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7" r:id="rId6"/>
    <p:sldId id="286" r:id="rId7"/>
    <p:sldId id="287" r:id="rId8"/>
    <p:sldId id="270" r:id="rId9"/>
    <p:sldId id="28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6" d="100"/>
          <a:sy n="96" d="100"/>
        </p:scale>
        <p:origin x="-134" y="-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3:45:44.93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2490 2221 1 0,'1'-6'0'0,"-1"-2"0"0,1-1 0 16,0 0 0-16,0 2 0 0,3-2 79 0,-1-1 168 15,-1 3 3-15,-1 0-20 0,0 0-23 16,1 1-39-16,2 1-32 0,-3 1-27 0,0 3-32 16,0 0-34-16,0 1-23 0,-1 0-16 0,0 1-6 15,0 0 1-15,0-1 0 0,1 3-1 16,1-1-1-16,1 3 4 0,0 3 0 0,-1 0 2 16,2 8 2-16,-1-2 1 0,-2 7 3 0,5 2 3 15,-3 3 7-15,-1 8 11 0,1 2 9 0,-2 5 7 16,1 5 1-16,-2 4-2 0,1 4 4 0,-1 2 2 15,0 2-2-15,-1 2 0 0,-1 0-10 16,1-1-9-16,-2 1-4 0,2-2-5 0,-1 1 2 16,-5-5 1-16,5-2 1 0,-1-4-1 0,-3-2 1 15,0-2 1-15,0-1 1 0,-2-1-2 16,2-5-1-16,-1 0-4 0,0-3-1 0,0-5 0 16,3 1-3-16,0-8-1 0,-1-2-4 0,3-3-2 15,0-5-2-15,0-1 2 0,1-5 0 16,-1 1-2-16,2-2 4 0,0-3-1 0,0 0 5 0,0-2 8 15,0 0 9-15,-1 0 8 0,1 0 8 16,0 0-2-16,-1 0-11 0,0-2-22 0,-4 0-40 16,1-2-60-16,-3-2-85 0,1 0-101 0,-2-1-198 15,-2-5-315-15,4-5-173 0</inkml:trace>
  <inkml:trace contextRef="#ctx0" brushRef="#br0" timeOffset="403.9808">2338 2189 1 0,'-3'-15'0'0,"-1"-4"261"15,-5-6 145-15,5 8-62 0,-2 6-96 16,4-1-46-16,-1 4-30 0,1 0-14 15,1-1-12-15,1 4-28 0,0 4-28 0,1-1-21 16,-1 1-17-16,2 1-13 0,-1-1-13 0,2-1-16 16,6-1-5-16,7-5-1 0,7-1 9 0,4-1 6 15,10 2 1-15,4-1 1 0,3-1 1 0,3 1-3 16,4-1-1-16,-3 0 0 0,2 0 1 16,-2 1-2-16,-1-1 0 0,1 0-3 0,-1 2-8 15,-2 0 3-15,-2-1-3 0,-4 5 1 0,-5 0 0 16,-5 1-3-16,0 2 1 0,-4-2-1 0,-7 2 2 15,-2-1-2-15,-3 1-1 0,-4 1-2 0,-4 0-2 16,-1 0 3-16,-3 0 7 0,-1 0 5 16,0 1 1-16,-1-1-2 0,0 2-8 0,0-2-9 15,-1 1-12-15,1-1-29 0,-1 0-3 16,-1 4-34-16,-5 4-115 0,-5 7-206 0,-5 3-308 16,-2 6-469-16</inkml:trace>
  <inkml:trace contextRef="#ctx0" brushRef="#br0" timeOffset="1321.7947">2329 2668 1407 0,'-7'-4'142'0,"4"2"-74"15,-1 0-51-15,4 2-26 0,2 0 9 0,-1 0 34 16,0 2 22-16,0-2-5 0,-1 0-14 15,2 2-4-15,8 0-1 0,3 1 14 0,10-1 3 16,5-2-5-16,9 0-6 0,6-2-4 0,6-1-6 16,5-3-9-16,4 2-8 0,3-1-11 0,4-1-16 15,4-2-38-15,5-1-61 0,2 0-79 16,5-2-85-16,2 1-60 0,-1-3-67 0,0 2-14 16,-1-3 107-16,-4-2 313 0,-3 0 0 0,-3 1 0 15,-10-2 0-15,-4 4 0 0,-11 0 0 0,-10 3 0 16,-11 1 11-16,-8 3 376 0,-8 1 113 15,-5 3-19-15,-4-1-63 0,-2-1-108 0,-2-2-138 16,-1 1-49-16,-5-1-34 0,-2 2-24 0,-8 1-20 16,-3 2-10-16,-8 4-3 0,-5 2 1 0,-6 6 6 15,0 3-1-15,1 6-6 0,2-1-9 0,1 9-10 16,4 3-6-16,1 1-1 0,3 5-4 0,2-2-2 16,8 4-1-16,3-2-5 0,6-3-2 0,6-1 0 15,0-1 1-15,11-3 2 0,-1-3 1 16,4 1 0-16,6-4-4 0,2 0-1 0,4-3 2 15,4-6-1-15,0-3-2 0,4-4 4 0,1-5 2 16,0-2 2-16,2-5 4 0,2-6-1 16,3-5 1-16,0-5 2 0,1-3 0 0,-5 1 0 15,-2-1 2-15,-2-2 1 0,-3-1 0 0,2-3 7 16,-4-1 2-16,-6 3 5 0,-2 2 8 16,-6 2 8-16,-5 2 10 0,-2 7 3 0,-3 0 0 15,-2 4-5-15,-1 4-8 0,0 0-8 0,-1 2-6 16,1 1-8-16,-1 1-7 0,1 3-7 0,2-1-5 15,0 2-10-15,-2-1-13 0,3 3 2 16,-2 4 2-16,-4 4 10 0,-2 8 9 0,2 4 1 0,0 4-1 16,2 0 0-16,5 2 0 0,3-1 1 15,3-1-1-15,3-2-3 0,3-3-4 0,4-4-1 16,1-3 1-16,3-4 2 0,1-2 7 0,2-5-1 16,1-4 0-16,-1-3 2 0,3-3 2 0,0-6 1 15,3-3 4-15,-1-3-2 0,0-5 1 16,-1 0 1-16,-4-4 0 0,-3-1 2 0,-1-2 0 15,-1-2 1-15,-6-1 1 0,3-3 0 16,-6 2 2-16,-2 4 2 0,-4 1 5 0,-4 5 0 0,-3 5 2 16,-3 5-3-16,-3 1-7 0,-3 3-7 15,-1 2-4-15,-5 0-5 0,-1 2-1 0,-1 2-1 16,2 3-1-16,2 2-4 0,6 2-12 0,3 0-10 16,3 3-5-16,3 6 2 0,2 5 12 15,5 2 14-15,2 7 5 0,7 3 2 0,5 2-2 16,3-1 1-16,5 2 1 0,-1 0-1 0,4-1 5 15,2 1 0-15,-2-2 0 0,-4-1 2 16,1-1-3-16,-5-1 1 0,-2 0-1 0,-4-1 3 16,0-3-2-16,-7-2 0 0,-4 0 0 0,2-3 0 15,-8-3 3-15,0-2 2 0,0-3 5 0,-4-1 3 16,-3-1 4-16,-1 3 5 0,-2-4-1 0,-3 0-2 16,-3 3-3-16,-1-4-6 0,-2-1-3 15,1 3-3-15,-3-5-2 0,6-1-7 0,-3-4-22 16,4-1-45-16,2-3-81 0,6-4-133 0,2-4-284 15,8-4-340-15,8-11-205 0</inkml:trace>
  <inkml:trace contextRef="#ctx0" brushRef="#br0" timeOffset="1557.9737">4985 2304 1967 0,'1'-3'379'16,"0"0"-111"-16,0 0-152 0,-1 3-70 0,0 1-31 15,0 1-2-15,-1-2 1 0,1 1-2 16,1 3 24-16,1 2 16 0,0 9 10 0,2 6 13 15,1 4-21-15,-2 5-13 0,3 4-8 0,-1 1-11 16,-2 3-2-16,1-1-5 0,-1 1-1 16,-2 3-1-16,0-1-4 0,0 2 0 0,2-3-5 0,2-2 3 15,0-2-1-15,0-1-2 0,0 0 3 16,0-2-6-16,0-4 0 0,-1-2-1 0,2-5-6 16,-2-1-6-16,-2-3-13 0,3-2-22 0,-2-3-35 15,-2-4-56-15,-1-2-64 0,0-4-79 16,-4-2-172-16,-3-2-398 0,-3-1-366 0</inkml:trace>
  <inkml:trace contextRef="#ctx0" brushRef="#br0" timeOffset="1840.8667">4818 2722 654 0,'-15'-13'807'0,"-5"-1"-444"0,-4-3-138 16,5 8-72-16,2 2-19 0,4 2-17 0,3 2-8 15,0 0-15-15,5 3-39 0,5 0-48 16,1 0-55-16,2 2-11 0,2 1 13 0,7 1 32 15,4 4 38-15,12-1 6 0,3-1 8 0,10-2-3 16,3-1 1-16,9-3 0 0,1-1-7 0,-1-3 2 16,-2-1-3-16,-2 1 1 0,-5-1 3 15,-4 0 9-15,-3 1 1 0,-5 0-2 0,-3 1-2 16,-8 1-13-16,-9 0-1 0,-3 2 7 0,-8 0 6 16,-1 0 11-16,0 0 2 0,-1 0-8 0,1 2-12 15,-1-2-3-15,-1 0-6 0,1 0-5 0,-1 0-3 16,-1 0-14-16,2 0-5 0,-1 0-9 0,-3 0-18 15,2 0-25-15,0 0-61 0,2 0-120 16,-2 3-296-16,1 0-1089 0</inkml:trace>
  <inkml:trace contextRef="#ctx0" brushRef="#br0" timeOffset="2346.7824">5966 2228 2190 0,'7'-16'51'0,"1"-2"-5"0,4-5 2 16,1 3 12-16,-1 5 30 0,-1 2 27 0,-6 4 12 15,0 5-11-15,-3 4-27 0,-2 0-37 16,-1 0-32-16,1 2-28 0,1 0-16 0,-1 5 5 16,6 5 8-16,4 10 15 0,0 6 7 0,3 8 5 15,-1 5 0-15,-2 8-1 0,-2 8 7 16,-3 8-7-16,-1 5-3 0,-2 5 2 0,-2 3-10 16,0-4 3-16,1-2-2 0,1-4-3 15,4-9 1-15,-3-3-1 0,4-7 3 0,-4-7-1 0,2-4 4 16,-2-2-3-16,-2-3-2 0,-1-2-7 15,-3 0-16-15,0-5-27 0,-1-1-54 0,-5-2-74 0,0-5-139 16,-3-2-288-16,-2-1-364 0,-3-7 3 16</inkml:trace>
  <inkml:trace contextRef="#ctx0" brushRef="#br0" timeOffset="4104.4856">5935 2736 861 0,'3'-19'536'0,"2"-9"-379"0,9-1-49 16,5 4-49-16,6 4-12 0,5 3 18 0,1 0 18 16,4 3 2-16,1 3-2 0,2-2-13 0,1 5-16 15,-1 4-16-15,0 2-15 0,0 6-4 0,-4 4-10 16,1 2-7-16,-5 6 3 0,-4 5-6 16,1 0 4-16,-5 9-1 0,-4-1 3 0,-4 5 2 15,-4 4 2-15,-1 1 6 0,-8 3 3 0,-1 3 5 16,-3 0-1-16,-5-2 0 0,0-6-2 0,1-4 1 15,-4-10 3-15,-1-4 3 0,2-1 3 16,-3-6 2-16,1 0-1 0,-1-5-1 0,-1 1 1 16,3-2 0-16,1-2 6 0,7-2 3 0,0-2-2 15,3 1-8-15,2-2-35 0,1-3-24 16,8-4-11-16,7-9-5 0,7-7 19 0,12-4 13 16,5-8 6-16,7-3 4 0,4-2 0 0,2 0 1 15,0 2 2-15,-5 6 2 0,-6 2 3 16,-4 2 8-16,-4 5 8 0,-5 1 7 0,-8 8 8 15,-8 2 4-15,-4 7 1 0,-6 3 5 0,-4 2 0 16,0 2-1-16,-2 1-5 0,0 2-9 0,1-3-10 16,-1 1-9-16,0 0-6 0,-4 0-2 0,-2 6 3 15,-9 7 4-15,-5 7 0 0,-8 4-3 16,5 2-3-16,-2-1-2 0,8 0-2 0,4-2-1 16,3-1-1-16,6-1-2 0,2-1 1 0,4-2 0 15,4-1 1-15,0 3 0 0,10-2 0 16,-2-2-3-16,7-4 1 0,5-6 3 0,1-2 1 0,0-5 4 15,1-3 0-15,1-4 0 0,0 0-1 16,-3-7 2-16,1 0 0 0,-4-3-1 0,0-4 2 16,2 4-2-16,-5-4 1 0,-1 0 3 0,-1 0 2 15,-7 4 5-15,-1-1 2 0,-5 4 4 16,-1-1 0-16,0 2 2 0,-6-2-2 0,0 4-4 16,1-1-2-16,-4 1-4 0,1 2-2 0,-2 2-2 15,1 2-1-15,0 2-4 0,3 1 0 16,-1-2-3-16,3 4-5 0,0-1-2 0,2 1-4 15,-1 1-5-15,0-1 0 0,0 2-2 0,0-2-1 16,0 2 1-16,0-2-1 0,0 0 2 0,1 0 4 16,-1 0 3-16,0 0 4 0,0-2 3 0,0 2 3 15,0 0 2-15,0 0 1 0,0 0-1 0,0 0 4 16,1-2 2-16,-1 2 2 0,0 2 6 0,0-2-3 16,0 0 0-16,0 0-1 0,0-3-1 15,0 3-2-15,0-1-1 0,0 1-2 0,3 0-4 16,-3 0 3-16,0 0 0 0,0 0 1 15,0 0 4-15,0 0-3 0,0 0 0 0,0-2-1 16,1-1-1-16,0-1-2 0,0-1-1 0,0-3-1 16,-1 6-1-16,0-3 1 0,0 0 1 0,0 3 2 15,0-3 0-15,0 0 0 0,0-1-2 0,0 2 1 16,-1-2 1-16,1 0 0 0,-1 3 1 16,0-1 0-16,1 2-3 0,0-2 2 0,-1 1 1 15,1 2 0-15,0 0 4 0,0-1-2 0,-3-1 0 16,2 3 0-16,1-1 0 0,-1 1-4 15,1 0-2-15,0 0-5 0,0 1-5 0,0-1 1 16,0 3 1-16,0-3 0 0,0 1 1 0,0-1-7 16,0 0-2-16,0 1-2 0,0 0 7 0,0 3 4 15,1 3 5-15,-1 3 3 0,0 2-6 0,0 3 4 16,0-1 2-16,1 2-2 0,2 3 6 16,-3 1-2-16,1 2-3 0,0 1 0 0,1-2 0 15,-1 4-1-15,6-1 2 0,-4 2-1 0,6-2-4 16,-2-2 3-16,4-2 1 0,0 0 2 15,1-3 5-15,5 0-6 0,-4-6 0 0,5-3 0 0,-3-2 1 16,4-4 2-16,3-3-1 0,5-6-2 16,1-1-5-16,4-9 2 0,1-4 0 0,4-4 1 15,-2-5 4-15,1-2-2 0,-1-6-1 0,2-1 1 16,-4-4 1-16,-2-4-1 0,-3-2 0 16,-4-2 0-16,0 0-2 0,-7 1 4 0,-2 4 3 15,-6 6 1-15,-4 5 0 0,-2 7-1 0,-3 3 0 16,0 7 0-16,-3 1-1 0,-1 2 5 0,-1 3-1 15,2 3-1-15,-4 4-3 0,5-1-1 16,-2 1-1-16,-1 3 1 0,4 2 0 0,0 0-4 16,-1 0-5-16,2 0-1 0,0 0-1 0,0 0-2 15,2 0-1-15,-2 0-6 0,0 0-1 16,0 0-3-16,0 2 2 0,1 1 7 0,-1 1 3 0,2 1 6 16,-1 1 0-16,2-3 0 0,-1 3 1 15,-1-1 0-15,0-1 2 0,-1-1 1 0,1-1-3 16,-1 0 2-16,0-2 0 0,1 0 0 15,-1 1 4-15,0-2-1 0,0 1-1 0,0-2 3 0,0 1 1 16,0 1 3-16,0 0 0 0,0 0-2 0,0 0-3 16,0 0 1-16,0 0 1 0,0 0-3 15,0 1 6-15,0-2-7 0,0 1-1 0,0 0 4 16,0-1-6-16,0 1 5 0,0-1 0 16,-1 1 0-16,1 1-2 0,0-1 5 0,-1 0-3 15,1 0 1-15,0 0 1 0,0 0-3 0,0 0-3 16,0 0-4-16,0-1 4 0,0 2-4 0,0-1 2 15,0 0-3-15,0 1-3 0,-1-1-1 16,1 1 1-16,0 1-1 0,-3 0 1 0,-3 1-1 16,-5 4-2-16,-1 4 3 0,-5 2 1 0,-1 3 2 15,1 3 0-15,-4 3 0 0,2 3-3 0,0 1 2 16,0 2 1-16,0 2 2 0,5 1 3 0,-2-1-4 16,6 1-1-16,5 0 0 0,-3-1-2 15,6-1 1-15,2 1 2 0,2-1-1 0,6 0-3 16,-3-1 4-16,6-1 0 0,6-3 0 0,2-2 7 15,2 0-4-15,3-5-2 0,5-4 2 0,1-2-4 16,0-6 1-16,0-3 0 0,-1-5 0 0,4-4 4 16,4-6 0-16,-1-3 3 0,5-5-3 15,1-3 2-15,1-2-2 0,-1-5 0 0,0 1-1 16,-4-4-1-16,-4-3 3 0,-3-2 0 16,-5 0 1-16,-9-2-2 0,0 0 2 0,-7 2 1 0,-2 1 0 15,-5 4 3-15,-2 1-4 0,-1 6 0 16,-2 4 0-16,-1 3 2 0,-3 4 1 0,-1 2 1 15,2 3-3-15,-3 1-5 0,0 2 3 0,4 3-3 16,2 4-2-16,-2 1-2 0,3 0-18 16,1 1-17-16,0 2 2 0,-2 4 5 0,0 8 14 15,-4 8 16-15,1 7 0 0,-5 7 0 0,2 7 2 16,-1 6 2-16,-2 8 1 0,-1 3 3 0,-5 3-1 16,2 3-2-16,-4-2-3 0,3-4 0 15,3 0 1-15,1-5-1 0,2-5 1 0,1-5-3 0,1-8 0 16,5-6-4-16,-3-5-7 0,5-4-13 15,1-5-35-15,0-4-35 0,0-5-50 16,1-2-65-16,4-5-85 0,-3-2-129 0,2-5-462 0,7-5-418 16</inkml:trace>
  <inkml:trace contextRef="#ctx0" brushRef="#br0" timeOffset="5071.2905">8817 2210 1775 0,'-2'-12'663'15,"-1"-2"-533"-15,-1 1-44 0,3 7-38 0,0 6-16 16,1 0-1-16,-1 1 0 0,0-1-8 0,0 3-16 16,-1-1-15-16,-2 1-6 0,-1 5 3 15,-5 6 9-15,-7 7 11 0,-7 6-1 0,-5 5 3 16,-2 5-2-16,-5 1 1 0,2 5 4 0,-6 2-3 16,1-1 2-16,-2 1-1 0,0-2-3 15,6-4 2-15,1-4-2 0,4-6-3 0,6-7-1 16,6-2-2-16,4-6-2 0,3-1 1 0,3-6-1 15,-1 2 0-15,5-1-1 0,-2-1-3 0,5-1-3 16,-2-2-5-16,4 1-1 0,1-1-2 16,-1-1 1-16,5 2 1 0,-1 1-1 0,5 0-1 15,2 0 3-15,6-4 3 0,1 1 5 0,4-2 3 16,3 1-1-16,3-2-1 0,1-2 3 0,-2 1 0 16,7-2 1-16,-2-2 0 0,-1-2 0 0,3-1 3 15,-3 0 0-15,1-5 1 0,-1 2 0 16,3-3-1-16,-2 0 1 0,-4-4 2 0,0 0 0 15,-3-3 1-15,-1-1 0 0,-2 0-2 0,-3 1 0 16,2 0-3-16,-1 1 1 0,0 2 0 16,-8 6 5-16,-5 2 6 0,-2 4 4 0,-3 2 13 15,-3 3 5-15,-2 1-5 0,1 0-10 0,0 1-14 16,-2-1-13-16,1 3-5 0,-2 0 3 0,-4 4 2 16,-7 7 4-16,-1 2 4 0,-3 7 0 0,4 2-2 15,-1 2-1-15,6 1 1 0,0-2-2 16,6 1 0-16,-1-4 0 0,4 1 1 0,2-2 1 15,3-4 1-15,1-2-3 0,2-1 2 0,-2-3 0 16,3-3 1-16,2-4 3 0,-2 0 2 16,1-3 1-16,0 0 4 0,2-2 4 0,0-4 4 15,4-2 1-15,3-4-1 0,3-4-6 0,0-4-3 16,0-3-2-16,0-1-3 0,3-4 1 0,-4-2-3 16,1-1-2-16,-1 0 0 0,0-1-3 15,-3 1 2-15,0 2 0 0,1 3 0 0,-7 5-3 16,-1 3 2-16,-5 5-1 0,0 4 0 0,-2 3 3 15,-2 1-2-15,-1 2-6 0,0 2-9 0,0-1-14 16,0 2-17-16,0 1 3 0,2 5 9 0,2 2 12 16,-1 7 17-16,6 3 3 0,-1 5-3 0,2 3 4 15,4 1 0-15,3-1 2 0,2-2 0 16,2 0-1-16,3-3 2 0,7-1 2 0,9 1 3 16,1-7-1-16,6-1 2 0,1-2 0 0,5-7-1 15,1-4 5-15,0-4 0 0,2-4 1 16,-2-7 1-16,-3-3-1 0,0-2 0 0,3-5 2 15,-4-3-1-15,-3-7-1 0,-3 0 1 0,-6-7 3 16,-2 1 2-16,-11-2 1 0,-5 0 1 0,-6 2 1 16,-7 4-2-16,-4 5-1 0,-6 5-3 0,-1 3-6 15,-6 0-6-15,-7 2-6 0,-4 2-4 16,-3 3-2-16,-5 2 1 0,-3 3 4 0,-4 2-1 16,8 3-2-16,1 5-1 0,0 3-2 15,7 2-3-15,1 7-1 0,5 1 0 0,0 7-1 16,0 7 4-16,3 6 1 0,0 5 3 0,2 8 5 15,3 6 0-15,2 2 2 0,1 7 0 16,2 0-1-16,-1 4-1 0,2 0 2 0,2-1 0 0,0 1-2 16,1-3 0-16,5-5-1 0,-1-1-1 0,-1-1 4 15,1-1-1-15,-1-3-1 0,0-3 4 16,2-3-4-16,1-4 1 0,-2-3 0 0,0-7 0 16,3-5-3-16,0-4-1 0,-2-6-3 0,0-4-14 15,-3-3-8-15,1-6-26 0,-3-2-23 0,0-1-24 16,0-3-60-16,0-6-95 0,1-4-361 15,0-6-946-15</inkml:trace>
  <inkml:trace contextRef="#ctx0" brushRef="#br0" timeOffset="5260.9726">9364 1800 2255 0,'-10'-22'51'0,"-4"-2"-46"0,-1-4-4 16,8 11-1-16,1 7 0 0,1-2 4 0,1 3-8 16,1 2-8-16,-2 3-22 0,3 1-78 0,1 6-44 15,-2 5-329-15,-6 6-923 0</inkml:trace>
  <inkml:trace contextRef="#ctx0" brushRef="#br0" timeOffset="6305.6811">2108 3886 1 0,'-4'-5'0'0,"-4"2"0"0,-1-2 0 0,0 3 0 15,5 0 0-15,-3 2 0 0,-1 0 0 16,3 0 0-16,-3-1 0 0,-1 1 0 0,0 0 0 16,2 0 0-16,-1-1 0 0,1 1 0 0,3-1 0 15,-2-1 97-15,4 2 35 0,-2 2-64 0,1-2-45 16,1 1-34-16,2-1-28 0,0 1-23 0,2-1-4 15,-2 1 24-15,5 1 41 0,-3-1 59 0,1 0 49 16,6 0 31-16,1 2 5 0,9-3-10 16,2 1-23-16,5-1-32 0,6-1-16 0,4 2-16 15,4-1-11-15,7 0-3 0,-3 0-3 0,7-1-3 16,0-3-2-16,5 2-1 0,2-1-5 16,1-1-6-16,2 2-3 0,3-3-6 0,1 1 0 15,0 1 1-15,5 1 3 0,-1-2 2 0,3 1 4 16,2 0 4-16,-1 0-1 0,1 0-4 0,2 1 4 15,1-2-1-15,0 2-1 0,0-3 4 16,4 0-6-16,1-2-2 0,1 3 2 0,-1-3-1 16,-1 1-1-16,1 0 1 0,1-2 0 0,3 3-1 15,1 0 1-15,3-4 0 0,2 2-3 16,7 1 1-16,-2-1-2 0,-1 0 2 0,3 1 0 0,-2 0-3 16,4-1 5-16,2 2 0 0,1-2 1 15,3 0 0-15,-4 0-6 0,5 2 0 0,-5-1 0 16,4 2-1-16,0-2 1 0,3 1-2 0,0 2-4 15,-5-3 3-15,2-1 3 0,0 0-1 16,4-1 6-16,1 1-4 0,1-1-3 0,5 1-1 16,-4 0-2-16,4-2 2 0,-3 3 4 15,5-3 2-15,-3 2 4 0,3 0 4 0,1-1 2 0,-2-1 7 16,-3 1 3-16,2 0-1 0,-1 1-3 0,2 2-6 16,2-3-5-16,-7 0 1 0,-2 2-2 15,0 0-1-15,-2 0 0 0,-1-2-4 0,-5 2-3 16,0-1 11-16,-6 1 10 0,-5-3 7 0,-2 4 18 15,-7-2-2-15,1 1-2 0,-5 2 0 16,-3-1-10-16,-5 2-9 0,-3 1-4 0,-7-1-8 16,-4 0-3-16,-5 0-1 0,-5-1 0 0,-6 3-4 15,-5 0 1-15,-6-2-1 0,-4 2-1 0,-3-1 3 16,-9 1 2-16,-4 0 4 0,-4 2 7 16,-5-2 15-16,-2 1 9 0,-1 0-2 0,-1-2-19 0,-2 2-50 15,0 0-61-15,-6 0-166 0,-9 4-481 16,-7-1-715-16</inkml:trace>
  <inkml:trace contextRef="#ctx0" brushRef="#br0" timeOffset="7994.5706">1447 3793 1 0,'-2'-4'102'0,"-1"-5"190"0,1 0-68 0,2 2-91 15,4-1-62-15,-2 1-31 0,-1-4-8 0,1 1 3 16,2-4 4-16,-1-2 0 0,0-2 1 0,4-3 3 16,-4-2 7-16,4-4 12 0,1-2 7 15,-3-5 5-15,4-4 0 0,-6-2 4 0,3-4 9 16,-4-3 3-16,-1-2 0 0,0-2-2 0,-2-3-8 15,-1-3-10-15,1 1-5 0,-3-3-13 0,0-4-9 16,0-2-6-16,-3 1-2 0,-1 0-2 16,2 2-6-16,-1 4-3 0,-1 0-3 0,4 3-8 15,-3 2 0-15,3 1-3 0,-4 2-3 0,0 5 2 16,4 0-2-16,-3 5 1 0,1-2-6 16,0 2-2-16,-3-2 0 0,5 1-2 0,-2 2 5 15,1 2-6-15,0 3 1 0,-3 0 2 0,5 3-7 16,0-3 5-16,-1 5 0 0,3 0 0 15,0 3-1-15,2-1 0 0,0 5 0 0,3 1-3 0,-2 3 2 16,0 1-6-16,5 3-6 0,-3 0-6 16,3 3-10-16,2 0-10 0,2 4-10 0,0-1-5 15,1 3 4-15,5 0 5 0,0 1 11 0,6 2 11 16,2 1 8-16,6 0 8 0,5 0 6 16,2 2 7-16,7-1-1 0,-1 0 8 0,7-1 0 15,6 1 1-15,2-2-2 0,2 2-2 0,4-1 0 16,6-1-4-16,1 0 6 0,8-3-6 0,0 1 3 15,0 2-2-15,2-1 1 0,1 1 0 0,2-2-1 16,2 3-1-16,4-1-2 0,2 1 0 16,1-2 2-16,5-1-1 0,0 3 2 0,-4-3-5 15,5 2 2-15,-5 0-3 0,4-1 0 0,1 0 3 16,1-1-2-16,2-2 3 0,1 2-1 0,-2-1 0 16,-1 0 0-16,1-2 0 0,4 3 1 15,1 0-3-15,-2-1 0 0,0 0 2 0,0 2-3 16,-2-3 2-16,-1 2-1 0,5 1-3 0,-3 0 2 15,0 1 1-15,1-1 0 0,-3 1-1 0,-4-2 5 16,1 3-6-16,-1 0 2 0,-2 0 0 16,3 0-3-16,-3-1 3 0,1 1-1 0,-3 1-1 15,-2 0 0-15,1-1 0 0,6 0 2 0,-4 0 0 16,4-1 3-16,2 1-3 0,-3 0 2 0,-1 0 1 16,1-1-2-16,-4 1 2 0,5-1-3 0,-3-3 0 15,3 3-1-15,0 0 1 0,-6-2 0 16,-3 2-2-16,1 1 4 0,-7-2-11 0,4 3 2 15,-3 1 1-15,-2-1-3 0,6 0 10 0,-5 0-1 16,2 0-1-16,-3 0 1 0,-4 2-2 0,-2-2-1 16,0 1 0-16,-1-1 1 0,0 1-3 15,-3-1-1-15,1 0 2 0,-3 0-6 0,-4 0 6 16,-4-1-3-16,-4 1 1 0,-5-1 1 0,0 1 0 16,-7-2 3-16,2 2-1 0,-7 0 5 15,2 0-5-15,-3 2 1 0,-1-1 1 0,-2 1-6 16,-2 0-13-16,-3 0-1 0,-2 1 4 0,1 0 4 15,1 2 18-15,-1-4 1 0,0 4-5 0,-1-2 2 16,-3 0-6-16,-1 3 2 0,0 0 2 16,-3 0-4-16,2-1 4 0,-2 1-3 0,0 1 0 15,0-2 0-15,-3 1 0 0,0-1-1 0,-2 3-5 16,-2-1 2-16,0 0-10 0,-1 2-4 16,-4-3-6-16,-2 1-7 0,-2 1 4 0,-1-2 2 0,1 1 4 15,-1-1 1-15,-2 3-2 0,0-1 5 0,-2 0 1 16,3 4 4-16,-3-1-1 0,-1 4 1 15,3 2 1-15,1 2 2 0,-2 2 8 0,0 4-1 16,0 4 1-16,0 2 2 0,-1 3 0 0,1 3 4 16,1 2 0-16,2-1 0 0,-1 2-4 15,1 4 2-15,-2 2 0 0,0-2 0 0,-1-1 2 16,1 0-4-16,1-5-4 0,6-6-1 0,-4 0 3 16,2-3 4-16,0 1 4 0,1 0-2 0,-2 0-2 15,-1 2 1-15,0 1 1 0,-1-1 6 16,-3 2 1-16,-3 0 0 0,2 3 2 0,-6-1 3 15,0 4 3-15,-4 2 1 0,-3 2 4 0,-1 3-3 16,-2 2-1-16,-1-2-1 0,1-4-7 16,3-3-1-16,-1-2-6 0,7-6-3 0,-2-2-1 15,3 1 0-15,-3-2 1 0,5-2 3 0,-2-2 0 16,-1-1 0-16,1 0 1 0,2-3 2 0,-2-1 1 16,0 1 8-16,-1-4 6 0,-1 1 5 15,-1 2 3-15,-3-1 1 0,1 0-3 0,-3-2 0 0,0 1-1 16,1 4-4-16,-3 1 1 0,-4-2-3 15,5 1-1-15,-2-1 4 0,-1-3-2 0,0-2 5 16,-1 1 8-16,3-4 9 0,-1-1 12 16,-2-4 9-16,-2-2-5 0,-2-2-19 0,-8-1-38 15,-9-2-187-15,-14 1-889 0</inkml:trace>
  <inkml:trace contextRef="#ctx0" brushRef="#br0" timeOffset="11059.0244">10745 2486 1 0,'0'-3'0'16,"-1"1"0"-16,0-1 0 0,0 0 0 0,1 0 0 0,-2 2 0 15,2-1 0-15,-1-1 0 0,0 0 143 16,-1 0-6-16,2 3 4 0,0-1-30 0,0-1-37 16,0 1-40-16,0 1-36 0,0 1-26 0,0-1-17 15,2 0-7-15,-2 2 0 0,1-2 4 0,-1 0 11 16,1 1 28-16,2-1 22 0,0 0 29 15,1 3 25-15,2-2 4 0,4 1 13 0,1-1 9 16,2-1-1-16,8 2 4 0,2-2-6 0,3-2-13 16,3 1-9-16,5-1-10 0,4 0-9 15,3 0-4-15,7-2-5 0,0 0 0 0,4 0-4 0,5 0-2 16,4-2 3-16,2 1 1 0,2-2 3 0,0 1 7 16,3-1 4-16,1 1 3 0,2 0-2 15,2-1-5-15,-1 2-5 0,0-1-5 0,3 1-3 16,-1 2-4-16,-3-2-4 0,0 1-6 15,-4 1 0-15,-4-1-1 0,-6 0-1 0,-2 0 4 16,-4 2 0-16,-6-2 0 0,-1 3 0 0,-6-2-1 16,-7 1-1-16,-5 1-1 0,-3 1-1 0,-10-1-5 15,0 1 0-15,-6 0-3 0,-3 0-2 0,-3 1 0 16,-1-1-1-16,0 0-2 0,0 0-1 16,-1 0-1-16,1 0-6 0,-1 1-4 0,1-1-3 15,-2 1 0-15,1 2 4 0,1 0 6 0,-1 3 3 16,0 2-4-16,0 1-1 0,-1 0 0 0,2 4 1 15,-2 0 3-15,2 4 1 0,0 3 0 16,2 3 2-16,1 4 1 0,-2 1 1 0,1 7 1 16,1 2 3-16,0 5 0 0,-2 7 1 0,-1 4-1 15,1 6-1-15,-1 0 1 0,1 4-2 0,2-5-3 16,1 0-3-16,-2-4-4 0,3 0 1 16,0 4 3-16,1-2 0 0,-2-1 4 0,-1 2 0 15,2-4 2-15,-3-1 3 0,-2 2 2 0,0-1 0 16,0-1 1-16,-1-4 3 0,-2-3 1 0,-1-2 1 15,1-8-1-15,-5 1-2 0,4-6-2 16,-2-4-1-16,3-3 0 0,-3-5 0 0,4-2 2 16,0-2 2-16,-2-3 3 0,0 0 2 0,0-3 1 15,-1-2 0-15,3-1 2 0,0-4 4 0,-1 0 6 16,1-1 10-16,1-1-4 0,-1 0-6 16,-2 0-9-16,-2-3-16 0,-3-2-6 0,0-1-9 15,-1-3-7-15,-1-1-8 0,0 0-5 0,-1-3-5 16,-2 0-6-16,0 3-1 0,2-2-2 0,-2 1 3 15,3 2 2-15,-3 0 2 0,3 1 2 0,-3-2 2 16,0 2 7-16,0-1 5 0,-1 2 5 16,0-2 5-16,0 0 3 0,1 1 5 0,3-2 1 15,1 2 2-15,-1 0 0 0,2 0-1 0,1 2 0 16,1 0-1-16,0 1-2 0,0 3 1 16,4 0 0-16,-1 1 1 0,1 0 1 0,3 0-2 0,0 2-5 15,0 0-10-15,0 2-16 0,2-2-27 16,-1 1-8-16,1 0 11 0,1 4 19 0,5 3 34 15,4 2 24-15,1 4 6 0,5-1 3 16,2 3-2-16,7 1-5 0,-1 1-5 0,5 1-5 16,3 0-4-16,-1 1-2 0,-2-1-3 15,1-1 0-15,-1 0 0 0,0 0 0 0,-1-5-3 0,0 1-2 16,-1-2 4-16,0-2 0 0,-4-1 5 16,1-1 3-16,-3-1-3 0,-1-3 1 0,-2 0-2 15,1-1 3-15,-2-2 0 0,0-1 3 0,3-1 2 16,-2-3-3-16,3 0 2 0,-4-2-5 0,0-2-1 15,0-1-1-15,-3-1-2 0,-1-1 0 0,-4-1-2 16,0-3-1-16,-3 1-1 0,-3-3 0 16,-1-1-1-16,-3-3 0 0,0 2-1 0,-1-2-1 15,0 1 0-15,-1 0-2 0,-3-1 0 0,2 1 2 16,-2 1 0-16,3 1 2 0,-2 5-1 16,0 1 3-16,1 0-2 0,-1 3-1 0,-1 1 1 15,0 0-4-15,2 1 1 0,-1 1 1 0,-1 1-1 16,2 0 3-16,2 3-4 0,-1 2-3 0,0 1-5 15,-1-1-7-15,2 1-7 0,0 1 0 0,-3 0 4 16,1 3 5-16,-5 6 9 0,-2 1 4 16,0 2 2-16,-2 4 1 0,-2 0-1 0,0 3 1 15,-2 3-2-15,0 2 2 0,-1 0 3 16,-1 4-2-16,-1-2 2 0,2 2-4 0,1 0-2 0,-1 0 2 16,2-1-1-16,-1-1 1 0,1-3-1 0,2 0-2 15,-2-1 2-15,1-3 1 0,2-1-1 16,3-2 0-16,0-4 4 0,2-2-6 0,-3-1 2 15,7-4 1-15,-2 1-3 0,2-3 4 0,0-2-1 16,1-1 0-16,1 0-1 0,-1-2 0 16,1 0 0-16,0 0 0 0,1 0 5 0,-1-2-4 15,0 2 3-15,1 0 4 0,-1 0-3 0,2 0 6 16,-2-1-2-16,1 0-4 0,-1 0-1 0,1 1-6 16,1-2-8-16,0-1-10 0,2 0-14 0,4-4-32 15,-1 2-48-15,-3 1-93 0,2-1-238 16,-3 3-519-16,1-3-419 0</inkml:trace>
  <inkml:trace contextRef="#ctx0" brushRef="#br0" timeOffset="13278.2106">8631 5372 1 0,'-2'-5'0'0,"-2"-1"0"15,1-3 42-15,2 2 305 0,0 3-9 0,0-1-38 16,1 0-47-16,-1 2-44 0,1 0-43 0,-3 0-32 16,3 3-38-16,0 1-38 0,0-1-32 0,0 1-22 15,0 0-17-15,0-1-13 0,0 0-15 0,0 2-7 16,3-1 11-16,-3 1 14 0,1 0 23 16,0 0 15-16,0 2 4 0,0 1 3 0,2-1 4 15,3-2 7-15,1 1 8 0,-1-1 9 0,3 1 7 16,1 0 2-16,7-3-2 0,-4-2-7 0,6-1-7 15,-1 1-8-15,-1-1-5 0,2 0-4 16,-1-1-2-16,-1-2 0 0,-3-1 4 0,-1 2 3 16,-1 0 1-16,-1 0 0 0,-4-4-1 0,1 2-3 15,0-1 0-15,-4-1-2 0,2 2-2 16,-3 0-4-16,3-1-4 0,-4 3-3 0,-1 2-2 16,0 1 0-16,-1 0-4 0,0 3-3 0,0-1-6 15,0 0-6-15,0 1-11 0,0-1-13 16,-1 2-11-16,1-1 6 0,-1 5 11 0,0 3 18 15,0 5 13-15,-1 4 1 0,-2 5 0 0,3 4 0 16,-3 4 1-16,-2 8 0 0,2 2 3 0,-5 8 3 16,-6 4 0-16,1 4 2 0,-5 0 0 15,0-2 0-15,0-3 1 0,-1-7-1 0,5-4-2 16,-4-9 0-16,0-2 4 0,-2-3 4 0,-2-3 7 16,-2-3 5-16,3-7 0 0,-3 1 1 0,-1-6-1 15,1-4-4-15,-1 0 2 0,3-3-1 16,-4-3-1-16,5-3 0 0,-1-1-4 0,3-3-2 15,-2-4-5-15,3-1 4 0,1-2-9 0,-1-4-4 16,5 3-3-16,-3-2-7 0,4-2 2 0,1 0-4 16,-2 3-2-16,3-1-10 0,6 0-7 0,-1 4-14 15,3 0-26-15,3-1-29 0,1 2-54 16,3-1-63-16,5 4-77 0,6-5-128 0,3 1-201 16,5-2-64-16,3-2 54 0</inkml:trace>
  <inkml:trace contextRef="#ctx0" brushRef="#br0" timeOffset="13916.1137">8755 5425 1 0,'18'-10'0'0,"1"-7"460"0,5-2-35 16,-4 6-58-16,-3 1-82 0,-3 6-50 0,-3 0-60 15,2 3-79-15,-6 3-56 0,2 3-31 0,-1 3-6 16,0 4 9-16,-2 4 9 0,3 4 13 0,1 5 7 16,-4 2 4-16,-2 4-2 0,-2 2-4 0,2 3-3 15,-1 1-6-15,-2 1 0 0,1 0-2 0,2-2-3 16,1-2-1-16,1-5-3 0,-1-3-4 15,3-4 0-15,0-7 2 0,1-5 5 0,-1-2 13 16,0-2 11-16,4-6 4 0,3-1 0 16,6-5-9-16,2-6-12 0,5 0-6 0,1-7-8 15,0-1-1-15,-4 1-3 0,1-2 3 0,-4 4-4 0,-3-1-3 16,-2 3-1-16,-2 0-3 0,-2 3 2 16,-3 0 1-16,-1 1 0 0,1 3-3 15,-3 3 1-15,-5 2-3 0,-1 3-10 0,-1 2-14 16,0 0-31-16,0 4 0 0,1 1 8 0,0 3 14 15,3 5 28-15,0 5 3 0,-2 3-1 0,5 3 3 16,0 1 1-16,1 1 0 0,2 2 1 0,3-3 3 16,-1 0-1-16,4-3 1 0,0-3 2 0,4-1 0 15,-1-6 6-15,1-3 5 0,2-3 3 16,-1-5 0-16,0-2 0 0,3-3-1 0,0-5-1 16,-1-3 2-16,0-5-4 0,3-2-3 0,-3-3 2 15,2-3-7-15,-5-2 1 0,-1-1 0 16,-2 1 0-16,-2-3-3 0,-3 1 2 0,0 1-2 0,-3 3-4 15,-1 3 6-15,-3 4-6 0,1 4-1 16,-4 5 0-16,0 2-3 0,-2 2 0 0,0 3-1 16,0 0-5-16,2 2-10 0,-2 2-15 0,0-1-19 15,1 0 2-15,1 2 11 0,0 4 11 0,1 2 20 16,4 3 2-16,2 5 0 0,-2 1 3 16,0 3 1-16,3 2 0 0,-2 1-1 0,1 1 0 15,-2 0 1-15,1-1 0 0,1 1 5 16,-2-3-3-16,-3-1-1 0,3-2 0 0,-3-6-3 0,0-1 2 15,-2-4 0-15,-1 0 0 0,-1-3 1 16,1-2 1-16,-1-2 4 0,0-1 0 0,0 1 5 16,0-1 1-16,0-1 1 0,0 1-1 0,0 0-6 15,-1 0-1-15,1 0-5 0,0-1-4 0,0 1-9 16,0-1-18-16,0 1-40 0,0 0-30 16,-1 1-73-16,1 0-112 0,0 2-170 0,1-2-310 15,0-2-504-15</inkml:trace>
  <inkml:trace contextRef="#ctx0" brushRef="#br0" timeOffset="14512.6832">10545 5481 1 0,'-5'-8'487'0,"-2"-1"12"15,0-5-107-15,0 6-107 0,-3 2-60 0,-1-1-68 16,-3 3-54-16,0 2-37 0,-5 0-15 0,3 5-9 15,-1 1-8-15,-1 3-11 0,4 1-10 16,1 2-7-16,2 5-6 0,4 2-3 0,2 2 0 16,3 1 0-16,3 2-1 0,3 0 8 0,7 2 5 15,4-1 8-15,4 0 6 0,4-1 1 0,1 0-1 16,5 0-1-16,-1-1-4 0,-1-3-2 0,-2 0-4 16,-4-2-7-16,-2-2 0 0,-1-2-1 15,-6 1 0-15,-2-2 0 0,-2-3 1 0,-5-1-1 16,2-2 0-16,-5 0 7 0,-2-2 9 0,-1 2 12 15,0-3 9-15,-5 1 0 0,-2 0-6 16,-1 0-9-16,-3-1-7 0,-3 1-3 0,-2-1-3 16,-1-1-3-16,-1-1-5 0,1 2-8 0,-1-2-18 15,6 0-32-15,0 0-70 0,6-2-149 0,5 0-529 16,4-3-708-16</inkml:trace>
  <inkml:trace contextRef="#ctx0" brushRef="#br0" timeOffset="15162.8238">11662 5753 1 0,'2'-6'70'0,"2"-5"286"16,0 1 34-16,1 1 2 0,-2 0-36 16,1 1-53-16,-1-3-65 0,0 3-60 0,0 0-33 15,-2-1-34-15,2 2-27 0,-2 3-18 0,-1-2-21 16,1 1-7-16,-1 3-3 0,0-2 0 0,0 2 4 15,0 0 1-15,-1 1-4 0,1 1-6 0,0-2-8 16,-1 2-12-16,1 2-13 0,0-2-11 16,-2 0-16-16,2 1 0 0,-1 3 3 0,1 3 10 15,0 5 13-15,-1 0 6 0,1 6 2 0,0 0-2 16,0 2 2-16,1 5-1 0,0-1 1 0,3 3 3 16,0-2-5-16,3-2 4 0,2 0 2 0,2-5 2 15,2-2 5-15,-1-2 3 0,3-2 2 16,1-3 4-16,2-4 5 0,3-3 0 0,1-2-1 15,2-4-3-15,1-4-4 0,0-4-1 0,2-2-4 16,1-3-1-16,1-3-4 0,3-2 1 16,-5-2 0-16,0-1 1 0,-2-2 5 0,-3 0-6 15,0 1-1-15,-6 1 0 0,-1 3-5 0,-1 3 0 16,-3 3-1-16,-4 4-3 0,1 3 0 0,-2 3 0 16,-2 1-1-16,1 3-4 0,-3 0-3 0,1 3-5 15,3 0-3-15,-1 2 1 0,4 3 0 16,2 4 5-16,-1 1 4 0,-1 5 2 0,3 4 1 15,-1 1 1-15,-2 2 1 0,1-1-2 16,-4 3 5-16,-1-1-3 0,-1-1-1 0,0 0 2 16,-3-2-6-16,0-5 1 0,-2-3-1 0,0-2-1 0,0-4 3 15,-3-1 1-15,-1 4-2 0,-4-4-7 16,-2 0-6-16,-4-1-29 0,-5-1-43 0,-3-2-74 16,-3-2-145-16,-4-4-325 0,-3-2-884 0</inkml:trace>
  <inkml:trace contextRef="#ctx0" brushRef="#br0" timeOffset="15322.0195">11702 5167 1450 0,'0'-19'275'0,"-2"-5"-39"0,1-2-92 0,1 10-80 16,3 5-36-16,-3 4-15 0,1 2-22 15,0 2-57-15,2 3-40 0,-1 3-7 0,1 1-3 16,4 3-12-16,2 5-266 0,-2 5-883 0</inkml:trace>
  <inkml:trace contextRef="#ctx0" brushRef="#br0" timeOffset="15846.7935">13319 5662 559 0,'-2'-10'472'0,"-3"-4"-48"0,0-1-98 0,0 1-59 0,1 4-40 15,2-1-34-15,-3 1-37 0,1 0-33 0,2 3-27 16,-3 3-35-16,2 1-30 0,-2 3-26 16,-2 4-18-16,-5 3 1 0,-3 5 5 0,-5 4 6 15,-2 4 4-15,2 6 0 0,-3 0-2 0,4 6-1 16,0-2 1-16,6 5-2 0,1 0-1 0,2 0 2 16,5 1-2-16,5-7 0 0,2-2 2 15,7-4-2-15,4-5 7 0,3-2 2 0,5-6 5 16,0-4 3-16,7-5 4 0,1-6 0 0,-1-4 1 15,3-5 2-15,-1-1-2 0,-3-4 1 0,1-2-2 16,-6-3-2-16,0-1 2 0,1-1-2 0,-6 0 2 16,0 0 1-16,-4 1 4 0,-3 4 1 0,-1 1 4 15,-5 5 4-15,0 3 0 0,-3 3 2 16,0 3-4-16,-2 3-8 0,1 1-8 0,0 2-10 16,0 2-11-16,0-1-9 0,-1 1 0 0,1 2-1 15,-3 3 6-15,0 5 9 0,2 5-3 16,0 1 5-16,1 3 0 0,2 1-1 0,4 1 2 15,4 4-1-15,1-2-2 0,1 1-12 0,8 2-42 16,0 0-91-16,4-3-207 0,2 1-581 0,3-6-706 16</inkml:trace>
  <inkml:trace contextRef="#ctx0" brushRef="#br0" timeOffset="16881.2003">15078 5807 600 0,'4'-10'169'15,"-1"-1"-7"-15,0-4 7 0,5 3 7 0,0 0 39 16,0 0 23-16,-3 2-6 0,1 0-7 16,-3 3-41-16,-1-1-42 0,-1 3-32 0,2-1-28 15,-3 5-20-15,0 1-21 0,-3 0-17 0,2 0-16 16,0 1-6-16,-2 2-1 0,-4 4 2 0,-3 1 4 15,-8 5 3-15,0-1-2 0,-1 6 0 16,1 0-5-16,1-4 0 0,5 4-1 0,3 0-1 16,4 0 1-16,-2 2-1 0,3 1 1 15,1-2 3-15,7 1-1 0,0-1 1 0,6-5-1 16,0 0-4-16,6-4-2 0,4 0-2 0,2-3-4 0,2-2-6 16,5-5-10-16,-1-4-17 0,1-3-5 15,-1-5-6-15,-1 1 3 0,-1-3 11 0,-5 1 13 16,-6-3 14-16,0 0 9 0,-9-1 9 15,2 0 2-15,-6-1 3 0,4 2 1 0,-10 0 0 16,1-2 2-16,0 3-1 0,-3 1-2 0,2 0-2 16,-2 5-2-16,2 0-1 0,-1 2 1 0,2 3 1 15,3 3-1-15,0 0-1 0,0 1-5 16,0 1-11-16,0-2-8 0,7 0-7 0,-1-3-4 16,10 0 7-16,6-5 7 0,5 0 10 0,6-5 6 15,1-1 5-15,4-2 2 0,1-2 1 0,-1-2 1 16,-3-1 3-16,-3-4 3 0,-1-1 1 0,-3-1 2 15,-4-1 2-15,-2-2 8 0,-6 4 4 16,-1 0 1-16,-7-1 2 0,-1 5-5 0,-2 1 5 16,-4 3 5-16,-1 4 7 0,-4 1 3 0,2 2-6 15,-2 3-8-15,-1 4-11 0,3 0-8 16,-2 4-14-16,0 1-12 0,1 1-10 0,-3 7-6 0,1 3 4 16,-5 10 7-16,-1 11 7 0,-3 2 4 15,7 11 1-15,-2 5-1 0,1 10 1 0,4 6-2 16,-3 9 0-16,-1 4 0 0,3 4 4 15,-1 8 0-15,-1-1 2 0,3-3-2 0,-3-4-5 0,4-6 2 16,-4-2-8-16,3-5-3 0,1-6-1 16,-2-14-7-16,5-11 3 0,0-12 4 0,1-9 4 15,-1-9 12-15,0-6 26 0,0-4 3 0,-1-4-3 16,0-5-1-16,-2-9-24 0,2-8 0 16,-4-7 3-16,5-4-6 0,-1-6 3 0,0-4-1 15,-1-1 0-15,0-7-1 0,3 2-4 0,1-2-3 16,2 2-5-16,6 0 6 0,-1 0 2 15,2 4 2-15,1 1 2 0,0 3-4 0,1 6-1 16,-1 4-1-16,0 1-1 0,6 5-3 0,1 3-3 16,0 5-4-16,3 3-7 0,1 5 3 0,-1 5-1 15,4 3-3-15,-2 4 2 0,3 1-5 0,-4 4 0 16,-2 4-1-16,3 1 3 0,-3 7 2 16,-6 3 2-16,4 2 7 0,-7 5 1 0,0-1 5 15,-4 4 3-15,0 0 2 0,-7 2 3 0,-1 1-2 16,-2 0 1-16,-6-4-1 0,-1 1 4 0,-2-3 4 15,1-3 3-15,-3-3 3 0,2-5-2 0,0-4 6 16,-3-4 3-16,2-3 2 0,2 1 2 16,-1-3-12-16,-1-2-6 0,1-3-11 0,1 0-20 15,2-5-42-15,-1-3-84 0,1-3-215 0,5-6-477 16,3-3-684-16</inkml:trace>
  <inkml:trace contextRef="#ctx0" brushRef="#br0" timeOffset="17862.3491">16206 5299 1367 0,'8'-14'484'16,"2"-1"-213"-16,0-2-48 0,-3 9-86 16,-1 5-57-16,0 3-40 0,-2 1-22 0,2 3-13 15,1 1 0-15,-3 4 7 0,6 5 9 0,-1 7 11 16,0 5 8-16,1 5 5 0,-5 7-2 0,3 6-6 16,-5 6-9-16,1 5-9 0,-5 5 4 15,-4 2 0-15,0 7 3 0,-5 2 8 0,-6 5-6 16,3-1-2-16,-5-1-2 0,1-9-8 15,4-7-2-15,3-5-2 0,2-9-5 0,2-6-6 16,1-8 4-16,4-9-2 0,1-7 1 0,0-3 6 0,0-6-5 16,0-3 12-16,0-3 11 0,0 0 1 15,0-5-12-15,0-5-22 0,0-6-27 0,0-8-16 16,0-2-2-16,0-4 1 0,-1-6 1 0,1 0 9 16,1-3-1-16,-1-2 6 0,6-1 6 15,1-5 3-15,1-4 12 0,5 1 7 0,1-1 3 16,-1 2 5-16,3 2 0 0,-2 3-1 0,3 3 3 15,-3 5 6-15,6 3-1 0,-4 4 2 16,0 5-2-16,2 2-6 0,1 6 1 0,0 3-1 16,-3 3-2-16,3 5-4 0,-1 4 0 0,0 2-4 15,-1 4-5-15,0 4 3 0,4 9-5 0,-4 3 2 16,-3 7 5-16,2 5 2 0,-5 6 4 16,-7 3 2-16,0 4 1 0,-8 2-2 0,-1 3 4 15,-7-1 2-15,-6 0 1 0,-1-1 4 0,-1-10-2 16,2-6-3-16,6-9 0 0,3-9-1 15,5-5 3-15,-2-3 5 0,5-3 5 0,-1-2 10 16,2-1 19-16,0-1 16 0,0-1-8 0,1-2-10 16,1-7-23-16,0-1-22 0,6-9 0 0,2-4-2 15,6-6 0-15,-2-3 2 0,7 0-1 0,-1-2-1 16,1-1 0-16,2 0 0 0,3 1 1 0,-1 1 2 16,0 2-3-16,-2 5 0 0,3 1-2 0,-2 6-1 15,2 1-2-15,-3 2-3 0,-2 5-2 16,0 4-9-16,-1 2-2 0,-4 6-4 0,0 2-1 15,1 2 6-15,-3 3-2 0,1 3 5 0,0 5 3 16,-2 3 1-16,1 4 5 0,-1 0 3 16,-3 5 3-16,-2-1 1 0,0 3 3 0,-4 1 1 15,-3 1-1-15,-1 2 2 0,-1-3-2 0,-3-1 0 16,-2 0 4-16,-3-4-3 0,3-1 2 0,-1-4 0 16,-1-7-1-16,5-3 2 0,1-4 7 15,0-5 11-15,2 0 16 0,0 0 13 0,2-3-6 16,-1-3-14-16,3-5-20 0,4-1-16 0,2-9-1 15,4-3-1-15,5-2 3 0,2-3 2 16,6-2-1-16,-1-1 2 0,2-1-2 0,1 0 1 16,-1 1 1-16,-1 2 0 0,1 1 3 0,0 4-2 0,-3 2 0 15,0 3 0-15,-6 2-1 0,-4 6-1 16,-1 2 1-16,-5 4 0 0,-3 1-9 0,0 4-7 16,-3 2-15-16,-2 4-6 0,0 2 6 0,1 3 9 15,-2 7 13-15,-3 4 8 0,0 5 2 0,-5 2-1 16,-4 7 1-16,0-1-1 0,-4 5 3 15,3 2 1-15,-4 1 0 0,5 0 0 16,4-4 1-16,8-7 0 0,5-4-2 0,3-6 2 0,7-3 2 16,-2-7 4-16,5-4 9 0,1-4 5 15,3-7 5-15,3-4 2 0,0-6-6 0,0-2 1 16,0-3-2-16,-3-2-1 0,-1-3 1 0,-4 0-2 16,-2-1-3-16,1-2-1 0,-5-2 0 15,-3-1 1-15,-3 0 0 0,0-1-1 0,-2 2-5 16,-5-2-5-16,-1 1-5 0,-3 1-3 0,-3 2-2 15,-3 2-2-15,-5 3-5 0,-3 3-8 0,-2 4-6 16,-5 5-9-16,-3 2-10 0,-4 5-22 16,-2 6-84-16,1 5-224 0,-4 2-532 0,6 5-702 0</inkml:trace>
  <inkml:trace contextRef="#ctx0" brushRef="#br0" timeOffset="19165.6204">18196 5654 670 0,'2'-7'457'0,"1"-2"-74"0,-1-3-94 16,0 2-48-16,0 1-45 0,-1 1-41 0,2-2-33 16,-2 1-26-16,-1 0-12 0,0 1-12 0,-1 0-12 15,-1 3-14-15,0-2-13 0,0 3-10 16,-2 0-8-16,-1 1-4 0,3 0-5 0,-3 1-3 16,-1 0-6-16,0 1-4 0,0 1-2 0,-6 4-1 15,-1 0 1-15,-3 6 4 0,-7 1 1 0,-1 6 0 16,-3 2 1-16,1 3-1 0,1 2 1 15,1 3 0-15,1-1 0 0,2 4 1 0,3-2 2 16,-1-1-2-16,7 0 2 0,3-2-1 0,2-3-1 16,5-2 0-16,2-2 1 0,6-6 2 15,-1 2-1-15,5-5 4 0,-1-4 6 0,8-1 7 16,-1-4 10-16,5-4 0 0,4-3 1 0,2-2-4 16,0-4-4-16,4-1-2 0,1-3 1 15,-3-3 0-15,-4 0 0 0,-4-1 5 0,-4-1 0 0,-3 1-2 16,-2-1-1-16,-2 1-4 0,-3 1-1 15,-2 0 0-15,-3 2-2 0,-1 4 1 0,-2 0-2 16,-1 5-2-16,1-1-5 0,-1 6-1 0,0 0-5 16,-1 2-7-16,1 2-3 0,2 0-11 0,-2 1-4 15,-2 2 2-15,-2 5 3 0,-3 2 8 0,-2 4 7 16,0 3 0-16,2 4 1 0,2 1 1 16,3 0 1-16,0 0 0 0,6 2 4 0,2-2-4 15,3-1 1-15,4 1-1 0,4-2-2 0,6-2-5 16,4-2-5-16,7-3-14 0,5-3-26 15,3-3-14-15,2-3-17 0,2-4-15 0,-1-3 8 16,2-3 4-16,-3-2 11 0,0-2 21 0,-2-1 18 16,-2-3 13-16,-5-1 15 0,-4 0 12 0,-3-1 10 15,-6-2 13-15,-1 3 11 0,-7-2 12 16,1 1 15-16,-7 2 6 0,0 1 7 0,-4 4 0 16,0 0-8-16,-4 3-11 0,0 1-13 0,-2 2-12 15,0-2-12-15,0 2-5 0,-3 2-9 16,-1 1-10-16,1 1-2 0,-3 5-6 0,-2 2-1 0,-2 6 1 15,-2 1 1-15,3 7 2 0,2 1 0 16,3 3 0-16,4 1-1 0,3 3 3 0,4 0 1 16,6-2 0-16,5 3-2 0,7-7-7 0,10-4-4 15,9-4-2-15,8-9-4 0,4-3-22 16,7-7-30-16,4-3-34 0,-1-5-42 0,2-5-28 16,-3-5-18-16,0-4 15 0,-6-4 44 0,-2-2 52 15,-3-4 55-15,-3-3 30 0,-2-1 11 16,-3-7 15-16,-3-1 16 0,-6-3 24 0,-4-1 40 0,-4 0 17 15,-9 0 13-15,-1 2 11 0,-6 3-17 16,-4 5 6-16,-4 5-7 0,-2 8-2 0,-6 5-10 16,0 5-36-16,-5 3-27 0,-1 3-35 0,-6 1-19 15,2 4 4-15,0 5 1 0,-2 2-5 16,3 7 0-16,1 4-5 0,-3 6 0 0,2 4 3 16,-3 6 0-16,2 1 1 0,1 4 1 0,1 4 2 15,5 3 1-15,-3 3 2 0,4 4 0 0,0-2 0 16,4 5 3-16,0 1-3 0,0-1 3 0,0 2 0 15,4-3-2-15,-2 0 2 0,6-5-3 16,-1-5-1-16,7-8-3 0,-3-6 2 0,3-7 2 16,1-6 5-16,-2-8 13 0,2-3 3 15,5-5 5-15,5-8-2 0,5-2-10 0,6-4-3 16,3-4-2-16,-4 1 1 0,-2 1-3 0,0 0 3 16,-6-1-2-16,3 0-4 0,-4 4 1 0,2-1-8 15,-2 6-2-15,-5 5-4 0,-1 2-4 16,-3 3-2-16,1 3-8 0,-3 2-4 0,-1 2-6 15,-1 3 1-15,2 5 5 0,-2 1 7 0,-2 5 12 16,-1 0 2-16,0 3 2 0,0 1 2 0,-4-1-2 16,3 0 2-16,-2-1 2 0,3-1-1 0,-1-4-1 15,0-1 3-15,0-1 3 0,3-5 1 0,2-1 11 16,3-3-3-16,6-1 0 0,2-2-7 16,4-2-40-16,10-6-77 0,3-2-144 0,4-5-551 15,5-2-791-15</inkml:trace>
  <inkml:trace contextRef="#ctx0" brushRef="#br0" timeOffset="30082.8953">8399 5193 1 0,'-1'3'0'0,"-2"-1"0"0,-4 0 0 16,4 1 0-16,-1-1 0 0,1-2 60 0,2 3 128 15,-1-2 1-15,2 0 0 0,-1-1-7 0,1 1 12 16,0 1 4-16,0-2 5 0,0 1-11 16,0-2-24-16,0 2-36 0,0-1-41 0,0 1-40 15,0-1-33-15,1 2-22 0,-1-2-19 0,1 0-14 16,-1 1-5-16,1 1 14 0,-1 0 19 15,1 3 19-15,2-1 21 0,3 2 2 0,-3 0 6 16,6 0 8-16,1-2 4 0,1 1 5 0,7-2 0 16,-4 2-2-16,6-1-2 0,1-4-1 0,6 1-6 15,1-1-1-15,2 0-2 0,3 2-7 16,1-2-3-16,4 0-7 0,3 0-8 0,2 0 4 16,2-2-3-16,0 1 4 0,1 1-1 0,3-3-1 15,-2-1 1-15,3 1 0 0,-3 0 1 0,-3-2-4 16,-3 2 0-16,-1-1-3 0,-4 0-3 15,-3-1 6-15,-8 0 1 0,-3 2 5 0,-5-1 7 16,-7 1 6-16,-4 2 9 0,-4-1 9 16,-1 2 1-16,-1 0 0 0,0 0-6 0,-1 0-9 15,0 0-6-15,1 0-7 0,-1 0-6 0,1 0-5 0,0 2-6 16,0-2-6-16,-2 0-2 0,2 0-3 16,0 0 5-16,0-2-8 0,0 2-2 0,0 0 2 15,0 2-8-15,0-2 2 0,0 0-5 0,0 1-14 16,0-2-14-16,-2 4-3 0,0 2-31 0,-1 2-72 15,-6 5-173-15,-1-1-540 0,-3 2-748 16</inkml:trace>
  <inkml:trace contextRef="#ctx0" brushRef="#br0" timeOffset="32841.4269">21650 5295 1567 0,'2'-13'285'16,"5"1"-15"-16,-1-8-78 0,1 4-36 0,2 3 0 16,-2 0-10-16,-3 3-14 0,3 1-16 0,-5 4-25 15,-1 3-27-15,-1 2-28 0,0 3-27 16,-1-2-20-16,1 2-11 0,1 3 3 0,-1 2 8 15,1 7 12-15,1 5 7 0,0 5 0 0,1 2-1 16,-1 3-2-16,0 0-2 0,4 6 2 0,-4 1-1 16,2-1 0-16,2 1 2 0,-1 1-1 0,2-2 6 15,2 0-1-15,4 0 0 0,1 0 1 16,0-3-9-16,3 2 0 0,-1-5-11 0,7-3-23 16,0-2-25-16,4-6-37 0,-1-3-26 0,4-4-17 15,0-6-15-15,-2-3-2 0,2-6 6 0,-4-5 19 16,2 1 34-16,-5-6 45 0,1-2 35 0,-7-1 28 15,-1-3 17-15,-3 0 11 0,-4-2 32 16,-1 1 26-16,-5-1 20 0,0 3 14 0,0 2-11 16,-3-1-19-16,-1 1-10 0,-1 3-8 0,-1 3-5 15,2 3-4-15,-2 2-11 0,0 1-20 16,0 1-17-16,2 3-19 0,0 0-11 0,-1 3-8 16,-4 4-1-16,-3 2 1 0,3 6 3 0,-1 2 4 15,0 7 1-15,5-1 1 0,3 4 0 0,6 2-1 16,4-1 0-16,7 1 3 0,2-4-3 15,3 1 3-15,4-6 1 0,0-2-1 0,2-4 3 16,1-3 0-16,-3-5 0 0,-4-4 3 0,-3-2 4 16,-2-2 3-16,-5-4 4 0,-3-2 5 0,-1-2 5 15,-2-1-4-15,-3-3-4 0,-3 0-6 16,-1-1-9-16,-1-4 7 0,-3 0-2 0,-3-2-2 16,-3-1-2-16,-2-1-6 0,-6-1-2 0,0 1-2 15,-3 3-1-15,-2 0-5 0,-4 4-1 0,-3 3-2 16,-1 1-7-16,0 4 4 0,1 2-10 0,4 2-19 15,-3 3-35-15,5 1-80 0,2 1-138 16,9 1-284-16,3 3-352 0,2 1-304 0</inkml:trace>
  <inkml:trace contextRef="#ctx0" brushRef="#br0" timeOffset="33324.3683">21717 5424 1 0,'-17'-4'0'0,"-9"-4"0"16,1-1 0-16,1 2 198 0,8 1 85 0,-3 1 26 16,6-1-6-16,-3 2-28 0,5 1-31 15,0-1-33-15,3 2-30 0,4 0-34 0,-2 1-15 16,4-1-9-16,0 1-6 0,1 1-8 0,-1 0-16 15,2 0-9-15,0 0-19 0,0 0-10 16,0 0-12-16,0 0-10 0,0 1-9 0,0-1-8 16,0 0-8-16,2 2-7 0,-2-2-3 0,1 1-4 15,0-1-7-15,0 1 9 0,4 0 5 0,2 0 12 16,11 0 11-16,4 1 2 0,15-2-7 0,6 0-4 16,8 0-5-16,8 0-8 0,5 0 4 15,6 0 1-15,-1 0-1 0,0 0 3 16,-2-2-1-16,0 0 1 0,-3 0-2 0,-4-1 6 0,-7-1-5 15,-5 0-1-15,-7 1 3 0,-3 1-5 16,-13-1 11-16,-2 0 3 0,-6-1 6 0,-7 2 10 16,-2-2 2-16,-5 2 9 0,2 1 4 0,-5 0-1 15,0 0-9-15,-4-1-11 0,3 1-9 0,1 0-9 16,-1 0 4-16,0 0-5 0,1 1 0 0,0-1-4 16,-1 1-4-16,1 0-1 0,0 0-1 15,0 0 1-15,0 0-10 0,0 0-8 0,0 1-11 16,-1 0-11-16,1 4-26 0,0 2-74 0,0 4-151 15,1 4-590-15,-1-1-809 0</inkml:trace>
  <inkml:trace contextRef="#ctx0" brushRef="#br0" timeOffset="35559.6385">1597 7213 59 0,'-7'-4'448'0,"0"-4"27"0,1-4-46 0,2 3-63 16,1 0-78-16,2-1-72 0,1 1-53 0,1 0-44 15,2 1-30-15,1 1-26 0,-1-3-19 0,5 5-11 16,0-2-15-16,3 3-10 0,3-2-5 16,3 3-5-16,5 1 3 0,2 4 0 0,5 2 3 15,4 5 1-15,2 0-4 0,-2 7 2 0,3 2-4 16,-2 4 3-16,-2 2-3 0,-1 1-1 0,-2 4 2 15,-2 1-3-15,-4 2 5 0,-2 3 1 0,-2-2 0 16,-4-1-2-16,-4-1 0 0,-5-3 1 16,1-3-2-16,-4-1 2 0,-3-5-4 15,-1-3-2-15,-1-3 1 0,-4-1 3 0,2-2 9 16,-4 0 8-16,-2-3 3 0,-3-3 1 0,-4 0 1 0,-2-3-1 16,1-2-1-16,2-3 3 0,-2-2-4 15,2-5-2-15,1 0-6 0,2-3-3 16,0-1-4-16,3-2-2 0,2-2-2 0,2-1-5 0,3 4-4 15,2-3-7-15,3 3-7 0,2 2-4 16,2 0-8-16,3 2-7 0,2 1-2 0,1 2-1 16,7-1 6-16,1 2 8 0,4 1 8 0,5 2 4 15,3 1 2-15,7 1 3 0,1 2 3 0,3 2 5 16,4 1 1-16,0 0 3 0,-1 1 0 0,5-2 0 16,0 3 3-16,-2-3 0 0,0-1 1 15,-5 0-2-15,-3-1 0 0,-6-3 2 0,-3 1 3 16,-7 0 4-16,-6-3 1 0,-4 1 7 15,-3-3 9-15,-4 0 10 0,-1-1 10 0,-3-2 2 16,-1 1 0-16,-2-3-5 0,-1 2-3 0,-1-2-4 16,-2 2-4-16,1-1-1 0,-1 3-8 0,-1-2-3 15,-2 5-3-15,3-1-5 0,-3 1-1 16,3-1-3-16,-4 4-2 0,3-1-4 0,-1 2-1 16,0 0-6-16,0 2-3 0,-3 1 0 0,0 0-8 15,-1 4 0-15,-1 2 0 0,-3 5-2 0,-2 3 5 16,3 1 1-16,-1 4 2 0,5 0-2 0,3 5 3 15,5-2-1-15,5 4 0 0,4 2 3 16,8-1-8-16,6 2-6 0,8-3-12 0,10-1-7 16,5-5-7-16,12-1-4 0,3-6 1 0,6-2 0 15,1-6 2-15,-1-5 0 0,-4-5 7 0,0-2 7 16,-5-4 9-16,-4-3 12 0,-2-2 7 0,-5-3 4 16,-6 3 6-16,-3-4 4 0,-8 2 11 15,-7 0 20-15,-4 3 30 0,-8-1 28 0,-6 1 18 16,-2 4 0-16,-3-1-16 0,-4 2-23 0,0-1-22 15,-5 2-13-15,1-1-9 0,-3 2-6 16,-2 1-5-16,-5 0-9 0,-2 3-2 0,-2 2-4 16,-4 1-4-16,-3 3 3 0,-5 4-5 0,-2 2-1 15,-2 1 1-15,0 4-3 0,2 2 0 0,-1-1 0 16,6 4-1-16,7 0-6 0,5 1 1 16,4 1-4-16,6 2-2 0,5-1 4 0,4 2-1 15,10 0-3-15,3-2 1 0,5-1-6 0,9-5 2 16,4-2 8-16,2-8 1 0,7-5 1 0,1-4 1 15,0-5-8-15,-2-3-2 0,-3-4 4 0,-2-6 2 16,-1 0 5-16,-1-4 5 0,-1-4 1 16,0-2 0-16,1-1 3 0,0-1 1 0,-3-2 1 15,-1-4 4-15,-9 3 0 0,3-4 3 0,-7 0 3 16,-1 1-2-16,-4-2 0 0,-2 1 2 0,-5 1 0 16,-3 5 9-16,-2 3 2 0,-4 5-2 15,0 3-4-15,-4 6-7 0,2 6-5 0,0 2-1 16,0 3-2-16,1 2-4 0,-2 3-5 0,1 4-3 15,1 1-4-15,-5 8 1 0,-2 1 5 16,-4 8 1-16,0 6 3 0,-1 3 0 0,5 4 1 16,4 5-2-16,6 0 2 0,4 4-4 0,4 1 1 15,5 2 1-15,4 0 0 0,4 1-3 0,4-5 1 16,5-4-2-16,4-9-1 0,4-8 7 0,2-5-3 16,2-6 2-16,-3-5 2 0,-2-5-3 0,-1-2 5 15,-3-5 2-15,-4-2 5 0,-4-3 1 16,-2-1 4-16,-3-3 0 0,-4 1 2 0,-2-3 3 15,-2-2-1-15,-2 1-3 0,-2 1 2 0,-3-1-7 16,-1 3 1-16,0-1-1 0,-3 0-1 0,2 5 0 16,-2-2 0-16,-1 3-1 0,-1-1 2 15,1 3 2-15,0-1-1 0,2 4-2 0,-1 4 0 16,2-1-3-16,1 2-5 0,0 1-5 0,0 1-8 16,0 1-8-16,0-1-13 0,0 1-1 15,0 2 4-15,1 7 10 0,2 4 13 0,-1 4 8 0,2 4-2 16,1 2-2-16,3 0 3 0,-1 1-3 15,-1-1 2-15,2 3 1 0,2-3 0 0,1-3 1 16,-1-1-1-16,2-2 2 0,-2 0-3 16,3-3 0-16,-2-2-3 0,1-3-12 0,0-3-21 0,1-3-27 15,0-3-28-15,0 0-3 0,-1-6 1 16,0-2 1-16,3-4 13 0,-1-6 11 0,1-2 13 16,-2-1 27-16,0 0 19 0,-3-2 5 0,-1-1 8 15,-2-1 2-15,-2 0 4 0,-1 2 8 16,-1 1 5-16,-3 1 8 0,0 4 13 0,-2 0 13 15,-1 3 10-15,1 2 9 0,-1 3 3 0,1 1-9 16,-2 3-5-16,2 1-13 0,2 2-17 0,0 0-17 16,-1 2-17-16,1-1-23 0,0-1-23 0,0 4 10 15,1 1 3-15,-1 6 14 0,2 5 22 16,4 4-6-16,-2 1 4 0,5 3 2 0,0-2 0 16,-1 3-1-16,2-3-10 0,3 0-31 0,-1 2-36 15,3-5-64-15,5 0-118 0,1-3-108 16,4-2-170-16,1-6-214 0,3-2-253 0</inkml:trace>
  <inkml:trace contextRef="#ctx0" brushRef="#br0" timeOffset="36440.2152">4812 7401 55 0,'7'-15'548'0,"5"-4"-46"0,-4-6-63 15,-3 4-48-15,-2 3-52 0,-3 1-87 16,0 5-70-16,-2 0-45 0,0 2-24 0,1 3-21 16,-2 0-20-16,1 1-18 0,-1 3-20 0,2 0-6 15,0 2-5-15,1 0 0 0,0-1-1 16,0 2-5-16,0 0-7 0,0 0-9 0,0 0 2 15,0 0-11-15,1 2-2 0,-1-2-3 0,0 0-14 16,-1 1 4-16,1-1 0 0,0 0 3 0,1 2 9 16,-1-1 7-16,0 0 6 0,1 1 0 0,-1-2 4 15,0 0-1-15,0 0 3 0,0 0 3 16,1 0 1-16,-1 0-1 0,0 0-1 0,0-2 2 16,0 2 0-16,0 0 6 0,0 0 3 0,0 0 1 15,0-1 6-15,0 1-2 0,0-1 0 0,-1 1 3 16,1 0-13-16,1-1-2 0,-1-3-4 15,0 2-8-15,-1-3 2 0,1 1 0 0,0 2-3 16,-1-1 1-16,1-2 4 0,0 3-4 0,0-1 1 16,0 1 1-16,-1 2-6 0,1-3 4 0,0 2 1 15,0 1-2-15,0 0 0 0,0 0 1 16,0 0-4-16,0 0 2 0,0 0 1 0,0 0-6 16,0 0 2-16,0 1-2 0,0-1-8 15,0 3 5-15,0-3-2 0,-1 0 0 0,1 0 3 16,0 0-5-16,0 1 2 0,0 1 3 0,0 1 6 15,-2-1 2-15,2 2-1 0,-1-1 1 0,0 1-5 16,1 1 5-16,-3-2-1 0,3 2 1 0,-1-3 1 16,1 2-1-16,-1 0-1 0,-2 0-1 0,2 1 3 15,0-1-2-15,1 0 1 0,-1-1 0 0,-1 0-5 16,1 1 3-16,0 1 0 0,1 1 0 16,-1-2 4-16,-2 1-2 0,0 2-1 0,2-1-1 15,-1 0 2-15,1 1-2 0,-2 2 2 0,-1 0-1 16,2 4-2-16,-3-1 2 0,1 0-1 15,2 1 0-15,-1-2 1 0,1 1 2 0,-1 1-3 16,2-4 1-16,1 2 3 0,0-1-3 0,1 1 0 16,2 0 2-16,1 0-7 0,3 1 4 0,0-3 1 15,3 2-4-15,2-3 3 0,4 1-5 16,1 2-5-16,6-4-7 0,0 0-7 0,6-1-8 16,1-3-8-16,0 0-11 0,1-1-13 0,1-3-8 15,-1-3 3-15,1-1 9 0,2-5 18 16,0 2 9-16,-1 0 8 0,1-4 12 0,0 2 4 15,-2-4 8-15,1-2 8 0,-7 1 2 0,0-1 6 16,-8 1 9-16,-1 0 11 0,-6 1 11 0,-3-1 7 16,-5 1 4-16,1 0-4 0,-1 2-2 0,-3-1-1 15,-2 2-6-15,-1-1-1 0,0 2-5 16,2 1-11-16,-3-1-2 0,0 1-4 0,0-1-4 0,-1 1 0 16,2 1-3-16,-2-2-3 0,1 3 0 15,-1 1 1-15,0 2 1 0,1-2-1 0,-2 3 2 16,3 2-6-16,-3-1-1 0,3 0-3 0,-3 2-4 15,2-1-1-15,-5 4-2 0,0 2-1 16,0 4-2-16,-4 3 3 0,-1 4 0 0,-1 2 2 16,0 2 3-16,-1 5-5 0,4-1 3 0,2 4 0 15,-1-1-2-15,4 0 2 0,5 1-1 16,3-3-1-16,3-1 0 0,7-2 0 0,0-2-1 16,4-2 1-16,6-4 2 0,4 0-4 0,1-5-4 15,4 1-5-15,2-5-27 0,6-4-42 0,5-2-112 16,4-1-291-16,-4-1-1125 0</inkml:trace>
  <inkml:trace contextRef="#ctx0" brushRef="#br0" timeOffset="38007.2805">6610 7201 845 0,'0'-10'455'0,"-1"-1"-39"0,0-4-123 0,1 3-78 0,2 4-37 16,-1 1-23-16,0 2-21 0,0 1-26 0,-1 4-28 16,0 0-34-16,0 2-38 0,-1-1-31 15,2 1-5-15,-1 4 6 0,3 5 13 0,1 2 22 16,-2 8 5-16,4 3 3 0,-3 7 0 0,4 6 1 16,-3 6 1-16,4 1 0 0,-2 6-1 0,1 1-5 15,4 3-3-15,1-1-3 0,1 2-2 16,-1-5 1-16,-1-3-1 0,3-1-2 15,-1-5 1-15,-3-5-3 0,1-3 2 0,-3-5 2 0,-2-3-1 16,3-7 0-16,-4-4 4 0,-1-4-3 0,-1-2 2 16,0-3 22-16,-3-4 17 0,0-1 27 15,-2-3 5-15,1-3-18 0,-1-5-24 0,-3-6-24 16,-1-8-8-16,-3-3-3 0,-4-4-2 0,-3-3-2 16,-3-4 0-16,-3 0 1 0,0-2-3 15,0-2-1-15,-3 0-3 0,3-5 1 0,0 4-1 16,1-1 2-16,-1 1 1 0,1 4-1 0,1 2 3 15,2 3-1-15,4 4 0 0,1 3 1 0,7 1-2 16,1 4 1-16,3 2-2 0,3 4-7 0,3 2-4 16,1 0-6-16,6 1-7 0,6 1-1 0,3 1 3 15,3 2 1-15,8 4 5 0,7 0 4 16,-2 4-1-16,6 4-3 0,-3 5 1 0,2 0 1 16,-3 9 7-16,-5 0 4 0,1 3 5 0,-9 2-4 15,2 0 0-15,-7 1 0 0,-6 3 1 16,-2 0 1-16,-3 0 0 0,-1-2 0 0,-7 2 1 15,-1-2 1-15,-1-3 0 0,-4-1 3 0,-1-4 3 16,-3 0 0-16,0-2 6 0,-1-1-1 16,-2-2 1-16,2-2 4 0,1-4-2 0,0 0 4 15,6-3 2-15,-3-1 4 0,5 1 6 0,1-3-3 16,0-2-6-16,5-1-11 0,-3-8-12 0,1 2-10 16,6-5-5-16,2 2 0 0,8-3-2 15,1 1 6-15,3 1 2 0,3 1 2 0,1 3 3 0,1-1 0 16,-2 2 0-16,-1 2 1 0,1 1 4 15,-3 0-3-15,-1 3 2 0,2 1 1 0,-3 1-2 16,-1 1 0-16,-3 1 2 0,2 0-5 0,-2 1 2 16,-3 1 0-16,-3 2-3 0,1 0 1 0,-1 2 1 15,-1 1-2-15,-5 0 0 0,4 2 3 16,-6 0-5-16,3 3 6 0,-4-1 3 0,-1 2-2 16,-1-1 8-16,-1 4-3 0,-3-1 3 0,-2 2 0 15,-5 1 3-15,1 2-2 0,-1-2 1 0,-2 2 1 16,-1-1-7-16,2-1 2 0,2-2-2 15,4-4-3-15,2-1 3 0,3-4-1 0,0-3-1 16,2-2 1-16,0-2 4 0,1 0 0 0,5-1 2 16,2-2 1-16,3-2-4 0,6-6 1 15,2-2 2-15,3-6-3 0,4-1 3 0,-4-3-1 16,5-1-3-16,-5 0 1 0,-1-2 2 0,-3 2-3 16,0-2 2-16,-6 3 0 0,2 0-5 0,-3 0 3 15,-2 4 1-15,-2 1-3 0,-3 3 3 16,1 1 1-16,-3 1-1 0,-2 4 1 0,1 2 2 15,2 2-6-15,-3 1-3 0,0 4-2 0,0-3-12 16,0 3-2-16,5 0-1 0,-1 0-1 0,5 3 8 16,6 0 3-16,-2 0 3 0,6-1 4 0,2-1 3 15,2 1 1-15,1-2 1 0,3-1 3 0,-5 1-7 16,3-3 5-16,-5-1 1 0,-1-3 0 16,-4 0 5-16,2-4 5 0,-1-1 2 0,-4-5 1 15,-1 1-1-15,-2-2-5 0,-1-2-1 0,-3 0 1 16,0 2-4-16,-1 0 2 0,-2 0 1 15,-2 4-3-15,-2 2 6 0,-2 0 0 0,-3 2-2 16,1 3 0-16,-1 0-5 0,-2 3-3 0,2 2-4 16,-3 1-5-16,-1 3-4 0,0 3-2 0,-1 4 2 15,-4 6 0-15,4 5 5 0,0 6 1 16,1 7 2-16,3 2 2 0,3 7-2 0,2 4-1 16,4 5 0-16,-1 3 2 0,7 5-2 15,-4 1 4-15,4 3 1 0,2-1-3 0,0 0 6 16,0-1-3-16,0-5-1 0,-1 1 1 0,-1-3 2 15,-2-2 2-15,4-4-2 0,-2-7 1 0,2-3-4 16,-2-5-2-16,1-6 0 0,-3-5-5 0,2-6-4 16,-2-4-26-16,-3-1-32 0,5-5-39 15,-5-3-32-15,3-5-45 0,-1-5-65 0,3-4-218 0,1-6-380 16,0-7-428-16</inkml:trace>
  <inkml:trace contextRef="#ctx0" brushRef="#br0" timeOffset="38712.0102">7949 7439 752 0,'2'-9'280'15,"1"-3"-46"-15,6-3-71 0,2 2-39 0,4 2 0 16,4 0-1-16,-1 0-10 0,6 1-16 16,0-2-16-16,6 2-16 0,6 1-17 0,0-1-7 15,5 1-11-15,-1 2-7 0,0-2 1 0,-2 2-4 16,-4-1 0-16,-4 1-1 0,1 2-3 15,-9 0 1-15,2 1 0 0,-8-1-2 0,-5 3 1 16,-1-1 0-16,-3 3 2 0,-6 0-1 0,-1 0 0 16,0 1-10-16,-1 1 1 0,-1 2 6 0,-5 3 11 15,-3 5 21-15,-2 2 9 0,-7 6 3 0,-3 2-9 16,-6 2-5-16,5 0-9 0,-5-1-11 16,6-2-3-16,1-1-10 0,5 0-8 0,9-1-2 15,-1 3-1-15,8-3-1 0,9 2 4 16,2-4 4-16,8 0-1 0,5-2 8 0,6-6 1 0,8-5 0 15,-1-4-2-15,8-2-4 0,0-3-1 0,3-3-1 16,0-4-1-16,-4-1-2 0,4-4-3 16,-5-3-1-16,-2-1 0 0,-2-2 2 0,-5 0 2 15,-3-1 4-15,-2-1 8 0,-3 2 1 16,-10 0 7-16,-1 2 4 0,-9 5 3 0,-1 1 3 16,-6 3-3-16,-3 3-6 0,1 4-14 0,-6 2-12 15,0 1-11-15,-2 3-5 0,-2 2 4 0,-5 4 2 16,-1 7 5-16,3 1 0 0,-2 6 2 0,1 2-1 15,5 1 1-15,3 2 4 0,5 2-1 16,-1-1 1-16,9 2-1 0,0-2-2 0,8-2 1 16,7-1-2-16,3-3 0 0,9-2 2 0,7-7 1 15,3-3 1-15,7-3 3 0,-4-6-3 16,5-1-1-16,-2-5-1 0,-3-4 1 0,-2-3 2 0,-3-11 3 16,-5-1 1-16,2-5 4 0,-6-2 1 0,-7 0 1 15,2-2 4-15,-3-5-2 0,0-1 0 16,-5-3 0-16,0-1 1 0,-6 0 4 0,-4 2 1 15,-6-1 8-15,-4 5 0 0,-5 5-2 0,-2 6 1 16,-1 3-2-16,0 6-2 0,0 3-1 0,-2 6 0 16,3 3-7-16,3 3-1 0,-2 3-6 15,1 1-9-15,2 2-1 0,0 5-4 0,-3 8 0 16,1 6 2-16,4 4 6 0,-2 3-4 16,5 5 3-16,2 4 0 0,4 3-7 0,0-1 6 15,3 5 0-15,2 2-1 0,-1-1 4 0,-3 1-2 16,0 0-10-16,3 2-25 0,-1-3-41 0,3-4-64 15,2-9-85-15,4-8-179 0,-3-1-316 16,-1-5-827-16</inkml:trace>
  <inkml:trace contextRef="#ctx0" brushRef="#br0" timeOffset="38992.653">9292 7213 1762 0,'-10'-9'251'0,"1"-1"-74"0,-1-1-92 16,10 5-79-16,7 3-46 0,5-4-12 16,7 4 17-16,9-3 30 0,6 2 20 0,7 1 11 15,10 3 5-15,4-2 4 0,8 4-1 0,-1 0 5 16,3-1 6-16,-4 2 4 0,0-2 7 16,-7-2-2-16,-7 0 0 0,-8-1 2 0,-6 1 11 15,-6-1 18-15,-5 2 6 0,-5-4 10 0,-9 2 4 16,-4 0 2-16,-4 1-8 0,-1 1-17 0,0-1-27 15,-2-2-29-15,0 0-13 0,1 2-14 0,-3-1-5 16,-1 1-5-16,-2 1-9 0,0 1-8 16,0 2-45-16,1 2-129 0,0 3-374 0,3 0-1098 15</inkml:trace>
  <inkml:trace contextRef="#ctx0" brushRef="#br0" timeOffset="40612.5382">10941 7013 1 0,'9'-14'0'0,"2"-2"230"16,4-4 152-16,-3 1-28 0,-4 2-24 0,-2 4-19 15,0 0-22-15,-2 1-31 0,-4 1-47 0,-3 1-53 16,-2 3-36-16,1-1-23 0,-2 4-22 0,1 0-18 16,-2 2-17-16,0 0-20 0,-2 4-11 15,-5 5-11-15,-3 6-4 0,-6 5 2 0,-1 10 3 16,-7 3 4-16,-3 8 3 0,-3 7 1 0,-1 6-1 16,3 2-3-16,0 3-2 0,4 2-3 0,5-4 1 15,5-1 1-15,7-4-1 0,4-3 0 16,7-3-4-16,6-3 4 0,7-5-1 0,1-4 5 15,6-7 5-15,3-4 0 0,6-3 5 0,6-5 4 16,5-6 3-16,10-2 3 0,4-9-1 16,8-3-1-16,4-3-10 0,2-6 1 0,1-3-4 15,-2-1-3-15,-2-3 5 0,-2-3-7 0,-9-1-1 16,-4-1 0-16,-8 1 2 0,-7 0 4 0,-7 1 1 16,-3-2 2-16,-5 2-5 0,-6 1 5 0,-5 2 3 15,-5 4 1-15,-2 1 7 0,-5 2-8 16,-3 2-3-16,-1 1-6 0,-1 2-6 0,-4 2-7 15,-1 3-1-15,-5 3-2 0,0 1-5 0,-4 4 7 16,-2 1 1-16,-4 5 3 0,-5 5 4 0,-1 1-6 16,-2 4 1-16,2 2-2 0,6 2 1 0,1-1-2 15,7 3-3-15,5-2-3 0,6 0-6 16,6 0 3-16,6-1 4 0,5 1 5 0,4-1 6 16,5 1-3-16,4-5 0 0,7-1 2 0,3-6 2 15,4-2 5-15,5-4 1 0,2-2 0 16,-3-6-5-16,0 1 6 0,-3-3-2 0,-4-1 1 15,0-3 2-15,-1 0-3 0,-2 2-2 0,0-4 1 16,-2 2 1-16,2-3-1 0,-1 1 0 0,1-2-1 16,-4 0-6-16,1 1 4 0,-1 2 0 15,3 0-2-15,-2 3 5 0,0 0-6 0,3 2-1 16,-2 1-1-16,1 2-3 0,-2 1-2 0,-1 4-2 16,-4 0 1-16,1 2-1 0,-2 2 5 15,2 0 0-15,0 2 1 0,-2-1 5 0,1 2-3 16,-2 1 1-16,-1 1-1 0,-2 0 2 0,-3-3 0 15,-3 0 0-15,-1 0 1 0,-1-2-3 0,0-2 3 16,-4 0 0-16,1 0 1 0,1-1 3 0,-2-2-2 16,-1 0 0-16,2-1 2 0,-1 0 3 0,-1 0 4 15,0-1 1-15,1 0 0 0,3-3-6 0,2-3-1 16,4 0-1-16,4-5-2 0,2 0 2 16,-1-1-4-16,2 0-1 0,-1 1-2 15,2 0 1-15,-3-1-1 0,2 4 1 0,-1 1-3 16,-2 1-3-16,0 3 3 0,-1 1-2 0,0 2-2 15,1 1 5-15,0 1-3 0,3 3 0 0,2-2 3 16,3 2-1-16,5 1 2 0,4-1 2 0,4 0-1 16,6-2-1-16,5 1 3 0,3-3 1 15,1-2-1-15,2-1-4 0,0-5-10 0,-4 0-4 16,-1-5 0-16,-8-3 5 0,-6-2 7 0,-2-4 8 16,-4-1 1-16,-4-2 2 0,-5-2 4 0,-1 0 5 15,-6-1 4-15,-2 0 2 0,-3-1 2 16,-4 0 1-16,-4 3-2 0,-3 2 2 0,-2 2-6 15,-3 2-2-15,-1 3-1 0,-2 4-3 0,0 2 9 16,1 3 5-16,1 2 2 0,1 1-2 0,1 4-10 16,3 1-7-16,1 1-11 0,0 5 0 0,0 4-3 15,-4 4 1-15,5 6 1 0,-2 7-3 0,4 7 7 16,2 4-2-16,4 7 3 0,1 6 3 16,0 8-4-16,4 4 1 0,-1 4 0 0,1 3 1 15,2 0 1-15,-2-4-1 0,2-7 0 0,-1-7-4 16,-1-8 3-16,-2-2 0 0,-1-7 0 0,1-3 0 15,-5-3-8-15,-2-2-10 0,-3-4-19 16,-3-5-22-16,4-6-33 0,-3 0-45 0,0-6-49 16,1-3-86-16,-1-4-263 0,-2-3-303 15,1-8-427-15</inkml:trace>
  <inkml:trace contextRef="#ctx0" brushRef="#br0" timeOffset="41219.5903">12826 7390 878 0,'13'-12'305'0,"-1"-4"-51"16,9-3-88-16,3 4-19 0,2 7-12 0,-1-1-22 16,2 7-31-16,2 2-22 0,1 6-13 0,2 1-14 15,2 5-10-15,-2 3-9 0,-5 1-9 0,1 1 0 16,-5 3 3-16,-2 0 4 0,-4 1 3 16,-1 0 3-16,-6 1 2 0,-4 0 2 15,1-2 2-15,-3-4-1 0,0-2-2 0,-1-3-2 0,-2-3 0 16,-1-4 3-16,0-2 18 0,0-2 28 0,0 0 32 15,0-2 4-15,2-5-21 0,2-4-35 16,2-5-36-16,5-6-15 0,6-3-1 0,-1-1 1 16,1-6-1-16,6-3 1 0,-1-4-1 15,2-5 0-15,5-5 3 0,0-2 1 0,-1-1 2 0,-1-2 2 16,-3 6 1-16,-1 2 2 0,-8 4 4 16,2 6 8-16,-6 5 9 0,-1 7 17 0,-5 3 15 15,0 7 9-15,-4 2 3 0,-2 3-11 0,0 5-15 16,-3 2-20-16,3 3-20 0,-2 2-12 0,1 2-6 15,-5 4 0-15,-2 7 2 0,-3 6 8 16,1 7 2-16,1 4 1 0,0 6 1 0,4 4-2 16,3 6 1-16,4 0-2 0,2 4 1 0,5 0 0 15,1-3 0-15,3-2 2 0,3-4-2 16,1-6 2-16,1-6-1 0,1-6 0 0,-1-4 0 0,1-5-1 16,0-6 0-16,1-4 0 0,-1-6 4 0,0-6 0 15,-1-3 1-15,3-4 4 0,0-6-5 16,-1 0 4-16,2-4-1 0,-3 0 2 15,-2-3 1-15,0 0 2 0,-5-2 2 0,0 2-7 16,0-1 2-16,-3 2-3 0,0 4-2 0,-5 0 3 16,0 6 0-16,-3 4 3 0,-2 2-3 0,0 2-3 15,0 2-2-15,-4 2-10 0,1 3-5 0,-4 4-1 16,-3 3 2-16,-2 3 2 0,0 7 5 16,2 3 0-16,1 1-3 0,2 3 7 0,1 0-1 15,3 2 0-15,1-1 4 0,3-2-2 0,2 0 0 16,3 0 0-16,2-1 3 0,3-2-3 0,1 0 4 15,1-4-5-15,8-2-31 0,0 0-82 16,8-5-218-16,4 1-621 0,4-5-716 0</inkml:trace>
  <inkml:trace contextRef="#ctx0" brushRef="#br0" timeOffset="42303.0029">14467 7002 1427 0,'0'-10'391'0,"0"-3"-34"16,0-2-114-16,1 1-53 0,2 5-27 15,-1 3-24-15,0 0-28 0,-2 4-27 0,1 2-30 16,-2 1-31-16,0 0-24 0,1 3-11 0,1-1-4 16,0 5 6-16,-1 7 11 0,1 5 6 15,3 7 1-15,-2 2 2 0,0 6-2 0,-1 4 0 16,0 3 7-16,-1 4 0 0,-1 5-1 0,0 4 2 15,-1 4-6-15,-5 0 1 0,5-3-3 16,-3-4-4-16,4-10-5 0,0-6-1 0,1-11-3 0,-1-6-4 16,0-7-1-16,0-4-12 0,-2-3 2 15,0-4 3-15,1-2-4 0,-1-5 0 0,-4-4-7 16,3-5-5-16,-3-3 3 0,1-6 9 0,3-7 3 16,4-2-3-16,6-5 3 0,2 1-8 15,3-2 3-15,6 2 9 0,3 2 8 0,-1 4 14 0,3 2 11 16,2 3 11-16,1 4 10 0,-3 2 1 15,2 3-4-15,-2 5-8 0,2 2-9 0,0 4-6 16,-1 4-4-16,2 2-4 0,-1 5-4 0,1 1-3 16,-2 6-1-16,1 0 0 0,-2 7-4 15,-2 3 6-15,0 1-1 0,-4 3 1 0,-1 2 7 16,0 2-4-16,-4-2 1 0,-2 0 1 0,-1 0-8 16,-2-3-6-16,-3-2-24 0,-1-2-46 15,0-4-81-15,-3-1-158 0,-4-2-320 0,2-5-875 16</inkml:trace>
  <inkml:trace contextRef="#ctx0" brushRef="#br0" timeOffset="42471.6483">14751 6920 1645 0,'0'-11'296'0,"-1"-5"-172"15,1 0-50-15,1 6-44 0,3 2-48 0,2 3-34 16,3 2-25-16,2 2-6 0,1 2 7 0,6 4-46 15,3 3-153-15,0 3-272 0,7 4-371 0</inkml:trace>
  <inkml:trace contextRef="#ctx0" brushRef="#br0" timeOffset="43049.0622">15462 7197 1093 0,'0'-8'399'0,"-2"-1"-34"15,-3-3-123-15,2 4-36 0,0 1-36 0,-3 3-41 16,4-3-35-16,0 5-29 0,-4 1-24 0,3 1-19 16,-5 0-9-16,-1 3-14 0,-2 3-3 15,0 3 2-15,-4 5-4 0,-3 1 4 0,0 3 0 16,-2 2-1-16,8 1 1 0,0 1-3 0,2 1-2 16,1 2 0-16,3-2 2 0,5 0 3 0,2-4 2 15,4-2 0-15,-1 0-4 0,5-7 3 16,1-2 5-16,0-1 6 0,2-4 7 0,6 0 4 0,0-3 1 15,2-4-3-15,0-1 1 0,1-2 3 16,-2-2 1-16,2-2 0 0,-6-2-2 0,4-2-3 16,1-1-1-16,-4-2 1 0,0-2-1 0,-4 2-3 15,4 2-4-15,-4 0-4 0,-2 2-1 16,1 3-2-16,-2 2 1 0,0 1-1 0,0 5-6 16,-5 0 0-16,3 2-6 0,-3 1-3 15,3 1 0-15,0 3-2 0,-1 2 2 0,2 4 2 0,2 0 4 16,0 5 3-16,-1 1 1 0,1 1 2 15,0 2-3-15,-1 0 2 0,0-1 1 0,-2-1-1 16,2-1 3-16,0-1-2 0,-1-4 3 0,-1-1 0 16,-1-3 1-16,2-4 4 0,-5 0 4 15,4-2 6-15,0-1 4 0,3-4 3 0,2-2-2 16,2-3-2-16,2-4-4 0,3-1-5 0,-4 0-1 16,3-4-1-16,0-1 1 0,-3-1 1 0,2 0-1 15,-3 1-1-15,2 1-5 0,-2 2-1 0,-2 0-4 16,3 4 0-16,-3 2 3 0,-2 1-1 15,0 6-2-15,-3 0 0 0,-2 2-6 0,2 2 0 16,-3 2 0-16,2 0 0 0,-3 3 1 0,4 1 4 16,-3 2 2-16,4-2 0 0,-1 2 4 0,-2 0-3 15,3-2 1-15,-4 1 2 0,5-1 1 16,0-2 7-16,1 1 3 0,3-2 3 0,3-2 0 16,4-2-1-16,1-1-5 0,6-2-12 0,0-2-34 15,4 0-70-15,3-1-139 0,-1-2-557 0,-1-1-867 16</inkml:trace>
  <inkml:trace contextRef="#ctx0" brushRef="#br0" timeOffset="44405.2953">16926 7495 1014 0,'0'0'190'0,"-1"-1"-3"0,1 1 8 16,0 0 24-16,0 0 17 0,0 0-10 0,0 1-40 16,0-1-41-16,0 0-26 0,0 0-23 0,1 0-14 15,-1 1-14-15,0-1-11 0,0-1-12 16,0-1-9-16,1-2-5 0,4-1-12 0,-1-2-2 16,1-2-6-16,0 0-7 0,5-4 2 0,1-3 1 15,6-3-1-15,2-2 0 0,4-5-2 0,2-3-1 16,6-3-3-16,3-4 1 0,0-2 2 15,3-2 1-15,-3-2-1 0,5-3 2 0,1-4-1 16,-2 0 0-16,-3 1 3 0,-2 2 1 0,-7 0 0 16,-3 0 0-16,-4 0 0 0,-1 2 2 0,-6 5 6 15,-1 7 4-15,-5 8 2 0,-3 5 3 0,-2 5 0 16,-2 3 2-16,0 6-3 0,-1 4-9 16,1 1-17-16,-1 1-21 0,0 3-4 0,-1 3 3 15,-6 9 8-15,-1 11 14 0,-1 8 1 0,-3 9 1 16,2 6 0-16,1-1 0 0,2 3 1 15,4 0-2-15,2-1 1 0,3-1 0 0,2 0 1 16,6-7 2-16,4-4-2 0,2-6 0 0,6-6 0 16,2-4-1-16,4-3 6 0,-1-9 1 15,3-3 3-15,-1-5 1 0,0-6-2 0,1-6 2 16,2-5-2-16,-1-6 6 0,0-3-8 0,-3-1-1 16,0-3 0-16,-2-3-5 0,-5-1 7 0,-1 0 0 15,-4 1 2-15,-4 4-4 0,-3 1 3 0,3 4 2 16,-8 1 1-16,1 3 3 0,-1 3 0 0,-4 2-5 15,-1 1-2-15,2 0-2 0,-3 5 0 16,0 1 0-16,2 2 0 0,1 2-4 0,1 1-4 16,-1 0-6-16,1 0-10 0,0 0 0 0,-1 4-3 15,-3 3 4-15,0 3 6 0,-2 6 3 0,2 1 5 16,-3 1 0-16,3 5 4 0,-1 1-1 16,1 0-1-16,4 3 0 0,-1-1-1 0,1 0 5 15,1 1-3-15,3-2 0 0,2-4 0 0,0 0 1 16,2-5 1-16,1-1 1 0,-1-1 0 0,6-4-3 15,-4 1 3-15,5-4 0 0,0-3 2 0,4-2 4 16,4-2-3-16,1-2-1 0,6-3-1 16,0-2-7-16,-1-4 8 0,-1 1 2 0,-1-5 1 15,-3 2-1-15,-1-3-1 0,-2-3-2 0,0 0 0 16,-5-1 8-16,0 2-4 0,-3 2-1 0,-5 2 0 16,2 1-8-16,-3 3 5 0,-2-1 0 15,1 5 0-15,-4 0-1 0,2 2-3 0,-3 1 0 16,-1 3-4-16,0-1-2 0,0 2-14 0,0 0-14 15,2 1-1-15,-1 3-1 0,0 1 15 16,1 3 14-16,1 4 4 0,2 0 3 0,-1 2-1 16,2 1 0-16,3-2 1 0,-2 2 6 0,2-4-6 15,2 2 1-15,4-5 2 0,-1 2-7 0,3-5 7 16,4-1 0-16,1-2-2 0,1 0 1 0,3-3 0 16,1-4 0-16,0 0-2 0,-1-2 6 15,-1 0-5-15,-1-3 1 0,-1 1-2 0,-3-1-4 16,-1-3 6-16,-3 2 2 0,-1-2 0 0,-1 2 3 15,-4-1-3-15,-2 3 1 0,2-2-1 16,-3 0 4-16,-2 3-3 0,-2 0 0 0,1 0-1 0,-1 2-7 16,-3 2 7-16,1 2-3 0,0 0-2 15,-1 1-5-15,0 0-11 0,0 1-12 0,-1 0-10 16,2-1 3-16,1 5 6 0,2 1 11 16,0 5 13-16,5 1-4 0,1 2 8 0,3-1 2 15,4 2 2-15,1 0 1 0,5-2-1 0,-2 0 0 16,9-3 1-16,1-1 4 0,3-3-3 0,3-3 1 15,0 0-2-15,1-3-2 0,-1-3 4 16,0-1-1-16,1-5 4 0,-5 1 1 0,1-3 2 16,-2-3 0-16,-3-3 0 0,-4 2 6 0,-4-2-3 15,-5-1 2-15,-2 1-1 0,-2 0-2 0,-3 0 3 16,-4-1 1-16,0 2 0 0,-1 3 3 16,-4 1-5-16,-1 3-1 0,-2 1-4 0,-2 3 0 15,0-1-10-15,-1 3-2 0,-4 0-5 0,0 3-5 16,-5 4 7-16,-2 3 0 0,-6 2 2 0,2 5 5 15,-2 1-5-15,6 2-1 0,2 3 0 16,6 3 2-16,3 1-2 0,4 3 2 0,4 0-1 0,6 0-2 16,2-2 4-16,5-2-3 0,3 0 0 15,6 0-5-15,1-4-5 0,3-3-11 0,3-4-14 16,1-2-27-16,0-4-48 0,3-4-68 0,-4-2-97 16,-1-3-276-16,-1-5-912 0</inkml:trace>
  <inkml:trace contextRef="#ctx0" brushRef="#br0" timeOffset="44572.5926">18961 6442 1233 0,'-4'-4'90'0,"-1"-1"-44"0,1-2-61 0,2 4-76 16,4 2-80-16,0 1-173 0,3 3-129 0,3 0 199 15</inkml:trace>
  <inkml:trace contextRef="#ctx0" brushRef="#br0" timeOffset="45082.7754">16960 6882 96 0,'0'-1'496'0,"0"-2"-24"0,-2 2-127 0,2 0-55 16,-1 1-50-16,1 0-47 0,0 0-46 0,0 0-49 16,0 0-39-16,0 1-25 0,1-1-24 15,-1 0-18-15,0 0-16 0,2 0-26 0,1 1 11 0,1-1 16 16,11 1 21-16,6-2 32 0,9 0-4 15,6-1-5-15,11-3-3 0,3 0 1 0,7 1 2 16,8-4-2-16,3 1-2 0,2-1-6 16,-1-1-2-16,0 2-1 0,-4 1-4 0,-4-2-3 0,-3 3 1 15,-7 0 0-15,-7 0 6 0,-4 2 6 16,-11-3 1-16,-7 3 4 0,-6 0 5 0,-6 1 12 16,-8 2 17-16,0-1 11 0,-4 2 0 0,2-1-12 15,-1 1-20-15,1 0-19 0,-1-1-19 16,0 1-16-16,0 1-2 0,-2 0 1 0,0 1-6 15,-2 4-47-15,0-1-192 0,4 2-422 0,2 2-843 16</inkml:trace>
  <inkml:trace contextRef="#ctx0" brushRef="#br0" timeOffset="45730.3885">20339 7093 1 0,'2'-4'324'15,"2"-1"115"-15,1-4-42 0,-3 1-54 0,3 1-48 16,-1 3-41-16,1-1-39 0,0-1-42 16,-2 2-39-16,0 3-28 0,-2 0-31 0,-1 1-30 15,-1 1-27-15,0 0-29 0,1 1-26 0,-2 0-2 16,1 0 5-16,-1 5 14 0,1 2 19 15,-2 0 3-15,1 4 1 0,-2-2 2 0,3 2-1 16,-2 0 0-16,1-1-1 0,0-3-1 0,2 0 0 16,0-1 2-16,2-1 0 0,-1 0 2 15,0-2 3-15,2-3 3 0,-2 1 3 0,3-2 11 16,-3-1 6-16,2 0 6 0,-1-1 14 0,4 0 3 16,-2-4-3-16,4-1-1 0,-4-2-13 0,4 0-7 15,-1-1 0-15,-3-3-4 0,-2 2-2 16,1-3-6-16,0 2-2 0,-2-2-8 0,-1 3 1 15,-1 0-2-15,-1 2-7 0,1 4-2 0,0 1-18 16,-1 3-39-16,1 4-56 0,-1 4-364 0,-8 11-1165 16</inkml:trace>
  <inkml:trace contextRef="#ctx0" brushRef="#br0" timeOffset="50011.5529">2827 9108 1 0,'1'0'302'0,"0"-1"46"15,0 0-65-15,-1 1-25 0,0-1-34 0,0-1-22 16,0 1-22-16,2 0-18 0,-2 0-11 0,1-2-19 16,1 2-20-16,-2-1-12 0,2 1-14 15,-2 0-9-15,1-1-4 0,-1 1-12 0,1 0-13 16,-1 1-16-16,0 1-13 0,0 0-15 0,0-1-5 15,0 0-2-15,0 2-7 0,0-2 2 0,0 0-2 16,0 0 0-16,1 0 5 0,1 0 3 16,1 0 4-16,0 0 0 0,2 1 2 0,-1 0-3 15,0-1 2-15,5 0 4 0,2 1-2 0,-1-1 2 16,6 0-3-16,1-1 0 0,1 0 0 0,-1 1 3 16,2 0 0-16,-1-1-1 0,7 1 2 15,-1-2-1-15,4 1 1 0,3-3 0 0,3 3-5 16,3-2 2-16,5-1 0 0,3-1-4 0,-1 1 4 15,2 0-3-15,0 1 0 0,4-1 3 16,-5 1 1-16,2-2 4 0,-2 1 6 0,2 1 1 16,-1 1-4-16,-1-1-3 0,-3-1-3 0,-2 0-3 15,-3-3 6-15,-4 2 2 0,-3 1-4 0,-4-1 3 16,-3 1 3-16,-3-1 0 0,-5 1 6 0,-4 1 8 16,-4 0 1-16,-4 1 9 0,-1 0 4 15,1-1-4-15,-3 0 4 0,0 1-11 0,0 1-4 16,0-1-6-16,0 0-6 0,-1 0-2 0,-1 0-3 15,1 1-1-15,0-1-6 0,1 1-1 16,0 1 0-16,-1-1-2 0,1 0 1 0,0 1-3 16,0 0-10-16,0 1-8 0,0-1-9 15,0 1-16-15,0 0-8 0,-2 3-54 0,1 4-103 0,-1 2-273 16,-2 3-1071-16</inkml:trace>
  <inkml:trace contextRef="#ctx0" brushRef="#br0" timeOffset="50696.31">2748 10252 431 0,'-2'-3'466'0,"-3"0"-92"0,0-3-65 0,0 2-50 15,2 3-45-15,3 0-54 0,0 1-48 0,0 0-41 16,0 1-34-16,0 0-20 0,1 0-15 16,-1-1-16-16,0 0-10 0,2 0-6 0,1 3 16 15,-1 0 14-15,1 0 16 0,5 0 11 0,2 0 1 16,2 1 6-16,5-2 7 0,6 1 9 0,8-3 2 16,10-3-3-16,7 0-10 0,5-5-9 15,5 1-2-15,2-2-1 0,2 2 0 0,2-3-9 16,0 1-8-16,1 0-4 0,-4-1-3 0,0 4 9 15,-7-2 0-15,0-1 2 0,-3 4 3 0,-4-1-3 16,-4 0 4-16,-7 2 2 0,-7 0-2 16,-8 1 2-16,-9 0-2 0,-4 2 4 0,-3 1 10 15,-5 0 14-15,0 0 6 0,0 0-2 0,-2 1-5 16,0-1-15-16,1 0-1 0,1 1-5 16,-1-1-2-16,-1 2-7 0,2-2-7 0,0 0-8 0,-1 0-9 15,1 1-3-15,0-1-13 0,1 0-22 16,-1 2-33-16,0 2-107 0,0 4-199 0,0 0-500 15,3 2-734-15</inkml:trace>
  <inkml:trace contextRef="#ctx0" brushRef="#br0" timeOffset="51298.3245">2698 11244 1505 0,'0'0'291'0,"0"-2"-43"0,0 1-77 0,0 1-28 15,0 1-18-15,0 1-16 0,0-2-23 0,2 0-23 16,-2 2-22-16,0-2-21 0,1 1-14 15,0-1-18-15,1 1 3 0,0-1 4 0,3 1 5 16,1 1 12-16,5 0 0 0,0 0 3 0,8-1 1 16,1-1 2-16,7 0 1 0,1-1-3 15,7 0 2-15,4-2-9 0,0 0 4 0,1-3-1 16,-3 0-1-16,2 0 4 0,0 1-3 0,-2-3 1 16,2 1-1-16,1-1 2 0,-1-1-4 0,0 1 1 15,-3 1-1-15,-1-2-7 0,-3 2 6 0,0 2-2 16,-9 1-2-16,0 0 6 0,-8-1-5 15,-3 3 2-15,-5 0-1 0,0-1 0 0,-4 3-2 16,-3 0-3-16,0 0 3 0,0 2-5 0,0-1 4 16,-1-1-2-16,1 0-3 0,0 1 4 15,-1-1-4-15,1 0 0 0,0 0-1 0,0 0-5 16,-1 0-5-16,1 0-11 0,0 1 2 0,0 1-16 16,1 3-43-16,0 0-76 0,-1-1-157 15,0 2-262-15,1 3-294 0,-2 3-166 0</inkml:trace>
  <inkml:trace contextRef="#ctx0" brushRef="#br0" timeOffset="51814.9873">2530 12140 1 0,'-2'1'147'0,"0"-1"26"0,1 1-35 0,1 0 10 16,1-1 26-16,-1 1 21 0,0-1-3 15,0 0-9-15,2 2-21 0,-2-2-32 0,0 0-39 16,2 0-27-16,-1 0 7 0,1 1 21 0,0 2 20 16,6 0 14-16,-3-1-7 0,2 0-14 0,4 0-9 15,6-2-10-15,1 0-15 0,6-2-16 16,4-1-13-16,3-2-11 0,3-1-8 0,5 0-5 16,-1 2-6-16,0-1-6 0,5 0-1 0,0 0-1 15,-1 2-1-15,-2-3 3 0,-1 1-1 0,-3-2 0 16,1 1 1-16,0 0 0 0,-3 0-1 15,1 0 1-15,-4 0-1 0,0 3-2 0,-3-2 2 16,-3 0-2-16,-4-1 5 0,-8 2 3 0,-3 2 3 16,-4 0 9-16,-5 2 9 0,-1-1 9 15,0 1 5-15,-1 0 0 0,-1 1-6 0,1 0-8 16,1 0-7-16,0-1-5 0,-1 1-3 0,1-1-1 16,0 0-6-16,0 0-2 0,-2 0-7 0,2 0-3 15,0 0 1-15,0 0-3 0,0 0-17 0,0-1-53 16,0 0-116-16,0-1-428 0,-3-1-1053 0</inkml:trace>
  <inkml:trace contextRef="#ctx0" brushRef="#br0" timeOffset="52615.9849">4707 8838 319 0,'-4'-7'413'0,"1"-2"-72"0,-6 1-45 16,5 1-38-16,-1 2-43 0,0 2-45 0,-2-1-42 15,-1 2-35-15,-2 2-33 0,2 1-21 0,-3 1-18 16,-3 4-8-16,0 2-2 0,-2 2 4 15,-1 3 2-15,0 1-1 0,0 2-1 0,2 0-6 16,2 1-1-16,3 2-1 0,3-3 0 0,1 2 1 16,3 0-6-16,2-2-1 0,3 0-1 0,3 0 6 15,2-1 3-15,3-1 7 0,3 3 4 16,5-1-2-16,2 1 3 0,5 0-3 0,1 2-4 16,-1 0-3-16,2-4-4 0,-1 4-5 0,-1-2-1 15,-1 1 2-15,-3-1 2 0,-1 0 0 0,-3-2 0 16,-2-1 1-16,-2-2 9 0,-4 1 6 15,-3 0 6-15,-1-3-2 0,0 1-9 0,-4-1-6 16,-1-2-2-16,-1 0 1 0,-4-2 4 16,1 2 1-16,-1-1 2 0,0-4-3 0,-4 4 7 15,2-1 4-15,-4 1 5 0,-3-3 2 0,-2 1-7 0,-2-2-3 16,1 0-3-16,-2 0 4 0,2-3-1 16,-3-2 0-16,0 0 0 0,1-3-2 0,2 0-1 15,-1-2 1-15,1 0-3 0,2 0 0 16,-1-1-6-16,2-1-2 0,2 2-3 0,0 2 1 0,6-2-2 15,-1 3-2-15,3 1-2 0,1 0-6 16,1 1-2-16,1 2-13 0,1-1-39 0,1 2-79 16,0 0-149-16,2 2-246 0,1 0-329 0,0 2-428 15</inkml:trace>
  <inkml:trace contextRef="#ctx0" brushRef="#br0" timeOffset="52954.8876">4944 9210 1532 0,'0'-2'376'0,"-2"0"-105"0,0-1-79 0,2 3-39 0,2 0-35 16,-2 0-26-16,2 0-24 0,-2-2-25 16,3 1-21-16,4 0-9 0,3-1-6 15,2 0 1-15,7-1 0 0,2 1 1 0,6 1 2 0,2 0-4 16,2 0-1-16,2 1-3 0,-1 0 2 15,-2 0 0-15,-3-2 0 0,-2 2 1 0,-4-2-2 16,-2 1 4-16,-1-2 2 0,-5 2 3 0,-1-1 2 16,-4 1 0-16,0-2 7 0,-6 2 6 0,0 1 8 15,-2 0 5-15,0-2-1 0,0 2-3 0,-1 0-9 16,1 2 0-16,-1-2-3 0,1-2-4 16,-1 2-5-16,0-1-12 0,-2 0-6 0,1-1-6 15,0 1-4-15,2 0-16 0,0 0-49 0,0 0-83 16,2-2-128-16,3 0-214 0,1 1-361 0,5-4-547 15</inkml:trace>
  <inkml:trace contextRef="#ctx0" brushRef="#br0" timeOffset="53326.6899">5790 8925 866 0,'-2'-7'700'0,"0"-4"-288"0,-2 0-143 16,0 3-98-16,-1 0-51 0,-1 3-21 0,-1 1-15 15,-1 0-14-15,-2 1-20 0,2 1-22 0,-4 3-11 16,-2 3-6-16,2 1 2 0,-6 4 2 16,0 3-2-16,-1 2 0 0,2 1-4 0,-1 2-2 15,7-2-3-15,1 2-1 0,7 1-2 0,-2 1-5 16,5 2 2-16,3-2 1 0,1 2 1 16,7 2 1-16,-1-4-3 0,2 2 1 0,7-2-1 15,1-2 4-15,-1-1 0 0,2 0 0 0,0-1 1 16,-2 0-6-16,3 0 4 0,-2 0 2 0,-1-3 0 15,1 1 1-15,-6 0-2 0,3-3-2 16,-6 2-1-16,-1-2 3 0,-1-1-3 0,-2 1 0 16,-3-3 1-16,-2 1-2 0,1-1 2 0,-2-2 2 15,-2 1 2-15,-1 1 2 0,0-3 1 0,0 1 6 16,-5 0 0-16,1 2 9 0,-1-3 1 16,-4 0-2-16,0-1-1 0,-5 1-7 0,3-1-2 15,-4 0-2-15,0 1 0 0,-3 0-1 0,-2-3-4 16,-1 3-2-16,0-2-12 0,-5 3-33 15,5-1-122-15,-4 1-368 0,6 0-1085 0</inkml:trace>
  <inkml:trace contextRef="#ctx0" brushRef="#br0" timeOffset="54031.9175">4588 10011 1215 0,'0'-8'397'0,"-3"-1"-109"16,1 0-64-16,0 0-40 0,0 3-30 16,2 1-25-16,-4 0-29 0,-2 0-17 0,2 2-22 15,-1 2-18-15,0 0-18 0,-2 1-14 0,-1 2-9 16,-2 1-4-16,-2 6 1 0,0 2-1 0,-4 3 5 16,0 2 1-16,3 1-4 0,-2 1 4 15,3 2-5-15,4 1 1 0,0-2-1 0,5 1-2 16,3-2 0-16,1 0-1 0,6 0 2 0,1-3-2 15,3 1 3-15,5 2 4 0,2-5-1 16,5 3 7-16,2-3 0 0,4 1-1 0,1 0 1 0,-2-3-5 16,2 3-2-16,-1-3-1 0,-5 2 1 15,-1-1-1-15,-3 0 0 0,-2-2 0 0,-2 1 0 16,-3-2 0-16,-2-2-1 0,-3 1 1 0,-2-1 0 16,-3 0 0-16,-2-2 1 0,0 1 0 0,-1-2 10 15,-2-1 7-15,1 1 10 0,-5 0 8 16,0 1 0-16,-2 0-1 0,-6-2-4 0,0 1-6 15,1-1-3-15,-5 0-6 0,1-2-4 0,2-1-3 16,-5 1 2-16,0-2-5 0,0 1 2 16,1-1-2-16,-1-1-4 0,4-1-1 15,-1-1 0-15,6 1-2 0,-1-1-2 0,4 0-10 0,1 0-24 16,4 0-44-16,1 0-57 0,2 1-94 0,2-1-198 16,0-1-362-16,6 1-732 0</inkml:trace>
  <inkml:trace contextRef="#ctx0" brushRef="#br0" timeOffset="54261.923">5055 10283 1435 0,'1'-2'442'0,"1"0"-143"0,1-2-74 16,0 1-54-16,-2 2-33 0,2-1-34 0,1 0-30 0,0-2-17 15,6 2-17-15,-1-1-2 0,3 1-2 0,4-2-7 16,3-1 2-16,2 2-7 0,2-1-7 15,-1 1-2-15,-1 2-7 0,-3 0 1 0,1-1-2 16,-2 0 2-16,2-1-3 0,-1 1-2 0,0 2 1 16,-1-1-11-16,-1 0-16 0,4 1-73 15,1-1-138-15,-2 1-313 0,0-3-1067 0</inkml:trace>
  <inkml:trace contextRef="#ctx0" brushRef="#br0" timeOffset="54522.6716">5856 10118 1776 0,'-2'-5'771'0,"1"2"-547"0,-2-2-103 16,3 4-27-16,1 2-16 0,-1-1-5 16,0 1-18-16,2 0-18 0,-2 0-24 0,0 1-13 15,3 1-3-15,-1 2 1 0,0 2 5 16,6 0-3-16,-4 5 2 0,3 2 3 0,1 3 1 15,-4 0 2-15,2 5-2 0,-2 1-1 0,0 2-1 16,-1 0 3-16,-2-1 3 0,-1 0-3 16,1-1 2-16,-1 4-7 0,-1-2-2 0,1-1 2 15,-2-2-3-15,-3 1-6 0,3-1-18 0,-1-5-31 16,1-2-59-16,-1-4-69 0,1 0-152 0,1-3-394 16,0-2-830-16</inkml:trace>
  <inkml:trace contextRef="#ctx0" brushRef="#br0" timeOffset="54792.7055">5849 10131 1148 0,'-1'-6'690'0,"0"-5"-448"0,1 1-108 0,2 0-30 15,5 3-14-15,0 2 0 0,2-3-7 16,6 1-14-16,2-2-17 0,1 2-12 0,9 0-9 15,-1 1-4-15,0 0-6 0,-1-1-4 0,-2 1-3 16,0 3-2-16,-2-2-1 0,0 2-3 16,-2 1-2-16,-1-1-5 0,-5 0 0 0,5 2 1 0,-6 0 0 15,-2 1 2-15,3 0-1 0,-1 0-4 16,1 0-1-16,-5 0-9 0,1 1-30 0,0 0-69 16,-1 0-127-16,-1 3-224 0,-4-1-342 0,-3 0-432 15</inkml:trace>
  <inkml:trace contextRef="#ctx0" brushRef="#br0" timeOffset="55087.0615">5850 10334 1313 0,'1'0'255'0,"1"0"-143"0,1 1 7 16,-1-1 29-16,1 0 29 0,5 0 7 0,2-2-39 0,2-1-51 15,6 1-34-15,8-1-23 0,1-1-13 16,4-2-6-16,2-1-2 0,-1 2-3 0,-3-2-3 16,-1 0 0-16,-1 1-4 0,-3 1 3 0,2-1 1 15,-5-3-1-15,0 4-3 0,-3-1-2 16,-2 1 0-16,-1 1-1 0,-4 0 7 0,-2 1 4 16,-6 2 6-16,0 1 12 0,-3 0 3 0,-1 0-5 15,-1 0-11-15,2 1-10 0,-1-1-17 0,0 1-11 16,-2-1-10-16,-2 2-19 0,2-1-64 0,-5 5-185 15,-1-2-469-15,1 1-773 0</inkml:trace>
  <inkml:trace contextRef="#ctx0" brushRef="#br0" timeOffset="55629.5054">4380 11072 566 0,'-2'-5'463'15,"1"-4"-49"-15,0-2-87 0,1 4-45 16,0 1-39-16,0 2-46 0,0 0-37 0,0 3-40 16,0 0-31-16,0 1-29 0,0 1-23 0,0 0-18 15,0-1-10-15,0 0-11 0,0 0-7 0,0 5 1 16,1-1 0-16,0 4 11 0,2 3 3 16,1 2 1-16,-2 5 1 0,4 1 0 0,-3 2 0 15,1 1 2-15,1 3 1 0,-3-1-2 0,1 1 0 16,-2 1 0-16,1-2-3 0,0 1 3 15,-1-3 0-15,0 1 1 0,0-3 1 0,2-1-2 0,-2 0 2 16,0-1-1-16,0-3-3 0,-1 1-5 16,2-2-8-16,-2-4-26 0,0 2-58 0,0-4-90 15,0-2-160-15,-2-2-268 0,2 1-374 0,-1-7 90 16</inkml:trace>
  <inkml:trace contextRef="#ctx0" brushRef="#br0" timeOffset="55896.5328">4349 11144 1233 0,'-4'-4'379'16,"0"-2"-53"-16,-1-2-88 0,4 3-61 0,2 1-62 16,3-1-42-16,0 0-26 0,3-2-17 0,5 0-6 15,1-1-1-15,7-3-3 0,0 1-5 0,5 0-2 16,0 0-4-16,2 2-1 0,-3 2-1 0,-2 0-1 15,0 1-3-15,-2 0-2 0,-3 3-1 0,0 1-1 16,-3 0 2-16,-1 1 0 0,0 0-1 0,-1 0-2 16,-4 2-1-16,-1 1-3 0,1 1-2 15,-2 1-14-15,1 0-41 0,-2 1-94 0,-1 0-157 16,-1 2-319-16,-1 4-710 0</inkml:trace>
  <inkml:trace contextRef="#ctx0" brushRef="#br0" timeOffset="56099.0212">4428 11359 1554 0,'-1'1'209'16,"0"0"-34"-16,-2-1-33 0,3 3-26 16,1-3-17-16,1 0-28 0,-1-3-21 0,1 3-13 15,5 0-6-15,5-1 1 0,6-2-3 0,4 0-4 16,4 0-9-16,4 1-7 0,2 0-10 0,1-1-20 15,0 2-33-15,1 0-77 0,0 0-119 16,-4 1-189-16,1 0-278 0,-1 1-264 0</inkml:trace>
  <inkml:trace contextRef="#ctx0" brushRef="#br0" timeOffset="56297.4512">5089 11326 728 0,'2'0'648'16,"-2"-1"-277"-16,1 0-157 0,-1 1-72 0,1 1-44 15,-1-1-9-15,2 0-13 0,-2 0-14 0,1 0-14 16,-1 1-4-16,3-1-7 0,2 0 3 16,1 0 5-16,2-1-3 0,4 1 2 0,0 0-3 15,-1-1-4-15,4 0-8 0,1 0-7 0,0 0-7 16,5-1-5-16,-3 1 0 0,4 0-7 16,-2-4 1-16,4 3-12 0,1-3-36 0,2 2-93 15,2-3-258-15,2 2-968 0</inkml:trace>
  <inkml:trace contextRef="#ctx0" brushRef="#br0" timeOffset="56566.3882">5993 11096 2652 0,'-1'0'199'16,"0"0"-108"-16,1-2-65 0,0 4-21 0,0-2-7 15,0 0 6-15,0 1 7 0,0 2 0 0,1 3 0 16,1 2 6-16,3 3-2 0,-3 0 9 0,3 4 3 16,0 1-4-16,0 2 4 0,-1 0-5 15,-1 0-3-15,1 0-4 0,0 0-1 0,-3 1-3 16,3 1-1-16,-1-4 3 0,-1 2-5 0,-2 1 5 16,2 0-1-16,-1 0-3 0,-1-2 1 15,0 2-8-15,0-1-5 0,-1-4-19 0,-1 2-52 16,-2-1-75-16,-2-3-162 0,-1 1-399 0,1-2-884 15</inkml:trace>
  <inkml:trace contextRef="#ctx0" brushRef="#br0" timeOffset="56810.0195">5992 11098 1372 0,'-3'-4'355'0,"-1"-2"-98"0,1 0-115 16,6 3-63-16,3-2-37 0,0 0-3 0,3 0 5 16,5-2 2-16,2-1-3 0,6 0-13 15,1 0-9-15,3 0-6 0,1 1-2 0,3 0-6 16,0-1-1-16,1 2 0 0,-2 0-5 0,-2 1 1 16,-2 1-5-16,-4-2-15 0,-2 3-26 0,0 1-69 15,-6-1-157-15,4 1-348 0,-7 2-729 16</inkml:trace>
  <inkml:trace contextRef="#ctx0" brushRef="#br0" timeOffset="56989.4202">5971 11329 2151 0,'1'1'131'16,"0"-1"-135"-16,4 1-27 0,-1 1 28 15,5-1 60-15,2 0 32 0,9-2-2 0,4-3-21 16,9 0-20-16,7 0-22 0,3-4-35 0,-1 2-99 16,2-1-222-16,-2 0-358 0,-1-1-779 15</inkml:trace>
  <inkml:trace contextRef="#ctx0" brushRef="#br0" timeOffset="57490.011">4326 12111 1157 0,'-1'-9'457'0,"0"-5"-62"0,1-1-117 16,0 6-67-16,0 2-39 0,1 1-34 15,0 4-33-15,-1 2-39 0,0 0-32 0,0 1-24 16,-1 3-18-16,1-1 2 0,1 4 5 0,1 2 10 16,2 7 10-16,-1 6 14 0,1 4 3 0,-1 6-1 15,1 2 2-15,-1 1-14 0,0 0-4 0,-1-3-5 16,-1 0-5-16,0-2 3 0,-1-1-1 15,1-3 0-15,3 0-3 0,-4-2 1 16,1 0-3-16,0-4-6 0,1-1-13 0,-1-3-39 16,0-1-58-16,2-3-89 0,-1-5-151 0,1-3-247 0,-1-3-656 15</inkml:trace>
  <inkml:trace contextRef="#ctx0" brushRef="#br0" timeOffset="57730.8486">4306 12132 1718 0,'1'-7'234'0,"1"-3"-47"0,1-2-91 0,6 0-28 16,4 3-6-16,0-2-7 0,5 1-11 16,2-1-12-16,2 4-14 0,4 0-4 0,3 0-2 15,1 0-2-15,-2 2-7 0,2 2-1 16,-1 0-1-16,1 2-4 0,-3 0 4 0,-2 2-2 15,-1 0-8-15,-2 2-15 0,-6-2-40 0,1 4-87 16,-5 1-142-16,-1 2-271 0,-3 1-301 0,-3 2 283 16</inkml:trace>
  <inkml:trace contextRef="#ctx0" brushRef="#br0" timeOffset="57940.0755">4223 12441 1450 0,'0'0'606'0,"0"-1"-457"0,1 0-66 0,3 1-25 15,4-2-3-15,4-3 8 0,4 1-11 0,9-2-15 16,1 0-10-16,6-1-11 0,5-1-5 16,1 3-5-16,-2 0-3 0,2 1-2 0,-2 1 0 15,-4 2-4-15,2 0-28 0,-2-2-78 0,0 2-204 16,1 0-454-16,2 0-627 0</inkml:trace>
  <inkml:trace contextRef="#ctx0" brushRef="#br0" timeOffset="58134.9356">5039 12383 1382 0,'0'0'969'0,"-1"-1"-748"0,1 1-102 0,0 0-29 0,3 0-19 15,-2 0-3-15,2-2-11 0,-2 2-9 0,5-2-12 16,2 0-12-16,5-2-11 0,6 1-7 16,4 1-4-16,4 0-3 0,2 1-10 0,3 1-39 15,2-4-98-15,-2 1-209 0,0-1-556 0,2-2-678 16</inkml:trace>
  <inkml:trace contextRef="#ctx0" brushRef="#br0" timeOffset="58465.4346">5882 12083 2433 0,'-4'0'231'16,"-4"-1"-119"-16,-1 1-24 0,4 0-24 0,-1 0-20 16,2 1-17-16,-3 2-11 0,-1 2-10 0,3 6-2 0,-3 1-2 15,0 2 1-15,1 1-2 0,1 3 1 16,1 0-1-16,1 0 2 0,3 1 2 0,1-2-3 15,1 0 0-15,3-2-3 0,3-1 0 0,2 0 5 16,2-3 3-16,4 1 2 0,2-3-1 16,1-1-2-16,2 2-1 0,-4-1-3 0,-2-1 1 15,2-1-1-15,-5 1-2 0,0-3-1 16,-3 2 0-16,-2-1 1 0,-1-1-1 0,-1 1 2 0,-3-3-1 16,0 2 0-16,-1 0 2 0,0-1 2 15,-1 0 6-15,-1 0 2 0,-2-1 6 0,-3 4 2 16,-3-2-1-16,-2 1 0 0,-3-1-2 0,-1 0-4 15,0-1-9-15,-5-1-22 0,1-1-100 16,1 0-281-16,-2-2-1228 0</inkml:trace>
  <inkml:trace contextRef="#ctx0" brushRef="#br0" timeOffset="59579.4672">1490 13487 1 0,'5'1'0'0,"-1"-4"0"0,3 2 0 0,2-3 0 16,4 3 90-16,-2 1 9 0,6-2-12 0,-2 2-10 15,4-1 2-15,1 0 4 0,4 1 7 0,2-1 10 16,2 1 4-16,3 0-2 0,2-1-10 0,4 0-13 16,1 0-15-16,7 1-13 0,-2-2-4 15,5 1-3-15,1-2-3 0,3 0 1 0,4 1-5 16,4-1-16-16,1-1 18 0,6-1 2 16,-3 2 1-16,5 0 18 0,3-2-14 0,0 1 6 15,-1 0 8-15,4 0 3 0,1-1 0 0,1 1-9 16,0 0-8-16,3-2-8 0,-1 3-7 0,2-2-7 15,-1 2-5-15,1-2-3 0,-1-1-5 0,-2 4 1 16,5-1-1-16,-1-1 1 0,-2 1 1 16,2-1-2-16,-5 0 1 0,-1-2-1 0,1 1 1 0,2 0 2 15,-3 2 0-15,3 1 0 0,5-3 1 16,-3 4 2-16,6-1 5 0,1 0 2 0,2 1 3 16,1-1-2-16,0 1-2 0,0 0-1 0,2 0-5 15,1-1 1-15,5-1-2 0,-2 1-2 16,-1-4 1-16,0 3 0 0,0-3 4 0,-4-2 2 15,0-2 5-15,-1 1 2 0,-4 0 4 0,0-1 3 16,-1-1-1-16,-5 0 4 0,-3 1-3 0,0-2-5 16,-7 4-4-16,-7 1-7 0,0-1-5 15,-7 1 0-15,-4 1 1 0,-4 0-2 0,-9 1 0 16,-3-1 0-16,-7 3 1 0,-5-1 2 0,-5 1-1 16,0 1-3-16,-10-1-5 0,0 3-3 0,-7-1 1 15,-1 1-1-15,-2 1 0 0,-2 2-7 16,0-3-11-16,1 0-22 0,-2 2-9 0,-4-2-59 15,-3 5-185-15,-9 0-564 0,-3 1-733 0</inkml:trace>
  <inkml:trace contextRef="#ctx0" brushRef="#br0" timeOffset="61819.9998">1154 13662 1 0,'-3'-4'0'0,"-4"-1"0"0,2-1 0 0,-1-2 299 15,4 1-53-15,0-5-48 0,-2 2-8 0,2-5-8 16,1-1 10-16,0-2-3 0,1-1-22 16,-1-3-24-16,2-1-16 0,0-2-20 0,0-2-9 15,3 1-9-15,-1-4-11 0,0-2-4 0,-2-2-6 16,4-3-11-16,-1 1-6 0,-3-3-7 16,4-3-8-16,-2 1-7 0,-2-5-2 0,2-4-4 15,2-3-1-15,-3-2 1 0,0-2 1 16,2 0 1-16,-3-2-1 0,1 1 1 0,-1-1-6 0,0 0-5 15,0 1 3-15,0 1-7 0,2 1 4 0,-1-1-2 16,-1-1-3-16,2 1 4 0,4 0-1 16,-5-2 2-16,4 3 0 0,-5-3-4 0,2 1-3 15,-1 0-3-15,3 1 3 0,-3 2-4 0,5-3 1 16,-3 2-3-16,3-2-7 0,-2-2 6 16,3-3-1-16,0 2 3 0,-3-2 2 0,2-2-3 15,-1 2-1-15,-3-1 3 0,-1 0 2 0,0 3 0 16,3 2-1-16,-3-1-4 0,0 0-5 0,5 2 4 15,-3-5 1-15,5-1 1 0,2-4 4 0,-1 0-4 16,6 3-1-16,-3 3-1 0,2-4 1 0,-2 2 1 16,-1 4 1-16,0-2-2 0,-1 2-2 15,-2 1 4-15,1-1-1 0,-1 0 2 0,-2 3-1 16,-3-2-2-16,5 3 0 0,-2 1 1 0,-1 0 2 16,0 4 0-16,-2 2-1 0,3 1 0 15,-4 2 1-15,3 0-3 0,-4 1 1 0,4 3 2 16,-2 1-4-16,4-1 3 0,-4 2-1 15,3-3-3-15,-3 1 1 0,4 1 2 0,0 2 3 0,-3 3-4 16,4 0 2-16,-1 2-2 0,2-2-1 0,-2 4 6 16,-3 1-5-16,4 0-1 0,1 1 1 15,-3 0-3-15,-1-1 3 0,0-1 0 0,3 2 0 16,-1 0 1-16,-4 1 5 0,3 1-4 0,-3 1-2 16,4 1 6-16,-5 1-12 0,3 0 6 15,2-2-2-15,-3 0-2 0,4-4 3 0,-2 5 1 16,-1 0 3-16,2 3-4 0,1-1 5 0,-1 4 0 15,-4 2 1-15,4-1 4 0,-5 0-9 0,5 3 0 16,0 2 0-16,-4-1-4 0,4 3 3 0,-3 1-2 16,-1 3-1-16,0 1-4 0,1 1-2 15,-2 1-13-15,5 2-7 0,-2 2-4 0,2 1-5 16,2 1 10-16,5 1 6 0,1 2 4 16,3 1 6-16,2 4 2 0,2-2 6 0,3 4 0 15,4-4 9-15,2 4-5 0,8 0 2 0,5 0 3 0,2 2-6 16,4-4 4-16,2 4 0 0,2-4-2 15,2 2 4-15,1-4-1 0,3 2-2 0,1-2 1 16,5 1 1-16,0-2-3 0,5 1 2 16,5 0 2-16,3-1-7 0,2 0 4 0,1 2-2 15,2-3 1-15,-1 1 3 0,-1 1-3 0,0 2 1 16,2 0-2-16,3 1 2 0,-1 1-2 0,2-2 3 16,4 4-1-16,-4-3-6 0,3 1 5 15,2-3-2-15,-1-2 0 0,4 1 8 0,1-1-6 16,1-1 1-16,2 0 0 0,-2 1-2 0,1-2 1 15,1 1 0-15,-3-2 2 0,2 2-5 0,-1-1 4 16,0 1 1-16,2-1-3 0,-7-1 9 0,1 0-4 16,-1 0-1-16,-5 1-2 0,6 1-3 15,-4-2 1-15,-1 2 1 0,-4-2 2 0,-3 2-4 16,-5-1 2-16,-5 1-2 0,-2 0 0 16,-5-2 6-16,-7 1-2 0,-3 0-1 0,-1 1 1 0,-1-1-1 15,-2 1 1-15,0-2 1 0,-3 1 1 16,-3 0-5-16,0 1 2 0,-3-1 1 0,-4 0-1 0,-6-3 5 15,2 3-5-15,-6 0 0 0,-1-1 0 16,-1 6-3-16,-6-3 1 0,0-1 1 16,0 2-1-16,-3 0-5 0,-3 0 4 0,1 4-4 15,-4-2 0-15,3 1 5 0,-4 5-3 0,-1-1 0 16,-3 4 0-16,0 4-1 0,3 1 1 0,-4 2 2 16,-2 3 3-16,-2 5-3 0,-1 2 0 0,-1 5 2 15,0 4-2-15,-1-1 5 0,0 7-2 16,1 2 0-16,-1 1-1 0,1 4-3 0,1 0 3 15,1-2 1-15,1 4 3 0,0 3-2 0,-2-1 0 16,2 3-1-16,3 0-2 0,-3-1 3 0,4 0 0 16,-4-1-2-16,3 0 0 0,-2-3-4 15,3-1 4-15,-3-6 0 0,4-4 3 0,-2-1 1 0,0 2-4 16,1-3-1-16,-4 0 2 0,3-3 2 16,-3 0 2-16,0 1 0 0,1 1-3 0,-2-3-3 15,-1-1 3-15,-1 2 1 0,1 0 1 16,0 3 3-16,-1-1-5 0,5-2 0 0,-4-1-2 0,1-1 2 15,-1 2-1-15,0 1 1 16,3 0 1-16,-3 2-2 0,-1 1 2 0,0 1 1 0,-1 1 0 16,-2-2 0-16,2-1-2 0,-1 0-2 15,0-4 0-15,0-1 2 0,-4 4-2 0,4-2 3 16,-4-2-1-16,3-3-2 0,0-3 1 0,-1 1 0 16,2 1 2-16,1-2-2 0,-1 2 1 0,1-1-3 15,-3 1 0-15,2 3 3 0,1 2-4 0,-2 0 4 16,-1-1-1-16,2 1-1 0,1 3 4 15,-3 0 0-15,-1 1 0 0,1-2 1 0,-2-2-3 16,3 2 0-16,-4-2-2 0,2 1 2 0,-1-1-4 16,-2-3 3-16,5-3 0 0,0 2-1 15,-3-3 6-15,4 6-4 0,-4-4 3 0,3-1 0 16,1-3-2-16,-4-2 2 0,4-2-5 0,2-1 2 16,-1-2-2-16,0-1 1 0,0 1 1 0,0-3-2 15,1-1 5-15,-3-2-3 0,3-2 1 16,0-2-2-16,3 2-1 0,-3-3 1 0,0-1-2 0,1 1 2 15,-1-2-1-15,0 0 1 0,1-5 0 16,0 3 0-16,0-4 4 0,-1 0-3 0,0 1 0 16,0-2-1-16,1 1-2 0,0-1 3 15,4 0-2-15,-4-1 2 0,-1-3 0 0,0 0 1 16,0-1 1-16,1-1-2 0,-1 0 6 0,0 0-3 16,0 0-2-16,0 0 0 0,0 2-3 0,0-1 0 15,0 0-1-15,0 3 2 0,0-2-3 0,0 3 2 16,0 2 0-16,1 3-2 0,-1-3 4 0,0 4-1 15,0 2 1-15,0-3-1 0,0 3-2 16,-1-3 1-16,1 2 0 0,-1-2 2 0,0 1-1 16,-4-1 2-16,4-2 0 0,1-2 0 0,-1-3 2 15,1-1-1-15,0 0 0 0,0-1 0 16,0 3-3-16,0-2 1 0,0 1-2 0,0 0 2 16,0 0-1-16,0 0 0 0,0 2-1 0,0-1 0 15,-1 0 3-15,0 1-1 0,-1 0 0 16,-1 0 0-16,2 1-2 0,0 2 1 0,0-2-1 15,0 0 2-15,0-1-1 0,0-1 0 0,1 3 1 16,0-6 1-16,-1 1 3 0,1-2 2 0,0 0 8 16,0 0 6-16,0 0 6 0,0 0 7 0,0-2 2 15,0 2-2-15,0 0-1 0,0 0-1 0,-3-1-8 16,1-3-2-16,1-3-8 0,-3-2-6 16,-3 1-1-16,0-2-3 0,-3 5-3 0,-1-6 2 15,-3 2-5-15,-8 1 0 0,-8-3-4 0,-11 5-6 16,-15 5-11-16,-16 5-62 0,-20 9-217 0,-30 7-795 15,-28 8-638-15</inkml:trace>
  <inkml:trace contextRef="#ctx0" brushRef="#br0" timeOffset="108843.2881">7531 11008 1 0,'-4'-1'0'0,"4"-3"0"0,-1-1 0 16,0 0 0-16,1 3 29 0,0-2 125 0,-1 2 4 15,1 0 1-15,1 1-3 0,-1-2-11 0,0 2-18 16,0-1-9-16,0 1-14 0,0 1-13 0,1 0-18 16,0-1-18-16,-1 0-16 0,4 1-11 15,-3-1-7-15,0 1-5 0,-1-1 3 0,1 1 3 16,-1 0-1-16,0 0-3 0,0 0-2 0,0 1-6 15,0-1 0-15,0 0-3 0,0 0-1 0,0 1-1 16,0-1-3-16,0 0 0 0,0 0-3 0,1-1 4 16,0 2 1-16,1-1 3 0,3 0 7 15,-2 0-2-15,5 0 6 0,1-2 6 0,1 0 6 16,2 0 7-16,2 0 6 0,3-3 3 0,4-1-4 16,0-1 5-16,4 1 0 0,0-3 0 15,1 1 3-15,1-2-4 0,3-1-3 0,0 0-1 16,2-2-8-16,2 2 4 0,-1-2 4 0,-1 1-5 15,5-3-3-15,0-1-7 0,1 2-10 16,0-1-4-16,1 0 4 0,3-2-3 0,1-3 1 16,1-3 1-16,3 2-1 0,0-2 1 0,-2 0 1 15,5-1 1-15,1 0-3 0,0-1 3 0,0 1-6 16,-2 1-3-16,0-1 2 0,-4 2-7 0,2 1 3 16,-4-2 1-16,-1 4-3 0,2 0 3 15,-2-1 0-15,-4 2 1 0,0 3-2 0,-5-1 0 16,-1 0-1-16,-4 4-2 0,1-2 2 0,-6 3-3 15,0-2-1-15,-2 6 0 0,-6-1 0 0,1 1 1 16,-3 2 2-16,-2 0 3 0,-3 2-2 0,-4 0 2 16,1 0-1-16,-3 1 1 0,0 2 3 0,-2-1-1 15,0 1 3-15,0 0 2 0,0 0 0 16,0 1 3-16,-1-1 3 0,1 0 0 16,0 0-1-16,-1 0 0 0,1 0-7 0,-1 0-5 15,1 0-6-15,0 0-14 0,-1 0-12 0,1 0-16 0,-1 0-24 16,-1 2-44-16,0-2-67 0,0 3-90 15,-6 1-162-15,2 3-241 0,-7 2-270 0,0 2 692 16</inkml:trace>
  <inkml:trace contextRef="#ctx0" brushRef="#br0" timeOffset="109609.6554">7780 10426 1 0,'0'-7'321'0,"0"-4"25"0,0-1-35 16,0-1-49-16,0 5-23 0,-1 2-31 0,1 2-33 15,-1-1-39-15,0 3-39 0,1 1-39 16,0 2-50-16,-2-1-57 0,2 4-24 0,-1 0-9 15,-3 3 22-15,1 7 35 0,-5 6 22 0,-2 7 14 16,-3 6 1-16,-4 2 2 0,1 5 0 0,-4 5 0 16,-3 6 2-16,0 3 0 0,-2 4 4 0,-2-2 2 15,-3-4 4-15,0-2 2 0,-1-5-3 16,1-5-2-16,1-4-3 0,-1-5-1 0,7-3-6 16,-1-2-2-16,0-5-1 0,5-1-3 0,4-6 3 15,3 0-5-15,1-5-5 0,5-3-10 16,5-3-17-16,1-3-5 0,1 0-1 0,0 1 9 15,1 0 14-15,3 1 6 0,-3-2 1 0,5 0 0 16,-3 2 2-16,5-4-1 0,1 2-2 16,1 0 0-16,5 0-2 0,0 0 2 0,3 2 1 15,3-1 2-15,5 1 1 0,1 2-2 0,3-3 3 16,2 1 1-16,0-1 2 0,3 1 4 0,-2-1 5 16,6 1 2-16,-1 1 4 0,1-3-1 0,3 3 1 15,-1 1 1-15,0-2 1 0,5 3-5 0,-5-1 2 16,1 0-4-16,-2 1-1 0,-2-1 1 15,0 0-4-15,-5 0 0 0,0 2-3 0,-7-4 0 16,0 3-1-16,-6-2-1 0,-2-1-1 0,-7 2 1 16,-1-2 1-16,-2 2 2 0,-2-3 5 15,-5-1 3-15,-1 0 7 0,-1 0 14 0,0 0 13 16,0 0 10-16,0 0 4 0,0 0 0 0,0 0-5 16,0 0-3-16,-1 0 0 0,1 0-5 0,0 0-4 15,0 0-6-15,0 0-9 0,-1 0-7 16,1 0-5-16,0 0-6 0,-1 0-3 0,1 0-6 15,-1 0-5-15,0 2-8 0,-2-2-4 0,1 0-12 16,1 0-15-16,-1 0-25 0,0 0-72 16,-4 3-115-16,2 6-224 0,-2 4-285 0,-1 2-530 0</inkml:trace>
  <inkml:trace contextRef="#ctx0" brushRef="#br0" timeOffset="113590.7431">13482 9443 1 0,'0'-5'367'0,"0"-5"24"0,1 1-77 16,1 3-35-16,-1 3-45 0,2-1-36 0,-1 2-35 15,-2 1-30-15,1-1-29 0,-1 4-30 16,0-2-31-16,0 1-30 0,0 0-15 0,1 0 0 15,1 4 6-15,1 1 16 0,0 3 11 0,5 4 9 16,-4-1 7-16,4 5 1 0,-2 3 0 0,1 3-4 16,1 3-3-16,1 3-4 0,-6 6-7 15,3 1-2-15,-5 2-2 0,1 3-3 0,-1 0-3 16,-1 1-4-16,3-2-3 0,-3-1-3 0,1-7 4 16,1-2-6-16,-1-5-2 0,0-3 0 15,-1-1-8-15,-1-3 3 0,0 2-3 0,-2-3-8 16,-1-1-17-16,2-2-30 0,-2 0-42 0,0-3-58 15,0-4-59-15,-3-1-103 0,-4-1-126 0,2-3-167 16,-2-3-312-16</inkml:trace>
  <inkml:trace contextRef="#ctx0" brushRef="#br0" timeOffset="116702.0074">13499 9519 13 0,'7'-18'369'15,"-1"-2"-31"-15,4-9-53 0,2 6-24 0,5 6-12 16,-5-2-29-16,2 5-31 0,0 1-37 0,-2 2-44 16,-1 2-38-16,7 2-29 0,1 1-20 15,5 4-6-15,4 3-6 0,-1 6-2 0,-1 4-4 16,1 6-4-16,-5 4 3 0,-1 4 4 0,0 5 8 16,-3 3 3-16,-3 5 1 0,1 3 0 0,-4-1 0 15,-3 2 1-15,-3-1-2 0,1-6 1 16,1-1-3-16,-5-7-8 0,3-6 1 0,-4-6-3 15,0-3 1-15,2-6 1 0,-3-3 2 0,0-2 16 16,0-1 15-16,-1-2 14 0,0-2-2 0,4-4-13 16,2-3-20-16,0-6-13 0,1-2-3 0,2-3-3 15,3-3 3-15,4-4 0 0,-3-3-1 0,3 0-2 16,0-2-3-16,1 2 2 0,-1 2 0 16,0 2 3-16,0 3-3 0,-3 3-2 0,0 1-3 15,-1 6-2-15,-2 4-2 0,1 2-5 0,-4 4-12 16,1 3-13-16,-1 3-8 0,1 4 8 0,4 4 12 15,-1 5 15-15,1 4 12 0,0 6 0 16,5 5 3-16,-5 6 1 0,-2 1 3 0,2 6 2 16,-3 2-3-16,0 2-1 0,1-1-6 15,2-2-3-15,7-5-1 0,2-6 1 0,8-6 1 16,3-8-4-16,1-4 1 0,5-7 1 0,-5-6 1 16,3-4 5-16,-3-6 0 0,-1-3 2 0,-3-4-2 15,-1-1 4-15,-3-5 3 0,1 1 2 16,-4-6 3-16,3 0-3 0,-2-3 0 0,-3 0 2 15,-2-4 2-15,-3 2 2 0,-3 0 3 0,-3 2 3 16,-2 1-4-16,-2 2 7 0,-4 4 2 0,-1 2 2 16,-1 2 1-16,-2 1-5 0,-4 4 1 0,3 2-4 15,-4 0 5-15,-2 3-4 0,0 3-2 16,1 1-5-16,-2 1-10 0,0 4 1 0,-2 2-3 16,-3 3-1-16,1 6 2 0,-3 6-5 0,-2 4 1 15,0 5-1-15,-1 3 0 0,3 2-2 0,4 4 1 16,3-2-1-16,3 2-1 0,1-2 1 15,5-2 2-15,3-4 0 0,5-6-1 0,-2-3 0 16,6-2-2-16,0-7 0 0,3 2 5 0,2-6 2 16,2-4 3-16,0-2 1 0,2-4 0 0,2-3 2 15,-2 0 1-15,1-7 1 0,-2 1 2 0,0-3-3 16,-2-2 1-16,0 1-2 0,-2-3 3 16,-3 0-3-16,1-3-1 0,2 1 0 0,-7-1-2 15,2 2 3-15,0 1 4 0,-3 1 2 0,-3 1 2 16,-2 2-3-16,-1 1 1 0,-1 0 0 15,-2 4 0-15,-1 1 0 0,1 2-2 0,-1 2-2 16,-1 0-3-16,2 2 3 0,-2 2-1 0,3 1-2 16,1 1-1-16,1 1-12 0,-1 1-10 0,0 2-2 15,0 3-1-15,-4 3 7 0,3 3 6 0,-3 3 1 16,0 5-3-16,2 3 5 0,-2 0 2 16,3 3 3-16,2-2 2 0,-2 1-5 0,2 2 0 15,0-2-3-15,1-1 1 0,0-1 2 0,3-2 1 16,1-5 0-16,1-1-2 0,-1-3 1 0,3-2 1 15,-3-2 1-15,2-1 2 0,1-2-3 0,1-1 0 16,-3-4 0-16,3 1 1 0,2-2 4 16,3-2 1-16,-2-3 0 0,1-2 0 0,4-3-1 15,-3-2 0-15,1 0 1 0,0-3 1 0,-4-3-3 16,5 2-1-16,-3-2-3 0,0 0 2 16,2 0-5-16,1 3 2 0,1-1-1 0,4 2-4 15,-1 3 3-15,1-1 1 0,0 3 1 16,-2 2 1-16,1 2-4 0,-4 1-3 0,-2 4-3 15,-4 2-2-15,3 1 2 0,0 2 3 0,1 2 2 16,-4 2-1-16,-1 1 3 0,1 2 2 0,-4-1 1 16,2 3 1-16,0 0 0 0,-5 1-2 0,4-2 0 15,-5 2 1-15,0-3-2 0,2 2 2 16,-2-4-2-16,-1-2-2 0,0 2 1 0,1-4 1 16,1-1 2-16,-2-3 2 0,0-1-1 0,1 0 2 15,0-2-2-15,6-3 4 0,0-2-3 0,3-5-1 16,3-2 0-16,2-3-3 0,-2-1 2 0,3 0 1 15,-2-1 1-15,3 0 3 0,1 1-7 0,0 0-2 16,0 4-2-16,1 0 0 0,-1 3 2 0,-4 1 3 16,-3 5-2-16,-3 1 2 0,-3 2-3 15,-3 1-8-15,-1 1-4 0,4 1-5 0,-2 3-2 16,5 3 6-16,-1 4 5 0,0 2 5 16,-2 3 5-16,3 3 3 0,-2-2 0 0,-4 1-3 15,4 3 3-15,-4-2 0 0,3-1 2 0,-2-2 0 16,2-2-2-16,-2-3-3 0,4 0 0 0,1-4 2 15,2-1-1-15,-2-3 4 0,0-2 0 16,-1-4-1-16,2 0 0 0,0-3 1 0,4-3 0 16,-2-2 0-16,2-2-2 0,1-2-2 0,-1-1-2 15,2 0 4-15,-2 0-1 0,-3-2 1 0,4 4 1 16,-3-2-3-16,-2 0 1 0,1 2 3 16,-1 1 1-16,-2 1 1 0,-3 1 0 0,2 1-1 15,-4 2-1-15,-1 1 5 0,2 1-1 0,-2 1-1 16,0 1-1-16,-1-1-5 0,0 1 4 0,3 1 3 15,-3-1 3-15,0 0 3 0,-1-2-4 16,0 1-4-16,1 2-3 0,-1-1-2 0,1 1 1 16,-1 2 1-16,0 0-2 0,1-2-3 0,0 3 1 15,-1-2 0-15,0 4-1 0,0-2 1 0,0 2-4 16,0-2-3-16,0 1-3 0,0 0 0 0,-1-1 3 16,1 1 3-16,0-1 4 0,0 2 0 0,0-1 3 15,0 0 1-15,0 0 4 0,0 1 3 16,0-4 2-16,0 2 0 0,0 0-3 0,-1 0-1 15,1 2-3-15,0-2 0 0,-1 2-2 16,1-1-3-16,0 4 0 0,-1 1 0 0,1 0 3 16,0 3 3-16,0 2-5 0,1-1-1 0,0 6-2 15,0 0 3-15,3 3 0 0,-1 1 2 0,1-1 0 16,2 2-4-16,-2 2 3 0,2 2 1 16,0-3 1-16,0 3 2 0,2-3-3 0,-3 0-2 15,3 2-2-15,2-6 1 0,1 1 2 0,-1-1 1 16,2-6 1-16,2 1-5 0,-3-4 3 0,2-1 1 15,-3-3 1-15,6-5 4 0,-3-4-1 0,0-3-4 16,6-2 1-16,-1-2 2 0,1-3-3 0,-4-3 3 16,4-4 2-16,-3 2-5 0,-3-6 6 15,0 1-1-15,-3-4-2 0,0 1 2 0,0-2-3 16,-4 2-1-16,-2 1-1 0,-1 2 0 0,-1 2 1 16,-2 0 0-16,-2 5 1 0,-1 4-5 0,2 0 3 15,-1 4-1-15,0 4 1 0,-2 0 4 16,3 1-5-16,1 2-2 0,-1 1-4 0,0 1 1 15,0 1-6-15,0 0-3 0,1 2-1 0,-5 1-2 16,3 7 6-16,0 2 7 0,-2 3 0 0,1 4 4 16,3 1-1-16,1 1-4 0,4 2 0 15,-1 0 1-15,5 1-1 0,0 2 4 0,2-2-1 16,2 1-2-16,5-1 3 0,1-1-2 0,2-2 1 16,0-3 1-16,3-1-4 0,3-5-4 15,1-3-5-15,-3-3-2 0,4-4-4 0,1-3 4 16,-2-3 5-16,0-3 1 0,-3-4 7 0,2 1 0 15,-2-7 1-15,0-2 3 0,-3 0-3 0,-2-2 2 16,-1-2-3-16,-5-1 4 0,1 3-3 16,-6-3 5-16,-2 3 1 0,0 0-4 0,-3 3 7 15,-3 3-5-15,-1 4 1 0,-2-1 3 0,-3 4-5 16,-2 0-4-16,-3 2-3 0,-7 2-2 0,2 3-2 16,-6 5 2-16,-4 1 3 0,2 3-2 0,-4 3 3 15,2 0-4-15,4 4-1 0,3 2 3 16,4-2-5-16,5 3 3 0,2 2-2 0,3-1 2 15,6-2 0-15,1-2 2 0,4 1 4 16,3-5-4-16,3-1 6 0,2-3-2 0,4-1 0 0,-1-5 5 16,6-2-5-16,-3-5-1 0,-1 1-3 15,-2-1 1-15,3-1 1 0,1-3 3 0,2 0 1 16,-2-2-3-16,-2-2 7 0,-4 2-2 0,-4 0 4 16,-3-1 3-16,-4-3-6 0,1 1 3 0,-4 1-3 15,-1-2 1-15,1 3 0 0,-4 0 2 16,1 4 1-16,0 1-8 0,-1 2 8 0,-1 2-9 15,0 2-4-15,2 1-1 0,0 1-11 0,-1 3 1 16,-4 3 1-16,0 0 3 0,0 6 3 0,-2 0 5 16,4 5 3-16,0-1-4 0,1 1 6 15,0 3-5-15,2-1 0 0,3 2 4 0,3-2-5 16,1-2-1-16,2-4-3 0,0 0 1 0,4-3-3 16,-1-5 1-16,1 0-2 0,2-4-5 15,-1-2 5-15,1-1-2 0,0-1 2 0,2-4 7 16,1 0-4-16,4-2 4 0,1-4 3 0,0-1-1 15,5-3 6-15,-4-4 0 0,1 1 2 0,-3-5-3 16,-1 0 1-16,-2-3 1 0,1-1 0 0,0-1 6 16,-5 2-3-16,0-1 0 0,-3 3 1 0,-2 2-1 15,-4 4 2-15,2 4 5 0,-4 4 2 16,0 3-2-16,-1 2 2 0,-2 4-6 0,-2 0-4 16,2 2-8-16,-3 0-15 0,3 3-5 0,-2 2-2 15,0 6 6-15,-4 4 11 0,2 6 6 16,-3 3 4-16,4 2-5 0,-3 3 4 0,4-1-5 15,-1 2 1-15,-2 0 4 0,3 2-5 0,0-1 3 16,1-1-2-16,-1-3 1 0,5-1 0 0,-1-4 0 16,3-4-2-16,1-2-2 0,4-3 8 15,1-3-2-15,4-4 5 0,0-1 3 0,5-4-10 16,3-5 3-16,4-2 1 0,-2-5-2 0,2-3 5 16,0-3-1-16,-3-3 1 0,3-2-3 0,-3-5 2 15,3-4-2-15,-3-3 0 0,2-2 3 16,-2-2-6-16,-3-1 3 0,2-3-4 0,-4 0 0 15,0-1 1-15,-7 5 4 0,-2 4 4 0,-4 6-2 16,-4 3 5-16,0 5-3 0,-2 4-2 0,0 2 2 16,-2 1-5-16,2 5 0 0,-2 2 0 0,1 2-3 15,0 4-4-15,-1-1-10 0,1 2-6 16,-2 3-5-16,0 6 5 0,-5 6 8 0,2 4 6 16,-2 6 5-16,1 1-4 0,1 4 2 0,3 0 0 15,2-1-2-15,0 0 2 0,1 2 1 0,0 0 2 16,1-3-5-16,2-1-3 0,2-2-7 15,2-6-7-15,5-3-1 0,2-9 0 0,0-7 4 16,6-4 5-16,-2-5 8 0,4-4 4 0,-1 0 2 16,-1-4 1-16,-2-1-1 0,3 3 4 15,-3-4-3-15,-2 2 2 0,-3 0 7 0,-4 4-9 16,-5 3 5-16,-1 0-3 0,0 5-7 0,-3 1-3 16,1 3-11-16,-1 0-25 0,0 1-10 0,2 3 2 15,0 5 5-15,0 2 24 0,2 5 12 16,-1 4 1-16,0 1 5 0,2 0 2 0,1 4-1 15,1-4 3-15,2-1 1 0,1-3 1 0,3-2-2 16,-1-2-2-16,4-2 1 0,5-2 0 0,2-3 4 16,4-2 0-16,0-4 0 0,-3-3 1 0,-1-4-4 15,-2-6 5-15,0-1 3 0,-2-3 2 0,2-4 2 16,-3 2 0-16,3-1 1 0,-3-3 2 16,-3 0 7-16,-1 2 0 0,-4-1 3 0,-1 4-1 15,-5 2-1-15,-2 1 0 0,0 4-3 0,-2 3-2 16,0 3-6-16,-1 3-1 0,0 0-13 15,1 4-20-15,0-1-11 0,-2 3-8 0,0 4 8 16,0 7 17-16,-5 6 9 0,1 4 7 0,1 4-1 16,-2 5 3-16,-1 5-2 0,0 9 0 0,-1 3-1 15,0 7 0-15,-1 5 6 0,0 5-1 16,2 2 1-16,-3 2-2 0,3 0-1 0,-2 2 1 16,-1-2 0-16,1 0-1 0,-1-6-3 0,7-7-2 15,-3-6 4-15,4-8 2 0,-4-5 0 16,1-3 6-16,-6-5-8 0,-1-4 4 0,-5-4 0 15,0-5 3-15,-1-4 4 0,1-5 1 0,-2-3 3 16,2-4-1-16,4-5 7 0,-3-5-1 0,4-3 0 16,0-6-1-16,1-8-11 0,5-4-5 0,2-8-6 15,7-8-5-15,5-3 0 0,10-8-3 0,7-4-2 16,11-4 0-16,10-5 1 0,8 0-2 0,8 0 5 16,3 4 0-16,5 7-3 0,0 5 3 15,1 9-3-15,-4 6 2 0,-1 9-1 0,-3 8-2 16,-7 9-6-16,-4 10-34 0,-1 6-93 0,-9 9-191 15,-6 6-546-15,-9 3-721 0</inkml:trace>
  <inkml:trace contextRef="#ctx0" brushRef="#br0" timeOffset="117129.7973">11615 9990 1565 0,'7'-7'301'0,"3"-3"-122"0,0-1 5 16,-3 4-21-16,0 3-15 0,2-2-12 15,4-1-28-15,2-1-31 0,0 1-33 0,1 0-16 16,3 2-13-16,1 1-7 0,6 0-2 0,2 3-3 16,6-1 6-16,6 2-4 0,12 1-1 0,5 1-5 0,9 1-24 15,4-1-111-15,4 2-361 0,5 1-1086 16</inkml:trace>
  <inkml:trace contextRef="#ctx0" brushRef="#br0" timeOffset="117511.4723">12300 11515 1890 0,'-7'-4'159'0,"1"0"-43"0,1-1-60 0,4 4-38 0,1 1-14 15,1 1 3-15,-1 0 12 0,0 1 11 16,1-2 16-16,-1 0 9 0,1 2-1 0,2-2-3 15,-1 1-7-15,3 1 0 0,8 0 4 16,4 2 2-16,7 1-2 0,8-1-6 0,6 2-6 16,8-2-7-16,5-2-3 0,9 2-5 0,6-3-2 15,8 0-13-15,5-1-66 0,8-2-226 16,5-1-795-16,0-4-409 0</inkml:trace>
  <inkml:trace contextRef="#ctx0" brushRef="#br0" timeOffset="119224.0344">14138 11562 1 0,'0'-5'0'0,"1"-1"0"0,-1-2 300 0,2 0 53 15,-2-1-21-15,2 1-16 0,0 1-32 16,-1-1-19-16,1 2-21 0,-1-1-31 0,0 0-23 16,1 0-25-16,-2 1-36 0,2 3-25 0,0 0-25 0,0 1-21 15,-2 2-10-15,0 0-17 0,0 2-14 16,0-2-15-16,0 1-8 0,1 3-7 0,1 3-1 15,3 3 6-15,2 5 6 0,7 6 8 0,-1 3 4 16,-1 6 0-16,1 3-2 0,1 4-1 16,-3 3 1-16,-1 3-1 0,1 2 3 0,0-2-3 15,-1-6-2-15,-1-2-1 0,2-4-1 0,-5-3 1 16,0-4 0-16,1-3 2 0,-3-4-3 0,3-5 1 16,-5 0 0-16,1-4 1 0,1-3 1 15,-2-4 11-15,-2-1 20 0,0-1 10 0,0-4 1 16,-2-3-17-16,-2-7-23 0,2-7-16 0,1-6-6 15,-4-1 4-15,-1-6 1 0,-2-2 1 16,1-3 4-16,1-2-2 0,-3 0 0 0,1-1 1 16,3 2 2-16,-1 2 3 0,5 2 0 0,-1 2 3 15,2 4-3-15,0 3 1 0,2 2 1 0,0 3 0 16,5 5 2-16,-1 2-3 0,0 5-1 16,4 2-2-16,-5 3-3 0,0 3-3 0,3 3-3 15,1 1-2-15,1 4-2 0,3 3 6 0,2 4 2 16,1 6 3-16,4 6 4 0,-1 1-2 15,0 3 1-15,1 4 0 0,0-1 1 0,-4 0 1 16,3 1 1-16,-1 0 0 0,1-5-1 0,-4 1 2 16,3-3-1-16,1-2 1 0,-3-1 2 0,0-5-3 15,0-2 2-15,-3-3-1 0,-1-3 0 0,-1-1 0 16,1-7 0-16,2-1 3 0,0-4-1 0,4-7 1 16,3-1 0-16,1-6-2 0,0-2 3 0,-1-4-3 15,3 1 1-15,-9-2 1 0,4 0-1 16,-7 0 4-16,3-3-1 0,-4 0 1 0,1-1-3 15,-3 3 1-15,-1 2 1 0,-3 0-3 0,1 2 3 16,-2 7-3-16,-2 1-1 0,0 8-1 16,0 2-4-16,-1 3-4 0,-1 1-13 0,0 1-19 15,1 1-5-15,0 2 6 0,2 7 8 0,5 5 23 16,2 5 5-16,0 2 1 0,7 1 0 16,-1 2 0-16,5-1 0 0,-2 1 1 0,1-2 3 0,1-1-1 15,-1-3-1-15,0-2 1 0,1-4 0 16,-3-2 3-16,3-5 4 0,-3-2 1 0,1-4 1 15,0-2 3-15,-5-4 1 0,6-2 4 0,-2-5 1 16,-2-3-3-16,3-5-3 0,0-2-1 16,-1-3-1-16,-6-1 1 0,-2-2 2 0,0-3-4 15,-3 1 0-15,-3 0-3 0,-4 3-2 0,0 2 4 16,0 2 0-16,-3 7 2 0,-3 0-3 16,1 6 0-16,-3 1-2 0,1 3-5 0,3 1 0 15,-2 3-9-15,4 2-9 0,1 1-8 0,-1 4-1 16,-3 5 2-16,3 2 9 0,-1 6 9 0,3 3 0 15,3 3 3-15,7 1 1 0,-1 3-3 0,4-2 4 16,6 0-2-16,0 1 0 0,2-1-1 0,0 0 0 16,0 0 0-16,-2-2 2 0,2 1 2 15,-3-2-3-15,-5 0 3 0,3-3-3 0,-5 1-2 16,-3-1 4-16,-3-3-3 0,1-2 0 0,-4 0-1 16,-1-1 1-16,-2-2 0 0,-5-1 1 15,3-2 4-15,-4 0-2 0,-2 1 5 0,2-1-4 16,-9-2 0-16,4 2 0 0,-2-3-6 0,-2-1-3 15,-1-2-13-15,5 0-31 0,1-2-52 0,2-2-89 16,6-2-212-16,3-2-584 0,2-3-639 16</inkml:trace>
  <inkml:trace contextRef="#ctx0" brushRef="#br0" timeOffset="120882.3629">16692 11735 47 0,'0'-6'545'16,"0"-2"-2"-16,0-3-102 0,1 2-67 16,3 0-71-16,-2 3-68 0,0 2-56 0,-1 0-46 15,0 2-37-15,-1 2-34 0,0 2-32 0,0-2-27 16,0 1-16-16,2 3-9 0,1-1 8 0,0 5 6 15,0 5 10-15,5 2 8 0,1 5 1 16,0 6 3-16,0 0-1 0,0 6-2 0,1 0 1 16,-3 3-2-16,1 1 3 0,-2 2-2 15,-2 2 0-15,-1-4 1 0,2 1-2 0,-2-6 2 16,-2-2-2-16,4-4-1 0,-4-3-1 0,0-4-1 16,0-5 2-16,-1-2 0 0,0-5 5 0,0-3 7 15,0-2 17-15,0-1 20 0,0 0 18 16,0-2 7-16,-2-2-18 0,-4-5-22 0,3-6-23 15,-6-5-16-15,-1-5-2 0,0-6-2 0,-4-3 1 16,-1-1-2-16,2-6 0 0,-2-2-2 0,1-1-1 16,3-3 5-16,0 1-2 0,1 0 2 0,1 0-2 15,3 2 1-15,1 4-1 0,2 5 0 0,0 0 2 16,3 6-9-16,3 3 5 0,0 1-3 16,0 5-5-16,5-1 1 0,1 6-6 0,3 0 1 15,-2 1-2-15,0 5-1 0,2 2-1 0,2 2-1 16,0 5 1-16,0 3-2 0,4 2 7 15,1 6 1-15,2 3 2 0,-1 6 5 16,0 1-1-16,-2 3 2 0,-5 2-2 0,3 1 2 0,-6 1 0 16,-3 1-1-16,0 3 4 0,-5-3-6 0,0 1 6 15,-2-3 1-15,-2-2-2 0,1-2 7 16,-3-3-5-16,-2-2-1 0,2-4 0 0,-3 1-4 16,3-6 4-16,-2 1 1 0,1-6 3 0,1-1 3 15,3-2 1-15,1-1 6 0,1 0 2 16,1-3 4-16,1 1-8 0,1-5-9 0,5-3-6 15,2-4-6-15,3-4 3 0,3-3 3 0,3-1 5 16,1-2-7-16,-1 2 4 0,5 3-3 0,-1 2-4 16,-2 2 6-16,1 3-2 0,0 4 5 15,-2 1 1-15,-1 2-2 0,0 1 0 0,-1 3-2 0,-3 1 0 16,3 3-4-16,-8 1 0 0,3 3-1 0,0 1-2 16,-4 2 8-16,0 3-1 0,0 3 3 15,-1 0 1-15,-1 1-2 0,-1 1 2 16,-1 2-1-16,-4-1 2 0,0-1-1 0,-2 0 1 0,-1 0 2 15,-2 0-1-15,-3-2 1 0,3-2 1 16,-5 1 1-16,4-2 1 0,-3-1-3 0,2-5 2 16,2-4 0-16,2-1 4 0,0-2 6 0,1 0 3 15,1-2 0-15,-1-1-14 0,4-3-13 0,1-4-9 16,3-5-5-16,3-2 7 0,1-1 5 16,-1-3 7-16,3 3 2 0,-4-3 4 0,2-1 1 15,-4 2-1-15,2-1 0 0,-3 1-3 0,1 3 3 16,-5 4-2-16,3 1 2 0,-4 4 0 15,-1 3-2-15,0 1-3 0,1 2-9 0,-1 2-18 16,1 0-16-16,2 1-10 0,3 2 4 0,2 1 13 16,3 2 18-16,7 3 10 0,3 1 8 0,7 0 3 15,3 1 1-15,2-5 1 0,5 2 1 0,0-5 3 16,1 0 1-16,-3-4 0 0,0-2 4 16,-4-3-2-16,-2-4 7 0,-3 0 1 0,0-2 4 15,-6-5 3-15,-2 0 1 0,-2-2 3 16,-5-5 1-16,1 1 0 0,-5-3-1 0,-2 2 0 0,-1-1-2 15,-5 0 0-15,-2 2 2 0,-2 1-1 16,-2 1-1-16,-2 3-4 0,-1 3-6 0,-3 0-4 16,-1 2-2-16,1 5 0 0,1 2 0 0,1 2-3 15,4 4-7-15,0 3-10 0,3 1-3 0,-2 9 1 16,-1 7 4-16,3 10 5 0,1 3 0 16,2 1 1-16,1 6 0 0,7 2 2 0,-2 4 0 15,3 4 0-15,-3 3 0 0,1 1-3 0,1 3 1 16,-2 0 0-16,0 2 3 0,1-4 0 0,-2 2-1 15,-2-2 1-15,2-3-2 0,-3-1 2 16,-3-3 2-16,0-4-6 0,0-6-11 0,0-4-30 16,-1-6-37-16,0-6-46 0,1-2-73 0,0-8-128 15,2-2-197-15,-2-4-281 0,4-5-490 16</inkml:trace>
  <inkml:trace contextRef="#ctx0" brushRef="#br0" timeOffset="121586.1777">18234 11804 1341 0,'2'-8'339'0,"0"-5"-114"0,4-1-72 0,4 0-53 0,1 3-21 16,4 0-21-16,4 3-13 0,5-3-10 15,4 2-7-15,6 1-6 0,0-2-7 0,6 3-4 16,0 0 0-16,-2 2 2 0,-1 1 3 0,-2 0-2 15,-3 2-1-15,-7 1-4 0,-1 1-3 16,-9 0 1-16,-1 1-4 0,-7 0-2 0,-3 0-1 16,-3 0 0-16,-2 0 4 0,0 1 14 0,-2 0 16 15,-1 2 9-15,-3 2 6 0,-7 3-9 0,-1 0-7 16,-3 2-6-16,-1-1-5 0,-5 1-1 16,3 1-7-16,0 2-5 0,5-1-5 0,3 1-5 15,6-3 0-15,2 2-3 0,5-1 2 0,2-1-1 16,6 0 5-16,1 0 9 0,5 0 4 0,8-2 3 15,2-2 0-15,5-2-8 0,3-3 2 0,1-2-1 16,0-3-1-16,5-3 5 0,-1-1-6 16,-2-5-1-16,0 1-1 0,-2-3 2 0,-5 2-1 15,-1-4 2-15,-1 1 2 0,-3 2 4 0,-6 0 10 16,-3 2 9-16,-7 1 7 0,-1 4 4 16,-4 1 2-16,-1 0-3 0,-2 3-3 0,0-2-4 15,0 4-17-15,-2 0-18 0,2 3-16 0,-1-1-17 16,-3 2 0-16,-1 2 5 0,-4 6 6 0,0 2 8 15,3 2 2-15,1 0 0 0,2 3 2 0,4-2 4 16,2 0-2-16,6-1-1 0,3 0-3 16,8-2-3-16,-1-2 7 0,7-1 2 0,5-6 4 15,3-2-1-15,1-6-4 0,1 0-4 0,0-8 2 16,-3-1 4-16,3-4-2 0,1-1 2 16,1 0 1-16,0-4-3 0,3-1 8 0,0-2 2 15,-2-4 4-15,-5-1 10 0,-2-2 0 0,-6 0 6 16,-9-1 5-16,-6 0 2 0,-1 1 1 0,-7 2 1 15,-2 1-2-15,-1 4-6 0,0 5 8 0,-6 0 2 16,5 4 0-16,-3 5 0 0,1 2-7 16,3 5-13-16,0 3-8 0,1 0-7 0,-2 3-14 15,1 3 1-15,-4 2-1 0,2 7 0 16,-5 4 10-16,0 6 2 0,3 2 2 0,-1 2 2 0,4 1-3 16,2 4-2-16,0 1 1 0,1 1 2 15,3 3 0-15,1 2 1 0,2 0-3 0,-2-1-8 16,3 1-11-16,-2-3-29 0,0-2-43 0,3-5-65 15,1-6-84-15,0-4-141 0,-3-5-214 0,-1-3-212 16,0-7-466-16</inkml:trace>
  <inkml:trace contextRef="#ctx0" brushRef="#br0" timeOffset="121849.4864">19570 11638 852 0,'-2'-6'544'0,"-2"-1"-183"0,3-3-163 15,6 5-90-15,8 0-45 0,4-1 12 0,8 0 29 16,2 0 14-16,4-1 1 0,7-1-17 16,5 0-18-16,2 1-14 0,6-1-10 0,-1 1-8 0,1 0-6 15,-3 0-8-15,-3 0-11 0,-1 2 2 16,-7-1-5-16,-4 3 1 0,-9-2 7 16,-6 1-3-16,-5 4 1 0,-5-2 5 0,-3 0 3 15,-4 2 0-15,2 0 0 0,-6 0-8 0,2 2-15 0,0-2-4 16,-1 0-9-16,1 1-12 0,0-1-1 15,1 1-10-15,-2-1-2 0,-2 3-2 0,-2 1-20 16,-1 0-73-16,4 1-169 0,-4-1-542 0,1 0-800 16</inkml:trace>
  <inkml:trace contextRef="#ctx0" brushRef="#br0" timeOffset="122460.4517">21354 11542 1029 0,'21'-21'341'0,"4"-8"-24"0,7-8-84 15,-11 5-31-15,-7 5-1 0,-6 2-6 0,-5 3-32 16,-4 1-37-16,-6 3-38 0,-3 0-34 0,-3 0-22 16,-6 4-17-16,-7 3-5 0,-2 2-1 15,-5 4 1-15,-3 4 5 0,-3 4 3 0,-3 7 4 16,0 3 0-16,-5 3-3 0,6 6-2 0,2 3-9 16,6 1-4-16,7 4-5 0,5 3-2 0,7 1 1 15,2 1 2-15,4-1-2 0,7 0-1 0,5 2 3 16,6-2 0-16,6 4 3 0,4-3 3 15,1-1-3-15,4 0-2 0,2-1-2 0,2-1 1 16,-6-2 0-16,-1 0 2 0,-5-1 0 0,-6-4-2 16,0-3 2-16,-6 0 0 0,-4-3 1 0,-4-1 2 15,-2-2 2-15,-6-2 0 0,-1 1 4 16,-6 0 4-16,-2-2 1 0,-2-2 2 0,-5 0 0 16,2-4-1-16,-2 0 0 0,4-2-1 0,-4-3-3 15,3-1-1-15,-3-3-3 0,5 0-4 0,2-2-3 16,0-2-9-16,4-1-25 0,1-4-39 15,5-1-71-15,0-3-114 0,9-1-251 0,2-3-441 16,10-4-438-16</inkml:trace>
  <inkml:trace contextRef="#ctx0" brushRef="#br0" timeOffset="123017.3783">21448 11739 1177 0,'1'-1'408'0,"5"0"-72"16,-4 0-107-16,-1 1-69 0,-1 1-37 0,-1 0-31 15,0-1-34-15,0 1-23 0,-1 1-14 0,0-1-2 0,0 3 3 16,1-1 2-16,-2 2 2 0,0 0-6 16,1 0-5-16,0 2-3 0,2-2-4 0,0 2 2 15,2-1-1-15,1 2 2 0,2-2 4 0,2 1 7 16,1 0 1-16,6-2 3 0,-1-1-4 16,5-1-6-16,1 0 0 0,-2-2-5 0,0-2 0 15,2-1 0-15,-4-2-5 0,-1 1 1 16,-4-1 0-16,-1-1 5 0,-1-2 3 0,-3 0 5 15,0-1-2-15,-1-2-1 0,-3 3 2 0,0 1-2 16,-2-1 1-16,1 3 0 0,0 0-8 0,0 2-4 16,-1 1-5-16,1 1-4 0,0 1-9 0,0-1-12 15,1 0-18-15,-1 1-18 0,2 0 8 16,4 3 14-16,4 0 26 0,5 3 24 0,8-2 4 16,9-1 0-16,3-2-4 0,9 0-1 0,4-4-2 15,2-3 0-15,0-4 3 0,-1-2-1 0,-4-2 0 16,2-4 1-16,-5-4 0 0,0-3 0 15,-3-3 0-15,-6-4 2 0,1 1 2 0,-7-1 2 16,-2-2 5-16,-6-1 1 0,-5-5 2 0,-5 0 2 16,-3-2 4-16,-6 1 1 0,-4 7 3 0,1 3 2 15,-4 5-1-15,-4 3 5 0,2 5 0 0,-1 3-1 16,-1 6-5-16,2 2-10 0,4 2-9 16,-1 3-13-16,-1 4-2 0,1 2-6 0,-2 6 1 15,-1 9 2-15,-3 2 0 0,3 11-1 0,-1 3-1 16,2 9 3-16,3 4-1 0,-2 5 3 0,4 1 1 15,-4 1-4-15,5 6 3 0,-5 3-1 16,3 3-1-16,-2 2 2 0,3-2-4 0,0-6-3 16,1-6-5-16,4-7-10 0,1-4-21 0,-1-7-22 15,4-5-33-15,0-5-52 0,3-6-58 16,0-6-118-16,0-5-267 0,-2-3-339 0,-5-2-265 16</inkml:trace>
  <inkml:trace contextRef="#ctx0" brushRef="#br0" timeOffset="123178.8993">22060 11780 661 0,'4'-5'247'16,"2"-2"-121"-16,9-2-128 0,8 1-28 16,7 1 21-16,8 1 7 0,2 1-42 0,5 2-182 15,4 1-219-15,3 0 170 0</inkml:trace>
  <inkml:trace contextRef="#ctx0" brushRef="#br0" timeOffset="123418.047">22983 11367 1295 0,'-1'-11'712'0,"1"-1"-329"0,-1-2-98 0,1 8-83 15,1 3-48-15,-1 0-28 0,0 3-39 0,0 0-25 16,0 1-35-16,0 1-23 0,0 1-7 15,0 1-5-15,2 9 4 0,5 7 8 0,-5 7 4 16,5 4 1-16,-4 4 1 0,3 2 2 0,-2-2-4 16,1 6 6-16,-3 2-3 0,0 0 1 0,-1 4 4 15,-2-1-9-15,-1 1-1 0,0 1-4 16,-2-2-4-16,1-4-8 0,-3 0-25 0,3-5-34 16,0-8-52-16,2-2-60 0,2-8-95 0,1-5-157 15,0-2-362-15,0-6-710 0</inkml:trace>
  <inkml:trace contextRef="#ctx0" brushRef="#br0" timeOffset="124071.0108">22785 11775 1477 0,'-3'-3'421'0,"3"-1"-132"16,0-2-162-16,6 4-74 0,4 0-36 15,8-2-4-15,6 1 16 0,7-1 6 0,5 1 6 16,5 0-4-16,3-1-4 0,0 2-3 0,4-1-6 15,-7-1 11-15,1-1 12 0,-4-1 10 16,-4 0 9-16,-3 0-2 0,-4-1-2 0,-5 0-9 16,3 0-1-16,-8-1-6 0,2 1-2 0,-2 0 4 15,-6 2-4-15,-1 0 4 0,-3-1-1 0,-3 3-7 16,-3-1-6-16,1 2-4 0,-2 2-4 16,0-1-7-16,0 1 1 0,0 1-9 0,0-1-5 15,-1 0-3-15,1 1-13 0,-1-1-3 0,1 1-9 16,0 2 0-16,-1 1 5 0,-2 4 7 15,-3 4 10-15,3 1 0 0,0 5 3 0,-2-1-3 16,3 2 0-16,1 2 1 0,2 0-6 0,1-2 2 16,6 1 0-16,1-1-1 0,1-3 5 0,0 1 0 15,4-5 1-15,-4-2-1 0,6-2 1 0,-3-5 2 16,0-1-2-16,4-3 3 0,1-2-1 16,-3-3 0-16,4-3 1 0,0-4 0 0,0-2 3 15,-3 1-1-15,2-5 5 0,1 2-3 0,-7-1 7 16,0 3-2-16,2-3-5 0,-8 1 4 0,2 2-7 15,-6 1 3-15,3 5 1 0,-4 1-1 0,-1 3 3 16,-1 2-3-16,1 1-3 0,0 2-6 16,0 2-5-16,0-2-12 0,-1 1-15 0,1 1 1 15,-4 3-3-15,2 4 14 0,0 2 13 0,-1 4 3 16,-2-1 5-16,5 4-2 0,0-1-1 0,0-2-2 16,5 1 1-16,0-2-1 0,4-1 3 15,0-1 3-15,2-2-1 0,1-3 3 0,3 0 2 16,1-3 0-16,0-4 4 0,0-1-3 0,3-4 1 15,1-3-1-15,0 1-1 0,0-3 0 16,0-1-1-16,1 1 0 0,0-1-2 0,-2-1 6 16,0-2 3-16,-7 0 1 0,-2-4 5 0,1-1-5 15,-2-1-1-15,-3-2-3 0,-3 2 0 16,-2-1-2-16,-1-2-4 0,-4 1-1 0,-4 0-9 16,-4 0-1-16,-4 0-4 0,-5 2-3 0,-7 0 1 0,-3 3-4 15,-1 3-3-15,-1 0-13 0,3 5-32 16,2 6-59-16,10 1-113 0,5 4-226 0,9 5-482 15,4 4-655-15</inkml:trace>
  <inkml:trace contextRef="#ctx0" brushRef="#br0" timeOffset="124902.979">24496 11625 2288 0,'-2'-4'259'0,"-1"-1"-85"0,-2 1-41 0,2 1-24 15,-2 0-12-15,2 1-12 0,-6-3-13 0,2 2-18 16,-1 1-16-16,-1 2-19 0,-3 3-10 16,-3 3-7-16,-4 2-4 0,3 2 2 0,-3 4-2 15,0 0 2-15,2 3-2 0,3 2-2 0,2 2 0 16,0-1-1-16,4 2 2 0,2-1-1 0,4-3-1 16,4 1-4-16,3-2-5 0,0-3-4 0,7 0-5 15,4-5 3-15,2-1 4 0,4-3 2 0,0-5 7 16,5-4 3-16,-3-1 2 0,1-6 5 15,0 2-2-15,-4-3 1 0,0-3 1 0,-3 1 4 16,-5-2 1-16,3 2 3 0,-3-2 2 0,-2 0-1 16,1 1 6-16,-3-1 3 0,-3-2 5 15,-2 4 1-15,-3-2 2 0,1 5 0 0,-2 1-2 16,-2 1 1-16,1 3-3 0,1 3-3 0,-1 2-5 16,1 2-9-16,-1-1-5 0,0 2-7 15,1-1-4-15,-2-1-1 0,-2 3-1 0,1 3 2 16,-5 1 2-16,-2 4 4 0,3 2 1 0,0 1-1 15,1 3 2-15,1 1-2 0,-1-1 1 0,5 3 0 16,-1-3-1-16,2-1 0 0,2 2-3 16,-1-4 1-16,6 1-3 0,-3-3 1 0,4-1 0 15,1 0-2-15,2-4 0 0,0-1-5 0,0-3 7 16,3-3 1-16,1 0 5 0,1-7 4 0,0 1-4 16,3-3 1-16,0-2-3 0,-1 2 3 15,-2-5 4-15,1 2 5 0,-1-2-1 0,0 0-3 16,3 0 1-16,-1-5-4 0,2 1 5 0,-4-2 3 15,-1 4-2-15,0-1-3 0,-5 3-2 0,0 3-1 16,0 2-1-16,-3 4 1 0,-4 1-2 0,0 4-4 16,-2-1-4-16,-1 2-8 0,0 1-5 15,2-1-1-15,-2 3 0 0,2 3 8 0,-1 4 3 16,1 1 5-16,1 2 4 0,3 3 2 0,-2 2 1 16,3-1-1-16,2-2 1 0,2 0-4 0,2-3 2 15,4-2 4-15,1 0-5 0,5-1 4 16,5-2 0-16,5-2-2 0,5 0 4 0,1-4 1 15,-3-2 1-15,0-2-3 0,-2-5 2 16,0-1 1-16,1-3 2 0,1-4 2 0,0 0-2 16,-4-1 1-16,-2-4 2 0,-1-1 3 0,-7-1 2 15,-2-1 0-15,-4-1 1 0,-2 2-4 0,-4 1-1 16,-4 3 2-16,-4 4 0 0,-2 1 5 0,-2 3-3 16,-3 1-4-16,2 1-4 0,-2 2-2 15,-7 1 1-15,4 2-1 0,-4-1 1 0,-3 3-5 16,-1 2 2-16,-4 4-3 0,-1 2-1 0,2 2 2 15,0 5-4-15,3 3-1 0,-2 2-4 0,6 3 0 16,2 3 3-16,5 0 1 0,3 0 0 0,4 3-3 16,4-3-1-16,4-3-5 0,2-1 3 0,9-2 1 15,-1-2-10-15,9-2-5 0,3-2-16 16,7-2-28-16,3-3-28 0,7-3-85 0,0-3-162 16,-1-2-605-16,-3-5-698 0</inkml:trace>
  <inkml:trace contextRef="#ctx0" brushRef="#br0" timeOffset="126024.3551">13571 13176 730 0,'-1'-3'483'0,"-2"-1"-303"0,-1 0-149 0,4 4-64 15,1 0-32-15,2 0-11 0,-3 0 8 16,0 0 12-16,1 0 9 0,-1 0 15 0,2 1 31 16,0-1 30-16,0 2 26 0,5-1 22 0,0-1 7 15,5 1-1-15,-1-1-3 0,0-1-9 16,6 1-6-16,-1-1-8 0,4 1-6 0,1-2-11 16,5 0-8-16,-4 0-12 0,7 2-9 0,2 0-2 15,1 0-3-15,7-1 2 0,2-1-1 16,3 1 1-16,6 0 2 0,8 1 2 0,-2-3 3 15,9 2-1-15,0-1 1 0,6 1 1 0,4-2 0 16,0 2 3-16,4 0 5 0,0 1 8 16,5-1 4-16,1-2 4 0,5 2 1 0,3 0-1 0,1 0 3 15,3 1-3-15,2-1-1 0,-2-1-6 16,3 1-4-16,3 0-1 0,4 0-4 0,-1 1 1 0,3 0-2 16,4-2-2-16,-3 2-5 15,4 0-2-15,2 0-1 0,3 0-4 0,2 0 0 0,1-1 0 16,2 0-3-16,0 1 3 0,2-3 0 15,-2 1 2-15,3 0 1 0,-2-1 1 0,-1 1-2 16,-2 0 3-16,-1-1 2 0,0 1 1 0,2 0 3 16,-1-2-4-16,-1 1-2 0,-1 0 2 0,1-1 1 15,1 1 1-15,2-1-1 0,-1 1 2 16,-2-1-5-16,4 0-1 0,-4 0 2 0,1-1-5 16,1 1 1-16,4 0 0 0,-1 1-2 0,-1-1 1 15,1 1 1-15,0-2-1 0,1 3-1 0,0-1 1 16,1 0-2-16,-2 1-4 0,4-1 1 0,0 2-3 15,3-1 2-15,3-1 2 0,2 0-1 16,-1 1 2-16,4 1-1 0,6-1 2 0,0 0-1 16,2-1 2-16,3 1-2 0,0-3-3 0,2 3 2 15,1-2-5-15,5 0 1 0,2-1 0 0,0 1 0 16,1-3 0-16,2 2 4 0,-2-1 1 16,-4 1 0-16,-2-4 8 0,-5 2 2 0,-1 0 4 15,-9 0 4-15,-10 2-3 0,-8-1 0 16,-5 1-2-16,-9 1-3 0,-11 0 1 0,-9 0-3 0,-8 0-1 15,-14-1-4-15,-11 0-2 0,-12 2-1 16,-13-1-2-16,-6 3 3 0,-9-2-5 0,-4 2 1 16,-8 1-4-16,-3 0-2 0,-2 0 0 0,-2 0-10 15,1 1-7-15,-1-1-3 0,-6 3-3 0,-3 2-19 16,-9-1-52-16,-2 2-95 0,-7-1-209 0,-3-2-455 16,-7 0-713-16</inkml:trace>
  <inkml:trace contextRef="#ctx0" brushRef="#br0" timeOffset="128607.6336">13641 13280 1 0,'-2'0'0'16,"-1"-1"0"-16,0-1 0 0,-1 1 0 0,-2 0 0 15,0 1 0-15,0-3 146 0,-3 3 8 0,-2 0-20 16,-3 0-16-16,-2 1-3 0,-2 1-2 0,-1 0-3 15,1-2 5-15,-3 2-12 0,1-2-7 16,-4 1-2-16,3-1-8 0,-2-1 2 0,-4 0 3 16,1 1 0-16,-2-2-1 0,-3-1-3 0,-2 2-17 15,-3 0-10-15,-4 1-11 0,0 1-8 0,-4-1 0 16,-3 0-8-16,-3 0-2 0,-1 0-3 0,0 1-1 16,-3 1 2-16,-5-2 3 0,3 0 11 15,0-2 5-15,4 1 10 0,2-5 7 0,4 2-6 16,1-3 0-16,6-1-5 0,2-1-9 0,1-2-2 15,2-2-6-15,1 2-2 0,-1-5 1 0,4 0 4 16,3 2 1-16,-1-4 2 0,3 0-2 0,-1 1-4 16,1-2-2-16,2-1-2 0,-1 0-3 15,1-3-4-15,0 1-2 0,2-2-5 16,1-2-2-16,1 0 1 0,2-3-4 0,2 1 0 0,-1-2-3 16,1 2-3-16,0-3 0 0,1-1-3 15,0-5 0-15,-1-1-3 0,2-1 2 0,0-2 1 16,2-3-3-16,0-2 6 0,0-2-5 0,3-2-2 15,1-2 4-15,-1-2-5 0,3-6 3 0,2-2 0 16,-1-4 0-16,1-3-3 0,-2 0 4 16,1-1 3-16,-2 1-4 0,1-1 5 0,-2 0-3 15,1 1-2-15,-2 2 1 0,-3-3-4 0,2-1 0 16,-1-1-2-16,-2 0 2 0,-3-1 0 0,0 3 0 16,-1-1 3-16,-2 0-3 0,3 3 3 0,-3 0 0 15,3-1-2-15,-1 0 4 0,3-2-4 0,2-3-1 16,2-3 0-16,2 4 0 0,4-1 1 15,-3 2 0-15,5 0 3 0,1 2-6 0,-1 1 1 16,1 2 1-16,0-2 0 0,-2 0 3 16,-1-3 0-16,-2 1-4 0,-2 2 1 0,0 4-2 15,-2-1 2-15,-1 1 2 0,3 3 0 0,-4 1-4 16,3 1 3-16,1 3 2 0,-2 2 0 0,3-3 7 16,0 2-5-16,2 0-2 0,4 1-1 15,0 5-1-15,2 4 4 0,3 0 0 0,3 6 1 16,0-1-4-16,2 8 0 0,3 0-1 0,-2 3-1 15,3 5 5-15,-3 5-5 0,1 2-3 0,2 6-2 16,-2 3-6-16,0 2 2 0,0 3-2 16,3 2 1-16,-1 3-3 0,4 2 0 0,1 2 5 15,1 2 2-15,1 2 7 0,2 0-2 0,1 4-1 16,4-2 0-16,2 1-2 0,3-1 5 0,3 1 0 16,3 2 0-16,5-1-3 0,1-2 3 0,8 0 1 15,5-1 0-15,6-1 6 0,6 0-8 0,3-1 1 16,3-2-4-16,8-1-2 0,2-1 7 15,5 0-1-15,2 0 2 0,7-3-2 16,1 0-2-16,3-1 1 0,3 0-1 0,3-1 4 0,3-1-2 16,5-1-2-16,2 1-1 0,3 0-1 15,0 1 1-15,0-2 4 0,5 3 1 0,2-1 4 16,3 1-6-16,4 0 0 0,3 0 0 0,1 0 1 16,4 1 3-16,4 0-5 0,5 1 0 0,2-1-2 15,4 2 6-15,4 0-1 0,5-1 4 16,1 0-6-16,3-1-1 0,1 3 2 0,2-3-2 15,5 0 8-15,-3 0-6 0,2 1-3 16,1-2-1-16,3 0-5 0,-1 1 6 0,2 1 2 0,-1-1 1 16,2 2-2-16,0-1-3 0,4 0-2 15,-2 2 1-15,-3 0 6 0,2 0-2 0,0-1 0 16,-3 3-2-16,3-2-5 0,-1 3 6 0,-2-2 2 16,4 3 2-16,-1-1-2 0,1 1-3 0,0 0 0 15,-3-1 0-15,1 2 4 0,-3-1-1 0,0 0-1 16,-3 2-1-16,-1-1-1 0,-4 2 4 0,-2-1 0 15,-4 1 3-15,-3-2-3 0,-3 0-1 16,-1 2 0-16,-7-4-1 0,-3 2 4 0,-1 0-3 16,-2-1-1-16,-3 1-4 0,-2-1 0 0,-5 1 1 15,0-1 1-15,-3 0 3 0,2-1-2 0,-5 3-2 16,-2-2 1-16,-4-1-1 0,0 3 4 16,-2-2-1-16,-2-1 0 0,-3 2-3 0,-6 0 1 15,-3 2 1-15,-2-3 3 0,-5 0 1 0,-3-3-2 16,-5 4 0-16,-7-4-1 0,-1 1-3 15,-8 1 8-15,-3-2-3 0,-9-1-1 0,-2 1 1 16,-3-1-6-16,-5-1 3 0,-3 2 4 16,-5-2 0-16,-7 1-1 0,-4-1-2 0,-4 0 2 15,1 1-4-15,-7 1 5 0,-5-1-2 0,-3 1-3 16,-9-2-3-16,-1 0-3 0,-5-1 2 0,-2 1-1 16,-2 0 3-16,0 0-3 0,0 0-4 0,-1 1 2 15,-1 1 1-15,2 1 5 0,-1 3 2 16,-1 1-2-16,0 1-1 0,0 1-1 0,0 2 4 15,0 3 1-15,-1 2 2 0,-1 3-2 0,1 3-1 16,-3 3-1-16,2 6 1 0,-2 0 4 16,-1 3-5-16,2 1 1 0,0 1-3 0,1 2 0 0,4-2 3 15,-1 3 2-15,1-1 2 0,1 0-3 0,2 0 2 16,0 2-4-16,3-2 1 0,-1-2 5 16,-2-3-4-16,2 1 0 0,0-1-1 0,0 0-3 15,3 0 2-15,-1 0 3 0,-2-1 2 0,3 0-3 16,-1-2 2-16,1 1-2 0,-2 0-2 15,1 0 4-15,-1 3-6 0,-2-4 3 16,-1 2 0-16,1-2-1 0,-2 0 4 0,0 3-1 0,1-1 2 16,-3 3-3-16,3-3 4 0,-2 0-4 0,1 1-2 15,0-1 4-15,-1 0-7 0,-1 0 3 16,0-1 2-16,-2 3-2 0,1-5 3 0,0-1-1 16,0 0-1-16,-1-3-2 0,0 2 1 0,-1 2 1 15,0 0 1-15,-2 0 3 0,0 0-3 0,-1-3 0 16,2 6-1-16,-2 0-1 0,0-5 2 0,0 8-1 15,0-4 2-15,-1 0-1 0,2 4-1 16,-6-1 0-16,3-2-1 0,0 1 2 0,-3-2 0 16,3-2 0-16,1 0-2 0,-2 2-1 15,1-5 4-15,1 3-2 0,1-6 3 0,0-1-2 16,0 0-4-16,3 2 3 0,-4-1-2 0,1 0 5 16,1 1 1-16,0-4-4 0,0 2 0 15,2 0-2-15,-3 4 3 0,-1 1 0 0,3 0 1 16,-2 2 0-16,1-1-7 0,1-1 7 0,-1 1-2 15,-2 1 2-15,0-2 3 0,-2 1-5 0,2-4 2 16,-1 1-2-16,0-3 1 0,0 0 2 0,-1-2 1 16,3-5-1-16,1 2-6 0,-1-4 3 0,3-3 1 15,-2 0 1-15,1-3 7 0,-2-2-10 0,1-2 0 16,2-3-1-16,0 1 1 0,0-3 4 16,-2 0 3-16,2-1 1 0,1 0-3 0,-1 0 7 15,1 0 0-15,0 0 2 0,-3 0 4 0,1 0-9 16,-2 0-2-16,0-1-3 0,-2 2-2 15,0-1 0-15,-3 1 2 0,0 0-3 0,-1 3-2 16,-2-1 1-16,-3 1 0 0,1 1 2 0,-1 1 6 16,-2 0-7-16,2 0 0 0,-1-1-1 15,1 1 0-15,-2 2 2 0,-2-2 2 0,-1 0-1 0,-2-2-4 16,-3 3 5-16,0 0-2 0,-4-3 2 16,-2 2 4-16,-1 1-4 0,-6-2-1 0,-2 0-2 15,-6 1 0-15,-6 3 3 0,-6-4 0 0,-3 2 0 16,-5 0-3-16,1 1 2 0,-4 0-1 15,-1 1 3-15,0 0 1 0,-1-1-2 0,-1 4 0 0,0-2-2 16,1 3-1-16,1 0 4 0,4-1 0 16,-1 0 0-16,4 1-2 0,0-3 0 15,2 3-3-15,-2-2 2 0,6 0 2 0,-1-1-2 0,5 0 0 16,2-3-1-16,3-1-1 0,5-1 2 16,3 1 1-16,4-1-1 0,10-3-2 0,0 1 2 15,9-1 0-15,0 1 2 0,4-2 4 0,4-1-6 16,2 2-1-16,4-2-1 0,-3 1-1 0,5-1 0 15,1 1-1-15,0-1-3 0,1-1-9 0,-1 1-8 16,3 0-30-16,-3 1-83 0,0 3-253 16,-4 2-721-16,1-2-550 0</inkml:trace>
  <inkml:trace contextRef="#ctx0" brushRef="#br0" timeOffset="143519.5405">11906 3067 1 0,'0'0'0'0,"-2"-1"0"0,2-2 0 0,-2 1 0 16,1-1 0-16,0 2 0 0,1-1 0 0,-2-1 179 16,2 2 16-16,-1-1-2 0,1-2-15 0,0 2-4 15,0 0-2-15,0-1-2 0,0 0 2 0,0 0-9 16,0 2-18-16,-1 0-14 0,1-2-16 0,0 2-11 15,-1 1-18-15,1 0-27 0,1 0-27 16,-1 0-25-16,0 1-16 0,1-1-12 0,-2 1-8 16,1 1-14-16,0-1-14 0,1-1 3 0,-1 1 7 15,3 3 16-15,-1-1 18 0,2 4 6 0,-1 2 5 16,4-1 4-16,-2 2 1 0,1 0 2 0,3 1 1 16,-1 1 0-16,1 1 2 0,0 1 1 15,1 2-4-15,1-1 3 0,-1-1 3 16,1 3-5-16,0-5 2 0,2 2 0 0,-3-1-1 0,-3-1 6 15,2-3 6-15,1 0 9 0,1-3 13 0,-1-2 17 16,4 0 11-16,2-4 10 0,4 0-3 0,5-4-6 16,5-4-10-16,8-7-11 0,5-4-11 15,9-3-10-15,1-3-4 0,2-1-4 0,-2-1-2 16,-2 0 6-16,-4 0-4 0,-2 1 1 16,-5 0 0-16,-4 1-6 0,-1 1 1 0,-4 3-2 15,-6 0 0-15,-4 3 1 0,-4 5 3 0,-6 3 2 16,-3 3 0-16,-2 0 3 0,-2 3-2 15,-2 2 1-15,-1-1 2 0,1 3-6 0,-2 0-1 16,0 0-6-16,-2 0-7 0,2 0-6 0,0 0-1 16,-1 0-7-16,1 0-7 0,0 2-10 0,0-2-23 15,-1 1-4-15,0 1-6 0,0 3-14 0,-6 4-47 16,1 1-126-16,-4 6-223 0,-5 1-271 16,-1 5-485-16</inkml:trace>
  <inkml:trace contextRef="#ctx0" brushRef="#br0" timeOffset="144164.951">11724 3343 295 0,'0'-3'460'0,"0"0"-86"0,1 0-82 0,-1 1-70 15,0 2-56-15,3 0-53 0,-3 2-60 0,0-1-33 16,0 1-22-16,0-1-19 0,0-2-10 0,1 2 5 16,1 1 11-16,0 3 17 0,4 0 18 0,-1 4 1 15,4-1 5-15,-2-1 2 0,1 1-1 16,2 2 0-16,1-1 1 0,0 2 1 0,3-2 0 15,-4 2 1-15,2-2 1 0,3 1 0 0,-1 1-1 16,1-3 1-16,1 0 2 0,3-1 1 0,-2-1 5 16,5-2 2-16,2-1-5 0,5-2 0 15,1-4 3-15,2-1 2 0,3-3 1 0,3-5-3 16,10-2-10-16,2-6-6 0,3-3-3 0,4 0-2 16,2-2 0-16,-2-3-1 0,2 1-2 15,-2-4 1-15,-3 2 1 0,-3 1 2 0,-4 3 3 16,-1 0 2-16,-5 3 2 0,-1 2-1 0,-8 1 4 15,-3 1 1-15,-3 3-4 0,-2 0-2 0,-3 2-8 16,-1 2-2-16,-8 1 0 0,-2 4 1 0,-1 0 2 16,-3 3 2-16,-3 2 1 0,-2-2-1 15,0 3 0-15,-1 0-3 0,0-1-5 0,0 1-2 16,0 0-4-16,0 0 0 0,-1 0 0 0,1 0-1 16,0 0 1-16,-1 1-3 0,1-1 1 0,-1 1-3 15,1-1 1-15,0 0-1 0,-2 2-2 16,2-2 1-16,0 0-3 0,0 0-2 0,0-2-1 15,-1 2 0-15,1 0-1 0,0 0 0 16,0 3 0-16,-2-3-3 0,2 0 0 0,0 0-3 16,0 0-1-16,0 0-3 0,0 0-3 0,0-1-1 15,0-1-3-15,-1 2-2 0,1 2 5 0,-2 0-3 16,-1 1-24-16,-3 2-27 0,4-3-38 0,0 1-37 16,-3-2-46-16,2 2-80 0,-2 0-161 0,0 2-212 15,-5 2-422-15</inkml:trace>
  <inkml:trace contextRef="#ctx0" brushRef="#br0" timeOffset="157150.8114">4507 15415 1 0,'1'-2'0'16,"-1"-2"0"-16,0 2 227 0,-1-1 130 16,1 1-10-16,0 1-18 0,0-1-41 0,-1-1-48 15,1 2-26-15,-2 0-31 0,1-2-38 0,1 3-15 16,0-1-21-16,0 1-16 0,0 1-22 0,0-1-22 15,0 0-20-15,0 0-20 0,1 0-4 16,-1 2-10-16,0-2-2 0,2 1-1 0,-2-1-8 16,0 0-1-16,1 0-4 0,-1 0-1 0,0 1 3 15,1-1 10-15,1 1 7 0,5 0 6 16,-1 1 7-16,4-1-2 0,1 1 2 0,0-2 2 16,2 2-3-16,3-2 1 0,-1 0 0 0,5 0 0 15,1 0 1-15,-1 0 0 0,2 0-3 16,4 0-3-16,-2 0 3 0,5 0-3 0,-4-2 4 15,0 2 1-15,1-1-3 0,-1 1-2 0,2-1-1 16,0 1 0-16,1 0-1 0,3 0 2 0,0 0-3 16,1 0 0-16,2 0 2 0,1 0-1 0,4-1 3 15,2 2 0-15,1-2-2 0,0 1 1 0,3 0 0 16,0-2 4-16,6 1 2 0,0-1 1 16,4-1-1-16,1-2-4 0,5 3 3 0,-2-3-1 15,-1 2 3-15,3 0 3 0,1-1-3 0,2 1 1 16,-1-1-2-16,4 1-1 0,-6 1-2 15,2-1-1-15,-3 0-2 0,2 0-2 0,-2 0 5 16,2 1-2-16,-3-3 3 0,-2 1-2 0,3 2-2 16,-1-3-1-16,0 1 1 0,-4 1 2 15,2-1-1-15,-5 0 1 0,-1 2-3 0,-3-1-1 16,-4 1 1-16,-3 1-1 0,-2-1 0 0,-1 1 0 16,-5 0-2-16,-2 0 0 0,-1-2 1 0,-6 2 2 15,0 0-1-15,-10-2 0 0,3 2 0 0,-8-1-3 16,-5 2 6-16,1-1 1 0,-2 0 5 15,-3 1 5-15,0 0-1 0,0 0 1 0,0 0-1 16,0 1 1-16,0-1-1 0,-1 0 3 0,1 0-2 16,-2-3-6-16,2 1-3 0,-3 0-7 0,2-2-6 15,0 1-1-15,-1-2-7 0,0 0-6 16,-2 0-8-16,2 2-5 0,-2-2-7 0,-3 0-3 16,-3-1-3-16,1 1-6 0,-2-1 3 0,-6 1-6 15,3 0-1-15,-5 2-2 0,-2-3 2 0,1 1 8 16,-1 1 12-16,1-2 12 0,0 1 10 0,0 0 9 15,4 1 3-15,1-2 2 0,2-2 3 16,-4 3-1-16,5-1 5 0,-4-1 1 0,3 0 1 16,0 0 4-16,-2-2 5 0,0 2 4 0,-1-2 6 15,2 1 6-15,-4 0 3 0,4-2-1 0,-3 1 5 16,4 1-6-16,-2 1 0 0,2-2 0 16,-2 2-7-16,1 0-2 0,1-1-6 0,1 3-2 15,-3 1-2-15,4-1 0 0,0 2-4 0,0-1-5 16,3 1 1-16,0 1-2 0,2 1-2 0,-2 1 0 15,3-1-4-15,0 1-1 0,2 0 0 16,-3 0-1-16,5 1 0 0,-1-1 4 0,-2 1-5 16,2-1-2-16,2 0 1 0,0 2-3 0,0-2 0 15,0 3 2-15,0-2-4 0,2 2 0 0,1-1-1 16,-1 0 2-16,-1 3 2 0,6 1 3 16,-2 1 1-16,5-1-1 0,7 3 5 0,-3 1-1 0,6-2 3 15,3 2 2-15,2 1-6 0,-2-2 0 16,5 1 0-16,3 0-1 0,-1 1 2 15,1-2 0-15,2-1 0 0,2 0-3 0,-3 0 3 16,0-2-3-16,1 3 3 0,0-3 1 0,1-1-3 0,-2-1 1 16,-1 1 0-16,-2 1 0 0,-4-2 0 15,1 1 1-15,-5-2-3 0,2 0-1 0,-3 1 4 16,4 1-2-16,-6-2 1 0,4 1 2 16,-6-2-4-16,2 2 0 0,-7 1 0 0,-2 0-1 15,0-2 0-15,-3 1 3 0,1-3-2 0,-4 1-1 16,1-1 3-16,-1 2-4 0,-3-1 2 0,2 0 2 15,-1 0-3-15,3 1 2 0,-3-2-2 16,0 1 1-16,0 0-2 0,-1-1 2 0,1 2 0 16,-1-2-2-16,0 1 4 0,0-1-4 0,0 1 2 15,-1 0 2-15,1-1-3 0,-1 1 0 0,-1 3 1 16,-3 0 0-16,3 2 1 0,-1 1 2 16,-4 3-1-16,-2 0-2 0,-2 3 5 0,-1 2-3 15,-6-2 2-15,-1 1 1 0,-2 3-5 0,-1-2 3 16,0 2-3-16,-4 1 2 0,3-1-3 15,-1 0 4-15,-3 1 0 0,-2 2-3 0,-1 0 5 16,-1 3-5-16,-1 0 1 0,0 1 4 0,-2 0-5 16,1 0 0-16,1 1-2 0,2-2 2 15,-1-1 0-15,1-1 3 0,3-1 0 0,3-3-5 16,1-2 7-16,4-2-5 0,1-1 3 0,6-4 1 16,2-2-5-16,2-1 5 0,3-2-4 0,0-1 4 15,2-1-1-15,3-2 1 0,0 1-1 0,0-1-1 16,0 0 6-16,0-1-8 0,0 1 3 0,0 0 0 15,0 0-7-15,0 0 5 0,0 0-2 16,0 0 2-16,0 0-1 0,0-1 4 0,0 1-3 16,0 0-1-16,0-1 10 0,0 1-11 0,0-1 4 15,0 1-1-15,0 0-21 0,0 0-20 0,0-2-40 16,0 1-64-16,0 0-95 0,0-2-232 16,0-1-668-16,-2-2-243 0</inkml:trace>
  <inkml:trace contextRef="#ctx0" brushRef="#br0" timeOffset="161122.9082">4808 14584 1263 0,'-5'-7'490'0,"0"-1"-119"16,-1 0-96-16,5 2-68 0,-2 2-46 16,3 3-44-16,0 1-34 0,0 0-40 0,0 1-30 15,0 0-22-15,0-1-17 0,0 4-4 0,3-1 4 16,-2 3 13-16,2 4 15 0,4 2 6 0,-2 5 6 15,0-1-1-15,2 4 0 0,2 1-2 16,-2 2-3-16,0 0-1 0,3 0 1 0,-3 2 0 0,-1-1 1 16,2 2-2-16,-1-1-1 0,1 0 0 15,-3 2 2-15,1-2-4 0,-1-1 4 0,1-1-1 16,-2-3-3-16,-2-1 5 0,-1-1-2 0,1-2 0 16,-2-1-2-16,0-2 2 0,-2-2-5 15,0-1 0-15,1-2 1 0,-5-1-9 0,3-2 11 16,1-3 5-16,-2 0 4 0,0-4 8 0,-2 0-3 15,-3-1-8-15,1-6-7 0,-4-4-1 0,0-1-7 16,-1-7-1-16,1-2 4 0,-2-2-5 16,0-3 5-16,0-1 1 0,1-4-1 0,1 3 2 15,3-4 1-15,-1 5-2 0,3-1 1 0,-3 1 0 16,3 1-1-16,4 3 3 0,-1 2 2 16,0 3-4-16,3 1 7 0,1 3-1 0,0 1 3 15,0 2 3-15,2-2 0 0,2 4 3 0,-1-2-2 16,3 1-2-16,-1 1-6 0,5 2-2 0,0-2-1 15,1 3-6-15,4-1 5 0,-1 1-3 0,6 2-1 16,-4 2 3-16,2 2-2 0,0 0 0 0,2 4-4 16,-1-1 2-16,-1 2-2 0,-1 2 1 0,2 2 4 15,-1 2-6-15,0 0 5 16,0 4-1-16,-2-1-3 0,-1 4 3 0,1 0 0 16,-2 2 3-16,1 1 0 0,-3 1 3 0,2 0-3 0,-3-1-2 15,2 2 3-15,-3-3-4 0,-3 2 3 16,-1-1 1-16,1 0-2 0,-5 0 3 0,1-1-2 15,1-1 0-15,-4 1-1 0,-2-2 0 0,-1-1-1 16,0 0 0-16,2-2 2 0,-2-2-4 16,0-1 4-16,0-3 0 0,2 0 0 0,-1-4 5 15,0-1-1-15,0 0 4 0,2-1 1 0,-1-1 6 16,0 0-1-16,0 0 1 0,0-1 1 0,-2 1-6 16,2-2 3-16,-2 1-4 0,1-1-1 15,1 0-1-15,1 0-3 0,0 0-1 0,-1-1-4 16,1-1 2-16,0 2-3 0,0-1-1 0,0-1 0 15,0 1-10-15,0 0 6 0,0-1-2 16,1 2-2-16,-1-2 8 0,0 3-5 0,1-1 3 16,-1 1 0-16,0 1 3 0,0 0-2 0,0 0 0 15,0 1 3-15,0-1-7 0,0 0 7 0,0 0-2 16,0 0-3-16,0-1 9 0,0 1-6 16,0 0 3-16,0 1 0 0,0-1-1 0,0 0-1 15,0 0-1-15,0 0 3 0,0 2-5 0,0-2 4 16,-1 0-2-16,1 0-2 0,0-2 2 0,0 4-4 15,0-2 0-15,0 0-3 0,0 1 0 0,0-1-4 16,0 1 0-16,0-1 4 0,-1 3-4 0,1-1 11 16,0 1 0-16,-2-1 1 0,1-1 7 15,-2 3-5-15,1-2 1 0,2 2 0 0,-4 0 0 16,1 1-2-16,0-2 0 0,0 1 0 0,1-1-4 16,-4 1 6-16,2 0-1 0,-1 2-2 0,-1-2 7 15,-3 2-3-15,1 1 1 0,-3 2-2 16,0-2-2-16,-4 2 1 0,3 0-1 0,-3-2 2 15,0 0 0-15,1 3 0 0,2-4 0 0,0-2-3 16,4 0 4-16,0-1-3 0,2 1 5 0,2-3-1 16,0 1-2-16,1-2 2 0,3 1 1 0,-1-2 2 15,-2 1 1-15,1 0 0 0,2 0-1 16,-2 0-3-16,2-2 2 0,0 2-2 0,-1-1 0 16,0 0 1-16,0 2-3 0,1-2 0 15,0-2-1-15,0 2 1 0,-1 0-1 0,1 0 3 16,0 1-2-16,0-1-2 0,-2-1 2 0,2 1-2 15,0 0 1-15,0 1-2 0,-1 1-1 0,1-2 2 16,-1 1-3-16,2-1 5 0,-1 0-1 0,0 0-1 16,1 1-2-16,-1-2-4 0,2 0 1 0,-2 2-5 15,1-1-1-15,-1 0 0 0,0 1-3 16,2 0 2-16,-1-1 2 0,3-2 4 0,0 0 1 16,1 2 2-16,0-2 0 0,-2 0-3 0,4 2 3 15,-1-2-2-15,3 2 3 0,-2 0 1 16,1 0-6-16,3-1 5 0,-2 1-2 0,-1 1 3 15,4-2 3-15,-1 0 0 0,-1 0-3 0,1 1-2 16,0 0 1-16,0 0 0 0,3-1 2 0,0 0 1 16,2 1-3-16,-1-2 2 0,5 0 0 15,-3-2 0-15,6 0 2 0,-2-1 0 0,0 1 0 16,-1-2-4-16,1-1 8 0,-2 1-6 0,2-3 3 16,-4 1 1-16,1 1-3 0,-2-2 4 15,-5-2-2-15,5 1 5 0,-4-4-2 0,-1 1 3 0,0-1 2 16,-2 0-2-16,-4-2 5 0,0 1-2 15,-4 0 0-15,0-2 0 0,-1 4-6 16,0-2 2-16,-2 2-1 0,-1 2 2 0,-1-2 0 16,0 3-2-16,-5 1-1 0,-1 2-6 0,0 1 2 0,0 1-4 15,-2 0 0-15,2 3 0 0,1 1-3 16,0 2 1-16,4-1-3 0,0 1-2 0,4-1-6 16,1 1-12-16,0 1-3 0,0 0-3 0,0 3 6 15,0 2 5-15,1 0 3 0,3 2 6 0,1 2 0 16,1 1 5-16,3 0 2 0,3 3 1 15,3-2 3-15,3 3-1 0,2-1 3 0,-2 2-4 16,-1 0 5-16,2 1-2 0,-1-2 1 0,1 2 2 16,-7 1-4-16,3-1 2 0,-1-2 0 15,-2 0 0-15,-3-2 2 0,-2-1-2 0,0 1 1 0,1-3-1 16,0-2 2-16,-4 0-1 0,3-4 2 16,0 1 3-16,-1-1-4 0,4-3 5 0,0-1-1 15,7-3 1-15,0-2 2 0,4-1-3 16,5-3-1-16,2-1-5 0,0-3 3 0,2-1-4 15,0-2 1-15,-2 0 3 0,1 1-4 0,0-2 5 16,-6 2-2-16,0 0 1 0,-5 0 3 0,-3-1 1 16,-2 4 4-16,-5 1-1 0,-2 1 3 15,-2 2 3-15,-3 1 3 0,0 3 3 0,-2 0 0 16,0 1-1-16,-2 0-6 0,-1 1-4 0,1-2-4 16,-1 4-8-16,-2 0-5 0,-2 0-5 0,-2 0-1 15,-1 4 0-15,-4 2 3 0,0 1 3 0,-1 2-1 16,2 0 1-16,2 2 0 0,3 0-1 0,3-2 2 15,2 3 0-15,4-2 0 0,0 2 0 16,2-2 0-16,4 0 0 0,-2 1-1 0,4-2 4 16,3 3-1-16,1-4 3 0,2 0 0 0,-1-1 2 15,0-3 4-15,0 0-1 0,-3-2 3 16,0-2-2-16,0 1 1 0,-3-2-1 0,1-1 3 16,-2-2 3-16,1 2 1 0,0-4 2 0,-5 2-1 15,2-4 1-15,-1-3 1 0,-1 2-3 16,0-2-1-16,1 0-4 0,-1 1 0 0,-2-4 1 0,0 0-2 15,0 0 3-15,-2 2-5 0,1-2-1 16,-1 2 2-16,1 1-3 0,0 1 2 0,1 1-2 16,0 4-1-16,-1 1-2 0,1 4-2 0,0-2 2 15,0 2-2-15,0 0-7 0,0 2-9 0,0-2-9 16,1 3-2-16,-1 0 4 0,2 0 10 16,3 7 10-16,-1 1 3 0,3 4 1 0,-3 2-2 15,4-1 3-15,0 2 0 0,0-2 3 0,-1 1 0 16,6 0-1-16,0 2 1 0,-1-2-1 0,4-4 0 15,0 0-6-15,2-1-5 0,-2-3-10 16,1-2-12-16,1-3-5 0,-1-3-3 0,-2-2 0 16,3-4 3-16,-6-1 7 0,1-3 4 0,-1-3 8 15,-5-1 10-15,3-2 5 0,-2-1 5 0,-3-1 3 16,0 0 0-16,-3 1 3 0,3-3 0 16,-3 0 4-16,-1 3 4 0,-1-1 2 0,-1 3 3 15,-1 3 0-15,-3-1 6 0,4 4-2 0,-1 2 3 16,-1 0 0-16,0 4 0 0,1 0-3 15,2 0-6-15,-2 2-4 0,2 0-11 0,-1 2-4 16,1-2-5-16,0 2-2 0,0-1 1 0,-2 5 0 16,0 1 3-16,2 2 1 0,0 5-5 15,2-2 6-15,0 3-1 0,1 2 3 0,1-4 3 0,2 4-4 16,4-3-1-16,-2 0-1 0,-1 1 1 16,1-2 3-16,1 1 0 0,1-4 0 0,-1 0-7 15,1-3 5-15,-2-3 0 0,1-2 4 0,2 0 7 16,-5-4-7-16,3-1 4 0,0-3-2 0,2-3 1 15,-1 0 2-15,0-3-1 0,2-1-2 0,-1 0-4 16,-3-2 4-16,0 0 0 0,0 1 2 16,-4-2 4-16,2 3-5 0,-4-1-2 0,3 0-1 15,-1 4-1-15,-2 2 0 0,-2 0 0 0,1 5-2 16,0 1-7-16,-1 1 5 0,0 1-4 16,0 0-5-16,-1 1-2 0,1 1-13 0,0 0-2 15,0 1 4-15,1 5 7 0,2 1 9 0,-1 4 6 16,1 0-1-16,-1 1-3 0,3-2 4 0,-1 2 0 15,3-2 2-15,-3-3 3 0,4 2-5 16,0-2 0-16,3-2-1 0,0 0-1 0,1-2 2 16,2-1 0-16,-1-1 0 0,0-3-3 0,-3-1 4 15,0-2 0-15,1-3 1 0,1 1 6 16,0-4-7-16,0 0 1 0,-2-4 0 0,1 1-2 16,-3-2 4-16,-3-1 0 0,2-1 1 0,-4 1-3 0,-1-1 2 15,-1-1-1-15,-2 1 1 0,0-3-1 16,-1 1-3-16,-5-1 0 0,2 2-2 0,-5-1 3 15,-3-2-3-15,-1 1 0 0,1 1-1 0,-4 3-3 16,3 1 2-16,-3 3 2 0,3 2 1 16,2 3 5-16,1 3-6 0,5 0-2 0,-1 1-2 15,6 1-5-15,0 1-4 0,1 0-12 0,1 0-19 16,-1 1-14-16,2 1 8 0,5 1 11 0,1 1 20 16,3 0 18-16,4 1-2 15,7-1 6-15,2-2-1 0,0-1-2 0,2 1 4 0,-3-4 0 16,-1 1-3-16,-1 0-3 0,-2-2 1 0,1-4 2 15,-2-1 2-15,1-2 7 0,-3-4-5 16,2-1 1-16,-1-1 3 0,-5-2-4 0,0 0 9 16,-3-3 3-16,-2 1 2 0,-3 0 0 0,0-1 5 15,-1 2 0-15,-2 0 4 0,-2 1 8 0,-2 5-8 16,0 2-2-16,1 4 0 0,2 2-4 16,-1 1 3-16,0 3-3 0,0 1-8 0,1 1-10 15,-2 0-8-15,2 1-11 0,0 0-2 0,-2 2 8 16,1 4-2-16,0 5 8 0,1 5 2 0,-1 3-3 15,0 5 7-15,0 2 1 0,-2 2 0 0,1-1 0 16,0 3-1-16,0-1 0 0,1-1 0 0,-1 3 8 16,-1-4-8-16,3-3 0 0,0-3-1 15,3-2-7-15,-2-4 8 0,0-3 1 0,2 0-1 16,-3-5-2-16,2 0 1 0,2-2-2 0,-3-3 3 16,0-1 6-16,1-3-5 0,-2-2 3 15,1 1 0-15,2 0-4 0,2-2 8 0,2-4-1 16,5 0-4-16,0-3-4 0,3 0 0 0,0 3-3 15,-4 0 2-15,2 2 3 0,0-1-3 0,-2 2 0 16,-3 3-3-16,0 0-4 0,2 1 2 16,-1 0-2-16,0 2 1 0,-1 0 1 0,2 3-1 15,-3 3-1-15,4-1 5 0,-5 2 3 0,3 3-2 16,-3 0 1-16,-2 3-2 0,-2 0-2 0,2 0 4 16,-3 3 1-16,-2 2-1 0,-4-4 0 0,2 0-2 15,-5 2-1-15,-3-2 1 0,1 0 4 16,-2-1-6-16,0-3 1 0,-1-4-3 0,3-2-5 15,4-1 6-15,0-3 1 0,5 0 0 0,1-4-8 16,2 2-11-16,2-2-10 0,-1-2 1 0,8-1 7 16,-1-7 12-16,9-2 8 0,1-3 1 15,2-2 1-15,5-3 3 0,-3 2 4 0,1-2 1 16,0 0 2-16,-2 1 1 0,4 1 4 0,-5-1 4 16,-1 3 9-16,-4 5 4 0,-5-1 5 0,-4 4-1 15,-5 2-2-15,-1 2 1 0,-1 2-2 16,-1 2-3-16,-1 1-4 0,0 1-6 0,0 0-10 15,1 1-4-15,0 1-5 0,-1-1-8 0,1-1-3 16,-2 4 0-16,-4-1 1 0,4 6 8 0,-6 0 4 16,3 2 3-16,-2 0-1 0,-1 1-1 15,4-1-1-15,-1-1 0 0,2 3 4 0,3-4-4 16,0 0 2-16,1-1-3 0,4-2-3 0,-1 3 4 16,4-4 1-16,-4-1-1 0,4 0-1 15,2-2-1-15,-1-1-2 0,1 1 0 0,-1-2 3 16,2-3-4-16,0 1 1 0,0-2-3 0,0-1-1 15,0 0 1-15,0-3 3 0,0 1 2 16,-2-1 0-16,0-2 1 0,1 2 0 0,-2-3 3 16,0 3 2-16,-3-1-1 0,3-1 2 0,-4 2-1 0,2 0 0 15,-5 0 4-15,0 3-1 0,-1 3 1 16,-1-1-1-16,1 1-4 0,0 2-3 0,0 0-4 16,0 1-5-16,0-1-14 0,0 1-10 15,0-1-4-15,1 3 4 0,1-1 12 0,4 1 12 16,1 4 7-16,0-2 2 0,2 1 1 0,1 0-1 15,2-2 1-15,1 3 2 0,2-4-3 0,0 1 3 16,1-2-3-16,3-1-3 0,-1-1 5 0,0 0 0 16,-1 0 1-16,1-2 2 0,-2-2-1 15,-2 0 0-15,-4-2 4 0,0 2 4 0,-2-2 2 16,-3-1 4-16,2-3-1 0,-4 2-1 0,2-4 2 16,-2 0-2-16,-2 0 0 0,0 0-1 15,3-1-1-15,-2 3-3 0,-1 2-1 0,-1 3 3 16,-1 1-3-16,1 2 1 0,-2 0-4 0,-1 2-10 15,1 2-4-15,1 0-7 0,-2 6 1 0,-4 2 4 16,-2 8 4-16,-2 2 3 0,1 0 1 0,3 3 2 16,4 0-2-16,3 0 3 0,0 1-3 0,2-2-3 15,5 1-1-15,2-1-4 0,1-2-2 16,3-3-6-16,5-7-2 0,-3 0 0 0,3-5 5 16,-2-2 7-16,-3-4 5 0,1-3 7 15,4-3 0-15,-6-3 1 0,3-5 4 0,-1-3 0 16,-2-2 2-16,4-4 2 0,-3-1 0 0,2 0 0 15,-2-2 4-15,2-2 1 0,2-1-1 0,2-2 2 16,-2-2-4-16,-2-1 0 0,-5 4 3 16,-1 0-1-16,0 6 5 0,-6 4-1 0,-1 7 0 0,2 1 1 15,-3 6-2-15,-1 3 2 0,0 2-9 16,0 3-5-16,0 0-12 0,-1-1-13 0,1 4 1 16,-1 1 1-16,-2 8 7 0,1 3 8 0,0 6 2 15,-4 5-2-15,2 3 1 0,-3 0 0 16,2 3 1-16,-2 0 0 0,-1-1 0 0,-2-1-1 15,3 0 0-15,-3 0 0 0,1-4-1 0,1 1-5 16,1-6-10-16,4 0-14 0,-3-5-20 16,3-3-24-16,2-2-32 0,1-4-59 0,1 1-122 15,1-2-185-15,2-1-456 0,-1-3-554 0</inkml:trace>
  <inkml:trace contextRef="#ctx0" brushRef="#br0" timeOffset="161601.5083">8602 14341 2131 0,'0'-2'341'0,"0"-1"-133"16,0 3-76-16,0 0-44 0,0 0-22 0,0 1-18 15,-2 1-22-15,1 2-13 0,-2 1-11 16,-1 5 4-16,-3 3 6 0,0 5 2 0,-4 2 6 16,-4 2-1-16,-3 0 4 0,2 4 0 0,-9 0-2 15,2 2-2-15,-5 0-4 0,3-3-2 0,-2-1-3 16,4 0-1-16,-4-3-3 0,2 0-5 15,-2-5-2-15,3 0-10 0,-3-3-8 0,5-2-9 16,-1-2-10-16,5 0 1 0,5-5 2 16,4-1 8-16,2-2 0 0,6-1 0 0,1 0 2 15,1-1 2-15,1 1 5 0,2-3-7 0,-2 1-10 16,1-3-4-16,6-3-2 0,4 2 13 0,3 2 13 16,4 0 10-16,0 3 4 0,2 2 9 15,-1 3 1-15,-1 1 0 0,1 4 6 0,2 2 0 16,1 4 5-16,-2-1 1 0,0 1-2 0,1 2-2 15,2-1-3-15,-2 1 1 0,-1 1 0 0,4-5 2 16,-3 0 1-16,-3-3 0 0,-1 1 2 0,-2-4-1 16,-4-1 5-16,-3-3 5 0,1-1 7 0,-6-2 8 15,2 0 4-15,-3-4 2 0,1 0-4 16,-2-1-6-16,5-6-9 0,-1 1-10 0,-3-4 1 16,2 1-10-16,-3-3 0 0,3 0-3 0,-1-1-7 15,1 0 1-15,-2-1-3 0,2 2 2 0,-1 1-3 16,0 1 4-16,-1 3-2 0,-3 2-3 15,1 2 3-15,1 3-9 0,-2 2-10 0,-1 2-24 16,1 1-29-16,1 3-86 0,-1 1-153 0,1 6-595 16,-2 1-745-16</inkml:trace>
  <inkml:trace contextRef="#ctx0" brushRef="#br0" timeOffset="164886.7399">10390 15766 1 0,'0'0'38'0,"0"0"261"0,0 0-84 0,0 0-29 16,0 0-9-16,0 2-19 0,0-2-31 0,0 0-33 15,0 0-18-15,0 0 4 0,0 0 5 16,2-2 9-16,-2 2 10 0,1 0-11 0,1-3-17 16,1 0-19-16,0-3-16 0,1-1-1 15,2-1 10-15,1 0-1 0,-1-4-3 0,1-1-4 16,1-2-11-16,1-1-2 0,3-3-5 0,-2-1-2 0,2-2-1 16,4-3-3-16,-2-1 3 0,3-3-6 15,-3-4 1-15,2 0-1 0,-3-4-2 0,2 0 9 16,-2-5 1-16,-1 0 8 0,-2 0 6 0,0 1 13 15,-1 3 12-15,-5 5 10 0,2 2 6 0,-4 3-7 16,0 4-5-16,-2 2-8 16,3 4-5-16,-1 1 2 0,-2 3-6 0,-2 5-1 0,1 2-8 15,-1-2-6-15,1 6-8 0,0 0-11 0,1 3-8 16,-1 2-14-16,1-1-10 0,0 0-14 16,-1 1-3-16,1 5 10 0,0 2 5 0,0 7 16 15,0 4 3-15,0 3 0 0,-1 5 0 0,1-1-2 16,0 2 3-16,0 1-5 0,0 3 7 15,1-3-1-15,-1 4-1 0,2 0 7 0,0 0-6 16,3-3 1-16,0-2 0 0,5-2-4 0,-2-4 3 16,2-1-2-16,1-4 4 0,1-4-6 0,0 0 5 15,2-5-1-15,0-1-3 0,-1-1 9 0,1-3-5 16,0-2 1-16,-2-2 1 0,2-2-4 16,1-3 4-16,0-4-2 0,0-1 5 0,-1-2-5 15,1-1 5-15,-4-2-2 0,0-2-1 0,2-1 6 16,-4-2-6-16,2-2 0 0,-2 2 0 0,-1-4-5 15,3 3 1-15,-3 1-2 0,0 4 2 0,-2 2-6 16,4 5 7-16,-6 2-4 0,2 1-1 16,-2 2 7-16,0 1-12 0,2 2 0 15,-2 1-3-15,6 1-2 0,-2 2 2 0,1 1 0 0,3 3 6 16,-1 3-4-16,3 1 8 0,-2 3 1 16,2 1-3-16,2 1 10 0,-1 1-8 15,1 0 2-15,-1 0 1 0,0 0-6 0,1-1 4 0,1 1-1 16,-2-1 2-16,1 0-3 0,-3-3 3 0,-1 0-2 15,-1-5-6-15,-1-3 5 0,0-2-7 16,-2-1 2-16,1-6 4 0,4 3-2 0,-3-8 7 16,5 0-2-16,-1-5 3 0,4-3-4 0,-2 1 4 15,3-5 1-15,-4 0-3 0,3-1 8 0,-3-4-6 16,0 1-1-16,2 2 3 0,-4 1-8 0,3 2 3 16,-2 6 0-16,-1 2 0 0,-2 2 0 0,0 3-1 15,-2 4 0-15,-2 1-5 0,2 1 6 16,-2 2-4-16,1 1 1 0,-1 3 1 0,3 2-7 15,-1 1 6-15,0 2 0 0,3 3 1 16,-3-1 1-16,0 2 0 0,2 3 1 0,-1-1-1 16,0 1 7-16,1 1-7 0,-1 1 1 0,1-4-2 15,-1 3-35-15,0-1-65 0,-1 1-100 0,3-4-152 16,-3 0-308-16,1-1-809 0</inkml:trace>
  <inkml:trace contextRef="#ctx0" brushRef="#br0" timeOffset="166509.4431">12202 15132 1536 0,'-1'-5'473'16,"0"-2"-143"-16,1 0-99 0,-1 3-58 0,-1 3-31 16,2 0-35-16,-1 1-35 0,1 1-33 15,0-1-24-15,0 1-17 0,0 1-15 0,0 0 2 16,1 1-1-16,1 3 10 0,-1 5 10 15,0 1-1-15,0 4 6 0,2 0-2 0,-1 1 1 0,1 1 0 16,0 1 0-16,0 0-1 0,1-1-4 16,-3-2 2-16,3 2-3 0,-1 0 1 0,0-2 2 0,2 2-4 15,-1-3 2-15,-1-2-1 0,1-1 0 16,0-2 3-16,-1 1-1 0,3-2 1 16,-3-1-2-16,2 1 4 0,1-3 0 0,2-1 3 15,-2 0 4-15,2 1-4 0,0-4 5 0,1 1 0 16,2-2 0-16,2-5 1 0,-1 2-1 0,2-3-1 15,-1 1-4-15,0-1 1 0,1-1-3 16,-3-5 0-16,0 2 1 0,0-2-6 0,0 0 3 16,-2-2-3-16,1-2 0 0,-1-4 4 0,-1-1-3 15,1-1-1-15,-3-2-1 0,2 3-1 0,-2-3-1 16,-2-2 3-16,1 4-2 0,-3 0-2 0,0-1 2 16,-2 2-2-16,0 1 1 0,-2 0 3 15,0 5-2-15,-2 2 2 0,2 1-5 0,-1 5 3 16,1-3-1-16,0 4 1 0,1 3 1 0,1 0-5 15,0 2-3-15,0 0-10 0,1 0-10 0,1-2-6 16,0 3 1-16,1 3 4 0,5-1 8 16,4 6 10-16,-1 0 0 0,4 2 5 0,0 4 3 15,1 1-2-15,-2-1 2 0,-1 2-3 0,-2 2 2 16,0-5 2-16,0 5-3 0,0 2 3 0,1 0-2 16,1 2 0-16,-3-2 2 0,5 0 1 15,-4-1 2-15,-1-2-4 0,4 0 3 0,-4-2-4 16,0-6 1-16,0-2 2 0,0 0 1 0,-1-2 1 15,0-2-1-15,1-4 1 0,-1 0 0 0,3 0 1 16,1-3 4-16,-1-2-3 0,3-2-1 0,0-3-1 16,0-3-2-16,1-5 2 0,1-1 1 15,0-2 1-15,-2-3-4 0,4 3 0 0,-2-4-2 16,-1 2 2-16,2-2 5 0,-4 1-2 0,0 1 2 16,0 1-3-16,-4 1 0 0,1 1 2 15,-5 2-2-15,0 2 5 0,2 3-1 0,-6 1 2 16,1 2 4-16,-3-1 2 0,-1 4 4 0,-1 3 1 15,0 1-2-15,0-1-4 0,-2 2-3 0,1-1-3 16,2 2-5-16,-3 1-4 0,-1 1-6 16,-1 2-5-16,-1 3 4 0,-6-1 1 0,1 4 5 15,-2 5 0-15,4 1-5 0,-3 3 1 0,2 3 0 16,2 0 5-16,1 2-2 0,4 1 2 0,0 0-1 16,3 2-4-16,5-1 3 0,1-2-5 15,1 1-4-15,4-2-11 0,2-1-14 0,4-3-5 0,2-3 3 16,9-4 12-16,-2-2 9 0,5-5 8 15,5 0 2-15,0-3-2 0,3-1 9 16,-2-2-2-16,2-3 5 0,1-3 0 0,0-6-2 0,0 1-2 16,0-4 0-16,-2-1 1 0,1 0 0 0,-6-1 4 15,-2-1-1-15,-4 1-1 0,-3-2 6 16,-6 2 1-16,-3 3 6 0,-5-2 6 0,-4 2 1 16,1 2 3-16,-6 1 2 0,-4 1 2 0,0 2-2 15,-1 2-2-15,0 4-11 0,-4 0-7 16,-1 1-6-16,0 2-6 0,-3 2 4 0,-6 4 1 15,-2 1-1-15,2 4 1 0,-4 3-2 0,2-2 1 16,-1 4-1-16,4 1 2 0,-1-1-1 16,7 3-3-16,0 0 5 0,4-3-4 0,0 1 4 15,3 0 1-15,2-1-5 0,3 0 1 0,1 0-4 16,4-5-2-16,-2 0-2 0,6 1 1 0,1-4 0 16,0-1 0-16,2-2 8 0,6-3 0 15,-4-2 5-15,4-3 4 0,0-1-3 0,-5-1-3 16,5-3-1-16,-6-2 2 0,0 1 2 0,2-1 3 15,-2 0-1-15,-2 0-3 0,-3-1 0 0,1-1 2 16,-1 1 1-16,0-4 3 0,-2 3-3 0,0-1 1 16,-1 2 0-16,-2 1 1 0,-1 2 3 15,1 1 4-15,-2 3-2 0,0 3-4 0,0 0 0 16,0 2-7-16,0 0 1 0,-2 0-1 0,1 1-14 16,1 0-5-16,-2 3-1 0,1 1 2 0,-5 6 11 15,2 2 8-15,-4 1-2 0,4 1-5 0,-2-2 5 16,3 2-4-16,0-3 5 0,2 1 4 15,1 0-8-15,1 1 2 0,2-4-4 0,0 0-1 16,4-2 3-16,-3-1 1 0,4 1-2 0,0-3-4 16,-3-4 0-16,6 1 0 0,-2-4 4 15,1-1 6-15,2 0-4 0,2-5 1 0,-3 0 0 16,1-1-3-16,2-3 4 0,2 0 1 0,-1-4 1 16,1 2-2-16,1-1 3 0,-2-2-3 15,2 3 2-15,-3-2 5 0,-1 3-8 0,2 4 2 16,-5 0-2-16,0 1-4 0,1 3 4 0,-1 3-1 15,-1 1-1-15,2 3-3 0,-1 0 2 0,1 3-1 16,-1 0 1-16,-1 3 6 0,-2 0-6 0,-3 0 0 16,3 3-2-16,-3-2-3 0,0 4 8 0,0-1-2 15,-2 2-1-15,2-2-10 0,1 1-23 0,-1-1-24 16,3-2-43-16,-3-2-7 0,2 0 11 16,1-4 21-16,-2-3 40 0,4-1 14 0,0-3 10 15,3-2 6-15,3-2 4 0,-2-2 4 0,7-2-1 16,-2-2 1-16,4 0 3 0,0-1 8 15,5-3-4-15,-5 2 5 0,1 1 7 0,-2-3 10 16,1 2 28-16,-1 1 12 0,-2 1 7 0,-2 0-3 16,-2 0-10-16,-7 2-3 0,0-2-5 0,-3 3-1 15,-1-1-14-15,-3 2-5 0,-1 2-4 16,0 2-10-16,-1 1 6 0,0 1-4 0,-2 1-5 16,-1 1-5-16,3 1-5 0,-1 3-8 0,-2 0 0 15,-3 4 5-15,-5 2-4 0,-3 4 3 16,1 4-1-16,-5 2-7 0,1 0 7 0,4 2 0 15,2-1 0-15,1 2-3 0,2-4 0 0,4 0-2 16,2 0 1-16,3-3 6 0,3 1-9 16,7 0-2-16,1-1-8 0,10-2-14 0,5-1-7 0,6 0-22 15,6-4-51-15,5-3-96 0,2 0-226 0,8-3-569 16,1-3-608-16</inkml:trace>
  <inkml:trace contextRef="#ctx0" brushRef="#br0" timeOffset="167620.676">15125 15454 1142 0,'-1'1'367'0,"1"-1"-88"0,0 0-117 16,1 1-5-16,-1-1 13 0,1 1 19 0,-1-1-14 15,1-1-34-15,-1 0-37 0,6-3-35 0,1-2-21 16,6-1-17-16,1-6-3 0,6-2 0 16,2-1 0-16,5-3-4 0,2-4-2 0,2 0-4 15,2-5-3-15,0-3 1 0,5-5-3 0,0 2-4 16,-3-5 2-16,3-1 1 0,-5 1 6 16,-2-2 0-16,-1-2 1 0,-8 3 1 0,-2 1 1 15,-1 1 5-15,-8 2-3 0,-1 0 1 0,-1 6 2 16,-3 3-2-16,-3 4 13 0,-2 4 2 15,-1 7 3-15,0 1-1 0,-1 7-10 0,0 2-13 16,0 3-10-16,0 1-10 0,-2 0-10 0,1 3 1 16,-2 6 0-16,-6 10 2 0,-5 8 11 0,-1 6 1 15,-1 5-1-15,-1 4 0 0,6 0-4 0,1 1-2 16,7-3 0-16,0 1 6 0,7-2-3 16,2-6 1-16,5 0-1 0,0-7-3 0,8 0 4 15,-4-6-1-15,7-1-1 0,-1-4-2 0,5-6-3 16,-2 0-3-16,1-8-1 0,3-4 4 15,-4-6-1-15,6-5 2 0,-3-4 0 0,-1-8 0 16,1-2 4-16,-2-4 2 0,-3-4 2 0,1-2 1 16,-1-4-3-16,-2-2-1 0,0 1 1 0,-3 0 5 15,-3 2-1-15,-3 2 2 0,-3 2-2 16,-1 3-7-16,-1 4 9 0,-3 6 0 0,-2 1 1 16,0 4 5-16,-1 5-6 0,0 6-3 0,-2 0 0 15,2 6-4-15,0 0-7 0,1 0-14 0,-2 2-9 16,2 4-2-16,0 3 8 0,-2 7 13 0,-3 6 10 15,3 3 8-15,0 4-5 0,1 2-1 16,2 2 1-16,1-1-4 0,0-1 1 0,5-2 2 16,2 2-3-16,-1-4 2 0,2 2 4 0,3-3-4 15,-1 0 3-15,6-3-6 0,-2-4-13 0,1-3-10 16,2-8-12-16,2-2 3 0,0-4 2 0,5-4 13 16,-2-4 7-16,2-4 3 0,0-4 9 15,2-3 0-15,-2 0 4 0,0-5 3 0,-5 1-3 16,0-1 1-16,-3 2 2 0,-3-1 1 15,-2 5-1-15,-5 2 1 0,-2 6-3 0,1 2-1 16,-5 3 0-16,-1 3-8 0,-1 0-8 0,0 3-3 0,1 4-4 16,4 3 6-16,-2 7 8 0,-1 6 5 15,3 0 2-15,0 2 1 0,4-2 0 0,2 0-3 16,4 0 4-16,1-3-1 0,3-2 2 16,3 2 0-16,6-4-1 0,1-5 2 0,3-4 1 15,2-5 2-15,4-5 0 0,4-3 2 0,-2-3-2 16,-1-6-2-16,-1 0 7 0,-3-3-1 0,-1-2 4 15,-1-3 4-15,-5-1 1 0,-3 0 4 0,-3-2 1 16,-4 1 3-16,-5-1-3 0,-2 3 2 16,-2 1-2-16,-3 4-2 0,-5 2 5 0,-1 5-5 15,-1 5 1-15,-2 0-1 0,0 2-10 0,-1 3-4 16,-3 1-7-16,-3 1-4 0,-2 5 0 16,-7 4 1-16,-7 1-1 0,1 7-1 0,-1 1 2 0,1 3-1 15,5 2 3-15,4 3 0 0,2-1-5 16,6 3 1-16,6-1-3 0,2-1 1 0,6-1-5 15,4-1-7-15,5-3-10 0,5-4-17 16,2-1-11-16,6-3-18 0,1-3-18 0,1-2-23 16,-1-5-45-16,-1 0-48 0,2-3-159 0,3-5-461 15,-4-2-714-15</inkml:trace>
  <inkml:trace contextRef="#ctx0" brushRef="#br0" timeOffset="167894.8393">15441 14973 1324 0,'0'-2'318'0,"-2"2"-90"0,1 0-83 0,1 2-58 15,1-1-31-15,0 0 3 0,2-1 6 0,8 1 19 16,4-1 1-16,7 0-14 16,8 0-17-16,5-1-22 0,9-1-9 0,2-1-8 0,10-1-7 15,2 4-29-15,6-3-144 0,1 1-571 0,5-4-785 16</inkml:trace>
  <inkml:trace contextRef="#ctx0" brushRef="#br0" timeOffset="169219.7289">18272 14911 1334 0,'4'-7'567'0,"1"-3"-379"0,1 0-26 0,0 5-41 15,-3 4-23-15,0 0-15 0,0 2-27 0,0 2-24 16,-1 2-14-16,6 1 2 0,-2 4 17 0,2 6 14 16,2 3 16-16,-1 7 5 0,-1 3-2 0,-1 5-12 15,-1 5-10-15,0 2-8 0,-3 4-7 16,-1 4-1-16,-2 1-4 0,-4 2-4 0,-3 1-2 15,2-1-5-15,-3-3 0 0,0-3-2 0,-1-2-1 16,-1-4-5-16,2-7-3 16,2-5 0-16,-3-5-5 0,2-6 1 0,1-3 1 0,-2-4-1 15,-1-3 11-15,5-2 5 0,-2-2 12 0,2-4 4 16,-3-5-4-16,-4-2-5 0,0-9-13 16,-2-4-3-16,-2-7-10 0,1-6-1 0,-2-5-5 15,2-6-5-15,-1 0 3 0,3-5-4 0,0-3 4 16,2-3 1-16,2-3 0 0,2-1 2 0,2 0 2 15,1 5 3-15,3 2-2 0,3 4 4 0,1 3-3 16,4 6-6-16,3 5 2 0,4 3-5 0,0 5 0 16,3 4 2-16,0 3 0 0,1 6 3 15,2 0 1-15,-3 5 2 0,3 3-1 0,-2 1-1 16,0 7-2-16,0 3-4 0,-1 3 1 0,1 2 1 16,0 7 2-16,-4 3 1 0,0 6 2 0,-3 3 2 15,-5 6-1-15,-5 2 5 0,-3 4-2 16,-5 1 1-16,-5-1 2 0,-2-1-4 0,-1-3 6 15,-1-6-4-15,2-5 1 0,2-2 1 0,2-7-3 16,0-5 1-16,5-2-3 0,3-7 3 16,1 0 1-16,0-3 4 0,1 0 5 0,3-4-1 15,5-5 3-15,6-5-4 0,6-5-2 0,8-7-1 16,4-2-8-16,4-4 0 0,1 0-2 16,0 2 1-16,1 4 0 0,2 3 4 0,-4 5-3 15,-5 5 0-15,0 5 5 0,-6 2-7 0,-3 3 3 16,-4 5-2-16,-1 1-3 0,-3 3 1 15,-3 5-3-15,1 1 4 0,-3 5 0 0,-2 3 4 0,0 2 2 16,-5 1-3-16,1 1 6 0,-5 2-3 0,-4 1 2 16,0 1 3-16,-4 0-5 0,-4 2 2 0,-4 1 0 15,0-3-1-15,0-2-1 0,1-4 1 16,4-7 1-16,2-6-3 0,1-3 9 0,4-4-4 16,1 1 3-16,4-3 3 0,0 0-6 0,0-1-6 15,3-3-15-15,3-3-5 0,3-6-7 16,6-6 10-16,5-4 8 0,5-4 0 0,4-5 7 15,0 0-3-15,4-3 1 0,0 2 0 0,0-2-1 16,-1 3 0-16,-3 5 1 0,-2 4 4 0,-3 2-1 16,-7 4 3-16,-2 2 2 0,-5 3-5 15,0 1 11-15,-3 0-5 0,-4 5 2 0,0 2 4 16,-2 2-6-16,-1 2 0 0,-1 0-8 0,1 0-5 16,-2 1-15-16,1 0 1 0,0 4 3 15,-2 1 1-15,-2 6 16 0,3 3-2 0,-3 0 3 16,1 2 2-16,4 0-6 0,2 0 5 0,2 0-2 15,4-2 2-15,1-2 0 0,3 0 3 0,7-3 2 16,-1-3-2-16,6-3 10 0,2-3-9 0,4-2 3 16,3-6-1-16,-1 0-8 0,-2-3 8 0,-2-5-2 15,0 1 2-15,-5-2 2 16,0-5 1-16,-4-1 0 0,-1-1 0 0,-3-1 9 0,-2 0-6 16,-3-1 3-16,-3-1 2 0,-3-1-6 0,-3 1 3 15,-2 3 0-15,-2 3 1 0,-4 2-2 0,-1 2 1 16,1 4-2-16,-3 1-5 0,0 3 1 15,-1 3-4-15,0 2-2 0,0 3 2 0,1 2-6 16,-1 3 1-16,3 4-3 0,-1 6-1 16,0 6 3-16,2 4 2 0,0 5 2 0,5 7-2 15,2 0 2-15,2 5-5 0,5 2 1 0,2 3 1 16,-1 3-2-16,1 2 4 0,-2 1-1 0,4 7 0 16,-3-4 2-16,-2 1 2 0,-1 0 0 15,-1-4-2-15,-1-3 4 0,-2-2-9 0,0-6-4 0,3-4-8 16,-3-5-30-16,1-9-15 0,0-4-31 15,0-6-43-15,1-8-43 0,2-3-90 0,-2-3-120 16,4-4-395-16,5-5-722 0</inkml:trace>
  <inkml:trace contextRef="#ctx0" brushRef="#br0" timeOffset="169908.0096">19801 15066 1248 0,'2'-3'380'0,"3"0"-126"16,6-2-121-16,-1 1-14 0,4-1 1 0,6 2 9 16,2-1-20-16,4 1-24 0,-1 0-21 0,4-2-12 15,1 2-12-15,1-3-5 0,-1 0-4 16,0-2-8-16,0 1-1 0,-6 1-4 0,2 1-2 16,-9-2 2-16,0 2-2 0,-7 1 2 0,-1 2 6 15,-5-1 9-15,-3 3 5 0,0 0 5 0,-2 0-4 16,0 2-16-16,-2-1-13 0,2 1-10 15,-7 2-6-15,0 5 5 0,-8 4 5 0,-3 4 5 16,-7 3 0-16,1 0 0 0,0-1-2 0,4 2-3 16,1-1 1-16,5 2-6 0,3-3 3 0,3-4-1 15,6 3-2-15,3-2 5 0,4-2 0 0,6 1 3 16,6-3 2-16,3 0 4 0,9-5-1 16,6-3 0-16,5-2 0 0,0-7-7 0,3 1 0 15,0-6-3-15,-1-2-1 0,-1-1 2 0,-2-4 1 16,0-3 1-16,-2-1-1 0,-1 0 1 0,-3-1 1 15,-4 1 2-15,-5-1 3 0,-5 1 2 16,-2 1 4-16,-5 0-2 0,-2 4 3 0,-3 3 3 16,-4 8 1-16,1 0 2 0,-6 4-9 0,3 4-8 15,-1-1-12-15,0 0-6 0,-1 1 5 16,-5 6 0-16,0 5 9 0,-5 5 0 0,1 0-1 16,1 3 3-16,3 4-5 0,3-3 3 0,3 2-2 15,3 1-1-15,5-4-1 0,4 1 2 0,9-3 1 16,7-1-1-16,6-3 2 0,6-6-3 15,6 0-4-15,5-9 4 0,2-1-6 0,-1-5 2 0,-3-3 1 16,1-1-3-16,-4-6 4 0,2-5 0 16,-5-2 3-16,-6-3 1 0,-3-1 2 0,-6-3-1 15,-3-5 1-15,-2-2 3 0,-4 2-3 0,-3-3 3 16,-2 3 1-16,-5 2 3 0,-3 1-2 16,-4 3 2-16,-2 2 3 0,-2 3-7 0,-2 7 9 15,0 5 1-15,0 4-1 0,3 3 6 0,1 3-11 16,1 2-8-16,-2 2-8 0,-1 4-5 15,0 5 2-15,-4 6 4 0,2 6 5 0,-2 5-1 16,5 2 1-16,-1 2-2 0,3 2 0 0,3 2 3 16,-1-1-1-16,0 4 1 0,4-1-3 0,-2 0-13 15,2-1-23-15,-2-6-37 0,2-2-42 16,-2-7-54-16,2-3-53 0,-3-8-63 0,4-3-80 16,-4-6-96-16,-2-3-259 0,2-2-396 0</inkml:trace>
  <inkml:trace contextRef="#ctx0" brushRef="#br0" timeOffset="170060.6232">21225 14989 1578 0,'-1'-1'511'0,"-1"0"-179"15,0-2-117-15,4 0-91 0,1 2-54 0,6-2-28 16,6 1-23-16,7 2-11 0,8-1-4 16,5 0-1-16,10 1-2 0,2-2-11 0,3 1-58 0,1 1-75 15,5 1-73-15,7 2-219 0,3 0-880 16</inkml:trace>
  <inkml:trace contextRef="#ctx0" brushRef="#br0" timeOffset="171342.5778">22253 15344 595 0,'1'0'429'0,"2"0"-205"0,1-1-65 16,6-5-2-16,5 1 12 0,2-3 5 15,6-3-10-15,2 2-31 0,0-7-30 0,3-1-12 16,2-3-14-16,2-3-6 0,0 0-9 0,2-2-5 15,-2-3-1-15,0-3-3 0,0-1 3 16,-2-3-6-16,-2-1-5 0,-6-3-6 0,-3 0 1 16,-6 0-1-16,-2 3 1 0,-5-2-1 0,-6 8-7 15,-7-2-7-15,-4 6-10 0,-7 3-7 0,-3 1-6 16,-5 7-3-16,-4 1 4 0,-1 6-2 0,0 3 1 16,2 4 1-16,1 4-2 0,6 2 0 15,-1 5-5-15,3 4-1 0,3 1-2 0,-1 3 1 16,7 2 4-16,1 3-3 0,7 4 3 0,3-1-4 15,3 3 3-15,7-1-1 0,0 1 1 16,9-1 1-16,-1 1-1 0,4 4 3 0,-1-2-1 16,0 1 3-16,2 1 0 0,3-1-1 0,-4 1-1 15,-1-1 0-15,-1-1-3 0,-1 0 5 0,-7-1 1 16,-1-3-1-16,0-3 6 0,-2-6-7 0,-1-4-3 16,-5-2 2-16,4-5-1 0,-5-1-4 0,0-4-1 15,3-1-6-15,-1-1-6 0,5-1 3 16,3-1-4-16,4-3 1 0,4-2-4 0,2-3-1 15,1 0-1-15,7-5 1 0,0 1 5 16,5-6-2-16,0-5 7 0,2-2 0 0,-2-5 0 16,3 0 11-16,-1 2 1 0,-1-2 7 0,-4 5 5 15,-4 3-1-15,-2 5 5 0,-5 4 11 0,-8 4 17 16,-3 4 7-16,-7 3 2 0,-1 3-12 0,-2 1-23 16,-1 1-9-16,0 0-7 0,0 3 3 15,-2 4 13-15,-5 5 4 0,-1 4 8 0,-1 4 1 16,-4 0-1-16,0 1-12 0,2 1-6 0,0 0-6 15,3 2-9-15,4-2 9 0,0 3 1 0,5-2 1 16,1-2 3-16,6-3-6 0,0-5-3 16,0-3 3-16,8-2 4 0,-3-3 2 0,2-2 3 15,4-3-3-15,3-1-7 0,4-2 6 0,-2-4-1 16,5-4-1-16,-2 0 2 0,2-5-7 16,0-5-2-16,-3-1 1 0,1-5 2 0,-3 0 0 15,-2 1 1-15,0-1-3 0,-2 0-4 0,1 1 7 16,-7 1-1-16,2 3 4 0,-4 4 4 0,-6 3-6 15,2 3 2-15,-5 4 0 0,-1 3 5 16,2 2-6-16,-3 2-2 0,-3 0-9 0,3 1-15 16,-1 0 4-16,0 3 1 0,0 2 6 0,-6 5 8 15,2 3 2-15,-3 4 0 0,-1 2-1 16,4-1 2-16,-2 2 0 0,0-1 0 0,4 0-2 0,0 0-4 16,2 1 5-16,1-2-2 0,3 0 4 15,1-3 2-15,5 0-5 0,3-6 0 0,5 0 2 16,2-5 1-16,4-1-1 0,-2-4 2 0,8-4-3 15,-6 0-6-15,4-7 7 0,-3 0-2 0,1-4 3 16,-3-1 3-16,-1-1-6 0,0-2 0 0,-2 0 0 16,2-3 2-16,0 3-1 0,-1-1 1 15,0-1-1-15,1 0-4 0,-4 1 6 0,-3 2-1 16,2 3 0-16,-3 1 3 0,-3 5-7 0,-1 2 2 16,-2 2-2-16,-4 4 1 0,0 1-4 15,-3 1-4-15,0 2-3 0,1 1-3 0,3 3 8 16,-2 4 1-16,0 4 6 0,0 2 3 0,0 4-4 15,1-1 1-15,-1 1-1 0,0 1 2 16,5-2 0-16,2 1 1 0,1 0 0 0,4-4-4 16,4-2 5-16,3-1-2 0,2-2 1 0,3-3 0 15,4-5-4-15,2-1-1 0,1-6-3 0,3-1 0 16,-1-6-2-16,-3-3 3 0,1-3-1 16,-6-6-1-16,1 0 10 0,-5-5-2 0,2-1 4 15,-2-2 2-15,-2-6-5 0,-3 1 0 0,-4-5 0 16,1 1 2-16,-1 1 5 0,-4 0 2 0,-2 4-1 15,-2 1-3-15,0 6 4 0,-4 5 2 0,-1 6 6 16,-1 3 10-16,2 5-1 0,-2 2 0 0,0 3-6 16,0 3-9-16,-2 0-10 0,2 2-9 15,-1 1-5-15,1 2-5 0,0 5 9 0,0 8 4 16,0 6 6-16,0 6 9 0,0 7-14 0,0 2 0 16,0 4-2-16,-2 3-3 0,-4 1 6 15,-1 2 4-15,-2 2-4 0,-7-1-4 0,5 3 1 16,-2-3-13-16,2-7-14 0,2-4-21 0,2-10-37 15,4-1-59-15,-4-7-55 0,4-2-84 0,0-2-186 16,-1-7-405-16,4-5-551 0</inkml:trace>
  <inkml:trace contextRef="#ctx0" brushRef="#br0" timeOffset="171791.7844">25259 14838 1924 0,'3'-5'396'15,"-1"-2"-124"-15,-2 2-118 0,0 3-68 0,-2 3-38 16,1 0-24-16,-2 3-7 0,-4 2 9 0,-5 4 9 16,-7 3 6-16,-4 4 1 0,-5 0-8 15,-1 1-6-15,-3 1-7 0,-2 0 0 0,-4 0-5 16,0 2-1-16,-4 0-2 0,-1 0-6 0,2 1-2 16,-2 3-3-16,4-1-5 0,1-1-6 0,6-1-11 15,7-3-16-15,2 0-22 0,10-4-18 16,3 1-24-16,9-1-12 0,2-4 1 0,8 1 15 15,2-3 30-15,9 1 26 0,1 1 18 16,7-1 10-16,3 3 7 0,1 0 2 0,2 2 4 0,4 0 4 16,2 2-1-16,0 2 2 0,2-1 3 0,1-1 1 15,2 1 2-15,2 3-1 0,1-1 2 16,1-1-2-16,1-1 1 0,-1-4 1 0,-1-1-3 16,-1-3 4-16,0-2 2 0,-5-3 10 0,-2-3 15 15,-4-2 9-15,0-2 12 0,-3-1 8 16,-1-4 11-16,-3 1 4 0,-1-3-1 0,-7-3-6 15,-2 0-16-15,-4-2-9 0,-2-1-8 0,-3 0-7 16,-2-2-6-16,-1 3-9 0,-4 0-5 16,0 2-5-16,-2 1-2 0,-1 4-2 0,-1-1-2 0,1 4-3 15,-2 1-8-15,1 1 2 0,0 1-7 16,1 1-5-16,-2 1-5 0,1-1-9 0,-4 1 2 16,-2 3-9-16,-5 0-43 0,-1 4-90 0,-4 0-173 15,-1 0-543-15,-3 2-751 0</inkml:trace>
  <inkml:trace contextRef="#ctx0" brushRef="#br0" timeOffset="172413.25">22400 15981 1484 0,'-13'-4'210'0,"-2"1"-28"0,-4-1-25 0,4 1 1 16,3 2-1-16,0-2 0 0,1 1-24 0,5 2-36 15,-1 0-13-15,0 0-21 0,3 0-15 16,2 0-8-16,-2 1-11 0,3 0-5 0,0 1-5 16,1-2 3-16,0 1-8 0,1-1-1 0,-1 0 1 15,1 1-10-15,1 0 9 0,1 0 1 0,0 2 7 16,6-1 9-16,2 0 3 0,10 2 2 15,8 0-7-15,10-1 0 0,8-1-13 16,12 2-2-16,13-2-1 0,7 0-8 0,13 1 4 0,10-1-1 16,1 0-5-16,9-1 4 0,2 3-3 0,0-3 1 15,1 0-1-15,-4-2 8 0,3 0 1 0,-3-6 9 16,-1 5 10-16,-1-3-6 0,-2-1 8 16,-1-1-4-16,-7 1-3 0,-4 0 2 15,-11 2-3-15,-6-1 1 0,-10-4-7 0,-7 4 3 16,-12-1-7-16,-10 1 1 0,-9-1 3 0,-11 3-7 0,-9-1 9 15,-5 3-2-15,-3 1 1 0,-2 0 3 16,-2 0-6-16,0 0-5 0,1 0-7 0,0 0-1 16,0 0-7-16,-1 0 1 0,-4 1 4 15,-1 2-13-15,-4-2 12 0,-1 1-3 0,1 0-3 0,-1 0 9 16,1-1-9-16,-3 2-9 0,6-1-24 16,-1 1-39-16,0 0-69 0,-3 2-167 0,0-1-759 15,-2-4-686-15</inkml:trace>
  <inkml:trace contextRef="#ctx0" brushRef="#br0" timeOffset="173656.7009">26073 16241 2026 0,'-2'-4'178'0,"-1"-2"-10"15,-1 0-7-15,3 1-25 0,1 5-13 16,0-1-29-16,0 1-37 0,0 0-27 0,1 0-18 16,-1 0-8-16,2 1-5 0,0-1 0 0,1 3 4 15,1-1 4-15,4 2 5 0,-2-1 5 0,2 3-2 16,-1 0 2-16,1 0-3 0,-1 0 4 0,1 2-1 16,-1 3 1-16,0-2 0 0,0 7-4 15,-1-4 4-15,1 5-3 0,1 0 3 0,-3 2-1 16,1 2-5-16,-1 0 1 0,1-1-4 0,0 0 2 15,2-1-3-15,0-1 2 0,0 0-2 16,4-1-2-16,0-3 9 0,5-1 1 0,2-3 12 16,6-3 9-16,6-2-3 0,9-7 0 0,7-5-5 15,9-8-1-15,11-6-5 0,8-5-3 0,12-6-9 16,8-6-9-16,6-2 1 0,2-1-3 16,4-3 7-16,1-2 2 0,0 3 1 0,-6-3 7 0,-4-1-1 15,-8 4 7-15,-12 4 1 0,-8 6 3 16,-15 5 3-16,-9 5 0 0,-14 0 8 15,-8 5-1-15,-9 2 2 0,-4 5-3 0,-9 2-9 16,1 4-1-16,-2 1-6 0,-2 1 0 0,1-1-4 16,-3 3-4-16,2 1-6 0,0-1-6 0,-2 1-1 15,1 1-5-15,-1-1 0 0,0 1-2 0,-2 5-7 16,0 0-6-16,-3 4-25 0,-2 4-35 16,1 2-71-16,-2 5-200 0,1 3-1132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4:59:34.77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3556 1955 1 0,'0'2'0'16,"-3"-2"0"-16,2-2 0 0,1 1 0 0,0 1 0 16,-2-1 0-16,2 1 0 0,-1 0 16 0,1 0 142 15,-1 0 3-15,0 0 1 0,1-2-4 0,0 2-9 16,0 0-23-16,0 0-15 0,0-2-6 15,-2 1-6-15,2 1-11 0,0 0-5 0,0 0-7 16,-1 0-5-16,1 0 7 0,0 0 5 0,0 0 3 16,-1-2-1-16,1 2-7 0,0 0-11 15,0-1-7-15,-1 1 0 0,1 0-5 0,0 0-3 16,0 0-2-16,0 0-10 0,0 0 1 0,0 0-4 16,0 1-5-16,0-1-4 0,0 0-4 0,0 0-5 15,1 0-1-15,-1 0 1 0,1 0-6 0,-1 0 0 16,1 0-2-16,-1 2-6 0,0-2 2 15,2 0-2-15,-2 0-2 0,0-2 1 0,0 4-2 16,0-2 0-16,1-2-2 0,-1 4 0 0,1-2-4 16,-1 0-2-16,0 0 0 0,0 0-2 15,1 1 6-15,1-1 5 0,2 2 2 0,0-4 4 0,0 4-2 16,0-2 0-16,-1 2 0 0,1-1 1 16,1-1 0-16,-1 1 2 0,3 1 0 0,-2-2-3 15,2 2 2-15,-1-2-1 0,-1 1 0 0,3-1 4 16,-1 0-2-16,-1 2 2 0,3-2-1 15,-1 2-3-15,-1-1-3 0,-1 2-2 0,1-2-1 16,0 1-3-16,1 0 4 0,-2 0-1 0,2 1-1 16,-3 1 3-16,2-1-3 0,-2 2 0 0,3 1 1 15,-2 0 0-15,-1-1-2 0,1 1 2 16,-2-2-1-16,1 1 1 0,-1 3 1 0,1-2-1 16,-1 0 0-16,1 2 2 0,-1-1-1 0,-1 0 0 15,1 3 2-15,-2 0-2 0,1 0 3 16,-1 0 1-16,1-1 1 0,-2 1-2 0,0 0 2 15,2 1-2-15,-3 0-1 0,1 0 2 0,0 0-2 16,-1 3 1-16,0-2 0 0,0 0 0 16,0-1 2-16,0-1 1 0,-1 2 0 0,0-2 3 15,-1 3 0-15,1-2-2 0,-1 1 0 0,-1-2-1 16,1 1-2-16,-2 0 0 0,0 2 2 0,2-1-2 16,-4 1 2-16,1-2-1 0,1 0-1 0,0-2 0 15,0 2 0-15,-1-1 0 0,1 0-3 16,-1 3 3-16,-1-3-1 0,0 1 2 0,-1 0 1 0,0 1-1 15,0-1-1-15,0 2 1 0,-2-1 0 16,-3 1 1-16,0 0 2 0,1-1 0 0,0-1 1 16,-1 1-4-16,2-3 0 0,1 3 1 0,-1-4-1 15,-2 0 5-15,1 2-3 0,1-5 0 16,1 2 1-16,-2-1-2 0,3 0 3 0,-1-2-1 16,-1 1 1-16,1 1 0 0,-1-2-2 15,-2 1 2-15,2-3 0 0,-2 2 4 0,-1-2-5 0,2-1-2 16,1 0-1-16,-4-1-1 0,4 2 1 15,-1-2 0-15,1 0-1 0,1 1-4 0,1-2 3 16,0 1 1-16,2 0 2 0,0-2 4 0,0 1-4 16,3 0-2-16,-5 0-4 0,5 0-9 15,-2 0 8-15,1-1 2 0,0 1-2 0,2 1 4 16,0-1-6-16,1 1 0 0,-1 0 2 0,1-1 3 16,-2 1-3-16,3 0-1 0,-1 0-1 0,1-1-4 15,0 1 3-15,0 0 1 0,1 0-1 16,-1 2-2-16,0-3-2 0,0 1-6 0,3 0-10 15,-3 0-17-15,1 0-24 0,1 1-70 0,2 1-139 16,3 2-493-16,5-2-914 0</inkml:trace>
  <inkml:trace contextRef="#ctx0" brushRef="#br0" timeOffset="2459.8187">5292 2466 1 0,'-7'-2'0'0,"-3"0"0"0,-1 0 0 15,3-1 270-15,0 1 14 0,0-1-35 16,3 0-12-16,-1 2-18 0,1-3-16 0,-1 1-21 16,3 1-29-16,-1 1-27 0,2 1-22 0,1-1-27 15,-3 1-16-15,1 0-10 0,2 0-6 16,0 1 2-16,1-1-2 0,0 0-6 0,-1 0-8 16,1 0-9-16,0 0-7 0,0 0-4 0,0 1 0 15,0-1-6-15,0 0-2 0,1 0-4 0,-1 0-4 16,0 1 1-16,1-1 0 0,-1 0 0 0,1 0 1 15,1-1 1-15,-1 1 0 0,-1 1 1 16,1-1 0-16,2 0 4 0,-2 1 4 0,1 1 6 16,2 0 6-16,0 1 5 0,4-2 2 0,-3 2 1 15,3 0 1-15,4-1-4 0,-3 1-5 16,2 0-2-16,3 1-2 0,0 0 1 0,1 1 1 16,0-1 1-16,5 1-3 0,-3-1 2 0,3 1 2 15,1 0 0-15,1 1 3 0,0-2-4 0,1 0 0 16,2 0 1-16,-1 0 0 0,5 0 5 0,-3-2-1 15,2 1-2-15,2-1-2 0,1 0-6 16,2 1-1-16,0-1 2 0,-1-1 1 0,1 0 1 16,2 2-2-16,1-2-3 0,3 3-6 0,1-2 1 15,-1 1 1-15,0-1-2 0,-1 1 0 0,1-2 0 16,0 1 1-16,2 0 0 0,-1 1 1 16,0-1-1-16,1 0 1 0,-1 2 0 0,0-2 0 15,2 1-1-15,-1-1 1 0,1-1-1 0,3 1-1 16,0 0 1-16,4-1 0 0,-2 2-1 0,2-2 1 15,0-1 1-15,-1 0-3 0,-2 0 1 0,1 0-1 16,4 0 0-16,-3 0 1 0,-1-1 0 16,3-2-1-16,0 2 1 0,1 0 0 0,3-2 1 15,-2 2 3-15,1-1-3 0,0 0-2 0,4 0 0 16,-4 0 0-16,0-3 0 0,0 2 1 16,4 0 0-16,-5 0-3 0,1 0 3 0,4 1-1 15,-3-2 1-15,1 4 1 0,0-5-3 0,3 3-1 16,-2-1-1-16,5 1 1 0,-1 1-3 0,2-2 4 15,-3 1-1-15,2 0-1 0,0-1 0 0,-1 1-2 16,0 1-1-16,-2 1 3 0,-2-2 0 16,4 0 0-16,-1 2 0 0,1-1-3 0,0 1 0 15,-1-1 4-15,0 0 0 0,0-1 0 0,1 2 2 16,-1-3-3-16,-4 0 1 0,5 2 1 0,0-1-1 16,-1 1 1-16,1 0-2 0,0-2-1 0,2 2 0 15,0-1 1-15,0 1 0 0,-1-2 3 16,-1 2-3-16,-1 0-2 0,-1 1 3 0,0 0-1 15,1-1 0-15,-2 0-1 0,0-2-1 0,2 2 0 16,1 0 0-16,0 0 3 0,1-1 0 0,1 0 0 16,-3-1 1-16,-1 1-2 0,0-1 1 15,-1 2 1-15,-1-1-2 0,1-2 2 0,-1 2-3 16,2-2 0-16,1 4 0 0,-1-3 3 0,1 1 1 16,1-1 0-16,1-1 0 0,0 2-2 15,0-1 0-15,-2 0 1 0,1 1-2 0,1-1 0 16,-1 2 0-16,0-1-2 0,1 1 3 0,1 0 0 15,3-2 0-15,-1 2 0 0,4 0 0 16,-1 0-2-16,-2 0 2 0,2-1 0 0,-1 1-1 16,3 0 1-16,0 0-1 0,1 0-1 0,5 0 1 15,-1 1 1-15,5-2 2 0,1 1 0 16,-1 0 1-16,0 1-4 0,-1 0-1 0,2-2 1 16,1 4-2-16,-3-2 3 0,5-2-1 0,0 2 0 0,0 0 0 15,1 0 1-15,0 0 0 0,-4 2 1 0,0-2 0 16,-2 1-4-16,0-1-1 0,0 0 2 15,-1 1 0-15,2-1 2 0,-1 2 0 0,-2-2-2 16,-3 0 0-16,3 0 3 0,-5 0 2 16,-4-2 1-16,3 1 0 0,-2 0-6 0,-2-1 0 15,2 2 0-15,-3 0-1 0,1-1 4 0,-4-1-3 16,-1 1 2-16,-2-1-2 0,-1 1-1 0,-1 0 2 16,0 0 1-16,-3-1 1 0,-1 1-3 15,2-1 0-15,-3 0 0 0,1 3-1 0,-2-2 4 16,1 0-1-16,-1 1 1 0,-2-1-1 0,0 0-3 15,-4-1 1-15,3 2-2 0,-7-1 6 0,0 0 0 16,2 1-2-16,-4-1 3 0,2 0-7 16,0 1 3-16,0-2 0 0,4 1-4 0,-3-1 4 15,2 2-1-15,5-2 0 0,-1 2 4 0,-4 0-3 16,-1 0-1-16,2 0 2 0,-2 0-3 16,0 0 0-16,-3 0 4 0,1-1-3 0,1 0 3 15,0 0 0-15,2-1-4 0,1 2 3 0,4-1 0 0,3 0-2 16,2 2 1-16,2-1-1 0,-3-2 0 15,4 2 0-15,-3-1 2 0,-2-2 0 0,0 1 0 16,-3-2-2-16,4 2-2 0,-3-1 0 16,3 0 2-16,4 1 0 0,2 0 2 0,2 0-2 0,2 1 0 15,3 1-1-15,-1 0 4 0,-3-2-1 16,-1 0-1-16,0-1 5 0,0 0-6 0,1 0 0 16,3 1 0-16,-2-1-2 0,4 2 5 15,1 0-2-15,5 1 3 0,-1 1-3 0,-1 0 1 16,-1 0 1-16,-4-1 0 0,-5-1-2 0,0 1-4 15,0-1 2-15,-1 2-2 0,4-1 2 0,0 1 3 16,6-1-1-16,2 3-1 0,1-1 2 16,3 0-1-16,-2 1 3 0,-4-2-2 0,-5-1 2 15,3 0-3-15,-6 0-2 0,-1-1 3 0,0 0-4 16,6-1 6-16,2 0-2 0,6 1 4 0,4 1-2 16,1 0-2-16,-2 0 3 0,2-1-3 15,-5 0 3-15,-3-1-3 0,2 1-2 0,-3-2 1 16,2-1 0-16,0 1 4 0,5-1 0 0,2 1-2 15,-1 0 1-15,5 2-5 0,0 1 2 0,-2-1-1 16,-2 1 4-16,0-1-1 0,-5 0-2 16,3 0 3-16,-4 0-5 0,2-2 6 0,-3 1-2 15,2 0 0-15,4 1 0 0,0 2-2 0,-1 0 0 16,2 2 2-16,0 0 0 0,0-1-2 0,-7 0 0 16,-4 0 0-16,-7 0 0 0,-7-1 5 0,-4 1-1 15,-5-1 0-15,-3-1-1 0,-5 1-4 16,-7 0 1-16,-2 1 0 0,-8-2 1 15,-2 0 5-15,-8 0 0 0,-5 0 7 0,-5 0-1 0,-1 0 8 16,0 0 0-16,0 0-4 0,0 0 2 0,-1 0-12 16,1-2-1-16,0 2-1 0,0-1-4 15,0 1 2-15,-3 0-3 0,3 0-1 0,-1 0-4 16,1 0 2-16,-1 0-6 0,1 0-5 0,0 0-5 16,-1-1-18-16,-3 1-9 0,-7-1-29 15,-7 1-46-15,-7-2-59 0,-1 2-138 0,-9 0-380 16,0 0-940-16</inkml:trace>
  <inkml:trace contextRef="#ctx0" brushRef="#br0" timeOffset="3886.7411">4776 3799 1 0,'-14'0'43'0,"-7"0"386"0,0 0-81 16,6 0-15-16,5 0-11 0,5 0-29 15,1 0-38-15,1 0-49 0,3 0-62 0,0 1-57 16,2-1-48-16,-1 0-39 0,2 1-2 0,0 2 7 16,8 0 12-16,5 3 20 0,6 0 6 0,6 1-1 15,7 2 5-15,9-1 8 0,10 1-4 16,8 2-3-16,8-1-5 0,9 1-12 0,8-3-3 15,8 1-4-15,3 2-3 0,3-2-3 0,10 1-1 16,3-4-2-16,10 0-1 0,3-1 3 16,4-1-3-16,2-1-1 0,1-2 1 0,2 0-5 0,3-1 5 15,1 0-3-15,-1-1 0 0,-3-3-2 16,-1 2 0-16,4-2 0 0,-6 1 1 0,1-2 6 16,-2-1-5-16,-4-1-2 0,-5 0 0 0,-1 1-8 15,-4 0 6-15,-10-1 1 0,-2 1-1 0,-12 2 5 16,-10 0-6-16,-6-2 1 0,-10 2-1 15,-11 1 0-15,-8 0-1 0,-12 2-2 0,-13 0 0 16,-7 1-6-16,-11 0 7 0,-2 0 5 0,-8 0 3 16,0 0 4-16,-7 0-8 0,-11 1-5 0,-14 0-3 15,-11 1 2-15,-11 0 0 0,-11 0-4 16,-11 1 0-16,-3-1-8 0,-7 2 6 0,-4-1 4 16,-6-1 0-16,-3 2 9 0,-7-1-8 0,-1 2 0 15,-4 3-1-15,-6-4-2 0,-6 1 4 16,-1 0-1-16,-5-1 0 0,-5 3-3 0,3-3 3 15,-5 1 0-15,2 0 2 0,2 2 2 0,5-1-6 16,7-1-1-16,3 1-2 0,7 2 1 0,5 0 3 16,5-1 0-16,7 2 0 0,12-2-4 0,9 1 3 15,9-1 1-15,8 1 1 0,8-4 6 16,12 0-5-16,9-1-2 0,12-2 0 0,8-1-1 16,5 0 6-16,6 0-1 0,1 0-6 0,5-3-4 15,12-1 1-15,9-3 2 0,16-4 2 0,10 0 5 16,15-3-6-16,12 2 0 0,6-4-1 0,12 0 0 15,8-1 2-15,5 0 1 0,1-3 2 16,4 2-2-16,2 0 2 0,5-1-1 0,2 1-1 16,0 0 5-16,4 2-6 0,-5-1-1 0,2 0 0 15,-3 2-5-15,0 0 5 0,-3 1 3 16,-2 1-2-16,-10 1 3 0,-11 1-3 0,-3 3-1 16,-12 0 1-16,-10 0 4 0,-9 1-2 0,-9 2 1 15,-13 0-2-15,-12 3-4 0,-15-1 6 0,-7 3 2 16,-8-1 3-16,-4-1-3 0,-10 2-5 0,-11 0-4 15,-17 0-2-15,-16 4 5 0,-16 1-1 16,-12 0 2-16,-7 2 1 0,-17-3-6 0,-5 2 6 16,-9 1 1-16,-8 0 0 0,-6 0 5 0,1 0-4 15,-4 1-2-15,0-2 2 0,-1 3 0 0,0-1-1 16,1-2-2-16,7 0-1 0,3 0-4 16,5 2 2-16,9-3 6 0,11-1-1 0,10-1 4 15,15-1-3-15,17-1-2 0,14 1 1 0,10-1 1 16,16-1 3-16,10-1 2 0,11 1 0 15,3-2-8-15,5 2-3 0,7-2-1 0,10-2 0 16,10-1 5-16,18-5-1 0,8 2-1 0,10 0 1 16,11-1-1-16,11 2 4 0,1-3-1 0,4 2-1 15,2-3-1-15,-4 3 3 0,-1-3 2 0,0-1-1 16,-4 0 3-16,-3-1-3 0,0 0-4 16,-5 3 2-16,-4 0-1 0,-7 2-1 0,-7-2 3 15,-7 4-3-15,-5-1-2 0,-10 3 2 0,-9 1 0 16,-6-1 1-16,-8 4 2 0,-8 0-2 15,-3 0-2-15,-6 0-3 0,-4 0-9 0,2-1-13 16,0 1-29-16,-7-1-60 0,-4-1-91 0,-7 1-162 16,-9 1-412-16,-3-3-769 0</inkml:trace>
  <inkml:trace contextRef="#ctx0" brushRef="#br0" timeOffset="6722.1611">5299 2410 173 0,'-31'-3'87'0,"-8"0"-20"0,-7 2-12 15,10 4 13-15,12 0 48 0,4-2 55 16,5 2 32-16,8-2-10 0,2 1-84 0,5-1-118 16,2 0-20-16,5 1 24 0,-1 2 79 0,7-1 116 15,8 3 17-15,6-2-11 0,14-1-24 16,10 0-34-16,10-2-34 0,11-1-26 0,6-1-18 16,10-2-16-16,9 0-4 0,5 0-5 0,10-1-5 15,5-1-5-15,4-1-3 0,1 1-5 0,1 1-5 16,0-2 0-16,4 2-1 0,-3-1 2 0,-2-1 4 15,-1 2-7-15,-9-3-1 0,0 2-1 0,-9 2-1 16,-1-2 2-16,-10 2 0 0,-9-1 1 0,-5-1-3 16,-16 3-1-16,-9 0 1 0,-9 1-1 15,-17-1 3-15,-8 2-5 0,-10 0-1 0,-9 2-1 16,-2-2 5-16,-9 1 4 0,-13 2 3 16,-12 3-2-16,-21 1-6 0,-16 1 0 0,-19 1 1 15,-11 1-1-15,-17-2 6 0,-11 2-6 0,-8 1-3 16,-10 3 0-16,-10 0-6 0,-4 3 6 0,-8-2-1 15,1 0 0-15,-4 2 2 0,0-2-2 0,8 1 3 16,5-1-1-16,13 0 1 0,11-2-1 16,12 0-1-16,9 0-1 0,17-1-5 0,12-4 1 15,12-1 2-15,12 1 0 0,15-7 7 0,13 1 5 16,15-2 14-16,13 0 8 0,4-2-4 16,10 1-15-16,4-6-20 0,18 0-12 0,13-4 0 15,14-4 13-15,19-2 2 0,10 0 3 0,13-3 1 16,14 0-3-16,10 0-2 0,10-1 3 0,2-2 2 15,6 1-2-15,2-3 2 0,2 2-2 0,-1 1-5 16,-3 0 3-16,-7 3 0 0,-2-1 1 0,-7 2 1 16,-6 4 0-16,-11 1 0 0,-8 1-1 15,-10 4 3-15,-14 1-1 0,-9 3-2 16,-19 0-1-16,-10 3-6 0,-16 1-5 0,-10 1-10 0,-7 1-2 16,-11 1 11-16,-9 0 7 0,-12 4 15 15,-17 3 3-15,-13 1-4 0,-17 3 0 0,-10-3-1 16,-15 1-1-16,-11 2-4 0,-9 0 2 0,-11-1-1 15,-2 3 2-15,-4 0 3 0,-5 0-3 0,-3-1 0 16,6 1 0-16,1-1-3 0,10 0-1 16,8-2 1-16,7 1-1 0,9-3 1 0,12-1 1 15,15-2 2-15,12-3 0 0,15 1 1 0,16-2-1 16,10-3 4-16,11-1 4 0,10 0-1 0,5-1-7 16,8-2-5-16,13-2-8 0,13-2-2 15,15-6 6-15,13-2 3 0,14-1 0 0,14 0 5 16,8-1-5-16,8-1 0 0,7 0 2 0,1 1-3 15,8-2 4-15,1 1 0 0,0 2-2 16,-4 0-1-16,-1 0 1 0,-7 3 0 0,-8 2-1 16,-4 1 6-16,-8 1-4 0,-7 3 0 0,-14 2-1 15,-12 0-3-15,-16 3 1 0,-9 2 0 0,-13 0-10 16,-12 2-2-16,-7 0 1 0,-12 3 9 0,-8 3 11 16,-13 2 8-16,-16 3 0 0,-16 1-5 15,-15 4-1-15,-9 1-4 0,-14-1 1 0,-10 0 1 16,-4 2-3-16,-10 1 2 0,-6 3-3 0,-2 0-1 15,0 1 1-15,1-2 0 0,11-2 1 0,8-1-1 16,7 1 0-16,11-3-1 0,11-1 0 0,8-3 1 16,14-2-1-16,16-1 0 0,11-4 0 15,16-3-2-15,8-3 0 0,9-1-6 0,6-1-2 16,5-1 3-16,12-1 1 0,14-5 8 0,15-3 0 16,14 0-2-16,14-5 1 0,10 2-1 15,12-4 2-15,5-1-4 0,8-2 0 0,8 2 1 16,7-3 0-16,2-1 2 0,3 0-1 0,-2 0-2 15,-2 2-1-15,-5 1 2 0,-1 2 0 0,-6 2 2 16,-6 2 1-16,-10 2-5 0,-12 4 0 0,-11 2 1 16,-14 2-1-16,-12 3 1 0,-13 2-2 15,-11 0-6-15,-16 3-4 0,-6 0-1 0,-9 2 7 16,-8 3 9-16,-12 3 8 0,-14 3 1 0,-16 2-2 16,-12 3-3-16,-14 0 1 0,-8-1-1 0,-10 1-3 15,-12 1 1-15,-4 1-3 0,-5 0 2 16,-3 0-3-16,2 1 2 0,1-2-2 0,0 1-2 15,4-2 4-15,8 0-1 0,9-4 0 0,12 0 0 16,13-2 1-16,13-3-2 0,12-1 2 16,14-4-2-16,11-2-1 0,11-3-3 0,4-2-6 15,10 0-6-15,4-2 4 0,7 2 4 0,15-2 8 16,12-4 7-16,13-6-2 0,15-3-5 0,11-2 1 16,17 1-2-16,5-2 1 0,9 0 2 0,8-4 1 15,2 1 0-15,2 0-1 0,7 2 0 16,1-1-2-16,0 0 1 0,1 0-1 0,-3 2-2 15,-5 3 3-15,1 2-4 0,-9 2 1 0,-7 3 2 16,-9 2-2-16,-18 1 4 0,-10 3-1 16,-14 2 0-16,-18 4-4 0,-11 0-5 0,-14 1-7 15,-11 0 1-15,-10 4 7 0,-11 0 7 0,-14 4 9 16,-16 3-1-16,-18 1-3 0,-10 4-4 0,-16 0 0 16,-13-1 2-16,-8 1-3 0,-11-1 5 15,-7 2-2-15,2 1 0 0,-6-3 1 0,-4 3-2 16,3-1 0-16,3-1-1 0,6-2-3 0,5-4 2 15,10 3-2-15,7-1 3 0,11-3-1 0,11-2 1 16,17-3 4-16,13-7-2 0,16-1 10 0,14 1 9 16,16-4 3-16,5 0-15 0,5-1-16 0,15-5-13 15,10-6-8-15,15-3 15 0,18-3 6 16,10-1 3-16,11 0 2 0,13-3 1 0,4 2 6 16,5 1-4-16,11-1 1 0,3 0-2 0,5 0-2 15,1 1 1-15,5 1-1 0,-5-1 1 16,2 2-1-16,-4 4 1 0,-3 0 0 0,-4 4 1 15,-12 1 0-15,-7 1 1 0,-13 6-1 0,-13 1 0 16,-11 2-3-16,-12 1 0 0,-16 2-3 0,-11 3-6 16,-8 0-6-16,-11 1 1 0,-8 3 7 15,-11 1 8-15,-11 3 12 0,-14 1 0 0,-14 3-3 16,-13 2-3-16,-9-2-5 0,-12-1 2 0,-10 3 0 16,-7-2 2-16,-4 1 1 0,-3-3-1 0,0 0-1 15,5 1 0-15,4-2 1 0,5 0-3 0,-1 0 1 16,10-3 0-16,5 1-4 0,7-2 4 15,12-3 0-15,7 1-5 0,11-2 3 0,15-3 3 16,13-3 6-16,10-1 7 0,9-2-11 16,6 0-10-16,11-2-9 0,12-3-2 0,14-4 6 15,15-2 9-15,14-1 2 0,15-2-2 0,8 2 3 0,13-3-1 16,7-1-2-16,7 3 0 0,4-2 1 16,12-2-2-16,0-1 0 0,7 1 2 0,4 0-2 15,-2-1 4-15,6 1 0 0,-1 0 0 0,4 2 0 16,1 0-4-16,-2-1 1 0,-1 4-2 15,-3 1 0-15,-2 0 2 0,-6 0-2 0,-4 3 3 16,-8 2-2-16,-7 1 2 0,-7 1 2 0,-10 0-2 16,-12 3 2-16,-12 0-4 0,-13 2 1 15,-12 2 0-15,-14 0-2 0,-14 1-2 0,-12-1-11 16,-9 4-10-16,-8 0 5 0,-8 0 10 0,-9 2 13 16,-12 2 11-16,-14 0 3 0,-13 4-9 0,-12-2-1 15,-7-1-1-15,-15 1-7 0,-6 0 5 16,-8-1-2-16,-1-2 1 0,-4 4-3 0,4-5 3 15,-4 2-3-15,7 0 1 0,1-2 8 0,7-1-8 16,5-2 3-16,13 1-2 0,10-2-7 0,12-1 10 16,12-1-1-16,14-1 7 0,11 0 7 0,14 0-6 15,4-1-11-15,9-1-7 0,11-2-5 16,12-1-1-16,17-4 8 0,15-2 2 0,15-3-3 16,15 0 4-16,10 0 0 0,14-1 2 0,11 2 0 15,4-3-2-15,10 0 0 0,7-2 2 0,5 1 4 16,6-2-5-16,0 0-1 0,9 1-1 0,2 1-2 15,1 0 5-15,2-1-1 0,0 4-1 16,-2-2 2-16,-1 4-2 0,-6-1 1 0,-5 4 3 16,-5 0 0-16,-10 3-1 0,-9 3 0 0,-13 0-3 15,-18 4-2-15,-13 1 3 0,-17 1 0 16,-14 1 0-16,-17 0 0 0,-15 1-10 0,-11 1-13 16,-15 1-3-16,-10-2 8 0,-14 2 8 0,-11 2 16 15,-14 0 4-15,-17 3-10 0,-13-4 4 0,-13-1-5 16,-9 1-2-16,-14-4 4 0,-9 2-2 15,-11-2 2-15,-3 1-2 0,-4-1 2 0,-1-1-3 16,-8 2 0-16,1-1 5 0,0-1-4 0,0-1 2 16,4 2 0-16,-2-1-2 0,3 0 5 0,4 2-2 15,3-2 0-15,9 0 0 0,4 3-2 0,10-4 1 16,6 1 0-16,13 1 0 0,9-2-3 16,12 1 4-16,13-1 1 0,14 0-1 0,12-2 5 15,13 1-3-15,9-1 0 0,9 0-14 0,9 0-6 16,8-1 0-16,12-1-1 0,13-3 17 15,12-1-2-15,19-2 3 0,13 0 0 0,11 1 1 16,17-2 4-16,8 1-4 0,12-1 0 0,10-1 1 16,9 0-4-16,9 0 4 0,2 2-3 0,1 0 1 15,5-2 0-15,-1 1 1 0,0 1 1 0,-1 0-2 16,0 1 5-16,-3 2-6 0,-3 0 3 16,-4 2-1-16,-6 1-3 0,-7 2 2 0,-6 4-2 15,-10-2 4-15,-10 3-3 0,-12 0 0 0,-14 1 2 16,-11 2-4-16,-19-1 4 0,-14 1-5 15,-13 1-9-15,-17-1-16 0,-12-2-12 0,-11 2 7 16,-14 0 9-16,-16 1 16 0,-14 0 13 0,-17-1-3 16,-14 0-2-16,-14 0 0 0,-12-3 4 15,-11 0-6-15,-8-1 1 0,-9-1 1 0,-5 1-8 0,1-2 8 16,-9-1 0-16,3 1-2 0,0 0 4 0,1 0-6 16,6 2 1-16,6-2 0 0,5 1 5 15,8-2-1-15,10 1 0 0,11-1 1 0,16-1-4 16,13 0 6-16,17-3 2 0,15 2 11 0,17-3 23 15,10 0-14-15,9 1-17 0,12-1-19 0,8-3-24 16,14-1 6-16,15-3 15 0,12-1 8 16,9 0-1-16,16-1 7 0,12-1 1 0,11 2 0 15,11-2 5-15,8 1-5 0,11-1 2 0,9 2-1 16,9 1 1-16,7 0-2 0,3 0-1 16,5 2 1-16,1 1-2 0,7-2 4 0,3 4 0 15,3-1 3-15,0-1 4 0,3 3-5 0,-3 1 1 16,-3 1-1-16,-3-1-5 0,-6-1 5 0,-4 3 0 15,-9 0 5-15,-8 1-1 0,-5 0 4 16,-12 1-2-16,-7 0-3 0,-11 0 8 0,-15 1-6 16,-16 2 4-16,-16-2 0 0,-12 4-5 0,-18-3 0 15,-17-1-3-15,-7 1 0 0,-16-2 7 0,-3 0 20 16,-10 0 4-16,-10 0-2 0,-14 0-6 16,-13 0-24-16,-12 3-3 0,-9-2-2 0,-5 0-8 0,-8-2 1 15,-6 0-10-15,-2 1-22 0,-4-2-55 16,1 5-130-16,-2 1-379 0,0 0-911 0</inkml:trace>
  <inkml:trace contextRef="#ctx0" brushRef="#br0" timeOffset="7563.0159">9480 2913 275 0,'0'-3'502'0,"-2"-1"-99"0,2-3-21 0,0 3-32 15,0-1-59-15,0 2-67 0,0 0-50 0,2 3-43 16,-2 0-35-16,0 1-20 0,0 1-34 0,0 0-19 16,0-1-13-16,2 2-14 0,-2-1-9 15,0-1-16-15,0 1-9 0,0 0 5 0,2 7 12 16,-1 1 25-16,1 7 15 0,1 5 8 0,1 3-2 16,-3 3-3-16,0 2-3 0,0 3-5 0,-1-1 0 15,0 3-3-15,-1 1-2 0,1-3-2 16,-2 2 1-16,0-3 1 0,-2-3 0 0,2-3 0 15,2-3 1-15,-1-3-3 0,0-2 2 0,-1-3-1 16,-2-1 4-16,2-2 1 0,2-1 1 0,-2-2-1 16,1-2-2-16,-3 0-4 0,2-4-5 15,1 2-5-15,0-1-15 0,-1-3-16 0,0 0-20 16,0-1-30-16,-1-2-39 0,2-3-60 16,-3-2-100-16,-3-4-187 0,-2-3-327 0,3-1-306 15</inkml:trace>
  <inkml:trace contextRef="#ctx0" brushRef="#br0" timeOffset="7858.9402">9334 2955 1 0,'0'-10'540'0,"-1"-2"-2"0,1-1-145 0,1 3-89 16,4 3-89-16,-1 2-58 0,4-2-58 0,1 3-30 16,-1-2-24-16,5 5-14 0,1 2-13 0,6 5-3 15,3 1-3-15,4 3-1 0,3 5-1 16,1 1-4-16,-1 4-1 0,-1 2-2 0,0 0-1 15,-4 5-1-15,-1-2 0 0,-4 2 0 0,0 0-1 16,-4 1 4-16,-5 1 0 0,-1-2 5 16,-6 1 6-16,-2-1 3 0,-7-5 8 0,0 0 10 15,-5-2 5-15,-5-2 8 0,3 2 2 0,-8-4-7 16,4-1-4-16,-3 0-6 0,0-2-5 0,-4-2-3 16,4 0-2-16,-4-1-4 0,2-2-5 0,0 1-2 15,6-1-5-15,-3-1-3 0,0-2-7 0,5 1-20 16,-3-5-46-16,5-1-80 0,5-1-142 15,-1-3-340-15,1-1-890 0</inkml:trace>
  <inkml:trace contextRef="#ctx0" brushRef="#br0" timeOffset="9897.7982">9789 3166 182 0,'1'4'460'15,"0"0"-499"-15,5 2 90 0,-2 1 144 0,5 1 10 16,-2-1-6-16,3 1-11 0,1 0-5 0,3 0-11 16,2-2-16-16,2 2-26 0,3-3-23 15,1-2-29-15,2 0-16 0,0 0-8 0,3-3-12 16,-2 0-3-16,2-3-5 0,-1 1-6 0,-2-1-1 16,-3 0 1-16,-2-5 1 0,1 3 5 15,-5-2 4-15,-2 0 3 0,-2-2 6 0,-4 2 4 16,-1 0 2-16,-2-2 2 0,-1-1-7 0,-2 2-6 15,-2-2-6-15,0 3-8 0,-4-1-6 0,2 1-8 16,-2 0-6-16,-1 1-6 0,-2 1-2 0,4 1 2 16,-2 2-4-16,0 1 4 0,0 1-6 0,-2 1-5 15,-1 2 0-15,2 3-1 0,-2 3 2 0,-3 3 5 16,2 1 0-16,-3 5-1 0,6-1 2 16,1 4 1-16,2 2 1 0,3 0-1 0,2 2-3 15,3 2 1-15,1 0 3 0,2 1 1 0,7-3 1 16,-1-1 2-16,1-3-4 0,5-4-2 15,0 0-2-15,0-3-5 0,1-6-2 0,0-3-5 16,1-4 3-16,0-2-1 0,2-3-2 0,-2-1 0 16,2-4-4-16,0-2 3 0,-4-2 1 15,2 0 4-15,-3-2 4 0,-1 0 2 0,2-1 6 16,-5-1 2-16,3-2 3 0,-4 3 0 0,-1-3 2 16,-3 1 2-16,-1 2 4 0,-1-2 5 0,-5 0 3 15,-1 2 0-15,-1 6 1 0,-1 1-1 0,0 2 1 16,-1 3 1-16,-2 2-2 0,2 0-4 15,1 2-3-15,-1-1-6 0,2 2-5 0,0 0-7 16,0-1-12-16,-2 1-1 0,-3 3 2 0,1 5 3 16,-4 1 10-16,-1 5-1 0,3-1 1 0,2 3 1 15,3 2-2-15,2-2 1 0,5 1 0 16,1 2 2-16,5-2 1 0,3-2-2 0,2-1 3 16,-3-1-4-16,6-4-1 0,-1-4 4 0,1 0 0 15,0-3 5-15,0-3 2 0,-1-3-1 0,2-1-2 16,-2-1 1-16,0-1 1 0,1-2-1 0,-2-2 5 15,0 0-2-15,-5-1 2 0,2 1 2 16,-4-3 1-16,-2 2 2 0,-1-2-1 0,-2 1-3 16,2 1-1-16,0-1 1 0,-3-1-1 15,0 3 1-15,-3-1 1 0,-1 3 0 0,2 1 0 16,-3 1 4-16,0 0 1 0,0 4 0 0,0 1-5 16,0 1-6-16,0 1-9 0,-2 1-14 0,2-2-15 15,0 0-19-15,-1 3 4 0,0 3 7 16,-3 2 16-16,1 5 21 0,-2 1-1 0,2 3 3 15,2 0-1-15,3-3 0 0,2 4 3 0,2-2-1 16,0-1 3-16,2-2 0 0,1-2 3 0,3 1-1 16,0-2 0-16,4-3 1 0,-2 3-3 0,4-5 5 15,-2-2 2-15,3-3 0 0,-2 0 1 0,2-3-1 16,-2-1-2-16,-1-1 3 0,1-2 0 16,-6-1-1-16,0 1 0 0,1-4 0 0,-3 2-3 15,0-3 5-15,0 0-1 0,-3-2 0 0,1 3 2 16,-3-2-3-16,0 1 0 0,-3 0 1 0,0 2 2 15,-1 1 0-15,-1 0 1 0,-1 3-2 16,0 0-3-16,-1 1 1 0,1 1-4 0,0 1-2 16,1 0 1-16,-3 2-6 0,2 0 2 0,1 1-2 15,0-1-2-15,0 1-5 0,1 0-10 0,-1 1-3 16,-2 4 0-16,-2 1 6 0,-2 4 8 16,1 0 3-16,-1 4 3 0,1 0-4 0,0 1 1 15,2 1 0-15,3-2-4 0,1 0 1 0,0-1 0 16,2 0 2-16,2 1-2 0,2-2 4 15,2-3 1-15,0 1 0 0,2-2 7 0,5-3-7 16,2 0 5-16,2-2-2 0,5-3 0 0,5-2 0 16,1 0-6-16,1-4 1 0,-1 0-2 0,2-3 4 15,-1-2 3-15,3-1-1 0,-1-4 5 0,1-1-6 16,3 0 1-16,-2-4 0 0,5-1-1 16,-3-1 2-16,-2-2 1 0,0-1-1 0,-4-2 1 15,-3-1 3-15,-3 3-1 0,-4 0 1 0,-5 2 3 16,-2 3-1-16,-7 2 0 0,-3 3 2 0,0 0-3 15,-2 3 4-15,-2 0-1 0,-2-1 0 0,-1 5-2 16,1 0 0-16,-2 0 0 0,0 3-3 16,0 1 0-16,-2 1-3 0,3-1-1 0,-2 4-2 15,1 0-3-15,-1 0-1 0,1 2-6 0,-2 0-1 16,0 5-1-16,-4 1 1 0,-4 3 5 16,-1 5 4-16,1 3 1 0,-2 2-2 0,2-1 1 15,1 5 1-15,-1 1-2 0,2 1 2 0,2 2 1 16,1-2 0-16,-2 2 0 0,6 1 0 0,0-2 0 15,2-2-1-15,4-1 3 0,2-2-5 16,4-2-1-16,5 0 0 0,-2-3-5 0,5-2 8 16,3-1 1-16,1-5 0 0,3 0 5 0,3-2-5 15,3-2 1-15,0-2-1 0,2-2 0 0,1-2 1 16,2-2 2-16,2 0 1 0,-4-3-1 0,1-3 1 16,-2 0 1-16,-4-1 0 0,-2-1 5 0,-7-1-1 15,1 0 2-15,-5-1 0 0,0-2 2 16,-3 3-1-16,-4-2-1 0,0 1 0 15,-2 4-5-15,-2-2 5 0,0 2-2 0,-2 2-1 0,-2-2 4 16,0 3-7-16,-1 1 0 0,0 0-3 16,0 4-2-16,1-1-1 0,-1 0-4 0,1 1-1 15,2 1-9-15,-1 0 0 0,-2 1-1 0,0 2-1 16,0-1 6-16,-2 3-4 0,-1 1 3 16,2 3 0-16,1 0 3 0,1 0 3 0,2 0 3 15,-1-1-1-15,1 3-2 0,1-4 6 0,-1 1 0 16,2-1 0-16,1-1 5 0,1-1-9 0,-1-1 1 15,1 0 0-15,1-1-2 0,3 0 3 16,-1-2-1-16,4-1 0 0,0-1 1 0,4-2-2 16,2 1 0-16,4-2-4 0,-1 0 1 0,6-1-8 15,1 1-1-15,2-2-3 0,3 0 0 0,3-2 3 16,0-1-4-16,5 0-2 0,-6-2-1 16,2 0 5-16,-4-2 8 0,-2-5 7 0,0 0 5 0,-3 0-1 15,-2-3 1-15,0 3 2 0,-1-4-4 16,-6 1 8-16,-4-2 1 0,-2 0 2 0,-4-1 4 15,-5-1-2-15,-1 2 0 0,-4 0-3 0,-1 0 1 16,-5 1-5-16,-3 1-1 0,0 0 3 0,-4 2-3 16,0 4 7-16,4 1 0 0,0 5 0 15,2 4 0-15,0 2-5 0,2 3-7 16,2 2-6-16,-2 3 2 0,0 4-5 0,-2 6 1 16,-2 4 5-16,1 6-5 0,1 3 8 0,1 3 0 0,1 3 0 15,1 2 4-15,1 6-3 0,2 3 1 16,-5 3 2-16,2 3-6 0,-2-1 3 0,-2 2-1 15,-1-2 2-15,1 0 2 0,2-2 2 0,-1-2 0 16,-1-4 0-16,5-7-2 0,1-6-1 16,4-7 0-16,1-8-2 0,2-2 0 0,-2-6 2 15,-1-3 7-15,0-3 20 0,1-2 19 0,-1 1 10 16,0-3-4-16,2-3-20 0,0-6-17 16,3-5-11-16,1-4-3 0,2 0-1 0,-3-3 0 0,1-2-1 15,3-3-1-15,1-3 0 0,1-4-1 16,-1-4-1-16,2 2-1 0,5-1-1 0,0-3 3 15,0 6-4-15,2-2 1 0,1 5 0 0,0 5-3 16,0 5 1-16,0 3-1 0,-4 7 1 16,0 2-6-16,-4 5-2 0,0 3-5 0,-3 2-6 15,0 3-1-15,0 3-4 0,1 1 3 0,-1 5 6 16,0 2 3-16,1 4 8 0,-6 3 1 0,2 3 3 16,-4-2 4-16,-3 7 1 0,-3 0 3 15,-1-1-1-15,-6 2 0 0,-2 0 2 0,-3-3 1 16,-2 1 2-16,0-4 1 0,-2-3-2 0,0-1 1 15,-2-6-1-15,1-1-1 0,-2 0 0 0,2 0-4 16,-1-2-4-16,0-1-13 0,-3-2-37 0,2-2-68 16,-2-3-142-16,0-1-432 0,4-1-883 15</inkml:trace>
  <inkml:trace contextRef="#ctx0" brushRef="#br0" timeOffset="11744.5024">13145 3174 1 0,'-2'-5'0'0,"-1"-6"414"0,-1-1-18 16,1 1-30-16,1 2-37 0,0 0-52 16,2-1-49-16,1 2-27 0,2-1-38 0,0 0-44 15,2 1-39-15,0-1-27 0,3 2-13 0,-1 1-5 16,3-1 0-16,-3 0-8 0,1 3-5 0,-2 2-9 0,1-1-10 15,1 3-4-15,1 2-6 0,0 0-5 16,-1 1 1-16,0 4-2 0,-1 2 3 0,2 2 3 16,1 2 3-16,-4 0 3 0,0 5 2 0,0 2 1 15,-4 0 1-15,1 4 0 0,-5-1-1 16,1 0 1-16,-3 1 5 0,-2-3 4 0,-1-1-1 16,2-2-3-16,-3-3-2 0,3-5-7 0,0 0 4 15,0-3 1-15,1-2 5 0,2-1 2 16,-1-1 9-16,0-1 8 0,1-2 8 0,2 0 10 15,-2 0 0-15,2 0 7 0,0 0 7 0,0-2-6 16,0 0 0-16,-1 0-13 0,-2-2-15 0,0-1-8 16,1-1-8-16,0-2-6 0,-1 0-1 15,0-2 3-15,1 1-6 0,2-1 1 0,2-1-3 16,1 3-5-16,1-3 2 0,-2 0-2 0,4-3 0 16,-1 3-1-16,2-5-2 0,0 4-1 15,5-2 2-15,0-1 1 0,-2 4 1 0,4-1 0 16,1 0 1-16,-3 0 1 0,4 2 1 0,-1-1 4 15,1 1 0-15,1 2 2 0,-2-1-2 0,-3 2-2 16,3 1 3-16,-4 0-1 0,2 3 1 0,-3-2-1 16,1 2-1-16,-1 0-2 0,-3 2 0 0,0 0-1 15,1 2-6-15,2 1 0 0,-2 1-5 16,-3 1-1-16,3 3 2 0,2-1 4 0,-1 4 5 16,-3 1 1-16,0 2 4 0,3 0-5 0,-6 2 4 15,3 1 3-15,-4-1 0 0,-1 2 4 0,0-1-4 16,-1 1-1-16,0 1 1 0,0-1-1 15,-1 0 0-15,-1-2-1 0,2-3 1 0,-1 1-4 16,-2-4 2-16,2 1 2 0,-1-5 1 0,0 0 4 16,1-3-4-16,1-1 2 0,0 0 4 15,0-2 1-15,0 1 11 0,0 0 9 0,0 0 5 16,0-1 13-16,0 1 8 0,0-1-6 0,0-3-9 16,0 0-12-16,0-6-20 0,0-1-6 0,0-2 1 15,0 2-4-15,1-3 0 0,1 0 1 16,1-3-2-16,1 0-3 0,1 1 2 0,1-2 0 15,3 1 0-15,-1 0 2 0,-1 2-3 0,0 0-5 16,5 0 0-16,-2 2-3 0,1 3 0 0,3 1 2 16,-2 3 0-16,-1 1-3 0,-1 2 1 0,-1-1-1 15,2 3 0-15,-2 0 4 0,0 2-5 0,-1 3-2 16,4-1 1-16,-4 2-3 0,1 1 3 16,0 2 2-16,-1 1 2 0,1 1 0 0,-4 3 3 15,1-3 4-15,-1 3 3 0,-1-1 7 0,-1-1-5 16,0-1-1-16,0 1 1 0,-1-3-4 0,-2 1 3 15,1-1 2-15,2-3-1 0,-2-2 0 16,4-2 1-16,-4 0-1 0,1 0 3 0,1-1 6 16,2 0-3-16,3-1 0 0,2-1-3 0,2 0-6 15,2-4 4-15,3-1 0 0,2 0-2 16,-1-1 2-16,5-2-2 0,-1-1 2 0,4-2-2 16,-3 0 3-16,1-2-2 0,2-1 1 0,-4 1-1 15,-2-1-3-15,1-2 4 0,-4 3 2 0,-2-2 0 16,-2 1 3-16,-1 3 3 0,-6 1 0 15,0 3 3-15,-4-3 2 0,0 5-4 0,-3 0 2 16,0 1-2-16,0 1-9 0,-4 1 1 0,0 2-6 16,-3 0-6-16,-2 2 3 0,0 0-6 0,-4 1 1 15,-3 3 3-15,0 2 1 0,-1 1 3 0,-1 2-1 16,2 2-1-16,4-1-6 0,3 4 3 0,1-1 0 16,1 2 2-16,5 0-1 0,3-1 1 15,1 1-2-15,6 1-1 0,3 0 10 0,3 0-4 16,6 0 6-16,3-2 4 0,0 0-4 0,5-4 3 15,-2-1 1-15,3 0-2 0,-3-2 1 16,-1 0-3-16,-2 0-1 0,0-2-1 0,-4 0 1 16,2 0 1-16,-2-2 1 0,-4 3-1 0,3-3-2 15,-4 1 2-15,2-1-1 0,-1 1 2 0,-3-1 5 16,0 0-6-16,-1 2-1 0,1-3 0 16,-1-1-3-16,-1 2 3 0,1-2 1 0,-1 0-1 15,-3-2-1-15,0 0 4 0,2-2 0 0,0 1-1 16,-3-4 3-16,5-2-6 0,-1 1-1 15,1-4-1-15,0 2-4 0,0-1 2 0,1-3 1 16,-1-1 0-16,0-1 0 0,3-2 0 0,1 0 1 16,-1 0 0-16,-1 0 5 0,4 1-3 0,-5 4-1 15,1-2-1-15,1 4-3 0,-4 0 5 0,0 3 0 16,0 3-5-16,-2 0-1 0,-3 3-9 16,-1 1-5-16,2 4-3 0,-1 0 2 0,5 4 1 15,-2 3 4-15,3 3 6 0,-2 4-2 0,3 0 5 16,-1 1 1-16,4 1 2 0,-2 0 5 0,5 0 2 15,-2-3 0-15,3 1 2 0,-2-5 0 16,1-1-1-16,-1-3 1 0,2-4 0 0,-4-2-3 16,-1-3 7-16,3-3 3 0,-3-2 0 0,3-5 4 15,0 0-4-15,0-2-3 0,-3-2-1 0,2 0 2 16,-3-4-3-16,1-1-1 0,4-1 0 16,-3-2-5-16,3 1 3 0,-3 0 1 0,0-4 3 15,-1 2 8-15,-3 0 3 0,-2 1-1 0,-4-3 0 16,3 1-6-16,-4-3-5 0,-2 2-1 0,0 1 1 15,-1 7 0-15,-2 2 2 0,1 5 5 16,-1 2-1-16,1 3-1 0,-2 2-4 0,2 3-9 16,-1 0-12-16,2 2-13 0,-1 1 1 0,1 4 3 15,-1 6 9-15,0 5 9 0,0 7 2 0,0 1 2 16,2 2 0-16,1-1 2 0,0 0-2 0,5-1 0 16,-4 3-1-16,3-1 1 0,-3-1 2 0,0 2 2 15,3-1-1-15,-4 2-2 0,4-2-2 16,-4-1-11-16,1-2-27 0,-1-3-48 0,3-1-88 15,-3-5-130-15,1-1-225 0,2-2-454 0,-3-7-219 16</inkml:trace>
  <inkml:trace contextRef="#ctx0" brushRef="#br0" timeOffset="11943.1302">15089 3006 745 0,'8'-3'142'0,"4"-4"-83"16,6 0-17-16,4 2 21 0,4 1-11 0,-2 2-26 15,3 1-19-15,4 1-8 0,1 1-2 0,8 3-19 16,0-1-73-16,2 2-237 0,0 1-251 16,0 1 484-16</inkml:trace>
  <inkml:trace contextRef="#ctx0" brushRef="#br0" timeOffset="12558.4062">15919 2990 676 0,'0'-2'530'0,"1"-2"-145"0,-1 1-63 15,-1-3-42-15,1 4-55 0,-2-1-64 0,0 0-45 16,-2 2-31-16,3 1-21 0,-1 0-22 0,-2 0-16 16,0 0-10-16,1 1-6 0,-4 2-2 15,4 1-2-15,-4 4-2 0,-2-1 0 0,5 2-2 16,-2 2-2-16,3-1 1 0,0 3 1 0,2-3-1 15,1 3 2-15,1-2 0 0,0 0-1 0,1-1 3 16,0 2 1-16,4-1 0 0,-4 0 3 16,4-1-1-16,-1-3-1 0,0 1-1 0,-1-2-2 15,-2-2-2-15,4-1-2 0,-3-1-2 0,2-1-8 16,1-2-2-16,0 1-3 0,3-3-4 0,-2 0-3 16,3-2-3-16,3 0-7 0,-2-3-4 0,1 1-1 15,-2-2 4-15,0 0 4 0,3 0 6 16,-4-3 2-16,3 1 1 0,-2-2 1 0,5 1-1 15,-1-2 2-15,-2-1 3 0,4-1 3 0,-4 1 5 16,0 1 3-16,-1 0 1 0,-1 3 3 16,1-3-1-16,-1 3 0 0,2 1 1 0,0 1 3 15,-5 0 2-15,3 1 1 0,5-2 0 16,-2 0-2-16,3 1-1 0,1 2-2 0,5-1 2 16,4 1-1-16,-2-1 2 0,4-1 0 0,1 1 2 0,-1-3 1 15,-3 1 2-15,2-3 6 0,-4 1 4 16,0-4 3-16,0 4 5 0,-2-3 5 0,-6 1 7 15,2-1 6-15,-6-2 8 0,-1 1 6 0,-6-1 10 16,1 3 3-16,-3 3 1 0,-3-2-4 16,0 3-12-16,-4 1-9 0,3 2-10 0,-2 2-10 15,-2 3-6-15,4 2-7 0,-1 1-8 0,-4 3-4 16,-4 2-3-16,-2 4-2 0,-2 5 2 0,-2 2 1 16,3 5 1-16,0 3 1 0,-1 3 0 15,3 6-1-15,4 0 1 0,3 6-1 0,-1 1-2 16,4 1 0-16,0 3 1 0,1-2-2 0,-1 2 5 15,-1-2 0-15,3 0-1 0,0-2 1 0,5-1 1 16,-2-5-4-16,2-5-2 0,1-3 2 16,2-4-9-16,0-5-1 0,-3 0-11 0,0 0-18 15,-1-4-20-15,0-2-38 0,-1-4-40 0,0-1-46 16,-2-3-66-16,0-4-72 0,1-1-101 16,-4-3-373-16,2-2-376 0</inkml:trace>
  <inkml:trace contextRef="#ctx0" brushRef="#br0" timeOffset="12728.0864">16345 3130 1010 0,'-6'-6'685'16,"2"-2"-253"-16,1-1-181 0,3 3-81 15,2 1-64-15,1 2-50 0,5 0-25 0,-1 0-18 16,1 2-14-16,6-2-9 0,1 2 1 0,5 2 1 16,5 1 5-16,-2 0 2 0,4-1-2 15,-2 1-28-15,5 1-62 0,1-2-120 0,-1 1-229 16,1 1-365-16,5-1-325 0</inkml:trace>
  <inkml:trace contextRef="#ctx0" brushRef="#br0" timeOffset="13566.2483">17555 3004 1 0,'0'-10'0'0,"3"-3"265"16,1-4 30-16,-1 1 4 0,5 1 0 0,-5-1-12 16,2 2-24-16,-3-1-30 0,-1-2-29 15,-1 2-29-15,0 0-30 0,-2-1-18 0,-1 5-16 16,-1 0-28-16,-6 4-9 0,3 0-18 0,-3-1-13 16,-4 3-5-16,-5 3-15 0,-4 3-2 15,-7 4 0-15,-3 4 6 0,-5 2 2 0,-2 5 1 16,1 3-2-16,5 3-8 0,0 4-2 0,5 1-6 15,1-1-6-15,5 0 1 0,2 0-5 0,6 2 0 16,5-1-1-16,4 1 0 0,3 0-1 0,8-2 2 16,0-1-1-16,8-3-5 0,4-1 6 0,2-7-1 15,3-1 3-15,3-3 6 0,0-3-8 16,5-1-2-16,-1-6-6 0,0-2 0 0,-5-5-1 16,4-1 2-16,-4-5 3 0,-2 0-6 0,-2-3 7 15,-2 1 1-15,-1-4-3 0,-3 1 4 0,1-3-6 16,-3 0 3-16,0 0 2 0,-1 1-2 15,-1-1 5-15,0 3-4 0,1-1 0 0,-1 2-2 16,2 4 3-16,-1 0 0 0,0 3 2 0,1 2 4 16,-1 1-7-16,1 3 2 0,0 1 1 0,-1 3-5 15,3 1 1-15,-1 3-4 0,-1 5-2 16,0 0 1-16,3 7-1 0,-1 1 5 0,-1 2-1 16,2 4 8-16,-4 0-6 0,-1 2 3 15,0-1 0-15,-2 1-3 0,-3 1 4 0,-2-2 0 0,-1 0 3 16,-4-3-1-16,1 1 1 0,-1-4 0 15,0-5 0-15,0-3 0 0,1-5-3 0,-4-1 4 16,5-4 6-16,0 2 8 0,0-2 17 0,0-2 16 16,0 2 5-16,0-5-10 0,2-2-15 0,1-3-20 15,0-3-13-15,1-3 4 0,3-2-7 0,3 0-1 16,1-2 1-16,4-1-9 0,1-1 8 16,4-2-1-16,0 0 1 0,1 0 4 15,-1 1-3-15,2 4 0 0,-3 3-1 0,1 3-3 0,0 2-2 16,-1 4-2-16,-1 3 0 0,-2 2-3 15,-3 2 2-15,0 2-5 0,-3 2-2 0,1 3 6 16,1 4-2-16,-2 2 7 0,0 3 2 0,1 2 3 16,-2 2 0-16,0-1 3 0,-3 1 0 0,-2-1-5 15,-3 1 4-15,-2-2-2 0,-1 0-6 16,-2-2-15-16,-2 1-38 0,1-6-43 0,-1 0-57 16,1-2-90-16,1-5-139 0,-3-1-308 0,5-2-667 15</inkml:trace>
  <inkml:trace contextRef="#ctx0" brushRef="#br0" timeOffset="13695.085">18021 2553 411 0,'0'-5'67'0,"0"0"-229"16,1-3-153-16,2 6 315 0</inkml:trace>
  <inkml:trace contextRef="#ctx0" brushRef="#br0" timeOffset="14236.5522">18512 2508 2098 0,'0'-2'143'0,"-2"1"-24"0,2-2-30 16,0 4-42-16,0-1-41 0,0 3-31 15,0-1 9-15,2 6 8 0,2 4 19 16,-1 8 34-16,3 3-4 0,0 8 4 0,0 4-5 16,1 3-5-16,-2 1-2 0,-2 6-8 0,-2 1-1 15,-2 4 0-15,-3-1 2 0,-2 2 2 0,-3-5 0 16,-1 2-4-16,3-7-8 0,0-4-9 15,4-7-5-15,-1-9-3 0,2-4-2 0,-1-5 1 16,-2-2-2-16,2-4-7 0,0-3 2 0,0-2 2 16,1-2 1-16,-2-2-3 0,-1-3-11 0,-1-6-7 15,-3-2-5-15,1-4 4 0,0-3 5 16,2 0 0-16,-1-3 3 0,4 0-1 0,2-1-1 16,3-2 4-16,3 0 2 0,3 0 13 0,2 2 12 15,0 1 11-15,4 3 4 0,1 1 3 0,3-1 0 16,1 4-4-16,4 3 6 0,0 2-1 15,4 3 2-15,-1 2 1 0,0 3-4 0,-2 6-5 16,-1 1-5-16,2 5-3 0,-3 3-4 0,1 3-1 16,0 4 0-16,0 1 0 0,-2 4-2 0,2 0 0 15,-3 1-2-15,-1-1 2 0,-5 0-1 0,-1 0 0 16,-2-1 1-16,-5 2 0 0,-1-2 2 0,-2-1 0 16,-3-1 3-16,0 0-1 0,0-7-1 0,0 0-5 15,0-3-7-15,-2-4-13 0,1 1-31 16,1-4-37-16,-1-2-23 0,1-1-11 0,-1-4-97 15,1-2-235-15,-4-3-428 0,1-5-288 16</inkml:trace>
  <inkml:trace contextRef="#ctx0" brushRef="#br0" timeOffset="14404.7946">18807 2440 1040 0,'2'-7'594'0,"1"-2"-382"0,1 1-126 15,1 2-76-15,-2 6-31 0,1 0-24 16,1 2-16-16,-1 4 1 0,3 3 18 0,0 5 15 16,0 2-42-16,3 3-165 0,-1 3-347 0,2 1-220 15</inkml:trace>
  <inkml:trace contextRef="#ctx0" brushRef="#br0" timeOffset="15262.9278">19301 2628 1037 0,'0'-5'517'16,"-1"-2"-71"-16,0 1-132 15,-1 3-82-15,1-1-50 0,0 1-46 0,-1 1-33 16,2-2-29-16,-2 6-30 0,1-2-31 0,1 2-32 0,-2 1-5 16,-3 3 7-16,-4 4 8 0,-6 8 18 15,0 2-5-15,-1 5-1 0,1 0-1 0,-4 2-1 16,5 4 5-16,-2 1-3 0,4 3-2 0,2 1 0 15,-1-2-5-15,4 1 4 0,5-4 2 0,3-4 0 16,7-2 1-16,8-4 1 16,1-1-1-16,11-5 1 0,3-4-1 0,1-3 2 0,6-2 0 15,3-4-1-15,0-2 2 0,0-3 0 0,0-2 0 16,-1-1 1-16,-5-1 3 0,0-2-4 16,-3-1 0-16,3-1-2 0,-7-2 1 0,0 3 3 15,-7-1 3-15,-1-2 3 0,-6 0-1 0,-1 1 6 16,-3 0 3-16,-2 3-1 0,-3-2 7 15,-5 2-4-15,0 2-4 0,0 1 0 0,-3 2-10 0,-1 1-6 16,0 0-9-16,-4 1-7 0,-3 2-3 16,-3 0 4-16,-4 4 4 0,-1 1 4 0,-2 1 5 15,1 3-4-15,2 0-1 0,5 3-3 0,3 1-1 16,1 0 2-16,4 0 2 0,-1 2 0 0,6-2-1 16,6 0 2-16,1 1 0 0,3-2 2 0,8 0 5 15,1-1-4-15,2-3 2 0,2-1-1 16,3-2-2-16,3-2 4 0,-2-3 1 0,3-3-3 15,-2 0 1-15,3-4-1 0,-1 1 0 0,-4-2 1 16,1-1 0-16,-2-2-1 0,0-1-1 16,-3-1 0-16,-2 2-3 0,1-2 5 0,-4-1 3 15,-5 0 0-15,1 0 4 0,-6 0-3 0,-2-1-2 16,0 1 2-16,-4 2 3 0,-1 2-2 16,-1 0-4-16,-2 4-3 0,-1 1-8 0,0 1-1 15,3 3-3-15,-3 1-8 0,-1 0-2 0,1 1-8 16,-2 3-1-16,-2 4 5 0,1-1 7 0,1 5 4 15,1 0 5-15,1 2 1 0,5 0 1 0,4 3 3 16,3-3 3-16,3 1 3 0,8-2 1 0,2-1 4 16,5-3-1-16,3 0 2 0,3-4 3 15,3 0-3-15,1-4 0 0,5-2-2 16,1-4-8-16,-1-2 5 0,1 0 0 0,-4-5 2 0,1-2 3 16,-5-2-3-16,0-1-1 0,-1-4-1 15,-5-1-1-15,-3-4 3 0,-2-4 1 0,-4-3-4 16,0-5-4-16,-4 2 3 0,-2-1 2 0,-6 1 6 15,-2 1 4-15,-4 1-5 0,-3 0-1 0,-3 6-1 16,-1 2-1-16,-3 6 3 0,1 5-2 0,-1 2-1 16,0 6-3-16,0 3 0 0,0-1 0 15,1 7-1-15,-2 1 1 0,-4 4-3 0,-1 2-2 16,0 6 2-16,-2 2-1 0,0 5 1 0,2 4 1 16,0 1 0-16,2 3 0 0,1 3 2 15,-1 4 2-15,2 3 2 0,2-3 2 0,2 6-4 16,0 0-1-16,5-1 1 0,2-2-1 0,2-2 4 15,3-3 1-15,0-1-4 0,2-2-8 0,-3-3-24 16,4 2-32-16,1-3-86 0,-3 1-131 16,3-1-356-16,-2-3-955 0</inkml:trace>
  <inkml:trace contextRef="#ctx0" brushRef="#br0" timeOffset="17336.2067">21283 2576 192 0,'2'-12'599'0,"1"-1"-131"0,2-5-112 16,-4 5-58-16,0 5-57 0,-1-1-38 0,-1 1-56 15,-1 4-45-15,-4 0-30 0,1 2-31 16,-1 2-19-16,-6 0-9 0,-5 6-4 0,-4 4 4 16,-3 5 5-16,-3 3 1 0,-3 4 0 0,1 2-1 15,2 2 2-15,1 1-2 0,0 2-3 0,5 1-3 16,3 0-6-16,3-1 0 0,5 3 1 15,4 2 2-15,3-1 1 0,5-3-1 0,4-4 0 16,3-7 2-16,4-1 4 0,5-3 1 0,3-3 3 16,2-5 2-16,6-1 0 0,1-4 1 15,4-2-2-15,1-2-3 0,-3-6-2 0,-1-1-2 16,3-5-3-16,1-2-3 0,-3-3-2 0,2-5-1 16,-3-5-2-16,2 0 0 0,-2-7-3 0,1-3-3 15,-1 0-1-15,1-5-2 0,-1-1 0 16,-3-1 3-16,-4-1-2 0,2 0 2 0,-6 0 2 15,-6 2 0-15,3 3 3 0,-8 3 2 0,-2 5 5 16,-2 5 3-16,-3 4 0 0,1 4 2 0,-3 9 4 16,-2 1 3-16,2 6 1 0,-1 3-7 0,0 0-18 15,1 4-27-15,0-1-31 0,-1 2 7 0,-1 6 13 16,-4 2 21-16,2 8 27 0,-3 4-4 16,-2 4 2-16,2 5-1 0,1 4 2 15,-2 1 1-15,1 3-2 0,0 2 2 0,0 0-1 16,-3 1 0-16,3-1-1 0,1 2 2 0,0-1 1 15,3-1-1-15,-1-1 3 0,1 1-3 0,2-4-1 16,5-8-3-16,1-4-5 0,2-10-1 0,-2-6-1 16,4-4 4-16,1-3 2 0,0-3 2 15,2-4 0-15,6-3-6 0,3-1-2 0,1-5-3 16,4-5-3-16,-2-1 3 0,3-4 1 0,-2-1 1 16,3 0 4-16,-5-1-1 0,3 3 3 0,-6-2 0 15,2 0 0-15,-2 1-2 0,-2 2 0 0,-3 2 1 16,0 2 0-16,-1 4 2 0,-5 1 0 15,-2 4-1-15,-3 6-5 0,-3 1-13 0,-1 2-20 16,1 2 0-16,3 2 1 0,0 3 9 0,4 5 19 16,-1 5 2-16,3 2 2 0,3 3 3 0,0 1 2 15,4 1 0-15,-1 1 5 0,8-1-1 0,0 1 1 16,-1-1 3-16,5-2-1 0,0-3 2 16,2-5 1-16,-1-2 2 0,-4-5 1 0,4-5 1 15,-5-1 1-15,1-4 3 0,-4-1 4 16,-1-4 1-16,-1-3 3 0,-5-2 2 0,-2-4-2 0,3 0 1 15,-6-2-4-15,-3-2-3 0,2 1-3 16,-5-5-2-16,1 1 0 0,-3 0-2 0,-2 0-1 16,-3-1-2-16,1 1-1 0,-6 5-4 0,1-1-3 15,-2 2-2-15,-3 5-3 0,2-2-1 16,-6 7 0-16,3 0 1 0,-4 4 1 0,3 1-1 16,-4 4 1-16,1 4-3 0,-4 2 0 0,2 5 1 15,0 4 0-15,1 3 2 0,1 1-1 0,6 4 1 16,1 2-2-16,2-1 1 0,5 1 1 0,4 0 0 15,4 1 0-15,6-4-4 0,1 1 0 16,7-3 1-16,1-4 3 0,3-1 6 0,1-5 0 16,3-4 2-16,-4-2-1 0,-1-3 1 0,1-3 1 15,-1 0-1-15,0-3 1 0,4-1-1 16,-3-3-1-16,0-3-1 0,0-1 1 0,2-4 3 0,-6-1 1 16,-1-2 0-16,1 1 4 0,-4-4-3 15,4 1-1-15,-6-4 1 0,3 0 2 16,-4 1-2-16,-2 1-2 0,-3-3-2 0,2 2-2 0,-5 2 3 15,1 2 1-15,-3 4 1 0,-1 4-1 16,-2 1-1-16,-1 5-3 0,2 2-7 16,0 2-11-16,1 2-25 0,0 2-5 0,-2 1 1 0,-5 7 9 15,3 1 24-15,-4 7 5 0,1 2 2 16,2 1 1-16,-2 4-1 0,5-1 3 0,1 1 0 16,2-3 3-16,0 2-1 0,6 0-2 0,-1-3 3 15,2-1-6-15,3-3 5 0,3-3-1 0,0-2 3 16,3-4 6-16,-1-4-2 0,4 0 4 0,5-2-4 15,-1-5 1-15,-1-1 1 0,5-1-2 16,-1-2 2-16,-1-4-5 0,3-4 2 0,0 0-2 16,-1-1 0-16,-3-3 4 0,2 0-2 0,-4-2 1 15,3-1-1-15,-2-1-1 0,-4-1-1 0,1-2 1 16,-4 2-2-16,-4 1-2 0,-3 1 5 16,0 2-1-16,-7 1 3 0,3 3 4 0,-4 1-7 15,-2 1 1-15,0 2-2 0,0 1-1 0,0 0 4 16,-2 4-3-16,1 0 0 0,0 1-2 15,0 0 2-15,-2 3 1 0,2 1-2 0,1 0-6 16,0 2-11-16,-1-1-17 0,1 1-11 0,0 3 4 16,-4 3 7-16,-4 4 16 0,0 3 9 0,0 5 0 15,2 1 4-15,-2 2-1 0,0 1 1 0,3 0 7 16,-1 0-6-16,2 1 1 0,-3-1-1 16,5 1-3-16,1-1 4 0,0-1-2 0,1 0 1 15,2-4-2-15,0-2 4 0,2 1-2 0,3-3 1 16,0-2 5-16,2 0-4 0,1-5 4 0,-3-2 1 15,3-1-2-15,4-1 3 0,-2-2-1 16,0-1 0-16,7-3 2 0,-1 0-4 0,2 0 2 16,-3-2-1-16,1-3 3 0,2-1-3 0,-1-3 0 15,0-1 0-15,0 0-9 0,2-1 7 16,-2-1-1-16,2 2-1 0,-6-3 6 0,4 0-3 16,-1 1-1-16,-5 1 2 0,4 2 1 0,-6 1-3 15,-1 1 0-15,-1 2 0 0,-3 1-8 0,3 0 6 16,0 1-2-16,0 0-2 0,-2 1 4 15,-2 2-3-15,-3 2-1 0,3 1-2 0,-3-2-4 16,-1 4-6-16,2-1-2 0,2 2 0 0,-3 4-7 16,4 0 14-16,-3 1 0 0,-2 5 3 15,4-2 10-15,-2 5-8 0,-1 0 0 0,3-1 2 16,-2 2 1-16,0 0 0 0,2-1 1 0,-1-1 2 16,-2 0-6-16,5-2 5 0,-2 0 1 0,1-4-2 15,0 0 9-15,-1-1-5 0,1-5 1 0,-2 0 1 16,5-1-1-16,-2 0 3 0,1-4-2 0,4 1 2 15,0-3-6-15,0 0 4 0,5-5 0 0,-3 0-1 16,3-3 6-16,-2 0-7 0,2-1 2 16,-4 1 1-16,5-3-5 0,-5 0 2 0,4-2-3 15,-3-1 1-15,3 0 0 0,-4 3 1 0,0 0-1 16,-1 2-1-16,-2 1-1 0,0 3 0 0,-5 0 2 16,3 5-1-16,-5-1-1 0,3 4-2 15,-3 0-5-15,-1-1-2 0,2 2-5 0,0 3 0 16,3-1-1-16,1 2 0 0,-1 4 7 15,3-1-1-15,2 1 5 0,2 2 3 0,-1-1-2 0,-1 1 3 16,4 0-1-16,-3-4 2 0,1 2 2 16,0-1 0-16,-1-2 1 0,-2-3-2 0,5-1 3 15,-4 1-4-15,-1-4 1 0,6-1-4 0,-5-1-14 16,1-3-16-16,3-2-22 0,-2 1-24 16,-3-5-31-16,-1 0-46 0,3-4-81 0,-6 0-220 0,1-3-514 15,-3-3-316-15</inkml:trace>
  <inkml:trace contextRef="#ctx0" brushRef="#br0" timeOffset="17448.4482">24070 1781 163 0,'-5'-4'2'0,"-4"0"-62"0,-4 0-44 15,-1 5 104-15</inkml:trace>
  <inkml:trace contextRef="#ctx0" brushRef="#br0" timeOffset="58741.7842">2930 14087 1 0,'1'-1'0'0,"-1"-3"0"0,0-2 0 0,0 3 120 16,0-1 266-16,0 3-30 0,0-3-60 0,0 1-55 15,0 1-38-15,-1 0-36 0,0-2-11 0,0 2-10 16,0-1-18-16,-1 1-14 0,1 0-17 0,1-1-10 16,-1 1-12-16,1 0-2 0,0-1-6 0,0 2-7 15,-2 0 3-15,2-1 0 0,0 1-2 16,0-1 0-16,0 0-9 0,-2 1-6 0,2-2-5 16,0 3-1-16,-1 0-5 0,1-2-4 0,0 2-4 15,0-1-8-15,0 1 2 0,0 0-4 16,0 0-2-16,0 1 0 0,0-1-10 0,-1 0-3 15,2 0-4-15,-1 2-1 0,0-2-2 0,0 0 0 16,0 0-2-16,0 3-2 0,0 0 5 16,1 3 2-16,1 0 4 0,-2 2 6 0,3 2-7 15,1 1 1-15,-1 0 0 0,0 3-4 0,0 4 8 16,-1-1 0-16,1 0-1 0,-1 2-3 0,0 3 1 16,0-1-1-16,-1 5 3 0,-1-1 3 15,1-1-6-15,-1 1 0 0,1 0-2 0,0-4 2 16,-1 1 0-16,0-3 0 0,2 0 1 0,-1-4-3 15,1 2 2-15,-2-1-1 0,1-5 0 0,1 0 4 16,-2-3-4-16,1-2 0 0,0-2 0 16,1-1-2-16,-2 1 1 0,1-4 3 0,-1 1 2 0,2-5 2 15,-2 3 6-15,0 0 6 0,1 0 7 16,-1 1 7-16,1-4-8 0,0-1-6 16,0-5-8-16,3-3-8 0,0-5 2 0,-2 2 2 0,1-4-1 15,-2-1-2-15,2-3 0 0,-2 0-2 0,-1-3 1 16,1 0 3-16,-1-2-3 0,0 2 0 15,0 1-2-15,0 1-2 0,0 2 3 0,-1 1 1 16,1 4 1-16,-1 1 2 0,-1 2-5 0,1 3 0 16,1 1 1-16,-1 3 1 0,1 1-2 15,-2 2 2-15,2 3-3 0,0 0-3 0,0 2 4 16,0 0 0-16,0 0 0 0,0 0 2 0,0 0-4 16,0 1-5-16,0 0-4 0,0 1 3 15,0 2-3-15,0 4 5 0,0 1 3 0,0 5-4 16,0 1 7-16,0 3-1 0,0 3 2 0,0 0 0 15,0 1-1-15,0 1-2 0,0 4-1 0,0 1 4 16,0 0-4-16,0-1 4 0,0 1-2 16,0-3-2-16,0 0 2 0,0 0-1 0,0-5 3 15,0-1-1-15,-1-3 0 0,1-4-2 0,0-1 1 16,0-3 1-16,0-1-1 0,0-2 2 0,0-3-2 16,0-2-2-16,1 0 4 0,-1-1 1 0,0 1 4 15,0-1 3-15,0-3-2 0,2-2-1 16,-1-2-3-16,-1-4 0 0,3-3-3 0,-2-6 2 15,0 0-1-15,0-4-2 0,0-3 3 0,1-3-3 16,0-1 3-16,0-2 2 0,-1-1-5 0,0 1 3 16,-1 3-3-16,1 0 2 0,-2 5-1 0,1 3 2 15,0 1-2-15,-2 6-2 16,2 2 3-16,-2 5 0 0,1-1 1 0,0 5 5 0,1 0-4 16,-2 3-3-16,2 1 1 0,0 1-4 0,0 1 2 15,0 0-1-15,0-1-3 0,0 1-5 16,0 1-2-16,-1 1-1 0,1 5 5 0,-1 4 5 15,-1 6 3-15,0 2 0 0,1 1-1 0,-2 6-1 16,3 1 0-16,-2 3 1 0,0 1 0 0,-1 3-2 16,-1 1 3-16,4 1-2 0,-1-5 1 15,2 0 1-15,-1-6-3 0,2 0 2 0,1-3-2 16,-1-4 1-16,-1 0 2 0,0-3-2 0,0-2 3 16,0-4-2-16,-1-3 2 0,2-2-4 0,-1-3 2 15,-1 0 3-15,0-3-4 0,1 0 5 0,-1 0 0 16,2-4 0-16,0-1 1 0,0-3 0 0,4-9-1 15,-2-3-2-15,4-4 2 16,-5-2-4-16,4 0 2 0,-4-5 3 0,3-1-5 0,-3 0 3 16,4-4-2-16,-4 2-1 0,-2 3 4 15,1 2-1-15,-1 2 1 0,-1 3 0 0,-1 5-2 16,-1 3-1-16,1 5 1 0,0 1 2 0,0 6 0 16,-2 1 1-16,2 1-1 0,0 1-4 0,1 3 1 15,-3-1-2-15,3 0-2 0,0 1-3 0,0 1-6 16,0 0 0-16,-1 4 1 0,-1 6 6 15,-2 3 5-15,1 6 0 0,0 0 1 0,0 3-4 16,0 1 3-16,1 2-3 0,1 4 4 0,-2 2 0 16,-2-2-4-16,5 1 2 0,-1-1-1 15,1-1 4-15,0-2-4 0,0-3 3 0,0-2-3 16,1-3-1-16,3-4 5 0,-1-1-3 0,-2-5 1 16,1-3 0-16,-1 0 0 0,1-4-1 0,1-2 1 15,-2-1-1-15,0 0-2 0,0-1 4 16,1-1 0-16,3-4 0 0,2-3 6 0,0-6-6 15,2 0 2-15,-3-5 1 0,0 0-2 0,1-3 2 16,-3 0-3-16,2-4 2 0,-3 0-2 0,1-1 3 16,1-3-1-16,-4-1-2 0,-1 2 6 0,0 2-6 15,0 1 3-15,-1 3 3 0,0 5-4 16,-4 1 2-16,2 4-3 0,0 2-2 0,-1 2 1 16,1 8 1-16,2-1-1 0,0 3-3 0,0 0-3 15,0 2-7-15,-1 1 2 0,-2 6 3 0,0 2 0 16,-3 5 3-16,-2 4 1 0,1 2-2 15,1 0 4-15,1 5-1 0,3 0 2 0,0 1-2 16,0 4 0-16,3 0 0 0,-1-1 1 0,0-2 2 16,1-4-4-16,0-3 5 0,1-3-5 0,0-8 0 15,-1 1 1-15,3-5 1 0,-1-4 0 0,0-2 0 16,-1-1 3-16,0-1-4 0,-1 0 2 16,3-1 5-16,1-4-5 0,3-5 5 0,0-3-2 15,3-7-2-15,-2 2 5 0,0-2-2 16,-3-4 2-16,2-1-1 0,-2-2 2 0,1-1-4 15,-2-3 0-15,1 3 2 0,-3 1-6 0,-1 4 6 16,-1 3 0-16,0 2-2 0,0 5 3 16,0 1-3-16,-1 1 2 0,0 2-1 0,-1 1-2 15,0 3 0-15,0-1 0 0,-1 4 3 0,2 1-5 16,0 0 5-16,-3 1-3 0,4-1-3 0,-1 2 3 16,1-1-2-16,0 1 2 0,-2 0-2 0,2 0 0 15,0 0-4-15,0 0-5 0,0 0 1 0,0 1-5 16,0-1-2-16,0 0-14 0,0 0-24 0,2 2-30 15,-2 1-64-15,1 5-126 0,3 2-383 16,-2-2-833-16</inkml:trace>
  <inkml:trace contextRef="#ctx0" brushRef="#br0" timeOffset="59964.4922">3762 14245 348 0,'-2'-3'417'0,"-1"0"-25"15,0-3-41-15,1 2-41 0,0 1-46 0,0-1-51 16,0 0-46-16,2 1-48 0,-2 2-24 0,2 0-19 16,0 0-7-16,-1 0-5 0,-1-2-4 15,1 2-1-15,1 0-6 0,0 0 1 0,-1-1-6 16,1 2-2-16,0-2-3 0,0 1-5 0,1-1-6 15,0-1-8-15,1 1 0 0,-1 0-8 16,1 0-1-16,0-1-1 0,3-1-8 0,2-1 2 16,0-1-1-16,4 3 0 0,-1-4 3 0,2 3-1 15,2-1 4-15,-2-2-3 0,1 3 8 0,2-1-8 16,0 1 0-16,0 0 1 0,0 1-9 16,0 0 6-16,-3 1-3 0,3 1 1 0,-2 0 1 15,0 2-2-15,-1 0-1 0,1 1-1 0,-1 4 2 16,-2-2-4-16,3 0-1 0,-3 1 3 0,-1 1-10 15,1 2 10-15,-1 1 0 0,-3-3-2 0,1 3 8 16,-1 1-9-16,1 2 3 0,-1 0-1 16,-1 3 0-16,3 0 1 0,-2 0-2 0,-1 2 4 15,-2 2-5-15,2-4 4 0,-2 3-1 0,1 0-3 16,-3-4 6-16,0 3-1 0,-1 1 1 0,-1-2 0 16,0 5-2-16,-2-4 0 0,1 0 0 15,-3-1 3-15,0 0-2 0,-3 3 1 0,-2 1 0 16,2-4-2-16,-1 1 3 0,-2 0-4 0,2-6 1 15,-1 2 0-15,-2 1-6 0,2-4 4 0,-1-1 0 16,-2 0 0-16,3-3 4 0,1 1 1 16,-1-1-2-16,0 0-1 0,4-4 2 0,-3 2 0 15,4-3 2-15,2 1 0 0,-2-1-1 0,1-1-1 16,3-1 2-16,-4 1 1 0,3-3 3 0,0 2-2 16,-1 0-2-16,2-2-1 0,-1 1-2 15,2-2 0-15,-1 2-2 0,1 1 0 0,1 1-5 16,0-1 0-16,1-2-4 0,3 0 2 15,2-4 1-15,3 3-2 0,1-2 5 0,5 1-2 16,4 1 2-16,0 0 1 0,2 1 2 0,1-2 1 16,0 5-3-16,1-3 1 0,0 2-4 0,-1 0 2 15,2-2 3-15,-1 3 0 0,0 0 0 0,2 2-3 16,-3 0-1-16,-2-1 1 0,1 1 0 0,-2 1 4 16,-4-2-4-16,4 1-1 0,-7-1 0 0,4 0 1 15,-6-2 4-15,1 1-1 0,-3 1 1 16,0-1-2-16,-2 1-2 0,-3-1 3 0,-2-1 1 15,-2 1 4-15,2 1-1 0,-2-2 1 0,0 1 0 16,0 0 0-16,0-2 3 0,0 2-4 16,0 0 3-16,0 0-4 0,-2 1-3 0,2-1 2 15,0 0-2-15,0-1 2 0,0 1-1 0,0 0-4 16,0-2 0-16,0 2-2 0,2-3 2 16,-2 2 0-16,0-1-5 0,0 2-10 0,0 0-20 15,0-1-20-15,0 0-36 0,1 0-51 0,1-2-100 16,0 1-252-16,3-2-811 0</inkml:trace>
  <inkml:trace contextRef="#ctx0" brushRef="#br0" timeOffset="61093.7469">4947 14323 620 0,'-2'0'408'0,"1"-2"-76"0,-4 1-23 0,1 0-30 16,3-2-51-16,-3 1-45 0,1 1-35 0,1 0-32 16,1 0-22-16,-2-1-7 0,1 1-13 15,0 0-5-15,1-1-2 0,0 0-6 0,0 1 1 16,0 0-5-16,-2 0-7 0,1-1-8 0,2 1-2 16,0-2-7-16,0-1-2 0,2 0 4 0,1 0-10 15,-2-1-2-15,1-1-4 0,2-1-5 16,1 0 0-16,3 0 1 0,-1-2-1 0,7 2-1 15,-3-1 2-15,5-2-2 0,0 2 2 0,2 0 5 16,-2 1-7-16,2 1 0 0,0 3-4 16,1 2-7-16,-1 0 6 0,1 1-2 0,-2 0-2 0,0 4-1 15,4-3-3-15,-4 5 1 0,-1 2-1 16,1-1 6-16,-6 4-5 0,-1 0 1 0,0 4-1 16,-5 1-7-16,0 3 10 0,-3 2 1 0,-2 1 3 15,-2 2 2-15,-3-1-3 0,-1 1-3 0,-5-2 1 16,-1 3 5-16,-4-3-5 0,1-1 0 0,-2-2-1 15,3-2-8-15,-3 0 8 0,3-4-1 16,-1 0 1-16,3-4 4 0,1 0-8 16,2-4 0-16,1-2 2 0,3 1 2 0,-1-3 0 0,5-1 2 15,-3 0-1-15,1 0-5 0,2-1 8 16,-1-2-2-16,2 0 2 0,-1 0 2 0,1-2-9 16,0-3-1-16,1 1 0 0,1-2 1 0,2-2-2 15,1 1 1-15,4-1-3 0,-1-1-5 16,5 1 6-16,-2-1-1 0,8 0 3 0,-5 4 5 15,7-3-7-15,1 4 0 0,-2 2 0 0,-2 2 0 16,0 1 2-16,-2 2 1 0,-1 0-2 0,4 2-6 16,-7 3 6-16,3 0 0 0,-1 5 2 0,-4-1 4 15,-1 3-6-15,-2 0 0 0,0 2-1 16,1 2 0-16,-5 2 2 0,0 2 3 0,-2 1-1 16,-2-1-5-16,-3 0 3 0,-1 1 1 15,-3-1 1-15,-1 1 7 0,0-3-8 0,-3 1 0 16,1-3-1-16,-2 0-1 0,-2-1 3 0,0-2 2 0,-2-1-1 15,3-2-1-15,-4-1 0 0,-1 0 0 16,-1-1 1-16,0-1 4 0,-1-1-4 0,6-2 0 16,0-1-1-16,4 0 0 0,-1-3 4 0,3 0 1 15,0 0 0-15,0-2-3 0,3 1 0 16,-3 0-1-16,3-2-1 0,-1 2 7 16,3-1-5-16,-2-2-1 0,-1 0 1 0,3 1-6 0,1 1 6 15,0 0 0-15,1-1 0 0,0 1-1 0,0-1-2 16,1 1-1-16,1 1 2 0,0-1 1 15,0 2-3-15,0-1 2 0,0 1-4 0,0-1-2 16,0 1 4-16,0 0-1 0,0 0 3 0,0-1-4 16,0 1 2-16,0 1-3 0,0-2 1 15,0 3 4-15,0-3-4 0,0 1 1 0,0 1-2 16,0-2-3-16,0 2 3 0,0-2-1 0,0 1 2 16,0 0-2-16,1-1-5 0,-1 2-10 0,1-1-16 15,3 1-24-15,0-1-49 0,1-1-80 0,3 0-176 16,1-3-759-16,1 0-608 0</inkml:trace>
  <inkml:trace contextRef="#ctx0" brushRef="#br0" timeOffset="62181.5949">6119 14075 1183 0,'-1'-4'538'16,"-2"-1"-188"-16,2-2-96 0,1 0-44 15,0 3-44-15,0 1-20 0,0 1-22 0,0-1-20 16,0 1-24-16,0 1-19 0,1 1-17 0,-1 1-16 16,0-1-10-16,0 1-5 0,0-1-11 15,0 1 0-15,0 2-2 0,0 1 3 0,0 4 4 16,1 1 5-16,1 0 2 0,-2 4 3 0,0-1 4 16,-2 4 2-16,0 0 1 0,0 1 1 0,-2 1-3 15,0 1-3-15,2 0-4 0,-6 5 0 16,5-1-2-16,-5 1 2 0,1 2-2 0,0-3-5 15,-1 2 2-15,-3 0-6 0,2-2 1 0,2 0 0 0,2-1-4 16,-1-1 1-16,2-3-2 0,-1-1 0 16,3 2 0-16,1-4 2 0,1-3 1 0,1-3-5 15,3 1 5-15,0-3-2 0,3-1 2 0,0 2 4 16,3-5 0-16,7 0 4 0,-2-2 1 16,3-2 1-16,4-2-1 0,0-2 0 0,2-4-1 15,0-1-3-15,2-4 2 0,-3-1-4 0,1-2 1 16,0 1 3-16,-4-1-5 0,-3 2 4 0,-1-3 0 15,-6 1 1-15,0 3 1 0,0-2 0 16,-4 1 0-16,-1-3-2 0,-1 1 2 0,0 1-4 16,-3 1 1-16,-1 2 2 0,0 2-4 0,-1 1 3 15,0 2-3-15,-1 2-1 0,-1 1 1 16,2 1 1-16,0 2 2 0,0-1-1 0,1 2 3 16,-1 0-4-16,1 1-1 0,0 1 1 0,0-1-7 15,0 1 4-15,-1-1-6 0,1 1-2 0,0 2 3 16,-2 1 0-16,-1 2 1 0,1 2 1 0,1 3 1 15,-3 2-4-15,-1 2 1 0,4 3 3 0,-2 1-5 16,1 2 4-16,-2 2-1 0,3 1-3 16,0 3 3-16,-3 4-2 0,1 1 3 0,0 3 0 15,-4 1 1-15,4-2-4 0,-2 1 0 0,1-4 5 16,1-2-6-16,-2-2 5 0,3-4-2 0,1 0-3 16,0-4 4-16,0-1-1 0,2-1 2 15,-1-3 0-15,1-3-1 0,0-1-3 0,1 0 0 16,-1-3 5-16,1 0-7 0,-2-3 7 0,2-3-3 15,-2 0-3-15,1-1 8 0,-1 0-5 16,0-1 4-16,0 1-1 0,1-1 1 0,-1 0-3 16,0 0-1-16,0-2 3 0,1 0-8 0,-1-2 3 15,2-2-8-15,1-2-11 0,0 0-7 0,-1-1-28 16,3 0-27-16,-1-1-54 0,-1 0-98 16,1 0-355-16,1-2-1115 0</inkml:trace>
  <inkml:trace contextRef="#ctx0" brushRef="#br0" timeOffset="62860.2655">7241 14211 1627 0,'-1'-3'405'0,"-1"1"-114"0,-3-3-60 16,3 2-51-16,0 3-39 0,-2-3-31 0,-1 3-32 16,3 0-27-16,0 0-19 0,-3 3-10 15,2 1-9-15,-4 1 6 0,-1 2 2 16,1 2 4-16,-2 2 10 0,1 0-9 0,-2 2 2 16,0-1-5-16,6 1-3 0,-2 1-1 0,2-2-5 0,0 2 3 15,2-1-4-15,1 1 4 0,4-3 1 16,1 3-1-16,-1-1 9 0,0-1-10 0,4 2 3 15,2-2-2-15,1 2-6 0,-1-3 3 16,1 3-2-16,3-3 1 0,-2 2-5 0,4-1 5 16,0 0-2-16,-1-1-4 0,2-1 6 0,0-1-7 15,-1-2-1-15,-3 1 2 0,4 0-4 0,-5-1 0 16,1 2-3-16,-2-4 1 0,0 1-2 0,0-1 3 16,-2 2 1-16,-4 1-4 0,4-3 8 15,-5 1-8-15,5 1 1 0,-6-1 3 0,3 0-10 16,-2-2 9-16,-3 1-3 0,1-1 1 0,0 1 3 15,-1-1 0-15,-1 1 2 0,0 2-3 16,0-2 8-16,-1-1-6 0,-4 1 0 0,3 2 3 0,-5-1-9 16,1-1 6-16,1 2-1 0,-4 1 0 15,-1-3 1-15,-3 2-1 0,2 0 2 0,2-2-5 16,-1 1 7-16,0-1-6 0,2-3-2 0,0 1 4 16,-1-1-11-16,0 2 6 0,1-3-3 15,-1-2-7-15,3-3-5 0,-3 2-22 0,1 0-32 0,-1-1-53 16,0-1-94-16,1-3-235 0,-3-3-739 15,2-1-438-15</inkml:trace>
  <inkml:trace contextRef="#ctx0" brushRef="#br0" timeOffset="63430.4259">7164 14276 694 0,'-3'-2'876'0,"0"-2"-482"15,0 0-109-15,-2 2-34 0,4-1-48 16,0 2-41-16,0 0-28 0,0-1-32 0,0 0-21 16,1 0-13-16,-3 1-11 0,3 1-4 15,-1-1-9-15,1 0 1 0,-1-1-3 0,1 2-4 16,0 0-3-16,0 2-9 0,1-2-4 0,-1 0-2 15,0 0 1-15,1 0 1 0,-1 0 0 0,3 0-4 16,-3 0-5-16,0-2 2 0,0 1-3 16,1 1-1-16,0 0 0 0,0 0-7 0,0-2 0 15,5-1-4-15,-3 1 0 0,3-1 3 0,0 0-2 16,2-1 2-16,1 1-2 0,4-2 5 0,-2-1-5 16,3 3 2-16,1-2 2 0,3 3-6 0,-4-3 3 15,7-1-2-15,-3 2 3 0,3-1-1 16,0-1 0-16,-2 2 2 0,2-2-4 0,0 4 2 15,-2-3 1-15,2 0-1 0,-1 1 2 0,-3 2-4 16,-1 1 0-16,-1-3 0 0,-2 3-1 0,-2-1 3 16,-1 1 1-16,0-1 0 0,-2 2-2 15,-2 0 6-15,-1 0-5 0,-4 0-3 0,5 0 2 16,-4 2-9-16,-1-2 7 0,0 0 2 0,-1 0-2 16,0-3 6-16,0 3-3 0,0 0-2 0,0 0 0 15,0 3 4-15,0-3-4 0,0 0 1 16,0 0 0-16,-1 0-6 0,1 0 4 0,0 0-1 15,0 0 0-15,0-2 6 0,0 2-6 16,0 0 2-16,0 0 0 0,-1 2-4 0,1-2 2 16,0 0-3-16,-1 0 2 0,1 1-7 0,0 0-1 0,0 0-6 15,-1 3-16-15,1-3-12 0,0 2-35 16,-4 2-48-16,3 0-93 0,0 2-225 0,1 2-680 16,-1-5-557-16</inkml:trace>
  <inkml:trace contextRef="#ctx0" brushRef="#br0" timeOffset="64543.2868">8591 14087 1 0,'-1'-1'482'16,"-1"-3"-5"-16,-2-2-89 0,3 1-57 0,0 3-45 15,0 1-52-15,-1-3-45 0,-3 4-43 0,4-3-34 16,-1 2-19-16,2-1-14 0,-1 1-9 0,-1-1-10 15,-2 0-5-15,1 1-3 0,2 1-4 16,-2-1-3-16,-2 0-5 0,2-2-4 0,-3 3-7 16,4 0-2-16,-2-1-1 0,-2 1-2 0,2-1 2 15,-2 1-3-15,2 1-2 0,-3 1-4 16,-1 1-6-16,3-1 1 0,-2 2-2 0,-3 0 1 16,2 3-2-16,-2-2-1 0,0 1-1 0,0 2 1 15,0 0 3-15,-2 0-2 0,2 3 1 0,0-2-4 16,-1 2-3-16,0-1 5 0,2 3 0 15,-3-2 3-15,1 1 5 0,-5 3-2 0,4 1-4 16,1 1 1-16,-3-2 1 0,1 2-3 0,1 0 0 16,2 2-2-16,-2-2-8 0,0 3 6 15,1-3 0-15,0 1-1 0,1-3 8 0,3 2-8 16,-1-1-1-16,4 1 1 0,-3-2-4 0,5 5 5 16,-1-4 0-16,-3 2-2 0,4 0-5 0,0-2 4 15,-1-1 0-15,3-1 2 0,3 0 6 0,0-3-7 16,0 0-1-16,5 2 1 0,-1-4-1 0,-2 2 5 15,4-1 0-15,1-2 1 0,6-1-6 0,-2-1 5 16,-1 0-1-16,4 1 0 0,-3-3 12 16,3 0-11-16,1-4-1 0,-4 1 1 0,5-2-8 15,0 1 8-15,0-3 0 0,1-2-1 0,0-1-3 16,-4 2 1-16,2-2 0 0,0 0 1 16,-5-2 9-16,-1 1-9 0,2 2 1 0,-7-4-1 15,1 1-3-15,-1 3 7 0,-3-4 1 0,2 1 0 16,-4 0-4-16,-1 2 2 0,0-4-4 0,-1 2 4 15,-1 0 2-15,0-1-5 0,-1 0-1 0,-4-3-3 16,3 1-4-16,-5-1 4 0,3 2 2 16,-3 2-1-16,-3-2-1 0,1 3 0 0,0 1-4 15,-2-1 3-15,-3 4 3 0,3 0-3 16,-1 1-1-16,-4 2-2 0,5 0-3 0,-4 2 5 16,2 0 1-16,1 2 1 0,-3 3 1 0,-2-1-3 15,5 1-3-15,-1 3 2 0,-3 1 7 0,4 1-8 16,-3-1 4-16,3 3-4 0,-2-4-5 0,3 3 7 15,-1-2 1-15,4 0 0 0,0-1 1 0,5-2-3 16,-3 0-3-16,4 1 2 0,-2-3-3 16,5 1-4-16,4 0-10 0,-2-2-22 0,3 1-29 15,3-1-36-15,3-1-60 0,9-3-109 0,0-1-383 16,7-1-1042-16</inkml:trace>
  <inkml:trace contextRef="#ctx0" brushRef="#br0" timeOffset="65381.0889">8979 14163 463 0,'-3'0'498'0,"-5"-2"-120"0,0 1-45 16,3 1-65-16,-2 0-48 0,2 0-49 0,-1 0-35 0,-3 1-21 15,6-1-19-15,-3 0-14 0,2 2-8 16,1-2-15-16,-2 1-5 0,3 0-5 0,0 2-6 15,-2-3-4-15,2 1-5 0,2 1 0 0,-1 1-4 16,1-2 1-16,-1 0 1 0,1-1-2 16,0 1 5-16,0 1 0 0,0-2 0 0,0 1-3 0,0-1-8 15,1 0-3-15,-1 0 0 0,1 2 6 16,0 0 5-16,5 0 5 0,-1-1 1 0,5 2-5 16,5 0-1-16,3-1-4 0,6 1-4 15,2-3 0-15,2 2-8 0,1-1-4 0,-3 1-3 16,-2 3 1-16,-3-1-1 0,1-1 3 0,-1 1-3 15,2 2-4-15,-4-2 3 0,4 3-4 16,-7-2 3-16,3 2-2 0,-1 0-2 0,-6 1 0 16,3-1-1-16,-1 2 2 0,-3-1-2 15,0 2 4-15,-1 0-1 0,0 2-4 0,-1-2 5 0,0 4-3 16,0-1 3-16,-4 0 0 0,4 1-2 0,-3 1-1 16,-2 3 0-16,-2-2 0 0,3 3 2 15,-3 1 0-15,-1 0 0 0,-1 3-2 0,-2-1 3 16,-4 0-3-16,3 2 3 0,-5-2 3 0,-2 0-5 15,2 0 1-15,-4 0-2 0,2-1-2 0,2-1 0 16,0 1 0-16,-4-1 1 0,1-2-2 16,1-2 4-16,1-2-4 0,0 0 2 0,1 1 3 15,0-3-6-15,4-1 3 0,-3-3-2 0,4-2-2 16,0 1 3-16,0-2 0 0,3-1 0 0,-1-3-1 16,-1 0 2-16,2-1-1 0,0-1 0 15,0 2 4-15,0-2-3 0,0 1 3 0,0-1-1 0,2 1-3 16,-2 0 1-16,1-3-1 0,-1 0-6 15,0-2-9-15,1-3-15 0,1-1-30 0,1-1-32 16,0-3-59-16,-1 0-111 0,6-3-442 0,-3 0-1064 16</inkml:trace>
  <inkml:trace contextRef="#ctx0" brushRef="#br0" timeOffset="66545.1834">10267 14174 358 0,'-2'-5'476'0,"-2"2"-96"0,1-2-75 16,1 2-34-16,-2 0-45 0,1 1-40 15,1 0-32-15,-1 1-31 0,-3 1-16 0,4-3-11 16,-1 2-13-16,-2 1-3 0,2-1-11 0,-3 1-2 16,3-1-8-16,-1 1-10 0,-2 1-9 0,-2 0-8 15,4 4-2-15,-4-1-6 0,-1 2 4 16,-1 1-1-16,0 1-4 0,0 2 5 0,3-1-8 16,1 4 0-16,-2 2-1 0,4-2-1 0,-3 1-1 15,4-1 0-15,-2 0 3 0,4 0-5 16,1 1 5-16,0 1-3 0,3-3-4 0,2 2 8 15,3-1-2-15,-3 0 4 0,4 0 2 0,2 0-4 16,5 0-1-16,-2 1-3 0,3-1-1 0,0 1-8 16,-1 0 3-16,1-3-1 0,-3 3-4 15,3-1 5-15,-3 1-5 0,-2 2-1 0,2-4 0 16,-3 1-2-16,1-1-1 0,-3 0 0 0,-1-2 1 16,-1 3-3-16,1-4 4 0,0 1-2 0,-2 0-2 15,-1 0 5-15,1-2-4 0,-2 2 2 0,-2-3 1 16,0 1-6-16,-2 0 4 0,0-1-2 0,0 2 2 15,-2-1-1-15,-1 0 2 0,-2 1 2 16,1-2-4-16,-4 1 11 0,3 0-9 16,-7-1 0-16,1 0 2 0,-2 2-7 0,-5-3 2 15,3 1 0-15,-3-2-1 0,-2 0-1 0,6-1 2 16,-5-1 1-16,2-2-5 0,4 1 10 0,0-5-8 16,1 0 1-16,1-1 4 0,-1-1-12 0,4-1 9 15,0-1-2-15,1-4 0 0,-1 0 4 16,5-2-4-16,-2 1 3 0,0-3-4 0,4 1 3 15,1 0-3-15,1-1-3 0,4 1 6 0,0 1-12 16,0-1 7-16,2-1 1 0,3 0-3 0,1-1 7 16,1 0 0-16,3-4 0 0,-1 3 1 0,5-3 2 15,-2 0-4-15,3 1 2 0,-5 0 3 16,5 2-10-16,-1-1 10 0,-1-2-3 0,0 2-1 16,-2-1 9-16,3 2-8 0,-6 0 5 0,2-2-2 15,-2 5 3-15,-2-3-2 0,-3 4 0 16,0 0 2-16,-2 1-6 0,2 0 6 0,-5 1-2 0,1 1 0 15,-2 2 7-15,-1-1-6 0,-1 2 2 16,0 1-2-16,-2-2-1 0,1 3-1 0,-3-1-1 16,1 1 2-16,0 0-9 0,-5 3 6 0,2-2-1 15,0 2-3-15,-2 1 6 0,-2-1-5 16,-1-1 2-16,0 3-1 0,-3-1 2 0,0 2-4 16,1 0-2-16,-2 1 5 0,-1 1-7 0,0-1 7 15,1 1-1-15,-2 0-4 0,3 2 7 0,-1-2-5 16,2 2 2-16,2 0 0 0,0-1-6 0,1 1 5 15,0-2-3-15,2 2 3 0,-1-3-4 16,6 1 3-16,-1 1 0 0,1-2-8 0,2 0 5 16,-1 3-22-16,1-2-13 0,1 1-25 0,1 2-44 15,1-1-56-15,2 0-112 0,3 0-313 16,4-1-866-16</inkml:trace>
  <inkml:trace contextRef="#ctx0" brushRef="#br0" timeOffset="67600.0171">11342 14193 1 0,'-1'-2'532'0,"-1"-2"41"16,0 0-151-16,0-2-74 0,0 3-84 16,0-2-51-16,-2 4-44 0,2-3-32 0,-1 1-25 15,0 1-17-15,0-2-11 0,0 3-15 0,0-2-6 16,0-1-8-16,-2 2-4 0,1-2-8 0,0 2-6 15,-1 0-3-15,0-1-7 0,-1 1 2 0,0-1-7 16,0 2-2-16,-5-2-1 0,2 3-5 16,0-3 0-16,0 2 1 0,-2 1-2 0,3-2 0 15,-2 2 1-15,-2 1-2 0,0 0-3 0,-1 1 4 16,0 2-5-16,-1-1-1 0,-1-1 2 16,1 3-6-16,-2-1 2 0,1 1-2 0,0 2 1 15,-1-2 3-15,1 2-1 0,2-2 0 0,-3 4-1 16,4-1-4-16,-1 0 2 0,-1 3-1 0,2 1 0 15,0 2 0-15,2-1 1 0,-2 0-3 16,3 2 1-16,3-4 3 0,0 6-3 0,0-2 2 16,0 1-1-16,4 0-4 0,-1-1 3 15,4-1 0-15,2 0 2 0,2-2 2 0,3 1-2 16,-1-3 2-16,6 0 0 0,2-3 3 0,3-2 0 16,4-1-1-16,-1-1-1 0,5-1-2 0,-2-4 3 15,1-1-2-15,0-1 3 0,-3-2 0 0,2-2-3 16,-4-1 2-16,3-1-2 0,-2-3 2 0,-4 1 2 15,3-2 0-15,-2 1-2 0,-2 2 0 0,-4-4 0 16,1 0 0-16,-5 0 3 0,0 2 0 16,-4-2-2-16,2 2 1 0,-4 1-3 0,1 0 1 15,-3 3-1-15,1 1 3 0,-1-1 1 0,-1 6-2 16,1-2 4-16,0 3-1 0,0 1 2 0,0-1 4 16,-2 4-7-16,2-2-1 0,-1 1-6 15,1-2-1-15,0 2 0 0,-1-1 2 0,1 1-4 16,0 3-4-16,0-2 4 0,-2 4-3 15,-2 3 5-15,1 2 4 0,0 1-5 0,-1 2 2 16,1 1-3-16,0 3 0 0,-1 2 4 0,3 1 0 16,-2 3-1-16,1 4-1 0,0-1 1 0,1 3-1 15,-1 1 3-15,2 1 2 0,-2 0-4 0,2 1 0 16,-1-2-2-16,2-1-2 0,-1-2 3 16,2 1 0-16,0-2 1 0,1 3-3 0,-1-5 1 15,1-1-2-15,-1 0 2 0,1-1 7 0,2-1-6 16,-4 0 0-16,2-5-6 0,-1 2-6 0,-1-3 9 15,0-4-1-15,-1-1 7 0,0-1 2 16,0-2-6-16,0-3-1 0,2 0-1 0,-2-4 4 0,0 2-1 16,0-3 2-16,0 0-1 0,0 0-4 15,0 0 10-15,0 0 2 0,0-1 2 16,0 1 6-16,0-2-8 0,0 0-5 0,0-2-2 16,1 1-1-16,1-3-5 0,0 0-1 0,-1 1-11 15,1 1-19-15,-1-1-8 0,1-1-20 0,0 0-28 16,1 1-44-16,-1-1-106 0,-1-2-430 0,2 1-1119 15</inkml:trace>
  <inkml:trace contextRef="#ctx0" brushRef="#br0" timeOffset="68423.2247">12110 14218 113 0,'-1'-4'620'0,"-3"-2"-90"15,0 0-127-15,3-1-76 0,2 4-62 0,-1-2-60 16,2 1-50-16,-1 1-36 0,1-1-14 0,1 2-13 16,-2-2-12-16,2 2-1 0,-2 2-7 15,-1 0-9-15,0 0-12 0,0 0-15 0,0 0-14 16,0 1-7-16,0-1-5 0,0 1-5 0,0 3 2 16,0 1 7-16,1 3 6 0,-1 0 11 0,1 5 4 15,1 2 1-15,-2 1-1 0,0 0-4 16,0 4-4-16,0 0 0 0,-2 1 1 0,2 0-5 15,0 2-3-15,0 0-3 0,0 3-7 0,0-1 4 16,0 3-1-16,0-1-2 0,2 0 0 16,-2 0-3-16,0 0-3 0,2-2 3 0,-2-1 3 15,0 1-6-15,0-3 1 0,0 2-4 0,0-1-5 16,-2-2 8-16,2 0-2 0,-2-3 2 0,1-2 0 16,1 0-2-16,-1-2-1 0,1-1 1 0,-1 0 1 15,1-4-3-15,0 0 2 0,-2-2-3 16,2-2-5-16,0-1 7 0,0 0-1 0,0-3 3 15,0-1 4-15,0-1-5 0,0 1 3 0,2-1-3 16,-2 1 7-16,0-1-6 0,1-1-1 16,-1 0-6-16,2-2-16 0,2-3-9 0,1-2-22 15,0-2-30-15,3-3-43 0,-1 0-68 0,3-3-120 16,0 0-412-16,0-4-962 0</inkml:trace>
  <inkml:trace contextRef="#ctx0" brushRef="#br0" timeOffset="68976.1974">12558 14277 1617 0,'-2'-2'415'0,"1"0"-101"0,-6-1-114 15,4 1-39-15,-1 2-31 0,-1-2-25 16,1 1-27-16,-2 0-12 0,3 1-13 0,-3 1-8 15,1 0-5-15,-2 1-9 0,-1 0 0 0,1 2-5 16,-6 1-3-16,3 2 1 0,-3 2 1 0,0-2-1 16,-2 4-5-16,3 2 0 0,-3 0-3 0,0 0 1 15,1 3 4-15,-2-1-6 0,4 2 1 0,-2-1-4 16,1 1-2-16,2 1 1 0,1 0 1 16,2 1-1-16,3-3-5 0,-2 4 2 0,4-2-3 15,2-1 1-15,1 0 3 0,1-2-5 0,2 2 3 16,4-2-3-16,-2-1-2 0,1 0 4 15,3-1-1-15,1 1 2 0,1-2-3 0,-1 0 2 16,1-1-2-16,1-1 1 0,3-1 4 0,-2-2-4 16,-1-2 1-16,4 1-2 0,-3-5-1 0,2 2 4 15,0-3 0-15,1-2 2 0,-2-2-3 0,4-1 1 16,-3-1-2-16,3-1 1 0,-6-2 5 16,3-1-4-16,-2 0 3 0,-1-1-3 0,-2-1 0 15,-1 0 0-15,1 0 0 0,-2-2 1 16,-3 0-1-16,0-2 0 0,-2 0-3 0,-1-1 1 15,-2 1 0-15,0-3 0 0,0 0 0 0,-2-1-3 16,-3 0-3-16,0 2 4 0,-4 1-3 0,-2 1 1 16,0 2 1-16,-2 0-3 0,-4 3 1 0,-1 1 0 15,2 4 0-15,-4 0-3 0,2 4 3 0,-5 1-1 16,2-1-6-16,2 4 8 16,2-1-4-16,-2 3 2 0,7 0 1 0,-2 0-3 0,-1 3 0 15,5-1-5-15,1 0-10 0,1 2-23 0,3 0-34 16,0 1-64-16,2-1-121 0,4 2-351 0,6-1-1101 15</inkml:trace>
  <inkml:trace contextRef="#ctx0" brushRef="#br0" timeOffset="69792.4731">13341 14309 1054 0,'0'-3'527'0,"0"-2"-109"0,-1-2-111 15,2 1-68-15,1 1-50 0,-1 1-39 0,1 0-20 16,-1 0-22-16,0 1-17 0,0 0-15 16,-1 1-11-16,1 2-17 0,-1 0-6 0,0 1-8 15,0-1-13-15,0 1-5 0,0 2-5 0,0 0 1 16,2 3 5-16,0 3 9 0,1 3 4 0,-1 2 2 15,-1 3 1-15,2 2-6 0,-2 1-2 16,0 3-1-16,-1 1-10 0,2 2 1 0,-1 3-4 16,0-1-3-16,0 3 1 0,0-1 0 0,2-1-1 15,-1-1-1-15,1-1 0 0,-3 0-1 0,1 1-1 16,-1-2 2-16,0 0-8 0,0-3 7 16,-1 1-4-16,-1-5-1 0,1 1 5 0,-2-2-4 15,0-3 2-15,2-1-2 0,-1-3 1 0,-1-3-4 16,2-1 0-16,-1-1 3 0,2-1-6 0,-1-2 7 15,1 0-2-15,0-2-3 0,0-2 8 16,0 1-5-16,1-1-1 0,-1-1-7 0,2 0-10 16,2-1-14-16,-2-4-15 0,6-3-16 0,2-3-36 15,-2-2-41-15,2-4-75 0,1-4-151 0,3-2-651 16,-4-2-659-16</inkml:trace>
  <inkml:trace contextRef="#ctx0" brushRef="#br0" timeOffset="70177.125">13664 14273 1174 0,'-1'-4'800'16,"0"0"-341"-16,0 0-166 0,1 2-78 16,0 1-55-16,0 1-40 0,0 0-31 0,0 1-36 0,0 0-17 15,-3 0-9-15,3 2-10 0,-1 2 11 16,1 2 3-16,-3 5 12 0,2 2 0 0,0 5-1 15,-3 2-4-15,1 0-7 0,1 4 5 0,0 1-14 16,-3 1 2-16,3 3-3 0,0 0-10 0,1 1 6 16,-1-1-5-16,2-2 1 0,-2 0-2 15,2-1 0-15,0-1-1 0,0 1-5 0,0 1 9 16,2 0-9-16,-2-4 0 0,0 0 1 0,2 0-8 16,-2-3 6-16,1-2-3 0,0-2 0 0,1-5 1 15,-1 0 0-15,1-1-1 0,-1-3-2 16,1-2 2-16,-1-1-2 0,-1-2 1 0,0 0 3 15,1-1-3-15,-1-2 4 0,0 1-4 0,0-1 0 16,0-2 6-16,0 2-2 0,0 0 3 16,0-1-6-16,0 2-4 0,0-2-4 0,0-2-12 15,1-1-14-15,1-1-28 0,3-4-36 0,-3 0-54 16,6-4-93-16,-3 1-266 0,4-1-1158 16</inkml:trace>
  <inkml:trace contextRef="#ctx0" brushRef="#br0" timeOffset="70843.0634">14568 14329 1 0,'-2'-1'465'0,"-4"-2"84"0,3-2-75 16,1 1-55-16,1 1-76 0,-3 1-72 15,4 0-63-15,-1 1-48 0,1 0-21 16,-1 1-28-16,1 2-23 0,0-2-22 0,0 2-23 0,0-1-15 16,0 1-9-16,0 3 7 0,0 3 7 15,0 2 10-15,-1 3 12 0,1 5-2 0,-1 0-2 16,-1 3-5-16,-3 4-8 0,3-1-4 0,-3 3-5 16,0 1-2-16,2 0-6 0,-5 1-4 0,3-3-2 15,1 3-6-15,1-1 4 0,-2 3 0 16,2 0-2-16,0 0-1 0,-3 3-7 0,5-5-1 15,-1 0 0-15,1 0 2 0,-1-6 1 0,0 2-4 16,2-7 0-16,2 1-3 0,-2-4 1 16,0-1 0-16,0-1 3 0,0-3-1 0,0 2-4 15,-2-6 6-15,4-3-4 0,-2 0 3 0,0-3 6 16,2 1-9-16,-2-1-2 0,0-1-6 16,1 0-10-16,-1 1-5 0,1-3-15 0,1-1-20 15,5-2-29-15,-2-6-45 0,3 0-58 0,2-3-112 16,0-4-335-16,-1 1-1024 0</inkml:trace>
  <inkml:trace contextRef="#ctx0" brushRef="#br0" timeOffset="71353.9622">14729 14416 1135 0,'-3'-6'731'0,"-3"0"-316"0,2-2-120 15,-1 3-71-15,4 2-50 0,0-4-28 0,1 3-35 16,0 1-17-16,1 0-23 0,1 3-24 0,3-2-14 16,0 1-8-16,5-2 0 0,3 1 0 15,2 4-2-15,2 1 0 0,-2 0-1 0,4 2 0 16,0 3-3-16,-4 3-2 0,4 1-5 0,-3 3-5 16,-3 3 2-16,-2 1-2 0,-2 2 1 15,1 2 1-15,-3 1-3 0,-4 0 1 0,-2 0 0 16,-1-2 3-16,-3 2 0 0,-4 2 1 0,-4-1-2 15,-1 3-4-15,-6-3 4 0,2 0-5 0,-6-3 2 16,4 0 1-16,-3-3-5 0,2-1 2 0,0-2-2 16,1-3-1-16,0 0 3 0,5-4 0 15,3-2-1-15,1-1-4 0,6-3 1 0,2-1-2 0,1-2 2 16,1 0 4-16,1 0-5 0,0 0 3 16,7-2 0-16,3 2-1 0,9-3 6 0,6 0-2 15,5-3 0-15,4 3-2 0,-1-4-3 0,1 1 1 16,-2 1 2-16,0-2 5 0,4 1-5 15,-6 2 0-15,0 0-2 0,-4 0-3 0,-3 1 6 16,-4-1 1-16,-1 2 2 0,-7 1-4 0,-3-2 1 16,0 2-2-16,-6 1 1 0,1-2 8 15,-4 2-6-15,-1 0 0 0,0 1-1 0,-1-1-8 16,0 0 8-16,1 0 0 0,-3 0-2 0,3 1 2 16,-1-1-3-16,0 0-3 0,0 0 0 0,1-1-1 15,-1 1-12-15,0 0-14 0,-1 1-29 16,-2-1-53-16,1 0-75 0,3-1-164 0,0 0-646 15,2-2-743-15</inkml:trace>
  <inkml:trace contextRef="#ctx0" brushRef="#br0" timeOffset="71871.4351">15637 14369 2095 0,'0'0'358'0,"0"-1"-88"0,0 1-100 16,0 0-67-16,0 0-26 0,0 1-30 16,1 1-13-16,2 2 2 0,-1 3 9 0,0 5 17 15,4 3 10-15,-2 3 4 0,2 5-7 0,-4 1-8 16,1 3-8-16,-3 1-13 0,0 0 2 0,-2 1-6 15,0-2-6-15,-4 0-1 0,4 2-8 16,-2 2-2-16,-1-1-2 0,2 1 2 0,-3 1-6 16,4-1-2-16,-1 0-3 0,-3 0-10 15,5-1 4-15,1-2 0 0,0-2 1 0,0-1 1 0,0-1-1 16,2-4-2-16,3-2-2 0,-3-1 6 16,0-3-5-16,-1-4 2 0,4-1-2 0,-3-4-2 15,0-1 0-15,0 0-2 0,2-2-7 0,-1-1-5 16,-1-1-13-16,5 0-15 0,-2-2-17 15,2-3-31-15,1-3-49 0,1-3-73 0,1-3-192 16,1-4-713-16,-1-4-566 0</inkml:trace>
  <inkml:trace contextRef="#ctx0" brushRef="#br0" timeOffset="72384.3027">15904 14497 1854 0,'1'-7'319'15,"2"-3"-28"-15,-1-1-79 0,3-1-23 0,-1 3-39 16,2 1-32-16,-1-3-25 0,4 3-22 16,-1 0-9-16,1-1-9 0,2 2-6 0,0 1-6 15,0 1-3-15,0 2-8 0,0 1-5 0,-1 3-4 16,1 1-10-16,-2 3-3 0,1 2-5 0,1 2-3 15,-2 4 4-15,-1 2 0 0,-3 3 3 16,2 2-1-16,-5 4-1 0,-2 0 1 0,-3 1 2 16,-4 1 4-16,1-3-4 0,-7 0 0 0,0 0-2 15,-4-1-2-15,2-2 4 0,-3-3-3 0,3-1 1 16,-1-3-1-16,1-2 0 0,1-2-4 16,3-2 2-16,6 0 1 0,-1-4-4 0,3-2 2 15,2 0-2-15,1-1 0 0,1 0 0 0,2 0 0 16,-1 3 2-16,6-3 3 0,2 0-2 15,3 1-2-15,7 1 1 0,0 2 2 0,5-1-4 16,-3 1 2-16,1 0-3 0,-3 2-3 0,0 1 4 16,-1 2-1-16,-1 1 3 0,-5 0 1 0,-1 1-4 15,-1 1 2-15,-3 1-1 0,-1 0 1 0,-3 1-1 16,-4-2-1-16,0 2-1 0,-1-3-1 0,-3 4 7 16,-4-2 2-16,0 0 5 0,-3-1 0 15,-3-1-2-15,-1 0-2 0,-3 0-1 0,3-1 1 16,-4-1-1-16,1-4 0 0,-2 1-3 0,3-1-3 15,-1 0 3-15,-2-1-4 0,2-2-3 16,-2-1-8-16,2-2-28 0,2 0-47 0,-1-2-97 16,4-3-327-16,-3 1-1210 0</inkml:trace>
  <inkml:trace contextRef="#ctx0" brushRef="#br0" timeOffset="73457.5714">16750 14271 1 0,'-4'-2'0'0,"-1"-2"8"0,-3-1 380 0,6 2-37 15,-1-1-28-15,-2 2-31 0,2-1-37 0,-1 1-27 16,1 1-11-16,2-1-15 0,1 1-16 16,0 1-22-16,-1 0-26 0,2 0-19 0,-1 0-18 0,0 0-20 15,0 0-22-15,0 1-13 0,1-1-15 16,-1 0-12-16,0 0-10 0,1 2 0 0,1 1 4 15,0 1 13-15,1 3 14 0,3 2 6 0,-3 2 4 16,-1-1-2-16,0 2-5 0,1 5 3 16,0-1-6-16,-3 2-1 0,0 4-2 0,-1 2-8 15,-1 3-5-15,-1 0-4 0,1 7 0 0,1-4-5 16,-1 4 0-16,-3 0-5 0,2-3-2 0,0-1 1 16,-1 3-3-16,2-3 1 0,2 0-1 15,-1-4-4-15,1-1-1 0,1 0 1 0,-1-3 2 16,0-3-1-16,1-1 0 0,0-3-2 15,-1-5-2-15,2 0 4 0,0-2-2 0,-1-3 3 0,-1-1 1 16,1-2-3-16,-1-1 2 0,0-1 1 16,0 0 6-16,0 0-2 0,0-1 6 0,0 1-4 15,0-2-4-15,0 2 2 0,1-2-10 0,-1 0-6 16,1 0-13-16,0-4-20 0,3-3-22 0,-1-1-30 16,-1-2-38-16,6-2-47 0,-4-3-80 0,4-2-186 15,0-1-645-15,3-3-519 0</inkml:trace>
  <inkml:trace contextRef="#ctx0" brushRef="#br0" timeOffset="73998.1013">16966 14287 2009 0,'0'-3'347'16,"0"-1"-42"-16,0 3-116 0,-2 1-42 0,2 1-46 15,-2-1-42-15,-2 4-20 0,2 2-2 0,-2 5 10 16,-3 4 3-16,-2 3 3 0,-1 1-6 0,-1 3-10 16,1 4-5-16,0-1-5 0,0 2-4 15,5 1-5-15,-1 2-3 0,3-4-4 0,0 0-1 16,1-3 1-16,4-2-5 0,1-4 1 0,1-1-3 16,3-2-2-16,2-4 4 0,2-2 2 15,0-1 3-15,2-2-1 0,3-3-1 0,-2-1-1 16,3-2-2-16,-2 1 3 0,3-5-2 0,0 0 0 15,-5-3-1-15,1-1-1 0,-1 2 4 16,-3-2-3-16,1-1 3 0,-3-2-1 0,-3 1-3 16,4-1 1-16,-2 0-2 0,-3-2 2 0,0 0-1 0,-1-2 2 15,-1 0-2-15,-2 1-2 0,0 2 2 16,0 2 0-16,0 0 2 0,0 5-1 0,-1 0 1 16,0 1 1-16,0 2-1 0,1 2 4 15,-2 1-5-15,2 0 1 0,0 1-4 0,0-1-5 16,-2 1 3-16,2 1-5 0,0 1 1 0,-1 3 3 15,0 0-1-15,-1 9 3 0,0 1 3 0,-2 3 0 16,3 1 0-16,-1 2 1 0,0-1-1 0,0 2-5 16,0 1 5-16,0 1 0 0,1 3 2 15,-1 1 1-15,0 2-4 0,-1 0-2 0,0 0-1 16,-1 1 2-16,-2 0-1 0,3-4 2 0,-1-2-3 16,0-3-1-16,3-3 4 0,0-1-4 0,-1-1 2 15,2-5-2-15,1-1-3 0,0-5-3 16,1 1-13-16,2 0-9 0,1-1-23 0,4-3-22 15,-1 0-24-15,4-4-52 0,1-2-79 0,3-4-210 16,2-4-757-16,-2-3-454 0</inkml:trace>
  <inkml:trace contextRef="#ctx0" brushRef="#br0" timeOffset="74554.9201">17786 14351 462 0,'-4'-1'734'0,"0"-4"-199"0,1 2-129 0,2-2-77 15,-2 4-71-15,3-1-66 0,-2 1-34 16,2 0-36-16,0 1-27 0,0 0-23 0,0 1-20 15,0 0-15-15,0 1-5 0,0-2-6 0,0 1-8 16,-1 1 1-16,1 2 0 0,-1 1 6 0,0 2 4 16,-1 1 2-16,-1 4 1 0,1 1-6 0,0 2 3 15,-1 3-5-15,2 1 2 0,-2 2-1 16,1 1-8-16,1 3 5 0,-1 1-7 0,1 2 1 16,-2-2-1-16,0 1-5 0,0-1-1 0,0 1-5 15,-1 0 1-15,1 1-3 0,-4-1 3 0,5-1 1 16,-3-2-5-16,2-1 2 0,0-2-3 15,-1-4 4-15,1 0 2 0,0-3-2 0,2-2-2 16,-1-2-4-16,2-3 2 0,0 0-1 0,0-3-3 16,0 2-7-16,2-3-14 0,-1-1-5 15,-1-1-18-15,1-1-15 0,-1 0-15 0,2 0-30 16,-2-3-32-16,3-1-74 0,1-2-154 0,-2-3-644 16,1 0-651-16</inkml:trace>
  <inkml:trace contextRef="#ctx0" brushRef="#br0" timeOffset="74976.9587">18092 14437 1102 0,'2'-6'939'0,"-2"-2"-580"15,0 1-93-15,0 4-64 0,-2-1-39 0,1 2-31 16,0 2-34-16,0 0-33 0,-1 0-25 15,0 1-20-15,-3 1-7 0,-3 4-6 0,-3 3 13 16,0 2 4-16,0 1 2 0,-5 2 5 0,6-1-7 16,2 5-2-16,1-1-5 0,1-1-2 0,3 1 1 15,0-1-1-15,3-3 0 0,3 2-3 16,0-2 7-16,4 1-2 0,0-1-2 0,2-1 7 16,2 1-9-16,4 1 2 0,-3-1-2 15,5 1-8-15,-4 1 3 0,1-2-5 0,-2 2 2 16,-4-1-4-16,2-3 3 0,-3 1 0 0,-1 1-5 15,-2-2 11-15,-2-1-10 0,0 1 3 0,0-2 2 16,-2 4-6-16,-2-5 5 0,0 2-2 0,-1-2 3 16,-2-1 3-16,0 2 0 0,-3 0 2 15,-3-2-4-15,1 2 8 0,-4-2-9 0,-2-1 2 0,1 0 1 16,-1-1-12-16,-1 1 7 0,3-2-4 16,-1-2-3-16,0-2-2 0,2 0-10 0,2 0-9 15,-2-3-19-15,4 2-18 0,2-5-32 0,-1 2-50 16,4-2-77-16,-2-2-174 0,5-2-613 0,2-4-654 15</inkml:trace>
  <inkml:trace contextRef="#ctx0" brushRef="#br0" timeOffset="75282.1757">18053 14451 1519 0,'2'-1'578'0,"1"-1"-251"0,0-2-146 0,6 1-52 0,2-2-15 16,2 0-13-16,3 0-13 0,2 0-14 0,2 0-11 16,3 3-8-16,0-3-9 0,-2 3-4 0,2-1-6 15,-1 2-7-15,-2 0-2 0,-3-1-7 0,-1 2 0 16,-5-2-8-16,-1 1 2 0,-5 1-3 0,0 0 0 16,-3-1 11-16,-2 1-2 0,-1 1 7 15,0-1 1-15,1 1-3 0,-2-1 0 16,1 0-5-16,-1 0 0 0,0 0-8 0,2 2-1 15,0-2-4-15,0 0-5 0,-1-2 6 0,0 2-12 16,0 0 0-16,0-1-9 0,-2 2-28 0,3-1-33 16,0-1-81-16,0 0-125 0,3 0-307 0,-2 2-1078 15</inkml:trace>
  <inkml:trace contextRef="#ctx0" brushRef="#br0" timeOffset="75830.2387">18613 14247 943 0,'-2'-2'847'0,"0"-2"-358"0,1 0-161 0,1 3-98 15,0 1-75-15,1 1-49 0,-1 1-46 16,0-4-26-16,0 5-10 0,0 0 6 0,1 4 8 16,2 3 10-16,-1 1 9 0,3 2-2 0,-1 4-3 15,1 1-3-15,-2 0-4 0,1 3-7 0,0 0-4 16,-2 1-3-16,1 0-4 0,-2 3-1 0,3 1-5 16,-3 3-4-16,-1 0-3 0,0-3-3 15,-1 0 0-15,0-3-1 0,-3 0-2 0,3-1-1 16,-2 2-2-16,1-5 0 0,-2 2-1 0,1-1 2 15,1-2-1-15,-2-1-3 0,2-2 1 16,0-1-3-16,0-2 3 0,1-3 2 0,0 0-3 16,1-2 0-16,-3 0-2 0,3-1-2 0,0-2 2 15,0-3-2-15,3 2-4 0,-3-2-8 0,0-1-10 16,1 0-10-16,-1-1-10 0,1-2-17 16,0 2-23-16,2-2-39 0,3-4-64 0,0-1-99 15,3-3-294-15,4-2-868 0</inkml:trace>
  <inkml:trace contextRef="#ctx0" brushRef="#br0" timeOffset="76334.418">19199 14251 1653 0,'0'-4'440'16,"-2"-1"-90"-16,-1-1-124 0,2 3-44 0,0-1-30 15,-3 2-36-15,1 0-19 0,0 0-20 0,1 2-18 16,-1-1-15-16,-1-2-8 0,0 5-8 16,1-1 0-16,-2 0-4 0,-4 4-4 0,1 1 4 15,-4 0 0-15,2 2-1 0,-1 1 1 0,0 2-4 16,-3 1 0-16,-1 5-2 0,2-2 1 0,-4 5 0 16,2-1 2-16,-1 3-4 0,0 2-4 15,-1 0 0-15,1 3-3 0,3 0 0 0,0 1 3 16,0 3-7-16,3-1-1 0,2-1-3 0,2-2 0 15,3 1 1-15,0-1-1 0,4-2 2 0,2-1-4 16,3-1 1-16,0-4-1 0,4 1 1 16,1-5 4-16,1-1-3 0,2-2 2 0,1-2-4 15,2-1 1-15,-3-3 3 0,5-4 1 0,-2-1 1 16,2-1-1-16,-3-3 1 0,1-2-3 0,1-2 2 16,-3-3 7-16,1 0-8 0,-2-1 2 15,-3 0-3-15,1-1-7 0,-2 1 11 0,-3-2-2 16,0 2 1-16,-2-2 0 0,-1 0-3 0,-2-1 0 15,-2 1 0-15,-1 1 5 0,-1 3-6 16,-2 0 2-16,-1 0-4 0,-1 4-10 0,-2-4 9 16,-3 5-2-16,0 0 1 0,-5 1 2 0,-4 2-3 0,-1 1-1 15,-3 3 1-15,-1-1 5 0,-1 3-5 16,1-1 1-16,4 3-3 0,3 0-5 16,2 0 1-16,4 1-14 0,3 0-21 0,0 1-29 15,7 0-46-15,3 0-62 0,8-1-108 0,1 2-370 16,2-3-1039-16</inkml:trace>
  <inkml:trace contextRef="#ctx0" brushRef="#br0" timeOffset="77222.2053">19923 14211 749 0,'-2'-5'610'0,"-1"-3"-182"15,-1-3-89-15,3 4-73 0,-3 3-44 0,1-2-49 16,1 2-28-16,1 2-14 0,0-1-16 15,-1 2-21-15,1 0-21 0,1 1-20 0,0 1-17 16,0 0-14-16,0 1-7 0,0-1-9 0,0 1 3 16,-3 2 5-16,2 6 11 0,-1 1 6 15,-2 3 5-15,0 2 0 0,0 0-9 0,0 4 2 16,0 0-5-16,-1 4-2 0,0 0 0 0,2 1-6 16,-3 1-1-16,4 2-3 0,-3 1-4 15,2 1 3-15,1 0-2 0,1 0-1 0,-2-5 0 16,3 0-3-16,-1-1-1 0,1-2 2 0,0 0 0 15,0-2-2-15,0-2 1 0,0-3-4 0,0 0 1 16,0 0 1-16,0-3-1 0,0-1 1 16,0-1 0-16,0-5-1 0,1 2-2 0,-1-3 3 0,0 0 3 15,0-2-6-15,0 0 4 0,0-1-3 0,1-1-3 16,-1 0 5-16,0 0 0 0,2-1-2 16,-2-1-7-16,1 0-9 0,-1 0-14 0,3-3-17 15,4-1-22-15,0-3-34 0,2-2-45 0,0-2-77 16,0-4-160-16,1 1-653 0,2-4-628 15</inkml:trace>
  <inkml:trace contextRef="#ctx0" brushRef="#br0" timeOffset="77606.3501">20107 14264 1530 0,'-3'-4'446'0,"0"1"-65"0,-1-3-105 0,3 1-64 16,-2 1-43-16,6 1-45 0,-2-2-27 0,0 1-22 15,2 2-22-15,0-3-13 0,5 1-8 16,1-1-5-16,4 0 3 0,2 3-3 0,4 0 1 16,0 0 0-16,1 4-5 0,-3 0-2 15,2 3-4-15,-3 1-6 0,0 2-3 0,1 0-1 0,-3 4-1 16,0 0-3-16,-2 4 5 0,1 4-4 0,-2 0 4 15,-2 3 4-15,-1 1-4 16,-1 4 3-16,-5-1-2 0,0 1 0 0,-3 2 1 0,-1 0 1 16,-3 2 0-16,-4-5-2 0,-2 0 0 0,0-1-2 15,-3 2 0-15,0-3 1 0,1-1-4 16,0-1 0-16,-1 0-2 0,1-1 0 0,-1-1-2 16,2-2 1-16,-2-2-2 0,1-3-7 0,3-1-6 15,0-1-13-15,3-3-14 0,1-2-18 0,1-2-31 16,1-1-45-16,3-2-65 0,1-2-100 15,-1-1-247-15,2-3-859 0</inkml:trace>
  <inkml:trace contextRef="#ctx0" brushRef="#br0" timeOffset="77944.197">20153 14558 1850 0,'-4'1'430'0,"2"-1"-119"0,-2 0-80 0,4 0-67 16,0 2-46-16,1-2-35 0,-1-2-16 0,2 4-8 15,-1-4-11-15,2 2-7 0,9 0-7 0,2-2 3 16,8-3-5-16,4 1-3 0,6 0-2 16,3 0-7-16,5 0 0 0,2-1-5 0,-1-2-3 15,-2 3-2-15,-4 0-1 0,-1 2-3 0,-6-1-1 16,-2 0 1-16,-5 0 0 0,-4 1-6 15,-4 1 4-15,-5 0-3 0,-2 1 3 0,-4 0 6 16,-2-1 1-16,0 1 2 0,-2 0-4 0,1 0 0 16,1 2-5-16,-1-2-1 0,-1 0-3 0,1 0-4 15,1 0 0-15,-1 0-6 0,0 1-2 0,-2 1-20 16,-1 1-38-16,2-1-63 0,2-1-123 16,-1 1-296-16,1-1-973 0</inkml:trace>
  <inkml:trace contextRef="#ctx0" brushRef="#br0" timeOffset="78587.8021">20997 14250 806 0,'-3'-3'702'0,"1"-2"-219"0,1 0-138 0,-1 1-77 15,-1 0-63-15,0 2-54 0,2 1-34 0,-1 0-19 16,2 1-19-16,0 0-16 0,-1 1-24 16,1 0-11-16,0-1-15 0,0 2-3 0,-1 2 7 15,-2 2 3-15,0 2 14 0,0 3 4 0,-1 2 0 16,0 3 1-16,2 2-1 0,-5 3-5 16,5 0-5-16,-2 1 0 0,2 3-8 0,-2 1-1 15,2 2-1-15,-3 1-10 0,3 3 5 0,-1-4-4 16,-3 1-2-16,3-1 3 0,-4-2-5 15,4-1 1-15,-4 0-2 0,4-2 6 0,-5-1-7 16,5-3 2-16,-1-1 0 0,0-1-12 0,2-5 11 16,-1-2-2-16,-2 0-2 0,4-3 6 0,0-1-3 15,0-1 0-15,-2-1 0 0,3-2 1 16,0-2-5-16,0 1 0 0,3-2 1 0,-3 1-17 16,0-1 2-16,1-2-18 0,0 2-18 0,4-4-19 15,0 2-50-15,4-3-59 0,3-2-122 0,-2-1-433 16,2-1-952-16</inkml:trace>
  <inkml:trace contextRef="#ctx0" brushRef="#br0" timeOffset="79196.5334">21260 14306 1343 0,'-3'-3'709'0,"-2"0"-371"15,-2-1-106-15,2 2-56 0,-1 2-51 16,3 1-35-16,-3 0-26 0,1 1-14 0,0 2 0 16,-3 1-5-16,3 1-10 0,-2 1 4 0,3 1-7 15,-2 0-2-15,4 3 1 0,0 0-9 0,-1 0 3 16,1 2-4-16,4 1 1 0,-1 0 0 16,2 2-1-16,0 1 1 0,3-1-7 0,-1 0 5 0,4 3-4 15,1 0-1-15,0-1 3 0,2-2-8 16,-2 0 3-16,5 0-4 0,-3-2-2 15,-1 0 2-15,1 0-2 0,-2 2-3 0,-1-2-2 0,0-1 3 16,0 2-5-16,-2-2 2 0,-2 0 1 0,-2 1-7 16,2 0 6-16,-4-1-1 0,-1-1-1 15,-1-1 5-15,-4 1-2 0,2-2 1 0,-4 0 0 16,2 0 1-16,-4-2-2 0,0-2 1 0,1-1 2 16,0-1-8-16,-2-1 5 0,4 0-2 15,-2-3 0-15,3-3 3 0,-2 0-3 0,0-1 1 16,2-2-4-16,-1-2-1 0,2-1 1 0,-2-4-2 15,2 0 3-15,1-3-5 0,0 1 2 0,4-5-1 16,3-2-2-16,1-2 5 0,3-2-1 16,3 0 3-16,1-2-2 0,2 0 0 0,3-4 2 15,1 3-3-15,0-2 4 0,-1 2-1 0,-1 3 2 16,-1 2 1-16,-1 2-2 0,-3 2 4 16,-2 1-3-16,2 2 3 0,-5 1 0 0,-1 3-2 15,-3-1 1-15,1 4 2 0,-3 0 1 0,0 1 0 16,0 4 0-16,-3 0-1 0,1 0-2 0,-3-1 0 15,0 1-2-15,-6 1-1 0,1 0-2 0,-1 2-2 16,-7-1 0-16,1 2 0 0,-5 1 2 0,-1-1 0 16,1 1 3-16,1 1-2 0,-3 0-3 15,4 1 4-15,1 1-3 0,2 1 0 0,2-1-2 16,0 2-10-16,6-1-21 0,1 1-39 0,5 1-68 16,0 0-109-16,4 1-275 0,4 1-905 0</inkml:trace>
  <inkml:trace contextRef="#ctx0" brushRef="#br0" timeOffset="79923.3156">21834 14374 330 0,'-2'-3'744'15,"1"1"-154"-15,-1 1-160 0,0-1-104 16,2 2-97-16,0 0-79 0,-1 2-58 0,1-2-36 15,0 1-24-15,-1 3-4 0,0-1 16 0,0 4 16 16,-1 4 16-16,-4 0 2 0,5 3-9 0,-1 3-5 16,0 0-6-16,-2 2-3 0,1 4-6 15,1 1-8-15,-1 0-7 0,0 2-9 0,2-1 1 16,-1 1-2-16,-2 1-1 0,0 3-1 0,3-3-7 16,-4 2-3-16,2-1-3 0,1 0 1 0,-1-1-3 15,-2 1 0-15,3-3-4 0,-4-2-10 16,2-4 10-16,2-1-3 0,0-2 2 0,0-1 7 15,0-4-8-15,2 0-1 0,-1-2 1 0,1-2-2 16,0-1 0-16,1-1-2 0,1 0-9 0,0-3-17 16,0 2-10-16,0-3-20 0,2 0-16 15,4-2-23-15,0-2-58 0,2-2-82 0,2-4-196 0,3-1-640 16,-2-3-533-16</inkml:trace>
  <inkml:trace contextRef="#ctx0" brushRef="#br0" timeOffset="80516.0214">22352 14462 1809 0,'0'-10'362'0,"-1"0"-55"0,0-3-93 16,0 5-48-16,-3 1-30 0,1 0-36 0,-1 1-14 15,-2 0-16-15,3 1-11 0,-4-1-11 0,-1 3-14 16,-3-1-8-16,1 1 0 0,-2 0 4 15,-2 1-6-15,-3 1 2 0,0 1-4 0,-2 0-6 16,1 1 5-16,-6 1-1 0,5 2-3 0,-3 1 0 16,2 1-8-16,-1 3-3 0,5 1 0 15,-3 1 3-15,2 4-5 0,2 1 0 0,0 2-2 0,4 1-7 16,1 0 7-16,6 2-2 0,-1-3 2 0,4 1-1 16,2-4-2-16,4 0 1 0,0 1-1 15,4-5 6-15,2 2-3 0,5-4 2 0,2-2-1 16,5 0-8-16,0-4 10 0,5-2-1 15,1-1 1-15,-4-2 5 0,3-2-8 0,-5-1-1 16,-1-1 2-16,0-1 4 0,-3 0-2 0,-2-2 1 16,-3 1 1-16,-1 2-5 0,-7-4 7 0,1 4 1 15,-4 0 4-15,2-1 4 0,-4 2-8 0,-1 0 2 16,0 2-3-16,-1 0 0 0,1 2-1 16,-2 0 1-16,0 1-3 0,1 0-7 0,1 0 5 15,0 0-4-15,-2 1 1 0,2 0 7 0,-1 2-10 16,-2 3 0-16,-3 1 0 0,2 4 1 15,-3 0 4-15,-2 6 1 0,1 0 2 0,4 0-8 0,-2 3 6 16,3 2 0-16,0 1 0 0,-2 1 7 16,3 1-6-16,-1 2 0 0,2-1-2 15,-3 2-8-15,3-2 6 0,0-1 1 0,0 0-1 0,-2-3 3 16,-2 2 0-16,4-3-2 0,-2-5 1 16,-1 2 3-16,3-2-5 0,0-4 2 0,-1 1-3 15,2-3 0-15,-1 0 2 0,0-4 1 0,1-2-3 16,-1 0-3-16,1-1 2 0,0 1-8 15,0-1 0-15,0-1-10 0,1-2-21 0,0 0-19 0,0 0-32 16,1-1-40-16,4 0-74 0,-1-4-201 16,9-1-768-16,1-5-529 0</inkml:trace>
  <inkml:trace contextRef="#ctx0" brushRef="#br0" timeOffset="81288.9804">23010 14394 1 0,'-5'-4'0'16,"1"-3"191"-16,-3 0 229 0,1 0-44 0,0 1-29 15,3 1-64-15,-3 0-46 0,3 3-36 16,-3-1-44-16,2-1-18 0,-3 2-5 0,5-3-6 0,-1 4 2 16,-3-3-7-16,5 1-10 0,-1 0-12 15,0-1-11-15,-1 1-11 0,3 0-5 0,-1 0-5 16,1-1-10-16,0 1-3 0,1 0-8 16,2 1-11-16,-1-1-5 0,1 0-6 0,3-2-7 15,-1 1-6-15,5 0-3 0,1 2-4 0,7 1 0 16,-2 2 0-16,0 1-4 0,3 2-1 15,0 4-3-15,-1-1 2 0,-4 5 1 0,1 2 0 16,-2 2 2-16,-4 1-2 0,-4 4 0 0,1 3 0 16,-6 2 2-16,-1 5 5 0,-5-3 0 0,-4 2 2 15,-4 0-2-15,-3 1-3 0,-6-3 6 16,-3 0 0-16,0-1 1 0,0-2-3 0,-2-1-2 0,3-1-6 16,2-4 2-16,-3 2 1 0,6-6-3 15,0 1 3-15,6-3-4 0,-1-2-1 0,4-1 4 16,6-1-4-16,-2-4 2 0,6-1 0 0,1-2-1 15,1 0 1-15,1 0 3 0,7-1 6 0,2 1 0 16,9-1 5-16,7-4-4 0,4 2-3 16,4-3 0-16,3 1-5 0,2-1 1 0,-3 1 0 15,-2-3-3-15,-2 2 3 0,-3 0-2 0,-1 0 5 16,-3 1-5-16,-5 0 4 0,-5 0-2 16,0 0-4-16,-6 1 5 0,-2-1 1 0,-4 2 1 0,-2 1 2 15,-1-1-1-15,-1 1-3 0,0 0 1 16,-1 0 1-16,1 1-4 0,-1-1 1 0,1 0-3 15,-1 0-5-15,1 0 4 0,0 0-2 16,-1 0 1-16,1 1 0 0,0-2-4 0,0 1-5 16,0-1-11-16,0 1-10 0,0 0-23 0,0-1-31 15,0 1-63-15,1-2-93 0,0 0-209 16,7 1-848-16,0-2-343 0</inkml:trace>
  <inkml:trace contextRef="#ctx0" brushRef="#br0" timeOffset="82335.4262">23856 14084 551 0,'0'-1'538'16,"0"-3"-125"-16,-1 0-69 0,2 2-80 0,0 0-53 15,-1-1-47-15,2 0-34 0,2-1-21 16,-1 1-7-16,-1-2-9 0,3 2-7 0,-1-1-4 16,5 1-12-16,-2-1-8 0,3 1-6 0,2-1-6 15,4 1-3-15,2 0-4 0,3 1-2 16,3 1-4-16,0-1-3 0,-2 0-5 0,-1 1-5 15,3 2-1-15,-2 1-8 0,-4 0-4 0,-2 0-5 16,0 2-3-16,-3 1-1 0,-2 1 0 0,-3 1 1 16,1 1-1-16,-5 0 0 0,3 2-2 15,-4 3 0-15,0-1 0 0,-3 6-3 0,-2 0 6 16,0 3 1-16,-5 1 4 0,2 1 6 0,-6 0-4 16,-2 1 1-16,-3 2-1 0,-1-3-1 0,-3 1-2 15,4-2 0-15,-4-4 0 0,4 2-6 0,-1-3 6 16,0 0-3-16,2-5-3 0,3 1 7 15,1-4-6-15,1-1-1 0,6 0 1 0,-1-3-2 16,4-3 0-16,1 0 1 0,0-1 2 0,1-1-10 16,0 0 15-16,4 0 2 0,0 0 3 15,7-2 12-15,6-1-12 0,5-1-2 0,4 0-5 0,4-1-5 16,-1 1 3-16,1 0-2 0,-3 0 1 16,-3 1-6-16,0-1 8 0,-3 0-2 0,-4 0-3 15,-3 2 10-15,0 0-9 0,-3-1 2 0,-4 1 2 16,-4 1-1-16,2 0 1 0,-2-1-1 15,-2 2 4-15,0-1-6 0,-2 1 1 0,2 0-1 16,-2 0-2-16,0-1 8 0,0 1-8 0,0 0 2 16,-2 1-3-16,2-1-6 0,0 0 5 15,0 0 0-15,0 0 2 0,0-1-5 0,0 1 1 16,0 0-11-16,0-1-13 0,0-2-12 0,2 2-31 16,-1 0-22-16,1 0-40 0,3 1-75 0,1-3-122 15,4 1-606-15,1-2-748 0</inkml:trace>
  <inkml:trace contextRef="#ctx0" brushRef="#br0" timeOffset="82710.4354">24606 14059 2585 0,'1'-2'273'15,"0"-3"-91"-15,-1 1-24 0,0 2-34 16,0 2-14-16,0-1-21 0,1 2-27 0,-1-1-26 16,0 1-15-16,-1 2-19 0,1-1 4 0,0 4 1 15,0 1 6-15,-2 1 16 0,0 9 1 16,-1 0 4-16,-1 1-4 0,1 3-3 0,-3 1-5 16,5 3-3-16,-3 3-1 0,0 2-8 0,2 1 4 15,-1 0-4-15,0 1-3 0,0-1 8 16,2 1-9-16,-1 0 2 0,-3-1-3 0,2-1-3 0,2-4-1 15,-2-3 0-15,2-3 1 0,-1-4-3 16,2-2 5-16,-2 0-2 0,2-5-3 0,0 0 8 16,-1-3-8-16,1-1 4 0,0-1 1 0,0 1-4 15,0-2 2-15,0-2-3 0,0-1 0 16,0-1-2-16,0 1-2 0,0-1-5 0,1-1-13 0,-1 1-11 16,2 0-22-16,-2-1-26 0,3-1-46 15,1 2-93-15,3-5-258 0,-2-2-1205 16</inkml:trace>
  <inkml:trace contextRef="#ctx0" brushRef="#br0" timeOffset="83554.3487">25552 14123 155 0,'-11'-5'486'0,"-4"-1"-72"0,0-3-30 16,4 3-55-16,2 4-31 0,0-1-42 0,2 1-36 15,2 1-23-15,2-1-29 0,0 1-28 0,3 1-24 16,0 0-27-16,1-2-13 0,1 2-15 0,-2 0-13 16,1 2-10-16,-1-1-11 0,0-1-13 0,1 2-9 15,-1-1-1-15,1 1-7 0,0 1 4 0,2 0 1 16,1 6 3-16,0-2 5 0,4 4 1 0,-3 3 3 16,1 1-2-16,-2 2 3 0,1 3-4 15,-3 2 0-15,0 1 3 0,0 1-1 16,-6 0-1-16,1 1 3 0,-5 2-3 0,-3-5 5 0,-5 3 1 15,1 0-2-15,-4-2-1 0,3-3-7 16,-1 0 2-16,-1-3 1 0,3-2-1 0,1-2 1 16,3-3-4-16,2-2-1 0,4-3-2 0,-1-2 1 15,4-1-1-15,2-1 2 0,0-1 0 0,1 2-4 16,0-2 6-16,-1-2 0 0,0 2 3 16,4 0 7-16,1-1-5 0,3 1 1 0,3-2-2 15,6-1-4-15,5 0-1 0,1 0 0 0,3-1-4 16,1 0-5-16,1 0 3 0,-2-1-1 15,0 2 3-15,-2-2 6 0,0-2-7 0,0 2-1 0,-3 0-5 16,2 0-3-16,-3-2 0 0,-2 2-4 16,-3 0-10-16,-2 2-9 0,-1-2-12 0,-2 0-14 15,1 1-16-15,-1 0-22 0,1 0-43 0,-3 2-58 16,1 0-96-16,0-1-268 0,1 0-754 0</inkml:trace>
  <inkml:trace contextRef="#ctx0" brushRef="#br0" timeOffset="84023.071">25979 14112 2277 0,'-1'-4'354'0,"2"-1"-128"0,0-2-59 16,1 2-53-16,3 1-19 0,-2 3-18 15,4-1-16-15,-2 2-14 0,3 0-13 0,1 2-2 16,1-1-4-16,4 2-4 0,-1 2-4 0,-1 2-4 15,3 0-2-15,-3 4-5 0,1 1-1 16,-4 1-2-16,1 5-4 0,-3-1 6 0,-1 3-2 0,-2 1 5 16,-3 0 4-16,-1 2-6 0,-1 0 1 0,-4 0 1 15,-2 0 2-15,-5 0 1 0,-2 1 1 16,-2-2-2-16,-1 0-8 0,-2-3 6 0,1-1-2 16,1-4 0-16,0 1 3 0,2-3-7 0,3 0-3 15,3-6 0-15,4-2-3 0,2-2 2 16,2 0 2-16,2-2-2 0,2 2-6 0,-2-4 8 15,4 2 0-15,6 0 8 0,4 0 8 0,8-2-10 16,4 1-4-16,3-1-3 0,-1 1-2 16,3-2 3-16,-5 2 2 0,1-2-2 0,-4 3-2 15,-2-1 1-15,-5 0-2 0,-1 1 3 0,-4-1 6 16,-1 1-8-16,-2 0 2 0,-5-2-1 0,-1 2-4 16,0 0 7-16,-2 0-1 0,-1 0 0 15,0 2-1-15,-1-2-1 0,1 0-2 0,-2 0 1 16,2-2 5-16,0 4-8 0,0-2 3 0,-1 0-3 15,1 0-7-15,0-2 10 0,-1 2-6 0,1 0-8 16,1 0-20-16,-1-1-32 0,0 1-47 16,1-2-64-16,2-2-146 0,3 2-759 0,0-4-646 15</inkml:trace>
  <inkml:trace contextRef="#ctx0" brushRef="#br0" timeOffset="85000.4777">26821 14198 815 0,'-1'-6'791'0,"-2"0"-338"0,2-3-133 0,1 2-79 15,3 3-64-15,-1-2-38 0,1 0-34 0,4-2-16 16,5 1-21-16,0 1-9 0,4 0-9 16,3-1-1-16,2 1-7 0,4 1-6 0,-4 2-3 15,5 2-17-15,-2 2 0 0,-3 2-7 0,-1 3-5 16,-3 1 2-16,-3 3-5 0,1 2 1 15,-3 3-1-15,-3 5 0 0,-2-1 1 0,-1 2 0 16,-5 2 7-16,-1 0 0 0,-7 2 4 0,-1 3 3 16,-6-2-1-16,-4 0 4 0,-3 4-2 0,-6-3-2 15,-4 2-1-15,0 2-6 0,-4-5-2 0,1-3 1 16,2-2 0-16,4-6-3 0,1 1 1 0,5-4-1 16,7-1-5-16,1-3 4 0,8-1-4 15,1-3 2-15,5-1 1 0,0 0-2 0,1-2 5 16,3 0 4-16,1-1 9 0,5-1 4 0,6 0 3 15,8-2-4-15,3 0-9 0,5-3-1 0,3 1-4 16,1 2-1-16,-1 0-1 0,-1 1-2 16,-3-2 2-16,-1 1-3 0,-1-1 0 0,-3 0 1 15,-1 2-1-15,-4 1 0 0,-2-1-2 0,-3 2 1 16,-6 0-3-16,-2 0 1 0,-3 0 3 16,-1 3-4-16,0-2 2 0,-3-1-1 0,0 1 0 15,2-2 0-15,-2 2 1 0,2-1-2 0,-2 1-10 16,4 0-6-16,0 1-15 0,1-1-17 0,1 2-22 15,1-3-39-15,2 0-53 0,3 0-102 16,4-4-331-16,-1-1-1048 0</inkml:trace>
  <inkml:trace contextRef="#ctx0" brushRef="#br0" timeOffset="85489.4835">27404 14264 2394 0,'1'-7'299'16,"6"-5"-108"-16,0-3-74 0,7 1-15 0,2 3-11 16,1-1-7-16,2 3-12 0,1 1-11 15,1 0-10-15,-3 1-16 0,0 4-11 0,-3 3-13 16,1 3-9-16,-1 2-1 0,-2 3-3 0,-3 2 1 15,-3 1 3-15,1 5-4 0,-4 2 5 16,-1 3-1-16,-6 0 2 0,-3 4 6 0,-3-1 1 16,-4-1 2-16,-4 3-4 0,-3-1 3 0,-3-3-3 15,-2-1 0-15,0-3 0 0,1-1-6 0,1 1 0 16,2-4-3-16,3-2 0 0,6-2 3 0,2-3-2 16,5-1-1-16,2-2-3 0,3-2-2 15,2 1 1-15,3-3 3 0,0 2 4 0,6 0 1 16,8 1 0-16,5-2-3 0,5 0-1 0,1 1 0 15,-5 1-1-15,2 0 1 0,-4 3-3 0,-3-2 1 16,-7 3-1-16,1-2-1 0,-4 1 5 0,-4 1-2 16,-2 0 0-16,-3 1 1 0,-1 1-4 15,-2 1 6-15,-2 1 1 0,-2 0 1 0,-4 1 4 16,-1-1-3-16,-3 0 3 0,-4-1 1 0,5-3 4 16,-6 1-2-16,3 1-2 0,-1-2-4 15,-2 0-8-15,3-2 5 0,0 0-1 0,-1-1 0 16,2-1-6-16,0 0-16 0,2-2-26 0,2-2-40 15,2-3-81-15,1 2-202 0,3-3-797 0,5-3-540 16</inkml:trace>
  <inkml:trace contextRef="#ctx0" brushRef="#br0" timeOffset="86206.9241">27987 14239 1142 0,'-4'-5'646'0,"2"-2"-197"0,-1-2-138 16,3 3-73-16,4-1-65 0,1 0-49 0,1 0-24 16,3 0-25-16,3-1-12 0,3 0-4 0,4 1-13 15,1 1-5-15,4 2-4 0,-1-1-13 16,-1 4-2-16,2 2-6 0,-1 4-7 0,-2-1-5 16,-4 5-1-16,2 1-3 0,-5 2 2 0,-1 0 6 15,-3 5-8-15,1 1 0 0,-3 0 0 16,-6 1 1-16,-1 4 5 0,-2-3 3 0,-2 3 2 15,-5-1-1-15,-5 0 8 0,-2 0-1 0,-2-1 0 16,-1 0 7-16,-1-1-14 0,-2-3-3 0,2 2-2 16,0-3-5-16,3-1 4 0,2-4 0 15,3-2-2-15,1 1-4 0,6-5 3 0,-1 0 0 16,3-1 0-16,2-2 6 0,0 0-5 0,1-2 2 16,0 0 1-16,2 0 3 0,1 0 10 0,2-2 6 15,8 2 1-15,2-2-7 0,5-1-4 16,4 1-7-16,3-2 1 0,-5 3 5 0,2-1-11 15,-2 0 3-15,-1 0-4 0,-3 0-6 0,1 0 8 16,-3-2 0-16,-1 1 0 0,0 2-4 0,-2-2 3 16,-2 1-4-16,-2 1 5 0,-1-1 7 15,-1-1-8-15,-3 1 0 0,2 0-3 0,-1 1-2 16,-2-4-1-16,2 3-7 0,-2-1-7 0,4 0-12 16,-3 0-16-16,2-1-17 0,2 1-25 0,-1-2-33 15,1 2-61-15,0-2-96 0,-1 0-285 0,1-2-898 16</inkml:trace>
  <inkml:trace contextRef="#ctx0" brushRef="#br0" timeOffset="86802.2073">28664 14164 2340 0,'0'-6'319'0,"0"-1"-90"0,2-3-49 0,0 3-28 16,-1 3-24-16,1 3-22 0,-2 0-21 0,0 1-31 16,0 1-22-16,-2-1-15 0,1 1-14 0,-1 1-4 15,1 0 2-15,0 4 2 0,-5 4 6 16,-1 1 10-16,-1 5 3 0,0-1 2 0,2 2-2 16,0 1-7-16,-2-2-3 0,5 0-4 15,1 0-2-15,-1-1-1 0,4-2 2 0,1 2-3 16,1-5-1-16,2 1 4 0,2-2 0 0,3-1 4 15,3-1 4-15,3-1-2 0,4-1 0 0,2-3-3 16,4 1-1-16,-2-3-2 0,-3-2 1 16,2 0-3-16,-3-3-3 0,-3 0 3 0,1-3-1 15,-5 1 4-15,4-1 4 0,-6-2-4 0,0 0 3 16,-5 0-2-16,0-1 1 0,0 0-1 0,-3 0 0 16,-1-2-1-16,0 1-3 0,-2 1 3 0,-2 1-4 15,0 2 2-15,2-1 3 0,-2 2-4 16,-1 3-1-16,2 0-1 0,-1 1 1 0,1 3 0 15,0-3 3-15,1 3-1 0,0 0-5 0,0 0 2 16,0 3-3-16,-2-3 0 0,2 2 3 0,0-1-5 16,0 1 1-16,-1 3 0 0,-4 1-3 15,3 6 5-15,-1-1 1 0,-3 4-2 0,4 1 2 16,-3 0-2-16,2 5-1 0,1 0 1 0,0 1 2 16,-2 1-2-16,0 3 1 0,1 0-2 0,-4-1-1 15,5 3 3-15,-4-1 0 0,4-3 1 16,-3-3-2-16,1-1 0 0,3-2-2 0,-2-4 2 15,0 1 2-15,0-3-2 0,2-1 1 0,1-2-2 16,0-1-4-16,0-1 3 0,1-3-1 16,1 2-2-16,-1 0-3 0,3-3-10 0,-2 0-11 0,-1-1-8 15,2 1-10-15,0-2-22 0,-1 0-24 16,1-1-52-16,5-1-112 0,4 0-560 0,1-4-944 16</inkml:trace>
  <inkml:trace contextRef="#ctx0" brushRef="#br0" timeOffset="87710.1061">29546 14247 1192 0,'-2'-2'473'0,"1"-4"-99"16,-1 0-63-16,2 0-78 0,0 0-53 16,0 0-40-16,2-1-17 0,0 1-20 0,0-3-15 15,6 3-14-15,-3-2-15 0,4-1-7 0,1 2-5 16,7 1-2-16,-4-1 1 0,6-2-6 0,0 5-3 15,-1-1-7-15,-1 3-3 0,1 1-13 16,-2 2-1-16,-2 1-8 0,-3 3-6 0,-1 2 4 16,0 3-6-16,2 4 3 0,-3 1 2 0,0 3-3 15,-1 3 1-15,-5 2-1 0,3 2 3 16,-6 2-4-16,-5-1 7 0,1 2 0 0,-6-2-1 16,-1 4 8-16,-7-3-6 0,-1 3 3 0,-2-1 0 15,-1-6-3-15,0 1 1 0,1-5-3 0,-3-2 0 16,9-2-3-16,-2 1 3 0,3-5-2 0,1 0-1 15,3-4 5-15,2 0-6 0,0-3 2 16,3 0 0-16,3-1-2 0,1-2 1 0,1-1-1 16,1 0 3-16,3 0-2 0,-3 0 3 15,2 0 2-15,7-1-1 0,1-1 8 0,8 1-7 16,2 0 0-16,6-2 1 0,3 1-7 0,1 2 4 0,1 0-1 16,1-1 1-16,4-2-2 0,-3 1 5 15,1 1-1-15,1-3-2 0,-3 2 5 0,1 0-7 16,-4-2 2-16,-5 2 1 0,-3 1-7 0,-4-1 6 15,-7 0 0-15,-2 1-2 0,-6 1 4 0,1-2 2 16,-3 2 0-16,-1 0 0 0,-1 0 4 16,1 0-8-16,-2 0 2 0,0 0 0 0,2 0-7 15,0 0 5-15,-1 0-4 0,1 0-2 16,0 0 5-16,0 0-3 0,-1 0-1 0,1 0-5 16,0 0-3-16,0-1-18 0,0-1-24 0,0-3-32 15,1 1-56-15,0-5-74 0,1 2-166 16,2-2-698-16,-2-1-635 0</inkml:trace>
  <inkml:trace contextRef="#ctx0" brushRef="#br0" timeOffset="88139.6451">30585 14254 1207 0,'-6'-2'875'15,"-8"-2"-605"-15,3 1-57 0,-1 1-14 16,0 2-62-16,0 2-35 0,-4 1-22 0,4 1-15 0,-6 1-8 16,3 2-10-16,-1 0-6 0,2 2-9 15,1 4-3-15,5-4-6 0,-1 3-5 16,3 0 8-16,2-1-9 0,0 0 4 0,3 1 2 0,2 2-6 16,3 0 6-16,0-1 2 0,3 2 4 15,4 1 0-15,1 0 4 0,0 1-2 0,7-1-6 16,-2 1 3-16,2 1-12 0,1 0-1 15,0-1 0-15,-3 1-11 0,1-1 3 0,1-3-6 16,-7 1 0-16,5-1 0 0,-6-2 0 0,0 2 3 16,-2-3-6-16,-4 4 7 0,3-4-5 0,-2 2 2 15,-4 0 2-15,-1 0-9 0,-1-3 7 0,-1 1-1 16,-1-2 1-16,-4 0 3 0,-2 0 1 0,4 1 2 16,-5-2-1-16,-1 0 8 0,0-1-5 15,-2 0 1-15,-4 0 3 0,3-1-10 0,-7-1 3 16,-1-2-3-16,-2 0-3 0,-3-1-3 0,2-2-1 15,-4 0-3-15,0-2-12 0,3-3-1 0,-1 0-26 16,4 1-22-16,2-2-40 0,7-2-82 0,2 0-155 16,6-1-725-16,9-5-652 0</inkml:trace>
  <inkml:trace contextRef="#ctx0" brushRef="#br0" timeOffset="88560.5705">30583 14368 1606 0,'-2'0'691'0,"-3"-3"-330"16,3-1-100-16,0 4-43 0,3 0-68 0,-1 0-35 15,1 0-29-15,-1 0-11 0,0-1-17 0,1 1-9 16,3 0-10-16,-1-2-12 0,-1 0-1 0,5-2-7 15,3 0 0-15,2 0 0 0,6 2-5 16,5-3 6-16,4 4-7 0,5-2 2 0,2-1-1 16,6 2-5-16,0 1 6 0,0-2-4 0,1 0 4 15,1 1-1-15,-4-3-2 0,0 4-1 16,-2 1-3-16,-5 0 6 0,-1 0-1 0,-4 0 4 0,-2-1-3 16,-5-1-2-16,-6 2 1 0,-3-1-4 0,-3 1 4 15,-5-1-13-15,-2 1 0 0,0 0 0 16,0 1 0-16,0-1 0 0,-1 0 0 0,1 0 0 15,-1-1 0-15,1 2 0 0,0-1 0 0,0 0 0 16,-1 0 0-16,1 0 0 0,-1 0 0 16,1-1 0-16,0 2 0 0,-3-1 0 0,3 0 0 15,-1 0 0-15,1-1 0 0,-1 1 0 0,1 0-26 16,-1 1-56-16,-7 3-40 0,1 3-96 0,-3 0-483 16,-6 0-1129-16</inkml:trace>
  <inkml:trace contextRef="#ctx0" brushRef="#br1" timeOffset="135472.2374">32726 3470 1 0,'-1'-1'0'0,"-3"-2"0"0,1 0 0 15,2 1 0-15,0 1 0 0,0 0 151 16,0-2 82-16,0 2 2 0,-1 0-8 0,2-2 10 15,0 2 3-15,-1 0-6 0,-1 0-9 0,2 1-29 16,0-2-33-16,0 2-28 0,0 0-19 16,0 0-17-16,0 0-12 0,0 0-8 0,0 0-10 15,0 2-12-15,0-2-10 0,0 0-11 0,-1 0-10 16,1 0-8-16,-1 0-8 0,2 1-6 0,-1 0-2 16,-1-1-3-16,2 0-5 0,-2 1 2 0,0 3 0 15,-1-2 2-15,-3 3 5 0,2-1 0 16,-5 0 1-16,-1 4-1 0,3-1 1 0,-1 1-2 15,-2 2 3-15,0 1 2 0,-1 2 1 0,-1-1 3 16,0 3-1-16,-1-1 1 0,-5 3 0 0,5 1-2 16,-7 0 0-16,5 0-1 0,-4 2-1 0,-1-1-3 15,6 1 2-15,-5 0-1 0,0-1-1 16,2 1 3-16,-1 0-3 0,1 2 0 0,1 0 1 16,-3 0-1-16,4-1-1 0,-4 1-1 0,5-2 2 15,-3 0-4-15,4 0 4 0,0 0-1 0,1-1 0 16,1-4 2-16,-2 1-3 0,4-2 3 15,1-3-1-15,-1 2 2 0,2-3 1 0,0 0 0 16,-1 0-1-16,2-1-3 0,0 1 3 0,-1 0 0 16,1 0-1-16,1-2 4 0,-1 0-4 15,2 1 0-15,-2 0 2 0,0 1-7 0,2 0 3 0,-2 0 0 16,1 1-2-16,0-2 6 0,-2 1-4 16,2 0 1-16,-1-3 0 0,-1 2 1 0,1-3-3 15,3 0 1-15,-2 0 0 0,1 0-3 16,1-2 3-16,0 0 1 0,-1-2 0 0,1-2 3 0,1 3 1 15,1-3-1-15,0 1 2 0,0-1 3 16,0 0 1-16,0 0 1 0,0 0 3 0,0 0 0 16,0 0 3-16,0 0 0 0,0-1-1 0,0 0-1 15,0 1-4-15,0 0-2 0,0 0-6 16,0 1 2-16,0-2-6 0,0 1-2 0,0 0 0 16,1 1-11-16,-1-2-12 0,0 1-21 0,0 0-26 15,-1-3-27-15,2 3-39 0,1-1-57 0,0 0-91 16,-1 1-76-16,1-3-229 0,3 1-681 15</inkml:trace>
  <inkml:trace contextRef="#ctx0" brushRef="#br1" timeOffset="136097.3181">32794 3382 262 0,'0'-4'496'0,"-2"1"-28"0,2-2-80 0,0 3-80 16,0 2-85-16,2 0-88 0,-4 1-63 0,2 0-45 15,2 0-34-15,-2 1-26 0,0-1-9 0,0 2 8 16,0 4 18-16,0 0 31 0,1 2 14 16,0 4 9-16,1 1 6 0,1 2 5 0,1 0 4 15,-1 0 1-15,5 1 0 0,-4 2 1 0,4 0-4 16,0 1-5-16,-1 0-1 0,6 2-3 0,-3 0-4 15,4 1-3-15,-1 1-2 0,4-1-9 16,-4 2 0-16,1-3-5 0,1 3 20 0,-2-1 1 16,4 1-5-16,-8-10-3 0,1 2-26 0,-1 1-2 15,1 2 0-15,3 1 0 0,-1 4 0 0,-1 0-2 16,4 1 0-16,-3 0 0 0,1-1 1 0,-3-2-3 16,3-1 3-16,-4-1-2 0,-2-2-1 15,1-1-2-15,-2-3 4 0,2 0 0 0,-1-2 3 16,-1-4 4-16,-2 0-2 0,-1-1 1 0,2-1 0 15,-2-4 1-15,1 1 3 0,-2-2 4 16,-1 0 0-16,-1-1 4 0,2 2 4 0,-1-3 3 16,-1 0 5-16,2 0 1 0,-2 0-1 0,0 0-3 15,0 0 1-15,0-3-2 0,0 3-2 16,0 0-3-16,0-1-5 0,0 1-9 0,1-2-9 16,2-1-11-16,0 1-17 0,3-2-17 0,-2 0-27 15,3-1-34-15,-2-1-46 0,2 0-68 0,1 1-84 16,-2 2-160-16,-1-3-405 0,-1 1-458 0</inkml:trace>
  <inkml:trace contextRef="#ctx0" brushRef="#br1" timeOffset="136696.3083">32328 4182 1 0,'-7'-2'68'0,"2"-1"401"0,-2-1-50 0,3 0-46 15,3 2-65-15,-1 1-61 0,2 1-38 0,0 0-29 16,0 0-33-16,0 0-28 0,2 0-18 15,-2 0-18-15,0 1-8 0,0-1-7 0,0 0-12 16,0 0-7-16,1 2-11 0,-1-2-8 0,0 1-8 16,0 0-4-16,0-1-3 0,2 2-4 0,-2-2 2 15,1 0-8-15,-1 0-1 0,0 0 3 0,1 1 2 16,1 1 10-16,5 0 10 0,2 0 10 0,2 2 8 16,4-2 4-16,4-1 0 0,7 0-6 0,5-1-3 15,4-1-12-15,6 0-8 0,7-1-4 16,2-1-8-16,-1 1 2 0,5-1-1 0,2 0-2 15,5-3-2-15,2 1 22 0,-32 4-4 0,7-1-1 16,-1 0 2-16,11 1-28 0,-7-1-1 16,8 1-1-16,-4 0-9 0,8-1 9 0,-4 1 1 15,-3 1 1-15,-5-1 5 0,-7 1-4 0,5 1 0 16,-6-1 3-16,0 0 4 0,-4 1-3 0,-4-1 1 16,-2 2-2-16,-3-2-7 0,0 0 7 15,-5 0 1-15,-2 0-1 0,-1 1 6 0,-6-1-5 16,0 0 3-16,-2 0-1 0,1 0 6 0,-3 0-2 15,0 0-1-15,-2 0 3 0,-2-1-11 16,0 1 9-16,3 1 1 0,-1-2 1 0,1 2 8 16,-1-1-10-16,0 0-1 0,-1 0-3 0,1 0 0 15,1 0-1-15,-2 0-2 0,0-1-3 0,-4 1-6 16,5 0-11-16,-1 0-14 0,0-2-23 0,1 2-31 16,0 0-53-16,0-1-102 0,1 0-326 0,0-1-776 15</inkml:trace>
  <inkml:trace contextRef="#ctx0" brushRef="#br1" timeOffset="137615.6398">32573 2267 914 0,'0'-9'462'15,"0"-1"-47"-15,0-5-83 0,0 7-71 16,1 1-59-16,-1 1-53 0,0 3-35 0,-1 1-36 15,1 2-34-15,0 2-28 0,0-1-32 0,0-1-20 16,0 5-1-16,0 0 5 0,-1 5 19 0,0 3 20 16,-4 4 8-16,2 5 5 0,0 5 5 15,-4 2 1-15,0 3 0 0,0 4 1 0,-1 3 1 16,-1 1-3-16,-3 1-2 0,-1 1-4 0,1-2-6 16,0 0-2-16,2-6-3 0,1-3-1 0,4 0-3 15,-2-6-2-15,3-1 1 0,-1-1 1 0,2-7 1 16,1 3 0-16,-2-4 0 0,3-4 0 15,-1-1 0-15,2-4 3 0,0-3 3 0,-1-1 6 16,1-2 14-16,-1 0 15 0,1 0 18 16,1 0 16-16,-1-2 2 0,-1-1-14 0,-2-5-21 15,-1-4-22-15,0-6-18 0,-1-5 0 0,0-4-2 16,-3-3-1-16,-2-1 0 0,1-6-2 16,1-2 1-16,1-2-1 0,1-5 3 0,-1 2-6 0,2-4 0 15,0 3-2-15,2 0-2 0,2 2 4 16,2 4 2-16,1 2-3 0,3 0-2 0,0 1-1 15,6 4-4-15,1 1 2 0,3-1 0 0,3 3 1 16,-3 2-1-16,4 1 0 0,2 4 1 0,3 4-1 16,-1 2 3-16,1 5-1 0,-3 2 0 15,-2 3 0-15,-1 0-1 0,-4 6 1 0,5 0-2 16,-5 2-1-16,2 2-1 0,-4 5-1 0,-2 2 1 16,0 3-1-16,6 2 3 0,-8 7 2 15,1 6 0-15,-2 1 4 0,-4 2 0 0,2 2 1 0,-5-2 0 16,0 2 0-16,-5 0 1 0,1 0-2 15,-2-1 2-15,1-1 0 0,0 0 1 0,0-2 1 16,-3-2-1-16,-2-3 4 0,1-4-1 0,2-1 1 16,-1-5 1-16,-1 1-2 0,-6-3 0 15,2-2 2-15,1 1-5 0,-3-2 5 0,4-1 2 16,-2-2 0-16,-1 0-1 0,-2-1 2 0,2 0-3 16,-4-2 0-16,2 0 2 0,2-2-3 0,1 0 1 15,2-1-3-15,1-1-3 0,1-1-2 0,2-1-9 16,1-2-7-16,1-1-15 0,1-1-35 15,-1-1-47-15,4-3-68 0,-1-3-127 0,5-3-461 16,6-1-849-16</inkml:trace>
  <inkml:trace contextRef="#ctx0" brushRef="#br1" timeOffset="138487.6295">33094 2136 1710 0,'2'-3'364'0,"-2"0"-56"0,1 1-88 16,1-1-61-16,0 0-53 0,-1 1-45 0,-1-2-40 15,1 4-31-15,-1 1-12 0,0 2-1 0,1 2 9 16,-1 0 16-16,0 3 8 0,-1 4 8 16,0 2 4-16,-2 4 4 0,-2 3 2 0,1 2 4 15,-3 2 0-15,-2 4-4 0,1-2-4 0,-3 4-4 16,2-3-5-16,2 0 5 0,-3-3-7 0,0 4-2 15,-3 11 0-15,4-10-11 0,1-9 6 16,6-9 1-16,-1-1 3 0,1-3 8 0,-2-2-1 16,0-4 6-16,4 0 11 0,-2-2 14 0,5 0 21 15,-3-2 21-15,-3 2-9 0,1-3-14 16,-4-5-20-16,3-4-24 0,-3-4-6 0,2-4-26 16,0-3-12-16,-1-3-4 0,4-4-3 0,1-3 46 15,4-3-19-15,2 0 21 0,1-1-2 16,2-2-30-16,-4 22 27 0,5-6-22 0,-1 0 2 15,3-4 8-15,1-3-8 0,4-2 0 0,0 0-2 16,5-5 0-16,0 1 0 0,1 2 2 0,1 1 0 16,0 0-2-16,3 5 2 0,0 2 1 15,1 3-1-15,-2 0 7 0,-2 4-6 0,2 4 0 16,-4 1-1-16,-1 4-5 0,-2 0 1 0,-6 4 0 16,3 4-4-16,-6 1-4 0,-1 2 1 0,0 4 3 15,0 3 4-15,-1 2 8 0,-2 4-1 16,-2 3-1-16,0 3 1 0,-2 3-4 0,-2 5 8 15,-5 1 4-15,1 5 1 0,-6 1 0 0,-3 3-2 16,1-3 2-16,-3 2-1 0,0-4 3 16,-2 0-3-16,-1-3-1 0,0-5-2 0,4-3-3 0,0-1 4 15,-1-3-1-15,4-4 0 0,1-2-1 0,0-2-3 16,5-4 0-16,2 1 3 0,2-4 9 16,0-1-2-16,2-2 2 0,2-1-2 0,2-3-10 15,7-1 2-15,0 0-5 0,6-4-1 0,3 0 1 16,3 0-3-16,6 1 0 0,0-1 1 15,-1 3 2-15,-5 1-1 0,1 1-3 0,-5 3 0 16,0 0-10-16,-4 2 6 0,-3 2 2 0,-1 0 1 16,0 2 5-16,-3 1-2 0,1 3-1 0,1 2 3 15,-3 2 4-15,-3 0 1 0,0 3 0 16,-3 3-2-16,0 0-2 0,-2 0 5 0,0 2 4 16,-8 1 6-16,1-2 6 0,-3 2-4 0,-1-3 5 15,-2 1 3-15,-2-4 2 0,-3 1 6 0,-4-3-2 16,-1-2-4-16,-2 0-5 0,2-3-1 0,-4-1-1 15,-3-1 1-15,0-4 2 0,0 1-5 16,3-1-2-16,0-1-1 0,2-1-1 0,2-2 1 16,-1 0 0-16,3-2 0 0,-1 1-2 0,5-1 2 15,-1-1 0-15,3-2 0 0,0-2 4 0,0 3-3 16,3-1-5-16,4-2 0 0,0 2-3 16,1 1-1-16,-1-2-1 0,2 2-1 0,2 3 0 15,0-2-2-15,2 0 0 0,0 2 2 0,0-1-2 16,-1 2-9-16,2 0-32 0,1 1-42 0,0 2-65 15,3 2-170-15,0 3-659 0,2 2-782 16</inkml:trace>
  <inkml:trace contextRef="#ctx0" brushRef="#br1" timeOffset="145901.4207">8785 17449 1 0,'-1'-2'287'0,"-2"-1"108"0,-3 0-41 15,4 2-9-15,0-1-38 0,-2 1-64 0,2 1-68 16,2-2-44-16,-2 2-30 0,0 0-18 0,2 2-11 16,-1-2-5-16,2 0-8 0,-1 0-2 0,0 0-3 15,0 1-9-15,0-1 0 0,2 2-7 16,-2-2 4-16,2-2 4 0,-2 1-3 0,0 1 0 16,1 1-8-16,0-2-3 0,1 1-3 0,0-2 4 15,0 2 4-15,0 2-8 0,5-1 8 0,-2-1-8 16,6-1 1-16,4-2 7 0,0 0-4 0,5 2 1 15,5 0-7-15,1-1-4 0,3 0-7 16,2-1-2-16,0 1 3 0,-1 2-6 0,-1 0 1 16,0-1-4-16,0-1-4 0,-4-3 5 15,3 1-4-15,-1 4 1 0,-4-2-3 0,-1 2-4 16,-4-1 2-16,-3-1 2 0,1 0 3 0,-5 2-4 16,-2-1 3-16,-3 1-7 0,-2-1 1 0,-1 0 8 15,-2 0-3-15,-1 1 7 0,0 1-4 16,-1 0-2-16,0-1-3 0,1 0-3 0,0 0 7 15,-1 1-6-15,1-1 2 0,0 1-8 0,-1-1-13 16,1-2-11-16,-1 2-28 0,0 0-31 0,1 0-55 16,-2 2-56-16,-1 2-109 0,2-1-322 15,-2 3-929-15</inkml:trace>
  <inkml:trace contextRef="#ctx0" brushRef="#br1" timeOffset="146361.3531">8736 17792 1130 0,'-4'4'289'0,"-5"-3"-31"0,0 1 11 0,5 0-31 15,2-1-41-15,2-1-69 0,0 1-50 0,2 1-21 16,0-1 5-16,0 2 11 0,6-2 13 0,0 1 4 16,5-1-12-16,1 1-8 0,10-2-16 0,1-4-9 15,4 1-5-15,3-1-11 0,7 1-3 16,1-2-10-16,2-1-5 0,-1 1 2 0,1-2-2 16,-2-1 2-16,0 3-5 0,0-2 1 0,-1 2-5 15,-4-5-1-15,2 1 7 0,-5 1-4 0,-2 0 1 16,-3 3-4-16,-3 2-8 0,-4-2 5 15,-2 1 2-15,-6-1 5 0,-2 2 3 0,-5 2 0 16,1 1 2-16,-6-1 2 0,0 0 11 16,0 1 0-16,0 0 3 0,-1 1-6 0,0 1-10 0,-1 0 0 15,-2-2-2-15,2 1 1 0,0 0 1 16,-5 4-8-16,2-2-3 0,-3 0-5 0,-1-2 4 16,-2 2-1-16,2 1 3 0,1 0-4 0,4 3-8 15,-4-2-3-15,6-3-11 0,-1 0-7 0,-2 0-16 16,4 0-27-16,0 1-48 0,1-2-66 0,0 2-111 15,2-2-230-15,3 0-773 0</inkml:trace>
  <inkml:trace contextRef="#ctx0" brushRef="#br1" timeOffset="146939.3918">9828 17414 416 0,'3'-9'496'0,"1"-4"-10"16,3-2-77-16,3 0-72 0,0 5-61 0,1-2-70 16,2 1-65-16,0 2-36 0,1 2-22 0,-1 2-19 15,1 2-20-15,-1 0-8 0,-1 2-6 16,1 5-7-16,1 0-1 0,-2 3-9 0,2 5-7 16,-1 1 0-16,-1 2 0 0,-3 5 2 0,-2 3 2 15,-2 2-2-15,-4 5-6 0,-2 3 0 0,-7 0 0 16,-2 5 3-16,-2 1 2 0,-5 2-5 15,0 3-5-15,-5-6-6 0,3-3 3 0,-1-5 2 16,0-3 6-16,-1-1 0 0,2-5-4 0,-1 1 2 16,3-6 2-16,3-5 5 0,-2 0 4 0,6-3-3 15,5-2-4-15,0-1-4 0,4-5 1 16,1 0 6-16,1-3 4 0,4 3 5 0,-1-3-1 16,7 0 1-16,2-3-2 0,5-4-1 0,6 3 3 15,0-2-6-15,2-1-5 0,1 2-2 0,1-5-4 16,-2 0 1-16,1 2 8 0,-1 2-4 0,-3 3-5 15,0 3 3-15,0-1-4 0,-6-1 5 16,2 3 2-16,-3 0-3 0,-3 2-3 0,-3 0-5 16,-2 0-3-16,-4 0 2 0,1 1 0 0,-3 0 2 15,-1 1-5-15,0 1-5 0,-1-2-6 0,1-1-12 16,0 0-5-16,-1 0-41 0,4 1-49 16,2-1-59-16,1-2-122 0,5-3-322 0,-1 0-891 15</inkml:trace>
  <inkml:trace contextRef="#ctx0" brushRef="#br1" timeOffset="147321.717">10698 17313 712 0,'-13'1'902'0,"-7"-1"-550"0,-2 2-76 0,0 4-26 16,2 0-47-16,1 2-46 0,-1 2-40 0,1 2-29 15,5 0-22-15,1 3-19 0,6-1-7 0,2 1-6 16,3 0 0-16,4 1-1 0,3 1-2 16,1-2-2-16,4 3 0 0,3-1 4 0,2-2 1 15,2 2-2-15,5 1-4 0,2-3-8 0,3 0-5 16,3 3 0-16,-2-5-5 0,0 6-2 16,1 0-2-16,-3-3-8 0,-3 3 1 0,-2-2 2 15,-2 1 1-15,-4 1 2 0,-2-4-2 0,0 1-2 16,-4-1-3-16,-4-2-2 0,-2 5 0 0,-2 0 6 15,-1 0-1-15,-1-2-3 0,-3-2 5 0,0-4-4 16,-4 0 9-16,0 1 4 0,-1-3-6 16,-1 2-1-16,-2-3-5 0,-2-1 0 0,-1 1 3 15,1-3 1-15,-4 2-2 0,3-2-6 0,-3-1-5 16,1-1-14-16,0-3-12 0,-1 0-21 16,-2-2-38-16,1-1-49 0,2-3-77 0,0-3-158 15,0-2-669-15,4-4-555 0</inkml:trace>
  <inkml:trace contextRef="#ctx0" brushRef="#br1" timeOffset="147694.6681">10514 17515 1057 0,'-2'-2'469'15,"2"-2"-27"-15,0-1-115 0,0 3-78 0,4-2-68 16,2-2-63-16,-1 1-32 0,3-3-21 16,7 1-10-16,-2 1-5 0,8-4-7 0,4 2-1 15,3 1 0-15,7-4-5 0,-1 4-4 0,5-1-3 16,2 1-7-16,1-1-4 0,-2 2 3 0,0-1-7 16,-1 1 1-16,0 2-5 0,-5-1-4 15,-3 1 3-15,-3-2 0 0,-6 3 6 0,-5-1 0 16,-5 1 2-16,-1 3-3 0,-7-3 4 0,-1 3 5 15,-3 0 2-15,-2 0 1 0,1 2-5 0,0-2-6 16,1 0-1-16,-3 1-2 0,2-1 1 16,0 0-2-16,-2 2-4 0,-2-2-8 0,0 0-1 15,-1 0 2-15,-2-2-9 0,2 2 8 0,-1 2-13 16,1-4-22-16,1 4-23 0,0-4-55 0,1 2-67 16,-1 0-128-16,1 0-385 0,1 0-965 15</inkml:trace>
  <inkml:trace contextRef="#ctx0" brushRef="#br1" timeOffset="148442.7052">11233 16909 1253 0,'-8'-16'365'16,"-4"-7"-39"-16,1-4-55 0,-1 3-48 0,1 3-34 15,-2 2-32-15,-2-1-50 0,0 3-35 0,-3 0-21 16,-2 3-19-16,-1 0-7 0,-3 2-7 16,-2-1 0-16,-4 2-3 0,-4 2-2 0,0-1-4 15,-4 3-5-15,-4 0-1 0,-1 1 1 0,-4 3 2 16,1 1 1-16,-3 0-3 0,1 2 1 16,-2 2-3-16,-2 0 2 0,0 1 6 0,0 3-3 15,1 1 0-15,1 0-3 0,-2 3-2 0,0 3 3 16,0 2 5-16,-1 2-3 0,-1 4 2 0,3 3-5 15,-3 0-1-15,-1 4 3 0,3 1 0 0,-1 3 3 16,-2 3-4-16,-1-2-4 0,3 0 1 16,1 2 1-16,2 1 2 0,2 5 1 0,6 0-2 15,3 2-2-15,6 4-2 0,2-4 6 0,1 3 2 16,2 1-2-16,6 1-3 0,1-1-9 0,4 2 2 16,2 1 2-16,-3 4 2 0,6 5 2 0,0 0-10 15,2 1-1-15,3 1 0 0,4-6 3 16,2 1 1-16,1 2 1 0,2 0-2 0,0-29 19 15,3 8 2-15,1 0-4 0,5 4 6 0,4 1-22 16,0 4-1-16,7-1-1 0,6 5-3 0,1-3 1 16,5 0 4-16,5-4 10 0,3-3-1 15,7-2-9-15,2-6 23 0,3-2-23 0,3-4 11 16,4-2 8-16,0-8-10 0,1-1-1 0,5-4-14 16,-2-2 21-16,3-3-16 0,-1-4 25 15,1-2-1-15,2-4-26 0,2-2 16 0,-1-6-8 16,0-1 19-16,1-4 8 0,-3-3-10 0,0-5 13 15,-4-2-15-15,4-3 7 0,-6-6 6 0,-2-1-2 16,-4-3 9-16,-1-5-20 0,-3-2 9 16,42-50-36-16,-22 8 1 0,-18 7 14 0,-14 10-17 15,-12 7 33-15,-4-4-6 0,-3-2 2 0,-7 1-2 16,1-1 2-16,-6 5-1 0,-2-2-6 0,-5 2 1 16,-4 2-5-16,-3-2 0 0,-4 2 2 0,-5 1-4 15,-5 4 1-15,-6 1-5 0,-7 7-1 0,-6 5 4 16,-7 2-4-16,-6 9 3 0,-6 1-4 15,-4 3-1-15,-6 5 1 0,-3 4-4 0,-6 1 3 16,-3 7-4-16,-1 2 1 0,-4 7-4 0,-4 0-4 16,3 3 6-16,-3 2-4 0,4 4 1 15,1 3-5-15,7 3-10 0,-1 1-8 0,10 5-16 16,6 0-19-16,5 6-30 0,8 1-52 0,3 2-91 16,8 1-204-16,1 4-565 0,5 0-410 15</inkml:trace>
  <inkml:trace contextRef="#ctx0" brushRef="#br1" timeOffset="151708.9219">32546 4237 1 0,'-3'-2'0'0,"-2"-2"173"16,0 0 225-16,3 0-60 0,1 2-63 0,-1-1-44 0,-1 2-34 15,3-2-22-15,-1 0-24 0,0 3-21 16,1 0-13-16,0-2-18 0,0 1-11 0,0 1-8 16,0 0-13-16,0 0-13 0,0 1-17 0,0-1-13 15,0 0-9-15,0 0-7 0,-1 2-1 0,1-2-8 16,0 2-6-16,-1-1 4 0,0 4 4 15,-1 1 8-15,-2 3 12 0,0 3 7 0,-3 2 1 16,3 2 3-16,-3 1-2 0,0 1-5 0,0 1 2 16,-1 4-2-16,1 3-1 0,-1 0-4 15,2-2-4-15,-3 2-3 0,2-2-2 0,-2 0 1 16,2-3-1-16,2 0-1 0,1-2-1 0,-1-2-2 16,1-2 0-16,-1 1-1 0,4-1-1 0,-1-3 1 15,-1 1 1-15,1-2 0 0,-2-2 2 16,3-2-1-16,0 0-1 0,1-2 2 0,-1-1-1 15,2-2 0-15,-2-1 6 0,0-1 0 0,1 1 6 16,0-1 6-16,1 0 2 0,-1 0 6 16,0 0 0-16,-1-1-1 0,1 1-3 0,1 0-1 15,-2-1-4-15,2 1-5 0,-1-1-4 0,0 1-6 16,0 0-3-16,0 0-5 0,0 0-10 0,0 0-12 16,-1 0-23-16,0 0-29 0,1-1-43 15,0 1-60-15,1-2-78 0,-1 1-161 0,0 0-245 16,0-1-431-16</inkml:trace>
  <inkml:trace contextRef="#ctx0" brushRef="#br1" timeOffset="152409.396">32816 4289 523 0,'-1'-7'439'0,"-5"1"-65"0,5-1-84 15,1 0-51-15,0 4-69 0,1 0-50 0,-2 1-37 16,2 0-16-16,-2 0-9 0,1 1-6 0,1 0 3 16,-2-1-7-16,1 2 0 0,0-1-2 0,1-1-9 15,-1 1-6-15,3 0-5 0,0-3-9 16,-2 2-2-16,0 1-1 0,1-3-1 0,1 1-4 15,1-2 1-15,-1 0-3 0,4-1-2 0,-1-2 5 16,3 1-7-16,6-1 1 0,-2 1-1 16,-1 2-4-16,5-1 4 0,-4 0-1 0,-1 3-1 15,3 1-4-15,-3 2 23 0,-2 0-2 0,0 2-3 16,-3 0 2-16,-3 4-29 0,3-1-1 0,-2 1 1 16,-3-1-2-16,2 3 7 0,-2-1 2 0,0 2 2 15,-2 4 4-15,0-1 2 0,0 22 2 0,-2 0 3 16,-7-2 5-16,-2 0-1 0,0-2-20 15,-4-2 2-15,1 4-4 0,-7-4 7 0,-3-1 21 16,-2 0 2-16,1-1 2 0,-2 0-2 0,0-3 0 16,3-2-1-16,-3-3 2 0,5-7-3 0,1-1-1 15,1-3 2-15,6-1-4 0,-2-1 7 16,3-3 4-16,1 0 2 0,-1-5 5 0,6 0 1 16,0 1 1-16,-2-3-4 0,6 1 0 0,-2-5-16 15,3-1-10-15,2-1-11 0,2-3-10 16,3-2 1-16,-2 1 0 0,7-1 1 0,0 1 2 15,1 1 0-15,6 0 1 0,-2 1 2 0,2 1 1 16,0 0 3-16,-4 2 1 0,-1 2 4 16,5 3-4-16,-6 1 3 0,0-1-1 0,-4 3-1 0,-2 0 3 15,2 4-6-15,-2 0 0 0,3 3 0 16,-2 0 0-16,0 2 1 0,2 1 2 0,3 4-1 16,-1-2-2-16,0 2 4 0,0-2 0 0,-1 2-1 15,-2-2 6-15,0 4-4 0,1-3 1 0,2 3 0 16,-2 2-1-16,-4-5 2 0,3 4 0 0,-4-3 1 15,3 1-2-15,-4-1 3 0,1 0-2 16,1-3-4-16,-4 0-8 0,2 2-38 0,1-4-47 16,-2 2-71-16,5-1-91 0,-4-2-109 0,1-2-278 15,0 1-704-15</inkml:trace>
  <inkml:trace contextRef="#ctx0" brushRef="#br1" timeOffset="152648.5023">33262 4468 1091 0,'0'-2'944'0,"0"-1"-488"0,0 0-195 0,0 1-85 0,1 0-59 16,-2-2-42-16,2 4-38 0,-1 0-18 16,1 0-12-16,0 0-11 0,-2 0-5 0,0 0-4 15,1 4 3-15,1-3 3 0,-1 1 5 0,1 1 2 16,-1 3 0-16,0 0 2 0,0 2 1 15,0 0 2-15,0 1 2 0,-1 4 2 0,0-2 0 16,-2 3-2-16,1 1-14 0,-2 0-44 0,0 0-72 16,1 1-120-16,-1-1-194 0,0 1-396 0,1-4-652 15</inkml:trace>
  <inkml:trace contextRef="#ctx0" brushRef="#br1" timeOffset="153078.3073">33662 4267 1025 0,'-1'-3'523'0,"1"-1"-127"0,0 0-89 16,0 1-85-16,-1-1-88 0,-3 1-57 0,2 2-41 16,2-2-33-16,-2 3-13 0,1 3 3 0,-2-2 7 15,-4 6 10-15,0 0 5 0,2 3 1 0,-2 1-3 16,-2 2-2-16,-1 2-2 0,0 3 2 15,-2 0-3-15,2-1-1 0,6 1-1 0,-2 0-3 0,2-2 3 16,-1 2-2-16,1-1 3 0,4-3-1 16,2 2-1-16,2-5 3 0,0 3 0 0,-2-1 2 15,2-1 1-15,1 0-1 0,4 0-3 16,0-1 2-16,-1 4 1 0,2-2 4 0,3 2 3 16,-1-1-6-16,2 1-2 0,3 1-3 0,-3-4-2 15,0 4 1-15,-2-1 0 0,-1-1-4 0,-2 1 1 16,-9-15 1-16,6 15 7 0,-6-15-4 0,5 17 6 15,-2 0-2-15,-3-17-6 0,0 18 23 16,-3-3-10-16,-2 2 9 0,0-3 3 0,-4 1-13 16,-2-4 15-16,-1-2-2 0,-3-1-2 0,4 0 6 15,-5-3-10-15,-1-1-3 0,0-2-1 16,1-2-8-16,-1-1-8 0,0-2-18 0,0-1-27 0,0-2-47 16,2-4-54-16,2 2-84 0,2-3-153 15,1-2-514-15,2-1-639 0</inkml:trace>
  <inkml:trace contextRef="#ctx0" brushRef="#br1" timeOffset="153371.4267">33692 4289 1216 0,'0'-4'488'0,"1"0"-183"0,2-1-99 0,2-2-69 15,0-1-51-15,-5 8-32 0,0 0-9 0,0 0-21 0,0 0-11 16,34-25-9-16,-34 25-14 0,23-8-1 16,-23 8-6-16,30-10-1 0,-30 10 1 0,33-10 2 15,-33 10 1-15,38-8 1 0,-38 8 5 0,7-6-5 16,-7 6 10-16,0-7 8 0,0 7 5 0,0-3 44 16,0 3-1-16,0-3-3 0,0 3-5 15,0 0-39-15,0-1-9 0,0 1-3 0,0 0-6 16,0 0-4-16,0 0 1 0,0 0-40 15,0 0-71-15,0 0-119 0,0 0-212 0,0 0-364 0,0 0-84 16</inkml:trace>
  <inkml:trace contextRef="#ctx0" brushRef="#br1" timeOffset="157318.3579">31959 3684 1 0,'2'0'0'0,"-2"1"0"0,0-1 0 0,0 0 0 16,-2 0 0-16,2 0 0 0,0 2 0 0,-2-2 0 15,1 1 0-15,1 0 0 0,-1 0 0 0,-4 2 0 16,0 0 0-16,-1-1 0 0,1 1 0 15,3 0 75-15,-3-1-4 0,4 2-15 0,-3-1-6 16,-2 2 0-16,3-2 2 0,0-1 3 0,-2 0 1 16,3 1 5-16,0-1 6 0,-3 0 7 0,4 0 1 15,0 0 1-15,0-1-6 0,-1 0-5 16,0 2 1-16,-1-3-5 0,3 1-6 0,-1-1-4 16,1 0-12-16,0 1-11 0,0-1-10 0,0 0-9 15,0 0-10-15,0 0-4 0,0 0-2 16,1 1-4-16,-1-1 7 0,0 0 6 0,5 0 10 15,-4 0 20-15,2 1 24 0,-1-1 26 0,5 1 30 16,0 1 16-16,4-2-4 0,3-2-15 0,3 1-26 16,1 0-25-16,1-1-12 0,-1 1-9 0,4-3-7 15,-1 1-3-15,0 0-6 0,1 1-2 16,-1-2-3-16,0 3-1 0,-2-1 0 0,1-1-3 16,-1 1-2-16,-3-2-4 0,1 2 1 0,-3 1-1 15,-4 0 3-15,3 1-2 0,-6-2-2 16,-1 2-1-16,-3 0-2 0,-2 2 2 0,-1-2-3 15,0 0 0-15,1 0-2 0,-1 0-1 0,2 0 3 16,-2 1-1-16,2-1 2 0,-1 0 2 0,2 1-2 16,-1-1 0-16,3 1-1 0,-2 0-3 0,1 0-7 15,1-1-20-15,0 0-32 0,0 0-46 16,3-1-53-16,-4 1-73 0,2-1-99 0,-2 0-201 16,3 0-99-16,-2-2 371 0</inkml:trace>
  <inkml:trace contextRef="#ctx0" brushRef="#br1" timeOffset="157636.2963">32351 3555 509 0,'2'0'540'0,"-2"-1"-191"0,0 0-172 0,2 1-107 16,1 1-82-16,0 0-24 0,-1 0 13 16,4 2 11-16,-3 0 4 0,3 3 4 0,-2 1 4 0,5 2 3 15,-6 0 4-15,5 4 2 0,-2-2 4 16,-1 7 2-16,3 0 0 0,-3 0 1 0,2 3 1 16,-2-2 0-16,-2-1 4 0,-1 1 8 0,-2 0 12 15,-2-1 18-15,-3 4 21 0,-2 1 11 0,-3-1 2 16,-5 1-7-16,3 1-13 0,-8 1-11 15,1-3-10-15,-4 0-11 0,-2 2-9 0,0-2-12 16,-2 2-22-16,4-2-68 0,-4-1-163 16,6 0-424-16,-2 1-805 0</inkml:trace>
  <inkml:trace contextRef="#ctx0" brushRef="#br1" timeOffset="182579.0739">11064 10750 1 0,'-3'-3'209'0,"-1"-2"177"15,-2 0-57-15,0 0-20 0,1 2-25 16,4 0-49-16,-1 0-27 0,-1 1-41 0,2-3-36 15,1 1-27-15,-1 2-19 0,1-1-10 0,0-1-7 16,-2 1-1-16,2 0-3 0,0 0-3 0,0 2-6 16,2 0-9-16,-2 0-5 0,0 1-8 15,0 0-10-15,-2 0-7 0,2 0-12 0,0 1-8 16,0-1-9-16,0 1-3 0,0 0 1 0,0 2 2 16,0 1 7-16,0 2 3 0,0-1 4 15,2 5 1-15,-2-2 4 0,0 0 3 0,0 4 3 16,0-1 4-16,0 3-1 0,1-2 1 0,-1 5 1 15,0-2-2-15,1 1 1 0,-1 2-2 16,2-1-1-16,-2 2-2 0,1-2-2 0,1 2 1 16,-1-1-3-16,2-1 0 0,-2 1-1 0,2-2-4 15,-2 2 4-15,1-1-3 0,-1 0 3 16,1-1 0-16,-1 1-3 0,0-2 2 0,1 1-1 16,-1-3 4-16,0 0-3 0,0 1-1 0,-1-3 1 15,0 3-8-15,1-1 8 0,-1-2 0 0,0 0 1 16,0-1 4-16,0-2-5 0,0-2-1 15,-1 1 1-15,1-1 0 0,0-2 1 0,0 0 2 16,0-2-2-16,0 2-4 0,0-3 5 0,-1 1 0 16,1-2 4-16,0 0 7 0,0 0-6 0,-1 0 3 15,1 0 1-15,-1 0-3 0,1 0 3 0,0 0-5 16,0-2-10-16,-2 2-27 0,2 0-26 16,0-1-44-16,0 0-52 0,0-2-88 0,-1 1-265 15,1-3-502-15,-1-3-315 0</inkml:trace>
  <inkml:trace contextRef="#ctx0" brushRef="#br1" timeOffset="182983.3354">10946 10806 868 0,'-3'-3'590'16,"-1"-4"-185"-16,3-3-102 0,0 3-76 0,0 3-44 15,2 0-46-15,-1 1-32 0,1-2-22 0,0 3-24 16,-1-1-14-16,2 0-15 0,2 1-14 0,0-1-8 16,3-1-3-16,0-1 3 0,6 0-3 0,1 0 2 15,2 0-2-15,2 1-5 0,1-2 7 16,-1 0-2-16,2 0 4 0,-1 2 1 0,-3-3-3 15,3 3 0-15,-4 0-2 0,0 0 2 0,0 1-2 16,-3 1 1-16,1 1-3 0,-5 0-4 0,2 0 3 16,2 1 1-16,-6-3 0 0,-1 3 4 15,0 0-6-15,-1 0-1 0,-2 0 1 0,1 0-2 16,1 3 2-16,-2-3 1 0,2 1-2 0,-1 1-6 16,0-2 7-16,-1 3-2 0,3-2 3 15,-2 3 4-15,3-1-18 0,-2 1-31 16,-1 2-53-16,4 0-69 0,-6 1-89 0,0 2-114 0,-1 0-233 15,-4 2-284-15,-4 2 130 0</inkml:trace>
  <inkml:trace contextRef="#ctx0" brushRef="#br1" timeOffset="183217.5279">10919 11114 901 0,'0'1'533'0,"2"-1"-279"0,2 0-38 15,-2 0-3-15,-1 0 3 0,0-1-15 0,5-2-42 16,0-1-57-16,8-2-35 0,2-1-24 16,5-1-12-16,5-3-7 0,-1 2-7 0,5 0-2 15,-3-2-6-15,2 2-4 0,0 1-2 0,-1 0-4 16,-1 2 5-16,5 1 1 0,-5-1-1 0,-1 2-1 16,-1 1-8-16,-4 0-13 0,2 1-23 0,-1-1-59 15,-2-1-98-15,1 1-137 0,-1-3-313 16,-2 3-814-16</inkml:trace>
  <inkml:trace contextRef="#ctx0" brushRef="#br1" timeOffset="183952.0623">11644 10804 1083 0,'0'-1'758'0,"-2"-1"-328"0,1 1-180 16,-1 1-99-16,2 1-61 0,0 1-26 15,0-1-22-15,0 0-19 0,2-1-25 0,-2 1-7 16,0 1 4-16,1 2 7 0,1 2 12 0,1 2 5 16,1 3 0-16,-1 2 1 0,2 1 4 0,-2 0 1 15,0 4 2-15,1 1 0 0,-1 3-4 16,-3 1 1-16,0 2 1 0,0 2-4 0,0-2 2 16,-2-1-8-16,2-3-5 0,-1-3-3 0,1-3-2 15,0-1 1-15,-1-3 0 0,0-1-1 16,-1-2-1-16,2-1 2 0,-1-3 0 0,1 2 2 15,-1-2 1-15,1-2-1 0,0-1 2 0,-1-1 6 16,1 0 7-16,0 1 11 0,0-2 7 0,0 1 6 16,-2-1-7-16,0-1-8 0,-2-2-8 15,1-2-12-15,-4 1-1 0,0-4-5 0,2-4-3 16,-4-1-6-16,5-3-3 0,0-5 0 0,1-2-1 16,3-5 1-16,3-4 0 0,0 1 1 0,1-3 3 15,3-1 0-15,-2 3 5 0,3-2-5 0,-1 3-1 16,2 1 0-16,-3-2-1 0,2 1 3 15,2 3 0-15,0-2 3 0,-3 9-3 0,1 2 0 16,-1 3 3-16,2 5-2 0,-2 1 5 0,-2 3-5 16,2 1-2-16,-5 3-2 0,2 2-4 15,-1 2 2-15,-1 0-5 0,-1 0-3 0,1 1-4 0,2 1 1 16,0 3 3-16,2 2 5 0,-2 2 5 16,1 4 2-16,0 1 1 0,-2 5 0 0,-3 3 1 15,-1 3 2-15,-3 3 3 0,-3-1 2 0,0 1-3 16,-1-6-1-16,1 0-2 0,-3-2-2 15,5-3 5-15,0-3-3 0,1-1-2 0,0-4 0 16,3 1-2-16,1-3 1 0,0-3 2 0,1 0 0 16,3-3-1-16,-2 2 0 0,0-1 1 15,4 0-2-15,0 0 5 0,3 1-2 0,3-2-1 16,4-1 1-16,0 1-2 0,3 0 1 0,-2 0 0 16,1 2 1-16,0-1 0 0,-3 4-3 0,1-2 0 15,-2 1-2-15,-3 1-2 0,0 3 6 16,0-2-2-16,-1 0 1 0,-1 2 0 0,-3 1-1 15,-2 0 2-15,2-1 3 0,-3 1-1 0,-2 0 0 16,-1 1-1-16,-3 0 0 0,-3 1 1 16,1-2 4-16,-1 3 2 0,-5-2 0 0,-1 1-1 0,-2-1 0 15,0 2 1-15,-2-3-1 0,-1 3 3 16,-1-4-4-16,0 2-3 0,0-3-2 0,-1 2-1 16,3-1-13-16,-4-1-29 0,1 2-55 15,1-1-121-15,-2-3-353 0,3 3-1052 0</inkml:trace>
  <inkml:trace contextRef="#ctx0" brushRef="#br1" timeOffset="184995.2377">10907 9376 1 0,'-1'-4'506'0,"-1"-3"-10"0,0-2-99 16,1 0-70-16,0 2-72 0,2 0-57 0,-1 2-33 15,0-1-27-15,1 2-21 0,1-2-15 0,-2 1-15 16,1 4-10-16,0 0-24 0,-1 2-22 0,0-1-25 16,-1 1-19-16,1 0-6 0,1 2 3 15,0 1 6-15,0 2 7 0,2 2 7 0,1 5 1 16,-2 0 4-16,4 3 5 0,-3 0 1 0,0 1 5 15,-1 3 3-15,-1 1-3 0,-1 2 1 16,1 1-2-16,1-2-2 0,-1 1-2 0,0 0-2 16,0-2-3-16,-1 0-1 0,0-2 2 0,0 0-3 15,1-2-1-15,-1-2-1 0,0-1-3 0,0-1 2 16,2-2 3-16,-2 1 3 0,0-3-2 16,0-1 3-16,0 2-1 0,-2-2-2 0,2-1 4 15,0 2-4-15,-1-4-1 0,-1 0-5 0,1 2-8 16,-1-2-20-16,0 1-32 0,0-2-45 15,0-2-61-15,0-2-81 0,-2 0-204 0,2-4-440 0,-3-2-421 16</inkml:trace>
  <inkml:trace contextRef="#ctx0" brushRef="#br1" timeOffset="185271.1154">10826 9300 1029 0,'-3'-7'581'0,"1"-4"-213"0,2-2-110 16,2 1-81-16,2 2-50 0,-1-1-38 0,3 1-19 15,2-1-17-15,-1 2-11 0,3 1-13 0,0-1-9 16,1 1-7-16,2 1-5 0,-2 1-1 16,2 0-3-16,0 1-4 0,1 2-2 0,-1 0-1 15,1 3 0-15,1 0 4 0,-3 0 0 0,2 2-4 16,-2 1 3-16,-1 2-1 0,0 1 0 0,0 1 1 15,-3-2-6-15,0 3-26 0,0 0-50 0,-3 1-77 16,-2 0-109-16,0 2-157 0,-4 1-301 16,-2 2-439-16</inkml:trace>
  <inkml:trace contextRef="#ctx0" brushRef="#br1" timeOffset="185469.7533">10754 9632 1 0,'0'1'430'0,"1"-1"-59"0,0 0-17 0,1 0-23 16,0-1 0-16,4-2-45 0,2-1-50 15,6-4-69-15,7-2-67 0,5-3-42 0,3-1-24 16,3 1-16-16,1 1-8 0,-1 0 1 0,3 3-5 16,-1-3-2-16,3 3-9 0,-3 1-40 15,3-1-74-15,-5 1-120 0,3 1-240 0,-2-2-375 16,0 2-152-16</inkml:trace>
  <inkml:trace contextRef="#ctx0" brushRef="#br1" timeOffset="186266.6739">11486 9278 1759 0,'-1'0'527'0,"0"-2"-241"16,-2 2-100-16,3 0-71 0,0 2-49 15,0-1-29-15,0 1-16 0,1-2-19 0,-1 2-2 16,2 0-1-16,0 3 8 0,1 3 6 16,1 2 5-16,-1 2 3 0,1 1-2 0,2 5 4 15,-2 0 0-15,0 2 1 0,1 3 0 0,-4 0-4 16,1 2-5-16,1-2-4 0,-2 0-3 0,2-3-1 16,-3 1 3-16,0-5-1 0,0 2-4 0,0-4 5 15,0 1-5-15,0-4 1 0,0 2 3 16,-2-2-5-16,0 0 3 0,1-3-1 0,-1-3 0 15,1 2 2-15,0-2 1 0,0-1 3 0,-1-3-2 16,2 0 12-16,-1-1 6 0,1 0 12 0,0-1 14 16,0 0-10-16,-4-2-4 0,2 0-14 15,-3-4-14-15,-4-1-3 0,0-2-2 0,-1-5-2 16,-2-3-3-16,2 0 2 0,1-2-6 16,1-2-3-16,-2-2 8 0,5-1-10 0,0-2 3 0,0-1-2 15,0-1-1-15,2 0 2 0,1 1 4 0,1-1 1 16,1 1-3-16,2-2 1 0,1 3-4 15,4-1-1-15,-1-1 2 0,6-2-3 0,2 1 0 16,-1-1 3-16,5 2-4 0,0 3 3 0,1 2 3 16,-1 3 2-16,1 1-2 0,1 3 4 15,-5 4-6-15,0 3-1 0,-4 4 4 0,-2 2-10 16,-1 1 1-16,-3 3-5 0,0 2-6 0,2 1 5 16,-2 2 3-16,3 4 5 0,-3 6 3 15,3-1 6-15,-2 5-2 0,-2 1-2 0,1 3 7 16,-2 4-7-16,-4 3 5 0,-4 0 2 0,0 0-5 15,-2-2 7-15,-1 1-3 0,0-3 1 0,1-4 1 16,-1-4-1-16,0 1-3 0,2-4-2 0,-2-3 5 16,2 0-5-16,4-3 3 0,-1-1 0 0,2-3-5 15,1-4 5-15,0 0-3 0,1-1 1 16,0 0 2-16,1-1-1 0,2 0 3 0,2-1-2 16,5-4 3-16,3 1-4 0,2-2 3 0,1 2-1 15,3 0-5-15,-2 0 9 0,2 3-8 0,-3-1 3 16,2 3 1-16,-2 1-6 0,-2 2 1 0,4 0-2 15,-4 1 1-15,1 3 0 0,-2 0 3 16,-1 1 2-16,-2 1-4 0,2 0 5 16,-4 2-4-16,-3-3 1 0,-1 2 4 0,0 3-6 15,0-2 3-15,-2 3-3 0,-3 0 3 0,-2-2 0 16,-2 4 4-16,-2-2 3 0,-1 4-2 0,-5-1 7 16,-3-1-3-16,-2 1-2 0,-4 2 5 0,-3 0-7 15,-2-3 1-15,0 3-1 0,0-3-1 0,-4 0 0 16,4-1 2-16,-2 0 1 0,1-1-2 15,1 1-1-15,0-3-2 0,5 0 0 0,0-3 0 16,4 1-8-16,5-2-22 0,0-3-57 0,4 3-127 16,4-2-343-16,4 3-1002 0</inkml:trace>
  <inkml:trace contextRef="#ctx0" brushRef="#br1" timeOffset="188041.1865">16937 3807 1 0,'0'-2'244'0,"-1"-2"298"15,1 2-135-15,0 1-91 0,0 1-101 0,0 1-105 16,0-1-93-16,0 1-73 0,0 2-13 0,0 0 14 15,0 3 27-15,0 2 45 0,0 2 23 16,0 3 16-16,0 3 11 0,-1 0 15 0,-1 5 3 16,0 2-3-16,-3 4-2 0,1 1-8 0,-2 5-4 15,2 3-4-15,-4 5-11 0,-1-1-8 0,-2 3-12 16,3 1-7-16,0-1-5 0,0-1-6 16,1-2-3-16,-1-6-7 0,4-4 0 0,-2-1 0 15,3 0 0-15,-4-1 3 0,4-1-1 0,0-4 0 16,-1-6 2-16,3-6-1 0,1-1 2 15,-1-3 2-15,1-2 2 0,0-1 4 0,0-1 3 16,1-1 1-16,-1-1-1 0,0-1 0 0,0 0-6 16,0-1-27-16,0-1-58 0,0 0-47 0,1-4-136 15,4 0-290-15,-1-7-437 0,6-3 181 0</inkml:trace>
  <inkml:trace contextRef="#ctx0" brushRef="#br1" timeOffset="188320.3668">16872 3827 430 0,'-2'-7'736'0,"-2"-6"-159"0,3 2-218 16,0 3-98-16,1 2-76 0,0 3-49 0,1-1-34 15,-1 1-27-15,1 0-24 0,3 1-26 0,-1 1-14 16,0-4-11-16,6 1-4 0,3-2 3 0,5 3-2 15,2-2 5-15,3 0 1 0,2 4 0 16,2 0-1-16,3 0-3 0,-4 1-1 0,4 0-2 16,-3 2 3-16,-5 2 1 0,0-2 1 0,-2 1 3 15,-2 3-3-15,-2-1-1 0,-3 4-5 16,-2-3-12-16,1-1-41 0,-4 2-64 0,-3 1-104 0,1-1-148 16,-2 1-252-16,-2 2-213 0,-2-1 159 15</inkml:trace>
  <inkml:trace contextRef="#ctx0" brushRef="#br1" timeOffset="188521.0233">16773 4200 1 0,'1'2'0'0,"0"1"0"0,3 0 249 0,-2 0 186 15,0-3-32-15,6 3-22 0,3-4-66 0,6-1-83 16,4-2-78-16,9-3-58 0,2 1-44 0,3-4-18 15,4 2-9-15,2-1-5 0,6 1-2 16,-2-2-12-16,2 1-40 0,0 1-76 0,0 0-98 0,-2-2-138 16,-2 5-177-16,-3-2-85 15,-5 0 17-15</inkml:trace>
  <inkml:trace contextRef="#ctx0" brushRef="#br1" timeOffset="189167.5993">17586 3963 284 0,'0'-2'686'0,"0"-2"-155"0,0 2-134 0,0-1-111 15,0 3-91-15,0 3-87 0,0-1-53 0,0-1-31 16,0 0-22-16,-1 1-9 0,1 0 11 16,-1 2 14-16,0 4 19 0,0 3 13 0,-2 2 1 15,0 1 1-15,3 4-5 0,-2 1-6 0,1 2-7 16,-6 3-8-16,5 5-8 0,-3 0 2 0,1 2-1 16,-2 3-1-16,1 1 5 0,-1-2-6 15,2-2 0-15,0-4-2 0,-1-5-5 0,4-4 1 16,-1-3-2-16,-2 0 0 0,1-4-2 0,2 0 2 15,0-4 1-15,0-2 3 0,0-4 13 16,1-1 10-16,0 0 16 0,0-1 16 0,-1 0 0 16,-2-2-9-16,0-2-17 0,0-5-22 0,-3-1-14 15,2-4-4-15,-2-4 0 0,2-3-2 0,-1-4 1 16,3-5-3-16,2 0-3 0,2-7-1 0,3 1-3 16,-1-5 3-16,3-1 1 0,1-2-1 0,2 2 1 15,1-4-1-15,3 2 2 16,0 0 1-16,1 2 1 0,3 7-2 0,-2 1 1 0,2 3-2 15,0 1 0-15,-2 3 0 0,2 3-1 0,-1 3-3 16,1 7-1-16,-5 1-1 0,-1 4-2 16,2 3-1-16,-2 3-3 0,-1 4-7 0,0 2 0 15,1 2-1-15,-2 7 3 0,-1 1 5 16,-1 4 8-16,2 7 2 0,-6 4 5 0,-1 2 2 0,-2 2 0 16,-4 2 2-16,-5 1 3 0,-3 2-1 15,-1 3 0-15,1-5-1 0,-5-2-3 0,5-2 2 16,1-6 0-16,3-4 0 0,0-2 2 0,1-4-2 15,2-3-3-15,2 1 1 0,0-5 1 16,2-1-1-16,0-3 0 0,2 0 0 0,0-2-2 16,0 2 4-16,5-3 1 0,2 0 1 0,2 0 2 15,1 0-3-15,2 0-3 0,2 0-2 0,-3 0-1 16,2 3-2-16,-3-1 0 0,0 2 1 0,2 1-5 16,3 3 7-16,-2 0 1 0,0 2-2 0,-3 3 8 15,-2 1-7-15,1 1 0 0,-1 1 0 0,-3 1 0 16,-3 0 2-16,-1 1 2 0,-3 0 0 15,-3-2 0-15,-2 0 5 0,-3 0 4 0,-3-2 5 16,-5 2 11-16,-5 0-5 0,-4 4 1 16,-11-5-3-16,-4 4-8 0,-6 2 2 0,-7 1-7 15,-6 1-13-15,-3-1-47 0,-6 1-134 0,2 0-729 16,-11 1-776-16</inkml:trace>
  <inkml:trace contextRef="#ctx0" brushRef="#br1" timeOffset="205218.6914">1378 15513 1 0,'0'0'0'0,"0"-1"0"0,0 0 0 0,0-1 94 0,0 0 114 15,0-1 3-15,0 3-21 0,0-2-47 16,0 1-39-16,0 0-25 0,0 1-19 0,0 0-4 16,0 0 3-16,0 1 6 0,0-1 11 0,1 0 0 15,-1 0 4-15,0-1-5 0,2 1-5 0,-2 0-3 16,0 0-9-16,0 0-9 0,0 0-14 16,2 0-14-16,-2 0-11 0,0 1-14 0,0 0-3 15,1-1-8-15,-1 0-8 0,1-1-5 0,-1 1-5 16,1 0 8-16,0 0 23 0,6-1 24 0,2 0 11 15,2 0 1-15,0-2-13 0,3 3-13 16,1-1-1-16,-1 0-1 0,4 1 2 0,-3-1 3 16,2 0 1-16,3 1 0 0,-2-2-1 0,1 1 1 15,-2 1 0-15,3-1 3 0,0 0 0 16,1-1-2-16,1 2 0 0,2-2-2 0,-2 1 6 16,0-3 2-16,1 3-1 0,2 0 0 0,-2-1-7 15,5 2 1-15,0-1-1 0,-3 1 2 16,3 0 4-16,1 0-3 0,-1-2 4 0,2 2-6 15,1-1 0-15,2 0 1 0,1-1-1 0,4 1 3 16,-1 1-1-16,1 0-1 0,1-1-2 0,1 0 0 16,-1 0-1-16,1 1 0 0,2-1-1 0,0-2-1 15,-1 2 1-15,4-1 0 0,-1 1-1 0,0-2 1 16,0 1-4-16,2 2 2 0,-4-2-2 16,5 0-2-16,0 0 4 0,1-1-4 0,2 1 2 15,0-2 0-15,-2 1-2 0,-1-1 2 0,0 2-1 16,1 0 0-16,-1 1-1 0,0-2 1 0,0 0 2 15,-1 0-3-15,2 0 3 0,-2 1-1 16,1-1-2-16,-2 2 1 0,3-1-1 0,2-1 2 16,0 1-1-16,0 1 0 0,-3 0 1 0,0 2-4 15,0-1 2-15,-1 0-1 0,-1 0 3 16,0 1 2-16,-2 1-1 0,-1-1-2 0,3 0-2 16,-2 0 1-16,1 1-2 0,-1-2 4 0,0 3-2 15,1-1 0-15,2-1 4 0,1-1-3 0,-1 2 3 16,-1-2 1-16,1 0-1 0,0 1 0 15,2-1 0-15,0-1 2 0,1 1 0 0,3-2 0 16,-1 2-1-16,2 0-4 0,0-2 2 0,3 1-3 16,-1-2 2-16,3 3 1 0,-1-2-5 0,0 1 1 15,-1-1-2-15,1-1 0 0,-2 2 4 0,1 0-2 16,-2 0 0-16,2-1-2 0,-3 1-2 16,3 0 3-16,0 0 2 0,0-3 0 0,2 4-1 15,2-1 0-15,1-1-1 0,1 0-1 0,-2 0 5 16,2 1-1-16,-2 0-1 0,0 1-2 0,1-2-2 15,-1 1 1-15,1 1 2 0,-1-2 2 16,1 2-3-16,0 0 1 0,0 0-2 0,1 2 0 16,-2-2 2-16,1 0 1 0,-2 0 0 0,0 3-1 15,-1-3-2-15,0 0-1 0,2 1 2 0,-1-2 4 16,1 1-2-16,-2-2 0 0,2 4-3 16,1-2-2-16,-1 1 4 0,0-1 0 0,-2 1 1 15,-2 0 1-15,3 0-6 0,-6 1 2 0,4-1-2 16,-3-1 4-16,-1 2-1 0,2-2 0 0,-2 2-1 15,5 1-4-15,-4-1 5 0,-2 1 0 16,4-1 2-16,-4 2 1 0,0-2-1 0,-1 1 2 16,0 0 3-16,1-1 4 0,-1 3-2 0,2-2 1 15,2 1-4-15,0-1-5 0,0 1 5 0,1-1-1 16,2 2 1-16,-3-1 3 0,2 0-5 16,-3-1-2-16,2 1 0 0,-2-1-1 0,0 3-1 15,2-3 2-15,-3 2-2 0,2-1-1 0,3 1 3 16,-1 1 0-16,4-2 3 0,-1 0 3 0,2 1-4 15,2-2-1-15,-2-1 1 0,2 0 0 0,0 1 1 16,0 0-2-16,-2-2 0 0,5 1-4 16,-3-2 2-16,4 2 2 0,0-2 2 0,3-2 3 15,4 2-5-15,-2 0-1 0,1 0 0 16,1 0-2-16,0 0 3 0,1-1 0 0,-1 1 0 0,1 0-3 16,1-1 0-16,3 1 2 0,1 0 0 15,4 0 6-15,-3 0-5 0,3 0-3 0,0 1-1 16,-1 0-1-16,0 1 3 0,1-2 2 0,0 1-1 15,1-1-4-15,-2 0 5 0,-2 0-2 16,-2 0 2-16,0 0 6 0,-3 0-2 0,3 0 5 16,0 0 2-16,2 0-2 0,2 0 7 0,0 0-3 15,2 2-4-15,-4-2-3 0,-1 1-4 0,1 0-1 16,-1 1 0-16,-1-2 5 0,1 1-7 16,-1-1 0-16,-2 0-1 0,-1-1-4 0,-3 1 6 15,5-2-2-15,-6 1 1 0,0-2 0 0,1 3-2 16,-1-3 0-16,-1 1 2 0,2-2 4 15,2 1-4-15,-2 1 0 0,-1-1 2 0,-2 1-6 0,4-2 8 16,-7 0-1-16,1-1-2 0,2 0 5 16,0 1-5-16,-1-2-1 0,1 1 2 15,1-2 3-15,-1 2-2 0,-2 1 1 0,2-1-1 16,-2 0-5-16,-2-2 7 0,3 1-1 0,1 1 2 0,1 1 2 16,4-3-6-16,-1 2 0 0,-1 1-1 15,2-2 3-15,-3 1-1 0,-3 0 0 0,1 0-1 16,-4 1-9-16,0-1 8 0,1 0-2 0,2-2 2 15,-4 3 4-15,5-2-7 0,-1 1 1 16,2 0 2-16,-3 1-2 0,0 3 1 0,1-1 1 16,-2-2-3-16,1 0-2 0,2 0 6 0,0 0 0 15,1-1 3-15,4 2 4 0,-2-2-5 0,-1 2 1 16,1-2-1-16,3 0 2 0,-2 2-2 16,2-2 0-16,2 3-1 0,2-2-5 0,-2 1 2 15,2-1 1-15,0 0 0 0,-3-1 3 0,0 1-7 16,-2 0 0-16,-3 0-2 0,3-1 2 0,4 2 6 15,0 1-3-15,3 1 1 0,1-1-2 0,-4 0 1 16,1 1 1-16,-2-2 0 0,-6 1 3 16,1-2-4-16,-1 1 1 0,-1 0 0 0,2-1-1 15,-1 1 3-15,-2 1-1 0,-2-1 2 0,-2 1-4 16,-5 0 4-16,-1-2 0 0,-5 1-2 0,-2 0 5 16,-3 0-6-16,-5-1 0 0,0 2-1 15,0-2-4-15,-1 3 5 0,-4-1 0 0,0-2-1 16,-1 3 0-16,-4 0 1 0,-2 1-4 0,-2-2 3 15,-3 2 5-15,-5 0-8 0,2 0 3 0,-9 0-3 16,-1 0-3-16,-5 0 5 0,-3 0 0 16,-3 0 1-16,-1 0-1 0,-2 0 0 0,-2 0 0 15,0 0 0-15,0 0 5 0,0 0-7 0,0 0 2 16,0 0-2-16,0 0-6 0,0 0 8 0,0 0-2 16,0 0 3-16,0 0-2 0,0 0-3 15,0-1-9-15,0 1-19 0,-2 0-29 0,0 1-63 16,-2 4-129-16,1 4-429 0,-4-2-996 0</inkml:trace>
  <inkml:trace contextRef="#ctx0" brushRef="#br1" timeOffset="206462.5792">13359 16729 2257 0,'0'-2'248'0,"-4"-2"-34"0,1 1-73 15,1 2-50-15,1 1-35 0,1 1-32 0,0 3-12 16,-1 5 4-16,1 5 11 0,-4 2 12 0,-1 8 0 16,3 1-5-16,-5 5-10 0,4 2-7 15,-5 5-6-15,4 2-2 0,-3-1 4 0,-1 0-5 16,2-2 2-16,-3-5-2 0,1 0-5 0,0-3 2 16,2-5 0-16,-1-3 3 0,-2-2 0 0,1-4 0 15,1-1-2-15,-1-1-2 0,0-5 5 0,-2 0-2 16,0-1 7-16,0-3 2 0,0 0-7 0,-5-3 1 15,1-4-7-15,-2-3-2 0,0-2-2 16,-2-4-1-16,4 1-1 0,-5-4-5 16,4 0 4-16,-1-7-3 0,5-1 3 0,0-3 1 0,3-2-5 15,4-1 1-15,0-6-1 0,7-6 3 16,2-5 4-16,1-1-2 0,7 0-1 0,-1 3-3 16,7 2 0-16,-3 6 0 0,4 5 3 0,-2 2 5 15,2 7-3-15,1 3 4 0,2 1-3 0,-4 7 2 16,3-1 3-16,-1 6-3 0,-1 3 0 15,0 5-8-15,-3 4-1 0,1 4 0 0,-5 4 3 16,3 4 2-16,-4 6 0 0,-1 3 4 0,-2 6-2 16,-4 2 2-16,-5 2 5 0,-3 5-4 15,-1 5 1-15,-4 2-2 0,-3-1-5 0,1-7 3 0,0-5-1 16,-1-9 4-16,2-3-3 0,-1-1-2 16,-1-3-14-16,1-2-35 0,2 1-44 0,4-3-79 15,-4-3-124-15,6 0-215 0,0-5-427 0,5-3-262 16</inkml:trace>
  <inkml:trace contextRef="#ctx0" brushRef="#br1" timeOffset="206753.9833">13957 16681 1338 0,'0'-6'434'0,"-2"-3"-50"0,-2-1-111 16,2 1-69-16,-1 4-42 0,-2 0-38 15,2 3-42-15,-3 2-33 0,1-1-21 0,-2 2-14 16,2 4-4-16,-6 2 7 0,-4 5 1 0,-3 4 5 16,-1 3 0-16,-5 1-1 0,1 4-1 0,3 3 0 15,-1 2-1-15,0 0-9 0,3 3-2 0,2-4-4 16,4 4-1-16,3-5 5 0,4-1-5 0,4-1-2 16,1-2-5-16,2-1 0 0,6-2 3 15,-1-6-1-15,3 5 0 0,5-4-5 0,-2-1-5 16,5 1-14-16,2-7-14 0,2-3-19 0,6-1-40 15,1-1-49-15,-1-4-59 0,3-4-97 16,3-1-187-16,-2-1-363 0,0-7-213 0</inkml:trace>
  <inkml:trace contextRef="#ctx0" brushRef="#br1" timeOffset="206978.1882">14239 16790 737 0,'-5'-3'628'0,"2"-3"-169"0,-3-1-108 0,4 1-114 15,2 3-77-15,4-1-71 0,1-1-40 16,2-1-18-16,7-2-2 0,5 1-1 0,3 0 1 0,8-2-1 16,0 2-6-16,2 0-4 0,2-1-3 15,2 1-2-15,1 2 0 0,-2-1-6 16,2 0-3-16,-4 1-5 0,-1 2 0 0,-1-1 1 16,-2 3-5-16,-6 0-18 0,2 1-38 0,-8 0-62 15,-2 1-98-15,-5 1-140 0,-7 1-166 0,-2 0-255 16,-3 2-59-16</inkml:trace>
  <inkml:trace contextRef="#ctx0" brushRef="#br1" timeOffset="207156.2203">14452 16785 1 0,'-6'5'469'0,"0"1"-77"0,-1 0-71 0,1 1-35 16,4 0-27-16,1 2-6 0,0 4-28 15,0 3-40-15,-1 2-26 0,0 1-18 0,1 3-20 16,0 0-17-16,1 4-18 0,-1-2-20 0,1 2-12 15,-1 3-10-15,-1 1-14 0,-3 6-11 16,3 3-7-16,-6 2-7 0,4 0 1 0,-2 2 1 16,4-1-20-16,0-5-43 0,3-1-71 0,1-7-161 15,4-5-254-15,2-3-469 0,0-6-196 0</inkml:trace>
  <inkml:trace contextRef="#ctx0" brushRef="#br1" timeOffset="207421.0244">15033 16858 2192 0,'2'-6'245'16,"5"-2"-51"-16,3-5-50 0,1 2-17 0,3 3-22 15,2-2-24-15,0 3-26 0,4-1-21 0,4 2-11 16,0 1-3-16,-1 2-8 0,1 2-7 0,-1-1-2 15,-1 4-1-15,-2-1 1 0,0 2 1 16,-1 2-5-16,-2 0-8 0,-1-1-5 0,-1 4-22 16,-2-1-44-16,-3 3-67 0,-2 0-86 0,-4 2-128 15,-2 1-196-15,-4 1-343 0,-3 2-10 0</inkml:trace>
  <inkml:trace contextRef="#ctx0" brushRef="#br1" timeOffset="207640.5328">14943 17179 570 0,'0'4'544'0,"0"-3"-135"0,0 0-94 15,1 0-34-15,1-1-29 0,5-1-25 0,0 1-39 16,5 0-34-16,9-2-43 0,2-2-33 16,7-2-26-16,2 0-13 0,2 2-8 0,-2-1-8 15,1-1-8-15,-2-1-6 0,2 2-4 0,1 1 1 16,-1 3 0-16,-1-3-2 0,4 0 1 0,-5 1-9 15,0-1-9-15,-5 2-16 0,1 1-18 0,-5 0-32 16,-1-2-73-16,-1 2-121 0,-3-1-327 16,-3-3-963-16</inkml:trace>
  <inkml:trace contextRef="#ctx0" brushRef="#br1" timeOffset="209100.6033">16413 16644 1 0,'1'-6'0'0,"-2"-1"319"15,-1-2 128-15,0 2-57 0,1 1-51 0,0 1-56 16,1-1-62-16,-2 1-42 0,0 2-37 16,-3 0-28-16,3-1-22 0,0 2-12 0,-3-2-13 15,3 3-10-15,0 0-6 0,-4 0-9 0,4 0-12 16,-2 2-14-16,-4 0 0 0,-1 1-6 0,-1 5 6 16,-3 0 6-16,-2 2 1 0,1 3 6 15,-5 1 1-15,0 4 2 0,0 1 2 0,-1 3 4 16,-1 0-1-16,4 2-6 0,-6 2 1 0,5 0-7 15,-2 4 0-15,1 1 1 0,1-1-9 16,4 1 2-16,0-4-5 0,4-3 0 16,4-1 1-16,-1-1-2 0,1-4 1 0,4 4-8 15,2-4 3-15,1-3-6 0,4 0 0 0,-2 3 6 0,6-3-10 16,-1 0 8-16,2-2-4 0,1-2 1 16,1-4 3-16,6 1-5 0,1 0-4 0,2 0-12 15,0-4-14-15,2-1-27 0,0-2-41 0,2 0-64 16,1-3-105-16,2 0-220 0,3-2-490 15,-1-3-398-15</inkml:trace>
  <inkml:trace contextRef="#ctx0" brushRef="#br1" timeOffset="210152.7226">16719 16815 270 0,'0'-5'626'15,"-1"-1"-105"-15,1-1-132 0,-2 0-72 16,2 3-69-16,-2 1-54 0,0 0-52 0,2 0-28 16,-2 2-31-16,1 1-22 0,0 1-18 0,-2 1-20 15,1-1-10-15,0 2-5 0,-2 2 2 16,-5 4 2-16,-7 4 7 0,3 2 2 0,-6 5-2 16,1 2 4-16,2-2-3 0,-1 2 2 0,1-2 2 15,3 0-11-15,1 0 2 0,3-1-7 0,5-2-1 16,0 0 0-16,4 1-3 0,5-2 1 0,2 0-3 15,5 2 4-15,1-3-3 0,5-3 0 16,2-4 0-16,4 0-7 0,3-4 0 0,3-4-6 16,1-1-6-16,2-4-6 0,0-3-7 0,4-5-8 15,-4-2-10-15,-1-3-3 0,0-1-10 16,-3-1-3-16,-2-3 6 0,-1-2-1 0,0-7 17 0,-4-1 10 16,-2-2 11-16,-1-7 14 0,-5-1 2 15,1 0 8-15,-4 0 1 0,-2 3 3 0,-3-2 3 16,0 3 6-16,-5 6 10 0,-1 5 4 0,-1 5 18 15,-4 3 7-15,0 6 7 0,2 4 10 0,-1 2-6 16,0 2-1-16,1 4-10 0,-1 0-11 16,3 2-22-16,0 2-13 0,-1 3-6 0,-4 4-8 15,1 2 11-15,-4 7 0 0,1 2-2 16,-1 3 7-16,1 2-6 0,3 2 4 0,-4 3-3 16,6 2-2-16,-3 0-1 0,3 0 0 0,-2 2 4 15,2 1-3-15,1 2 3 0,1 0-3 0,2-4-4 16,1-5 4-16,3-5-7 0,0-1 1 0,2-6-6 15,2-2-4-15,-3-2-4 0,6-5-3 16,-2-3 3-16,4-2-2 0,0-4 6 0,4-2 0 16,3-6 3-16,0-2 5 0,4-3-2 0,-1 0 4 15,1-2-1-15,2 1-2 0,-3-2 1 0,1-1-2 16,-5 0 5-16,1 2 0 0,-3 4 0 16,-2 2-3-16,0 4-3 0,-4 0 3 0,-1 5-3 15,-1 0 1-15,-2 4-2 0,-2 0-5 0,0 3 3 16,1 0-2-16,-2 2 7 0,3 3 2 15,-3-1 1-15,1 4 2 0,2-1-4 0,-4 1 4 16,4-1-2-16,-1 0 1 0,-3 0 2 0,6-1-6 16,-3-2 5-16,2-1-2 0,2-1 1 0,-1-2 4 15,0-2-1-15,2-1 3 0,-1 0-2 0,0-2 4 16,2-3-3-16,0-1 4 0,2 1 2 16,-4-3-5-16,1-3 3 0,3 0-4 0,-4-2 0 15,1-1 3-15,-2-2-2 0,0 2 2 0,1-3-3 16,-1 0 1-16,-1-1-3 0,1-1 4 0,-3 2 4 15,-2 3-6-15,2-2 3 0,-3 4-2 16,0 0-2-16,-1-1 6 0,-1 7-1 0,-2 0 2 16,2 2-3-16,-2 3-3 0,0-1-3 0,0 1-4 15,-2-1 0-15,2 3-6 0,0-1 2 0,0 3 1 16,0 0 2-16,0 4 6 0,2 2-3 16,2 0 1-16,-2 1 0 0,0 1-3 0,1-1 1 15,3 1 4-15,0-2 1 0,2 1 0 0,1-1 1 16,1-2-3-16,2-2 1 0,0-3 5 0,-2 0-2 15,3-1 3-15,-2-1-1 0,0-1-1 16,0-1 2-16,-1-1-1 0,3-1 6 0,-4-1-1 16,2 0 1-16,-1-2-4 0,-2 1-1 0,1-6 1 15,-1 3-2-15,2 1 3 0,-4-2-4 0,0 3-4 16,-2-1 3-16,1 0-3 0,-2-1 4 0,3 3 2 16,-4 0-4-16,0 1-2 0,3-1-2 15,-4 1 1-15,0 2-2 0,-1 0 2 0,0-1-2 16,0 5-5-16,0-3 1 0,0 0-4 0,0-1-2 15,0-1-7-15,-1 4-12 0,1-1-15 0,0 0-29 16,0 2-34-16,0 2-61 0,1 0-66 16,-1 0-99-16,0 5-199 0,-1-1-169 0,2 3-31 15,1 0 107-15,6 0 625 0</inkml:trace>
  <inkml:trace contextRef="#ctx0" brushRef="#br1" timeOffset="210558.7803">18408 16755 1 0,'1'-3'397'0,"1"0"186"0,1-2-75 16,-2 3-95-16,1 1-94 0,-2 0-93 0,1 1-73 16,-1 0-42-16,0 1-41 0,0-1-29 15,0 1-19-15,0 0-6 0,1 3 1 0,-1 0 13 16,2 4 10-16,1 3 3 0,-2 2 1 16,1 1-2-16,-1 0-3 0,1 2-1 0,-2 2-6 15,0-2-8-15,0 0-7 0,1 0-4 0,3-5-2 16,-2 1 1-16,2-3-1 0,-3-1-4 0,3-1 0 15,-2-3 0-15,1 1 4 0,-1-2 4 0,1 0-4 16,0 0-1-16,-3-3-3 0,3 0-1 16,-3 0 5-16,4 3 1 0,-3-3-4 0,0 0-3 15,1-3-10-15,3 1-14 0,-1 0-21 0,3-3-49 16,0 1-97-16,4 0-172 0,1-2-649 0,1 1-610 16</inkml:trace>
  <inkml:trace contextRef="#ctx0" brushRef="#br1" timeOffset="210934.5983">19028 16913 1805 0,'-6'-3'320'0,"0"-1"-81"16,1 0-57-16,3 3-13 0,2 1-30 0,0 0-12 16,1 0-31-16,0 0-32 0,2-2-18 15,1 1-20-15,2 0-7 0,2-2 0 0,5-1 4 16,4 0 2-16,4-1 5 0,4 1-4 0,4 0-8 16,2-2 0-16,1-2-3 0,3 3-1 0,3-1 1 15,-2 1-6-15,1-2-4 0,2 1-3 16,-1 1 0-16,-4 0 1 0,-2 3 0 0,-2-3 0 15,-2 2-4-15,-2 0 1 0,-4 1 0 0,1 1 1 16,-6-1 6-16,-3 2-4 0,-5-1-6 0,-2-1-5 16,-2 1-8-16,-4 1-10 0,-1 0-12 0,-1 0-25 15,1-1-33-15,-1 1-38 0,-3-1-60 16,-2 1-100-16,-4 0-189 0,-4 0-406 16,-3 0-338-16</inkml:trace>
  <inkml:trace contextRef="#ctx0" brushRef="#br1" timeOffset="211134.3163">19293 16636 968 0,'0'-1'583'0,"0"1"-166"15,-2-1-194-15,2 2-107 0,0 1-63 0,2 1 12 16,-2 2 23-16,2 2 29 0,0 6 13 0,2 3-11 16,1 2-18-16,1 2-17 0,1 2-11 0,1 0-8 15,0 3-15-15,-1 2-15 0,2 1-15 16,0 1-10-16,-1 0-2 0,0-1 0 0,1-2 0 15,-2 2-4-15,-2 4-11 0,-2-1-40 0,-2 1-59 16,-1 2-102-16,-1-3-178 0,1-4-534 16,2 2-675-16</inkml:trace>
  <inkml:trace contextRef="#ctx0" brushRef="#br1" timeOffset="211651.9845">20061 16697 2566 0,'4'-1'114'0,"-3"0"-34"0,0 0-36 16,-1 2-22-16,0 0 7 0,1 5 24 0,0 0 18 16,1 6 12-16,2 6-2 0,-3 3-13 0,1 6-12 15,-1 3-12-15,1 1-9 0,-2-2-5 0,-2 0-8 16,0-1-9-16,0 2 3 0,-4 0-4 15,-3 2-1-15,1 1-1 0,1-5-4 0,-2-2-1 16,1-6 0-16,1-4 1 0,2-3 1 0,0-2 1 16,0-3-1-16,-1-2 2 0,1-2 0 0,1-3 7 15,0-1 3-15,-1-3 3 0,0 0 2 16,-3-4-7-16,0-4-4 0,0-2-3 0,-2-4-3 16,-3-2-4-16,3-5-3 0,1-1-4 15,1-3 1-15,0-2 2 0,6-2 1 0,1-4-1 16,2-5-3-16,6-5-5 0,2-3 2 0,3-2 8 15,2 0-3-15,4 1 2 0,-2 2-2 0,4 2-1 16,-2 5-1-16,2 2 3 0,1 9 6 16,2 3-6-16,-3 3 0 0,1 4-5 0,-3 3-7 0,1 6 7 15,1 3 3-15,-2 2 1 0,-1 4-1 16,-2 3 1-16,-1 2-5 0,0 4 2 0,-1 2 4 16,-2 5-1-16,3 2 0 0,-4 4 0 0,-3 3-2 15,1 3 3-15,-5 3 3 0,-3 5 1 0,-4 0-2 16,-5 5-1-16,-1 1-1 0,-6-1 1 15,1 3 6-15,-4 0-4 0,2-6 1 0,-1 1-5 16,0-6-3-16,1-4 2 0,0-4-9 0,1-5-17 16,2-2-37-16,-1-3-55 0,4-3-76 0,-3-3-127 15,4-1-304-15,2-4-575 0</inkml:trace>
  <inkml:trace contextRef="#ctx0" brushRef="#br1" timeOffset="212232.4134">20696 16552 1475 0,'8'-1'349'0,"1"-2"-76"0,3 2-88 0,-5 3-44 15,-3 3-27-15,1 2-1 0,-1 2-17 0,-2 3 3 16,-2 4 8-16,0 4-2 16,-2 3-5-16,-2 2-16 0,-1 2-16 0,-2 0-15 0,0 2-14 15,-5-2-4-15,-2 3-11 0,0 0-2 0,-2 2-3 16,0-5-9-16,1-3-2 0,3-6-4 15,-1-5 2-15,6-1 0 0,-1-5 2 0,4-3 1 16,-1 0-2-16,3-3 7 0,2-1 7 0,-1 0 12 16,1-1 7-16,-1-3-8 0,-2-1-9 0,-2-7-15 15,4-3-5-15,0-3 0 0,1-6 0 16,2-2-2-16,4-5-5 0,4-6 3 0,4-2-4 16,6 0 3-16,0-3 5 0,6-3-7 0,0-1 4 15,3 1-5-15,-1 1 0 0,-2 4 6 0,3 2-2 16,-2 6 4-16,-3 4-6 0,1 5 0 15,-1 3-1-15,-2 5 2 0,-4 6 1 0,-1 1-5 16,-4 4 1-16,-2 4-8 0,-4 2-3 0,-1 3 6 16,0 4-3-16,-3 2 7 0,-1 6 2 0,-2 3 1 15,-2 7 3-15,-7 2 0 0,-3 4 2 0,-7 1-3 16,-2 3 3-16,-4-2-4 0,1 2 2 0,2-4 1 16,3-6-1-16,8-3 3 0,2-4-3 15,6-4-1-15,-2-3-1 0,6-2-1 0,3-1 6 16,2 0-4-16,4-1 4 0,6-1 0 0,6 1-1 15,6 0 4-15,4-1-3 0,3 3 1 16,1-1-2-16,-4 1-2 0,1 4 0 0,-6 2 0 16,-1 0 1-16,-7 1-4 0,-2-3 5 0,-4 3-4 15,-3-3-2-15,-3 1 8 0,0 0-5 0,-6 1 6 16,-5-2 0-16,-1 1-1 0,-4 1 3 16,-2-2-1-16,-5 4 5 0,-5-1-4 0,-5 0 2 15,-3-4-4-15,-3 2-4 0,-2-2 1 0,-1 2-18 16,-2 2-17-16,0 1-45 0,-4-4-92 0,-6 4-171 15,0-3-670-15,-4-5-696 0</inkml:trace>
  <inkml:trace contextRef="#ctx0" brushRef="#br1" timeOffset="212640.5559">15356 18224 1320 0,'-11'0'245'0,"-4"-3"12"16,-3 2 5-16,3-3-18 0,-5 2 9 0,0-2-34 15,4 2-42-15,3-2-51 0,2-5-74 0,8 4-15 16,5-1-34-16,7 2-2 0,5-3 17 0,6 1-3 16,10-2 4-16,8-3 1 0,4 3 1 15,7 2-12-15,4 0 2 0,4 0-10 0,4 1-3 16,-3 1 11-16,3 0-7 0,-2 3 2 0,-1 2-5 15,-4 0-8-15,-6 0-16 0,-3 2-26 16,-1-1-30-16,-6 2-59 0,-2 2-65 0,-6 1-84 16,-7-3-172-16,-4 0-322 0,-7 1-494 0</inkml:trace>
  <inkml:trace contextRef="#ctx0" brushRef="#br1" timeOffset="212841.9181">15434 18393 1162 0,'-1'2'153'0,"0"0"-12"16,2 0 14-16,0 1 27 0,3 0 36 0,-1 0 4 15,7 0-46-15,1 2-42 0,5-2-39 0,1-1-26 16,7-1-20-16,1 0 3 0,5 0-13 0,3 1-19 16,5-1-5-16,2-2-17 0,4-1-1 0,2 1-17 15,2 0-78-15,-1 0-134 0,5-2-306 16,2 0-524-16,-4-3 136 0</inkml:trace>
  <inkml:trace contextRef="#ctx0" brushRef="#br1" timeOffset="213486.6517">16721 17901 1700 0,'8'-9'183'0,"4"-6"-26"0,5-3-15 0,6-1 23 15,1 3 0-15,5 1 3 0,2 3-40 0,-1 6-39 16,-1 1-20-16,0 3-19 0,0 2-7 0,-3 3-8 16,2 2-9-16,-6 6-9 0,-1 4-8 0,-4 2 1 15,-3 2 0-15,-4 6 4 0,-2 0 4 16,-4 3-2-16,-5 4 2 0,-3-1 2 0,-6 1 4 15,-4 3-1-15,-2 0-1 0,7-16 20 0,-3 3-8 16,-1-1 1-16,-3 2-10 0,3-1-20 16,-5 2-2-16,8-3-12 0,-3-1 7 0,2-1-7 0,4-5 11 15,4-3 14-15,1-3 7 0,4-3 1 16,2-5-14-16,7-4 10 0,6-3-10 16,3-2 15-16,6-5 0 0,5-2-16 0,12-7-26 15,32-24-9-15,-5 0 9 0,-8-2 4 0,-18 9 29 16,-1-1-6-16,-5-2 0 0,0-1 1 0,-6 5-3 15,0-1 4-15,-6 9-1 0,-7 8-5 0,-5 4 5 16,-4 6 0-16,-4 2 4 0,-4 4 7 16,-3 3-2-16,0 3-1 0,-2 0-6 0,2 1-5 15,-2 1-6-15,-4 3 0 0,-4 1-1 0,-2 5-7 16,-1 3 6-16,-4 0-6 0,6 6 4 0,-1 0 5 16,5 2-3-16,2 4 1 0,4-2-8 0,2 0 0 15,1 1 0-15,2 1 4 0,4 1 4 16,2 1-3-16,1 1 0 0,0-3-6 0,1-1 4 15,2-3 8-15,-3-2-4 0,-5-7 39 0,0 0-18 16,1 0-6-16,-2 3 7 0,0-3-25 0,1 5 14 16,-4-3-10-16,2 3-2 0,-3-2-19 15,0-2 10-15,-3 1 17 0,0-4-7 0,-4 3 16 16,-1-2-17-16,-2 1-15 0,-2-3 8 0,-1 2 7 16,-4-1 9-16,2 0 0 0,-4 0 5 15,0-3-23-15,-1-1-1 0,1 1 6 0,1-3-20 0,3-1-4 16,-2 0-35-16,5-3-52 0,1 0-68 15,2-4-117-15,6 0-428 0,2-4-866 0</inkml:trace>
  <inkml:trace contextRef="#ctx0" brushRef="#br1" timeOffset="213784.9285">18119 18078 1918 0,'-3'-1'305'0,"0"0"-43"0,1-2-64 15,2 3-28-15,1 1-42 0,1-2-13 16,1 1-24-16,5-3-26 0,5 2-15 0,7-1-13 16,7-3 2-16,3 3 5 0,9-4-12 0,-1 4-4 15,0-1-11-15,7-3-10 0,-5 1 3 0,1-2 2 16,1 2-3-16,-4 2-4 0,-1 0-2 15,-2 0-6-15,-4-1 6 0,-4 0 5 0,-2 0-8 16,-6 2-6-16,-4-1-19 0,-3 0-21 16,-2 0-21-16,-3 0-33 0,-3-1-40 0,0 2-59 0,-4-3-106 15,-1 1-246-15,-2-2-466 0,-4-2-79 16</inkml:trace>
  <inkml:trace contextRef="#ctx0" brushRef="#br1" timeOffset="214023.7283">18243 17838 2144 0,'-1'0'304'0,"1"0"-111"15,-1 0-53-15,1 0-50 0,1 0-18 16,0 2 0-16,1 4 1 0,6 2 2 0,-1 2 1 16,5 5-3-16,2 4-9 0,2 1-7 0,-2 4-12 15,0 3-13-15,1-2-15 0,-4 4-6 16,-1-1-6-16,0 1 1 0,-4 5 6 0,-3-17 24 0,-1 4-10 15,-1 0-4-15,-1 7 3 0,0-1-53 16,0 5-4-16,-3 0-53 0,-1 5-97 16,-1 0-131-16,-5-2-203 0,2-2-390 0,0-3-658 15</inkml:trace>
  <inkml:trace contextRef="#ctx0" brushRef="#br1" timeOffset="214318.7352">18853 17879 2695 0,'-1'-2'89'0,"1"-1"-4"0,0 2 6 16,0 0-8-16,1 2 3 0,-1 0-8 15,-1 1-26-15,1 0-21 0,1 0-14 0,0 2-1 16,2 5 9-16,2 4 14 0,-1 4 6 0,3 5-1 15,-2 2-7-15,1-1-12 0,-2 5-4 16,0 0 0-16,-1 1-1 0,-2 2-6 0,-2-17 21 16,1 4-13-16,-2 1 4 0,1 3 5 0,-2 0-33 15,1 3 7-15,-1 0-16 0,-2 3-9 16,0 1-5-16,-1 1-25 0,-3 1-15 0,2-5-39 16,-1 0-50-16,-1-2-83 0,0-5-149 0,1-2-286 15,3-3-580-15</inkml:trace>
  <inkml:trace contextRef="#ctx0" brushRef="#br1" timeOffset="214737.6575">19132 17913 1213 0,'5'-9'843'0,"0"-4"-670"0,3-2-34 15,4 3 4-15,1 4 4 0,2 1 2 0,0 0-13 16,-1-4-38-16,3 2-24 0,0 6-13 0,4-5-13 16,0 12-11-16,3 3-10 0,1-6-7 0,-1 7-5 15,1-2 2-15,-5 5-4 0,0-1-8 0,-4 5-2 16,-3 3-6-16,-6-1 3 0,0 6 4 0,-5 1 3 16,-4 2 3-16,-5 2-5 0,-3-2 1 15,-3 5 1-15,-7-3 2 0,-4 4 4 0,8-18 16 16,1 5 0-16,-2-2-4 0,-2 0 3 0,-1 1-15 15,0 2-8-15,1-3 3 0,0 0-15 16,5-2 1-16,-1-4-3 0,5 1 11 0,2-5 9 16,3-2-17-16,3 1 17 0,2-4-18 0,1-1 16 15,3-1 19-15,2 0-11 0,5-2 5 16,3 1-18-16,1-4-2 0,5 2-7 0,1-2 6 16,2 1 7-16,0-1-10 0,1 1 9 0,-3-3-13 15,3 1-12-15,-3 1 5 0,1 0-28 0,-3-2-20 16,1 1-41-16,0-1-56 0,-2-1-77 15,0 1-159-15,1 0-537 0,-2-2-628 0</inkml:trace>
  <inkml:trace contextRef="#ctx0" brushRef="#br1" timeOffset="214938.8285">19817 18035 2106 0,'2'2'290'0,"-4"-1"-87"0,2-1-29 0,0 0-23 15,0 0-17-15,0 0 2 0,0 2-40 0,-1-1-38 16,2 0-21-16,-1-1-22 0,0 0-4 16,0 1-3-16,2-2-10 0,-2 2 2 0,3 1-5 15,0-2 3-15,4 3 1 0,3-3-17 0,1 1-30 16,5-2-66-16,1-1-105 0,3-2-154 16,3-1-444-16,-1-3-778 0</inkml:trace>
  <inkml:trace contextRef="#ctx0" brushRef="#br1" timeOffset="215238.9083">20220 17820 1059 0,'-6'-5'709'0,"-1"0"-410"0,-2 1-96 16,0 8-7-16,0 4-23 0,2 0-13 0,-2-1-26 16,1-2-40-16,-1 4-21 0,4 0-16 0,0 4-18 0,5-1-1 15,0 4-11-15,3-3-5 0,4 4 6 16,4-1-2-16,1 3-4 0,4-2-4 0,1 4-5 15,1 2 2-15,2-1 0 0,0 1-1 16,1 1-5-16,-3-2-4 0,-5 1-8 0,-6-14 28 16,-1 3 12-16,-2-2-15 0,0 3 16 0,-2-2-43 15,1 3-7-15,-3-3 20 0,-1 6-9 0,-2-2 18 16,-2-2-10-16,0 2-1 0,-4-2-4 0,-1 0 2 16,0-2 8-16,-2 1-7 0,-3-4 10 15,1 1-10-15,-1-4-9 0,0 0 7 0,-1-2-20 16,4-3-7-16,-6 2-35 0,6-4-74 0,-5 1-92 15,5-4-206-15,1-1-686 0,-1-3-491 16</inkml:trace>
  <inkml:trace contextRef="#ctx0" brushRef="#br1" timeOffset="215440.5477">20221 17867 971 0,'18'-6'269'0,"3"0"-25"0,11-3-10 0,2 1-14 16,-3 3-59-16,1-2-42 0,-3-1-60 0,-4-1-33 16,1 2-21-16,-3 4-1 0,-2 2-8 15,1 0-25-15,-2 0-62 0,4 0-204 0,0-2-515 16,-2 1-272-16</inkml:trace>
  <inkml:trace contextRef="#ctx0" brushRef="#br1" timeOffset="215683.7508">21032 17911 1763 0,'2'-1'490'0,"3"1"-319"15,5-1-45-15,2-2 8 0,3 2-7 16,6-3 2-16,0 1-20 0,2 0-28 0,-1 2-22 15,1-1-15-15,4 0-15 0,-3-3-10 0,5 3 0 16,-5 2-14-16,2-2 5 0,-3 4-6 16,-1-4-3-16,-5 1-1 0,2 1-18 0,-6-1-25 15,3 2-51-15,-7-1-87 0,-4 0-117 0,2 0-228 16,-6 0-451-16,-2 3-205 0</inkml:trace>
  <inkml:trace contextRef="#ctx0" brushRef="#br1" timeOffset="215880.1119">20917 18217 860 0,'0'3'354'0,"0"0"-53"16,0 1-29-16,0-1 4 0,1 2-12 0,0 0-26 16,2-2-38-16,4-1-55 0,-1 2-36 0,4-4-34 15,5 2-24-15,0-2-19 0,3 0-26 0,7-2 0 16,0-2-11-16,4 2 6 0,3-1-8 15,2 0-54-15,2-1-58 0,-3-1-135 0,5-3-281 16,-2 2-595-16,38-9 52 0</inkml:trace>
  <inkml:trace contextRef="#ctx0" brushRef="#br1" timeOffset="216438.133">21909 17876 1168 0,'-2'-15'248'0,"4"-6"-17"15,3-6-26-15,1 2-22 0,6 3-1 0,0 3-29 16,0-2-24-16,4-1-26 0,0 1-17 16,3 2-13-16,1 4-11 0,1 3-5 0,0 3-8 15,-2 1-5-15,2 6-5 0,-4 0-5 0,-3 3-8 16,1 2-12-16,-2 0-1 0,-3 5-12 0,-1 2 2 16,-3 7 1-16,0 2-8 0,-5 0 10 0,-4 3-4 15,-4 0 3-15,-4-1 3 0,-1 3-5 16,-5 1-1-16,-3 1-2 0,-1-3 7 0,-3-2-8 15,-1-1 3-15,4-1 0 0,5 0-8 0,0-4 4 16,6-3-1-16,4-3-1 0,2 0 3 0,4-1 3 16,1 1 0-16,5 1-1 0,1-3 12 15,7 2-4-15,4-1 5 0,4 1 5 0,5 4-16 16,4 0 8-16,1-1-9 0,-1 1 1 0,-3 1 2 16,-2 0-5-16,-6 2 3 0,-9-7 11 0,-1 2 4 15,0-3-5-15,1 3 9 0,-4 0-14 16,-2 2-6-16,1-1 10 0,-2 3-8 0,-3-2 9 15,-4 0 23-15,-2-1-10 0,-3 1 8 0,-2-2-11 16,-4 1-12-16,-1-5 6 0,-5 3 0 16,1-2 3-16,-2-2-13 0,-1 1 2 0,0-2-11 0,-3-2-4 15,3-1 18-15,0-1-9 0,3 1 5 16,-2-2-22-16,2-2-40 0,5 0-44 0,-1-2-77 16,4 0-121-16,4 0-436 0,2-3-871 0</inkml:trace>
  <inkml:trace contextRef="#ctx0" brushRef="#br1" timeOffset="216852.437">22368 17656 1344 0,'-7'-5'909'0,"-2"-3"-718"15,-1 1-24-15,8 4 1 0,2 3-31 16,1 0-20-16,0-2-24 0,4-4-30 0,1 1-15 16,3 2-15-16,8-1-9 0,4 2-6 0,5 0-4 15,9-1 6-15,2 3 0 0,2 0 3 16,6 0 3-16,-1 4-7 0,-3-2 4 0,0-1-3 16,-4-1 1-16,-6 0 4 0,0 3-3 0,-7 0-2 15,-2 2-7-15,-2 1-2 0,-5 0-3 0,-3 0-2 16,-3 3 2-16,-5 2-5 0,2 3 1 0,-4-2 1 15,-2 5 4-15,0-2 3 0,-1 2 0 16,-5 4 0-16,1 2-4 0,-4 2 6 0,-2 2 1 16,0 1-1-16,-5 2 0 0,1 2-9 0,-2 1 1 15,-2 1-4-15,3-1 1 0,-3-2 4 0,0 2-2 16,10-15 22-16,-3 3-12 0,0-2-7 16,-3 4 0-16,4-1-9 0,-3 3 10 0,-2-2-14 15,3 2-10-15,-4-1-44 0,6-5-32 0,-2 2-43 16,1-3-74-16,2-2-125 0,0-1-372 15,3-3-900-15</inkml:trace>
  <inkml:trace contextRef="#ctx0" brushRef="#br1" timeOffset="217041.5043">23060 17866 1346 0,'6'-10'879'0,"7"-3"-657"0,1-1-57 15,-3 4-16-15,1-1-33 0,-3 1-11 0,-3 0-27 16,-2 3-31-16,-2 6-26 0,4 2-23 0,-2 1-7 16,4-2-14-16,1-2-32 0,0 1-80 0,3 1-141 15,-1 1-398-15,6 1-911 0</inkml:trace>
  <inkml:trace contextRef="#ctx0" brushRef="#br1" timeOffset="217341.6781">23567 17710 1842 0,'-8'1'236'16,"-3"0"-67"-16,-6 2-3 0,7 1-4 0,-1 3-3 15,1 1-10-15,-2 1-29 0,1 3-31 16,2-1-16-16,1 7-10 0,-2 2-10 0,8 3-5 16,0 3-10-16,3-5-7 0,1 6 0 0,2-2-5 15,4 4 2-15,1 4-8 0,1-1-3 16,2 1-8-16,2-1-2 0,-10-17 26 0,5 5-5 15,-2-2-2-15,-2 3-13 0,2-1-30 0,2 2 5 16,-6-3 13-16,0 4 12 0,-2-3-8 0,-1-1 1 16,-2-2-11-16,-3-3-5 0,-6 1 29 0,-2-3-8 15,-1 1 4-15,-5-5 0 0,-2 2-22 0,-7-2 6 16,3-3 2-16,-5 2 4 0,-2-2-5 0,-2-2-13 16,2-1-30-16,0-2-33 0,0-2-24 15,0 0-82-15,2-3-89 0,1-3-248 0,0 0-583 16,6-8-266-16</inkml:trace>
  <inkml:trace contextRef="#ctx0" brushRef="#br1" timeOffset="217536.2188">23599 17633 2121 0,'35'-11'254'0,"17"-1"-50"0,17-5-42 0,1 7-23 15,-3 2-14-15,-3 6-1 0,-1 1-31 0,-2 2-21 16,-4 1-21-16,-7 0-15 0,-5 3-6 15,-5 1-5-15,-7-1-10 0,-4 1-10 0,-3 4-5 16,-8-4 0-16,-4-2-1 0,-8 2 2 0,-1 0-8 16,-4 3-13-16,-3-2-23 0,-5 0-37 0,-3 2-52 15,-5 0-95-15,-5 2-210 0,-7-1-552 0,-5 0-531 16</inkml:trace>
  <inkml:trace contextRef="#ctx0" brushRef="#br1" timeOffset="217922.4127">21814 18759 2561 0,'-12'0'49'0,"-6"1"-42"0,4 0 11 16,-5 1 36-16,1 0 36 0,-1 0 48 0,8 2 18 15,4-3-5-15,3 0-36 0,4-1-29 16,1 0-28-16,6-1-18 0,0-4 7 0,7 1-8 16,5-3 8-16,7 0-25 0,10-2-8 0,8 1-5 0,13-2 6 15,6-1 13-15,13 3-18 0,8-1 6 16,7 0-17-16,7-3 1 0,6 4 16 16,2-2-14-16,2-1 5 0,-1 0-10 0,2-1-17 15,-6 0 14-15,-6 0 4 0,-9 2 16 0,-2 0-1 16,-13 2 1-16,-10 0-18 0,-5 2-8 15,-13 2 20-15,-7 1-12 0,-9 0 14 0,-8 2-10 0,-9-1-21 16,-3 1-5-16,-8 0-19 0,-2 1-1 0,-8 0-13 16,-4 0-22-16,-8 1-32 0,-4 0-41 15,-6 1-36-15,-3 1-90 0,-5 0-178 0,-3 2-444 16,-2 1-524-16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5:06:00.58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30195 16037 1 0,'-2'-6'0'0,"-3"-2"71"0,2-2 238 16,1 2 12-16,-1 2 4 0,3-3-23 0,0 1-28 15,-1 1-30-15,0 1-35 0,1 0-37 0,-2 1-30 16,0 1-23-16,1 0-17 0,-2 1-8 0,2 1-11 16,1 1-15-16,0 0-20 0,0 1-14 15,0 0-11-15,0 1-6 0,-1 0-3 0,1 1-10 16,0-1-7-16,0 1-2 0,0 3 5 0,0 1 7 16,-1 3 7-16,1 5-2 0,-2 1-3 0,2 3 1 15,2-1-4-15,0 0 1 0,3 1 2 16,-1-3-5-16,4 2-1 0,1-2 1 0,3 0 4 15,0-5 4-15,7-3 13 0,-1 0 7 16,5-6 4-16,6-1 9 0,5-7-1 0,7-4-3 16,6-5-1-16,4-4-17 0,1-1-5 0,4-1-7 15,-1 0-4-15,-1 1 8 0,2 1-4 0,-7 1-2 16,-3 3-5-16,-4-1-2 0,-3 2 1 16,-3 3 1-16,-7 0 3 0,-7 4-3 0,-5 1-1 15,-3 0-1-15,-5 4-3 0,-4 0 5 0,0 2 0 16,-5 1 1-16,0 0-1 0,0 0 1 0,-3 0-3 15,3 0 0-15,0 0 3 0,0 0-7 16,-1 1-3-16,1-1-6 0,-1 0-13 0,1 2-8 16,0-1-7-16,0 1-12 0,0 3-13 0,0 4-20 15,-1 1-27-15,-3 4-32 0,-2 2-32 0,-4 2-38 16,0 2-81-16,-5 3-181 0,-2 2-338 0,-9 2-139 16</inkml:trace>
  <inkml:trace contextRef="#ctx0" brushRef="#br0" timeOffset="482.6196">29996 16565 366 0,'-3'-4'293'0,"-4"-3"-46"15,1 1-33-15,1 1 16 0,4 2 7 0,0 1-19 16,1 0-27-16,0-1-31 0,0 3-25 0,0-3-21 15,1 3-24-15,0 0-22 0,-1 0-22 16,1 3-14-16,-1-3-16 0,0 0-9 0,2 1 3 0,0 2 2 16,2 1 9-16,-1 3 8 0,5 5 2 15,-1 1 5-15,1 4 1 0,0 1 3 0,0 4-1 16,2 0-2-16,1-1-5 0,3 1-8 16,-1-2 1-16,0 0-7 0,6-3 0 15,1-2 5-15,7 0-3 0,3-2 6 0,5-4 6 0,7-4 1 16,7-4-2-16,5-7 1 0,10-4-4 0,2-9-11 15,4-4 4-15,8-4-10 0,-4-1-2 16,-1 1-1-16,-3 0-4 0,-4 3-1 0,-10 2 0 16,-3 0 2-16,-8 1 0 0,-9 3 2 0,0 1-2 15,-3 2 3-15,-6 2 3 0,-4 1-4 0,-1 5 5 16,-6 1-7-16,-4-1-3 0,-3 3 2 0,-6 1 0 16,-2 2 4-16,-1 2 7 0,0-1 4 0,0 0-2 15,0 0-3-15,-1 0-5 0,1 0-4 16,0 0 0-16,0 2 1 0,0-1-6 0,-1-1 2 15,1 0-7-15,-1 0-3 0,1 1 1 0,-1-1-7 16,1 1-7-16,-1-1-10 0,0 0-17 16,1 0-29-16,-3 0-29 0,3 2-38 0,0 1-43 15,0 1-47-15,0-2-112 0,3 0-367 0,-2 0-764 16</inkml:trace>
  <inkml:trace contextRef="#ctx0" brushRef="#br0" timeOffset="10342.0985">29613 15562 782 0,'-7'-10'780'0,"-2"-2"-589"0,-1-2 7 0,3 6-38 15,5 3-23-15,0 3 0 0,1 1-21 16,0 1-28-16,2 0-24 0,-1 1-17 0,0 1-19 16,1-2-5-16,-1 2-12 0,0-1-6 0,1-1-2 15,0 2 1-15,-1 4 9 0,5 2 3 0,-1 3 13 16,0 1-1-16,4 1 6 0,1 3 5 16,2 0-7-16,0 0 6 0,6 1-6 0,-4-1-1 15,5-3-1-15,1 3-1 0,0-1-3 0,4 1-5 16,-1 2 1-16,2-4-7 0,2 1 5 0,-2 1-1 15,4-5-2-15,3 0 4 0,-2-1-5 16,1-3 2-16,0-5 4 0,0-1-1 0,-1-2 3 16,3-3-3-16,0 0-5 0,0-4-2 0,4-3 0 15,-2-2 1-15,-1-1-1 0,1-2-1 16,-4 0 0-16,-3-3-2 0,2-1 3 0,-8 4-3 16,0-1-3-16,-2 1-4 0,-7 4 1 0,4 0-2 0,-7 1-1 15,-4 2 3-15,1 3-6 0,-4 1 4 16,-1 3-6-16,1-1-2 0,-2-3-1 0,3 5-12 15,-3-2-8-15,0 2-21 0,0 2-21 0,-3-1-25 16,3 0-27-16,-2 0-33 0,1-1-65 16,1 2-50-16,-3 2-95 0,-4 7-240 0,-5 2-239 15,-8 7 104-15</inkml:trace>
  <inkml:trace contextRef="#ctx0" brushRef="#br0" timeOffset="11342.921">29447 16142 1606 0,'-2'0'275'0,"-1"-1"-48"0,-2 1-67 0,4 1-40 0,2 0-24 15,-1-1-27-15,0 1-31 0,0 2-16 16,0 2-4-16,-1 4 6 0,1 6 8 0,0-1 15 15,2 5 5-15,3 2-2 0,-1-1-6 0,5 3-5 16,1-1-4-16,2 1 0 0,5-3 4 16,2-2 0-16,2 1 2 0,3-7-1 0,5 1-3 15,3-4 3-15,7-3 0 0,4-3 1 0,6-4 1 16,3-5-3-16,5-4-5 0,-2 0-1 16,8-6-3-16,0-2-4 0,3 1-4 0,-3-5-5 15,4 1-12-15,-5-1 2 0,1-2 3 0,2 3 1 16,-2-2 2-16,-1 2-6 0,-1 0-6 0,-6 0-1 15,2 6 6-15,-7-3-5 0,-2 2 5 0,-6 2-5 16,-8 3-4-16,-2 3 7 0,-4 0-3 16,-8 3 3-16,-4 1 5 0,-5 2-5 0,-6 1-2 15,-3 0 0-15,2 1 5 0,-4 0 3 0,0 0 5 16,0 0 1-16,-1 0-10 0,1 0 8 16,0 1-4-16,0-1 1 0,-3 0 4 0,3 0-8 15,0 0-4-15,0 0-2 0,0 0-2 0,0 0 2 16,0 0 1-16,0 1-2 0,0-1-7 0,0 0 7 15,0 0-2-15,0 0 3 0,0 0 8 16,0 0-11-16,0 0 1 0,-1 0-2 0,1 0-3 0,0 0 6 16,0 0 2-16,0 0-2 0,0 0-4 15,0 0 1-15,0 0 0 0,0 0 5 0,0 0 7 16,0 0-8-16,0 0 0 0,-1 0-4 0,2 0-2 16,-1 0 7-16,0 0-1 0,0 0 1 0,0 0-1 15,0 0-2-15,0 0-1 0,0 0 3 16,0 0 6-16,0 0-6 0,0 0-1 0,0 0-3 15,0 0-7-15,0 0 12 0,0 0 0 0,0 0-1 16,0 0-1-16,0 0-4 0,0 0 0 16,0 0 2-16,0 0 7 0,0 0-3 0,0 0-2 15,0 0-4-15,0 0-7 0,0 0 5 0,-1 0 6 16,1 0 1-16,0 0 4 0,0 0-3 0,0 0-5 16,0 0 3-16,0 0 3 0,0-1 1 15,0 2-1-15,0-1-4 0,0 0-8 0,0 0 6 16,0 0 1-16,0 0 4 0,0-1 5 0,0 2-11 15,0-1 1-15,0 0 0 0,0 0 3 0,0 0 1 16,0 0-1-16,0 0-1 0,0 0-7 0,0 0 6 16,-1 0 0-16,1 1 4 0,0-1 3 0,-1 1-7 15,0-1 1-15,1 0-1 0,-1 2-3 16,1-2 7-16,0 0-1 0,-1 0-1 0,1 1 0 16,0-1 0-16,0 0 0 0,0 0 0 0,0-1 8 15,0 1-8-15,0 0-2 0,0 0 0 16,0 1 1-16,0-1 2 0,0 0 1 0,0 0-2 15,0 0-6-15,0 0 6 0,0 0-1 0,0 0 2 16,0 0 5-16,0 0-5 0,0 0-2 0,0 0-1 16,0 0-3-16,0 0 5 0,0 0 0 15,0 0-1-15,0-1-2 0,0 1 0 0,0 0-2 16,0 1 5-16,0-1 2 0,0 1-8 0,-3 0 1 16,2 0-3-16,0 4 1 0,1-3 4 15,-1 2 1-15,0-2 0 0,0 1-4 0,-2-1 3 16,0 1-5-16,1 1 1 0,1 3 5 0,-1-2-8 15,2 1 0-15,-1-1-9 0,0 0-18 0,1 1-13 16,0-3-14-16,0 2-19 0,1-1-19 0,1-2-25 16,1 1-54-16,5 0-148 0,0-2-445 0,4-2-796 15</inkml:trace>
  <inkml:trace contextRef="#ctx0" brushRef="#br0" timeOffset="321209.9244">2896 2520 1 0,'-2'1'0'0,"1"-1"10"0,-1-1 362 0,2 0 10 0,0 1-42 15,0 0-73-15,2-1-57 0,-2 1-32 0,1 0-35 16,-1 0-33-16,0 0-28 0,2 0-17 16,-2 0-13-16,0 1-5 0,1-1-5 0,-1 0-10 15,1 0-9-15,-1 0-8 0,0 0-6 0,0 0-3 16,1 1 3-16,-1-1 1 0,1 0 7 16,3 1 6-16,1 3 2 0,0-3 3 0,4 1-1 15,-2 1-2-15,0-1-5 0,1 0 0 0,-1 2 0 16,0 0 1-16,2-1 4 0,-1 2-3 0,2-2-2 15,-1 0-2-15,3 0-1 0,0 1 0 16,-1 0 2-16,1-1-1 0,-1 1-1 0,3-2-2 16,-1-1-1-16,0-1 4 0,1 2 2 0,0-4 0 15,0 2 0-15,3-1-2 0,-2-2-2 16,2-2 1-16,1 0 3 0,2-2-1 0,-4 1 1 16,4-2-4-16,-2-1-1 0,0 0-3 0,1 0 3 15,-5 0-1-15,4-2-1 0,-5 3 0 0,3-2-4 16,-2-1 1-16,-1 3 3 0,2-3 0 0,-4 2 1 15,1 0-1-15,-2-1-1 0,0 0 0 16,1 1 1-16,-1 0-1 0,-2-1 1 0,1-1-1 0,-2 0-1 16,-1 1 1-16,3-1 1 15,-1-2-1-15,-2 1 1 0,0-3-5 0,-1 3 0 0,1-4 0 16,2 1-2-16,-3-2 1 0,1-1 1 0,-1-1-5 16,1-2-1-16,1 2 0 0,-2-1 1 15,2 4 1-15,-3 0 2 0,1-3-1 0,-2 4-3 16,-1-1 4-16,-1 2 1 0,-1 3 1 0,0-2 4 15,0 3-3-15,0 0 0 0,-1-1-1 16,-2 2 1-16,-2-2 0 0,1 2 0 0,-2 0-2 16,2 0-4-16,-2 0-1 0,1 1-1 0,-2 0 0 15,2-1 3-15,-2 1-1 0,-2 1-2 0,5 1 1 16,-2 2-2-16,-1-3 0 0,1 3 2 16,-3-2-1-16,-1 1-3 0,0 2 1 0,1-2-4 15,-2 2 1-15,3-1 2 0,-5 2-2 0,3-3 2 16,2 4-1-16,-2 0 1 0,0 0-1 15,0 1 2-15,0-1-1 0,0 1-3 0,1 0 1 0,1 1-2 16,-2 1 0-16,0-1 1 0,1 2 1 0,-3-1 1 16,3 1 2-16,0 2 0 0,-1 1-1 15,1-3 3-15,2-1-2 0,2 1 0 0,-3-2-1 16,6 1-1-16,-2 1 2 0,2-2-1 16,0 0 1-16,0 0 0 0,1-1-2 0,0 1 0 15,1-1 1-15,0 0 0 0,0 0-2 0,0 0-2 16,0 0-2-16,0 0-3 0,1 2 2 0,-1-2 1 15,0 2 4-15,0-1 1 0,1 1 3 0,0 1-2 16,-1-2 1-16,1 2 1 0,1-3 0 16,-1 3 0-16,0-2 0 0,2 1-2 0,0 0 0 15,0 1 3-15,3 1-1 0,-2-2 0 0,2 1 2 16,0-2-4-16,0 1 2 0,4 0 0 0,-1-2 2 16,1 2 0-16,2-2 0 0,-2 0 0 0,0 0 1 15,2 0-1-15,-1-2 2 0,-2 0 1 16,2 1-1-16,-3-1 0 0,3-1 1 0,-2-3 0 15,3 2 2-15,3-3-2 0,-2 3-1 0,1-4 2 16,1-1-3-16,-3 1 3 0,2-1 1 16,-3 0-1-16,2-1 0 0,-3 0-1 0,1-1 2 15,0-2 2-15,2 0 2 0,-3 0-3 16,2-2-3-16,-2 3-4 0,1-3 1 0,0 1 3 0,-1-2 2 16,2 0-3-16,0-2 0 0,-2-2-2 0,1 1 1 15,-2-2-1-15,1 0 2 0,-2 0 2 16,0 0-3-16,-1 2-3 0,0-1 0 0,-1-1 0 15,1 1 3-15,-3-1 2 0,0 2 0 0,-2 1-3 16,0 0 0-16,-1-2 2 0,0 1-2 0,-1-1 2 16,0 3-1-16,-1-1-4 0,0-1 3 15,-1 2-1-15,0-1-1 0,-2 2 4 0,2-1-1 16,-2 2-2-16,0-2 0 0,-1 2 1 0,0 0-2 16,1 1 3-16,0-3-2 0,-2 3-1 15,-2-1 0-15,0 1-2 0,-2-2 3 0,1-1-4 16,-3 3 4-16,0-2-4 0,-4 1-2 0,-2 4 6 15,8 5 1-15,-3-2 6 0,-1 3-3 16,0-2-1-16,-5 0-12 0,-1-2 4 0,-1 4 1 16,-2-5 0-16,-2 4 4 0,1 2-4 0,-1 0-5 15,0 0 3-15,1 2-5 0,-2 2 5 0,4 0 4 16,-5 1 3-16,2 1 1 0,1 2-9 16,0 0 5-16,4 1-10 0,-2-1 8 0,3 2 1 0,2-1-4 15,2 2-6-15,-10 5-6 0,9-3 2 16,6-2 0-16,5 3 13 0,0-2-4 0,0 3 0 15,1 1 1-15,4 4-5 0,-1-1 0 0,2 3-13 16,0 3-30-16,5 2-52 0,0 1-72 0,2 4-103 16,2 2-230-16,3 4-671 0</inkml:trace>
  <inkml:trace contextRef="#ctx0" brushRef="#br0" timeOffset="339389.0565">11970 12183 1 0,'0'-3'0'0,"-2"0"84"16,1-1 223-16,1-2-65 0,0 3-57 0,0-1-22 15,0-1 15-15,0 1 30 0,0 0-7 0,1 1-31 16,-1 1-35-16,1 2-32 0,0-1-25 0,-1 2-16 16,2-1-14-16,-2 0-14 0,0 0-14 15,0 0-7-15,0 0-7 0,0 0-2 0,0 1 0 16,0-1-3-16,1 0 3 0,-1 0 1 0,1 1 3 15,1 1 7-15,-1-1 3 0,0 2 3 0,3-2 0 16,-2 1 2-16,1 0-1 0,1 0 3 16,-1 2 1-16,2-1-2 0,-1 0 0 0,1 1-1 0,0 1-2 15,0-1 0-15,5 1-2 0,-5-1 1 16,1 3-1-16,-1-1-1 0,0 1-3 0,1 0 0 16,2 2 0-16,-2-1-4 0,0 1 2 15,-1 0-2-15,4 0-2 0,-4 1 3 0,0-2-2 16,2 0 1-16,1 2 0 0,-2-2-3 0,0 0 0 15,-1 2-2-15,2-2-1 0,-3 0 0 0,4 1 1 16,-3-1-2-16,0 1-2 0,-1-1 4 0,1 0-1 16,0 2 2-16,0-3-1 0,-1 0-2 15,3-1-1-15,-4 1-1 0,3-1 2 16,-4-1-3-16,2 2 2 0,0-3-2 0,-1 1 0 0,1 1 2 16,1-1-2-16,-3 1 2 0,2-1 1 15,0-3 0-15,-3 1 0 0,4-1 0 0,-2 2 3 16,-2-2 1-16,4-1 3 0,-3 2 2 0,1-3 4 15,-2 1 7-15,3-1 6 0,-2-1 3 0,1 1 4 16,2-4-1-16,0 2-1 0,5 0-2 0,-3-2-1 16,2-1-6-16,3-2-4 0,1-2-4 0,0-1-5 15,2-1 2-15,3 0-2 0,-2-2-2 16,3-1 0-16,0-2-3 0,-1-2-2 0,3 2 1 16,1-2-1-16,0-2 0 0,-1 0-1 0,0-2-1 15,0-1-1-15,3 2 1 0,-4 0 0 0,0 2 1 16,-3-1 1-16,2 2 0 0,0 1-2 15,-3 2-1-15,-1-1 3 0,-2 4-2 0,2-1 2 16,-3 2 1-16,0-2-2 0,-3 3 2 0,1-1 1 16,0 4 0-16,-3 0 3 0,-2-3-2 15,3 3-2-15,-3-1-1 0,3-1-3 0,-1 2 1 16,-3-1 0-16,2 1 1 0,-3 0-1 0,1 3 2 16,1-1-2-16,-3-1 0 0,2 3 2 0,0-2-4 15,-3 1 0-15,0 2 0 0,1 1 0 16,-1 1-1-16,0-2 3 0,1 1 0 0,-2-1-2 15,0 0 3-15,1 1-1 0,-1 1-2 0,-1 0 3 16,1 0-4-16,0 0 0 0,0 0-2 16,0 0 1-16,0 1 1 0,-2-1-1 0,2 0 1 15,0 0-2-15,0 0 1 0,0 0-1 0,0 0 0 16,-1 2 2-16,1-2-2 0,0 0 0 0,0 0-1 16,0 0 0-16,-1 2-1 0,2-2 0 15,-1 0 1-15,0-2-3 0,0 2 1 0,-1 0-1 0,1 2-2 16,0-2 2-16,0 0-5 0,0 0 0 15,0 0 0-15,-2 0-2 0,2 0 3 0,0 1-3 16,0-1 2-16,-1 2 0 0,1-1 5 0,-1 1 2 16,1 3 1-16,-2 2 2 0,-3 1-3 15,2 1 1-15,-2 1 1 0,0 2-1 0,0 2 2 16,-1 0 1-16,-2 2 1 0,-2 2-1 0,2 0 0 16,-4 3-1-16,0 1 0 0,-2 2 0 15,1 0 0-15,-1 1 0 0,1 1 0 0,-2 2-2 16,3 0 1-16,-4-1 2 0,2-1 1 0,1-1-1 15,-3-1 1-15,3-1-3 0,3 0 0 0,-4-1 2 16,2 0-3-16,0-1 3 0,1-3-1 0,1-1-1 16,3-1 3-16,1-4-2 0,-2 1 2 15,3-4 0-15,0 2-2 0,2-1 0 0,-4-2-2 16,5 1 4-16,-2-5-4 0,-1 1 2 0,3 0 1 16,-1-3-2-16,2 1 5 0,-2-1-1 0,3-1 2 15,0-1 2-15,0 0 1 0,0 0 1 16,0-1 3-16,0 1 4 0,0 0-1 0,-1 0 5 15,1 0-2-15,-1-2-6 0,0-1 0 0,-3-1-8 16,-1 1 2-16,1-1-1 0,-3-1-1 0,-1 1-1 16,3-3-4-16,-1 1 2 0,-4 0-2 15,1-2 0-15,-1 1 2 0,0 0-2 0,0-3 5 16,-2 3-3-16,-2-2 1 0,-1-1 1 16,-1 2-5-16,0 0 2 0,0-2-2 0,0 2 1 15,-3-2 1-15,1 1 1 0,1 0 1 0,-2 0-2 16,1 1 2-16,-2 0-2 0,1 0 0 0,0 2 2 15,-2-2-5-15,4 0 2 0,-7 1-2 0,2 1 0 16,-6 1 2-16,2 0 1 0,-1 1 1 0,-2-2-1 16,7-1 2-16,-2 3-2 0,4-1 1 0,1 2 2 15,1-2 0-15,3 0-3 0,-1-1-1 0,3 0 1 16,0 1-5-16,3 1 7 0,1 0 1 16,1-1-2-16,0-1 5 0,3 4-3 0,1-2-2 15,3 2 3-15,-1 0-6 0,1 1 2 0,1-1 2 16,0 1-3-16,0 1 4 0,0 0-4 15,0 0 0-15,0 0-3 0,1 0 2 0,-1 0-8 16,0 0-5-16,-1 0-2 0,2 1-6 0,-1 1 6 16,2 0 5-16,0 1 6 0,6 3 4 0,-3 1 0 15,3 1 4-15,1-1-3 0,0 2 4 16,4 1-4-16,-3-1 0 0,3 1 1 0,-1 1-6 16,1 2 6-16,-1-1 0 0,-1 0-1 0,2 0 4 15,-1 0-3-15,0 0 1 0,-1 1 0 16,-1-2 0-16,0 2-1 0,1-3-2 0,-4 0 3 0,3 0-7 15,-3-3 6-15,0 0 1 0,-1-3-3 16,-1 1 7-16,0-2-5 0,0 1 0 0,4-1 1 16,-6 0-2-16,3-1-1 0,-4 0 1 0,1 0-2 15,-1 0-7-15,1 0 2 0,-2-1-8 16,1-1-15-16,2 2-17 0,0 0-44 0,2 1-56 16,0 0-98-16,2 0-198 0,3-3-492 0,-1-3-569 15</inkml:trace>
  <inkml:trace contextRef="#ctx0" brushRef="#br0" timeOffset="339865.0343">12027 12132 1 0,'-15'-4'119'0,"0"-6"322"0,-6 2-12 0,7 2-58 16,5 0-49-16,2 2-50 0,0 0-50 0,0 1-38 15,5 1-22-15,-1-1-28 0,2 3-26 0,1 0-32 16,0 0-29-16,1 0-25 0,-1 1-18 16,1 1-1-16,2 1-3 0,2 0 7 0,0 2 10 15,3 4 8-15,2 0 12 0,5 2 9 0,3 1 5 16,3 2 1-16,4-1 0 0,-3 2-6 15,3-3-8-15,0 4-3 0,0 0-12 0,0-1 2 16,2 1-5-16,-1-1-3 0,1-2 4 0,-1 1-5 16,0-2 1-16,-1 2-5 0,1 0-2 0,-1-2-4 15,-4 1-1-15,0-1 1 0,-2-1-8 16,-4 1 5-16,3-2-1 0,-3 0-1 0,2-2 6 16,-6 0-4-16,-1-1-1 0,-2 0 0 0,1 0-1 0,-4 0 0 15,0-2-1-15,-1-1 0 0,1-1-2 16,-1 1 2-16,-3 0 2 0,1 1-4 15,-1-3 6-15,1 2-5 0,-2-1 0 0,0 1 0 16,0 1-5-16,0-1 0 0,-2-1-5 0,1-2-3 16,0 0-13-16,1-1-18 0,-1 0-18 0,1 0-22 15,0-1-15-15,0-1-23 0,0-3-111 0,1-1-176 16,3-5-396-16,2-5-649 0</inkml:trace>
  <inkml:trace contextRef="#ctx0" brushRef="#br0" timeOffset="340179.6381">12678 11965 1 0,'-1'-14'0'16,"-4"-5"545"-16,1-1-35 0,2 2-55 0,-2 9-79 15,0 0-88-15,2 4-54 0,-1 1-52 0,0 1-36 16,1 0-35-16,1 3-36 0,0 0-27 16,1 4-29-16,-2-2-21 0,1 2 0 0,-5 4 0 15,-1 6 13-15,-4 7 11 0,-5 6 7 0,-1 3 7 16,-4 6 2-16,0 0 0 0,-6 4-3 15,5 5-4-15,-7 3-7 0,0 1-5 0,1 1 0 16,-2-1-5-16,1-3-1 0,2-4-4 0,4-4-3 0,2-5 1 16,3-2-2-16,0-1 1 0,0 1 0 15,0 1 0-15,1-3 0 0,1-1-2 0,2-4 2 16,-1-1-1-16,2 0-2 0,3-3-3 16,-1-2-1-16,1-5-2 0,5 2-1 0,-1-3-1 15,1-1-8-15,1-1-15 0,2-3-15 0,1-2-23 16,0-4-25-16,1-1-19 0,0-3-31 0,0 1-134 15,0-6-362-15,1-2-823 0</inkml:trace>
  <inkml:trace contextRef="#ctx0" brushRef="#br0" timeOffset="340764.9186">12043 12392 1 0,'-8'-3'140'0,"-3"-4"416"0,-1 1-44 0,3 1-85 15,3 1-72-15,1 2-62 0,2 1-57 0,2-2-41 16,0 3-44-16,1 0-49 0,0 0-39 16,1 1-33-16,-1-1-18 0,1 2-6 0,2-1 2 15,2 1 4-15,5 2 11 0,2 0 11 0,8 0 8 16,4-1 6-16,2 2-5 0,5 0-8 0,1-1-9 16,2 0-3-16,1 1 1 0,4-1 0 0,-3-1 0 15,1 1-6-15,3-2-4 0,-2 1 0 16,1-2-1-16,-3 0 3 0,4 1-4 0,-5 1-1 15,-1-1-5-15,-5 0 0 0,-3 1 3 0,2 0-2 16,-8-1 2-16,1 2-1 0,-2-4-2 16,-3 3-1-16,-1-2-1 0,-4-1 3 0,-1 2-1 15,0-2 1-15,-7 1 0 0,2 0-3 0,-3-1 2 16,-1 1-1-16,2-1 1 0,-2 1 0 16,0 0-2-16,1-1 0 0,-2 0-2 0,0-2 4 15,0 2-2-15,0 0 2 0,-2 0-1 0,2 1-3 16,0 0 3-16,0-1 0 0,0-1 2 0,0 1 1 15,0 0-1-15,0 0 1 0,0 0-1 0,-1-1 3 16,1 1 0-16,0 0 1 0,0 0-1 0,-1 0-3 16,1 0 3-16,0 0-2 0,0 0 5 15,0 0 1-15,-2 0-3 0,2-1 0 0,0 1-4 16,-1 0 1-16,1 0-1 0,0 0-1 16,0-1-3-16,-1 1-3 0,1-1 0 0,-1 1-2 15,-2-2 4-15,2 1 2 0,-1 0-6 0,1-1 1 16,0 2-2-16,0 0-2 0,1 0 2 0,-1 0 1 15,1 0-4-15,-2 0-2 0,2 0 0 0,-2 0-4 16,2 0 1-16,0 0-1 0,0-1-6 0,0 1-4 16,0 0-6-16,0 0-7 0,0-2-2 15,0 2-6-15,0 0-9 0,0 0-12 0,0 0-16 16,0-1-25-16,-1 0-35 0,2-1-79 0,-1 0-185 16,0-1-508-16,0-1-671 0</inkml:trace>
  <inkml:trace contextRef="#ctx0" brushRef="#br0" timeOffset="341722.8027">10855 11676 1 0,'-2'2'0'0,"-2"-2"0"0,1 0 0 0,0-2 0 16,1 2 227-16,-1 0 36 0,3 0-10 0,0 0-25 16,0 0-43-16,0 0-28 0,0 2-13 15,0-2-5-15,0 0-7 0,2 1 0 0,-1-1-8 16,1 0-7-16,-2 0-9 0,0 0-17 0,1 0-11 15,-1 0-10-15,0 0-5 0,1 0-2 0,-1 0-6 16,1 0-5-16,-1 0-7 0,1 0 7 0,2-1 9 16,2-1 7-16,2 1 4 0,2-5-14 0,4 1-12 15,3-4-11-15,1-2-10 0,5 2 1 16,2-5 0-16,5-1-5 0,2-1-3 0,3-2-2 16,-1 1-2-16,2-1 0 0,2-2 3 0,2-1-6 15,0-2-1-15,-2 1-1 0,2 1-3 0,-1 1 2 16,-6 1 0-16,2-1-1 0,-1 3-3 15,-2 2 2-15,-4 0-3 0,2 1 3 0,-4 2 5 16,-4 1-6-16,0 2 0 0,-3 0-4 0,-2 1-4 16,-4 2 5-16,-1 1 0 0,-3 3 1 15,-2 0-2-15,-2 2-2 0,0-2 0 0,-1 2 0 0,-3 2 5 16,0-2-4-16,0 1-2 0,-2-1-2 16,2 0-3-16,-1 1 5 0,1-1-2 0,0 0 2 15,-2 1-1-15,2-1-1 0,0 1-2 16,0 2 2-16,0-2 7 0,2 1-9 0,-2 0-2 15,0 1-7-15,0 0-14 0,0 2-1 0,1 1-14 16,-1 0-13-16,0 1-17 0,-1 1-29 16,-1 0-38-16,-2 2-66 0,0 0-110 0,-3 2-263 15,-2 2-288-15,-2 3-25 0</inkml:trace>
  <inkml:trace contextRef="#ctx0" brushRef="#br0" timeOffset="342239.0726">10797 11972 1 0,'0'2'0'0,"-5"0"0"0,1 1 0 15,4-2 396-15,-2-1 50 0,2 2-20 16,0-2-72-16,2 1-70 0,-2-1-47 0,0 0-32 16,1 0-26-16,-1 0-25 0,1 0-24 0,1 0-23 15,-1 0-23-15,1-3-14 0,0 3-10 0,-2-1-10 16,2 0-5-16,2-2-7 0,0-3-10 16,4-1-5-16,3-1-4 0,3-2-5 0,4-2 1 15,0 0 0-15,4-3 0 0,3 1 0 0,1-1-2 16,2-2-1-16,4 2-1 0,-1-3 3 0,3-1-3 15,0 1 0-15,0 0-4 0,-1-1-2 16,3 2 3-16,-1-1 2 0,-1 1 0 0,-2 0-1 16,-6 1 0-16,0 2-2 0,-4 0 2 0,-1 4 4 15,-2-3-3-15,0 2 0 0,-3 0-4 0,2 1-1 16,-7 1 3-16,0 1 0 0,-1 2 3 16,-1-1 0-16,-3 1-1 0,-2 4 0 0,1-1 1 15,-3 2 0-15,-1 0 0 0,1-1-2 0,-2 1-2 16,-2 1-4-16,1 1 1 0,1-1 1 15,-1 0 0-15,1 0 0 0,-1 0-3 0,-2 2-3 16,3-2-2-16,-1 1 1 0,1-1-5 0,-1 1-6 16,1-1-9-16,-1 1-6 0,1 2-2 15,-2 5-12-15,-1 4-24 0,0 5-62 0,2 4-135 16,0 6-695-16,1 3-733 0</inkml:trace>
  <inkml:trace contextRef="#ctx0" brushRef="#br0" timeOffset="422954.4871">10115 10039 1 0,'1'1'0'0,"2"-2"0"16,-2 0 0-16,2 0 0 0,-2 0 0 16,1 0 0-16,-2 1 0 0,3-2 0 0,0 2 0 15,0 0 0-15,-2 0 0 0,3-1 0 0,0 0 0 16,-2 0 0-16,-1 0 0 0,3-2 0 0,-2 2 0 16,0 0 0-16,-1 0 0 0,0 0 0 15,-1 0 0-15,1-1 0 0,-1 2 0 0,0 0 0 16,3-1 0-16,-3 2 99 0,0-1-7 0,0 0-32 15,0 0-30-15,2 0-14 0,-2 0-8 0,0 0-1 16,0 0 3-16,0 2 6 0,1-2 13 16,-1 0 6-16,2 0 5 0,-1-2 4 0,6 1 0 15,-1 0-4-15,1 0-4 0,0-2-6 0,-1 2-12 16,1 1-10-16,2-1-4 0,-4 2-6 16,2-1 2-16,-1 1 3 0,1-1 0 0,0 2-1 15,2-1 3-15,0-1 4 0,2 0 4 0,1-1 6 16,4 1 1-16,-2-2 2 0,3 1 4 0,-3 0-1 15,4 1 8-15,-2-3 4 0,1 2 7 0,2-1 3 16,0-2-4-16,4 2-4 0,-3 1-10 0,6 0-4 16,-2-1-7-16,0 1-3 0,1 1-4 0,-3 1-2 15,2-1 1-15,1 0 3 0,0-1 2 16,1 1-2-16,-2 0-4 0,3-1-2 0,-2 1-5 16,2-1 6-16,-3 1-2 0,1 0 1 15,0 0 0-15,0 1-5 0,-1-1 3 0,3 1 1 16,0 0 1-16,2 1 2 0,-4-1-3 0,1 1-3 15,0 1-1-15,-1 0 2 0,0-2 0 16,-3 2 1-16,2-2 3 0,0 0-5 0,0 2 2 16,-2-2 2-16,4 0 0 0,-1 0 2 0,-3-1-3 15,2 1-1-15,-4-1 0 0,2 0 2 0,-2-1 4 16,1 1 1-16,0-2 0 0,2 2-2 0,-3-3-1 16,3 2 0-16,-2 0 1 0,3-2 1 15,-4 1-3-15,4-1-1 0,-3 0-2 0,0 1-1 16,0 1 0-16,0-1 1 0,1 2 0 0,1-1-2 15,0 1 0-15,-1 0 1 0,-2-1 2 0,4 1 5 16,-2-1-2-16,0 1-1 0,-3-2-4 0,0 2-3 16,-3 0 5-16,3 0-1 0,-3 0 2 0,-1-1-3 15,-1-1 1-15,-1 1 1 0,0 0 1 16,0 0 6-16,0 0-3 0,-2-3-1 16,1 3-2-16,-1-1-2 0,-3 1 2 0,2 0 0 0,-2 0 1 15,0-2-3-15,1 2 1 0,-3-1-1 0,-1 0 0 16,2 1 4-16,-5 0-2 0,0 1-1 15,0 0-1-15,-2 0-2 0,0 0 3 16,0 0 3-16,0 0-2 0,0 0-4 0,-2 0-5 16,2 1-5-16,-1-1-3 0,0 0 2 0,0 0-6 15,1 0 0-15,-3 0 11 0,1 1 6 0,-3 2 10 16,-4-1 6-16,-2-1-5 0,-3 2-4 0,-2-1 0 16,-3 0-2-16,-2 2-1 0,-1-3 2 15,-2 1-2-15,1-1-2 0,-1 2-1 0,-1-2-3 16,-1 1 3-16,-2 0-1 0,0 1 1 0,-2-1 4 15,-1 2-7-15,-3-1 1 0,2 1 0 0,0-2 1 16,3 1 1-16,-1 0-1 0,-1 0 0 0,6-1-5 16,-4 1 3-16,1 1 0 0,1-2 3 15,0 2 1-15,1-2-3 0,-2 2-2 0,-1 0 0 0,-1 0 2 16,-3 2 1-16,-1-4 0 16,0 2-1-16,-1-1-4 0,3 0 4 0,1 0 1 0,-1 0 1 15,0 1 2-15,-1-4-4 0,2 3-1 16,-1-2-3-16,0 2 2 0,-1-1 1 0,2 1 0 15,-1 0 1-15,1 1-4 0,0-1 2 0,5 0 2 16,-1-1 1-16,4 0 3 0,4-1-3 0,3 1 0 16,0-2-1-16,5 1 0 0,1-1 2 15,0 0-1-15,0-1 1 0,2 1-2 0,1 0 1 16,0-2 3-16,1 2 1 0,2 0 7 0,2-1 0 16,1 1 0-16,-1-1-3 0,2 2-4 0,2-1-5 15,-2 0-8-15,1 0-3 0,0 0-6 16,0 0-1-16,-1 0 1 0,2 0 7 0,1 0 8 15,4-1 3-15,6 0 5 0,4 0-3 0,4-2-1 16,5 0 0-16,-1-1 0 0,7 0 1 16,2 0-6-16,0 1 2 0,0-1-1 0,0 3 0 0,0-4 4 15,1 1-3-15,0 2-1 0,1 0-1 16,0 0-2-16,-2 1 4 0,1 0 0 0,-2-2 2 16,2 3-1-16,1-1 0 0,-1 0 0 0,0-2-1 15,-3 1 5-15,0 0-4 0,-6-1-1 0,-1 1-1 16,-1 0-2-16,-2 0 4 0,-2 0 1 15,-4 1-1-15,0-1 1 0,-2 0-3 16,-4 1 2-16,0 0 1 0,-3 1 2 0,-3-1 3 0,-1 0 0 16,-2 1 5-16,-1 0 4 0,0 0 7 15,-1 0 5-15,1 0 3 0,-2 0-2 0,1-3-15 16,0 3-17-16,-4-1-16 0,-2 0-8 0,-4 0-1 16,-4 0 5-16,-2 0 3 0,-2 1 1 0,-6 1 8 15,0 0 4-15,1 1 3 0,-3-1 1 0,5 3-1 16,-3-3 1-16,3 1 1 0,0 2 2 15,4-2-3-15,-1 2-2 0,7 0-10 0,0 2-24 16,2 1-49-16,2 1-118 0,2 5-184 0,-2 0-250 16,2 5 31-16</inkml:trace>
  <inkml:trace contextRef="#ctx0" brushRef="#br0" timeOffset="423705.0026">10980 10224 1 0,'-2'-10'0'0,"1"0"0"16,0-4 0-16,1 4 0 0,0-1 145 0,0 4 49 15,1 1-22-15,-1 0-10 0,1-1-17 16,-1 2-13-16,2 2-27 0,-2 1-39 0,0 2-43 16,0 0-56-16,0 2-47 0,0-1-11 0,2 1 8 15,-1 3 33-15,3 2 35 0,-1 1 19 16,0 3 9-16,2 3 3 0,0 2 1 16,4 0 0-16,-2 3 0 0,0-1 0 0,1 2-1 0,2-3-1 15,0 2-4-15,0 1 4 16,1-1 1-16,1-4 9 0,0-1 12 0,1-2 7 0,1-1 14 15,4-2 9-15,-3-2 14 0,6-2 13 0,0-4 13 16,6-3 2-16,7-4-10 0,2-6-14 0,10-4-18 16,6-7-19-16,3-4-12 0,5-4-12 15,4-2-8-15,0-3-4 0,0 2 1 0,-3-1-2 16,-1 1 2-16,-4 0-1 0,-6 4-4 0,-3 2 0 16,-2 3-1-16,-6 3-1 0,-4 4 1 0,-6 3-4 15,-8 2-2-15,-1 5-3 0,-5 2-2 0,-5 3 0 16,-1 1-2-16,-3 0 0 0,-2 2-6 0,2 2-7 15,-2 0-17-15,-2 3-36 0,2-1-72 0,0 1-98 16,-3 2-129-16,1 2-201 0,-2 0-2 16,-1 4 574-16</inkml:trace>
  <inkml:trace contextRef="#ctx0" brushRef="#br0" timeOffset="424310.0215">10505 10396 1 0,'-1'-6'0'16,"-1"-1"0"-16,2 0 0 0,0 2 0 0,0 1 21 16,2 2 121-16,0-1-13 0,0-1-26 0,-1 4-47 15,0 0-48-15,0 0-44 0,0 0-20 16,2 4-6-16,3-1 18 0,-2 1 14 0,3 3 10 16,1 5 16-16,1 0 11 0,-1 2 5 0,1 2 3 15,0 3 1-15,5 1 3 0,-2-2 0 0,4 2 4 16,1-2 5-16,4 0 9 0,2 1 15 15,2-3 12-15,3-3 13 0,4-3 4 0,4-4 4 0,1-5 3 16,1-1-4-16,3-4 1 0,2-4-5 0,1-5-7 16,5-3-8-16,1-4-15 0,5-3-6 15,2-2-14-15,4-5-4 0,-2 1-4 0,1-1-4 16,-6-4-2-16,-1 1-3 0,1 1-1 16,-4 1-3-16,-3 2 2 0,-5 3-4 0,-2 0-1 15,-7 3 0-15,1 3-4 0,-5 2 1 0,-6 5-1 16,0 0-2-16,-6 5-4 0,-1 2-14 0,-2 2-59 15,-3 4-150-15,2 4-292 0,-3 4-130 0,1 1 649 16</inkml:trace>
  <inkml:trace contextRef="#ctx0" brushRef="#br0" timeOffset="425207.2042">10894 11796 1 0,'0'-10'0'0,"0"-1"0"16,0-2 0-16,1 3 0 0,0 4 0 0,0-1 2 16,2 4 112-16,-3-1-42 0,0 4-35 0,0 0-55 15,1 0-36-15,-1 1-12 0,0 1 9 16,1 0 30-16,1 2 24 0,1 1 10 0,-2 2 10 16,5 1 10-16,-1 4 8 0,2-2 0 0,-4 3 3 15,5 0 2-15,-2 0 0 0,1 0 0 0,1 0-3 16,0-2-3-16,-1 2 1 0,2-3 9 15,-1-1 14-15,1-2 23 0,0-1 29 0,2-4 27 16,-1-1 22-16,1-3 8 0,6-3-11 0,0-1-23 16,4-6-28-16,3-2-28 0,3-3-24 15,2-4-14-15,3 1-11 0,3-3-3 0,-1 2-7 16,1-1-3-16,-5 0-4 0,-2 1-8 0,-1 2 4 16,-3 2 0-16,0 0-1 0,-4 2 4 0,1-1-6 15,-1 4-2-15,-1-2-1 0,-3 2-1 16,-1 2 0-16,1 3 0 0,-7 0-4 0,1 0-9 15,-3 3-12-15,-1 2-36 0,-1-1-75 0,-2 3-104 16,-1 2-133-16,0 0-159 0,-1 2 75 16,-4 5 457-16</inkml:trace>
  <inkml:trace contextRef="#ctx0" brushRef="#br0" timeOffset="425686.3036">10743 11964 1 0,'-5'-8'151'0,"-1"-1"18"16,1-1-10-16,1 6-39 0,4 3-61 15,0 1-55-15,0 0-69 0,1 1-50 0,-1-1-3 16,1 3 21-16,1 0 36 0,-1 1 38 0,0 1 9 16,4 2 10-16,-3 2 8 0,2 0 14 0,2 1 11 15,0 0 17-15,0 0 15 0,3 1 12 16,0-2 7-16,0 3 2 0,3-3 0 0,-2 2 0 15,2-2 0-15,0-1 1 0,2 2 4 0,-1-3 4 16,3-2 9-16,-1-1 16 0,2 0 13 16,3-4 5-16,1-4-8 0,5-1-15 0,3-3-23 0,3-5-16 15,2 0-13-15,3-6-10 0,2-2-8 16,1-4-5-16,4-3-5 0,2-2-7 0,3-6-2 16,-3 1-5-16,3-4-2 0,-6 2 2 0,2-1-3 15,-3 1-1-15,-3-1-2 0,-4 0-5 0,-1 6 2 16,-4 2-5-16,-6 8-5 0,-3 6-18 15,-5 8-83-15,-5 4-233 0,-5 10-421 0,-7 8-332 16</inkml:trace>
  <inkml:trace contextRef="#ctx0" brushRef="#br0" timeOffset="437770.5902">13160 9901 1 0,'1'1'0'0,"-1"-1"0"0,0-1 0 0,0 1 0 0,-1 0 0 15,1 0 0-15,0 0 0 0,0 0 0 16,0 0 0-16,0 0 0 0,0 0 0 0,0 0 0 16,0 1 0-16,0-1 0 0,1 0 0 0,-1 1 0 15,0-1 0-15,0 2 0 0,0-2 0 0,0 0 0 16,0 1 0-16,0-1 0 0,0 0 0 15,0 0 0-15,0 0 0 0,0-1 0 0,0 2 0 16,0-1 0-16,-1 0 0 0,1 0 0 0,0-1 0 16,0 1 0-16,0 0 0 0,0 0 0 0,0 0 52 15,0 0-6-15,0 0-36 0,1 0-23 16,-1 0-13-16,0 0-8 0,0 0 0 0,0 0 33 16,0 0 1-16,0 0 0 0,0 0 0 0,0 0 0 15,0 0 0-15,0 0 0 0,0 0 0 0,0 0 0 16,0 0 0-16,0 1 0 0,-1-1 0 15,1 0 0-15,0 0 0 0,0-1 0 0,0 2 0 16,0-1 0-16,-2 1 0 0,2 0 0 0,-1 1 0 16,1-1 0-16,-1 0 0 0,0 0 0 0,1 2 0 15,0-2 0-15,0-1 0 0,0 1 0 16,0-1 0-16,0 0 0 0,0 0 0 0,0 0 0 16,0 0 0-16,0 0 0 0,-1 1 0 0,1-1 0 15,0 2 0-15,0-1 0 0,-1 0 0 0,1 0 0 16,-2 0 0-16,1 0 0 0,1 2 0 0,0-2 0 15,-2 0 0-15,2-1 0 0,0-1 0 16,2 2 0-16,-2-1 0 0,0 0 0 0,0 0 0 16,0-1 0-16,0 1 0 0,0 0 0 0,0 0 0 15,0 0 0-15,0 0 0 0,0 0 0 16,1 0 0-16,-1 1 0 0,0-1 0 0,0 0 0 16,0 0 0-16,0 0 0 0,2 0 0 0,-2 2 0 15,0 0 0-15,0-1 0 0,0-1 0 0,0 1 0 16,0-1 0-16,0 0 0 0,0 0 0 15,0 0 0-15,0 0 0 0,0 0 0 0,0 0 0 16,0 0 0-16,0 0 0 0,0 0 0 0,0 0 0 16,0 0 0-16,0 0 0 0,-2 0 0 15,2 0 0-15,2 0 0 0,-2 0 0 0,0 0 0 16,0 0 0-16,-2 0 0 0,4 0 0 0,-2 0 0 16,0 0 0-16,0 0 0 0,-2 0 0 0,2 0 0 15,0 0 0-15,0 1 0 0</inkml:trace>
  <inkml:trace contextRef="#ctx0" brushRef="#br0" timeOffset="447685.9786">15513 13143 1 0,'1'1'0'0,"-1"-1"0"0,0-1 0 16,0 1 0-16,0 0 0 0,0-2 0 0,0 2 0 15,0 0 0-15,1 0 0 0,-1-1 0 16,0 1 0-16,0 0 0 0,0 0 0 0,0-1 0 16,1 0 0-16,-1 1 0 0,3-1 0 0,-2-1 0 15,-1 1 0-15,0 0 0 0,0 0 0 0,1 1 0 16,-1-2 0-16,0 2 0 0,0-1 0 0,1 0 0 16,-1-2 0-16,0 1 0 0,0 1 0 15,0 0 0-15,0 1 0 0,0-2 0 0,0 1 28 16,0 1 19-16,0 0-10 0,0 0-8 0,0 0-8 15,0 0-4-15,0 0-5 0,0 0-4 16,0 0 2-16,0 0 2 0,0 0 2 0,0 0 6 16,0 0 4-16,0 0 4 0,0 0 12 0,0 0 6 15,0 0 6-15,0 0 10 0,0 0-1 16,0 0 3-16,0 0 2 0,0 0-1 0,0 0-1 16,0 0 1-16,0 0-7 0,0 0-6 0,0 0-9 15,0 0-12-15,0 0-10 0,0-2-7 0,0 2-4 16,0-1-3-16,0 1-1 0,0 0-1 0,0 0-3 15,0 0 1-15,0 0-2 0,0-1-3 0,0 1 3 16,0 0 1-16,0 0 2 0,0 0 3 16,0 0-4-16,0 0-1 0,0 0-1 0,0 0-1 15,0 0 2-15,0 0-1 0,0 0 0 0,0 0-2 16,0 0 0-16,0 0 0 0,0 0 1 0,0 0 3 16,0 0-5-16,0 0-1 0,0 0-2 15,0 1-4-15,0-1-2 0,0 0-3 0,0 0-7 16,0-1-11-16,0 1-23 0,0 0-42 0,0 0-61 15,1 1-48-15,-1 0-84 0,0 1 26 0,0 5 264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4:26:08.02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3484 2101 1 0,'-1'-6'0'0,"-2"-2"216"15,-1-2 139-15,1 2-17 0,-1 1-38 0,2 1-50 16,-2 0-32-16,2-2-39 0,-1 3-30 0,1 0-25 15,-2 3-18-15,1-5-18 0,1 4-13 0,0-1-13 16,-2 1-5-16,1 0-2 0,0 0-6 16,-2-1-2-16,0 3-9 0,-1-3-6 0,2 2-5 15,-3 1-6-15,-1 0-6 0,-2-1-5 0,-2 4-3 16,-1 0-3-16,-4 4 2 0,-2 1 4 16,-3 3 1-16,-2 1 3 0,-4 3 0 15,-1 2 0-15,-2 5 4 0,1 0 0 0,-1 4 2 0,1-1 1 16,2 3-2-16,1 1 1 0,-2 1-3 0,1 3-1 15,4 0-4-15,-2 4-1 0,3 0-2 16,1 2-6-16,1 1 1 0,5-2 1 16,6-1-2-16,0-1 3 0,7 0-1 0,-1 0-5 0,6-5 2 15,2 1 2-15,4-4 0 0,5 1 5 16,5-4 3-16,4-2 6 0,8-4 6 0,2-1 4 0,7-2 1 16,2-3-1-16,1-3-4 0,8-4-7 15,-2-1-4-15,0-1-5 0,-2-1-8 0,-2-2-10 16,-2 0-18-16,-2-3-24 0,-3 0-39 0,-2-4-57 15,-5-3-73-15,-1-3-110 0,-2-4-231 0,-6-2-309 16,1-2-133-16</inkml:trace>
  <inkml:trace contextRef="#ctx0" brushRef="#br0" timeOffset="451.9529">3650 2304 611 0,'-2'-8'606'16,"2"-3"-152"-16,0-2-136 0,3 5-78 15,1 1-57-15,1 2-65 0,-1 2-38 0,4 0-28 16,5 2-18-16,2 0-6 0,3 3-4 0,3 1-3 16,1 3-4-16,1 3-7 0,0 3-4 0,1 2 0 15,-1 2-4-15,-2 6 3 0,-2 2 3 0,0 2 2 16,-3 6 3-16,-2 2 2 0,-6 3 4 16,0 0 5-16,-3 0 2 0,-2-5-3 0,-1-3-7 15,-2-7-4-15,0-5-5 16,0-1-1-16,-2-4 1 0,1-2 1 0,-1-3-1 0,0-2 2 0,1-2 1 15,0-2 12-15,1 0 17 0,0-2 16 0,0 1 20 16,0-2-3-16,0-2-17 0,0 0-23 0,1-7-19 16,0-1-15-16,4-7-3 0,2-3 0 15,4-3-4-15,3-3 0 0,4 0 0 0,3-5 1 16,2 4 1-16,4-3 0 0,1 5 2 0,-1 1-2 16,1 5 2-16,0 2 2 0,-2 3 0 0,2 3 3 15,-5 3-3-15,0 5 1 0,-5 1-3 16,0 4 0-16,-2 2 1 0,0 3-2 0,1 2 0 15,-3 5 1-15,1 2 1 0,0 2 2 0,-2 3 2 16,0 0 1-16,-4 3-1 0,-3 2 1 16,1 2 1-16,-4 2-1 0,3-1 2 0,-1 1 0 15,1-4-1-15,-3-2-1 0,2-3 2 0,0-3-3 16,0-2-11-16,-1-2-27 0,-3-3-60 0,2-1-88 16,-5-2-120-16,0-3-224 0,-2-2-572 0,-4-3 85 15</inkml:trace>
  <inkml:trace contextRef="#ctx0" brushRef="#br0" timeOffset="611.7164">4324 1832 1473 0,'-5'-6'120'0,"-2"-1"-73"0,0-2-36 15,2 5-26-15,-1 3-29 0,0 3-23 16,-2 5-26-16,-3 2-125 0,0 5-320 0,3 2-137 15</inkml:trace>
  <inkml:trace contextRef="#ctx0" brushRef="#br0" timeOffset="1015.724">4925 1745 537 0,'-1'-10'589'0,"1"0"-175"0,0-1-54 16,0 6-85-16,0 3-80 0,0 1-79 0,0 2-95 16,0 1-70-16,1 2-4 0,-1 6 20 15,1 4 47-15,0 7 42 0,-1 8 3 0,-1 7-1 16,-1 8-10-16,-1 5-9 0,-3 6-4 0,-3 9-7 16,2 2 1-16,-2-1 4 0,-1 1-2 0,3-2 3 15,-2-1-1-15,4-3-9 0,0-4-2 16,0-5-11-16,1-7-10 0,1-6-14 0,-1-6-17 15,-1-2-34-15,1-6-43 0,-3-4-57 0,2-3-79 16,0-4-88-16,0-8-148 0,0-3-266 16,-4-4-5-16</inkml:trace>
  <inkml:trace contextRef="#ctx0" brushRef="#br0" timeOffset="1635.208">4823 2344 191 0,'8'-18'596'16,"2"-5"-114"-16,2-5-124 0,5 3-65 0,-1 6-54 0,1 0-43 15,0 5-44-15,-3-1-42 0,3 4-29 0,1 1-23 16,-1 1-16-16,3 5-18 0,-1 0-10 0,-1 4-6 16,1 3-6-16,1 1-5 0,0 6-2 0,1 3 0 15,2 5-2-15,-1 1 7 0,-3 4 0 16,2 4 2-16,-2 1 4 0,-6 2-5 0,1 1 3 16,-3 1 1-16,-2-1 2 0,-2-1-3 0,2-4 3 15,1-1-2-15,-5-2-2 0,0-3 4 16,1-2-3-16,-2-4 0 0,-2-1 3 0,2 0-2 15,-1-2 1-15,-2-2 1 0,0 1-1 0,3-5 1 16,-3-1 1-16,1-1 2 0,-2-3 4 0,1 1 15 16,-1-2 20-16,0 1 19 0,0-3 14 15,1 0-21-15,0-2-20 0,2-6-26 0,3 1-16 0,-3-4 0 16,3 2-1-16,-2-1 2 0,3 0-5 16,0-1 3-16,-2 1-1 0,1-1 0 15,0 0 6-15,1 1-4 0,-4 0 2 0,4 3 0 0,-4 1-4 16,3-1 4-16,-4 0-3 0,2 2 2 0,0 1-1 15,-3 1 2-15,1 2-1 0,2-2-1 16,-2 3 4-16,1 1-9 0,-2-1 2 16,0 1-2-16,0 2-4 0,1-1 5 0,-1 0-1 15,1 1 0-15,-1-2 1 0,-1 2 1 0,0 0 0 16,1 0 3-16,-1 0 2 0,0-1-2 0,1 1 0 16,-1 0 0-16,1 0-4 0,-1 0 6 0,0-1-1 15,0 1 1-15,0 0-1 0,1 0 0 0,-1 0-1 16,0 0 1-16,0 0 3 0,0 0-6 15,0 0 3-15,0 0-2 0,0-1-4 0,0 1 7 16,0 0-2-16,0 0 0 0,2-1 4 0,-2 1-3 16,1 0 0-16,3 0 1 0,-4 1 0 0,0-2-3 15,1-1 0-15,0 2 1 0,-1 0-5 16,1 0 5-16,2-1-3 0,-3 1-6 0,1-4 3 0,-1 4-10 16,2 0-5-16,-2 0-10 0,1 2-10 15,0-4-8-15,-1 2-16 0,1 0-10 0,0 0-11 16,1 0-7-16,-1-1-5 0,2 0-20 15,-1 1-26-15,-1-1-37 0,3-1-48 0,-1 1-54 16,-1 0-118-16,3 0-165 0,-1-2-44 0,-1 2 552 16</inkml:trace>
  <inkml:trace contextRef="#ctx0" brushRef="#br0" timeOffset="3768.9758">5833 2164 1 0,'4'-4'0'0,"-2"0"0"0,2-2 0 0,-1 1 343 16,-2-1-36-16,0 3-28 0,-1-2-21 0,0 1-25 15,1-2-29-15,-1 0-18 0,0 1-32 0,0 2-16 16,-1 0-19-16,1 1-21 0,0 1-10 16,0 1-22-16,-1 0-18 0,0 0-20 15,-1 1-27-15,1 0-15 0,-3 1-7 0,-4 3 2 0,1 6 13 16,-4 0 8-16,-5 5 5 0,2-2 9 0,-2 2-1 16,-3 4 4-16,0 1 1 0,-1 1 3 15,2 2 1-15,-2 0-2 0,4 1-5 0,-1 1-12 16,4-1 2-16,1 1-3 0,4-3 2 0,0 2 3 15,6-1-3-15,1-2 0 0,2 0 3 16,3-3 2-16,2-2 4 0,4-3 4 0,8-1 6 0,1-2 1 16,5-1 8-16,7-1 2 0,4-3-3 15,3-2 0-15,3-4-7 0,1-1-4 0,4-3-2 16,-3-2-3-16,4-4-2 0,-5-1-3 0,-2-1-2 16,-2-1-2-16,-3-1 0 0,-2 0 0 0,-1-1 1 15,-4-2 7-15,0-1-3 0,-6 2 3 0,-2-2 2 16,-5 2 0-16,-6 1 4 0,-4 0 0 15,0 3 1-15,-5 1-5 0,0 3 1 0,-2-1-2 16,-1 3-6-16,-1 2 0 0,-2 0-13 0,-3 1-10 16,-2 2-3-16,-4 1-7 0,-2 2 4 15,-4 3 6-15,1 2 2 0,-3 4 4 0,5 0 0 16,2 4 0-16,2-1 0 0,5 1 1 16,1 0 0-16,6 1-2 0,2-1 2 0,2 2-2 0,6-1 4 15,2 0 5-15,3-2 0 0,4-2 3 0,0-2 1 16,3-1-1-16,-1-2 3 0,0-2 3 15,0 0-2-15,0-5 4 0,-3 0 2 0,-2-5-1 16,2 0 3-16,-2-2 0 0,-2-2-1 16,6-2-2-16,-6-5-2 0,3 2-2 0,0-4 1 15,-4 0 2-15,-1 1 0 0,-1-3 0 0,0 2-1 16,-6 1-5-16,3-2 1 0,-3 3 2 0,-3 0-3 16,1 1 4-16,-1 3-5 0,-1 3-3 0,1 1 2 15,-1 5 1-15,0 0-3 0,0 3-8 16,-1 0-14-16,2 0-23 0,0 3-7 0,-2 0 8 15,0 6 10-15,0 2 21 0,0 4 7 0,2-1-1 16,1 5 2-16,3 1 2 0,4-2 1 0,2-1 0 16,5 1 2-16,1-3-2 0,4 1 2 0,2-4 3 15,5-1 2-15,-4-2 1 0,6-3 0 16,1-2-1-16,1-3 0 0,-1-2 1 0,1-4 1 16,-3-3 0-16,0-5-1 0,-1-3-3 0,1 0 4 15,-2-4 2-15,0-2-1 0,-3-3 2 16,4-3-7-16,1 0-4 0,-4-4 4 0,-1 4-1 15,-6-3 2-15,-4 3 2 0,-1-3 0 0,-7 1 1 16,-3 1 1-16,-2 3-1 0,-2 1-1 16,-3 5 1-16,-1 1-2 0,-3 4-6 0,1 4-1 0,2 4-5 15,-3 4 0-15,-1-1 0 0,2 4-5 16,-1 4 0-16,-1 4 1 0,-5 9 0 0,-1 2 5 16,-4 11 3-16,1 1 0 0,6 1-2 0,-4 3-1 15,7-3 0-15,5 3 1 0,-1-1 4 16,5 0-1-16,2 1 0 0,4-2 0 0,-1 0-1 0,5 0 1 15,2-1 3-15,-1-2-2 0,2-2-8 16,6-1-24-16,-5-1-46 0,5 0-87 0,3 0-159 16,-2-2-524-16,2-2-798 0</inkml:trace>
  <inkml:trace contextRef="#ctx0" brushRef="#br0" timeOffset="5869.8392">8226 2213 1 0,'-1'-8'0'0,"1"-3"0"16,1-3 0-16,2 3 0 0,2-1 109 16,-2 3 175-16,4-2-6 0,-4 2-3 0,-1-2 2 15,3 1-15-15,-3 1-23 0,-1-4-20 16,0 4-27-16,-1 0-27 0,-1 2-24 0,0 2-22 15,-3-4-18-15,-1 4-16 0,-2-1-11 0,1 3-14 16,-2 1-17-16,0 0-16 0,-5 4-15 16,1 0-7-16,-6 8-2 0,-5 6 6 0,-4 6 5 0,-2 2 2 15,-1 2 2-15,3 1-4 0,0 1-1 0,-2 4 0 16,8-1-2-16,-1 3-1 0,3 2-2 16,5-1-3-16,5 3-1 0,3-4-1 0,10 0 2 15,1-5 3-15,5-1 6 0,3-5-2 0,5-2 6 16,5-1 1-16,3-2 4 0,5-4 7 0,8-4-1 15,2-5-1-15,5-2-5 0,3-3-4 16,6-3 0-16,-2-3-6 0,-3-7 2 0,-4-2-7 16,-1-2-3-16,-4-3-2 0,-5-2-5 0,0-3 4 15,-6-4 1-15,-4-3-2 0,1-2 0 16,-7-2-2-16,1-2 1 0,-2-4 2 0,-6-1-2 16,-2 0-2-16,-2 0-2 0,-3-4 1 0,-4 1 2 15,-2 0 1-15,-1 4 1 0,-4 5-1 0,3 2 1 16,-3 6 1-16,-1 2 2 0,0 2 2 15,2 6-1-15,0 4-1 0,0 6 1 0,3 2 0 16,0 3 0-16,1 3 0 0,0 2-8 16,0 1-12-16,0-2-17 0,0 4-4 0,0 1 7 15,1 6 7-15,4 9 21 0,-2 8 2 0,0 6 1 0,5 6 0 16,-2 4-2-16,-1 7 3 0,0 3 1 0,-4 2-2 16,0-2 3-16,-1 1 0 0,0 0 1 15,-1-3 3-15,1 2-1 0,0-3 2 0,0-7-2 16,2-6-2-16,0-7-6 0,4-7 4 0,-3-5 1 15,0-5-2-15,3-7 8 0,-4-4-9 16,2-2 7-16,-2-1 9 0,1-1 2 0,2-4 3 16,7-7-5-16,4-4-9 0,5-7-6 15,3-3-4-15,-1-4 0 0,0-2-2 0,3-3 2 0,-2 0-4 16,1 0-2-16,0 2 2 0,-3 2-2 16,-2 3 2-16,-2 4 1 0,-2 3-2 0,-3 6 0 15,-3 4 2-15,0 1-2 0,-5 5-4 16,1 2-6-16,-3 1-13 0,2 2-5 0,-1 3-1 15,3 1-1-15,-2 5 11 0,4 3 7 0,1 4 5 0,1 5 6 16,4 2 3-16,-2 3 2 0,-1 2 2 16,7 1 2-16,-2 1-2 0,3 1 2 15,2-2 1-15,0-3-5 0,5-3 9 0,-2-4-1 0,2-4-2 16,-1-3 8-16,3-4-7 0,0-2 1 16,1-4 4-16,0-3-2 0,-1-3-2 0,1-2 2 15,-3-3 1-15,-1-2-2 0,-1-1 6 0,-1-3 0 16,-2-4-2-16,-2 0 4 0,0-2-2 0,-5-3 0 15,2-2 1-15,-7 0 4 0,0 1-5 0,-5-1-4 16,0 0-2-16,-3 2-9 0,-2 0 6 16,-3 3 1-16,-4 6-1 0,1 0 2 0,-2 1-5 15,-1 3-2-15,-4 3-3 0,-1-1 1 0,2 4-3 16,-5 1-1-16,3 4-2 0,0 1-5 16,-2 5 5-16,0 2 0 0,1 4 1 0,-4 4 5 15,7 2-3-15,-1 3 3 0,3 4 0 0,3 2-2 16,1 0 2-16,3 2 0 0,3 0 1 0,3 0 0 15,3-3 3-15,1-2 1 0,3-2-1 16,2-2 6-16,0-3-6 0,4-5 0 0,-1-1 3 16,4-4-4-16,0-2 7 0,2-4-1 0,1-2 0 15,-2-3 3-15,5-3-1 0,-1-2-1 0,0-4-1 16,2-2 3-16,-2-2-5 0,4-4 0 0,-3-1 2 16,1-3-5-16,0 1 4 0,-2-3-2 15,-1 0 0-15,-2-1 0 0,-2 2 2 0,-1 0 0 16,-6 2 0-16,-1 1 5 0,-5 5-4 0,-3 2 3 15,-2 2 1-15,-1 6-9 0,-1-2 8 0,1 7-2 16,-1 0-4-16,0 2 0 0,1 2-17 16,0-1-16-16,-1 3-6 0,-4 3 7 0,2 4 5 15,-6 4 15-15,0 5 8 0,-1 3-5 16,3 1 7-16,0-2-2 0,1 3 1 0,3-4 2 0,2 2-4 16,1-1 4-16,2-1-2 0,3 0 2 15,1-2 0-15,2-1-1 0,1 0 1 0,2-6-4 16,1 2 5-16,-1-3 1 0,0-2 0 15,5-2 9-15,-3-2-6 0,2-3 4 0,2-1 2 16,3-1-4-16,0-3 0 0,1-4-3 0,4-2-1 16,-2-2-6-16,0 2 7 0,-3-7-1 0,1 2-1 15,2-3 7-15,-3-3-9 0,-2 0 2 0,2 1 0 16,-3-2 1-16,2-1-2 0,-3 0 1 16,0 1 1-16,-4 3-7 0,-4 0 7 0,-4-1 0 0,-1 4 0 15,0 0 7-15,-2 1-7 0,0 1 1 16,-1 4-1-16,0-2-4 0,-1 2 7 0,0 2-3 15,0 1 2-15,-1 1 0 0,1 2 1 0,-1 3-3 16,2-1-3-16,0 2 0 0,0 0-13 16,0 1-10-16,-1 0-16 0,1 0-2 0,0 6 9 15,-2 6 10-15,-4 5 16 0,3-2 4 0,-3 5 0 16,3-1 2-16,0-1-2 0,-1 2 6 0,3-3-7 16,-1 2 0-16,2 0 4 0,0 0-8 15,2-2 7-15,0-2-2 0,1 2 0 0,0-3 2 16,2-3-1-16,-1 2 0 0,0-2-1 0,2-1 3 15,-2-2-3-15,1-1 2 0,-1-1 0 0,1-2-3 16,0-2 7-16,2 1 0 0,0-2 4 16,0-2 8-16,1 0-2 0,4-2 1 0,0-2-2 15,2 0-1-15,-1-4-5 0,5-2-2 0,-2-1 0 16,1-1-7-16,4-1 8 0,-3-2-4 0,0 0 0 16,1-3 4-16,-1 1-6 0,-1 1 2 15,4 1-2-15,-5 1 0 0,-2 2-2 0,-1 1-1 16,-3 1 2-16,-1 0-3 0,-2 4 4 0,0 0 0 15,-2 4-5-15,-1 0 2 0,0 1-8 16,-3 1-4-16,0 1-2 0,2 3-6 0,1-1 2 16,-1 2 3-16,4 4 5 0,-3 1 0 0,3 1 9 15,-3 4-1-15,3 1 2 0,0 0 3 0,0 2-3 16,0 0 2-16,1 1 0 0,-2-1-1 16,4-1 1-16,-3-1-1 0,0-1 0 0,0-1 1 15,-1-1 0-15,5-4 2 0,-4-1-1 0,-2-2 2 16,2-3 1-16,0 0 3 0,-1-3 3 0,2 0-3 15,2-3 2-15,0 0-2 0,0-3-2 0,4-5-1 16,0 1 2-16,-1 0-3 0,6-4-1 0,-4 3 2 16,1-5-3-16,3 0 1 0,0 0-1 15,3-2-1-15,-1-2 0 0,-1 3 0 0,-1-1 0 16,-4-2-1-16,1 4 2 0,-4 4 0 0,1-1-3 16,-5 5 5-16,3 0-5 0,-5-1-2 0,-1 5 3 15,0 1-6-15,0 2-2 0,-1 1-5 0,-1 1-3 16,0 2 0-16,4 1 2 0,-1 6 3 15,3-1 3-15,-1 6 2 0,3-2 2 16,-1 4 1-16,-3 0 3 0,2-2 0 0,-2 2 1 0,2-2 0 16,0-2-2-16,2-2 3 0,-1-3-1 0,1 0 4 15,0-1 1-15,1-1 2 0,1-2 1 16,1-3 0-16,3 0 3 0,1-3-1 0,0 1-1 16,3-3-2-16,-3-1-4 0,2-3-2 0,0 1-3 15,-1-3-2-15,0-2-12 0,-2-1-12 0,0-3-22 16,-3-3-28-16,-4-4-35 0,-2-4-63 15,-5-2-107-15,-8-3-304 0,-7-4-513 0,-6-4-70 16</inkml:trace>
  <inkml:trace contextRef="#ctx0" brushRef="#br0" timeOffset="6056.8246">10571 1531 1135 0,'-18'-5'274'16,"-4"-2"16"-16,0 1-45 0,13 3-24 15,4 2-24-15,2 0-56 0,3 1-42 0,-1-1-44 16,2 1-40-16,-1 0-40 0,0 1-41 0,0 0-14 16,0 2 12-16,0 0 24 0,0 5 29 0,0 4-56 15,-1 3-252-15,0 2-479 0,0 2-375 16</inkml:trace>
  <inkml:trace contextRef="#ctx0" brushRef="#br0" timeOffset="7658.3175">12508 1739 1172 0,'3'-6'523'0,"0"1"-298"0,-2 0-60 0,-1 5-56 16,0 1-64-16,0 0-29 0,0-1-29 0,0 3 1 15,1 2 12-15,-1 6 26 0,4 3 39 16,-3 5 13-16,0 6 5 0,0 4-11 0,-1 7-6 16,0 4-5-16,-1 2 4 0,-1 11 1 0,-2 1-11 15,3 0-13-15,-4 5-14 0,2-4-5 0,1-1-1 16,1 1-4-16,-1 0-1 0,2-4 2 16,0-3-5-16,2-5 0 0,-1-7 1 15,0-6-5-15,0-5 0 0,2-9 2 0,-2-2-3 16,-1-6 5-16,0-4 15 0,0-1 21 0,-1-5 27 15,1 1 22-15,-2-2-6 0,0-3-25 0,-2-7-27 16,-3-3-29-16,-4-10-9 0,2-5-3 0,-4-4-5 16,0-6 2-16,-2-3 2 0,1-2-2 0,0-3 4 15,1 1-5-15,-2-1-6 0,0-2 2 0,1 1 3 16,0-2 0-16,1-1 1 0,0 2 1 16,2 5-3-16,4 2 3 0,0 4 2 0,5 1 1 15,1 4 4-15,2 0-7 0,1 5-1 0,6 3-5 16,4 2-7-16,6 4 0 0,3 1-5 15,4 1 0-15,1 5 0 0,4 2 3 0,5 6 2 0,-3 6 2 16,-2 3-2-16,0 7 0 16,-4 1-7-16,-2 5 2 0,-1 5 3 0,-3 4 2 0,-2 4 9 15,-2 5 1-15,-6 7 5 0,-1 3 1 0,-8 3 1 16,-1 2 2-16,-5 2 0 16,-4-1 0-16,-3-2-1 0,0-4 0 0,0-9-1 0,-2-7 4 15,2-5 2-15,-4-5-2 0,2-1 7 16,0-3-4-16,2-5 0 0,2-2 3 0,0-1 1 15,5-5 9-15,1 1 7 0,3-2 9 0,0-2-4 16,0 0-2-16,-1-4-8 0,0-2-12 0,4-2-5 16,2-6-9-16,1-4-5 0,6-1-1 0,3-3 3 15,8-4-4-15,3-2 0 0,5-5 1 0,5 0-5 16,1 2 6-16,4 3 4 0,3 3-2 0,-1 4 2 16,-2 2-2-16,-3 5 1 0,-2 3 1 15,-3 4 3-15,-1 1-3 0,-7 5-2 0,2 3-4 16,-6 3-6-16,-1 4-1 0,-3 1 4 0,-1 3 1 15,-2 5 9-15,-3 2-3 0,2 3 2 16,-4 3 1-16,0 4-1 0,-5 3 4 0,-1 4-1 16,-2-1 2-16,-4 2-3 0,-2 0 4 0,-3-2 2 15,-6-2 1-15,4-4 4 0,-3-2-4 16,2-5-1-16,3-4-1 0,-1-2 2 0,2-2-1 16,-1-5 2-16,0 0-1 0,1-4 1 0,6-2 7 15,1-2 10-15,2-1 11 0,-1 0 11 0,1-3-13 16,3-3-14-16,2-1-16 0,3-6-15 15,2-4 4-15,5-1 3 0,4-2 0 0,2-1-1 16,2 2 2-16,3-3 0 0,1 1 2 0,2-1 5 16,2-2-2-16,0-2-1 0,0 1-1 0,-1 1 0 15,0-1-2-15,-2 5 4 0,-5 3 0 0,-1 1-2 16,-3 4 1-16,-5 4 0 0,-2 2 1 0,-1 1 3 16,-6 3-4-16,-1 2-2 0,-4 1-6 15,-1 0-9-15,0 3-5 0,0-3-9 0,-1 1 5 16,-2 5 7-16,2 1 9 0,-1 3 13 0,0 6-2 15,-5 1 4-15,-1 1 0 0,3 3-1 0,-4 1 0 16,1 0-3-16,2-1-1 0,1-1 1 16,3-3 2-16,-1 1 0 0,3-1-1 0,1-2 1 15,2-1 1-15,0-4 2 0,4 0 0 0,-1-5 2 16,0-2 0-16,3-1 0 0,0 0 9 16,1-2 3-16,2-3 0 0,0 1 1 0,6-4-8 15,-3-1-2-15,2-3-3 0,2 1-1 0,0-5-1 16,3 2-3-16,0-4-3 0,2-2-3 15,1 1-1-15,-3-3-1 0,1-1-1 0,0-2-1 16,-2 2 0-16,-2 0-2 0,-2 2 1 0,1 4 3 16,-4-2 2-16,-1 2 2 0,-2 2 1 0,-2-2 0 15,1 2-1-15,-1-1 2 0,-2 3 1 0,1-3 3 16,-1 0-2-16,-2 1-1 0,2 1 1 0,-5-2-2 16,5 1 2-16,-5 2 1 0,-1-1-1 15,2 3 0-15,-2 1 0 0,-1 0 2 0,0 4 2 16,-1 1 1-16,1 1-4 0,-2 2-9 0,2 2-12 15,-1-2-15-15,1 1-8 0,-1 4 7 16,1 5 9-16,-1 6 16 0,0 6 12 0,0 6 2 16,2 2-1-16,1 4 4 0,2 2 0 0,3 2 1 15,1 6 1-15,-2 3 0 0,0 3-3 0,4-1 2 16,-2 0 1-16,-4 2-2 0,3 1-1 0,-5 2-3 16,-1 2 3-16,1 2 0 0,-4-2 2 15,1-2 0-15,1-5-4 0,0-5 1 0,-1-5-1 16,1-6 2-16,-2-5 0 0,-1-3 1 0,0-3-1 15,0 0-3-15,-1-4-3 0,0-5-6 16,3-5-6-16,-1-4-8 0,1-3-14 0,1-1-13 16,0-1-17-16,1-4-74 0,2-7-115 0,6-4-247 15,0-7-518-15,4-5-409 0</inkml:trace>
  <inkml:trace contextRef="#ctx0" brushRef="#br0" timeOffset="8503.5972">14415 2065 1175 0,'1'-5'261'15,"1"-3"-14"-15,4-2-44 0,-4 3-37 0,3 2-3 16,-2 2-29-16,0-1-41 0,-2 3-36 0,3 1-35 16,-1 0-19-16,2 0-3 0,2 1 3 15,3 2 5-15,4-2 1 0,1 0 1 0,-2 1 2 16,5 0 2-16,0 1 2 0,2 0 3 0,0-2-1 15,2 1 1-15,0-2 0 0,0-2 3 0,-3 1 0 16,1-1 5-16,-1-1 0 0,-5 0 1 0,4 0 2 16,-2-4-1-16,-2 1 5 0,-3-1 2 15,-1-1 7-15,0 0 4 0,-4 1 2 0,-3 1-1 16,-2-1 2-16,-1 3-4 0,0-1-5 0,-1 0-10 16,-1 3-11-16,-3 0-12 0,2-2-8 15,-6 4-4-15,-2 2-1 0,-9 4 1 0,-3 0 3 16,-7 5-1-16,-2 3 0 0,-3 1 3 0,5 1 0 15,5 2 1-15,1 2 1 0,7 1-5 0,6 2 0 16,4-2-3-16,7-1 3 0,1 1 4 0,8-2-1 16,3 2 7-16,9-1-1 0,6-2 3 0,5-3 3 15,8 0 3-15,4-5 3 16,4 0-7-16,4-3 0 0,4-1-1 0,-5-3-4 16,1-3 3-16,-1-1 0 0,-3-1-3 0,-2-3 1 0,-6 1 1 15,-8-3-1-15,-2-1 2 0,-3 0 1 16,-7 0 1-16,-6-3 4 0,2 3-2 0,-6-2 3 15,-4 0 0-15,1-2-4 0,-3 2 2 0,2 2-5 16,-5-2-1-16,-1 5-3 0,-1 0-2 16,-1 2-4-16,-5 1-6 0,4-2-4 0,-5 2-5 15,-1 1 1-15,-2 0 1 0,-1 2 1 0,0 1 3 16,-3 4-4-16,4-2-2 0,3 3-1 0,3 0 0 16,2 5 6-16,-1-1 1 0,5 4 4 15,5 0 3-15,2 0 0 0,3 1 4 0,2 0-1 0,6-2 1 16,3 0 2-16,-1-3 0 0,5-1 1 15,-2-4 0-15,0-5 2 0,1 0-1 0,-4-2 1 16,1 0 2-16,4-5-6 0,0-6 4 0,3 1-1 16,-2-2-2-16,-3-1 4 0,-1-3-2 15,3-2 1-15,-3-2-2 0,-1-4 2 0,4-1-3 16,-5-4 0-16,1-5 3 0,-1 0-7 0,0-4 9 16,-2 0 2-16,-4 1-2 0,-2 4 4 0,-5 0-8 15,-4 5 1-15,-1 2-1 0,1 4 4 0,-4 6 1 16,0 5-2-16,-4 4 0 0,3 4-2 15,0 1 2-15,0 3-4 0,1 0-2 0,-1 0-7 16,1 2-14-16,-1 3 2 0,-1 4 2 0,-3 7 6 16,0 6 9-16,-1 6 0 0,3 5 0 15,-2 1-2-15,3 6 3 0,2 1 0 0,0 6 0 16,1 1 4-16,0 2-4 0,-1 0 1 0,3-4 2 16,-1 0-4-16,1-3 3 0,5-3-1 0,0-3-1 15,-1-3-5-15,3-6-3 0,4-2-16 16,-5-5-20-16,-2-2-18 0,2-6-32 0,0-1-26 0,-1-4-42 15,-3-2-61-15,3-5-40 0,-1-3-177 16,-2-6-444-16,3-3-430 0</inkml:trace>
  <inkml:trace contextRef="#ctx0" brushRef="#br0" timeOffset="8806.3775">15813 2035 484 0,'-6'-12'732'0,"5"-1"-285"0,0-2-148 15,5 7-128-15,10 1-68 0,1-2-26 0,6 2 4 16,6 0 12-16,-2-1 1 0,6 3-8 0,4 2-14 16,-1-2-3-16,3 1-6 0,-3 3-4 0,2-2-1 15,-3 3-13-15,-1 0-4 0,-1 0-6 16,-1 2-9-16,-1-2-2 0,-1 0-7 0,-7 1-4 16,-7 0-8-16,-3-1 3 0,-4 1-5 0,-5-1 1 15,-2-1 4-15,0 2-4 0,0-1 0 0,0 0 0 16,0 0-2-16,0 0 2 0,0 0 0 15,-1 0 2-15,1 2-1 0,0-2 4 0,0-2 0 16,0 2-5-16,-1-1 4 0,1 1-10 0,-1 1-6 16,1-1-15-16,-1 0-28 0,-1 3-10 0,-2 2-54 15,1 0-106-15,-6 4-209 0,1 0-530 16,0 0-448-16</inkml:trace>
  <inkml:trace contextRef="#ctx0" brushRef="#br0" timeOffset="11574.2998">16904 1974 1 0,'1'-7'79'0,"-1"-3"512"0,0-1-82 0,0 3-56 16,0 5-78-16,0 0-94 0,0 2-114 16,0 2-84-16,0 0-71 0,0 2-53 0,-1 0 6 15,0 4 11-15,-5 4 29 0,0 6 40 0,-1 5 2 16,1 1-7-16,1 8-4 0,-2 0-4 15,3 0 2-15,-4 5 8 0,0-3 0 0,4 3-1 16,-4-1-4-16,3 2-9 0,0-1-2 0,4-1-5 16,0-3-6-16,1-4-1 0,1 0-6 0,0-5 2 15,2-2 2-15,2-1-1 0,-4-5 4 16,0-3-2-16,0 0 1 0,0-4 2 0,1-1-1 16,0-4 3-16,-1-1 14 0,-1-2 21 0,0-1 26 15,0 0 4-15,0-5-16 0,1-2-30 16,0-7-25-16,0-5-12 0,-1-1-1 0,1-6 0 0,0 0-1 15,-1-6-1-15,3-1-2 0,-1-1 3 16,-1-3-3-16,1 2 2 0,-1-3-1 0,1 2 2 16,1-1 1-16,1-2 0 0,-2 1 3 0,4 0-4 15,0 0 3-15,0 8-1 0,5 2 1 0,-2 5 2 16,-1 2-5-16,1 5 2 0,1 2-1 16,-2 4-5-16,-2 4 2 0,1 2-5 0,-1 0-4 15,0 3-4-15,1 3-2 0,1 5-1 0,3 2 2 16,3 7 7-16,2 3 0 0,-1 6 7 0,1 6 2 15,-1 5-1-15,-2 3 2 0,-1 3-1 16,-2 2 2-16,-1-1 1 0,-2 2 0 0,-4-4 3 16,2-2-2-16,-2-1-1 0,1-7 0 15,1-5 0-15,0-6 1 0,1-3 0 0,-2-4 0 16,0-5 0-16,-2-3 2 0,-1-4 4 0,0 0 12 16,1 0 15-16,0-2 0 0,4-3-3 0,2-4-10 15,3-5-12-15,6-4-3 0,-3 0 1 0,5-5-2 16,-2 0-2-16,1-2-2 0,-1-5-2 15,3 0-2-15,2-2 0 0,1-3 1 0,-1 1 0 16,-4-3 0-16,-1 5 1 0,-1 4 0 0,-4 4-2 16,0 7 2-16,-4 5-2 0,-2 3-2 0,-2 4-1 15,-2 3-6-15,-1 2-15 0,-1 2-17 0,0 1-2 16,2 2 4-16,4 6 11 0,-1 6 14 0,2 2-1 16,-1 5 3-16,1 8 4 0,1 0 5 15,2 1 3-15,6 3 3 0,-3-4 1 0,5 2 0 16,1-1 0-16,3-4 0 0,2-1-2 0,5-4 3 15,-3-4-2-15,2-2 3 0,3-4-1 16,0-5 1-16,2-3 1 0,1-4 1 0,-2-2 3 16,-1-4 0-16,-1-1 2 0,0-6-1 0,-4-1 1 15,-2-3-1-15,1-3 0 0,-1-1 0 16,-3-3-3-16,0-1-1 0,-1-1-3 0,-5-1 1 0,1-3 0 16,-5 2 1-16,-2-2-1 0,-1 1-1 15,-4 1 0-15,-4 2 0 0,0 4 3 0,-3 5-2 16,-5 4-3-16,4 2-6 0,-4 5-9 15,-4 1-2-15,-5 2 0 0,-6 4 4 0,-6 2 5 16,-4 4 3-16,-3 4 0 0,4 5 0 0,1-1-1 16,0 4 0-16,2 3 1 0,8-1-2 0,2 1 1 15,5 0-2-15,5 2 3 0,4-2 2 16,5 2 2-16,4-3 0 0,5-2 0 0,5-3 1 0,4-1-1 16,5-4 4-16,2-1 2 0,5-4 1 0,-1-3 1 15,2-4 1-15,3-2 0 0,-1-4 2 16,-2-2 3-16,-1-6-3 0,-1 1-1 0,-5-6 0 15,3-1-3-15,-5-3-1 0,1-1 0 16,2-3-3-16,-2 0 1 0,-2-3-2 0,-2 1-1 16,0-5 3-16,-6 1 1 0,-3 1 0 0,0-1 0 15,-6 7 0-15,-1 1-4 0,-4 6 1 0,-2 3 1 16,0 2-2-16,-2 3-3 0,-1 3 1 0,-1 0-3 16,1 4-4-16,-2 0-1 0,-4 4-7 15,1 3-2-15,-5 5 1 0,-1 2 2 0,0 6 7 16,-2 3 3-16,1 4 1 0,4 3 1 0,-2 3-1 15,4 5 1-15,0-1 1 0,-1 1 4 0,6 0-2 16,0-2-1-16,4-2-1 0,3-2-3 16,2-4 4-16,3-2 2 0,2-2 1 0,2-2 1 15,-1-4-2-15,2-2 1 0,-2-3-1 0,0-2 7 16,3 0-1-16,-2-3 3 0,2-3 0 16,2-1-4-16,1-2 5 0,2-1 1 0,-2-5 1 0,6 0 1 15,-1-3-3-15,3-3-4 0,-1-1 0 16,3-2-1-16,-5-1 1 0,2-2 0 0,-3-1-3 15,1-3-2-15,2 0 1 0,0-1 0 0,-2-2 0 16,1 2 1-16,-2 1-1 0,-2 2-1 16,0 1-1-16,-2 0-2 0,-1 5-1 0,0 0 3 15,-4 6-2-15,-2 2-4 0,0 2-1 16,-1 3-5-16,-1 1-4 0,-1 2 2 0,2 3-7 16,0 0 0-16,0 4 3 0,3 2 0 0,1 7 6 15,-1 1 5-15,2-1 2 0,-3 4-1 0,0-2 2 16,0 0 1-16,-1 2 1 0,0-1 6 0,0 0-4 15,-2 1-1-15,3 1 0 0,-4-2-2 16,3 1 3-16,-1 0 2 0,0-5 0 0,3-2-1 16,-2-6 1-16,-1 0 1 0,0-5 4 0,-3-1 9 15,2-4 1-15,1-1-1 0,4-5-2 0,4 0-12 16,2-3 2-16,0-3 1 0,3-1-3 0,-2-2 0 16,2-2-1-16,1-2-2 0,0 0 0 0,1 0 1 15,0-1-4-15,3-2 1 0,-3 2-2 16,-1 0-4-16,0 3 4 0,-3-1 4 0,2 0 0 15,-5 2-2-15,-1 4-2 0,-3 2-3 0,-1 5-2 16,1 2 5-16,-5 1-11 0,0 2-8 16,-1 4-6-16,-2 3-8 0,2-1 8 0,0 4 8 15,3 4 6-15,-1 2 7 0,-1 5-6 0,-1 2-1 16,2 0 2-16,-1-2 0 0,3 1 11 16,-2 0 2-16,4 1 1 0,1-2-2 0,3-1 3 0,3-4 3 15,1 1 3-15,5-4 2 0,2 0-2 16,4-3-3-16,2-3 2 0,1 1-2 0,4-4 1 15,-1-2 2-15,0-1-3 0,-2-3 0 0,-5-2 1 16,0-2 2-16,-3 0 0 0,-1-3 4 16,-1 0-2-16,-1-3-2 0,-1 1 0 0,-3-1-1 15,-1-2 2-15,1 0 2 0,-7 0 2 0,-1 2 0 16,-5 2 2-16,1 0 0 0,-5 3 0 0,2 1 2 16,-3 0-6-16,-2 4-2 0,1 1-3 15,0 1-7-15,1 2 0 0,0 0-7 0,-1 0-10 0,1 1-14 16,-1 0-2-16,-6 2 4 0,1 1 12 15,-1 4 13-15,-3 2 1 0,0 2 0 0,0 1 0 16,1 2-1-16,-1 0 3 0,5 1 2 0,-1 1 0 16,3-2 0-16,1 1 0 0,2-1-1 0,0 0 1 15,2-1 0-15,1-2 1 16,-1 1 0-16,3-2 0 0,0-1-1 0,4-2 4 16,-1-1 2-16,0-3 0 0,1 0 6 0,3-2-1 15,0-2 2-15,2 1 0 0,2-2 1 0,-3-1-3 16,3-2-3-16,-1-1-3 0,0 0-3 0,4-1 1 15,-3-1 4-15,3-3 1 0,-6 1 1 0,2-3-2 16,0 1-3-16,0-2-1 0,-2 1 1 0,0-2-1 16,-3 0 0-16,0-1-1 0,0-2-3 15,-2 3 1-15,-1-4 0 0,-4 4 3 0,-1 0 1 16,-1-1-2-16,-1 2-2 0,-1-2 1 0,0 0-2 16,0 1 1-16,-3-1 1 0,0 4-1 0,2-2-2 15,-5 5 3-15,5 3-1 0,0 0 2 0,-1 3 2 16,2 2-7-16,1 0-10 0,0 0-11 15,-1 2-15-15,1 0-16 0,0 2 4 0,-3 1 9 16,2 2 15-16,-3 6 21 0,2 2 7 0,-1 2 0 16,3-2 3-16,0-1 0 0,3-2-2 15,1-4 2-15,-1 1 1 0,5 0 6 0,-1-2 4 0,3-2 4 16,-3-2 0-16,3 0 2 16,0-2 3-16,2-2 1 0,1-3 0 0,0-1-5 0,6 0-7 15,-2-5 0-15,3-2-4 0,2 0-2 0,2-4 1 16,0-2-1-16,2-5 1 0,-5 1 2 15,-1 1 0-15,1-2-3 0,0 2 0 0,-2 1-2 16,-2 0-3-16,-3 3-2 0,-1 3 1 0,-1 0 3 16,-2 6 3-16,-4 0 1 0,0 3 1 15,-2 3 0-15,-3 1-3 0,0 1-6 0,-1 1-9 16,0 1-4-16,2 3-2 0,2 6 4 0,0 2 5 16,3 9 3-16,-4 4 3 0,3 4 0 0,-3 4 2 15,0 3-1-15,-2 2-2 0,0 3 2 0,-2 1 0 16,-2-1 1-16,0 3 1 0,-3 4 0 15,1 1-2-15,-5 1 1 0,1 2 3 0,-1-3-2 16,-2-4 1-16,0-7-2 0,2-5-3 0,0-4 0 16,0-4 0-16,-2-5 0 0,-2-2-2 15,3-5-2-15,-3-6 2 0,4-2-1 0,3-2 7 16,-1-5 8-16,4-2 1 0,-2-3 4 0,4-2-5 16,1-6-7-16,2-2-3 0,3-4-3 0,3-4-1 15,8-4-3-15,3-2-2 0,7-2-2 16,6-2-3-16,8-7 2 0,9-2 1 0,5-5 1 15,5 0 4-15,1 1 1 0,-1 2 3 0,-5 0 1 16,-2 0 1-16,-1 1 0 0,-5 1-1 0,-3 4 2 16,-2 0 1-16,-9 7 4 0,-7 6 4 0,-8 3 7 15,-6 4 2-15,-5 4 5 0,-2 4 2 16,-3 3-1-16,-1 1 1 0,-1 5-7 0,2 1-9 16,-1 1-9-16,-3 2-6 0,-5 3-1 0,-8 4 2 15,-8 5 5-15,-8 6-1 0,1 5-1 0,-1 1 2 16,5 5-3-16,-2 2 4 0,9 2-3 15,1-5 1-15,10-2 1 0,5-2-4 16,2-2 5-16,6-1-2 0,3-1 1 0,4-2 2 0,5 0-2 16,4-4 3-16,4 1 1 0,1-2 0 15,6-2-2-15,0 0-4 0,1-4-9 0,0 0-17 16,-1-2-27-16,0-2-41 0,1-3-78 0,0-1-152 16,1-2-687-16,4-4-657 0</inkml:trace>
  <inkml:trace contextRef="#ctx0" brushRef="#br0" timeOffset="13256.8692">21426 1701 1216 0,'2'-5'455'0,"-1"-3"-72"0,5 0-158 0,-3 4-66 15,4 1-51-15,-3 0-21 0,4 2-30 0,-2-3-28 16,1 4-20-16,2 2-15 0,1 2-2 0,1 1-2 15,6 4-1-15,-5 4 6 0,8 1 2 16,-1 6 4-16,-2 2 0 0,-1 1 1 0,1 2-2 16,-5 3 4-16,-1-4 1 0,-2 4 1 0,-5-2-1 15,1-1-1-15,-4 2 0 0,-1-4 3 16,-2-3-1-16,-2-2 3 0,1-1-1 0,0-4 1 16,-2-4 4-16,2-1 4 0,-1-3 5 0,-2-2 3 15,4-1 6-15,-1-2 13 0,0 0 10 16,2-1 5-16,-1-2-2 0,-4-4-11 0,3-1-13 15,-2-2-9-15,0-2-5 0,3-2-6 0,-3 0 1 0,2-1-4 16,3-2-4-16,0 0 0 0,2 1-9 16,3-3 7-16,-2 0-4 0,5 0 0 0,-1-3-2 15,3 2-4-15,5 1-1 0,-2-1-3 0,5 1 0 16,0 2-1-16,0 1-1 0,3 3 1 0,-2 3-2 16,0 3 4-16,-2 1-1 15,1 3-2-15,-3 1 5 0,2 2-8 0,-2 2-1 0,1 2 1 16,-4 2-4-16,6 3 3 0,-3 5 3 0,1 2 2 15,-3 3-2-15,3 3 6 0,-4 3 1 16,3 0 1-16,-3 2 8 0,-2 1-6 0,-1 3 4 16,-3-1 1-16,-1 2-4 0,-4 0 4 0,-1-3-1 15,-3-1 0-15,-1-3 1 0,-4-4 2 0,2-3-1 16,-1-5-2-16,0-5 5 0,4-2-6 16,1-2 5-16,1-3 9 0,1 0 7 0,1-2 20 15,-1 1 7-15,0-3-13 0,1-1-14 0,1-3-17 16,0-3-15-16,4-1 2 0,-2-1-2 0,4-1 0 15,0-1 0-15,1-2 0 0,-2-1 2 16,1-2 5-16,1 1 0 0,-1 1 2 0,0 0 4 16,-2 2-5-16,2 1 1 0,-2 2 0 0,-1 0 4 15,1 3-5-15,-1 3-1 0,1 1-3 0,-3 0-12 16,-1 3-2-16,4-2-9 0,-3 3-9 0,3 1-3 16,0 1-5-16,1 1 5 0,3 2 10 0,1 1 11 15,0 0 9-15,4 2 6 0,-1 1 4 16,2 0-4-16,-1 0 7 0,1 0 0 0,-1-2-1 15,4-2 8-15,1-1-3 0,2-2 3 0,4-4 0 16,-3 0-1-16,4-2 1 16,-3-2-1-16,1-2 2 0,-1 0-2 0,-1-4 4 0,3 0 0 15,-2-3-1-15,1-1 4 0,-1 0-2 0,-2-3 0 16,-1-1 1-16,0 2-3 0,-5-2 5 16,-3 2 0-16,-2 3 5 0,-5 0 3 0,-2 4 5 15,-4 1 1-15,-1 6-8 0,-1-1-3 0,-4 2-18 16,2 0-6-16,-6 2-1 0,-7 2-2 0,-4 0 7 15,-3 2 1-15,-5 3 3 0,-1 2 1 0,2 0-3 16,6 4 1-16,2-2-4 0,3 2 5 16,5 3-7-16,5-2 0 0,1 3 1 0,2 0-4 15,6-2 8-15,1-1 5 0,7 1 2 0,3-2 4 16,12 1 4-16,5 0 0 0,4-4-4 0,7 3 4 16,0-4-9-16,0 0-2 0,-3-2 1 15,-6 1-6-15,-4-1 6 0,-4-1-3 0,-2 0 0 16,-1-1 1-16,-1 3-1 0,-2-1-1 0,-1 0-2 15,-5 1 2-15,0 2-6 0,-3 1 0 16,0-1 1-16,-5 2-5 0,4-1 7 0,-5 0 0 16,2 0 0-16,-2-2 8 0,-1 3-7 0,3-2 2 15,-3-1 0-15,0 4-2 0,2-5 0 0,0 0-1 16,-3-3-1-16,0-2-4 0,3 0 1 16,-2-2 2-16,1-1 1 0,4-3 9 0,2-1-3 15,1-3 0-15,2 0 1 0,1 0-7 0,-2-4 2 16,5 2 0-16,-1-3-2 0,1 0-1 0,2 2 4 15,-3-1-1-15,2-1 0 0,-3 2 4 16,1 0-3-16,-2-1 2 0,-2 4 2 0,-2-2 2 0,-2 2-1 16,-3 3 0-16,0-2 3 0,0 2 0 15,-2 2 6-15,-2 3-2 0,0 0-7 0,0 1-7 16,0 1-17-16,-2-1-19 0,2 1-28 0,0 2-12 16,0-1 15-16,-1 7 17 0,-2 1 31 15,2 4 15-15,2 4 2 0,5 0 2 0,-2 2 1 0,4 5 10 16,5-1-3-16,4-1 5 0,2 1 1 15,2-3-3-15,5-3 7 0,0-3 0 16,3-3 6-16,2-6 2 0,0-1-3 0,-1-4 1 16,-1-2-4-16,0-3 1 0,0-3-5 0,-3-6 2 15,2-2-3-15,0-3-5 0,-5-4 2 0,1-3-2 16,-3 0 1-16,-2-2 0 0,-1-1 0 0,-5-3-2 16,4 0-5-16,-6-3 3 0,1-2-6 0,-3-2 0 15,-2 1 1-15,-5 1 1 0,-3 2 7 16,-1 3-3-16,-5-1-2 0,-2 5 1 0,-2 4-7 15,2 4 3-15,-1 3 1 0,-1 3 4 0,6 6 0 16,-1 3 2-16,4 2-1 0,1 2-14 16,0 1-2-16,-2 1-7 0,1 3-4 0,-2 2 7 15,-4 7 2-15,-1 5 5 0,1 3 2 0,3 6 4 16,-2 0-5-16,3 6-2 0,0 2 2 16,3 1-5-16,1 6 5 0,0 1 1 0,-1 3 1 0,1 3 2 15,-1 1 2-15,-1 6 1 0,2-6-2 16,0-2-5-16,3-7-7 0,4-9-15 15,-2-4-28-15,4-4-40 0,-4-3-49 0,-2-4-74 0,-1-4-121 16,-1-3-258-16,3-5-538 0,-2-5 245 16</inkml:trace>
  <inkml:trace contextRef="#ctx0" brushRef="#br0" timeOffset="13582.8818">23569 1733 1577 0,'-2'-8'455'0,"-2"-2"-151"0,3-3-80 0,6 6-90 16,0-1-44-16,11 1-37 0,4 2-9 15,5-3-4-15,13 3-5 0,3 1-1 0,8 1-6 16,1 2 3-16,3 2-6 0,1 2 0 0,1-2-1 16,0 3-3-16,-1-2-1 0,4 2-2 15,-6-1 1-15,-2 1-4 0,-3 0-7 0,-5-3 1 16,-8 2-3-16,-4-2 3 0,-6-1 5 0,-2 0 3 15,-7-2 4-15,-5 0 3 0,-1 2 8 0,-7-1 5 16,-1 2 4-16,-1-2-1 0,0 1-8 16,0 0-3-16,0 1-9 0,-1-2 2 0,0 1-4 15,1 0-3-15,0-2-2 0,0 2-5 0,0 0-2 16,-1-1-1-16,1 4-4 0,0-3-8 16,-1 0-13-16,1 0-33 0,0-2-87 0,-1 4-86 15,-6 1-254-15,0 3-719 0,-3 4-318 0</inkml:trace>
  <inkml:trace contextRef="#ctx0" brushRef="#br0" timeOffset="15756.0588">2045 3492 1 0,'-2'-1'0'0,"0"-1"0"15,-1 2 392-15,2-1-22 0,1 0-97 0,0 1-95 16,0 0-77-16,0 1-60 0,1-1-45 0,1 1-33 15,-1-1-37-15,-1 0-19 0,3 0 33 16,0 0 53-16,3 2 57 0,0-1 46 0,4 1-3 16,5 0-9-16,-1 0-13 0,2 0-12 0,4 0-6 15,-1-1-6-15,5 1-3 0,-3-1-3 0,1-2-9 16,2 2-5-16,0 0-5 0,-1 0-4 0,5 2 1 16,1-2-3-16,1 0 0 0,1 0 3 0,3 1-3 15,5-2 0-15,-2 0-4 0,2 1-2 16,1-1 0-16,0 0-3 0,3 0 4 0,0 1-1 15,2-1 1-15,2-1 0 0,4 0 0 16,3 1-1-16,-2-2-4 0,1 2 0 0,1-1 0 0,1 0-1 16,3 0 1-16,-3-2-1 0,4 2 1 15,0 0 0-15,1 0 0 0,2 1 3 16,0-2-1-16,3 1 0 0,3-2 3 0,0 2 1 0,2-2 1 16,-3 1-2-16,4-2-1 0,0 3-2 15,0-2 0-15,2 0 2 0,-1 1-1 0,3-4 0 16,0 3 0-16,1 0-2 0,1-2 3 0,2 3 1 15,-1-3 0-15,-3 0 2 0,4 0 0 0,-1 2-2 16,1-2 0-16,4 1-2 0,0-2-1 16,3 1 3-16,0-1-2 0,1 2 1 0,-4-2-3 15,3-1-2-15,-1 2-1 0,-2 1 0 0,4-1 1 16,-2-1-1-16,4 1 2 0,-3 3-1 0,1-1 3 16,-5 0-1-16,4-1 3 0,-1 1-1 15,-1-2 0-15,-1 1 0 0,5 1-1 0,-3 0-1 0,4 1-1 16,-5-2 0-16,3 2 3 0,-2-3-1 15,4 3-1-15,0-3 4 0,2 1-6 0,-3 0 1 16,6-1-1-16,-2 0 1 0,-5 1 0 16,3 1 0-16,-1 1 2 0,-4-2-2 0,5 1-2 15,1-1 0-15,1 1-2 0,0-1 1 0,-2 2-1 16,2-2 0-16,-1 0 0 0,-1 1 0 16,2 0 1-16,-1 0 1 0,1 1 1 0,0-1-1 0,0 1 0 15,-1-2-2-15,-1 0-3 0,-4 3 4 16,2-3 0-16,2 0 1 0,1 1 3 0,0 0-3 15,1-1 2-15,-2 1-3 0,-4 0 0 0,4 0 0 16,-4-2-2-16,4 3 4 0,1 0-4 16,0-1 3-16,6 0-1 0,-7 1-1 0,-1-1 1 15,2 0 0-15,-3 2-1 0,3-2 1 0,0 1 1 0,1 0-1 16,2 0 0-16,2-2 2 0,0 1-3 16,0-1 2-16,-1 0-1 0,1 0 0 15,4-3 2-15,1 1-2 0,0 2 1 0,2-2-1 16,-2 2-1-16,-1-2-1 0,0 1 1 0,1 1-1 15,3-2 1-15,0 1 1 0,5 2-1 0,-5-2-2 16,-3 1 3-16,1 1-4 0,-1-1 1 0,1 1 2 16,0 2-1-16,1-1 1 0,-3 0-2 15,-1 1 2-15,-4-3-2 0,3 3 3 16,-2-1-1-16,3 2 0 0,1-1 1 0,0 1-2 16,-5-2 1-16,1 1 0 0,-2 1-2 0,-3-3-1 15,1 2 1-15,1 0 0 0,0-2 1 0,1 0 3 16,0 2 0-16,-6-2-1 0,1 1 1 0,-5 0-3 15,2-2 1-15,-3 2 0 0,0-1 0 0,0 0 3 16,-3 1-1-16,0-2 4 0,-4-1 0 0,-1 1 3 16,-3-1 3-16,-1-1-1 0,1 2 0 15,-1-2 4-15,1 2-2 0,1-3 1 0,-2 2 1 16,2 1-2-16,-1-2-4 0,-2 0-1 0,3 0-2 16,1 1-4-16,0 2 2 0,5-2-1 0,0 1-1 15,3 1 0-15,1-3 2 16,-2 0-3-16,2 0 2 0,-1-1-1 0,-2 3-3 0,1 1 2 15,2-4 0-15,1 4-1 0,3-3 1 0,1 3-1 16,-3-1-4-16,1-1 0 0,-1 0 1 16,0-1 1-16,-1 3 3 0,2-2 1 0,-1 2-3 15,3-2 1-15,1 2 1 0,-3-1 0 0,1 1 1 16,-2 0-1-16,3-2 0 0,0 2 0 0,3-1-1 16,-2 2 3-16,3-2 3 0,-1 1 1 0,1 0-1 15,-1 2-3-15,0-1-3 0,-3 1 0 0,7 0 1 16,-2 0 1-16,3 1 1 0,0-2-2 15,-2 1-3-15,-3-3 0 0,-2-1 0 0,-5 1 1 16,4 0 2-16,-1 0 0 0,1-2 1 0,3-2-1 16,-2 1 3-16,-5-3-1 0,2 2 0 15,-1-2 0-15,-2-3 0 0,4 3 0 0,-3-4 1 16,0 3-2-16,2-2 0 0,-3 2 0 0,-3-3-1 16,-3 2-1-16,1-3 2 0,-4 3-2 0,4 0 2 15,0 1-3-15,-1-1-1 0,4 3 0 16,0-2-1-16,-1 2 4 0,-1 3 0 0,-5-1 0 15,-2 1 2-15,-2 1-5 0,-2 0 1 0,-3 0 2 16,3 1-3-16,-5 1 0 0,0-1 2 16,-4 1 0-16,-2 1 0 0,-2 1 1 0,-4 1-2 0,-1 1-1 15,0 0 1-15,-7 0-1 0,-1 2 2 16,-4-1 0-16,-6 1-1 0,-2-1 1 0,-4 0-2 16,-4 2 0-16,-3-4 1 0,-4 2-1 0,-4-1 2 15,-3 1-2-15,-2 0 1 0,-4-2-2 16,-2 0 0-16,0 0 2 0,0 0-2 0,-1 0 3 0,1 0 0 15,0 0 0-15,0-2 6 0,0 2 1 16,0 0 3-16,-1 0 3 0,1 1 0 0,0-2-1 16,0 1 0-16,0 0-2 0,1 0-2 15,-1 0 0-15,-1 0-3 0,1 0-3 0,0-2-1 16,0 2-4-16,0 0 2 0,0 0-3 0,-1 0-1 16,1 0 0-16,-2 0-3 0,2 0 0 0,-2-1-1 15,2 1-2-15,-1-1-3 0,1 2-4 16,0-1-5-16,0 0-6 0,-1 0 2 0,-6 1 5 15,0 3 1-15,-9 1-17 0,-2 2-54 0,3 0-104 16,-2 2-216-16,-4 6-585 0,-3-4-430 0</inkml:trace>
  <inkml:trace contextRef="#ctx0" brushRef="#br0" timeOffset="66529.8203">1701 4362 1 0,'0'-2'0'0,"-2"-3"0"0,1-1 6 0,-2 2 293 15,1 0 11-15,0-1-34 0,0 0-45 0,0 2-43 16,-3-1-36-16,4 1-20 0,-3-1-15 0,-1 1-12 16,4 0-12-16,-3 0-14 0,-1 1-10 15,2-1-14-15,-4 0-15 0,1 2-8 0,-2-2-7 16,0 3 1-16,-1-1 6 0,-1 1 1 0,0 1 3 16,0 1 0-16,-1 0-6 0,0 1-2 15,-1 2-6-15,-2 1-3 0,0 2-4 0,0 0-1 16,-1 3 0-16,1-3 1 0,-3 5 3 0,3-1-1 15,-1 1-3-15,2 2-2 0,0-1-3 0,-2 1-2 16,2-1 1-16,3 1-3 0,-1 0-1 0,1 1-1 16,1 0-1-16,0-2-3 0,5 0 1 15,-1-4-2-15,5 1 1 0,0-3 1 0,4 3 3 16,-1-4 3-16,4 1 6 0,1 1 8 0,4-3 7 16,3 1 7-16,3 0 2 0,2 1-1 15,1-1-6-15,1 0-9 0,2 1-8 0,0 0-5 16,-1-1-4-16,-3 3 0 0,0-2 0 0,-1 2-1 15,-3 0 0-15,1-1 0 0,-1 3-1 16,-2-3-1-16,-3 5 2 0,0-4 0 0,-1 0-2 0,-2 1 2 16,-1 0-4-16,-4 0 2 0,-3-1 0 15,1 1 2-15,-2-1 1 0,1 0 3 0,-3 0 3 16,-3 1 4-16,-2-1 6 0,-1 0 3 0,-3 1 3 16,0-3-2-16,-2 2-3 0,-2-2-1 0,-3 0 0 15,2 0-2-15,-1-1-1 0,-2-2-1 0,1-1-3 16,-2 2 0-16,1-2 0 0,0-2-7 15,0-1 1-15,0 0-3 0,1-1-6 16,-1-1-3-16,-1 0-11 0,2-1-20 0,4-3-39 0,0-2-72 16,4 1-159-16,6-2-538 0,0-3-732 15</inkml:trace>
  <inkml:trace contextRef="#ctx0" brushRef="#br0" timeOffset="66815.036">1903 4379 1846 0,'0'1'321'0,"0"0"-169"16,0 2-79-16,0-3-19 0,0 2-22 0,0-1-21 16,0 2-13-16,0 0 5 0,2 6 12 0,-2 3 20 15,2 3 15-15,3 5 5 0,-2 0 4 0,0 4 7 16,1 1 0-16,0 0-9 0,-1 0-7 15,0 0-11-15,-1 3-9 0,-1 0-4 0,-1 1-2 16,0-2-3-16,0 3-1 0,0-1 2 0,-2 1-2 16,0 0 1-16,0-1-2 0,-1-2-1 15,0 3-6-15,-2-5-5 0,2 0-15 0,2-4-33 16,0-2-37-16,2-3-61 0,0-2-88 0,2-4-170 16,0-2-333-16,0-1-779 0</inkml:trace>
  <inkml:trace contextRef="#ctx0" brushRef="#br0" timeOffset="67770.9006">1762 4723 1 0,'6'-3'188'0,"0"0"31"15,5-3-1-15,1 2 33 0,1 1-6 16,0-1-46-16,4 2-48 0,0-1-40 0,6 0-26 16,2-1-12-16,3 0-13 0,1-1-8 0,3 0-8 15,-1 0-11-15,1 0-3 0,-1-1-3 16,-1 1-3-16,-2 1-1 0,-1-2 1 0,-3 2 0 16,-2 0 2-16,-5 1 3 0,-3 0 5 0,-3-1 3 15,0 2 5-15,-2-2 0 0,-3 3 3 16,-4 1 2-16,-1-1-2 0,-1 1-2 0,0 0-10 15,-1 1-9-15,1 0-13 0,-1 1-9 0,1-2-11 16,-1 2-17-16,-4-1 18 0,2 4 7 0,-5 1 10 16,-3 4 16-16,1 0-18 0,-1-1-3 15,1 4-3-15,2-3-1 0,4 2-2 0,0-1 2 16,4 2 1-16,1-4 4 0,4 2 9 0,2-2 7 16,4-1 14-16,2 2 8 0,6-3 2 0,2-3-3 15,3 1-6-15,4-2-10 0,-1-1-4 16,3-1-3-16,0-4-5 0,-2 0-4 0,-1-3-5 0,2-1-7 15,-7-2-3-15,4-3 0 0,-3-1-2 0,-3-3 5 16,1-3 0-16,0 0 1 0,-2-2 3 16,1 0 1-16,-1 1-1 0,0-4 1 0,-1 1 5 15,0 3 3-15,-8-2 7 0,-2 0 8 16,-6 2 2-16,0-1 8 0,-2 7 2 0,-2 0 2 16,1 5 1-16,-2 0-2 0,-1 3 1 15,1 3 3-15,0 0 3 0,0 1-4 0,0 2-12 0,3 2-12 16,0-1-17-16,-2 2-3 0,-1 3 1 15,-3 3-1-15,0 4 5 0,1 5-2 0,-1 5 0 16,0 3 2-16,1-1-1 0,2 4-1 0,1 0 0 16,1 5-1-16,-2 1-2 0,2 6 4 0,-2 4 1 15,0 4 1-15,-1 0 1 0,1 2 0 16,-1-2-2-16,1-3-1 0,3-3-2 0,1-4-7 16,2-6-5-16,0-5-8 0,0-4-13 0,2-3-25 15,0-4-26-15,-1-5-29 0,-1-2-22 0,3-6-19 16,-2-1-2-16,-2-4-3 0,1-3-18 0,0-5-26 15,-1-2-39-15,-1-7-30 0,0-1-25 0,-2-3-40 16,-2 0-33-16,-4-6-14 0,0 2 198 16,0-5 186-16,-3 1 0 0,2-3 0 0,-2 0 0 15,1 0 0-15,2-3 0 0,-1 1 0 16,2 1 0-16,0 3 0 0,1 1 346 0,0 1 103 16,2 3-14-16,3 3-49 0,3 2-68 0,3 4-83 15,1 0-86-15,0 3-37 0,4 1-27 0,1 5-20 16,1-2-15-16,4 5-18 0,1 2-16 0,2 2-8 15,1 3 0-15,3 2-6 0,-3 3-4 16,2 5 3-16,1 0-7 0,1 5 7 0,-3 1 3 16,0 3-1-16,-3 2 3 0,-1 1-4 0,-6 2 0 15,0 0 2-15,-5 0 1 0,-1 0 0 0,-3-4 3 16,-3 2 0-16,-4-6 1 0,-2-2 6 16,0-2 9-16,-2-2 4 0,-2-3 9 0,-2 2 0 15,-2-2-1-15,-3-1 1 0,-1-1-4 0,1-1-5 16,0-1-3-16,-1-2-6 0,1 0-3 0,-1-1-2 15,2 0-7-15,3-4-5 0,0 0-12 0,3-2-44 16,2-2-73-16,1-1-137 0,1-2-410 0,5-4-881 16</inkml:trace>
  <inkml:trace contextRef="#ctx0" brushRef="#br0" timeOffset="68393.1898">3152 4527 348 0,'4'2'191'0,"3"0"-6"0,2 1 56 0,0 0 7 0,1-2-14 15,-2 2-27-15,4-2-38 0,3 0-31 0,3-1-34 16,2 0-30-16,0-1-18 0,1 0-15 0,0-2-6 16,1 0-3-16,-2 0-2 0,2-1-2 15,0-3-1-15,1 0-1 0,-5-1 0 0,2-1 4 16,-2-2 5-16,-2-1 7 0,-3-2 11 15,-2-2 9-15,-2-1 11 0,-5 0 4 0,0 0-4 16,-3-1-13-16,-1-2-15 0,-4 3-11 0,1-2-10 16,-2 2 2-16,-1 1 1 0,-2 3 1 0,1-3 8 15,-1 5-1-15,0 0 6 0,1 4 4 0,2 2 5 16,0 0 0-16,2 1-6 0,2 4-11 16,1 0-20-16,-1 0-9 0,1 3-13 0,0-2-15 15,0 3 4-15,-1 3 1 0,-2 5 8 16,1 6 13-16,-1 4-3 0,2 0 2 0,1 4 0 15,1 0-1-15,-1 5-2 0,1 2 4 0,1 4 0 0,-1-2 0 16,-1 2 6-16,0-2-4 0,-1 0-1 16,-1 1 1-16,0 1-7 0,-3-3-2 0,3-2-8 15,-1-2-21-15,1-4-20 0,1-5-19 0,1-3-17 16,1-3-15-16,0-5-18 0,-1-1-27 0,0-3-23 16,0-3-11-16,-1 0 16 0,-3-2 26 15,0-2 29-15,-3-2 28 0,-2-1 13 0,-4 0 11 16,0 0 20-16,-3-2 16 0,0 2 14 0,-1-3 11 15,-1 0 5-15,5-2 10 0,-3 2 6 0,2 0 16 16,-1 0 20-16,-1 1 21 0,-1 1 28 16,3 0 18-16,0 1 17 0,-1 0 6 0,5 1 3 15,0 1-6-15,2 0-13 0,3 1-14 0,2 1-26 16,2 0-24-16,2 0-26 0,-1 0-25 16,2-2-15-16,-1 2-9 0,0 0-9 0,3 2 8 15,2 0 6-15,6 0 8 0,4 2 11 0,7-1-4 16,3 0-2-16,3-1 0 0,2-1 0 0,1 0-2 15,0-1-2-15,1-1-14 0,-1 1-30 0,2-1-53 16,-1 1-82-16,-5-2-122 0,2-3-230 16,-1 1-465-16,0-1-116 0</inkml:trace>
  <inkml:trace contextRef="#ctx0" brushRef="#br0" timeOffset="68568.4416">3853 4655 1088 0,'0'0'717'16,"0"0"-273"-16,-2-2-143 0,-1 2-63 0,2 0-49 15,-1-1-44-15,1 1-32 0,1-3-26 0,-1 3-21 16,2 0-15-16,-1 0-15 0,0 0-13 16,0 0-13-16,0 1-8 0,0-1-8 0,0 2-9 15,0-2-15-15,0 0-23 0,-1 1-14 0,-2 3-78 16,0 2-200-16,-5 4-651 0,2-2-678 16</inkml:trace>
  <inkml:trace contextRef="#ctx0" brushRef="#br0" timeOffset="69448.6717">1008 5555 1 0,'-9'0'0'0,"-2"-1"0"0,0-1 206 16,3 0 244-16,5 2-44 0,-2-2-61 0,3 1-94 0,0-1-33 15,-2 0-39-15,2 1-20 0,1-1-23 16,1 1-28-16,0 0-25 0,0-1-23 0,1 1-16 16,0 0-7-16,-1-1-11 0,1 2-2 0,-1 0-9 15,3 0-4-15,-3 0-1 0,1 0-7 0,1-1-1 16,0 1-12-16,5-2 0 0,3 1 0 15,-2 1 0-15,3 0 10 0,3-1-2 0,3 1 5 16,2 0 3-16,3 0 1 0,-1 1 5 16,2-1-3-16,3 0-4 0,-2 1-1 0,1-1 2 15,-3 0 1-15,2 2 10 0,4-2 7 0,4 0-2 16,5-2 2-16,5 1-5 0,0 0-4 0,1-1 5 16,5 1-5-16,-4 0 1 0,5-2 0 15,-2 3-3-15,0-3 7 0,3 2-1 0,0 0-2 16,1-2-1-16,4 3-2 0,1-1 1 0,-3 1 1 15,4 0 4-15,0 0-1 0,0 0 0 16,-2 0 4-16,0 1-4 0,-4-1 5 0,0 0 0 0,-1 0-1 16,1-1-3-16,2 0-1 0,-3 1-1 0,2-3-2 15,1 2 6-15,-2-1-6 0,1-3-3 16,2 3 0-16,-2-2-7 0,1 2 4 0,3-1 0 16,-7-1-3-16,-2-1 1 0,3 0-1 0,-5 2 0 15,2-2-1-15,-2 2 4 0,1-1-4 16,-5-2 0-16,1 3 0 0,-3 0-3 0,-2-1 4 15,-3-1 3-15,-1 2 1 0,-3 0 2 0,-3-2-2 16,2 3-1-16,-5 1-1 0,-4 0 3 0,-2-1-2 16,-6 1-1-16,-1 1 1 0,-5-2-7 0,-3 2 5 15,-2 0 1-15,-1 0-1 0,0-1 4 16,0 1-3-16,0 0 0 0,0 0-2 0,0 1 2 16,-1 1-3-16,0-2 0 0,1 0-2 0,-1-2-5 15,1 4 4-15,0-2 1 0,0 0 0 0,0 0 3 16,0-2-2-16,0 2 1 0,0 0-1 15,0 2 0-15,0-4-1 0,0 2-2 0,0 0 0 16,0-1-4-16,0 2 6 0,0-1-2 16,0 0 1-16,-1-1 1 0,1 1-6 0,-2 0-3 15,2 0-5-15,-1 1-8 0,-2-2-12 0,2 1-11 16,-6 1-15-16,-1 1-36 0,-5 1-48 0,-5 0-103 16,-1 0-307-16,0 2-1098 0</inkml:trace>
  <inkml:trace contextRef="#ctx0" brushRef="#br0" timeOffset="71256.471">5460 4805 1 0,'2'-3'0'0,"0"1"0"0,3-3 147 0,-2 1 205 16,-2 1-20-16,0-1-26 0,0 0-49 0,1 2-18 15,-2-1-19-15,0 0-40 0,0 1-25 0,0-2-26 16,0-1-30-16,-2 3-15 0,2-1-10 0,-1-1-11 16,0 1-6-16,0 0-4 0,-3-1-10 15,-1-1-5-15,2 3-4 0,-2-1-8 0,2 0 1 16,-2 0-3-16,0 0-1 0,-3 0 0 0,2-3-1 15,0 3-1-15,-3 1-2 0,0-1 2 16,2 1-5-16,-2 1-3 0,1 0-1 0,-6-1-6 16,4 1 4-16,-2 1 1 0,-1 0-2 0,1 1-2 15,-3 2 1-15,-1 0-1 0,-2 2-2 0,3 1 2 0,-5 2-4 16,0-1 0-16,-1 6 1 16,0-3-4-16,0 2 4 0,3-1 0 0,0 3-4 0,2-1 5 15,2 0-4-15,0 1 0 0,3 1-1 16,1 0-2-16,2-2 0 0,1 1-1 15,-1 2 3-15,4-1-4 0,0-1 3 0,2 0-1 0,1 0-1 16,4-2 4-16,-1-1-3 0,2-1 3 0,2 0 0 16,3-1 2-16,-1-1 1 0,3 0 1 15,2-4 3-15,2-1 1 0,4-1 3 0,0-4 2 16,4 0-3-16,6-2 4 0,-2-4-4 0,2-1-1 16,-2 0 2-16,0-2-4 0,-4-2 3 0,2-1-1 15,-2-4 1-15,-1 0 1 0,-2-3 0 16,1-2 1-16,-1-2-2 0,0-5 2 0,-1 1-1 15,-1-3-1-15,-2-3 0 0,1-1-3 0,-4-1 2 16,-2 1 1-16,0-2-2 0,-2 1 2 0,-1-2-5 16,-3 0 0-16,0 3-1 15,-4 1 5-15,-1 3-3 0,0 6-1 0,0 2 1 0,-1 3-7 16,0 3 6-16,-3 3-1 0,0 1 0 16,3 3 2-16,0 3 0 0,-2 3 0 0,0 1-2 15,2 3 3-15,-1 0-8 0,2 1-6 0,0 1-9 16,0 0-20-16,0 1-2 0,-1 2 6 0,-2 6 7 15,-1 5 15-15,1 6 8 0,-5 4 0 16,3 1 0-16,0 3 6 0,0 6-6 0,3 1 1 0,-1 4-1 16,2 1-5-16,1-3 6 0,4-3-2 15,3 1 1-15,2-2 2 0,4-2-1 0,2-4 2 16,2-1 0-16,0-2 3 0,5-3-3 0,1-2 2 16,1-2 0-16,-3-5-8 0,2-2 7 0,0-4 2 15,1-1 2-15,-3-5 8 0,3-2-3 16,3-3-1-16,-3-1-1 0,3-4 3 0,-2-3-3 15,1-1 1-15,-3-3-1 0,0-4-4 16,-3 2 3-16,-3-3 1 0,0-2-1 0,-3 0 6 0,-2-1-6 16,-3 0 1-16,-1 0-1 0,-1-1-1 15,-4 2 0-15,-2 2-2 0,-1 0 1 0,-1 3-7 16,0 1 4-16,-1 3 0 0,-1 2-2 0,-2 2 6 16,3 3-5-16,-1 2-1 0,-1 1-1 15,2 4-4-15,1-1-1 0,-2 1-6 0,2 1-6 16,-3 0-6-16,1 6 3 0,-4 1 4 0,-4 4 5 15,0 4 8-15,1 3-2 0,-1 0 0 16,-1 3 0-16,5 1-2 0,-1 1 4 0,2 0 0 16,1 0 1-16,4-2-1 0,1 2 1 0,0 1 0 15,1-4 0-15,4-1 5 0,1 1-5 0,2-1 2 16,2-2 2-16,2-4-6 0,-2 1 4 0,4-5 1 16,3-1 0-16,1-2 3 0,1-1 0 0,0 1-4 15,2-5-2-15,1 1-4 0,0-3-5 0,1-3-9 16,2-1-19-16,-1-3-24 0,3-2-35 15,-1-2-47-15,1-1-57 0,-1-4-80 0,-2-1-165 16,2 0-371-16,-1-1-623 0</inkml:trace>
  <inkml:trace contextRef="#ctx0" brushRef="#br0" timeOffset="72816.5432">6561 4561 153 0,'0'-5'652'16,"-1"-6"-114"-16,0 1-109 0,0 2-77 0,0 0-65 15,-1 5-65-15,-1 0-47 0,1 1-38 0,2 1-36 16,-1 1-36-16,1 0-28 0,0 1-26 0,-1 1-17 15,1-1-5-15,-1 4 1 16,-4 3 3-16,2 1 6 0,-2 7 5 0,0-2-1 0,3 4 0 16,1 1 3-16,-1 2-4 0,4-2 1 15,-1 2 2-15,1 4-1 0,0-3 3 0,4-1 0 16,-2 0-3-16,6-3 0 0,0-3-1 16,1-1-1-16,4-2-2 0,-2-4 1 0,3-3-4 0,-1-3 1 15,4-2-1-15,-5-1 0 0,4-4 1 0,1-3 1 16,-1-2 1-16,-2-4 4 0,0-1 1 15,-4-1 1-15,0-1 2 0,-2 0 1 0,1-3-1 16,-2 3 2-16,-1-3 0 0,2 5-1 16,-4-3 2-16,-1 2 4 0,-2 4 1 0,2-2 5 0,-4 4 3 15,0 3 2-15,-1-1 0 0,0 4 0 16,0 0-2-16,0 2-5 0,0 2-6 0,0 0-7 16,0 1-11-16,0 0-12 0,0-1-21 0,0 1-4 15,0 3 5-15,0 6 9 0,0 1 20 16,0 6 8-16,1-2 0 0,1 3 1 0,2 0 0 15,0 2 1-15,3-2-1 0,-2 0 1 0,3-1-2 16,3-2 4-16,5 0 0 0,-2-3 1 0,3-2 1 16,3-2-2-16,-5-1 1 0,6-5 1 15,0-2 2-15,3-2 3 0,-1-5 0 0,-2 0-3 16,-1-2 2-16,0-5 0 0,-2 1 1 0,-5 0 3 16,2-4-3-16,-2 4-1 0,-2-3-3 0,1-2 2 15,-2 1 2-15,-1 0 1 0,-1-1 3 0,-4 3-2 16,-2-2 1-16,2 2 0 0,-1 1 0 15,-3 0-1-15,-2 4 0 0,1 0 0 0,-3 2 2 16,2 1 0-16,1-1 1 0,-2 3 0 0,-1 0-1 16,1 3-1-16,0-1-2 0,-2 1-4 0,3 2-2 15,1 0-5-15,0 1-5 0,-1 1-5 0,-3 1-1 16,0 3 1-16,-3 2 3 0,-1 4 3 16,1 1 1-16,3 5-1 0,-2 0-1 0,4 1 0 15,-2 0 2-15,4-1 1 0,2 1 0 16,4 1-1-16,-2-2-1 0,2-3 1 0,1 1 1 15,3-3 1-15,1-1 0 0,3-4-2 0,1 1 0 16,1-3-1-16,2-3 0 0,2-2 2 0,0-4 1 16,-1 2 0-16,7-6 2 0,-2-4 0 15,4 0-2-15,-3-6 2 0,7 2 0 0,4-2-2 16,0-2 0-16,-2-1-2 0,-1-2 2 0,-2 0 3 16,0-3 3-16,-2-3-1 0,1 0-1 0,-5-3 0 15,1-1 1-15,-4-1-1 0,-7 3 5 0,2 1-1 16,-6 3-1-16,-6 3 0 0,1 1 1 0,-4-1 0 15,-1 2-1-15,-4 2 4 0,1 0-6 0,-1 2 0 16,-2 2 2-16,-1 0-3 0,2 2 1 16,-2 5 1-16,3 0-2 0,-2 5-3 15,4-2 1-15,0 3 1 0,1 2-3 0,1 0 3 0,-3 0-7 16,3 0-11-16,0 1-9 0,-1 3-4 16,-1 1 6-16,0 4 9 0,-5 6 10 0,3 2 3 15,-2 2-2-15,3 3 1 0,-3 1 1 0,3 1 3 16,1 2-3-16,-4 1 0 0,4 2-1 0,0 0-2 15,0 3 3-15,2-1 0 0,0 2 0 16,2-3-2-16,0-3 2 0,4-3-2 0,0-3 2 16,2-1 4-16,2-2-3 0,2-3-1 0,3 0 0 15,-1-4-4-15,5 2 3 0,1-5 1 0,1 0 2 16,-1-2 0-16,2-4 0 0,-2-2 0 16,1-2-1-16,0-2 6 0,4-4-4 0,-8 0 2 15,3-2 0-15,-3-3-4 0,0 1 4 0,-4-2 3 16,-2 0 1-16,-3 0 1 0,-4-1-2 0,2 1 0 15,-4-2-3-15,-2 1 4 0,3 3-5 0,-6-1-1 16,3 2 0-16,-3 1-7 0,-1 2 6 16,2 1 0-16,0 2 1 0,-1 0 1 15,-1 2-2-15,3 0-3 0,1 3-3 0,0 0 0 16,0 1-13-16,0 1-6 0,0 0-2 0,-1 4-3 16,-1 0 14-16,-2 3 8 0,2 5 4 0,1-2 3 15,1 3-2-15,-2 1 1 0,4-2 0 0,-2 1-2 16,2-2 2-16,3 2-1 0,-2-3 0 0,2 2-5 15,0-5 2-15,1 1-1 0,1-4-2 16,0-2 5-16,0 0-4 0,-4-2 0 0,-3 0 0 16,2-4 0-16,3 0 1 0,0-2 1 0,4 1 2 15,1-1-4-15,0-2 4 0,1-1 1 0,-2 0-1 16,1 0 4-16,1-2-6 0,0 2-4 0,4-2 1 16,-3-2-5-16,-1 2 5 0,0 1 0 15,-1-5 1-15,0 3 3 0,-2-1 0 0,-3 0 2 16,3 0-1-16,-2 1 7 0,-1 0-5 15,4 1-2-15,-1-1-1 0,0 0-6 0,3-1 3 16,1 0 1-16,-1 2 0 0,1 1 2 0,-3-1 2 16,3 1 0-16,4-2 0 0,-3 0 5 0,5 0-6 15,-3-1 1-15,4 2 1 0,-2-3-6 16,-4 2 8-16,3-2 0 0,-5 1 3 0,-1-1 2 0,1-1-2 16,-1-2 1-16,0 0-2 0,-1-1 7 15,-4 0-4-15,2 2 0 0,-5-2 3 16,0 1-7-16,-2 1 6 0,-1 1 3 0,0 1-1 15,-2 1 4-15,-3 4-7 0,3 0 2 0,-4 0 0 0,5 3 5 16,-1 2-5-16,-2 1-2 0,3 1-4 16,1 0-10-16,-2 2 4 0,-3 2-1 0,-2 6 0 15,-1 2 7-15,-1 8-3 0,3 5-3 0,-3 4 1 16,3 7-1-16,5 4 1 0,0 4 0 16,-2 8 1-16,3 2-2 0,-1 2 3 0,0 5 1 15,-4-2-2-15,3 3 4 0,-2-2-2 0,2 3-2 16,-1 1 0-16,0 0 0 0,2 1 0 0,0-3 1 15,0-2 1-15,-3-2-2 0,3-4 3 0,1-6 0 16,-1-6-1-16,-3-7 2 0,3-8-4 0,-2-3-2 16,-1-3-6-16,1-5-7 0,-3-5-11 15,6-5-13-15,0-2-7 0,0-4-23 16,-3-4-41-16,2-2-60 0,-1-2-103 0,-4-5-241 16,3-1-492-16,-3-4-374 0</inkml:trace>
  <inkml:trace contextRef="#ctx0" brushRef="#br0" timeOffset="73062.8459">8469 4566 1447 0,'17'-6'224'16,"5"-2"-40"-16,10-2-28 0,-2 4-8 0,-4 5-21 15,-4 2-27-15,-2 1-15 0,-3 3-15 16,2 4-7-16,0-1-18 0,0 3-20 0,-6 0-12 15,-2 3-4-15,-3 0 3 0,-2 1 2 16,-4-2 5-16,-2 2 7 0,-2 1 7 0,-3-1 6 16,1-2 6-16,-4 0 0 0,-3 0-1 0,-5-2-3 15,2 2-4-15,-4-3-7 0,-1 1-8 0,-1 0-15 16,-2 1-52-16,-1-1-162 0,-4-3-694 16,2 0-734-16</inkml:trace>
  <inkml:trace contextRef="#ctx0" brushRef="#br0" timeOffset="76236.8994">9604 4381 1 0,'0'-4'0'0,"-2"0"433"0,0-2 49 0,1 1-60 15,2 0-65-15,-1 3-67 0,2 1-65 16,-2 1-51-16,0 0-42 0,0 1-47 0,0-1-33 16,0 1-33-16,0 0-29 0,0 2-22 0,2 0 0 15,-1 3 5-15,0 1 16 0,2 7 24 16,2 1-3-16,-1 4 3 0,3 5 2 0,-3-1-4 16,3 4 4-16,-4-2-1 0,3 4-5 0,-3-6-2 15,5 2 0-15,-4 0 2 0,2-2 4 16,-3-2 4-16,3-1-2 0,-3-3-4 0,1 0 0 15,1-6-4-15,-2 1 6 0,-2-6 3 0,5-1 0 16,-5-3 10-16,0-1 14 0,0-2 18 0,-1 1 18 16,0-1 5-16,5-2-18 0,-1-4-18 15,6-5-18-15,0-3-17 0,4-1 1 16,3-4-5-16,-1-4-3 0,2-2 2 0,0 0-4 0,1-2 2 16,-1 0 1-16,-2 3-3 0,0 1 1 0,-5 4 2 15,-1-1-1-15,-1 7-2 0,-4 2 3 0,0 2-1 16,-3 4-3-16,1 3 0 0,-1 2-20 15,-2 1-24-15,0 1-18 0,1 3-1 0,3 3 16 16,0 5 23-16,3 3 21 0,2 2 1 0,2 3 2 16,-1 1 1-16,0-1 0 0,2-1 3 0,0 0-4 15,0 0 0-15,3 0 1 0,0-2-1 16,0-3 5-16,5 0 1 0,-1-5 1 16,1-1 3-16,-1-2 3 0,4-4 1 0,-2-2 1 15,6-2 5-15,-3-3-6 0,0-4-1 0,0 2 3 0,-1-2-7 16,-3-3 6-16,0 0 1 0,-2-3-3 15,-4-3 6-15,3 3-6 0,-5-3 0 0,-1 1-2 16,2-1 0-16,-6 2-1 0,2 0 0 0,0 0 3 16,-6 2-3-16,1 0 8 0,0 3 2 0,-3-1 1 15,0 4 6-15,-1 2-3 0,0 3-1 0,-1 0 1 16,0 2-5-16,0 1-10 0,0 0-7 16,-1 1-8-16,1 2-11 0,-2 0 10 0,-6 3 2 15,-2 5 3-15,-2 3 7 0,-2 3-6 16,1 0-1-16,1 0 2 0,4 3-2 0,0-3 0 15,2 1 1-15,5 1 0 0,1 1-2 0,2 1 1 0,7 1 1 16,1-2-1-16,2-2 4 0,2 1-2 16,6-3 0-16,1-4-1 0,2 1 0 15,6-6 0-15,1-2 2 0,1-2 1 0,1-8-3 0,0 0 2 16,0-2 0-16,-1-5-3 0,-4-2 6 16,3-4-4-16,0-2 2 0,-3-3 0 15,-1-2-2-15,1-4 1 0,-2-3 1 0,-6-6 0 0,1-6-4 16,-5-2 6-16,-1-2 0 0,-1-1-1 0,-4-1 5 15,-2 0-6-15,-3-2 1 0,-3 2 2 16,-1 2-2-16,-5 2 2 0,1 3 1 0,-4 4-2 16,3 6-1-16,-3 3 7 0,2 6 2 0,1 1 5 15,1 7 15-15,1 2 1 0,1 4 9 0,2 3 0 16,-1 5-11-16,1 1-8 0,1 2-14 16,1 0-13-16,-1-1-16 0,0 4-2 0,2 2 1 15,-1 7 6-15,1 8 19 0,1 7-4 0,0 4 1 16,1 7 1-16,1 1-10 0,-1 6 8 0,2 5-2 15,-3 3 0-15,4 1 5 0,-4 5-4 0,-1-2 2 16,2-1-1-16,-1 1 1 0,1-7 0 16,1-3 1-16,1-7 0 0,2-5-6 15,-1-4 3-15,2-5-3 0,1-4-8 0,0-6-9 0,1 0-19 16,1-2-15-16,-2-5-14 0,7-4-20 16,-3-3-15-16,4-5-31 0,0-3-35 0,-1-4-38 15,3-5-43-15,-3-4-61 0,1-4-74 0,-2-2-82 16,-1-4-104-16,-3 0 47 0,1-2 262 0,-1-1 263 15,-2-4 0-15,1 2 0 0,-2-2 0 16,-3 5 57-16,-2 4 486 0,0 5 98 0,-1 2-43 16,-3 3-143-16,2 2-141 0,0 4-96 0,-2 0-54 15,0 5-36-15,0 0-31 0,0 4-31 0,0 0-29 16,0 1-27-16,-2 1-24 0,2 1-29 16,0 1 0-16,2 4 7 0,-2 4 11 0,0 5 23 15,1 5 2-15,2 4 4 0,1 2 0 0,-2 2 3 16,4 1 0-16,-2-1 0 0,1-1 0 0,3-2 2 15,-1-4 2-15,3-2 0 0,2-2 2 16,1-1 0-16,-2-5 2 0,3 0 2 0,-2-6 1 0,1-3 3 16,-2 0 3-16,1-4 1 0,-1-1-1 15,0 1-2-15,0-5-1 0,4-2 0 16,-4-3-2-16,2-2-2 0,-1 1-3 0,-1-3-1 16,0 1 2-16,-3-2-2 0,2-1-2 0,-3-2-2 0,-2 3-5 15,1-4 0-15,-2 4 0 0,1 2-1 16,-2-1 1-16,-1 4 0 0,-1 1-2 0,3 3 2 15,-3 0 1-15,0 2-1 0,-1 0-1 0,2 1 1 16,-2 3-2-16,0 0-4 0,0 2-7 16,0 1-13-16,0 0-12 0,-2 0-2 0,2 3 6 15,2 2 11-15,-1 5 11 0,1 3 6 0,2 2 1 16,0 2 1-16,3 0 1 0,2 3 0 0,-1-2 0 16,0 0-2-16,1-1 0 0,2-3 2 0,-1 0-1 15,3 0 1-15,-1-3 2 0,-1-1-2 16,0-4 3-16,1-4-1 0,-2-1 1 0,-2 0 3 15,0-2 2-15,-2 0-1 0,2-3 6 16,3-2 0-16,-3-1 1 0,3-3 0 0,0-2-2 16,-1 0-4-16,0-3-1 0,1 1-1 0,-4-3 1 15,2 3 1-15,-4-5 0 0,4 1-2 0,-4 0-3 16,0-5-1-16,0 0-1 0,-2-1 1 16,1 1-1-16,-3 2 0 0,-1 1-3 0,-1 1 1 15,0 1 2-15,-3 0-2 0,2 5 2 0,-2-1-2 16,0 2 0-16,0 1 0 0,1 0 1 15,-2-1 2-15,0 5-3 0,1-2 0 0,-1 2 0 16,0 0-4-16,0 2 4 0,1 0 0 0,-1 1 0 0,2 2 2 16,0-4-2-16,1 4-1 0,0-1 1 15,1 0 1-15,1 1-3 0,-1 0-1 0,1 1-4 16,1-1-6-16,-1 1 1 0,0-1 1 0,1 0-4 16,-1 3 2-16,2-2 0 0,0 1 4 15,1 1 7-15,3 1 5 0,4 1 1 0,4 0 0 16,2-1 1-16,6 1-6 0,2-4 4 0,6 0 1 15,3-1-2-15,2 0 5 0,0-1-4 0,0-1-3 16,-4-2 2-16,-2-1 0 0,-2 0-1 16,1-1 2-16,-4-1-1 0,4 0-4 0,-5 2 4 15,-2-1 0-15,-4 1 2 0,-2 0 3 0,-5 1-3 16,-4 2 0-16,-1 1 1 0,-4-2 1 16,1 3-1-16,-2 0 1 0,-2 0-3 0,1 2-8 0,1-2 5 15,-1 0-4-15,-1 1-1 0,2-1-1 16,-2 0-8-16,-1 2 0 0,0 3 3 0,-4 1 9 15,-1 3 0-15,-2-1 1 0,-1 4-1 0,0 1-6 16,0 1 4-16,3 1 0 0,-2 0 1 16,1 2 5-16,3 0-6 0,1 0 2 0,1 2-1 15,3 1-3-15,-1-1 6 0,4-1-1 16,0 0 1-16,2-1-1 0,4-3 1 0,-2-3 2 0,2 0 0 16,4-3 6-16,-1-2-4 0,3-2 1 0,-1-2 1 15,3-1-5-15,-1-1 7 0,3-1-1 16,-2-1-1-16,3-2 1 0,-4-1-4 0,2-2 0 15,-1-1 0-15,1 0 5 0,0 0-4 0,-3-3-1 16,-3 1 1-16,0-1-8 0,-1 0 8 16,-2 1 3-16,-4 1 1 0,3 1 5 0,-6 0-2 15,1-2-3-15,1 2-1 0,-3-2 0 0,0 1-4 16,0-1-1-16,-2 2-3 0,0-2-3 0,1 0 4 16,-3 1 0-16,-1 1 2 0,3-1 3 15,-2 1-4-15,0-1-1 0,1 1 1 0,-3 1 1 16,4 1-2-16,-2-1 2 0,2 3-1 0,-2-1-9 15,3 2 9-15,-2 0-1 0,2 2 0 0,0 0 8 16,-1-2-8-16,2 3-6 0,-1 0-1 0,1 3-10 16,0-3-4-16,0 2 0 0,-1 1 2 0,0 2 3 15,-3 2 10-15,1 3 2 0,0-1 1 16,0 1 6-16,1 3-4 0,-3 1-1 0,4 0 0 16,-2 1-2-16,2 0 3 0,0 3 0 0,1-2 2 15,2 0-4-15,0-2 4 0,0 1 0 16,4-2 0-16,-2-1 7 0,-1-2-6 0,3-1-1 15,-2-4 1-15,3 0-6 0,-2 0 9 0,1-3 0 16,2-1 2-16,-2 0 1 0,1-2 0 16,2 1 3-16,1-2-1 0,0-2 4 15,1-1-5-15,0-1-1 0,0-5-1 0,2 1-4 0,-2-3 3 16,2-2-2-16,-2-1 0 0,1-1 1 0,2-1-1 16,-3 0 0-16,3 0 1 0,-3 0 2 15,0-1-5-15,5 2-1 0,-2 0-1 0,2 0-6 16,-3 5 6-16,-1 1 0 0,-3 4 0 0,0-1 2 15,-3 3-2-15,0 0-1 0,-2 3-1 0,-2 2 0 16,1 0-6-16,-3 0-7 0,0 1-4 0,1 2-3 16,0 0 5-16,3 7 7 0,0 0 5 0,-1 4 5 15,4 4-1-15,-4-2 0 0,3 2 1 0,-2 1 1 16,2 0 0-16,-2-2-1 0,5 2 0 16,-1-2-4-16,0-1 4 0,4-4 2 0,-1 1 1 15,0-3 4-15,2-2-3 0,1-1 1 0,2-4 3 16,1-2-2-16,-1-2 2 0,-1-2 1 15,4-4 1-15,-6-1-3 0,5-2 3 0,-5-3-1 16,2-1-1-16,-1 0 4 0,-2-2-6 0,1-2-3 16,-2 3 1-16,2-4 0 0,-3 1 1 15,-2-3 2-15,1-2 0 0,-3-1-3 0,3 1 1 16,-6 3 0-16,3-1-2 0,-5 1 7 16,2 1-5-16,-2 3 3 0,1 4 2 0,-2-1-4 0,0 1 3 15,0 0-2-15,0 3-3 0,0 1-1 16,0 1 3-16,0 3 3 0,-2 2 0 0,2 2 5 15,0 0-11-15,0 0-8 0,0 1-8 0,0 1-9 16,-1 4 5-16,0 3 4 0,-1 3 7 0,2 6 3 16,-1 4 1-16,0 1 2 0,-2 2 2 0,-1 2 2 15,2 0-3-15,-4 2-1 0,1 1 0 16,-3 2-3-16,0 2 3 0,1-2 0 0,0 0 0 16,-3 0-2-16,3-4 0 0,5-3-9 0,0-4-13 15,0-5-14-15,2-2-26 0,2-3-23 0,0-1-35 16,-1-3-61-16,4-2-98 0,1 0-272 15,1-4-521-15,3-4-284 0</inkml:trace>
  <inkml:trace contextRef="#ctx0" brushRef="#br0" timeOffset="76730.304">13787 4034 2496 0,'0'-3'189'0,"-1"1"-72"0,1 0-46 0,-1 4-29 15,0-1-15-15,-3 0-7 0,-1 2-9 0,-2 2-1 16,-4 4 4-16,-1 5-3 0,0 1 1 0,-5 2 2 16,3 2 0-16,-5 0-2 0,0 2 0 15,-2 1 1-15,-1-1 2 0,-5 1 0 0,0 0 0 16,-3-2-2-16,2 1-1 0,-1-2 0 0,-1-1-2 16,7 0-3-16,-2-6-3 0,8-5-3 0,1 0 1 15,5-3-1-15,1-2 1 0,5-1 6 0,2-1 8 16,2-1 5-16,1-1-2 0,0-2-6 0,1-2-12 15,2 0-5-15,1 0-4 0,-1-2-4 16,6 0-4-16,0 2-1 0,2 1 0 0,0 2 4 16,0-2 5-16,4 4 3 0,0 0 3 0,3 3 0 15,1 3 2-15,2 2 4 0,1 2-2 16,-2 3 1-16,5 0-1 0,-3 4 0 0,1 3 2 16,-4 1 3-16,2-1 0 0,-4 1 1 0,4-4 3 15,-1 2 0-15,-1-4 4 0,0 1 5 16,1-4 3-16,0-1 5 0,0-1 3 0,0-3 4 15,-2-1 1-15,-2-4 4 0,-1-1-1 0,-3-1 0 16,2-3-3-16,0-1-2 0,-2-1-6 0,-1-2-3 16,0-2-3-16,-1 0-5 0,-1-4-4 0,1 1 0 15,-1-2-3-15,-4 0-1 0,-1-3-2 0,-3-3-2 16,0-2-1-16,-2 1-3 0,-2 0-3 0,-3 1-1 16,-4 2-6-16,-1 3-4 0,2 0-12 15,-2 2-24-15,-4 3-29 0,0 2-44 16,-6 3-55-16,-2 1-81 0,-4 3-192 0,4 3-535 15,-6 0-602-15</inkml:trace>
  <inkml:trace contextRef="#ctx0" brushRef="#br0" timeOffset="77405.4814">10466 3938 1 0,'-4'-1'288'0,"-4"1"103"0,2-2 0 15,0 1-22-15,5 2-73 0,1-1-90 16,0 2-68-16,0-2-62 0,1 1-35 0,1-1-15 16,-1 0-5-16,1 1 2 0,0-1 53 0,2 2 36 15,5-1 28-15,3 2 15 0,6-2-40 0,5-1-27 16,5 2-22-16,0-2-10 0,4 0-7 16,2-2-10-16,4 2-2 0,5 0-8 0,4 0-3 15,2 0-2-15,4-1-4 0,6-1-2 0,-2 1-2 16,3 0-1-16,1 0-2 0,-3-1 0 15,3-2-1-15,-4 1-1 0,-2-3 0 0,-5 1-2 16,-5 2-1-16,-6-1 0 0,-1 1-1 0,-5 0 0 16,-4 0-4-16,-8 2 1 0,-5 1-2 0,-6 0 0 15,-5 0 2-15,-4 0 2 0,-1-2 1 16,-1 2 0-16,1 2-1 0,0-2-1 0,-2 0-1 16,2 1 0-16,-1-1-2 0,1 0-1 0,-1 0 1 15,1 0 2-15,0 0-2 0,0 0 2 0,0 0-1 16,-1 0-3-16,1 0 0 0,0 0-3 0,0 0-3 15,-1 2 2-15,-3 1-1 0,0 0-1 0,-5 3-5 16,-1 0-21-16,2 1-36 0,0 0-59 16,1 1-102-16,-4 1-229 0,2 0-576 0,1 1-501 15</inkml:trace>
  <inkml:trace contextRef="#ctx0" brushRef="#br0" timeOffset="80121.7308">15384 4191 672 0,'0'-4'498'0,"0"-2"-86"15,0-1-108-15,0 0-34 0,-2 2-54 0,1 0-52 16,0 1-53-16,-1-1-29 0,-3-1-19 0,2 1-10 16,-5 0-10-16,4 2-6 0,-5-2-5 0,0 0-5 15,-2 3 1-15,-3-1 2 0,-1 3 1 16,0 0 2-16,-4 2-4 0,-1 1-4 0,-2 3-4 15,-2 0-3-15,-2 2-2 0,-3 3 0 0,-7 2-4 16,3 2-1-16,-1 0-4 0,-2 0 0 16,6 2-1-16,5 1-3 0,2 0-1 0,4 1-1 15,2 0-3-15,4 1 1 0,4-1-2 0,2 0 1 16,2 1 1-16,5-1 0 0,5-1 5 16,4-3-2-16,2-1 5 0,6-5 4 0,3 0 1 15,6-3 4-15,5-4 1 0,10-3 0 0,5-3-2 16,2-2-1-16,-2-3-3 0,2-3-1 0,-5-3 1 15,3-4-2-15,-3 0 2 0,-3-4 2 16,-1-1-4-16,-5-5 1 0,-1 0 1 0,2-7 0 0,-4-1 2 16,-4-3-2-16,1-2-1 0,-6-2 0 0,1-1 3 15,-7 2-3-15,-4-1-1 0,-4 2-1 16,0 0-8-16,-6 4 6 0,-1 1-3 0,-1 3 1 16,-2 2 3-16,-5 2-3 0,2 1 2 0,-3 6-1 15,0 0 2-15,-2 6-4 16,4 4 0-16,-2 5 1 0,0 3-10 0,4 1 7 0,-3 3-4 15,-1 2-3-15,3 5 3 0,-4 4-5 0,-3 6 2 16,-3 8 3-16,1 5 2 0,-2 4 1 0,1 5-1 16,1 1 0-16,3 4-5 0,6 3 6 15,-2 3 0-15,6 5-2 0,1 1 4 0,1 3-4 16,6 0-1-16,2-7 3 0,3-1-2 0,6-9 2 16,-1-5 2-16,8-6-2 0,-2-7 2 15,0-6 1-15,2-3 0 0,0-5 3 0,1-5 2 0,-2-4-1 16,4-4 2-16,-4-3-1 0,5-1-1 15,1-6 1-15,-3-2 1 0,-3 0 3 0,-3-4-1 16,-2-1 0-16,1-1 0 0,-4-2-2 0,-1-3 2 16,-4 0-2-16,4-1-1 0,-5-2-1 0,-3 4-1 15,1-1 5-15,-5 3 3 0,0 4 0 16,-3 1-3-16,-3 6 0 0,2 1-6 0,-1 1 0 16,-2 3 3-16,-1 0-8 0,3 2 0 0,-1 3 0 15,-1 1-5-15,2 0 0 0,1 2-5 16,-1 2-3-16,-3 0-1 0,0 3 2 0,-3 6 4 15,-1 2 2-15,1 4 4 0,1 3-2 16,-1-1 1-16,0 4-1 0,5 4 1 0,-2-2 1 16,4 0 0-16,5 3 1 0,0-2 1 0,4 1 0 15,5-2 1-15,-1 0-1 0,7-4 1 0,2-3 1 16,6-2 0-16,-2-4 1 0,5-4 1 0,4-1-2 16,-6-4 2-16,5-1-1 0,-2-5 1 0,0 0 1 15,1-4-2-15,0-1 1 0,-1-1-2 16,-1-4 2-16,-2-1 0 0,-3 0 0 0,1-2 2 15,-3-3-4-15,4 0 1 0,-4-1 3 0,-1-2-4 16,-2 1 2-16,0 2-1 0,-2 1-1 0,-6 3-1 16,-1 1 3-16,-1 0-1 0,-2 1 4 15,-5 1-1-15,3 1-4 0,-4 3 1 0,-1 0-3 0,-1 0 2 16,0 1 1-16,-2-1-2 0,0 2 0 16,-4 1-3-16,3-1 0 0,-4 0 0 0,-3 1 0 15,0 1-3-15,0 0 3 0,-1 2 1 16,-1-1-3-16,-5 2 4 0,6 1-2 0,0 1-2 15,-2 2-1-15,4 1-3 0,-1 0 1 0,0 3-1 16,-1 2 4-16,1 0-1 0,-2 4 5 16,-2 1 0-16,1 2-1 0,3 1 0 0,1-1-1 0,-1 4 0 15,3 0 1-15,2-1 2 0,2 2-3 16,-1 0 0-16,4-2 0 0,4 2 1 0,0-1 1 16,3-2-1-16,3-2 0 0,-1-3-2 0,2 1 1 15,1-2 5-15,2-1 1 0,4-2 2 16,1-3 1-16,1-3 0 0,1 0 0 0,-1-7 2 15,1 2 0-15,-2-3-2 0,-5 0-1 0,5-1-1 16,-4-5 1-16,1 0 1 0,0-3 0 0,-1 3 2 16,1-5-4-16,-3 0 2 0,-3 0-1 15,-1-3 1-15,2 1-1 0,-3-2-1 0,-3 1-1 16,1 1-6-16,-4-1 4 0,-1 0 0 0,1 1 0 16,-2 3 5-16,-3 1-6 0,3 2-2 0,-3 0 1 15,-2 2-4-15,3 0 5 0,-1 2 0 0,-2 2-1 16,3 3 0-16,-1-2 0 0,-1 2-2 15,0 1 1-15,4 1-3 0,-1 1-4 0,1 0-7 16,0 1-5-16,-1 0-2 0,-1 5 3 16,0 1 7-16,-1 3 4 0,3 4 1 0,0-2 5 15,1 5 2-15,5-3 0 0,2 1 8 0,4 2-7 16,1-4 1-16,8 2 3 0,5-3-9 0,4-2 7 16,3-3 0-16,0-1-1 0,3-1 2 0,-2-5-1 15,3-3-1-15,-2-2 4 0,-3-4 4 0,1 0-4 16,1-5 0-16,-2-2-2 0,-1 0-4 15,-2-2 5-15,1-2 3 0,-2 2-2 0,-4 1 3 16,1-6-4-16,-7 3 0 0,-1 0 0 0,-6 2 2 16,-4 4 0-16,-4-1-2 0,-3 5-1 0,-2-1-3 15,-2 3-1-15,-1 2 0 0,-4-3-2 0,-2 5 0 16,-7-3-2-16,0 5-1 0,-5 1 1 16,2-3 2-16,-1 8-1 0,2-1 0 0,0 5-2 15,7 4-3-15,-1-1-1 0,2 5 0 0,7 4 2 16,-1 1 1-16,4 6 3 0,1 1-1 15,3 4 2-15,0 0 1 0,4 4-1 0,1 2 3 16,2 1-3-16,0 4-3 0,0-1 5 0,1 0 0 16,-1-1 1-16,-1 0 8 0,-3-2-9 0,2-4 0 15,-4-4 1-15,4-5-6 0,-5 0 7 0,2-7-2 16,-2-1-1-16,-1-2-3 0,-2-5 1 16,-2 0 3-16,1-4 0 0,0-2 7 0,-1-3-5 15,-3 0-1-15,4-2 1 0,-5 0 0 0,3-3 2 16,-3-1 0-16,0-3 2 0,1-2-5 0,-1-2 1 15,5-3 0-15,1 1-4 0,3-4 8 16,5-4-12-16,5-3-3 0,6-3-3 0,7-6-5 16,10-7 5-16,7-1 0 0,1-5-1 0,3 0 1 15,1-2 0-15,5-2 2 0,3 0 4 0,-6 4 3 16,-1 1 0-16,-3 8 1 0,-8 1 1 16,-3 3-1-16,-7 4 3 0,-8 5 3 0,-3 1 2 15,-6 7 1-15,-7 0 1 0,-3 4 1 0,-2 2 0 16,-5 1 1-16,-4 3-7 0,1 2-4 15,-4 4-3-15,-5 1-6 0,-2 3 5 0,-6 6 3 16,-3 3 1-16,4 3 4 0,1 1-3 0,3 3-4 16,3 3 2-16,6 1 0 0,2 3 1 15,4 0-1-15,7 2 0 0,7-2-3 0,3-2 4 0,3-2 3 16,5 0-4-16,-1-2 5 0,3 0-4 16,0-1-1-16,0 0 2 0,-1 0-5 0,-1-1 5 15,-3 0 0-15,-2-4 0 0,-3 1 1 0,-4-1-3 16,1-1 1-16,-4 0 0 0,-2-1 5 0,1-2-3 15,-4-1-1-15,1 2 1 0,-1-4-1 0,0 1 0 16,-2-1 0-16,0-1 0 0,3 0-3 16,0-1 2-16,0 0 2 0,1-1-1 0,1-2 4 15,1 0-2-15,6 0-1 0,3-1 1 0,4-2 0 16,9-4 0-16,0-3 1 0,8-1-1 16,2-4-1-16,-1 0 2 0,0-3 0 0,4-2 0 15,-2-3 6-15,-1 1-4 0,-2-4 0 0,-2-1-1 16,0 0-3-16,-2 0 1 0,-2 2 0 0,-2 2 5 15,-5-1-2-15,-3 1 3 0,-6 2 1 16,0 3-3-16,-4-2 4 0,0 0-2 0,-4 5-2 16,-2 1-2-16,0 1-4 0,-1 1 1 0,-2 1 1 15,-3 2-2-15,3 0 0 0,-5 3-3 16,2 0-3-16,-2 3 0 0,-7 3 5 0,-3 1-3 16,-6 5 0-16,-1 4 0 0,-4 0-5 0,0 5 4 15,4 2 2-15,2 5 0 0,2 0 0 0,5 4 1 16,4 0 0-16,6 1-1 0,3-2 4 0,6-4-3 15,0-3 0-15,6-5 2 0,3-1-5 0,-2-5 6 16,6 0 1-16,0-4 1 0,3-6 3 16,-2-3 1-16,3-1 0 0,0-5 0 0,0 2-1 15,0-4-1-15,1-1 0 0,-4-1-1 0,2-3-1 16,-2 0 2-16,-2 0 0 0,0-1 1 16,-1-1 1-16,-6-1-3 0,2 2 1 0,0-1-2 0,-3 0 2 15,-2 2-1-15,-4 3-2 0,0 0 0 16,1 2-3-16,-2 3 3 0,0 1 0 0,-2 3 1 15,1 1-4-15,1 0 2 0,0 2-3 16,-1 1-3-16,1 2-2 0,1 0-13 0,-1 0-1 16,0 1 1-16,0 2 5 0,-1 6 9 0,2 3 3 15,0 3 1-15,1-1 3 0,0 3 2 16,0-3-3-16,1 3 0 0,1 0-1 0,-2 0-1 16,0-2 2-16,1 1 0 0,0-3-3 0,-1 0 1 15,0-3-7-15,2 0-16 0,0 1-19 0,0-4-30 16,2 2-37-16,-1-3-33 0,2-1-73 0,5 3-119 15,-1-5-405-15,4 0-843 0</inkml:trace>
  <inkml:trace contextRef="#ctx0" brushRef="#br0" timeOffset="80979.3325">18791 4016 2290 0,'3'-9'308'0,"3"-2"-127"15,1 0-43-15,0-1-9 0,0 3-3 0,-2 4-21 16,0 1-32-16,-1 1-29 0,-2 3-25 16,2 3-17-16,-1 0-4 0,2 3-7 0,3 4 3 15,0 7 4-15,0 3 0 0,-2 4 4 0,2 2 0 16,-3 0 0-16,-2 1 2 0,0 0 0 16,-5 2 1-16,-1-1 0 0,-1-1 1 0,0-2 2 15,-2-1-2-15,4-4 1 0,-2-3 0 0,1-4-3 0,2-3 2 16,0-2 0-16,-1-5-1 0,2 0 2 15,0-3 5-15,0 0 8 0,2 0 10 0,-2 0 11 16,1-2 7-16,0 0-6 0,2-1-8 0,1-6-16 16,2 0-10-16,0-3-5 0,3-1-2 15,-1-1 0-15,2-2 1 0,4-2-2 0,-1-1 2 16,1-3-1-16,2 1-2 0,0 0 2 0,-1 0-3 16,5 0-1-16,-2 2 1 0,3-1 0 15,-1 3-1-15,-2 5 2 0,-2 1 1 0,-2 3-2 16,-1 4 3-16,-3-1-2 0,-2 2-4 0,-3 1-4 15,0 4-5-15,-3 1-5 0,4 2-2 0,-2 1 4 16,1 6 3-16,-1 0 6 0,0 8 3 16,-2 1 3-16,-1-1 4 0,-1 1-3 0,-1 0 1 15,-1-1 0-15,-1 0-1 0,1 1 1 0,-1-3 0 16,-2 3 0-16,1-4 0 0,-1-3 0 16,2-1 1-16,-1-2 0 0,3-4 1 0,1-4 0 15,0 1 3-15,0-4 4 0,1-2 6 0,-1 2 6 16,1-3 1-16,3 0-6 0,0-3-6 0,2-3-4 15,0-2-4-15,1 2 0 0,0-2 2 0,2-2-3 16,1-2-3-16,-2-3 1 0,5 1-4 0,-2 0 3 16,6-4 3-16,-2 0-1 0,3 0 1 15,-2 1 1-15,0 3-2 0,0 1 0 0,0 1 0 16,0 4-2-16,0-1 2 0,-4 5-1 0,-1 1-3 16,1 5-2-16,-6 1-5 0,2 0-1 0,0 1-2 15,-2 2 1-15,0 2 0 0,2 6 2 16,0-1 3-16,0 5-1 0,-3-1 6 15,1 4 1-15,-1 0 0 0,1-1 2 0,-2 1-1 0,0-1 0 16,-2 1 2-16,1-4 0 0,-3 1-2 16,2-3 0-16,0-3 1 0,-1-2-2 0,1-2 3 15,0-2 1-15,-2-1-1 0,1-1 4 0,-1-2 3 16,1 1 6-16,0 0 5 0,3-4 2 0,1 1-5 16,4-2-5-16,3-3-3 0,4-1-6 15,6 0 1-15,-1-5-1 0,6 0-1 0,-1-4 3 16,3 2-1-16,0-2 2 0,-6 0 4 0,3-3-1 0,-4 3-2 15,-1-2-2-15,0 4-1 0,-5 2-1 16,-2 3 2-16,-4-1 1 0,-1 4-1 0,-5 2 3 16,1 1 0-16,-2 4-3 0,-3-1 1 0,0 2-6 15,0 0-4-15,0 2-4 0,0-2-4 16,0 1-4-16,-1-1 0 0,-1 1 3 0,2 2 2 16,-2 0 4-16,4 3-10 0,-2 1-27 0,3 1-39 15,1-1-59-15,2 0-88 0,3-2-172 0,5 1-624 16,0-6-604-16</inkml:trace>
  <inkml:trace contextRef="#ctx0" brushRef="#br0" timeOffset="81113.8207">20291 3946 2290 0,'-1'-6'310'0,"1"-2"-119"16,-2-3-86-16,-1 4-41 0,0 2-18 0,-1-3-11 16,0 3-16-16,1 2-15 0,1 2-25 0,1 1-23 15,-3 1-78-15,-1 2-308 0,-4 4-1115 16</inkml:trace>
  <inkml:trace contextRef="#ctx0" brushRef="#br0" timeOffset="83214.1705">4829 5525 37 0,'0'-2'436'16,"0"-1"-143"-16,0-1-71 0,0 1 3 15,2 1 9-15,-1 1-6 0,-1 0-52 0,0-1-44 16,1 4-52-16,0-2-42 0,0 1-27 0,-1-1-13 16,0 1-6-16,0-1-5 0,2 1 8 0,-1 0 9 15,3 1 9-15,1 0 12 0,3-1-1 0,2 1 4 16,4-1 1-16,1 1 4 0,1-1 2 16,1 2 2-16,3-2 4 0,2-1 5 0,3 0-1 15,3 0-2-15,2 0-3 0,3 0-5 16,-1-1-6-16,3-1 0 0,0 1-5 0,3 1-4 15,-2-1-2-15,1 1-5 0,-5-2 1 0,1 1-1 16,3 1-1-16,-4 0-2 0,1-2-2 0,1 1 0 16,1 0-1-16,-4-2 6 0,0 2-2 0,-1 0-3 15,1 0 1-15,-1 1-7 0,1-1 3 0,-1-1 0 16,0 2-1-16,0-1 3 0,-4 0-3 16,2 0 0-16,2 0 1 0,0-3 0 0,2 3-1 15,1 1-1-15,0 0 2 0,-3 0-4 0,-2-1 2 16,-1 1 1-16,0 0 4 0,0 0 6 0,0 0 0 15,2 0-1-15,2-1-4 0,0 1-4 16,1 0-2-16,-1-1 1 0,2 1-1 0,2 0-4 16,0 0 5-16,1 0-1 0,2 0 0 0,-1 0 4 15,3-2-3-15,5 2-1 0,-1 0 2 0,4-1-2 16,-2 1 1-16,4-1 2 0,-2-2 0 16,3 3-2-16,-1-2 4 0,3 0 0 0,3-1 2 15,-2 1 4-15,-2-2-6 0,5 2 0 16,-3 0-3-16,-1-1-2 0,4 1 2 0,-4 0 2 0,1 1 0 15,2-1-3-15,-2 0 6 0,3 0 0 16,-4-2 1-16,5 1 5 0,-2 1-7 0,2-2-3 16,0 1 1-16,-1 0-6 0,1 0 4 0,3 0 0 15,0-2-2-15,0 3 1 0,0-2-1 0,0 1 2 16,0 0-1-16,1-2 5 0,0-1-2 0,3 1 0 16,-2 2 0-16,1-1-5 0,-2 1 2 15,5-2 0-15,-1 0 1 0,3 3 0 0,0-2 1 16,1 1 1-16,0 0 1 0,-4 0 3 0,5-1-5 15,0-1-2-15,-1 3 0 0,0-1-5 16,1 2 8-16,-1-3 1 0,2 2-1 0,0-2 3 16,-3 2-4-16,1-3-1 0,-4 2-1 0,1-1 3 15,-3 1-1-15,4 1 3 0,-1-2 0 0,1 1-7 16,2-1 5-16,2 1-1 0,-2 1-1 16,2 1 6-16,0-2-7 0,-2 1 0 0,2 0-2 15,0 1 3-15,-1-2-2 0,-1 2 0 0,3-1 1 16,-1-1-6-16,-3 1 5 0,3 0 1 15,-2 1-2-15,-2-1 7 0,-2 0-5 0,0 1 0 16,0-1-1-16,-5-1 0 0,2 2 0 0,-2-2-1 16,3 1 1-16,-3-3-4 0,1 3 4 0,-2-2 1 15,2 2 0-15,-2 0 3 0,1-1-5 16,1-1 0-16,-2-1 1 0,1 3-3 0,-1 0 2 16,-1-1 0-16,4 1-1 0,-2 0-4 0,5-1 6 15,-3 1-2-15,-2 1 1 0,1-2 6 0,-1 2-6 16,0-1-1-16,2 0 2 0,-4 0-4 0,4 1 3 15,-2 1 0-15,3-1 0 0,-1 0-2 16,-1-2 1-16,0 3 2 0,-1-2 2 0,0-2 5 16,-1 2-5-16,1 0-3 0,-1-2 1 0,0 3-3 15,-3-2 3-15,1 1 2 0,2-1-3 0,0 2 2 16,3-2-1-16,0 1 0 0,1 0 1 0,-3 1 4 16,2-2-6-16,-2 3 1 0,0-3 0 15,1 2-4-15,-1-1 4 0,1 1 0 0,-1 0 1 16,5 0 1-16,-3 1 0 0,1-1 0 0,2 1-1 15,-3-1 3-15,-2-1-4 0,1 2 3 16,-1-1-2-16,0 0-4 0,0 1 4 0,0-1-1 16,-1 1-1-16,2-1 3 0,-1 0-3 0,2-2-1 15,3 2 1-15,-4 1 2 0,2-1-1 16,-3-3-1-16,-1 2 0 0,1 0-6 0,-2 0 6 0,0 1 0 16,-3-1 1-16,5-1 5 0,0 2-5 0,5 0 1 15,-3 0 1-15,0 0-2 0,-1-2 0 16,4 2 1-16,-2-2 1 0,-1 0-3 0,-2 0 4 15,1 0 1-15,1 1 0 0,3 0 5 0,0 0-5 16,2 1-2-16,0 0 0 0,1 0 0 0,-3 1-1 16,-3-3 2-16,2 2-1 0,-3-3-3 15,1 2 3-15,-1 1-1 0,1 0 0 0,3 0 3 16,-1-1-3-16,1 1-2 0,1 0 2 0,-2 1-3 16,-2-1 1-16,-1-1 0 0,-1 2-2 0,-1-1-2 15,0-1 2-15,-3 2 4 0,1-1-2 16,-1 1 5-16,0 0-5 0,0 1 0 0,1-1 2 15,-4 2-5-15,-4-1 3 0,1-1-1 16,-4 2 1-16,-2-2-2 0,-6 1 1 0,-4-1 3 16,-4 1-3-16,-1 0 6 0,-3-1-4 0,-2 0-1 15,-1 2-2-15,-4-2 0 0,-3 1 2 0,-3-1 0 16,-2 0 3-16,-5 0-2 0,-2-1 2 16,-4 1 0-16,0 0 2 0,-1 1 2 0,0-2-2 0,0 2-2 15,0-2-1-15,0 1 0 0,0 1 1 16,-1-1 1-16,1-1 0 0,0 1 0 0,0-2 0 15,0 2 1-15,0 0-1 0,0 2 2 0,0-2-3 16,0 0 1-16,0 0-2 0,-1 0-4 16,1 0 3-16,0 0-1 0,0-2 2 0,-2 2 0 0,2 0 0 15,0 0-1-15,0 0-3 0,0 2 4 16,-1-2-5-16,1 0-2 0,0 0-7 0,0-2-21 16,-1 2-30-16,0 3-17 0,-4 1-61 15,-8 5-151-15,-9 2-808 0,-7 2-675 0</inkml:trace>
  <inkml:trace contextRef="#ctx0" brushRef="#br0" timeOffset="91173.1658">2706 7567 1 0,'1'-3'0'0,"-1"0"0"0,0-2 0 0,0 1 0 16,0-2 27-16,0 1 222 0,0 2-9 0,-1-2-33 15,1 2-21-15,0-3-17 0,0 3-22 0,-1-2-11 16,1 0-11-16,-1 2-9 0,-1-1-12 0,1 0-4 15,1 0-6-15,-1 1-11 0,-1 0-6 16,1 1-8-16,0-2-5 0,-1 1-7 0,1-2-2 16,-2 1-1-16,1 0-6 0,1 3-4 0,-1-3-7 15,0 0-3-15,-1 2-4 0,0-1 0 0,2 0 1 16,-2 0-2-16,0-2 0 0,0 2-2 16,-2-1-2-16,0 0-1 0,2 0-3 0,-2 0 0 15,0 0-3-15,-1-1-4 0,3 1 0 0,-5-1-2 16,4 1 0-16,-3-1 1 0,4 2-4 0,-4-2-1 15,4 2-1-15,-5-2 0 0,5 2-1 16,-3 1 0-16,-3-2-2 0,5 2-1 0,-3 0-3 16,3-1 1-16,-2 2 2 0,2-1 0 0,-3-2 3 15,2 3-3-15,-2 0 0 0,-1 1-2 0,2-2 0 16,-1 2 3-16,-2-1-3 0,0 0 0 16,2 1 1-16,1-1-2 0,-2 2 2 0,0-1 0 15,3 0 0-15,-4 0 0 0,0 0 0 0,0 1 1 16,3 0-2-16,-1 1 2 0,-4-2-2 15,3 1 0-15,0 0 3 0,-2 2-3 0,2-1 1 16,-4-1 1-16,1 2-2 0,2-2 2 0,-1 2 2 16,-1 0-3-16,3-1 0 0,-2 1 1 0,1-1-3 15,-4 3 3-15,3-2 0 0,-2 1-4 16,2 0 2-16,0 0 1 0,-1-1-3 0,1 3 3 16,0-2 0-16,-3 0-2 0,3 2 1 0,-1-2 1 15,-2 1-3-15,0 0 1 0,1 0 0 16,2 0-2-16,0 0 3 0,-2 1-1 0,2-1-1 15,1 2 1-15,-2-1 0 0,1 2-3 0,0-1 3 16,0 0-1-16,0 1-2 0,-1-1 1 0,0 1-1 16,2 0-1-16,1-2 4 0,-3 4 1 0,0 0 1 15,0 2 4-15,-3-1-5 0,1 1 0 0,3 1 0 16,-2-4-2-16,1 2-1 0,1-2 0 16,1 2-1-16,-1-1 0 0,0 1 4 0,-2 0-3 15,2-1 0-15,-1 2 2 0,1-2-4 0,1 2 2 16,1-2 1-16,-2 3-2 0,3 0-1 15,-1 0 3-15,-2-1-1 0,1 2-5 0,1-1 5 16,-1 3-2-16,0-2-1 0,1 0 5 0,1 1-3 16,0-2 0-16,-2 1 0 0,5 0-1 0,-2 0 0 15,0 2 0-15,0-2 3 0,-2 1-2 16,4 0 4-16,-2-1-3 0,3 1-2 0,-2-2 3 16,1 2-6-16,-3-1 6 0,3 0 1 0,2 1-2 15,-2 0 0-15,0 1 2 0,2-1-4 16,-3-1 6-16,3 2 2 0,-1 2-5 0,-1-2 1 15,0 1-1-15,1 0-4 0,-2-1 3 0,3-1-1 16,2 3 0-16,-2-1 5 0,0-3-2 0,-2 4 0 16,2-3-4-16,2 0 0 0,0 2-1 0,-1-1 2 15,0-3 5-15,0 3-7 0,1-3 5 16,0 2 1-16,0-1-4 0,1-4 8 0,-1 4-5 0,0-1-1 16,0-1 1-16,1 2-4 0,0-3 3 15,0 1 0-15,2 1 2 0,1-1-2 0,-3 0 1 16,1-1 1-16,3 1-2 0,-1-2 6 0,-2 3-4 15,4-2-2-15,-3 1 1 0,2 1-3 16,-1-1 3-16,2 0 1 0,-2 1 2 0,3-1-3 16,1 3 0-16,-2-2 0 0,2 1-4 15,-2-1 8-15,1 0 0 0,0 0-2 0,1 1 4 0,-2 1-6 16,4 2 2-16,-1-2 1 0,1 0 0 16,1-2 4-16,-2 4-2 0,1-2-4 0,1-1 2 15,0 2-4-15,-1 1 3 0,3-3 2 0,-1 0 2 16,2-1-2-16,-3-1 1 0,2-1 1 15,3 2 0-15,-5-4 4 0,4 2 1 0,0 0 0 16,0-1-1-16,1 1 0 0,2 0 0 0,-4-1 1 16,5 0 2-16,-5 2-4 0,3-2 0 0,1 0-1 15,-2-1-1-15,1-2 5 0,1 1-2 0,-2-1 1 16,1-1-1-16,3 1 1 0,0 0 1 0,-1-3-1 16,1 1 3-16,-4 0-2 0,1-1-1 15,2-1 1-15,1 1-4 0,0-2 3 0,-1 2-1 16,1-1-2-16,0-1 2 0,0 2-4 0,0-3 4 15,1 0 0-15,-4 0 3 0,3 2-3 16,-4-3-4-16,1 1-1 0,-3-1-1 0,-3-1 4 16,-1 0 0-16,-1 1 10 0,6-4 16 0,1-1 1 15,10 0 3-15,0-4-8 0,4 2-16 16,-1-1-6-16,-4 2-2 0,-1-1-2 0,-3-1-1 16,-1 2 3-16,-4 0-2 0,1 0-1 0,1-1 0 15,3 2-5-15,-1-3 4 0,3-1 2 0,-1 1 1 16,0-1 2-16,-1 1-2 0,-2 1-3 0,-2-1-1 15,-1-2 4-15,1 2 0 0,-2-1 0 16,1-2 2-16,0 3-9 0,-1-1 4 0,1 0 2 16,-1 0 0-16,0-2 4 0,0 2-4 0,-1-1-3 15,-2 3-3-15,-1-1 6 0,-1-1-1 0,3 2 1 16,-3-1 4-16,2 1-8 0,0-3 2 0,-2 1 1 16,3-2 1-16,0 0 5 0,0-1-6 15,0 0-4-15,0 0-2 0,-1 2-1 0,-1-3 4 16,-1 2 4-16,1-1 3 0,-1 2-7 0,0-1 2 15,1 0 4-15,2-2 0 0,-1-1 6 0,-2-1-2 16,0 1-7-16,1-3-1 0,-1-1 3 0,-1 2 0 16,1-1 2-16,0 0-1 0,-4 1-3 15,2 1-1-15,0-1 1 0,-1 0 1 0,0 0 2 16,-1 0-2-16,-1 0 0 0,1 1-3 0,-2 1 0 16,1-3 1-16,-1 3 1 0,0-3 2 15,1 4-1-15,-1-4-1 0,0 1-1 0,-1 2 0 16,-1-3 4-16,1 1-4 0,-1 1 0 0,-1-1-2 15,2 1 0-15,0 1 1 0,-2-1 3 16,1 1 2-16,-1-2-3 0,1 1 0 0,-1 0-1 16,0-1-1-16,1-1 4 0,0 0-3 0,-2 1 0 15,0-2 0-15,0 2-2 0,0 0 1 0,0-2 2 16,0 0 2-16,-2 3-3 0,0-1 2 16,2 0-2-16,-2 2-2 0,0-2 1 0,2 3-1 0,-1 1-1 15,-1-1 0-15,1 2 2 0,-1-2 0 16,0 1 2-16,0-2 0 0,1 2-4 0,-1 0 2 15,-1-1 1-15,1 0-4 0,0-1 7 16,-1 2-3-16,-3-1-1 0,2 1 1 0,-1-1-2 0,2 0 0 16,-2-1 0-16,1 4 1 0,0-5-2 15,-3 3 2-15,4 0-1 0,-4 1-1 16,3-1 5-16,-2 1-3 0,-1-1-1 0,2 2 3 0,-3 2-6 16,2 0 2-16,0-2 2 0,-3 0-1 0,3 2 1 15,0-2 0-15,-2 0-3 0,-1 1 0 16,-2-4 2-16,4 3 0 0,-4-1-1 0,1 2 3 15,-1 2-4-15,-1-4 1 0,4 2 2 0,-2 1-3 16,-3-3 3-16,5 3-2 0,-2-1 1 16,0 2-2-16,-2-1 4 0,2-1-3 0,-3 1 1 15,1 1 1-15,-4-1-4 0,3 1 2 0,-1 0 0 16,0 1-2-16,3-2 3 0,-2 4-1 16,-1-1-2-16,1 0 1 0,1 1-1 0,-3-1 2 15,2 2 0-15,0-1 1 0,-2 2-3 0,2-2 1 16,0 1 0-16,-1 2 0 0,-1-4 2 0,2 4-1 15,-3 0-1-15,3 0-2 0,0 1 1 0,-1-1 3 16,1 0-1-16,-1 0 5 0,2-1-3 0,-3 1-1 16,4 0-2-16,-1-1 0 0,0 1 3 15,0-2-1-15,1 2-1 0,0 0 1 0,1 1-1 16,1-1 0-16,-2-3 3 0,1 3-2 0,0 1 1 16,-1-3-2-16,0 2 0 0,-1 1-1 0,-2-4 1 15,2 4 0-15,0 0 0 0,-1 0 0 16,0 1-2-16,-1 1 0 0,0 0 0 0,0 1 1 15,0 2 0-15,-4-3-2 0,5 2 2 0,-2-1-3 16,2-2 5-16,-1 2 2 0,3 0-1 0,-3-1 1 16,2 1-5-16,2 1 1 0,0-2 3 15,3-1 0-15,-1-1 1 0,0 2-3 0,-1 0 0 16,3 0-2-16,0-2 3 0,-2 1 1 0,-2 0-1 16,4 1 2-16,0 1-4 0,-1-1 0 15,2 0 2-15,-4-1-2 0,2-1 4 0,1 2-2 16,1-1-2-16,-2 2 0 0,2-2-1 0,-2 0 2 15,0 0-2-15,2 1 2 0,-4 1-4 0,6 0 0 16,-4-3-1-16,3 3-5 0,-2-1-1 16,-4 2-11-16,6 1-11 0,-3 0-15 0,0 0-22 0,2 1-24 15,-3 1-45-15,5-3-62 0,-3 3-137 16,5 3-293-16,1-2-555 0</inkml:trace>
  <inkml:trace contextRef="#ctx0" brushRef="#br0" timeOffset="91926.4341">2340 7461 1 0,'1'-2'129'0,"-1"-1"354"0,1 0-40 0,-1-1-43 15,0 2-66-15,0 0-73 0,0-1-59 0,0 2-56 16,0 0-33-16,0 1-28 0,1 1-23 16,-1-1-17-16,0 1-17 0,0-1-12 0,-1 1-11 15,1 1-8-15,0-2-6 0,1 1-9 16,-1-1-8-16,-1 0-19 0,1 1-7 0,0 1 11 15,0 1 11-15,1 2 23 0,1 1 11 0,-2 2 0 16,0 3 0-16,0-2 0 0,2 3 2 0,-2 1-1 16,0 2 3-16,0 1 0 0,-2 2 1 0,-1 3 2 15,3 1-1-15,-2 1 2 0,-2 0-1 16,1-1 0-16,1 3 0 0,0-2-5 0,-3-1 1 16,2 3-4-16,1-1 2 0,0 1-1 0,-1 1 0 15,0 2 0-15,2-3-6 0,-1 3 7 16,-2-1 0-16,1 4 4 0,-1-4 3 0,-2 1-5 15,5-3-1-15,-1-1-6 0,0 0 2 0,-3-4-2 16,5-2 1-16,-1 0 0 0,1-1-3 0,-1 0 3 16,1 1 2-16,1-3 0 0,-1 0 1 15,1 3-2-15,-1-2 0 0,0 2-2 0,1 1 3 16,3 1-1-16,-3 1 1 0,-1-1 0 0,0 1-1 16,0 1 0-16,1-1 1 0,-1 2 3 15,-1 0 2-15,1 1-2 0,0-2-2 0,0 0-1 16,-1 1 0-16,1 0 1 0,-4 1-1 0,3-3 1 15,1 2-4-15,-2-1 2 0,2 1-1 0,-1-1 1 16,0-1 1-16,-1-1-2 0,1 0 0 0,-1-2-3 16,1 3 2-16,1-1 2 0,-2-1 3 0,1 1 0 15,0 0-2-15,-1-2 1 0,0 0 2 0,-1 0-1 16,3 0 4-16,-2-1-3 0,1-5-1 16,0 1 0-16,1-5-1 0,0-1 2 0,0 1 0 15,0-3 1-15,0-1-3 0,0-1 2 0,0-2-1 16,0 0 0-16,0-1 7 0,0 0 4 0,0 0 2 15,0 0 7-15,0-1 1 0,0 1 1 16,0 0 4-16,0 0 3 0,-2-1-5 0,4 1 0 16,-2 0-6-16,0-1-9 0,0 1-7 0,0-4-45 15,-2 1-46-15,1-4-59 0,-1-4-100 16,1 0-259-16,2-4-656 0</inkml:trace>
  <inkml:trace contextRef="#ctx0" brushRef="#br0" timeOffset="92575.153">2864 7528 1 0,'-1'-7'0'16,"-1"-3"229"-16,2-1 171 0,0 2-35 0,2 1-19 15,-2 0-19-15,1 1-47 0,-2 3-54 16,1 2-49-16,0-1-53 0,0 3-43 0,0 2-38 16,-2-2-35-16,2 1-23 0,0 0-14 0,-1 0-29 15,1 0-35-15,0 2 10 0,0 0 17 0,0 7 30 16,0 0 46-16,-1 3 4 0,1 3-1 15,0 2-2-15,0 0 1 0,0 3-2 0,0-1 0 0,0 2 0 16,1-2 4-16,-1 2 2 0,0 0 6 16,1 2 2-16,1 0-4 0,-2 1 0 0,1 0-3 15,-1 2 4-15,0 3 6 0,-1 2 3 0,1 0 1 16,-2 1-4-16,1-2-2 0,1 0-4 0,-2-2-5 16,1 1-3-16,1-4-5 0,0 0-5 15,1 0 2-15,-1 1 5 0,0 0 12 0,0 4 4 16,0-4-2-16,0 1-7 0,0-1-10 0,0 2-2 15,0-1 3-15,-1 6 1 0,-2-4 1 16,2 2-2-16,-1 1 0 0,1-1 1 0,-1 3-2 16,-1 1 0-16,-2 2 0 0,3-1-4 0,-3 1 4 15,2-2-4-15,1-3 1 0,0 1 0 0,0-5-1 16,2 1-2-16,-1-2 0 0,1-3 2 16,0-1-2-16,0-1 1 0,0-1 2 0,0-2-5 15,0-3 5-15,0 1 1 0,1-2 1 0,-1 0 2 16,0-1-2-16,0-4-2 0,0-1 1 0,2-3 2 15,-2 1-2-15,0-3 5 0,0 0 1 0,0-2-3 16,0-1 6-16,0 1-2 0,0-2 3 16,0-1 9-16,0 0 5 0,0 0 9 0,0-1 8 15,0 1 4-15,0-1-5 0,0-1-7 0,0 1-19 16,0-1-52-16,0-3-57 0,-3-3-82 16,0-3-128-16,0-5-406 0,-2 2-878 0</inkml:trace>
  <inkml:trace contextRef="#ctx0" brushRef="#br0" timeOffset="93427.8494">1535 8254 1 0,'0'0'0'0,"-2"0"0"0,-1 0 0 0,2-1 292 15,1 1 0-15,0 0-76 0,0 0-61 0,0 0-64 16,0 1-34-16,0-1-4 0,1 0 3 0,-1 0 3 16,0 0 8-16,1 2 3 0,-1-2-3 15,0 0-7-15,0 0-6 0,2 0-11 0,-2 0-6 16,0 0-7-16,0 1-13 0,0-1-10 16,0 0-13-16,2 0-18 0,-1 1 26 0,1-1 25 0,1 1 29 15,4 2 34-15,2-2-1 0,2-1-9 16,0 1-10-16,1 2-7 0,4-2-18 0,-1-1-2 15,3 1-3-15,2-1-6 0,1 0 3 16,0 0-4-16,5 0 0 0,-2 0-6 0,3-1 4 0,-2 0 3 16,6-3 2-16,2 2 4 0,2-2-9 15,1 0-4-15,1 0-6 0,2-2-8 0,0 1 3 16,-1 0-4-16,2 2-4 0,1-1 3 0,-3 2 2 16,1-1-4-16,-2-2 2 0,-4 2 2 15,0-1-4-15,3 2 2 0,-2-2 0 0,-2 2-5 16,1 0 7-16,2-1-4 0,-3-1-2 0,1 1 4 15,-1 0-4-15,2 2 4 0,-1-1 3 0,-2 0-4 16,-1 2-1-16,1-2 0 0,-1 0-3 16,0 1 0-16,-1-1 6 0,3-3 1 0,-1 1 5 15,5 0 5-15,-7-1-9 0,-2 2-5 0,-4-2-3 16,-2 0-5-16,-6 2 1 0,1-1 4 0,-1 0 2 16,0-1-3-16,1 2 7 15,-2-2-7-15,-1 2-2 0,-2 0 5 0,-1 0-7 0,-1 0 6 16,-3 0 1-16,1 1-2 0,-1 0 2 0,-1-1 1 15,-4 2-1-15,1 0 1 0,-1 0 8 0,0 1-5 16,-1 0 1-16,0 0-2 0,-1 0-10 16,0 0 2-16,1 1-5 0,-2-1-4 0,2 0-7 15,0 0-27-15,-1 0-45 0,-1 1-62 0,-2 3-173 16,-4-2-592-16,-2 2-657 0</inkml:trace>
  <inkml:trace contextRef="#ctx0" brushRef="#br0" timeOffset="94542.8126">1830 7896 1 0,'0'1'0'0,"0"-2"14"0,-1 1 408 0,1-1-75 16,0 1-89-16,0 0-82 0,0 1-70 0,1-1-54 15,-1 1-43-15,1-1-37 0,-1 0-35 0,0 1-31 16,0-1-31-16,0 1 34 16,2 2 44-16,-2-1 40 0,1 5 49 0,-1 0-8 0,0 0-5 0,0 1 7 15,1 1 6-15,-1 1 2 0,0-1 2 16,-1 4-3-16,1-1-4 0,-1 2-8 0,-1-2-4 16,1-2-9-16,1 3-5 0,-1-2 1 0,-1 1-5 15,2-3 0-15,0 3 2 0,0-2 0 16,0-2 2-16,0 3-1 0,0-3-3 0,-2 1 0 15,2-1 1-15,0-1 4 0,0 1 4 0,0-2 4 16,0 2-1-16,-1-2 1 0,1 0 3 0,0-2-3 16,0-3 4-16,0 1-2 0,0-2-2 0,-1 1 4 15,2-1 10-15,-1 0 17 0,0 0 32 16,0 0 32-16,0 0 19 0,0 0 11 0,0-1-7 16,0-1-42-16,0-1-33 0,0-2-35 0,0-1-27 15,-1-1 1-15,1 2-2 0,0-3 0 16,0-2 1-16,0 2-1 0,0-2-4 0,1 0 1 15,2-4-1-15,0 1-2 0,0-2 5 16,-1 1 0-16,1 1 1 0,1-1 0 0,-2 3-2 16,4-2 1-16,-3-1 0 0,1 2 2 0,3-3-2 0,-3 1 1 15,1-2 1-15,0 4-3 0,0-4 5 16,-2 1-3-16,4 3-1 0,-3-4 1 0,4 3 1 16,1 0 2-16,-4 0 3 0,3-2 0 15,0 3-3-15,0-1 2 0,0 1 1 0,-2 1-1 16,2 0 6-16,-3 1-5 0,1 3 1 0,1 0-1 0,0 0-1 15,-1 1 1-15,-2 2 0 0,0-1-2 16,-2 2-3-16,2-1 0 0,0 2-1 0,-2 1-4 16,3-2 1-16,-1 3-6 0,-2 0-5 0,-1 0 0 15,5 3-3-15,-3-1 2 0,3 2 3 16,-2-1-1-16,4 1 1 0,-4 1 3 0,4 3 1 16,-1 1 0-16,-3 0 5 0,4 3-1 0,-6 0 1 15,4 1 3-15,-3 1-2 0,-1 3 0 0,3-1 2 16,-2-1-1-16,-2 0 0 0,3 3 1 15,1-1-2-15,-4 0 0 0,1-1 1 0,2 2 1 16,-3-2-2-16,0 0 4 0,0 1-3 16,0-3 2-16,0-1-1 0,-1-1 0 0,1 1 3 15,-1-2-4-15,2 0 1 0,-2-2 0 0,2 1-1 16,-1-2 1-16,0 1 1 0,-1-4 3 0,1 4-4 16,-1-6 1-16,1 1-1 0,-1-2 0 0,0-2 4 15,0 1-2-15,0 0 1 0,0-1-1 16,1 0-1-16,-1 0 3 0,0 0 2 0,0 0 1 15,0 2 0-15,3-2 0 0,-3 0 0 0,0 0-1 16,0-2 1-16,0 1-7 0,-3 1-12 0,6 0-15 16,-3 0-24-16,0-1-27 0,-3 0-74 0,3-2-132 15,0 0-230-15,3-2-328 0,-2-2-34 0</inkml:trace>
  <inkml:trace contextRef="#ctx0" brushRef="#br0" timeOffset="95019.8049">1862 7999 1 0,'-2'0'0'0,"0"-2"0"0,1 1 356 0,-1 0-23 0,1 1-59 16,1 0-64-16,0 0-67 0,0 0-52 16,0 1-45-16,1-1-26 0,-1 0-8 0,0 1-5 15,0-2-1-15,0 2 1 0,2-1 4 0,-2 0 4 16,1 2 2-16,-1-2 4 0,0 0 0 0,2 0-3 16,-2 1-2-16,0-2-5 0,2 1 38 15,1 0 32-15,3-2 29 0,-1 1 17 0,4 0-27 16,5-2-25-16,2 0-24 0,2-1-14 0,1-1-11 15,1-1-8 1,-2 3-5-16,0-2-4 0,2 0 1 0,-1 1-2 16,1-2 3-16,-1 1 0 0,-3 1 0 0,2-2-2 0,-2 1-2 0,0 0 2 15,-2 1 2-15,-3 2 1 0,-3 0 5 16,-4-1 1-16,-3 2 6 0,2 1 7 0,-3-1 9 16,0 1 3-16,0 0 0 0,-1 0-6 0,1 2-8 15,0-2-3-15,0 2-4 0,0-2-2 0,-2-2-4 16,2 2-5-16,-1 0-6 0,1 0-4 15,0 0-2-15,0 0-3 0,0 0-7 0,0 2-12 16,0-1-33-16,0-1-17 0,-1 2-65 0,0 2-216 16,-3 3-481-16,-1 2-483 0</inkml:trace>
  <inkml:trace contextRef="#ctx0" brushRef="#br0" timeOffset="98513.8391">1762 8519 1 0,'0'-1'0'0,"0"0"0"16,-1-2 0-16,1 1 0 0,-1 1 0 15,1 0 39-15,0 1 110 0,-1-2-16 0,1 1 7 16,0 0-8-16,0 1-8 0,0-2-9 0,0 2-12 15,0-1-1-15,0 1 6 0,-1-2-2 0,1 1-4 16,-2 0-2-16,0 0-2 0,2-1 1 16,-1-1 3-16,0 2-7 0,1 1-6 0,0-2-11 15,0 2-9-15,0 0-8 0,0-1-5 0,1 1-9 16,0-1-13-16,-1 0-4 0,4-1-6 0,-3 0 0 16,0 0 4-16,0-3 0 0,0 3-5 15,1-2 1-15,3 1-4 0,-1 0 0 0,3-2 2 16,-3 0-4-16,3 1-4 0,-4 0-2 0,4 1-5 15,-1 0-3-15,0 0 3 0,2-1-4 0,-2 1 0 16,1 0 1-16,2 2-5 0,-1-1 1 16,-2 0-2-16,3 2 0 0,-1-2 1 0,-1 2-1 15,-2 0 0-15,2 0-3 0,1 1 5 16,-2-1-4-16,2 1 0 0,-2 1 2 0,0 0-4 16,1 1 2-16,0-1 0 0,-1 3 0 0,1-3 3 15,-3 3 0-15,2-1-1 0,-3 2 0 0,4 1 2 16,-4-1 1-16,3 0 1 0,-2 3 1 0,1-1-4 15,-2 0 1-15,-2 1 1 0,1 0 0 16,2 0 2-16,-3 0 2 0,-1 2-1 0,0 1 1 16,0-1 2-16,-1 1-1 0,-3-1 3 0,2 3 0 15,0-1-3-15,-2-1 2 0,-2 1-2 0,1-1 0 16,1 0 1-16,-4 1-1 0,4-3-1 0,-4 1 1 16,0 0-2-16,3 0 3 0,-2-2 0 15,1-1 2-15,-1 1-4 0,0-4 2 0,3 2 0 16,-2-3 0-16,0 1 3 0,0-2-1 0,-1 1 0 15,3 0-1-15,-3-1-2 0,3 1-1 16,-2-1 1-16,-1 1 1 0,3-2 0 0,0 1-4 16,-1-2-1-16,4 0-4 0,-2-1 5 0,0 1-1 15,0 1 1-15,1 0 0 0,-1 0-4 0,2 0 4 16,-3-2-1-16,4 0 2 0,-2 0 1 16,2 0-4-16,0 0-2 0,0 1-2 0,0-2 3 15,0 1-1-15,0 0 1 0,0 0 1 0,0 1-8 16,0 0 4-16,0-2-2 0,1 1 0 0,-1 0 0 15,0 0-5-15,1 0-7 0,-1 0-2 16,4-1 4-16,0 2 7 16,-1-1 9-16,5 1 6 0,0 1-5 0,4-2 2 0,-2 0 1 0,0 0-2 15,2 0 6-15,1 0-8 0,1 1-1 0,-2 2-1 16,0-3-1-16,3 1 4 0,-5 0 0 0,0-1 3 16,1 2-3-16,-2-2 2 0,-4 0 1 0,2 0 2 15,0-1 5-15,-1 1-2 0,1-1-2 16,-4 1 1-16,0 0-1 0,0-1 5 15,-2 1 3-15,0-1 4 0,0 1 2 0,0-1 0 0,1-1 1 16,0 2 0-16,0-3 5 0,-2 3-6 16,0 0-1-16,0 0-2 0,1 0-6 0,-1 0 5 15,0-1-2-15,0 1 1 0,0 1-2 0,0-1-6 16,0 0 1-16,-1 0-4 0,1-1 5 16,0 1-4-16,0 0-3 0,0 0-1 0,0 1-6 15,0-1 5-15,0 0 1 0,0 0 3 0,0 0 1 16,-2 0-5-16,4 0-2 0,-2 0 0 0,0-1 1 15,-2 1 1-15,2 0-3 0,0 0 0 16,0 1-4-16,0-1 1 0,0 0 2 0,0 0 1 16,0 0 2-16,0 0-6 0,0 0-3 0,0 0-3 15,0 0 3-15,0 0 3 0,0 0-1 0,0 0 1 16,0 0-7-16,0 0 4 16,0 0 1-16,2 0 2 0,-2 0 4 0,0 0-4 0,0 0-3 15,0 0 0-15,0 0-1 0,0 0 4 0,0 0 1 16,0 0 0-16,0 0-4 0,0 0 3 0,0 0 0 15,0 0 1-15,0 0 6 0,0 0-8 0,0 0-2 16,0 0-2-16,1 0-4 0,0 0 11 16,0-1 2-16,1 1 4 0,1 0 1 0,1-1-4 15,-2 1 2-15,-1 0 1 0,0 0 3 0,-1 0-4 16,2-2-1-16,1 2-1 0,-2 0-1 0,0-1 3 16,0 1 3-16,-1 0 4 0,0 1-1 15,0-1 0-15,0 0 1 0,0-1-2 0,0 0 6 16,-1 1-3-16,1 0-5 0,-1 0-5 0,1 0-17 15,0 0-14-15,-1-2-42 0,1 2-92 0,-3 0-153 16,3 2-193-16,0 0-384 0,-2 1-175 0</inkml:trace>
  <inkml:trace contextRef="#ctx0" brushRef="#br0" timeOffset="111308.2865">7212 5889 1 0,'0'-1'0'0,"0"-2"0"0,1-1 0 16,-1 1 0-16,3 2 82 0,-3-1 153 0,0-1-15 16,-3 2-5-16,3 0-12 0,-1-1-30 0,1 0-13 15,-1 1-15-15,1-2-12 0,0 2-5 0,-1-3-9 16,1 3-13-16,0-1-16 0,-1 0-12 0,1 0-13 16,-1 0-10-16,0 1-12 0,0 0-8 15,-2 0-5-15,2-1-8 0,0 1-2 0,0 1-5 16,1-1-4-16,-1 2-3 0,-2-1-1 0,-1 0 0 15,1-1 0-15,2 1 5 0,-1-1-3 0,-2 1 1 16,2 0 0-16,0-1-2 0,0 0 5 0,-3 1 4 16,3-2 1-16,-1 2 2 0,-4-1 0 15,4 1-3-15,-3-1-1 0,3-1 0 0,-3 1-5 16,2 1-1-16,-2-1 0 0,0 1-7 0,-1 0 4 16,2 0 0-16,-1 0 1 0,0 1 0 0,1-1 1 15,-2 0 1-15,2 0-1 0,-1 0 4 16,-2 1-4-16,0-1 1 0,2 0 0 15,-1 2-6-15,2-2 6 0,-3 1-3 0,1-1 1 16,1 1 0-16,-1 1-3 0,-1-1 0 0,1 0-1 16,0 0 1-16,-1 0-1 0,-3 2 0 0,2-2 0 15,-1 1-2-15,1 0 5 0,-3 1 2 0,3-2-1 16,-1 1 2-16,-1 2-2 0,1-2-2 16,0 1 1-16,-3-2 1 0,2 1-2 0,-4 0 1 15,4 0-2-15,1 2-6 0,0-2 5 0,0 1-2 16,1 0 1-16,1 1 8 0,1-2-8 0,-2 1 0 15,0-1 0-15,0 0-1 0,2 1 0 16,0-1-1-16,-2 1-1 0,0 2-3 0,0-2 3 16,1 0 1-16,3 1 0 0,-4 0 4 0,1 1-6 15,2 1 0-15,0-2-1 0,-3 1 0 0,3 0 2 16,1 1-1-16,-4 1 0 0,2 1-3 16,1-3 2-16,-2 3 0 0,3-1 0 0,0 1 5 15,-5 2-3-15,6-1-1 0,-3 2-1 0,2-3-2 16,-1 0 3-16,-2 1 0 0,4-2 2 0,-4 1-2 15,1 1 1-15,2 0-1 0,-4 1 0 0,0 0 5 16,1 0-4-16,0 1-1 0,2-2-2 0,-2 1-1 16,1-1 3-16,2 1 0 0,-4 2 2 15,2-4 0-15,3 4-1 0,-4-2 0 0,3 1-1 16,-2 2 1-16,-1-2-2 0,2-1 0 0,0 1 1 16,-1 0-4-16,3 0 3 0,-3 1 2 15,3 0 1-15,-2 0 0 0,3 1-3 0,-5 0 0 16,5 0 0-16,-3 1 4 0,3 1-3 0,-3-2 2 15,3 1 1-15,1-1-5 0,-4 1 5 16,3 2-4-16,1-4-1 0,-1 3 2 0,-1 2-3 16,2-3-1-16,-1 2-1 0,-1-1 1 0,2 0 3 15,-2 3 4-15,-1 0-1 0,4-1-1 0,-2 1 0 16,0 0 0-16,-1-2 0 0,3 1 2 16,-3 1-1-16,1 1-2 0,0-2 2 0,1 1-2 15,0 1 0-15,0-3 1 0,0 0-1 0,1-1 0 16,0 0 2-16,1-4-1 0,-1 3 0 15,0-2 2-15,0 1-2 0,1 0 0 0,-2-1 1 0,2 0 0 16,0 2-1-16,-2-2 1 0,2 3-1 0,0-2-1 16,0 3 3-16,0-1-2 0,0 0 1 15,0-1 1-15,0 1-1 0,2-1-2 0,1 1 2 16,-1-3-1-16,-1 2 0 0,4 1 0 0,-1-1 0 16,0 0-1-16,2-2 4 0,-1 1-2 0,0-4 2 15,-2 4 0-15,5-4 2 0,-3 3-1 16,0 0 0-16,3 2 0 0,-3-2-4 15,3 2 2-15,0-3 0 0,-2 0 1 0,1-2 4 16,3 3-3-16,-1-2 0 0,0 0 3 0,1 2-1 16,2-2 3-16,-2 1-1 0,0-1-2 0,1 1-3 15,0 0 1-15,1 0 3 0,2 0-1 0,0-1 6 16,0-2-4-16,2 3-1 0,-2 0 1 16,2-1-4-16,-4 2 4 0,7-2 0 0,-5-1 1 15,3 3-1-15,2-2 1 0,1 1 4 0,1-1 1 16,-1 0 4-16,2-1-1 0,-1 0-3 0,-1 0-1 15,0-3-3-15,1 0 2 0,-3 0 2 16,3-1-2-16,-1-3-1 0,0 0 1 0,0 2-1 16,1-2-1-16,-2-1 1 0,2 2-2 0,0 1 0 0,-2-4 3 15,3 0-4-15,-3 0 1 0,1 0-1 16,-1 0-1-16,0 0 2 0,-3 0-1 0,5-3-1 16,-2 2 2-16,1 0 2 0,0-1-2 0,2 0 4 15,2 0-3-15,0-1-4 0,-3 0 4 16,5 0-3-16,-3-2-1 0,0 1 5 15,4 0-3-15,-4-1 0 0,5 2 0 0,-5-4 3 0,5 0-4 16,-5 0 1-16,-2 1 0 0,2-1-5 0,-1-1 5 16,-1 2-2-16,-5-4 0 0,4 4 4 15,-1-3-1-15,1 0-1 0,0 1-1 0,-3-1-1 16,-1 0-1-16,2-1 2 0,-1 1 0 16,-1-1-5-16,2 0 5 0,1 1-3 0,-6-2-1 15,3-1 6-15,-1 2-5 0,3-3 1 0,0 0 0 16,-3 1-1-16,2-1 0 0,0-1 1 0,-3 3 1 15,0-1-8-15,3-1 8 0,-1-1 0 0,-3 0-1 16,1 0 8-16,2-3-8 0,-2 1 0 16,0 2 4-16,-3-1-2 0,1 1 2 0,0-1-1 15,-3 0-2-15,3-1-4 0,-1 0 0 0,1 0 1 0,1 3-1 16,-3-4 4-16,2 3-2 0,-2 0 1 16,-1 0 0-16,2 0-1 0,-3-1-1 15,2 0-1-15,-4-1 1 0,3 2-1 0,0-1 0 16,-2 1 1-16,3 1-1 0,-5-4 0 0,3 1 1 15,-1 3-1-15,-3-3 4 0,5 2-2 16,-5-1 1-16,2 1 3 0,-3-2-2 0,2 1-1 16,-1-2-1-16,-2-1-1 0,4 3-2 0,-4-4 3 15,-1 5-3-15,1-1 1 0,1 0 2 0,-2 1-3 16,0-2 1-16,-1-1 0 0,0-1-2 0,1 2 3 16,-1-2-1-16,-1-1-1 0,1 0 0 0,-1 4 2 15,0-3-2-15,-3 1 0 0,3 1 2 16,0 0-7-16,-2 0 4 0,-2 1 0 0,3-2-4 0,-2 2 7 15,-2-2-2-15,3 2 1 0,-4-2 0 16,3 3-2-16,-3-2 0 0,-1 3 0 0,4 0 2 16,-3-1-3-16,2 1 1 0,-3 0-1 0,0-2 0 15,1 2 1-15,2-1 1 0,-4 2-1 16,1 0 2-16,2 0-1 0,-3 0-2 0,0 2 1 16,1-1 0-16,-2 1-1 0,0 1 0 0,2-2-1 15,1 2-1-15,-5 1 2 0,0-2 0 16,2 2-1-16,-2 0 2 0,2-2-2 0,-1 4 2 0,0-4 0 15,1 1 0-15,-1 1-2 0,-2-2 2 16,0 0 0-16,1 0-2 0,-2 1 4 0,-1-1-2 16,2 0 0-16,-3 2 1 0,2-2-1 0,2 2-1 15,-5 0 0-15,5-2-2 0,-2 6 0 16,-1-2 1-16,3-1 0 0,-2 2 0 0,-1-3 0 16,1 5-2-16,-2-2 1 0,0 0 1 0,0-1 0 15,-3 0 1-15,4 1 0 0,-1 2 1 16,1-2-1-16,0 1 0 0,3 0-1 0,-2 0 2 15,-1 1-1-15,2-1 0 0,-2 1 0 0,2-1 2 16,2-1-2-16,-1 3 1 0,-3-1 0 0,3 1-2 16,0 0 0-16,0 0 2 0,-3 0-1 0,4-3 0 15,-1 3 0-15,-1-1 0 0,-1 1-1 0,0 1 2 16,1 0-3-16,-3 0 1 0,4 0-1 16,-5 1-1-16,5 0 1 0,1 0 1 15,-3 1-1-15,1-1 1 0,2 0 3 0,1 0-2 0,-1 0 1 16,1 1 0-16,1-1-3 0,3 0 3 15,-5 0-1-15,0 0 0 0,2 1 0 0,-3-2 1 16,-1 1 0-16,3 0 1 0,-1-1 2 0,0 1-3 16,1 0 0-16,-1 0-1 0,1 0-2 15,-1 0 3-15,-1 1 0 0,1-1-3 0,1 1 1 16,-5 0 2-16,5-1-2 0,0 1 1 0,-2 0 2 16,2 0-3-16,-1 2 1 0,2-2 1 15,-1 2-6-15,-2 0 5 0,3-2 0 0,-1 0-1 0,1 2 3 16,-1-3-2-16,0 2 0 0,3-1 1 15,-1 1-1-15,0 0-1 0,-1 1 0 0,0 0 0 16,0 2-5-16,4-2 5 0,-3 0 0 0,-1 0 0 16,0 1 3-16,3-1-3 0,-2 1 0 0,0 0 0 15,0-1 0-15,3 2 0 0,-3-2 0 16,3 1 1-16,0 2-3 0,-3-3 2 0,5 0 0 16,-2 1-1-16,1-3 6 0,1 1-6 0,-3 2 1 15,4-2 0-15,-1 1-4 0,-1 0 3 0,3 0 0 16,0-1 0-16,0 1-1 0,1-2 2 15,-1 1-1-15,0-1 1 0,0-1 2 0,-1 2-3 16,2-2 0-16,-2 1-1 0,1-1-11 0,1 3-4 16,0-1-13-16,-1 3-25 0,1-1-24 0,0 3-29 15,-1 0-38-15,1 3-67 0,0-2-106 16,1 2-213-16,1 1-358 0,3-5-315 0</inkml:trace>
  <inkml:trace contextRef="#ctx0" brushRef="#br0" timeOffset="112007.1606">6955 5845 1 0,'0'-3'48'0,"0"0"369"0,-1-2-30 0,1 1-26 15,0 2-40-15,0-1-70 0,0 2-71 16,0 1-74-16,0 1-56 0,0 1-44 0,0-1-18 16,0-1-11-16,0 1-15 0,0-1-24 0,0 1 1 15,0 1 12-15,0 2 24 0,0 1 35 0,0 1 10 16,0 1 4-16,0 2 1 0,0 1 6 16,-1 2 5-16,1-1 5 0,-2 3 1 0,2-1 3 15,-2 2-6-15,1-1-14 0,1 0-13 0,0 2-8 16,0-2-1-16,0 0 21 0,0 4 16 0,1-4 12 15,-1 3 6-15,0 0-14 0,0-1-7 16,0 3-6-16,0-1-4 0,0 2 2 0,-1-2-1 16,0 4-8-16,0 0 0 0,-1 0-4 0,-2 2-3 15,1 0 2-15,1 2-1 0,0 3-1 0,-4-1 1 16,3 1 1-16,-1-1-3 0,0-1 1 0,1-2-3 16,-2-1-5-16,3 0-1 0,1-3 0 15,0 2 0-15,-1-4 3 0,-2 0 0 0,3-1 2 16,1 0 0-16,-1 0-1 0,1 1 1 0,0-3 1 15,0 2-2-15,-1 1-1 0,1 1 1 16,0-1-1-16,0 3 1 0,0-3 2 0,0 1 0 16,0 1-1-16,0-1-1 0,0 3-2 15,0-1-1-15,-1-1 0 0,1 2 2 0,0-1-1 16,0-1 0-16,0 1-1 0,-1-2-1 0,1 0 1 16,0 0 0-16,1-2-2 0,-1 0 1 0,0 2-3 0,0-2-1 15,1-1 2-15,-1-2 0 0,0-1 2 16,0 2-3-16,1-1 0 0,-1 3-2 0,0-1-1 15,1-1 4-15,-1 1 2 0,1 0 0 0,-1 2 0 16,0-2 2-16,-1 3 0 0,1-3 0 16,-1-1 6-16,1-1-5 0,0-3-2 0,0-1 2 15,0-1-5-15,0-2 4 0,0 1 1 16,0-2 1-16,0-2-1 0,0-1 3 0,0-3-3 16,0-1 4-16,0-1 8 0,0 1 3 0,0 0 12 15,0-1 6-15,0 1 5 0,1-1 9 0,-1 1-2 16,0-2-11-16,1-1-17 0,-1-4-28 0,4-2-40 15,-4-2-52-15,1-4-75 0,0 1-146 16,1-2-599-16,4-2-698 0</inkml:trace>
  <inkml:trace contextRef="#ctx0" brushRef="#br0" timeOffset="112898.4647">7594 6011 1 0,'0'-6'0'0,"1"-6"195"0,0 2 121 0,0-1-22 15,1 5-15-15,1-1-8 0,-3 1-33 16,1 2-29-16,0-1-38 0,0 2-40 0,0 0-17 16,-1-1-16-16,1-1-6 0,0 0-7 0,0 2-13 15,2 0-8-15,-2 1-10 0,-1 0-4 0,0-1-9 16,1 0-4-16,-1 0-4 0,0 1-3 16,-1 1 1-16,1-1 0 0,0 2 1 0,0-3-1 15,0 2-2-15,0 1-5 0,0-1-4 0,0 1-4 16,0-1-2-16,0 1-1 0,0 0 2 0,0 1-1 15,0-1 1-15,0 0-1 0,0 0-1 0,0-1-1 16,0 1-4-16,0 0-2 0,0 1-4 16,0-1-2-16,0 1-2 0,0-1-1 0,0 0-2 15,0 1-2-15,0-1-3 0,0 2-3 0,-1-2-7 16,2 0-3-16,-1 0-2 0,0 1 4 0,0 2 7 16,0 5 8-16,1-1 5 0,-1 2 2 0,0 2-1 15,1 0 1-15,-1 2 0 0,0 1 1 16,0 5 0-16,0-3 1 0,0 4 0 0,-1 1 1 15,1-2-1-15,-1 3 0 0,0 0 1 0,1-1 0 16,-3 0 1-16,2 0-1 0,0 0-1 16,1 0-2-16,0-2 1 0,-1 1 5 0,1 1 1 15,0 1 4-15,0 1 0 0,0 1-4 0,1 0 2 16,-1 0 1-16,0 0 0 0,0 3 4 16,-1 0-5-16,0 4-1 0,0-1-1 0,-4 2-3 15,2 0 3-15,1 1 0 0,-4-3-2 0,4 1-1 16,0-1-2-16,0 0-2 0,0-2 2 0,-1-2 2 15,2 0-2-15,0-4-2 0,0-1 0 0,-1 0-4 16,-1-1 4-16,2-2 0 0,0 3 0 0,0-3 0 16,1 3 1-16,-1-2-1 0,-1 1 0 15,1-2 7-15,-3 3-7 0,2-2 0 0,2 2 0 16,-1 0-5-16,1-2 5 0,0 1 0 16,0 0 1-16,-1-1-1 0,1 1-1 0,-1-1 1 0,2-1 0 15,-1 1 3-15,0 0-2 0,0-1-1 16,0-1-2-16,0-2-1 0,0 1 3 0,0-1 0 15,0 0 2-15,0-1 0 0,-1 0 0 0,1-3-1 16,0 2-1-16,1-2 2 0,-1 0-1 16,0 1-1-16,1-2 2 0,-1 0-4 0,0-1 2 15,0 0 2-15,0-2-1 0,1-1 3 0,-1 0-2 16,1 1 0-16,-1-3-1 0,0 1 3 0,0-1-1 16,0-2 0-16,0 0 1 0,0-2-2 15,0 0 4-15,0 0 4 0,0-1 8 0,0 1 6 16,0 0 3-16,0-1 5 0,1 1 1 0,-1 0 3 15,0-2-1-15,4 0-6 0,-4 0-11 0,0-5-19 16,0 0-25-16,-4-6-33 0,4-1-54 16,0-2-92-16,-2-2-244 0,1-3-832 0</inkml:trace>
  <inkml:trace contextRef="#ctx0" brushRef="#br0" timeOffset="113879.8996">6336 6735 1 0,'0'0'0'0,"-1"-1"0"0,-2 0 0 0,2-1 0 15,-2 1 0-15,2 1 62 0,0-1 168 16,1 1-9-16,0 0-16 0,-1 0-15 0,1 0-22 16,0-1-25-16,0 1-23 0,1 0-30 0,-1 0-28 15,0 1-17-15,0-1-10 0,0 0-6 16,1 0-9-16,0 1-8 0,-1-1-11 0,0 1-8 15,3-1-8-15,-3 0 10 0,1 2 12 0,3-1 8 16,-2 1 15-16,2 0 5 0,1-2 9 0,3 0 19 16,-1 1 13-16,1-1 9 0,3 0 0 15,3-1-8-15,-2 1-14 0,4-3-13 0,1 1-5 16,1-1-8-16,3 0-3 0,0-1-4 0,6 1-5 16,-4-2-2-16,5 3-1 0,-5-2-1 0,6 1-3 15,2-3 1-15,1 2-1 0,-1 0-3 0,6 1 4 16,-4-1-1-16,-2 1-1 0,3 0 4 15,-1 0-4-15,0 0-4 0,0 0-1 0,4 0 1 0,-3-1-2 16,1 2 1-16,-1-2 0 0,-1 1-3 16,2-1 1-16,-1 0 0 0,-2-1 1 0,4 2 0 15,-4-1-1-15,0 0 1 0,-1-1 0 16,0 0 1-16,4 1-1 0,-3-1 1 0,-1 3-2 16,0-3 0-16,-1 1 4 0,-3 3-3 0,-1-4 0 15,2 1-4-15,-3 2 0 0,4-1 0 0,-1-1 0 16,-5 2 0-16,5-1-2 0,-3-1 0 15,1 2 0-15,-4 0 1 0,-2-1 2 0,1 0-2 16,-1 1 1-16,0-1-1 0,-2 0-1 16,-5 1 0-16,4-2-1 0,-6 2-1 0,-1 1 2 15,0-2 3-15,-1 2 1 0,-4-1 0 0,2-1 0 16,-2 1-3-16,0 1-1 0,-2 1 2 0,2-1-2 16,-3 1 0-16,0-1 3 0,0 1-2 0,2-2 4 15,-3 2 1-15,1-1 2 0,0 1 0 0,-2-1 1 16,0 1-2-16,0-2-2 0,0 4-10 15,0-4-29-15,0 0-43 0,-2 2-69 0,-1-2-187 16,-3 2-469-16,-3 0-761 0</inkml:trace>
  <inkml:trace contextRef="#ctx0" brushRef="#br0" timeOffset="115592.0899">6611 6334 1 0,'0'-1'0'0,"-2"-1"0"0,-4 0 0 16,3 1 0-16,3 0 163 0,-2 0 28 15,1 1-56-15,1 0-54 0,0 0-52 0,-2 1-26 16,2 0-11-16,0 0 5 0,-2 2 14 0,0-1 5 15,1 3 6-15,1-2 3 0,-2 2 4 0,1-2 4 16,-3 1 8-16,2 0 8 0,1 2 7 16,0-2 5-16,0 2 3 0,0 0-1 0,-2 2 0 15,1-2 0-15,2 0-3 0,-1 3 3 0,0-1 2 16,0-2-2-16,1 4-1 0,-1-1-9 16,0-1-7-16,-1 3-10 0,1-2-7 0,1 1-2 15,-2-1-1-15,2 2 5 0,0-1-2 0,-1 0-2 16,1-2-1-16,1 2-6 0,-1-2-3 15,0 2-2-15,2-3 0 0,-2 2 0 0,0 0 1 16,0-2-1-16,1 0-4 0,-1 0 3 0,0-1-4 16,2 0 0-16,-2-2 1 0,0 2-3 0,0-2 4 15,0-1 3-15,0 0 0 0,0-1 3 0,0 0 0 16,0-2 0-16,0 1 2 0,0-2 6 16,0 1 2-16,0 0 9 0,0 0 13 0,0 0 10 0,0 0 16 15,0 0 10-15,0 0 3 0,0-2 2 16,0 2-4-16,0 0-21 0,-2-3-22 0,1-1-19 15,-1-2-20-15,1-1 1 0,-1 1 0 0,0-1-6 16,0-2 4-16,-1 1-1 0,2-1-2 16,0-1 2-16,0-1 0 0,0 1-2 0,0-1 1 15,-1 1 1-15,-1 0-3 0,3-1 0 0,-1-2 1 16,0 3-5-16,1-1 5 0,-1 1-1 0,1-2-1 16,0 2 5-16,0-2-6 0,0 2 0 15,-1-3 0-15,2 1 0 0,-1-2 1 0,0 1 0 16,1-1 0-16,0 4-3 0,0-2 4 0,2 2-2 15,-1-1 0-15,-1 2 2 0,0 2 0 16,0-1 0-16,-1 2 0 0,2-1-2 0,-1 0-3 16,3 0 1-16,-2 0-1 0,0 2-2 0,1-1 2 15,1 0-1-15,-2 0-1 0,2 0 3 16,1-1-1-16,-2 1 2 0,3 1-1 0,-3-1 0 16,4-1-4-16,-2 3 2 0,3 0-2 0,-1 0-2 15,-2 0 2-15,2-1 0 0,2 3-2 0,-4 0 3 0,3 1-6 16,-2-1-2-16,-2 2-1 0,3 2-5 15,-4-1 1-15,2 1 1 0,-1 0 2 0,-2 3 0 16,5-3 5-16,-5 2 1 0,2 1 3 0,2 0 6 16,-4 2-3-16,4-1 2 0,-4 1 0 15,1 0-3-15,1 2 3 0,-2-1 0 0,-1 1 0 16,1-1 2-16,-1 1 1 0,-1 2 1 0,-2-2 1 16,1 3 2-16,-2-3-1 0,-1 2 1 15,1 0 2-15,1 0-6 0,-4-1 3 0,3-1-1 16,-4 2 0-16,4-2 3 0,-5-1 0 0,4 1 0 15,-2-1 2-15,2-1 1 0,-3 0 1 16,4-1 3-16,-3-2 3 0,3 0-1 0,-4-1 1 0,5 1 0 16,-4-2-2-16,2-1 1 0,3 0-4 15,-1 1 0-15,0-2 3 0,1 0 6 0,1 0 7 16,0 0 5-16,0-2 0 0,-2 1-5 16,1 0-2-16,0 0-6 0,0-3-4 0,0 1-1 15,0-1-6-15,-1 0-6 0,2 2-2 0,0-3 0 16,0 0-4-16,3-1 2 0,-1 0-1 0,-1 1-7 15,3-1 1-15,1 0-1 0,3 0-1 16,-4 0 2-16,5-1 0 0,0 1 1 0,0 2 2 0,0 1 0 16,0-1 0-16,2 2 1 0,-3-3 1 15,0 4-2-15,1 0 2 0,0 0-2 0,0 1-1 16,-2 1 3-16,-3-1-3 0,5 2 1 0,-5 2 2 16,4-2-4-16,-1 0 2 0,-3 2 2 15,4-1-2-15,-3 0-1 0,1 2 5 0,0-1 0 16,-3 1 0-16,5 0 6 0,-4 1-4 0,2 0 0 15,-3-1-1-15,2 1-1 0,-1 0 1 16,-2 0 0-16,0 0 2 0,2-1 1 0,-1 0 1 16,-2 1 1-16,0 1-3 0,-1 0 1 0,3-1 1 15,-6 0-1-15,3 2 2 0,-1 0-1 0,0-1 2 16,-4 2 1-16,1-1 1 0,1 1 1 0,-4-1-1 16,4-1 1-16,-5 0-1 0,0 2 1 0,2-1 0 15,-3 2-1-15,1-2 0 0,-2 0-2 16,0 0-1-16,1-1 1 0,-1-2-2 0,3 1 1 15,0 0 1-15,-2 0-2 0,0-2 2 16,-1 2 2-16,2-2-1 0,3 0 3 0,-3 0-1 0,-1-2-1 16,4 1 1-16,0-1-2 0,2-1 0 15,-3-1 2-15,4 0 1 0,0 2 1 0,-1-2 1 16,0 0 3-16,2 0 0 0,0 0 2 0,-1 0 0 16,-3 0-4-16,2-2 0 0,2 2-2 0,-4-1-2 15,1-1 0-15,3 0-2 0,-3 1-2 0,1 0 0 16,1 1-1-16,2 0 1 0,-2-1-1 15,1 1 0-15,-1-1 0 0,0 1-2 0,2-2 0 16,-1 2-1-16,1-1 3 0,0 1-1 0,-1 0-1 16,1 0 1-16,0 1-4 0,0-1 2 15,0 0 1-15,0 0 0 0,0 0 0 0,0 0-3 16,1 0 0-16,-1 0-4 0,0-1-3 0,0 1-11 16,0 0-25-16,1-1-45 0,-1 2-93 15,2-2-79-15,0 2-193 0,0 0-412 16,-1-1-259-16</inkml:trace>
  <inkml:trace contextRef="#ctx0" brushRef="#br0" timeOffset="118119.9929">6478 6896 1 0,'1'-3'0'0,"-1"1"0"0,0 0 177 0,0-2 181 16,0 1-23-16,0-1-32 0,0 2-37 16,1-1-37-16,-1 0-35 0,0 1-28 0,1 1-26 15,-1 1-30-15,0-2-39 0,0 2-35 0,0 2-38 16,3-2-24-16,-6 1-18 0,3-1-19 0,0 2-21 16,0-1 8-16,3 1 17 0,-3 1 25 15,2 0 29-15,-1 3 7 0,0-1 0 0,0 0-1 16,-1 1 2-16,1 2 2 0,0-3 2 0,0 4 4 15,1 1 2-15,1-3 1 0,-2 3 2 0,0 0 1 16,-1 0-1-16,1 1 2 0,0-1 1 0,-1 1 0 16,2 0 3-16,-2 1 2 0,0 1 1 15,0 0 2-15,0 0-1 0,0 0-6 0,0-2-2 16,-2 2 2-16,2-3 0 0,0 3 1 16,0-2 1-16,-1 1-9 0,2-2-3 0,-1-1 1 15,0 0-2-15,0-1 4 0,2-2 1 0,-2 2-2 16,0-1 0-16,1-2 0 0,1 1-2 15,-2 0-1-15,1-3 0 0,-1 0-3 0,1-1 2 16,-1 1 2-16,0-1-1 0,1 0 6 0,-1 0-2 16,0-2 0-16,0 1 0 0,0 0-2 0,0-1 2 15,0 2 2-15,0-1 2 0,0-1-4 0,0 0 5 16,0 0 1-16,0 0 3 0,0 0 8 16,0-1-3-16,0 1-3 0,0 0-3 0,1-2-8 15,-1 2-15-15,0-1-20 0,0 0-27 0,0-1-42 16,0 1-95-16,0-2-150 0,1-1-274 15,4-2-280-15,-2-3 212 0</inkml:trace>
  <inkml:trace contextRef="#ctx0" brushRef="#br0" timeOffset="118703.3435">6674 6891 1 0,'0'-3'0'0,"0"-4"0"0,1 1 137 0,-1 2 171 16,0 1-7-16,0 2-31 0,0-2-26 15,-1 3-35-15,1-1-33 0,0 1-25 0,0-2-28 16,0 4-30-16,0-2-29 0,0 1-28 0,0-1-28 16,0 0-21-16,-1 1-14 0,1-1-11 0,-1 2 14 15,1-1 14-15,-2 2 10 0,-2-1 13 16,0 2-8-16,3 0-2 0,0 0 0 0,-1 0 1 15,-2-1-2-15,3 2 0 0,-1 0 1 0,2 2-2 16,-2-2 6-16,1 2 0 0,-3 0 0 16,3-1 3-16,1-1-4 0,-1 1-1 0,1 0 1 15,1 0 0-15,0 0 3 16,3-3 2-16,-2 2 3 0,-1-2 2 0,2 1 4 0,3 0 7 0,-2-1 4 16,4 0 9-16,0 0 0 0,2 1 0 15,0-2-2-15,1 2-5 0,0-1-5 0,1-1-4 16,-1 1-4-16,-2-2-8 0,2 1 0 0,-1 1-3 15,-2 0-3-15,3-1 2 0,-4 2-4 0,-2-2-1 16,2 1 1-16,0 1-4 0,-2-2 1 16,1 1-1-16,-3 0-1 0,2 1-3 0,-1 0 4 15,-2 0 0-15,0 1-1 0,2-2 4 0,-1 3-3 16,-2-1 1-16,0 2 0 0,2-1-1 0,-1-1 3 16,-2 0-1-16,0 1 2 0,0-1 0 0,-2-2 3 15,-1 2 1-15,2-1 3 0,-1 3 7 16,-2-3-3-16,1 1 4 0,0 0 1 0,-3 1-3 15,2 0 3-15,-3-4-1 0,1 3-3 0,-2-2-2 16,0 1-1-16,2-2-2 0,1 3 1 16,-3-3 2-16,4 1-5 0,-3-2 1 0,3 0 1 15,-2 1-6-15,1-2 1 0,-2-1-3 0,2 1-12 16,0-2-13-16,-2-1-33 0,-1 2-50 0,3-5-90 16,-3 4-125-16,1 0-277 0,2-2-308 15,-3-2 275-15</inkml:trace>
  <inkml:trace contextRef="#ctx0" brushRef="#br0" timeOffset="119178.0359">6680 6885 1 0,'-1'-6'0'0,"-3"2"197"0,2-3 211 0,1 3-45 16,1 1-54-16,-1 0-68 0,1 2-46 0,-1 0-39 16,2-1-33-16,-1 1-24 0,0 1-17 15,1-1-15-15,-1 1-14 0,1 0-20 0,0-1-16 16,4 0-10-16,-2 0-6 0,6-2 6 0,2 0 5 16,0-1-1-16,6 0 2 0,0-2 1 0,0 1 2 15,2-1 1-15,-1 2 0 0,-3-2-4 0,3 4-1 16,-5-3 2-16,5 0 1 0,-4 0 0 15,1-1 0-15,-2 3-3 0,2-1 2 0,-4 1 2 16,0 0 1-16,-1-1 1 0,-3 1-1 16,-1 0-4-16,1 2 0 0,-2 0-1 0,0 0-2 15,-2-1 1-15,-1 2 0 0,-2 0-4 0,2 0 1 16,-2 0 0-16,0 0 0 0,0-1 1 0,0 1 0 16,-2 1-1-16,2-1 1 0,0 2 0 0,0-2-1 15,0 0 1-15,0 0 4 0,0 0-4 0,0 0 4 16,0 0-2-16,0 0-2 0,0-2 1 15,0 2-3-15,0 0-1 0,0 0-3 0,-1 2-3 16,1-2-1-16,0 0-1 0,0 0-4 0,0 0-3 16,0 0-10-16,-1 0-16 0,2 1 3 0,-1 1-26 15,1 3-83-15,3 1-159 0,-3 4-426 16,0 2-769-16</inkml:trace>
  <inkml:trace contextRef="#ctx0" brushRef="#br0" timeOffset="122634.8144">7321 8108 1 0,'0'-2'0'0,"0"-1"0"0,-1 0 0 16,0-2 84-16,1 4 98 0,-1-1-17 0,-2-1-7 16,3 0-3-16,-2 2-1 0,1-2-4 0,0 2-11 15,1 0-16-15,-2-2-6 0,0 2-8 16,-1-1-9-16,1-1-2 0,1 1-15 0,0-1-9 15,0 2-12-15,-2 0-13 0,0 0-4 0,2-1-6 16,-2-1-2-16,-3 2-3 0,3-2-4 0,0 3-2 16,-3-1-3-16,4-3 0 0,-3 3-5 15,2-1-1-15,0 1-1 0,-3-1-3 0,3 1 5 0,0 1 2 16,-3 0 2-16,1-2 1 0,1 0-3 16,0 0-2-16,-3 0-2 0,3 0 1 0,-3-1-2 15,0 2 0-15,-2-2-2 0,3 2-6 16,-2-1 4-16,-1 1 0 0,1 0-1 0,1 0 1 0,-1 0-6 15,0 1-1-15,1-1-3 0,2-1 5 16,-2 2-3-16,4 0-1 0,-4 0-2 0,4 2-6 16,-6-2 2-16,2 1 0 0,0 0 4 15,-4 0 4-15,-2 0-2 0,5 0-3 0,1 1 0 16,-3-2-1-16,1 1 3 0,0 0-2 16,-1 2 0-16,0-1-2 0,1 0 1 0,-1-1 1 0,0 0 2 15,0 2 3-15,1-2-4 0,0 0-1 0,1 1-2 16,-1-2-1-16,-1 3 2 0,2-1 0 15,-2 0 2-15,2 2-3 0,-2-3 0 0,4 2 3 16,-2-2-2-16,-1 2 2 0,-1-1-2 0,2 1 0 16,1 0-2-16,-1 0-2 0,-2 0 5 0,1 1 0 15,0-1 0-15,-1 1 0 0,2-1-3 16,-2 1 3-16,2-1-1 0,1 1 4 0,-3 0-3 16,0 0-1-16,-1 1-3 0,1-2-1 0,1 1 3 15,-1 1 0-15,0-2 3 0,1 3 0 0,-1-1-3 16,1-2 1-16,0 3-1 0,-1-1 5 0,3-2-3 15,0 2 1-15,-1-1-4 0,-2 2-4 16,4-2 6-16,0 0 0 0,-1 0 1 0,2 1 1 16,-3 0-3-16,1 1 1 0,-2-1-2 15,4 0 4-15,-4 1-4 0,1 1 1 0,1-2 0 0,-1 1-6 16,0 0 6-16,0 2-1 0,2-1 2 16,1 0 1-16,-4 1-3 0,2-1 0 0,1 0-1 15,-1 2 3-15,3-4 0 0,-4 2-2 0,2 3 2 16,0-3-6-16,-3 2 5 0,0 1 2 15,3-1-1-15,0-1 4 0,-2 2-4 0,-1-2 1 16,4 0-2-16,-3 2 1 0,0 0 0 0,-1 0-2 16,5-1 2-16,-5-1-3 0,2 2 3 0,2-1 1 15,-3 0-1-15,2 0 4 0,0-2-4 0,-2 2-1 16,3-2-1-16,-1 0 1 0,3 0 1 16,-3 1 1-16,4-1-1 0,-2-2-2 0,0 3 1 15,1-1 1-15,-2 0 1 0,0 3 0 0,1-2-2 16,0 0-1-16,1 1-1 0,-4-1 0 15,4 3 2-15,-5-1 1 0,4 1 1 0,-2 2-3 0,-2 2 2 16,2-1 0-16,0 0 0 0,-2 1 4 16,4-1-4-16,-3 0-1 0,4-3-2 0,-5-2 0 15,5 1 1-15,-2 0 2 0,3-1 2 0,0-2-4 16,-2 2 2-16,0 0 1 0,3-1-1 16,-1 0 2-16,-1 1 0 0,0-1-3 0,1 0-1 15,1 0 1-15,-1 0 0 0,0-1 1 0,-1 2 2 16,2-2-4-16,0 1-1 0,1 3 1 0,-1-2-1 15,0 3 6-15,0-2-2 0,-1 3-2 16,-1-1 0-16,2 1-2 0,0 0 2 0,0-2 1 16,0 0 2-16,1 0-2 0,-2-2-1 0,2-1 0 15,0 0 1-15,0 1 2 0,0-3 0 16,0 3-2-16,0-1 0 0,0-1-2 0,0 4 1 16,0-2 2-16,0 0 0 0,2 0 0 0,-2-1-1 15,1 3-1-15,-1-2 1 0,1 0 1 0,-1 0-1 16,2-1 0-16,-1 3 0 0,1-3-2 0,1 2 2 15,-2 0 2-15,0-2 1 0,0 3-2 16,3-3 0-16,-2 0-2 0,0 0 0 0,-1-1 2 16,2 0-1-16,-1 1 1 0,1-2 0 0,-2 1-3 15,0 0 2-15,0 0 1 0,1 2 1 16,1-2 2-16,0 1-1 0,-1-2-3 0,0 1-1 0,1 0 3 16,0 0-2-16,-1-1 2 0,3 2 0 15,0 0-3-15,-2 3 3 0,2-1 0 0,-2 0 0 16,3 1 1-16,-3-3 0 0,2 2-3 0,0-1 1 15,-2-3 2-15,4 2 0 0,-4 2 1 0,3 0 3 16,-1 0-2-16,2-2 4 0,-2 0 2 16,0-2 0-16,0 2 1 0,0-2-1 0,3-1-3 15,-4 5-1-15,4-2 1 0,-1 0 0 0,-2 0 3 16,4-2 2-16,-1 1-5 0,-1 0 6 16,-1-1-5-16,3 0 2 0,-3 0 3 0,1 2-6 15,1 0-1-15,2-1-2 0,-1 1-1 0,-1-1 3 16,3-2 2-16,-4 1 2 0,3 0-5 0,-2-1 4 15,2 1-3-15,2-1-4 0,-4 2 4 16,3 0-4-16,-2 0 2 0,5-1 3 0,-2 1-1 16,0-1 2-16,1-1 0 0,0 1 0 0,1 0-3 15,-3 0 2-15,1-1-2 0,2-1 1 16,-1 2 6-16,0-2-4 0,1-1 2 0,1 1 0 16,-2-1-5-16,3 2 0 0,-3 0 1 0,5-2 1 15,-4 1-1-15,5-2 4 0,-3 0-3 16,-1 1-2-16,1-1 1 0,-2 2-6 0,0 1 5 0,2-2 0 15,-1-1 0-15,0 1 5 0,0-2-1 0,0 0 3 16,-3-1-3-16,5 3-2 0,-3-2-1 16,5 0-2-16,-4 0 3 0,1-1-3 0,3 0 4 15,-5 0-3-15,3-1-1 0,0-1 4 0,-3 0-2 16,4 0 2-16,-6 0-4 0,3-1 1 0,0 1-6 16,-4 1 0-16,5-2 5 0,-2 1-5 15,1 0 4-15,-1-1 0 0,0 2-4 0,2-3 6 16,-3 2-3-16,3 0 3 0,-2-1-2 0,3 0-1 15,-2-2-1-15,1 2-2 0,-1 0 1 0,0 1-5 16,-2 2 5-16,0-1 1 0,2 0-2 16,-2-2 6-16,-1 0-3 0,6-1 1 0,-5 0 2 15,5 0-4-15,0 1 2 0,-4-1-3 0,4-2 3 16,-5 0-4-16,3 1 2 0,-2 0 3 0,3-1-7 16,-3-1 9-16,4 2-5 0,-2-1 0 15,0 0 2-15,2-1-6 0,1 2 2 0,-4-1 0 16,3-1 0-16,2 0 3 0,-3 2 0 15,-1-1 0-15,1 1-2 0,0-3 2 0,-2 2-1 0,2 0 0 16,-4-1 4-16,0 0-2 0,1 0 2 16,-3 0-2-16,2-2 0 0,-2 1-3 0,4 2 2 15,-2-2 2-15,-1 1-4 0,0 0 4 0,1-2-3 16,0 2 0-16,-3 0 5 0,1-2-5 0,1 2 2 16,-2-1-3-16,1-2 1 0,-1 0 0 15,1 0 2-15,0-1 2 0,-1 3-3 0,-1-3 3 16,-1 1-2-16,3-2-1 0,-2 1 5 0,0 3-6 15,0-5 3-15,0 2-1 0,-2-2-1 16,1-2 3-16,2 0 0 0,-1-1 2 0,0 1-3 16,0 0 2-16,-3 1-3 0,2-2-2 0,0 1 3 15,2-1-7-15,-5 2 6 0,3-1-2 0,0 0-1 16,0 1 3-16,-4-1-1 16,2 0 2-16,-2 0-1 0,2-3 1 0,-3 3-5 15,4-1 0-15,-4-1 5 0,0 3-6 0,2-2 5 0,-2-2-1 16,-1 3-4-16,4-3 6 0,-3-1-3 15,4 1-1-15,-4-2 4 0,2 1-2 0,-1-1-2 0,-2 0 0 16,4 0 3-16,-4 1-6 0,1 1 6 0,2 0 1 16,-3 3-7-16,-1 1 7 0,1-1-2 0,-1 0-1 15,2 1 4-15,-2 0 0 0,-1 1-3 16,0-1-1-16,0 0 1 0,0 2-1 0,0-2 3 16,0 2 1-16,-1-2-2 0,-2 2 5 0,2-1-3 15,-1-1 0-15,0-1 3 0,1 1-5 16,-5-2 0-16,4 1-2 0,0-1 1 0,-3 3-1 15,2-4 1-15,1 3 2 0,-3 0-4 16,2-1 3-16,0 3 0 0,-4-3 0 0,3 3 2 16,-1 0-3-16,2 1 0 0,-2-2-1 0,2 1 0 15,-1 1-1-15,-3 0 2 0,5 0 0 0,-4 1-2 16,2-3 3-16,-2 3-3 0,2-1-1 0,-4 1 4 16,4 0-4-16,-2-2 1 0,-2 3-1 0,4-4 0 15,-5 4 0-15,2 0 3 0,2-1 0 16,-3 1-3-16,-1-1 2 0,0 0-2 15,3 1 0-15,-2-1 2 0,-2 2-4 0,2-1 2 16,-2 2 1-16,1-2-3 0,0 2 3 0,2 0-1 0,-2-2 3 16,-1 3-1-16,3 0 7 0,2 2-5 0,0 0-4 15,-2-1 2-15,1 0-7 0,-3-1 2 16,-1 0 2-16,-2 1-3 0,1-2 4 0,-4 2 2 16,4-1-2-16,1 2 2 0,0-4 0 0,-1 3-5 15,1 2 1-15,0-2 2 0,-2 1-5 0,0-2 5 16,1 4-1-16,0-3-3 15,2 3 3-15,-2-1 1 0,2 0 0 0,0 0 1 0,0 1 0 16,-2-1-4-16,1 1 0 0,2 1 1 0,-3 0-3 16,2 0 3-16,0 1 2 0,2 0-3 0,-2 0 5 15,1-1-2-15,-2 0 0 0,1 1 1 16,0-3 0-16,0 2-2 0,3 0 3 0,-2 0-3 16,-1 0-1-16,0-1 2 0,0 2-2 15,3-1 2-15,-2 1 2 0,-1 0-2 0,-1 0-1 16,1 0-1-16,0-1 0 0,-3 2-1 0,2-1 1 15,1 1-1-15,-2 1 0 0,1-1 2 0,0 0-1 16,-1 1 1-16,1-1 2 0,0 2-1 16,0-2 0-16,0 0 2 0,2 0-6 0,2-1 4 15,-4 1 0-15,1 1-1 0,0 1 1 0,-1-2 0 16,1-1 0-16,-1 1-1 0,1-1 3 0,3 2-2 16,-2-2-1-16,0 1 2 0,-1-1-2 0,1 1 0 15,3-1 2-15,-3 2-3 0,-2-1 1 0,2 1 1 16,-2 0-2-16,2 0 1 0,-5 0 1 15,1-1 0-15,1 1-2 0,-1 2 3 0,-1-2-6 16,-2 1 4-16,1-1 3 0,-3-1-3 16,4 2 6-16,-3 0-2 0,5-1 0 0,-1 1-4 0,2-3 3 15,0 3-4-15,0-1-1 0,1 1 6 16,0-2-9-16,4 1 7 0,-2-2-2 16,0 1-2-16,3 0 8 0,-3-1-5 0,5 2-1 0,-3-1 0 15,0 0-2-15,-2 0 0 0,2 1 2 16,-3 0 2-16,1-1-7 0,-2 0 5 0,3 2 2 15,-2-1-5-15,2-1 11 0,-1 0-7 0,0 2-2 16,-1-1 4-16,3 0-8 0,-3 1 4 0,0-1 2 16,3-1 1-16,-2 2-4 0,1-1 4 0,0 1-5 15,0 0 1-15,2-2 8 0,-2 1-6 0,3-1 2 16,0 1 1-16,-2 0-6 0,3-2 3 16,-1 2 1-16,-2-2-1 0,3 0 3 0,1 0-2 15,-1 0-2-15,1 1 0 0,-3-1 3 0,3 0-6 16,0 0-2-16,1 2-9 0,-2-1-27 15,1 1-19-15,-2 1-34 0,0 0-42 0,2-1-64 16,1 1-130-16,-1 2-280 0,1 0-537 0,-2-4 149 16</inkml:trace>
  <inkml:trace contextRef="#ctx0" brushRef="#br0" timeOffset="123800.3344">6977 8042 1 0,'1'-3'0'15,"-2"0"0"-15,1 1 4 0,0 0 333 0,0 1-20 16,0-1-36-16,0 1-36 0,-2-1-31 16,2 1-38-16,-1 0-23 0,1-1-20 0,0 2-18 15,-1-1-12-15,1 1-17 0,0 0-26 16,0 1-31-16,0-1-27 0,0 2-16 0,0-2-3 15,0 1 2-15,0 2 8 0,-1-2 9 0,1 1 5 16,-3 0 3-16,3-1 2 0,0 1-1 0,-1 1-3 16,1 0 1-16,0 1 2 0,-1-1 1 0,1 2 4 15,0 2 3-15,0-2-1 0,0 3-1 16,0-1-1-16,0 1-1 0,0 0 2 0,0 3 3 16,0 0 1-16,0-1 3 0,0 3-3 0,0-1-1 15,-1 2 0-15,1-1 0 0,0 3 0 0,-1 0 2 16,-1 0-4-16,0 1-4 0,0-2 0 15,2 2-3-15,0 2-2 0,-1 3-1 0,1-1-1 16,0 1 0-16,-1-2 1 0,0-2 0 0,1 2 0 16,-1-1 0-16,-1 0 0 0,0-2-3 0,-1 0 3 15,1-1-1-15,0 0-1 0,-2 2 0 16,1 0-2-16,1-1 1 0,0 1 0 0,-1 0 1 16,-1 2-2-16,2-2 1 0,-2 3 1 0,0-3-3 15,1 0 3-15,-2 2 1 0,2 0-1 0,1-2 4 16,-5 1-4-16,5 0-1 0,0-1 1 0,-3 2 0 15,3-5 4-15,1 2-1 0,-2 1-4 16,-1 0-1-16,2-2-3 0,1 0 2 0,0 0 2 16,0 0 1-16,0-2-5 0,-1 0 0 0,2 1 1 15,-2-1-2-15,2-3 8 0,-1 3-6 16,1-1-1-16,-1 2-2 0,1 1-4 0,0-1 7 16,-1 0 0-16,0 0 0 0,-1 0 0 0,-3 0-1 15,4 0 0-15,-3 0 0 0,0 1 4 0,2-2-3 16,1 2-1-16,-1-2-1 0,-3-1-4 0,3 1 4 15,1-1 2-15,1 0 2 0,-1-2-1 16,0 0-2-16,1-1-1 0,-1 0-1 0,-1-2 3 0,2-1 0 16,0 1-2-16,-2 1 1 15,2-1-7-15,0-1 7 0,-1 1 2 0,0-1 2 0,1 0 2 16,-1 3-5-16,1-3-1 0,0 0-2 16,-1 3 4-16,-1-1-1 0,1 1 0 0,-1 0 0 15,-1-2-5-15,1 4 3 0,1-2 2 16,-1 2 1-16,0-4 1 0,0 0-2 0,1 2-3 0,0-3-1 15,1 2 3-15,-1 0 1 0,0-1-1 16,0 1 0-16,0-1-5 0,-1-1 4 0,0 2 1 16,1-2 2-16,0 0 1 0,1 3-1 0,-2 0-3 15,0-2 0-15,0-1 1 0,0-2 0 0,2-2 2 16,-1 1 0-16,1-2-5 0,0-1 4 0,0 1-1 16,0-1 1-16,0 1 3 0,0-2-4 15,-1 1 0-15,1-1-3 0,0 1 3 0,0 1-1 16,0-2 2-16,0 0 1 0,-1 0-1 15,1 1 2-15,0-1 1 0,0 1-1 0,0-1 2 16,0 0-4-16,0 1-2 0,0-1-1 0,0 1 1 16,0 1 1-16,0-1 2 0,0 1 1 0,0 0-3 15,-1-1 0-15,0 3 1 16,0-2-1-16,-1 3 4 0,0-3-4 0,2 2 0 0,-1-3-2 16,1 3-1-16,-1-1 4 0,0-2-1 0,1 2 2 15,-1-3-2-15,1 0 1 0,0 3-1 0,0-3 2 16,0 1 7-16,0-1-1 0,0 0 4 15,0 0 1-15,0-1 2 0,0 1 2 0,0 0 2 16,1-3 1-16,-1 3-4 0,0 0-1 0,0 0-6 16,0-1-13-16,1-2-11 0,-1 0-21 0,1-4-28 15,-1 0-34-15,1-2-51 0,1 1-83 0,2-2-210 16,-2-1-462-16,4-2-359 0</inkml:trace>
  <inkml:trace contextRef="#ctx0" brushRef="#br0" timeOffset="124982.1904">7699 8110 1 0,'-1'-2'0'0,"1"-3"0"0,-1-1 0 0,0 2 0 15,0-1 81-15,0 2 116 0,1 0-38 16,-3 0-8-16,3 0-8 0,0 1 7 0,-1-1 4 16,1 1 1-16,-1-1 7 0,1 2-19 0,-1-1-10 15,1 1-18-15,0-2-8 0,-1 2 1 0,0 0-17 16,0 0-12-16,-1-1-16 0,-1 2-15 16,3 0-8-16,-1 0-12 0,0 0-10 0,1-1-6 15,-1 1 1-15,1 0-3 0,0 1 0 0,0-1 2 16,0 0 1-16,0 0 7 0,0 0 6 0,0 0 2 15,0 0 0-15,0 0-10 0,0 0-7 0,0 0-5 16,0 2-4-16,0-2-4 0,0 0-2 0,0 1-5 16,0 0-4-16,0 0 4 0,-1 2 4 15,0-1 5-15,0 3 7 0,0 0-4 0,-2 0-2 16,2 1-1-16,-1-1-1 0,2 1 3 0,-1 4 0 16,1-2 1-16,-1 2-4 0,0-2 2 0,-3 0 2 15,4 3 0-15,-1-1 6 0,1 1-1 16,-1 0 3-16,1 2 0 0,-1-1-1 0,1 1 5 15,-1-1 1-15,1 3 3 0,-1-2-3 0,0 3-1 16,-1 0-3-16,-1 0 0 0,2 4 1 16,0 0-1-16,-1-1-1 0,0 1 0 0,-2-2-3 15,2 2 3-15,-2 1 0 16,-1 1 2-16,2-1-2 0,-3 0-2 0,3-2-1 0,0 0-2 16,-2 1 3-16,3-4-1 0,0 3-2 0,0-3-1 15,-3 2-2-15,4 0 2 0,-1 0 1 0,0-2 1 16,-4 2 0-16,5-1-3 0,-1-2 0 0,-1 1-2 15,0 0 4-15,1-1-2 0,0 1 1 0,-2 1-2 16,1 1 1-16,2-2 2 0,-2 2 1 0,-3-1 1 16,4 0-2-16,-1-1 1 0,-2 2-2 0,3-4-1 15,0 4 2-15,-3-3-1 0,2 2-1 16,0-3 0-16,-2 3-3 0,4-4 1 0,0 2 2 16,-1-1 1-16,1-2-2 0,-2 1 0 0,1 0-1 15,1 1-2-15,-1 0 3 0,0-2-2 16,-1 0 0-16,1-1 0 0,1-1-2 0,1 1 3 15,-1-2 0-15,0 2 2 0,0 2 0 0,-4 1-2 16,3 0-1-16,1-2-1 0,1 0 4 0,-2 2-1 16,0-1-1-16,-1 1 2 0,1 0-4 15,0 3 6-15,0-1 0 0,-3 2-1 16,3-3 3-16,1-1-3 0,-1-1-4 0,-3-1 0 0,3 1 3 16,0-2-4-16,0 2 3 0,-2-2-1 15,2-4-4-15,2 4 4 0,-2-2 0 0,-3 3 1 16,3-1 3-16,1 0-3 0,-1-2 0 0,1 0-3 15,0 0 3-15,-3-1-4 0,3 0 4 0,0 1 1 16,1-3-5-16,-1 0 6 0,1-2-3 0,0 3 0 16,-1-2 1-16,0-1-3 0,1 2 2 0,-1 0-2 15,1-1 2-15,0-2-1 0,0 0 2 16,0-1 2-16,0 0-5 0,0-1 5 16,0 1-3-16,0-1-1 0,0-1 4 0,0 1-5 0,0 2 0 15,0 0 0-15,0 0-2 0,-1-1 3 0,1 0 2 16,-3 2 0-16,3-2-2 0,-1 2 3 15,1 0-3-15,-1-1 1 0,1-1 4 0,-1 0-6 16,1 0 2-16,0-1 0 0,0-1-2 0,0 1 1 16,0-1 3-16,0 0 1 0,0 0-2 15,0 0 2-15,0 0-1 0,0 0 1 0,0 0 1 16,0 0 0-16,0 0 3 0,0 0 0 0,0 0 1 16,0 0 4-16,0 0 1 0,0-1 0 15,0 1-7-15,0-1-10 0,0 1-23 0,0-2-32 16,0 1-59-16,-1-2-116 0,-1-3-289 0,-3-2-636 15,0-5 25-15</inkml:trace>
  <inkml:trace contextRef="#ctx0" brushRef="#br0" timeOffset="126100.3034">6193 9038 1 0,'-1'0'0'0,"-4"-1"0"0,2 0 0 0,1 0 0 15,-4-1 0-15,3 1 0 0,2 0 0 0,-2 0 0 16,2 1 0-16,-1-1 9 0,1-2 113 0,0 3 23 16,1-1 21-16,0 0 17 0,-1 1-6 15,1 0-14-15,0-2-25 0,0 2-26 0,0 0-11 16,0 0-11-16,0 0-8 0,0 0 1 0,1 0-5 16,-1 0-4-16,0 0-10 0,1 0-10 0,-1-1-17 15,1 1-16-15,1-2-12 0,1 1-8 0,-1 0 3 16,2 0 5-16,3 0 5 0,1-1 4 15,-2-1 2-15,1 0 3 0,3 0 1 0,1 0 0 16,1 1-1-16,0 0-2 0,1 1 4 0,-1 0-1 16,1 0 0-16,3 1-2 0,0 0-3 0,0 0 0 15,3 0-2-15,-2 1 1 0,4-1-3 0,0 0 1 16,2 0 1-16,-1 0 1 0,6-1 5 16,-6 0 2-16,7-2 6 0,-2 1 4 0,1 0-2 15,2-1 3-15,0 1-4 0,1-1-5 16,2 1-2-16,-1-2-4 0,-3 2-5 0,-3-1-1 0,3-1-4 15,-1 1-3-15,-4 0 1 0,4-1 0 16,-4 1-2-16,4 1 4 0,-2-2-3 0,-1 2-1 16,1 0 2-16,-2 1-4 0,-1 0 0 0,4 0-2 15,-4-2 3-15,4 2 0 0,-4-1 3 0,4-1 2 16,0 1-2-16,1 0 5 0,2-1 0 16,0 0 1-16,-2 0 3 0,2 1-3 0,0-1-1 15,-3-4-1-15,2 4-2 0,1-2-4 16,-4 0 4-16,-2 2-2 0,4-3-5 0,-5 2 5 0,5 1-3 15,-5 0-2-15,5 1 1 0,-5 0-3 16,3-2 0-16,-3 1-1 0,-1-1 0 0,-1 1 1 0,0-1 3 16,-1 0-1-1,-1 2-1-15,1-1 4 0,-2-3-4 0,3 3 3 0,-1-2 0 16,-2 0-1-16,0 2-2 0,0-3 0 0,1 2 0 16,-2-1-2-16,-2 1 4 0,3-1 0 0,-5 1-1 15,4-1 3-15,-5 1-3 0,1-1-3 0,1 1 5 16,-3 3-5-16,0-3 2 0,0 1-1 0,0-1-3 15,0 1 3-15,-1 2-1 0,0-2 3 16,3 3-3-16,-4-2 6 0,-1 0-6 0,1 1 1 16,-6 0 2-16,3-1-7 0,-3 2 5 0,-1 0 2 15,2-2-2-15,-3 1 4 0,0-1 1 0,-1 2 2 16,0 0 1-16,0 0 6 0,0 0-2 16,0 0-4-16,0 0 1 0,-1 0-22 0,0 0-16 15,0-1-34-15,-3-1-56 0,0-2-79 0,-3 0-181 16,-5 3-479-16,-4-1-647 0</inkml:trace>
  <inkml:trace contextRef="#ctx0" brushRef="#br0" timeOffset="127167.7431">6749 8425 1 0,'0'-1'0'0,"-2"-1"0"0,0 1 0 0,1 1 0 0,0-1 0 16,1 0 0-16,-1 1 110 0,0-2 46 15,-2 1-22-15,1 1-34 0,0 0 7 0,1-1-2 16,-7 0 3-16,5 0 16 0,0 1 6 0,-3 0-10 16,3-2-2-16,-3 2-16 0,3 0-11 15,-4 0-2-15,4-1-5 0,-2 1-7 16,1 0-8-16,1 0-6 0,-2 0-9 0,2-1-3 0,-2 2-6 15,0-1-4-15,2 0-6 0,-4 1-5 0,4 1-5 16,-4-2-7-16,1 1-4 16,1 0-6-16,-3 1-1 0,2 0 0 0,0 0-1 0,-3-1 4 15,3 1-3-15,1 1 0 0,-3 1-1 0,4 2 1 16,-4-3 0-16,3 1 4 0,-2-1 0 16,-1 2-1-16,3 0 1 0,-2-1-1 0,-1 0 0 15,2-1 3-15,-2 0 0 0,0 2-2 0,0 0 0 16,2-1-2-16,1 0-1 0,0-1-2 0,-1 1 0 15,3-1-3-15,-2 1 0 0,3-1-2 0,0 1-2 16,-1-2 2-16,0 1-1 0,1 2-3 0,0-1 0 16,-4 2-2-16,4 0-1 15,0 0 2-15,-2 1 2 0,0 2-1 0,2-1 1 0,-3 2-3 16,3-2 0-16,1 0 4 0,-1 1 1 0,1 1 0 16,1-2 0-16,-2 4-2 0,2-4 0 0,0 3 2 15,-3-3 0-15,3 1 2 0,3 0-1 16,-3 0 0-16,2-1 0 0,-2-2 4 0,1 1-1 15,1 1 1-15,-1-1 2 0,1 0-2 0,5-1 5 16,-3 0 7-16,2-1 5 0,0-1 4 16,-1 0 3-16,3-1 0 0,0-1 0 0,3 0 0 15,0-2-1-15,0 3-4 0,3-2-5 0,1 2-7 16,-2-1-5-16,1-1 1 0,0-1-1 16,-2 0 7-16,1 0-2 0,3 0-1 0,-4-1 2 15,5-1-1-15,-4-1 3 0,-1-1 3 0,3 2-1 16,0 0-1-16,-1-3-1 0,2 2-2 0,-4-2-2 15,2-1 2-15,-2 2-4 0,-1-1-2 0,1 1-2 16,-2-1 0-16,-1-1 1 0,2 0 1 16,-1 3 2-16,-2-2-3 0,-1 1-1 0,-1 1 1 15,1 0-2-15,-4 0 3 0,-1 2-1 0,2-1-3 16,-3 2 1-16,0 0-2 0,0 0 3 0,-1-1 1 16,0 1 0-16,0 1-3 0,0-1 0 0,0 0-1 15,0 0-1-15,0-1 6 0,-1 1 0 16,1 1 0-16,0-1 0 0,-1 0-5 0,1 0 2 15,0 0 1-15,-1 0 0 0,1 2-1 0,0-2 0 16,0 0 0-16,-2 0-4 0,2-2 0 0,0 2-6 16,0 0-16-16,0 0-30 0,0 2-37 15,0-1-68-15,-2 1-143 0,1 2-357 0,1-1-848 16</inkml:trace>
  <inkml:trace contextRef="#ctx0" brushRef="#br0" timeOffset="130450.5923">6445 9140 1 0,'0'-1'0'0,"-2"0"0"0,2 0 0 16,-1-1 0-16,1-1 0 0,0 1 0 0,0 1 154 15,0-1 80-15,0 1-14 0,0 0 3 0,0 0 3 16,0-2-8-16,0 1-1 0,-2 1-20 15,2 1-25-15,0-1-27 0,-1 0-32 0,1 1-32 16,1 0-29-16,-1 1-26 0,0 0-21 0,2 0-4 16,-2-1-2-16,0 0-1 0,-2 0-5 0,2 2-8 15,0-1-2-15,2 2 3 0,-2-1 10 16,1 3 8-16,1 0 2 0,-1 1 3 0,0 3-3 16,-1-4 5-16,1 3 5 0,-1 2 2 0,0-2 7 15,1 1-1-15,-1 2 2 0,0-1-2 0,0 1-2 16,0 1 0-16,0 1-3 0,0-1 1 0,0 2-3 15,-1-1 0-15,1-1-1 0,0 2-2 16,0-3 2-16,-1 2-1 0,1 0-1 16,-1 1-2-16,0-3 1 0,-1 3-1 0,1-4-1 15,-1 3 1-15,2-1-6 0,-1-2 3 0,1 0-1 0,-1-2-1 16,1 0 4-16,0-1-3 0,0-1-2 16,0 1 0-16,-1-2-4 0,1-1 4 0,0-1 3 15,0 0 2-15,0-1-3 0,-1-1 1 16,1 1-1-16,0-2-1 0,-3 2 7 0,3 0-5 15,0-1-1-15,0 0-1 0,0 0-1 0,-2 2 2 16,1-2 4-16,1 1 2 0,-1-1-4 16,0 1-1-16,1-1-2 0,0 0-2 0,-1 0 1 15,1 0 0-15,-1 0-4 0,0 1-6 0,1-1-13 16,0 0-15-16,-2-1-25 0,2-1-39 0,0 1-61 16,0-1-97-16,0-1-127 0,0 1-190 0,-3-1-306 15,3-3 434-15</inkml:trace>
  <inkml:trace contextRef="#ctx0" brushRef="#br0" timeOffset="131395.6293">6539 9171 1 0,'-1'0'0'0,"0"-3"186"0,0 2 123 0,-1-2-39 16,0 3-25-16,1-1-39 0,1 1-40 0,-1 0-56 16,1 0-42-16,1 0-39 0,-1 1-31 0,0-1-10 15,0 1 0-15,0 1 6 0,-1 0 9 16,1 1 11-16,-1 1 10 0,0 1 7 0,0-2 6 16,-2 3 0-16,0-1 1 0,1 1-6 0,0 1-3 15,-2 1 1-15,1 0-2 0,2 0-2 16,0 0-2-16,0 2-4 0,0-2-4 0,1 1-3 15,0-2-1-15,1 0 0 0,0-1 1 0,0 0 0 16,0 0-1-16,2-1 6 0,2-1 3 0,-2 2 3 16,2-2 4-16,-2-1-3 15,2 1-1-15,-1 0-2 0,0 0 2 0,3 2-2 0,-4-1-1 16,4 0-3-16,-1-1-8 0,-1 1 3 0,3 1 1 16,-5-1 1-16,4 0 0 0,-3 1-6 0,3-1-2 15,-1 0-2-15,0 0 2 0,-1 1 0 16,0-1-1-16,0 2 0 0,-1-2-5 0,1 1 4 15,1-2 0-15,-4 3 2 0,4-3 4 0,-4 1-4 16,-1 0-3-16,1-1-2 0,0 3 2 0,0-4 2 16,-2 0 0-16,1 0 2 0,-1 0-4 15,0 3 7-15,-1-1 1 0,-1 1 5 0,-1 0 8 0,1-1-3 16,0 2 0-16,-4-1 1 0,3 0-1 16,-4-1 3-16,3 0-1 0,-4-1-2 0,3 0-5 15,-1-1-2-15,-4-1 0 0,3 1-2 0,1 1 1 16,-1 0-2-16,-4-2-3 0,3 0 0 0,0-1 2 15,2-1 4-15,-2 0 3 0,3 0 2 16,0-2-2-16,2-1 1 0,-2 0-5 0,2 0-1 16,-2 0-2-16,1-1-2 0,2 1-4 0,-1-2-2 15,0-1-3-15,2 1 0 0,0-2 0 16,1 0 1-16,0-3-6 0,0 1-3 0,1-3-1 16,2 2-2-16,1-3 7 0,0 0-3 0,4-1-1 15,0 0 1-15,1-3-4 0,-3 4 4 0,5-1 3 16,1 1 3-16,-3 0 0 0,4-1-1 15,-3 1 1-15,4-1-2 0,-3 2 4 0,2 1 0 16,1-2-1-16,-2 3 0 0,-1-2-2 0,-1 0 3 16,1 3 1-16,-1-2 3 0,-1 4 0 0,0 0-1 15,-3 0 1-15,1 0 0 0,-1 0 2 16,-3 0 2-16,-1 0 0 0,2 2 1 0,-2 0-4 16,-1-3 5-16,0 2 1 0,0-1 3 0,-1 1 2 15,0-1-1-15,0 3-3 0,0 0-2 0,-1 0 1 16,0 0 1-16,1-1 1 0,-2 2-1 0,-1-1-3 15,0 1-2-15,2-2 2 0,-2 1-1 0,-3-2 0 16,2 3-6-16,-4-1-3 0,3 1-2 16,0 2 2-16,-2-2-1 0,3 2-1 0,-3 0-2 15,3 0-5-15,-4 1 1 0,1 0 2 0,1 2-1 16,-2-1 5-16,-1 2-3 0,0-1-1 16,-1 2 0-16,3 0 2 0,-1 1 1 0,1-2 0 15,-1 2 0-15,3-1-4 0,-1 0 3 16,3-2-1-16,-3 0 2 0,3 3 2 0,2-1-3 0,-4-1-4 15,3 2-12-15,0 0-32 0,1 1-58 16,1 1-114-16,0-1-171 0,0 0-414 0,1 2-591 16</inkml:trace>
  <inkml:trace contextRef="#ctx0" brushRef="#br0" timeOffset="135991.2687">6954 10431 1 0,'0'0'0'0,"-1"-2"0"0,-1-1 0 0,2 2 0 16,-2 0 0-16,2 0 0 0,0-1 0 0,-1 1 0 15,1 0 0-15,0 0 0 0,0 0 0 16,0-2 0-16,0 2 25 0,0-1 59 0,-1 1 8 16,1-1-2-16,-1 1-11 0,1-2 0 0,0 2-4 15,0-1 0-15,-2 1 14 0,2-2 8 0,-1 2-7 16,-2-2-9-16,1 0-6 0,1 1-2 0,-1-1 5 16,2 0 6-16,-2 1-1 0,-1 0 4 0,1-1-2 15,0 1 3-15,1 0 1 0,-1-2-11 16,-1 2-3-16,1-3-9 0,0 2-3 0,-1 1 0 15,1-2-9-15,-2 2-3 0,2 0-9 0,1-1-6 16,-1 2-3-16,-3-2-3 0,3 3-1 0,0-4-3 16,-3 2-1-16,2-1 1 0,0 2 0 15,-2-1 3-15,2 0 0 0,1 0 1 0,-3 1-6 16,2-2-3-16,0 1-3 0,-3 1-1 0,2-2 0 16,-2 0-1-16,3 0 0 0,-3 2-5 0,2 0 2 15,-2-1 0-15,1 1 0 0,-1-1 5 16,1 0-5-16,-1 1-3 0,2-1-3 0,-2 2-3 15,0-2 4-15,1 0 0 0,-2-1 0 0,2 1-4 16,-2 1 0-16,2 0-1 0,-1-1-1 16,2 2 6-16,-3-1-5 0,0 0-2 0,-3 0 0 15,5 1-3-15,-3 0 3 0,-1 0 2 0,2 0 0 16,-1 0-1-16,0 0-1 0,0 0-1 16,-2 0-1-16,2 1 5 0,2-1-1 0,-2 1-3 15,-1-1 1-15,1 1-4 0,1 1 2 16,1-1 3-16,-5-1 2 0,3 1-2 0,0 0-1 0,2 0 0 15,-3 2-3-15,1-2 5 0,-1 0-1 16,0-1-1-16,1 2-1 0,1-2-3 0,-2 2 3 16,0-1 2-16,0 0 0 0,1 0 2 0,2 1-4 15,-2-1-1-15,-1 0 0 0,3 0-3 0,0 1 6 16,-3 0-1-16,3-1 0 0,-3 2 1 16,2 0-2-16,-2-1 1 0,0 2 2 0,1-2-1 0,-3 1 0 15,4-2-1-15,0 3-2 0,-1-1 3 16,-3 1-2-16,4-1-1 0,-1 0 1 15,1-1-5-15,-1 1 5 0,-1 1 1 0,1-2 1 0,2 1 0 16,-3 2-1-16,1-2-2 0,2 2-1 0,0-2 3 16,-4 2 0-16,2-1 1 0,0 1 0 15,3-1-4-15,-4 1 2 0,-1-1 0 16,1 1 1-16,-1 1 2 0,1-1-3 0,0 1-1 0,-1-1-2 16,-1 4 3-16,1-1-2 0,0-1 2 15,-2 2 1-15,2-1-2 0,0 0 2 0,-1 2 0 16,1-2-3-16,2 0 4 0,-1-2-2 0,3 0-1 15,-2 0 0-15,0 0 0 0,-2 1 1 16,3-1 2-16,1 0 0 0,-3 1-1 0,1-1-1 16,3 0 0-16,-3-2 1 0,3 3 0 0,0-2-1 15,0 0 0-15,0 1-2 0,2 1 1 0,-4-1-1 16,1-1 1-16,-1 1 3 0,-1 2-2 16,0-1 1-16,4 1 0 0,-4 0-3 0,-1 1 3 0,5 0-1 15,-4 2-1-15,1-2 1 0,0 3-1 0,1-3 2 16,-4 2-1-16,2-1 2 0,-2-2-1 15,3 2 0-15,0-1 1 0,-2 0-2 0,-1 2 3 16,3-2-3-16,2 2 1 0,-3-2-1 0,0 1-1 16,3-1 2-16,-3 0 0 0,3 1 1 15,-1-1 0-15,-2-1-2 0,2 2 0 0,0-1-1 16,-1 2 1-16,3-1 0 0,-4 2-1 0,3-1 2 16,0-2-3-16,0 3 3 0,0-1-1 15,-3 0 1-15,5-1 0 0,-2 0-2 0,1-2 0 16,2 4 0-16,-4-3 2 0,3 2-3 0,1 0 2 15,-4-2 0-15,3 3-4 0,-1-3 5 0,0 2 2 16,2-1 1-16,-1 0 0 0,1 0-3 16,-1 2-2-16,2-1-1 0,-1 0 2 0,-2 2 1 15,0 0 0-15,3 1 0 0,-1 1-2 16,-3-1 6-16,3 1-4 0,0 1 0 0,-1 0 1 0,-1 0-4 16,2-2 2-16,1 1 0 0,0 0 0 15,-3-3-2-15,2 2 4 0,0-1 0 0,1 0-3 0,1 0 7 16,-1 0-5-16,1-1 0 0,0-1 2 0,-2 1-5 15,2 1 1-15,0-1 0 0,0 1 1 16,0-1 0-16,2-1 1 0,-2-1 1 0,0 2-2 16,1-2 4-16,-1 2-2 0,0-2-3 0,0 0 4 15,0 1-7-15,1 0 5 16,0 0 0-16,0-1-1 0,1 2 3 16,0-2-1-16,0 2 0 0,-1 1-1 0,0 0 2 0,-1 0-1 0,2 0-2 15,2 0 2-15,-1 0-5 0,-2-2 3 16,1 0 1-16,2 0-2 0,0 0 4 0,-2 0 0 15,5 1 1-15,-4-3-1 0,2 4 2 0,-1-2-2 16,4 1-1-16,-4-1 2 0,4-1-4 0,-2 1 2 16,-1 1-1-16,3-1 1 0,-4 0 2 15,4 0-1-15,0 3 1 0,-2-2 0 0,0 4-2 16,4-3 2-16,-2 1-2 0,0-1 2 0,-1-1 2 16,2 2-1-16,-1-3 2 0,0 0-1 15,0 0 1-15,0-2 1 0,0 3 1 0,1-3-2 0,1 2 0 16,-1-2-1-16,1 2 0 0,-1-2 1 15,0-1-1-15,3 2-1 0,-4 1-1 0,4-1-1 16,-2-1 1-16,3 1 0 0,-3 1 0 0,2-2 1 16,2 5-1-16,0-3 0 0,-2 0 0 15,-1 0 3-15,4-1-2 0,-3-1 1 0,-1 0 0 16,3 2-3-16,0-3 3 0,0 1 1 0,-3-2 0 16,5-1 1-16,-3 3-1 0,-2-2-1 0,4-1 2 15,-1-1-1-15,-1-1 2 0,4 3-1 16,-3-2-1-16,3 1 0 0,-1 0-1 0,0-1 2 15,3-1 0-15,-2-1 0 0,-1 1-3 0,2-2 0 16,-2 2-4-16,1-1 1 0,1 1 4 0,3-2-2 16,-2-1 4-16,3 0-1 0,-1-1 0 15,0 0 0-15,1 0-1 0,-1 0 1 0,-3 0-2 16,2-1-3-16,-2 1-1 0,0 0 0 0,0-1 1 16,-2 1 2-16,3-1 2 0,1-2-3 0,-1 1-1 15,0 0 2-15,-3 1-1 0,3-2 2 0,0 1-1 16,-1 0-1-16,1-2 0 0,-1 0-2 15,3 1 4-15,1-1-3 0,-2-1 2 0,2 2-1 16,-2-1-4-16,1 0 4 0,-1 0-1 0,2 0 2 16,-3 0 0-16,1 0-2 0,1-1-1 15,-3 1-1-15,-1-3 2 0,0 2 0 0,1 0 2 0,-5 0-1 16,5 1-1-16,-1-4 2 0,-2 2-1 16,4-1 2-16,-4-3 0 0,3 4-2 15,0-2-1-15,0-1-2 0,-2 0 1 0,2 0 1 0,-1-1 1 16,-2 3-1-16,2 0-2 0,-4-2 0 15,5 3 1-15,-5-1 2 0,4-2 2 0,-5 4-3 16,5-2-1-16,-4-1-1 0,-2-1-1 0,0 2 3 16,0 2 3-16,-1-2-1 0,1 3-1 0,-2-2 0 15,0-3-2-15,2 3 2 0,-2-2 2 16,1 1-2-16,1-1 0 0,-1 0-2 0,0-3-2 16,1 3 3-16,-1-1 1 0,2-2 1 0,-1 3-2 15,2 0 0-15,-2-5-1 0,0 5 1 16,-1-4 5-16,1 2-4 0,-1-1 0 0,1 0 0 15,-1-1-4-15,-2 2 5 0,1-1-2 0,-2 0 2 16,4 4-2-16,-2-5-1 0,1 1-1 0,1 0 2 16,2-2 1-16,-3 1 0 0,2-1 0 0,-2-2-2 15,0 1 2-15,-1 0 3 0,-3 0 0 16,2 0 4-16,-1 1-4 0,0-2-1 16,1-1-2-16,-1-1 1 0,-3-1 3 0,4 2-3 0,-1-1 2 15,-3-1-4-15,4 3-1 0,-5-3 2 16,5 2-1-16,-5-1 4 0,3 2-3 0,-3-3 0 15,2 1-1-15,-2 2-1 0,-1-3 3 0,5 0-2 16,-4 2 2-16,3-4-3 0,-3 2-1 16,-2 0 1-16,4-1 1 0,-3 1 3 0,0-1-2 0,1-1-1 15,2-2-1-15,-2-1 0 0,-1-2 1 0,3 0 2 16,-2 2 1-16,-2-2-1 0,3 2-3 16,-3 0 2-16,-1 0-1 0,0-1 4 0,0 3-2 15,0-2 0-15,-1 3-1 0,-3 2-2 0,3-1 6 16,-2 2-2-16,-1 3 1 0,2-2 1 15,-1 2-3-15,-3 0-1 0,3-1-2 0,-1 3 1 16,-1-2-2-16,3 0 4 0,-1 2-2 0,-3-1-4 16,1 0 5-16,0-1-2 0,2 1 2 15,-3-1 1-15,4 3-3 0,-4-2 0 0,3 1-3 16,-1-1 4-16,-2-2-1 0,2 2 2 0,-3 0-1 16,3-1-2-16,-2 2 2 0,1 0 1 0,-2 0 1 15,0 0 1-15,2 3-3 0,-4-2-1 16,2-1-1-16,2 2 2 0,-2 0-1 0,-2-1 1 0,-2 2-1 15,2-1-3-15,-1 0 3 0,-1 0-1 16,0 3 2-16,2-3 0 0,-2 0-3 16,1 2 0-16,1 0-3 0,-3-2 3 0,3 0 3 0,-1 4 1 15,1-2-2-15,-2 0-2 0,1 2-1 0,-1-1 1 16,1 1 0-16,-2 0 1 0,0 1-3 16,-1-2 0-16,-1 4-1 0,2-1 0 0,-4-1 1 15,2 2 3-15,-3-1 0 0,3 0-2 0,-4 3 1 16,4-1 1-16,-3 0-2 0,-1-1 4 0,3 2-2 15,-3-1-2-15,0 1 0 0,5-1 0 0,-5 0 3 16,6 0 0-16,-1 1 2 0,-2-3-5 16,3 3 1-16,1 0 1 0,-1-2-2 0,0 2 5 15,-1 0-2-15,1-2-1 0,1 2-2 16,-1-2 0-16,0 1 2 0,-2 1 1 0,2-2 2 16,1 0-3-16,-1 3-2 0,-5-1 2 0,5 0-6 15,-6-1 5-15,4 2-3 0,-3-1 0 0,4 0 4 16,-4 0-2-16,5-1 4 0,-6-1-1 15,6 2 2-15,-2 0-2 0,0 1 0 0,2-2-1 16,0 2-4-16,2 0 5 0,-3-2-7 0,3 2 5 16,-2 0 1-16,-1 0-7 0,2-1 8 0,1 2-2 15,-2-1 0-15,1 2 1 0,1-1-1 0,-1 0-3 16,1 0 1-16,0 1 2 0,0-2-4 16,0 2 4-16,1-1 0 0,-2 0-3 0,2 0 5 15,0 0-1-15,-1 0 1 0,0 1-1 0,0 3-3 16,0-2 0-16,0-1-2 0,-1 2 5 0,-1-3 1 15,2 2-1-15,-1-2 0 0,-2 1-3 16,2 1 2-16,0-1 0 0,3 2 2 0,0-2 3 16,-1 2-5-16,-1-3-1 0,2 0-1 0,1 1 1 15,0-2 4-15,-3 1-2 0,1 2 0 0,1-2-4 16,0 1 3-16,1 1 0 0,-2 0 1 16,1-1 2-16,-2 1-2 0,2 0-2 15,2-2 0-15,-3 1 0 0,1-2 4 0,0 1-2 0,3 2 2 16,-2-2-4-16,-1 1-4 0,2-1 4 0,-1 0-1 15,2 3 4-15,0-2 0 0,0-1-3 16,-1 1 0-16,1 0-2 0,0-3 2 0,-2 2 1 16,4 1 1-16,-4-2-2 0,4 3-4 0,0-3 4 15,-3 1-1-15,4 0 5 0,-2 0-1 0,1-1-3 16,1 1-2-16,1-1-2 0,-2-1 1 0,-1 2-1 16,3-1-1-16,0 0-5 0,1 2-11 0,-1-2-4 15,0 2-14-15,1-2-11 0,-1 3-10 16,-1-1-26-16,-1 3-32 0,1 1-48 0,2 0-75 15,-2 5-118-15,-1-1-292 0,0 2-575 0</inkml:trace>
  <inkml:trace contextRef="#ctx0" brushRef="#br0" timeOffset="137624.8866">6570 10463 1 0,'-1'-1'0'0,"0"-1"0"0,-3-3 0 0,1 1 0 15,1 3 65-15,0-1 176 0,-2 0-8 0,3 0-22 16,0 1-14-16,0 1-14 0,1-1-9 0,-1-1 7 16,1 2-18-16,-1-1-18 0,0 1-23 15,1-2-14-15,0 2-7 0,-2-1-7 0,2 1-4 16,0 0-14-16,0 0-14 0,0 1-11 0,0 1-14 16,0-2-10-16,0 0-8 0,0 0-6 0,0 1 0 15,0-1-1-15,2 0-1 0,-2 0-2 0,0 0-7 16,0 0-4-16,0 0-6 0,0 2-1 15,-2-2-2-15,2 1 4 0,0 0 1 0,0 2 4 16,0 1 6-16,0 3 2 0,0 2 2 0,0-2 0 16,-3 2 0-16,3 2 0 0,-1 0 0 0,0 2 2 15,0 0 1-15,1 0 1 0,0 4 1 16,0 0-3-16,0-1 3 0,-1 2 0 16,1 3 0-16,0 0-1 0,1 1-2 0,-1 1 0 15,0 0-1-15,0 1 2 0,0-6-1 0,0 4 0 16,0-1 0-16,0 0-4 0,0 0 2 15,0-1 0-15,-1 1 2 0,1 1 2 0,-1-2-2 0,0 2-3 16,-1 0 0-16,-1 1-1 0,2 1 1 0,0-3 3 16,1 1-1-16,-2 0-2 0,1 0 1 15,-1-2 0-15,0 3 0 0,1-3 2 0,1 0-3 16,0-1-2-16,0 0-2 0,0 1 2 16,1 1 0-16,1 0 3 0,-2-2 1 0,2 2-4 0,-1 1 3 15,-1-1-3-15,1 2 0 0,-1 0 2 16,1-1-2-16,-1 2 0 0,-1-2-1 0,1-1 1 15,0 1 1-15,0-3 1 0,-1 0 0 0,1 0-2 16,-1 0 1-16,1-2-2 0,0 1-2 0,-2 2 4 16,0 0-1-16,1 1 1 0,0-1 1 15,0-1-2-15,0-3 0 0,0 0 0 0,0 0 2 16,-2 2-2-16,0-2 2 0,2 4-2 16,0-1-1-16,0-4 2 0,-2 2-5 0,2 1 3 0,-2 3 0 15,1 1 0-15,-2-2 3 0,1-1-2 0,1-2 0 16,1 1-1-16,0-3 2 0,-2 3-4 15,-1-1 0-15,2 0 2 0,0 1-7 0,-1-3 6 16,0 0-3-16,2 0 0 0,0-1 5 0,0 1-2 16,-1 2 2-16,-2-1-2 0,3-1 2 0,-1 0-3 15,2-4-1-15,-1 2 2 0,0-4-6 16,-1 2 5-16,1-4 0 0,-2 2-2 0,2-2 5 16,1-1-2-16,-1 0 0 0,1 2 1 0,0-1 1 15,0-1-4-15,0-3 0 0,0 0 1 16,0-2-3-16,0 0 3 0,-1 1 0 0,1-2-1 15,1 1 6-15,-1-1-5 0,0 1 1 0,0-1 0 16,-1 1-4-16,1-1 3 0,0 0-2 0,0 0 1 16,0 0-4-16,0 0 3 0,0 0 2 15,0 0-2-15,0 0 6 0,0 0-2 0,0 0 2 16,0 0 5-16,0 2-1 0,0-2 5 0,1-2 0 16,-1 2 0-16,0-1 0 0,0 1 1 0,0 0 0 15,0-1-4-15,0 0 5 0,0 1-9 16,0-3-13-16,0-1-17 0,0 0-30 0,0-5-28 15,0 0-48-15,0-3-72 0,2-3-166 0,5 0-572 16,-4-3-645-16</inkml:trace>
  <inkml:trace contextRef="#ctx0" brushRef="#br0" timeOffset="138903.0332">7116 10460 1 0,'1'-2'0'0,"-1"-1"0"0,0 1 0 15,-1-1 0-15,2 0 0 0,-1 0 220 0,1 1-14 16,-1-1-28-16,1-1-23 0,0-1-15 0,0 3-8 16,1-2 2-16,1-1 11 0,-2 1 13 0,0 1 11 15,-1-1-14-15,1 1-17 0,-1 1-23 0,2 0-27 16,-2 0-10-16,0 0-11 0,1 1-10 0,-1 1 0 16,0-2-5-16,0 1-8 0,0 0 0 15,3 1-7-15,-3-2-3 0,0 2-1 0,0-1-3 16,0 1-3-16,0 0-2 0,0 1-1 0,0-1-8 15,0 2-4-15,0-2-5 0,0 0-7 16,0 1 0-16,0-1-4 0,0 1-4 0,-3-1-1 16,3 0-9-16,0 2-2 0,0-2 0 0,0 1 6 15,3 2 3-15,-3 0 9 0,1 1 4 16,1 2-3-16,-1 0 8 0,-1 0-5 0,1 3 0 16,0-1 5-16,-1 0-5 0,1 4 3 0,3-1 2 15,-3 2 1-15,0 1 2 0,0-1 4 0,0 2-1 16,0 0-3-16,-1 2 4 0,4 1-1 15,-3-2 0-15,0 2 3 0,0 3-6 0,-1 1 3 0,0-1-1 16,0 3 0-16,-1 0 0 0,0-2 0 16,0-3 2-16,-3 3-3 0,3 2 0 0,0-3-1 15,0 1-3-15,0-1 4 0,0 0-4 0,0-2-2 16,-2-2-1-16,3 2-1 0,-1-1 3 0,1-1 2 16,-1 1 2-16,1 1-4 0,-1-1 6 15,1-1-6-15,-1 0-3 0,0 1 3 0,1-1-8 16,-1-1 4-16,0 0 2 0,1 0-2 0,0 1 1 15,0 0 0-15,0 1 1 0,0-2-2 0,0 4 0 16,0-2 0-16,0 0-2 0,0 2 4 16,0 1-2-16,0 0 2 0,0 2-1 0,-3-1-2 15,2 0 4-15,-1 3-3 0,1-1 3 0,0 0-1 16,0-1-1-16,0-5-1 0,-1 1-1 16,0-2 0-16,2 2-1 0,0-1 2 0,0-1-1 15,-1 0-1-15,2-3 3 0,-1 2-3 0,0 1 4 16,0 2-1-16,0-2-1 0,-1 0-1 15,1-2-2-15,0-2 3 0,0 2 1 0,0 2 1 16,0 1 2-16,-1-2-3 0,1 2 0 0,0-4 0 16,-1 1 0-16,1 0 1 0,0 2 0 0,0 1-1 15,-1 1-2-15,1-2 3 0,0-4 1 16,0 1-3-16,0-3 0 0,0 4-2 0,0-1 0 0,-1 3 3 16,1 1 0-16,0-5 1 0,0 1-3 0,0-4-1 15,1 3-1-15,-1-1 2 0,0 1 5 16,1 1-3-16,-1 0 0 0,0-3-2 0,0-2-4 15,0 1 5-15,0 0 0 0,1-2 1 0,0 3 2 16,0-2-4-16,1-3-1 0,-2 4 1 16,0-3 0-16,2 0 1 0,-2 4 1 0,1-5-2 15,0 1-4-15,0-1 3 0,-1-1 2 16,0-3 2-16,0 3 0 0,1-1-1 0,-1-2-2 0,2 0 1 16,-2 2 5-16,0-3-3 0,0-1 5 15,0 0 3-15,0 0 1 0,0 0 16 0,0-1 9 16,0 1 7-16,0-2 7 0,0 0-13 0,0-1-13 15,0-3-13-15,0-3-14 0,0-3-11 16,-2-3-18-16,4-2-29 0,-2 2-47 0,4-3-62 16,-2 2-125-16,1 1-392 0,3 2-907 0</inkml:trace>
  <inkml:trace contextRef="#ctx0" brushRef="#br0" timeOffset="140131.1171">5662 11462 1 0,'-1'-1'0'0,"-2"-1"0"0,1-2 0 0,2 2 0 0,-1-1 0 15,1 2 0-15,-1 0 0 0,-1 0 0 16,2 0 0-16,-2-1 137 0,2 1 56 0,0 0 4 16,-2 0-3-16,2 1 7 0,0 0-24 15,0-2-35-15,2 1-37 0,-2 1-26 0,2-1-15 16,-2 1-16-16,2 0-7 0,-1 0-13 0,0-1-11 16,-1 1-5-16,2 0-8 0,1-1 1 0,1 1 1 15,-1 0 2-15,4 0 5 0,-1 0 2 16,1-3-3-16,1 3-1 0,2 0 4 0,1-1 2 15,-1 1 8-15,2-1 8 0,4-1 1 0,-1-1 0 16,2 1-4-16,2 0-3 0,-5-1 0 0,5 1-2 16,0 0 0-16,2-1-2 0,2 0 0 15,4 0 1-15,-4 1 2 0,4 0 4 0,-3-2-4 16,3 1 2-16,-3-2-3 0,2 1-4 0,1-1 5 16,-1 1-2-16,4-1-1 0,-2 2-2 15,0-1-2-15,0-1-2 0,1 0 1 0,0 1 1 16,-3 1-3-16,-1 0 0 0,0 0 1 0,1 1-2 15,-2-2 4-15,3 2 0 0,-1-1-2 0,-2 1-2 16,0-1-2-16,3 1-1 0,-1-2 1 0,1 2 3 16,2-3-6-16,1 2 1 0,1-1-4 15,0 1-5-15,-1-1 5 0,1 2-1 0,-2-1 3 16,-3-3-1-16,2 2-1 0,1 0 0 16,-1 0 1-16,1 0 3 0,-1-2-2 0,0 2 2 15,2-2-2-15,-1 1-4 0,-1 1 4 0,1-2 0 16,-2 1 0-16,1 0 2 0,2 1-4 0,0-1-2 15,1 1 0-15,-1 1 2 0,1-3-2 0,-1 2 1 16,-1-2-3-16,2 1-2 0,1-1 3 0,-2 1-1 16,0 1 2-16,-2-1 3 0,-3-2-5 0,1 2 0 15,-2 1-1-15,-4 0 0 0,2 0 2 16,-2-2-1-16,-1 3 0 0,0-2-2 0,-5 1 3 16,4 1 0-16,-3 0 1 0,-1-2 2 0,-1 0-5 15,3 2 2-15,-3-1 0 0,0 1 2 16,0 1 0-16,-3-3 0 0,2 3-3 0,-3-2-5 15,1 1 4-15,-3 1 0 0,0 0 2 0,1-1 3 16,-3 2-6-16,3-1-1 0,-2 1 0 16,-2-2 0-16,3 2 0 0,-3 0 2 0,5-1 0 0,-3 0-3 15,-2 0 4-15,-1 0 1 0,3 1 2 16,-4-2 6-16,3 0-5 0,-2 3-1 0,-1-1-2 16,0 1 0-16,-1-2 2 0,2 2 0 0,-3-1 2 15,0 1-4-15,0 0 3 0,0 0-1 16,0 0-1-16,0 1 6 0,0-1-7 0,0 0-8 15,-3 0-23-15,2-1-36 0,0 1-52 0,0 0-127 16,-2 0-267-16,-5 3-736 0</inkml:trace>
  <inkml:trace contextRef="#ctx0" brushRef="#br0" timeOffset="141540.2613">6020 10873 1 0,'2'0'0'0,"-4"-2"0"0,2 1 211 16,0 1 42-16,0-1-42 0,2 1-31 0,-2 0-26 15,0 0-24-15,0 0-34 0,0 1-36 16,0-1-32-16,0 1-29 0,0 1-27 0,0-1-4 16,0 0 9-16,0 0 15 0,0 4 20 0,0 1 7 15,0 0 2-15,0 2 1 0,-2 2 2 0,1 0 0 16,0 0 2-16,-3 2 4 0,3 0 1 16,0 1 2-16,-1 1 0 0,1 0-5 0,-1 0 1 15,2 0-1-15,-1 1 2 0,1 0 1 0,-2-1-1 16,2 1-3-16,0-2-1 0,-1-1-2 15,1 0-2-15,0-1-2 0,0 0-4 0,0 0-4 16,0-4 1-16,1 2-3 0,-1 1 1 0,2-2 2 16,-2-1-2-16,1 1-1 0,-1-2 1 0,2 0-1 15,-1 0 0-15,0-1 1 0,-1-2 2 16,1 0-1-16,-1 1 3 0,0-3 3 0,0 0 3 16,0 1 5-16,0-2 9 0,-1 0 9 0,1 0 15 15,0 0 19-15,0 0 15 0,0-2 10 0,0 1-5 16,0 0-24-16,-1-1-25 0,0-2-25 15,-2 0-16-15,-1-1-2 0,3-3-3 0,-3 1-4 16,0-2-1-16,2-1 1 0,-1-1-3 0,0-2 1 16,-1 2 1-16,3-3-1 0,-1 3 2 0,-1-1-3 15,0 2 1-15,1 0-1 16,2-1-1-16,-2 0 2 0,2 1-1 0,-2-1-1 0,2 3 3 0,0-1 1 16,0-1 2-16,2 0-2 0,-2-1 0 15,0 0 1-15,2 2-1 0,-2 0 2 0,0 0-2 16,1-2-1-16,0 3-1 0,0-1-2 0,2 0 1 15,-1 1-1-15,0-1 0 0,0-1-3 0,1 1 1 16,1 1-3-16,-1 0 0 0,2 2 2 16,-1 0-1-16,1-1-1 0,1 0 1 0,1 0-1 15,0 0 1-15,-1 0 3 0,2 1 1 0,-1-1 3 16,3-1 0-16,-3 3 2 0,2 0-1 16,1-1 2-16,-1 0 0 0,0 3-2 0,-3-1 0 15,1 1-4-15,1 2 0 0,-2 1 0 0,0 0-1 16,3 0-1-16,-3 0-3 0,1 1 0 0,0 1-1 15,1 1 2-15,0 2 0 0,-1 1 4 16,1 0 0-16,-1 0-1 0,-3 0 2 0,5 2 2 16,-4 0 0-16,0 1 2 0,1-1-1 0,-1 0 1 15,2-1-1-15,-3 4 1 0,2-2 0 0,-3 2 0 16,1-1 2-16,0-1-3 0,-1 3 3 0,1-2 1 16,-1 2-1-16,-2-2 4 0,0 0-1 15,-1 0-3-15,0 1 2 0,0-1-1 0,-1 0 0 16,0 1 2-16,-1 0 2 0,-1-1-3 0,0 1 3 15,1 1 1-15,-2-2-2 0,1 1 3 0,1-3-2 16,0 1-2-16,-3-2 2 0,3 0-3 16,-1 1 2-16,-1 0 0 0,0-1-1 0,3-1-1 15,-3-1 2-15,0 2-1 0,1-1 1 0,-2 1 2 16,2-2-3-16,1 2 2 0,-5-1 1 16,4 1 0-16,-4 1 2 0,1-1 0 0,0 0 1 15,-4-3-4-15,2 3 3 0,-1-1-3 0,2 0-2 16,-1 0 2-16,0 0-1 0,-1-2 0 0,3 1 0 15,0-2-1-15,-2 1-1 0,4-2 3 0,-3 2 2 16,4-3-1-16,-3 1 3 0,3-1-3 0,-1 1-2 16,-1-1-1-16,3 0-6 0,-3 1 2 15,2-1-1-15,-1 1-2 0,-3 0 2 16,3 1 2-16,-2-1 0 0,4 2-1 0,-4-3 5 16,4 0-6-16,-2 1 2 0,1-2 3 0,1 0-3 0,-1 1 10 15,2-1 2-15,-3 0 0 0,3 0 6 16,-1 0-5-16,1-1 1 0,0 1-2 0,-1 0-2 15,1 0-2-15,-1 0-3 0,1 0 2 16,0 0-6-16,0-2 4 0,1 0-2 0,0-1-4 0,0 2 2 16,0 0-14-16,1 0-30 0,0 0-61 15,0-2-114-15,4 1-190 0,0-2-412 0,4 1-525 16</inkml:trace>
  <inkml:trace contextRef="#ctx0" brushRef="#br0" timeOffset="144570.8779">6012 11605 1 0,'1'-1'0'0,"-2"-2"0"0,1-1 0 0,-1 3 0 0,1-1 0 16,0 1 0-16,0 0 177 0,0 0 22 15,-1 1-15-15,1-1-3 0,0 1-4 0,1-1-12 16,-1 1-8-16,0 0-9 0,0-2-1 0,0 2-1 15,0 0-6-15,0 0-12 0,0 0-22 0,0 0-23 16,0 2-28-16,0-2-25 0,0 1-18 16,0-1-20-16,0 1-9 0,0-1-12 0,-1 1 1 15,2 1 10-15,-1 2 12 0,0 2 15 0,1 1 1 16,-1-2 3-16,0 4 0 0,0-1 0 0,1 1 7 16,-1 1-5-16,0-1 2 0,1 2 1 15,-1 1 1-15,0 1 5 0,0 0 4 0,0 0-1 16,0 0-2-16,0 2 3 0,-1-2-2 0,1 3 0 15,-1-2 3-15,0 1-8 0,0-1-5 16,1-1-4-16,-1-1-5 0,1 0 2 0,0-1-2 16,-2-2-1-16,2 2 3 0,0-3 3 15,0 2 4-15,0 1 3 0,0-2-2 0,0 1-5 16,0-2-2-16,0-1-2 0,-1 1-2 0,1-1 2 0,0 0 1 16,0 0 1-16,-2-2 1 0,2-2-1 15,-1 0 0-15,0 1-2 0,0-1 2 0,1-1-3 16,0-1 0-16,0 2-2 0,-1-2-2 0,1 0 4 15,0 0-2-15,0-1 2 16,-1 0-1-16,1-1 0 0,0 1 1 0,0 0 6 0,0 1 6 16,1-1 1-16,-1 0 1 0,0-1-2 15,0 1-3-15,-1-1-3 0,1 1-9 0,1-1-15 0,-1-2-24 16,0 1-57-16,0-2-69 0,0 0-98 16,0 1-217-16,1-2-344 0,1-3-263 0</inkml:trace>
  <inkml:trace contextRef="#ctx0" brushRef="#br0" timeOffset="145357.3991">6094 11670 1 0,'0'-2'0'0,"-1"-2"178"0,1-2 83 16,0 0-9-16,1 0-9 0,2 2-14 0,-2-2-39 15,1 2-44-15,0-2-36 0,-2 1-32 0,3 1-4 16,0 1-3-16,1-1-2 0,0-1-1 0,1-1-9 16,-1 1-4-16,3 0-9 0,-1 0-3 15,1 0-4-15,1-1-3 0,1 2 0 0,-2-1-2 16,3 2 0-16,-2-2-7 0,-1 1-7 0,2 1-10 15,-2 2-9-15,-1 0-2 0,2 2-4 16,-3 0 1-16,0 2 1 0,3 2-2 0,-4 0 3 16,3 2 1-16,-3 0 3 0,2 1 1 0,1 1-1 15,-2 1 1-15,-3-1-1 0,1 1 4 0,0 1 0 16,-2 0 3-16,-1 2 5 0,-1-1 1 16,-1 2 3-16,-1 0 1 0,0 1 2 0,-2-1-1 0,-2-2-2 15,-1 1 0-15,1-3-4 0,2 1 1 16,-4-1 1-16,2-3-1 0,2 0 1 0,-2-2-1 15,4 0-1-15,-4-1 2 0,5-2 1 16,-2 1 1-16,1-3-2 0,1 2 1 0,2-2-2 16,0 0 3-16,0 0 3 0,0 0 1 0,0 0 2 15,0-2-2-15,0 2-3 0,0-1-6 16,0-1-4-16,0 1-7 0,0-1-6 0,1-1-7 0,0 0-9 16,4-1-2-16,-2 1 1 0,3-3 4 15,-1 1 6-15,4 0 2 0,0 0 3 0,0 1-1 16,-3-1 2-16,2 1 3 0,0 1 0 0,1 1 1 15,-4-1-4-15,2 2 2 0,2 0-2 0,1 0-1 16,-1 1 4-16,-1 0-3 0,-1 1-1 0,3 0 0 16,-2 3 0-16,1-2 0 0,-5 1 1 15,4 3 1-15,-1-2-1 0,-3 0 4 0,3 3 2 16,-5 0 1-16,4 2 1 0,-3-2-1 0,-2 4 4 16,-1-2-1-16,0 1 5 0,-1 1 1 15,-2 0 4-15,-3-1 1 0,1 0 0 0,-1 1 2 16,-2-2-2-16,-1 2 1 0,1-1 1 15,-2-1-2-15,0 2-3 0,-1-3-1 0,-1 0-2 0,0 1-1 16,1-4 1-16,2 1 1 0,-1-1 0 16,1 0 1-16,4-2 0 0,-2-1 0 0,0-1 2 15,2 1-3-15,-2-1 1 0,3-1-1 0,-2 0 0 16,3 0 2-16,-3 0-2 0,2 0 1 0,-1-1-3 16,1 1-2-16,1-2-3 0,-3 1-1 15,4 1 1-15,-4-1-4 0,2 0-2 0,2 0-8 16,0 0-37-16,-1 1-67 0,2-3-204 0,1 2-550 15,0-1-719-15</inkml:trace>
  <inkml:trace contextRef="#ctx0" brushRef="#br0" timeOffset="147625.0271">3601 8248 1 0,'0'0'0'0,"0"-1"0"0,0 0 0 0,0 0 0 16,0-1 0-16,0 2 0 0,0-1 0 0,0 1 0 16,0-2 0-16,0 1 100 0,0 0 36 0,0-1 0 15,0 2 3-15,0-1-9 0,0-1-10 0,0 1-22 16,0 1-30-16,2 0-27 0,-2 0-18 16,0 0-12-16,0 0-5 0,0 1-1 0,0-1-4 15,0 2-3-15,0-2-1 0,0 0-2 0,0-2-3 16,0 2-10-16,0 2-5 0,1-2 9 0,0 0 20 15,0 0 23-15,2-2 15 0,1 1 6 16,-2 1-7-16,5-1-2 0,-1 0 0 0,0-2-3 16,2 1 3-16,4 1-3 0,-2-3-1 0,2-1-2 15,3 1-5-15,-3 0 2 0,3-1-1 0,-1 0 1 16,1-2-1-16,0 2-8 0,2-2-7 16,0 1-1-16,0-2 2 0,-3 1-2 0,2 1 1 15,0 0-3-15,0 0-2 0,-1 0 3 0,4 0 0 16,-3 0 3-16,3 0-1 0,1 0-4 15,-1-1-1-15,0-1-3 0,2 0 2 16,-2 1-3-16,1-1 0 0,2 1-1 0,0 1-3 0,1-3 4 16,1 2 1-16,1-1 1 0,0-1 0 15,0 2-3-15,1-2 1 0,1 2 0 0,-3-1-1 16,2 0 3-16,-2-1-1 0,5 1 1 0,-1-1-2 16,-1 1 2-16,1-2 1 0,2 2 0 0,-5-1 1 15,1-1 0-15,0 1 0 0,-2 0-1 0,3 0 1 16,-2 0-1-16,4 1 0 0,0 0 1 0,-1-2-3 15,2 1 0-15,-2-1 0 0,0 2-1 16,-1-3 0-16,1 0 2 0,-1 4-2 0,2-4 0 16,-2 4 1-16,-2-1 1 0,2 0 0 0,-3 1 3 15,-4 0-3-15,2 0 1 0,-1-2-1 0,-1 3 0 16,4-2-1-16,-2-2-1 0,0 5-1 16,2-2 1-16,0-2 0 0,0 0 2 0,-3 2-3 15,5-1 1-15,-2 0-2 0,2-1-1 0,0-2 0 16,2 3-1-16,-1-4 2 0,0 2-3 0,1-1-1 15,1 0 1-15,-4 1 1 0,1 0 2 16,-3 2-2-16,-3-1 3 0,2 3-4 0,-1 0 2 16,1 0 1-16,-1-2 0 0,1-2 0 15,1 3-2-15,-2-1-1 0,1 2 0 0,2 0-1 16,-4-2 1-16,3 2 2 0,-2 0 2 0,-1-1-2 0,2 1-1 16,0-2-1-16,-1 3 0 0,-1-3 2 15,-1 2-2-15,-1 2 0 0,-3-2-1 0,0 1-1 16,0-1 3-16,-2 2-1 0,1-1 3 15,-2 1-1-15,0 0 1 0,-1-1-1 0,4 1 0 16,-3-2 1-16,-1 2 0 0,1-1-1 0,-1 0 2 16,-2 4-2-16,0-3 2 0,0 0 0 0,1-1-1 15,0 2 0-15,1-3-2 0,-1 1 0 0,0 2-2 16,0-1 3-16,-1-1 0 0,-3 3 1 16,-1-3 3-16,3 3-3 0,-3 0 1 0,1-1 1 15,-4 1 2-15,0 1 4 0,0 1 3 0,-1-1 2 16,-1 1 0-16,0-2 3 0,0 2-1 0,0 0-1 15,-1 0-4-15,-1 2-6 16,2-2 1-16,-1 0-3 0,0 0-1 0,1 0-6 0,-1-2-10 16,-1 2-9-16,-3 0-10 0,1-2-1 0,-5 2 2 15,1 0 5-15,-1 0 4 0,-3 1 0 16,1-1 4-16,-2 0 0 0,-4 0 1 0,2 0 6 16,-1 1 0-16,-1-1 3 0,2 0 0 0,-2 0 1 15,-2 0 2-15,4 0 2 0,-3 0 2 0,2 0-1 16,2 0 3-16,0-1 1 0,2 0 0 0,2-1 4 15,2 0-4-15,0 2-1 0,0-1-1 16,4 1 0-16,-3 0 4 0,3-1 0 0,1 1 2 16,0 1-3-16,1-1-2 0,2-1-4 0,0 1-7 15,0-3-10-15,1 3-25 0,0 3-5 16,2-3 5-16,0 1 11 0,2-1 31 0,2 1 11 16,2 1 3-16,1-1-2 0,2 0-2 0,-1 1-3 0,4 0-1 15,0 0 1-15,0 0-1 0,0 2-1 16,-1-1-2-16,1 2-4 0,-1 0 2 0,-1-1-1 15,-2 1 1-15,-1 1 1 0,0 1-2 16,-4 0 0-16,1 0 0 0,-2-1 3 0,0 0-1 16,-3 2 2-16,0 1 3 0,1 0-1 0,-2 0 9 15,-1 3 2-15,0-3 3 0,-3 3 5 0,1-3-2 16,0 2 2-16,-4 0-1 0,2-2-2 16,-4 3 3-16,2-1 0 0,-4 1 4 0,-1 1-2 15,-2 1 0-15,0-2-2 0,-4 1-2 0,2 2-2 16,-4 0-8-16,-1 0-7 0,-4 1-10 0,1-1-16 15,0 0-29-15,-3 1-61 0,0-1-132 16,-1 1-312-16,5-2-860 0</inkml:trace>
  <inkml:trace contextRef="#ctx0" brushRef="#br0" timeOffset="149418.8521">3459 8681 1 0,'-4'0'0'0,"-3"0"0"16,-2 0 0-16,2-1 0 0,2 1 0 0,0-1 0 15,2-1 0-15,-1 2 0 0,1-1 0 16,0 0 0-16,2 0 47 0,0-1 108 0,-1 2-28 16,2 0 8-16,-3-1-8 0,3 1-1 15,0-2 6-15,0 2-9 0,0 0-18 0,3 0-31 16,-3 2-36-16,1-2-41 0,0 0-28 0,0 0-3 15,0 0 6-15,2 0 17 0,1 1 16 0,-1-1 8 16,3 2 4-16,1-1 3 0,0 1 3 0,1 0-2 16,0 0 3-16,0 0 3 0,5 1 6 15,-3-1 11-15,3-1 4 0,-2 2 0 0,7 0 2 16,-2-3 0-16,3 3-3 0,1-1 1 0,3-1 2 16,2 1-5-16,3-2-6 0,-1 1-2 0,2-1-11 15,-1 2-2-15,-1-2-1 0,-1 1-5 16,4 0-2-16,-3 1-5 0,0 0-1 0,2-1 1 15,0 0 0-15,0 0 2 0,1-1 4 16,0 2 3-16,-1-2 2 0,1 2 3 0,1-2-3 16,-3 1 0-16,4-1-5 0,0 0-2 0,0 0 0 15,0 0-2-15,-1 0 0 0,0 1-4 0,1-1-1 16,1 3-3-16,0-2-1 0,0 1 2 16,-2 2-2-16,-1-1 0 0,0 2-2 0,-2 1 2 0,-1-2 0 15,2 0 3-15,0-1 2 0,-3 1-1 16,1-3 0-16,1 2-1 0,-2 0-3 0,-1 1 1 15,-3-3-1-15,1 2-1 0,-1-2 1 0,1 0-1 16,0 1 2-16,-2-1 1 0,3 0 1 16,0 0 3-16,0 0-2 0,0-1 1 0,1 2-3 15,1-1 1-15,-2 0-3 0,-1 2-2 0,1-1 1 16,0-1-4-16,-1 1 4 0,3-1 0 0,-5 0 2 16,0 2-1-16,0-2 0 0,-1 1-2 0,0-1-2 15,1 2 1-15,-5 0-2 0,3-2 3 16,-3 2 0-16,3 0-2 0,-3-2 4 0,-1 1-2 15,2 0 2-15,-3 0 2 0,2 0-2 0,-1-1-1 16,1 0 0-16,-1-1 3 0,2 0-3 16,-5 0 4-16,3 0 0 0,1 0-4 0,-2 0 6 15,2 0-3-15,-3 0 0 0,3 0 1 0,-3 0-4 16,-1 0-1-16,0 1-2 0,-1-1 2 0,2 2-2 16,-3-1 2-16,1 0 1 0,0 0-3 0,-1-1 3 15,1 1-1-15,-1 2 0 0,-1-3 6 0,3 0-3 16,-3 0 3-16,0 0-1 0,-2-3 3 15,5 2-1-15,-4 1 2 0,1-2-2 0,0 1-5 16,0-1 3-16,0 1-3 0,1 0 3 0,-1 0 3 16,-1 0-3-16,-1 0 3 0,1-1-3 0,0 0 0 15,-2 1 1-15,-1 0 1 0,2 1 3 16,-3-1-3-16,2-1 3 0,-4 2-2 0,0-1-1 16,-1 1 9-16,1 0 1 0,-2-2 8 0,0 2 7 15,0 0 0-15,0-1-3 0,0 0-10 16,0-2-9-16,-2 0-7 0,0 0 2 0,1-2-4 15,-3 1-3-15,-1-2 3 0,-1 1-9 0,0-1 4 16,-3 1-1-16,1-4-4 0,-3 2 2 0,1 0 0 16,0-1 0-16,-2 0 0 0,0-1 4 15,-2 1-1-15,0 0-1 0,2 1 2 0,-4-2-3 16,4 4 3-16,-2-3 1 0,-1 0-2 0,2 0 2 16,-2 3 1-16,1-1-1 0,2 0 0 0,3 2 4 15,-3 2-4-15,2-2 1 0,0 2 0 0,-1-1-5 16,1 1 6-16,1 1 0 0,-1 0 0 15,5 0 5-15,0 1-4 0,1-3 1 16,0 3-1-16,3 0-2 0,1 0-6 0,-1 3-8 0,2-3-8 16,-1 1-10-16,0 0 6 0,0 1 1 0,1 2 8 15,0-1 9-15,2 1-1 0,1 1 4 16,1 1 5-16,1 0 2 0,4-1 3 0,-1 3 3 16,3-2-2-16,2 0-4 0,0 0 4 0,2 0-2 15,-1 0-1-15,4 1 5 0,-4-1-5 0,2 1-2 16,-2-1 3-16,0 0-4 0,-3-2 2 15,2 3 1-15,-4-2-3 0,0-2 0 0,-1 1 0 16,-2 2-1-16,2-3 0 0,-5 3 4 0,4-3-3 16,-3 1-1-16,0 1 3 0,0 0-5 15,-1 1 2-15,-1-1 2 0,4 1-2 0,-5 1 1 16,-1 0 2-16,2 0-1 0,-3-2-3 0,0 5 5 16,-3-4-4-16,1 2 1 0,-4 1 4 0,1-2-3 15,-2 3 1-15,2-1 2 0,-3-2-1 0,-3 0 1 16,1 2 0-16,-2-2-1 0,-1 1-1 0,-1 3 0 15,-1-3-1-15,1 1-1 0,-1 1 1 16,-1 0-7-16,2-1 0 0,-4 0-4 0,3 0-10 16,0 0-9-16,-1-2-29 0,2 0-45 15,-2 1-76-15,2 2-134 0,1-3-327 0,-3 2-761 16</inkml:trace>
  <inkml:trace contextRef="#ctx0" brushRef="#br0" timeOffset="151005.2834">3162 8975 1 0,'0'-1'0'0,"-1"-2"0"0,-2 1 0 0,3 0 0 16,-2-1 0-16,2 2 36 0,0-2 182 16,0 0-9-16,0 0-21 0,0 0-16 0,0 2-21 15,0 0-19-15,0 1-43 0,2-1-45 0,-1 2-41 16,-1-1-52-16,2 0-3 0,-1 1 4 0,0 2 14 15,1-2 30-15,0 3 1 0,2-1 6 16,0 1-3-16,0 0 2 0,0 1 3 0,0-1 5 16,2 0 14-16,-1 1 6 0,1 1 10 0,2-2 11 15,2 1 9-15,-2 1 8 0,2-1-2 0,3 0-5 16,0 2-15-16,-1-1-5 0,3 0-6 16,-1 0-3-16,0 0 1 0,1 2-1 0,1-1-5 15,0 1-7-15,1 3-6 0,-1-2-5 16,1 2 0-16,1 2 2 0,-5 2-3 0,4 1 1 0,-3-1-1 15,2 0-1-15,-3-2 4 0,1 2-3 0,1-1-1 16,-3-1 1-16,3 1-4 0,-1 0 4 16,-1-3 3-16,1 1 3 0,2 2 1 0,-3-3-1 15,4 3 1-15,0 0-3 0,0 1 1 0,-1 1 0 16,0 0-3-16,1 0-2 0,-2 0-2 0,0 1-1 16,2-3 1-16,-3 3 1 0,3-4 0 15,-4 3 2-15,1-3 0 0,1 0 0 0,0 1 5 16,0-2-2-16,1 1 0 0,-1-1 1 0,0 1-4 15,2 0 2-15,0 2-1 0,-1-5 2 0,2 5 0 16,0-1 0-16,1-1 5 0,-2 0 0 16,2 0 4-16,-2 0-3 0,2-2-7 0,1 3-2 15,-1-1-4-15,-2-1 4 0,1 0 1 0,0 0 1 16,-1-4 1-16,0 6-4 0,2-1 0 16,-3 2-1-16,0 0 3 0,0-2 0 0,-2-1 0 0,3 1-3 15,-3-1-3-15,5 3 1 0,-6-2-1 0,2 0 3 16,-1-1-1-16,2-3-2 15,-3 0 0-15,4-1-4 0,-4 2 3 0,-2 1-2 16,4-3 1-16,-4 2 1 0,1-2-3 0,0 1 0 16,3 4 2-16,0-1 1 0,-4 0 1 0,5 0 0 15,-5-1-2-15,3 1-4 0,-1 3 6 0,2-2-1 16,-2-1 3-16,1 1 0 0,-1-3-3 0,0 3-1 16,3-3-1-16,-2 3 2 0,-1-3 1 15,1 1-2-15,1-2-1 0,-4 1-4 0,4 3 2 16,-1-4 0-16,-4 4 4 0,1-3 1 15,0 1-2-15,-1-3 2 0,1 3-2 0,0-1-1 0,1 0 3 16,-1 2-2-16,0-2 0 0,-1-3-2 0,1 2 2 16,-2 0-1-16,0-2 1 0,-1 1 2 15,2 0-4-15,-2 2 2 0,2 0-1 0,0-1 0 16,0 3 1-16,-1-4-1 0,2 3-1 16,-2-3 0-16,1 5-1 0,2 1 1 0,-2 0 1 15,1 0 1-15,0-1-1 0,3-3 3 0,1 1-1 0,-4 1-3 16,5-2 4-16,-3 1-3 0,0-1 1 15,3-3 0-15,-4 2 0 0,4 2 0 16,-1-3 0-16,0 2 1 0,-1 0 1 0,0-1 1 16,0 2 1-16,0-1 0 0,1 1 2 0,0 0-4 15,-2 2 1-15,3-2 1 0,-3 3 3 0,6-5 3 16,-6 0 1-16,5 3 0 0,-3-3-4 0,0 2 1 16,0 0-2-16,1 1 3 0,-1-1 5 15,1 2 1-15,-2-5 0 0,1-1-2 0,-3 2-4 16,-1-2 1-16,-1-3 0 0,-1 1 3 0,-1-2 0 15,-2-2 2-15,0 2-1 0,-2-2 3 16,0-1 0-16,-3 1 1 0,0-1 8 0,-1 0 10 16,0-1 9-16,0 1 10 0,0-1 1 0,0 1-2 15,0 0-10-15,0-1-9 0,-1-1-15 0,1-1-10 16,-1 0-6-16,-1-2-4 0,1 2 1 0,-2-2-1 16,1 2-6-16,1-2 2 0,-2 2-5 0,-1-1-4 15,2 2-8-15,0-2-13 0,-1 1-16 16,0 1-21-16,0-3-18 0,1 4-28 0,-3-2-38 15,2 2-69-15,-1 1-93 0,-1 0-132 16,0 3-206-16,0-1-94 0,-1 4 401 0</inkml:trace>
  <inkml:trace contextRef="#ctx0" brushRef="#br0" timeOffset="151406.4388">5125 10931 45 0,'-6'-1'484'0,"4"-1"-55"0,-2 0-73 0,3 2-76 0,1 0-91 16,1 0-72-16,1 0-49 0,-1 0-28 15,0 0-24-15,-1 0-5 0,2 0-4 0,2 0 7 16,2 0 10-16,2 0 5 0,2-1 6 0,1 1 3 15,8 1 1-15,-3-1 1 0,2 0 2 0,1 0-1 16,0-1-1-16,1 0-1 0,-3-2-2 0,1 0-2 16,-1-1-6-16,1-3-5 0,-4 3-1 0,2 1-7 15,-1 0 0-15,1 0-4 0,-3 1-1 16,4-1-4-16,-5 0-1 0,1 1-1 0,1-1-1 16,-2 2 2-16,-1-1 1 0,-1 0-1 0,-1 2 2 15,-2-1 0-15,-1 0-1 0,3 1-1 0,-3-1-2 16,0-1-2-16,2 2-3 0,-5 0 3 15,4-1-1-15,-4 1-6 0,1-1-9 0,0 0-22 16,-2 0-22-16,2 0-37 0,-1-1-50 0,-1 0-60 16,2 0-103-16,1 0-152 0,-4-1-200 15,0 1-57-15</inkml:trace>
  <inkml:trace contextRef="#ctx0" brushRef="#br0" timeOffset="151778.217">5473 10411 21 0,'-8'-7'614'16,"1"-1"-19"-16,1-1-182 0,1 2-119 0,2 3-68 16,1 2-55-16,2 1-43 0,-1 1-44 0,1 0-42 15,0 0-34-15,0 1-23 0,0 0-22 0,1 0-9 16,-1 2 12-16,1 1 11 0,3 5 19 0,-1 1 11 15,-1 5 0-15,3-2 2 0,0 4-1 16,1 0-1-16,-1 1 3 0,-3 0-1 0,4 3 4 16,-4 0-2-16,2 0 4 0,-2 2-1 0,1 1-3 15,-1-1 3-15,3 1-2 0,-2-1-2 16,0-1 1-16,0-1-2 0,0-3 0 0,-2-2 0 16,0 1 0-16,1-5-2 0,-1 1 1 15,2-1-1-15,-1-4-2 0,-1 1 4 0,0-2-1 0,-1 1 3 16,0-4 1-16,1 1-4 0,-1-3 1 15,1 2-1-15,0-2 0 0,-1 2 0 0,3-1-1 16,-3-2-4-16,1 1-13 0,1-1-28 16,-1 2-59-16,0-1-96 0,0 1-146 0,2 1-324 0,1 0-755 15</inkml:trace>
  <inkml:trace contextRef="#ctx0" brushRef="#br0" timeOffset="155482.2289">6630 12953 1 0,'0'-3'0'0,"-2"1"0"0,-3-1 0 0,3-1 0 16,0 2 0-16,-1-1 0 0,-1-1 0 16,2 1 172-16,-3 2-9 0,0-2-7 0,3 1-15 0,-4-2 1 15,4 1-11-15,-1-1-6 0,-2 0-17 16,3 1-14-16,-1 0-5 0,-3 1-9 0,4-2 0 15,-2 1-7-15,0 0-12 0,1 0-6 0,-2-1-6 16,2 1-4-16,0 0-3 0,-4 0-9 0,4 1-4 16,-3 1-2-16,3 0-3 0,-4-2-3 15,2 2 0-15,-2 0-2 0,1 0 0 0,0-1 3 16,-2 1 5-16,0-1 4 0,2 1 4 0,-1 0 1 16,0 0 1-16,3-1-1 0,-5 1-4 15,3-2-3-15,0 3-4 0,-3-3-6 0,0 1-4 16,1 0-2-16,2 1-1 0,-2 0-1 0,-2 0 2 15,1-2-1-15,1 1-1 0,-2 1 4 0,5 0 0 16,-3 0 4-16,0-1 2 0,2 1-4 16,-2 0 0-16,0 0-2 0,-2 0-2 0,1 0-1 15,0 1 2-15,4 0-2 0,-3-2-2 0,-1 2 1 16,2 0-1-16,0 0 0 0,0 0 3 16,-3 0-3-16,4 0 1 0,-1 0-2 0,-1 2-2 15,1-1 0-15,1-1 0 0,-1 1-1 0,-2-1-2 16,1 1 0-16,0 0-2 0,1 2 0 15,-2-1 3-15,-1 0-2 0,1 2-1 0,1-2 0 16,0 2-2-16,-2 0 0 0,2-1 1 16,-4 0 1-16,1 0 0 0,1 3 0 0,-2-2-2 0,0 0 1 15,2 2 0-15,0-3-1 0,-2 4 1 16,2-2-1-16,0-1 1 0,-2 2-1 0,-1 1 1 16,0-1 0-16,3 0-1 0,0-1 0 0,-1 0-1 15,4 1 1-15,0-2 1 0,-1 1-1 16,0 0 1-16,3-1-2 0,-3 1 0 0,3 0 2 15,-1 0 0-15,-3 0 2 0,3 1 0 0,0-2-1 16,-2 2-2-16,-1 1 2 0,3 1 0 0,0-1 0 16,-2 0 1-16,0-1-1 0,-1 0-1 0,3 0 1 15,-3 1-1-15,0 1 1 0,2-1-1 0,-2 0 0 16,1 0-1-16,-1 2-1 0,0-1 3 0,1 2-2 16,-2 1 1-16,2 0 0 0,1-2-2 15,-2 2 2-15,-1 1-1 0,0-3 1 0,2 2 1 16,1-2-1-16,0 1-1 0,-1 0-1 15,0 0 1-15,4 1-1 0,-4-3 1 0,3 3 0 16,0-3-2-16,0 2 3 0,0-1-1 0,-1 2 2 16,1 1 1-16,0-2-2 0,0 2 1 0,-3-1-1 15,2 1 0-15,-1 1 2 0,-1 1 1 0,1-2-2 16,1 3-1-16,-3-3 3 0,2 2-4 16,2 1 2-16,-3-1 1 0,0 1-3 0,2-1 2 15,0 1-3-15,2-1 2 0,-2-1-4 0,2 0 4 16,-2-2 1-16,3 1-2 0,-2-1 4 0,2 1-5 15,1-2 3-15,-1 2 0 0,-1-1-4 0,3-3 4 16,-2 3 0-16,-2-2-1 0,3 1-1 16,1 1 1-16,-2-2-1 0,1 3 2 0,-1-1 1 15,1 3-3-15,-3 1 2 0,2-2 2 0,1 3-4 16,-1 1 3-16,-1-2-2 0,1 2 1 0,1-3-1 16,-3 1-1-16,2 1 2 0,2-4 0 15,-3 2 4-15,1 0-3 0,1 0 3 0,1 1 3 16,-2-3-1-16,-2 2 3 0,4-1 0 0,0 1-3 15,-2-2 4-15,2 3-2 0,-2-2 1 0,1 0 2 16,2 2 1-16,-2-1-1 0,0 2-3 16,0 1 1-16,-2-2-7 0,4 2 3 0,-2 0-1 15,-1 1-2-15,-1-2 4 0,3 1-5 0,0 0 1 16,-1-2-1-16,0 2-1 0,1-1 2 16,-1 0-1-16,0 0 1 0,2-1-4 0,-1-4 2 0,1 2 0 15,1-2-2-15,-1 1 6 0,2-1-1 16,-2 2 4-16,2-2 0 0,-1 3-2 0,1-3 3 15,-1 1-3-15,0-3 3 0,0 2-4 0,0 2 1 16,3 1 0-16,0-4-3 0,-3 2 4 0,3 1 0 16,0 2-2-16,-2-1 2 0,2 3-2 15,1-3 0-15,-3-2-1 0,6 2 1 0,-6-5-1 16,4 4-1-16,-2 1 0 0,3 1-3 0,-3-3 3 16,5 2 0-16,-4-3 1 0,1 1 0 0,1-2-3 15,-4 2 0-15,6-2 0 0,-4 1 3 16,1-2-1-16,1 3 2 0,1-3-1 0,-2-1-2 15,3 1 4-15,-3 0-3 0,3-1 3 0,-1 1 0 16,1 2-3-16,0-1 1 0,3 0-1 16,0-2 2-16,0 0 3 0,1 1-3 0,-2 0 0 0,4-1-2 15,-1 3 2-15,0 0 0 0,4-3 1 16,-2 2 1-16,1 1-4 0,1-2 0 0,2 1-1 16,-2-1 0-16,0-4 7 0,2 3-3 15,0-2-1-15,1 1-2 0,-4 3-6 0,4-4 5 16,-1 0 1-16,-1-2 4 0,2 3 1 0,3-2-3 15,-2 0-4-15,1 1 1 0,-2-4 0 0,0 4 2 16,-1-3 2-16,2 0-1 0,-1 2-5 0,2-4 5 16,0 1-1-16,-1 2 1 0,-2-1 2 0,2 0-6 15,-1-2 1-15,3-1 1 0,-1-1 3 16,0-2 3-16,0 0-3 0,0-1-2 0,0 0-10 16,-1 0 9-16,0-1-2 0,2-1 1 15,0 1 9-15,-1 0-12 0,4-1 1 0,-2-1 0 16,1 2-4-16,-3 0 6 0,3 2 0 0,-2-1 1 15,-1-2-3-15,5-1 1 0,1 0 2 0,-5 0 2 16,4-2 1-16,0 2-2 0,-5 0-4 0,4 0-1 16,-5-2 1-16,-1 1 1 0,0 0 2 15,1 0-2-15,-2 1-2 0,2-1 2 0,0 0-2 16,0-1 2-16,-1-2 3 0,2 1-3 0,-3-1 0 16,1 2-3-16,0-2 1 0,-2 2 3 15,1-2-1-15,2 1 1 0,-4 3-4 0,3-5 2 16,-2 4-1-16,1-3 2 0,0-1 2 0,2 3-4 15,-4-1 3-15,2 0-4 0,-4 0 1 0,2 1 3 16,2-2-2-16,-6 0 1 0,5 1-1 0,-1-1-1 16,2 0 4-16,-2-1-3 0,-3 0 4 0,4-1-2 15,-3 2-1-15,0-3-1 0,1 1-2 16,-2-3 3-16,2 0 0 0,0 1 2 0,-4 0-2 16,5-1-1-16,-5 1 1 0,5-2 0 0,-5-3 2 15,5 3-2-15,-5 0 1 0,4-3-1 0,-5 0-2 16,1 0 4-16,0-1 0 0,-2 2-1 15,1-3 0-15,0 2-1 0,-1-2-3 0,-1 1 3 16,0-1 2-16,1 1-1 0,-2 0 2 0,-1 0-4 16,-3 3-1-16,3-1 1 0,1-2 0 15,-2 0 3-15,-2 1-4 0,4 1 1 0,-3 0 0 16,-2-1 0-16,3 0 3 0,-3 1-2 0,2 1 2 16,-2 1-4-16,2-2 0 0,-3 1 0 15,0-1 0-15,2-3 3 0,-3 1-2 0,0-2 0 16,2 0 1-16,-2-1-2 0,-1-1 4 0,-1 1-2 15,0 1 1-15,-1 0-1 0,-1 3-2 0,-3-3 4 16,4 0-4-16,-2 3 4 0,-2-1-1 0,3 2-2 16,-1 2 2-16,-2 0-4 0,1-3 4 15,-2 5-1-15,3-2 1 0,-5 1 1 0,5 1-4 16,-3 1 2-16,3-3-2 0,-4 3 2 16,3 0-4-16,-2-1 2 0,1 2 2 0,-2 0-2 0,-1 0 9 15,4 2-7-15,-4 2 0 0,4-3 1 0,-4 5-6 16,-1-2 5-16,-1-3-3 0,2 3 3 0,-2-2-2 15,3 3 1-15,-3-1-1 0,0-1 0 16,0 2 5-16,0-2-4 0,-4 2 1 16,4-1 1-16,-1 1-7 0,0-2 4 0,0 2-1 15,0 0 1-15,-2-2 1 0,-1 2 0 0,2 0 0 16,1 0-1-16,1 2 4 0,-2-3-4 0,1 1 1 16,0-1 1-16,-2 4-5 0,-1-3 1 15,3 1 1-15,0-1 2 0,0-1-3 0,0 3 3 0,1-1 2 16,0 3-5-16,-2-1 5 0,-1 0-4 15,1 1-1-15,1-2 3 0,-2 3-4 0,-2 0 1 16,3-1 2-16,-1 0-2 0,-2 1 3 0,2 0-2 16,-1 0 1-16,-2 0-1 0,2 2-2 15,-4 0 3-15,1-2-1 0,-3 2 1 0,5 0-2 16,-4 0 1-16,-1-2 0 0,1 2-1 0,-1-2 4 16,5 2-2-16,-5 1 2 0,2-2-2 0,3 2-2 15,-2-1-1-15,1-1 0 0,0 2 1 0,0-1 1 16,1 0 1-16,-1-1 0 0,0 1-2 15,2-1 3-15,-1 1-1 0,-1 0 2 0,0-1-1 16,2 2-2-16,-4 0 0 0,3-1-1 0,-3 1 2 16,4 0-1-16,-4-1 1 0,0 1-1 0,-1 0-1 15,5-2 4-15,-5 1 1 0,1-2-1 16,3 0 0-16,-4 0-4 0,0 1 1 0,0 0 0 16,5 0 2-16,-4-2-2 0,5 3 1 0,-3 0 0 15,5 0-3-15,-5-1 5 0,4 2-3 0,-2-2 1 16,2 2 1-16,-4 3-5 0,3-3 2 15,-5 1 0-15,5 0 1 0,-3-1 2 0,3 0-1 16,-1 1-1-16,-1 0-1 0,3 0 2 0,-3 1-2 16,3-1 3-16,0-1 1 0,2 4-5 15,1-4 4-15,-1 0-2 0,5 1 1 0,-3-2 2 16,0 1-2-16,4 1 0 0,-4 0-2 0,2 2 0 16,0-2 2-16,-2 0-2 0,3 0 3 0,-1 2-3 15,1-2 0-15,0 0 1 0,1 0 0 0,-1-2 3 16,2 1-3-16,-2 1 2 0,0-1-2 0,-1 1-1 15,2 0 2-15,-2 1 0 0,3-1 1 16,-4 1-2-16,3-1 0 0,-3-1 1 16,3 1-1-16,-2-2 3 0,4 2 0 0,-2-1-1 15,1 0-2-15,0 2-1 0,2-2 1 0,-1 0 1 0,0 0 1 16,-1 0-4-16,2 0-7 0,1 0-17 16,-1 0-20-16,1 0-16 0,0 2-21 0,-1 4-21 15,0-2-40-15,1 4-67 0,-1-5-113 16,2 3-236-16,1-1-351 0,-1-1-303 0</inkml:trace>
  <inkml:trace contextRef="#ctx0" brushRef="#br0" timeOffset="156605.5958">6336 12985 1 0,'0'-2'0'0,"1"-4"0"0,-2 1 175 0,1 0 124 15,0 2-33-15,0 1-15 0,0-1-30 16,0 0-13-16,-1 1-23 0,0-1-22 0,-1 2-29 16,1 1-9-16,-2 0-16 0,2-3-12 0,0 2-6 15,1 0-11-15,-1 1-12 0,1 0-7 0,-1 0-4 16,1-2-8-16,-1 2-2 0,-1-1 0 16,2 1-9-16,-1 0 0 0,1 0-4 0,-2-1-6 15,2 1-5-15,0 1-6 0,0-1-6 0,0 1-7 16,-1-1 0-16,1 0-1 0,0 2 0 0,0-4 4 15,0 2-6-15,0 2-3 0,0-2-3 0,0 0-2 16,0 2 5-16,-1 1 2 0,1 0 3 16,-1 5-1-16,0-3 3 0,-2 1-1 15,0 2 1-15,1 2 5 0,0 2-2 0,-1 1 1 16,-1 1 0-16,2 0-1 0,1 0 2 0,-1 1 0 16,0 2 1-16,-1-1-3 0,2 1 0 0,0 0-1 15,1 1 0-15,-1 0 4 0,0 0-3 16,-1 3-3-16,1-1 0 0,-1 4-4 0,0-2 6 0,1 3 1 15,-1-1 0-15,-3 1-2 0,2 1-1 0,1-3-2 16,-1 2 0-16,2-2 3 0,-2 0-2 16,2 0 0-16,1 0-3 0,-1 0-1 0,-1 0 4 15,0 1 1-15,-1 0 1 0,2-2 1 0,0 1-4 16,0 1-2-16,-1 1 1 0,-2 0 2 16,0 1-1-16,2 1 2 0,-3-3-1 0,2-1-4 15,-1-1 5-15,1-1-3 0,0-1 2 0,3-3 1 16,-2 0-2-16,-1-1-2 0,1 1 0 0,0 0 3 15,1 1-2-15,1-1 1 0,0-2-1 16,-1 1-3-16,1 2 3 0,-1-4-1 0,1 0 2 16,0 1 1-16,0-2-2 0,0 1-1 0,-1-1-1 15,-1 3 2-15,2-2-2 0,-1 0 3 16,1 2-1-16,-2-1-2 0,2 0 2 0,-1 1-1 16,1 0 2-16,-1-2-2 0,1 1 1 0,0 0-2 15,0 0 0-15,0 2 3 0,0 1-3 0,0 0 3 16,0-1-1-16,0-1-3 0,0-4 3 0,1 2-1 15,-1-2 1-15,1 5 1 0,-2 0-1 0,1 0 1 16,0 1-1-16,-1 1 1 0,1-2-3 0,0-2 3 16,-1 0-2-16,1-1-1 0,-1 1 4 15,1 2-3-15,-3 2 2 0,1-1 1 0,1 1-2 16,-1-4 0-16,2-3-1 0,0 3 1 0,0 0 0 16,-1-2 1-16,1-1 0 0,-1-1-2 15,1 0 2-15,-3 1-3 0,1-1 2 0,1 0 1 16,-1-1-2-16,1-1 2 0,1-3-2 0,0 0 0 15,0 1 3-15,1-4-2 0,-1 2 1 0,0-2-1 16,0 0 2-16,0 1-4 0,0-1 1 16,0 0 2-16,0 1-3 0,0-2 1 0,0 1 0 15,0 0 0-15,0 1 1 0,0-2 1 0,0 0 0 16,0 2-1-16,0-3 0 0,-1 1-1 16,1 1 1-16,0-2 1 0,0 1-4 0,0 1 3 15,0-1-2-15,0 0 0 0,0 1 2 0,-1 2-2 16,0-1 2-16,1 1-2 0,-2 0 3 15,2 2-3-15,-1-2 0 0,-1 2 4 0,1-1-11 0,0 0 10 16,0 0-5-16,1-2 1 0,0-1 5 0,0 0-4 16,0-1 2-16,-1-1 0 0,1-1-5 15,0 0 4-15,0 0 2 0,0 0 6 0,1 0-4 16,-1-1 5-16,0 1-4 0,0-2-8 0,0 2-4 16,0 0-11-16,0-1-3 0,0-3-12 0,1-1-3 15,0-2-15-15,0-3-20 0,2 2-25 16,0-3-51-16,-1 0-98 0,6 1-289 0,-1-3-634 15</inkml:trace>
  <inkml:trace contextRef="#ctx0" brushRef="#br0" timeOffset="157892.4555">7067 13021 1 0,'-1'0'0'0,"-1"0"0"0,-2 0 0 16,3-2 247-16,0 4 85 0,0-2 2 0,1 0-40 15,0 0-54-15,0 0-36 0,0 0-25 16,0 0-27-16,0 0-25 0,0 1-29 0,0-1-27 16,0 0-18-16,0 1-10 0,0-1-5 0,0 0 1 15,0 1 2-15,0-1 1 0,0 0-3 16,0 0-8-16,0 0-10 0,0 0-8 0,0 1-7 15,0-1-6-15,0 0-1 0,0 2-4 0,0-2-4 16,0 1 2-16,0 0 4 0,0 2 7 0,0 0 2 16,0 2 5-16,-1 1-4 0,0-1-1 15,0 3 2-15,-3-1-1 0,3 0 3 0,0 3 0 16,1-1 3-16,-1 1 4 0,0 2 1 0,0-1 1 16,0 1 1-16,1 1-1 0,0-1-2 15,-2 2-1-15,0-1-1 0,2 1-1 0,-1 1 0 16,0 1-3-16,1 2 0 0,0 2 0 0,-2-2 1 15,2 3 2-15,0-2 1 0,-1 3-2 0,1-1-3 16,-1 1 4-16,0-1 1 0,-3 3-2 0,3-2 4 16,0 1-6-16,0 0-3 0,-1 2 1 0,1-3-2 15,-2-1 0-15,2 3-1 0,0-4 2 0,0 1-3 16,1 0-2-16,0-3 3 0,-1 3-6 16,0-3 4-16,0 2 0 0,-1-1-2 0,-1 2 4 15,1-2-2-15,0 1 1 0,0-4 0 16,0 1 1-16,-1 0-2 0,2-1 0 0,0 2 1 0,-2 1-5 15,-1-1 5-15,2 0-1 0,1 0-2 16,-2 0 4-16,-2 2-3 0,4 1 1 16,-2 0 2-16,-2-3-4 0,3 2 2 0,1-1-2 15,0 1 0-15,-1 2-2 0,-2 0 3 16,1 0 0-16,2-1-2 0,-1-1 7 0,0 1-6 0,0-1 0 16,0 3 2-16,1 1-6 0,1-4 4 0,-2-2-2 15,1-3 1-15,1-1 0 0,0-1 1 16,-3 0 0-16,3 1-2 0,-2 0 3 0,1 2-4 15,1-4 1-15,0 1 2 0,0-1-5 0,0 1 7 16,-1-1-2-16,0 2-2 0,1-3 2 0,-1 6-1 16,-1 1 2-16,0-3-1 0,0 0 2 0,0 0-3 15,2-5 0-15,0 1 0 0,-1 0-3 0,1 1 2 16,-1-1 1-16,1-3-2 0,-1 3 5 16,0 2-1-16,-3 1 0 0,3 0-2 15,1-2 1-15,0-4 0 0,-1 3-1 0,1-2 2 0,0 2-4 16,0-4 1-16,-1 0 0 0,-1-2 0 15,1-1 3-15,1 1-2 0,0 0 1 0,0-2 0 16,-1 1-1-16,1-3 1 0,0 1-1 0,0-1 4 16,0-1-3-16,1 0 4 0,-1 0 0 15,0 0 2-15,0-1 4 0,-1 1-1 0,1 0 0 16,0 0-2-16,0 1-5 0,0-1 0 16,0 0-2-16,0 0-1 0,0 0-2 0,0 0-1 0,0 0 1 15,0 2-2-15,-3-2 5 0,3 1-2 0,-1 1 2 16,0 0-1-16,0 2-2 0,1-2 1 15,0 1 0-15,-1-1 1 0,1 0-2 0,-1 2-1 16,1-3 2-16,-1 3-2 0,1-3 5 0,0 3-3 16,-4-1 0-16,4 1 1 0,0 0-4 0,0-1 3 15,4 1-3-15,-4-2 3 0,0 0 1 16,1 1-1-16,-1-1 0 0,0 1-1 0,1-1 2 16,-1-1-2-16,0 2 3 0,0-1-1 0,0 1-2 15,0-1 1-15,0-2-1 0,0-2 2 0,1 1 1 16,-1 0 1-16,0 1-1 0,0-1-7 0,0-1-4 15,0 2-14-15,0-2-13 0,1 0-23 16,-1 0-48-16,2-5-55 0,3-3-111 16,-2-3-326-16,-1-3-694 0</inkml:trace>
  <inkml:trace contextRef="#ctx0" brushRef="#br0" timeOffset="159346.996">5411 14058 1 0,'0'-1'0'0,"-1"-1"0"0,-1-1 0 0,1 1 0 0,1 0 0 16,-3 1 85-16,3 0 57 0,-1 1-14 16,0-1 12-16,1 1 4 0,-1-1 11 0,1 1-14 15,0-1-22-15,0 1-10 0,0 0-8 0,0-2 5 16,0 2 2-16,0 0-2 0,0-1-12 16,0 1-17-16,0 0-18 0,0 0-22 0,1 0-17 15,-1 0-11-15,1 0-8 0,-1 0-5 0,1 1-5 16,-1-1-3-16,3 0 5 0,-2 0 4 0,3-1 8 15,-2 0 5-15,5 1-2 0,-2-1 1 16,1 1 0-16,3 0 5 0,-2 0 4 0,2-1 4 16,3 1 3-16,1 0-1 0,-2-1 1 0,5 1-1 15,-2-3 3-15,1 3 0 0,0 0 3 16,2-1 0-16,-2 2-2 0,5-1 0 0,-2-1-2 16,2-1 1-16,1 1-1 0,1-1 1 0,-2 0 0 15,5 0-1-15,-3 0 1 0,3-1-1 16,-3 0 3-16,4 1 0 0,-2-2-1 0,1 0 1 15,1 0-4-15,3 1-1 0,-4 0-3 0,1-1-3 0,0 2-4 16,-1-1-3-16,0 1 0 0,-2-2-1 16,0 3 2-16,0 0 0 0,3 0-2 0,-4 0 2 15,3-2-1-15,0 2 2 16,-3-1 3-16,5 0-2 0,-4-1 0 0,4 1 0 0,-3 0 2 0,4-1 1 16,-1 0 1-16,-1 1-1 0,4 2-4 15,-1-1 3-15,0-1-2 0,0 0 1 0,-2 0 2 16,2 1-5-16,2-1-2 0,0 0-1 0,2 0-3 15,-2 0 3-15,1 1-1 0,-1-3 1 16,-3 1-4-16,-1 0 3 0,2-1-3 0,0 0 1 16,-4 2 3-16,3-1-3 0,-5-1 1 0,3 2-3 15,-3-2 0-15,1 2 5 0,0-1-2 0,-2 0 1 16,0-1-2-16,3-1-1 0,-1 2 0 16,-1-1 0-16,2 1 3 0,-2 0-4 0,-1 1 0 0,-1 0-3 15,0 1-1-15,-1 1 3 0,-2-2 0 16,2 1 1-16,-1 1-2 0,-1 0 0 0,-1 0-1 15,1 0 1-15,2 0 4 0,0 0-2 0,-2-1-1 16,1-1 1-16,-5 2-5 0,5-3 5 0,-6 2 1 16,5 0 0-16,-1 0 1 0,-3-2-1 15,4 1-3-15,-5-1 0 0,4 2 4 0,-4-1-4 16,0 1 1-16,3 0-2 0,-3-1-5 16,2 1 5-16,-3-2 1 0,1 2 0 0,-3 1 0 0,1-2-1 15,-1 2-1-15,0 0 0 0,-1-1 3 16,1 0-2-16,-2-1 2 0,0 2-2 0,-2 0-4 15,3-1 5-15,-3-1 0 0,-2 1 3 0,3 1 4 16,-4-1-6-16,3 0 0 0,-1 0-2 16,2-1 0-16,-3 0 0 0,3 1 1 0,-3 1-1 15,4 0-5-15,-2-3 5 0,-2 2-2 0,4-2 4 16,-3 2 4-16,3-1-6 0,-1-1 1 16,-3 1-3-16,3 0 2 0,-3-1 2 0,4 2-1 15,-1-1 1-15,-4 1-4 0,0 0 5 0,2-3-3 16,-3 3 3-16,0 0 8 0,2 0-7 0,-3 1 0 15,-1-1 0-15,0 1-4 0,0 0 4 0,0 0 1 16,0 0-1-16,0 1-2 0,0-1 0 0,0 0-1 16,-1 0 2-16,1-1 3 0,0 2-5 15,-3-1 0-15,3 0 0 0,0-1-2 0,-1 1 8 16,1 0 0-16,0-1-6 0,-1 1-10 0,0-1-15 16,1-2-21-16,-1 0-27 0,-2-1-41 0,-2 1-94 15,0-1-217-15,-6 2-527 0,-3 0-558 16</inkml:trace>
  <inkml:trace contextRef="#ctx0" brushRef="#br0" timeOffset="160382.6301">5797 13430 1 0,'0'0'0'0,"-1"-1"0"0,0 0 0 0,-1 1 0 16,2-1 0-16,0 1 0 0,0-1 0 0,0 0 203 15,0-1-8-15,0 2 6 0,2-1-2 0,-2 1-10 16,0-1-22-16,0 1-24 0,-2 0-8 15,2 0-2-15,0 0-5 0,0 0-20 0,0 0-21 16,0 1-21-16,0-1-22 0,0 0-16 0,0 1-18 16,0-1-22-16,0 2-24 0,0-2-16 0,0 1 4 15,0 1 14-15,0 2 26 0,0 1 18 0,-1 2 5 16,1 0 0-16,0 2 0 0,-2 0 1 0,2 2 1 16,-1-1 2-16,-1 1-1 0,2 0 3 15,-3 3-2-15,1-1 2 0,-1 0 0 0,2 3-4 16,-4-2-2-16,1 1-2 0,2 3 0 0,-3-1 1 15,0-2 1-15,1 2-2 0,-1-1-2 16,3-1-3-16,-2 1-2 0,0-2-2 0,2-2 1 16,2 1-3-16,-1-4 0 0,1 2-1 0,0-5-3 15,0 1 3-15,1-3-1 0,0 3 3 16,0-3-1-16,2 1-1 0,1 0 0 0,-2 0-1 16,0 0 3-16,2-2-1 0,1-1 2 0,0 1-1 15,1 0 0-15,2-2 4 0,-2 2 2 0,1-2 6 16,3 1 2-16,3-2 1 0,0-2 1 15,0 1 0-15,5-2-2 0,0 0-2 0,1 0-1 16,1-2-3-16,2 0-3 0,-1-1 2 0,0 0-3 16,-3 0 1-16,-2 0 1 0,1 1-2 0,-5 0 1 15,-2 1 0-15,2 0 3 0,-3 1-1 0,-2-2 3 16,-2 3 2-16,-1-1 2 0,-1 2 6 16,-2 0 1-16,-1 0 1 0,0 1 0 0,0-1-4 15,0-1-2-15,0 2-3 0,0 0-5 0,0-1-4 16,0 0-6-16,1 0-8 0,0-1-14 0,2 0-14 15,-2-3-24-15,1 1-36 0,0 2-58 16,-1-1-132-16,1 0-291 0,1-2-615 0</inkml:trace>
  <inkml:trace contextRef="#ctx0" brushRef="#br0" timeOffset="160814.5895">5699 13440 1 0,'-1'0'0'0,"0"-3"18"0,1-1 220 0,1 3-66 0,0-2-52 15,2 1-45-15,1-2-19 0,1 1-1 0,3-2 8 16,1-2 4-16,2 2 2 0,2 0 0 16,1-1-3-16,-2-1 4 0,-1 2 2 0,3 2 0 15,-1-2-1-15,-2 1-6 0,1 0-7 0,-1-2-5 16,3 1-1-16,1 0-2 0,1 0-5 16,1-3-4-16,2 3-6 0,0 1-3 0,1-2-3 15,-4 0-5-15,0 1-6 0,0 1-6 0,-3 0-6 16,-3 3-1-16,0-2-1 0,0 2 0 0,-6 0-2 15,2 1-1-15,-4 0 0 0,-1 0-3 16,-1 0 3-16,0 1 5 0,-1-1 0 0,1 0-1 16,0 0-5-16,-1 1-13 0,1 0 1 0,0 1 0 15,-1-1-10-15,0 1-26 0,0 2-57 16,-3 0-91-16,2 1-117 0,0 1-173 16,-2 0-95-16,-2 0 463 0</inkml:trace>
  <inkml:trace contextRef="#ctx0" brushRef="#br0" timeOffset="161257.3845">5758 13622 1 0,'0'0'0'16,"1"0"0"-16,-1 0 53 0,1 0 39 16,-1 1-40-16,2-1-3 0,-1 0 21 0,1 3 27 15,0-3 22-15,-1 1 17 0,4-1-5 0,0 1-1 16,1-1 10-16,0-1-7 0,3 0-17 16,2-2-15-16,0 1-28 0,2-1-21 0,1 0-8 15,-1 1-12-15,4-2-4 0,-3 2 2 0,3-2-5 16,-4 1 0-16,6-1-2 0,0 1 0 15,-3-1-4-15,1 0 1 0,-1 1 0 0,1 0-3 16,-3-3 4-16,-3 2-6 0,3 1 0 0,-3-1-1 16,0 1-1-16,-4 1 4 0,1-3 2 0,-2 3 5 15,-2 2 2-15,0-3 9 0,1 2 5 16,-4 0 7-16,0 1 14 0,-1-2 4 0,0 2 8 16,-1 0-1-16,1 0-10 0,-1 0-6 0,1 2-12 15,-2-2-10-15,2 0-8 0,-1 1-9 0,1-1-7 16,-2 0-10-16,2 0-3 0,0 0-14 0,0 0-11 15,0 0-26-15,-1 1-57 0,0-1-82 0,-1 3-140 16,1 2-339-16,-3 1-573 0</inkml:trace>
  <inkml:trace contextRef="#ctx0" brushRef="#br0" timeOffset="165031.3793">5654 14260 1 0,'-2'-1'0'0,"0"-1"279"0,0 0 24 0,1 0-41 15,0 1-48-15,1 1-35 0,-1-1-18 16,1 1-26-16,0-1-13 0,-1 1-10 0,1 0-29 15,0 0-12-15,0 0-15 0,0 0-14 0,1 0-3 16,-1 0-7-16,0 0-5 0,0 0-6 0,0 0 0 16,0 0-5-16,0 0 2 0,0 0 1 15,0 0-7-15,0 0 5 0,0 0 0 0,0 0-3 16,0 1 1-16,0-1-6 0,0 0-1 0,0 1-5 16,0-1 1-16,0 0-3 0,0 0-1 0,0 0 3 15,0 1-6-15,0-1 5 0,0 0-2 0,0-1-1 16,0 1 4-16,0 0-4 0,0 1 1 0,0-1-4 15,0 0-2-15,0 0-6 0,0 1 0 16,0 0 7-16,0 2 1 0,1 0 11 0,-1 2 3 16,0 2-4-16,1 0 8 0,-1 1-4 0,1 2 4 15,-1-1 3-15,0 4-1 0,0-3 3 0,0 2 0 16,0-1 3-16,-1 2-4 0,1-2 3 16,0 2-4-16,-1-1-3 0,1 1 5 0,0-1-5 15,0 2 2-15,-1-2 3 0,1 4-5 0,0-1 5 16,0-1-2-16,0 2-1 0,-1-3-2 15,0 2-3-15,-1 0-2 0,2 0-3 0,-1-1 3 16,1-2-6-16,0 1 3 0,-2-1 2 0,2 1 0 16,-1-2 6-16,1 1-3 0,-1-1 0 15,0 1-5-15,0-3 1 0,0 1 0 0,1-1-3 16,-2-1 4-16,2 0-5 0,-3-2 0 0,2 0 1 16,0 0-3-16,1 0 4 0,0-2-1 0,-1-3 2 15,1 2-2-15,1-2 1 0,-1-1 0 16,0 0-3-16,0 0 8 0,0 0-3 0,0-1 3 15,0 1 2-15,0 1-6 0,1-2 0 0,-1 0-10 16,0-1-14-16,1-1-16 0,2 1-23 0,0-4-25 16,-1-1-45-16,2 1-68 0,1-2-167 15,-2-2-387-15,5-1-488 0</inkml:trace>
  <inkml:trace contextRef="#ctx0" brushRef="#br0" timeOffset="165954.0862">5889 14273 1 0,'-1'-2'387'0,"-2"-1"-60"16,-1 0-52-16,3-1-34 0,0 2-25 15,1 0-42-15,0-1-27 0,-1 1-24 0,0 2-18 16,1-1-19-16,-2 1-18 0,2 0-23 0,0 0-23 16,0 1-11-16,0 0-11 0,0 0-3 0,0 0-1 15,0 1 4-15,-1-1 7 0,-1 4 7 16,0 1 5-16,1 0 0 0,1 1 0 0,-1 1 2 16,-1 3 4-16,0-1 7 0,1 4-2 0,-1-3 1 15,2 1-5-15,0 0-2 0,0-1 3 0,2 1-1 16,-1 1-1-16,3-2-6 0,-3-2-2 15,2 1-2-15,2-2-3 0,-3 0 0 0,4 1-3 16,-2-1-1-16,-1-1 0 0,4-1 0 0,-2-2 1 16,0 3 1-16,3-1 0 0,-4-1-2 15,6 1 1-15,-2-1 0 0,1 1-2 0,0-1 1 16,2 2-4-16,-1 1-2 0,-3-2 0 0,1 1 0 16,0-1 2-16,0 1-1 0,-3 0 1 0,3 1-1 15,-3 2-2-15,-1-4 1 0,-1 0 0 0,3-2 1 16,-4 2 1-16,0-1-2 0,1 1 0 15,-1-1 0-15,0 1 4 0,-2 0 1 0,0-1 1 0,0 1 0 16,0 1-3-16,-1-1 4 0,-2 0 0 16,0 1 3-16,1 0 0 0,0-1-1 15,-4-1 0-15,3 1 1 0,-4-1 1 0,2 1 0 16,-3-2-1-16,-1 1-2 0,0 0-4 0,-1 0 1 16,0-2-2-16,-2 0 1 0,1-1-1 0,0-1-2 15,-1-1-2-15,0 0-3 0,4-2 3 16,1 1-1-16,-2-2 1 0,3 0-1 0,0-1-3 15,1 1 1-15,0-2-1 0,2 1 1 0,-3-2 2 16,4 0-5-16,0 1-1 0,-1-1-5 0,1 0-2 16,2-2 0-16,0 1-2 0,0 0 2 0,2-1 0 15,1 0 0-15,-1-1-1 0,1-2-1 16,5 1 4-16,0-4-1 0,0 2 5 0,2-3 0 16,2 2 1-16,-1-1 3 0,2 1 1 0,1 2 3 15,-1-2-1-15,1 1 2 0,-1 0-1 0,-1 1 2 16,0-3 3-16,-1 5-3 0,0-1 2 0,-3 0-3 15,0 1-2-15,2 0 4 0,-4 0 2 16,2 0 1-16,-3 1 1 0,0 0 1 0,-1 1 0 16,2-3 1-16,-4 0 1 0,3 1-1 0,-2 0 1 15,-2 1-3-15,0-1-2 0,0 1 4 16,0 0 0-16,-1-2 3 0,2 2 0 0,-2-2-2 16,-2 1-3-16,2 1 1 0,-1-1 2 0,0 2-1 15,0 0 1-15,0 1-2 0,-2 1 0 0,-1-1 2 16,2 1 1-16,0 0-1 0,-4 1-2 15,3-1-1-15,-4 2-3 0,4-1-3 0,-3-2 2 16,2 3-3-16,-2 1 0 0,-2-2-3 0,2 3-2 16,-1-1 0-16,0 2 0 0,0 0 1 15,-2 0-1-15,-1 0-1 0,2 0-1 0,0 0 0 0,1 0 1 16,-1 2-2-16,-1 2-1 0,-1 1-1 0,1 0-5 16,0 1-17-16,0 2-78 0,3 0-150 15,-1 2-435-15,4 3-883 0</inkml:trace>
  <inkml:trace contextRef="#ctx0" brushRef="#br0" timeOffset="175603.4282">11954 10615 1 0,'-1'-3'0'0,"1"1"0"16,-1-1 0-16,0 0 0 0,1 1 0 15,-2-1 0-15,1 0 0 0,0 3 95 0,0-3 12 16,1 2-8-16,-2 0-2 0,2-1 2 0,-1 0 2 16,-1 1-2-16,0-2-6 0,-1 3-7 0,3-4-7 15,-4 3-5-15,0-4 1 0,2 2-1 0,1 1 2 16,-3-2-1-16,1 3-8 0,1-2 3 0,-1 1-8 15,-1 1-3-15,2 0-9 0,1 1-10 16,-4-1-5-16,1 1-5 0,0-1 0 0,1 1-1 16,-1-1 0-16,0 1 4 0,0-3-3 0,1 2 7 15,1 0 0-15,-4 0 1 0,4 0-1 16,-3 1-5-16,0-2 1 0,-3 0-2 0,1 1 1 16,1 0 1-16,-2-2-3 0,1 2 0 0,-3-1-4 15,2 1-2-15,-1-1-1 0,1 1 0 0,-3-1 0 16,1 2-1-16,0-3-1 0,0 2-1 15,1 0 2-15,-2 0-1 0,1 0-3 0,1-1-1 16,2 1-2-16,-1 0-3 0,-2 1 0 0,1 0-1 16,1-1 1-16,-1 2-2 0,2-1 3 15,-1 0-2-15,1 0 2 0,-3-1 4 0,1 1-4 16,1 0 0-16,0 0-4 0,0 0 1 0,1 1 3 16,-1-1 0-16,2 0 0 0,-3 1-2 0,1 0-2 15,-1 1-1-15,0-1 2 0,2-1 1 16,-1 1-2-16,-1 1-1 0,1-1-3 0,-1 2-2 15,2-2 2-15,-1 3-1 0,-2-2 2 0,3 2-4 16,-1-1 0-16,0 2-1 0,-1 0 0 16,-2-2 4-16,2 1-2 0,-2 1 1 0,0 3-3 15,-3-2-2-15,3 2 3 0,-3-2 2 0,-2 0 3 16,3 2 0-16,-1-2-3 0,-2 2 0 0,-1-1 0 16,2-2 3-16,-4 3-2 0,3-3 1 15,1 4-2-15,3-1-4 0,-2-1 4 0,1 1-1 16,1-3 2-16,1 2 0 0,1 0-4 0,-2-1 0 15,3 1-2-15,0-1 1 0,-1 2 1 0,-1-2 1 16,2 1-1-16,2 2-4 0,-5-2 3 0,4 0-2 16,-2 1 4-16,0 0 3 0,0 1-5 0,0 2 2 15,-3-2-3-15,3 2 0 0,-2-1 1 16,1 1-1-16,-1 1 1 0,0-1-3 0,2 0 2 16,0-1 1-16,-1 2 2 0,3-2 1 0,1 1-4 15,-1-1 1-15,1 1-2 0,0-2 2 16,-1 1 0-16,-1 2 0 0,2 0 0 0,1-1-5 15,-3 0 5-15,1 3-1 0,0-2 1 0,1 3 6 16,-1-2-6-16,0 0 1 0,-1 0-2 0,0 0-4 16,2 1 5-16,0 0 1 0,-2 1-1 15,1 0-1-15,2-2 0 0,-1 2-2 0,0-3 2 16,2 0 5-16,0-1-5 0,1 1 0 0,-2-2-1 16,3 2-2-16,-1-4 5 0,0 1-1 15,2 1 2-15,-1-2-2 0,0 5-1 0,1-5 1 16,0 4-1-16,0-2 4 0,0 4-3 0,-1-3 0 15,0 2 0-15,2 1-3 0,-1 0 3 0,-2-1 1 16,0 4 1-16,2-2 0 0,0-1-2 0,-3 3 0 16,3-1-1-16,0-2 2 0,-1 2-1 0,0-4 0 15,3 4-2-15,-2-3-1 0,0 1 4 16,-1 0 1-16,1-1 1 0,0 1 0 0,2-2-1 16,-1 1-1-16,1 0 0 0,0 0 2 0,-1-1 0 15,2 0 0-15,-1 1-1 0,0-2-3 0,1 1 2 16,-1 0 1-16,2 1 1 0,-1-1 2 15,3 2-2-15,-2-1-1 0,-1 0-1 0,0 0 2 16,2 1-2-16,1-2 1 0,-1 2 0 0,0 0-2 16,1 0 3-16,-1 0-1 0,5 0 0 15,-4 2 2-15,1 1 0 0,-2-2-2 0,4 2 1 16,-4 0 0-16,5 2 0 0,-3-2 2 0,3 0 1 16,-2 1-3-16,-1-3 3 0,0 1 0 15,1 1 1-15,0-2 1 0,0-1-1 0,2 2 2 16,-1-4-1-16,0 3 1 0,-2 1-1 0,4-2 3 15,0 0-2-15,0-1-1 0,-2-1 2 0,2-1-2 16,1 1 1-16,0 0 1 0,0 0 2 0,2-3 1 16,-2 3-1-16,2-1 1 0,0-1-2 0,-1 3 4 15,3-3 1-15,1 2-1 0,-1-1 4 0,4 1-4 16,-2 1-2-16,0-1 1 0,3-1-2 16,-2 1 1-16,2-2 1 0,1 0 2 15,0-2-2-15,0 0-1 0,1 3 0 0,-2-2-2 0,5-2 4 16,-3 0 0-16,2-1-2 0,1 0 1 15,1 0-3-15,-1-3-2 0,-1 1-3 0,-1 0 0 16,-1 0-3-16,-1 1 2 0,0 2 0 0,-2-2-3 16,2-1 2-16,0 1 0 0,1 1 0 15,-2-3 3-15,3 0-2 0,-1-1 0 0,2 2-2 16,-2-2 1-16,0 2-1 0,0 0 1 0,-1-1 2 16,-1 0-4-16,3 1 5 0,0-3-2 0,0 2-1 15,2-1 2-15,-3 0-4 0,0-1 4 16,3-1-3-16,-5-1 1 0,2 2 3 0,-3-2-2 15,2-1 1-15,-1 0 1 0,2-1 2 0,-2 3-4 16,3-3-1-16,0 1 2 0,1 0-5 16,-2-2 1-16,3 0 1 0,-1-1-1 0,-1 0 3 0,0 1 0 15,2 0-1-15,-5-3 1 0,3 1-1 16,-2 1-2-16,-1-1-1 0,-1 1 3 0,2-1-6 0,-4 2 4 16,3-1 2-16,-1-2-4 0,0 1 3 15,2 0 1-15,-4 0-2 0,4-1 1 0,-3-2 0 16,3 2-3-16,0-2-1 0,0 2 3 0,2 1-5 15,0-4 5-15,0 1 0 0,-2 0-1 16,3-1 5-16,-2-1-2 0,-1 0-1 0,-2 2-1 16,2-3 1-16,-3 4-4 0,3-2 2 0,-2 1 1 15,2 2-5-15,0-3 6 0,-1 0 0 16,-4 1-2-16,2-2 5 0,-1 2-4 0,-2-2 2 16,2 1-3-16,-1 0 2 0,1-1-2 0,-3 0 1 15,1-1 2-15,0-1-3 0,0-3 3 0,-1-2 0 16,2 2-3-16,-2-2 5 0,1 2-3 15,-1-1 1-15,0 0 1 0,0 0-4 0,0 0 1 16,-2 1-1-16,3-2 2 0,-4 1-4 0,1-1 4 16,-1 1 1-16,1-2-4 0,0 0 9 0,-1 1-7 15,-1 3 0-15,-1-3 1 0,2 1-5 16,-4-1 4-16,1 1-2 0,1 2 2 0,-1 1 0 0,-2-2 2 16,3-1 1-16,-4 0-3 0,3 0 2 15,-3 1-3-15,2-2 0 0,-3 3 4 16,1-2-3-16,0 1-1 0,-2-1 0 0,2 0-2 0,0 1 3 15,-2-1-1-15,1 1 3 0,0 0-3 0,-1-2 2 16,-2 5-2-16,2-2-1 0,-1 2 3 16,1-2-4-16,1 1 0 0,-2 2 0 0,-1-2 0 15,1 0 2-15,-1-1 1 0,0 1 2 16,0-2-3-16,0 2 0 0,0 1 0 0,-1-1-2 16,1 1 3-16,0-1-2 0,-1 0 0 0,1 1-1 15,-2 0 0-15,1 0 1 0,1 0 0 0,-2-1 1 16,1-2 1-16,0 0-1 0,0 1 0 15,0 2-3-15,-2-1 4 0,0 0-4 0,0 0 2 0,-1-1 2 16,0 1-5-16,2 2 6 0,-2-2-3 16,0 3 3-16,1-2 0 0,-3-1-3 15,2 2 1-15,-3-2-3 0,4 1 0 0,-6 0 1 0,4 1 1 16,-2 0 2-16,-1 1-6 0,2-2 5 0,1 1 0 16,-2 2 0-16,-1 0 4 0,2-2-5 15,-4 3-3-15,1 0 0 0,-2-4 1 0,1 5 2 16,0-3 1-16,-2 1 0 0,-1-1-3 0,1 1 0 15,0 2 2-15,0 0-2 0,0-1 6 0,-2 1-5 16,-1-2-1-16,1 2-1 0,-2-2 0 16,2 3 3-16,-3 0-1 0,5-2 3 0,-5 2-5 15,4-2 3-15,-2 4 2 0,1-5-3 16,0 3 4-16,3 0-1 0,0 0-4 0,-2 1 1 16,3 0 0-16,-1 2-2 0,-1-5 4 0,1 2 1 15,1 0-2-15,-1-2 1 0,0 3 0 0,1 0-2 16,1-2 4-16,0 2-2 0,0-2-1 0,-3 2-1 15,2 0-3-15,0-1 4 0,-1 1-1 16,-1 1 4-16,4-3-3 0,-2 1 1 0,0 1-1 16,0-1-2-16,-1 3 5 0,1-2-3 0,1 0 0 0,-2 0-1 15,-1 1-2-15,2 1 2 16,-1 0 1-16,3-1 2 0,-4 0-2 0,1 0-1 0,1 1-1 16,0 0-3-16,-4 1 6 0,4 1-3 15,-1-2 1-15,1 2 1 0,-1-3-4 0,1 3 5 16,1-1 0-16,-1 1 1 0,-1 0-1 0,2-2-1 15,-1 3-2-15,2 0-3 0,-5 0 3 16,3 1-2-16,0-2 2 0,0 2 1 0,-1-2-5 16,1 4 4-16,-1-2 1 0,1 2 0 0,-2-1 1 15,2-1 0-15,1 1-1 0,-2-1 0 0,1 1 0 16,-1 0 0-16,-2 0 1 0,3-1 1 0,-2 0-5 16,-1 2 4-16,2-1-1 0,-2 0 0 15,0-1 3-15,0 0-2 0,0 2-2 0,3-2 2 16,-2 1 0-16,2 0-2 0,-1-1 2 0,0 1 1 15,4-1-5-15,-3 1 5 0,0 0-1 0,-1 1 0 16,1-2 3-16,0 0-3 0,0 1-2 0,0-1 0 16,2 2 0-16,-2 0-1 0,3 0 2 15,-1-1 3-15,-3-1-4 0,3 1 4 0,-1 0-2 16,0 0-2-16,-1 0 4 0,1-1-3 0,1 2 0 16,-1-1-1-16,0 0 0 0,-1 1-1 15,1-1 3-15,0 2 2 0,-1-3-4 0,1 1 2 0,-2 1-3 16,3 0-1-16,1 1 5 15,-1-1-4-15,0 0-1 0,1-1 0 0,1 2-4 0,0 0 3 16,-1 0 1-16,-1 0 1 0,2 1-5 16,-4 0 2-16,1-1-3 0,3 2-2 0,-2 0 5 15,1-2-3-15,-2 3-1 0,1-1 0 0,1-1-4 16,0 2 1-16,-1-1-2 0,3 1 0 16,-2-1-6-16,1-2-3 0,1 1-13 0,-1 0-21 0,2 4-22 15,0-1-37-15,0 2-45 0,2 0-72 16,2-1-164-16,0-2-484 0,1 4-656 0</inkml:trace>
  <inkml:trace contextRef="#ctx0" brushRef="#br0" timeOffset="176705.4045">11652 10573 1 0,'1'-3'0'0,"-2"-2"0"0,1 1 0 0,-1-1 0 16,1 3 225-16,0-2 19 0,0 3-18 0,0-1-28 15,0 1-15-15,0-1-2 0,0 1-11 0,0 1-5 16,0-1-17-16,0 0-21 0,0 1-12 15,0 0-11-15,0 0-6 0,0-1-7 0,0 1-14 16,0 1-18-16,0-1-22 0,0 1-18 16,0 0-19-16,0-1-4 0,0 1-1 0,0-1-1 15,0 0 6-15,0 0-5 0,0 2-3 0,0-2-1 16,0 1 3-16,0 1 5 0,0 2 6 0,0-1 7 16,0 1-2-16,0 1 3 0,0 1 0 0,0 2-3 15,0 0 6-15,0 1-5 0,0 2 2 0,0 0 4 16,-2 4-5-16,2 1 5 0,-1-1 0 15,0 2 2-15,0 1-1 0,-2-2 5 0,2 2 0 16,-3 2-1-16,0 0 6 0,1 0-4 0,-3 2-3 16,2-1 0-16,-2 1-8 0,2 0 0 15,-1 1 0-15,1-3 0 0,0-1 2 0,2-1 1 16,-3 0 0-16,4 1-1 0,-2-1 3 0,-1 1-1 16,2-2-1-16,1 1 3 0,-2 0-5 0,1-1 0 15,-1 0-2-15,2 2-3 0,1-2 2 0,-3 2 0 16,2-1 0-16,0 0-4 0,0 3 0 15,1-3-1-15,-3 0 0 0,3 1 3 0,-1 0-3 16,0 0-1-16,1 2 1 0,0 1-2 16,0-2 3-16,-4 2-1 0,3 2 1 0,0-4-3 15,-2 1-1-15,3 0 1 0,-1-2-2 0,1 0 2 0,-2 0 0 16,0-3 1-16,1 3-1 0,-2-1-1 16,2-2 2-16,0 4 1 0,-1-2 0 15,1 1 2-15,-1 1-3 0,-1-3 1 0,2 2-3 0,-1-1 3 16,2 1 1-16,-2-2-1 0,0 2-1 15,-1-2-2-15,0 1 0 0,1 2 1 0,-1-2 0 16,0 0 0-16,2 3-2 0,-1-2 0 0,0-1-1 16,1-1 1-16,-3 1 5 0,3-1-5 15,0-1 0-15,1-1-2 0,0 1-3 0,0-2 5 16,0 1 1-16,0 2 1 0,0-1-1 0,0 1 0 16,0 1-1-16,0-3 1 0,0 0 4 0,0 2-4 15,-2-1 0-15,1 4-2 0,1-1-2 16,-1-2 4-16,0-1 1 0,2-3 1 0,-1 1-2 15,0-3 0-15,1 2-3 0,-1-1 2 0,0 0 7 16,0-1-7-16,0-1 2 0,0-2-2 0,1 2-7 16,-1-1 7-16,0-3 0 0,0 1 1 15,0 0 2-15,0 0-2 0,0-2-2 0,2 1 1 16,-2-2 1-16,0-1 0 0,0 1 0 0,0-3-1 16,0 2-6-16,0-2 7 0,0 0-1 15,0 0 1-15,0 0 2 0,0 1-4 0,0-2 0 16,0 1-1-16,1 0 5 0,-1 1-3 0,1 0 0 0,-1-1-1 15,0 0-7-15,0 3 8 0,0-3 0 16,0 0 1-16,0 0 4 0,0-1-5 0,0 1 0 16,3-1 2-16,-3 2 2 0,0-2 2 0,0-2 3 15,0 2-1-15,0-1-6 0,1 1 2 0,-1-1-13 16,0-4-16-16,1 1-26 0,3-4-51 16,-2-5-78-16,5 1-129 0,1-4-480 0,2-4-806 15</inkml:trace>
  <inkml:trace contextRef="#ctx0" brushRef="#br0" timeOffset="177976.7917">12339 10596 1 0,'3'-5'0'0,"-2"-1"0"16,1-1 0-16,1-1 255 0,-2 2 50 15,0 0-15-15,-1 2-14 0,2-2-25 0,-2 2-17 16,1 1-28-16,-1-1-27 0,0 3-23 16,0-1-23-16,1-1-14 0,-1 2-17 15,0 0-14-15,0-2-10 0,0 2-10 0,0-1-3 0,0 1-7 16,0 0-7-16,0-1-7 0,0 1-4 0,0 1-3 15,0 0-5-15,-1 0-8 0,1 3-9 16,0-3-9-16,0 0-5 0,0 1-1 0,0-2 0 16,0 1-3-16,0 1-1 0,0-1-5 0,0 1-5 15,0-1 0-15,0 1-1 0,0 0 7 0,0 3 5 16,0 0 0-16,0 0 4 0,0 3-2 16,0 3 3-16,-1-1 0 0,1 2 0 0,-2 1 1 15,0 1-2-15,-1 3 4 0,2 1-1 0,0 1 5 16,-2 1 1-16,1-1-4 0,-1-1-1 15,0 2 1-15,2-1 3 0,-2-1 0 0,0 4 1 0,1 0-3 16,1 1-5-16,-3 0 4 0,1 1 1 16,1 1 2-16,1 0 0 0,-2 0-3 0,2-1 1 15,-2 1-2-15,2 0 1 0,-2-1 2 16,2-1-1-16,-2 1 1 0,0-1-4 0,2 3 3 0,0-3 0 16,0 3 1-16,-1-3 4 0,1 1-6 15,0-1 2-15,0 0-3 0,-1-2-2 16,1 1 4-16,0 0 2 0,1-2 0 0,0-1-4 15,-1 0 4-15,-1 1 1 0,2 0 0 0,-3 0 5 16,1-3-6-16,2 1-1 0,-2-1-1 16,1-1 1-16,1 2-1 0,-1-1-2 0,1-1 1 0,-2 0-3 15,2-1 1-15,0 2 0 0,-1 1 1 16,1-3 2-16,1 1-4 0,-1 1 0 0,0-3-2 16,2 2-2-16,-2 0 3 0,1-2 1 0,-1 3 0 15,0-4-1-15,0 5 0 0,0 1 0 0,0-1 1 16,0 2 3-16,-1-3-3 0,1 0 1 0,0-2-4 15,0 2 0-15,0 0 3 0,-2 1 0 0,1 1 1 16,0 2-1-16,-2-1 1 0,2-2-2 16,0-1 0-16,1 0 1 0,0-3-1 0,-1 5 0 15,-1-2-2-15,1-1-2 0,0 0 4 16,1 0-1-16,-2-3 2 0,2 2-1 0,-1-1-1 0,-1 3 0 16,2-2 0-16,-1 1 3 0,-1-2-4 15,2-1-2-15,-1 1 1 0,0-2 0 0,-1 2 3 16,1 0 0-16,-1 1 1 0,1-2 0 0,1 0-1 15,-2-1-1-15,2 1-1 0,0-2 2 16,-1 2-2-16,1-1 2 0,-1 0-2 0,-2 0 0 16,3 1 0-16,0-4 2 0,0 1 0 0,0 0 1 15,0-1-1-15,-1 4-1 0,1-3-1 0,-1 2 2 16,1 0-3-16,0-2 2 0,0 0 0 0,0 0-1 16,0-1 2-16,0 3-1 0,-1-2-1 15,1 2 3-15,0-3-2 0,-2 0 1 0,2 1-1 16,0-2 0-16,0-2-1 0,0 1 2 0,0 1-2 15,0-3 0-15,-1 2 2 0,1-1-1 0,0-1 1 16,0 1 0-16,0-2 0 0,1 0-1 16,-1 0 0-16,0-1 1 0,0 1-4 0,-1-2 6 15,1-1 1-15,0 0 1 0,0 0 9 0,1 0-2 16,-1-1 6-16,0 1 5 0,0-1 0 16,0-1-1-16,0 0-7 0,-1-1-10 0,0-3-18 15,1-6-19-15,-3 3-33 0,2-7-55 0,0-2-104 16,1 0-319-16,0-3-961 0</inkml:trace>
  <inkml:trace contextRef="#ctx0" brushRef="#br0" timeOffset="179135.5153">10645 11683 1 0,'0'-1'0'16,"-1"-1"0"-16,0 1 0 0,-1 0 0 0,-1-1 0 15,2 1 0-15,0-1 0 0,-1 1 0 16,1-1 0-16,0 1 0 0,0 0 0 0,0 0 0 15,-1 0 0-15,1-1 0 0,1 0 0 16,0 0 0-16,-1 0 55 0,1 1 50 0,1-2 7 16,-1 1 19-16,0 1 16 0,0-2 6 0,0 1-1 0,0 0-10 15,1 2-13-15,-1 0-12 0,0-1-15 16,2 1-18-16,-2-1-16 0,1 1-17 0,0 0-12 16,1 0-8-16,0 0-3 0,3 0-3 0,-3-1-3 15,0 1 2-15,4 0-2 0,-2 0 5 16,4 0 4-16,2-2 4 0,-1 2 8 0,1-1 5 15,1 0 6-15,2 0-1 0,2-2-1 0,0 2-1 16,5-1-3-16,-2-2 0 0,3 1-3 0,0 1-1 16,2-1-2-16,-1 0-6 0,3 0-2 15,-4 1-5-15,4-2-3 0,1 3-3 0,-1-1-1 16,4-2-3-16,-3 2-1 0,3-1-1 0,-1 1 0 16,2 1-1-16,-3 0-1 0,5-2 0 0,2 2 0 15,-2 0 2-15,1 0 2 0,-1 1 1 16,-2-1 1-16,-2 0 0 0,0 1-1 0,-1-2 2 15,0 2 0-15,2-1 0 0,1 1 4 0,-2-1-4 16,3-1-1-16,-1 1-5 0,0-1-3 16,-1 2-2-16,1-1 0 0,1 1 0 0,-3 0-3 15,3-1 1-15,-1 2-1 0,-1-1 1 0,1 0 1 16,-2 0-1-16,0 0 1 0,3 0 1 0,1-1 1 16,1 1 1-16,-2-1 2 0,0 0 0 0,0-1-4 15,-1 0 3-15,0 1-4 0,1-1-1 0,2 0 1 16,-1-1-5-16,-1 1 3 0,3-1-3 15,-1 0-3-15,0 1 4 0,-2-1-2 0,0 2 1 16,1 0 2-16,-1-3-3 0,0 2 0 0,-1-1-2 16,-1 1 3-16,-1-1-5 0,-3-1 5 0,2 1-2 15,-4 0-1-15,5 0 3 0,-3 0-1 16,1 0 1-16,-3 1-1 0,-1-3 0 0,0 1-3 16,-2 3 0-16,0-3 1 0,-1 2-2 15,-2 0 1-15,1-1 1 0,-3 1-1 0,2-1 4 16,-4 0-2-16,-1 1-1 0,1-1 2 0,-2 1 0 15,-1 0-4-15,0 0 1 0,2 0 1 0,-3 1-5 16,0-1 5-16,-1 1-1 0,1-1-2 0,-2-1 8 16,3 2-5-16,-3 0 0 0,-3 0 3 15,3-1-4-15,-4 0 2 0,3 1-2 0,-2 0 3 16,-2 1-3-16,1-1 4 0,1-1 1 0,-3 0-2 16,2 1 5-16,-1 1-4 0,1-2 1 0,-3 1 0 15,1 0-4-15,-1 0 1 0,0 1-3 16,0-1-3-16,-1 1-16 0,1 0-20 0,-1 0-42 0,-2-3-96 15,-2 2-164-15,0 1-540 0,-8 1-722 16</inkml:trace>
  <inkml:trace contextRef="#ctx0" brushRef="#br0" timeOffset="179844.0513">11036 11060 1 0,'-2'0'0'0,"0"-2"0"0,0 2 0 16,0-1 245-16,1 1 33 0,0 0-31 0,-1-2-23 15,2 2-38-15,0 2-31 0,2-2-30 0,-2 0-26 16,0 1-10-16,0-1-13 0,1 0-17 15,-1 2-19-15,0-1-27 0,0 0-8 0,1 1 4 16,-1-1 11-16,0 2 18 0,1 1 10 0,-1 3 2 16,0-3 0-16,1 4 1 0,-1 1 2 0,0 1 1 15,0 1 3-15,-1 3-1 0,0 1-1 0,-1 2-2 16,-1 2-6-16,0-1-2 16,-1 1-7-16,0 0-4 0,-2 1-4 0,2 0-6 0,1 0 2 15,1 0-4-15,-2-1 0 0,1 0-6 0,2 0-4 16,-1 0 0-16,1 0-3 0,-2 1 2 0,2-3-2 15,-1 1-2-15,2-1 3 0,0-5-3 16,0 1-1-16,0-2 0 0,0 0 1 0,0-3-2 16,0-1 3-16,0-1 1 0,0-1-1 0,0-2 2 15,0 1 0-15,0-2 1 0,0-1 1 0,0 0-2 16,0 1 0-16,0-2-3 0,0-2 2 16,0 2-2-16,0-1-8 0,0 0-20 0,0 0-41 15,2-2-60-15,-1 0-78 0,2-4-135 0,0-1-328 16,0 0-774-16</inkml:trace>
  <inkml:trace contextRef="#ctx0" brushRef="#br0" timeOffset="180213.1336">10999 11064 1 0,'-2'-2'316'0,"-1"0"83"0,1-1-43 16,0 1-54-16,2 1-51 0,0 0-52 0,0-1-36 15,0 2-40-15,2 0-30 0,-1-2-25 0,0 2-32 16,2-2-12-16,-1 1-2 0,2-2 0 16,5 0 11-16,-2-1 1 0,3-1 3 0,4-1-3 15,4 2-3-15,1-2 1 0,1-1-5 0,1 0 3 16,2 0-4-16,-5 0 0 0,5 0-2 0,-1 1-7 15,1 1 0-15,-3 1-5 0,1 0-1 16,-4 1-3-16,-1-1-1 0,-4 2-3 0,-1 1-3 16,-4-1 1-16,0 2-1 0,-1 0 0 0,0 0 1 15,-4 0-5-15,0 0 4 0,-1 2-2 16,0-1-1-16,0 0 1 0,1 4-6 0,-1-3-3 16,-1 0-12-16,0 2-20 0,0-1-45 0,0 1-80 15,-1-1-122-15,-2 3-211 0,1-1-289 0,-5 1-83 16</inkml:trace>
  <inkml:trace contextRef="#ctx0" brushRef="#br0" timeOffset="180591.2523">10962 11230 1 0,'-1'4'0'0,"-2"-3"0"0,1 3 118 0,1-3 93 16,1 1 5-16,-2 2-19 0,2-2-24 16,0-1-29-16,2 1-19 0,-2 0-5 0,0-1-1 15,1 0 6-15,1 0 7 0,1 0 6 0,-1 0 13 16,4 1 3-16,3-1-11 0,1-1-23 0,2-1-29 16,8-2-26-16,-1 1-16 0,5-2-10 0,1 1-6 15,1-3-4-15,1 1-7 0,-1 1-2 16,1-3-3-16,1 2-2 0,-2-2 2 15,0 3-6-15,-2-1-2 0,-1 2-2 0,-7-1-3 16,1 2 2-16,-4 0-1 0,-3 1-2 0,-1 1-2 16,-2 0-1-16,-5 0 2 0,-1 0 3 0,-1 0 7 15,0 0-2-15,0 0 4 0,0 0-5 0,-1 0-1 16,1 0 3-16,0 1 0 0,-1-1-1 16,0 0-5-16,1 0-7 0,-1 2-6 0,-1-1-3 15,0 0-12-15,-2 2-56 0,-1 0-137 0,1 1-302 16,-2 2-960-16</inkml:trace>
  <inkml:trace contextRef="#ctx0" brushRef="#br0" timeOffset="182129.5658">7947 11551 1 0,'-3'0'0'0,"2"-2"0"0,0 2 0 0,1-1 198 16,0 1 9-16,0 0-32 0,0 0-45 15,1 0-43-15,-1 0-35 0,1 0-32 0,2 0-11 16,-2 0 11-16,0 0 13 0,2 0 21 0,-1 0 11 16,6 1-6-16,-5-1-4 0,4 0-4 15,0 0-3-15,-3 0-5 0,3 0 1 0,-1 0-1 16,3 0-2-16,-1 0 4 0,1 0-2 0,3 0 1 16,0 0 1-16,4 0 3 0,-4-1 5 0,7 0 0 15,-2-2 3-15,3 2-4 0,2 0-7 16,0-2 0-16,1 2 3 0,6-1-2 0,-2-1-2 15,-1 0-3-15,3-1-8 0,-1 2 1 0,0 0 4 16,-2-1-1-16,3 0-3 0,-1-1-4 0,2 2-5 16,-4-1-5-16,2-1-1 0,2 3 3 15,-2-3-1-15,1 3 4 0,-1-2-1 0,2 1-2 16,5-1 1-16,-2 0-5 0,-1-2-3 0,3 0-4 16,-3 4 0-16,0-2 1 0,0 2 0 0,0 0 2 15,2-1-1-15,-1 1 0 0,-1-1-1 16,-2 1 1-16,-2 1 2 0,0-3-2 0,-1 2 0 0,1-4-2 15,-3 3-1-15,2-1 1 0,-4 1-2 16,4 1 3-16,-4-2-5 0,5 1-3 0,-4 1 0 16,2-2-1-16,-2 1 1 0,2-2 1 0,-1 3-1 15,2-1-1-15,-3 1-1 0,3-1 0 16,-5 2 0-16,0 0 2 0,1 0-3 0,0 0 0 16,-4 0-1-16,3 0-2 0,-3 2 3 0,4-2 0 15,-1 0 3-15,2-2-2 0,-2 2 1 0,1-1-1 16,0 1-1-16,-2 0 2 0,3 0-3 15,-3-1 0-15,1 1 0 0,-1-1-1 0,0 1 1 16,0 0 1-16,-1 0 1 0,0 0-1 0,-1 0 0 16,-1 0 0-16,0 0-1 0,-1 0 2 15,2-1-2-15,-1 1 0 0,-4 0 2 0,3 0-2 16,-3-1 3-16,3 1 0 0,-4-2 0 0,1 2 0 16,-1-1-1-16,-1 1 1 0,0-1-1 0,-1 1 2 15,2 0-2-15,-2-1 1 0,3 0-1 16,-2-2 0-16,-2 2 1 0,4 0 2 0,-4-1 0 0,-1 1 1 15,-1-2-1-15,1 2-3 0,0 0-1 0,-4 0 1 16,2-1-2-16,0 1 1 16,-3 0 1-16,0 0-2 0,0 1 2 0,-3 0 1 0,0 0-1 15,2 0 0-15,-1-2-1 0,-2 2-1 0,0 0-2 16,1 2 3-16,-1-2-1 0,0 0 0 16,1-2 3-16,1 2-5 0,-1 0 5 0,1-1 0 15,2 1 0-15,-2 0 3 0,-1-1-2 0,0 0 0 16,0 1-2-16,2 0-1 0,0 0 1 15,-1-2-2-15,-1 2 0 0,2-2 0 16,1 2 1-16,-1-2 0 0,0 2 1 0,2 0 0 0,-2-1 0 16,-1 0-1-16,0 1-1 0,1-2 1 0,-2 2 0 15,1 0 2-15,-2 0 2 0,2 0-3 0,-1 0 4 16,-1 0 1-16,0 0 0 0,0 0 6 16,0-1-1-16,0 1 2 0,-1 0-1 0,1 0-4 15,-2 1-5-15,2-1-10 0,0 0-14 0,-2-1-19 16,0 0-17-16,-4 0-24 0,-3-1-30 0,1 2-41 15,-3-1-67-15,-2-1-83 0,0 1-138 16,-2 0-251-16,1 1-265 0</inkml:trace>
  <inkml:trace contextRef="#ctx0" brushRef="#br0" timeOffset="182503.2324">10004 11198 1 0,'-9'-5'0'0,"-9"-2"77"0,0-1 364 16,2-1-38-16,6 4-68 0,0 1-42 0,3 1-40 16,2 1-41-16,-2 1-35 0,5 0-47 0,-1 1-36 15,2 0-35-15,1 0-35 0,0 1-25 16,0-1-21-16,1 1-1 0,-1-1 6 0,1 3 15 16,2 1 10-16,-2 1 7 0,4 1 2 0,-1-1 0 15,2 0 11-15,-1 3 6 0,5-2 8 0,0 1 5 16,5-1-2-16,-1 1-5 0,0 1-6 0,4-2-2 15,0 3-6-15,2 0-2 0,-1-1-3 16,2 0-4-16,-1 0 1 0,0 0-3 0,-1 0 0 16,0 0 1-16,0-3-3 0,-2 0-1 0,3 0-2 15,-4 1 0-15,0-1-3 0,0-2 2 16,-2 0 1-16,1 1-1 0,-2-2 2 0,-2 3-2 0,-1-2-1 16,1 0 1-16,-2-1-5 0,-2 0 1 15,-2 1-2-15,3 0-7 0,-2 1-11 16,0 0-20-16,1-3-30 0,-2 1-33 0,2-1-37 15,-3 0-53-15,1-1-71 0,-2 0-105 0,3 0-204 16,-3 0-176-16,1-1 146 0</inkml:trace>
  <inkml:trace contextRef="#ctx0" brushRef="#br0" timeOffset="182845.5044">10447 11355 1 0,'0'-1'97'0,"0"-2"429"16,0 1-69-16,0 1-84 0,0 1-54 15,0-1-60-15,0 2-57 0,0-1-53 0,-2 1-44 0,2 0-38 16,0-1-28-16,0 0-19 0,-1 1-14 16,1 2 3-16,-3 0 0 0,1 4 10 0,-3-1 11 15,-1 2 4-15,-3 3 9 0,-1 1 0 16,-2 3-1-16,-2 0-5 0,-1 3-7 0,-3 4-5 16,1 0-6-16,-3 1-1 0,-1 0-7 0,1-2 1 15,0-1-2-15,1 1-4 0,2-4 5 16,-2 3-1-16,5-1 1 0,-2-1 1 0,4-1-4 0,0 0-4 15,2-3 0-15,1-1 0 0,-1-1-4 16,1-2 4-16,1 1 1 0,3-2-4 0,-2-2 6 16,4 0-4-16,0-2-1 0,0-2 4 0,2 0-6 15,0-1 3-15,0-1-2 0,0 0 1 0,1-1-1 16,-1 0 3-16,1 0 7 0,0 0 2 0,0 0 9 16,0 0 0-16,0-1-3 0,0 1-2 15,0 0-21-15,1-1-28 0,-1-1-66 0,1-1-126 16,0 0-297-16,1-1-967 0</inkml:trace>
  <inkml:trace contextRef="#ctx0" brushRef="#br0" timeOffset="185923.6329">10961 11846 1 0,'0'-2'0'0,"1"1"0"0,3-1 0 16,-3-2 0-16,0 3 141 0,-1 1 141 16,0 0-34-16,0 0-31 0,0 0-18 0,0 0-15 15,0 0-6-15,1 0-10 0,-1 0-17 0,0-2-18 16,0 2-20-16,0 0-14 0,0 0-11 0,0 0-6 15,0 0-10-15,0 0-12 0,0 1-10 16,0-1-13-16,0 0-9 0,0 1-5 0,0-1-7 16,0-1 0-16,0 2-7 0,0-1-4 0,0 0-8 15,0 4-7-15,0-4-5 0,0 1 0 16,-1-1 8-16,2 2 5 0,-1 1 5 0,0-1 2 16,0 2-2-16,0-1 0 0,0 1 1 0,0 2-1 15,2-2 0-15,-2 5 0 0,1-4 0 0,0 3-2 16,1-1 3-16,-1 1 4 0,-1 2-5 0,0 0 2 15,0 3-2-15,0-2 0 0,0 3 4 16,0 0 1-16,-1 1 1 0,-2 2-1 0,2-2-2 16,-1 1-3-16,1-1 3 0,0-2-2 15,0 0-1-15,-3-1-1 0,3 1-2 0,1-2 0 16,0 0 1-16,0 0 2 0,0-1 0 0,0 0-2 16,0-4 0-16,0 3 0 0,0-4 1 0,1 0 5 15,-1-1-4-15,1 0 1 0,-1 1-2 0,0-2-2 16,0 0 4-16,3 0-1 0,-3-1 3 0,0 0 1 15,0-1-1-15,0 1 0 0,0-1 1 16,0 0 5-16,0-1-4 0,1 0-2 16,-1 0-4-16,0 0-15 0,0 0-10 0,1 0-28 0,-1-1-42 15,0 0-65-15,0-2-100 0,-1 1-262 0,2 0-557 16</inkml:trace>
  <inkml:trace contextRef="#ctx0" brushRef="#br0" timeOffset="186453.803">11203 11840 1 0,'0'-4'285'0,"0"1"118"0,-1-1-84 15,0 1-29-15,1 2-22 0,-1-2-22 16,0 3-42-16,-1-1-45 0,1 1-46 0,1 0-43 0,-2 1-31 15,2-1-22-15,0 1-12 0,0 1-8 16,0-2 2-16,-2 1 4 0,1 2 1 16,0 1 3-16,-2 0-2 0,2 3-3 0,0-4-1 0,0 3 0 15,1-1 4-15,-2 2-2 16,1 0 1-16,1 0 1 0,0-1-4 0,1 0 6 0,1 1 2 16,-2 0 0-16,1 2 1 0,1-3-1 0,0 0-1 15,0 0 0-15,1 1 4 0,0-2-3 0,1 2 3 16,0 0 0-16,2-1-4 0,-1-1 8 15,2 0 1-15,5 1 1 0,-4 2-1 0,4-2-4 16,0-1-1-16,-2 3-2 0,1-3 3 0,-1 0-5 16,0 1-2-16,-1 1 0 0,1-1-6 0,-2 0 4 15,0-1 0-15,1 2-2 0,-3-2 4 16,0 0-5-16,-1 0-1 0,0-1 2 0,-1 2 1 16,2-2-1-16,-2 1 1 0,-2 0-2 0,1-1-3 15,-1 2 5-15,-1-2-1 0,-1 0 3 0,0 0 4 16,-1-1-3-16,0 1 3 0,0 2 3 15,-3-2 5-15,0 1 2 0,-2 0 5 0,1 2-1 16,-2-2-6-16,-2 0 2 0,-1 0-4 0,-1-2-1 0,1 5 1 16,-1-4-7-16,1 0-1 0,-2 0-4 15,2-1-3-15,0 1-3 0,2 0-7 0,-3-1-14 16,2-1-22-16,1 0-18 0,3 0-34 16,-3-1-53-16,4-1-83 0,-2 0-166 15,3 0-357-15,0-1-413 0</inkml:trace>
  <inkml:trace contextRef="#ctx0" brushRef="#br0" timeOffset="186897.3323">11187 11859 10 0,'-1'-2'465'15,"1"0"-82"-15,-1-1-53 0,0 0-40 0,1 1-26 16,1-1-40-16,-1 2-47 0,0-2-49 0,1-1-37 16,0 2-27-16,3 0-13 0,-1-2-12 15,4 1-5-15,-1-2-1 0,3 0 10 0,2 1 0 16,2-1 0-16,0 0 2 0,5 0-7 0,-3-1-3 15,5 1-4-15,-4 2-1 0,0-3-5 0,3 2-2 16,-4-2-6-16,-1 1-6 0,0 2 1 16,0 0-4-16,-4 1 2 0,1 0 4 0,-1-1-7 15,-2 1-1-15,-1 0-3 0,-1 2 0 16,-2-2 2-16,2 2 2 0,-3-1-1 0,-3 1-1 0,0 0 6 16,0 0 1-16,0 0 4 0,0 0 7 15,0 0-6-15,0 0 1 0,0 0-2 0,-2 1-3 16,2-1 2-16,0 0-2 0,-1 0-4 0,0 0-9 15,1 0 2-15,-1 0-6 0,1 0-3 16,-4 2 0-16,3-2-29 0,0 3-71 0,-2 1-148 16,-2 4-582-16,1 1-786 0</inkml:trace>
  <inkml:trace contextRef="#ctx0" brushRef="#br0" timeOffset="193833.4359">15483 5963 1 0,'-2'-1'0'0,"-5"-1"0"16,3-1 0-16,-2-1 0 0,2 1 85 0,-2 0 180 16,2 0-7-16,-3 0-23 0,4 0-26 15,0-1-42-15,-3 0-44 0,3 2-33 16,-3-1-30-16,2 1-16 0,-3 0-10 0,3 1-6 0,-2-2-4 16,-1 2-4-16,3 0 4 0,-4 0-1 15,3 0 2-15,-2-1 1 0,0 2-3 0,3-1 2 16,-5 1 1-16,4-1 3 0,-3 1 5 0,0-1 4 15,-3 1 3-15,2-3 2 0,0 3 2 16,-2-1-3-16,1 1-1 0,0-1-2 0,0 1-7 16,0 0 3-16,0 0-2 0,-1-1-2 0,1 1 3 15,0-2-5-15,-1 2 0 0,0 0-1 0,1 0 0 16,-1-1-4-16,0 1-2 0,0 0-2 16,-3 0-6-16,3 1 3 0,-2-1-1 0,2 0-2 15,0 0 2-15,-6 2-1 0,5-1-1 0,-4 0 0 16,3 0-1-16,0 2 0 0,1-1-1 0,-1 1 1 15,0-1-2-15,1 0 1 0,-1 1-1 0,-1-1-2 16,3-1 2-16,1 1-5 0,1 1-2 0,-1 1-2 16,3 0-1-16,-2-1 0 0,0 1-1 0,1 0 0 15,-3 1 0-15,2 2-1 0,-1-3 0 16,0 3 0-16,0-2 0 0,2 2 1 0,-2 0 0 16,3-1 2-16,-2 1-1 0,-1 0-1 15,0-2 1-15,1 1 0 0,0-2-3 16,-2 3 3-16,2 0-1 0,-1-2-1 0,0 1 3 15,-1 2-2-15,2-2 0 0,-2 1 2 0,0 1-4 0,-1 0 1 16,-3 1 0-16,3 0 1 0,1-1 0 16,-2 2 0-16,1-1 0 0,-2-1-1 0,3 3 3 15,-1-3-2-15,1 1-1 0,0 2 1 0,-4 0-2 16,4 0 1-16,-1-1 1 0,2 1-2 0,0-1 2 16,-1-2 0-16,1 3 0 0,-1-1-1 15,0 2 4-15,2-3-3 0,-1 2-1 0,1-3 2 16,-1 2-3-16,1-2 2 0,1 2 0 0,1 0 0 15,-1-2 0-15,-1 0-1 0,-1 2 0 0,2 0-2 16,1 1 0-16,-1-1 0 0,-3 1 1 0,1 1 2 16,-2 2 0-16,-1 0-1 0,2 1 1 15,-1-1-2-15,2 2 3 0,-2 2 1 0,-2-2 0 16,2 1 0-16,-1 2-3 0,2-2 2 0,1-1-2 16,0 0 1-16,1 1 1 0,-2-3-2 15,2 4 1-15,-2 0-1 0,1-1 1 0,-2 2-1 0,3 1 0 16,0 1 1-16,-1 0-3 0,0-3 3 15,4-3-1-15,1-1-1 0,-2-1 2 16,4-1-2-16,-3 0 0 0,2 1 1 0,1 0 1 0,-4 1-2 16,4 0 1-16,-2 0 0 0,2 2-1 15,-2 0 1-15,0 2 0 0,2-2 2 16,-3 4 2-16,3 1-3 0,-4 1 0 0,0 1-2 0,2 0-1 16,-3 0 3-16,4-1-1 0,-3-3 3 15,1 1-3-15,2-2 0 0,-1 0 2 0,1-1-4 16,3 0 4-16,-2-3-1 0,0 1-2 0,-1 0 2 15,2 1-2-15,-2-1 2 0,1 1 2 0,2 0-1 16,0 0 3-16,0 1-4 0,0 1 0 16,0-2-1-16,1 3 2 0,0 2-2 0,1 0 0 15,-1 3 1-15,2 0-3 0,-2-1 1 0,1 0-3 16,0-1 2-16,1-1 4 0,1 0 1 0,0-3 5 16,-2 1-3-16,1-1 1 0,3 0-3 0,-3-4 1 15,0 1 0-15,1-3-4 0,0 0 4 16,0-2-1-16,3 2 1 0,-2-2 2 0,1 4-1 15,0-1 1-15,3 2 1 0,-4 0 0 0,5-4 1 16,1 2-1-16,-1-2-1 0,1 4-5 16,0-2 4-16,1 2 2 0,1 0 1 0,-1-2 0 0,4 0-1 15,-2 1-4-15,1 2 0 0,3 0 4 16,-5-2 1-16,5-1 2 0,-2-2 0 0,2 3-1 16,-1-2 0-16,1 2 5 0,0-4 1 0,2 0 3 15,-2-2-2-15,0 2-6 0,4-1-1 16,-1 0 3-16,-1 2-2 0,1-4 4 0,-1-2 1 15,2 1-3-15,0 2 2 0,-1-2-2 0,4-1-2 16,-1 3 0-16,0-3-3 0,-2 2 0 0,4-2 0 16,1 1 1-16,-3-1-1 0,3-1 0 15,-4 1-2-15,1-2-3 0,1 6-1 0,-2-3 2 16,-2 1 0-16,3-1 4 0,3-1-1 0,-1-2 2 16,1-1-1-16,-2 0 0 0,1 0-1 15,1-1 1-15,-4 0-2 0,4 0-4 0,-3 2 3 0,3-1 0 16,-1 0 0-16,3-2 6 0,-2 0-3 0,2-1-1 15,-3-1-2-15,-2 0 2 0,0-1-2 16,-1 1 1-16,2 0 2 0,0-2-4 16,-2 1 3-16,6-1-1 0,-5-1 1 0,5 0 3 0,0-1-3 15,-3 1 1-15,2-1-1 0,-4-1-1 16,-1 2 3-16,4-2-1 0,-3-2 1 0,4 2-2 16,-3 0 0-16,-2-3-2 0,3 3 0 0,-1-2 3 15,-2-1-2-15,-1 3 0 0,3-2-2 0,-2-1 1 16,0 1 1-16,-2-1 0 0,2 0 2 15,0-1-4-15,2 1 1 0,-2-2-1 0,1 2-2 16,-1-1 5-16,3-1-2 0,-3-1 0 16,0 2-1-16,1-3 0 0,0 2 3 0,-1-1 0 15,-3 0 2-15,-3 1-1 0,3 1-3 0,-1-3 2 16,1 1-1-16,-3 1 4 0,0-1 2 0,-4-1-1 16,-1 3 0-16,-1-3-3 0,0 0 1 0,2 1 1 15,-2-1 1-15,4 0-1 0,-2-1-2 16,-2-1-1-16,2 2-2 0,-1-1 2 0,-1-3-1 15,2 3 0-15,-2-2 1 0,0-1-3 0,3 1 3 16,-5-1 0-16,2-1 0 0,1-1 2 0,2-2-3 16,-2 0 0-16,-1 0-3 0,-2-2 2 15,4 0-1-15,-5 1 0 0,2 2 1 0,0-1-3 16,2 1 3-16,-2-2 0 0,-1 3 2 0,0 0 1 16,-2-2-3-16,2 3-2 0,0 0 0 0,-4 0 0 15,5 1 1-15,-2-1 1 0,-2 2-1 0,2 0-1 16,2 0 3-16,-5-1 1 0,4 1-1 15,-2-1 5-15,-2-1-6 0,3 2-1 0,-3 0 0 16,0-2-1-16,1 1 3 0,-3 2 0 0,3 0 1 16,-3-3-2-16,0 2 0 0,0 0-1 0,3-3 0 15,-3 4 2-15,-1-2-2 0,0 0 1 0,0-1-1 16,3 1 0-16,-3 1 1 0,1-3 1 16,-2 1-1-16,0-4 0 0,0 2-3 0,0 1 1 15,-1-1 0-15,1 1 2 0,-1 1-1 16,-3 0-1-16,2 1-1 0,1-1-3 0,-1 2 5 0,-4 1-1 15,4-2 1-15,-1 0 1 0,-3 3-2 16,3-1 0-16,-5 0 0 0,4 1 3 0,-5 0-4 16,2-2 0-16,-3 3-1 0,-1 0-3 15,3 1 4-15,0 0 0 0,0 0 1 0,-2 0 3 0,0-1-4 16,1 2 1-16,-1-2-2 0,1 2 2 16,-1-2 0-16,0 0-1 0,1 1 0 0,0-1-4 15,3 3 5-15,-3-3 0 0,2 1 1 0,-1 0 2 16,3 1-3-16,-4-1-1 0,1 3-1 15,-1-1 3-15,3 1-4 0,-3-1 3 0,1 2-3 16,-1-1-7-16,-3-1 7 0,1 1-1 0,0-2 3 16,0 2 5-16,-3-1-5 0,4 4 2 0,0-3-2 15,-2 1-3-15,1 0 1 0,-2-2-1 16,-2-2 2-16,0 0-2 0,0 0 4 0,0-1-1 0,0 4 0 16,2-1 4-16,1 4-5 0,-4-1 0 15,5-2-1-15,0 3-2 0,-1-1 3 0,1 0 1 16,0 2-1-16,2 1-2 0,-2-1 3 15,1-1-1-15,0 1 1 0,-1 1 7 0,-1 0-8 16,-1-1 0-16,2 2 1 0,0-1-7 0,0 1 6 16,1 0-1-16,-1-1 0 0,-1 1 0 0,0 1-1 15,-2-1 0-15,2 2 2 0,-1-1 4 16,1 0-4-16,-4-2 0 0,1 2 0 0,-1-1-3 16,2 1 4-16,-2 0-1 0,3 0 0 0,-3 1-2 15,4-1 3-15,0 0-2 0,-1 1 2 0,-1-1 6 16,2 2-6-16,3-1 0 0,-1 1 0 0,-1-1-8 15,1 0 6-15,0 0 0 0,-1 1 0 16,0 1 4-16,0 0-3 0,0 0-1 0,2-2 2 16,-1 2 0-16,1 0-2 0,0 0 1 0,1 2-1 15,2-2-4-15,-5 0 6 0,3 0 0 0,-1 0 0 16,-1 0 3-16,0 0-3 0,1 0-1 16,-2 0 0-16,0 0 2 0,-1 0-4 15,0 0 0-15,-3 0-3 0,1 1-1 0,-2 0 7 0,1 0 0 16,-1-1 0-16,3 2 3 0,1-1-4 0,-4 0-1 15,5 1 0-15,0 0 1 0,-1 1-2 16,-2-1-1-16,4 3-1 0,-1-2-2 0,4 0 3 16,-3 0 2-16,2 1 0 0,0 0 2 0,1 1-2 15,3-2 0-15,-4 1 1 0,2-1-1 16,0 2 1-16,-1-2 1 0,2 1-1 0,-3 0-3 16,0-2 4-16,3 2-2 0,-2-1 1 0,3-1 5 15,-3 1-5-15,4 0 1 0,-3 1-1 0,3-2-2 16,-3 2 3-16,4-2 0 0,-2 0 0 0,-1-1-1 15,2 1 1-15,-1 1-1 0,0-1 2 0,3-1 0 16,-1 2-1-16,-3-1-1 0,4 0 1 16,0 0-3-16,-1-1 2 0,0 0 0 0,-1 0-2 15,1 0-1-15,1 0 1 0,-1 1 1 0,-1 0 0 16,-1 1 1-16,3-1-4 0,-2 0 0 16,1 2 3-16,-3-2-4 0,3 2 4 0,0-2 0 15,-2 0-1-15,2 0 1 0,1-1 1 0,-2 1 1 16,2-1-1-16,-3 0 4 0,3 1-4 0,0-1 1 15,0-1 0-15,0 0-2 0,-1 1 3 16,-2-1 0-16,2 0 0 0,2 0 0 0,-1 0-1 16,0 0-1-16,-1 0 2 0,-2 1-1 0,2-1 0 15,-2 2-1-15,-1-2 0 0,3 0-2 16,-1 2 2-16,-3-1 1 0,4 0-1 0,-4 1 1 16,3-1 0-16,-4 1 0 0,4-1-1 0,-1 0 2 15,-2 0-3-15,3 0 3 0,-2-1-2 0,3 1-1 16,-1-1 2-16,-2 1-2 0,4-1 0 0,-1 2 1 15,1-2-2-15,-1 0 0 0,0 0-1 0,0 3 1 16,1-2-1-16,0 1 0 0,1-2-3 0,-1 1-1 16,0-1 1-16,0 3-1 0,-2-1-2 15,0 0-2-15,2 1-5 0,-1 1-9 0,-1-1-11 16,-1 5-15-16,2-3-19 0,-1 2-20 16,-1 2-25-16,1-2-40 0,0 0-60 0,-1 0-85 15,2 3-145-15,1-2-238 0,1 0-456 0</inkml:trace>
  <inkml:trace contextRef="#ctx0" brushRef="#br0" timeOffset="194944.3499">15023 5917 1 0,'2'-3'0'15,"0"-1"0"-15,3-2 83 0,-3 2 234 0,-1 0-31 16,-1 1-39-16,2 0-30 0,-1 1-21 0,-1-1-24 15,3 3-21-15,-3-1-24 0,0 1-33 0,0 1-33 16,0-1-31-16,0 1-25 0,0 1-13 16,0-2-11-16,0 1-10 0,0-1-12 0,-3 1 6 15,3 1 13-15,-1 0 11 0,0 1 18 16,0 2 0-16,0 1 1 0,0-1 3 0,0 2 2 16,0 1 3-16,-3 0 0 0,2 0-1 0,2 0-4 15,-1 2-1-15,0 0-2 0,0 2 2 0,-3 2 3 16,2-1 2-16,-1 4 4 0,0-3-1 0,-2 1-2 15,2-1 2-15,-3 3 2 0,3 0 3 0,-5 0 5 16,3 0 0-16,-3 3-2 0,0-1-2 0,-1 2-1 16,3 0-4-16,-3-2-2 0,2 2-2 0,0 0-5 15,1 0-3-15,0-1 3 0,2 1-1 16,-2 0 3-16,2 0 1 0,-3-3 2 0,3 2 0 16,-2-1-1-16,3 0-5 0,-3 0-2 15,3-2-2-15,-3 2 1 0,3-1 3 0,-6 1 2 16,6-2-1-16,-3 2 2 0,3 1 1 0,0-1-4 15,-3 0 1-15,2-1-2 0,-1 2-3 0,3-1 2 16,0 1-1-16,-3-1-3 0,3 0-1 16,2 1-1-16,0 1-1 0,-1-2 2 0,0 0 2 15,0 1-2-15,0 0 3 0,-3 1 1 0,3 0-2 16,0 0 1-16,-1 1-1 0,-1 1-1 0,-1-1 4 16,2 1-3-16,-1-1 0 0,-2-1 0 15,3-1 0-15,-2 0-1 0,-2-1 0 0,4 1 1 16,-5-1-5-16,5-3 3 0,-1 2-2 0,-1-1 0 15,2-1 4-15,2 0-2 0,-2 0 0 16,1 1 1-16,-2-2-1 0,1 0 1 0,1-2 0 16,0 4 0-16,1-1-1 0,-1-2 1 0,-1 2-1 15,1 0 0-15,-4-1 2 0,3 2 0 0,0 1 1 16,1 1-1-16,-3-1-2 0,2 3 2 0,0-1 0 16,0 1 0-16,-3 0-1 0,2-1 2 0,-4-3-2 15,4 1-1-15,-2 0 2 0,1 0-3 0,0-2 1 16,-1 0 1-16,2 2-1 0,-4 1 0 15,4-3 2-15,0 2-2 0,-2-5 2 16,3 1-3-16,0 0 1 0,-3-1-2 0,3-1 2 16,-1 1 1-16,-2 1 0 0,3-1-1 0,-1 5-2 15,-2-1 1-15,2 0 1 0,0 0 1 0,-3-4 4 16,5 2-2-16,-2-1-1 0,-3 0-3 16,5 0-4-16,-3 0 4 0,0-2 1 0,2 1 1 0,1-3-1 15,0 1-1-15,-2-1 1 0,0 0-2 16,2-3 6-16,0 0-4 0,1 1-1 0,0-4 0 15,0 2-3-15,0-1 5 0,0-2 0 0,0 2 2 16,0-2-2-16,0 0-1 0,0-2 2 16,0 2 0-16,-1-3 4 0,1 1-1 0,0 0 0 15,0 1 0-15,0-1-7 0,0-1 7 0,0 0-1 16,0 0-1-16,0 1 1 0,0-1-3 0,0 1-1 16,0 0-1-16,0-1 3 0,0 2-2 15,0 0 0-15,0 0 0 0,0 1-3 0,1-2 3 16,-1 1 1-16,0-1 2 0,0 2 4 0,0-3-5 15,0 2-1-15,0 0-1 0,0-1 1 0,-1-1 0 16,1 2 2-16,0-1 1 0,0 0-6 16,0-1 6-16,0 0 1 0,0 0 2 0,0 0 7 15,0 0-8-15,0 0-6 0,1-1-7 0,-1 0-23 16,0-2-28-16,0-1-52 0,1-5-74 0,3-1-130 16,1-1-360-16,1-4-770 0</inkml:trace>
  <inkml:trace contextRef="#ctx0" brushRef="#br0" timeOffset="196346.3996">15967 5915 1 0,'-1'-2'0'0,"0"-2"0"0,-2-1 0 0,1 1 6 16,2 1 254-16,-1 0-15 0,1 0-14 0,0-2-19 15,1 1-25-15,1-1-35 0,1 0-27 0,1 1-23 16,-2-1-8-16,-1-1-3 0,4 2-3 0,-4-2 1 15,1 2-5-15,-1 1-5 0,0-1-6 16,0 2-3-16,2 0-4 0,-3 0-5 16,0 1-7-16,0 1-8 0,0-1-3 0,0 0-4 0,0 1-4 15,0-2 0-15,0 2-5 0,0 2-7 16,0-2-8-16,0 1-7 0,-3-1-8 0,3 1-7 16,0 0-8-16,0-1-14 0,0 1-14 15,0-1-11-15,0 1 4 0,0-1 13 0,0 4 15 16,0 0 14-16,-1 2 2 0,1 2 1 0,-1 0 2 15,1 1 1-15,-1 4 3 0,1-2 0 0,-1 4 1 0,-2 0 0 16,-2 3 3-16,1 1 6 0,-2 3 3 16,1 1 3-16,-2 1 2 0,-1 0-5 0,-1-2-1 15,4 0 0-15,-3-1-4 0,-1 1 1 16,3 0-4-16,-2-2-2 0,1 3 1 0,-1-1-1 16,-2 2 1-16,5 1 1 0,-3 0-1 0,0 0-1 15,2 0 0-15,-1 1-1 0,-2-1 5 0,0 0 3 16,-1 2-1-16,1 0 1 0,3-2-3 0,-3 1-4 15,0 0 2-15,1-2-2 0,3 0-1 16,-1 1-1-16,-2-2 2 0,3 0-1 0,-1 0 1 16,4 0 3-16,-1 1-1 0,-2-3 0 0,3 1-2 15,-1-1-2-15,-3-3 1 0,5 1 0 0,-2-1 1 16,-2 2-2-16,2-2 2 16,0 0 2-16,-2 1-1 0,4-1 6 0,-2 0-3 15,-4 1-1-15,5 1 2 0,-4 1-3 0,3 1 2 0,-1 2 1 16,-3 0 0-16,-1 1 1 0,3-1 1 15,-2 2-1-15,-1-2-2 0,4-1 0 0,-4 2-5 16,1-4-1-16,4-1-1 0,0-1-4 0,-2-2 5 16,3 3 0-16,-1-2 0 0,-3-3 4 15,5 1-5-15,-2-2-1 0,1-1 0 0,-3 1 1 16,4 0 0-16,-5 1-2 0,3 3 0 0,0-1-2 0,-3 0 4 16,3 4 1-16,0-2-1 0,-3 1 3 0,4-1-3 15,-4-2-1-15,2 3 2 0,-4 3 3 16,0-3-1-16,4 1 2 0,-3-4-4 0,6-3-2 15,-2 0 1-15,-3 1 1 0,4 0 0 0,0 1 3 16,-3-3-4-16,2 1 0 0,2-2-1 16,0 0-1-16,0-1 1 0,-3 3 1 0,3-2 1 15,0 1-2-15,0 2 0 0,0-4 3 16,0 1 0-16,1 0 2 0,-1-4-2 0,0 3-1 16,-3 1 0-16,3 3 4 0,0 1-2 0,0-3 2 15,0 2-1-15,1-3-5 0,-1 2 3 0,0-4 0 16,1 0 1-16,-1 0 3 0,-2 1-2 15,2 0 1-15,0-1-3 0,0-1 1 0,1-2-1 16,-1-2-1-16,1 0 1 0,0-1-3 0,-1-2 2 16,1-1 0-16,0 1 0 0,1 0 3 0,-1-1-1 15,0 0-3-15,0-1 0 0,-1 0-1 16,1 1 2-16,0-1 1 0,0 1 0 0,0 1-2 0,0 0 1 16,0 0 0-16,0 1-1 0,0-1 3 15,0 0-4-15,0 1 1 0,-1 1 0 0,1-3-2 16,0 3 2-16,0 1 3 0,-3 0-1 0,3-2 0 15,0 1 0-15,0-1-1 0,0 0 1 0,-1 0 3 16,1 0-1-16,1-3 2 0,-1 1 4 0,0-2 5 16,0 1 7-16,0-3 5 0,0 3 5 15,0 0 0-15,0 0 5 0,0 0 0 0,0-1-2 16,3 1-4-16,-3-4-14 0,0 1-10 0,1-2-11 16,0-2-11-16,0-3-12 0,0 2-23 15,1-5-29-15,2 2-46 0,-2-3-67 0,0 1-155 16,0-1-509-16,3-2-678 0</inkml:trace>
  <inkml:trace contextRef="#ctx0" brushRef="#br0" timeOffset="197588.3039">14070 7004 1 0,'-1'-2'0'0,"-3"1"0"0,-1-1 0 15,2 1 0-15,-3 2 0 0,4-2 0 0,0 1 0 16,-3 1 0-16,3-1 0 0,1 0 0 0,-1 0 0 16,2 0 121-16,-2 0 60 0,4 0-5 15,-2 0-15-15,0 0-9 0,0 0-8 0,0 0-15 16,1 0-18-16,-1 0-20 0,0 0-21 0,1 2-19 16,-1-2-17-16,1 0-9 0,-1 1-12 15,0-1-12-15,0 0-9 0,0 0-9 0,0 2-4 16,0-2-1-16,0 0 1 0,0 0-3 0,1 0 2 15,-1 2 20-15,3-2 23 0,0 1 21 16,-1 1 21-16,6-1 0 0,-3 0-1 0,3 1 5 0,1-1 0 16,0 0-3-16,3 1-2 0,-2-1-5 15,2-1-5-15,2 2 0 0,2-1-3 0,-2 0 1 16,4-1 4-16,0 0-2 0,3 0-4 0,4 0-6 16,0 0-5-16,4-1-7 0,1 1-5 15,0 0-4-15,-3 0-6 0,1 0 0 0,1 0 0 16,1 1-3-16,-1-1-1 0,0 2-4 15,-3-2-2-15,2 1 1 0,0-1 1 0,-5 1 4 0,5-1 2 16,-3 0 0-16,2 2-2 0,1-2 1 0,-2 1 0 16,3-1 0-16,1 2 4 0,0-2-2 15,-1 1 0-15,2 0-1 0,0-1-1 0,0 1-3 16,1-1 4-16,4-1-1 0,-2 1 0 0,-2-1-2 16,-1 1-2-16,0 0 0 0,0-1 2 0,4-1 1 15,-4 2-2-15,1-1 0 0,4-1-1 0,-3 1-3 16,0 0 0-16,-3 1 0 0,1-2-2 15,-1 2 2-15,1 0 0 0,-1 0 0 0,1 0 1 16,-1 0-2-16,0-1 1 0,1 1 0 0,-1-1-1 16,0 1 2-16,2-2 0 0,-2 1 2 15,2-2-1-15,-3 1 2 0,1 0-2 0,-1-2 0 0,-4 4 1 16,3-4-4-16,0 1-1 16,-3 1 1-16,2 1-3 0,-3 0 2 0,4-1-1 15,-1 1-1-15,-3 1 3 0,3-1 2 0,-4 0-1 0,2 0 1 16,2 0-1-16,-5-1-2 0,4 1 2 15,-5 0 1-15,1 0-5 0,-2 0 2 16,-1 0 0-16,-1-1 0 0,2 1 1 0,-5-2 1 0,6 2-1 16,-2 0 0-16,1-1 0 0,0 1-2 0,-2-2 0 15,2 2 0-15,-6 0 1 0,4 0-1 16,-6 0 1-16,0 1-1 0,2-2 0 0,-1 1 1 16,-2 0-2-16,0 1 1 0,1-1 0 0,0 1-2 15,2 0 0-15,-2 0 0 0,0-1-1 0,3 2 2 16,-4-2 2-16,2 1 1 0,-3 0 1 15,-2-1 0-15,-2 1 0 0,1 0 0 0,0-3 1 16,-4 6-1-16,-2-6 1 0,0 3 1 0,1 0 0 16,-2 0 2-16,0 0-2 0,0 0 2 0,0 0 1 15,0 0 1-15,0 0 2 0,0-1 2 16,0 1 0-16,0 1 0 0,-2-1-2 0,2 0-9 16,-1 0-19-16,1-1-28 0,-2 1-66 15,-5-1-103-15,1 0-208 0,-8 0-471 0,0-1-596 16</inkml:trace>
  <inkml:trace contextRef="#ctx0" brushRef="#br0" timeOffset="199419.6622">14708 6381 1 0,'0'-1'0'0,"-1"0"0"0,-2-1 0 16,0-2 0-16,2 2 0 0,1-1 0 0,-1 1 97 16,1 0 45-16,-1-1-13 0,-1 0-10 15,0 1 2-15,-1 0 3 0,1 0 3 0,0 0-3 16,1 1-3-16,-3 0-19 0,2-1-18 0,2 1-12 15,-3-1-9-15,-2 1 0 0,3 0-3 16,1 0-8-16,-1 0-4 0,-3 0-8 0,3-1-5 16,0 2-8-16,-2-2-7 0,-1 2-8 0,-1 0-3 15,2-1 4-15,0 1-2 0,-2 0 2 16,3-1 1-16,-3 2 1 0,3-1 3 0,-4 0 1 16,2 0 2-16,-1 0 0 0,0 0 4 0,1 0 0 15,-3 0-2-15,4 0 2 0,-3 0-3 0,-2 0-3 16,4 0 1-16,-4 1-5 0,0-1-4 15,2 2-1-15,-1 0-5 0,-1 0-1 0,1 0-2 16,0 1-1-16,-2 0 0 0,2-1 1 0,0 2-1 16,0 2-1-16,-1-1 0 0,1 0-3 15,0-1 1-15,1 2-2 0,1 0 1 0,-2-1-1 0,4 0 0 16,-3-1 2-16,4 3-1 0,-5-2 6 16,4 0-3-16,-2 0 2 0,2 0 3 0,-2 2-5 15,1-1 3-15,-1 0 1 0,1 0 0 0,0 1 3 16,-3-1 0-16,4 1-1 0,-4 1 3 15,2 0 0-15,1-2-1 0,-2 0 1 0,4 4-5 0,-6-2-2 16,6-1 1-16,-4 2-2 0,4-1 0 16,-4 2 4-16,5-1-4 0,-4 0 0 0,2 2 2 15,1-1-2-15,-3 2 1 0,3-1 0 0,-2-1-2 16,3 1-2-16,0-3 0 0,-1 3 2 16,0-2 0-16,0 0 4 0,3 1-1 0,-1-1 1 15,0 0-1-15,0-1 2 0,1-1-2 0,0 2 3 16,0-2-1-16,1 0-1 0,-1 0 3 15,2-1-1-15,-2-1 0 0,3 0 2 0,0 2-1 16,1 0 1-16,-2-1 2 0,4 3-1 0,-3-3 4 16,5 0 2-16,-1-1 2 0,-1-2 2 0,3 3 5 15,1-2 5-15,1-1 2 0,-2-1 4 0,1 0 1 16,0-1 0-16,1 0-1 0,-1-1-1 0,1 0-1 16,-1-1-3-16,2-2-4 0,-1 1-2 0,1-1-3 15,1-1-3-15,-1 1 0 16,-2-2 1-16,1 1 0 0,-2-1 1 0,0-1 2 15,-4 1 0-15,3-1-1 0,0-1 1 0,-5 0-3 0,3 0-1 16,-3 2-3-16,4 0-2 0,-5 0-1 16,-1-2 0-16,1 3-1 0,-1-1-1 0,1 0 1 15,0 3-4-15,-1-3 1 0,0 0 1 16,-1 1-1-16,0-1-1 0,-1 1-1 0,0 1-1 0,-1 0-1 16,0 1 0-16,2 0-3 0,-1 0 1 15,0 0 0-15,0 2-4 0,0-1 1 0,0 0 0 16,0 0-2-16,-1 0 2 0,-2 0-1 0,3 1-1 15,1 0 1-15,-1 0 0 0,1 0 1 16,0 0-1-16,-1 0 1 0,1 0-2 0,0 0 0 16,0 0-1-16,0 0-3 0,0 0 1 0,0 0-4 15,0 0-1-15,1 0-2 0,-1 1-1 0,0-1-1 16,0 0 0-16,0 0 2 0,0 1-2 16,1-1 0-16,-1 0 4 0,0 0 1 0,1 0 7 0,3 1 3 15,-1 0 1-15,-1 0 2 0,-1 3 0 16,5-3-1-16,-3 0 2 0,0 1-1 0,3-1-1 15,-3 1-2-15,4 1 0 0,-3-1-2 16,3 0 3-16,-2 1-1 0,0 0-1 0,-2 1 1 16,3 2-1-16,-4-3 0 0,3-1 2 0,-1 3-1 15,-3-2 0-15,5 2 0 0,-3 0 0 0,-1-1 0 16,4 2 0-16,-3 0-1 0,-2 0 1 0,1 2 0 16,3 3-2-16,-3 0 2 0,0-2 0 15,1 1 1-15,-1-2 1 0,-2 1-1 16,1 1 1-16,-1 0-1 0,0 0 2 0,-1-1-1 15,1 2 2-15,-2-1-1 0,0 1-2 0,1-1 1 16,0-1 0-16,0 3 0 0,-1-5 1 0,-1 2-2 16,0 1 1-16,2-2-2 0,0-1 1 0,-1 2 1 15,-3-1 1-15,3 0 2 0,1 3-1 0,-2-3 0 16,-1-1-1-16,3 1-1 0,-1-5 2 16,1 4-1-16,0-3-1 0,-2 3-1 0,1-1-1 15,1 0 3-15,-1-1 1 0,2 2 3 0,-2-1-1 0,1-2-2 16,-1 1 0-16,-1-2-1 0,3 0 2 15,-1 1-2-15,0-1 0 0,1 0 1 0,0-1-2 16,0 0 2-16,0-1 1 0,-1 0 1 0,1 1-1 16,0-1 1-16,-1-1 0 0,1 0-1 15,-1 0 3-15,1 0-2 0,0 0 1 0,0 0-1 16,0 0-2-16,0 0 2 0,0 0-1 0,0 0 1 16,0 0 1-16,0 0-2 0,0 0-2 0,0 0-1 15,0 0 2-15,0 0 0 0,0 0 2 16,0 0 1-16,0 0-4 0,0 0 7 0,0 0 1 15,0 0 4-15,0 0 3 0,0-1-3 0,0 1-2 16,0 0-1-16,0-2-2 0,0 2-2 16,0 0-3-16,0 0-2 0,0 0-19 0,0 0-37 15,0 0-68-15,0 0-118 0,0 2-317 0,0 1-1006 16</inkml:trace>
  <inkml:trace contextRef="#ctx0" brushRef="#br0" timeOffset="205637.5342">8440 6704 1 0,'0'2'0'16,"0"-4"0"-16,0 2 0 0,-1 0 0 0,1-1 0 16,0 2 201-16,0-1-4 0,0-1-32 0,0 2-35 15,0-2-21-15,1 2-19 0,-1-1-14 0,0 0-16 16,0 2-14-16,0-4-12 0,0 2-13 16,1 0-15-16,-1 2-15 0,0-1-16 0,1-1-20 15,-1 1-24-15,0-1-26 0,0 1-26 0,3-1-12 16,-3 1 62-16,1 2 53 0,1-2 54 0,-1 2 44 15,2 0-23-15,3-2-8 0,-3 1-6 16,5 0 2-16,-4 1 3 0,3-1 6 0,3-1 5 16,-1 2-1-16,2-2-4 0,0 0-10 0,0 1-6 15,0-1-6-15,5 3-3 0,-4-1-3 16,0 1-1-16,4-1 0 0,-3 0 5 0,-2-2 4 16,6 2 4-16,-4-1 4 0,4-1-2 0,-1 3-1 15,2-4-3-15,2 1-5 0,0-1-5 0,1 0-4 16,-1 2-4-16,2-1-1 0,-1-1-2 15,3 1 0-15,-2-1-2 0,1 1-2 0,-2 2-1 16,5-2-3-16,-2 0 0 0,2 2-1 0,-1-1-1 16,-1 1 1-16,-1 2-2 0,0-1 5 15,2-2 2-15,-1 0 3 0,-1 0 1 0,4 0-5 16,-3 1-2-16,4-3-2 0,0 1 0 0,-1 1 3 0,3 2-2 16,-1-2 0-16,1 3-4 15,0-3 1-15,-1 1 0 0,-3 0 2 0,4-1 3 0,-1 1-4 16,0 2 3-16,0-3-4 0,-1 1 1 15,-3-2 1-15,3 1-2 0,1-1 0 0,1 2-1 16,1-1 0-16,1 0-1 0,1 1 2 0,-3-2 2 16,4 4 0-16,2-4 2 0,1 2 1 15,4-2-1-15,2-1 5 0,1 2 1 0,4-2 6 16,2 0 0-16,0 0 4 0,4-2 2 0,3 2 0 16,-2-1 4-16,5-2-2 0,-2 2-4 0,-4-1-2 15,5-1-2-15,-3 1 1 0,1-1-1 16,2 1 1-16,-3 0-2 0,3 0-4 0,2 0-1 15,-3 1-3-15,4 1 0 0,-2-1-1 0,2 2 0 16,-3-1-2-16,-2 0-3 0,1 1 1 0,-4 1 0 16,0 0 1-16,-2 0-1 0,1-1-3 0,-3 0 1 15,-1 0 0-15,1-1 4 0,-3 2 0 0,3-2-1 16,-5 0 1-16,1 1-4 0,1-1 5 16,-1 0 0-16,-1-1 1 0,0 1 3 0,-5 0-1 15,0-2 0-15,-1 1 0 0,-1 0 1 16,-2 0-1-16,-1 1 1 0,-3-1-1 0,1 2-5 15,-5-2 2-15,-1 1-1 0,2 0 1 0,0 0 0 16,-5 0-3-16,2 0-4 0,-5 1 0 0,0 0 1 16,-1-1 1-16,-1 1-2 0,0-1 2 0,4 1-4 15,-2 1 2-15,4-1 1 0,0 0 0 0,1-1 4 16,0 1-2-16,-2-1-1 0,2 2 0 0,-3-2-1 16,3 0 3-16,-3 2-2 0,-1-2 0 15,4 1-1-15,-4-1 0 0,1 0 0 0,0 1 2 16,2 1 3-16,-2-1-4 0,1-1-3 0,-1 2-2 15,-1-1-2-15,-1 0 3 0,2 2 4 16,0-1 0-16,-1 0-1 0,1 0 0 0,-2-1 0 16,4 1 2-16,-1-1 1 0,0 0-2 0,0 1 1 15,0-2-1-15,1 1-2 0,0-1 4 16,1 0-1-16,-1 0 2 0,-2 0 0 0,4 0-2 16,-6 0-2-16,0 0-1 0,-2 0 6 0,-2 0-6 15,-1 0 1-15,1 0-1 0,-5 1-4 0,3-1 5 16,-2 0-1-16,-2 1 1 0,0-1 1 0,-2 1-3 15,-2-1 1-15,1 0 0 0,0 1 3 16,-1-1-2-16,-3 0-1 0,4 2 0 0,-6-2-3 16,2 0 4-16,-1 0 0 0,-1 0 1 15,-2 0 3-15,0 0-2 0,0 0 1 0,0 0 2 0,0 0 4 16,0-2 1-16,0 2 1 0,0 0 0 16,0 0-6-16,0 0 5 0,0 0-3 15,0 0 0-15,0 0 2 0,-1 0-7 0,1 0-3 0,-1-1-5 16,1 1-7-16,-1-1-22 0,-1-1-21 0,0-1-24 15,0-1-32-15,1 0-23 0,-1 1-42 0,-4-2-57 16,3 0-93-16,-2-1-158 0,0 0-170 16,-3 0-136-16</inkml:trace>
  <inkml:trace contextRef="#ctx0" brushRef="#br0" timeOffset="206220.9395">13584 6660 1 0,'-9'-4'0'0,"-4"-5"0"16,-3-2 394-16,1 3 4 0,4 0-18 0,0 1-51 15,-2 0-61-15,6 1-47 0,-1 0-45 0,3 2-33 16,0 2-22-16,3-1-25 0,1 2-23 16,-1 0-27-16,2 2-31 0,0-1-30 0,0 0-23 15,0 1-22-15,0-1-6 0,2 1 11 0,-1 1 14 16,0 1 26-16,1 1 17 0,5 1 5 16,-4 2 5-16,5-1 2 0,0-1 3 0,3 2 2 15,0-1 5-15,0-1 0 0,4 2 0 0,0 0-1 16,2-1-7-16,-1 1 5 0,3 0 0 15,-1-1 2-15,2 0 1 0,0 1-6 0,-1-1-4 0,-2 1-5 16,1 0-2-16,-1-1-2 0,-3 2-2 16,0-2-1-16,-1 0-2 0,-2 0 3 0,0 0 0 15,0 1-1-15,-2-1 3 0,-1 1-3 0,-1-1-1 16,0 0 1-16,-2 0-1 0,0 0-1 16,-3-2 1-16,3-1-2 0,-3 1-2 0,-1-2 5 15,1 0-1-15,0 0 1 0,0 3 1 0,0-3-2 16,-2 1 1-16,0 1-1 0,0-1 3 0,0 0-2 15,0 2 1-15,0 0 1 0,-2-4-2 16,-2 4 5-16,2 0 1 0,0-1 2 0,-2 2 2 16,0 0-2-16,-4 1 2 0,-3 2 1 0,0 2 2 15,0 0 0-15,-8 1-4 0,2 1-1 16,-3 2-2-16,-5 1 0 0,-1-1 1 0,0 3-1 16,-4 1 0-16,2-1-5 0,4-1-1 0,-4 3-2 15,5-1-2-15,-4-2 2 0,5-1 0 0,4 0 0 16,1-1 0-16,1-3-2 0,3 1 3 0,0-2-1 15,-1 0 0-15,5-1 0 0,2-3-1 0,1 2 1 16,-2-3 0-16,2 0 2 0,1 0 0 0,1-1 0 16,0-3 1-16,2 2 3 15,0-3 3-15,0 0 4 0,1 0 3 0,-3-1 2 0,4 0 0 16,-1 0 1-16,1 0-1 0,0 0 2 0,-1 0-1 16,1 0-2-16,0-1-7 0,0 1-9 15,0-1-25-15,-2 0-45 0,-1 1-70 0,-1-3-136 16,-1 3-302-16,-1 0-942 0</inkml:trace>
  <inkml:trace contextRef="#ctx0" brushRef="#br0" timeOffset="208597.5993">8510 8642 1 0,'0'-3'0'0,"0"2"0"0,-2 0 0 15,1-1 0-15,0 2 0 0,-2 0 0 0,2 0 0 16,0 0 71-16,1 0 72 0,-1 0-10 15,1 0-4-15,0 0-6 0,0 0-7 0,1-1-4 16,-1 1-15-16,0 0-16 0,1 0-14 16,-1 1-16-16,1-1-9 0,2 0-14 0,-3 0-9 0,1 0-5 15,0 0 23-15,2-1 20 0,3 1 16 16,-2-2 9-16,3 1-15 0,-3-2-13 16,4 2-8-16,-1 0-8 0,-1 0-4 0,2-3-5 0,-1 3-6 15,-1 0-5-15,3 1-2 0,1-1-1 0,-1 0-1 16,2-2 6-16,-1 1 3 0,5 0 1 15,-1-1 4-15,4 0-2 0,1 0 1 0,2-1-3 16,3-1-1-16,-2 1-4 0,7-1-4 0,0 1 1 16,-1-3-4-16,3 4 4 0,0-2 2 0,2 1 2 15,0-2 5-15,6 1 0 0,-3-1 3 0,-2 0 1 16,-1 0 0-16,2-1 0 0,-2 0 1 16,2 0-2-16,2-2-2 0,1 1-4 15,-3 0-3-15,3-1-4 0,-1 1-2 16,-3 1-3-16,5-3 2 0,-2 2-1 0,1-2 0 0,1-1-2 15,2 4-5-15,-1-4 5 0,1 4 0 0,4-3 3 16,-1-2-1-16,0 2-5 0,-3-1-1 0,0 3-3 16,3 0 2-16,-1-1 0 0,0 0 0 0,-1-2 2 15,-2 2-1-15,4 1 1 16,-5-3 0-16,4 0 4 0,0 0 1 0,-5 1 2 0,2 0-1 16,-2 1-2-16,3 0-1 0,-1-2-2 0,-2 2-1 15,-1-3 1-15,0 4-1 0,-1-2-1 0,-1 0 0 16,1 0 0-16,-1 1 0 0,2 0 1 15,0 2 1-15,1 0-4 0,0-2 2 0,-1 0 1 16,3 0-4-16,-1-1 6 0,0 2-3 0,0-1 0 16,2 1 2-16,-1-1-2 0,2 0 1 15,2 1 0-15,-3-2 0 0,1 3-2 0,-3 1-1 0,-3-2 1 16,0 2-2-16,2-2 3 0,-2-1-3 16,0 4 1-16,-3-1 0 0,1 1 1 0,0-3-1 15,-3 3 1-15,1-1 3 0,-1 0-6 16,1-1 3-16,-3 3 1 0,1-2-1 0,-1-2 3 0,1 1-2 15,0 1-1-15,1 0 0 0,1 0 0 16,2 0-1-16,-2 0 0 16,-2 1 2-16,0 0-5 0,-3-2 2 0,1 2 1 0,0 0-3 0,0-2 6 15,-3 2-3-15,2 1-1 0,-1-1 2 16,0 1-3-16,-1-1 0 0,0-3 1 0,-2 3 2 16,-2-1-1-16,2 1 2 0,1 0 0 0,-4 0-2 15,4 0 2-15,-3 1-2 0,-1-1 0 0,1 0 0 16,0 1-3-16,-2 1 1 0,1-2-1 15,0 2 2-15,-1-1-1 0,0 1 0 0,0-1 1 16,4 1-3-16,-2-1 4 0,0 2-2 0,-2-2 0 16,-2 3 1-16,-2 1-3 0,-1-3 1 0,2 2 0 15,-3-2 1-15,1 0 1 0,1 1 0 0,-3 1 0 16,2-2-1-16,2 1 2 0,2 0-2 16,-1-1 0-16,0 0 2 0,0 2-3 0,4-4 1 15,-3 2 1-15,0-1-2 0,2 1 3 0,-1-1-2 16,-2 1-2-16,0 0-2 0,0 1 1 15,-2-3 2-15,1 4 2 0,-1-2 2 0,-2 1-4 0,3 0 0 16,-3-1 1-16,-1 1-2 0,2-1 4 16,-2-1-2-16,0 3 0 0,-1-2-1 0,0 3 1 15,1-1 0-15,-3-1 1 0,1 0 0 16,-1 2 0-16,0-1 1 0,0-1 0 0,-3 1 0 16,-1-1 2-16,4 1-1 0,-2-1-2 0,-1 0 2 15,2 1 0-15,-2 1-2 0,0-4 3 0,1 3-1 16,-4 1-1-16,4-3 0 0,-4 2-1 0,5-1-1 15,-4-2 2-15,3 2-1 0,-2 1-1 16,0-1 2-16,2 1-3 0,-2 0 2 0,2-2 0 16,-3 1 0-16,3 0 0 0,-3 0-2 0,4 0 1 15,-1 1-2-15,-3-3 2 0,2 3 0 16,-3 0 0-16,3 0 0 0,-2 2-1 0,-1-3 1 16,3 1 1-16,-4-1 1 0,3 0 0 0,-1 1 0 15,-2 1 1-15,2-2-1 0,-2-1 4 0,-1 3 2 16,0-1 1-16,-1 1 3 0,1 1 0 15,-1-2 0-15,0 1 1 0,0 0-2 16,0-1 1-16,0 1-4 0,0 0-2 0,0-1-5 0,1-2-1 16,2 1 0-16,1 0-2 0,-2-2 1 15,3 3-4-15,0-2 1 0,4-1-1 0,0 0 2 16,-2-1 3-16,2 1-2 0,0 1-1 0,3 1-1 16,-4-1-3-16,2-1 2 0,-1 1 2 0,2-1 1 15,2 2 0-15,0-2 2 0,0 2-3 0,-1 0 0 16,-3-2 3-16,1 1-2 0,-5 2 2 15,0-1 0-15,-3 2 0 0,0 0 4 0,1 0 2 16,-3-1 3-16,0 2 4 0,0-1 4 16,0 0 1-16,0-1 0 0,-3-1-5 0,1 1-7 0,2-1-4 15,-1 0-3-15,1 1 0 0,0-3 0 0,0 2 2 16,0-3-1-16,0 0 0 0,1 3-2 16,1-1 0-16,-2-1-1 0,3 2 2 15,-2-2 0-15,-1 3-2 0,1-2 1 0,-1 3-2 0,0-1 3 16,0 0 1-16,0-1 0 0,0 1 0 15,0 1-3-15,0 0-1 0,0 0-4 0,0 0-3 16,-1 0-4-16,-3-1-4 0,2 0-1 0,0 1-3 16,-1-3 3-16,-4 1 0 0,0 0 2 0,0-1 6 15,-5-1 0-15,-3 0 3 0,2 0-2 16,-6 0 1-16,-1 0 3 0,-2 2-1 0,-4-2 3 0,1 3-2 16,-3-1 4-16,-2-1 1 0,2 0 1 15,5 1 3-15,0-1-1 0,4 2 0 0,2 0-1 16,5 0 1-16,2 1 2 0,1 0-1 0,3 0 0 15,0 1-4-15,5 0-1 0,-2-1-2 0,2 1-4 16,1-1 0-16,-2 1-11 0,4 1-1 16,-2 0 0-16,3 1 3 0,-1 2 12 15,2 0 6-15,5-1 6 0,3 3 4 0,5 0 0 16,4-3 0-16,7 1-1 0,1 0 0 0,1 0-5 16,-5-2-3-16,2 2-2 0,-6 0-3 0,-3-1 3 15,-4 2 1-15,-2-2 0 0,-3 3-1 0,0-1-2 16,-1-1 0-16,-4 2-1 0,3 0 5 0,-2 2-1 15,1 0 0-15,-3-1 0 0,2 3-5 16,-2-1 6-16,-2 1-1 0,2 2 2 0,-2-1 2 16,1 2-3-16,-4-2 2 0,1-1 0 0,-3-2 3 15,2 3 0-15,-5 0 1 0,0 1 2 16,-3 0-5-16,-2 1 8 0,0-3-1 0,0 0-4 16,-4 0 0-16,1 0-8 0,-5 0-2 0,2 2-7 15,-2-2-20-15,-2 5-60 0,0 1-80 0,-2 0-164 16,1 0-462-16,6-1-730 0</inkml:trace>
  <inkml:trace contextRef="#ctx0" brushRef="#br0" timeOffset="210758.2006">11699 10486 1 0,'0'0'0'0,"-1"0"0"0,1 0 0 16,0 0 94-16,0 0 75 0,0 0-6 0,-1 0-18 16,2 0-17-16,-1-1-12 0,0 1-13 0,1 0-11 15,-1 0-2-15,0 0-2 0,1 0-6 0,-1-2-14 16,2 2-20-16,-2-1-21 0,1-3-5 16,1 0 3-16,2-1 18 0,-1 1 21 0,-1 0 4 15,1-1-5-15,0 2-11 0,0 0-11 0,-2 0-3 16,4 0-3-16,-1-1-3 0,0 1-1 15,1-4-6-15,0 3-1 0,1-3 2 0,1-1-1 16,1 0 3-16,0 1 4 0,3-2-1 0,0 1-1 16,0-2 1-16,4-1-1 0,-4 3 0 15,5-2-3-15,-2-1-1 0,3 1 0 0,-1-4-1 16,3 1 2-16,1-3 1 0,2 0 4 0,2 2-1 16,0-3 5-16,3 1 0 0,-3 1-2 15,1-3 0-15,-2 1-3 0,2 0-4 0,0-1-2 16,-2 0-4-16,3-2-1 0,-1 1-2 0,-1 4 0 15,3-4-4-15,-4 1 1 0,4-1-4 0,-3 2-1 16,3-3 1-16,-5 1-5 0,0-1 1 0,1-1-2 16,-1 2 0-16,2 0 2 0,-3-1-1 0,4 1 2 15,-1 1-4-15,-1 0 0 0,1 2 0 16,-2-3-3-16,2-1 5 0,-2 2-3 0,5 0-1 16,-5-1 0-16,7-1-3 0,-1-3 4 15,0 3 1-15,0-1 1 0,-1 1-1 0,-4 2 2 16,1-3-3-16,0 1 0 0,-2-1 2 0,1 1-5 0,1 2 2 15,-1-1 1-15,-1 0-3 16,1 0 4-16,2 0 1 0,-2 1-1 0,-2-1 0 0,2 0 1 16,-1 1-4-16,2 0-1 0,-2-1 4 0,-2 1-6 15,1 0 5-15,1 1 0 0,-1-2-2 16,1-1 5-16,-1 1-5 0,0-3 3 0,-2 1 1 16,2 1-2-16,0 1 0 0,-1-1-3 0,2 2 4 15,-1 0-4-15,-4 3 4 0,3-2-1 16,-3 3 1-16,2 0 0 0,0-1-2 0,-5 1 0 15,3 0 1-15,-1 2-1 0,0 0 2 0,1-1 0 16,-2 0 3-16,1 0-1 0,1 1 1 0,-2 0 0 16,3 0-4-16,-3-1 6 0,3 1-6 15,1-2 0-15,-4 2 2 0,5-1-3 0,-2-1 1 16,2 0-1-16,-1-1 2 0,-2 2 0 0,3-1 3 16,-1-1-1-16,4 0-3 0,-4-1 1 0,1 4-1 15,-3-1-2-15,2 2 4 0,-4-1-1 16,1 2 0-16,-2 0 2 0,0 1-1 0,-2-1 0 15,-1 1 1-15,0 1 2 0,-2 1 0 0,0-1 4 16,-1 2-3-16,2-1 0 0,-6-1 3 16,4 1-10-16,-2-1 5 0,2 0-3 0,0 1-3 0,1 1 3 15,-2-4 0-15,0 3-2 0,1 0 0 0,1-2 1 16,0 2-3-16,0 0 2 16,1 0 0-16,-1 0-4 0,2 1 2 0,-3 1 0 15,-2-2-2-15,2 0 4 0,-4 3-1 0,3-1 1 0,-4 1 1 16,3 1 1-16,-4-1-1 0,0 0 1 15,0 4 0-15,0-2-3 0,-1 1 3 0,0 0 0 16,-1 1-2-16,1-1 5 0,-1-1-2 0,0 1-2 16,1 0 2-16,0 0-3 0,1 0-1 15,0 0 0-15,0-1 1 0,-1 0-6 0,0 0 4 16,0-1 0-16,0 2-1 0,0 0 5 0,1 0-2 0,0 0 0 16,-1-1 0-16,-1 1 2 0,1 1-3 15,-1 0 2-15,0-1-1 0,0 1-4 16,-1 0 5-16,1 0 1 0,0 0-4 0,0 0 8 0,-1 0-5 15,1 0-1-15,0 0 3 16,-2 0-6-16,0 1 3 0,2-1 1 0,-1 0 1 16,1 0-1-16,0 0 3 0,-1 0-4 0,0 0-4 15,-3 0 4-15,-2 0-7 0,-1-1 0 0,-3 2 2 16,-2-1-4-16,-2 1 1 0,-5 1 3 0,0 0 0 16,-4 0-1-16,3 1 3 0,-1 1-1 0,1-1 0 15,0-1 6-15,2 2-6 0,-2-1 2 0,3-1 0 16,1 2-7-16,-3 2 5 0,2-3 1 0,3 0 0 15,0-2 5-15,2 2-3 0,1-2 0 16,1 0 0-16,3 0 1 0,-1 0-3 16,0 0 1-16,3 1 1 0,1 2-6 0,-1-2 4 0,0 0-1 15,4-2-1-15,0 0 3 0,-1 1 0 16,2-1-3-16,2 0-1 0,-2 2 0 0,0-2-2 16,1 0 2-16,0 0 3 0,1 0-5 0,3 3 8 15,0-1 1-15,4-1 0 0,3 0 10 0,4 0-5 16,1 0 0-16,0-1-2 0,6 0-3 15,-2 0 0-15,1 0 1 0,-2-1-1 0,1 1-2 16,-6 0 0-16,4 0 1 0,-2 0-4 16,-4 0 6-16,1 1-2 0,0 1-2 0,-4-1 1 15,2 1-3-15,-2-1 0 0,0 2 3 0,-1-2-1 16,1 2-4-16,-3 0 4 0,-1 2-4 0,2-2 2 0,1 2 6 16,-4 1-4-16,2 0 0 0,0 1 0 15,-3 2-4-15,1-1 3 0,-1 0 1 0,-3 2 0 16,0-1 0-16,-1 4-1 0,-1 0 0 0,0 3-1 15,-5-2 5-15,0 4-2 0,-2 0 1 16,-3 3 3-16,-1 2-5 0,-4-1 6 0,-3-1-1 16,4 2 1-16,-4-6 0 0,3 2-2 0,3-2-3 15,1-2-4-15,0-1 2 0,2 2 1 0,1-5 1 16,0 0 3-16,1 0-3 0,5-3-1 16,-3 1 0-16,4-2-2 0,-1-3 6 0,0 4-4 15,1-5-2-15,1 1 1 0,1 2-3 16,-1-2 3-16,1 0 2 0,0 1-3 0,0-3-4 15,0 2-25-15,0 1-35 0,0-2-52 0,0 2-78 16,-2-1-144-16,2 1-380 0,0-3-806 16</inkml:trace>
  <inkml:trace contextRef="#ctx0" brushRef="#br0" timeOffset="213958.9139">14354 7243 1 0,'0'-1'0'16,"0"-2"0"-16,1-1 255 0,-1 2 50 0,0 0-36 0,0 0-47 15,0 1-42-15,0 0-36 0,0 1-38 16,0 0-28-16,0 1-30 0,0-1-26 0,0 1-18 15,1 1-13-15,-1-2-9 0,0 1-11 0,0-1-9 16,0 1-6-16,0-1 2 0,0 1 12 16,-1 0 14-16,1 2 12 0,0-1 8 0,-1 3 1 15,1-2 3-15,0 1-1 0,0 0 0 0,0-1 3 16,-1 3-2-16,-1 0 2 0,-2-2 0 16,3 4 2-16,0-1 3 0,0 0 3 0,0 2 4 15,-1 0 1-15,-2 0 1 0,1-1-3 0,2 2 0 16,-1 1 5-16,-3 1 0 0,3 1 0 0,0-1-4 15,-2 1-4-15,0 1 2 0,2-1 2 16,-4 3 1-16,2 0 2 0,-2 0-2 0,2 1-4 16,-2 1-1-16,2-1 1 0,-3-1-2 0,3 3 3 15,-3 0-3-15,4-1-5 0,-2-4-1 0,2 0-2 16,1-1-2-16,-1 0 1 0,-2-4-1 0,4 3-1 16,0-3-3-16,-1 1-1 0,0-2-2 0,-1 0 4 15,2 0 0-15,0-1 1 0,1-2 5 16,-1 1-1-16,1 1 2 0,-1-2-1 0,1-1 0 15,-1 0 0-15,-1-1 1 0,2 0 2 0,0 0 0 16,-2 0 3-16,2-1-2 0,0 0 0 16,-2-1 5-16,2 1-2 0,0-1-2 0,0 0 3 15,0-1-3-15,0 1 1 0,0-1 4 0,2 0 0 16,-2 0 0-16,0-1-4 0,2 1-15 0,-2 0-35 16,0-1-51-16,0 0-69 0,2-1-84 15,-2 1-96-15,2-1-254 0,0-1-344 0</inkml:trace>
  <inkml:trace contextRef="#ctx0" brushRef="#br0" timeOffset="214706.695">14503 7433 1 0,'0'-1'0'0,"0"-3"186"16,0 0 119-16,0-2-21 0,-2 4-44 0,2-1-25 16,-2 0-37-16,2 0-36 0,0 2-25 0,-1-1-15 15,1 1-13-15,-1 0-10 0,1 1-13 16,0 0-11-16,0-1-10 0,0 1-8 0,0 0-12 16,0 0-11-16,-1 1-12 0,1-1-11 0,0 1-10 15,-1-1-7-15,0 1-1 0,0 2 4 16,-4 0 8-16,3 0 8 0,0 0 3 0,-1 1 2 15,-2 0 1-15,4 0 0 0,-3 1-1 0,0 0 3 16,3-1 0-16,-1 1 0 0,-4 0 3 16,4 1-3-16,1-1 1 0,-1 0 1 0,-1 2-3 15,0 0 4-15,1-1-2 0,0 0-1 0,-1 0 1 16,0 2-1-16,1-1 1 0,0-1-1 16,0 1 2-16,-2 0-2 0,3-1 0 0,0 0 0 15,1 3-3-15,-1-4 2 0,1-1 0 0,-1 2 0 16,2 1 0-16,-1-1 2 0,0 0 0 0,1-1-2 15,-1-1 5-15,1 1-3 0,0-2-2 16,1 1 2-16,0 1-6 0,0 0 4 0,0 1 2 0,0-2 0 16,1 0 5-16,1 0-1 15,-2 0 0-15,0 0-1 0,2 0 0 0,-1-1-1 0,-2 0 1 16,1-1 2-16,3 0 0 0,-2 0 4 0,-2-1 2 16,1 0 3-16,4-1 5 0,-4 2-1 0,5-1 1 15,-3-1 2-15,4 0 1 0,-1-1-2 16,-1-1 0-16,2 1 0 0,3 0-7 0,-2-2 1 15,1 0-2-15,1 0 0 0,1-1 6 0,1-1-4 16,-3 0 0-16,-2 1 1 0,6-1 0 0,-6 1 0 16,0-3 3-16,1 0 1 0,2 1-4 15,-3 0 3-15,1-4 1 0,-5 2-1 0,4-3 6 16,-4 2-6-16,1 2 0 0,2-4 0 0,-3 2-2 16,0 1 1-16,0-1 3 0,-2 0 0 0,-1 2-1 15,1-2 3-15,-2 1-2 0,0-1-3 0,-1 0 5 16,0 0-9-16,0 1-1 0,-2-1 0 15,-3 2-4-15,3-1 1 0,-3-1-3 0,1 1 0 16,-2-1-7-16,-1 2 1 0,2 1-2 0,-3-2-5 16,-5 3 3-16,0 0-5 0,2 0 0 0,-7 3 1 15,4 0-2-15,-2-1 2 0,-2 2 1 16,2 1 1-16,0 0-2 0,1 0-1 16,0 4-4-16,1-2-16 0,3 2-36 0,1 0-103 15,-1 3-178-15,3 1-459 0,0 5-702 0</inkml:trace>
  <inkml:trace contextRef="#ctx0" brushRef="#br0" timeOffset="220163.5153">19655 10139 1 0,'0'-2'0'15,"0"-3"0"-15,-1 1 0 0,1-1 0 0,0 1 0 16,-2 2 34-16,2-2 173 0,-1 1-3 0,1-1-9 16,0 1 0-16,-1-2-6 0,1 1-1 0,0 0-22 15,-1 1-6-15,1 0-8 0,0 0-10 16,0-2-3-16,-2 0-14 0,1 2-16 0,0 0-17 16,-2 0-11-16,2 1-9 0,0 0-9 0,0-1-10 15,-1-1-13-15,0 2-5 0,-2 0-7 16,2 1-3-16,1-2 0 0,-3 0-6 0,1 2 0 15,1-1-5-15,-2 1 0 0,2 0-1 0,-2-2 1 16,0 1 2-16,-3-2-2 0,3 2 3 16,-2 0-2-16,2-1-3 0,-1 2 2 0,-1-1-2 15,0 1 0-15,-3-2-1 0,2 2-2 0,0 0-1 16,-2-2 1-16,2 1 2 0,-2 0-2 0,-1-1 1 16,3 2-3-16,-2 0-1 0,0 1 2 0,-2-1-3 15,1-1 0-15,1 1 1 0,-2 0-4 16,1 2 4-16,-2-1 1 0,1 1 0 0,-2-1-1 15,1-1 0-15,0 2-3 0,1 1 1 16,0-1 0-16,0 0-2 0,0 1 1 0,0 0-3 0,-1 1 0 16,1-1 1-16,0 1 2 0,0-2 1 15,-3 2 0-15,1-2 2 0,2 2-4 0,-1 0 0 16,-2-1 5-16,1 3-4 0,-1-2 3 16,-2 1 1-16,2-2-2 0,0 0 3 0,-1 2-3 0,3-1 2 15,-3 1 0-15,1 0 0 0,0-1-4 16,2 0-3-16,-4 2 2 0,4-1-2 0,-2 4 2 15,-1-3 3-15,3-1-5 0,-2 2 4 0,0-1-2 16,-1 2 0-16,0-1 2 0,-1 0-3 16,1 0-1-16,0 1-1 0,0-1 1 0,-1 1 0 15,-2 1 3-15,0-1 1 0,0 0-6 0,2 1 7 16,-1 0-4-16,2 0 1 0,0 1 1 0,1-1-4 16,-2 0 0-16,3 3 0 0,1-2-1 0,-3 0 5 15,4 1-1-15,-3-2 1 0,0 3-3 0,1-2-1 16,1 2 1-16,1-3-1 0,-2 2 4 15,3 0-4-15,-3-2 1 0,3 3-1 0,-1-1 1 16,0-1-1-16,1 1 2 0,1 1 1 16,-3 0-2-16,3-1 2 0,0 2 1 0,0 0-1 15,-2 0 4-15,3 1-6 0,-2 1 0 0,0-3-1 16,-1 3-1-16,2-3 3 0,-1 2-1 0,1 0 2 16,1 2-2-16,-1 1 1 0,0-3-2 15,2 3 0-15,-1-2 3 0,0 0-3 0,0 3 1 0,0-3 0 16,2 3-3-16,-2-2 5 0,1-2 0 15,1 0 1-15,-1 0-1 0,0 2-2 0,0-1 0 16,0-1-1-16,1 3 3 0,1-3-2 0,0 2 0 16,-1 0 1-16,0-1-3 0,1 2 4 0,0 0-1 15,0-2-1-15,1 3 1 0,-1 1 0 16,0-3-3-16,1 0 2 0,2 2 2 0,0-3-4 16,-1 1 3-16,1 2 0 0,1-1-3 0,0 0-1 15,0-1 1-15,1 1-1 0,0 0 2 16,0 2 0-16,0-1 2 0,0 0-1 0,1 1 0 15,0-4 4-15,0 2-4 0,1 2 0 0,1-4-1 16,-1 2-2-16,0 2 3 0,0-2 2 16,2 0 0-16,-2 2 0 0,0 0-2 0,3-1 0 0,-1 2 2 15,-2-2 1-15,4 0-2 0,-3-2 2 16,1 1-3-16,2 1-4 0,1-3 5 0,-1 1 0 16,0 0 1-16,0 3 1 0,3-1-2 15,-1 0-1-15,2-2 0 0,0 1 5 0,2 1-3 16,-1 2 0-16,3 0-1 0,-2 1-5 0,-1 0 5 15,3-5 0-15,-1 2 2 0,1 1 2 0,0 0-5 16,2-4 1-16,-5 4-1 0,4-4 3 0,-1 0 0 16,0-1 0-16,4 1-1 0,0 0-5 0,0 1 4 15,-1-4 0-15,0 2 2 0,2-3 4 16,0 0-4-16,1 1-2 0,-2 0 0 0,2 2 0 16,1-3 2-16,3 2 2 0,-1-4-2 0,6 3-2 15,1 0 1-15,-2 2-2 0,3-2 4 0,-1 2 3 16,-2-3-4-16,2-3-1 0,0 6-2 15,0-4-1-15,0 2 3 0,0-3 2 0,2-1-1 16,1 1-4-16,-1 0 2 0,-1 0 0 0,1 2 1 16,-1-2 2-16,5-3-1 0,1 1-2 0,-4-1 0 15,2 0-2-15,-1 2 2 0,2 0 3 16,4-3-1-16,1 0-1 0,0-1 0 0,2-1 0 16,0 1 1-16,-3 3 6 0,2-3-4 0,-2-1 2 15,2-3-1-15,4 0-1 0,-3-4 5 16,-1 0 2-16,-1 0 0 0,-1-2 0 0,2-3-1 15,-2 1 0-15,-1 1 3 0,-3-3 2 0,-1-1-4 16,1-1 0-16,-1 1-4 0,-1-2-1 0,3-1 2 16,-5 1 0-16,-2-1 1 0,-1-3-1 0,-2 1 1 15,1-3-3-15,0 0 1 0,2-3 3 0,-3-1-5 16,-1 1 1-16,2 0-2 0,-2 2-10 16,0-1 7-16,-3 1 0 0,-2 1 1 0,3-1 6 15,-5 1-6-15,2 1 0 0,-2-1 1 0,1 0 3 16,-3 0-3-16,2 0 3 0,1-2-5 15,-2 1-6-15,0-1 8 0,-2 0-1 0,4-4 2 16,0-1 3-16,-2-6-5 0,2 1-1 0,-4-1 0 16,5-2 3-16,-4 4-3 0,1 2 2 0,-5-2-1 15,0 3-5-15,0 2 6 0,-2-2-1 16,-1 2 2-16,-1-1 2 0,0 2-3 0,-2 0-4 16,0-1 2-16,0-2 1 0,-4 2 1 0,0 0 3 15,0-2-4-15,-1 3-4 0,-2 0 4 16,-2-2-2-16,1 2 5 0,-2-1 1 0,0 1-6 15,-3 0-1-15,2-1-3 0,-4-1 2 0,-2 3 3 16,0 0 2-16,0 0-2 0,0 2-3 0,-2 0 1 16,2 1-3-16,0 1 6 0,-5 1 0 0,0 1-3 15,2-1 2-15,-3 2-4 0,-1-4-1 0,2 3 5 16,-3 0 0-16,4 1 0 0,-4 2-4 16,-1-2 0-16,4 0 0 0,-4 2 3 0,0-3 6 15,-3 3-8-15,-1 1-1 0,-2 1 0 0,4 0-1 16,-5 0 6-16,1 2 1 0,0-2-2 0,-2 4-2 15,1-5-2-15,0 4 1 0,-2-2 1 16,2 2 1-16,-1 1 0 0,2-3-3 0,-1 2-1 16,-1-2 0-16,5 3 3 0,-3-1-2 0,3 2 4 15,-3 1-2-15,5-1-2 0,-4 1 1 16,-1 0 0-16,3 0 3 0,-2-1-2 0,0 2 3 16,1 1-7-16,-1-2-1 0,0 3 4 0,1-2-1 15,-1 3 3-15,-1-1-1 0,4 0-3 0,-3-1 3 16,1 2-2-16,-2-2 2 0,5 1 0 15,-4 3-1-15,4-3-3 0,-1 3 1 0,3-2 2 16,-6 1 1-16,3 1 3 0,-1 0-1 0,0 0-4 16,0 1 0-16,2 0-1 0,-5-1-1 0,0 2 4 15,0-1 0-15,0 1-2 0,3 0 0 0,-4-1 0 16,1 1-1-16,-1 3 5 0,-2-3-1 16,1 1-2-16,-1 1-1 0,5-2-2 0,-2 0 4 15,0 2 0-15,3-1 0 0,-4 2-2 0,4-1 0 16,0 2 0-16,1-2 1 0,-1 1 2 0,4-1-2 15,-3 1-3-15,4-1-6 0,1 3-6 16,2-2-14-16,2 1-16 0,1 2-21 0,-2 2-27 16,1 2-34-16,2-3-65 0,2 1-88 0,0-1-197 15,3 1-441-15,0 1-510 0</inkml:trace>
  <inkml:trace contextRef="#ctx0" brushRef="#br0" timeOffset="221220.5576">19393 10046 1 0,'-5'-4'0'0,"1"-1"0"0,-3-2 0 16,5 1 20-16,-1 1 240 0,-1 1-23 0,2 0-17 15,1-1-26-15,-2 0-16 0,2 2 0 16,0 0 1-16,-1 1 7 0,1-1-7 0,1 3-17 15,0-1-28-15,0 1-31 0,0 0-29 0,0 0-30 16,0 1-24-16,1-1-16 0,-1 0-13 0,0 0-8 16,0 2-8-16,0-2-2 0,-1 1 7 15,1 1 9-15,1 1 17 0,-1 2 10 0,0 2 6 16,2-1 2-16,-1 1-1 0,0 2 3 0,-1-1 0 16,0 2 8-16,0 1 1 0,-1 2 3 15,1 0 1-15,-1 3-6 0,-1-2 5 0,1 1-2 16,-2 3 1-16,1-2 0 0,-1 1-6 0,-1 3-3 15,3 0-1-15,-3 0 0 0,1-1-3 16,1 4-2-16,-1-1-3 0,1 1-6 0,-2 4 4 16,2-1-1-16,-3 3-1 0,2-1 2 0,1 1-5 15,-3 1 0-15,0 2-3 0,2 1 2 0,-2 2-1 16,2 1-1-16,-1-3 0 0,-1 1-5 0,2-3 2 16,-2-1 1-16,3-2 0 0,-1-3 3 15,1 1-5-15,-1-4-1 0,0-2-2 0,1 1 2 16,2-2-1-16,-1-2 1 0,1 0 1 0,-1-1-4 15,0 1 4-15,0 2 1 0,-1-3 1 0,1 2 2 16,0-1-1-16,-1 1-3 0,2-1-1 16,-2 4 1-16,1-1-2 0,-1 3 2 0,0-1 1 15,1 1-4-15,-2 1 3 0,1 2 0 0,-2 0-1 16,2 0 2-16,-1-3-3 0,2 0-1 16,0-1-1-16,-1 1 2 0,1 3 0 0,0-1 1 15,0-2 1-15,-3-3-4 0,3-2 4 0,-2-3-2 16,3 3 0-16,-2 1 3 0,-1-1-4 0,1 1 0 15,0-1 1-15,0-2-3 0,2 2 3 0,-3-3 0 16,1 1 1-16,1 0-2 0,-2 3 1 16,-1 2-1-16,1 2 2 0,-2 1 0 0,1-4-3 15,3-2-1-15,-2 0-1 0,1-2 1 0,2 0 0 16,-4 2 1-16,2-2 3 0,-2 3-2 0,3-3 5 16,-3-3-4-16,3-3-2 0,1-1 3 0,-2-1-8 15,2-2 6-15,0-1 0 0,-1-2-2 0,1-1 5 16,0 1-3-16,0-2 1 0,0 0-2 15,1 0 4-15,-1 2-4 0,0-1-1 0,0-1 2 16,0 1-6-16,0 0 4 16,0-1 0-16,0 3-2 0,0-2 6 0,0 2-3 0,0 0 1 15,0 0-2-15,-1 0 2 0,1 0-4 16,-1 1-2-16,1-1-1 0,-2 2-11 0,0 2-15 0,-2-1-7 16,-1 2-14-16,1-1-22 0,1-3-23 15,2-2-43-15,1-1-61 0,0 2-98 0,0-4-141 16,2-3-348-16,4-2-348 0</inkml:trace>
  <inkml:trace contextRef="#ctx0" brushRef="#br0" timeOffset="222080.676">20288 10139 1 0,'-2'-4'0'0,"0"-2"337"16,-1-3-10-16,1 3-15 0,2 2-32 0,-1-1-38 16,0 1-34-16,1-3-31 0,-2 3-26 15,2 0-19-15,0 1-21 0,0 1-19 0,2-1-3 16,-2 1-6-16,0 2-12 0,0 0-16 0,0 2-24 16,0-2-22-16,0 0-20 0,0 0-15 0,-2 1-1 15,2 2 8-15,0 0 11 0,0 2 13 16,0 5 7-16,0 1 2 0,0 1 2 0,0 2 7 15,0 4 3-15,-1 0 2 0,-1-1 4 0,1 6-4 16,-1-1 2-16,2 1-1 0,-3 1-1 0,1 1-2 16,-2-1-2-16,3 3-4 0,0 0-5 15,-2 0 2-15,2 1-6 0,-2-1 2 0,2-1 2 16,-2 0-5-16,0 3 4 0,0 1-3 16,2-3 1-16,0 4 1 0,-3-4-2 0,2 2 0 15,-2 0-2-15,2-1 2 0,-1-2-2 0,-1 0 2 0,3 1 1 16,-4 0-5-16,1-1 3 0,2 5-2 15,-1-2-2-15,-1-2 3 0,1 1-3 0,-1-1-2 16,1-3-1-16,1 2 0 0,-1 2-1 0,-3 0 2 16,4-2 0-16,-2 1-2 0,2-4 4 0,-1 1-3 15,2 4 0-15,-4 0 2 0,1 1-3 16,-1-2 2-16,1 0-1 0,1 4 3 16,-4 1-1-16,4 1 1 0,-2-3 0 0,1-6-3 0,-1 2 3 15,0 1-3-15,0 1-1 0,-1-1 2 16,3-1-8-16,1-5 4 0,-2 4 0 0,3-1 1 0,-3-2 4 15,2-2-2-15,2-1 0 0,0-2-2 16,-2 4 0-16,1-1 1 0,1-2-1 0,-1 2 3 16,0-3-2-16,2-2-1 15,-1-1 0-15,0 1-2 0,0-1 3 0,-1 3 2 0,-2 1 2 16,1 1-1-16,0-4-3 0,1 1 0 0,0-5 0 16,0 1 3-16,0-4-1 0,-1 1-1 0,1-3 0 15,0-1 0-15,-1-1 1 0,2-1 0 16,-1-1 1-16,1 1-1 0,0-1-3 0,-1-2 3 15,1 0 2-15,0 0 5 0,0 0 6 0,0 0-1 16,0-1 0-16,1 1-1 0,-1 0-1 0,0-1-2 16,0 1-3-16,0-3-6 0,0 6-10 0,0-3-5 15,-1-3-9-15,1 3-13 0,-1-3-13 0,0 1-23 16,-2-3-26-16,2 2-41 0,-2-1-70 16,2-3-159-16,-1 3-475 0,-1-2-697 0</inkml:trace>
  <inkml:trace contextRef="#ctx0" brushRef="#br0" timeOffset="223156.319">18138 11072 1 0,'-1'0'0'0,"-1"-1"0"0,-1-1 0 15,2 2 0-15,1 0 0 0,0 2 0 0,0-2 0 16,0 0 0-16,0 0 0 0,0-2 102 0,0 2 35 16,-1 0 6-16,2 2 9 0,-1-2 9 15,0 0-1-15,1 0-10 0,-2 0-20 0,2 1-26 16,-1-1-24-16,0 0-15 0,0 1-8 15,1-1-8-15,-1 0-5 0,0 1-11 0,1-1-13 16,-1-1-11-16,1 1-11 0,-1 0 4 0,3 1 13 16,1 0 16-16,0-1 23 0,3 0 13 0,3 3 6 15,0-6 0-15,2 3-2 0,2-2-9 16,2 1-9-16,3-2-3 0,2 2-8 16,0 0-6-16,3-1-6 0,2 2-4 0,2-1-1 0,2 1-3 15,-2-2-1-15,5 0 0 0,0 0 0 0,1 2 0 16,4-3 0-16,2 2 0 0,0-2 0 15,-1 1 1-15,3 0 2 0,0 1-1 0,3-2-1 0,1 1-2 16,-2-2 0-16,2 1-1 0,-1-1 1 16,-2 0 1-16,3 2-2 0,0-3 3 0,-1 3-4 15,0-1-1-15,1 0 2 0,-1 2-3 0,1-2 2 16,1 0-2-16,1 0 2 0,0 0-1 16,1 1-2-16,1-1 0 0,-4 2-9 0,4 0 3 15,-7 1-1-15,5-1 1 0,-2 1 4 0,1 1-2 16,-4-1 0-16,2 0 0 0,-1 0 2 0,-3-2 0 15,-1 0 0-15,1 2 2 0,-4-1-5 16,0 0 2-16,1 0 2 0,-3 0 0 0,1-2 2 16,3 1-2-16,-2-1 0 0,-1 1 0 0,-3 0 0 15,3-2 0-15,-3 2-2 0,2-2 1 0,0 1-4 16,-2 0-2-16,4 1 0 0,-4-2-4 16,2 2 0-16,-2-1 0 0,-2 1-1 0,0-1-1 15,-1 2 3-15,0-2 0 0,-5 0 0 0,3 1 1 16,-6 0-1-16,2 0-2 0,-3 1-1 0,2 0 0 15,-6-2 4-15,4 3-1 0,-5-2-2 16,4 1 0-16,-2-2-4 0,-2 2 3 0,-1-1 1 16,-4 2 1-16,-1-1-2 0,2 1 1 0,-4 0 0 15,1-3-2-15,-1 2 4 0,-2 0-1 0,2 0-2 16,-4 0 1-16,1 1-4 0,-2-1 2 16,3 1 2-16,-5 0 1 0,2-2 0 0,0 4-3 15,-1-2 1-15,-1 0-1 0,0 0 3 0,-1-2-1 16,1 2 0-16,-1 0 0 0,0-1-3 15,0 1 0-15,0-1-1 0,1 0-3 0,0 0-4 16,1 1-12-16,-1-3-16 0,-1 2-27 0,2-2-30 16,-4-1-39-16,1-1-80 0,-2 0-175 0,-1 3-400 15,-6-2-701-15</inkml:trace>
  <inkml:trace contextRef="#ctx0" brushRef="#br0" timeOffset="224452.4498">18672 10463 1 0,'0'-3'0'0,"-1"-2"0"0,-2 0 21 0,1 1 290 0,1 1-9 16,0 0-22-16,1 0-27 0,-2 1-16 0,1-2-27 15,1 2-31-15,-1 1-19 0,0-1-16 16,1 1-15-16,-1 0-18 0,2 0-20 0,-1 1-27 16,0 1-28-16,0-1-13 0,0 1-16 0,0 0-11 15,0-1-14-15,-1 2-19 0,2-1 2 16,-1 4 9-16,0 1 17 0,0 4 19 0,-1 3 5 15,1 0 1-15,-2 4 1 0,0 0 3 0,0-1 2 16,0 2 1-16,-2 1 2 0,0 1-6 0,3 0-3 16,-1 1-1-16,-1-2-2 0,2 3 2 15,0-1-2-15,-1 0 0 0,2-2-4 0,0-1 0 16,-1-4-1-16,1 3 3 0,-1-3 2 0,1 0-4 16,-1-1 2-16,-2 0-3 0,2 0-3 15,0-3 4-15,1 0-1 0,0-2 2 0,0-2-3 16,-2 2 2-16,1-1 0 0,0-2 2 0,1-2 5 15,-1-2-3-15,1 2 3 0,0-3 1 16,-1 1 7-16,2-1 16 0,-1-1 11 0,0 1 8 0,0-2-4 16,0 2-8-16,-1-2-17 0,-2-1-15 15,2-3-8-15,0-4-15 0,-3 1-2 0,2 0-4 16,-1-1-5-16,2 1 7 0,-2-3 1 16,2 3 3-16,1-1-1 0,0 2 0 0,0 0 0 15,1-1-2-15,0 3-1 0,1 1-6 0,0 2-6 0,3-2-8 16,-1-1-1-16,3 2 3 0,-2 1 4 15,4 0 6-15,0 0 3 0,2 0 0 0,-1 1 2 16,4-1 1-16,-3 1 6 0,1 1-1 16,3 1 1-16,0-1 1 0,0 1-1 0,3-1 7 15,1 0 2-15,2-1 2 0,0 1 0 0,0-2-1 16,-2 0-1-16,0 0 1 0,0-3 1 0,-3 1 1 16,3 1 1-16,-3-2 0 0,0-3-3 0,-3 2 6 15,0-3 3-15,-3 1 4 16,1-1 5-16,-4 2 0 0,-1 0 3 0,-1-2-1 0,-1 0 0 15,-2-1 0-15,1 0-3 0,-3-1 1 0,0 3-6 16,0-5 1-16,-1 4 3 0,-2-1-2 0,2 1 2 16,-3-1-7-16,0 1-2 0,2 0-3 15,-1 1 1-15,1-1 1 0,-2 0 1 0,3 2 2 16,-1-1 0-16,-1 3 6 0,2 0 2 0,0 2 7 16,-1 0 5-16,1 2-2 0,0-2 1 0,-1 3-4 15,2 1-4-15,0 0-5 0,0 0-8 16,0 0-5-16,0 1-8 0,0-1-1 0,0 1-3 15,0 2-6-15,0-2 2 0,0 1-1 0,0 3 2 16,0 2 5-16,2 5 3 0,-2-1 5 0,0 4 0 16,1 0 3-16,-1 2-3 0,1 4 2 0,-1 2 0 15,0 2 1-15,-1 2 3 0,1 4-5 16,-3 1 1-16,2-2-2 0,0 1-3 0,-2-2 4 16,1-4 0-16,1-1 3 0,-2-2-3 0,2-1-1 15,0-1 0-15,-1-1-1 0,1 0 4 16,-1-7-3-16,2 2-1 0,-2-4-1 0,0 0-1 15,1-1 3-15,1-3 0 0,-1 1 1 0,1-2 0 16,-2-2 1-16,2 2 0 0,0-3-1 0,0 3 6 16,0-3-7-16,0 0 2 0,0 0-1 15,0-2-3-15,-1 2 4 0,1-2-1 0,0 0 2 16,-1 0-4-16,1 0-7 0,0 0-12 0,0 3-23 16,0-1-36-16,-2 0-75 0,2 1-126 0,-1-1-352 15,2 5-950-15</inkml:trace>
  <inkml:trace contextRef="#ctx0" brushRef="#br0" timeOffset="226435.6229">16498 7736 1 0,'1'0'0'0,"-1"-3"0"0,0 2 0 16,-1 0 0-16,1 0 0 0,1 1 6 16,-1-1 108-16,0 1-9 0,0-1-10 0,1 1 9 15,-1 0 14-15,0 0 19 0,0 0 11 0,1-1 3 16,-1 1-14-16,0 0-26 0,3 0-29 0,-3 1-24 16,0-1-16-16,0 0-11 0,0 0-10 15,1 0-8-15,-1 1-11 0,0-1-11 0,0 1-12 16,1-2-4-16,-1 1 5 0,0 1 7 0,1-1 9 15,0 1 1-15,0 0-2 0,2 0-2 0,0 1-1 16,-1-1 2-16,-1 1-1 0,3 2 3 0,0 0 3 16,-1 0 4-16,1 0 1 0,0 2 2 0,-1 3 2 15,3-3 1-15,3 2 1 0,-4 1 3 16,2 0 3-16,-1-1 4 0,0 4 5 0,4-2 1 16,-1 1 8-16,-1 0 3 0,2 1 8 0,0 0 10 15,0 1 1-15,3 1 1 0,-2 0 1 16,0 1-5-16,5-1 0 0,-4 0 1 15,1 2-6-15,3 0-2 0,-2 0-7 0,0 0-7 0,2 1-6 16,-3 2-4-16,3-1-5 0,-3 0-2 16,0 2-2-16,1 1 0 0,-2 0-1 0,1 1 3 15,1 1-1-15,1-1-1 0,0 0 0 16,0 0-2-16,-1 0 4 0,2-3 2 0,-2 3 3 16,4 1 3-16,-1-1 2 0,2 0 0 0,-2-1-1 15,1-2 0-15,3 0 0 0,-2-1 4 0,1 1-2 16,0-2-2-16,2 1-1 0,-1 0-6 0,2 0 0 15,-2 2-5-15,0-1-5 0,-2 1-1 0,0-3-2 16,2 4 3-16,1-2-4 0,-4 1-1 16,2-1-1-16,-4-1-3 0,1 2 5 0,-2-3 0 15,2 1 1-15,-3-2-1 0,2 1-2 0,-3 0-1 16,1 0 0-16,-1-3 2 0,0 2 0 16,-1-2 0-16,1 1-2 0,1 1-2 0,-3-2 3 0,1 3 1 15,-1-2 3-15,-1-1 0 0,3 0-1 16,1 0 0-16,-1 3-4 0,-2-1 5 0,5 2-3 15,-5-1-1-15,1 0 1 0,0-2-2 16,-2 4 1-16,-1-1 2 0,1 1 1 0,0-3 0 16,1-3 0-16,-1-2-2 0,0-1-2 0,-2 2 2 15,2 1-2-15,-4-1 1 0,0 1 1 16,1-1-4-16,-1-1 3 0,2-1 1 0,-1 0 0 16,0 1 1-16,-1 1-2 0,3 1-2 0,0 2 1 15,-2-1 2-15,5-3-1 0,-1 4 1 0,-2-1 0 16,1 0-3-16,1 1 2 0,-3-4 1 0,1 5 0 15,-1-3 2-15,2 2-3 0,-1-2-1 0,2 0-2 16,-2 1 1-16,-1-2 1 0,1 2-1 16,-1-1 2-16,-1 0-3 0,2-1 1 0,-2 3 1 15,3 1 1-15,-3-2 2 0,2-2-1 0,0 1-2 16,1 3 0-16,-1 0 0 0,0 0-1 16,0 2 2-16,0-4 1 0,0 1-4 0,0-1 4 15,-2 1-2-15,1 2 0 0,0-5 4 0,0 1-3 0,1-1 0 16,-2 1-2-16,1-1 0 0,0 3 1 15,-1-1 0-15,2-2 5 0,-1 1-5 16,1 0 3-16,0 0 0 0,-1 0-3 0,3-1 6 16,-3 1-2-16,2-2-1 0,1 3 0 0,0-1-2 15,-3 1 1-15,2-3 2 0,-1 0 1 0,-1-3-1 16,1 5-1-16,0-4 0 0,-3 0-1 16,1 2 4-16,0-4-3 0,-1 3 2 0,1-4-1 15,-1-3-1-15,-2 4 3 0,0-3-1 0,1 2 1 16,0-1-2-16,0-1 2 0,-1-1-4 0,0 0-1 15,0 3 5-15,-2-3-7 0,1-1 5 0,-1 1 1 16,0-1-4-16,0 0 4 0,-1 1-3 16,3-1 1-16,-3 0 0 0,1 1 1 0,-1 0-2 15,1 0-2-15,-1-1 4 0,0 0-4 0,2 1 1 16,-2 2 1-16,1-1-3 0,0 2 4 0,0 0-1 16,1-1 0-16,0-1-2 0,-1 0 1 0,1-1-2 15,0 1 2-15,-1-2 3 0,1 0-6 0,1 1 6 16,-1 0-1-16,1 0-5 0,0-1 5 15,1 3-1-15,1-1-1 0,-1-1 1 16,1 2-4-16,-3-2 1 0,1 2-1 0,0-2 4 16,1-1-4-16,-1 0 3 0,-2-1-2 0,4 0-10 15,-1-1-3-15,3 0-22 0,0-1-25 0,-1 0-33 16,1 0-53-16,0-2-81 0,1 2-129 0,-4-1-285 16,0 0-489-16</inkml:trace>
  <inkml:trace contextRef="#ctx0" brushRef="#br0" timeOffset="226873.8781">17934 10199 565 0,'0'0'510'0,"0"0"-150"0,0-1-199 16,2 0-75-16,3 1-28 0,1-1-14 0,4-2 2 16,2 2 4-16,1 1 3 0,5 0 7 0,1 1 7 15,2 3-3-15,-1-2-5 0,2 0-8 0,-1 2-6 16,-2 1-10-16,-1-1-4 0,-1 2-6 15,1 0-5-15,0 1-3 0,-2 0-2 0,1 2 0 16,0-2 0-16,0-1-2 0,-1 0-1 16,1-1 0-16,-4 0 2 0,0-3 2 0,-2 1 2 0,3-1 1 15,-3-1 1-15,-1-1 2 0,2 0-2 16,-3 0 0-16,0 0-2 0,-1 1-4 0,-2-2-2 16,4 1-3-16,-3 0-2 0,-2-1 0 0,3 1-1 15,-2 0 0-15,-2 0-6 0,0 0-3 16,0 1-7-16,0-1-20 0,-1 0-31 0,2 1-45 15,-2-1-74-15,1 1-82 0,-1 0-127 0,0-2-299 16,1 2-299-16</inkml:trace>
  <inkml:trace contextRef="#ctx0" brushRef="#br0" timeOffset="227296.3258">18744 9650 819 0,'-2'-5'609'0,"-3"0"-101"16,1 2-224-16,2 0-73 0,1 3-68 0,1 1-60 16,-1 1-44-16,1-2-44 0,0 2-14 0,-2 1-2 15,0 4 8-15,0 2 15 0,-2 5 4 0,0 1 2 16,-6 4 0-16,5 1 2 0,-2 1 3 15,0 2 0-15,1 1 3 0,-5 3-2 0,1 2 4 16,0 3 2-16,-3-1 1 0,1 2 0 0,-1-1-3 16,2-2-2-16,0 0-2 0,-1 0 1 15,-1-1 0-15,1 2-1 0,0-3 1 0,1-2-4 16,-1 0 0-16,2-1-3 0,-1-2-1 0,1-1 0 16,1-3-1-16,2-2 2 0,-1-3-1 15,3 0-1-15,1-3 3 0,0-1-3 0,2-1 1 0,0-2-1 16,-1-1-4-16,2-1 4 0,-1-1-1 0,2-1 3 15,-1 0 3-15,1-2-4 0,-1 0 2 0,1 0-2 16,0-1 0-16,0 0 4 0,0 1 0 16,-1-2-3-16,1 1-4 0,0 0-12 0,0-1-41 15,0 1-75-15,0 0-171 0,-1 0-506 16,-1 0-772-16</inkml:trace>
  <inkml:trace contextRef="#ctx0" brushRef="#br0" timeOffset="228653.4312">7842 14180 1 0,'-1'0'0'16,"0"0"0"-16,1-1 0 0,0-1 0 0,-1 1 99 15,1 1 92-15,0 0-44 0,0 0-28 0,1-1-20 16,-1 1-16-16,0 0-20 0,0 0-9 0,0 0-9 15,0 0-6-15,0 0 5 0,0-1 4 16,0 1 4-16,0 1 3 0,1-1-4 0,-1 0-9 16,0 0-12-16,0 0-11 0,0 0-12 0,0 0-1 15,0 1-2-15,1-1 2 0,0 0 10 0,-1 0 10 16,3 0 12-16,-2 0 13 0,0 0 3 16,0 0 0-16,0-1 0 0,1 1 5 0,2 0-2 15,-1-1 2-15,-2-2-6 0,1 1-14 0,3 1-5 16,-1 1-12-16,2-2-5 0,-3 2-4 0,0 0-3 15,2 0-1-15,-2 0-2 0,-2-1 0 16,4 1-5-16,-2 0 3 0,-2 0 0 0,0 0-2 16,0-1 7-16,0 1-3 0,-1 0 2 0,3 0 6 15,-2 0 1-15,-1 0 5 0,0 0 2 16,0-1 0-16,0 1-1 0,0 0 1 0,0 0-4 16,0 0-3-16,0 0 6 0,0 0-6 0,0 0 4 15,0 0 2-15,0 1-5 0,0-1 0 16,0 1-6-16,0-1-3 0,0 0-3 0,0 0-2 0,0 0-3 15,0 0-1-15,0 0 3 0,-1 0-4 0,1 0 0 16,0 1-1-16,0-1-4 0,0 0 6 16,0 0 0-16,0 0 2 0,0-1-1 0,0 1 2 15,0 0 0-15,0 0-1 0,0 0 3 0,1 0-4 16,-1 0 0-16,0 0 0 0,0 1-4 16,-1-1 2-16,1 0-1 0,0 0-1 0,1-1 4 15,-1 1 0-15,0 0 0 0,0 0 0 16,-1 0 3-16,1 0-2 0,0 0-2 0,1 0 2 0,-1 0-7 15,0 0 2-15,0-1-1 0,0 1-2 16,1-1-4-16,0 1-29 0,0 1-40 0,1-1-70 16,4 2-102-16,-3 0-163 0,6-2-235 0,-1 1-58 15</inkml:trace>
  <inkml:trace contextRef="#ctx0" brushRef="#br0" timeOffset="232737.4021">8065 13996 1 0,'-1'0'0'0,"1"0"0"0,-2 0 0 16,0 0 0-16,-2 0 0 0,3 0 0 0,0 1 0 16,-2-1 0-16,1 1 0 0,-3-1 0 15,2 0 0-15,-3 0 0 0,3 0 0 0,-3 2 0 16,1 0 0-16,-3 1 0 0,4 0 0 0,-3 0 0 16,-2 0 0-16,1-2 0 0,3 2 0 0,-2-3 0 15,3 0 0-15,-2 1 0 0,2-1 0 0,-3 2 0 16,5 0 0-16,-1-2 0 0,-1 1 0 15,3-1 0-15,-1 0 0 0,1 0 0 0,0 0 0 16,-2 0 0-16,3-1 0 0,-1 1 0 0,1 0 0 16,-1-2 0-16,1 4 0 0,-1-2 0 15,1-2 0-15,0 2 0 0,-1 0 0 0,1 0 0 16,-2 0 0-16,1 0 0 0,0 0 0 0,-2 0 95 16,2 0 54-16,-1 0-2 0,2 0-21 15,-2 0 4-15,-3 0-6 0,2 0 1 0,1 0 13 16,0 0-1-16,-2 0-9 0,2-2-17 0,1 2-10 15,-3 0-13-15,0 0-9 0,3 0-1 0,0 2-4 16,1-2-13-16,-1 0-14 0,2 0-16 0,-1 0-15 16,1 0-6-16,-1 0 0 0,0 0 2 15,0-2 2-15,0 2 0 0,0 0-4 0,1 0-10 16,-1 2-7-16,1-2 5 0,3 0 5 0,0 0 11 16,-1-2 7-16,4 2-2 0,1 2 0 0,0-2 2 15,0 0 5-15,4 0 5 0,0 0 4 0,1 0 2 16,0 2 1-16,5-2 2 0,0 0-1 15,1-2 1-15,2 2-2 0,0-3-2 16,3 0-3-16,4-1-4 0,1-4-1 0,4 3-5 0,-1-1-2 16,4 0-2-16,-3-3-4 0,-2 3 0 0,0-2-2 15,1 2 2-15,3-3-1 0,-3 2 0 16,0 2-2-16,0-4-3 0,3 1 0 0,-3 2 1 16,1-3-2-16,-1 3 1 0,4-1-1 15,-2-1-1-15,2 0 1 0,0 1 0 0,1-3-1 16,-2 3-4-16,3 0 3 0,2-1-2 0,1-1 3 15,-1 1 2-15,1-1-1 0,-2 1 1 0,1 1-1 16,-4-2-1-16,4 2 0 0,2-1 3 16,3-2-1-16,-2 1-1 0,-1-1-1 0,6 0 0 15,-4 0-1-15,5-1 3 0,-1 1-1 0,3-3 0 16,-1 4-2-16,3-2-2 0,0 0 1 0,-2-1-2 0,-1 0 3 16,0 0-1-16,1 1-2 0,1-2 0 15,-1 1-3-15,-1 0 2 0,0 1-1 16,2 0 3-16,-3 1 1 0,1-1-1 0,0 0-1 0,-2 0 1 15,0-2 2-15,1 2-2 0,-1 1 3 16,-4 0-3-16,3 0-2 0,-3 0 3 0,3 1-1 16,-2-3 0-16,0 4 1 0,0-4-2 0,0 2 0 15,0-1-1-15,-2-2 2 0,4 2-1 16,0 0 1-16,-1-1-1 0,2 4 1 0,0-3 0 16,1 1 0-16,-2 0 2 0,0-1-2 0,0 1 0 15,3 0 1-15,-1 0-1 0,-2 0 2 0,3-1 0 16,0 2 1-16,-1-1 0 0,0 3 0 15,2-1 1-15,0 0-2 0,3 1 3 0,-3 0-2 16,2-2 0-16,-1 2 1 0,-2-1-2 0,1-2 1 16,2 1-2-16,-1 2 2 0,0-3-2 15,1 3-2-15,-2 0 2 0,1-2-3 0,-1 0 3 16,-1 1-1-16,1-3 1 0,0 2-1 0,-1-1 0 16,1 0 2-16,0-1-1 0,-4-1 1 0,3-1-1 15,-3 5-1-15,4-2 1 0,-1-1-1 16,0 0 0-16,1-1 2 0,-1 2-3 0,3-1 3 15,2 0-2-15,0-2 3 0,4 3-1 0,-5-1 0 0,4 1 2 16,-1 1-4-16,0-3 2 16,1 1-3-16,-2-2 1 0,2 3 0 15,-2-1 0-15,1 0 1 0,2-1-1 0,-2 4 0 0,1-3 0 16,1 1 1-16,0 0 0 0,-3-1-2 0,-1 1 0 16,-2-1-1-16,0 2 2 0,-2-2 2 0,2 1 2 15,0 3 0-15,0-4-3 0,-1 2 2 0,2-2-2 16,4 2 0-16,-1 0 2 0,-1 0-5 15,4-1 2-15,-3 1-1 0,-2-1 0 0,3 0 2 16,-4 1-2-16,4-1 4 0,-5 1-4 0,3 0 2 16,-2 1 0-16,-1-1-3 0,-2 0 2 0,2 2-3 15,3-3 1-15,-2 2 0 0,2 0 0 0,-2-3 2 16,-2 3-1-16,-1-3 1 0,-1 1-2 16,1 4 1-16,-1-3 0 0,-1-1-3 0,-3 3 3 0,2-2-2 15,1-1 2-15,-4 0 2 16,3 2-3-16,-3-2 4 0,2 0-3 0,0 3 0 0,-2-1 1 15,-3 0-1-15,-2 1-1 0,1 0 1 0,-2-1 1 16,0 1-3-16,-1 1 2 0,-2-2-1 16,0 2-1-16,-3-2 4 0,-1 2-2 15,1-2 1-15,0 0-1 0,-2 1-1 0,-1-2-1 0,0 2 2 16,-5 0 0-16,4-1-1 0,-3 1 2 16,-1 0-2-16,2-1 0 0,-2 0 1 15,2 2 1-15,-2-2 2 0,2 1-3 16,0 0-1-16,-1 0-1 0,2 0 0 0,1 0 2 0,1 0 0 15,-1 0 0-15,4 0 2 0,1 1-2 0,-3-1 2 16,2-1-1-16,0 2 2 0,0 0-3 0,-2 3-2 16,0-3 2-16,-1 2-1 0,-1-1 2 0,-3 1 1 15,2-1-1-15,-4-2 3 0,0 2-5 16,0 1 3-16,-4-1-1 0,6 1 0 0,-3-1 2 16,-1 1-4-16,-2 0 0 0,3 1-2 0,-6 0 1 15,4-1 3-15,-1-2-1 0,-2 2 1 0,0 1-3 16,-4 0 1-16,3 1 0 0,-5 0 1 15,1 0 1-15,2 0-4 0,-4-2 2 0,-1 1-2 0,1 1 0 16,-1-1 4-16,-3 0-2 0,2 1 1 0,-2 0-3 16,3-1-1-16,-3 2 2 15,-1-1 0-15,2 0 3 0,0 1-2 0,1-1-2 0,1-1 0 16,1 1 0-16,-1-3 3 0,-1 3-2 0,0 0 2 16,-1-1-4-16,1 3-1 0,-3-3 2 15,0 2 0-15,1-1 3 0,-1 0 0 16,-2 0-3-16,-1 2 0 0,1-1-1 0,-2-1 2 15,-1 2-1-15,1 0 1 0,-2-1 1 0,0 2-2 16,0-1 1-16,-2 0 0 0,2 0 3 0,0 0 1 16,-1 0-3-16,1 0 0 0,-1 0-2 0,1-1 2 15,0 1 2-15,-1 0-2 0,1 0-2 0,-1 1-7 16,1-1-1-16,-2 0-4 0,2 0-4 16,-1-1-4-16,0 0-12 0,-1 0-19 0,-2-2-19 0,-4 0-24 15,-2 1-19-15,0-3-21 0,-6 2-27 16,0 2-44-16,-4-2-72 0,-3 0-109 0,0 0-196 15,-1 0-178-15,-2-1-124 0</inkml:trace>
  <inkml:trace contextRef="#ctx0" brushRef="#br0" timeOffset="233332.2411">18086 11773 1 0,'-7'-5'0'0,"-5"-4"82"16,0 1 364-16,3 1-7 0,4 0-35 0,-3 2-43 0,4 1-53 15,0 1-49-15,1-2-50 0,1 0-42 16,0 4-26-16,0-1-22 0,2 2-21 0,0 0-14 15,2 0-19-15,-2 0-14 0,0 2-15 0,0-2-8 16,1 0-8-16,-1 0-5 0,1 0-3 16,0 0-4-16,-1 0-5 0,1 0-1 0,2 3-2 15,2-3 1-15,4 5 4 0,2-1 3 0,1 2 0 16,5-1-1-16,0 2 3 0,0 0-2 0,1-1 3 16,-1 2-1-16,3 1 0 0,-3 0-1 15,5 4-2-15,-3-4-1 0,-1 3-2 0,2-3 1 16,-3 0 0-16,2 0-2 0,0 1 0 0,-3 1 0 15,0-2 1-15,-1 0-1 0,1 1 2 0,-2-3-1 16,-1 2-4-16,2-2 5 0,-2-1-1 16,-1 0 3-16,0 1 6 0,0-2-7 0,0-1 0 15,0 0-2-15,-1-2-1 0,-1 1 0 0,0 0 2 16,0 1-2-16,0 0-6 0,-1-1 6 16,-3-2-3-16,-2 0 3 0,-1 1 4 0,-2-1-6 15,2-1 0-15,-2 1-3 0,-1-1-2 0,0 0 4 16,0 1 0-16,-1-1 2 0,1 1-6 0,0 0 3 15,-1 2 0-15,1 0 1 0,-2 1 7 16,1 0-6-16,0 2 1 0,-3 1-1 0,0 2-1 16,-3 0 6-16,0 4 3 0,-3-1 3 0,-4 3-1 15,0-2-1-15,-4 4 0 0,0 3 0 0,-3-2 6 16,0 3-6-16,-3 0 0 0,-1 2-2 0,0 1-8 16,1-1 5-16,-2 0-1 0,4-2 1 15,1 1-1-15,1-4-2 0,5 0-2 0,1-4 0 16,4 1 6-16,0-2-6 0,0 0 2 0,3-1-4 15,1-3-4-15,1 0 8 0,1-2-2 0,-1-1 2 16,1-1 5-16,2-1-6 0,0-2 0 16,0 0-2-16,1 1-1 0,0-1 4 0,1-1 0 15,-2 0-1-15,2-1-5 0,0 0 6 16,0 0 0-16,0 0 1 0,0-1 1 0,0 1-8 16,0-1-11-16,0-1-20 0,0 2-35 0,-1-3-100 15,-1 0-282-15,-2-2-930 0</inkml:trace>
  <inkml:trace contextRef="#ctx0" brushRef="#br0" timeOffset="237324.7221">18857 11328 1 0,'0'-3'0'15,"-2"0"0"-15,0-2 0 0,-2 0 0 0,3 2 56 16,0 1 194-16,-1-1-22 0,1 0-28 16,-1 0-19-16,1 2-31 0,-2 0-9 0,2-2-3 15,1 2-20-15,0-2-1 0,-2 1-14 0,2 1-8 16,-1 0-3-16,0-1-10 0,-1 1-6 15,1 0-8-15,-1-1-9 0,1 2-8 0,0-1-13 16,-2-1-10-16,1 2-6 0,-1 0 0 0,1-1-4 16,-2 1 2-16,-1 0-3 0,-1 0-2 15,1 0 4-15,-1 0 1 0,2 0 3 0,-1 1 0 16,0-1-2-16,2 2-4 0,-2-2-2 0,2 1 1 0,0 0-4 16,1 0-1-16,-2 1 0 0,-1 0-4 15,0 0 4-15,2 0 1 0,-3 1 0 0,2 1 0 16,0-3-3-16,-2 4-1 0,2-2-1 15,0 1 1-15,-1 1-2 0,-1 0 0 0,2 2 0 16,-1 0-6-16,0 1 7 0,0 0-2 0,2 0 1 16,-3 2 4-16,4-2-7 0,-1 0-1 15,0 1 1-15,1-3-3 0,2 3 4 0,2 1 0 16,-1-2 2-16,2-1 0 0,-1 2 5 0,4-3 2 16,-3 1 5-16,4 0 7 0,-1 0-5 0,2 0 2 15,3 1-1-15,-3-2 3 0,4-1 0 0,-3 0 0 16,4 3-2-16,0-4-5 0,1 2 0 15,0-1-4-15,2 1-1 0,0-1 2 0,-1 1-8 16,-3-1-1-16,0 2-5 0,-2-1-2 0,-1 1 4 16,1-2-1-16,-5-1 0 0,0 3-3 0,0-1 2 15,0 0-1-15,-1 0 2 0,0 1 4 16,-1 0-4-16,-1-1 0 0,0 2-2 0,0-1 0 16,-2 1 3-16,1-1 0 0,-2 0 1 0,1 0-3 15,-1 1 3-15,0 0-2 0,-2-1 2 16,1-1 6-16,-3 2-6 0,1-2 3 0,0 0-1 15,-1 0-5-15,0-1 7 0,-1-1 2 0,-2 2 2 16,-3-3 1-16,1 1-2 0,-3 1-1 0,0-2-1 16,-3-1 4-16,4 1-6 0,-1-1 0 15,-2 1-4-15,3-2-4 0,1-1 0 0,-1 0-11 16,1-3-11-16,0 1-24 0,2 0-32 0,-2-3-53 16,2 1-113-16,0-1-267 0,3 0-523 15,1-1-42-15</inkml:trace>
  <inkml:trace contextRef="#ctx0" brushRef="#br0" timeOffset="237792.1473">18797 11346 1 0,'0'-4'465'0,"0"-2"29"0,1 0-110 0,-1 2-60 0,2 3-42 16,-1-1-64-16,-1 0-52 0,2-1-34 16,-2 1-33-16,1 0-20 0,0 0-13 0,-1 1-11 15,2 0-11-15,0-1-15 0,1 1-5 0,1-2-7 16,2 2-1-16,2-1 3 0,4-1-4 0,0 1 2 15,2 0 0-15,2 0 0 0,-1-2 4 0,1 1 1 16,3-1 2-16,-3 1-1 0,5-1 1 16,-1 1-1-16,3 0-2 0,-1-1 0 0,2-2-4 15,-2 3-1-15,-1-2-1 0,-1 2-2 0,0-2 4 16,-1 2 1-16,-3-2 3 0,-2 1 1 16,-1 0 2-16,-3 3 1 0,-1-1 0 0,-1 0 1 15,-4 1-5-15,0-1-4 0,-3 1-1 16,-1 1-4-16,0 0 3 0,0 1-1 0,-1-1-1 0,1 0-4 15,-1 0-1-15,1 0-1 0,-1 0-2 0,1 2 2 16,-2-2-3-16,2 0-4 0,-1 0-1 16,0 0-6-16,1 0-8 0,-2 1-9 0,-1 3-49 15,-2 2-128-15,-4 7-506 0,1 3-1001 16</inkml:trace>
  <inkml:trace contextRef="#ctx0" brushRef="#br0" timeOffset="246269.8223">2667 9276 1 0,'0'-2'0'0,"0"-2"0"0,0-1 0 16,0 1 0-16,0 3 0 0,0-2 0 15,0-1 0-15,0 2 0 0,1-2 0 0,-1 1 40 16,0-1 143-16,0 2-12 0,0 0-26 0,2-1-7 16,-2 1-16-16,0 0-3 0,0 0-3 15,0 0 4-15,0-1-10 0,-2 3-2 0,2-1 5 16,0-2-10-16,0 1 5 0,0 1-7 0,0 0-18 16,0 1-13-16,0 0-15 0,0 0-15 0,0 1-9 15,0-1-12-15,0 0-9 0,0 1-8 0,0-1-7 16,0 2-9-16,0-2-11 0,0 0-13 15,0 1-8-15,0 1 7 0,0-1 13 0,0 1 16 16,2 0 14-16,-2 2 0 0,1 1-1 0,1-2 1 16,-1 2 0-16,-1-1 3 0,1 1 3 0,0 0 4 15,0-1-2-15,2 2 1 0,0-2-1 0,0 3-1 16,-2-2 3-16,2 1-1 0,1 2 1 16,-1-1-2-16,1 0-3 0,0 2 1 0,1 0 1 15,-1 1 2-15,-1 0-1 0,3 1-3 16,-1 1-3-16,1 1 1 0,-2 0 1 0,2 1 0 15,-2-1 1-15,2 1-2 0,-1 2-1 0,2-2-1 16,-2 3-1-16,1-4 1 0,-2 1-1 16,3-1 0-16,0 0 0 0,-3-3-2 0,3 1 3 15,-4 0-1-15,4-1 2 0,-1 1 3 0,0-1 0 16,1-1 3-16,0 1 1 0,-1 2 1 0,2-2 1 16,-4 2-2-16,4 0-3 0,-2-1-4 0,4 0 2 15,-3 3-4-15,1 0 3 0,-1 1 1 16,2 1-3-16,1-1 3 0,-1 1-2 0,2 1 1 15,-4 2 0-15,3-3-1 0,-1 2-2 16,1 1 0-16,-1-1 2 0,-1-1-2 0,1 2 1 0,0-2 0 16,-2-2-4-16,2-1 3 0,0 0-4 15,1-2 4-15,-4 2 0 0,3-1-2 0,-2 1 1 16,1-2-4-16,1 2 3 0,-1 3-1 0,0-3 4 16,0 5 0-16,0-2-2 0,1-1 6 0,1 2-4 15,-3 2 3-15,3 1 0 0,-1 0-3 0,-1-2 6 16,2 0-1-16,0 4 3 0,0-4 0 15,2 1-4-15,-3-4-2 0,0-1-4 16,-1 2 1-16,1 0-2 0,1 1-1 0,-3-1 2 0,0-1-1 16,2-1-1-16,-1 2-1 0,-2 0-1 15,2 1 4-15,1-2-1 0,-2-2 2 0,0 4-3 0,2-2 1 16,3 2-1-16,-3 0 3 0,1-1 2 16,1 0-3-16,0 3 2 0,2 0-2 0,-2 1-1 15,0 0 3-15,1-3 0 0,1 1 1 0,1 0-2 16,0 2-1-16,-1-4 0 0,2 1 2 15,-1-1 6-15,-1 0 0 0,1 1 2 0,1-2 0 16,-2 1-2-16,1-1-1 16,-1 1 1-16,1 1 0 0,0-2 0 0,-1 0-2 0,1-1-1 15,-1 2 0-15,2 2 4 0,-2 0 0 0,0 1-3 16,-1-2 0-16,-2-3-2 0,2 2 0 0,-1 2 2 0,2 2 1 16,-2 1-1-16,-1 1-3 0,2-1 2 15,-2 0-2-15,2 2 1 0,-1 1 2 16,-1-3-3-16,0 0-1 0,1-2-1 0,-2-2-2 15,1 3 4-15,2 3 3 0,-3-1-1 0,-1 2-2 16,2-5 2-16,-1-3-3 0,0-1 1 0,0 3 5 16,0 0-4-16,0 1 1 0,1-2-2 0,-1 0-4 15,0-1 5-15,-1 1-1 0,0 3 3 0,3 0-1 16,-3-2-1-16,0 1 0 0,2 0-1 16,-1 0 1-16,1 3-1 0,-1 1-3 0,0 1-1 15,0 0-1-15,3-1 4 0,-3 0-1 0,1 1 0 16,0 0 1-16,3 0 0 0,-3-3 0 0,0-2 2 15,0 1 3-15,1 0-1 0,-1-1 2 16,0 0-2-16,0 1-2 0,0-2 2 0,0-1-2 16,0 4 1-16,0-1 2 0,1 2-3 0,-2 0-1 15,1-5 1-15,1 3 0 0,-1 0-2 16,0 1 2-16,2 0-2 0,-1 0-3 0,-1-3 3 0,3 1-1 16,-1 2 2-16,1 1-1 0,-2-3-1 15,1 1 0-15,1-2-2 0,-1 1 3 16,2 0-1-16,-5-1 2 0,1-1 0 0,2-1-3 0,-3-2 2 15,1 0 2-15,-2 1-3 0,1 0 1 16,0 1 0-16,-2 0-3 0,1-5-1 0,-1 3 3 16,1-3-2-16,-2 2 2 0,4-2-2 0,-5 2-2 15,2 3 3-15,0-2-1 0,3 1 0 16,-3 0 2-16,0-5-2 0,1 6-2 0,2-2 1 16,-1 2 1-16,1 1-2 0,1 1 2 0,-2 1 0 15,-2-3-2-15,3 2 3 0,1 0-2 0,-1 0 2 16,1 0 0-16,-2-4-2 0,1 2 1 0,-1-2-1 15,-1-3 0-15,0 2 1 0,0-4 1 16,-1 0 0-16,-1-3 0 0,-1 1 0 0,0-1-1 16,1 4 1-16,-1 0 4 0,3 1-3 0,-3 0 3 15,0-1-5-15,0-1 0 0,0 3-1 0,0-3 1 16,1 2 0-16,1 0-1 0,-2 3 3 16,3-1-3-16,-1 2 3 0,1-2 0 0,-3-2-3 15,2 0 4-15,-1-1-4 0,3-1 0 0,-1 0 0 16,-2 3 0-16,0-3 3 0,3 0-1 15,-3-1 4-15,0-1-4 0,2-2 1 0,-2 4 0 16,0-4-5-16,0 1 5 0,0 0-2 0,1-2 0 16,-1 3 1-16,1 2-1 0,0-3 0 15,0 3 2-15,-1-2 6 0,2 0-9 0,1 0 1 16,-5 3 1-16,3-3-11 0,-2-1 11 0,2 3-1 0,1-1-2 16,-1 2 4-16,1 0-2 0,0 1 2 15,0-2-1-15,1 0 3 0,-2-1-5 0,0 0 1 16,0 0 1-16,-2-2-6 0,1 0 7 0,0 0-3 15,0 2-1-15,2 1 6 0,-2 0-4 0,0 1 2 16,1-4 0-16,3 4-4 0,-4-3 2 16,0 1 1-16,2-4 1 0,-4 1 0 15,2-1-1-15,-3 1-1 0,4 0-2 0,-4-4 9 0,2 5-7 16,2-3 2-16,-1 3 0 0,-2-1-3 16,2-1 1-16,-3 0-2 0,2-1 2 0,-1 0-3 15,1 1 3-15,0-2-1 0,-1 0 0 0,1 0 5 16,-2 2-5-16,1 1 2 0,0-2-1 0,2 1-2 15,-2 0 1-15,-1-1-1 0,3 2 1 16,-4-2-4-16,3-1 4 0,-2 1 1 0,-1-2-2 16,-1 0 8-16,3 1-6 0,-3-2 0 0,1 0 2 15,-1 1-7-15,0-1 5 0,-1 0-3 16,1 0 2-16,0-1-1 0,1 2 0 0,-1 0 2 16,0-1-1-16,1 0 5 0,-1-1-4 0,0 1-1 0,0 1 1 15,-1 1-5-15,1-2 4 0,1 0-2 16,-1 0 2-16,0 0-1 0,1 2 1 0,-1 0 1 15,-1-3-2-15,0 1 3 0,1 1-2 0,0-1-1 16,0 0 2-16,-1 1-6 0,4 0 3 16,-3-1 1-16,1 0-1 0,-1-1 3 0,-1 1 0 15,0-1-1-15,1 0-2 0,0 2 5 0,0-1-5 16,1 0 2-16,-2-1 0 0,1 1-7 0,-1-1 6 16,1 0-1-16,-1 0-1 15,0-1 6-15,0 1-6 0,0-1 2 0,0 1-4 0,0 1-3 16,0-1-11-16,2 0-14 0,-2-1-17 0,0-2-26 15,1 2-19-15,0-1-29 0,4-3-36 16,0 1-38-16,1-2-71 0,-2 4-125 0,1 0-256 16,0 2-218-16,-3 0 215 0</inkml:trace>
  <inkml:trace contextRef="#ctx0" brushRef="#br0" timeOffset="246800.1803">4625 13951 678 0,'-9'-4'467'0,"-6"0"2"15,2 0-111-15,4 1-83 0,4 0-73 0,-1 2-60 16,6-1-42-16,-1 2-39 0,1 0-23 16,1 2-22-16,-1-2-10 0,0 0-12 0,0 0-3 0,1-2 1 15,4 2 3-15,-1 2 8 0,-1-2 9 16,5 4 5-16,2-3 4 0,3 0 4 16,4 1 6-16,-2-1 0 0,2 1 1 0,2-1-2 15,1 1-4-15,-1-2-3 0,-1 2-4 0,2 1-1 16,-1 0-1-16,0 2-1 0,0-2 0 0,1 0-2 15,0 1-1-15,1-2-1 0,0 0-2 0,2 1 0 16,0-1-4-16,-1 0 2 0,0 1-2 0,2 0 1 16,-6-2 1-16,2 1-4 0,-3-1 1 0,3 0-2 15,-5 0 1-15,2 0-1 0,-1 1-1 16,-1-1 1-16,2 0-3 0,-4-1 2 0,0 1 0 16,-1 1 1-16,-2 0-1 0,-2 1-1 15,0 0 1-15,0-2-1 0,-2 1 3 0,1-4 1 16,1 4-1-16,-4-1-1 0,3-1-1 0,-2 1 2 15,-1-1 0-15,-1 0 1 0,1-1 0 0,0 2-3 16,-3-1-1-16,3-1-3 0,-2 0-8 16,1-1-9-16,-2 1-19 0,1-2-21 0,0 0-27 15,-1 1-33-15,0-1-37 0,1 1-64 0,-1-3-122 16,1-1-299-16,2-3-457 0</inkml:trace>
  <inkml:trace contextRef="#ctx0" brushRef="#br0" timeOffset="247240.6869">5330 13400 1348 0,'-7'-7'405'0,"0"-1"-21"0,-3 3-98 0,4 2-107 16,1 1-42-16,0 2-37 0,4 0-29 0,-2 2-26 15,3-2-19-15,-1 2-18 0,1-1-5 0,-2 2-7 16,0 6 1-16,0 1 4 0,1 7-1 0,-2 3 6 16,0 1 0-16,1 4 2 0,1 2 0 15,1 2-2-15,0-1 1 0,0 1 0 0,-1 1 3 16,-1-2 6-16,1 0-5 0,-2 2 1 0,0-2-2 16,0 2-2-16,-1-2 1 0,1-2-2 0,1-4 1 15,-1-1-6-15,2-4 2 0,-2 0-1 16,2 1 0-16,1-2 6 0,-1-2-5 0,0 0 2 15,-1-3-3-15,1-1-2 0,-1-1 2 0,2-2 0 16,0 2 1-16,-1-2-3 0,1-1 2 16,-1 2-1-16,0-1 1 0,1-1 5 0,-1-1-4 0,0 0 1 15,1-1-1-15,-2-2-2 0,2 2 1 0,-1-1 0 16,1-2 1-16,-2 1-1 0,2 0-2 16,0-2-1-16,-1 0-1 0,1 0 1 0,0 0-12 15,-2 0-8-15,1 0-14 0,1 0-26 0,0-2-22 16,-1 0-59-16,-1 1-100 0,0-2-271 15,0-3-541-15,0-6-6 0</inkml:trace>
  <inkml:trace contextRef="#ctx0" brushRef="#br1" timeOffset="260318.0273">1201 6480 1 0,'1'1'0'0,"-1"-1"0"16,0 0 331-16,-1 0 22 0,1 0-59 0,0 0-46 15,0 0-36-15,0 0-28 0,0 0-30 0,0 0-31 16,0 2-26-16,0-2-27 0,0 1-22 16,0 0-14-16,0-1-18 0,0 1-12 0,0-1-12 15,0 0-14-15,0 2-18 0,0-2-13 0,0 0 8 16,0 2 14-16,0 2 23 0,0-1 19 0,0 3 1 16,0 0 0-16,0 0 1 0,0 0 3 15,0 2 3-15,0 1 1 0,0 1-1 0,0 1 1 16,0 0 0-16,0 2-1 0,1-1 1 0,-1 3-3 15,0 2 1-15,0-2 0 0,-1 3 0 16,1 0-1-16,-1 0-2 0,1 3-1 0,-2 0 0 16,-1 1 0-16,2 0-3 0,-1 2 0 0,0-2 1 15,-4 0-1-15,3-2-2 0,2 0 0 16,0-1-2-16,-2-4 0 0,2 2 1 0,0 0-1 16,0-2 0-16,1 0-2 0,-1-2 1 0,0-1-1 15,0-1 2-15,1 0-2 0,-1-3 2 0,1 1-1 16,-3-2-2-16,3-1 3 0,0-1 0 15,0 0-1-15,0-1 3 0,0 0 0 0,0-2 2 0,0-1 4 16,-1-1 5-16,2 0 8 0,-1 0 10 16,0-1 10-16,-1 1 5 0,1 0 3 0,1 0-7 15,-1-1-16-15,0 0-24 0,0-1-56 0,0-1-61 16,-1-1-72-16,0-3-119 0,1 1-252 16,-1 1-421-16,0-4 280 0</inkml:trace>
  <inkml:trace contextRef="#ctx0" brushRef="#br1" timeOffset="261083.1765">1122 6542 1 0,'0'-7'0'0,"1"-6"0"0,3 0 215 0,-2-2 124 15,-2 2-38-15,1 0-58 0,0 2-35 0,1-1-44 16,-1 1-34-16,4-2-19 0,-1 2-17 0,2-2-11 16,-3 1-12-16,5-1-12 0,-3 2-8 15,3 0-7-15,2 1-2 0,1-2 1 16,-1 2-5-16,-1 1 2 0,0 2 1 0,1-2-7 15,0 2-3-15,2 0-4 0,-1 0-6 0,5 0-3 0,-4 0-3 16,0 2-5-16,7 1-3 0,-1-1-1 16,-2 4-2-16,3 0-3 0,-4 1-2 0,-1 2-5 15,-3 0 0-15,0 2 1 0,1 4-2 0,-2 1 3 16,1-1 2-16,0 3 0 0,1 1 2 0,-1 1 1 16,-3 2 0-16,0 1 0 0,0 0 1 15,2 1-3-15,-4 2 2 0,-2-1 1 0,-2 2 0 16,2-2 5-16,-3 3-3 0,-2 2 3 0,-4-1 4 15,2 1-1-15,-5 0 3 0,-2-2 4 0,0-1 1 16,0 1 1-16,-4-4 3 0,-2-1-1 16,1-1-3-16,-1-3 6 0,-1 0-5 0,2-1 1 15,-4-1 0-15,5-3-2 0,-3-1 2 0,3-3 4 16,-1-1 0-16,5-1-4 0,-2 1 5 16,4-2 1-16,3 0 2 0,-1-2 7 0,4 2-5 15,-1-1 1-15,-2 0 1 0,4 1-5 0,1 0 1 16,1 0-3-16,0 0-5 0,-1 0-7 0,0 0-2 15,4 0-6-15,-4-1-6 0,1 1 2 0,0 0-10 16,-1 0-4-16,1 1-5 0,-1-1-6 16,0 0-3-16,1 1 7 0,1-1 7 15,4 3 6-15,0-2 9 0,2 5-3 0,3-2 1 0,-1 0 4 16,5 3-3-16,-2 0 0 0,-1 1 1 0,4 1-3 16,-3 3 4-16,4-2-1 0,-4 0-1 15,4-1 0-15,-5 1 1 0,0 1-2 0,0 0 1 16,0-3 3-16,-1 2-2 0,-3-1 0 0,0-1 1 15,2 1-4-15,-2-1 3 0,-4-3-1 0,4 1 1 16,0-1 0-16,-5 0 0 0,4 1 4 16,-5-3-1-16,4 1 4 0,-2-1-3 0,-2 0-2 15,5 0 2-15,-5 1-7 0,2-2 3 0,0 0-3 16,-2-2-7-16,0 0-9 0,3 0-22 0,-2-1-32 16,-2 0-49-16,6 0-64 0,-4-4-109 15,5 0-251-15,0-2-492 0,1-3 247 0</inkml:trace>
  <inkml:trace contextRef="#ctx0" brushRef="#br1" timeOffset="262330.7031">1743 6593 525 0,'0'-3'547'0,"0"1"-135"0,0-5-72 16,0 4-47-16,0 1-55 0,0 1-66 16,0-2-55-16,0 6-50 0,0-2-39 0,0 0-27 15,0 0-26-15,0-1-10 0,0 5 3 0,0 0 10 16,0 7 18-16,0 1 12 0,0 3 1 0,0-2-2 16,3 3 1-16,0-1-1 0,0-2 4 15,1-1 4-15,2 1 4 0,4-3 5 0,1-1 2 0,3 1 1 16,2-4 0-16,6-2 0 0,-2-1-2 15,3-1-1-15,-2-4-2 0,1-1-1 0,-4-3-3 16,-2 1 3-16,1-3-2 0,-6-4 2 16,2 1 1-16,-3-3-3 0,0 0 0 0,0 0 1 0,-2-1-2 15,-5-1 1-15,0 1 0 0,-2-1-4 16,-2-1 3-16,-1 1-1 0,1 3-1 16,-1-4 0-16,-5 6-1 0,4 2-2 0,-6 0-2 15,3 2-2-15,1 1 2 0,0 1 0 0,1 0 2 0,2 0-3 16,0 3 1-16,0 1-3 0,2 0-5 15,0-1-3-15,-3 2-10 0,3 0-10 0,0 1 0 16,0 5 1-16,-2-1 8 0,1 3 8 0,0 3 1 16,1 0 1-16,0 5 0 0,2-1-1 15,0 3 0-15,3-2 2 0,-2 4 0 0,-2 2 1 16,1 1 0-16,4 4-2 0,-3-2 0 0,2 3 1 16,-1 1 1-16,-4-1 3 0,0 0 0 0,0 3-1 15,-3-3-1-15,-3 1-1 0,3-1 2 16,-3 1-1-16,4-1 1 0,-2-1-2 0,-3-1 1 15,1-1-1-15,0-4 2 0,-1-2 4 0,-1 0-4 16,1-3 1-16,-3 0-2 0,1 0-3 0,-2-4 6 16,-1 0 2-16,-1-2 2 0,1 0 1 15,2-3-1-15,1-1 2 0,-4-2-1 0,2-4 8 16,-1-1-5-16,-3 0-1 0,4-3-2 0,-2 1-9 16,-2-5 4-16,2 0-3 0,2-2-1 15,-1-1-2-15,1-2-5 0,1-2-3 0,0 0-4 16,2-3 0-16,0-1-2 0,4-1 1 0,-1 2-1 15,4-2-1-15,1 1 0 0,1 0-4 0,4 0 1 16,-1 2-1-16,4-2-2 0,3 0 1 0,0 3-3 16,5-3 7-16,-1 2 1 0,5 1 2 0,0 2 3 15,4 0-4-15,3 0 4 0,1-1 0 16,1 2 3-16,1 3 1 0,1-3 1 0,0 4 0 16,0-2 0-16,1 1 3 0,0 3 0 0,0 0 0 15,-2 0 1-15,1 0 0 0,-2-1 2 16,-3 1 1-16,-3-2 1 0,-1 1 2 0,1-1-2 15,-5 0 0-15,3-2 0 0,-1-1-1 0,-1 1 1 16,0 1 1-16,-4 0 1 0,-1 2-1 16,-3-1 4-16,0 0 2 0,0 0 1 0,-3-1 4 15,-3 0-2-15,2 1 2 0,-3 1 1 0,0-1 1 16,-2 0 4-16,-1 2 0 0,-1 0 2 0,0 1-1 16,-1 1 1-16,0-2-2 0,-1 0-3 15,-1 2 0-15,0-1-9 0,0 2-3 0,-5 0-6 0,4-1-3 16,-3 3 1-16,-2-2-2 0,-2 3 2 15,1 1 2-15,0 1-1 0,-2 1 0 16,-1 2 1-16,-1 2 2 0,0 0-3 0,-3 7-1 0,6-2-3 16,-1 4-3-16,1 0 4 0,3 2 1 0,0 0 1 15,5 3 1-15,1 1-1 0,2 1 2 16,1-4 0-16,2-2 3 0,4-5-2 0,-3-1-1 16,5-4 0-16,2 1-5 0,-3-2 8 0,2 0 1 15,0-4 4-15,1 0 3 0,-1-2-1 0,1-2 2 16,-1-2 0-16,1-3 1 0,3 1 0 15,-2-3-2-15,1-2 0 0,-1 1-4 0,0-5 5 16,-1 0 0-16,0-1 0 0,-2-3 4 0,0 2-5 16,0 0 0-16,-2-2-4 0,1 1 6 15,-3 2-5-15,-2 2 0 0,1 2 0 0,-2 3-8 16,-1 2 7-16,-1 0 1 0,0 3 1 0,0 2 6 16,1 1-6-16,-1 0-2 0,0 2-2 15,0-1-5-15,-1 0-2 0,1 1-5 0,0-1-9 16,0 2-13-16,1 0 4 0,-1 1 7 0,2 4 9 15,1 2 15-15,-1 2-5 0,0 0 0 0,2 2-2 16,1-1 0-16,-3 2 2 0,1 0 0 0,2-1 0 16,-3 0-3-16,1 2 5 0,0 1 0 0,0-3 2 15,-2 1 3-15,2-2-6 0,1-2-1 0,-2 0-6 16,-1-1-20-16,0-1-23 0,2-2-41 16,0 0-58-16,-1 1-73 0,0-3-113 0,4-2-216 15,0-1-401-15,1-3-97 0</inkml:trace>
  <inkml:trace contextRef="#ctx0" brushRef="#br1" timeOffset="262963.4922">2847 6529 1197 0,'3'-4'578'0,"1"-1"-277"15,1-2-105-15,-1 1-23 0,1 2-11 0,-3 1-17 16,1 0-49-16,0 3-43 0,2 2-34 15,-1-1-16-15,1 3-3 0,3 1 0 0,0 1 2 16,0 1-6-16,3 3 6 0,-2 0 1 16,-1 2 2-16,1 1 7 0,-3 0-6 0,-1 1 0 0,1 0-2 15,-3 1 1-15,2-2 1 0,-1 3 0 0,-3-3 0 16,0 3-2-16,1-3 4 16,-2 1 1-16,0 0 2 0,-2-2 3 0,2 0-3 0,0-2-3 15,0 1 0-15,-1-5-3 0,1 0 0 0,-1-1 0 16,1-3-2-16,0 0-1 0,0 0 2 15,0-2 4-15,0 0 9 0,1 0 15 0,-1-2 11 16,0 2 9-16,0-2 0 0,1 1-12 0,1-5-14 16,2-1-14-16,0-4-9 0,3-1-2 0,1-3 1 15,1 1 0-15,1-4 0 0,1 1 0 0,2 0-1 16,-2 1 0-16,0 0-1 0,0 4-1 0,-1-1 2 16,3 2 0-16,-2 0 1 0,2 3-2 15,-1 2 2-15,-2-1-1 0,-1 4-1 16,-2 1 1-16,0 1-4 0,1 2-1 0,-2 1 0 0,0 1-4 15,2 4 4-15,0-2 1 0,0 3 0 16,-1-1 2-16,0 5-1 0,-1-2 0 0,1 3 2 16,0-1 2-16,-2 2-2 0,2-2 0 0,-2 2-2 15,0-2-1-15,1 0 4 0,-1-1 0 16,0-1 3-16,1-2 0 0,1 0-1 0,-2-4 0 0,2 1 3 16,-2-1 6-16,1-4 3 0,2 0 5 15,3 0 0-15,-1-3 0 0,2-1 2 0,2-4-4 16,2 0 0-16,1-2-5 0,-2-2-2 0,2 1-1 15,-5-1-1-15,6 1 0 0,-4-2-3 16,-1 2-2-16,2-2-3 0,-3 3-2 0,1 0 5 16,-1 1 2-16,-4 1 1 0,-1-1 3 0,0 1-3 15,-4 1 1-15,1 0 1 0,0 3 3 0,-3-1-2 16,-1 2-2-16,-1-1-3 0,1 1-9 16,-2 2-9-16,0 1-33 0,1 0-51 0,-3 4-99 15,-5 2-375-15,-2 4-1117 0</inkml:trace>
  <inkml:trace contextRef="#ctx0" brushRef="#br1" timeOffset="273338.9046">8479 5390 1 0,'0'-3'370'0,"-1"-2"110"0,0 0-68 16,0 0-65-16,-3 0-68 0,2 2-53 0,1-3-46 16,-2 2-39-16,0 0-32 0,1 1-20 15,1-1-14-15,0 0-11 0,-1 1-5 0,1-2-8 16,-4 2-5-16,3 0-3 0,1 0-6 0,-1 1-2 15,1 0-4-15,-2 0-5 0,1 1-3 16,1-1-3-16,0 1-6 0,-1-1-2 0,-2 1-1 16,2-1-3-16,1 1-2 0,-2 0-2 0,-4 1-2 15,5 0-1-15,-4 0 0 0,2 0-2 0,-4 1 0 0,-1 0 0 16,0 2 1-16,-2 2 2 0,-1-2 1 16,2 0-2-16,-2 1 0 0,-1 1 2 15,-1 1-2-15,0 1 2 0,-2 0 1 16,1 1-2-16,-3 1 1 0,-1 1 0 0,0-1-3 0,3 2 3 15,-1 2-1-15,-1 0 1 0,4 0 0 16,-3 0 1-16,4 1-3 0,2-2-2 0,1 2 1 0,-2 1-1 16,3-1 3-16,-1 3 2 0,-1 0-1 15,0 1 2-15,1 0-2 0,2-2 1 0,0 3-1 16,4-4 0-16,-2 2-1 0,2 0-1 0,-1 0 0 16,4 1-5-16,1-2 5 0,0 0-1 0,1 0 0 15,4 0 6-15,-1-2-5 0,1 1 0 16,0 0 2-16,3-2-1 0,1-1 1 0,0 0 3 15,2 1 0-15,2-3-2 0,-1 0 3 0,7-2 0 16,0-1 1-16,3-2 8 0,1 3-5 0,5-5 0 16,1 1 1-16,0-4-6 0,1-3 3 15,-1 0-1-15,-4-3-1 0,3-2-1 0,0 0 0 0,-3-3-1 16,1 0-2-16,-2-3 7 16,-2 0-5-16,0-1 1 0,-1-2 3 0,-4 1-4 0,2-2 5 15,-6-1 1-15,2 1-3 0,-3 0-3 0,-3 0 3 16,-4 0-3-16,2 0 0 0,-4 4 7 15,1 0-6-15,-2 2 0 0,-1 2 2 0,-1 0-5 16,0 3 2-16,-2-2 0 0,-2 0 0 16,2 2-2-16,0 0 1 0,0 3-4 0,-2 0-2 0,2 1 3 15,-1-1-5-15,-5 1 0 0,4 1 1 16,-3 1-8-16,-1 1 4 0,-1 0-1 0,2 1-1 16,-3 3 2-16,-5 1-1 0,4 1 1 0,-2 2 1 15,-3 2 4-15,4 2-2 0,-1 1-1 16,-2 1 2-16,4 0-5 0,1 1 4 0,4 0 1 15,-1 1-2-15,-1 1 4 0,7-1-3 0,0-2 1 16,2 0 1-16,6-2-1 0,-3 1 2 0,4-3 1 16,1-1 0-16,3 0-1 0,0-3 4 15,3-1-1-15,-2-1 1 0,0-3 5 0,5-1-3 0,-1-1 0 16,-2-3 1-16,3-1-2 0,-2-1 1 16,1-4 1-16,-2 1 1 0,-1-4-1 0,-2 3 1 15,-1-3 0-15,-1 0-1 0,0 1 4 0,-2-2-2 16,0 2-2-16,-3-2 0 0,0 2-2 0,-2 0 1 15,-2 1 1-15,-1 1 1 0,0 1 1 16,0 1-4-16,-1 2 0 0,0 0-2 0,0 0 2 16,-1 3 0-16,0 0-1 0,0 0 0 15,1 3-3-15,1-1 2 0,-1 1-2 0,1 0-2 16,0 0-5-16,0 0-4 0,0 1-6 0,0 0-6 16,0-1 0-16,-1 3 0 0,0 1 7 0,-5 3 8 15,3 2 3-15,0-1 3 0,-2 2-1 0,3-2 0 16,0 3-2-16,-3-1 3 0,3 0 0 15,2 2 2-15,-1-2 2 0,1 2-2 0,0-3 0 16,1 2 1-16,-1-3-4 0,2 0 3 0,4 2 1 16,-4-2 0-16,4-1 1 0,-2 2-2 15,5-2 2-15,-1 0-2 0,-1 1 2 0,5-3 1 16,-2 1 0-16,0-1 2 0,0 1-3 0,2-3 3 0,-1 0-1 16,0-2 0-16,1-1 3 0,-1 0 0 15,0-1 0-15,1-1 1 0,-1 0 1 0,0-1 1 16,-1-3-1-16,-2-1 0 0,6 0-3 0,-5-4 1 15,0 4-1-15,-1-2-1 0,0-3 1 16,1 3-1-16,-2-2-1 0,-1 0 0 16,2 2 0-16,-2-3-2 0,-2-1 2 0,4 2 1 15,-3-2-1-15,1 2-2 0,-3-1 1 0,3 1-1 0,-3-2 3 16,2 4-2-16,-3 0-2 0,-1 0 2 16,1 3-1-16,-2-1 1 0,1-1 0 0,-1 3 1 15,-1-1-9-15,1 1 8 0,0 1-2 0,0 0 0 16,0 0 7-16,0 1-7 0,0 0 0 0,0 1 0 15,0 0-2-15,1 2-2 0,0-1-2 16,3-1-3-16,0 1-10 0,0 0 3 0,2 1-1 16,1 1-1-16,2 2 8 0,-1 1-3 0,2 1 1 15,1 2 2-15,-3 3-1 0,1-2 3 0,2 4 2 16,-3-1 2-16,0 0-2 0,-2 1 3 0,-1 0-3 16,-1 1 1-16,1 3 4 0,-3-3-2 15,-1 2 2-15,-1 0 2 0,1 0-3 16,-1-2 2-16,0-1 0 0,0 0-2 0,0-4 3 0,4 3-2 15,-4-4 0-15,2 0 1 0,0 1 0 16,-1-3-1-16,4-1 2 0,-2-1 1 0,1 2 0 16,4-2 3-16,-1-2 0 0,3-2-1 0,2-3 1 15,1 0-1-15,6-2-2 0,-2-4-2 16,2-1-3-16,2-1 0 0,-1-2-1 0,1-2 0 16,-3-1 1-16,0-2-4 0,1-3 2 0,1-1 1 15,0-4 3-15,1 3 0 0,-3-5 2 0,0 0-1 16,-4 1 0-16,2 0 0 0,-6 0 0 0,-4 0 1 15,3 3-1-15,-7-1 1 0,2 5-1 16,-4 0 0-16,0 1 4 0,-4 2-2 0,2 2 2 16,1 4 1-16,-2 1-2 0,-3 1 0 0,3-1 1 15,-1 3 0-15,1 1-1 0,2 1 3 0,0 2 0 16,0 1-1-16,0 1 5 0,1 1-6 16,-1 1-3-16,1 1-3 0,0 0-6 0,0 0-2 15,0 0-5-15,0-1-3 0,0 3 0 0,0 4 5 16,-2 0 5-16,2 1 5 0,-2 3 3 0,1-3-2 15,1 4 2-15,0-1-1 0,0 4 0 16,0-2 1-16,0 3 1 0,-1 1 1 0,1-1-3 16,-2 6 1-16,1-1 1 0,-2 4 0 0,-1 0 3 15,3 2-1-15,-2 2-1 0,-3-1 0 16,4 3-3-16,-2-3 1 0,1-3-1 0,3-1 0 16,0-3 2-16,3-1-1 0,1 1 0 0,-1-3 0 15,3-2-1-15,-2 1 3 0,4-3 1 0,-1-3 3 16,1 0 1-16,0-3-3 0,3 0 2 0,1-3 0 15,2 0 5-15,-1-4 0 0,4-1-2 0,-1-2 1 16,2-4-4-16,-1-2 2 0,3 0-1 16,-3-5 0-16,3 1 0 0,-3-3-2 0,2-2 0 15,-1 0-1-15,-5-3 0 0,5-1 3 0,-6-1-3 16,0 1 0-16,-1-1-2 0,-2 1 1 16,0 0 2-16,-2 1 0 0,-4 4-2 0,-1 2 1 15,0 0-2-15,-2 3 1 0,0 2-1 0,-2 2-1 16,1 2 1-16,0 2-3 0,0 3 0 0,1 0-3 15,0 0-9-15,-1 1-8 0,1 0-6 0,-3 3-1 16,-1 4 6-16,0 0 8 0,-3 4 7 0,4 3 1 16,-2 0 2-16,4 2 1 0,1 1-1 0,0 0 1 15,3-2 2-15,2-2 2 0,0 0 2 16,2 0-4-16,2-3-1 0,-1-1 0 16,1-2-4-16,-1-1 5 0,-1-1 0 0,1-3 3 15,0 1 0-15,2-2 4 0,0-4 0 0,1-2 3 16,2-3 6-16,1 0-9 0,0-4 1 0,-2 2-2 15,1-2-4-15,1-3 6 0,-3 2-2 0,0-2 0 16,0 2-3-16,-1 0-1 0,-1 1 2 16,-3 0 0-16,-1 1 3 0,0 3 1 0,-2 2-1 15,-2 1-1-15,0 1-1 0,-1 1 0 0,-1 2-2 16,1 0-2-16,0 3-6 0,-1-3-8 0,2 0-8 16,-1 0-12-16,0 2 5 0,0 4 5 15,0 1 8-15,0 5 12 0,1 3 1 0,-1 2 1 16,0 2 1-16,-1 2 0 0,0 2 1 0,-1 3-2 15,-1 3 0-15,0 5-1 0,-2 3-3 16,0 4 5-16,-4 3 0 0,0-4 1 16,0 4 0-16,1-3 0 0,0-3-1 0,1-5 2 0,-1-4 4 15,3-3-6-15,-3-3 1 0,0-1 0 0,1 0-1 16,0-2 2-16,-3-3 0 0,0-1-1 16,0-3-4-16,-1-2 7 0,2 0 1 0,1-5 4 15,-1-2 8-15,1 0-6 0,3-3 4 0,-2-2 0 16,2-1-1-16,-4-3 2 0,0-2-3 0,-1-4-3 15,1 0-7-15,-3-3 2 0,0-3-1 0,1-2-2 16,0-2 6-16,3 0-7 0,0-3 0 16,2-2-2-16,4 0-2 0,5-2 1 0,4-2-2 15,2 2 1-15,2-2-3 0,8 0 0 0,3 0 1 16,1 4-2-16,4 0 5 0,5 0-2 0,6-1 0 16,2 4 0-16,0-1-1 0,0 2 6 15,1 2 1-15,0 3 2 0,-1 1-2 0,-2 1-1 16,1 2-1-16,-4 2-2 0,-2 1 6 0,-2 1-5 15,-6 1 1-15,0 1 2 0,-6 2-4 0,-3-1 4 16,-3 1 1-16,-2 2-2 0,-5-1 2 16,1 2 0-16,-5 0 0 0,-1 2 2 0,-1-1 4 15,0 1-5-15,0 0 0 0,-1-2-2 0,1 2-4 16,0 2 1-16,0-2 0 0,-2 0-7 16,2 0-8-16,-1 0-12 0,-4 2-13 0,-2 3-38 15,-5 3-92-15,-4 4-275 0,-6 1-717 0,-1-2-556 16</inkml:trace>
  <inkml:trace contextRef="#ctx0" brushRef="#br1" timeOffset="282214.8206">8543 7607 1 0,'-1'-1'0'0,"0"-4"32"0,-2-1 341 0,2 2-31 15,-2 1-37-15,2 0-47 0,0 1-43 16,0 0-34-16,1 0-31 0,0 1-31 0,0 1-28 16,0 0-32-16,0 1-23 0,0 1-22 0,0-2-12 15,0 1-11-15,0 0-13 0,0-1-4 16,0 1-7-16,0-1-2 0,0 1 11 0,0 2 8 15,0-1 10-15,0 1 10 0,0 5 0 0,0-3 1 16,-1 2-1-16,2 1 1 0,-1 1-2 0,0 1 2 16,0 2 4-16,1 0 4 0,0 2 4 0,0 0 2 15,2 1 1-15,-2 2-1 0,0-3-1 0,0 2-1 16,-1 2-1-16,1-2-3 0,-1 0-7 16,0 0 0-16,0-2 1 0,1 1 1 0,0 0 5 15,-1-2-2-15,0 0 3 0,0-1 0 0,4-1 2 16,-4-2 2-16,1-2-2 0,-1 0 1 0,1-1-3 15,-1-3 3-15,1 0 1 0,-1-2 2 16,0 2 5-16,0-3 4 0,0 0 11 0,0 0 12 16,0 0 13-16,0 0 12 0,0 0 8 0,0-1 7 15,0-1-11-15,0 1-16 0,-1-2-21 0,-1-3-22 16,-3 0-7-16,4-3-5 0,-3 0-3 16,-1-2-2-16,2 2-1 0,-3-5 0 15,3 3 1-15,-4-5-1 0,4 1-2 0,-1 1 1 0,-1-4-1 16,3 3 0-16,-4 0 2 0,4-2-4 15,0 2 0-15,0-1 1 0,-3 1-1 0,3 2 1 16,1-4 1-16,-1 3-1 0,-2-2-2 0,3 0 1 16,1 2 0-16,-1-2 0 0,2 1 2 0,-1 0-4 15,1-2-1-15,3 1 0 0,-1 1-4 0,-1 0 1 16,6 1 1-16,-2 2-5 0,0-2 0 16,4 1-2-16,2-2-2 0,3 3 2 0,0-2 2 15,2 2-2-15,2-1 2 0,1 3 1 0,-5-1-2 16,3 3 4-16,-1-1-1 0,-3 4 1 0,-2 1-3 15,3 2-4-15,-4 1-4 0,-1 1-4 0,0 1-1 16,-2 3 0-16,-2 1 2 16,2 0 3-16,3 2 0 0,-4 1 5 0,-2 2 1 0,2 0 5 15,-1 1 2-15,-1 3 1 0,-3 0 2 0,2 0-1 16,-3 5 4-16,-1-1 1 0,-5 3 0 16,3 2 2-16,-6-1-1 0,3 0 3 0,-4 0 3 15,-3-1 0-15,-2-2 1 0,2 1-4 0,-1-2 0 16,-3-3-2-16,2 0 2 0,-4-4 0 15,4 2 1-15,-3-5 0 0,2 2-3 0,0-3 2 16,1-2 4-16,-1-2 1 0,4 0 5 0,5-1 0 16,-1-2 2-16,1 0 1 0,3-2 3 0,1 1-1 15,1-2-3-15,0 2-3 0,1-1-7 0,-4 1-2 16,8-3-3-16,-4 2-2 0,1-2 0 16,0 1-4-16,1-2-6 0,0 2-3 0,3 0-4 15,-2 0-1-15,3-1-2 0,-2 3 1 0,4-2-1 16,-3 2 2-16,3 0 2 0,1 1 0 0,-1 0 4 15,-2 1 0-15,2 1 2 0,1 0 2 0,4 1 1 16,1 0 3-16,0 2 2 0,3-2 1 16,-1 2-1-16,3-2 2 0,2 0 0 0,4 0 0 15,-1 1 3-15,0-2-2 0,1 0 0 0,0-1-1 16,1 1 1-16,-3-2 3 0,3 0 0 0,-2-2 4 16,3 0-2-16,-3 0 0 0,-5-2 1 15,-1 0 0-15,-2 0 4 0,-2-3 3 16,-3 2 3-16,0 1 3 0,-5-3 2 0,-1 0 3 15,-3 0 1-15,1 2 0 0,-1-2-3 0,-2-3-4 16,-2 3-1-16,-1-1-5 0,1 1-1 0,-3-1-7 16,0 1-3-16,-4-1-4 0,0 3-4 0,3 1 2 15,-1 2-2-15,0 0-3 0,2 2-4 0,0 0-5 16,2 1-5-16,1 0-6 0,-1 2 2 16,0 0 1-16,2 4 3 0,1 0 7 0,0 0 4 0,1 0 7 15,2 0 3-15,2 0 4 0,3 1 2 16,0-2 2-16,0 1 1 0,5-2 0 0,0-3 5 15,-1 0 0-15,0-1 1 0,3-1 3 16,-3-2-2-16,0-1 3 0,-2 0 2 0,3-6-1 0,0 1 0 16,-3-1-4-16,-1-3-3 0,1 1-1 15,-3-2-1-15,2 2 0 0,-1-2-2 0,-3 2 0 16,2-3-1-16,-5 2 4 0,2 1 2 0,-3 1 0 16,-1 2 1-16,-1 0-4 15,-3 3-3-15,3 2-1 0,-2 1-1 0,2 1-3 0,1 1-5 16,-1 0-9-16,1 0-14 0,0 2-3 0,0 1 0 15,-3 2 6-15,1 7 12 0,2-1 5 0,-1 4 3 16,0 3 2-16,1-1 1 0,-1 5-1 16,1 1 2-16,0 2-1 0,-1 5-1 0,-4 3 4 15,3 2-3-15,-2 4 2 0,-2 0 2 0,3 1-2 16,-4 1 0-16,-3-1 0 0,1-2-1 0,-2 1 0 16,0-1 4-16,-3 0 2 0,-3-3-3 0,4-2 4 15,-5-4-3-15,1-5-3 0,2 0 5 16,-2-3-3-16,3-4 3 0,-3-3 1 0,3-1 1 15,-1-5 1-15,-1-5 4 0,0 0 1 0,2-3 0 16,-2-1 5-16,4-2-5 0,0-3-1 0,-3-3 0 16,3-4-10-16,2-1 0 0,0-2-6 15,-1-1-3-15,1-3 0 0,2 0-1 16,1-2-1-16,0 1-2 0,3 1 5 0,2-2-6 0,4-2-3 16,2 3-4-16,5-2-9 0,2 1 5 15,2-2 1-15,7 0 2 0,1 3 6 0,6-2 1 16,4 1 1-16,2 0 1 0,5-1 1 0,0 1-1 15,-3 3 2-15,5-1 2 0,-1 2-1 0,-4 0 4 16,3 3-1-16,-6 0 0 0,1-1 2 16,-5 4 2-16,-1-1 1 0,-5 2 2 0,-4 1 0 15,-3 1 0-15,0 1 1 0,-3-1 1 0,-1 1-1 16,-2-2 4-16,-3 2 2 0,1 1-1 0,0 0 7 16,-4-1-2-16,0 3 0 0,0-1 2 15,0 1-3-15,-3 0-3 0,0 0 2 0,0 0-2 0,0 1-2 16,-2 1 2-16,1 1-3 0,-2-2-5 15,0 2 0-15,2 0-10 0,-3 2-6 0,-1 2-3 16,-3 0-5-16,-1 3 3 0,-4 1 5 16,1 2 1-16,-1 5 3 0,-1-2 1 0,3 5 4 0,3-2-3 15,1 1 3-15,-1 2-5 0,4-2 0 16,-1 0 4-16,5 0-2 0,0-2 5 16,6 1-1-16,-2-5 1 0,5 0 2 0,0-2 2 0,1-2 2 15,3-1 0-15,3-1 5 0,-2-3-1 16,4-3 4-16,-4-1 1 0,4-1-4 0,-5-2 2 15,3-2 0-15,-3 0-1 0,-2-2 1 0,-1 1 2 16,-1 0 0-16,-1-1 0 0,-3 1 2 0,0 0-3 16,-3 0 2-16,-1-3-1 0,1 2-6 15,-2-2 0-15,0 2-1 0,0 0-2 0,0 0 2 16,0 3 0-16,-2-2-2 0,2 3 1 0,0 1 0 16,-1 0-1-16,1 2 2 0,0 2 0 0,0 1-3 15,0 1 1-15,0 0-3 0,0 0-8 16,0 0-5-16,0 1-14 0,1 0-3 0,-1 2 3 15,3 5 7-15,1-2 10 0,-2 4 5 0,0 3 4 16,3 0-5-16,-2 2 5 16,-2-1 0-16,2 0-1 0,-1 2 4 0,-1-3-2 0,0 2 0 0,0 0 2 15,-1-1-1-15,0 1 0 0,0-5 1 16,0 3 0-16,-1-3-3 0,1 1 2 16,-1-2-3-16,1-1-14 0,0 0-19 0,0-1-51 15,0-1-68-15,0-1-120 0,1 0-212 0,0-2-432 16,0-2-459-16</inkml:trace>
  <inkml:trace contextRef="#ctx0" brushRef="#br1" timeOffset="282893.9678">9810 7507 1225 0,'1'-4'509'0,"-1"-2"-173"15,1 2-101-15,-1 2-65 0,3 1-45 0,-3 1-50 16,2 0-41-16,0 1-34 0,1 2-16 16,4 2 2-16,-1 3 5 0,1 1 4 0,1 3 6 0,-2 0 2 15,1 4-5-15,1-3 6 0,-3 2-2 16,1 0 1-16,-2-1 4 0,0 1-3 0,-2-2 3 16,1 3-1-16,-2-2 2 0,1-2-1 15,-1 1 2-15,-1-5 1 0,0 2-3 0,-1 0 3 16,1-4-1-16,0 0 0 0,-2-3 6 0,2 2-2 15,0-2 0-15,0-1 3 0,0-1 3 16,-1 0 15-16,2-2 20 0,-1 1 21 16,0 0 11-16,0-1-8 0,0-2-19 0,0 0-22 0,2-5-14 0,-1 1-12 15,0-2-4-15,2-2 0 0,-2 0-7 16,5-3 3-16,-3-1 0 0,3 1 0 0,-2-2-1 16,4 2 0-16,1-1-2 0,-2 2-1 0,3-1 5 15,0 0-4-15,-2 3 0 0,1 0 3 0,2 4-2 16,-2 0 4-16,-2 0 0 0,-3 4-2 15,3 1-3-15,-1 1-1 0,0 2-2 0,-1 0-4 16,1 2 4-16,0 3-4 0,1 2 2 0,0 1 2 16,0 2-3-16,0 2 3 0,-1 1 3 0,3 0 0 15,-3 0 1-15,-1 2 0 0,-1-1-1 16,1 1-2-16,1 0 5 0,-1-3-3 0,-3 0 1 16,3-3 1-16,-3 0-4 0,-1-3 2 0,0 0 1 15,2-1 0-15,1-3 4 0,-2-1 0 16,-1 1 5-16,3-2 9 0,-1-1 14 0,1 0 5 0,4-2 2 15,1-2-5-15,3-2-14 0,0-1-4 16,6-1-3-16,-3-2-5 0,3 0 3 0,1 1-5 16,2-3-2-16,0 3 1 0,-1-1 0 0,0 0 1 15,-4 0 3-15,-2 2 2 0,-1 1-4 0,-2 2 2 16,-4 0 0-16,1 2 0 0,-4 0 3 16,0 1 1-16,-3 2 0 0,-1 0-3 0,-1 2-2 15,1-2-2-15,0 0-2 0,0 0 0 0,-3 0-5 16,3 0 1-16,0 0-2 0,-1 0-2 0,1-2 0 15,0 2-6-15,-2 2-3 0,1 0 0 16,-1 3-9-16,-2 2-20 0,-3 2-57 0,-1 5-150 16,-4 1-731-16,-5 2-754 0</inkml:trace>
  <inkml:trace contextRef="#ctx0" brushRef="#br1" timeOffset="292899.3575">7805 9902 1 0,'-4'-2'0'16,"2"-3"0"-16,1 0 0 0,0 1 3 16,0 0 244-16,0 1-8 0,-2 0-9 0,2 0-19 0,0-1-20 15,0 2-15-15,0-2-13 0,0 1-7 16,0 0-1-16,1 0-17 0,-1-1-14 0,1-1-16 16,-3 2-13-16,3 0-10 0,0-3-10 0,-1 3-7 15,0-1-10-15,0 1-3 0,1 1-5 16,0-1-4-16,-1 1-3 0,1-2-7 0,-1 3-7 15,1 1-10-15,-2 0-5 0,2 1-11 0,0-1-8 16,0 0-7-16,0 0-14 0,0 3-6 0,0-3-6 16,0 1 2-16,2 0 9 0,-2 0 7 15,1 2 7-15,-1 0 4 0,1-1 3 0,-1 3 2 0,1 0 3 16,0-1 1-16,0 3-1 0,2 0 0 16,-2 1 2-16,0-1 0 0,-1 2 2 0,1 0 1 15,0 1 0-15,0 3 0 0,-1 1 1 16,1 1 1-16,-1-1 3 0,-1 1 0 0,1 1-1 0,-1-1 1 15,-1 1 0-15,1 2 0 0,-3 0 4 16,2-1-3-16,1 1-1 0,-3 0-1 0,0-1-2 16,2 0 2-16,0 1-1 0,0-2 3 15,-2-4-5-15,3 1 2 0,0-3 0 16,0 0-3-16,0-1 2 0,1-2-1 0,-1-3-2 0,1 2 1 16,0-3-1-16,0 0 1 0,0 0 2 15,0 0 2-15,0-2-1 0,0 0 2 0,0-1-1 0,0 1-1 16,0-1 4-16,0 0 1 0,0 0 4 15,1-1 5-15,-1 1 6 0,0 1 7 0,0-2 6 16,0 1 0-16,0 0-7 0,1-1-5 0,-1 1-9 16,0 0-9-16,0 0-1 0,0 0-8 0,1 0-2 15,-1 0-4-15,0-1-2 16,2 2 2-16,3-1 3 0,-2 0 3 0,5 0-1 0,0 0 0 16,2 1 0-16,0-1-2 0,4 1 5 0,-1-1-3 15,4 2 1-15,-3-2 2 0,5 1-2 16,1-1 4-16,2 1-3 0,2-1 2 0,0 0 0 15,0-1-1-15,2 0-1 0,1-1-2 0,-3 2 3 16,-2 0-2-16,0-1 1 0,1 0 4 0,-6 0-6 16,2-2 3-16,0 1 1 0,0-1 0 15,-4 2 2-15,4-2 0 0,-1-1-2 0,1-1 0 0,1 0 2 16,-5 0-1-16,3-2 3 0,-1 1 1 16,-3 0-3-16,-4-1 6 0,2-1 1 0,-2 2 0 15,-2 0 2-15,1 0-2 0,0-3 0 0,-5 4 2 16,2-1 2-16,-4 0-2 0,0-1 4 0,2 0 0 15,-3 1-5-15,-1-1 2 0,0 1-3 16,-1 0-1-16,-2 0 1 0,2-1-4 0,-1 2-4 16,0-1-1-16,-4 1-2 0,3-3 0 15,-5 4 0-15,4-2 1 0,-3 2-3 0,4-2 2 16,-4 2-3-16,3 1-2 0,-3 0 1 0,0 1-6 16,1 2 0-16,-1 0-2 0,-2 0-2 0,0 2-1 15,-1 4 3-15,-2-2 3 0,1 4-3 0,0-1 7 16,-2 1-4-16,0 2 1 0,1-1 4 15,2 3-4-15,0-2 1 0,1 2-1 0,3 0-2 16,-1 2 1-16,0-3 2 0,5 2 3 0,1-3-3 16,1 1 4-16,1-1-4 0,4-2 0 0,0 2 6 15,4-4-4-15,2 2 5 0,1-3-1 16,4-2 0-16,-2-1 4 0,5-1 2 0,0-2 1 16,1-1-1-16,-1-1 1 0,-1-2-1 0,-3-1-2 15,-4 1 5-15,0 0-4 0,3-4 5 16,-8 3 1-16,1 1-1 0,-4-1 7 0,3-1-1 0,-3 0 0 15,-3 0-1-15,1-1-4 0,-1 0-2 16,0 1-4-16,-1-2 3 0,0 1-7 0,-2 1 3 16,-3-1 0-16,4 1-6 0,-1 1 8 15,-2 1-4-15,3 0 1 0,-1 0 0 0,-2 2-2 0,3-1 0 16,0 1-4-16,-3 2 4 0,5 0-5 16,-1-1 1-16,1 2-3 0,0 0-9 0,0 2-3 15,-1-2-11-15,1 2-2 0,0 0 3 0,0 3 1 16,0 1 11-16,0 3 4 0,0 1 5 15,0 1 1-15,0 1 4 0,0 1 1 0,0-1-1 16,2 0 2-16,4-1-2 0,-3 2 0 0,2-2 4 16,-1 0-4-16,3-1 1 0,-2-1-1 0,4 0 1 15,1-3 0-15,0-1 4 0,1 0 4 16,0-1-5-16,6-1 10 0,-3-1-4 0,4-2 0 16,0-2 4-16,-3-1-6 0,3-1 1 0,0-1 0 15,-5 0-2-15,5-3 4 0,-6 1 1 0,-1 0 3 16,0-1-4-16,-2-2 4 0,1 2-4 0,-3 0-1 15,-3-2 6-15,1 2-7 0,-1 0 2 0,-2-3-2 16,1 2-2-16,-2-2 2 0,-1 0-1 16,-1 1 1-16,-2 1-3 0,2 1 1 0,0-2-4 15,1 2-2-15,-1 3 4 0,0-3-5 0,-1 2 3 16,0 0-2-16,0 2-2 0,1-2 5 16,0 4-2-16,1-1 3 0,0 1-4 0,-1 2 0 15,1 0-3-15,0 0-4 0,0 2 2 0,-1-2-13 16,2 0-1-16,-1 0-6 0,0 1-5 0,0 1 11 15,0 2 2-15,0 1 8 0,0 3 4 16,0 0-2-16,0 2 3 0,1 0-1 0,-1 3 3 16,0-1-3-16,0 1 5 0,0 1 0 0,2-2-4 15,2 2 8-15,-1-2-4 0,0 1 2 16,3-3 1-16,-3 3-3 0,4-5 0 0,-2 0-2 16,2 2 4-16,4-6-1 0,-2 1 3 0,0-3 1 15,0-1-2-15,1 1 7 0,0-2-4 0,-1 0 2 16,2-2 3-16,-3 0-2 0,3-2 1 15,-4-1 0-15,1 1 2 0,-1-3 0 0,-2 0 1 0,1 1-1 16,-2-4-4-16,3 1 2 0,-4-2-1 16,0 2-1-16,1-2 2 0,-2 0-6 0,-2 0-1 15,1-1-2-15,-1 2 0 0,0-1 1 0,-1 1 1 16,1 2 2-16,0 0-4 0,-1 1 3 16,0 1-2-16,0 1-1 0,0 1 3 0,-1 1-5 15,2-1 0-15,-2 2 0 0,2 1-1 0,0-2 3 16,-1 3 0-16,1-1 3 0,0 1-6 15,0 0 2-15,0 0-1 0,0 0-2 0,0 0 3 16,0 1-2-16,0-1-2 0,0 0-1 0,0 1-1 16,0-2 1-16,-1 1 1 0,1 0 0 0,0 0-5 15,1 1-1-15,-1-1-3 0,0 0-4 0,0 0 5 16,0 0 1-16,0 2 1 0,0 0 3 16,1 1-1-16,1-1 1 0,0 2 4 0,-1 3-1 15,1-3 1-15,-1 1 0 0,0 1 0 0,0 1-1 16,3 0 4-16,-2 0-2 0,1-1 2 0,-3 3-1 15,2-2-2-15,2-1 2 0,-3 3 2 0,1-2 1 16,0 0 0-16,3 1-2 0,-3-1-2 0,-1-2 0 16,1 2 2-16,2-1 0 0,-2 0 2 15,1 0-2-15,-2-2-3 0,2 2 3 16,0-1-1-16,-1-1 2 0,0 0 2 16,1 0-3-16,1-1 1 0,-2 3-4 0,0-2 4 0,4-3-2 15,-3 3 3-15,2-2 0 0,-3-1-3 0,0 2 2 16,2-1-2-16,-1 0 3 0,-1 0 3 0,-1 0-3 15,0-2 0-15,2 2-1 0,-1-2 0 0,-1-2 2 16,0 2 3-16,0 0 2 0,1 0-3 16,-2 0 2-16,1 0 1 0,2 0-1 0,0-1 6 15,0 0-4-15,-1-3-1 0,4 1-3 0,-3 0-1 16,3-3-1-16,-1 1 3 0,1-1 0 16,-2-1-3-16,3 2 3 0,0-5-2 0,-1 2 1 0,1-1 1 15,-3 0-3-15,4-1-2 0,-1 0 2 16,2-2-3-16,-4 1 1 0,2-1 2 0,-1 1 1 15,-1 2-4-15,-1 0 0 0,2 1 2 0,-4 0-5 16,3 1 10-16,-3 1-2 0,0 1-3 16,-1-1 6-16,-1 1-7 0,0-1 2 0,0-1 2 0,0 3-2 15,-1-2 1-15,0 4-3 0,0-3 0 16,0 2 1-16,0-1 1 0,-3 1 0 0,3 1-1 16,0-1-4-16,0 1-1 0,-1-2 1 15,-2 3-1-15,3 1 1 0,-1-1 1 0,1-1-1 16,0 2-2-16,-1 0 0 0,0 0 3 0,0 2-3 15,2-2 1-15,0 0-2 0,0 0-5 16,0-2-2-16,0 2 1 0,0 0-3 0,2 2-2 16,-2-1 3-16,0-1 0 0,2 1 3 0,0 3 7 15,-1-2 0-15,2 3 0 0,0-2 0 0,1 3-3 16,-1 0 2-16,4 0 2 0,-3 0 2 0,3 2 2 16,2 0-5-16,-3-1 2 0,1 1-1 15,2-2 2-15,0 0-1 0,-1 4 1 0,-4-3 0 16,3 0-4-16,-4 1 4 0,5-1-1 0,-5 0 2 0,2 3 2 15,-2-3-2-15,-2-1-3 16,1 1 0-16,0 0 0 0,0-1 2 0,-1-1 1 0,1 1-1 16,-1 1-1-16,-1-1 0 0,2 0 0 0,1-1 0 15,-1-1 4-15,-1 1-3 0,1-2 1 16,-1 1 1-16,1-1-4 0,2-2 7 0,0 2-4 16,-3 0 1-16,4-2-1 0,-2 1-3 0,-1-1 4 15,5 1 0-15,-4-1 3 0,4-1-1 0,-3-1-2 16,3 1-2-16,3-2 3 0,-1 1-4 15,2-2-8-15,1-1-20 0,0 0-31 0,3 0-42 16,-2 1-54-16,-1-4-72 0,5 1-126 16,-4-1-377-16,4-1-756 0</inkml:trace>
  <inkml:trace contextRef="#ctx0" brushRef="#br1" timeOffset="293493.9347">9528 10005 573 0,'0'-4'670'0,"-1"2"-169"15,1 0-145-15,0 0-90 0,0 1-86 0,0 0-52 16,0 1-47-16,0 0-30 16,1 1-18-16,-1-1-16 0,0 0-17 0,0 1-15 0,0 1-10 15,2-1-1-15,-2 0 5 0,4 1 12 0,-2 3 9 16,0-1 1-16,4 1 3 0,-3 1-4 15,1 2 2-15,0-1 4 0,-2 1 1 0,2-1 2 16,1 0-5-16,-2 2 0 0,2-2-2 16,-2 1 3-16,-2-1 0 0,4-2 0 0,-3 4-2 15,0-2-3-15,-1-2 3 0,0 1 2 0,1-1 4 16,1 0 2-16,-1-1-3 0,-1-1-2 0,-1 1 0 16,1 0 1-16,-1-1 0 0,0-1 2 15,0-1-1-15,0 0-5 0,0 1 5 0,0-2 4 16,0 0 8-16,0 0 16 0,0-2 7 0,0 2 10 15,0-1 7-15,1 1 6 0,-1-1-6 0,1-1-15 16,1-4-17-16,1-1-23 0,0-1-5 0,3-3 0 16,-1-1-1-16,4-1 3 0,-2 2-5 0,0 0 0 15,0 2-2-15,3 3 0 16,-2-3 3-16,-2 3-3 0,0 1 1 0,2 0-4 16,-4 0 1-16,4 3 4 0,-2 0-1 0,-2 0 4 0,0 1-4 15,2 1-1-15,-2 0-3 0,1 3-1 0,0-1 2 16,2 1 1-16,1 3 4 0,-2 0-3 15,1 0 1-15,0 1 2 0,-1 3 1 0,2-2 5 16,0 2-3-16,-3-2-3 0,1 2-1 0,0-1-2 16,-1-1 5-16,1-1 1 0,-2 1 2 0,2-4-1 15,-3 1 0-15,3-1 1 0,-1-2 1 16,-2 0 9-16,2 1 0 0,0-2 3 0,1-1 2 16,4 0-3-16,-1-1 5 0,3-4-1 0,5 1 0 15,-2-1-3-15,5-1-4 0,0-3-4 16,0 2-2-16,1 0-1 0,-1-1-4 0,0 2-27 15,-1 1-62-15,1 2-168 0,-2 2-727 0,0 0-694 16</inkml:trace>
  <inkml:trace contextRef="#ctx0" brushRef="#br1" timeOffset="302098.8348">8141 12683 1 0,'0'-1'0'0,"-1"-3"0"15,-2-1 0-15,2 0 0 0,0 2 0 16,1-1 0-16,0 1 0 0,0 0 0 0,0 0 0 16,0 1 0-16,1-2 0 0,0 2 0 0,-1-1 53 15,0 1 82-15,0-1 2 0,0 0-2 0,-1-1 6 16,1 1 2-16,-1-2-10 0,1 1-4 0,0 1-11 16,-1-2-7-16,0 2-1 0,1-2-6 15,-1 1-1-15,-1 1-5 0,-2 0-6 0,3-1-6 0,0 2-4 16,0-1-1-16,0 0-3 0,-3-1-2 15,3 2-1-15,-2-2-8 0,2 2-4 0,-2 0-5 16,-1-1-2-16,2 1-2 0,1 0-5 16,-1-1-8-16,-2 0-10 0,2 1-4 0,0-1-5 15,0 2-1-15,-2 1 2 0,0-2-7 0,4 2-4 16,-2 0-2-16,0 0-5 0,-3 0 0 0,4 0 0 16,-1 0-2-16,-3 0-4 0,3 2 1 15,0-1-1-15,-4 0 0 0,4 2 4 0,-2 0-5 16,-1 0 2-16,2 0-2 0,-3 1-1 0,3 0 4 15,0 0 0-15,-3 3 1 0,1-3 1 0,-2 3-1 16,0 1 2-16,1 3 1 0,-3-3 5 16,1 3-6-16,-1-3 1 0,1 2-2 0,0 1-4 0,0 0 3 15,1 1-1-15,-1-1 1 0,2 2-2 16,-1-2 1-16,0 3-1 0,3 1 1 16,1-2 1-16,-3 1-2 0,2-2 2 0,-1 2-4 0,2-1 2 15,0 0 0-15,-2 0 0 0,4 1 2 16,-2-2-1-16,-2 0 0 0,4 1-1 0,-2 0-1 15,2-1 1-15,0 0 0 0,1 1 0 0,0 0 0 16,1-1-2-16,-1-1 3 0,1 1-1 16,1-1 1-16,-1 1 0 0,5-1 1 0,-3 2-2 15,-1-4 0-15,5 1 2 0,-4-2-1 0,5-1 4 16,0 0-1-16,-2 2 2 0,4-2 2 16,4-1-1-16,-3-1 3 0,3-1 4 0,2-1-1 15,0 0 2-15,3-2-2 0,1-1 2 0,3 0-4 16,0-2 1-16,-1 0-2 0,0-2-2 0,-1 1 0 15,0-1 0-15,0-1 0 0,-2 0 0 0,2-2 0 16,-2-1-1-16,-2 1-1 0,-3-1 2 16,-3 0 0-16,4 0 3 0,-8-2 1 0,2 1 0 15,-1-1 3-15,0 0 0 0,-5 0 2 0,4 3-1 16,-4-5-1-16,0 4-1 0,1-2-2 0,-3 2-1 16,0-1-2-16,0 1 2 0,0 0-1 15,-1 1-3-15,0-2 4 0,0 4-3 0,-1-1 3 16,1 1 1-16,-1-1-3 0,0 3 1 0,-1 1-2 15,-2-1 0-15,2 1-1 0,0 0 0 16,-3 0-3-16,2 0-4 0,2 1 1 0,0 0-6 16,-1 1 0-16,-4 1-3 0,4 0-3 0,-1 1-1 15,-3 1-1-15,3 0 2 0,-3 4 2 0,-3-1 4 16,3 1 2-16,-1 2-1 0,-2 2 3 0,2-1-1 16,0 2-1-16,0 1 3 0,0-1-4 15,4 1 2-15,0-1-2 0,-1 1 1 0,1 3-1 0,3-2 1 16,0-1 1-16,1 1 0 0,2-4 1 15,1 1-1-15,-1 0 1 0,3-3 1 0,0-1-1 16,1 0 2-16,4 0-1 0,-1 0 0 0,1-2 2 16,4-1 1-16,-1-1 1 0,5-1 1 15,-1-2 1-15,-3 0 0 0,5-2-2 0,-4-1 2 16,0 1-3-16,0-2 3 0,-3-2 2 0,-2 0 0 16,-2 1 5-16,2-2 1 0,-4 0 2 15,-2 0 0-15,2-3 0 0,-4 0-2 0,4-1-2 16,-6-1 1-16,0 0-6 0,0-2 3 0,-1 0-3 15,-1-3-2-15,-1 3 3 0,-1 0-5 0,-4-1 1 16,-1 3-1-16,3-2-3 0,-3 2-1 16,-1 3-2-16,-1 0 0 0,-1 2-2 0,-2 2 1 15,-1 0-2-15,1 2-5 0,0 1 3 0,-2 0-4 16,2 4 1-16,0 0-3 0,-3 0-8 16,4 3-9-16,0-1-22 0,1 3-25 0,1 1-32 15,0 0-39-15,3 3-61 0,0-2-96 0,4 2-151 16,2 0-297-16,1-1-441 0</inkml:trace>
  <inkml:trace contextRef="#ctx0" brushRef="#br1" timeOffset="305719.7139">8628 12870 1 0,'0'0'0'0,"0"-1"0"0,0-2 0 0,-3 1 0 16,3-1 0-16,-1 1 245 0,1 0-3 0,0 0-17 16,0-2-7-16,-1 1-1 0,1 1-20 15,0-2-10-15,0-1-21 0,-1 2-14 0,1-1-11 16,0 2-20-16,0-1-18 0,0-1-19 0,0 2-14 16,0-1-11-16,0 1-8 0,0 0-7 0,0 1-7 15,0 0-2-15,0 1-1 0,0 0-8 16,0 0-5-16,0 0-11 0,0 0-14 0,0 1-5 0,0-1-9 15,0 1-7-15,0-1-9 0,0 0-8 16,0 0-7-16,0 0-1 0,0 2 11 0,0-1 14 16,0 1 15-16,1 1 10 0,0-1 2 15,0 1 1-15,3 0 2 0,-2-1 4 0,0 2 1 0,5-1 0 16,-4 3-2-16,0-2-1 0,3 0 0 16,-4 2-1-16,4 1 1 0,-3-1-1 0,4-1-3 15,-3 2 1-15,3 1 2 0,-3 0 1 0,3 1 1 16,-4 1 1-16,5 1-2 0,-3 0-2 15,1 0 2-15,-2 1-1 0,2-2 2 0,-4 2 0 16,4-1-3-16,-4 1 2 0,-1-1-3 0,0 1 2 16,0-2-1-16,2 0 0 0,-1-3 0 0,-1 1-1 15,0-1 1-15,-1 1 1 0,0-2 2 16,0-1-1-16,0 0 0 0,0-1 1 0,0 1-1 16,0-1 2-16,0 1 1 0,0-3 0 0,-1 0 1 15,1 1-1-15,-1-2 1 0,1 2-2 16,0-1 4-16,-1-2 2 0,1 0 0 0,0 0 7 15,-1 0 6-15,1 0 9 0,0 0 13 0,0-2 8 16,0 2-3-16,-3-2-11 0,2 1-13 0,0-2-14 16,-1 0-7-16,-2-1-2 0,0 0-4 15,2-2-2-15,1 0-4 0,-3 0-2 0,4 0-3 0,0-3-4 16,0 1-4-16,4 0-4 0,-2-1 2 16,3-2 1-16,0-1 3 0,1 0 2 0,-2 0 0 15,4 3 0-15,-3 0 1 0,5-1 0 16,-2 2 4-16,0 2 0 0,-1-1 2 0,-1 1 2 0,1 1 0 15,-2 1 0-15,1-2-1 0,-1 2 1 16,1 3 0-16,-3-2 0 0,3 1 0 0,-4 1-2 16,2 1 2-16,0-1-2 0,-1 1 1 0,2 0-2 15,-1 0-3-15,-2 2 3 0,4-1-2 16,-3 2 2-16,4-1-2 0,-4 1 2 0,4 2 1 16,-3 1 0-16,4-1 4 0,-1 2 0 0,-3 0 1 15,3 0 0-15,-2 0-2 0,1 2 2 16,-3-1-1-16,3 0 2 0,-3 2 0 0,1-2 0 0,0 2-2 15,-1 0 1-15,1-2 0 0,0 1-1 16,-2-3 2-16,0 3 0 0,2-1-1 0,-2-1 3 16,0-1 0-16,-1 2-1 0,0-3 3 0,2 1-1 15,-2 1 0-15,1 0 0 0,-2-2 1 16,0 0-3-16,0 0 1 0,0 0-1 0,0 1-5 0,0-3-7 16,-2 0-21-16,2 1-40 0,0-1-63 15,-1-1-102-15,1 2-123 0,0-1-214 0,-3-1-195 16,6-1 27-16</inkml:trace>
  <inkml:trace contextRef="#ctx0" brushRef="#br1" timeOffset="306322.3136">9028 12896 1 0,'0'0'494'0,"-1"-1"-71"0,0 0-181 0,2 2-124 16,0-1-83-16,-1 1-30 16,1-1-4-16,-1 1 6 0,0 3 10 0,5-1 20 15,-1 4 16-15,3-1 11 0,-3 1 4 0,4 1 1 16,-2 2 0-16,0-1-10 0,3 2-3 0,-5-1-6 0,4 1-11 16,-2 1-4-16,0 2-7 0,1-1-4 15,-4 3-3-15,4-4 0 0,-4 0-5 0,2-2-3 16,-2 0 0-16,-1-2-2 0,1-1 0 15,0-1 4-15,-2 0 0 0,0-1 2 0,0-1 0 0,-1-1 1 16,0-1 1-16,0 2 3 0,0-3 2 16,0 0 0-16,0 0 2 0,0-1-2 0,0 0 5 15,0 0 13-15,0 0 10 0,0 0 15 16,0 0 11-16,0-1 5 0,0 1 5 0,0-1-15 16,0-2-19-16,0-3-25 0,0 1-18 0,0-2-11 15,0-2-5-15,0 0-2 0,0-2-7 0,6-2 0 16,-3-1 2-16,3 0 2 0,-2-1-1 0,4 1 4 15,-4 0 2-15,3 3-3 0,1-1 6 0,-3 3-4 16,4 1-4-16,-2 2 2 0,-3 1-6 16,3 1 4-16,-4 0 2 0,5 1 1 0,-6 1 1 15,2 1 0-15,0 2-1 0,-2 1-1 0,4 1 3 16,-2 1-2-16,1 0 2 0,1 1 2 16,1 1-2-16,1 1 4 0,-3-2 0 0,4 2 1 0,-4 0 2 15,1 1 0-15,2 0-1 16,-1 0 0-16,-1 2 3 0,0 0-2 0,-2-1 0 0,2 1 1 15,-3-3-7-15,4 1 6 0,-4-1 0 0,0 0-2 16,2 1 7-16,-2-1-3 0,-2 1 1 16,2-3 2-16,1 2-2 0,-3-2 1 0,0 1 0 15,1 1-1-15,1-2-7 0,0 0-8 0,-2 0-31 16,1 0-53-16,-2 1-76 0,5-3-100 0,-2 0-126 16,2-1-268-16,1-2-465 0</inkml:trace>
  <inkml:trace contextRef="#ctx0" brushRef="#br1" timeOffset="306757.5241">9584 12943 128 0,'-1'-3'577'0,"-4"-4"-92"16,2 2-69-16,-1 0-91 0,1 3-68 15,0-1-71-15,-1 2-55 0,1 1-45 0,2 1-42 16,1 0-44-16,0 1-22 0,-1 0-7 15,-1 4 3-15,-2 2 16 0,0 2 10 16,-1 2 3-16,1-1-2 0,0 2 2 0,-3-1-1 0,4 3 0 0,-2 0 1 16,4 1-4-16,0-1 1 15,1-2 0-15,1-2 0 0,-1-2 4 0,5-1-1 0,-1-1 3 16,3 0 0-16,-3 0 4 0,3-4 1 16,-3 1 2-16,3-1 6 0,-1-1 0 0,2-2 5 0,0 0 4 15,-1 0 2-15,0-3 3 0,2-1-1 16,0 0 2-16,0 0-2 0,1-1-1 0,-3-1-1 15,0-1-2-15,-1 1-1 0,2-1-7 0,-4-2 0 16,3 0 1-16,-5 1-1 0,1-3 4 16,0 1 0-16,-3-2-1 0,0 1-3 0,-2 0-1 15,-1-1-4-15,1 1-3 0,-4 2-3 0,1-1-7 16,-4 0-2-16,0 1-2 0,0 2-4 16,0 0 0-16,-1 2-3 0,-2 1-1 0,0 2-1 15,2 1-2-15,-1 1-2 0,-1 0-3 0,3 2-8 16,0-1-16-16,-1 3-34 0,4 0-48 0,3-1-73 15,0 4-92-15,2 1-114 0,0 1-170 16,3-1-139-16,0 1 35 0</inkml:trace>
  <inkml:trace contextRef="#ctx0" brushRef="#br1" timeOffset="307296.8938">9726 12911 121 0,'0'-3'569'16,"-2"-2"-74"-16,2 2-105 0,0-1-81 0,0 1-74 16,2 1-62-16,-1 0-49 0,0 1-42 15,0 1-33-15,0 0-24 0,-1 0-14 0,3-1-7 16,3 1-4-16,-2 1 4 0,3 0-3 0,0 4 1 16,0-1 1-16,0 2 0 0,4 2 2 15,-2 1 1-15,0-1 0 0,1 4-1 0,0 1 4 16,0 0 8-16,1 3 2 0,-1-2 2 0,-1 4-2 15,0-1-7-15,-2-2-1 0,0-1-2 0,-1-3-1 16,-3 1 1-16,3-3-1 0,-2 1 0 16,-3-2-1-16,3-1 3 0,-1 0-1 0,-2-2 2 15,-1-1 3-15,0 1-2 0,0-1 2 0,-1-2 0 16,1-1 1-16,0-1 3 0,-1 1 8 16,1-1 11-16,0-1 12 0,-2 0 12 0,2 1 7 15,2-1 4-15,-4 0-13 0,2-1-17 0,-4-1-16 16,3-3-17-16,-3-3-4 0,1-2 2 0,0 1-5 15,2-2 0-15,1-2-2 0,0 0-2 0,1-5 0 16,0-2 0-16,4-1 0 0,0 0-3 0,5-1 0 16,-2 1-1-16,2 1 1 0,2 0 1 15,1 4 0-15,-1 0 2 0,0 2-1 0,1 1-1 16,-1 1 2-16,0 2 0 0,2 1 2 0,-2 4-2 16,-2 0 0-16,0 2 0 0,-2 0 0 0,0-1 3 15,-2 4 0-15,1-1 1 0,-3 1-3 16,-1 1-2-16,1-1 2 0,-2 1-1 0,-1 0 3 15,-1 0-1-15,0 0 0 0,0 0-1 0,0 0 0 16,0-2 2-16,0 2 1 0,0 2-2 0,0-2-2 16,-1 0-11-16,1 1-14 0,-1-1-32 15,1 1-44-15,-2 2-68 0,-3 3-166 0,1 2-539 0,-6 3-690 16</inkml:trace>
  <inkml:trace contextRef="#ctx0" brushRef="#br1" timeOffset="317116.8378">13694 10735 1 0,'-1'-3'0'0,"0"1"346"0,-1-2-28 0,0 2-60 15,0 0-29-15,2-1-32 0,0 1-29 0,0 1-27 16,0 0-22-16,0-1-18 0,2 1-22 16,-2 1-21-16,0 1-24 0,0-1-18 15,2 2-14-15,-2-2-8 0,0 0-5 0,0 1-15 0,0-1-8 16,0 1-2-16,0 3 7 0,3-2 16 15,-2 1 12-15,-1 2 9 0,2 1 1 0,-1 3 0 16,1-2 2-16,1 2 0 0,-2 2 3 0,0 0-2 16,0 1-1-16,0-1 0 0,0 1-1 0,1 0 1 15,0 1-1-15,-1 0 0 0,1 0 0 16,-2 3 0-16,2-3 2 0,1 3 3 0,0-2 1 16,-2 3 0-16,0-3-1 0,0 1-1 0,-1-1-5 15,1-2 3-15,-1 2 0 0,0-3 1 16,0 3 0-16,0-5-5 0,0 0 1 0,0-1-2 15,1-1 3-15,-1 0 1 0,0 0-3 0,0-2 1 16,-1 0-2-16,1-1 1 0,0 1 1 0,0-1 2 16,0-2 2-16,0 1 0 0,0-1 4 0,0-2 4 15,0 1 8-15,0-2 15 16,0 1 14-16,0-2 19 0,-1 2 13 0,1-1 9 0,0 1-8 16,0-2-22-16,0-3-23 0,-2 2-30 15,-2-5-6-15,-1 1-5 0,4-1 0 0,-3-2 2 16,0-1-4-16,2 0 1 0,-4-2-3 0,3-2 1 15,-3 1-1-15,1-2 2 0,3 0 1 0,-4 2-4 16,3-1 1-16,-1-2-2 0,0 2 2 0,2-2 2 16,-2-1-2-16,0 4 2 0,2-2-4 0,0-2 1 15,-2 4 0-15,3 0 1 0,0-2 2 16,1 4-3-16,-1-3 0 0,2 1-2 0,-1-1 1 16,1 0 2-16,2 2-1 0,0 0 2 0,-1-2-3 15,-1 0-1-15,3-2 0 0,1 2-3 0,-3-2 2 16,5 2-4-16,0 2-3 15,-1-1-2-15,4 2 0 0,0-3 3 0,4 3 2 0,2-1 4 16,-2 1 0-16,4 1 2 0,1 0 0 0,0 1 0 16,1 2 3-16,2 1-1 0,-3 0-1 0,3 2-1 15,-2 1-2-15,-1 1 1 0,-1 3 0 0,-5 1 1 16,5 2-3-16,-6 3-4 0,0 0-1 16,-1 3-2-16,1 0 5 0,-3 3 0 15,-1-1 1-15,-1 1 0 0,-3 3 0 0,3-2 3 0,-4 4 3 16,-2 0 1-16,-2 1 2 0,0 5-1 0,-5-1 1 15,1 1 0-15,-2-1 3 0,-1-1 0 16,-3-3-1-16,-1 2 0 0,0-3-2 0,1-2 1 16,0-1 3-16,-3-3 1 0,2 0 0 0,1-1 1 15,-1-3 1-15,1 0-1 0,0-1 6 0,-1-2 0 16,-2 0-1-16,2-3 0 0,2-1-3 16,3 0 2-16,-3 0 0 0,5-1 3 0,-2 0 0 15,4 1-2-15,0-3 2 0,-1 1-6 0,2 1 2 16,1-2 0-16,0 1-4 0,0 0 0 0,-2 1-5 15,3-1-3-15,0 1 2 0,0 0 1 16,0 0-2-16,3 0-2 0,-3 0-6 0,1-1-3 16,-1 2-4-16,1-1-4 0,-1 1-10 0,0 1-7 15,0-1-7-15,1 3 0 0,3-1 12 0,1 2 12 16,-2 0 8-16,5 5 4 0,2-3 2 0,0 2 0 16,-1 3 1-16,3-3 3 0,2 2-1 15,1 0 3-15,-2 1-3 0,5-1-1 0,1 0 3 16,3-3 0-16,-1 3 5 0,3-3-1 15,0-2-3-15,-1 1-1 0,1-2 0 0,0-2 5 16,-1 0-2-16,-1-1 2 0,1-1-1 0,-4 0-3 16,-2-2 3-16,2 0 1 0,-3-2 3 0,-1 1 4 15,-2-3-1-15,-1 0 0 0,1 1 2 0,-6-4 1 16,-1 3 2-16,-2-1 2 0,0-1-3 16,-2 0-5-16,-2-2 0 0,0-2-3 0,0 4 2 15,-3-5 0-15,-2 3-7 0,1 1 0 0,-3-2-6 16,3 3 3-16,-5-2 1 0,2 5 1 0,3 1-1 15,-2 1-4-15,5 2-1 0,0 1-9 16,1 0-9-16,0 0-17 0,0 0-16 0,1 2 5 16,-1 1 5-16,1 1 18 0,0 3 18 0,5 1 3 15,-2-1 6-15,3 2-1 0,4-2 0 16,-2 0 3-16,0 0 2 0,1 1 6 0,1-3-4 16,-1-2 3-16,2-1-3 0,-2-1 2 0,2 0 6 15,1-2 0-15,-3-2 4 0,3 1-2 0,-1-4 0 16,-1-4-3-16,0 3-1 0,1-2 2 15,2-2-4-15,-4 1 0 0,0-1-3 0,-1 1-3 16,-3 1 5-16,1-3 0 0,-4 4 4 0,-1-2 2 0,2 3-3 16,-4 2 0-16,0 0-2 0,0 0 5 15,-2 2-4-15,0 0 1 0,1 2-3 0,0 1-7 16,1 0 3-16,-1 0-6 0,1 0-3 0,0 1-9 16,0-1-10-16,0 3-1 0,0 0 1 15,-1 4 11-15,0 2 7 0,0 4 3 0,-1-1 0 16,2 7-8-16,0 1 9 0,0 5 0 0,-2 1 2 15,0 3 4-15,0 4-6 0,-2 4 1 16,-3 2 0-16,-1 0 1 0,-1 3 0 0,-1-2 0 16,1 3-1-16,-3-1-2 0,1 0 4 15,-1 0 0-15,-5 1 3 0,4-1 0 0,-4-2-3 0,3-3-3 16,-1-6 0-16,2-5 2 0,1-2 0 16,-3-4 0-16,1-3 1 0,-2-2-2 0,2-1 0 15,-5-2-1-15,6 1 4 0,-4-4 2 0,3-1-4 16,-1-2-1-16,1-2-1 0,0-2-3 0,0-3 5 15,3-1-3-15,-1-3-2 0,-3-4-3 0,0 2-4 16,4-5-2-16,-4-1 0 0,3-2 2 16,1 0-2-16,-1-3 0 0,2-2 0 0,1 4 1 15,-1-2 4-15,3-1 0 0,0 0-1 0,0-3-4 16,6 2-4-16,0-2-4 0,2 2-4 0,6 0 0 16,1 0-1-16,2 0 3 0,4 2 2 0,-2 1 1 15,8-1 4-15,1 1 2 0,5-1 2 16,3 0 3-16,4 0 3 0,3 1 3 15,5-1 3-15,4 3 4 0,-1-3-3 0,2 1 1 0,-1 1-2 16,-2 0-1-16,3 1 3 0,-3 0 1 0,0 0 1 16,2-1 3-16,-7 2-5 0,-2 0 1 15,2 1 0-15,-5 0 4 0,-2-1-1 0,-5 2 0 16,-3-3 0-16,-3 3-3 0,-5-1 6 0,1 3 3 16,-6-2 4-16,1 2 4 0,-4 1 2 15,-3-2 3-15,-2 3 0 0,2 3 5 0,-4-4-3 16,0 2-2-16,-4 1-3 0,2 2-9 0,0-1 3 15,-4 1-3-15,3-1-6 0,-6 2-1 16,1-1-10-16,0 3-4 0,-5 0-1 0,-1 3 2 16,-4 1-1-16,2 1 0 0,-2 3 1 0,2 2-5 15,2 2 3-15,1 3 2 0,4-1 2 0,0 2 2 16,2 1-3-16,5-2 0 0,1 1-3 0,2-2 2 16,1 1 4-16,4-4-2 0,-2 2 4 0,4-4-2 15,-3 0 1-15,3-1 4 0,1-1 0 16,1-1 1-16,-1-2 2 0,1 0-1 0,2 0 1 15,-1-3 6-15,-1-1-2 0,2-2 2 0,2-2-1 16,-3-1-4-16,0 0 2 0,0-2 3 16,0-1-2-16,-2 0 3 0,-1-2-3 0,-3 3-1 15,4-3-1-15,-4 2 1 0,0-1 3 0,-3-2 0 16,3 0 0-16,-4 0-3 0,0 2 0 0,-1-1-1 16,0 3 0-16,0 1 2 0,-1-1-3 15,1 3-3-15,-1 1 0 0,1 1-4 0,0 1 2 16,0 2 1-16,0-1 0 0,0 0-3 0,0 1-3 15,0 1-2-15,0 0-6 0,-1 0-5 16,1-1-8-16,1 3 0 0,-1 0 4 0,0 3 7 0,1 3 9 16,-1 2 2-16,1 1 4 0,0 1-1 15,0 2 0-15,-1 0-1 0,1 1 0 0,0-1 4 16,2-2-3-16,-2 2 0 0,0-3-1 0,2 3-2 16,-2-2 4-16,1 1 0 0,3-1 1 0,-3-2-1 15,4-2-2-15,-3 2-11 0,0-1-29 0,3 1-46 16,-1-1-78-16,3-2-99 0,-1 1-172 15,-2-2-445-15,3-3-629 0</inkml:trace>
  <inkml:trace contextRef="#ctx0" brushRef="#br1" timeOffset="317700.1394">15219 10855 700 0,'1'-3'555'0,"3"-2"-178"0,-2-1-111 16,0 0-52-16,0 2-40 0,2 2-31 0,-2 1-24 0,-1-2-36 15,1 1-31-15,0 1-26 16,1 1-18-16,-1 2-10 0,0-1-7 0,0 2 0 0,4 0-1 16,-3 1 4-16,4 4 3 0,-3 1 3 0,3 3 2 15,-4-1 0-15,4 1-1 0,-4 0-1 0,3 3 2 16,-4-3 1-16,0 0 2 0,-2-1 1 15,2 1-1-15,1-1-3 0,-2-3 2 16,0 2-2-16,-1-2 4 0,1-2 0 16,-1 1-2-16,0-3 2 0,0 0-1 0,0 0 1 0,0-3 3 0,0 0 1 15,0-1 6-15,0 0 12 0,0 0 15 16,0-1 19-16,1 1 18 0,-1-1 2 0,0-1-13 16,0-2-23-16,1-1-21 0,0-3-16 0,3 0-2 15,-1-3 0-15,-1 0-3 0,6-3-2 16,-5 0-1-16,4 0-2 0,-3 1 4 0,4-1-2 15,-1 1-1-15,-2-1 0 0,3 2-3 0,-2 1 4 16,-2 3 1-16,3 2 2 0,-3-2-1 0,3 3 1 16,-3 1-3-16,2 2-3 0,-3 1 3 15,3 1-3-15,-4 0-1 0,1 0-1 0,-1 2-7 0,4 0 3 16,-3 2 5-16,4 2 2 0,-3 1 3 16,5 0 0-16,0 2-4 0,-2 1-1 0,-2 0 3 15,4 3-1-15,-2-4 0 0,-2 3 2 16,2-3-3-16,0 0 3 0,-3 0-1 0,-1-1 1 15,3-2 2-15,-4 1-1 0,3-2 0 0,-1-1-1 16,3 0 3-16,-3-1 2 0,2 0 6 0,-1-2 5 16,3 1 0-16,4-2 2 0,3 0-1 0,0-2-4 15,4 0-1-15,0-2-4 0,-1 1-1 16,-2-1-2-16,0 1 0 0,-5-1-4 0,1-2-12 16,-2 1-25-16,-3 2-67 0,-1-2-130 0,1 3-372 15,3 1-1008-15</inkml:trace>
  <inkml:trace contextRef="#ctx0" brushRef="#br1" timeOffset="328350.3096">17375 5942 1 0,'0'-3'0'0,"0"0"0"0,0-1 214 0,1 0 55 16,1 0-44-16,-1 2-34 0,0 0-31 0,0-1-21 16,0 2-21-16,-1 0-11 0,1 0-4 15,4-2-3-15,-4 3-2 0,0-1-14 0,-1 1-14 16,0 1-15-16,0-1-14 0,0 0-8 0,0 2-9 16,0-2-8-16,-1 1-6 0,1-1-15 0,0 1-11 15,0-1-12-15,0 1-10 0,1-1 8 16,-1 1 9-16,1 2 17 0,0 0 11 0,0 1 3 15,0 3 2-15,3-2 1 0,-1 2 4 0,-1 2 0 16,1-1 2-16,0 2 3 0,0 3-3 0,-2 0 2 16,1 2 2-16,2 0-2 0,-3-1 6 0,0 1 2 15,0-1 0-15,-1 4 2 0,0-1 1 0,0 1-3 16,-1 0 0-16,1-1-1 0,-1 1-2 16,0 0 0-16,-1-1-2 0,2 2-6 0,-2-2-3 15,0-1-2-15,2-1 0 0,-1 1 0 0,1-2 1 16,-1-1-5-16,1 2-1 0,0-5-2 0,-1 0-3 15,0 2 3-15,1-4 3 0,0 0 0 16,0-1 2-16,1-3 2 0,-1 1-4 0,0 0 1 16,0-1 2-16,0 0-1 0,0-2 5 0,0-1 4 15,0 1-1-15,0 0 3 0,0-1 0 16,0-1-2-16,1 0-1 0,-1 0-2 0,0 0-4 16,0 0-7-16,0 0-18 0,0-1-29 0,1 0-20 15,0 0-23-15,-1-2-60 0,2-1-111 16,2-2-212-16,0-2-294 0,3-2-216 0</inkml:trace>
  <inkml:trace contextRef="#ctx0" brushRef="#br1" timeOffset="328871.4406">17413 5990 1 0,'0'-8'0'0,"0"-4"0"0,0-1 66 0,2 2 235 16,0 3-41-16,0-1-23 0,1 2-36 0,-1-1-28 15,3-1-29-15,-1 3-30 0,4-1-24 0,1 0-17 16,0 0-8-16,1 1-11 0,2 2-4 16,1-2-5-16,0 0-6 0,2 3-4 0,1 0-9 15,0 2-7-15,2 1-6 0,-2 3-4 16,2-1-2-16,2 5 0 0,1-1-3 15,-1 2-2-15,0 3 2 0,1-1-2 0,-1 4 0 0,-2 0 1 16,1 3-2-16,-2 1 0 0,0-1 0 0,-2 2 2 16,-1 0-2-16,-3 1 0 0,-1-1 1 0,-2 0-3 15,-2 2 4-15,0 1 3 0,-3-1 1 16,-2 1 4-16,-1-1 2 0,-1 3 0 0,-2-4 2 0,-2 2 4 16,0-1 2-16,-4 1 7 0,1-3 2 15,1 1-1-15,-3-1 2 0,-3-2 0 0,1-5 0 16,1 1 6-16,-2-2-3 0,1 0 0 15,-4-3-1-15,0 2 0 0,0 0 1 0,-2-3-1 0,-3 0-1 16,1 0-7-16,0-3 0 0,2-1-2 16,-2 1-3-16,4-3 3 0,-2 0-4 0,6-1-1 15,1 0 2-15,1-1 0 0,1 0 3 0,1-2 1 16,4 1-2-16,-3 0-5 0,5-1-3 16,-3-1-8-16,2-2-7 0,-1 2-4 0,-1 0-21 15,1 0-14-15,-3 0-17 0,5-1-31 0,0 3-25 16,-1 1-47-16,1 0-86 0,2 1-144 0,2-2-226 15,1 1-111-15,1 0 285 0</inkml:trace>
  <inkml:trace contextRef="#ctx0" brushRef="#br1" timeOffset="329391.2159">18253 6200 320 0,'0'-5'559'0,"-1"-6"-164"0,-2 1-63 16,-2 1-42-16,2 1-71 0,-2 1-61 0,0 0-47 16,-1 2-37-16,-4 0-14 0,3 0-13 15,-5 0-10-15,0 2-5 0,-1 1-3 0,-4 1-7 16,1 2-5-16,-5 1-5 0,1 3-7 0,-3 4-2 16,2 0-1-16,1 3 0 0,0 4-2 15,4-2-1-15,0 5-1 0,0 0-4 0,3 2 4 16,2 2 2-16,1 2 0 15,3-4 4-15,4 0-4 0,3-3 1 0,6-3 1 0,-2 1-2 16,6-5 6-16,-1-1 0 0,2-1-1 0,2-4 3 16,-1-1 2-16,5-1 7 0,-1-2 9 0,2-4 5 15,0 0-3-15,3-1-4 0,1-3-1 0,-3-2-2 16,1 0 0-16,-4-1-1 16,1-1 0-16,-3-2-2 0,-2 1 2 0,0-2 1 0,-1 1 0 15,-4-3 4-15,1 0-6 0,-1 2 1 0,-2-2 3 0,1 3-3 16,-3 1 1-16,0 1-5 0,-3 1-4 15,1 0-3-15,-1 5 4 0,0-2 2 0,0 3 3 16,0 2 6-16,0 1-8 0,0-1-7 16,0 4-7-16,0-2-21 0,0 1-12 0,0 0-8 15,0 2 2-15,1 2 8 0,-1 6 17 0,2-1 8 16,0 4 1-16,-1-2 6 0,0 3-5 16,1 3 2-16,0-3 1 0,1 1-4 0,-2 0 3 15,1 0 2-15,1 0 0 0,-1-1 5 16,2-1-3-16,1 0 0 0,-1-1-2 0,-1-1-2 0,2 3-3 15,-2-5-20-15,2 3-42 0,0-2-64 0,0 0-88 16,1-1-89-16,1-2-136 0,1-1-355 16,1-2-396-16</inkml:trace>
  <inkml:trace contextRef="#ctx0" brushRef="#br1" timeOffset="330034.5086">18595 6134 1027 0,'-2'-5'530'0,"0"-2"-126"0,0-2-126 16,1 5-64-16,-2 0-52 0,1 3-46 0,2 1-41 0,-2 0-33 15,2 0-30-15,0 0-34 0,0 1-15 16,0 1 6-16,0 3 8 0,0 1 20 0,-1 3 10 16,0 0 0-16,0 4 2 0,0-2-1 15,-1 4 1-15,1-1-1 0,1 1 0 0,-1 1-1 16,2-2-1-16,-1 2 3 0,0 0-3 0,1-1 3 15,2 0 0-15,-1-4-1 0,1-1 3 16,2-1-1-16,0-2 2 0,-3 0 3 0,4-1 4 0,0-3 4 16,0-2 2-16,2 2 5 0,3-2-4 15,-1-1 0-15,2 0-2 0,2-2-3 0,-1-2-1 16,-1-1-1-16,-1 0 1 0,1-2-3 0,-2-1 0 16,0 1-2-16,0-3 0 0,0 1 3 15,-3 0 0-15,0-2-1 0,0 0-2 0,-1-2-4 16,-2-1 0-16,1 4 1 0,-3 1-2 0,1-1-1 15,-2 4-1-15,-2 0-2 0,1 1-1 0,-1 1-1 16,1 3-4-16,0 1-8 0,-2 0-12 0,2 0-18 16,0 1-4-16,-1 1 2 0,-1 5 10 15,-1 0 18-15,1 6 6 0,0-2 3 0,0 3 3 16,2 0 0-16,0 1-1 0,2-1 1 0,1 0 0 16,1 1-2-16,2-3 4 0,2 1-1 0,-1-3 2 15,2 0 1-15,0 0 3 0,3-5 4 16,-2-1 2-16,-1 0 1 0,2-2 2 0,-3-2 1 15,3 0 1-15,-2-4 0 0,3 1-1 0,-2-1-2 16,3 0-2-16,-3-2 1 0,0-2-1 0,0 0 1 16,0-1-1-16,-1-3-1 0,-2 0 1 15,1-1-1-15,-2 0 0 0,-1-2-1 0,0 0 1 16,0 0-3-16,-3-2-3 0,1 1-1 0,-2 1-2 16,-2-3 1-16,0 3 0 0,-3-2-2 0,-1 0 2 15,-1 1-4-15,-2 1 0 0,1-1-4 16,-4 1 1-16,1 2 1 0,-4 0 0 0,3 1-2 15,-1 1-2-15,2 3-4 0,-2 2-4 0,3-1-11 16,0 2-20-16,1 3-30 0,0 3-44 16,2 1-51-16,-2 3-77 0,-1 4-135 0,-1 1-262 15,0 4-302-15,1-3 152 0</inkml:trace>
  <inkml:trace contextRef="#ctx0" brushRef="#br1" timeOffset="330686.4451">19118 6042 518 0,'3'-4'650'0,"-2"0"-172"0,3-3-157 0,1 1-80 0,-3 2-48 15,3 1-48-15,-1-1-45 0,0 3-35 16,-1 0-29-16,1 1-26 0,2 0-9 16,1 1-5-16,1 3-1 0,2 1 1 15,-1 4-2-15,1 0 3 0,-1 2 2 0,1 3 0 0,-5 2 1 16,2 2-2-16,-2-1 2 0,-1 1 0 0,-2 1 3 15,2-1 1-15,0 1 0 0,-3 2 0 0,0-2 2 16,1-2-1-16,0-3 3 0,-2-1-1 16,1-4 0-16,0 0-2 0,1-5 1 0,-2 1 0 15,2-4 1-15,-2 0 4 0,0-1 6 0,0 0 9 16,1 0 14-16,-1-1 14 0,0 1 12 0,2-1 0 16,-1-1-14-16,3-1-18 0,-1-3-17 15,4-1-11-15,-1-1-1 0,1-4 2 0,1 3-4 16,3-3-1-16,-2 2-1 0,3-2-3 0,-2 0 6 15,4-2-1-15,-4 2 0 0,1-1 2 0,1 1-4 16,-2 2 0-16,-1 2-2 0,1 1 0 0,1 1-1 16,-2 2-3-16,2 2-1 0,-2 1-2 15,0 1 2-15,2 1 0 0,-1 1 0 0,1 5-1 16,1 2 0-16,1 0-1 0,-3 2 2 0,1 1 2 16,-2 1 0-16,0 1 2 0,-2 0 0 0,-2 0-3 15,2-1 5-15,0-1 0 0,1 0 2 0,1 0 2 16,0-2 0-16,1 1 1 0,1-5 0 15,-1 1 4-15,0-1 2 0,2 0 3 0,0-4 1 16,2 0 1-16,-1-1 3 0,1-2 1 0,3-1-1 16,0 0 2-16,1-3-7 0,1 0-2 0,2-2-4 15,0 0-1-15,1 0 0 0,-1-1 1 16,-2-1 3-16,0 0-4 0,-3 0 6 0,0 2 1 16,-3-2 0-16,-1 1 8 0,-3 0-6 0,0 1 3 15,-4 1 2-15,1 1-3 0,-4 1 6 0,1-2-2 16,-2 2-3-16,0 1-2 0,1 1-4 0,-2-1-2 15,0 0-2-15,0 1 1 0,-2 1-7 0,2 1-2 16,-1-1-3-16,1 2-6 0,0-1 2 16,-1 0-6-16,1 0-6 0,-2 1-6 0,0 0-3 15,1 3-8-15,-7 2-27 0,2 3-40 0,-4 1-92 16,-4 0-194-16,-2 4-603 0,-5-2-635 16</inkml:trace>
  <inkml:trace contextRef="#ctx0" brushRef="#br1" timeOffset="337606.3696">20861 9450 1 0,'0'-1'0'0,"-1"-3"0"0,0-1 0 0,1 3 0 16,0-1 0-16,0-1 0 0,0 1 0 0,0 1 105 15,0 0 45-15,0-1 1 0,0 1-7 16,0 0-23-16,0-1-9 0,0 1-27 0,-1 0-13 0,1-3-10 16,0 3-3-16,0-2 3 0,0 0-4 15,-1 2-1-15,1-1-2 0,0 0-3 0,-1-1-3 16,1 1-4-16,0 1-2 0,-2-1-3 0,2 0 8 15,0 0 7-15,0 1 5 16,-1 0 4-16,1-3-1 0,0 3 0 0,-2 0 2 0,2-1 1 16,0 1 4-16,-1 0 0 0,1-1 2 0,0 1 1 15,-1-2-2-15,1 2-4 0,0-1-10 0,0 0-4 16,1 0-12-16,-1 0-3 0,0 2-1 16,0-2-5-16,0 2-1 0,0 0-7 0,1 1-8 15,-1-1-12-15,0 2-11 0,0-1-12 0,0 0-19 16,0 1-7-16,-1 0 0 0,2 2 7 0,-1 1 19 15,2 0 10-15,-1 2 7 0,1 1 1 16,-1 2 1-16,0 0-1 0,-1 1 1 0,1 3 5 16,-1 0 0-16,1 2 3 0,-1 1-2 0,-1 0-1 15,1 3 3-15,-1 1 5 0,1-1 3 0,-2 1-1 16,0 0-2-16,-1 2-4 0,1 1-1 16,1 0 2-16,-1 1-1 0,-1 0 2 0,1-2-4 15,0 2 2-15,2-3 0 0,-1 1-1 16,-2-1 3-16,1-2-2 0,-1-1-2 0,2 0-1 15,1 0-2-15,-1 1 2 0,1-4 0 0,-1-3 1 16,1 0-3-16,1-2 1 0,0-1-2 0,0-1 0 16,1 0 4-16,-1-2-2 0,1-2 0 15,-2 2 1-15,0-1-1 0,2 0 3 0,-2-1 2 0,1-1 1 16,-1 0-1-16,1-1-2 0,-1 1-1 0,1-2-4 16,0 3-5-16,1-3-27 0,1 0-34 15,-1 0-41-15,-1-1-58 0,1 0-59 0,4 0-123 16,-3-1-343-16,6-2-569 0</inkml:trace>
  <inkml:trace contextRef="#ctx0" brushRef="#br1" timeOffset="338331.8092">21316 9400 798 0,'1'-7'403'0,"0"-3"-115"0,1-1-80 16,1 4-59-16,-1 0-38 0,-1 2-25 15,2 2-14-15,-1 2-14 0,-2-1-19 0,0 4-30 16,0-1-45-16,-2 0-32 0,1 1-1 0,-1 3 13 16,0 3 35-16,-5 4 26 0,-2 2 8 15,-1 5 4-15,-5-1 1 0,-2 4 5 0,-4 1 4 16,-2 2 4-16,-5 1 1 0,-3-1-4 0,1 3-4 15,-2-3-7-15,1 0-4 0,2-3 0 16,3-3-2-16,3-1 2 0,2-2 0 0,1-4 3 16,5-1-1-16,-1-3 1 0,4-2 4 0,1 1 1 15,2-4 5-15,4-2 7 0,2 1 9 0,2-1 9 16,1-2 14-16,0-1 4 0,1 1-14 0,-1-1-16 16,1-2-24-16,1-1-27 0,-1-1-6 0,3-1-9 15,-2-2 0-15,6 2 1 0,-4-1 0 16,4 1 3-16,0-1 0 0,-1 2 1 0,3 0-2 15,-1-1-1-15,-1 2-4 0,5 2-4 16,0-1 1-16,0 3 0 0,1 1 3 0,3 0 5 16,0 2 5-16,1 2 8 0,2 2 5 0,5 1 4 15,0 1 4-15,2 0 1 0,2 3-1 0,1-2 2 16,-1 2 1-16,3-3-3 0,0 2 4 0,-2-1-2 16,3-1-1-16,0-2 5 0,1 1-2 0,-2-3-2 15,-3-1 4-15,1-1-1 0,-2-2 1 16,-1 0 3-16,2-2 3 0,-7 0 1 0,1-2 3 15,-5-2 5-15,0 0 0 0,-3-1 6 0,-2 0 1 16,-3-2 3-16,-1 2-2 0,-4-4-1 0,3 2 3 16,-3-2 4-16,-1 0 4 0,-2 1 0 15,-2-1-4-15,-2 1-8 0,-4-2-8 0,3 2-8 16,-5 1-9-16,1-2-4 0,-4 5-2 0,-3-4-4 16,1 5 0-16,-4-1-1 0,-3 2 2 15,6 2 1-15,-5 1 2 0,2 1 1 0,4 2-5 16,-3 0 2-16,3 4-4 0,3 2 0 0,-1 3 2 0,0-1-3 15,2 5 2-15,2 1-1 0,2 0 1 16,-2 4 4-16,3-2 1 0,1 1 4 16,0-1-2-16,3 3 3 0,1-1-2 0,2-1 0 15,2-1 2-15,4 1-1 0,-1-1 0 0,0-2 2 16,3 0-4-16,2-2-5 0,-1-3-18 0,1 0-28 16,3-3-49-16,-3 0-78 0,2-2-78 15,0 0-164-15,2-3-312 0,1 1-286 0</inkml:trace>
  <inkml:trace contextRef="#ctx0" brushRef="#br1" timeOffset="339817.4692">21972 9660 603 0,'-2'-3'628'0,"-1"-1"-167"0,2-4-122 16,0 6-81-16,1 2-85 0,0 0-70 0,0 1-64 15,0 0-66-15,1 2-38 0,-1 0 2 0,0 2 10 16,1 2 40-16,0 4 24 0,3 2 7 0,0 2 4 16,-2 2-4-16,3-1-1 0,-2 4-3 15,-2 1 0-15,3 2-1 0,0-1 2 0,-2 1 0 16,0 0-3-16,5-4 2 0,-4-2-4 0,3-3 0 16,0-2 2-16,-2-2-3 0,-1-3 5 0,2-1 2 15,-1-1 3-15,-3-2 6 0,1-2 9 0,0 0 17 16,0-1 17-16,0-1 11 0,0-3-9 15,5-1-15-15,3-2-20 0,1-1-22 0,0-3-1 16,2 1-7-16,0-1-1 0,0-2 3 0,0 0 1 16,-2-1 2-16,1-2-1 0,0 0 4 0,0 0-4 15,-2 0-1-15,-2-2 2 0,-1 3-4 16,1-3-1-16,-2 2-2 0,0 3-2 0,0-1-1 16,-3-1 2-16,0 1 2 0,1 0-1 0,-2 1-1 15,-1 1 1-15,1 2-4 0,0 0 4 16,-2 2-4-16,3 0 2 0,-3 0 0 0,1 2-5 15,0 0 7-15,0 3-2 0,0-1 1 0,-1 0 0 16,0 1-1-16,0 2-2 0,0 0-3 0,0 0 5 16,0 2-7-16,0-1-1 0,0 0-3 15,0 1-9-15,0-1 3 0,0 0-4 0,0 1-1 16,0-1 0-16,0 0-3 0,0 2-3 0,0-2 2 16,0 1 7-16,0 3 3 0,0-1 11 0,0 1 2 15,1 1-3-15,0 1 7 0,1 2-2 0,1 0 1 16,-1 0 1-16,-1 2-2 0,1 1 2 15,2 1-3-15,-2 2 3 0,0 0-2 0,1 2 4 16,2-1 1-16,-3 0-5 0,-1 0 4 0,1 2-2 16,2 1-1-16,-2-1 4 0,0-1-4 0,0 1 1 15,3-2-1-15,-2 0 1 0,0 0 2 0,2-2 1 16,-3-2 0-16,4 0-1 0,-2-3 3 16,0 0-1-16,1-1 0 0,-1-2 7 15,2 0-1-15,-2-3 5 0,2 1 5 0,-2-2 2 0,3-1 5 16,1-1 2-16,-1 0-1 0,0-3-5 15,5 1-2-15,-3-3-2 0,1 0-5 0,0-2 4 16,1-1-8-16,-1-2 0 0,0-2-3 0,4 0-2 16,-3-5 0-16,0 2-1 0,-1 0 1 15,2 0-3-15,-1 1 0 0,-2 3-1 0,0-2-1 16,0 2 2-16,-3 1-3 0,2 1 0 0,-1 3-1 16,-4-2-1-16,4 2 4 0,-3 0 0 0,-2 0 2 15,3 2-1-15,-3 0-1 0,1 1 1 16,0-2-1-16,-1 2 4 0,-2 1-1 0,1 0-1 15,-1-1 1-15,0 2-4 0,0-1 3 0,0 1 0 16,0 0 0-16,0 1-2 0,0-2-2 16,0 3-2-16,0-1-1 0,0 0 4 0,0 0 0 15,0 1 0-15,0 0-1 0,0 0-4 0,0-2 1 0,0 2 1 16,1 0 2-16,-1 0-1 0,0 2 0 16,0-2-1-16,-1 0-1 0,1 1 2 0,0-2 0 15,0 1-2-15,0 1 2 0,0-1-6 0,0-1 1 16,0 2 0-16,0-1-2 0,0 0 2 15,0 1-4-15,0-1 1 0,0 0-1 0,0 0 3 16,0-1 1-16,0 1-3 0,0 0 3 0,0 0-6 16,1 0 0-16,-1 0 1 0,0 0 0 0,0 1 2 15,0 0-2-15,0-1 1 0,0 3 0 16,0-3 3-16,1 0 3 0,0 2 1 0,4-1 2 16,-3 2-2-16,0 0 0 0,4 1 0 0,-2-1 0 15,1 1 4-15,-1 0-2 0,3 3-2 16,-2-3 2-16,1 2-3 0,-1 1 3 0,3 0 1 0,0 0-1 15,-3 0-1-15,4 2-1 0,0-1 0 0,0-2-1 16,-2 4 6-16,-1-2-3 0,2 2 0 0,0 0 0 16,-3-3-3-16,1 2 0 15,-2 0 3-15,2 0-1 0,-4 3 0 0,4 0-1 0,-2 0 1 16,-3 0-1-16,1 2 4 0,2-2 0 16,-3-1-2-16,0-1 2 0,0 0-5 0,-1-3 4 15,0 4 0-15,0-4-1 0,0 0 2 0,1-1-2 16,-1 0 1-16,1-3 1 0,-1 0 1 15,1-1 1-15,-1-2 0 0,0 0 5 0,3 0 2 16,-3-1 10-16,0 1 10 0,1-1 4 0,0-1-2 16,1 0-11-16,0-1-10 0,5-4-7 0,-3-1-1 15,5 0 0-15,0-4 0 0,2 2-6 0,0-2 0 16,5-1 0-16,-3-1 3 0,2-2-2 16,1-1 5-16,2 3-4 0,-4 0-2 0,6 0 6 15,-2 1-8-15,3 3 2 0,-1-1-2 0,0 1-7 16,1 3 7-16,0 1-2 0,-3 2 3 15,-4 0 3-15,0 3-3 0,-4 1-2 0,-3 0-4 16,0 1-2-16,0 2 0 0,-3-2-1 0,3 4 1 16,-2 1 2-16,2 3-2 0,-1 0 2 15,-1 3 4-15,2 0 0 0,-3 2 6 0,1 3-3 16,-2-1 1-16,-2 4 1 0,-1-2-1 0,1-1 3 16,-1 0-2-16,1-3-1 0,0 0 0 0,3-1-1 15,-3-2 2-15,1-2 0 0,0-3 6 0,2 1-1 16,-2-3 1-16,1 0 7 0,-1-1-1 0,4-3 10 15,-3 1 2-15,5-1-1 0,0-1-2 0,3-1-7 16,2-1-2-16,4-2-1 0,-2 0 0 16,5-2-1-16,5 0-7 0,-2 0-2 0,4-2-6 15,-4 1-7-15,-1 0-20 0,-2-2-27 0,1 1-36 16,-2 0-42-16,-6-2-45 0,3 1-67 16,-6-1-143-16,-5-2-384 0,0 0-690 0</inkml:trace>
  <inkml:trace contextRef="#ctx0" brushRef="#br1" timeOffset="340076.7627">22625 9176 351 0,'-1'-2'501'0,"0"-5"-101"0,1 2-103 15,0 1-108-15,0 3-74 0,0 0-70 0,0 0-85 16,0 2-92-16,0 1-13 0,0 3-75 0,1 4-315 16,-1 3-290-16</inkml:trace>
  <inkml:trace contextRef="#ctx0" brushRef="#br0" timeOffset="355295.7545">2599 7793 1 0,'-1'-1'0'0,"-1"-1"0"15,1-2 0-15,1 2 0 0,0 1 0 0,-1-1 0 16,0 1 0-16,0-1 67 0,-2-1 86 0,0 2 0 16,2-2-5-16,0 2 4 0,-3-2-10 15,1 0-10-15,2 0-17 0,-1 1-19 0,1 0-3 16,-1 1-6-16,0-2-4 0,1 2-4 0,-1 0-5 15,1 0-7-15,1 0-6 0,0-1-9 0,-1 1-6 16,1 0-8-16,-1 1-2 0,1-1-2 16,0 0 0-16,-1 0-3 0,1 1-4 0,-1-3-3 15,-1 3-6-15,2 0 4 0,-1 0-2 0,1 0 0 16,0 3-2-16,0-3-7 0,0 0-1 0,0 1-2 16,-2-2 1-16,2 2-4 0,0-1-2 15,-1 0-3-15,1 0-4 0,0 1 4 0,0-1-2 16,-1 1 1-16,0 0-1 0,-1 0-4 0,0-1 2 15,-1 2 1-15,2-1 1 0,-1 1 1 0,-1 0-1 16,-3 2 1-16,4-1-3 0,-2 2 5 0,1 0 0 16,0-1-2-16,-3 1 3 0,4-1-3 15,-1 2-2-15,-4 0 2 0,5 0 0 0,-2 0 1 16,0 1 0-16,2-1 0 0,-2 1-3 16,0-1 1-16,2 0 1 0,0 1-1 0,-2-1 2 15,1 2-5-15,3-2-2 0,-2 1 1 0,1-1 1 0,0 2 0 16,-1-2 0-16,2-2 0 0,0 2-2 15,0-1 6-15,0 0 1 0,2 0 2 0,-1 0 3 16,0-1-4-16,0 2 0 0,0-2 0 0,0 1 1 16,2 0 3-16,2-1 2 0,-3 2 2 15,2 0-2-15,1-1 2 0,-1 0 1 0,1-2 0 16,-2 2 6-16,5-2-2 0,-3 0 3 0,1 1 1 16,0-2-2-16,-1-1 6 0,5 0 2 15,-3 0 4-15,0 1-1 0,0-2 6 0,3-2-2 16,0 2-3-16,-1-1 3 0,2-1-8 0,0 1-2 15,1-3-2-15,2 1-3 0,-4 0 3 0,-1 0 1 16,2-2 0-16,-4 1 3 0,0-1-1 0,0 0 1 16,0 1 1-16,-1-1 0 0,0 0 0 15,-2 0-5-15,0-1 1 0,0 1-3 0,-1 0 3 16,0-1 1-16,0 1 1 0,-1-1 3 0,-1 0-4 16,0 0 2-16,-1 1-2 0,0-1-2 0,0-1-4 15,0 2-2-15,0-2-5 0,-2 1-4 16,1 1 4-16,0-1-2 0,-2 1 0 15,0-1-2-15,0 1-1 0,1 0 1 0,-3 1-1 0,3-1 2 16,-1-1-2-16,-3 0-2 0,1 2-1 16,1-1-3-16,0 1 3 0,-2 1 0 0,3-3 0 15,-2 3 4-15,1 1-6 0,1-1 0 0,-3 0-1 16,2 2 0-16,-3-2 0 0,4 1-3 16,-3 0 1-16,2 1-7 0,-2-1 5 0,-1 1 2 0,2 1-1 15,-4 0 4-15,5 0-5 0,-3 1 1 16,0-1-1-16,1 2 0 0,-1-1 3 0,-2 1 0 15,2 0 0-15,1-2-2 0,1 1 3 0,1 1-1 16,-2-1 2-16,2 2 2 0,-5-2-9 16,7 1-4-16,-1 0-14 0,-2 1-18 0,4 3-37 15,-2-3-85-15,0 3-114 0,1-1-191 0,1 3-278 16,2 0-337-16</inkml:trace>
  <inkml:trace contextRef="#ctx0" brushRef="#br0" timeOffset="356123.8046">3006 7671 1 0,'-5'-1'0'0,"2"-4"0"0,-3 3 0 0,2-2 134 16,-2 2 113-16,3-2-36 15,-1 3-39-15,0-1-24 0,2-1-16 16,0 1-19-16,0 1-7 0,-1 0-5 0,2 1-6 0,0-2 3 15,0 1 1-15,1 1-3 16,-1-1-4-16,1 0-9 0,0 1-5 0,0 0-7 0,1-2-9 0,-1 4-6 16,1-4-11-16,-1 2-13 0,1 0-16 0,0 0-10 15,2-1-9-15,1-2-3 0,0 2 0 16,2 0-2-16,-1 0 4 0,2 0-1 0,0 0 2 16,2 1 1-16,-3 0-2 0,3 0-3 0,-2 1-2 15,0 1-2-15,0-1 0 0,1 3 2 0,-2-3 0 16,0 3 0-16,3 0-1 0,-4 2 1 15,1 0 1-15,-2-1 3 0,2 2 3 16,-2 1 0-16,0-1 0 0,-1 1 2 0,-1 3 2 0,0-2 1 16,0 1 1-16,-2-2-1 0,-2 2-1 0,0 2 1 15,0-2 1-15,-1 3 3 0,-2-2 3 0,0 3 2 16,-3-2 1-16,-1 1 1 0,2-3 0 16,-4 1 1-16,0-2 1 0,2 2-4 0,-1-4-3 15,3 0-1-15,0 0-4 0,-3-1 1 0,6-2-2 16,-2 1-2-16,3-2-1 0,0 1-2 15,1-1 0-15,2-2 0 0,-2-1 0 0,4 0 2 16,-2 0-1-16,0 0 1 0,1 0-2 0,-1-1-5 16,1 1-12-16,-1 0-2 0,3 0 6 0,0 0 8 15,6 0 13-15,2 0 3 0,2-2-2 0,3 1 1 16,3-1-3-16,2 0-2 0,2 0-1 16,-3-1-1-16,4 1 0 0,-1 0-2 0,0 0 5 15,-2-2-2-15,3 1 3 0,1 0 1 0,-3 0-3 16,-2 0 0-16,-2 0 0 0,-3 1-1 0,2 0 0 15,-5-1 2-15,-2 2 1 0,0 0 0 16,-4 0 3-16,-2 0-4 0,-1 1 3 0,1 0 2 16,-3 0 6-16,-1 0 10 0,-1 0 8 0,1 0 4 15,0 0 0-15,-3 0 0 0,3 0-3 16,-1 1-3-16,1-1-2 0,0 0-9 0,0 0-3 16,0 0-6-16,-1 0-3 0,1 0 0 0,0 0-4 15,-2 0-1-15,2 0-4 0,0 0 0 0,0 0-6 16,0 0-7-16,0 0-15 0,0 1-18 15,0 0 0-15,-2 2-39 0,0 2-143 0,-1 1-349 16,0 3-881-16</inkml:trace>
  <inkml:trace contextRef="#ctx0" brushRef="#br0" timeOffset="358057.9228">7098 6186 1 0,'0'-1'0'16,"-1"1"0"-16,1-1 0 0,0 1 0 15,1-1 0-15,-1 1 0 0,0 0 0 0,-1-1 0 16,0 0 0-16,1-1 0 0,-1 1 0 0,1 1 0 16,0-1 32-16,-1-2 128 0,1 2-27 15,0-1-12-15,0-1 0 0,-3 2-10 0,3-1-7 16,0 1-8-16,0 0-15 0,0-2-7 0,0 2-4 16,-1 0-2-16,1 0-5 0,0-1 3 0,-1 1 0 15,1 0-1-15,0 0 2 0,0-1 1 0,0 1-4 16,0-2-7-16,1 0-9 0,-1 2-11 15,1-2-10-15,2 2-5 0,-2-1-7 0,1 1-3 16,-1-1 0-16,2 0-1 0,2 0 6 16,-3 0 4-16,0-1 2 0,3-1 2 15,-3 2 1-15,-1 0 1 0,1-1 1 0,3 1 0 0,-2 0-2 16,1-1-7-16,2 1-7 0,-2 0-8 0,3-1-2 16,2 0 0-16,0 0-3 0,-2 0 3 0,3 2-2 15,2-2-1-15,0 1-2 0,-1 2 0 16,1-1 0-16,0 0-2 0,3 2 0 0,-4-1-5 0,0 1-2 15,1 1 0-15,-3 1 0 0,1-2 4 16,0 2 1-16,-1 2 1 0,-1-1 0 0,-4 1-3 16,4 0 0-16,-4 1-2 0,2-1 2 0,-3 1 1 15,3 0 0-15,-4 1 3 0,-1 0 1 0,0-1 3 16,-1 3 0-16,0 0 0 0,0 0 3 16,-1 2-4-16,-1 0 1 0,-3 1 0 0,1 0 1 15,-2-2 2-15,2 4 2 0,-5 0 3 0,0-1 2 16,-2 1 1-16,-1 0 1 0,0 1-2 15,-4 1 0-15,3-4-4 0,1 2 0 0,-2-4 2 16,2 2 0-16,1-5 4 0,1 0-3 0,0 3-1 16,-2-3 0-16,3-1-2 0,0 0 5 0,0 0 0 15,-1-1-1-15,6-2-1 0,-3 1-3 16,5-2-3-16,0-1-4 0,1-1 2 0,1 0-3 16,0 2 1-16,1-2 2 0,-1 0 0 0,1 0 4 15,0 0-4-15,0 0-4 0,0 1-6 16,1-1 4-16,3 0 4 0,3-1 8 0,1-1 6 15,4 2-5-15,0-1-1 0,7 1-2 0,-2 1-6 16,1-1 4-16,-2 2 0 0,2-1-1 0,-1-1 4 16,0 1-4-16,-4 2-1 0,0-1 0 15,-2-2 1-15,0 1-1 0,-1 0 1 0,-2 0 1 0,0 2-2 16,1-3 6-16,-5 0 2 0,3-2 0 16,-2 2 3-16,-2 0-4 0,3 0-1 0,-4 0 0 15,-2-1-1-15,0 1 3 0,-1 0 5 0,0 0 5 16,0 1 4-16,0-1 8 0,0 0 2 0,0 0-3 15,0-1 3-15,-1 1-10 0,1 0 0 16,0 0-3-16,0 0-2 0,0 0 0 0,0 0-6 16,-1 0-6-16,1 1-7 0,0-1-7 0,0 0-10 15,0 0-27-15,1-1-45 0,-1 1-63 16,1 1-134-16,0 1-294 0,6 1-719 0</inkml:trace>
  <inkml:trace contextRef="#ctx0" brushRef="#br0" timeOffset="358796.8655">7792 6091 1 0,'5'-2'0'0,"-3"-1"0"0,1-1 0 0,3 1 0 15,-3 1 0-15,-1 1 0 0,1 0 0 0,-2-2 0 16,-2 3 0-16,-2 0 0 0,3 0 0 16,-1 3 0-16,1-3 0 0,0 1 0 0,0-1 0 15,0 0 0-15,0 1 0 0,0-1 0 0,0 0 0 16,0 0 0-16,0 1 0 0,0-1 0 15,0 1 0-15,0 2 0 0,0-2 0 0,-1 0 0 0,1 1 0 16,0 1 4-16,-1-1 75 0,1 2 0 16,0 0-5-16,0 0-1 0,0-1-1 15,1 2 4-15,-1 0 4 0,1 1-3 0,-1-1 2 0,1 1-6 16,-1-1-8-16,3 0-4 0,-2 2 0 16,-1-2 2-16,0 1 6 0,0 1 6 0,0 2-3 15,0-2-8-15,0 2-6 0,0 0-9 0,0-1 3 16,0 0-5-16,0 2-4 0,0 0-3 0,0 1-14 15,0-1-1-15,0 2-2 0,0-2-2 16,0 1-3-16,0-1 0 0,0 1-2 0,0-1-5 16,0 1 4-16,0 1-2 0,0-4-1 0,0 3 5 15,0-2-2-15,0 2-2 0,0-2 2 0,0 0-2 16,-1 0 1-16,1-3 2 0,0 2-3 0,-3-1-4 16,3-2 1-16,0-1 1 0,0 0 3 15,3-1 7-15,-3-2-2 0,0 1 7 0,0-2 9 16,0 0 6-16,0 0 7 0,1 0-1 15,-1 0-6-15,0-2-7 0,0 2-4 0,0 0 1 0,0 0 1 16,0-1 7-16,0 1-1 0,0-1 0 0,0 1-7 16,0 0-15-16,0-1-31 0,0 0-46 15,0 0-59-15,0-1-193 0,0 0-384 16,2-3-607-16</inkml:trace>
  <inkml:trace contextRef="#ctx0" brushRef="#br0" timeOffset="359560.9108">8029 6038 1 0,'2'-2'0'0,"0"-3"0"0,0 1 0 16,4-2 0-16,-2 2 0 0,1 2 0 0,-3 0 0 16,0 0 91-16,-2 1 183 0,0 1-10 15,0 0-42-15,0 0-47 0,0 0-43 0,0 0-49 16,0 0-34-16,0 1-18 0,0-1-9 0,0 2 4 15,0-2 2-15,0 0 2 0,0 0 7 0,0 0 9 16,1 0 9-16,-1 0 7 0,1 0 4 16,-1 0-4-16,0 0-5 0,0 0-6 0,1 0-7 15,2 0-5-15,-1 0-5 0,1 0-8 0,5-2-5 16,-1 1-5-16,4-1-2 0,-1 1 1 0,2 0-1 16,0 0-2-16,4 0-2 0,-2-1-2 15,2 0-4-15,-1 1 1 0,-3 0-2 0,4 0 0 16,-5 1 0-16,0 0-1 0,0-1-1 0,-2 2 0 15,0 0 0-15,-6-1 0 0,4 1-2 16,-5-1-1-16,0 0-2 0,-1 1-1 0,2 1-2 16,-2 0-1-16,0-2 2 0,-1 1-2 0,1 0 3 15,0 1 1-15,-1 0 1 0,0 2 1 0,1-1 1 16,0 2 0-16,-1 0-3 0,0-1 4 16,0 3-1-16,0-3 0 0,0 1 2 0,0 3-2 15,0 1 1-15,-1-2 0 0,0 4 1 0,1-1 1 16,-1 2 1-16,0 0 2 0,1 0 1 0,0 1-1 15,-1 0 1-15,1 0-1 0,-1 2 3 16,-3 0 0-16,3-1 1 0,0 1 2 0,0 1 0 0,-1-1 0 16,-2 1-2-16,0 0-2 0,2-1 1 15,0 2-1-15,-2 0 2 0,2-3 5 0,-5 2 3 16,5-1 2-16,-2-2-1 0,-3 0-5 0,6-4-6 16,-2 2-1-16,0-2-2 0,2-2 1 15,-1-2-1-15,2 1 3 0,-1-2-1 0,0-1 2 16,1-1 2-16,0-2 0 0,0 1 3 0,0-1 5 15,0-1 8-15,0 1 8 0,0 0 9 0,0 0 11 16,1 0 2-16,-1 0 2 0,0 0-9 0,0 0-10 16,-1 0-12-16,1-2-11 15,0 2-11-15,0 0-13 0,0-1-27 0,0 1-41 0,-1-2-56 0,1 1-94 16,0 1-157-16,-1-2-271 0,-2 1-626 16</inkml:trace>
  <inkml:trace contextRef="#ctx0" brushRef="#br0" timeOffset="360038.8102">8135 6213 1 0,'-1'-1'0'0,"0"-2"86"16,0-2 282-16,1 3-51 0,0-1-55 0,0 1-51 16,1 1-56-16,-1 1-25 0,1 0-7 0,-1 0-9 15,0 0-2-15,0 1-8 0,0-1-11 16,0 0-17-16,1 0-16 0,-1 0-18 0,0 0-14 16,0 1-14-16,5-2-6 0,-1 1-4 15,7-2-2-15,5-2-1 0,0 2-1 0,2 1 1 16,5-2 0-16,3 2 1 0,-2 0 1 0,4 0-1 0,-7-2 1 15,6 2-1-15,-4 0 0 0,0 1 3 16,3-2 4-16,-3 1 4 0,0 0 1 0,2-1 3 16,-1-1 0-16,-4 2 1 0,0 0 1 0,-7 0-1 15,1 0 6-15,-6 0 4 0,-2-1 4 16,-1 2 5-16,-2-1 2 0,-2 1 0 0,-1 0 0 16,0 0 3-16,0 0 0 0,0 0-3 0,-1 0-3 15,1 0-4-15,0 0-3 0,0 0-1 0,0 0 1 16,-1 1 0-16,1-1-1 0,1 0-4 15,-1 0-4-15,0-1-3 0,0 1-7 0,0 0-4 16,-1 0-4-16,1 0-9 0,0 0-7 0,0 0-16 16,0 0-28-16,0 1-48 0,0 1-22 15,1 0-58-15,-1 1-111 0,1 6-222 0,0-2-624 16</inkml:trace>
  <inkml:trace contextRef="#ctx0" brushRef="#br0" timeOffset="361791.9507">7220 8230 1 0,'0'-1'0'0,"0"-2"0"0,-1 1 0 0,-1-2 0 16,2 3 0-16,0-3 0 0,-1 3 0 15,1 0 0-15,0-1 0 0,-3 1 0 0,3 0 0 0,0 0 27 16,0 0 79-16,0-2 3 0,0 2 1 16,-1 0 0-16,1 0 8 0,-1 0-3 0,1-2-6 15,-1 2-10-15,1 0-13 0,0-2-11 0,-1 1-5 16,0 0-10-16,1 0-6 0,-1 2-4 16,1-3-3-16,0 2 0 0,0 0 3 0,1-1-5 15,-1 0-3-15,1 1-7 0,-1-1-4 0,1 0-1 16,-1-1-3-16,1 2-1 0,1-2 0 15,2 1-5-15,-1 0-2 0,0-1-4 0,2-1-3 16,-2 1-7-16,3 1-6 0,0-2-3 0,1 1-7 16,0 1 2-16,-3 1-3 0,3 0-3 0,-4 2-1 15,0 0-7-15,2 1 0 0,-2-2-1 0,1 3 1 16,0 0 2-16,-2 0 3 0,-1 0 3 0,2 2-2 16,0 0 4-16,-1 0 2 0,-1 2 0 15,0-1 1-15,3 1-3 0,-3 1 3 0,0 2 2 16,-1 2 2-16,0-1 3 0,-1 2 1 0,0 1 2 15,-3 3-4-15,2 1 4 0,0-2 2 0,-3 1 2 16,2 0 3-16,-2-5-6 0,-1 3 1 16,-1-2 2-16,3 1 4 0,-3-3 5 0,3 2-1 15,-4-3 0-15,0-1 0 0,3-1 4 16,-2-1 3-16,0 0 3 0,2-1 3 0,-1-3-7 0,3 1-5 16,0-1-6-16,-2 1-4 0,3-2 1 15,-1 0 2-15,-1 1 1 0,1-2 2 0,2 0 2 16,0 1 1-16,-2-2-1 0,1 1-1 15,1 1-7-15,0-1-5 0,0 0-3 0,1 0 0 16,-1 0 0-16,0 0 2 0,1 0 2 0,-1-1-7 16,1 2 5-16,0-1 2 0,-2-1-1 0,4 2 4 15,-2-2-4-15,0 0-4 0,1 0-2 16,-1 0-4-16,2 0 3 0,-1 1 5 0,5 2 5 16,-3-2 5-16,7 1 3 0,-1 0 2 0,0 1-3 15,1 0 1-15,1 0-4 0,0 0-3 0,0 0 0 16,-2-1-3-16,0 2 3 0,1-2-1 0,-5 0 3 15,3 0 3-15,-2-1-1 0,-2 0 6 0,-2-1 4 16,4 1 12-16,-3-2 13 0,-1 1 5 0,2 0 4 16,-2-1-9-16,0 1-6 0,0-1-9 15,2-1-4-15,-1 1-2 0,-2-1-3 0,4 1-2 16,-1 0-2-16,-2-1 1 0,0 0-1 16,3 1 2-16,-3-2 1 0,1 0-1 0,1 3 5 15,-2-2 5-15,-1 1 3 0,0 0-1 0,0 0-2 16,4-1-5-16,-4 0-5 0,1 1-2 0,-1 0-2 15,-1 0-3-15,1 0-3 0,0 0-3 16,0 1 0-16,2 0-1 0,-3-2 2 0,0 2 1 16,0 0-3-16,0 0 1 0,0 0-2 0,0 2 2 15,0-2 0-15,0 0-1 0,0 0 0 0,0-2-2 16,0 2 1-16,0 0 0 0,0 0 1 16,0 2 1-16,0-2-4 0,0 0 0 0,0 0-3 15,0 0 1-15,0 0 0 16,0 0-1-16,0 0 0 0,0-2-3 0,0 2 2 0,0 0 0 0,0 0 1 15,1 2-1-15,-1-4-4 0,0 2-4 0,1 0-12 16,-1 0-17-16,2 0-22 0,-2 0-28 16,3 2-28-16,1-2-34 0,-1 1-39 0,4 0-66 15,-4 1-108-15,3 2-166 0,-2-2 76 0,4 0 458 16</inkml:trace>
  <inkml:trace contextRef="#ctx0" brushRef="#br0" timeOffset="362626.3402">7739 8277 1 0,'-1'-1'0'15,"1"-3"0"-15,0 1 0 0,0 1 0 0,0-2 51 16,2 2 56-16,2-1-12 0,-1-1-13 0,1 1-11 16,1 0 8-16,-2 0 6 0,3 0 1 15,-3 0 0-15,0 0-5 0,4 0-16 0,-5 2-18 16,3-1-23-16,-1 1-22 0,2 1-11 0,-2 1-4 15,-1-1-2-15,4 2 1 0,-3-1 0 0,3 2 1 16,-2 0 0-16,0 1 0 0,2 1 0 0,-3 1-2 16,2 1 3-16,-3 1-3 0,-1 0 3 15,4 2 0-15,-5 2-1 0,0 0 5 0,0 3 3 16,-1 2 5-16,-1-3 5 0,0 4 3 0,-2 0 5 16,-3 0 1-16,2 0 4 0,-5 0 3 0,0 1 1 15,0-3 2-15,0-1 2 0,-1 1 3 16,1-2 0-16,0-2 2 0,1 1 3 0,-1-2-3 15,1-3 1-15,0 1 0 0,-2-2 3 0,5-2 0 16,-1-1 3-16,3 1 3 0,-2-2-3 0,3-3 4 16,1 2 3-16,-2-2 9 0,2 1 15 15,1-1 7-15,0 0-3 0,1 0-12 0,1-1-16 16,-2 1-18-16,1 0-10 0,-1 0-7 0,0 0-10 16,1 0-7-16,-1 0-10 15,0-2-5-15,1 2 8 0,4 0 9 0,-1 0 12 0,3 0 9 16,2 0 2-16,4-1 0 0,-1-1 2 0,5 0 1 15,-3-1-2-15,4-1 2 0,-1 2 2 0,-3-1 2 16,-2 0 7-16,1 1 4 0,0-1 6 0,-3 0 3 16,1-1 1-16,0 3-2 0,-3 0-5 15,-2-2-7-15,2 2-13 0,-1 0-4 0,-3 0-9 16,1 0-1-16,0 1-1 0,-3-2-2 0,2 2-1 16,-2 0-2-16,-1 0-1 0,-1 2 0 0,0-2 0 15,0 0 1-15,0 0-7 0,0 0-5 16,0 0-15-16,0 0-22 0,0-2-32 0,-1 2-45 15,1 2-62-15,0-2-112 0,1 1-204 0,0-1-182 16,-1 1 367-16</inkml:trace>
  <inkml:trace contextRef="#ctx0" brushRef="#br0" timeOffset="363286.025">8104 8319 1 0,'0'-2'0'0,"0"2"0"0,-1-1 0 16,0 0 0-16,1 1 0 0,-1-1 129 15,0 1-36-15,-2 0-21 0,1 0-16 0,1 0-17 16,1 1-8-16,-1 0-5 0,0-1-7 0,1 1-3 0,-1 1-3 15,0 0-5-15,-2-1 1 0,2 1 3 16,-2 0 1-16,2 2 3 0,-1 1 8 0,-2 2 4 16,2 0 11-16,0-2 2 0,-1 5 4 15,-2-2-3-15,3 2-6 0,-3 0-6 0,3-3-3 16,1 3 4-16,-2-2 2 0,1 0 5 0,-1 2 2 16,2-3-3-16,0 0-1 0,1 1-4 0,-1-2 3 15,1-2 2-15,0 1 5 0,0-1 0 0,1 2 1 16,0-3 0-16,3 2-2 0,-2-2 1 15,1 1 1-15,0 0-3 0,2 1 0 0,-2-1-1 16,2 0-4-16,-1-1-1 0,-2 0-1 0,3-1 2 16,-3 0 3-16,5-2 8 0,-4 1 6 0,0-1 7 15,2 0 11-15,-1-1-2 0,4-1-1 16,0-1-8-16,1-2-9 0,-3-1-5 0,2-1-8 16,3 2-6-16,-2-2-5 0,0 1-5 0,1-2-4 15,-2 1-4-15,-2 0 3 0,2-1-6 16,2 1 6-16,-3 0 3 0,-3-2-2 0,4 1 8 0,-5 1-4 15,3 1 0-15,-3-2 2 0,-2 3-2 16,0-1-1-16,0-1-1 0,-1 1 0 0,0 1-4 16,0 0-1-16,0 0 0 0,-1-1-4 0,0 2 5 15,0-1-4-15,-1 1 0 0,-3-1 1 0,2 0-9 16,-1 2 3-16,-1-2 0 0,2 1-3 0,-4-1-2 16,2-2 2-16,-3 2-2 0,0 0-2 15,0 1 5-15,3-1-7 0,-4-1 0 0,0 3 2 16,0 0-6-16,0 1 4 0,-1 0 1 0,4-1-3 15,-3 1 0-15,0 1-4 0,1 1-5 16,3 0-8-16,-2 2-1 0,-3 0-8 0,2 2-12 16,-1 1-22-16,3 1-82 0,-5 2-141 0,-2 1-332 15,2 4-832-15</inkml:trace>
  <inkml:trace contextRef="#ctx0" brushRef="#br0" timeOffset="366605.0497">6731 10841 1 0,'-1'-4'0'0,"-2"0"0"0,1 1 0 0,2-2 0 15,2 2 0-15,2-2 0 0,-2 0 0 0,0 0 0 16,1 1 0-16,0-1 0 0,-2 1 0 0,0 2 0 16,-1-1 38-16,0 0 136 0,-1 1 1 15,1-1-30-15,-1 2-13 0,1 0-14 16,-1 0-24-16,1-1-12 0,0 2-18 0,0 0-12 0,0 0-3 15,0 0 1-15,0 0-2 0,0 0 0 0,0 0 4 16,0-1 3-16,0 0 11 0,0 0 4 16,0-2-3-16,0 1-5 0,0-3-5 0,0 2-4 15,1-1-4-15,0 2-4 0,0-1-13 0,0-1-9 16,2-1-7-16,1-1-11 0,-1 0 1 0,5 0-1 16,-4-2 1-16,4 2-1 0,1-1-1 15,0 1-3-15,0 1 0 0,-2 0 1 0,1 2 0 16,0-1 1-16,0 0 1 0,-4 3-1 0,2-1-4 15,-3 2-3-15,1 0-7 0,1 1-4 16,-4 0-2-16,3 0-3 0,0 2 4 0,-2 2 4 0,-1 1 4 16,2 1 2-16,-1-2 3 0,-1 1-1 15,-1 3 3-15,0 0 4 0,-1 1 1 0,-1 1 2 16,-1-1-1-16,2 2-1 0,-1-2-2 0,-2 4 2 16,0-2-1-16,-2 1 1 0,1 0 1 0,0 0-2 15,0 0 1-15,0 0 1 0,0-3 0 16,-3 2 3-16,3-3-1 0,-2 2 1 0,1-3 1 15,0 0 0-15,-2 1 6 0,2-2 2 0,0-2 2 16,-2 0-1-16,3-1 0 0,-2 0-3 16,2 1-3-16,0-3-1 0,1 1-6 0,0-1-2 15,3-1-4-15,-2 0-3 0,0 2 1 0,1-2 0 16,1 1 1-16,1-1-1 0,-1 0 0 0,0 0-1 16,1 1-2-16,-2 1 7 0,1-1-2 15,-1 0-1-15,0 1 2 0,1-1-3 0,0 0 1 16,1 1 0-16,0 0 0 0,0-2 0 0,0-1-1 15,0 2-5-15,1-1-1 0,0 0 5 0,3 1 2 16,-1-1 10-16,0 1 6 0,6-1 1 0,0-1 4 16,0 0 0-16,4 0 1 0,2-1-2 15,-1-2-2-15,-2 1 0 0,5-2-1 0,-5 2 4 16,2-1 0-16,0 0 4 0,-3 0 3 0,-1 0 1 16,-1 1 8-16,0 0 4 0,-4-1 3 0,3 1 1 15,-5 0-2-15,3-1-8 0,-4 2-3 16,-1 0-6-16,0-1-4 0,-1 2-2 0,0 0-2 15,0-1-2-15,0 2 2 0,0-1 0 0,0 0-2 16,0 0-1-16,0-1-4 0,0 2-4 16,-1-1-1-16,1 0 2 0,0 2-2 0,0-2 3 15,0 0 1-15,-1 0-4 0,1 0 0 0,0 0-2 16,0 0-2-16,0 0 1 0,0 0-4 0,0 0-4 16,0 0-4-16,0 0-4 0,0 1-8 0,0-1-10 15,0 0-14-15,1 0-41 0,0 1-82 0,1 1-125 16,2 1-249-16,-1 2-288 0,7-2 150 15</inkml:trace>
  <inkml:trace contextRef="#ctx0" brushRef="#br0" timeOffset="367159.995">7343 10628 819 0,'-1'-4'113'15,"1"-2"-20"-15,-1 0-30 0,1 2-29 0,0 4-8 16,1-3-17-16,-1 2 0 0,1 1 9 0,-1 0 11 16,0-1 11-16,0 2 9 0,0-1 0 0,0 1-8 15,0 1-7-15,0-1-14 0,0-1-10 0,0 0 6 16,0 4 7-16,0-1 9 0,-1 1 6 16,1 5 0-16,0-4-1 0,0 3 2 15,-1 2 3-15,1-1 1 0,0-1-2 0,0 0 0 0,0 0-4 16,1-1 0-16,-1 3-4 0,0-3-4 15,1 4 1-15,0 0-5 0,-1 0 5 0,3 1 0 16,-3-1-1-16,0 1 1 0,0 1 0 0,0-1 2 16,0-1 0-16,0 2 3 0,0 1-6 15,0-1-5-15,2 1 0 0,-2-4-5 0,0 3-1 16,1-3-2-16,0-1-4 0,0 2 1 0,0-2 1 16,-1-1 1-16,1-1-3 0,-1-1 3 0,1-1-1 15,-1 1 0-15,0-2 4 0,0-1-7 0,3-1 2 16,-3 0-1-16,0-1-5 0,0-1 4 15,0 0-2-15,1 0 2 0,-1 0-1 0,0 0 2 16,1 1-4-16,-1-1-6 0,0 0-9 0,1 0-41 16,-1-1-51-16,0 0-80 0,1-2-134 0,2 2-283 15,3-1-433-15</inkml:trace>
  <inkml:trace contextRef="#ctx0" brushRef="#br0" timeOffset="367658.6141">7551 10686 1 0,'-3'-7'0'16,"3"-3"0"-16,0-2 0 0,5 3 0 0,-2 2 0 16,5 1 0-16,-4 0 0 0,2 2 0 0,-3 1 0 15,-2 0 0-15,1 3 142 0,-2 0 205 0,-2 0-42 16,2 0-67-16,-1 0-78 0,1 2-57 0,0-1-49 15,-1 2-28-15,0 0-6 0,0-1-7 16,-1 3 1-16,-3-1-2 0,4 3-4 0,-2 0 1 16,-2 0 1-16,3 1 0 0,1 0 2 0,0 0 2 15,0-1 3-15,0 3 4 0,2-3 7 16,0 2-1-16,0 0-1 0,1 0-1 0,4-2-2 0,-3 1 4 16,4-3 2-16,0 2 2 0,0-1 0 15,3 1-3-15,-1-3-2 0,1 1-5 0,1 0-3 16,-2 0-7-16,-1-1-2 0,0-1-3 0,-3 1-5 15,4-1 2-15,-5 1-2 0,2 1-1 0,-3-1 2 16,4-1-2-16,-5 2 1 0,1-1-1 16,2 4 3-16,-3-2-3 0,0 0 3 0,2 1 3 15,-1 1-4-15,-2-2 5 0,0 0-1 0,3 3-1 16,-3-4 2-16,1 2-3 0,-2 0 3 16,0 3-1-16,0-2 2 0,-2 2 1 0,-2-2 4 15,2 1 1-15,1 0-1 0,-6 0 4 0,4 0-1 16,-4-2 2-16,3 2 1 0,-5-1-1 15,2 0 1-15,1-1-2 0,-3 0 0 0,0-2-2 16,0 0-5-16,1 0-4 0,4-2-13 0,-5-1-21 16,6 1-42-16,-3-3-89 0,5 2-164 0,-1 1-351 15,1-3-259-15</inkml:trace>
  <inkml:trace contextRef="#ctx0" brushRef="#br0" timeOffset="368123.0004">7656 10637 1 0,'-1'-2'0'0,"0"-3"455"0,-1-3-41 15,-1 4-86-15,3 1-73 0,0-1-63 0,3 1-57 16,-1 0-47-16,-1 1-36 0,0 1-23 16,0-2-15-16,2 0-9 0,4 0 0 0,-1-2-2 15,-1 3-1-15,5-1-1 0,0-1-3 0,5 0 0 16,-2 2 1-16,-1-1 1 0,5 1 2 16,-3 2-2-16,-2-1 0 0,3-1 0 0,-3 1 0 15,-1 0 4-15,-2 0 1 0,-1 0 3 0,-2-2-3 16,1 2 4-16,-4 1 5 0,2-1 5 15,-2 0 6-15,-3 2 1 0,2-2 0 0,-1 0-2 16,-1 1 0-16,3-4 0 0,-3 4-2 0,0 0-3 0,0 0-5 16,0 0-3-16,0 0 1 15,0 0 0-15,0 0 3 0,0 3-1 0,0-3 1 0,0 0 1 16,0 0 2-16,0-3 0 0,0 3-5 16,0 0-7-16,0 0-11 0,0 0-8 0,0 0-5 15,0 3-9-15,0-3-19 0,0 1-25 0,0-1-35 16,0 1-75-16,1 1-142 0,0 1-336 0,2 1-285 15</inkml:trace>
  <inkml:trace contextRef="#ctx0" brushRef="#br0" timeOffset="369659.2856">6560 13415 1 0,'-1'-3'0'0,"1"3"0"0,-1-5 0 16,0 4 0-16,1-2 0 0,-2 1 144 0,2-1 42 15,0 0-21-15,0-1-13 0,0 0-5 16,0-1 0-16,0 2-5 0,0-2 0 16,2-1 2-16,-2 2-5 0,0-3-7 15,1 1-15-15,0-1-22 0,0 0-15 0,0 0-20 0,0 3-18 16,2-2-14-16,0-2-12 0,-2 2-4 0,4 0-5 15,0-1 2-15,-2-1-1 0,4 0-2 0,-1 2 3 16,0-4-5-16,5 2-1 0,-2 1 1 0,1-2-4 16,1 2 2-16,1 2-3 0,-2 1 1 0,1-1-1 15,0 1 1-15,-1 4 0 16,-1-3 0-16,0 2 2 0,-1 1-2 16,3 0-3-16,-3 1 0 0,-2 1-3 0,-1-1 1 0,2 3 0 0,-3 1 1 15,1 1-1-15,0-1 4 0,-2 2 0 16,2 2 0-16,-3 1 5 0,0 3-2 0,-1 0 2 15,-1 3 2-15,0 2-4 0,-2-2 2 0,0 2 2 16,-2 1 1-16,-2-1 3 0,-2-2 0 16,1 1-1-16,0 1 0 0,-2-5 3 0,-1 2-2 15,-2-3 4-15,2 2 2 0,-5-5-5 0,4 3 6 16,0-4 0-16,0 1-1 0,2-4 5 0,0 1-3 16,1-2 1-16,1-1-4 0,0-1-2 0,2 1-1 15,1-3-4-15,2 0 0 0,0 1-7 16,2-1 0-16,-3-1-1 0,3 1-1 0,0 0 3 0,0 0-2 15,0 0-1-15,0 0 2 0,0 0-3 16,0 0 2-16,0 0-1 0,0 0-1 16,0 0-7-16,0 0-3 0,0 0-6 0,3 0-6 15,-3-3-2-15,0 3-7 0,1 0 1 0,0 0 9 16,0 3 5-16,2-2 12 0,2 0 8 0,-1-1 1 16,3 1 0-16,3 0 4 0,1-1 3 0,-1 1-1 15,2 0 5-15,5-1-4 0,-2 0-3 16,1 1 0-16,1 1-5 0,-3-1 1 0,-2 2 0 15,0-3 1-15,-2 1 1 0,0 1 1 0,-2-1 1 16,-1 0 0-16,-2 0 4 0,2 0-3 0,-5-1 0 16,2 1-2-16,0 3-3 0,-3-4 0 15,2 0 0-15,1 0-2 0,-2 0 1 0,-1 2 0 16,0-2 1-16,1 1-1 0,2-1 1 0,-2 1-1 16,-2-1-1-16,1 0-1 0,-1 0-2 15,0 1 1-15,-1-1-2 0,1 0 0 0,0-1 3 0,0 2-2 16,1 1 0-16,-1-1 1 0,1 0-1 15,-1 1-1-15,1 1-3 0,2-1-6 0,-1 2-16 16,0-1-29-16,0-1-44 0,-1 2-56 0,4 0-74 16,-2-2-120-16,-1 3-247 0,4 1-146 0,-2 0 676 15</inkml:trace>
  <inkml:trace contextRef="#ctx0" brushRef="#br0" timeOffset="370419.3176">7091 13415 518 0,'-2'-7'161'0,"0"2"-28"15,-1-1-17-15,0 2-39 0,3 1-24 0,0-3-16 16,4 2-16-16,-2 1-4 0,-1 0 9 16,1 1 22-16,-1-1 25 0,2 2 41 0,-2-1 37 15,-1 0 11-15,0-2-4 0,0 2-30 16,1 1-39-16,-1-3-27 0,1 3-28 0,0 0-16 15,-1-2-16-15,2 2-5 0,1-2-1 0,2-1-1 16,2-1 1-16,-1 0-1 0,5 3 1 0,-2-1 3 16,1-1 0-16,5-1 5 0,-5 1-1 0,-2 4 0 15,1-1 0-15,1 2-3 16,-3 1 0-16,2 2 0 0,-1-1 2 0,-3 3-2 0,3-1 1 16,0 4 1-16,-4 1 0 0,4 0 2 0,-4 3 1 15,2 2 1-15,-4-2 3 0,3 6-2 0,-4-1 4 16,-2-3-1-16,-2 3 0 0,0-2 2 0,0-2-4 15,-4 2 1-15,0 0 1 0,0-3 1 16,-5 0 1-16,2 0 0 0,-3 1 0 16,2-1-3-16,-1-2 1 0,1-1-2 0,1 1 1 15,-1-4 3-15,1 0-4 0,1 0 0 0,2-2-1 16,2-1-1-16,0-2 4 0,3-1 2 0,1 0 2 0,1-1-2 16,0 0-2-16,0-1-3 0,1 1-3 15,-1-1-3-15,1 0-11 0,0 0-7 0,3 0-2 16,-1-3 0-16,5 2 10 0,-2-2 4 0,2 0 3 15,3 2-1-15,-2-1 0 0,1 2 0 16,2 0 2-16,2-2 2 0,-3 2-1 0,1 0 1 16,0 1-2-16,1-1 0 0,0 0 3 0,-1-2 0 15,1 1 4-15,-4 1 1 0,1-4-1 0,-1 3 2 16,-1 0 4-16,-4-1 2 0,2 3-1 16,-2-1-2-16,-2 0-4 0,3 1-4 0,-2 0 1 15,-2-2-2-15,0 2 0 0,0 2 0 0,2-2-3 16,-2 0 0-16,-1 0 0 0,1-2 2 15,0 2 0-15,0 0 1 0,0 0-3 0,4 0-4 16,-3 0 2-16,0 0-4 0,1-1-5 0,3 1-17 16,-4-1-29-16,4 0-38 0,-2 0-58 0,2-1-80 15,-2 1-124-15,5 0-275 0,-5 1-150 16,3-1 660-16</inkml:trace>
  <inkml:trace contextRef="#ctx0" brushRef="#br0" timeOffset="371047.1596">7504 13400 897 0,'-2'-4'39'0,"-5"-2"19"16,4-1-29-16,2 3-36 0,2 0-23 16,1 1-18-16,0-1-2 0,4 2 11 0,-4 0 24 15,-1-2 26-15,0 4 41 0,0-1 50 0,-2 1 44 16,1 1 22-16,-1-1-14 0,1 1-36 0,0-1-37 15,0 3-29-15,0-3-22 0,0 0-14 16,-1 2-14-16,0 0-2 0,-1 1-2 0,-3 1 6 16,4 1 6-16,0-1 4 0,-2 3 4 0,2 0-1 15,-3 0 9-15,3 2 2 0,0 0 2 0,1 1 2 16,0 0-10-16,-1 0-4 0,1 3-3 0,1-2-4 16,-1 1 2-16,0 0-1 0,0-2 0 15,0 0-4-15,1 1 1 0,-1-2 0 16,1 0 0-16,0-2 0 0,2-2-2 0,-2 2 0 15,2-2-1-15,-2 1 4 0,1-3 0 0,3-1 2 0,-3 2 4 16,0-3 0-16,3 0 6 0,-2 1 2 16,-1-2 3-16,5 0 5 0,1-2-6 0,-2 1-2 15,2-2-4-15,1-1-3 0,0 1 2 0,-3-4 0 16,2 2 0-16,1-2-3 0,-2 2 3 0,-2-3 2 16,1 0 3-16,-4 1 10 0,1-3-6 15,1 3-1-15,-3-1 1 0,0 1-7 0,-1-1 3 16,0-1-2-16,0-1-5 0,0 1-7 0,-1-1 0 15,0 1-4-15,0 2 1 0,-3-4 6 0,3 2-8 16,0-2 1-16,-2 3 0 0,-1 0-3 16,1-1 3-16,1 3 1 0,-4-2 1 0,3 0-2 15,-2 2 1-15,0 1-3 0,-2 0 1 0,4 0 3 16,-5-1-3-16,4 2 0 0,-3 1-2 16,4 1-3-16,-3-2 4 0,2 3-1 0,-3-1 2 15,5 0-1-15,-1 0-3 0,-2 0 0 0,2 2-1 16,-2 0 4-16,2 0-5 0,0 0-1 0,-4 0-2 15,2 2-8-15,-2 2 7 0,0-2-1 16,0 0 4-16,0 1 0 0,-1 0-3 0,0-1-3 16,3 3-4-16,-3 0-10 0,1-1-26 0,3 0-42 15,-2 1-82-15,2 1-133 0,-3 0-287 0,5 0-428 16,0 0 473-16</inkml:trace>
  <inkml:trace contextRef="#ctx0" brushRef="#br0" timeOffset="380027.8359">11898 10903 1 0,'2'-2'0'16,"-2"0"0"-16,0-1 0 0,-2 0 0 0,2 1 0 15,0 1 0-15,0-2 0 0,0 2 0 0,2-1 0 16,-2 1 0-16,0-1 0 0,1 1 0 16,-1 0 0-16,0 1 0 0,-1 1 0 0,1-1 19 15,0 0 43-15,0 0 5 0,0 0 9 0,0 0 4 16,0 0 2-16,0 0-7 0,0 0-10 0,0 1-15 16,0-1-15-16,0 0-12 0,0 2-14 15,0-2-2-15,0 0-2 0,0 0 0 0,0 0 2 16,0 0 3-16,0 1 2 0,0 1 3 0,-2-1 2 15,2 2 1-15,-1-1-2 0,0 2 0 0,0-1-3 16,-1 2 2-16,1-1 0 0,1 2 3 16,-1 0 9-16,-2 0 6 0,2 3 3 0,-1-2 2 15,2 2 1-15,-3 0 1 0,2 2 2 16,0-2 1-16,-1 3-2 0,1 0-2 0,-1 1 2 16,2-1-6-16,-4-1 2 0,2 0-2 0,-1 2-4 0,2-2 0 15,0 5-6-15,-2-4-1 0,1 0 0 16,-1 2-1-16,2-2 1 0,-4 1-5 0,3-2-4 15,0 2-4-15,1-3-2 0,1 1 2 16,-2 0 0-16,1 0-3 0,1 1-1 0,0-3 1 16,0 2-3-16,0-3 3 0,0 0 2 0,1-3-3 15,-1 0 4-15,2-1-4 0,-2-1 2 0,0 0 1 16,0 0-1-16,0-2 3 0,0 2 0 0,0-3 3 16,0 0 4-16,0 0 9 0,0 0 9 0,0 0 7 15,0-2 5-15,0 2 4 0,0 0 1 16,0-1 4-16,0 1 2 0,1 0-2 0,-1 0-6 15,0 0-5-15,1-1-15 0,-2-2-19 16,1 2-43-16,0 0-72 0,1-1-90 0,2-2-99 16,2 1-131-16,-3-1-211 0,2 1-55 0,0-3 688 15</inkml:trace>
  <inkml:trace contextRef="#ctx0" brushRef="#br0" timeOffset="380638.4543">12049 10906 1 0,'-1'-1'0'0,"-3"-1"0"0,-1 0 0 16,4 1 0-16,0 1 0 0,-1-1 0 0,2 1 0 15,0-1 0-15,0 1 0 0,0 0 0 0,0 0 0 16,0 0 0-16,-1 0 0 0,1 1 0 16,0-1 0-16,-1 1 0 0,-1 0 0 0,1 1 0 0,-1-1 0 15,-2 1 0-15,0 0 51 0,2 4 6 16,1-3-5-16,-1 1-9 0,1 1-9 0,0 0 1 15,0 1-2-15,1 0-1 0,-2 0 6 0,4-2 4 16,-2 3-3-16,1-1 3 0,1-1 1 16,0 0 0-16,1 1 5 0,5-1 2 0,-3 0 11 15,0-1 9-15,1 0 15 0,0 0 19 0,4-1 7 16,1-2-1-16,3 1-17 0,0-1-23 16,3-1-23-16,-1 0-14 0,3 0-12 0,-3 1-9 0,0 1-2 15,1-2-3-15,-2 3-1 0,-3-1 0 16,1 0-4-16,-1 1-3 0,-1-1 0 0,-2 3-2 15,2 0 3-15,-3 0 2 0,-1-2-4 0,-1 2 2 16,1 3 0-16,-4-1-1 0,1 0 4 0,0 2 5 16,-2-1-3-16,-1 1-1 0,1 0 1 0,-1-1 2 15,-1 3 2-15,-1-3 3 0,-1 1 1 16,0 0-2-16,0 0 4 0,-4-1 2 0,3 2 4 16,-2-2 5-16,-1 0-4 0,-2 1 0 0,1-1-3 15,-1 2-3-15,-3-1 0 0,0 1-2 16,1 0-1-16,-5 0-4 0,4-1 1 0,-3-2-6 15,3 0-4-15,-2-1-9 0,3 1-26 0,2-5-39 16,1 1-79-16,0-2-150 0,-1-1-263 0,4 0-119 16</inkml:trace>
  <inkml:trace contextRef="#ctx0" brushRef="#br0" timeOffset="381185.2254">11992 10906 1 0,'-4'0'0'0,"0"-1"0"15,-1 0 0-15,3 1 0 0,3 0 0 0,-1 0 0 16,1 0 0-16,2 0 0 0,-1 0 0 0,0 0 0 16,-1-1 0-16,0 1 0 0,-1 0 0 0,1 1 0 15,-1-1 0-15,0 0 105 0,2 0 57 16,0 0 14-16,2 0 3 0,1 0-2 0,1-1-27 0,3-1-25 15,4 1-21-15,0-2-18 0,2-1-18 16,2 1-19-16,1-3-12 0,0 1-9 16,2 1-9-16,1-2 1 0,-2 1-2 0,1-4-2 15,2 4-1-15,-3-2-3 0,3 0-1 0,-2 1-2 0,-1 1 2 16,-1 2-5-16,-2-1 0 0,-1 1-1 16,-4 0-1-16,-2 1 2 0,1 0 1 15,-4 0 2-15,-2 2 2 0,-2-1 1 0,-2 2 10 0,0-1 11 16,0 0 18-16,-1 0 5 0,1 0-2 15,0 1-10-15,0-1-16 0,0 0-7 0,0 1-9 16,0-1-1-16,0 0-2 0,-1 0-3 0,-1-1-2 16,2 1-4-16,-1 0-2 0,1 0-8 0,0 0-14 15,0 0-7-15,0 1-17 0,0 1-34 0,0 0-61 16,-1 1-113-16,-1-1-187 0,2 0-191 16,0 2 313-16</inkml:trace>
  <inkml:trace contextRef="#ctx0" brushRef="#br0" timeOffset="381958.0739">12530 10928 953 0,'-5'-2'256'15,"-4"-1"-63"-15,3-2-117 0,2 2-35 0,3 2-7 16,1 1-12-16,1 0-16 0,-1 0-13 15,1 0-9-15,0-2-2 0,1 1 1 0,0-2 4 16,0 2 13-16,-1 1 8 0,-1-1 8 0,1-1 2 16,0 1-3-16,3-2-2 0,0 1-5 15,-2 0 0-15,7-1-5 0,-3 0-1 0,4-1-2 16,0-1-3-16,0 2 2 0,4 1-1 0,-4 1 2 16,2-1-3-16,3 0 0 0,-4 1-4 0,2 2-6 15,-3 2 1-15,0-1-5 0,1 2-1 0,-1 3 0 16,-1 0 1-16,1 3 4 0,-4 0 5 15,-1 1 4-15,-2 0 3 0,0 2 1 0,-2 0 0 16,-1 1 3-16,-1 1 6 0,0-3 0 0,-3 0 4 16,2-1 2-16,-4-1 0 0,2 0 3 0,-5-1-1 15,1 1 0-15,3-2-4 0,-2 0-4 0,1-2 0 16,1 0-2-16,2-2 1 0,1-1 0 16,0-2 3-16,1 1 2 0,1-4 1 0,0 2 8 15,1 0 3-15,-1 0 2 0,2-1-4 0,-1-1-6 16,0 1-6-16,2 0-6 0,0-2-1 0,4 1-1 15,-3-2-2-15,3 2-1 0,3-1-5 16,0 1 0-16,-1 2-2 0,1 0 0 0,-1 0 0 16,3 1-1-16,-1 3-3 0,0-1 1 0,-1 2 0 15,1 0 2-15,0 2 2 0,-2 0 1 16,-1 1-3-16,-2 1 5 0,0 2 0 0,-1 2 1 16,-1-2 4-16,-4 3-2 0,1 0 2 0,-2 1 0 15,1-1 2-15,-3 1 3 0,-2 0 3 0,-1-1 1 16,0-1 3-16,-2-2 2 0,-1 2 2 0,-2-3 3 15,-1 2 6-15,2-6 1 0,-1 0 7 16,1 0 1-16,0-2 1 0,-1 0-2 0,1-3-3 16,1 2-1-16,0-3-5 0,-1 0 2 0,3 0-1 15,-1 0-4-15,0 0-2 0,1-3-7 0,0 1-6 16,2-1-10-16,0-1-17 0,0 2-28 16,1-4-41-16,2 1-59 0,-1 0-100 0,2-3-193 15,2-1-241-15,2 0 136 0</inkml:trace>
  <inkml:trace contextRef="#ctx0" brushRef="#br0" timeOffset="382471.1486">12991 11000 1318 0,'-5'-7'60'15,"3"0"-32"-15,0-1-49 0,3 2-29 0,0 1-24 0,4 0-13 16,0 1 1-16,2-2 14 0,-4 3 18 16,0 3 2-16,-1 0-8 0,-2 0-9 0,-1 0 9 15,0 0 33-15,-1 2 41 0,0 1 33 0,-3 1 11 16,-1 2 1-16,-1-1-2 0,-1 0 4 0,3 3-1 16,-3-3 1-16,3 2-4 0,-1 2-4 15,-1-2-5-15,3 0-9 0,0-1-2 0,0 0-6 16,2 1-5-16,2 0 3 0,0 1 0 0,0 2 3 15,0 0-3-15,0 1-2 0,2 0 0 16,1 1-10-16,1 0 4 0,-2-1-1 0,2 0-1 16,1 0 1-16,0-3-2 0,0 0 0 0,0 0 2 15,1-1 4-15,3 0 1 0,-2-1 3 0,2 1 3 16,0-1-3-16,2-3 7 0,-1-1 4 16,3-2 3-16,0 0 4 0,2-2-5 0,2-3-4 15,0-1-7-15,0-2-2 0,0-1-6 0,-1 1-1 16,-2-2 2-16,-3 1-3 0,-2-2 5 0,0 0 3 15,1-1 1-15,-1-1 6 0,-3 1 2 0,-1-1 0 16,-2-1 2-16,-2 3 3 0,-1-1-3 0,-1-1 1 16,-2 1 0-16,-1-1-7 15,-1 1 1-15,-1-1-4 0,-3-1-5 0,-1 3 0 16,2-1-7-16,-1 2-3 0,-2 0-6 0,0 1-3 0,-1-1-6 16,-3 4-6-16,2 2 0 0,-4 1-8 0,0 2-6 15,-2 2-17-15,0 3-69 0,-4 3-192 16,-2 6-541-16,1-1-668 0</inkml:trace>
  <inkml:trace contextRef="#ctx0" brushRef="#br0" timeOffset="397155.6766">15155 6242 1 0,'0'0'0'0,"0"0"0"0,0 0 0 0,-1-3 0 16,1 6 0-16,1-3 0 0,-1-3 0 0,0 3 0 15,0 0 0-15,0 0 0 0,0 3 0 16,0-3 0-16,0 0 0 0,-1 0 0 0,2-3 0 16,-1 3 0-16,0 0 0 0,-1-1 0 0,1 1 0 15,0 0 0-15,-1-2 0 0,1 1 0 16,-3 1 0-16,3-1 0 0,-1 0 0 0,1 0 0 15,-1 0 0-15,1-1 0 0,-1 2 56 0,1-1 19 16,0 1-14-16,0-1 0 0,0 0-1 0,-1 1-2 16,1-1-1-16,0-1 4 0,-1 1 0 15,1 0-6-15,0 0 5 0,0-1-3 0,1-1-2 16,-1 0-1-16,1 1-4 0,-1-1-8 0,1 0-6 16,1 1-6-16,1 0-7 0,-1-1-7 0,0 1 0 15,0-3-1-15,2 3-1 0,-1-2-4 0,0 2-4 16,2-1-7-16,-1 2-6 0,1-2 0 15,-1 1 0-15,2 1 2 0,0-3-1 0,2 2-1 16,-4 1-1-16,3 0 0 0,0 0 2 0,-1-1-5 16,1 2-5-16,0 0-5 0,-3 2-5 0,3-1 4 15,-2 0 4-15,2 0 3 0,-4 1 1 16,4 2 0-16,-4-2-3 0,4 2-1 0,-3-1 0 16,1 0-1-16,-2 2 0 0,-2 2 0 0,3-3 2 15,-3 2 6-15,-1 0 6 0,0 2 5 0,-1-1 3 16,-2 1-4-16,1 1-4 15,-1-1-2-15,-2 0 0 0,1 3 2 0,-3-3 5 0,3 1 19 16,-4-1 8-16,-2 0 10 0,1 1 2 16,0-2-11-16,-1 0-6 0,3-1-4 0,0 0 0 15,-2-2-1-15,2 0 0 0,0-1-1 0,1 1-3 16,1-1-2-16,-1 0-4 0,-1 1 1 16,3-2 2-16,-1 0 0 0,1 0 7 0,1-1 2 15,-1 0 7-15,3-1 7 0,1 0 4 0,0 0 4 16,0-1-3-16,0 1-4 0,1 0-13 0,-1 0-6 15,3 0-14-15,-2 0-14 0,2-3 2 0,3 2-7 16,1-2 3-16,2 0 6 0,2-1 1 0,5 0 4 16,-4 1 4-16,4 2 1 0,-2-2-1 0,4 0 3 15,-4 1 0-15,5 0 1 0,-6 1 2 16,4 1-5-16,-5 0-4 0,3 0-2 0,-5 2-6 16,1 1 1-16,-4 1-2 0,0-1-1 0,0 1 0 15,-3 3 0-15,1-1 1 0,-1 0 1 16,-4 1 7-16,1 1 1 0,-1 0 3 0,-1 2 4 15,-1 1-1-15,-1-2 5 0,-2 3 1 0,1-3 0 16,-2 1 2-16,-1-1 0 0,1 0 2 0,-2 1 0 16,0-2 0-16,3-2 0 0,-3 2 0 15,-1-2 1-15,1-1 4 0,-3 0 3 0,1 1 2 16,1-1 4-16,-1 0-2 0,-3-2-1 16,3 2-4-16,-2 0-4 0,1-1-1 0,-1 0-4 15,1-1 0-15,-1 1 2 0,2-3 0 0,-2 3 1 16,2 0 2-16,0-2-1 0,0-2 3 0,1 0 0 15,4 0-1-15,-4 0 0 0,5 0-2 16,-1-2-8-16,3 1-14 0,-1-3-26 0,0 1-42 16,1 3-74-16,2-3-127 0,0 1-210 0,1 0-130 15,3-2 616-15</inkml:trace>
  <inkml:trace contextRef="#ctx0" brushRef="#br0" timeOffset="397874.7174">15561 6196 1 0,'-2'-5'0'0,"-2"2"0"16,2-2 0-16,0 1 0 0,2 3 0 0,0-2 0 16,0 1 0-16,0 1 0 0,0 0 0 15,0-2 0-15,0 2 0 0,0 0 0 0,0 0 9 16,-1 0 42-16,1 0 9 0,-1 1 4 0,-2-2-1 16,2 1-9-16,0 1-16 0,0 0-20 15,0 1-15-15,0 1-10 0,-1-1-5 0,-4 1-1 0,3-1-2 16,-2 4 5-16,3-2 4 15,-1 0-1-15,-1 2 6 0,1 1-4 0,2 1 0 0,-2-1 3 16,-2-1-2-16,3 3-1 0,1-2 0 16,-1 1-1-16,-2-1 3 0,2-1 2 0,1 3 2 15,0-2-3-15,-1 1 1 0,1 1-2 0,-2-1 3 16,2 2 7-16,1-1 3 0,0 2 7 0,0-2 2 16,1 2 0-16,2-3 1 0,-2 2-3 15,1 0 1-15,-1-4 0 0,6 3 4 0,-4-2 4 16,0 0 4-16,5-1 7 0,-2 0 1 0,-1 0 2 15,3-2 1-15,1-2 1 0,-1 1 4 0,-3 0 7 16,3-2 2-16,1 0 5 0,-3 0-1 0,7-2-4 16,-2 0-8-16,-1 1-9 0,2-2-11 0,0-1-3 15,-2 1-1-15,0-1 3 0,1 0 5 16,-2-1 5-16,1 0 5 0,-1-3 3 0,-1 3 5 16,1-2-1-16,-4-1-2 0,2 1-2 0,-3-1-8 15,2-2-1-15,-3 2-5 0,3 0-2 0,-3-3 2 16,-2 2 1-16,1-1-4 0,-2 2-2 15,0 1-3-15,-2-1-6 0,2 1-3 0,-1-1 0 16,-1 1-5-16,-2 0-1 0,2-2 0 0,0 2-3 16,-4-2-1-16,4 3 1 0,-2 0-2 15,-3-1-2-15,3 1 1 0,-3 0-3 0,-1 0-1 0,4 0-2 16,-4 0-3-16,0 2 2 0,2 0-1 16,-3-1-1-16,0 1-1 0,0-1-1 0,0 3-2 15,-1-2-2-15,1 3-2 0,3 0-5 0,-3 0-2 16,1 1-7-16,0 0-9 0,0 2-13 0,3 2-27 15,-4-1-58-15,0 2-95 0,0 2-187 16,-3 1-100-16,2 0 307 0</inkml:trace>
  <inkml:trace contextRef="#ctx0" brushRef="#br0" timeOffset="398992.2166">16121 6375 1 0,'0'-1'0'0,"-1"1"0"16,0-1 0-16,1 1 0 0,0 0 0 0,0 0 25 15,0-1 119-15,0 2-24 0,-1-1-23 0,1 0-33 16,1 1-38-16,-2-1-26 0,2 1-30 0,-1-1-5 16,-1 2 17-16,1-1 13 0,-3 1 21 15,2 4 8-15,0-3-8 0,0 3-2 0,0-1 5 16,-1 2-1-16,1 1-3 0,-3-3 3 0,2 2-3 16,2 2 7-16,-1 0 9 0,-1 0 0 0,1 2-5 15,-2-3-3-15,2 3-2 0,1-1 6 16,0 2 13-16,0-1 0 0,0 1 0 0,4-1-1 15,-2 1-5-15,0-2 3 0,1-2 8 0,4 2 2 16,-1-2 5-16,0-1 2 0,3 0-2 0,0-1 0 16,-1-1 0-16,2-2-5 0,-1-1-5 15,-1 1 3-15,0-1 1 0,0-2 3 0,-2-2 6 16,-1 1 1-16,-3-2-2 0,4 1 2 0,-1-2 3 16,1 1 2-16,-2-3 4 0,3-1-1 15,-1 0-3-15,-2-1 3 0,4-2 6 0,-5 0 7 16,4-2 5-16,-4 2-9 0,2-1-9 0,-2 0-10 15,-2 2-11-15,2-1-6 0,-2 3-7 16,2 2-6-16,-3-2-7 0,1 2-1 0,-1 2-1 16,1-1-3-16,-2 3 3 0,1-2-4 0,0 2-4 15,0 0-1-15,0 1-3 0,0 0-4 0,0 0-2 16,0 1-9-16,-1 0-9 0,1-1-6 16,0 1-12-16,0-1-11 0,0 0-7 0,0 2-4 15,0-2 8-15,0 3 16 0,0 3 14 0,1 3 12 16,-1-1 4-16,0 1 2 0,0 4 0 0,0-3-1 15,0 7 1-15,0-1 1 0,0 3 3 16,0-3 0-16,-1 6 4 0,-3 1 6 0,1 2 0 16,2 2 2-16,-5 0-2 0,4-1-4 0,0-6 1 15,0 1 1-15,-2-4-1 0,2-2-1 0,0-2 3 16,1-1 1-16,0-1 0 0,0 0 1 0,1-1-4 16,-3-2 3-16,3 1-3 0,3-4-5 0,-3-1-10 15,1 0-26-15,0-1-37 16,0-1-61-16,0 1-45 0,0-3-39 0,-1-3-82 0,2 1-243 15,2-3-460-15</inkml:trace>
  <inkml:trace contextRef="#ctx0" brushRef="#br0" timeOffset="399591.1282">16478 6541 1 0,'0'-5'0'0,"0"0"0"0,1-5 0 0,0 5 0 0,3 0 0 16,-3 2 0-16,0-1 0 0,-1 0 0 15,0 4 168-15,-1-1 22 0,0-1-10 16,-1 1-19-16,0 0-24 0,1 1-28 0,0-1-33 16,1 1-39-16,0 0-28 0,-1 1-22 0,0 0-13 15,0 2 1-15,-2 1 6 0,-1 0 6 0,2-1 5 16,0 1 1-16,-4 0 1 0,5-1 0 0,-1 3 2 15,-3-1 4-15,3 1 3 0,0 1 4 0,-1 1 4 16,-2 1 0-16,3-1 2 0,0 2-1 0,-3-2 3 16,3 4 1-16,-1-3-3 0,2 0 2 15,-3 2-5-15,3-4-2 0,1 5 2 0,0-3-1 16,-1 2-1-16,1 0 1 0,1 0 0 0,-1-1 1 16,1-1 0-16,3 2 2 0,-3-2 2 15,2 0 1-15,-2 0 2 0,4-3 5 0,-2 1 13 16,0-2 18-16,3-2 18 0,-1 1 10 0,2-1 4 15,4-1-6-15,-1-2-4 0,0-1-5 16,1 0-6-16,-1-1-7 0,1-1-5 0,-1 0 3 0,-1-3 2 16,-1 1 2-16,3-1 2 0,-3-3-4 15,2-1-2-15,0 1-3 0,-4-3-2 0,3 2-2 16,0-1-4-16,-2 0-4 0,-2-2-6 0,2 1-5 16,-2-1-4-16,1 2-3 0,-2-2-2 0,0 3-1 15,-2-3 0-15,-1 3-1 0,0-3-2 16,-1 2-1-16,0-1-4 0,0 1-3 0,-1 0-1 15,0 1 2-15,-1 2 0 0,-4-2-1 0,4 2-2 16,-4 4-2-16,2-4-2 0,-4 1-2 16,3 0-1-16,-4 0 0 0,0 0-3 0,-1 3 0 15,-1-1-1-15,1 0-1 0,0 2 0 16,-2-1 0-16,3 3-1 0,1 1-4 0,-1 0-2 0,4 0-5 16,-2 2-10-16,0 1-9 0,2 1-36 15,-3 3-105-15,0 3-193 0,0 3-401 0,-5 2-487 16</inkml:trace>
  <inkml:trace contextRef="#ctx0" brushRef="#br0" timeOffset="409274.5602">19827 10240 1 0,'-2'-1'0'0,"1"-1"0"0,1-1 0 0,1 0 0 16,2 0 0-16,1 0 0 0,-2 1 0 0</inkml:trace>
  <inkml:trace contextRef="#ctx0" brushRef="#br0" timeOffset="409913.6601">19848 10205 1 0,'0'-1'0'0,"-1"0"0"15,-1-2 0-15,1 2 0 0,0-1 0 16,0 1 0-16,1-2 0 0,0 2 0 0,-1 1 0 15,1-2 53-15,0 2 45 0,0 0-1 0,0 0-5 16,0 0-6-16,0 0-7 0,0 2 5 0,0-2 10 16,0 0 11-16,0 0 0 15,0-2-14-15,-2 4-27 0,2-2-29 0,0 0-23 0,0 1-21 16,0-1-14-16,0 3 3 0,0-1 5 0,-1 1 16 16,-2 2 12-16,0 1 5 0,0 2 7 15,-1 0 7-15,2 0 13 0,-4 2 11 16,0 1 11-16,1 1 1 0,-2 1 2 0,1 1-5 15,-1 1-7-15,-1 2-6 0,0 1-9 0,0-2-6 16,-2 1-10-16,4 0-2 0,0-1-7 0,-1 0-3 0,1-1 0 16,0 0-3-16,1-2 2 0,0-1 2 15,2-1-3-15,-2 2 0 0,3-3-4 0,-1 1-1 16,1-2 1-16,-2 0-2 0,3-1 0 0,1-2-3 16,-1-1 1-16,1 0-1 0,1-1 1 15,-1 0 1-15,1-3 3 0,1-1 5 0,1 1 7 16,0 0 8-16,-1-1 6 0,4 0 3 0,-1-2-2 15,2 1-6-15,4-4-3 0,-2 0-6 0,-1 0-3 16,3-2 0-16,1 0-6 0,-1-1 3 0,1 0-4 16,1-2 0-16,2 0 2 0,-5 0-2 15,1 1 3-15,0 0-2 0,-1-2 0 0,0 4 0 16,0-5-1-16,-1 1 1 0,1 2-3 0,1-2 3 16,-4 2 2-16,0 2 1 0,-1 0 4 15,3 2-3-15,-6 1 3 0,4-1-1 0,-5 1 3 16,2 3 3-16,-3 0 2 0,0 0 2 0,-1 1-4 15,0-1-2-15,0 2-11 0,0-1-9 0,0 1-6 16,0-1-12-16,-1 2 3 0,1 2 4 0,-1 2 5 16,-1 3 7-16,0 2 1 0,1 2 2 0,-2 1 0 15,1 1 1-15,-1 1-2 0,2 0 1 16,0 2 2-16,0-1-5 0,-3 1 3 0,3 2-3 16,1-2 1-16,0 0 2 0,0 1-1 0,1-1 3 15,4-3-1-15,-4-2 2 0,-1 1-1 16,2-3-1-16,1 0 3 0,-2-3-6 0,2-1 5 15,-3 2-1-15,2-5-3 0,-1 0 6 0,2-1-4 16,-2 0-3-16,1 0-9 0,-1 0-25 16,0-2-43-16,1-1-59 0,1 0-72 0,2-1-123 15,-3-2-243-15,3-2-322 0,0 0 370 0</inkml:trace>
  <inkml:trace contextRef="#ctx0" brushRef="#br0" timeOffset="410501.0891">20178 10400 1 0,'-1'0'0'0,"-2"-3"0"0,-1 2 0 0,3-1 270 16,0 2 28-16,1-1-35 0,0 1-50 0,0 0-54 16,0 0-59-16,0 0-56 0,0 0-31 0,1 1-20 15,-1-1-6-15,0 0 0 0,0 2-1 16,0-2 5-16,0 1 10 0,0 2 11 16,-1 0 9-16,1 2 15 0,-2 1 6 0,-2 1 5 0,0 0 5 15,0 4-4-15,-2-2-3 0,4 3-6 16,-2-3-4-16,0 1-2 0,3 1-4 0,-2-1 1 15,2 2-6-15,0-1 1 0,2 1-2 0,0-1-4 16,2 0 3-16,-2 1-4 0,3-1 1 0,0-2-2 16,-1 3-2-16,4-5 2 0,-1 1-2 15,0 1 3-15,0-3 0 0,0-1 3 0,3-2 4 16,0-1 0-16,0-2 7 0,-1 0-2 0,2-3 0 16,-1-2 1-16,2 1-5 0,-1-4-2 0,-1-1-1 15,-1 1-1-15,4 0-4 0,-6-2 3 0,2 2-1 16,-5-2-1-16,2 2 7 0,-1 1-2 15,-2-3 4-15,-1 1 2 0,1 0-5 0,-4-1-2 16,1 0-3-16,-1 1-2 0,0-1-4 0,-2-2-3 16,0 3-2-16,-2-2-5 0,1 0 1 0,-3 2-3 15,-2-1-2-15,3 0 1 0,-1 3-6 0,-1-1 1 16,0 2-2-16,-1 0-2 0,-1 0 3 16,-1 3-2-16,0-1 4 0,1 2-4 0,-1-1 1 15,4 3-6-15,-4 0-4 0,5 2-3 0,1 1-8 16,-2 1-7-16,1 0-23 0,1 3-49 15,-3 0-74-15,3-2-111 0,-2 4-164 0,2-2-229 0,1 1-15 16</inkml:trace>
  <inkml:trace contextRef="#ctx0" brushRef="#br0" timeOffset="411682.3011">20612 10449 1 0,'1'-1'0'0,"-1"0"0"0,0-2 0 0,0 2 0 16,0 0 0-16,0 1 0 0,0-2 252 0,0 2 5 15,-1-1-17-15,1 1-7 0,0 0-19 0,0-2-28 16,0 2-37-16,0 2-41 0,0-2-39 16,0 1-32-16,0 1-23 0,0-2-12 0,-2 2 4 15,1 0 14-15,-2 2 16 0,2 1 19 0,-3 3 10 16,0-2 0-16,2 4-2 0,-2 0-6 0,-1 0-9 16,3 2-8-16,1 0-4 0,-2-1-6 0,3 1-3 15,0 0-1-15,2-1-5 0,0 1-4 16,3-2-3-16,1 1 1 0,-1-1 4 0,1 0 3 15,3 0 4-15,3-1-3 0,0-4 0 0,1 2-4 16,1-4-1-16,1-1 3 0,0 0-8 16,-3-2-2-16,2-2-4 0,-1 0-4 0,-1 0 4 15,-3-2-2-15,-2-3 5 0,1 3 0 0,-1-3 4 16,1 0 3-16,-2-2 1 0,-1 0 2 0,-2-1 1 16,3 1 1-16,-4 1-2 0,-2-1-3 15,1 1 2-15,-1 0 2 0,0-1 1 0,0 0 0 16,0 1-3-16,0 0-3 0,0 0 1 0,0 3 3 15,-1-1-3-15,1 4 1 0,0-1-3 0,-1 2-6 16,1 1 2-16,-1 0-4 0,1 0-3 16,0 1-2-16,-2-1-8 0,2 2-4 0,0-2-5 15,0 0 4-15,0 1 1 0,0 1 2 0,-2 4 4 16,0-2-2-16,1 5 4 0,1-1 2 0,-1 3 2 16,1 2 2-16,-1-1-2 0,1 2 0 15,0 1-3-15,-1 1 2 0,1 2 1 0,0-2-1 16,-1 3 1-16,1-2-7 0,0 2 7 0,-2-5 1 15,4 3 2-15,-2-1 3 0,0-5-6 16,0 3 2-16,-2-4-2 0,2 2-1 0,2-1 1 0,-2-3 0 16,0 3-4-16,1-3-9 0,0 0-20 0,-1-1-38 15,1-2-52-15,0-2-80 16,2 1-104-16,1-4-163 0,-2 2-324 0,0-4-204 16</inkml:trace>
  <inkml:trace contextRef="#ctx0" brushRef="#br0" timeOffset="412151.2386">21084 10426 1 0,'-4'-5'0'0,"0"1"0"16,-1-2 0-16,1 0 15 0,1 4 308 15,2 1-10-15,0 0-46 0,1 0-65 0,-1 2-70 16,1 0-66-16,-3 1-27 0,-1 2 3 0,1 2 23 16,-5 1 28-16,1 2 15 0,2 1-1 15,-3 1-6-15,3 2-14 0,-1-3-15 0,4 3-11 16,-2-3-15-16,3 1-10 0,1 0-10 0,0 0-1 16,3 0-3-16,-1-2 0 0,1 2 5 0,5-2-2 15,-2 1-1-15,3-2 2 0,2 1 0 16,2 1 1-16,-1-2-3 0,1 1-3 0,2-1-6 15,-2-2-1-15,2-1-4 0,-2 2-2 0,-2-2-1 16,-2 0-6-16,-1 0-1 0,-1 0-1 0,1 3-1 16,-3-2 3-16,0 0 1 0,2 1-1 15,-3 1-3-15,1-1 2 0,0 4 1 0,-3-2 1 16,0 1 3-16,-2 0-2 0,0-1 0 0,-3 1 0 16,2-1-1-16,-4 0 5 0,0 1-1 0,1-3 2 15,-2-1 5-15,0 4-4 0,0-2 2 16,-3-1 2-16,-2 2-2 0,2-4 2 0,-4 1-5 15,-4-1-3-15,5 0-7 0,-5-1-3 16,4 1-10-16,0-3-23 0,-1-1-47 0,2 0-71 0,1-1-98 16,1-1-186-16,0-2-337 0,4 0-98 15</inkml:trace>
  <inkml:trace contextRef="#ctx0" brushRef="#br0" timeOffset="412559.5154">21108 10400 402 0,'-3'-4'40'16,"2"0"-16"-16,1-3-13 0,3 2-2 0,2 0 30 16,-2 2 54-16,3-1 59 0,-3 2 34 0,4 1-6 15,-5-1-35-15,2 2-46 0,-1 0-32 16,-2 0-5-16,2 2 15 0,1 0 25 0,2-1 20 15,1 0 9-15,3 1-10 0,3-1-17 0,1 1-23 16,5-1-20-16,3 0-12 0,2-1-12 16,1 0-6-16,3-1-8 0,2-1-1 0,1 1 1 0,-1-3 3 15,1 2 4-15,-1-1 0 0,-2 0 2 16,-3 0 4-16,1 1 2 0,-4 0 3 0,-1-2-4 16,-1 2-3-16,-7 1-5 0,2-1 0 0,-9 2-1 15,1-1-2-15,-6 1 0 0,0 0-3 16,-2 0 3-16,0 0 2 0,1 1 0 0,0-1 1 15,0 0-8-15,0 0-5 0,0 0-5 0,-1 2-4 16,1-2-2-16,-1 0 0 0,1 0-1 0,0 0-4 16,-1 0 0-16,1 0 0 0,-2 0-2 15,-1 1 2-15,1 0-8 0,0 0-13 0,-6 3-44 0,5 0-95 16,-4 2-197-16,-2 3-586 0,-1 0-638 16</inkml:trace>
  <inkml:trace contextRef="#ctx0" brushRef="#br0" timeOffset="413764.6206">20503 11212 219 0,'-1'-4'646'0,"-3"-3"-351"0,-1-2 2 0,4 5-60 16,-2 2-46-16,3-1-30 0,0 3-48 0,0-1-39 16,0 1-21-16,3 1-16 0,-3-1-15 0,0 0-13 15,0 2-14-15,0-1-8 0,0-1-6 16,0 2 3-16,1 1 8 0,-1 2 6 0,3 2 7 16,0 0 2-16,-1 3-2 0,-1-1 2 0,0 1-1 15,0 2 0-15,0-1-1 0,2-1 1 16,1 0-2-16,-3 1 3 0,4-3 2 0,0 0-1 15,0 0 7-15,1-2 0 0,0-3 3 0,0 0 3 16,1-2-1-16,3-1-2 0,-4 0 0 16,3-1 0-16,-3 1 1 0,3-3 2 0,-3 1 0 0,0-4-2 15,3-1 3-15,0-1-1 0,-4 1 0 16,2-4-1-16,-1 0-4 0,-1 1-5 0,3 0 0 16,-4 0 2-16,4 1-2 0,-4-1 4 0,1-1 1 15,-3 4 0-15,3-1 5 0,-2 1 3 16,-2 2 4-16,0 0 6 0,1 3-3 0,0 0-2 15,-2 0-9-15,1 2-7 0,-1 2-9 0,0-2-8 16,-1 1-9-16,1-1-11 0,0 1 5 0,1 1 1 16,-1 3 9-16,2 2 9 0,-2 3 1 0,1 0 0 15,0 2 0-15,-1 3 1 0,0 2 0 16,1 0 2-16,-1 4 1 0,0-1-3 0,1-1 4 16,-1 5-4-16,2-2 1 0,-1 1 2 0,3-1-2 15,-3-2 2-15,0-2-1 0,2-3 0 0,0 0 1 16,1-1-1-16,-3-3-1 0,3 2-11 15,-1-3-26-15,-1-1-45 0,0 1-62 0,3-3-88 16,-3 0-125-16,1-2-228 0,3-2-272 0,-2-2 175 16</inkml:trace>
  <inkml:trace contextRef="#ctx0" brushRef="#br0" timeOffset="414144.7162">21001 11133 2375 0,'-5'-5'16'0,"0"-2"-4"16,-4 3-11-16,8 1-8 0,1 4-21 0,1-1-36 15,0 0-10-15,1 3 3 0,-1-1 28 0,2 4 37 16,-1 1 14-16,-2 2 3 0,0 3-2 16,0 0 4-16,0 4-2 0,-1 1 2 0,0-1-3 15,-2 0 1-15,2 0 1 0,2-3-1 16,2-1 5-16,-1 1-3 0,0 0 1 0,4-1 2 15,-2 2-2-15,4-3 3 0,2 1 0 0,0-3-2 16,1 3-1-16,1-2-1 0,1 1-1 0,-1-1-5 16,2 2 2-16,-4 0-4 0,2 0-2 0,0-3 1 15,-4 2-4-15,1 1 1 0,-2-3 0 0,-3 0-1 16,0-1 1-16,-2 0 1 0,-2 0 2 0,-2-1 1 16,-2 0 5-16,1 1 1 0,-5-2 1 15,-3 1 6-15,-1-2-4 0,-5 2 3 0,4-1-1 16,-4-1-5-16,4-2-1 0,-4 0-3 0,4 2-3 15,0-4-9-15,1 0-26 0,0-2-68 16,3 0-115-16,2-2-215 0,-1-1-386 0,-1 0-144 16</inkml:trace>
  <inkml:trace contextRef="#ctx0" brushRef="#br0" timeOffset="414435.9011">21033 11071 2114 0,'-4'-7'222'0,"-2"-2"-214"0,3 1-21 0,3 5-22 15,3 1-8-15,6-1-3 0,5-1 19 0,3-1 18 16,7 1 13-16,2 1 6 0,4 0 3 16,-1 1 0-16,1 1-5 0,0-1 0 0,-3 2 0 0,-1 0 5 15,0 0 7-15,-2 2 16 0,-4-2 9 16,-3 0 5-16,-1 0 4 0,-2 0-10 0,-2 0-6 15,0 0-3-15,-6 0-9 0,0 0-4 16,-2 0-9-16,-1 0-5 0,-2 0-4 0,0 0-2 16,-2 0 1-16,1 0-7 0,-1 0 3 0,-1 1-6 15,1 0 0-15,-1 0-4 0,1 3-22 0,-1-2-65 16,-3 5-135-16,0-1-230 0,-5-1-382 0,0 2-100 16</inkml:trace>
  <inkml:trace contextRef="#ctx0" brushRef="#br0" timeOffset="415297.0566">19449 11334 1 0,'-4'-4'0'0,"-3"0"0"0,2-3 32 0,-2 0 319 16,4 3-22-16,-1-1-36 0,1 1-35 0,2 2-42 16,1 1-27-16,0-2-36 0,0-1-29 15,0 4-37-15,0 0-38 0,1 0-44 0,-1 3-36 16,0-2-7-16,1 2 9 0,-1 3 20 0,0 4 22 15,2 3 5-15,-2 3 3 0,0 2 0 0,0 2 2 16,0 2-5-16,0 1-2 0,2-3-5 0,-1 0 0 16,3-1 2-16,-2-4 1 0,6 2 3 15,-3-4 2-15,1-2 4 0,4-2 2 0,0-1 2 16,0-3 4-16,1-2 0 0,0 0 0 0,3-3-1 16,-2-2 0-16,1-1 0 0,0 0-3 15,0-4 1-15,1-1-3 0,-4 2-3 0,1-4-1 16,1-1-1-16,-2-3 1 0,-1 2-3 0,1-3 1 15,-1 1-4-15,-3-1-1 0,-1-1 3 0,1 1 2 16,-2 0 4-16,-3 2 4 0,0 0 1 0,1 3 1 16,-2 4-1-16,0 0-2 0,0 2-3 15,0 3-5-15,0 0-8 0,0 2-8 0,0-1-6 16,0 1-9-16,-2-1-12 0,2 1-6 0,0 2 1 16,2 0 6-16,-2 5 12 0,-2-2 12 15,2 5 2-15,0 4 2 0,-1 0 0 0,1 3-2 16,0-1 2-16,0 1-1 0,0 1 2 0,-1-3 1 15,1 4-3-15,0 0 2 0,-1 2-3 0,-1 1 0 16,0 0 3-16,-1 0 1 0,1 1-1 0,1 0-4 16,1-1-3-16,0-1-17 0,0-1-28 15,0-4-52-15,1-2-88 0,1-4-131 0,3 1-247 16,-2-4-303-16,-3-1 121 0</inkml:trace>
  <inkml:trace contextRef="#ctx0" brushRef="#br0" timeOffset="415818.2105">19925 11326 608 0,'-2'-3'-59'0,"-2"-1"-72"0,1 1-101 16,5-1 47-16,1 2 185 0,0 0 0 0,1-2 0 15,-2 3 0-15,-1 1 0 0,-1 0 0 16,0 1 0-16,-1-1 0 0,-3 1 0 0,1 2 0 0,-4-1 79 16,0 0 114-16,1 4 13 0,-3-1-6 0,1-2-13 15,1 2-27-15,1 3-35 0,0-3-28 16,1 1-22-16,0 1-15 0,1 1-14 0,-1 0-6 16,2 0 1-16,1 3 0 0,1 0 9 15,-2 3 2-15,-1 0 4 0,2 1 3 0,1 0-2 16,-2-1-4-16,2 1-9 15,0-2-5-15,-1 2-9 0,2 0-3 0,0-1 1 0,0-1-9 0,2-2-2 16,0 1-3-16,0-3-2 0,0 0 4 0,0 0 1 16,4-4 3-16,-4 2-1 0,3-1 7 15,1-2 6-15,2-3 10 0,-1 1 10 0,1-4-4 16,1 1-2-16,0-5-9 0,2-1-9 0,1 2 2 16,-4-5-4-16,2-2-1 0,1 2-1 0,-3-3-2 15,0 0 0-15,-2-1 0 0,0-2 5 16,-4 1-4-16,1 0 2 0,-2-3-2 0,-1 4-7 15,-2-4 5-15,-1 0-4 0,-2 0 2 0,0 0 0 16,-1 2-5-16,0 1-5 0,-2 4-3 0,-2 3 0 16,3-1-7-16,-1 2-1 0,0 4-6 15,-2-2-11-15,1 3 4 0,0 0-8 0,-1 4-10 16,0 1-23-16,2 2-65 0,-4 0-128 0,2 2-213 16,0 4-403-16,-2-1-167 0</inkml:trace>
  <inkml:trace contextRef="#ctx0" brushRef="#br0" timeOffset="417916.8267">15958 7160 1 0,'0'-2'0'0,"-1"-3"0"0,0 1 0 0,1-2 21 16,2 2 126-16,-1-1-10 0,1 2-6 0,2-2 0 15,-2-1 13-15,1 3 2 0,-2 0 4 0,-1 0 4 16,1 1-8-16,0-1-6 0,-1 1-13 0,3 2-21 16,-3-1-28-16,0 1-33 0,0 0-26 0,0 1-28 15,0-1-24-15,0 2-23 0,0-1-9 16,0 1 8-16,0 1 17 0,-3 2 28 0,3 2 15 16,-1 0 7-16,1 0 2 0,-1 3 2 0,1-2 2 15,0 3 1-15,-1 2 3 0,1 2 1 16,-1 1 1-16,-1 1-3 0,2 1 1 0,0-3-3 15,0-1 4-15,3 0 3 0,-2-1 3 0,1 0 2 16,3-4 2-16,-2 0 0 0,3-1-1 16,-3-2 5-16,3 1 1 0,-1-4 4 0,1 1 2 0,-2-3 4 15,-2-2 6-15,4 1 3 0,-3-3 2 16,3 1-2-16,-2 0-5 0,1-1-6 16,-1-1-4-16,-2-2-3 0,5 0-8 0,-5 0-3 0,4-1-4 15,-2 0-1-15,1-4 3 0,-1 1 0 16,-1-1 3-16,4 2 2 0,-4-2-1 0,4 1 2 15,1 0-4-15,-5-1-4 0,3 3-7 0,-2-1-4 16,2 3-2-16,-3 0-5 0,1 0 3 0,0 3-4 16,-1-1-3-16,-2 3-1 0,-1 1-2 15,0 0-7-15,0 0-6 0,0 1-12 0,1 3-2 16,-1-2 4-16,0 2 4 0,1 0 10 0,2 1 3 16,-1 4 2-16,0 0 3 0,-1 2 1 0,0 2 0 15,0-1 2-15,2 2 1 0,-2 2 2 16,0 0 1-16,0 2 1 0,0 3 0 0,-1-1 0 15,2 1 3-15,-1 1 0 0,0 0 1 0,2 1-1 16,-2 2-5-16,0-3-2 0,1-1-18 16,-1-1-32-16,1-5-51 0,3 0-92 0,-2-4-93 15,2 0-122-15,-2-1-223 0,-2-6-161 0,6 1 518 16</inkml:trace>
  <inkml:trace contextRef="#ctx0" brushRef="#br0" timeOffset="418307.5018">16378 7207 74 0,'0'-4'46'0,"0"0"-13"0,-1-4-32 16,2 3 5-16,0 3 33 0,2-1 48 0,-3 3 15 16,0 0-3-16,-3 0-31 0,2 2-42 0,0-1-6 15,-1 1 1-15,-5 2 9 0,3 2 0 16,-3 0-21-16,3 1-11 0,-2 2-7 0,3-1 7 15,-5 4 57-15,5 2 42 0,-3 0 14 0,2 0-8 16,-1 1-39-16,3 0-34 0,0-1-9 0,2 0 1 16,1-3 10-16,0 1 7 0,4-2 6 15,-2-1 4-15,-1-1 1 0,5-1 11 0,-3-2 10 16,5-2 9-16,0-2 7 0,-2 1-3 0,-1-4-6 16,3 0-2-16,1 0-4 0,-1-3-1 0,1-1-3 15,-2-2-8-15,-3-1-6 0,3 0-4 16,0-2-5-16,-5-2-6 0,3-2-2 0,-2-1-9 15,-3 2-2-15,3-2 1 0,-3 0-2 0,-1 2 1 16,-1-1-1-16,-2 0 0 0,1 4-1 16,-2-1-5-16,-2 0-6 0,-3 1-13 0,1 0-13 0,-2 3-14 15,-5 2-17-15,-2 0-19 0,0 4-36 16,-6 3-92-16,0 4-221 0,-4 4-390 0,-1 4-213 16</inkml:trace>
  <inkml:trace contextRef="#ctx0" brushRef="#br0" timeOffset="419219.0509">14819 7397 1 0,'1'-1'0'0,"-1"-2"0"16,0-1 0-16,0 0 0 0,0-1 0 0,0 1 0 15,1-1 155-15,-1 1 39 0,1-2-35 0,0-2-42 16,3 1-24-16,-1 0-6 0,-1-1-8 16,5-1-2-16,-3 2-8 0,5-4-11 0,2 2-13 0,-1 0-7 15,-1 2 1-15,2 0 1 0,-1 0 1 16,0 0 6-16,0 5 1 0,-2-2-3 0,-3 1-12 15,2 2-20-15,-1 1-18 0,-1 1-15 0,-2 3-8 16,3-1 0-16,-3 3 0 0,4 2 3 16,-3 1 5-16,3 2 6 0,0 2 0 0,-3 2 3 15,-3 0 4-15,3 3 1 0,-4-1 7 0,-4 1-1 16,3-2-1-16,-3 0 3 0,-2 1 0 16,-2-4 1-16,4 2 3 0,-3-3 1 0,4 1 2 0,-4-4 3 15,2 3 5-15,-1-2 1 16,3-4 2-16,-1 1-3 0,1-3-4 0,2-1 0 0,1-1-3 15,0 0 1-15,0-1 2 0,0 0-3 16,0-1 2-16,1 0 5 0,0-1 6 0,3 2 5 0,-2-1 5 16,1 1-5-16,2-1-10 0,0 0-3 15,1 1-12-15,-3-1-7 0,3 3-6 0,-2 0-7 16,2 0-3-16,-1 2 2 0,1 1 2 0,-3-1 0 16,-1 5 4-16,-1-3 3 0,3 3 1 15,-4-1 6-15,-1 0 0 0,-2 2 0 0,1-3 3 16,1 5-4-16,-2-5 4 0,-3 0 3 0,2 1-1 15,-2-2 5-15,3 0 3 0,-4 0 4 0,4 0 5 16,-5-2 10-16,3 0 3 0,-4 0 5 16,2 0 0-16,-2 1-6 0,1-3-4 0,2 2-3 15,-4-2-3-15,1 2 2 0,0-3 2 0,0 1 1 16,1-2 0-16,-2 0-4 0,5-1-11 16,-2 0-12-16,3 0-21 0,-3-1-38 0,2-2-52 15,-1 1-98-15,-1-4-142 0,5-1-210 0,2 0-67 16,0-1 628-16</inkml:trace>
  <inkml:trace contextRef="#ctx0" brushRef="#br0" timeOffset="419700.8116">15122 7401 210 0,'3'-5'168'0,"0"-3"-47"0,4-3-70 15,-2 4-38-15,1 0 1 0,-2 1 14 16,1 2 23-16,-2 2 36 0,-2-1 30 0,1 3 13 15,-2 0-10-15,-2 0-45 0,2 1-59 0,-1 1-58 16,1 0-17-16,-1 1 5 0,1 2 19 16,-3-1 33-16,-1 5 2 0,2-2 7 0,1 3 2 15,-2 2 0-15,-2 0 4 0,2 1 1 0,0 0 2 16,-1 2 3-16,2 0 2 0,0 0 2 0,0-1 1 16,-3 3-2-16,4-2-2 0,0 0-1 15,1 0 4-15,1-1 7 0,-1-4 10 0,5 1 4 16,-2 0 5-16,0-2 4 0,5 3 0 0,0-5 10 15,-2 1 0-15,5-1-1 0,-2-4-1 0,0 2-3 16,1-3 0-16,2 1 0 0,-2-3-1 0,3-3-2 16,-1 1-2-16,-1-1-2 0,-1-2-6 15,2-1 1-15,-3-1 1 0,1 0-1 0,-1-3 2 16,-4 0-2-16,2 1-5 0,-1-3-3 0,-2-1-1 16,-2-1-5-16,4 0 0 0,-5-2 2 0,-1 2-4 15,-5-2 2-15,2 2-4 0,1-1-5 16,-4 0-4-16,2 1-4 0,-3-1-5 15,1 2-2-15,-3-1 0 0,-1 2-3 0,1 1-1 0,-1 1-2 16,1 2-6-16,0 0 0 0,-2 2-4 0,3 1-1 16,2 1-1-16,-2 0-5 0,-1 3-6 15,0 1-4-15,1 4-3 0,1-2-1 0,-3 3 4 16,-4 1 1-16,4 0-12 0,-2 5-21 0,2-1-75 16,-3 2-135-16,3 0-229 0,-2 4-304 0,-3 2-41 15</inkml:trace>
  <inkml:trace contextRef="#ctx0" brushRef="#br0" timeOffset="423704.5976">7057 14218 1 0,'0'-4'0'0</inkml:trace>
  <inkml:trace contextRef="#ctx0" brushRef="#br0" timeOffset="424289.0381">7088 14155 1 0,'1'-1'0'0,"-1"-2"0"0,0-2 0 15,0 2 0-15,0 0 0 0,0 2 184 0,0 0-5 16,0 1-35-16,0 0-28 0,0 0-10 0,0-1-4 16,-1 1-8-16,1 0-9 0,0 1-12 15,0-1-11-15,0 0 10 0,0 0 17 16,0 1-14-16,0-1-18 0,1 1-38 0,-1-1-51 15,0 3 3-15,0-2 8 0,-1 2 11 0,1 3 18 16,-1 0 5-16,0 1-4 0,0 1 10 0,1-2 2 16,0 1 3-16,1 1 5 0,1 2-3 0,-1-2-3 15,4 1-2-15,-2-2-3 0,1 0-1 0,2 0 2 16,-4 0-1-16,4 0 0 0,-3-1 7 0,2-1 1 16,0 0 3-16,4-1 4 0,-4-1-5 15,2 0-3-15,2-2 0 0,-1 1 1 0,-4-1 1 16,3-1 1-16,-4 0-1 0,1-1-3 0,0 1 9 15,-3-2 7-15,0 1 7 0,1 0 10 16,-2-1-6-16,1-1-5 0,-1 1-7 16,3-3-7-16,-3 0-3 0,0-1-2 0,2 0-6 0,-2-1-5 15,1-2 1-15,-1 1-1 0,1-2 1 0,-1 0 6 16,0 1-5-16,0 0 1 0,1 1-2 16,-1 1-4-16,1 0-2 0,0 3 0 0,2-1-2 15,-2 2-5-15,0-1 5 0,0 2-3 0,-1-2 5 16,1 3 4-16,-1-1-4 0,0 1-2 0,1-1-5 15,-1 4-5-15,0-1-4 0,-1-1-4 16,1 1-7-16,1 0-1 0,-1 0 3 0,1 3 4 16,0-1 6-16,3 2 8 0,-2 0-4 15,-1 0 0-15,4 2 0 0,-2 0-3 0,0 1 4 16,1-1-1-16,1 2 1 0,-2 0 0 0,4 2-1 0,-3-2 0 16,2 1 1-16,-3 1 3 0,3 0-2 15,-3 0 0-15,3 0 0 0,-2 1-3 0,2 0 4 16,-2 0 2-16,-2-2 0 0,3-1-1 0,-3 1 2 15,1-2-2-15,2 0 2 0,-3 1 3 0,0-1-4 16,4-2 1-16,-3 0-5 0,-1-1-6 16,3 0-16-16,-2 1-42 0,-1-3-67 0,3-1-92 15,-3-1-119-15,0 0-221 0,5 1-208 0,-4-4 243 16</inkml:trace>
  <inkml:trace contextRef="#ctx0" brushRef="#br0" timeOffset="424869.1723">7483 14141 97 0,'-3'-3'1'0,"-2"-2"-94"0,4-1 89 16,2-1 4-16,5 1 0 0,-1 0 0 0,3 0 0 15,0 0 0-15,-5 1 0 0,0 1 0 16,0 3 0-16,-2-2 0 0,-1 2 0 0,-1-2 0 15,-2 0 0-15,3 2 105 0,-1-1 194 0,1 2-46 16,0 0-70-16,-1 0-73 0,2 0-69 16,-1 0-47-16,0 0-21 0,0 2 2 0,0-1 12 15,1 2 16-15,-1 0 17 0,0-1 7 0,0 3 1 16,0-1 4-16,0 1 0 0,0 4 2 0,0-2 4 16,0 0-4-16,0 2 0 0,0-1 2 15,0 1 3-15,3 2 1 0,-1-1-4 0,-1 1-3 16,0-1-7-16,0 1-2 0,0-2-1 0,3 1-5 15,-1-2 1-15,-2 1-2 0,5-4-1 0,-3 1 3 16,0-1 0-16,2-2 1 0,-2 1 3 16,0-2 2-16,2 1 6 0,-3-2 6 0,5-1 3 15,-3 0 3-15,-1 0 0 0,3-1-1 0,-1-2-3 16,1 0-5-16,0 0-1 0,-2 0-5 0,-1-1 0 16,3 1-2-16,-4-2-1 0,0 1 3 0,3-4-1 15,-3 2 1-15,-2-3-4 0,3 1-2 16,1-2-4-16,-3 1-3 0,0 0 1 15,-1 0-4-15,0-1 1 0,0-1-2 0,0 2-3 0,-1 1 4 16,0 0-2-16,-5 0 0 0,5-1 2 0,-2 0-6 16,-2 0-1-16,3 1 0 0,-5 2-4 15,4 1 1-15,-6 0-1 0,5 0-1 0,-4 0-3 16,0 2 1-16,3-1-2 0,-3 2 0 0,0 1 2 16,3-1-7-16,-3 2-1 0,-1 0-3 15,0 3 0-15,0-1 2 0,-2 2 3 0,0-1 0 16,1 1-4-16,0-1-13 0,0 2-42 0,1 1-98 15,4 1-195-15,-3 1-368 0,1 1-198 0</inkml:trace>
  <inkml:trace contextRef="#ctx0" brushRef="#br0" timeOffset="426983.7055">6265 14432 1 0,'0'-1'0'0,"-1"-1"0"0,1 0 0 0,0 1 0 16,0-2 0-16,1 2 0 0,0-1 0 0,1 0 0 16,-2 0 0-16,2-1 0 0,1-1 0 15,-2 2 0-15,0-2 148 0,-1 2 2 0,1-1-15 16,0 1-6-16,0 0-8 0,1-1-18 0,1 0-6 15,-2-2-10-15,0 2-13 0,2-1-13 0,2 1-11 16,-2-1-8-16,5 0-5 0,-1-2-1 16,0 0-2-16,1 1 2 0,2 0 0 0,0-1-4 15,0 1-4-15,1 0-7 0,0 0-6 0,4 2-3 16,-3-2-2-16,-1 3-4 0,0-1-5 16,-1 2 1-16,-1 1-4 0,-1 1-1 0,-3 1-1 15,2 0-2-15,-3 1 0 0,2 1 0 0,-2 1 2 16,3-1 0-16,-4 3 2 0,1 1 0 0,-1 0 2 15,-1 3 2-15,-1 0 2 0,-1 1 4 0,0 3 1 16,-1 0 2-16,-1-2-1 0,-3 2 0 16,2 0-1-16,-5-1 1 0,3 3-1 0,-3-2 0 15,1 1-3-15,2 0 2 0,-4-2 0 0,0-1 0 16,1-1 1-16,3-1-2 0,-3-2 0 16,0-1-1-16,4-1 0 0,-2-2 3 0,3-1-1 15,-5 2 0-15,6-1-3 0,-2 0-1 0,1-2-1 16,1-2 2-16,2 2 0 0,-1-1-1 0,0-2 3 15,1 0-2-15,0 0 3 0,0 0 0 0,0-1-1 16,1 1 0-16,-1 0-1 0,0 0 2 16,0 0 2-16,1 0 2 0,-1 0 2 0,0 0-2 15,0 0-3-15,0 0 1 0,2 0 3 0,1-3 5 16,1 2 5-16,-1 0 0 0,5 0-3 16,-1 1-5-16,-2-2-2 0,3-1-2 0,1 0 0 15,1-3 0-15,-3 3-3 0,0 0-1 0,1 1-1 16,0-1 1-16,-4 0 1 0,4 2-1 15,-5-1 0-15,3 0-3 0,-4 1 2 0,-1 1-4 16,3-3 1-16,-1 3-1 0,-2-1-3 0,0 1 1 16,-1 0 0-16,1 0 0 0,-1-2 3 0,1 2 0 0,-1 0 2 15,2 0-2-15,-2 0 2 0,1-1-2 16,-1 1-2-16,2-1-4 0,-1 1-10 0,0-2-15 16,0 1-22-16,0-2-24 0,2 1-27 15,1 0-32-15,-1 2-35 0,3-2-48 16,-4 1-56-16,0-1-90 0,2 0-83 0,0-1 269 0,-3 2 176 15</inkml:trace>
  <inkml:trace contextRef="#ctx0" brushRef="#br0" timeOffset="427910.2105">6520 14320 1 0,'-1'-2'0'0,"-1"-3"0"16,1-1 0-16,2 1 0 0,2 0 0 16,3 1 0-16,-3-2 0 0,2 1 0 0,0 0 0 15,-3 2 0-15,2 0 0 0,-2 2 0 0,-1 0 0 16,-1 1 22-16,0-1 188 0,0 1-12 0,0-2-28 16,1 2-45-16,-1-1-46 0,0 1-45 15,1 0-36-15,0 0-9 0,3-1 3 0,1-2 13 16,2 2 9-16,-3-1 1 0,5-1 2 0,0 1-3 15,-1 0 1-15,3 1-7 0,-3-1 0 0,1 1-4 16,1 2-5-16,-1-1 4 0,1 0-3 16,-2 0 0-16,2 2 2 0,-3 0-5 0,-2 0-1 15,3 2-1-15,1 1-1 0,-5 1 1 0,2 1 3 16,-3 1 0-16,2 4 1 16,-3-1 6-16,-1 1-1 0,-1 1 3 0,0 0 4 0,-2 0-3 15,-3 0 2-15,2 2 0 0,0-1 2 0,-4 2 1 0,-1-4 0 16,4 3-2-16,-4-2-1 0,1 0 3 15,2-3 2-15,-3 1 6 0,5-1 1 16,-4 0 2-16,5-4 1 0,-5-1-1 0,5-1-1 16,1-2-2-16,0 2-3 0,0-3-4 0,1-1-3 0,-3 1 5 15,3-1 8-15,0 0 5 0,0 0 8 16,0-1-6-16,3 1-3 0,-3 0-4 0,1-1-5 16,-1 1 3-16,0 0 0 0,1 0 0 15,-1 0-4-15,1-2 2 0,1 2-3 0,3-2 0 16,-2 1 3-16,0-1-9 0,4-1-2 0,-2 1-1 15,3-1-2-15,1 1 4 0,1-3 3 0,2 0 1 16,-2 1 2-16,0-1 4 0,3 0 3 16,-4 1 8-16,-2-1 11 0,2 3 3 0,-1-2 4 15,-1 2-2-15,-2 0-5 0,0 1-1 0,-1 0-8 16,-2 0-8-16,-1-1-10 0,-1 2-7 0,0 0-5 16,0 2 0-16,0-2 6 0,0 0-3 0,0 0 0 15,0 0-2-15,-1 1-5 0,1-1 5 16,0 0 1-16,0 0 3 0,0 0 3 0,0 0 4 15,0 0 5-15,0 0 5 0,0 0 5 16,0 0-3-16,0 0-2 0,0 0-5 0,0 0-6 0,0 0 3 16,0 0-2-16,0 0-2 0,0-1-2 15,0 1-4-15,0 0-4 0,0 0-1 0,0 0 0 16,0 0-3-16,0 0 1 0,0 1-2 0,0-1-2 16,0 0 2-16,0 0-1 0,0 0 2 15,0 0 3-15,0-1-3 0,0 1 0 0,0 0 0 0,0 1 2 16,0-1 0-16,0 0 1 0,0 0-2 15,0 0-3-15,0 0 2 0,0 0-2 0,0 0 0 16,0 0 0-16,0 0-8 0,0 0-10 0,0 0-15 16,0 1-13-16,-1-1-36 0,0 2-94 15,-1 2-174-15,0 3-373 0,0 0-207 0</inkml:trace>
  <inkml:trace contextRef="#ctx0" brushRef="#br0" timeOffset="430331.7203">12606 11725 1 0,'-1'-3'0'16,"-1"-2"0"-16,0 2 0 0,0-1 0 15,2 1 0-15,-1 0 0 0,0 0 0 0,0 0 0 16,1-2 94-16,-1 3 97 0,-2-2-19 0,2 1-6 15,-1 1-3-15,1-2 0 0,0 2-4 0,0 1-20 16,0-2-18-16,-1 0-20 0,1 1-16 16,-1 0-3-16,2 1-9 0,0 1-10 0,0 0-13 15,0 1-19-15,0-1-14 0,0 0-15 0,0 0-10 16,0 1-16-16,0 0-10 0,0 0 0 16,0 0 9-16,0 2 20 0,0 3 12 0,-2 0 11 15,1 3-1-15,0 3 0 0,0-2 6 0,-3 4 2 16,1-2 7-16,1 0 0 0,1 1-1 0,-2 1-4 15,2-1-8-15,-1-1 0 0,1 0-4 16,2-1 1-16,1 1-1 0,0-1-4 0,1-1 2 16,0 0-2-16,4-3 4 0,3-2 2 0,-1 1 0 15,-1-1-1-15,5-3-7 0,-1-1-1 0,3-1-3 16,0 0-5-16,1-3-1 0,-2 2-3 16,0-4 1-16,-2 0 2 0,-1 1 2 0,0-3 6 15,-1 2 3-15,-2-3 4 0,-2 2 4 0,0-1 5 16,-1 1 7-16,-1-2 6 0,-1 2 7 0,-2 0-2 15,0 0 2-15,0-1-4 0,0 3 0 16,-1-2-1-16,0 1-8 0,0 0-3 0,-1 3-10 16,1 0-2-16,0 1-3 0,0 1-1 0,0-2 1 15,0 4-4-15,-1-2-2 0,1 0-6 0,0 0-2 16,0-2-2-16,0 4-5 0,-1-2-7 16,1 0-7-16,0 1-2 0,0 1 0 0,0-2 6 15,0 4 7-15,-1 1 4 0,1 1 3 0,-2 1 1 16,1 1 0-16,0-1 2 0,-1 4 1 0,2 0 2 15,-1 3 1-15,2 3 0 0,-1-1 2 16,2 2-1-16,-1-1 1 0,0 0 0 16,1 1-2-16,-1-1-2 0,0 1 0 0,0 0 3 0,2 0 2 15,-1-2 1-15,1 0-2 0,-2 2-4 16,1-6 1-16,3 2-3 0,-2-4-7 0,0 0-32 0,2-3-67 16,-2 0-105-16,4 1-135 0,-3-2-183 15,5-2-244-15,-3-2 232 0</inkml:trace>
  <inkml:trace contextRef="#ctx0" brushRef="#br0" timeOffset="430923.5043">12975 11797 1 0,'0'-8'0'16,"0"1"0"-16,2-3 0 0,1 2 0 16,0 1 0-16,0 1 0 0,2 1 0 0,-4 0 0 15,0 2 0-15,-1 1 0 0,0 1 248 0,-1-2 60 16,0 3-34-16,-2-3-59 0,0 2-29 16,2-1-33-16,0 2-28 0,0-1-19 0,-1 1-27 15,0 0-21-15,2 0-23 0,-1 1-14 0,1-1-16 16,0 0-10-16,0 0-8 0,0 0-3 0,0 0 7 15,-2 3 4-15,0 0 9 0,0 2 3 0,-2 2 2 16,0 1 2-16,2 0 0 0,-4 1 6 16,3 1 0-16,-3-3-2 0,2 4 2 0,2-2-4 0,-1 2-2 15,0-2 3-15,1 1-2 16,2 0-1-16,0 1-3 0,0-2 0 0,0-1-2 0,0 0 1 16,2 1 4-16,0-3-3 0,2 0 2 0,-2-2-3 15,0 1 0-15,5-2 5 16,-3 1 2-16,3-3 3 0,-2 0 2 0,1 0-1 0,4-2 1 15,-1 1 0-15,1-4 5 0,-3 2-4 16,2-2 4-16,-2-2-1 0,1 1-3 0,-3-1 8 16,2 0 2-16,-3-2 4 0,1 2 4 0,-3-2 0 15,1-1 1-15,0 1 1 0,-2 0 0 0,-1-1-6 16,0-1 0-16,-1 0-5 0,-1 1-3 0,1-2 2 16,-2 1-5-16,1-1-3 0,0-1-6 15,-3 1-5-15,2 0-4 0,0 3-2 0,-3-1 2 16,4 1-3-16,-2 2-1 0,0 1-3 0,2 2-4 15,-2-2 1-15,-1 3-3 0,0 1-1 16,0 1-4-16,-1 0-4 0,-1 1 0 0,-1 0-2 0,-3 1 1 16,2 4-11-16,-1-1-33 0,-1 2-69 15,0 1-126-15,0 0-225 0,-1 0-337 0,2 2-42 16</inkml:trace>
  <inkml:trace contextRef="#ctx0" brushRef="#br0" timeOffset="435564.0448">11781 11883 1 0,'0'-1'0'0,"-2"-1"0"16,1 0 0-16,-1-1 0 0,2 2 0 0,0 1 0 16,0-1 0-16,-1 1 0 0,0 0 10 0,1 0 124 15,-1 1-17-15,1-1-28 0,0 0-23 16,0 0-19-16,0 0-13 0,0 0-12 0,0 0-11 15,0 0-5-15,0 1-7 0,0-1 4 0,0 0 9 16,-2 1 3-16,1 2 9 0,-3-2 4 16,2 1 4-16,1-2 11 0,-1 1 9 0,1 1 5 15,-3-2-1-15,2 2-4 0,-1-1-8 0,-1-1-3 16,1 1-6-16,1 1-7 0,-1-2 0 0,-1 0-5 16,2 0 1-16,0 2 2 0,0-4 6 0,-2 2 2 15,3 0 1-15,0 0 3 0,1 0 0 0,0 0 6 16,-2-2 1-16,1 1-4 0,0 0-4 15,1-1-8-15,-2-1-3 0,0 0-3 0,1-2-2 16,1 0-4-16,0 1-4 0,0-2-4 0,1 1-7 16,1-1 0-16,2 1-2 0,-1-2-4 0,2 1 1 15,0 1-5-15,1-1 1 0,1-1-2 16,0 1 0-16,2 0 1 0,1 0-3 0,-2-2 3 16,1 4 0-16,-1 0 0 0,-2-1 0 0,4 1-1 15,-4 3-2-15,-2-1-4 0,1 2-4 16,-2 3-3-16,0-1 2 0,2 2 3 0,0 3 5 15,-2 0 9-15,1 5 5 0,1 1 2 0,-1-1 4 16,-1 5-2-16,-2 0 4 0,0 2-2 0,0 1 1 16,-2 1 4-16,0-1-2 0,0 0 2 15,-3 0 0-15,-1-1 0 0,-2 1-2 0,2-2 3 16,-3-1 0-16,2-4-1 0,-1 2 7 0,0-4-3 16,-2 1 4-16,3-3 8 0,0-1 6 15,-2-2 8-15,3-4 3 0,-2 2 3 0,3-3 0 16,-2 0 6-16,2-1 2 0,-1-1 3 0,3 0-1 15,-4-1-12-15,2-2-12 0,-1 3-10 0,1-5-12 16,1 1-3-16,1-1-3 0,-2 0-3 0,2-1-1 16,2 1-3-16,-2 2-1 0,2-1-4 15,0 1-3-15,2-2-9 0,-1 3-10 0,0-1-5 16,4 3-11-16,-2-3 1 0,1 1-1 0,1 2 3 16,0 0 6-16,1 1 0 0,1 1 6 15,-1 2 4-15,3 0 8 0,0 2 8 0,1 1 4 16,0 3 5-16,0-1-2 0,0 1 2 0,-2 2 2 15,2 0-1-15,-2-2 3 16,-1 2-3-16,1 1 0 0,-3-3 1 0,2 2 0 0,-2-1 0 16,0-2 0-16,1 3 2 0,-1-3-3 0,1-2 3 15,-2 1-1-15,1-2-6 0,-1-1-17 0,2-1-55 16,1-1-78-16,2 0-114 0,-1 1-224 0,1-1-147 16,-2 0 369-16</inkml:trace>
  <inkml:trace contextRef="#ctx0" brushRef="#br0" timeOffset="436197.2292">11998 11829 1 0,'-1'-3'0'0,"-4"-1"203"0,0-1 5 0,4 2-36 16,-1-1-41-16,1 1-42 0,1 1-28 0,0-2-9 16,0 2-7-16,0 0 10 0,0 1 6 0,0-1 5 15,0 1 16-15,0 0 10 0,0 1 0 16,0 0-13-16,0 0-29 0,0 1-33 0,0-1-38 15,0 1-11-15,0 2 3 0,-4 0 9 0,3 3 26 16,0 2 5-16,-2 0 4 0,2 2 0 0,-2 1 2 16,1-1 3-16,1 2 1 0,0-2 2 0,1 2 0 15,0-2 1-15,1-1-2 0,-1 0 0 16,2-2 4-16,1 0-1 0,1 1 1 0,-2-2-1 16,3 0-2-16,0 0-1 0,0-1-1 0,1-1 2 15,0-1 1-15,1 1 1 0,-1-2-1 16,4 0-2-16,-1 1 1 0,-1-2-5 0,0 2-3 15,0 0-3-15,1 0-6 0,-1-2 0 0,-1 1-4 16,-1 1 1-16,1-3-2 0,-4 3 0 0,1-2 0 16,0 2-3-16,0-1 1 0,-2 3-2 15,1-2 1-15,1 1 2 0,0 2-2 0,-1-1 2 16,0 4 0-16,0-3 0 0,1 0 2 0,-3 2-1 16,1-2 0-16,1 0 1 0,0 1-1 0,-1 1 0 15,0-2 0-15,0 0 2 0,-2 3-1 16,1-2-1-16,-1 0 1 0,-1 1 0 0,1-3 2 15,-3 2 3-15,2 2 2 0,-4 0 1 0,1 0 1 16,1 0 0-16,-3 1 0 0,1-3 1 0,0 4-1 16,-1-5-1-16,0-1-1 0,1 0-3 15,-1 0-1-15,3 0-6 0,0-3-8 0,0 1-29 16,2-3-53-16,-1 0-76 0,2 0-93 0,0 0-109 16,0-2-230-16,2 0-38 0,-2-3 637 0</inkml:trace>
  <inkml:trace contextRef="#ctx0" brushRef="#br0" timeOffset="436706.0276">12019 11821 1 0,'-7'-2'214'0,"-5"-2"-112"16,0-1-40-16,7 2-12 0,1 2-2 0,4 0-9 15,0 2-35-15,3-1-40 0,-2-1-19 16,-1 1 3-16,1-1 21 0,-1 1 29 0,2 0 24 0,-2 1 25 15,-2-1 24-15,2 0 11 0,0 0-2 16,0 0-15-16,0 1-20 0,2-1-6 0,-1 1 5 16,0 1 18-16,4-1 14 0,0 0 9 0,1 0 0 15,2-1-3-15,0-1 6 0,5-1 0 16,-2-1-6-16,0 0-9 0,3 0-16 0,-2 0-11 16,3-2-10-16,-2-1 0 0,2 2-5 0,-4-2 1 15,2 1-4-15,-1-2-6 0,-2 2 1 0,-1 0-5 16,1 2-2-16,-2-2-1 0,-2 3-2 15,1-1 0-15,-2 0-3 0,0 2 2 0,-4-1 5 16,1 2 6-16,-2 0 15 0,-1 0 9 0,1-2 9 16,-1 4-2-16,1-2-7 0,0 0-11 0,0 1-13 15,0-1-9-15,-1 0-8 0,1 1-6 0,0-2-7 16,0 1-9-16,0 0-23 0,-2 0-49 16,2 1-111-16,-1 3-234 0,1 1-362 0,0 2 44 15</inkml:trace>
  <inkml:trace contextRef="#ctx0" brushRef="#br0" timeOffset="446881.8027">12569 11844 1 0,'2'0'0'0,"-2"-3"0"0,0 3 0 0,-2-4 0 16,2 3 0-16,0-1 0 0,0 1 0 0,0 0 0 15,0-1 0-15,2 1 0 0,-2-2 0 0,0 2 0 16,1-1 69-16,-1 1 69 0,0 0-6 15,-1 0 9-15,1 0-13 0,0-1-6 0,0 2-10 16,0-2-10-16,-2 1-5 0,2-1-4 0,-1 0-3 16,1 1-10-16,0-1-2 0,-1 1-5 0,1 0-8 15,0 0-2-15,0-2 0 0,0 2 0 16,0 0 8-16,-1 0 2 0,1 0-1 0,0 0-5 16,0-1-11-16,0 0-8 0,0 0-4 0,0 1-5 15,0 1 2-15,0-3-2 0,0 2-4 16,0 1-1-16,0-2-5 0,0 1 3 0,0 1-1 15,0-3-3-15,1 0-5 0,-1 1-6 0,1 0-3 16,0-2-1-16,1 1 0 0,2 0 0 0,-3 0-1 16,0 1 0-16,2-2-4 0,0 2 3 0,0-1-2 15,-2 1-1-15,1 0-1 0,0-1-3 0,2 1 0 16,-3 0-1-16,2 0 2 0,1-1-1 16,-1 1 0-16,0 0 0 0,2 0-2 0,0-1 4 15,0 1-1-15,-2-2 2 0,2 2-2 0,0 1-1 16,-3-2-3-16,5 2-1 0,-5 0 0 0,2 1-4 15,0-2 0-15,-1 4 1 0,2-2-3 16,-2 1 2-16,-1 0 0 0,3 2 0 0,-1-3 1 16,-2 3-2-16,2 1 1 0,0 1 0 15,-2-1 1-15,4 3 1 0,-4 0 0 0,2 1 1 16,-1 0 0-16,0 3 1 0,-2-2 1 0,0 1 1 16,-1 1 1-16,0 0-1 0,0 0-1 15,0-1 0-15,0 1 0 0,-1-1 0 0,1 2 2 16,-1-2 0-16,0 2-1 0,-1-3 6 0,-1 0-4 15,1 1 1-15,0 0 1 0,-2-1-1 0,1-1-1 16,0 0 1-16,0 0 3 0,-1 0-2 0,1 0 3 16,0 0 2-16,-3-1-3 0,4-1 5 15,-2 0-3-15,-1 1 0 0,1-2 1 0,0-3-4 16,2 2 1-16,2-3 3 0,-1 0 0 0,1 0 0 16,-1-1 4-16,1 0 2 0,0 0-1 0,0 0 7 15,1 0 0-15,-1-1 2 0,0 1 2 16,0 0-4-16,0 0 2 0,0 0-2 0,0 0-2 15,0 0-4-15,0 0-1 0,0-1-4 0,1 0-5 16,-1 0 1-16,0-1-7 0,0 1-1 16,0 0-1-16,1 0-6 0,0-1 2 0,1 0-3 0,0 0-1 15,2-3 1-15,1 1-1 0,0-1 3 16,2 1-1-16,1 0 4 0,-1-2-3 0,3 2-1 16,-1 1 4-16,0-1-9 0,-2 2 8 0,-1 1 1 15,3-1-2-15,0 2 5 0,-3 0-3 16,-1 0 0-16,1 0-1 0,-2 0 0 0,1 1-1 15,0 1-2-15,1-1 3 0,-1 2-6 0,3-1 7 16,-5 1 1-16,4 1-1 0,-2 1 6 0,1-1-5 16,0 1 1-16,1-1 0 0,0 1-1 0,-1 2 0 15,-1-2 0-15,1 2 0 0,0 1-3 16,2 1 3-16,-4 0 0 0,1 2 0 0,-3-4 7 16,1 5-5-16,-1-2 1 0,-2 1 1 0,0 2-2 15,0 0 0-15,-1-1 1 0,0 4-1 16,-3-4-1-16,2 2 4 0,-2 0 2 0,0-2-2 15,-1 0 6-15,0 0-3 0,0-3 0 0,-1 1 3 16,2-2-4-16,-2-2 3 0,1 2-1 0,-4-1 2 16,3-1-1-16,-2 0 1 0,1-1 2 0,-4 0-4 15,-2 0 7-15,2 1-6 0,-2 0 0 0,-3-1 2 16,3-1-7-16,-1 1 5 0,-2-3-1 16,5 2-1-16,-2-4 1 0,-1 2-1 15,3 0 0-15,0-1-2 0,2 1 5 0,2-1-2 0,-2-1-1 16,2 0 3-16,2 0-7 0,0 0 3 0,1-1-1 15,0 1-2-15,3-2 1 0,-1 2 1 16,-1 0 0-16,3 0-1 0,-2 0 0 0,2 0 0 16,0 0-3-16,0 0 2 0,0 0-3 0,0 0 2 15,0 0 1-15,0 0-2 0,2-1 6 16,-2 1-2-16,0 0 1 0,0 0 0 0,0 1-1 16,0-1-1-16,0 0-2 0,0 0 1 0,0-1-4 15,0 1 3-15,0 0 1 0,1 0-2 0,-1 0 4 16,0 0-2-16,0 0 0 0,0 0 1 15,0 1 1-15,0-1-2 0,-1 0 0 0,1 0 3 16,1-1-4-16,-1 1 6 0,0-2 1 0,0 2-1 16,0 0 4-16,0 0-4 0,0-1-2 15,0 1-1-15,0 1-5 0,0-1 2 0,0 0-2 16,0 0 1-16,0-1-2 0,0 1 2 0,0 0-1 0,2 0-2 16,-2 0 3-16,0-1-2 0,0 2-1 15,0-2-2-15,0 2-3 0,0-1-4 0,1 0-6 16,-1 0-8-16,0-1-12 0,0 1-19 0,0 0-30 15,0-1-49-15,1 1-61 0,-1 0-92 16,4 0-173-16,1 0-395 0,2 0-243 0</inkml:trace>
  <inkml:trace contextRef="#ctx0" brushRef="#br0" timeOffset="451687.3277">11817 11833 1 0,'0'-1'0'16,"0"-1"0"-16,-1 0 0 0,1 0 0 0,-1 1 0 15,1-1 0-15,0 1 0 0,0 1 0 0,0-1 0 16,0 0 10-16,0 1 51 0,1-1-13 16,-1-1-7-16,0 2 4 0,0-2 11 0,1 1 11 15,-1 1 18-15,0-2 25 0,0 1 11 0,0 1 9 16,0-1 1-16,-1 1-10 0,1 0-11 0,0 0-8 16,0 0-13-16,-1 0-15 0,1 1-16 15,0-1-17-15,0 0-16 0,0 0-12 0,0 1-9 16,1-1-8-16,-1 0-5 0,0 2-6 0,0-2 0 15,-1 1 2-15,1-1-1 0,0 2 2 0,0-2 7 16,0 0 5-16,0 3 10 0,0-1 7 0,-1 1 2 16,1 0-2-16,0-1 1 0,0 2-1 15,0-1 0-15,-4 3 6 0,4-1-2 0,-1 2 3 16,0-1 1-16,-1 2-1 0,1 1 1 0,0 0-3 16,1-2 0-16,-1 2-3 0,-1 2 4 0,1 0-2 15,0 0-2-15,0 2 1 0,-1 0-7 16,1 0 3-16,0 3-2 0,-1 1 0 0,1-3 2 15,1 4 0-15,0 1 1 0,-1-3-1 16,1 3 1-16,0 3-1 0,0-3 0 0,-1 2 3 16,1-2-5-16,0-3 5 0,0 2-3 0,0-3-3 15,0-1 7-15,0-2 0 0,0 0 6 0,0-1 2 16,0-1-1-16,0-1-4 0,-2-2-5 16,2 2-3-16,0-3-5 0,0 1 2 0,0-4 1 0,0 2-2 15,0-2 5-15,0 0-4 0,0-2 0 16,0 0 0-16,0 0 3 0,2-1 6 0,-2 0 6 15,0 0 11-15,0-1 7 0,0 1 10 0,0 0 7 16,0 0 3-16,0 0 6 0,0-1-11 0,0 0-15 16,-2-4-14-16,1 0-16 0,0-2-6 0,0-2-3 15,-2-1-1-15,0-2-4 16,-1 0 2-16,1-3 1 0,-2-3-2 0,2 0 3 16,1-3-3-16,-3 0 1 0,2-1 0 0,-2-1 0 0,1 2-1 15,2-1 0-15,-2 0 0 0,0 1 1 16,3 0-1-16,-3 0 0 0,-1 0-2 0,2 0 3 15,-1 2 0-15,-1 0 1 0,2 2 0 0,-1-1-3 16,1 4 1-16,0 0-2 0,-1 1 2 0,2 1 0 16,1 3 0-16,-2-1 3 0,1 3-5 15,1 1 4-15,1 0-4 0,0 1-1 0,-2 1 2 16,2 2-5-16,2-1 1 0,-2 1-1 0,0 2-4 16,0 0-3-16,0 0-11 15,0 0-19-15,0 2-23 0,0-1 0 0,1 3 6 0,1 3 18 16,1 3 27-16,-1 2 1 0,2 2 9 0,0 3 0 15,-1 3 2-15,2 3 3 0,-2 1-1 16,1 4 2-16,0 2-3 0,-1 2 3 0,2-1-3 16,-1 2 0-16,-2 3 2 0,2-1-2 0,-1 2 4 15,-2-4 0-15,0 1-1 0,2-4 1 0,-2-1 0 16,2-1-1-16,-1-3 1 0,-1 2 0 0,1-4 0 16,1-3-1-16,-2-2 1 0,2-3-4 0,-3-4 1 15,1-1 1-15,0-4-1 0,0-4 10 16,-1 1 6-16,0-3 12 0,0 0 14 15,0 1 12-15,0-2 7 0,0 1 0 0,0-1-7 0,0-4-18 16,0-2-13-16,-1-5-14 0,0-3-5 0,0-4 1 16,1-2-2-16,0-3-1 0,-2-2-1 15,1 0-1-15,-1-4 0 0,0-1-2 0,0-3 2 16,1-2-1-16,-2 1 0 0,1 0 1 0,-1 3-2 16,1 3 3-16,2 0-4 0,-1 2 2 0,-1 3 0 15,2 1-2-15,-1 3 2 0,0 1-2 16,1 2 1-16,-1 1 1 0,-1 3 1 0,1 0 2 15,0 2-4-15,1 2 2 0,0 0 0 16,0 4-1-16,-2 1 2 0,2-1 0 0,0 4-4 16,0 0-4-16,0 1-5 0,0 1-14 0,0-1-6 15,2 0-14-15,-2 0-12 0,0 2 10 0,0 3 5 16,2 0 16-16,1 4 15 0,1 4 1 0,-3 2 4 16,3 3 1-16,0 3 4 0,-2 1 2 15,1 3-1-15,0 3 2 0,-1 1-2 0,0 4 0 16,-1-2 1-16,1 4-2 0,0 0 3 0,1-1-3 15,-1 1 2-15,-2-5-1 0,2-4 0 0,-1-3 1 16,1-2 0-16,-1-6 1 0,1 0-1 0,-2-3 0 16,1-4 1-16,-1-2 0 0,0-1 3 0,0-3 4 15,0-2 5-15,0 0 12 0,0 0 9 16,0-1 11-16,0 0 8 0,2 1-6 0,-4-5-13 16,2 0-13-16,-1-4-14 0,-1-5-6 0,1-2 1 15,-2-3-2-15,1-4 0 0,0-1 0 16,-3-3-1-16,3-5 1 0,-1 0 2 0,0-2 0 15,-2 0-2-15,0 3-1 0,0 1 0 0,1 0 0 16,-1 4 2-16,2 5-1 0,0 2 0 0,-2 4 0 16,3 3-2-16,0 1 2 0,0 5-1 15,0 3 1-15,2 2-1 0,0 2-7 0,0-1-5 16,0 0-13-16,0 2-14 0,-1-2-15 0,1 1 2 16,1 4 10-16,-1 1 13 0,2 8 19 0,0 0 4 15,0 4 2-15,0 3 4 0,-1 3-2 16,0 2 0-16,3 2 0 0,-3 0 1 0,2 3 2 0,-2 3 0 15,2-2 0-15,0 0-1 0,0-5-2 16,-1-4 3-16,3-3 0 0,-2-6 1 0,-1-2-1 16,1-4 0-16,-2-4 1 0,0-3 7 15,-1-1 9-15,1 0 11 0,-1-1 11 0,0 1 6 16,0 0-6-16,0-4-9 0,0-1-12 0,0-6-11 16,0-3-5-16,0-2 0 0,0-1-2 0,0-5 1 15,-1-4 2-15,0-4-2 0,-2 3 1 16,1-5-1-16,1 4-2 0,-4-3 4 0,1 4-3 15,2-2 4-15,-3 6-1 0,2 1-3 0,0 3 0 16,0 2-2-16,-1 1 3 0,3 3-1 0,-1 4-1 16,0 2 0-16,0 1-3 0,2 1-1 15,-2 1-4-15,2 3-12 0,0 0-40 0,2 1-60 16,1 0-71-16,0 2-119 0,7 2-224 0,0 4-466 16,1-2 74-16</inkml:trace>
  <inkml:trace contextRef="#ctx0" brushRef="#br0" timeOffset="457295.3976">7425 11471 1 0,'-1'0'0'0,"0"-2"0"0,-1 0 0 15,1 0 0-15,0 1 0 0,1-1 0 0,0 1 0 16,0-1 0-16,0-2 91 0,-3 3 3 0,3 0 8 16,0 1 9-16,0-2 15 0,0 2 16 15,-1 0-11-15,1 0-18 0,0 0-32 0,0 0-35 16,0 0-27-16,0 2-19 0,0-2-21 0,0 1-23 15,0 0-7-15,0 3 11 0,0-1 15 16,-1 2 27-16,0-1 12 0,1 1 4 0,-1 3 6 16,0-3 2-16,1 0 3 0,0 0 0 0,-1 3 0 15,1-1-4-15,0-2-1 0,0 2 0 0,0 2-5 16,0-1 1-16,1 0-4 0,-1 1-1 0,0 0 0 16,1 1 0-16,0 0 2 0,-1-1-2 15,1 0 1-15,0 0-5 0,0 1 0 0,2 0-2 16,-2-2-6-16,0 5 4 0,1-4 1 15,-2 1 3-15,1-1 5 0,0-1-2 0,0 3-1 16,3-1-2-16,-3 1 0 0,0-3-2 0,-1 3 0 16,0-1 4-16,0 0-3 0,1-1 6 0,-1 0-3 15,0-1 0-15,0 0 3 0,0-2-3 16,0 0 2-16,0 1 0 0,-1-3 0 0,1 0 2 0,0-1 0 16,0-1 3-16,-1 1-5 0,1-1 4 15,0-1 1-15,-1 3-5 0,1-3 4 0,-1-1-2 16,1 3-1-16,0-3-1 0,1 3-1 0,-1-2-7 15,1-1-9-15,-1 1-22 0,1-1-51 16,-1 0-74-16,0 2-107 0,1-2-132 0,-1-2-102 16,1 2 114-16,6-3 376 0</inkml:trace>
  <inkml:trace contextRef="#ctx0" brushRef="#br0" timeOffset="457843.9055">7586 11425 1 0,'-1'-2'0'0,"-4"-2"0"16,0 0 0-16,-1-1 61 0,4 0 134 0,1 3-36 15,-1 1-28-15,1 0-36 0,0-1-20 0,1 2-21 16,0 0-27-16,-4 0-14 0,4 2-17 16,0-2-21-16,0 1-30 0,0-1-1 0,0 2 11 15,0 1 19-15,0 2 33 0,-1 0 10 0,0 1 5 16,0 1-1-16,1 2-3 0,0-1 0 16,-1 1-2-16,1 0 2 0,1-1 0 0,-1 0-1 15,1-2 4-15,0 1-1 0,4-2 0 0,-3 1 1 16,0 0 1-16,4-2 6 0,-2-1 6 0,3 2 5 15,2-2 2-15,-3 2-2 0,3-1-3 0,0-2-5 16,2 0-5-16,-1 2-5 16,0-3-4-16,0 2-4 0,0-1 0 0,0 1-3 0,-1 1-3 15,-4-1-1-15,2 0-4 0,1-1-2 0,-4 1 0 16,4 0-1-16,-5-1 1 0,4 2 1 0,-5 0-1 16,4 0-2-16,-4 1 1 0,1-1 1 15,3 0 0-15,-3 2 3 0,-1 0 0 0,2-1 0 16,-1 0 1-16,-3 2 0 0,2-1 4 0,2-1 1 15,-3 1 4-15,1 0 3 0,-2 2 0 16,0-1 2-16,0-1 1 0,-1 2 1 0,0-2 1 0,-1 0 0 16,-1 1 0-16,1-1 2 0,1-2 5 15,-1 0 5-15,-2-1 4 0,1 0-1 0,0 2-2 16,-2-2-7-16,3 0-9 0,0-1-5 0,0 0-9 16,-2 2-11-16,2-2-21 0,1-1-47 0,0 1-64 15,-1-1-95-15,1 1-124 0,-3-2-121 16,2 0 112-16</inkml:trace>
  <inkml:trace contextRef="#ctx0" brushRef="#br0" timeOffset="458282.1296">7615 11393 1 0,'-3'-2'0'0,"-3"-4"0"15,3 1 0-15,-1 1 0 0,3 3 0 16,1-2 93-16,0 1 8 0,1-1-47 0,2 0-2 16,-1 0 7-16,-1 1 28 0,0-1 33 15,0 1 26-15,1-1 12 0,3 0-8 0,-3-1-19 16,6 1-31-16,-3-4-24 0,3 2-19 0,2 0-12 15,1-2-4-15,5 0-6 0,-1 1-3 0,4-2-6 16,1 0-6-16,1 0-3 0,0 0-6 0,4 0 0 16,-4 0-4-16,-1 1-1 0,-4-1 2 15,2 3-2-15,-2-2 2 0,-2 3 0 0,-2 0 1 16,0 0 1-16,-1 2-1 0,-3 1-2 0,1-1-1 16,-2 1-1-16,-3 1-2 0,1-1-2 0,-3 1 1 15,-1 0 0-15,-1 0 5 0,0 0 11 16,0 0 14-16,-1-2 14 0,1 4 8 0,0-2 5 15,0 0-5-15,0 1-11 0,-1-2-11 0,1 1-17 16,0 0-15-16,0 1-17 0,0-1-29 16,0 0-52-16,0 0-42 0,0 1-80 0,1 1-154 0,0 1-195 15,0 1-46-15</inkml:trace>
  <inkml:trace contextRef="#ctx0" brushRef="#br0" timeOffset="459584.3025">6571 11823 1 0,'0'-2'0'0,"0"1"0"0,-1-2 0 0,0 1 0 16,1 1 0-16,0-2 0 0,0 2 77 0,-1-2 84 16,1 1-31-16,0 0-32 0,1-1-32 0,-1 1-16 15,0-2-17-15,2 0-13 0,-1 0-1 16,4 0-5-16,-2 1 0 0,-1-1 3 0,4 0 3 16,-3-2 1-16,5 1 1 0,1 0 2 0,-4 1-3 15,3-1 5-15,1-2 0 0,2 3-1 0,0-2 1 16,-1 2-5-16,1-4-4 0,0 5-2 15,1-1-4-15,1-1-4 0,-2 1-1 0,0 2-5 16,-1 0-1-16,-1-1-1 0,-4 2 1 0,4 0-4 16,-1 1-2-16,-2 0-2 0,0 1-4 15,2 0 1-15,-4 2 0 0,2-2 2 0,-2 0-3 16,2 1 1-16,-2 1-2 0,3 0 0 0,-5 1 0 16,0-1 4-16,3 0 0 0,-3 1 1 0,1 0 0 15,1 0 3-15,-2 0 2 0,-1 2 4 0,0 1 4 16,0-1-2-16,0 1 3 0,1 0-2 15,0 2 2-15,-2-1 2 0,0 2 2 0,-2 0 3 0,0 1 1 16,0 0 1-16,1-1 1 0,-1 2 2 16,-3 0 2-16,2 1-2 0,0-2 2 0,-4 3-3 15,1 0 1-15,-1-2 2 0,0 1 0 0,-1-1 2 16,0 0-1-16,2-1 0 0,-2-2-2 16,0 0 0-16,4-2-1 0,-4-1-3 0,4 0-3 15,-2 0-1-15,4-3-2 0,-4 2-2 16,3-1 3-16,0 2-3 0,-3-5-3 0,4 1 4 15,1 0-4-15,-1 0 2 0,-2-1 0 0,3 0-2 16,0-1-3-16,1 1-2 0,0-1 1 0,0 0-2 16,0 0 2-16,0 0-2 0,0 0 0 0,1 0 0 15,-1 0-1-15,0 0-1 0,0 0 0 0,1-1 1 16,-1 1-3-16,0 0-1 0,2 0-1 16,-2 0-2-16,2 0-4 0,-1 0 6 0,1-1 22 0,3 0 23 15,2-2 22-15,3 0 8 16,1-4-9-16,4 2-14 0,0-2-9 0,2 0-7 15,-1-2-6-15,1 2-4 0,1 1 1 0,-2-3-1 0,0 1 4 16,1 1 7-16,-4 0 5 0,-2 1 5 16,0 1 0-16,1 1-4 0,-4 0-9 0,0 1-7 15,-4 0-5-15,1 2-6 0,-2-1-2 0,1 2-1 16,-2-1-2-16,-1 1 2 0,1 1-2 16,-2-1 2-16,0 0 5 0,-2 0 2 0,2 0 8 15,0 0 6-15,0 0 10 0,-1 0 11 0,1 0 7 16,0 0 4-16,-2 0-1 0,2 0-3 0,0 0-7 15,-2 0-5-15,2 2-4 0,-1-2-8 16,1 0-1-16,0 0-4 0,0-2-3 0,0 4-2 16,0-2-5-16,0 0-5 0,0-2-7 15,0 2-1-15,1 0-4 0,-1 0-5 0,2 2-2 16,-2-4-9-16,0 2-8 0,0 0-15 0,0 0-29 16,0 0-69-16,2 0-60 0,-1 0-75 0,2 2-145 0,3-2-236 15,0 1-76-15</inkml:trace>
  <inkml:trace contextRef="#ctx0" brushRef="#br0" timeOffset="462044.5345">7609 9095 1 0,'-1'-1'0'0,"0"-1"0"16,0-1 0-16,-1 2 0 0,1-2 0 0,0 2 0 15,-2 0 0-15,3 0 0 0,0 0 0 16,-1-2 0-16,1 2 0 0,0-2 17 16,0 1 50-16,0-1-6 0,0 1-8 0,1-1-3 0,-1 1 0 15,0 1 2-15,3-2 4 0,-3 1 2 0,0 0-3 16,1-2-7-16,0 2-7 0,0-1-13 16,0 1-5-16,-1 1-5 0,1-2-5 0,1 1-1 15,2-2-1-15,-1 1-1 0,-2-2-2 0,7 2-2 16,-5-2-3-16,4 2-1 0,0-1 0 15,-2 1-2-15,4-2 0 0,0 2-2 0,-1-1-1 16,-2 2-1-16,3-1 0 0,0 1-2 0,-2 1 2 16,-1 0-1-16,2 1-4 0,-1 0 0 15,-2 0-6-15,1 2-1 0,-2-1-2 0,3 2 0 16,-3 0 1-16,1 2 2 0,-2-1 2 0,-1 2 3 16,2 1 5-16,-1 0 5 0,-2 1-1 0,1-1 0 15,4 1-1-15,-5 1 0 0,0-1 2 16,0 0 0-16,0 2 1 0,-1 0 0 0,-1 0 1 15,0 1 4-15,-1 1 1 0,-5 1 4 0,4 2 2 16,-4-3 1-16,2 1 0 0,-4-1-3 0,0-1 3 16,0-1 0-16,0 1 3 0,0-3 1 0,2-2 2 15,-1 2 4-15,1-3 4 0,-1-2 2 0,5 0-2 16,0-2-2-16,-2 0 0 0,4 0 2 16,1-1 3-16,0 0 2 0,1-1 0 0,0 1-1 15,2 0-3-15,-2-1-10 0,0-2-8 16,1 1-12-16,1-2-6 0,4 0 0 0,-3-2-2 15,3 0-1-15,2 1 3 0,1 0 0 0,0-1 4 16,0 1 0-16,2-1-1 0,-1 0 4 0,3-2 0 16,-1 2 1-16,0 1 0 0,3 0-3 15,-4 0-2-15,0 3-1 0,-2-1 3 0,0 1-2 16,1 1-1-16,-1 1-3 0,-1 0-6 0,-1 1 0 16,-2 0 1-16,1 1 0 0,1 2 2 0,-4-1-3 15,4 2 2-15,-5 0 3 0,3 0 5 16,-3 0 5-16,3 2 2 0,-4 0 0 0,0 0 0 15,2 1 0-15,-2-2 5 0,-1 2-1 0,-1 0 2 16,0-1-1-16,-1-1 3 0,-4 1 2 0,3 0 4 16,1-1 4-16,-3 1 6 0,-1-1 3 0,-2 0 1 15,3 2 3-15,-6-3-2 0,1 4 1 16,0-2 0-16,-1-2-1 0,3 2-2 0,-2-1-4 16,-1-1-4-16,3 1-3 0,-2-1 0 0,4 1 2 15,-4-2-1-15,0-1 5 0,1-2-4 0,1 2-1 16,2 0 0-16,-3-1-9 0,4 0 0 0,-2-1-1 15,1 3-1-15,-1-3 4 0,4 0 0 16,-4-1 2-16,4 0 0 0,2 0-3 16,0 0-12-16,0-1-24 0,0 1-44 0,0 0-70 0,1-1-68 15,4-1-97-15,-1-2-144 0,4-1 6 16,3 0 441-16</inkml:trace>
  <inkml:trace contextRef="#ctx0" brushRef="#br0" timeOffset="462693.2823">8105 8989 1 0,'-1'-4'0'0,"0"-4"0"0,-1 0 0 0,2 2 0 0,0 1 0 15,1 0 0-15,1 1 0 0,-2 0 0 16,0 2 0-16,0 1 0 0,0 1 0 0,-2-2 0 15,0 1 0-15,-3 0 37 0,2 1 70 0,-6 0-5 16,5 0 8-16,-3 1-9 0,-1-1-9 16,1 1-14-16,2 1-21 0,-2-1-18 0,3 1-16 15,-1 1-13-15,2 0-9 0,2 0-3 0,-2 3-1 16,-1-2 0-16,1 1 3 0,0 1-2 16,-2 0 3-16,4 1 0 0,-2 0 0 0,-2 0 2 15,3 2 2-15,-1-2 6 0,-2 1 4 0,3 2 8 16,0-3 3-16,-1 3 1 0,-1-3 2 0,2 1-7 15,1 0-3-15,0-1-5 0,0 0-5 16,0-1 1-16,1 3-5 0,0-3 0 0,0 1 0 16,1 1 0-16,0-1-1 0,0 2 0 0,0-1 4 15,1-1-2-15,3 0 4 0,-1 1 4 16,-1-2-1-16,4-1 6 0,-2 0 2 0,0 0 4 0,2 0 5 16,-1-2 6-16,2 1 4 0,0-3 8 0,1-1 8 15,0 0 4-15,-4-1 5 0,4 0 0 16,-3-2-4-16,1-1 2 0,0-1-3 0,-1 1-4 15,-2-1-3-15,3 0-5 0,-2-1-3 0,1-3 0 16,-3 1 4-16,4 0-4 0,-4-2 2 16,2 2-3-16,-2-2-6 0,-2 2 0 0,3 0-6 15,-1-1-2-15,-2 3-3 0,0-3-5 0,-1 0-2 16,0 2-2-16,-1-1 3 0,0 0-1 16,-3 1 0-16,1 0-1 0,1-1-6 0,-3 1 0 15,3 2-3-15,-2-1 0 0,-3-1-1 0,0 2-5 16,2 0-1-16,-3 0-2 0,1-2-1 0,1 3-2 15,-4-1 0-15,0 0-3 0,0 1 0 16,-5-2 0-16,2 3 0 0,1 1 0 0,-4 0 3 16,4-1-6-16,-2 3 1 0,0-1-1 0,1 2-2 15,1 0 1-15,1 1-1 0,2 0-7 0,0 0-7 16,1 1-21-16,5 1-38 0,-1 0-82 16,-1 1-163-16,5 0-262 0,0 4-484 0</inkml:trace>
  <inkml:trace contextRef="#ctx0" brushRef="#br0" timeOffset="464687.9963">7729 6757 1 0,'0'-1'0'0,"0"1"0"0,-1-2 0 0,1 2 0 15,0-1 0-15,0 0 0 0,0 0 0 16,0-1 0-16,0-1 0 0,0 1 0 0,0-1 0 16,0 0 0-16,-1 0 0 0,1 1 117 0,0-2-6 15,0 2-21-15,1-2-29 0,-1 2-22 0,0 1-12 16,0-2-15-16,1-1-5 0,1 1-6 0,1 0-3 16,0-1 3-16,-2 1 4 0,2-1 4 15,5 0 0-15,-6 0-1 0,4-1-3 0,-2 1 7 16,3 0 2-16,-1 0 4 0,-1 0-3 0,2 0-9 15,-1 1-10-15,1-1-7 0,2 4-2 0,-4-2-3 16,2 1 2-16,0 1-1 0,-2 0-5 16,2 1 1-16,-4 1 0 0,2-2 2 15,-2 3 2-15,0-1-2 0,2 2 2 0,-3 1 1 0,-2 0 4 16,1 1 3-16,0 1 2 0,3 1 1 16,-2 0 2-16,1 1 3 0,-3 1 1 15,1-2-2-15,1 2 4 0,-2-1-2 0,-2-3 0 16,2 3 1-16,-1-2 1 0,0 2 2 0,-2 0 2 0,-1-2 3 15,2-1 1-15,1-1 0 0,-1 1-2 16,-4 0 1-16,3-1 2 0,-5 0-2 0,2 3 0 16,-2-3-1-16,1-1-1 0,3 0 5 0,-1-2 0 0,3 1 1 15,-1-2-2-15,-1 0-3 0,4 0 2 16,-1-1 6-16,1 0 12 0,0 0 14 16,0 0 15-16,1 0 12 0,-1 0 13 0,0 0 11 15,0-1 4-15,3 1 4 0,-3-1-29 0,0 0-34 16,1-1-33-16,1 0-36 0,0 0-4 0,1-2-2 15,3 1 6-15,1-1 7 0,-1 0 6 0,2 0 7 16,1 0 5-16,-5 1 4 0,3 0 1 16,-1 2-1-16,-1-1-3 0,4 1-3 0,-3 1-5 15,-1 0-6-15,1 0-6 0,-2 1-2 16,-1 2-3-16,3-1 2 0,-4 2 5 0,4-1 1 0,-3 1 5 16,-1 1 4-16,2 0 2 0,-2 0 5 15,0 0 4-15,-1 0-2 0,-1 1 2 0,1 0 0 16,-1 0-2-16,0 2 4 0,0-2 1 0,-1 2 2 15,1 2 2-15,-3-2 2 0,-2-1 3 0,2 2 6 16,-5-1 3-16,4 1 2 0,-3 0 2 16,-2-1 2-16,4-1 2 0,-2 0 1 0,-2-2 6 15,4 1-7-15,-2 0-1 0,-2 2-7 0,1-4-8 16,0 0 0-16,-1 0 1 0,3-1 2 0,-1 1 3 16,4-3 3-16,-2 1 4 0,0-1 11 15,4-1 12-15,-1 0 10 0,1 2 11 0,-3-4-4 16,2 2-5-16,0-1-6 0,1-1-13 0,-1 1-6 15,-1 0-6-15,2-1-6 0,-1 0-6 16,2 0-4-16,0 1-7 0,-1-2-5 0,1 2-5 0,0-1-6 16,-1 0-5-16,1 0-9 0,0 1-6 15,0-1-13-15,0 0-27 0,0 1-37 0,0-1-64 16,0 2-93-16,0 0-134 0,-2 0-40 0,4 0 108 16</inkml:trace>
  <inkml:trace contextRef="#ctx0" brushRef="#br0" timeOffset="465421.041">8121 6627 1 0,'-3'-2'0'0,"1"1"0"0,0-2 0 16,0 2 0-16,2-1 0 0,0 2 0 0,-1 2 0 15,0-1 0-15,-2 1 0 0,1 0 0 16,0 2 0-16,0-2 0 0,-3 2 0 0,3-1 0 15,0 0 0-15,0 3 0 0,-2-3 0 0,1 3 0 16,2-2 0-16,-1-1 0 0,1 2 0 0,-2-1 0 16,2 1 0-16,0-1 0 0,1-1 0 15,-1 1 0-15,0 0 0 0,1 1 0 0,0 0 0 16,0 1 0-16,0-1 0 0,0 0 0 0,0 1 0 16,0 1 0-16,0 0 0 0,1 1 0 15,0-1 0-15,-1 0 0 0,1 1 0 0,0 0 0 16,2 1 0-16,-1 1 0 0,-1-3 0 0,0-1 0 15,3 1 0-15,0-2 0 0,-1-1 0 0,-1 1 0 16,3 0 0-16,-2-1 0 0,0-1 0 0,3 2 0 16,-2-2 0-16,2-1 0 0,-4 0 0 15,5-1 48-15,-4 1 29 0,-1-1 13 0,2-1 10 16,-1 0 17-16,-2 0 32 0,1-1 16 16,2-1 9-16,-2 1-9 0,0-1-30 0,-1 0-31 0,4-2-25 15,-2-1-15-15,0-1-12 0,4 0-5 0,-3 0-6 16,2 0-8-16,-3-1-1 15,3 1-2-15,-3-2-4 0,-1-2 0 0,4 1 0 0,-4 1-2 16,1 0 0-16,3 0 1 0,-5 1 0 0,0 0 0 16,1-1 1-16,1 1-2 0,-2-1 2 15,0 2 5-15,-1-1-1 0,-1 0 3 0,0 0 0 16,-2 0-4-16,1-2 1 0,1 1-4 0,-6 0-3 16,2 1-3-16,-3-1-6 0,0 2-8 15,2-1-2-15,-4-3 3 0,-1 3 4 0,2 0 2 0,-2 2-2 16,0-3-7-16,-2 5-8 0,0-2-2 15,3 2 0-15,-1 0-1 0,1 2-2 0,1 1-1 16,-1-1 0-16,0 2-3 0,2-1-6 16,3 2-7-16,-2 0-11 0,2 2-6 0,-2 1-7 15,0 2-16-15,2 4-62 0,-2-1-172 0,-2 6-283 16,6 0-404-16</inkml:trace>
  <inkml:trace contextRef="#ctx0" brushRef="#br0" timeOffset="469218.122">7136 6902 1 0,'1'-1'0'0,"-1"-2"0"0,2 0 0 0,0 0 0 16,3 0 0-16,-2 0 0 0,-1-1 0 16,3 0 0-16,-2 2 0 0,0-1 0 15,-1 1 0-15,1-1 0 0,-3 0 0 0,0 2 0 0,0-2 0 16,0 0 0-16,0 1 0 0,1-1 0 0,-1 1 0 15,0 1 0-15,0 0 0 0,0-1 0 16,0 1 0-16,0 0 0 0,0 1 0 16,0 0 0-16,0-1 0 0,0 1 0 0,0 0 0 0,0 0 0 15,0-1 0-15,0 2 0 0,0-1 20 0,0 0 48 16,0 0-2-16,0-1-6 0,0 1-7 16,0 1-11-16,0-1-7 0,0 0-7 0,0 0-6 15,0 0-4-15,0 0-7 0,0 0-3 0,0 0-4 16,0 1-6-16,0-1-8 0,1 0-22 0,-1 0-25 15,0 1 2-15,0 0 7 0,0 1 18 16,0 1 26-16,0 1 3 0,0-1 0 0,0 2 4 16,0 1-2-16,0-1 1 0,-1 1 0 15,1 1 0-15,0-2 0 0,-1 1 0 0,1 1-1 16,0 0 0-16,-1-2 2 0,1 2 4 0,-2-2 1 16,0 3 6-16,2-2 2 0,-1 1-2 0,-1 1 0 15,2-1-5-15,-1 0-2 0,1 1-1 16,0 0 0-16,-1 0-3 0,1 1-1 0,0-1 0 15,0 0-1-15,0 2 2 0,0-3 2 0,0 1 4 16,0 3 3-16,1-2 2 0,-1 2 2 0,0-3 0 16,0-1-1-16,0 4 0 0,-1-2 0 0,1 0 0 15,0 1-1-15,0-2 0 0,0 1-2 0,0 0 3 16,0 0 0-16,-1 1-2 0,1-3 0 16,0-1-2-16,0 1-1 0,0-1-3 0,1 0 2 15,-1-2-3-15,0 1 3 0,1-1 2 0,-1 0 1 16,0-1 3-16,0 0 2 0,0-2-1 0,0 0 7 15,0-1 13-15,0 0 13 0,0 0 18 16,1 0 8-16,-1 0 0 0,0 0-6 16,0 0-6-16,0 0-8 0,0 0-5 0,0-1 1 0,0 1-1 15,0 0 7-15,0 0 4 0,0-1-2 0,0 1 0 16,0-1-7-16,0 1-8 0,0-2-13 16,2 1-34-16,-1 1-60 0,1-2-71 0,2 0-92 15,-2-2-113-15,2-1-132 0,1 2 4 16,-2-1 467-16</inkml:trace>
  <inkml:trace contextRef="#ctx0" brushRef="#br0" timeOffset="470038.6533">7342 6859 1 0,'-1'-3'0'0,"-1"0"0"0,1-1 0 0,-2 0 0 16,3 3 0-16,0-2 0 0,-1 2 0 16,1 1 0-16,0-1 0 0,0 1 0 0,0-1 0 0,-1 1 0 15,1 0 0-15,0 0 0 0,0 0 0 16,0 0 0-16,0 0 0 0,0 0 0 15,0 0 0-15,0 1 0 0,0-1 0 0,0 1 0 0,0 2 0 16,0-2 0-16,-1 1 0 0,1 2 0 0,0-1 0 16,0 1 0-16,0 0 0 0,0-1 0 15,0 1 0-15,0 0 0 0,0 1 0 0,0-1 0 16,0 1 0-16,0 0 0 0,0 0 0 0,0 0 0 16,0 0 0-16,0 0 0 0,0-1 0 15,1 1 0-15,-1 0 0 0,1 0 0 0,0 1 0 16,2-2 0-16,-1 1 0 0,0-1 0 15,0-1 0-15,4 2 0 0,-3-2 0 0,-1 1 0 16,4-1 0-16,-4 1 0 0,5-1 27 0,-4 1 4 16,4-1-4-16,-4 0-1 0,4 1 0 0,-3-2-3 15,2 0 4-15,-2 1 10 0,5-2 11 16,-2 1 11-16,-2 1 4 0,3-2 0 0,-1 1-7 16,-3 0-7-16,4-2-10 0,-5 1-13 0,3 2-13 15,-3-2-5-15,2 1-7 0,-1 2-1 0,-2-3 2 16,3 3-3-16,-2-1 4 0,-1 1 1 0,3 0-1 15,-1-1 2-15,-3 1-2 0,5 0 0 16,-4-1-1-16,0 3 4 0,0-2-5 0,2 0 1 0,-2 0 1 16,-1-1-4-16,0 1 4 0,-1 1 0 15,1-2 1-15,0 1 5 0,-1-2 2 0,0 3 5 16,0 0 5-16,-1 2 9 0,0-3 7 16,-1 2 9-16,-4-1 6 0,2 4 0 0,-5-3 3 0,0 1-4 15,0 1-4-15,-2-3-2 0,1 0-2 16,-1 1 0-16,1 1-2 0,0-3 2 0,2 0-5 15,2-2-2-15,-5 2-2 0,3-1-9 0,0-1 1 16,-2 2 0-16,5-2 1 0,-3-1 2 16,1 1-1-16,1-1-2 0,0 0-1 0,0 0 2 15,3-1-4-15,0 0-1 0,-1 0-4 0,1 0-6 16,2 0-3-16,-1 0-1 0,1 0-4 0,-2 0 4 16,3 0-3-16,0-1-2 0,3 1-1 15,-3 1-4-15,0-2-2 0,1 1-3 0,0 0-2 16,-1 0-3-16,1 0 1 0,-1 0-2 0,0 0-4 15,1-1 1-15,-1 1-7 0,0 0 5 16,0 0 8-16,2 1 3 0,-1-1 4 0,2 1-12 16,-1-1-28-16,-1 0-61 0,0 1-84 0,-1 0-109 15,0 1-147-15,2-2-29 0,-1 0 392 0</inkml:trace>
  <inkml:trace contextRef="#ctx0" brushRef="#br0" timeOffset="470604.5446">7352 6808 1 0,'-1'-2'0'0,"0"-2"136"16,-2-1 75-16,0 0-57 0,3 3-68 0,0-2-53 15,3 4-44-15,-3 0-34 0,0 2-17 0,0-2 5 16,0 0 6-16,2 0 14 0,-2 0 22 0,1 2 17 16,0-2 17-16,1 0 15 0,-1 1 6 0,3 0 5 15,-1-1 10-15,-1 3 7 0,5-2 5 0,-3-2 9 16,5-1 7-16,1 0 6 0,0-3 2 15,6 3-5-15,-2-3-4 0,3 1-8 0,-2-1-6 16,3-2-1-16,0 1 2 0,-5 2-1 16,-1-2-1-16,3 2-8 0,-5-1-14 0,-3 0-15 15,3 2-7-15,-2 0-4 0,-1 1-1 0,-4 0 5 16,3 1 1-16,-4 0 7 0,-1 0 7 0,0 2 6 16,-1-1 10-16,0 0 7 0,0 0 2 0,0-1 2 15,-1 1-2-15,1 0-4 0,-1 0 0 16,1 0-1-16,-1 0-4 0,1 1-2 0,-1-1-8 15,1 1-19-15,-4-2-9 0,3 0-10 0,0 1-6 16,1-3 3-16,-2 3-1 0,1 0-1 16,0-2-1-16,-3 2 4 0,3-1-3 0,0 0 2 15,0-1 0-15,0 2-3 0,0-1 2 0,1 1-3 16,0 0-5-16,0-1-3 0,1 1-10 0,-1 0-11 16,0 0-10-16,1 1 3 0,-1 0 4 15,1 2 5-15,0 3-5 0,2-2-59 0,0 3-117 16,-1 3-199-16,5 1-302 0,-3 2-273 0</inkml:trace>
  <inkml:trace contextRef="#ctx0" brushRef="#br0" timeOffset="472258.7456">7150 9182 1 0,'-1'-1'0'16</inkml:trace>
  <inkml:trace contextRef="#ctx0" brushRef="#br0" timeOffset="472832.5241">7141 9167 1 0,'0'0'0'0,"-1"-2"0"0,0 0 0 16,1 1 0-16,-1 0 0 0,1 0 0 0,-1 1 0 16,0 0 0-16,0-2 0 0,-2 2 0 15,2 0 0-15,-1-1 0 0,1 0 0 0,0 0 0 16,0-1 0-16,-2 1 0 0,1 0 0 0,1 0 0 15,-1 1 0-15,2-1 0 0,-1 1 0 16,0 0 49-16,0-2-10 0,1 2-10 0,-2 0-6 16,-1 0-6-16,3 0-1 0,0-2-1 0,-1 4 1 15,1-2 3-15,0 0 3 0,0 0 9 16,-1 2 8-16,0-2 9 0,0 0 4 0,1 1 0 16,0-1 2-16,0 0-2 0,0 0-3 0,0 0-8 15,0 1 1-15,0-1 8 0,-1 0-7 16,1 1-5-16,0 0-13 0,0 1-20 0,-2 0-4 0,2 2 4 15,-2-1-2-15,1 1-1 0,-1 2 4 16,1-2-2-16,0 1 3 0,0 1 1 0,-3 0 0 16,3 2 3-16,-1-1 1 0,2-1 2 0,-2 3 0 15,1-2-1-15,-3 1-1 0,3 1 1 16,-1-3 3-16,1 0-1 0,0 1 3 0,-2 0 2 16,0-1 1-16,0 1 2 0,1 0-4 0,1 1-1 15,-1-1-2-15,-1 2 0 0,2-3 2 0,0 2-3 16,0 2 1-16,-1-2-5 0,0 1-1 15,0-1-1-15,0-1-2 0,2 1 3 0,-2-1-1 16,1 0-2-16,0 0 0 0,-1 0-1 0,0-1 2 16,1-1-1-16,0-1 1 0,1 1 3 0,-2-1 1 15,1 0 5-15,0-1 4 0,1 1 2 16,-1-1 0-16,1 0-2 0,-3 0 0 0,3 0-1 16,0-1 2-16,0-1 2 0,-1 1 2 0,1-2-4 15,0 0 2-15,0 0 0 0,0 0 0 0,0 0 3 16,0 0-3-16,0 0-2 0,0 0 0 0,0 0 3 15,0 0 6-15,1 0 5 0,-1 0 2 16,0 0-2-16,0-2-2 0,0 2-2 0,0 0-4 16,0 0 1-16,0-1-7 0,0 1-8 0,0 0-4 15,0 0-8-15,0 0-2 0,3 0-4 0,-3 0-4 16,0 0-14-16,0 0-23 0,0 0-34 16,0 0-27-16,1 0-41 0,1 0-78 0,1 0-100 15,2 1-178-15,-1 1-49 0,0-2 472 0</inkml:trace>
  <inkml:trace contextRef="#ctx0" brushRef="#br0" timeOffset="473853.4943">7225 9092 1 0,'0'0'0'0,"-2"-2"0"15,2 1 0-15,0 0 0 0,0 0 0 0,0 2 0 16,0-1 0-16,0 0 0 0,-2 1 0 0,2-1 0 15,0 0 0-15,0 0 0 0,0 0 0 16,0 0 0-16,-1 0 0 0,2 0 0 0,-1 0 0 16,0 0 0-16,0 0 0 0,0 0 0 0,0 1 0 15,0-2 0-15,2 1 0 0,-2 0 0 0,0 0 9 16,2 0 64-16,-2-1-22 0,3 1-26 16,0-3-19-16,-1 2-6 0,3 0-9 0,-1 0 4 15,2 1 1-15,-3 0 1 0,4 0 4 0,-4 0-1 16,3 0 2-16,-3 0-1 0,-1 0 4 0,3 1 2 15,-2-1-3-15,-1 0 0 0,2 1-6 0,-1 2-3 16,-1-1-1-16,-1 1 1 0,1-2 0 16,2 2-3-16,-2 3 5 0,0 0 1 0,0 1 0 15,2 0 6-15,-2 1 0 0,-1-1-5 16,1 1 2-16,3 1 0 0,-4-1 0 0,0 1 4 0,0-1-2 16,-1 1-1-16,0-2 2 0,-1 2 3 15,0-2 0-15,-3 1 4 0,0 0-3 0,2 1-2 16,-3 0 1-16,2-2 1 0,-2 1 1 0,1 0 2 15,0-1-2-15,-4 0-5 0,2 0-2 0,3 1-2 16,0-2 4-16,-3-1 3 0,4 2 1 16,-1-2 6-16,-3 0-1 0,4-1 2 0,-1-1 4 15,-3 3 1-15,3-2 2 0,-3 0-2 0,4 0 2 16,-2-2 1-16,-1 2 0 0,2 0 3 16,-2-1 0-16,3-1-4 0,0 0-1 0,1-1-7 15,0 0-10-15,-2 1-4 0,3-1-4 0,0-1-1 16,0 0-1-16,0 0 4 0,0 0 1 15,0 0 6-15,0 0 2 0,0 0 6 0,3 0 3 16,-3 0 1-16,0 0 1 0,0 0-3 0,0 0 0 16,0 0 3-16,1 0 1 0,-1 0 2 0,0 0 4 15,0 0 6-15,0 0 13 0,1 0 24 0,1-1 18 16,0 1 12-16,3-2-1 0,-2 0-12 0,4 0-16 16,-3 0-12-16,5-3-12 0,1 2-12 15,0-1-7-15,-1-1-2 0,1 2-5 16,2-2 1-16,-3 0-4 0,0 1-5 0,0 1 3 0,-3 1-3 15,2-2-1-15,-1 1-1 0,-4 0-2 0,5 0-3 16,-5 0-2-16,3 2 2 0,-4 1-4 16,-1-1 3-16,2 1-2 0,1 0-4 0,-3-1 2 15,0 1-3-15,-1 1 0 0,1-1 2 0,-1 0 0 16,1 1-1-16,0-1 1 0,-1 0 1 0,0 0 1 16,0 0 6-16,0 0 8 0,0 0 7 15,0 0 19-15,0 0 13 0,0 0 12 0,-1 0 8 16,1 1-6-16,0-1-10 0,0 0-10 0,-1 0-4 15,1-1-9-15,0 1 0 0,0 0-5 16,0 0-9-16,0 0-2 0,0 0-9 0,0 0-5 0,0 0-2 16,0 1-7-16,0-1 1 0,0 0 0 0,0 0 0 15,0-1 4-15,0 1 2 0,0 0 2 16,1 0-3-16,-1 0 5 0,0 0-4 16,0 0 0-16,0 0-2 0,0 0-5 0,0 0-9 15,0 0-26-15,0 0-66 0,-1-1-102 0,1 1-104 0,1 1-191 16,0 3-179-16,4 2 308 0</inkml:trace>
  <inkml:trace contextRef="#ctx0" brushRef="#br0" timeOffset="481691.0391">3020 8600 1 0,'-1'-3'0'16,"-2"-1"0"-16,0 1 0 0,3 0 0 15,0-1 0-15,-1 2 0 0,1-3 0 0,0 1 0 16,0 2 0-16,-1-2 0 0,0 1 0 0,0-2 0 16,1 1 0-16,-2-1 0 0,1 1 0 15,-3 1 0-15,4-1 0 0,-1 2 0 0,0-2 0 16,0 2 0-16,0-1 0 0,-1 0 0 0,1 1 0 15,1 0 0-15,-1-1 0 0,1 0 0 0,-2 0 0 16,2-1 0-16,0 1 0 0,0 0 0 16,0 2 0-16,-1-1 0 0,0 1 0 0,0 0 0 15,0 0 0-15,-1-1 0 0,1 1 0 0,-2 1 0 16,3-3 0-16,-2 2 0 0,0 0 0 16,-1-2 0-16,-1 2 0 0,2 0 0 0,0 0 0 0,-1-2 0 15,0 2 10-15,2 0 44 0,-1-1-7 0,-1-1-11 16,2 1 2-16,-1 1 1 0,1 0-4 15,0 0 6-15,-1-1 13 0,0 1 9 16,0-1 17-16,0 1 8 0,0 0 2 0,1-1-3 0,-1-2-6 16,0 2-8-16,0-2-7 0,0 3-5 15,2-1-8-15,0 1-6 0,0 0-8 0,0-1-12 16,0 0-3-16,0 0-9 0,2 1-12 0,-2-3-2 16,2 3-10-16,0 0-7 0,0-1-5 0,-1 1-14 15,1 0 0-15,1 1 1 0,1 0-2 16,-1 0-2-16,-1 0-7 0,1 1-9 0,-1 0 4 15,0 1 6-15,2-1 8 0,-1 2 3 0,-1-1 6 16,-1 0-1-16,3 0 1 0,-3 2 5 16,2-1 6-16,-1 1 15 0,1 0 11 0,-1 2 10 15,1-1-3-15,0-1-6 0,-1 2-5 0,0 0-3 0,1 0 4 16,-1-1 0-16,-1 1-1 0,4 0 2 16,-3 3-3-16,-1-1 1 0,-1 1 6 0,0 0 7 15,0 1 5-15,-3 1 3 0,-2 0 1 0,4-1-5 16,-4-1 4-16,1 1 1 0,1-2-1 15,-2 2 2-15,0-1 1 0,-1-1 2 16,1 0 4-16,-3 1-2 0,2-1-5 0,1-2-3 16,-2 0-4-16,3 1-6 0,0-3-3 0,-1 0-8 15,1 1-1-15,0 0 0 0,0-2-5 0,1 0 3 16,1-2 0-16,2 1-1 0,-1-1 1 0,1 0-2 16,0 1 0-16,0-2 2 0,0 0 4 0,0 0 5 15,1 0 6-15,1-2 1 0,-1 2-3 0,1-1-8 16,0 1 14-16,4-1 15 0,0-1 16 15,7-2 13-15,0-1-12 0,1-1-10 0,5 0-10 16,2-1-4-16,-1-2-2 0,2 2 0 0,-1-1-6 16,2-1-2-16,-3 1-4 0,3 0-4 15,-5 0 4-15,-1 1-2 0,0 2 3 0,-4-1 1 16,-1 2 0-16,-1 0 2 0,-3 1-1 0,0 2-1 16,-2 0-6-16,-1 0-2 0,-2-1-3 15,1 2-1-15,-2-1 1 0,-2 1-1 0,0 0 0 16,0 0 1-16,-1 0 1 0,1 0 0 0,0 0 1 15,0 1-2-15,0-1-2 0,0 0 0 0,-1 2 1 16,1-2 3-16,0-2 4 0,-2 2 2 16,2 0 0-16,0 0 0 0,-2 2-4 0,2-2-4 0,0 0-6 15,0 0-11-15,0 0-12 0,-2 1-6 0,2 0-21 16,0 2-54-16,-1 2-114 0,0 1-184 16,-1-1-224-16,-4 4 5 0</inkml:trace>
  <inkml:trace contextRef="#ctx0" brushRef="#br0" timeOffset="482698.2961">2441 8501 1 0,'0'-2'0'16,"-1"0"0"-16,1-2 0 0,1 1 0 15,1 1 0-15,-1-1 0 0,5 2 0 0,-4 0 0 0,-1-1 0 16,-1-1 0-16,0 2 0 0,0 0 0 0,0 1 0 15,-1-1 0-15,1 1 0 0,0 0 54 16,0 0-37-16,0 1-67 0,0-1 29 0,0 0 21 16,0 0 0-16,1 0 0 0,-1 0 0 0,0 1 0 15,1 0 0-15,-1 3 0 0,0-3 0 16,1 0 0-16,-1 2 0 0,0-1 0 0,2 1 0 16,-2 0 0-16,0 0 0 0,1-1 0 0,-1 4 0 15,2-2 0-15,-2-1 0 0,1 2 0 0,-1-1 0 16,0 1 0-16,1 1 0 0,-1-1 0 15,0 1 0-15,1-1 0 0,-1 0 0 0,1 1 0 0,-1-1 0 16,0 0 0-16,0 1 0 16,0 0 0-16,1 0 0 0,1-1 0 0,0 2 27 0,-1-1 6 15,0 0-1-15,0 0-3 0,0 2-9 0,-1-2-4 16,3 0-9-16,-2 0-3 0,3 2 3 16,-2 0-1-16,0-1 7 0,1 1 4 0,1-1 5 15,-2 0 2-15,4 1 1 0,-3-2 4 0,1-1 0 16,2-1 3-16,-3 1 3 0,3-1-3 15,-3 0 0-15,2-2-1 0,-2 0 6 0,1 1 6 16,2-2 3-16,-3 1 9 0,2-2-5 0,-2 2 4 16,-1-2 7-16,3 0 2 0,-1-2 7 0,2 0-1 15,-1 0-8-15,4-1-11 0,-2 0-4 16,0-1-6-16,1-2-3 0,1 3 6 0,0-2-9 0,0-1 1 16,-3 0 1-16,1 1-3 0,1-2 5 15,-4 1-1-15,2 0-1 0,-1-2 2 0,-1 2-1 16,-2-1 1-16,-1-1 0 0,2 1-2 0,-2 0-5 15,2-1-1-15,-2 1-4 0,-1 0-1 16,0 0 0-16,0-2-2 0,0 2 2 0,0-2-4 16,-1 1 0-16,-2 0-1 0,2-1-3 0,-2 0 13 15,1 2 4-15,0-2 0 0,-3 3 9 0,2-1-5 16,-2-1-8-16,0 0-14 0,-1 1-11 0,1-3-14 16,-2 3 0-16,-1 1 8 0,1-1 0 15,0 1 4-15,-2 0-2 0,2 2 0 0,0 0 0 16,0-1-4-16,-2 1 4 0,1 0 1 0,2 1 1 15,-1 0-1-15,-2 0-2 0,3 1-2 16,-3 1-3-16,1-1 2 0,0 2-4 0,-2 0-4 16,2 0-2-16,1 2-4 0,0 0 1 0,-2 0-1 15,6 1-2-15,-4-1-3 0,5 3-7 0,-2 1-3 16,0-1-3-16,1 3-1 0,-2 0-9 16,2 4-25-16,2 0-120 0,0 3-229 0,2 4-276 15,0-1 130-15</inkml:trace>
  <inkml:trace contextRef="#ctx0" brushRef="#br0" timeOffset="486193.5156">3147 9308 1 0,'0'0'0'0,"0"-1"0"16,-1 0 0-16,1 1 0 0,0-1 0 0,-2 0 0 15,2 1 0-15,0-1 0 0,-1-1 0 16,1 1 0-16,-1 0 0 0,1 0 0 0,0 0 0 16,-1-1 0-16,1 1 0 0,0 0 0 0,0 0 72 15,1-1 11-15,-1 1-12 0,0 1-16 0,1-1-1 16,-1 0-6-16,0 1 3 0,1-2-11 16,-1 2-10-16,0 0-13 0,0 0-12 0,0 0 0 15,0 0-1-15,0 0 4 0,0 2-1 16,0-2 1-16,0 0-1 0,0 1-5 0,0-1 1 0,0 0-8 15,0 1-7-15,-1-1-6 0,1 0-6 0,0 1 2 16,0-1 1-16,0 2 10 0,1-2 12 16,-1 1 11-16,2 0 6 0,-1 0 2 0,0 1-3 15,1-1 0-15,0 1-1 0,0-1-1 0,-2 3 0 16,5-2-1-16,-2 2 1 0,0-1 4 16,-1 0-1-16,2-1 2 0,0 0-1 0,-1 1-4 15,1-2-1-15,-1 3-5 0,3-2-1 0,-3 0 1 16,-1 1 0-16,4 1 9 0,-3-1 1 0,1 0 4 15,1 0-2-15,1 1 3 0,-1 0 8 0,-1 2 0 16,1-2 3-16,0 1-9 0,1-2-8 16,1 2 3-16,-3 0 3 0,5 0 6 0,-2 0 3 15,-1 0-1-15,3 0-7 0,-3 1-13 0,0-2-3 16,2 1-5-16,-1 1 0 0,-2 0 4 0,1 1 0 16,0-2 0-16,0 1 1 0,4 2 2 15,-5-3 2-15,1 3 2 0,2-3 5 0,0 2 1 16,-1-1 0-16,3 1-4 0,-1 0-1 0,0 0-3 15,1 0-2-15,-2-2 1 0,3 4-4 0,-3-3 5 16,-1 0 4-16,1 0 1 0,1 2-1 16,0-2-6-16,-1 2-5 0,1 0-4 0,-3 0 2 15,1-1-1-15,0 2 1 0,-1 0 2 0,2-1-5 16,-1 4 2-16,-1-2 2 0,1 1-3 0,2-2 3 16,-3 1-1-16,2-2 0 0,0 2 1 0,1 1 5 15,0-1 1-15,-2 0 2 0,1-2-1 16,0-1-4-16,2 2-3 0,-1 0-1 15,-2-2-1-15,1 1 0 0,-2-3-3 0,-1 0 1 0,2 1-3 16,2 2 2-16,-1-1 2 0,-3 0 2 0,1 2 1 16,-2-2 0-16,3 1-1 0,-2 1-1 15,3-1 1-15,-2 0-3 0,1 1 2 16,0 1 0-16,0-1-2 0,1 4 4 0,2 1 0 0,0-1 3 16,-1 1 2-16,-1-2-7 0,2-2 2 15,-1 0-3-15,-2-1-1 0,1 1 4 0,-1-2-2 0,1 2 0 16,0-2-3-16,-1 1 1 0,1 2 3 15,-1-2-1-15,0 0 3 0,-1 1-2 16,4 1 3-16,-2 0-1 0,-1 1 3 0,2 1 5 16,0-2-1-16,1 1 1 0,-2 1-2 0,5 1-1 15,-3 0 1-15,2-2 2 0,1 3 0 0,-3-1-1 16,4 2-3-16,-1-1 0 0,-2-1 2 0,2 1 1 16,-3-1 0-16,0 0-2 0,1 0-4 15,-1-2-1-15,1 1-1 0,-1-1 1 0,0 1 2 16,-1-1-3-16,3-1 4 0,-3 0-3 0,0-1-2 15,-2 0 4-15,0-1-5 0,1 1 3 0,-1-2-1 16,2 0-2-16,-1 3 5 0,-2-4 2 16,4 4 3-16,0-3 0 0,-2-1 2 0,2 3-3 15,2-2 0-15,-2 0 1 0,0 2-6 0,-2-3 2 16,0 0-2-16,0 1-4 0,1-2 3 0,0 1-2 16,0 1 0-16,-3-1 2 0,1 1-2 0,3 1-2 15,-2 0-1-15,1 1 3 0,-1 0-6 16,0-3 7-16,-1 0-2 0,1 1 0 0,1 0 3 15,-1-1-2-15,1 0 0 0,-1 1 2 0,1 0-3 16,-1 1 0-16,2 0-2 0,-1 3 2 0,3-2-1 16,-2 0 3-16,1-1 2 0,-2-3-3 15,1 2 4-15,1 1-2 0,0-2-2 0,-1 3 1 16,2-2-3-16,-2 0 2 0,2 2-3 16,1-1 1-16,-3 1 1 0,1-2 2 0,-2 0 0 0,2-2-3 15,-3 3 5-15,2-2-3 0,-3-2 1 16,2 3 3-16,1-2-6 0,0 1 1 0,0 1 1 15,0 1 0-15,1-2 1 0,-2-2 3 0,2 1 2 16,-2 0-4-16,1-1 6 0,1 0-6 0,0-1-1 16,-2 3 5-16,1-1-6 0,1 1 2 0,0 1-2 15,1-1 0-15,1 0 0 0,-2 0 0 16,-1 0 2-16,0-1-3 0,0 0 2 0,1 0-3 16,-2 0-1-16,-1 1 3 0,0-2-8 15,1 2 5-15,-1-1-1 0,-1 1 0 0,3-1 3 16,0 2 0-16,0-1 1 0,0-1 0 0,-3-2 1 15,2 2 0-15,1-2 0 0,0 0 2 0,-1 1-2 16,0-1 1-16,0 1 0 0,3 0-3 16,-1 1 2-16,1 0-1 0,2 1-1 0,0 0 1 15,-3-2-2-15,2 1 1 0,3 1 0 0,-4 0 0 16,1-1 0-16,1 0-2 0,-1 1 2 0,-3-1-1 16,0-1 1-16,1 0-1 0,-1 3 0 0,1-2 0 15,3 3-1-15,-2 0 2 0,-1-3-1 16,-2 0 1-16,3 1-1 0,-3-2 1 0,0 1 1 15,-2 0-3-15,1 1 0 0,2-2 1 0,-1 2-1 16,1 1 1-16,1 4-2 0,0-5 2 16,-2 3-2-16,-1-3 2 0,0-1 2 0,0 1 0 15,0 0 0-15,2-2-1 0,-4-2-1 0,0 2 3 16,1 1-1-16,-5-2 2 0,4 1-2 0,-2-4-1 16,-2 0 1-16,3 0 0 0,-4 1 3 0,0-2-3 15,0 1 1-15,1 1-1 0,0-1-1 16,-1 1 2-16,1-1-1 0,0-1 0 0,-1 3 0 15,0-2-1-15,0 1 0 0,2 0 0 0,0-2 0 16,-2 2 0-16,0-1 2 0,0 2-3 0,2-2-2 16,-2 1 1-16,0-1 1 0,1 1 2 15,-1 0 1-15,-1-2-1 0,1 1-1 0,-1-1 2 16,1 0 3-16,-1-1 5 0,0 1 2 0,-1 0 4 16,1 1 1-16,0-2 6 0,0 1 3 0,0 0 3 15,0-1-2-15,0 1-2 0,0 0-2 16,0 0-1-16,0-1 4 0,0 1-4 0,1-2-2 15,-1 2-2-15,0 2-8 0,0-2 2 0,0-2 0 16,0 2 1-16,0 0-1 0,1-1-2 0,-1 1-5 16,2 0-4-16,-2-2 1 0,1 2-4 0,-1-2-2 15,3-1-3-15,-2 0-10 0,1-1-10 16,5 1-35-16,-2-1-73 0,4 2-135 0,8-1-312 16,-1 3-954-16</inkml:trace>
  <inkml:trace contextRef="#ctx0" brushRef="#br0" timeOffset="488697.4685">7952 11959 1 0,'0'-1'0'0,"-1"-1"0"0,0 0 0 16,1 1 0-16,-1-1 0 0,1 1 0 0,-1 0 0 16,0 0 0-16,-2 1 0 0,2-1 0 15,0 0 0-15,0-1 0 0,0 1 0 0,0 0 0 16,0 0 0-16,-2 0 0 0,2 0 0 0,-1-1 0 16,2 2 0-16,-1-1 0 0,-2 1 0 0,2-1 0 15,1-1 0-15,-3 1 0 0,1-2 0 16,1 2 0-16,0-1 0 0,-1 2 0 0,-3-1 0 15,3-1 0-15,1 1 82 0,-2-1 48 0,-2 1-25 16,4-1-5-16,-3 0-11 0,-1 1-4 16,4-1-4-16,-2 1-13 0,1-1 0 0,-2 0-8 15,3 1-1-15,-1 0 3 0,1 0-5 0,0 1 3 16,1-1-5-16,-3 1 1 0,6 0 2 0,-3 0-1 16,0-2-5-16,1 2-9 0,0 2-8 15,-1-4-5-15,1 4 2 0,0-2 6 0,-1 0 4 16,0 1 0-16,0-1-8 0,0 1-12 0,1-1-5 15,0-1-6-15,4 0 2 0,-2 1 0 0,4-2 0 16,-1 2-2-16,2 0 0 0,2 0-2 16,2 0 1-16,2 0 1 0,0 0-4 0,-1 2 2 15,3-2-1-15,1 1-1 0,-3-1 3 0,5 1-1 0,0-1 1 16,-4 1-1-16,6 0-2 0,-1-1 2 16,1 0 0-16,3 0 3 0,1-1 0 0,1 0 0 15,-1 0 3-15,3 0-2 0,-5-2 1 0,4 3-1 16,-5 0 0-16,0 0-2 0,3 1-1 15,-3-1 1-15,1 2-2 0,-3-2 2 0,3 0 2 16,2 0 0-16,-1 0-1 0,3 0-2 0,-3 0 0 16,3 0-1-16,-4 0 1 0,1 0 1 15,1 0-2-15,-3 0 2 0,0-2-2 0,3 1 1 16,-5 0-1-16,1 0 0 0,-4 0 0 0,2 0 0 16,0-1 2-16,1 1 3 0,0-1 1 15,1 2-1-15,2 0-4 0,2-2-3 0,-2 1-2 0,3 1 0 16,-1-1 2-16,1 1-1 0,-3-2 0 15,0 2-3-15,4 0 1 0,-4-2 0 0,3 4-1 16,-2-2 1-16,-2 0-4 0,4 2 1 0,-4-2 0 16,-1 1 0-16,1-2 2 0,4 2-1 0,-4-1 1 15,-1-1-1-15,1 1 0 0,0 0 1 0,4 0 1 16,-4-2 0-16,3 2 1 0,0-2 0 16,-1 1 0-16,2-2 1 0,-4-1 1 15,2 2-1-15,0 0 1 0,0-1-3 0,-1 0 0 0,2-1 1 16,-2 2-1-16,-1 0 1 0,-1-1 0 0,0 1-1 15,-2-1-2-15,0 1 0 0,0-1 2 16,1 0-1-16,-2 2 0 0,2-2 0 0,-1 2-3 16,3 0 2-16,-2 0 0 0,0 0 1 0,2 0 1 15,0-1-2-15,-4 0 1 0,-1 0 0 16,-1 1 2-16,-1-1 3 0,-2 1 1 0,-2-1 1 16,-3 2 2-16,-3-1 1 0,2-1 2 0,-1 2 4 15,-2-2 1-15,-1-1 8 0,-2 2 5 16,2-1 3-16,-1-1 1 0,-1 2-4 0,0 0-3 15,0 0-6-15,0 1-4 0,-1-2 0 0,0 0-3 16,0 1 0-16,2 0-3 0,-2 0 0 0,0-1-2 16,0 1-4-16,-2 0 2 0,2 1-5 0,0 0-5 15,0 0-7-15,0 1-14 0,0-1-10 16,0 3-5-16,0 0-8 0,0 2-27 0,2 2-86 0,1 4-228 16,-1 3-482-16,1-1-469 0</inkml:trace>
  <inkml:trace contextRef="#ctx0" brushRef="#br0" timeOffset="490600.8082">12434 10471 1 0,'0'-2'0'0,"0"0"0"16,-1-2 0-16,-1 1 0 0,2-1 0 0,2 2 0 0,-1-2 0 15,0 2 0-15,1 0 0 0,1-2 0 16,1 2 0-16,-2-1 0 0,1 0 0 0,-1-3 8 16,1 3 156-16,-3-1 13 0,1 1 5 15,0-1-10-15,2 1-13 0,-2 0-17 0,-1-1-16 0,0 2-7 16,0 0-15-16,0-2-10 0,1 2-15 15,-1-2-15-15,0 2-10 0,1-3-9 0,1 3-6 16,-1-1-4-16,0-2 3 0,3 0-5 0,0 0 2 16,-1-1-5-16,4 2-7 0,0-2-1 0,-1-1-8 15,2 1-3-15,1 0-3 0,-2 1-5 16,-1 0 3-16,3-2 3 0,-1 1 1 0,-1 0 2 16,0 0 2-16,1-1 2 0,1 0 2 0,-2 1 4 15,0-2-1-15,2 0-2 0,-1 0 0 0,4-1-3 16,-3 0 1-16,1-1 2 0,2-1-1 15,-1 0-1-15,3-1-4 0,-1 3 0 0,2-4-4 16,1 1 4-16,-1-2-2 0,4 0-3 0,1 0-1 16,2-1-7-16,0 2 2 0,2-1 2 0,-4 2 0 15,1-2 0-15,-1 1-1 0,2-1-1 16,-2 3-2-16,4-4 4 0,-2 3-1 0,0-2 1 0,0 0 1 16,-1-1-1-16,1-2 1 0,-1-1 1 15,2 1 1-15,1-1-2 0,-3-3 1 16,4 1 0-16,1-2-2 0,1 1 4 0,2-3-1 0,1 1 1 15,-2-1 0-15,3 0-2 0,0 2 1 16,-1-2 1-16,-1 3 1 0,1 1-1 0,1 0-1 16,-1 1-1-16,0-2-2 0,0 2 1 0,-5-2 3 15,1 3 0-15,0-2 2 0,-1-1-1 16,0 2-1-16,1-3-1 0,-2 2 2 0,2-2 3 16,-3 0-3-16,4 2-1 0,-4-1-2 0,0-1-1 15,-1 2 3-15,2-2 0 0,-2 0 0 0,2-1-1 16,1-1-2-16,-3 0 1 0,5 1 2 15,-3 1 5-15,0-1-2 0,-1 3 0 0,-1 3-3 16,-3 1-3-16,1 2 2 0,-5 2-1 0,3 0 3 16,-4 2-2-16,1-1-2 0,-3-1 1 0,3 4-1 15,-3-3 3-15,1 3-3 0,-3 0-3 16,0 0-1-16,0 1-2 0,-2 0 5 0,2-1 3 0,-5 0 0 16,4 1 1-16,-1-2-3 0,-2 2-1 15,1 0 0-15,1 0 4 0,-5 3 0 0,3-2 0 16,-4 2 3-16,1 1-2 0,1-1 4 15,-3 0 2-15,-1 2 0 0,1 0 0 0,-1-1-4 16,1 1-1-16,-1 0-3 0,0 0 9 0,0 0-5 16,0 1 0-16,0 1 1 0,0-1-9 0,0 1 2 15,0-1 0-15,0 1 0 0,0 0-3 0,0-2-3 16,0 2-6-16,0 0-5 0,0 2-1 16,0-2-10-16,0 0-10 0,0 0-16 0,0 0-26 15,1 1-54-15,4 1-80 0,1 0-128 0,3 2-264 16,1-2-772-16</inkml:trace>
  <inkml:trace contextRef="#ctx0" brushRef="#br0" timeOffset="492295.0666">16321 8075 1 0,'-3'-1'0'0,"1"-3"0"16,1 0 0-16,0 1 0 0,0-1 0 0,0 2 0 15,1-2 0-15,-1-1 0 0,1 2 0 0,0-2 0 16,-3 1 248-16,3 1 4 0,-2 1-7 0,1-1-33 15,1 1-37-15,-1 0-33 0,1 0-38 0,-1 2-31 16,1 0-38-16,0 0-30 0,1 2-27 16,-1-2-22-16,0 1-4 0,0-1-2 0,0 1 0 15,1-1-1-15,-1 0 8 0,0 2 13 0,0-1 16 16,1 3 20-16,4-1 10 0,-2 3 1 16,0-1 1-16,3 2-4 0,-1 0 2 0,2 1-3 15,2 0-3-15,-1 1 0 0,-3-1-5 0,3 2-2 16,1-1-1-16,-4 2 3 0,3-1 0 15,1 3 2-15,-1-2-1 0,-3 3-1 0,3-3 1 16,-2 1 1-16,0 0 4 0,3 0 4 0,-2-2 4 0,-3 0 1 16,4 2-1-16,0 0 4 0,-1 0 0 15,0 0 2-15,0 0 2 0,1-2-6 16,-3 3-1-16,3 0-2 0,1 1-3 0,1-1 0 16,-3 0 0-16,3 1 0 0,2-2 5 0,-1 1 6 15,-1-1 2-15,2 4 3 0,0-4-1 0,-2 3-1 16,3-1-1-16,1 0 0 0,0 0-4 0,-3-3-3 15,3 3-2-15,0-3-6 0,-3 3-2 16,0-3 1-16,-1 4 0 0,0-3 2 0,1 0 2 16,-2 1-4-16,0-2 2 0,2 3 1 0,-2-2 0 15,0 2 2-15,2 0-3 0,0 1-1 0,-1 1 1 16,2-2 0-16,-2 1 3 0,5-1 0 16,-2-1 1-16,-1 1 0 0,3-1-2 0,-1 1 0 15,-1 0-3-15,2 0-2 0,-1-1-1 0,-3 1-1 16,5 0 2-16,-2-3 2 0,0 5 2 0,2-4 2 15,-2 1 1-15,1-2-3 0,-3 1 4 16,2-2-4-16,-1 0-1 0,-1 1 1 0,0-1-3 16,-2 2-3-16,2-2-2 0,2 2-2 15,-3-1 1-15,1 2 1 0,0-2 1 0,-2 3-2 16,4-2 1-16,-1 2-3 0,1 0 1 0,-1 0 2 0,2 0-2 16,-2-3 0-16,3 2-1 0,-2-2-3 0,2 0 2 15,-3 0 0-15,-1 0 2 0,1-2-2 16,-2 0 1-16,2 3-1 0,-3-3-2 15,2 1 4-15,-1-1-3 0,0 1-1 16,-1-1 2-16,1 0-3 0,-1 1 2 0,-1-2 1 0,2 0 1 16,-1 3-1-16,-1-3 1 0,2 0-3 0,-2 1-2 15,2 1 4-15,0-1-1 0,-1-2 2 0,0 2 4 16,4 0-5-16,-2-1 5 0,1 0-1 16,-1 1 3-16,-1-2 0 0,4 0-2 0,-2 1-1 15,-1-1-3-15,-1 0 1 0,1 2-1 0,1 0 0 16,-6-3 0-16,0 3-2 0,2-2 2 0,-3-1-1 15,3 2 0-15,-3-2 0 0,1 0-2 0,-2 2-1 16,2 0 0-16,-2-2 2 0,2 1-1 16,1 2 2-16,-2-2 2 0,1 0-4 0,-1 0 4 15,0 1-2-15,1-3 0 0,1 3 1 0,-2 3-4 16,1-3 1-16,0 1-2 0,0-2 3 0,-1-1-1 16,-1 1 1-16,1-1 2 0,1 1-3 15,-1 0 2-15,0 0-2 0,-1 0 0 0,1 1 3 16,0-2-3-16,-1 2-1 0,2-3 0 0,-4 2 0 15,3-3 3-15,-2 4 0 0,-1-3 1 16,1-2-2-16,0 2 1 0,1 1-1 0,-2-3-2 0,1 3 3 16,1-1-4-16,-3 0 3 0,4 1-1 15,-1-1-4-15,-1 0 5 0,1 3-1 0,-1-1 3 16,2 0-2-16,1 2 0 0,-2 1-2 0,2 1-1 16,-1 0 4-16,0-1-2 0,-2-2 1 0,3 1 0 15,0 0-3-15,-2 0 3 0,0-2 0 16,0 0 1-16,0-1-1 0,-1 2 1 0,2-2-3 15,-2-1 0-15,1 0 3 0,-2 1-3 0,-2-3 2 16,3 2 1-16,0-2-1 0,-1 1 1 16,0-1 0-16,0 3 0 0,-1-3 1 0,0 2-2 15,1 0-1-15,1-1-2 0,-1 3 2 0,0-3 0 16,2 2 0-16,0 1 3 0,0 4-6 0,-2-1 3 16,4 1 0-16,-2 0 2 0,1-1 1 15,-1-1-2-15,1 1 0 0,-2-1 0 0,1-1 3 16,-1-2-1-16,0 2 4 0,-1-3-1 0,1 1-5 15,0 1 2-15,-1-2 0 0,0 1 1 0,1-2 1 16,-1 3-3-16,0-1 1 0,1-1-3 0,-2-1 2 16,-1 0-1-16,3-1 2 0,-1 4 1 0,-1-4-1 15,-1 1 0-15,0-1-1 0,1 0 1 16,-1-1 3-16,-1 0-3 0,2-1 2 0,-2 1-2 16,1-1 1-16,-1-2 2 0,0 2 3 15,0-1 4-15,0-1 1 0,0 2 5 0,0-1 3 16,0-1 4-16,0 1 5 0,0 1-1 0,0-2 1 15,1 1 0-15,-1 0 0 0,0-2-1 0,0 1-3 16,-1 1-5-16,1 0-7 0,0 0-7 0,1 0-4 16,-1 0-7-16,0 0-5 0,1 3-5 15,0 1-33-15,2 6-89 0,2 6-224 0,-2 11-671 16,-4 11-611-16</inkml:trace>
  <inkml:trace contextRef="#ctx0" brushRef="#br0" timeOffset="507451.8942">1238 9710 1 0,'0'-3'0'0,"-3"-2"0"0,2-1 0 0,-1 0 0 16,1 3 32-16,-4 1 106 0,3-2-28 15,0 2-18-15,0-2 7 0,-1 1-5 0,1-1-5 16,0 3-8-16,0-1-17 0,0 0-5 0,-2 0 1 16,3-1 1-16,1 1 1 0,-1 0 1 0,-1 1-8 15,-1-2-6-15,-1 2-4 0,1 0-10 16,-5-2-8-16,4 2-7 0,-1 1-7 0,3-1-5 15,-4 1 6-15,3 1 2 0,-1 0-1 0,-3 2 1 16,-1-2-4-16,1 1-1 0,-1 2 4 0,-1-1 7 16,0 1 1-16,0-1 1 0,-2 1 2 15,3 3-3-15,1-2 4 0,0 2-1 0,-2 0-1 16,0 0 2-16,0 1-3 0,1-3-2 0,2 2-3 16,-1-1-4-16,3 0-4 0,-3 0-1 0,1 3-2 15,2-3-4-15,0 1 0 0,-1 1-5 16,3 0-2-16,1-4 3 15,-1 4-5-15,-1-1 4 0,2 1-1 0,1-2 0 0,1 2 4 0,3-2 0 16,-2 1 4-16,1 1 0 0,3-3 6 16,0 3 1-16,2-3 3 0,2 2 6 0,-1-1-6 15,2 1 4-15,0-3-2 0,4 1-4 0,-5-2 3 16,0 0-4-16,1-1 0 0,-2 2-4 16,1-1-1-16,-1 0-3 0,-1 0-3 0,2 2 2 15,-3-1-4-15,1 0 0 0,-4 0 1 0,2 0-3 16,-2 2 3-16,1-3-3 0,0 1 2 0,2 0-2 15,-4 1-1-15,3-2 0 0,-5 3-1 16,0-3 2-16,-1 2-1 0,0 0 3 0,0 0 0 16,0-1-3-16,-1-1 6 0,0 2 0 0,-1-2 3 15,-1 2 4-15,0 0-1 0,-4-1 6 0,1 0 3 16,-1 1 7-16,0 0 1 0,1-1 2 0,-4 2 0 16,-2-2-8-16,2 0-1 0,-2 1-5 0,1-2 1 15,1 1-2-15,0 2-2 0,4-5 0 16,-3 2-2-16,1-1-1 0,0 0-2 0,4-1 4 15,-2 0-2-15,3-1-1 0,0 1 3 16,-4-1-4-16,5 1-1 0,-3-1 3 0,3 1-5 0,2-1 1 16,-1 0-3-16,0 0 0 0,1-1 1 15,0 1-2-15,0 0-2 0,1 0-15 0,0-1-31 16,-1 1-62-16,0-1-81 0,1 0-74 0,0 1-79 16,3-1-120-16,0-2-145 0,5-1 320 15,0 1 289-15</inkml:trace>
  <inkml:trace contextRef="#ctx0" brushRef="#br0" timeOffset="507808.5851">1285 9748 1 0,'0'-3'0'0,"-2"-2"0"16,0 2 12-16,2 1 91 0,1 0-9 0,0 0-14 15,-1 0-11-15,0 1 26 0,0 1 32 0,0 0 36 16,0 0 29-16,0 0 8 0,0 0-21 0,0 0-32 16,0 0-39-16,0 0-34 0,1 1-19 15,-1-1-14-15,0 0-9 0,0 0-6 0,0 2-6 16,1-2-5-16,-1 0-1 0,1-2 2 0,5 1-1 16,-3-1 1-16,6-2 1 0,3 3-8 0,-3-4 1 15,3 1 0-15,3 2-2 0,-1-2 1 16,-2 1-2-16,2 0-1 0,-1 0-1 0,-2 1 1 15,0-3 0-15,-1 3 0 0,0 0 1 0,-2-1-5 16,2 2 2-16,-3-1-3 0,-1 0 0 16,2 0 1-16,-5 2-4 0,5 0-5 0,-6 0-8 15,4 0-16-15,-3 2-35 0,-2-1-62 0,1 1-103 16,2 3-172-16,-2 1-242 0,-1-1 164 16</inkml:trace>
  <inkml:trace contextRef="#ctx0" brushRef="#br0" timeOffset="508072.8824">1331 9915 849 0,'-7'-2'652'16,"-1"1"-644"-16,2-1-30 0,2 2-59 0,8-2-38 16,1 2 22-16,-3 2 25 0,6-2 57 15,0 1 43-15,3-1-8 0,0-1-5 0,-1-1 1 16,1 2 7-16,-3-1 11 0,1 1 9 0,-3 0 3 15,3 0 1-15,0-1 0 0,-2 1-2 0,0 0-2 16,1 2-5-16,0-2-10 0,1 0-4 0,0 2-2 16,-2-4 4-16,1 0 3 0,1-1 5 15,2 1-3-15,-1-2-3 0,0 1-2 0,3-1-7 16,-3 0-3-16,0 0-11 0,4 0-17 0,-2-3-40 16,-1 1-86-16,-1-1-155 0,1 0-316 0,1 3-122 15</inkml:trace>
  <inkml:trace contextRef="#ctx0" brushRef="#br0" timeOffset="508648.7286">1813 9648 1 0,'-1'-5'0'0,"-1"1"0"0,1-1 0 16,2 0 0-16,1 2 0 0,1-3 0 15,3 4 0-15,-3-2 0 0,0 2 0 0,-1 1 0 16,-2 0 0-16,-2 1 0 0,2 0 0 0,-2 0 223 16,1 0-26-16,1 0-48 0,-1 0-57 0,1 0-56 15,-1 1-35-15,0 1-8 0,-1 0-1 16,-2 2 7-16,2-2 10 0,0 3-1 0,0 0 4 16,-2-1 0-16,3 0-3 0,-2 0 4 0,2 2 0 15,0-1 4-15,-1 1 3 0,2-1 3 0,-2 2 3 16,2-1 4-16,0 1 4 0,-1 1-3 0,1 1-4 15,-1-1-10-15,1-1-6 0,0 2-1 16,0-1-1-16,0 1 4 0,1-1 1 0,0 1 3 16,4 1 2-16,-2-1 2 0,1-2 6 0,1 2-4 15,-2-1 0-15,5-1 2 0,0 1 0 16,1-1 7-16,-3-1 4 0,3 0 1 0,1-1 4 16,0-2 1-16,-1 1 3 0,2-3 5 0,0-1 9 15,-2-1 4-15,2 0 1 0,-2-3 2 0,1 0-9 16,0-1 0-16,0-1-3 0,-1-2-6 0,0-2-5 15,2 1-2-15,-2-1-4 0,0-1-2 16,-3-1 6-16,3-2-4 0,-2-1 0 0,-4 3 4 16,3 0-3-16,-4-1 6 0,0-1 2 0,-2 0 1 15,0 0 1-15,0-2-5 0,-2 4-7 16,0-1-5-16,-3 3-4 0,3-4-6 0,-4 4-7 16,2 0-4-16,-1 1-10 0,-1 2 2 0,-2 2 2 15,3-1-4-15,-2 1 4 0,-1 1-11 16,-2 3-4-16,2-1-5 0,-1 2 0 0,-4 0 0 15,1 2 0-15,0-1 1 0,-2 6-6 0,0-1 2 16,1 1-4-16,-1 1-15 0,-1 2-26 0,2-2-73 16,-3 1-141-16,5 3-268 0,-2-1-468 15</inkml:trace>
  <inkml:trace contextRef="#ctx0" brushRef="#br0" timeOffset="511305.0383">9180 6275 1 0,'0'-1'0'0,"-1"-2"0"16,0-1 0-16,1 2 0 0,-1-2 0 16,1 2 0-16,-2 0 0 0,0-1 0 0,1 1 0 0,0-1 0 15,1 0 17-15,-1 1 124 0,0 0-24 16,0-1-19-16,0 2-33 0,-1 1-32 0,0-2-19 16,0 2-19-16,1 0-16 0,-1 0-3 0,-3 0-2 15,3 0 4-15,-2 0 11 0,-2 0 7 0,2 2 5 16,-3-2 6-16,1 0-1 0,0 1 2 15,-1 2 1-15,2-2-1 0,-4 1 3 0,2-1 0 16,-1 2 1-16,3-2-5 0,-3 2 1 0,-1 1-2 16,2-1-3-16,0 2 2 0,-2-2-3 15,1 2 0-15,0 0-1 0,0 1-1 0,0-1 1 16,0 1-2-16,1-2-1 0,3 1-1 0,-3 1-2 16,2 1-1-16,0-2-2 0,3 1 1 0,0 0-4 15,1 1-1-15,-1-1 2 0,2-1 1 16,2 0 8-16,-1 2 5 0,0-1 5 15,1-3 3-15,0 3 4 0,4 0 7 0,-1-2 8 0,2 2 11 16,3-1 8-16,1-1 5 0,3 1 0 16,1-1-6-16,-2 0-6 0,4-3-10 0,0 3-10 15,-2-3-5-15,2 2-5 0,-4-1-4 0,3 3-2 16,-4-2-4-16,-1 0-2 0,-1 0-2 0,0 0-1 16,0 0-2-16,-2 1-3 0,-3-2-1 15,2 4-5-15,-3-4 3 0,4 2 0 0,-5 1 0 16,2-1 1-16,-2 4 2 0,-2-3-1 0,2-2 4 15,-1 2 1-15,-1-1 2 0,-1 3 2 16,-1-3 1-16,-1 2 1 0,-2-2 2 16,3 2 5-16,-2-1 7 0,-3-1 5 0,2 2 2 0,-3-1 4 15,-1 1 2-15,3-3 3 0,-2 1 6 0,-3-1-1 16,2 1 3-16,2-3 2 0,-1 2 2 0,-3-2 0 16,3 3-5-16,1-3-5 0,-2 1-7 0,-1 0-3 15,1 0-2-15,2-1-4 0,-2 0-1 16,-1-1-3-16,2 1-2 0,2 1-2 0,-1-2 2 15,3 0 0-15,-1 0 2 0,-1 0-1 0,3 1-1 16,0-1-1-16,-2 0-1 0,3 0-6 0,1-1-1 16,-1 1-9-16,1 0-3 0,0 0-6 0,0 0-14 15,0 0-25-15,0 0-64 0,0 1-103 16,1 0-136-16,0 2-141 0,3-2 238 0</inkml:trace>
  <inkml:trace contextRef="#ctx0" brushRef="#br0" timeOffset="511659.9001">9569 6365 1 0,'4'-1'0'0,"-3"-3"0"0,1 0 0 0,0 1 0 16,-2 2 0-16,1 1 0 0,-1 0 0 15,0 0 0-15,-1 0 45 0,1 0 67 0,0 0-25 16,0 1-17-16,0-1-14 0,0 1-9 0,0-1 4 16,1 0 4-16,1 2 8 0,-2-2 7 15,2 1-8-15,-2-1-15 0,0 0-23 0,1 0-20 16,-1-1 17-16,2 2 22 0,0-1 26 0,4 1 20 16,-2-1-15-16,4 0-18 0,1-1-18 15,1 1-11-15,0 0-7 0,-1-1-3 0,3-1 1 0,-2 2-3 16,0-2 1-16,1 2-4 15,-1 0-1-15,-1-2-3 0,-2 2-1 0,3 0-5 0,-3 0-6 16,3 0-12-16,0 2-37 0,-2-1-68 0,0 2-131 16,-3 1-195-16,3-1 4 0,-5 1 443 0</inkml:trace>
  <inkml:trace contextRef="#ctx0" brushRef="#br0" timeOffset="512141.6159">9447 6520 269 0,'-4'-3'372'0,"-4"1"-233"16,4 0-55-16,2 0-36 0,4 2-51 0,0 0-9 15,1 0-15-15,7 0 9 0,0 0 25 0,1 0-1 16,6 0 0-16,-4 0-1 0,6 2 2 16,0-1-2-16,0-1 1 0,4 1 1 0,-2-1 1 15,3 0 4-15,0 1-6 0,0-1-13 0,2 0-21 16,-3-1-34-16,1 0-36 0,-1 0-21 15,0-2-4-15,-2 1 17 0,-3-3 36 0,-4-1 31 16,2-1 28-16,-2 1 18 0,-4-3 6 16,0 0 7-16,-2 2 9 0,1-3 11 0,-5 1 17 15,2 1 23-15,-3-1 21 0,-1 2 31 0,3 0 33 0,-3-2 25 16,1 2 22-16,-2 2 6 0,1-3-8 0,0 2-19 16,-1 2-27-16,0-1-25 0,0 1-25 15,0 0-21-15,-1 1-18 0,0 2-18 0,1 0-13 16,-1 1-14-16,0 0-15 0,0 0-8 0,0 0-15 15,0 1-12-15,0-1-16 0,0 1-26 16,0 1 4-16,2 0 10 0,-1 1 17 16,2 2 25-16,-1 1 6 0,-1 0 1 0,2 2 2 0,1 0 3 15,0 1-4-15,0 3 0 0,1 0-2 0,-1 2 0 16,2 1 3-16,-2 0 0 0,2 0 2 16,1-1 1-16,-3 3-1 0,-1-2 3 0,2 0 1 15,-3-1 4-15,2 0-1 0,-1-3 2 16,1 2-1-16,-3-4-4 0,4 0 3 0,-2 2-3 15,-1-3-4-15,1 3-9 0,0-2-37 0,-1-1-61 16,-1 0-93-16,2-1-130 0,0-1-191 0,-2 0-219 16,1 0 116-16</inkml:trace>
  <inkml:trace contextRef="#ctx0" brushRef="#br0" timeOffset="512672.967">10184 6364 559 0,'2'-12'70'0,"-1"1"-90"15,7-4-21-15,4 4-14 0,5-1 7 0,3 1 26 16,2-1 4-16,0 3 8 0,-2-3 3 16,-1 3 3-16,0 1 15 0,-5-1 26 0,0 2 31 15,-2 1 24-15,-3 1 11 0,-1 1-12 0,-1 2-24 16,1-1-20-16,-2 2-24 0,0 2-23 0,-1 0-16 15,-1 2-14-15,-2 0-5 0,2 2 2 16,-2 3 4-16,-2 0 8 0,-2 2 10 16,-2 2 8-16,1 0 7 0,-3 1 5 0,1 2 0 0,-4-1 2 15,0 1 4-15,0 0 1 0,-1-3-2 0,3 0-1 16,1-3-2-16,-1-1-3 0,-1 0 1 16,4-1-3-16,-1-1-3 0,2-1 3 0,1 0-3 15,0-1 4-15,0-2 0 0,2 1 1 0,0-2 1 16,2 2 5-16,-1-2 7 0,1 0 10 15,-1 0 15-15,5 0 5 0,-2 2-3 0,5-2-7 0,0 0-17 16,0 0-13-16,1 0-8 0,-2 2-8 16,4-1-4-16,-1 3-9 0,0-1-11 0,-1 5-6 15,1-3 7-15,-2 3 12 0,0 2 10 16,-2-1 6-16,0 1-4 0,2 0-5 0,-6 0-2 16,1 0-2-16,-2-1 2 0,-2 1 3 0,-1-3 7 15,-2 2 8-15,1-2 10 0,-2-1 12 0,-3 0 12 16,3 0 21-16,-4-1 18 0,1 1 17 0,-2-2 8 15,-3 1-4-15,1-1-11 0,0 0-17 16,-2 2-18-16,-1-2-16 0,2 1-14 0,0-1-9 16,1 2-3-16,-1-1-2 0,1 0-5 0,-2 0-10 15,-1 1-21-15,4 0-76 0,0 1-206 0,0 2-321 16,-1-1-193-16</inkml:trace>
  <inkml:trace contextRef="#ctx0" brushRef="#br0" timeOffset="513942.1177">9137 8779 1 0,'-4'-4'0'0,"3"1"0"0,-1 0 0 0,2 0 0 0,2-2 0 16,-1 4 0-16,1-2 0 0,0-1 0 15,-2 2 0-15,0 0 9 0,0 1 216 0,-2 0-42 16,2-1-33-16,-2 2-16 0,1 0-13 0,1-2-16 16,0 2-23-16,-2 0-22 0,2 0-16 15,0 0-12-15,0 0-4 0,-2 2-5 0,0-2-6 16,-2 0 2-16,2 0-2 0,0-2 2 0,-2 2 0 16,0 2-3-16,1-2-2 0,-2 2-8 0,-1 0 1 15,0 0-3-15,2 1 0 0,-2 3 0 16,0 0 0-16,-1 0 3 0,-1 1 0 0,-1 0 6 15,2 3 4-15,-1 0 0 0,0-1 1 0,0 1-7 16,-2-1 1-16,5 0 0 0,-1 1-2 16,2-1 3-16,-1-2-6 0,4 1-2 0,-2 2-2 15,-1-3-3-15,3 0 3 0,0 2 1 0,1-3 2 16,0 0-3-16,1-1 7 0,3 2 5 0,-1-2 5 16,2-1 8-16,1 2-2 0,5-1 0 0,-1 4 0 15,1-3 2-15,0-1 1 0,1 0 0 16,1 1-2-16,-2-2-7 0,0 1-3 0,0-2-2 15,1 0 0-15,-2-1 0 0,-1 2-6 0,1-3-5 16,-2 2-4-16,-4-2-5 0,3 2 4 0,-3-1-1 16,2 1 1-16,-3 0-2 0,2 1-1 0,-2 2 1 15,-2-2-1-15,1 0 6 0,3 0-5 16,-4 1 0-16,0 2 0 0,-1-2-3 0,0 1 7 16,-2-1 2-16,-3 2 3 0,3-2 3 0,-1 0 4 15,-3-1 4-15,3-1 4 0,-5 3 6 16,3-2-3-16,-3 0-3 0,-2 0-2 0,0 0-5 15,-1 0 1-15,1 1 0 0,-5-1-1 0,4 1-4 16,-1-1-1-16,2 0-1 0,0 2-1 0,-1-4 5 16,2 1-3-16,-1-1 0 0,1 1 0 15,3-2-3-15,-1 0 3 0,2 0 0 0,1 0 2 16,1-1 2-16,-1 0 2 0,2 0 2 0,1 0-2 16,1 0 2-16,-2 0-8 0,2 0-4 0,0 0-3 15,0 0-6-15,2 0 3 0,-2 0 0 0,0 0-2 16,1 0-1-16,-1 0-5 0,0-1-2 0,0 1 0 15,0 0 3-15,0 0 1 0,1 0-3 16,-1 0-2-16,0 0-8 0,0 0-1 0,0 0-2 16,0-1-4-16,0 1-4 0,0 0-21 15,0 0-18-15,1 0-28 0,-1 0-37 0,3 0-42 16,-2 1-86-16,1-1-138 0,-1 0-118 0,1 1 180 16</inkml:trace>
  <inkml:trace contextRef="#ctx0" brushRef="#br0" timeOffset="515137.9682">9672 8795 1 0,'1'0'0'16,"1"-3"0"-16,-1-1 0 0,0 2 0 0,0-1 0 15,-1 2 0-15,0-1 0 0,0 2 0 0,0-1 0 16,0-1 48-16,0 2 167 0,0-1-6 16,0 0-15-16,0 0-19 0,0-1-25 0,0 2-26 15,-1 0-12-15,1 0-14 0,0 0-20 0,0 0-20 16,0 0-20-16,0 0-9 0,0 0-3 0,0 0 1 15,0 0 4-15,0 0-6 0,0 2-5 16,1-2-7-16,-1 0-11 0,0 1 0 0,0-1 3 0,0 0 5 16,0 0 8-16,1 0 7 0,-1 0 8 15,0 0 10-15,0 0 9 0,1 0 7 0,2-1 2 16,3-1-3-16,1 2-8 0,-2-2-11 0,4 1-9 16,2-2-7-16,1 0-7 0,1 0-5 0,-1 1-5 15,-2 0-5-15,1 0 5 0,-1 1-4 16,-1-1 2-16,-1 1 1 0,-2 0-3 0,4 0 4 15,-3 1 3-15,-1-1 0 0,1-1 2 16,-3 0 0-16,1 1 0 0,-1-2 1 0,0 2 4 16,-2 0 1-16,0-1 2 0,2 2-1 0,-2-2-5 15,0 2 2-15,-1-1-2 0,0 0-2 0,-1 1 1 16,1-2-3-16,-1 1-6 0,0 1-1 16,0 0 0-16,0 1-1 0,0-1 0 0,0 0 1 15,-1 0-6-15,1 0 1 0,0 0-3 0,0 0-3 16,0 0-5-16,0 0-17 0,0 0-25 0,0-1-42 15,0 1-49-15,0 0-41 0,0 1-64 16,1 2-105-16,1 0-206 0,-2 2-151 0,0 2 700 16</inkml:trace>
  <inkml:trace contextRef="#ctx0" brushRef="#br0" timeOffset="515696.5531">9740 8913 1 0,'0'0'0'0,"0"1"0"0,0-1 0 0,3-1 160 15,0-1 43-15,1 1-42 0,0-3-18 0,2 1-17 16,0 2-19-16,-2-2-19 0,2 0-15 16,0 1-10-16,1 0 1 0,-2 0 3 0,2 0 2 15,0 1-3-15,-2-3-7 0,4 2-7 0,-2 1-9 16,-1 0-8-16,1-1-5 0,2 1-8 0,-1 0-1 16,2-2-2-16,0 3-1 0,-1-1 0 15,-1-1 1-15,3 0 1 0,-4-1-4 0,2-1 4 16,1 1-4-16,-3 2-1 0,-1-1 3 0,1 1-6 15,-3-1 0-15,1 1-4 0,-3 0-4 16,1 1-2-16,-2 0 1 0,-1 0 0 0,0 0-1 0,0-1 3 16,0 1-2-16,0 0 0 0,0 1 3 15,0-1-1-15,0 0 0 0,0 0 3 0,0 0 3 16,-1 0 4-16,1 0 5 0,0 0 3 16,0 0-2-16,0 0 0 0,0 0-8 0,0 0-5 0,0 0-1 15,0 0-7-15,0 0-1 0,0 0 0 16,0 0-4-16,0 1 3 0,0-1 3 0,0 0 0 15,0 0 0-15,0-1 3 0,0 1-4 0,0 0-1 16,0 0 4-16,0 0-3 0,0 0 1 16,0 0 2-16,0 0-6 0,0 0 1 0,0 0-8 15,0 0-12-15,0-1-29 0,0 1-49 0,0 0-71 16,0 0-61-16,0 0-91 0,1 2-191 0,-1 1-107 16,2-2 615-16</inkml:trace>
  <inkml:trace contextRef="#ctx0" brushRef="#br0" timeOffset="516219.8065">10215 8554 1 0,'1'0'0'15,"-1"-1"0"-15,0 0 0 0,0-1 182 0,0 2 38 16,1 0-72-16,-1 0-55 0,0 0-48 0,0 2-32 16,0-2-11-16,0 0 3 0,1 1 5 15,-1 2 18-15,0 1 18 0,0-1 6 0,1 3 10 16,2-1 6-16,-1 4 1 0,-2 0 5 16,1-1-3-16,0 3-8 0,-1-2-6 15,1 3-9-15,-1-1-7 0,1 2-2 0,-1-2-3 0,0 2 1 16,0 0 0-16,0 1 0 0,0 0 1 0,0 0 1 15,-1 2 0-15,1-1-6 0,0-2-3 0,0 2-6 16,0-3-6-16,1 0 2 0,-1-2-3 0,0 2-1 16,2-2 2-16,-2 2-4 0,1-5 1 15,-1 1 0-15,0-2-2 0,0 1 3 0,2 0 2 16,-2-2 2-16,1 0-5 0,-1 2 1 0,1-4-12 16,0 2-23-16,0-2-54 0,0 0-93 0,3 2-145 15,0-1-250-15,-2-1-176 16,1-1 583-16</inkml:trace>
  <inkml:trace contextRef="#ctx0" brushRef="#br0" timeOffset="516748.7132">10552 8524 1 0,'0'0'0'0,"-1"0"0"0,1 0 0 0,-1 1 0 0,0 1 0 15,-3 0 112-15,1 1 9 0,-1 0-22 16,-1 0-15-16,3 2-11 0,-3-1-14 0,2 2-10 16,-1-1-7-16,-1 1-8 0,3 0 1 0,-1 0 5 15,-1 2 3-15,1 3 10 0,1 0 10 0,-3 2 3 16,2 1 1-16,0 2-6 0,-1-1-7 15,1 1-9-15,1-1-6 0,1 0-5 0,0-1-3 16,1 0-3-16,0 1-1 0,0-1-5 0,1-1 1 16,0 1-4-16,1-4 0 0,4 0 2 15,-3 0-4-15,1-3 4 0,2 1 0 0,-1-3 5 16,1-1 7-16,3-1 4 0,-3 0 9 0,2-3 6 16,0 0 6-16,2 0 5 0,-1-5 0 0,1-1-9 15,1-2-9-15,0 0-7 0,-1-1-4 16,-1-1 0-16,0-2 3 0,0-1-2 15,-3 2-1-15,1-3-6 0,-1 3-4 0,-2-3-1 0,-1 0 2 16,1-1 3-16,-3 3-2 0,0-3-1 0,-1 1-3 16,0 0-2-16,-1-2 1 0,0 1-3 0,-2 1-3 15,0-1-2-15,1 3 0 0,-3 1-4 16,2 1-1-16,-1 0 1 0,-3 3-9 0,3 1 1 16,-4-2-2-16,2 4-8 0,-3-2 3 0,2 3-7 15,-2-1-1-15,-1 2-1 0,-2 0-1 0,-1 1-1 16,0 1-5-16,-3 1-11 0,1 1-30 15,-1 2-53-15,0 0-93 0,0 2-168 0,-3 1-307 16,2 3-260-16</inkml:trace>
  <inkml:trace contextRef="#ctx0" brushRef="#br0" timeOffset="518464.9632">8490 10810 1 0,'-1'-2'0'0,"0"0"0"0,0-3 0 0,0 2 0 16,2 1 0-16,-1-3 0 0,0 0 0 0,1 2 0 15,-1-2 71-15,1 1 119 0,-1-1 10 16,1 0-12-16,-2 3-2 0,1 0-7 0,0-1-33 15,-1 1-26-15,1 0-32 0,-1 1-31 0,0 0-14 16,1 0-16-16,-4 0-9 0,4-1-2 0,-1 1-1 16,1 1-4-16,-1 0 0 0,1 0 2 15,0 0-1-15,-1-2-1 0,0 2 1 0,-1-2-6 16,-1 2 3-16,1 0-1 0,1 0-2 0,-1 0-1 16,-3-1-4-16,3 2-4 0,1-1-1 0,-2 2 0 15,-3 0-1-15,4 1 3 0,-1-2 1 16,-2 2-1-16,3 0 2 0,-2 2-2 0,-1-1 0 15,3 4 4-15,-5-5 1 0,4 4 2 0,1-1 3 16,-3 1 0-16,3 0-4 0,1-2-1 0,0-1-4 16,1 2-5-16,0 0 6 0,1 0-3 15,0 0 6-15,1 2 4 0,3-3-1 0,-2 0 3 16,6 1 3-16,-1 0 0 0,1-1 0 0,2 0 0 16,2-1-1-16,-1 2-3 0,4-1 5 15,-3 0-4-15,4-1 1 0,-4 1 1 0,0-2-2 16,1 1-2-16,-1-1-1 0,-3 0-2 0,0-1-5 15,0 2 3-15,-6-2-1 0,3 0-2 0,-5 0 3 16,0 3-4-16,2-2 1 0,-3 0 4 16,0 2-1-16,-1-2 4 0,0 0 7 0,-1 3 4 15,0-2 6-15,0 1 4 0,-3 1-2 0,2-1 0 16,-1 1 3-16,-3 0-2 0,0-2 2 0,-1 2 1 16,-2 0-3-16,0-1 2 0,-2-2 0 0,1 1-2 15,0-1 2-15,-2 0 0 0,1-2-2 16,0 0-3-16,-4-1 1 0,4 3-8 0,0-3-3 15,0 0-2-15,0 1-6 0,1-1 0 16,1 0-2-16,1 0-1 0,3-1 1 0,-3 1-1 16,2 0 1-16,3 0-2 0,1 1 2 0,0-1-3 15,-2 0-2-15,3 0 5 0,0 0-7 0,1 0 1 16,0 0-7-16,0-1-21 0,0 1-38 0,1-3-55 16,-1 3-38-16,1 0-37 0,4 0-56 15,-2 0-119-15,4 0-231 0,3-1 76 0</inkml:trace>
  <inkml:trace contextRef="#ctx0" brushRef="#br0" timeOffset="518784.9732">8815 10798 1 0,'2'-4'0'0,"3"-4"0"0,0 1 0 16,3 3 0-16,0 0 0 0,0-2 0 15,-2 4 0-15,1-1 0 0,-4 0 0 0,2 2 45 16,-3 0 228-16,0 1 38 0,-2 0 11 0,0 0-15 16,0 0-42-16,1 0-69 0,2-1-59 0,0 0-45 15,0 0-30-15,-1-1-19 0,5 1-15 16,-4-1-12-16,4 1-9 0,-3-1-1 0,4 0-3 16,-1 1-1-16,-2-1 1 0,3 1-7 0,1 0 2 15,0 0 0-15,0 1-1 0,-3-1 5 16,5 1-2-16,0 0 0 0,-3 0-3 0,1 0-2 15,1 1-3-15,-3 0-6 0,-3 1-3 16,2 1-18-16,-2 1-26 0,-1-3-27 16,1 3-39-16,-3-1-45 0,0 1-69 0,-1 1-129 0,0 3-176 15,-1-1 124-15,-1 1 422 0</inkml:trace>
  <inkml:trace contextRef="#ctx0" brushRef="#br0" timeOffset="519014.5635">8846 10905 1132 0,'-1'-1'211'0,"-1"0"-60"0,1-2-96 16,2 1-44-16,2 0-14 0,4-2-12 0,2-1 1 15,2 1 9-15,2 0 10 0,-1 1 0 16,2 1 5-16,-2-2 6 0,1 3 1 0,-2-1 4 16,1 0 3-16,1-1 2 0,2-1 1 0,-3 0-4 15,4 0-4-15,-3 0-9 0,3 1-5 16,-3-1-5-16,3 0-8 0,-1 0-8 0,3 1-32 15,-5-2-39-15,2 1-60 0,1 1-91 0,0-3-162 16,-2 2-130-16,3 1 274 0</inkml:trace>
  <inkml:trace contextRef="#ctx0" brushRef="#br0" timeOffset="519498.3361">9371 10670 1207 0,'-3'-5'230'15,"0"1"-57"-15,2-2-96 0,1 2-69 16,1 1-34-16,2-1-23 0,2 2-4 0,-3 1 6 16,2 1 12-16,-1-3 6 0,-3 3 10 0,0 1 15 15,0-1 21-15,0 2 17 0,0-1 2 0,0 0-5 16,-1 2-4-16,-4 0-6 16,4 1-3-16,-1 0 1 0,1 2-4 0,-1 0 0 15,-2 1 0-15,3 0 1 0,0-1 3 0,1 2 1 0,0-2 3 16,0-1 0-16,0 4 2 0,0-1-1 15,1 2-5-15,0 1 0 0,4-2-6 0,-3 0-2 16,0 3 0-16,4-2-2 0,-3 1 2 0,-1-2-2 16,4 1 1-16,2-2-2 0,-2 0 1 15,3 1 2-15,1-3-1 0,0 1 3 0,1-3-3 16,-1 3 3-16,-1-4 3 0,2-1 2 0,-1-2 4 16,-3 1-1-16,-1-2 2 0,1-1 4 0,0 0 2 15,-3-6 3-15,5 4 1 0,0-3-3 16,-3-1-4-16,1-1-1 0,1-2 1 0,-3 0 2 15,2 0 2-15,-1-2-4 0,-2-1-2 0,-3-3-6 16,1 0-4-16,0-3 0 0,-4 3-2 0,2-1 1 16,-3 0-1-16,1 3 1 0,-3-2-1 15,0 3 2-15,-3 1 3 0,5 5-2 0,-4-1-2 0,3 3-4 16,-3 0-5-16,0 0-2 0,0 2-2 16,0 1-1-16,-2 1-3 0,1 0-3 15,-1 0-1-15,-3 2 0 0,0 1 1 0,2 0-2 0,-3 3-4 16,-4-1-7-16,4 2-16 0,0 3-42 15,-2-3-84-15,3 5-139 0,0 1-355 0,-4 3-668 16</inkml:trace>
  <inkml:trace contextRef="#ctx0" brushRef="#br0" timeOffset="521158.7637">7818 14786 1 0,'-2'-2'0'0,"-2"1"0"0,2 0 0 16,2 0 0-16,-1 1 0 0,1-2 0 0,0 2 0 16,0 0 0-16,0-1 0 0,0 2 0 0,0-2 0 15,-1 0 0-15,-1 0 0 0,1 0 0 16,-3-1 0-16,3 1 0 0,0 1 0 0,1-2 0 16,-1 2 0-16,0-1 0 0,0 1 0 0,0 0 0 15,-2-3 0-15,3 3 59 0,-1-1 63 0,0 1-3 16,0 0-5-16,0-1 10 0,0 1 5 0,0-2 5 15,0 2-5-15,-2-1-20 0,2 1-7 16,1 1-11-16,-1-1-15 0,1 0-18 0,0 0-16 16,0-1-14-16,0 1-4 0,0 0-1 15,0 0-3-15,0 0 3 0,0 0-3 0,0 0 1 0,0 1 1 16,-1 0-2-16,1 0 2 0,-2 0-1 0,-1 3 1 16,-2-3-1-16,3 2-1 15,-1 2-2-15,-2 0-3 0,2-1-1 0,-2 3-2 0,3-1 0 16,0 0 0-16,-1 2-1 0,-1-2 1 0,3 1-1 15,0 2-1-15,1-2-3 0,0 0 1 16,1 1 0-16,0 0-2 0,0 1 2 0,4-1-3 16,-2 0 0-16,-1-1-2 0,3 1-2 0,-2 0 4 15,3-2-1-15,-2 0 6 0,1-1 2 0,0 2-2 16,2-2 3-16,-1 0-4 0,1 1-2 16,2-3 2-16,-5 3-1 0,3-3 1 0,-1 2-3 15,-1-2 2-15,0 0-3 0,0 1 2 0,-3-1 3 16,2 0-6-16,-1-1 1 0,-2 2-4 15,0 0-2-15,0-1 5 0,0 1 0 0,2 0 1 16,-2 1 0-16,-1-2-1 0,1 1-2 0,-1 1 2 16,0-2 0-16,0 5 1 0,0-3 2 0,-1 1-1 15,-3 2-3-15,3-2 4 0,-1 2-2 16,0-1 2-16,-3 3 5 0,2-2-3 0,-1-1 0 16,-2-1 3-16,2-1 1 0,-1-1-2 0,2 1 2 15,-3 2-1-15,2-2-2 0,-4-2 5 0,4 2 1 16,-4-2 1-16,1 1 1 0,1-1-5 0,0 0-3 15,1-2-6-15,0 0-7 0,1 0-8 0,-2 1-11 16,1-1-20-16,0 1-25 0,3-2-25 16,-1 1-43-16,-2-2-47 0,4 0-99 0,0-1-249 15,1-2-139-15,0-2 403 0</inkml:trace>
  <inkml:trace contextRef="#ctx0" brushRef="#br0" timeOffset="521595.034">7769 14819 1 0,'0'-1'0'0,"0"-2"190"0,0 1 98 15,1-2-21-15,0 3-40 0,3-2-15 0,-1-1-12 16,-2 1-32-16,1 0-30 0,3-1-37 16,-2 0-30-16,3 0-21 0,-2-1-9 0,3 2-14 15,-2-2-6-15,4 0-8 0,0 2-8 0,2-1 1 16,-1 0-2-16,0-2 0 0,1 2-1 0,0-1-3 16,-2 3-2-16,1-1 2 0,0 0 2 15,-2 2 2-15,-3 0 2 0,2-1 3 16,-4 2 4-16,1-1 10 0,-2 0 8 0,-1 0 6 0,-1 1 1 15,1 0-2-15,-1 0 1 0,0 0-3 0,0 0 3 16,0 0 0-16,0 0 0 0,0 0-3 16,0 0-6-16,0 0-1 0,0 0-6 0,0 0-3 0,0 0-1 15,0 0-8-15,0 0-5 0,0 0-6 16,0 1-6-16,0-1-8 0,0 0-13 16,0 0-19-16,0 0-41 0,2 1-83 0,2 2-120 0,-2 0-243 15,1-1-277-15,3 3 242 0</inkml:trace>
  <inkml:trace contextRef="#ctx0" brushRef="#br0" timeOffset="521918.6119">7994 14815 1676 0,'-1'0'-36'0,"-3"0"-46"0,-1 0-25 0,6 3-3 16,3-1 39-16,0 1 44 0,2 0 23 16,-1 1 12-16,1-2-3 0,-3 2 11 0,2-2 24 0,-3 1 32 15,0-1 35-15,-2-1 22 0,0 0 6 16,2-1-7-16,-1 0-5 0,0 0-15 0,4 0-19 16,-2-1-21-16,4 0-27 0,1-1-16 15,-1-1-10-15,2 1-5 0,0-1-1 0,0 0-1 16,2 0-2-16,-2 1-4 0,-5 1 1 0,3-2 0 15,0 2 1-15,-3 0 2 0,2 0-3 0,-2-1 0 16,1 1-3-16,-2 0 0 0,1 0 0 16,2 1-1-16,-3-1-4 0,4-2-15 0,-4 2-46 15,5 1-84-15,-3 0-130 0,2 3-225 0,1-2-259 16,-1 1 151-16</inkml:trace>
  <inkml:trace contextRef="#ctx0" brushRef="#br0" timeOffset="522258.5456">8036 15016 2413 0,'-6'-3'52'16,"-4"1"-54"-16,2-1-24 0,6 3-21 0,3 0-4 15,1 0 9-15,6 1 10 0,2 1 21 16,2-1 6-16,2 0 5 0,1-1 2 0,-4 1-1 15,2-1 2-15,-3 0 6 0,-2 0 2 0,2 0 7 16,-3-1 6-16,-3 0 5 0,2-2 9 16,-3 2-2-16,4-3-5 0,-3 1-9 0,3 0-10 0,-3-1-7 15,4 1-2-15,0 0 0 0,-3-1-1 16,3 0-1-16,-2 1 0 0,-2 0-2 16,0 0 2-16,2 2-2 0,-5 0 2 0,-1 1-1 0,1 0-4 15,0 0-3-15,-1 0-5 0,1 0-9 16,2 0-25-16,-2-1-43 0,0 1-65 0,1 0-82 15,-1 0-98-15,4 0-193 0,-2 1-159 0,2 0 303 16</inkml:trace>
  <inkml:trace contextRef="#ctx0" brushRef="#br0" timeOffset="522970.9637">8369 14770 1841 0,'-2'-7'-5'0,"1"1"-8"0,2-3-38 0,3 2-15 15,9 2-2-15,1-2 14 0,0 2 10 0,5-1-1 16,-1 4 7-16,-1 1 13 0,-3 0 2 16,-3 2 9-16,-2-1 11 0,-1 1 20 0,1 1 19 15,-4 1 16-15,3 1 5 0,-4 1-2 0,3 2 0 16,1 0-3-16,-3 3-9 0,2 1-5 15,-1 2-8-15,-2 3-6 0,3-1-2 16,-4 2-5-16,-1 1-2 0,0-2-2 0,1 1-3 0,-3-1 0 16,-3-1 2-16,1 2-1 0,-1-3 4 15,-4 1 0-15,4 1 0 0,-4 0-1 0,3-4 0 16,-2 1 1-16,1-3-1 0,-2-3 0 0,4 1 0 16,-2-2-3-16,3-2 4 0,0-2-6 0,1 1 2 15,1-2-1-15,0-2-3 0,1 1 1 16,-1 0-3-16,1-1 5 0,0 1 2 0,5-3 3 15,-1 0-2-15,7-4-6 0,3-2-5 0,-1 1-9 16,5-3-4-16,0 0-2 0,1-1-6 16,-2-1 2-16,-2 1 1 0,3-1 3 0,0 1 7 15,-2-1 8-15,-3-1 2 0,-2 2 3 0,4-1 6 16,-6 2 7-16,-2-1 12 0,-1 2 15 0,1 2 10 0,-2-1 9 16,-2 4 2-16,-3 0-6 0,2 1-6 15,-1 2-7-15,-2 0-11 0,1 0-11 0,-1 2-7 16,2 0-12-16,-2 0-4 0,-2 0-1 15,2 1-6-15,-1-1-2 0,1 1-6 0,-2-1-1 16,-1 4 3-16,1 2 5 0,-4 4 6 0,1 2 1 16,-2 3-1-16,1 0-1 0,1 1 1 0,1 1 1 15,0 0-3-15,2-1 1 0,3 0-2 16,2-1-1-16,2-1 5 0,1-1-2 0,0 0 2 16,2-3 1-16,1-2 0 0,2-2 0 0,-1 0-2 15,0-1 3-15,3-1-1 0,-4-1 5 0,2-5 2 16,3-1 2-16,-2-1 2 0,-1-1-2 0,0-1 4 15,0-3 0-15,-1-1 1 0,0-1 2 16,-2-4 0-16,-3 0 3 0,5 1-2 0,-4-4 1 16,-3 0-4-16,-1-3-5 0,2 1 2 0,-4-1-3 15,-2 0-1-15,0 1 0 0,0 2-5 16,-2 1-3-16,-2 6-5 0,-3-1-2 0,4 5-7 0,-2 3-7 16,-2 1-14-16,-2 1-17 0,-1 2-27 15,-5 2-48-15,2 1-79 0,-3 3-136 16,0 2-311-16,-1 0-492 0</inkml:trace>
  <inkml:trace contextRef="#ctx0" brushRef="#br0" timeOffset="524406.8088">13533 10129 1 0,'1'-3'0'0,"4"0"0"0,-4-2 0 16,1 0 0-16,0 2 0 0,3-1 0 0,-2 2 0 16,-2-1 0-16,2 0 0 0,0-1 0 0,-1 2 0 15,-2-1 0-15,1 0 0 0,0 0 0 16,-1 1 0-16,0-1 0 0,0-1 0 0,0 1 0 15,0 1 0-15,-1 0 90 0,1 1 24 0,-1 0-7 16,1-1-14-16,-1 1-17 0,0 0-19 0,-1 0-23 16,-1 1-17-16,1-2-10 0,0 2-5 15,-2 0-3-15,0 0 0 0,1 2 5 0,-4-1 1 16,4 0 2-16,-4 2 6 0,2-1 3 0,-1 0 4 16,-3 2 4-16,3 1 3 0,0-1 0 15,-2 0 1-15,2 0-4 0,-1 3 2 0,-1 0 0 16,2-1-3-16,1 1 1 0,-4 1-2 0,5-1-2 15,-2 1 1-15,3 2-1 0,-3-2 0 0,3 0-3 16,0 2-2-16,2-1-2 0,-1-1-1 16,4 3 6-16,-2-3 0 0,3 0 6 0,0 0 4 15,3-2 3-15,-2 0 9 0,4 0 1 0,1 1 1 16,1 0 0-16,1 1-6 0,1-2-6 0,-2 0-8 16,5 0-4-16,-5 0-8 0,1-1-4 0,-1 1-1 15,-1-2-5-15,-2 1 2 0,1 1-2 16,-2 0-2-16,-1-2 1 15,-3 1-3-15,2-2 1 0,-2 3-2 0,-1-1 2 0,0-2 1 16,-1 2 2-16,0-2 2 0,-1 2-1 0,-2 1 4 0,0 0 1 16,0 0 4-16,1 1 2 0,-5-1 2 15,4 0 3-15,-3-2 3 0,2 3 2 16,-4-3 1-16,-1 2 1 0,2-1-1 16,1-1-1-16,-2 1 2 0,2-1-2 0,-2-3-1 0,1 3-1 15,2-1-3-15,0-1 2 0,0-1 0 0,0 0 1 16,3-1-1-16,-2 2-2 0,0-1-2 0,3-1-6 15,-1 0-1-15,0 0-2 0,2 0-4 0,0-1-10 16,0 2-29-16,2-2-47 0,-2-1-65 16,0 2-75-16,1-2-147 0,0 0-164 0,0-2 62 15,6 0 473-15</inkml:trace>
  <inkml:trace contextRef="#ctx0" brushRef="#br0" timeOffset="524764.7419">13765 10125 48 0,'0'-6'273'0,"-1"-1"-145"0,1 1-66 16,1 1-58-16,2 2-38 0,4 1-12 15,1-2 9-15,0 2 18 0,1-1 15 0,-1 1 13 16,0 1 17-16,-1 0 19 0,-4 1 21 15,0 0 15-15,1 1 3 0,-2 0-1 0,-1-1-4 0,-1 1 6 16,1-1 7-16,0 1-3 0,1 1-8 16,2-1-12-16,-2-1-9 0,0 0-6 0,1 0 0 15,1 2-4-15,-1-2-2 0,1 0 0 0,0 0-8 16,-1-2-1-16,3 2-5 0,-4 0-7 0,1-3-3 16,2 2-10-16,-1 0-1 0,1 0-5 15,-2 1-3-15,2-1 1 0,1 0-5 0,1 0-1 16,-4-2 1-16,2 3-2 0,1-4-5 0,0 3-9 15,0-1-21-15,1 1-28 0,0 1-40 16,-3 0-65-16,2 1-90 0,-2 1-106 0,0 1-118 16,-3 0 196-16,-1 1 287 0</inkml:trace>
  <inkml:trace contextRef="#ctx0" brushRef="#br0" timeOffset="525026.5723">13749 10260 700 0,'1'0'136'0,"-1"0"-159"16,3 1-43-16,-1 0 7 0,5 2 47 15,-3 0 44-15,5-2 2 0,0 2-5 0,1-2-2 16,1-1-2-16,-1 0-2 0,-1 0 4 0,0 0 11 16,-1 0 18-16,2 0 17 0,-2-1 8 0,0 0 0 15,2-2-11-15,0 0-18 0,-1 0-19 16,1 1-15-16,0 0-11 0,1 1-4 0,1-1 3 15,0-2-4-15,5 2-7 0,-2-1-26 0,0 0-55 16,-3-1-98-16,2 1-186 0,0 0-167 16,-3 1 358-16</inkml:trace>
  <inkml:trace contextRef="#ctx0" brushRef="#br0" timeOffset="525432.1598">14248 9950 1074 0,'-3'-8'228'0,"0"1"-111"0,1-3-46 16,1 7-38-16,2 3-46 0,0-1-46 0,0 1-42 16,0 0-18-16,1 1-5 0,1 1 25 0,-1 0 32 15,-2 3 18-15,-2 1 28 0,-1 1 17 16,0 1 17-16,1 3 12 0,-4 1 9 0,2 0 6 15,-3 0-1-15,4 1 0 0,-2 0-2 0,2 2-6 16,2 1-3-16,0-3-4 0,1 1 2 0,2 0 2 16,0-1 2-16,4-3 5 0,-1 1-1 15,2-3 4-15,1-1 3 0,0-2 0 0,0-1 6 16,5-2-1-16,-2-1 2 0,1-2-3 0,0-1 0 16,3-2-1-16,-1-1 1 0,-3-3 3 15,2 2-2-15,0-5-1 0,-2 2-2 0,-1-3 1 16,-1-1 3-16,-3 2 0 0,0-4 0 0,-3 0-6 0,-2 1-2 15,0-2-2-15,-1 0-1 0,-2 1-1 16,0-1-2-16,-4 0-8 0,2 1-4 16,-6 0-7-16,2 2-7 0,-2 0-5 0,0 5-9 0,1-2-7 15,-2 5-11-15,1 0-20 0,0 3-54 0,-1 2-139 16,-2 2-347-16,-2 3-822 0</inkml:trace>
  <inkml:trace contextRef="#ctx0" brushRef="#br0" timeOffset="526744.4934">17649 6849 1 0,'1'-4'0'0,"1"-1"0"0,2-1 0 0,-1 1 0 16,2 1 0-16,-2 1 0 0,-2-1 0 0,2 2 0 15,-1 0 149-15,-1-2 22 0,-1 3 4 0,0-1-9 16,0 1-5-16,-1-1-13 0,-1 1-21 0,2 0-25 15,-1 0-22-15,-1-2-25 0,1 2-24 16,0 1-19-16,0-1-20 0,0 2-17 0,-3-1-18 16,1 1-11-16,1 2 6 0,-4 0 10 0,0 0 22 15,0 0 12-15,-2 4 7 0,2-2 3 16,-1 0 2-16,-2 1 3 0,5 0-2 0,-3 1 0 16,2 0-1-16,0-1-3 0,0 2-1 0,0-2 0 0,2 2-1 15,-4 0 1-15,5-1-1 0,0 0-1 16,1 1 0-16,-1-2 3 0,2-1-1 15,2 1 5-15,-1 2 8 0,2-1 4 0,3 0 8 16,-2 2-1-16,3-2-4 0,-1 1-6 0,2 1 0 16,2-1-1-16,0 0 0 0,0 3 0 0,0-3-7 15,-1 2-4-15,-1-2-2 0,2 2-6 16,-6 1 2-16,3-4-1 0,-4 0 0 0,1 0-1 16,-1-1 1-16,-2-4-1 0,-1 2 0 0,0-1 4 15,0-1-3-15,0 0 3 0,0 2 1 0,0-3-2 16,-1 0 9-16,0 0 3 0,-1 1 7 0,-1-1 8 15,2 1 7-15,-2-2 6 0,-3 2 2 16,4-2 6-16,-5 1-4 0,3-1-1 0,-4 0-2 16,3 0-10-16,-1 0-2 0,-3 0-5 0,2-1-6 15,-3-1-3-15,2 0 1 0,-2 1 0 0,1-1 0 16,0 0 5-16,-2-1-8 0,3 0-2 16,-1 0-3-16,5 3-8 0,-3-3 1 0,4 2-3 15,-1 1-4-15,1-1-2 0,1 1-9 0,2-2-17 16,0 2-41-16,0 0-81 0,0 0-136 15,1 0-120-15,-1 0-124 0,1 0-2 0,2 2 537 0,2-1 0 16</inkml:trace>
  <inkml:trace contextRef="#ctx0" brushRef="#br0" timeOffset="527076.2918">18011 6918 1 0,'0'0'0'0,"1"-1"0"16,-1 1 285-16,1-2-27 0,-1 1-33 16,2 0-47-16,1 0-33 0,0 0-24 0,-1 0-18 15,4 0-13-15,1-2-14 0,0 1-15 0,2 0-8 16,0-1-11-16,4 2-18 0,-1-1-7 0,2 2-10 15,-3-1-7-15,1 1-1 0,0 1-1 0,-3 1-2 16,1 1 2-16,1-1 0 0,-2 1 1 0,-1-3-1 16,-2 4-1-16,0-1-6 15,-4-1-3-15,3 1-6 0,-3-1-9 0,0 0-9 0,0 1-20 16,-2 2-31-16,0 1-49 0,-2 3-86 0,-1-1-176 16,-3 3-84-16,-5-2 297 0</inkml:trace>
  <inkml:trace contextRef="#ctx0" brushRef="#br0" timeOffset="527285.0302">17896 7117 758 0,'-2'-4'426'0,"-1"0"-237"16,3 1-86-16,0 1-51 0,3 1-31 0,2-1-10 16,2-3-8-16,2 2 3 0,1 0 3 0,2 1 4 15,1 2-3-15,1-2-4 0,1 2 1 0,0-1-2 16,3 1 1-16,1-1-1 0,3 1 0 15,5 1-2-15,-3-1 2 0,5 0-2 0,-5 1 0 16,0 1-3-16,0 1-17 0,-1 1-41 16,2-2-68-16,-3 2-95 0,2-3-132 0,-3 1-123 15,1 0 79-15,-1-1 397 0</inkml:trace>
  <inkml:trace contextRef="#ctx0" brushRef="#br0" timeOffset="527661.0384">18641 6923 422 0,'-1'-3'168'16,"0"-2"-40"-16,0 1-81 0,1 3-28 15,0 0-23-15,0 1-31 0,1 0-45 0,-1 1-48 16,-1-2-34-16,1 2 4 0,-2 0 47 0,0 2 53 16,-1 3 56-16,-3 1 32 0,0 2 6 15,-2 1 3-15,2 3 6 0,0 0-2 0,0 0-8 16,2 1-11-16,-2 0-9 0,4 2-2 0,1-1 6 15,1 2 12-15,0 2 3 0,1-4 1 0,6-1-1 16,-4-1-1-16,1-3 5 0,1-3 1 0,-1-1 5 16,2 0 11-16,2-4 10 0,-2-1 23 15,2-1 16-15,0-1 3 0,2-1-4 0,0-1-9 16,2-4-9-16,1 0-4 0,-2-1 1 16,3-4-2-16,-2 1-8 0,-2-4-4 0,0-1-6 15,-1 2-8-15,0-4 0 0,-3 3 4 0,1 1 5 0,-3-2-2 16,-1-1-8-16,-1 0-17 0,-2-1-14 15,0 0-9-15,-1 4-4 0,-2 0-3 16,1 1-9-16,-6 1-9 0,3 4-16 0,-4 0-23 16,-1 3-24-16,-3 3-27 0,-3 3-54 0,-6 2-136 0,0 3-287 15,-4 3-330-15</inkml:trace>
  <inkml:trace contextRef="#ctx0" brushRef="#br0" timeOffset="528846.9292">19884 8722 1 0,'0'-12'0'0,"-1"-3"112"0,-3-4 125 15,3 6-24-15,1 2-20 0,-1-1-35 16,2 4-39-16,-1 2-26 0,0 0-14 0,0 3-14 16,0 3-16-16,-1-2-18 0,1 2-29 0,-2 2-20 15,1-2-6-15,-1 2-1 0,-5 0 14 0,0 4 16 16,-6 0 12-16,3-1 11 0,-1 4 7 16,-1-2 7-16,2 3 1 0,0-2-4 0,0 1-7 15,2 0-6-15,2 1-6 0,2 0-5 0,2 2 1 16,2 0-2-16,0 2 1 0,5-1 6 15,1 3 3-15,2 0 4 0,3-1 3 0,3 1 2 16,3-1-7-16,-2 0 1 16,5 0-5-16,-3-3-9 0,3 0 2 0,-1-2-8 0,-4 1-4 0,1-3 0 15,-7 1-7-15,0-1 2 0,-5-2-1 16,3 0 0-16,-5-3-2 0,1 3-1 0,-2-3 1 0,0 1-4 16,-2-2 3-16,0 1 1 0,-1 1 0 15,0 1 6-15,1 2-4 0,-4-1 5 0,1 1-3 16,0 0 1-16,0 0 5 0,1-1 1 0,-4-1 7 15,-1 1 0-15,2-2 7 0,-3-2 1 16,0 0 3-16,-2 0 3 0,0-1-4 0,-1-1 2 16,-1 0-2-16,-1-1-3 0,2-1-3 15,-1 1-3-15,0-1-5 0,0 1 0 0,2 0 2 16,1-1-3-16,2 1 1 0,4 0-2 0,-2 0-4 16,4 0-5-16,2 1-12 0,-1-3-26 0,1 2-38 15,0 0-50-15,-2 1-69 0,4-2-133 0,-2 2-262 16,1-1-153-16,4-3 745 0</inkml:trace>
  <inkml:trace contextRef="#ctx0" brushRef="#br0" timeOffset="529107.9228">20158 8771 1312 0,'0'-11'299'0,"0"1"-241"0,0-2-35 0,1 5-38 15,4 3-22-15,0 1-21 0,4-2-3 16,3 0 13-16,2 3 9 0,-1 0 9 0,-1 0 4 16,-1 2-1-16,0 0 4 0,-3 0 4 0,-1 2 7 15,-2-2 12-15,2 0 14 0,-1 1 10 0,-1-1 15 16,-2 1 2-16,3-1-10 0,-3-1-10 16,2 1-11-16,1 0-8 0,2 0-2 0,1 1-2 15,1 0-12-15,1 1-32 0,-2 2-75 0,1-2-137 16,-1 2-223-16,-1-1-75 0,-2 2 556 0</inkml:trace>
  <inkml:trace contextRef="#ctx0" brushRef="#br0" timeOffset="529352.8212">20089 8996 1575 0,'-1'-1'17'0,"-1"-2"-23"16,2 0-65-16,1 3-14 0,5-1 9 0,3 1 33 0,5 0 31 16,2 0 7-16,0 2-1 0,4 1 1 15,-4-2 1-15,1 1 3 0,-1-2 3 0,-2 1 2 16,3 1 1-16,-3-2-1 0,3 0 2 0,2-2 1 16,-1 2 1-16,2-2-1 0,1 2-10 15,0-1-43-15,-2 0-116 0,2-2-280 0,-1 1-225 16,0-1 667-16</inkml:trace>
  <inkml:trace contextRef="#ctx0" brushRef="#br0" timeOffset="529904.8754">20849 8580 737 0,'0'-6'266'0,"-1"1"-60"0,0-3-84 16,1 4-60-16,0 1-36 0,2 2-37 0,-1 0-28 15,3-1-10-15,0 1 12 0,-3-1 27 0,1 1 32 16,0 1 27-16,-2 0 25 0,0 0 20 0,-2-1 8 16,2 1-8-16,0 1-21 0,0-1-26 15,0 3-24-15,0-3-17 0,-1 1-16 0,1-1-14 16,0 0-1-16,-1 3 6 0,0 0 8 0,0 1 11 16,-2-1 5-16,0 1-1 0,1 1 0 15,-3 5 1-15,1-2-1 0,-1 2 3 0,-1 1 0 16,0 2 1-16,1 0 2 0,-3 1 1 15,4 0 0-15,-3 1 0 0,3 0 0 0,-1 0 3 0,3 1-1 16,1-2 3-16,2 2-1 0,0-2 0 16,2-4 3-16,1 2 3 0,-1-5 8 0,6 1 0 15,-3-3 2-15,2 1 1 0,0-2-3 0,1-1 8 16,1-2 4-16,0-1 3 0,3-1 1 0,-1-3-2 16,3-2-2-16,-2-1-3 0,5-5 2 15,-6-1-3-15,6 0-2 0,-7-4 4 0,0 2-2 0,1-3 6 16,-1 1-1-16,-3-1 0 0,1-1-1 15,-2 0-2-15,-4 0-4 0,-1-2-9 0,0 2-6 16,-5 1-12-16,0 1-10 0,-5 1-18 0,-3 3-31 16,-6 1-73-16,-4 1-202 0,-7 7-548 15,-7 2-629-15</inkml:trace>
  <inkml:trace contextRef="#ctx0" brushRef="#br0" timeOffset="531740.6979">4046 9855 1 0,'0'-5'0'0,"-2"-1"0"0,0-1 0 15,2 2 0-15,0 2 0 0,2-1 0 16,-2 1 0-16,1-2 0 0,0 0 8 0,0 3 0 16,1-1-6-16,0 1-4 0,-1-1-7 0,2 1 3 15,-1-1 5-15,1 1 4 0,-1 0 23 0,1 1 36 16,-1-1 43-16,-1 0 38 0,-1 2 15 16,0 0-12-16,0 0-34 0,0 2-38 0,-1-2-39 15,1 2-29-15,0-2-14 0,1 1-1 0,-2 2 15 16,1 1 12-16,0 2 8 0,-1 3-3 0,-3-1-8 15,3 4-3-15,0 1-2 0,-1 2 5 0,2 1-2 16,-1 2 3-16,1 1-1 0,-1 1 3 0,0-1 3 16,-2 1 1-16,2 2 3 0,-1-1-3 15,2 1-1-15,-2-1-2 0,4 0-5 16,-2 0 1-16,0-3-4 0,3 1 2 0,-2-1 0 0,1-1-4 16,-1-3 2-16,0 1 1 0,2-4 0 15,-2 2-2-15,4-2-6 0,-3-1-8 16,0-2-20-16,3-2-32 0,-2 3-58 0,3-3-84 15,2-2-129-15,1-1-141 0,4-2 365 0</inkml:trace>
  <inkml:trace contextRef="#ctx0" brushRef="#br0" timeOffset="532044.1661">4720 10106 917 0,'-4'1'73'0,"-2"2"-70"15,1 1-9-15,1 1 1 0,-3 1 7 0,4 1 2 16,2 1 0-16,-2 2-1 0,1 0-1 16,0 4-3-16,0-2 2 0,2 5-3 0,0 0 1 15,0 0 3-15,0 2-2 0,0 0 1 0,-1 2 2 16,0 1-2-16,-2 0 2 0,-1 0-1 15,2 1 2-15,-4 2-1 0,1-1 0 0,-2 2 2 16,1 0 0-16,-1 1 3 0,-3 1-4 0,1 0-3 16,0 2-18-16,1 1-41 15,1-1-91-15,1-1-139 0,2-5-128 0,3-2 306 0,4-6 110 16,0-7 0-16</inkml:trace>
  <inkml:trace contextRef="#ctx0" brushRef="#br0" timeOffset="532309.1742">4970 10570 1546 0,'-1'1'6'0,"-2"-1"-41"0,2 3-26 15,1 2 5-15,1 1 44 0,2 2 22 0,1 3 7 16,-1 2-7-16,2 1 0 0,-1 3-1 0,2 0-2 15,-1 3 3-15,0 0-4 0,1 0-3 0,-1 1-7 16,0-3-7-16,-1 2-12 16,0 2-17-16,-1 0-30 0,0 0-43 0,0 1-56 0,-1 1-67 15,-2 0-80-15,2-1-83 0,-1 1 311 0,1-2 88 16,-1 2 0-16</inkml:trace>
  <inkml:trace contextRef="#ctx0" brushRef="#br0" timeOffset="532515.9478">5259 10828 1774 0,'-3'-3'83'16,"-1"2"-46"-16,0-1-60 0,3 3-34 15,-1 2-6-15,4 3 9 0,-2 5 26 0,1 0 17 16,1 6 12-16,2 3 2 0,1 0-5 0,-2-1-19 15,4 2-68-15,0 1-122 0,2 1-218 0,0 2-173 16,-1 0 295-16</inkml:trace>
  <inkml:trace contextRef="#ctx0" brushRef="#br0" timeOffset="533296.0916">8695 11357 431 0,'-1'-9'278'0,"0"-4"-71"16,-1 3 8-16,1 4-66 0,1 5-55 0,0 1-42 15,1 1-39-15,1 2-19 0,1 1 1 16,5 4 12-16,-1 2 6 0,2 5 1 0,0 2 2 16,-2 3 0-16,2 5-2 0,0-2-3 0,2 3-2 15,-1-2 2-15,0-1-6 0,1-1 1 16,1 0-4-16,-1-3-2 0,-2 0 3 0,0 0 2 15,0-1 2-15,0-1 1 0,-2-3-1 0,-2-1 1 16,2-1-5-16,-3 0 3 0,5-4-4 0,-2 0-10 16,0-2-13-16,0-2-38 0,3-1-57 15,-2 0-80-15,3-1-138 0,0-2-177 0,3-1 156 16,4-3 355-16</inkml:trace>
  <inkml:trace contextRef="#ctx0" brushRef="#br0" timeOffset="533558.5402">9327 11544 1486 0,'-2'-3'239'0,"1"0"-21"16,0 0-81-16,1 3-60 0,0 0-18 16,1 0-31-16,-1 0-47 0,0 1-16 0,3 1-1 15,0 2 12-15,0 0 23 16,3 4 2-16,-2 0 0 0,6 1-3 0,0 5 3 0,-2-1-1 15,2 3 1-15,-1-1 1 0,1-1-5 0,1 1-6 16,-3-1-19-16,-1 0-35 0,2 0-38 16,1-2-37-16,-3-1-52 0,-3-1-45 0,3 1-37 15,-4-2-76-15,3-2-88 0,-3-1 127 0,-1-3 309 16,3 0 0-16</inkml:trace>
  <inkml:trace contextRef="#ctx0" brushRef="#br0" timeOffset="533765.0964">9618 11442 1 0,'0'-5'325'0,"0"-3"143"0,-1 1-103 15,0 3-85-15,1 2-51 0,1 2-88 0,-1 0-92 16,0 0-61-16,1 1-22 0,2 1 2 16,2 4 23-16,-1 1 13 0,3 2 0 0,0 0 2 15,1 3-5-15,0 1 3 0,1 2 2 0,1-2-4 16,2 5-6-16,3-1-44 0,-1 1-85 0,4-2-134 15,0 3-249-15,-3 0-156 0,4-1 515 16</inkml:trace>
  <inkml:trace contextRef="#ctx0" brushRef="#br0" timeOffset="534376.6844">12177 10115 1 0,'0'-2'0'15,"2"-1"0"-15,-2-2 0 0,3 1 0 0,1 0 0 16,0 1 0-16,2-1 0 0,-2 1 0 15,2 0 0-15,1 0 0 0,0 0 58 0,-1 1 138 0,0-1-5 16,2 1-5-16,-2 1-9 16,-1 0-16-16,1 0-11 0,0 2-19 0,2 0-16 0,2 2-18 15,-2 0-17-15,4 0-17 0,1 3-12 0,4 1-10 16,-1 2-6-16,1 1-2 0,2-1-7 16,-2 2-4-16,2-2-3 0,1 3-3 15,1-2 0-15,0 2-1 0,3-3-5 0,-3-2-8 0,0 3-16 16,1-3-23-16,1-1-27 0,-2 1-36 0,-1-3-52 15,-1-2-69-15,-2 0-138 0,1-2-194 16,-3 0 162-16</inkml:trace>
  <inkml:trace contextRef="#ctx0" brushRef="#br0" timeOffset="534641.9743">12925 9683 639 0,'-2'-15'769'0,"1"-2"-576"16,-4-1-7-16,5 9-58 0,3 3-88 0,0 3-35 15,4 1-32-15,3 1-14 0,3 1 12 0,3 2 8 16,1 3 8-16,4 2 5 0,-2 0 4 16,5 2 4-16,0 2 1 0,-1-2-7 0,5 1-9 15,-5-2-20-15,3 1-31 0,-4 2-33 0,1-4-46 16,0 1-47-16,-2-1-48 0,-2 0-62 0,-1-1-73 15,-1-1 33-15,-3-1 342 0,2-4 0 16,-4 0 0-16,0-4 0 16</inkml:trace>
  <inkml:trace contextRef="#ctx0" brushRef="#br0" timeOffset="534867.9244">13430 9249 1 0,'-2'-9'288'0,"-4"0"104"0,2-1-107 16,-1 3-62-16,3 4-53 0,2 2-74 0,0 1-88 16,2 0-77-16,1 1-18 0,1 1 15 15,3-1 34-15,0 3 41 0,4 0 3 0,0-1 0 16,3 2 1-16,2 1-2 0,0 1 1 0,5-1 4 16,2 1 1-16,2-2 2 0,-2 3-11 15,0-1-21-15,1 0-36 0,-3 0-49 0,0 0-61 16,-1-1-97-16,0-3-95 0,-3-2 54 0,3-1 303 15,-4-1 0-15,2-1 0 0,-4-1 0 0</inkml:trace>
  <inkml:trace contextRef="#ctx0" brushRef="#br0" timeOffset="535066.3718">13737 8793 1 0,'-8'-8'0'0,"-5"-2"229"16,1 1-81-16,5 3-58 0,5 6-70 0,2 0-102 16,2 0-35-16,3 6-15 0,-1 0 57 15,4 3 60-15,2 4-40 0,0-1 44 0,0 2 11 16,3 0 0-16,3 2 0 0,-1 1 0 16</inkml:trace>
  <inkml:trace contextRef="#ctx0" brushRef="#br0" timeOffset="535714.988">16622 8000 1 0,'-2'-4'0'0,"-2"2"0"0,-2-3 0 0,5 4 170 16,0-1 45-16,1 2-53 0,0 0-52 0,0 0-40 15,0 0-35-15,0 0-21 0,0 0-21 16,0 2-15-16,0-1 9 0,0 2 13 0,0 1 24 15,-1 4 20-15,-1 1 3 0,-3 3-2 0,3 2-3 16,-5 1-10-16,4 3 2 0,-4 4 1 0,4 0-1 16,-4 2 5-16,2 1 0 0,-3 0 1 0,-2 1 0 15,1 1-2-15,1 0-11 16,2-2-17-16,-1-1-21 0,1-3-30 0,2-5-38 16,2 0-38-16,2-3-58 0,1-2-46 0,1-3-71 0,6-2-57 15,0 0 330-15,0-3 19 0,4-1 0 16</inkml:trace>
  <inkml:trace contextRef="#ctx0" brushRef="#br0" timeOffset="535924.2004">16846 8261 61 0,'0'-2'547'0,"3"1"-210"0,-3 0-146 0,0 1-126 0,2 1-88 16,-2 2-32-16,1 3 2 15,-1 2 30-15,1 4 25 0,-1 3 7 0,0 4 3 16,0 2 3-16,1 0 4 0,-1 3-1 0,0-2 1 0,0 4-5 15,0-2-8-15,0 4-12 0,0-1-24 16,-1 2-40-16,0 0-67 0,0 3-94 0,1 1-120 16,1-5 16-16,1-3 335 0,6-3 0 0,0-3 0 15,0-5 0-15,4-2 0 0</inkml:trace>
  <inkml:trace contextRef="#ctx0" brushRef="#br0" timeOffset="536103.4008">17120 8706 1 0,'4'-2'0'0,"-2"2"0"16,0-1 238-16,-2 1-89 0,0 1-90 0,0 1-41 16,0 3 0-16,0 1 20 0,0 5 7 0,-1 3-1 15,-1 2-3-15,-1 3-7 0,1 3-6 16,1-1-2-16,1 2-4 0,1 1 1 0,1 2-6 16,2 0-8-16,-2 2-22 0,4 1-72 0,-2 3-122 15,5 0-148-15,-2-2 206 0,3 0 149 16,1-5 0-16</inkml:trace>
  <inkml:trace contextRef="#ctx0" brushRef="#br0" timeOffset="536265.8844">17576 9169 641 0,'0'-1'291'15,"1"1"-82"-15,1 0-189 0,0 3-46 0,0 3 14 16,1 1 26-16,2 4-3 0,-1 2-2 15,0 3-13-15,1 3-13 0,-3 1-44 0,5 1-75 16,-4 2-135-16,1 0-178 0,2 3 231 0,1-1 218 16</inkml:trace>
  <inkml:trace contextRef="#ctx0" brushRef="#br0" timeOffset="536507.9288">17965 9549 2381 0,'0'-1'82'0,"0"0"-32"0,0-1-76 0,0 4-25 16,2 1 4-16,0 5 22 0,1 1 16 16,1 5 9-16,0 2-1 0,0 2-6 0,0 6-47 15,0 1-58-15,2 0-76 0,-2 3-80 0,-3 2-64 16,1-3-59-16,-4 2-57 0,1 0-33 15,-2 1 409-15,-2-3 72 0,-1-4 0 0,0 0 0 16</inkml:trace>
  <inkml:trace contextRef="#ctx0" brushRef="#br0" timeOffset="536692.6988">18211 9936 979 0,'0'1'286'0,"0"0"-147"0,0-1-113 16,0 1-20-16,1 3 5 0,-1 0 7 0,0 4 8 16,0 2-5-16,1 3-7 0,0-1 0 0,3-1-7 15,0 4-32-15,0 1-52 0,1 1-80 16,-1 0-144-16,2 0-205 0,-2 0 26 0,4 1 480 16</inkml:trace>
  <inkml:trace contextRef="#ctx0" brushRef="#br0" timeOffset="536866.0066">18384 10225 2144 0,'-2'0'117'0,"0"0"-23"15,2 1-68-15,-2-1-30 0,2 3-9 0,-1 3-2 16,0 5 0-16,-3 1-72 0,1 6-273 15,0 6-1059-15</inkml:trace>
  <inkml:trace contextRef="#ctx0" brushRef="#br0" timeOffset="569063.5416">26237 15223 1 0,'6'-4'0'0,"1"-2"0"0,1 1 0 16,0-1 0-16,-2-1 0 0,0 2 0 0,2 1 0 15,0-1 0-15,-1 0 0 0,-2-1 0 0,2 2 0 16,-1 1 0-16,-1-1 0 0,-2 1 0 0,1-1 0 16,-3 1 0-16,2-1 0 0,-1 2 0 15,-2-2 0-15,0 2 0 0,0-1 0 0,1 1 0 16,-1-1 0-16,0 1 0 0,1-3 81 0,-1 3 90 16,0 0-3-16,2-1 11 0,-2 1 3 0,0 0 11 15,0 0 4-15,0 0 3 0,0 1-8 16,0-1-14-16,0 2-18 0,0 0-29 0,0 0-21 15,0 0-26-15,0 1-21 0,0-1-16 0,0 1-16 16,0-1-13-16,-2 1-12 0,2-1-4 16,0 1-4-16,0 2 4 0,0 0 8 0,0 3 1 15,0 2 9-15,0 0 4 0,0 1 1 0,0 3 9 16,0-1 2-16,-1 3 2 0,0 3-2 16,1-3 1-16,-3 5-7 0,1 0-6 0,-1 1 0 15,1 3-11-15,0-1 3 0,0 0-6 0,0 2-2 16,-1-3 4-16,2 0-7 0,-3-2 2 0,3 1-2 15,-1-1 1-15,-1-2-3 0,2-1-1 0,-1 0 4 16,0-1-6-16,0 0 5 0,-1 1-1 0,2-5-1 16,-1-2 6-16,1-2-4 0,-1 2 0 15,0-3 0-15,0 2 0 0,2-4-1 0,-1-1 1 16,1-2 4-16,0-1 1 0,0 1 12 0,0-1 7 16,0-1 10-16,0 1 16 0,0-1-5 15,-3-1-4-15,2-2-14 0,-1-3-17 0,-1-1-8 16,0-3-5-16,-1-5 1 0,0-1-5 15,0-6 4-15,0-1-1 0,2-1-5 0,-2-3 10 0,3-1-7 16,0-2 1-16,-2-2 2 0,3 0-6 16,0-3 4-16,3 0-2 0,-2 1 3 15,1 3-2-15,1-3 0 0,2 2-1 0,0-1-4 0,1-1 8 16,2 4-8-16,3 3 7 0,1 1 2 0,2 4-5 16,-2 1 4-16,5 3-4 0,0 1-1 15,4 5-2-15,-2 1 4 0,2 3 1 0,-2 1-1 16,-3 2 5-16,1 2-6 0,-3 3 2 0,4 2 1 15,-4 3-7-15,2 1 6 0,0 3-4 16,-3 0-1-16,0 3 5 0,-2 2-1 0,0 2 1 0,-2 0-1 16,-2 4 2-16,-2-1-7 0,-1 2 4 15,-2 1 0-15,-2 0-6 0,-2 3 10 0,-4-1-2 16,2 0 0-16,-2-1 4 0,-3 0-4 0,-1 0 2 16,0-2 2-16,0-1-2 0,-2-3 0 0,2 0 1 15,-4-1 2-15,-1-1-4 0,0-1 4 16,-2-2-3-16,2 0-2 0,-3 0 7 0,2-1-4 15,0-2 2-15,-1-1-3 0,2 1-3 16,0-2 1-16,3-2 1 0,2-1 1 0,3-2-1 16,1-1 1-16,2 0-3 0,1 0-7 0,2-3-5 15,-1-2-21-15,1-2-29 0,2-1-33 0,2 1-42 16,3-3-46-16,2-1-54 0,5 2-97 0,5-1-202 16,1 2-217-16,4 0-49 0</inkml:trace>
  <inkml:trace contextRef="#ctx0" brushRef="#br0" timeOffset="569413.7354">27061 15093 1 0,'5'-3'0'16,"2"-1"75"-16,0-1 374 0,-2-2-5 15,-1 3-33-15,0 2-65 0,-3-3-65 0,0 3-59 0,-1-1-42 16,-1 0-41-16,1 2-25 0,-1-2-32 15,-2 2-20-15,2-2-14 0,-4 3-17 0,-1-1-10 16,1 1-11-16,-2 0-6 0,-3 1 3 16,-3 3-4-16,-1 3 5 0,-2 0-1 0,0 3-1 15,-4 2 1-15,0 1 0 0,2 2 2 0,-1 4-2 16,2-1 3-16,-1 0-4 0,0 2-2 0,6-1 2 16,2 0-4-16,0 2 3 0,6 0-4 0,0-1-1 15,4 2 1-15,2-1-1 0,1-2 5 16,3-1-1-16,2-4 2 0,2 2-4 0,3-3-3 15,3-1-2-15,4 1-6 0,1-2-5 0,5 1-8 16,4-1-12-16,1-4-18 0,1-2-18 0,2-2-26 16,7-4-32-16,-1-3-33 0,1-2-56 15,2-1-94-15,-3 0-171 0,-1-4-238 0,0 1 8 16</inkml:trace>
  <inkml:trace contextRef="#ctx0" brushRef="#br0" timeOffset="574030.035">27854 15158 1 0,'-3'-1'0'0,"2"-2"0"0,-2-2 0 15,-1 1 0-15,3 1 107 0,0 2 156 0,-1-2-14 16,0 1-14-16,0 0-13 0,0 0-8 16,1-1-19-16,0 2-11 0,0-2-19 0,0 1-26 0,-1 0-14 15,1 1-12-15,-3 0-10 0,3 0-6 16,0 1-9-16,0-2-7 0,0 1-8 0,1 1-1 16,0 0-8-16,0 0-4 0,0 1-4 0,1-1-10 15,-1 0-6-15,1 0-7 0,-1 0-8 16,0 0-7-16,2-1-7 0,2 1-3 0,1-1-2 15,4 1 7-15,2-1 4 0,10-1 2 0,5 0 2 16,7 1-6-16,0 0-1 0,5-1-1 16,-3-1-2-16,3 1 1 0,-2-1-2 0,-1 1-2 15,-1 1-3-15,-2 0 1 0,-1 1-3 0,-6 0 2 16,0 1 1-16,-6 0-4 0,-3 0 0 0,-2 0-3 16,-3-1 0-16,-4 1 1 0,0 1 3 0,-5-1-1 15,-1-1 0-15,-1 0 0 16,0 1-1-16,-1-1 1 0,1 2 3 0,0-2-3 0,0 1-1 15,-1-1-3-15,1-1-2 0,0 2-2 0,-1-2-8 16,1 1-10-16,0 0-15 0,0 0-18 0,-3 2-28 16,2 0-51-16,-2 3-85 0,1-2-165 15,-3 3-472-15,-4 0-602 0</inkml:trace>
  <inkml:trace contextRef="#ctx0" brushRef="#br0" timeOffset="574327.1469">28174 15184 438 0,'0'-1'847'0,"-2"-1"-312"0,1 1-125 0,0 0-88 15,-1 1-90-15,2 1-76 0,-1 0-66 16,1-1-39-16,1 1-27 0,-2 0-11 0,1 3-3 16,-1 0 4-16,1 7 13 0,-1 0 6 0,-3 5 7 15,3 4-1-15,-3 2-5 0,-1 3-4 16,0 0-8-16,0 1-2 0,-1 0-4 0,-3 0-3 15,3-1-3-15,0 0-5 0,-3-1 2 0,3 1-4 16,0-1 3-16,-2 1-3 0,3-3-1 16,0 1 0-16,-2-2-2 0,3-3 4 0,2 0-4 0,-1-2 2 15,0-3-8-15,2-2-2 0,1 0-1 16,1-3-7-16,1 0-5 0,2 1-13 0,-2-3-35 16,4 0-40-16,0-2-67 0,3 2-125 0,1-3-414 15,6-3-895-15</inkml:trace>
  <inkml:trace contextRef="#ctx0" brushRef="#br0" timeOffset="574608.4734">28759 15439 1746 0,'1'-2'421'0,"2"-4"-102"0,-1 1-92 15,5-1-71-15,2 2-50 0,3-3-31 0,0 2-21 0,4 1-19 16,1 0-7-16,4 1-8 0,5 0-1 16,-2 2-3-16,4-2-8 0,-3 3 3 0,2 0-8 15,0 0 1-15,-2 3-2 0,3-2-6 16,-4 2-1-16,0 0-8 0,0 1-5 0,-3 0-19 0,-1 0-25 16,-3 1-46-16,-4 0-62 15,-2 0-69-15,-3 1-114 16,-6-1-323-16,-2 4-781 0</inkml:trace>
  <inkml:trace contextRef="#ctx0" brushRef="#br0" timeOffset="581216.9414">28936 15804 1 0,'-7'1'0'0,"1"-1"0"15,-1-1 0-15,-1 1 0 0,1 0 0 0,3-2 104 16,-2 2 92-16,1 0-18 16,-2-1-16-16,4 1-5 0,-5 0 1 0,6 0-6 0,-2 0-7 15,1-1-9-15,1 1-14 0,1-1-8 0,-1 1-12 16,0 0-13-16,1 0-15 0,-1 0-14 16,1 1-8-16,0-1-9 0,1 1 1 0,-1 0-4 0,0-1-4 15,0 0-2-15,-2 0-8 0,3 0-4 0,-1 2-5 16,1-2-5-16,0 0-4 0,0 0-6 15,1 1 0-15,-1-1-4 0,0 1 3 0,3-1 4 16,-2 1 5-16,1 0 11 0,0 0 5 0,5 2 9 16,1-1 6-16,5-1 2 0,1 2-1 15,3-1-4-15,3-2-7 0,1 0-5 0,6 0-3 16,0-1-4-16,0 0-6 0,1-2 1 0,-4 2-5 16,4 0-1-16,-3 1 2 0,0-1-4 15,-3 1 0-15,-2-1 0 0,-1 1 1 16,-6 0-1-16,3-2 1 0,-4 2-1 0,-4 0-1 0,-2 0 0 15,0 0 0-15,-4-1 3 0,-1 2 3 0,-1-1 1 16,0 0 4-16,0 0 2 0,0 0 0 16,0 0 3-16,0 0 1 0,-1 0-2 0,1 0 1 15,0 0-1-15,0 0-5 0,0 0-1 0,0 2 2 16,0-4-7-16,0 2 3 0,-1 0-5 16,1 0-6-16,-1 0-7 0,0 0-25 0,1 0-52 15,-1-1-114-15,1 0-229 0,0 1-398 0,0-1-629 0</inkml:trace>
  <inkml:trace contextRef="#ctx0" brushRef="#br0" timeOffset="581798.9455">29785 15507 819 0,'4'-5'456'0,"-1"0"-89"15,5-3-41-15,-5 3-53 0,3 0-43 0,-4 2-52 16,-1 3-46-16,-1-1-41 0,0 2-36 0,0-1-33 16,0 0-15-16,-1 1-19 0,1-1-2 0,-1 4 6 15,0 1 3-15,-2 2 13 0,-1 4 6 16,1 1 2-16,-3 4 1 0,3-2-1 0,-2 3-3 15,1 1-4-15,2-1 0 0,1 1-5 0,1-1 3 16,2 1 0-16,1-3-2 0,5 0 0 0,1-4-4 16,2 1 0-16,0-3 0 0,1 0 5 15,4-3 3-15,-1-1-1 0,2-2 6 0,2-1-3 16,0-2-2-16,-3 0 9 0,3-2-7 16,-1-2 4-16,1 0-2 0,-5-4-3 0,5 1 1 0,-3-1 0 15,-2-2 7-15,-2 2-3 0,3-1 5 0,-5-1-3 16,1-2-4-16,-1 1 4 15,-5-1-3-15,2-2 4 16,-4 3-3-16,3-3-2 0,-3 4 3 0,1-2-3 0,-1 3 2 0,-1 1-2 16,-1 0 0-16,-1 2-1 0,0 2 2 0,1 0 6 15,-1 1-3-15,0 2 2 0,0 1-6 0,0 1-9 16,0 1-1-16,0-2-10 0,0 1-6 0,0 0-3 16,0 3 1-16,0 2 3 0,-1 4 7 15,1 2 5-15,1 5-2 0,-1 0 4 0,0 3 0 0,0 1-3 16,0 1 0-16,-1 1-3 0,1 0 1 15,-3 2 0-15,2 1 5 0,-1 0 0 0,0-3-1 16,2 1 2-16,0-3-3 0,2 0 4 16,1-2-4-16,0-4-11 0,1 2-12 0,2-1-37 0,4-2-42 15,0-1-61-15,6-2-99 0,-1 0-170 16,5-3-505-16,1-5-534 0</inkml:trace>
  <inkml:trace contextRef="#ctx0" brushRef="#br0" timeOffset="594965.1088">30900 15572 1 0,'0'-4'0'15,"-1"-1"238"-15,1-1 97 0,0 0-23 0,0 2-43 16,-1 1-42-16,1 0-32 0,-1 1-34 0,1 0-20 16,-1-1-9-16,1 1-16 0,-1-1-9 0,1 1-11 15,-1 1-14-15,-2 0-6 0,2 0-7 16,1 0-4-16,-1 1-10 0,1 0-2 0,-1-1-11 16,-1 1-8-16,1-2 2 0,-3 2-9 15,2 0-4-15,1 0-3 0,-2 0-11 0,-3 0-1 0,2 2-1 16,-4 0 0-16,-1 0 4 0,-1 2 2 0,0 2-1 15,-1-2-5-15,-1 1 6 0,1 1 0 16,1 2 1-16,-1-2 4 0,1 1-7 0,2 3-3 16,-2-4-1-16,1 4 0 0,1 1 1 0,3-2 1 15,-2 3-1-15,2-3-4 0,0 3-2 0,0-3-2 16,0 1 2-16,-4 3 2 0,7-2 1 16,-1 1 1-16,-1 0-1 0,2 1 0 15,2-3 1-15,0 3 2 0,2-5-2 0,3 2 0 0,-2-1 3 16,7-1 0-16,-3 1 3 0,1-1 3 15,3 1-3-15,0 1 0 0,2-2-3 0,-1 1-1 16,2-1-1-16,0-2 0 0,-2 3 0 0,-1-2-6 16,4-2 4-16,-5 2-5 0,2 0 3 0,-2 1 2 15,0-2-5-15,0 2 2 0,-2-1-4 16,-2 0 0-16,2 0 3 0,0 1 0 0,-4-1 0 16,2 0-3-16,-3 0 2 0,-1 0-1 0,1 0 1 15,-1 2 3-15,-2-2-4 0,1-1 1 16,-1 0-1-16,-1 2 0 0,0-1 1 0,-3 0 1 0,2 2 3 15,-2-1-1-15,-3 0 2 0,-4 2-1 16,0-2 1-16,-2 2 4 0,-3-3-4 0,-2 1 3 16,5-2-4-16,-6-1 0 0,2 0 3 0,1-1-3 15,0-1 3-15,2 1-2 0,-3-3-3 0,5 1-2 16,1-2 0-16,0 2-3 0,2-2-12 16,1-2-17-16,4 0-24 0,-2-1-36 0,4 0-51 15,0-1-83-15,-3-2-224 0,9-1-542 0,-1-4-355 16</inkml:trace>
  <inkml:trace contextRef="#ctx0" brushRef="#br0" timeOffset="595372.7597">31029 15672 639 0,'-2'-2'542'0,"-2"-2"-94"16,2 1-105-16,2 1-54 0,-1 1-69 15,1-2-60-15,0 3-38 0,1 0-30 0,-1-1-26 16,1 0-21-16,3 0-20 0,0 1-8 0,3-3-4 16,2-1 3-16,2 2 2 0,4-2 6 15,4 2 2-15,0-1 3 0,5 0 3 0,4 1-4 16,-1 0 0-16,4-3-2 0,-1 3-6 0,-3-1 5 15,2 0-5-15,-2 2 3 0,-4-1 1 16,0-2-2-16,-1 3-2 0,-1-1-2 0,-5 1 2 16,-5-3-4-16,2 3 2 0,-6 0-3 0,0 0-2 15,-5 0 4-15,0-1 2 0,1 2 0 0,-3 0 1 16,-3-1-4-16,3 1-3 0,0 0-1 16,-1 1 2-16,1-1-6 0,0 2 2 0,-1-2-5 15,1-2-6-15,0 4 5 0,0-2-4 0,-1 0 0 16,1 0-1-16,0-2-5 0,0 2-9 15,0 0-23-15,-1 0-41 0,1 3-68 0,0 3-155 0,0 1-562 16,0 0-836-16</inkml:trace>
  <inkml:trace contextRef="#ctx0" brushRef="#br0" timeOffset="599739.7469">24366 16547 132 0,'-3'-3'442'0,"-4"-3"-95"0,1 1-16 0,-3-3-46 15,2 5-38-15,4-1-50 0,-4 0-58 0,4 1-28 16,-3-2-27-16,3 1-11 0,-1 3-8 0,-1 1-13 16,2-1 0-16,-2 1-7 0,3-1-2 15,-1 0-1-15,-2 1-6 0,2 0-5 0,-1 1-11 16,-2-1 2-16,-2 2-10 0,-4 2-1 0,2 3 2 16,-2 3-5-16,-6 1 7 0,3 0 1 0,-4 5 4 15,-1-2 5-15,1 4 0 0,-3 2 3 0,2 1-1 16,0 1-1-16,1 2 0 0,1-1-1 0,4-1-2 15,2 3-7-15,-3-2-1 0,5 0-7 16,5 0-2-16,-1-5 4 0,3 4-4 0,2-1 1 16,1-1-5-16,3-1 0 0,-1-4 0 0,5-1 2 15,-1-3 4-15,1 1-2 0,8-2 2 0,-3-2-2 16,2-1-1-16,4-3 3 0,2 1-4 16,2 0 1-16,-1-3-5 0,5 0-8 0,-2-2-10 15,2-2-16-15,-2 1-22 0,-1-3-39 0,4 0-49 16,-4 0-64-16,4 0-99 0,-4-2-199 15,-1-1-320-15,2 0-195 0</inkml:trace>
  <inkml:trace contextRef="#ctx0" brushRef="#br0" timeOffset="600206.5167">24541 16717 270 0,'2'-3'491'0,"0"0"-127"0,0-3-57 0,4 3-79 15,-1-2-53-15,4 4-56 0,-1 1-32 16,1 1-22-16,2 3-9 0,1 1-3 0,-1 3 3 16,0 2 4-16,2 4 2 0,0 0 1 0,-1 2-4 15,-2 3-5-15,1 0-3 0,-2 4-7 0,-3 2-8 16,1 1-4-16,0 2-9 0,-4-1 0 0,-3 2 2 16,0-5-4-16,-1 0-2 0,-1-3-1 15,-5-4-6-15,4 0 3 0,-3-6 2 0,3 1-4 16,-2-4 1-16,2-1-1 0,0-4 0 0,2-2 8 15,0-1 11-15,1 0 10 0,1-1 2 16,1-1-12-16,-1-3-15 0,1-4-13 0,4-6-4 16,2-1-2-16,0-4 4 0,6-1-3 0,-1-1-2 15,4-3 2-15,0-1 2 0,3-3 1 16,1 1 5-16,-4 5-3 0,4-1 1 0,0 3 1 16,0 1 3-16,-2 4 1 0,-1 3 1 0,-1 2-5 15,-2 5-5-15,2 1 3 0,-3 3-2 0,-2 1 2 16,1 1 0-16,1 3-3 0,-3 3-2 0,5 0-2 15,-4 4 1-15,1 2 1 0,-3 1 4 0,0 1-1 16,0 3-4-16,-3 1 2 0,-1-2 2 16,0 3 1-16,-2 1 2 0,1 0-3 0,-2-4-4 15,0 0-4-15,-1-1-5 0,-1-3-12 0,-1 0-23 16,0-3-34-16,0 0-42 0,0-3-49 16,0-3-80-16,-1 0-115 0,-1-3-200 0,-1 0-315 15,-1-4 177-15</inkml:trace>
  <inkml:trace contextRef="#ctx0" brushRef="#br0" timeOffset="600358.5269">24980 16384 1 0,'-3'-9'40'0,"1"-3"277"16,1 0-79-16,0 4-55 0,1 1-67 15,0 3-61-15,0 3-123 0,1 1-55 0,0 1-90 16,5 3-210-16,-2 1 301 0</inkml:trace>
  <inkml:trace contextRef="#ctx0" brushRef="#br0" timeOffset="600839.5511">25371 16533 752 0,'5'7'133'0,"-1"0"68"0,3 6 61 16,2 2 2-16,1 3-30 0,0 4-37 16,1 3-56-16,0 2-43 0,-1 3-22 0,0 4-23 15,-3 2-11-15,0 4-8 0,-1 4-7 0,-3 2-3 16,-2-2-3-16,3-2-4 0,0-5-14 0,-2-3-38 16,-1-2-53-16,2-5-66 0,1-3-56 15,-3-3-32-15,0-9-30 0,1 2-17 0,-1-7-24 16,0-4 9-16,1-3 55 0,0-2 31 0,0-3 23 15,2-3 186-15,0-4 9 0,-2 1 0 16,1-5 0-16,0-4 0 0,0 2 0 0,-1-1 0 0,3-1 0 16,-1-2 0-16,3 0 0 0,-1-1 46 15,2 1 265-15,1 0 11 0,2 1-11 0,0-1-28 16,-1 3-25-16,4 2-38 0,-1 1-32 16,0 4-21-16,-2 2-25 0,2 3-17 0,-3 1-21 0,0 3-18 15,3 0-17-15,-5 3-15 0,1 3-16 16,0 0-11-16,0 2-5 0,1 3 1 15,0 2-2-15,1 3 1 0,-2 2-3 0,1 2-3 0,-1 1 0 16,-3 3-3-16,0-1 4 0,2 1 2 16,-3-1-4-16,3 1-2 0,-5 1-3 0,0-1-1 15,-2-2-1-15,0 2-1 0,-1-4-5 0,0-4-7 16,-1 0-4-16,1-7-19 0,-1-1-26 0,0 2-33 16,-1-4-39-16,1-2-23 0,1-2-47 15,-2-3-134-15,-1-1-325 0,-2-1-367 0</inkml:trace>
  <inkml:trace contextRef="#ctx0" brushRef="#br0" timeOffset="600992.4444">25782 16577 260 0,'0'-12'534'0,"0"-6"-72"0,0-1-91 0,0 6-63 16,2 3-70-16,-1 3-82 0,-1 2-80 0,1 3-49 15,1 1-45-15,-2 2-44 0,0-1-11 0,1 2 2 16,5 2-26-16,-1 0-102 15,2 6-270-15,3-2-652 0</inkml:trace>
  <inkml:trace contextRef="#ctx0" brushRef="#br0" timeOffset="601945.2712">26418 16723 1053 0,'-6'-5'401'0,"-3"0"-31"0,0 0-71 15,4 3-66-15,2 1-54 0,2 0-64 16,0 1-52-16,1 0-36 0,-1 0-23 0,1 1-12 16,-1 1 2-16,-2 3 4 0,-3 1 4 0,1 3 11 15,-1 0 0-15,-2 3 5 0,-2 1 12 16,1-1 0-16,-1 2 4 0,-2 1 0 0,1 2-4 15,-3 0 0-15,2 2-3 0,0 2-1 0,0 2-8 16,0 1 0-16,2-3-7 0,-1-1-4 0,2 1-1 16,1-2 1-16,1 2-2 0,2 1-4 15,1-2 5-15,3-2-6 0,2-1 0 0,4 3 5 16,3-2-5-16,0 1 1 0,5-8-2 0,2-1 0 16,2-2 2-16,2-2 3 0,3-1 4 0,2-4-2 15,1-4-2-15,0-1 0 0,2-1 2 16,-3 1 3-16,-2-3-3 0,-1-3 2 0,-3 2-3 15,-2-4-3-15,-1 3 9 0,-4-5-2 0,-2 1 3 16,1 0 0-16,-4-1-1 0,-2 0-2 0,0 2-1 16,-3 0 5-16,0 1-5 0,-1-1 3 15,-1 4-1-15,-3-1-6 0,3 5 5 0,-3 0-3 16,-2 1 0-16,2 1-2 0,-3 0-8 0,2 2-3 16,-2 2-1-16,0 0 2 0,-4 2-1 15,1 2 3-15,1 2-2 0,2-1-2 0,-1 3 4 16,2 0-2-16,3-2 1 0,3 2 1 0,0-1-1 15,3-1 2-15,-1 2 0 0,5-2 3 0,0 1-2 16,1 1 2-16,2-2 0 0,3 1 0 16,0-5 3-16,-1-1-3 0,3-2 4 0,-3 2 0 0,1-5-5 15,-3 1 4-15,0 0-2 0,1-2 2 16,-1 1 2-16,0-2-1 0,1-4 0 0,-1 1-2 16,-1 0 1-16,1-3-1 0,0 5 2 0,-1-1 1 15,-2-3-3-15,-1 4 1 0,-1-1-1 0,-1 0 2 16,0 2 0-16,-2-1 3 0,1 3-3 15,-3 0-2-15,0 0 2 0,0 2-3 0,0 0 3 16,0 0 0-16,0 0-5 0,0 0-1 0,0 2-10 16,0-2-4-16,0 1 1 0,0 0 0 15,0 2 8-15,0 5 1 0,4-2 3 0,0 2 1 16,0 1 2-16,3 0 3 0,1 1-5 16,1 2 4-16,2-1-4 0,0-2 1 0,3-4 4 15,-2-4-3-15,7 1 4 0,-5-2 0 0,3-3-1 0,1-1-1 16,-1-4 4-16,1-1 1 0,-1-1-4 15,-2-2 5-15,0 2-6 0,0-4 1 0,1 2 2 16,-2-3-3-16,0-2 3 0,-2 0-1 16,0-4-1-16,-2 0 2 0,-1-4 1 0,-1 0 3 0,-3-2-3 15,-2-1 5-15,-1-1-5 0,-3 1-4 0,-1 3 7 16,-2 1-4-16,-3 3 5 0,3 4-1 16,-4 1 0-16,2 5-2 0,0 2 0 0,-3 3 0 15,4 3-1-15,-2 0-1 0,4 5-6 0,-2-1-5 16,1 3 4-16,-3 4-4 0,1 2 6 0,-2 6 3 15,0 1-6-15,-1 4 3 0,3 2-1 16,3 2 1-16,1 5 0 0,2 1 1 16,1 4 1-16,-1-1-4 0,1 1 5 0,-1-2-4 0,0 1 2 15,0 1 1-15,0 1-7 0,0 1-6 16,0-2-24-16,0 1-27 0,1-2-54 0,3 1-89 16,0-3-141-16,6-1-221 0,0-9-362 0,4-3-197 15</inkml:trace>
  <inkml:trace contextRef="#ctx0" brushRef="#br0" timeOffset="602476.1132">27704 16947 2043 0,'-5'-5'236'0,"2"0"6"0,-4 0-54 15,5 5-58-15,2 0-40 0,0 2-51 16,-2 1-25-16,1 3 5 0,0 6 8 0,-2 3 12 16,1 6 2-16,-1 1-9 0,1 5-6 0,-2 0-7 15,2 3-1-15,1 3-3 0,-3 0 4 16,0 3-6-16,-1-2 0 0,0 1-2 0,-5 1-10 16,4-3 5-16,-2-1-5 0,2-2-2 0,1-5 4 15,-1-2-2-15,4-9 2 0,-2-2-2 0,2-5 4 16,2-1 3-16,0-4 4 0,0-4 21 15,0-1 6-15,0 0 5 0,-1-3-11 0,1-2-18 16,0-7-10-16,-1-6-8 0,1-3 7 0,-1-3 1 16,0-5 2-16,1-2-2 0,-2-3-5 15,4-8 7-15,0-3-12 0,0-4 2 0,5-4 4 16,1 1-11-16,2-3 8 0,2-2-1 0,1-2-1 0,0 4 2 16,3 4 2-16,-2 8 0 0,2 6-5 15,-1 7 5-15,1 7-3 0,-4 4-2 0,2 6 5 16,-1 4-9-16,-5 4 1 0,1 3-1 0,-3 2-3 15,2 4-2-15,-3 0 1 0,1 4 1 0,4 7-2 16,-5 0 11-16,1 9-3 0,-2 3 6 16,-4 7 4-16,-2 4-6 0,-1 2 5 15,-6 4-2-15,-4 2 0 0,-4 4 6 0,-2 1-4 0,-2 2 1 16,1-2-8-16,-2-4-7 0,1 0-29 16,2-5-37-16,6-3-34 0,3-5-54 0,2-5-35 15,6-6-54-15,4-4-78 0,0-5-119 0,6-4-286 16,4-5-150-16,6-3 769 0</inkml:trace>
  <inkml:trace contextRef="#ctx0" brushRef="#br0" timeOffset="603080.8767">28019 17005 1 0,'3'-4'466'0,"-2"-1"164"0,-1-1-96 0,0 4-145 0,-1 2-135 16,-1 0-124-16,1 2-64 0,-2 1-28 15,0 2-13-15,-6 3 14 0,0 5 10 0,-1 0 6 16,-3 1 1-16,3 4-4 0,0 1-10 0,-1-1-10 15,2 1-4-15,4-2-15 0,1 0-1 16,3-2-3-16,3 2-8 0,2-2 3 0,2-2-2 16,3-3 0-16,2-2 3 0,2-2 2 0,2-4 3 15,1 0-2-15,0-4 6 0,3-1-4 0,-3-2 0 16,0-1 2-16,2-1-9 0,-5 0 8 0,5-3-3 16,-7-2-1-16,2-3 6 0,-3 3-1 15,1-2 2-15,-3 2-2 0,0-2 1 0,-3 0-2 16,0-2 0-16,-3-2 3 0,1 5-8 0,-1-2 5 15,-2 4 0-15,-1 0-2 0,-2 2 7 16,1 3-3-16,0 1 0 0,-1 4-6 16,-1 1-8-16,3 2-10 0,-3 3-2 0,-1 1 4 0,-2 3-1 15,-2 5 9-15,3-2 0 0,-1 6-4 0,5 0 8 16,0 0-3-16,-1 3 0 0,6-5-1 16,-1 2-1-16,5-2-1 0,-3-2-2 0,5 1 6 15,1-2-4-15,0-2 1 0,0-3 2 0,5-4-5 16,-1-3 8-16,0-1-3 0,4-3 2 0,0-1 4 15,-1-5-6-15,0-1 2 0,3-6 0 16,-2-1 4-16,0 0-1 0,-2-3 4 0,2 2-1 0,-6-6-5 16,5-1 8-16,-5-1-4 0,0-2 3 15,1 3 1-15,-4-2-6 0,-2-2 6 0,1 2-1 16,-5-1 3-16,1 2 5 0,-2 6 2 0,-2 5 6 16,-2 6-1-16,-1 0 7 0,1 5-5 15,1 2-1-15,0 1-5 0,0 2-14 16,1 0-3-16,-2 0-11 0,1 3 0 0,-4 4 6 15,-1 4 0-15,0 9 4 0,-3 2-2 0,0 3 4 16,3-1-7-16,1 0 4 0,0 2 2 0,1 0-7 16,3 1 4-16,0 2-3 0,1 0 0 0,-2 0 3 15,2 5-10-15,-1-2-21 0,1 2-34 0,0-1-43 16,0-2-56-16,1-1-67 0,2-6-62 16,-1-3-94-16,2-4-221 0,1-3-232 0,-1-7 93 15</inkml:trace>
  <inkml:trace contextRef="#ctx0" brushRef="#br0" timeOffset="603606.5382">28481 17091 1 0,'-1'-1'504'0,"0"-2"-92"0,1 1-154 0,2 1-104 0,2 0-53 15,2 1-36-15,5-2 3 0,4 2 5 16,0 0-7-16,7 0-8 0,4-1-8 0,-2 1-9 15,5-3-1-15,0 1 11 0,-1 1 14 0,-2-3 10 16,-2 1 1-16,0-5-7 0,-3 0-17 0,-2 2-4 16,-5 1 0-16,2 0 0 0,-4-3 6 15,-3 1 6-15,0 0 7 0,-4-4 4 0,3 4-5 16,-3-5-1-16,-1-1-11 0,-3 1-1 0,0-2-2 16,0 1-7-16,-1 1 1 0,-1 1-6 15,0 0 0-15,1 4 2 0,-2-1-1 0,-1 5-2 16,2 0-10-16,-1 3-8 0,1 0-14 0,0 0-6 15,1 0-4-15,-6 4-2 0,1 3 2 0,-3 3-1 16,2 2 1-16,0 3 3 0,-3 1 1 0,5 0 1 16,-3 2-1-16,2 2 1 0,1-1-3 15,3 0 1-15,-1-1 3 0,1 2-2 0,1 2 2 0,1-4-4 16,1-3-1-16,0-2 1 0,3-5 0 16,-2 0 3-16,6-1-4 0,-4-3 2 15,2-2-3-15,2 0 0 0,0-4 6 0,3 2-1 16,-2-4 3-16,4 1-2 0,1-2 0 15,-1-3-1-15,2 1-1 0,-3 3 3 0,1-1-2 16,-2 1 1-16,-2 1-4 0,1-1-3 0,-3 2 3 0,-2 1-3 16,4 2 4-16,-5 0-4 0,1 3-5 15,3 0 1-15,-5 0 0 0,2 2 4 0,1 0 2 16,-4 3 2-16,4 0-1 0,-4 0-4 0,4 2 6 16,-3 0-2-16,-2 1 2 0,3 1 2 0,-3 0-9 15,0-1-14-15,4 1-43 0,-3-2-63 16,3 0-87-16,0-1-133 0,2 0-301 0,1-3-689 15</inkml:trace>
  <inkml:trace contextRef="#ctx0" brushRef="#br0" timeOffset="604289.0829">29925 17095 44 0,'0'-1'654'0,"-1"-1"-135"15,1-2-143-15,-1 2-29 0,1 0-69 0,0-1-62 16,0 2-50-16,0-1-39 0,0 1-24 0,-1 1-25 16,1 0-23-16,0 0-20 0,0 0-12 0,0 3-14 15,-1-3-13-15,1 3 4 0,-1 1 0 16,-4 3 9-16,3 4 11 0,0 1 0 16,-2 6 1-16,0-1-5 0,0 0-1 0,-1 2 2 0,-1 1-3 15,0 1-1-15,1 1-7 0,0 0-4 0,-3-3 2 16,3 2 4-16,-4 0 4 0,1-1-3 15,0 0-5-15,4-2-4 0,-3-4-1 0,4-4 2 16,1-4 3-16,-2-1 3 0,4-3-1 0,-1 0 7 16,2-2 4-16,-1-2 13 0,0 2 10 0,2-2-6 15,1-3-11-15,0-3-15 0,4-6-11 0,-3-1 1 16,5-2 2-16,2-3 4 0,5-1-2 16,-2-1-1-16,5-5 2 0,0-3-2 0,0-1 5 15,-2-2-1-15,4-2-3 0,-2 2-2 16,1 0-6-16,-2-1 5 0,-1 4 3 15,-3 5 4-15,-1 3 4 0,0 4-4 0,-2 2-3 0,-2 4 2 16,-3 3 3-16,1 2 2 0,-5 3 4 0,3 2-8 16,-4 2-8-16,0 0 1 0,-1 0-3 15,2 2 4-15,-1 2 4 0,3 4-3 0,2 3-2 16,1 1 1-16,-2 5 1 0,3 0 2 0,-1 3 2 16,-2 3-3-16,4 0-4 0,-3 3 2 15,-1 0 1-15,2-2 3 0,-4 2 8 0,3-2-8 0,-3 2-3 16,-1-2-1-16,2-1-4 0,-2-4 2 15,0-1 2-15,0-1-4 0,-1-3-6 0,2 1-7 16,-2-2-12-16,0-2-13 0,0 0-25 16,0-3-22-16,0-2-39 0,-1-4-46 0,2-1-29 0,2-1-58 15,-2-3-179-15,1-1-429 0,3-4-299 0</inkml:trace>
  <inkml:trace contextRef="#ctx0" brushRef="#br0" timeOffset="604611.5156">30055 17197 880 0,'-2'0'518'0,"0"0"-141"15,-2 0-130-15,5 0-72 0,3 0-66 16,-1 0-11-16,4 0-2 0,3 2 0 0,4-2-15 16,6 0-19-16,1 0-11 0,8 0-11 0,1-2-8 15,-1-1-3-15,0 2 0 0,-4-2-4 16,-4 0 1-16,-1 2-4 0,-2-1-8 0,-6-1 1 15,0 1-4-15,-3 1 1 0,-2 0 2 0,-4 1-1 16,-2 0 1-16,-1 0 3 0,0 1 2 0,0-2-2 16,-1 1 1-16,1 1-5 0,0-2-6 0,0 1 1 15,-1 0-5-15,1 0-1 0,-1 1 0 16,1-1-9-16,-1 0-3 0,1-1-7 0,-1 1-9 16,0 1-8-16,-2-1-26 0,1 1-47 0,2 0-71 15,-1 2-107-15,0-2-150 0,1 1-295 0,1 2-572 16</inkml:trace>
  <inkml:trace contextRef="#ctx0" brushRef="#br0" timeOffset="606927.9102">30857 16983 1 0,'0'-2'285'0,"-1"-1"212"0,1-1-69 15,-1 0-74-15,1 2-69 0,0-1-70 0,0 2-42 16,0 1-41-16,1 0-33 0,-1 0-26 15,0 1-23-15,0 1-17 0,0-1-19 0,0 0-7 16,0 0-10-16,0-1-5 0,0 0 8 0,0 3 8 16,1 1 13-16,-1 0 10 0,1 5 7 0,-1-1 6 15,1 4 8-15,0 1 5 0,2 2-5 0,-1-2-4 16,-1 3-7-16,-2-3-9 0,1 1 1 16,-2 2-6-16,2 1-4 0,-3 2-4 15,2-1-6-15,0 1-2 0,0-1-2 0,0-2 1 0,0 3-3 16,1-3-3-16,-1-2-2 0,1-2-1 15,1-3 1-15,0 1 1 0,0-2 2 0,0-1-3 16,0 1-6-16,0-3 4 0,4-1-4 16,-4 0-1-16,0-2-12 0,0 0-26 0,0-1-26 15,0-1-31-15,2-2-26 0,-1-1-39 0,-1-1-92 16,1 0-220-16,0-1-412 0,4-6-184 0</inkml:trace>
  <inkml:trace contextRef="#ctx0" brushRef="#br0" timeOffset="607281.6326">30929 16934 563 0,'2'-3'477'0,"2"-1"-102"0,1 1-82 15,0-1-71-15,1 2-55 0,3 0-52 0,2-1-22 16,3 3-18-16,1 2-8 0,-2 2-11 15,5 2-5-15,-1 1-2 0,-1 3-3 0,2 0 0 16,2 5-7-16,-3-2-6 0,-2 5-7 0,3 1-5 16,-5 0 1-16,1 3-6 0,-2-5 1 0,-3 5-6 15,0-2-3-15,-3 1 3 0,-1 0-1 16,-3-1 6-16,-1 1-1 0,-3-2 2 0,-3 2-1 16,0-2-3-16,-4-2 6 0,0-1-3 15,-3 3 5-15,0-1-7 0,-3-2-6 0,3-2 0 0,1-3-1 16,-3-1 5-16,0 0 4 0,2-3-4 15,-2 0-4-15,-1-3-4 0,0 0-6 0,0 0-2 16,2 0-7-16,0-1-17 0,-1-2-20 0,3 0-24 16,2-2-43-16,3-3-61 0,0 3-105 15,5-4-353-15,2-3-804 0</inkml:trace>
  <inkml:trace contextRef="#ctx0" brushRef="#br0" timeOffset="607576.9111">31616 17017 1004 0,'2'-1'536'0,"0"-2"-176"0,-1 2-85 16,0 1-51-16,-1 0-73 0,0 1-49 16,0 2-42-16,0-2-20 0,2 1-1 0,1 3 11 15,-1 3 13-15,0 3 10 0,-1 4-3 0,4-3-7 16,-3 3-7-16,-1-1-8 0,0 3-7 15,-1 2-5-15,0-2-10 0,0 1-8 0,-1 3-4 16,-1-1-2-16,0-1-2 0,-3-1-1 0,3-1-2 16,0-1-4-16,-4 0 1 0,5-4 1 0,-1 2-2 15,1 0 0-15,-4 1-10 0,3-1-15 0,2-1-20 16,-2-4-22-16,1 1-34 0,0-2-66 16,1-3-71-16,1-1-118 0,0-3-201 0,0-2-385 15,1-3 13-15</inkml:trace>
  <inkml:trace contextRef="#ctx0" brushRef="#br0" timeOffset="607847.5476">31682 17018 375 0,'1'-7'592'0,"3"-2"-131"0,-1 2-152 16,0 0-57-16,5 4-66 0,3-3-51 0,0 1-27 15,5 1-21-15,-1-1-12 0,4 1-14 16,-1-1-10-16,2 3-7 0,-1-1-4 0,-2 2-7 16,0 0-7-16,-3 0-7 0,2 0-12 0,-5 1-3 15,2 0 0-15,1 1 0 0,-3 0 0 0,-1-1-3 16,-1 1-2-16,-2 0-3 0,0 0-2 0,1 2-6 16,-4 0-11-16,3 2-29 0,-4 0-52 15,3-1-69-15,-3-1-98 0,2 2-139 0,-2 5-326 16,-5-3-349-16</inkml:trace>
  <inkml:trace contextRef="#ctx0" brushRef="#br0" timeOffset="608083.4111">31622 17343 279 0,'6'3'571'0,"-3"-3"-140"0,5 1-33 0,3-2-51 15,0-2-93-15,7 2-79 0,0-3-64 0,4 1-35 16,0-1-27-16,0-2-15 0,3 1-7 16,-1-1-6-16,-2 1-8 0,-2 1-8 0,0 0-3 15,-1 1-2-15,-6-3 4 0,3 4 0 0,-3-2-5 16,-3 3-11-16,1-1-24 0,-3-1-31 16,1 1-52-16,-3 1-86 0,2-1-145 0,-1 1-369 15,1 0-572-15</inkml:trace>
  <inkml:trace contextRef="#ctx0" brushRef="#br0" timeOffset="608626.8706">32478 17135 1 0,'3'-4'548'16,"-1"-2"-94"-16,0 0-51 0,2 2-32 0,-2-1-74 15,-2 1-61-15,0 3-67 0,-1-2-44 0,-2 2-31 16,1-1-21-16,1 0-20 0,-1-1-12 0,-3 1-8 16,-1 1-8-16,-1 0-3 0,2 2 0 15,-3-1-5-15,-3 1-3 0,-3 0-3 0,-3 1 2 16,0 2 0-16,-5 2 7 0,1 4 0 0,-1-1-6 15,-3 4 2-15,3 2-9 0,-2-2-1 0,4 6 4 16,-1-1-7-16,3 3 3 0,1-1-3 16,4 0-5-16,3 1 4 0,3-3-4 0,6 0-2 15,2-2-5-15,5-1-2 0,0-4 2 0,5 0 7 16,5-2 8-16,2-4-2 0,3 1 3 0,2-4-4 16,4 0 0-16,-3-4 0 0,2-2 1 15,-1 0 3-15,-5-2-3 0,1-1 0 0,1 0 3 16,-5-4 1-16,1 2 3 0,-5-2 2 0,0 0 1 15,-3 1-2-15,-3 1 3 0,-1 2-1 0,-3 0 4 16,-2 2 0-16,3 3-3 0,-4 1 7 0,2 1-9 16,-2-3-2-16,-2 5 5 0,2-4-17 15,0 4 13-15,0-1-7 0,0-2-7 0,-3 2 4 16,2-1-12-16,1 1 8 0,0 4-2 0,0 2 8 16,-1 1-4-16,-1 1 0 0,-2 6 3 15,1 2-4-15,1-1 1 0,1 4-1 0,0-1-3 16,0-1 2-16,-1 3-1 0,2-3-3 15,2 4-30-15,0 0-88 0,0 1-140 0,-3 0-252 0,2-4-697 16,0-1 22-16</inkml:trace>
  <inkml:trace contextRef="#ctx0" brushRef="#br0" timeOffset="611760.9869">32997 17146 1 0,'0'-1'0'0,"0"-1"0"0,1 2 0 15,-1-3 289-15,2 1-7 0,-1 0-6 0,0-1-43 16,0 0-7-16,-1 0-24 0,2-1-30 0,-1 3-3 16,1-3-29-16,-1 2-19 0,-1-1-9 15,0 1-14-15,0 1-6 0,1-1-4 0,-1 0-10 16,1 1-4-16,-2 1-9 0,1 0-6 0,0 0-3 15,1-3-12-15,-1 6-11 0,0-3-12 0,-1 0-12 16,1 0-7-16,-1 0-5 0,1 0 0 16,0 1 0-16,-1 2 4 0,-2 0 1 0,1 2 7 15,0 2 7-15,-2 2-1 0,1 1 1 0,0 3-3 16,0 1-7-16,-3 1 3 0,3 2 4 16,2 0 1-16,-2 2 1 0,2-1-5 0,-1 3-7 15,1-3-1-15,0 2 4 0,0 0 1 0,-1 0 1 16,0 0-5-16,-1-1-8 0,2-1 5 0,-1 0 2 15,1 0 3-15,-2-1 4 0,0 11-5 16,3-17-4-16,-2 2 2 0,-1 5 0 0,1-9 1 0,1 0 3 16,2-4-5-16,-1-1-4 0,0-1 4 15,0-3 5-15,-1 0 7 0,2 1 7 0,-2-1-2 16,2 0-2-16,-1 0-8 0,0-4-3 0,-1 0-6 16,4-5-1-16,-3 5-4 0,1 0-3 0,-1-1-1 15,0-4-2-15,1-5 5 0,-2-1 3 16,1 7 0-16,0-1-4 0,2-5 0 0,-2-2 0 15,0 7 0-15,1-2 8 0,-1 3-2 0,1-1-1 16,2 1-1-16,0-1-3 16,-1 0 1-16,2 1-3 0,2 1-8 0,-2 0-6 0,2 0-8 15,2 2 0-15,-1 2 5 0,4 0 7 0,-1 2 3 16,3 0 0-16,1 2 3 0,1 1-1 0,1 1 6 16,1 0 3-16,1 2 0 0,-2 1 0 0,3-3-1 15,0 1-1-15,-2-2 2 0,2 0 5 16,0 0 2-16,-3-1 0 0,4-2 0 0,-6-1-1 15,3 0 6-15,-5 0 4 0,2-1 2 0,-1 0 4 16,-3-3-5-16,-1 1 1 0,-4 0 4 16,1-1 3-16,-2-1 4 0,4 0 0 0,-4 0-6 0,0-2-3 15,-2 2 3-15,0-1 1 0,0-1 1 16,-1 1-2-16,0 0-6 0,-2-1-1 0,1 1 2 16,-1-1 6-16,1 1 6 0,0 2 1 0,-2-2 1 15,1 1-2-15,0 1-1 0,0 1 9 16,1 1-1-16,1-1 1 0,-2 0-6 0,1 2-11 15,-1 1 4-15,1 0-4 0,0 1-2 0,1 1 1 16,-1 0-16-16,0 0-8 0,0 0-3 16,0 3-3-16,1 0 8 0,0 3 7 0,-1 1-1 15,1 1-2-15,-1 3 1 0,0 2-1 0,2 4 9 16,-1 2 0-16,2 2-2 0,-2 0-1 0,0 3-4 16,-1 2 5-16,0-1-3 0,1 1 5 15,-1 1-6-15,-1-2-2 0,0 1 2 0,-2-1-1 16,2-1 4-16,0 0 2 0,1-2-4 0,-2 0-4 15,-1-3-8-15,0 1-13 0,2-4-32 0,1 0-54 16,-1-2-97-16,1-1-197 0,0-1-701 0,0-2-466 16</inkml:trace>
  <inkml:trace contextRef="#ctx0" brushRef="#br0" timeOffset="614033.2229">31699 17383 1 0,'0'2'0'0,"0"-4"0"0,0 1 0 0,-1 1 0 0,1 0 0 0,-1 0 0 16,1 0 0-16,0 0 0 0,0 1 0 15,0-1 0-15,0 0 0 0,0 0 0 0,0 0 0 16,0 0 0-16,1 0 27 0,-1 0 89 0,0 0-2 16,0 0 3-16,-1 0-4 0,1 0-8 0,-2 0-17 15,2 0-15-15,-2 0-9 0,1 0-2 16,1-1 6-16,-1 1 2 0,-1 0-2 0,2 0-6 16,-1 0-9-16,1 0-2 0,0 0 7 0,-1 0 9 15,2 0 11-15,-1 0 10 0,0 1-4 0,1-1 0 16,-1 0-5-16,0 0-14 0,1 0-8 15,-1 0-11-15,0 0-10 0,1 2-4 0,-2-4-5 16,1 4-8-16,0-2-6 0,0 1-8 0,0-1-8 16,0 1 1-16,-1 0 7 0,1 3 7 0,-1-1 7 15,0 2-1-15,1 0-1 0,-2 1 2 0,-1-1 2 16,3 1 11-16,-2 1 6 0,-1 1 0 0,-2 0-1 16,3 1-7-16,-1-1-2 0,-2 2-5 15,4-1 1-15,-2 2-4 0,-2 0-3 0,3 2-2 16,0-1 1-16,-1 1 3 15,-1 4-2-15,3-5-1 0,-1 5-5 0,0 0-4 0,-1-2 0 16,0 2 2-16,3 1 2 0,-2 0-2 0,0-2-2 16,-1 4-3-16,0-4-3 0,2-4 3 0,0 3 1 15,0-2 2-15,0 2-2 0,0-3-4 16,-4 0 1-16,4-4-4 0,1 1 6 0,-1-2 0 16,1-1-1-16,0-1 0 0,-1 0-1 0,1-2 4 15,-1-1 2-15,1-1 1 0,0 0-2 0,0 0-1 16,0-2 3-16,0 1 4 0,0-1 6 15,0 1 5-15,0 0 4 0,0 1 3 0,1-1-4 0,-1-2 0 16,0 3-1-16,1-3-15 0,-1 2-15 16,1-2-27-16,0-5-42 0,4 4-52 0,0-3-115 15,3 0-393-15,2-1-887 0</inkml:trace>
  <inkml:trace contextRef="#ctx0" brushRef="#br0" timeOffset="616085.3932">23154 17967 1 0,'1'-1'48'0,"-1"0"-64"15,1 1-15-15,4 0 30 0,-2 1 1 16,0-2 0-16,2 1 0 16,-1 0 3-16,3 0 26 0,-4 1 3 0,5-1 7 0,-4-1 12 0,5 1 27 15,-3 0 36-15,-2 1 24 0,2 0 6 16,-1-1-4-16,4 2-14 0,1-2-15 0,0 0-7 15,3 0-5-15,4 0-4 0,1 0-7 0,1-3-7 16,3 2-12-16,1 0-10 0,3 0-11 0,-2 1-7 16,4 0-4-16,0-3-4 0,0 2 5 15,2 1-1-15,1 0-3 0,4 1-3 0,-3-1-9 16,0 0 3-16,0 0-1 0,4 0 3 0,-1 3 5 16,3-2-4-16,1 0 5 0,-2 0-3 15,3-1-1-15,-1 1 3 0,4-1-4 0,2 2-5 0,0-1-2 16,2-2-2-16,-4 1-3 0,4 0 5 0,-2 1 1 15,5 2-4-15,-3 0 3 0,3-2-4 16,-4-1 0-16,4 1 1 0,1 0-2 0,-1 1-2 16,1 0-4-16,0 0 1 0,2-1-4 15,1 0 4-15,0 0 1 0,-1 3-5 0,2-1 4 16,0 0-2-16,0-2-1 0,3 0 3 16,0 0-1-16,-1 2-2 0,4-1-1 0,-1 2-1 0,4 0 0 15,-2-1 1-15,1 0 3 0,0 3-3 16,0-2 2-16,-2 0-4 0,3-1 3 0,-3 1 0 15,2-2-5-15,-1 3 2 0,0 1-7 16,1 0-2-16,-2-1 4 0,2 0 4 0,1 1 3 16,-1 2-1-16,1-1-1 0,-1 0-4 0,0-2-2 15,1 0 6-15,-1 0-3 0,2-1 0 0,-3 2-2 16,4-1-5-16,-4 1 5 0,4-3 0 0,1-2 4 16,-1 4 2-16,1 0-3 0,3 2-1 0,-4-2-3 15,1 0 2-15,-1 1-2 0,0 0 0 0,1 2-1 16,-4 0-4-16,4 0 4 0,-35-4 17 15,8 0 4-15,0 0 2 0,7 0-3 0,0 2-19 16,6-1-6-16,0-2 5 0,6 2 0 0,1 0 8 16,-4-1-2-16,0 0-11 0,-1 0 2 15,2-1-2-15,-2 1 15 0,-1-1 1 0,0 2 4 0,0 0-12 16,-1-2-11-16,-1 0 9 0,1 0-2 16,-2-1 14-16,-1 1 2 0,0-2-13 0,1 1 2 15,-1-1-9-15,0 0 8 0,1 3 15 16,1-3-4-16,0 1-2 0,1 0-19 0,0-1 5 15,-1-1-6-15,1 2 20 0,-1-1 4 0,-1 0-8 16,-1-1 1-16,-3 2-5 0,1-2 6 16,0 1 5-16,1-1-2 0,-4 1-6 0,4-1-7 0,0 0-5 15,-4 0 7-15,5 0 8 0,-2 0 9 16,-1 1 5-16,2 1-10 0,1-1-10 0,0-1 2 16,0 2 4-16,0 1 4 0,1-1 3 0,1-1-18 15,-1 1-1-15,0 1 2 0,5-1 5 0,-1 2 15 16,2-1-10-16,-2 2-3 0,5 1-5 15,-3-3 3-15,4 2 12 0,-4-1 2 0,3 0 3 16,0 1-15-16,0-1-6 0,0 0 1 0,-2-3 2 16,-1 2 17-16,3-1-3 0,-2 0 2 0,-3-1-8 15,3 1-4-15,-4-1 16 0,3 1-5 0,0-1 6 16,-1 1-8-16,-4 0-14 0,5-1-1 16,-2 1 2-16,-1 1 4 0,3-1-1 0,-3 0 2 15,2 1-9-15,1-1-3 0,-1 3 6 0,0-3-3 16,1 2 11-16,1-2-8 0,-1 2-18 15,1-1 19-15,-1 1-8 0,-2 2 19 0,3-2 5 16,-5 2-13-16,0-2-9 0,-2 0-10 0,-3 1 15 16,1-2-6-16,-4 2 14 0,1-2-2 0,-6 0-14 15,0-1 10-15,-5-1-6 0,-2 0 10 0,1 1 10 16,-7 0 0-16,-2 0-8 0,-3-2-9 16,-3 1 7-16,-5-2-7 0,1 1 15 0,-4 1 0 15,-3-2-16-15,0 1 9 0,-3-2-8 0,-1 2 3 16,-2 0 13-16,1 0-7 0,-1 0-9 15,-2 0-16-15,0-2 12 0,0 2-7 0,0 0 17 16,1 0 9-16,-1 0-23 0,0 2 4 0,-1-2-9 16,1-2 6-16,0 4 9 0,0-2 3 0,0 0-7 15,0 0-17-15,-1-2-3 0,-1 2-16 16,0-1 15-16,4 1-1 0,-4 0-36 0,2 0-5 16,-1-1-57-16,-2 1-60 0,1 0-108 0,-3 0-274 0,-5 0-522 15</inkml:trace>
  <inkml:trace contextRef="#ctx0" brushRef="#br0" timeOffset="620134.1718">23172 17969 1 0,'1'-2'0'15,"0"0"0"-15,1-1 0 0,-2 0 0 0,0 0 0 16,1 0 0-16,-1 1 0 0,0-1 0 16,1 0 0-16,2 0 107 0,-3-1 8 0,1-1-8 0,-1 1-10 15,1-1 3-15,0 1-2 0,-1 0 16 16,1-2 18-16,0 1 14 0,-1 0 12 0,0-1-9 15,1-2-21-15,0 1-13 0,-1-5-9 0,3 0 2 16,-2-3-4-16,-1 2-1 0,0 1-9 16,1-1-11-16,-1-2-15 0,1-2-8 0,0-3-6 15,0-3-15-15,0 0 3 0,0-2-8 16,3-3-6-16,-3 0-2 0,0 0-2 0,-1-1 0 0,0-2-5 16,-1 0 1-16,1-1-1 0,-1-2-1 15,1 2 5-15,-5 1 0 0,4 2 0 0,0-2-1 0,-1 1-3 16,0-1 0-16,-2 2-2 0,3 1 0 15,0 1 1-15,-1 0-3 0,-3 2-1 0,3-1 0 16,-1 1 0-16,1 1-2 0,-3 1 2 0,3 0-4 16,-1-1 0-16,-3 0 4 0,5-1-6 15,-1-1 2-15,1 3-2 0,-2-1-4 0,2 1 1 16,1 0-1-16,0 1 0 0,0 2-1 0,1 1 1 16,2 0-2-16,-3 0-1 0,1 0 3 0,-1-1-3 15,1 4 3-15,-1 1 2 0,0-1-4 16,0 2 2-16,0 0-1 0,0-1 2 0,0 3-4 15,0-1 3-15,0 1-2 0,0-1-2 0,0 0 6 16,1-2-4-16,-1 2 3 0,1 0 4 0,-1 1-11 16,0 0 3-16,0 0-3 0,1 0-1 15,1 4 3-15,2-3 1 0,-3 3-2 0,1 0 0 16,-1-2 0-16,3 2-1 0,-3 1 4 0,0 1 1 16,0-1-5-16,0 4 3 0,1-1-5 15,-2 0 3-15,1 1 0 0,-1 1-3 0,1 0 0 0,2 1-8 16,-3 0 1-16,1 0-4 0,0 1-1 15,1 0 1-15,-1 0-3 0,1 0 3 16,3 0 0-16,-2-1 1 0,4 2 8 0,-1-1 1 16,1 0 4-16,2 0-1 0,0 0-1 0,4 1-1 0,-2-1 0 15,6 0 4-15,0 1-2 0,-1 0 2 16,4 1-3-16,5-2-1 0,-1 1 3 0,0 0-1 16,4 1 2-16,0 1 2 0,-3-1-3 15,4-1 0-15,2 2 0 0,0-2 1 0,5 0-1 16,-2 0 2-16,3-1-1 0,-1 2-2 0,2-2 2 15,3 1-2-15,-2-2 3 0,4 1 1 16,3-2-3-16,-1 2 2 0,3 0-2 0,-1-1 1 16,6 1 2-16,-1-2 0 0,3 0-1 0,-2 0-2 0,4 0 3 15,3 0-2-15,0-1 5 0,3 2 2 16,-1-3-4-16,4 3 1 0,-1-1-3 0,3 1 1 16,-2-1 2-16,4 1 0 0,-1 0-1 0,0 1-2 15,2 0 2-15,-5 0-6 0,4 0 2 0,1 1 2 16,-2 0-5-16,0 1 3 0,0 0 0 15,-1-1 0-15,5 0 2 0,-4 2 1 0,1-2 0 16,2 2-3-16,-1 0-2 0,0-1-1 0,3-1 1 16,-2 3 2-16,3-2 2 0,-1 1 0 0,-1 1-1 15,0-1 0-15,-2 3 4 0,-2-2-1 16,2-1-1-16,-3 0-3 0,1 0 0 0,-1 0-1 16,-1 4 4-16,4-4 4 0,-2 1-4 15,2-1 2-15,0 0-1 0,-2-1-3 0,-1 1 4 16,2 1 0-16,-4 0-2 0,1-3-2 0,0 1 1 15,-1 1-3-15,-1 0 4 0,2 0 2 0,-1 0-3 16,0-1 2-16,4 4-2 0,-4-3-1 16,2 1 4-16,1 0-2 0,-2 0 2 0,1 3 0 0,-3-3-4 15,0 2 1-15,-2-1-1 0,1 2 0 16,-1-1-3-16,-2-2 3 0,-3 1-2 0,0 0 2 16,0 2 5-16,-5-3-7 0,6 3 1 0,-5-4 0 15,3 2-2-15,-2 2 3 0,1-3 0 0,-1 2 2 16,4-1-3-16,-3 0 6 0,1 0-5 15,0-1 0-15,-5 0 4 0,1 1-4 0,-1 0 4 16,-3-2-4-16,1 1-1 0,-6-1-3 0,3 0 1 16,-4 1 4-16,0-1-1 0,-3 2 4 0,-1-3-1 15,0 0-4-15,-3 0 8 0,2 0-7 16,1 0 2-16,-1 1 0 0,-3-2-4 0,1 2 4 16,-2-2-2-16,-2 0 1 0,4 3 1 0,-3-3 1 15,4 1 0-15,-4 0-4 0,-2-1 4 16,2 0-5-16,4 0 1 0,-4 0 4 0,2 0-6 0,-2 1 5 15,0-2-3-15,-1 1 2 0,3 0-1 16,-1-1 1-16,2 1 2 0,0-1-2 0,2-1 2 16,-3 1-4-16,1 0 3 0,-3 1 2 15,-2-1-6-15,5 0 5 0,-1-1-4 0,-2 0 0 0,4 1 6 16,-4-1-1-16,2-1-2 0,-1 2 0 16,-1-2 4-16,3 2-6 0,-3-1 2 0,3 0 0 15,-2 1-9-15,0 0 8 0,2 0-2 0,-3 0-1 16,5 1 6-16,-5 0-6 0,5 0 4 15,-4 0-3-15,1 2 3 0,-3-2-4 0,-1 1 2 16,-1-1 2-16,0 1-6 0,-3 2 6 16,2-3-4-16,0 1-1 0,-1 0 6 0,-3 1-4 0,0-1 4 15,-1 0-3-15,-1 0-2 0,0 0 0 0,1 0-1 16,-3 1 4-16,1 0-5 0,1-1 3 0,0 1-1 16,-1-2-2-16,-1 0 9 0,0 0-6 15,0 1 1-15,-2-1 0 0,2-1-5 0,0 1 3 16,-2-1 1-16,0 0 2 0,2 0-5 15,-3 0 5-15,5 0-2 0,-3 0-3 0,-1 0 10 16,1 0-10-16,-1 0 2 0,2 1 1 0,2 1-7 16,-2-2 8-16,2 0-2 0,-3 0 0 0,1 1 4 15,-2 1-2-15,3-1 1 0,-2 0-4 16,0-1 5-16,0 1-7 0,-1-1 4 0,2 1 2 16,0 3 10-16,0-3 5 0,-12-1-4 0,4 0 1 15,0 2-15-15,0 0 0 0,2-2 2 0,0 1-5 16,3 0 5-16,0 2-6 0,0-2 2 0,3 0 2 15,-3 1-7-15,0 0 9 0,0 0-4 0,1-1 0 16,2 1 3-16,-2 0-3 0,3 1 2 16,-2-2-4-16,1 0 5 0,1 1-3 0,0 0 2 15,0-1 3-15,-1 0-8 0,0 0 5 16,-1-1-1-16,-4 0 1 0,1 0 6 16,-3 0-3-16,0 0 1 0,-4-1-2 0,0 1 0 0,-3 0-1 15,1 0 2-15,-2-1 3 0,0 1-5 0,1 0 4 16,-2 0-2-16,-2 0-3 0,2-1 7 15,-2 1-6-15,3 0 4 0,-1 0-3 0,0-2-3 16,1 2 1-16,0 0-2 0,2-1 6 0,0 2-5 16,1-2 4-16,0 1-2 0,-2 0-4 15,3-1 8-15,-1 1-4 0,0 0 2 0,-1 0 1 0,-2 0-7 16,5 1 3-16,-6-1-2 0,0 1 4 0,4 1-1 16,-1-1 2-16,-1 0-3 0,-1 0-3 15,1-1 5-15,-4 1-4 0,5 0 5 0,-8-1 0 16,7 3 1-16,-7-3-2 0,0 0 1 0,0 0 2 15,0 0-4-15,0 0 5 0,0 0-5 16,0 0-3-16,27 9 3 0,-27-9-4 0,0 0 3 16,0 0 2-16,0 0-6 0,28 8 3 0,-28-8-3 15,0 0 3-15,0 0 2 0,22 7 1 0,-22-7-2 16,0 0-4-16,0 0 2 0,26 11-4 16,-26-11 4-16,0 0 2 0,0 0-3 0,24 14 3 15,-24-14-2-15,0 0-1 0,0 0 5 0,0 0-3 16,26 19 4-16,-26-19-5 0,0 0 2 15,0 0-3-15,0 0 0 0,0 0 8 0,25 27-9 0,-25-27 9 16,0 0-6-16,0 0 0 0,0 0 7 16,4 27-5-16,-4-27 5 0,0 0-6 0,0 0-1 15,0 30-1-15,0-30 4 0,0 0 2 0,0 26-3 16,0-26 3-16,0 0-5 0,0 31 1 0,0-31 4 16,0 0-3-16,0 35 3 0,0-35-3 0,0 25-4 15,0-25 2-15,0 27 2 0,0-27 3 16,0 28 1-16,0-28 1 0,0 29-2 0,0-29-5 15,0 28 3-15,0-28 0 0,0 30 1 0,0-30 0 16,0 28-5-16,0-28-1 0,0 28 0 16,0-28 6-16,0 27 5 0,0-27-2 15,0 26-2-15,0-26-6 0,0 24-1 0,0-24 1 0,0 0 4 16,0 37 4-16,0-37-8 0,0 24 2 16,0-24-5-16,0 24 8 0,0-24 6 0,0 24-5 15,0-24-1-15,0 26-7 0,0-26-1 0,0 24 5 16,0-24 4-16,0 25 1 0,0-25-3 0,0 27-3 15,0-27-2-15,0 26 1 0,0-26 11 16,0 26-3-16,0-26 0 0,0 25-7 0,0-25-8 16,-4 25 8-16,4-25 6 0,-4 25 3 0,4-25 1 15,-5 28-3-15,5-28-7 0,-3 25 6 0,3-25 3 16,-3 23-3-16,3-23 2 0,-4 25-7 0,4-25-2 16,0 0 7-16,-6 34 3 0,6-34 1 0,-3 23 2 15,3-23-3-15,-2 24-2 0,2-24 5 16,0 0 2-16,-5 33-3 0,5-33 2 0,-2 25-5 15,2-25-8-15,-4 27 5 0,4-27 4 0,-3 23 6 16,3-23 5-16,-2 25-8 0,2-25-10 0,-3 26 0 16,3-26 6-16,-2 24 2 0,2-24 15 15,-3 26-10-15,3-26-14 0,-2 24 4 0,2-24-9 16,-4 25 29-16,4-25-10 0,-2 25 0 0,2-25-12 16,-3 25-25-16,3-25 24 0,-6 25-2 15,6-25 12-15,-3 25-7 0,3-25-12 0,-3 25 0 16,3-25 1-16,-6 23 18 0,6-23 9 0,-6 25-3 15,6-25-12-15,-2 24-18 0,2-24 7 16,-6 24 5-16,6-24 12 0,0 0 1 0,-10 35-14 16,10-35-4-16,0 0-1 0,-8 32 17 0,8-32 6 15,0 0 2-15,-6 32-9 0,6-32-15 0,0 0 10 16,-11 29-9-16,11-29 19 0,0 0-6 0,-10 28-21 16,10-28 17-16,0 0-11 0,-6 24 13 15,6-24 12-15,0 0-9 0,0 0 1 0,-9 30-15 16,9-30-2-16,0 0 5 0,0 0 9 0,-11 25 14 15,11-25-15-15,0 0 1 0,0 0-18 0,0 0 12 16,-8 29 20-16,8-29-7 0,0 0 3 0,-6 23-19 16,3-11-5-16,3-12-7 0,-3 9 19 15,3-9 9-15,-4 10-8 0,4-10 4 16,-3 11-12-16,0 0-5 0,3-11 24 0,-4 11-1 16,4-11-5-16,-1 11-7 0,-2-3-21 0,3 1 7 0,0-2 16 15,-1 1 11-15,2-1-9 0,-1-7 6 16,-1 6-21-16,1 0 0 0,-2 0 28 15,0-3-19-15,1 1 18 0,1 1-14 0,0-3-21 0,-1 0 12 16,1 3 2-16,0-3 18 0,0-1-5 16,0-1 5-16,0 2-21 0,0 0-7 0,-2-1 24 15,0 0-16-15,2 0 18 0,1 2-10 0,-2-2-20 16,1 1 10-16,-1 0 1 0,1 0 29 0,0-1-8 16,1 1 0-16,-1-1-22 0,0 0-11 0,-1-1 24 15,0 2-10-15,2-4 20 0,-1 4-6 0,-1 0-21 16,1-2 10-16,-3 1-4 0,3-1 12 0,0 1 16 15,0-1-12-15,0 1-3 0,0-1-5 16,-2 3-6-16,2-3 19 0,-2 0 2 16,2 0 3-16,0 0-11 0,0 0-4 0,0 0-1 0,0 0 2 15,0 0 14-15,0 0-4 0,0 0-8 16,-28 18-15-16,28-18 10 0,0 0-15 0,0 0 20 16,-28 10 8-16,28-10-25 0,0 0 22 15,-28 10-12-15,28-10 5 0,-25 4 15 0,25-4-7 16,-30 1-7-16,30-1-17 0,-43-1-7 0,0-2-4 15,-8-3 10-15,-4-1 4 0,-3-4-30 0,-8-2-44 16,0-1-96-16,-5-1-261 0,4 0-792 0</inkml:trace>
  <inkml:trace contextRef="#ctx0" brushRef="#br0" timeOffset="884856.6436">1854 10501 1 0,'0'-2'0'0,"-3"-1"0"15,0-3 0-15,-1 2 64 0,3 0 166 0,-1 1-33 16,-1 0-37-16,1 0-25 0,1-1-19 15,0 3-9-15,0-2-3 0,-1 1 6 0,1 0 5 16,0-1 11-16,-1-1-1 0,0 0-12 0,1 1-15 16,0-1-23-16,1 1-17 0,0 2-5 15,0-2-7-15,-1 2 1 0,1-3 3 0,-1 2 0 16,1 1 7-16,0 1 1 0,0 0 2 0,0 0-7 16,-2 0-8-16,2 0-8 0,2 0-6 0,-2-2-2 15,0 4-1-15,1-2-5 0,-1 0-6 16,0 0-7-16,0 1-3 0,0-1-2 0,0 1 1 15,0-2 0-15,0 1-4 0,0 0 0 0,-1 0-6 16,1 0-1-16,0 1-1 0,0-1-2 0,0 1-1 16,0 3 3-16,1-3 5 0,0 3 3 15,0 0 7-15,2 1-2 0,1 2-1 0,-1 1 1 16,-1-1-1-16,3 3-1 0,-2-1 2 16,-1 2 1-16,3-1 3 0,-2 2-3 0,0-1-2 0,2-2-1 15,-2 2 0-15,2-4 1 0,-3 1 0 16,0 1 0-16,-1-1-1 0,4-1-2 0,-3 2 2 15,0-3 1-15,-2 2 2 0,2 0-3 16,0-3-1-16,0-2-2 0,0 0 3 0,-1-1 3 16,1-1 3-16,-1 0 5 0,0 1 4 0,3-2 6 0,-2 0 12 15,0 0 5-15,2-2 5 0,2 1-4 16,2-4-9-16,4-2-8 0,2-2-6 0,3-4-4 16,-1 1-4-16,2-2-2 0,0-1-3 15,2 0-3-15,1 0 2 0,4-2-2 0,-4-2 4 16,2 1-1-16,1 1-4 0,0-3 2 0,-4 3-6 15,0-1 5-15,-6 1-1 0,4 2 1 0,-6 2-2 16,-1 2-4-16,-1 3 3 0,-1 0 0 16,0 1 3-16,-6 4 1 0,2-2-2 0,-2 3 0 15,-2-1-2-15,0 0 5 0,-1 2 1 16,0 0 3-16,0 1-2 0,0 1-3 0,-1-1-2 0,1 0-5 16,0 1 2-16,0-2-5 0,0 1-9 15,0 1-8-15,-1-1-29 0,0 2-16 0,0 2-39 16,-2 2-64-16,-1 0-97 0,1 8-229 0,-5 0-442 15,-1 1-222-15</inkml:trace>
  <inkml:trace contextRef="#ctx0" brushRef="#br0" timeOffset="885472.9592">1559 10892 1 0,'-2'-2'117'0,"1"-2"278"15,-4-3-60-15,4 4-28 0,2-2-24 16,-1 1-32-16,0 1-35 0,2-3-26 0,-2 2-41 15,3 2-28-15,-3 1-28 0,1 0-20 0,0 0-10 16,-1 1-13-16,0 0-10 0,0 0-15 16,0 1-8-16,0-1-8 0,0 0-5 0,0 1-1 0,0-1-7 15,0 0 1-15,0 1 0 0,2 0-3 16,-1 1 8-16,3 1-2 0,0 3 1 0,-2-2 1 16,4 1-2-16,-3 0 2 15,5 3 2-15,-5 0 4 0,4-1-4 0,-3 3 1 0,4-3-1 0,-2 0-4 16,-1-1 4-16,1 1 2 0,-2-1 2 15,2-1-2-15,-1-1 1 0,4 1-1 16,-3-2 4-16,-2 0 6 0,3-2 1 0,-2 0 4 0,4 0 2 16,1-1-1-16,0 0 6 0,2-3 4 0,4-3-1 15,2-1 2-15,-2-1-8 0,9-4-6 16,-1 0-4-16,6-3 0 0,1-2-5 0,0-1-1 16,3-2-3-16,0 0-6 0,-1-1 6 0,2 0 1 15,-2-1 0-15,-1 3 1 0,-1-4-2 16,-1 1 1-16,-4 0-3 0,1 1 3 0,-6 2-2 15,-1 2 0-15,-1 2-2 0,-1 2-4 0,-6 2 7 16,-2 2 1-16,0 2 7 0,-5 0 4 0,-1 3-1 16,-2 1 3-16,-1 0 1 0,-1 3 4 0,0-1 0 15,0 1-2-15,-1 1-2 0,1-1-10 0,0 3 1 16,-1-3-3-16,1 0-2 0,-1 0 2 16,0 0-9-16,1 1-8 0,-2-1-9 0,2 1-7 15,-1 2-5-15,-2 4-25 0,-3 6-67 0,1 1-149 16,2 6-509-16,-1 5-876 0</inkml:trace>
  <inkml:trace contextRef="#ctx0" brushRef="#br0" timeOffset="891094.2423">2619 7126 1 0,'0'-1'0'0,"0"-2"0"16,0-1 0-16,-2 1 0 0,2 1 0 0,0 0 0 16,2-2 0-16,-2 3 0 0,1-1 0 15,-1-1 0-15,0-1 0 0,0 3 0 0,0-2 0 16,0 3 0-16,0-3 7 0,0 1 153 0,0 0 10 16,0 1-3-16,-1-1 5 0,-1-1 5 15,2 1 0-15,-1-1-12 0,1 0-10 0,0 2-17 16,-1 0-17-16,0-1-18 0,1 2-21 0,0-1-19 15,-1 1-20-15,1 0-15 0,0 0-13 0,0 0-7 16,0 0-6-16,0 0-3 0,0 0-3 0,0 1-5 16,0-1-9-16,0 0-10 0,0 0-13 15,0 2-10-15,0-2-10 0,0 0 6 0,0 1 14 16,0 0 18-16,1 2 21 0,-1 0 5 0,1 0 2 16,0 1-2-16,0-1-2 0,1 0 3 15,-1 1 0-15,1 2 0 0,1-3 1 0,-2 2-3 16,-1-1 1-16,3 0-2 0,-2 1 2 0,1 0-1 15,1 0 0-15,-2-1-1 0,1 0-1 0,1 1 5 16,1 1 0-16,-2-3 4 0,3 2 3 0,-1-1 2 16,0 0 3-16,3 3 1 15,-3-3 1-15,2-1-2 0,0 2-1 0,-2-2-2 0,3 3-3 16,-1-2 2-16,-1-2 4 0,1 1 1 16,-1 0 6-16,-1-2 3 0,1 0-1 0,-1 1 1 0,2-1-2 15,-3-1-3-15,1 1 1 0,1-1 1 0,0-1 2 16,2 1 4-16,-1-1 3 0,1-1 0 15,2 0-1-15,0-3-3 0,4 0-5 0,0-2-3 16,1 2-5-16,1-1-2 0,-2 1-4 16,-1-3 0-16,1 2-3 0,-2 0 2 0,1 3-1 15,0-5-2-15,-1 4 3 0,-1-1-3 0,-1 0 2 16,-3 2 1-16,0-1 1 0,1 0-1 0,-3 1 2 16,0 0 2-16,0 0 2 0,-2 1 4 0,-1 1-1 15,-1-1 1-15,2 1-2 0,-1 0-2 16,-1 0-1-16,1-1-4 0,1 0-1 0,-2 2-1 15,0-1-1-15,0 1 1 0,1-1-1 16,-1 1 0-16,0-2 0 0,0 2-2 0,-1 0 0 16,1 0-3-16,0 0 0 0,0 0-2 0,0 0-2 15,0 2-2-15,0-2-4 0,0 0-6 0,0 0-7 16,-2-2-11-16,4 4-2 0,-2-1 5 16,1 4 8-16,0 0 8 0,-1 1-12 0,2 2-47 15,-2 4-106-15,3 1-196 0,1 1-320 0,-1 2-427 16</inkml:trace>
  <inkml:trace contextRef="#ctx0" brushRef="#br0" timeOffset="892443.464">3459 7317 1 0,'0'-1'0'0,"0"0"0"0,0 0 0 0,0-3 0 15,-1 3 0-15,1-1 0 0,0 1 0 0,0-2 0 16,0 2 12-16,0 0 96 0,-1 0-3 15,1 0-11-15,0-1 1 0,-1 2 2 0,1 0 12 16,0-1 7-16,0 1 3 0,0 0 5 0,0 0-12 16,0 0-16-16,0 0-25 0,-1 0-26 0,1 0-16 15,0 0-10-15,1 0-2 0,-1 0-6 16,0 1-4-16,0-1 1 0,0 0-8 0,0 2 0 16,0-2-2-16,0 0-4 0,0 0-1 15,0 0-4-15,0 0-4 0,0 0-2 0,0 0-2 16,0 1-7-16,0-1-10 0,0 1-16 0,0 0-23 0,0-1 5 15,1 1 21-15,0 0 23 0,-1 1 28 16,1 0 6-16,1 0-6 0,-1 3-1 0,0-2 1 16,2 0-1-16,-2-2 1 0,0 2-1 0,0 0-1 15,2 1 0-15,-1-1 0 0,0 2 0 16,-1-3 1-16,1 2 0 0,-1-1 0 0,-1 1 0 16,2 0-1-16,0 1 0 0,0-2 0 15,-1 0 1-15,0 1-3 0,0 0 4 0,1-1-1 16,-2 0 2-16,2 1 3 0,1 1-3 0,-3-1 3 15,1 1-4-15,0-1 0 0,0 1-1 0,0-1 1 16,-1 0 0-16,0 0 0 0,0-1 0 16,2 2-2-16,-1-1 2 0,0-1 2 0,1 1 0 15,-1-1 2-15,0 1-1 0,0 0 0 0,0-1 1 16,-1 0-1-16,3-1 1 0,-2 1-2 0,-1-1 1 16,2-1 0-16,-1 2-1 0,0-3 2 0,0 2-1 15,-1-1 1-15,1 0 1 16,-1 1 0-16,0-1-1 0,2 0 2 0,-1 0-2 0,0 0 1 15,-1 2 0-15,3-2 1 0,-2 0 1 0,0-1 6 16,0 1 2-16,-1-1 1 0,1 1 2 16,-1 0-3-16,0 1 3 0,2-1 0 0,-1-1 0 0,0 0 3 15,1 0-4-15,-2 1 2 0,1 0 0 16,0-1 0-16,-1 0 2 0,1 0 1 0,-1 0 2 16,2 1 1-16,-2-1 6 0,0-1 5 0,1 1-1 15,0-1 1-15,2 1-4 16,-2 0-7-16,0-1-2 0,2 1-2 0,-3-1-1 0,4 1 2 15,0-2-1-15,-3 1-3 0,2 0 1 0,1 0-2 16,-1 0-1-16,0-4 2 0,1 3-3 0,1-1 0 16,2 1-1-16,-2 0-3 0,3-2 1 0,-1-1 0 15,0 0-1-15,1 2-1 0,-1-2 0 0,3 1 0 16,0 0 1-16,-1-1 2 0,1 0 1 16,2 1 3-16,-2-3 0 0,2 3-3 0,0-3 1 15,1 0-2-15,1-2-1 0,-1 0 4 0,4 2 1 16,-3-2 2-16,0 0 1 0,1-2 2 0,-1 0 0 15,2 3-1-15,-1-2-2 0,0 1-1 16,2-2-4-16,-1 0-1 0,0 1-1 0,1 0-4 16,-1 1 1-16,-2 0-3 0,-1 0-1 0,0 0 3 15,-1 2-1-15,0 0 0 0,-3 4 0 0,-1 0-1 16,-1 0-2-16,1 0 3 0,-3 0-1 16,-3 0-1-16,3 2 4 0,-4 0-1 0,1 0 0 15,-2-2 3-15,1 2-5 0,-1 0 1 0,1 1-2 16,-2 1-1-16,1-1 1 0,0 0-1 0,0 0-1 15,0-1-2-15,0 1 0 0,0 0-1 16,0 0-2-16,0 0 4 0,0 0-4 0,0 0 0 16,0 0-1-16,-1 2-5 0,1-2 0 0,0 0-5 15,0 0-4-15,0-1-4 0,0 1-8 16,1 1 5-16,-1 3 3 0,4 0 5 16,-1 0-4-16,1 4-72 0,0 6-291 0,-2 4-1033 0</inkml:trace>
  <inkml:trace contextRef="#ctx0" brushRef="#br0" timeOffset="895836.7041">973 7475 1 0,'-2'0'0'0,"2"-1"0"16,-2 1 0-16,2-2 0 0,0 1 0 0,-1 0 0 0,0 1 0 15,0-2 0-15,1 2 0 0,-1 0 0 0,-2-1 0 16,2 1 0-16,1 0 0 0,0-2 0 16,0 2 0-16,0 0 0 0,0 0 0 0,0 0 4 15,0-1 66-15,1 1-6 0,2 0-10 0,-3 0-6 16,0 0-11-16,1 0-11 0,-1 0-11 0,1 1-13 16,-1-1-8-16,0 0-4 0,0 0 1 0,1-1 5 15,-1 1 9-15,1 0 8 0,-1 0-4 0,0-1 11 16,2 0-16-16,5 1 6 0,-4-3-6 15,5 2-3-15,-1-1-1 0,-3 0 0 0,5 1 2 16,-1 0 0-16,-3 1 3 0,3-1 0 0,3-1 0 16,-1 1 4-16,0 0 1 0,2-1-1 15,-1 0 3-15,4 0-2 0,-2 0 2 0,-2-1 5 16,5 0 2-16,-2-1 2 0,4 2-1 16,-1-1-3-16,-1 0-3 0,1 0-2 0,-2 0 1 15,3-1-2-15,0-1 1 0,1 1 0 0,-3-1 1 16,3 2-2-16,1-2-1 0,0 2-1 15,-1-3-3-15,1 3 0 0,-4-2-1 0,1 1 2 16,0 1-2-16,0 0 2 0,-1-2 1 0,2 1 0 16,1 0 0-16,-5 0 0 0,5 0 0 0,-1 1-1 0,-2-2-1 15,2 1 1-15,2 1 1 0,-3-1 3 16,1 0-2-16,-1 1 1 0,1-3-1 0,0 3-1 16,-4-2 3-16,5 0-1 0,-6 2 0 0,5-4 0 15,-5 4-3-15,5 0 2 0,-2 0 0 16,-1 0-1-16,-2 0 1 0,4-1 0 0,-3 2 0 15,3-2-3-15,-3 0 1 0,2 3-2 0,0-3 1 16,-1 1 0-16,-2 0-11 0,2 0 2 0,-3 2 4 16,1-2 12-16,4 0 14 0,2 0 1 15,-3-1-5-15,4 1-9 0,1 1-2 0,-1-2-2 16,3 2 2-16,-2-3-1 0,-2 1-3 0,-1 2-1 16,-2-2 0-16,4 1-1 0,-4-2 1 15,0-1 0-15,4 3 1 0,-1-3 1 0,3 1 2 16,-1 1 0-16,2-2 1 0,1 1 1 0,-1 1 2 15,2-1 2-15,0-1-1 0,0 1-2 0,-1 1-4 16,-1 0 0-16,-1 0 0 0,2 0 0 0,1-2 5 16,-2 2 0-16,2-1-3 0,-2 2 0 0,0-2-6 15,2-1-1-15,-1 1 1 0,-1 1-3 16,4-1 9-16,-1-1 4 0,1-1 3 0,2 2 2 16,1-1-2-16,-1 0-1 0,1-1 4 0,-2 1 5 15,-3 0-2-15,3-1 2 0,-1 0-4 0,-1 1-3 16,2 0 2-16,-2-1-1 0,1 0-2 15,1 0 2-15,1 1-3 0,-4-1-1 0,2 1-3 16,-4-1 4-16,4 0-3 0,-1 0 0 0,0 1 0 16,-1 0-6-16,-3 0 2 0,2 0 1 15,-3 2 3-15,1-2 1 0,-4 1-1 0,2 0 0 16,-4 0 1-16,3 0 2 0,-1 2-1 0,-1-3-1 16,-1 1-1-16,0 1-2 0,0-1 2 0,-3 4 1 15,-2-1 1-15,-3 0-3 0,1 0-2 16,-1-1-2-16,-3 1-1 0,-1 0 0 0,0 1 0 0,0 0 1 15,-2 1 0-15,0-1-1 0,-2 1 3 16,1 0 1-16,-1 0 0 0,0 0-1 0,0 0-5 16,0 0-5-16,-1 1-3 0,1-1-4 15,0 0-5-15,0 0 0 0,1 1 4 0,-1-1 2 0,1 1 4 16,2 1 0-16,-1 0-8 0,0 1-9 16,0 0-23-16,-1 1-42 0,1 1-85 0,-1 1-128 15,-2 3-203-15,-4-1-176 0,-3 2 304 0</inkml:trace>
  <inkml:trace contextRef="#ctx0" brushRef="#br0" timeOffset="897777.4263">875 7465 1 0,'-1'-2'0'0,"-2"0"0"15,2-1 0-15,0-2 0 0,0 0 266 16,-1-1-37-16,-3 0-27 0,3-2-25 0,0 1-20 16,-1-1-8-16,-2-2-21 0,2 1-9 0,-3 0-8 15,4-1-17-15,-1 0 1 0,-3-1-6 0,4-1-6 16,-4-1-6-16,3 1-6 0,-5-2-10 0,4 0-11 15,-4-1-3-15,3-2-9 0,-2-1-4 0,-2 0-3 16,1-2-6-16,-2-1-4 0,3-1-1 16,-2-1 1-16,0-1-4 0,0-1 3 0,-2 0-4 15,2-1 1-15,0 1 1 0,-2-2-2 16,2 2 0-16,-1-3 0 0,0 4-2 0,0-4 2 16,1 2-2-16,-2-1-2 0,2 3-1 0,2-4-1 15,-6 4-3-15,3-2 0 0,0 0 3 16,4 2-2-16,-4 0-1 0,1 2 4 0,0-2-7 0,-1 2 1 15,2 1 0-15,2 0-1 0,-1 0 1 16,-3 3 0-16,2 2-1 0,3-1-1 16,-2 2 1-16,0 2-1 0,3-1 0 0,-2 4 0 0,2-2-3 15,-2 2 1-15,3 2-1 0,1-2-1 16,0 3 1-16,-3 2-1 0,3-1 1 0,2 1 0 16,-1 3-1-16,0 0-2 0,1 0-1 0,0 2-1 15,0-1-3-15,0 1-1 0,0-2-2 0,0 2-1 16,0 0 1-16,0 0 0 0,0 0 3 0,0 0 2 15,0 0-1-15,0 0 1 0,0 0-2 16,1 0 2-16,-1 0-1 0,1 0 1 0,-1 0-1 16,0 0 0-16,2 2 1 0,3-2-2 15,-3 0 1-15,0 0 3 0,0 1-2 16,3-1 2-16,-2 1 2 0,3 0-2 0,-2 0 1 0,3 0 2 0,-3-1 1 16,4 2 1-16,-1 0 2 0,-1 0 0 15,5-1 0-15,-1 0 1 0,1-1-1 0,6 2 1 16,-5-2 1-16,6 0-1 0,1 0 0 15,-1-2 1-15,0 1-1 0,1-2 0 0,5 2 2 16,-2-2-1-16,1 1 0 0,-2-1 2 0,5-1-3 16,-2 1 0-16,0-3 1 0,3 1-1 0,0 0-7 15,26-4-1-15,-3-1 0 0,-8 2-1 0,-4 2 8 16,-5 0 1-16,5 1-2 0,-3-1 3 16,5 0-2-16,-2-2 0 0,3 0 0 0,1 3 0 15,0-4-1-15,2 2 1 0,1 0 1 0,-2-3-2 16,1 2 2-16,3-1-1 0,-1-3-1 15,0 2 1-15,2 0 2 0,-3-1 0 0,3 0 0 16,-3 1-1-16,-1 1-3 0,-1-1 2 0,0 1-2 16,0-2 0-16,2 1 2 0,-2-1-2 0,5 1 1 15,-4-1 0-15,3-1-3 0,-4 2 2 16,1-2 0-16,1 2-2 0,-2 0 2 0,2 0-3 16,-1 0 1-16,0 1 1 0,-3-2 0 0,2 1 1 15,-1 2 0-15,-2-2 1 0,-3 3-3 16,3-1 1-16,-2-1 0 0,1 2 0 0,-1 2 2 0,1-2-2 15,0-1 0-15,-2 2 2 0,-3 0-4 16,-1-2-3-16,-3 4-3 0,-1 0 3 0,-5 1-2 16,1-1 4-16,-3 1 8 0,2-2-4 0,-1 2 3 15,0-1-2-15,-3 0-3 0,0 1 0 0,0 0 0 16,-1 1 2-16,-2 1-1 0,1-3-1 16,-5 4 0-16,0-1-1 0,-1 1 2 0,0 0-2 15,-3 0 2-15,1 0 0 0,-3 1-2 0,0-1 2 16,-2 3-2-16,-3-2-1 0,1-1-1 0,1 1-2 15,-4 0-2-15,1 0 2 0,-1 0-2 16,1 1 1-16,0-1 3 0,0 2-2 0,1 1 0 16,0 0 1-16,1 3-4 0,-1-1 3 0,0 1 3 15,1 2-2-15,1 1 0 0,-1 1 2 0,3 1-3 16,-3 3 2-16,3-1 4 0,-2 5-2 0,0 0 1 16,2 3 1-16,0 3-2 0,1 1 1 15,2 1 0-15,-2 0-1 0,1-2 0 0,0 0 2 16,1 1-2-16,1-1 2 0,1 2 2 15,0 1-2-15,3 0 2 0,-2-1-1 0,-2 1-4 16,3-2 3-16,-1 2 0 0,0 0 0 0,0-3 5 0,-1 0-3 16,2-1 1-16,-3-1 1 0,1-1-2 15,0 2-1-15,0-5 1 0,-2 3-1 0,0-2-2 16,-1 0 3-16,0-3-2 0,-3 0 0 0,1-2 2 16,-1-2-1-16,0-1 1 0,-1-1 1 15,0 1-3-15,-1-3 1 0,0 1 1 0,-1-3 0 16,0-3-2-16,1 3 4 0,0-3-1 0,-3 1-1 15,0-2 4-15,0 2-3 0,0-1 1 16,0 0 1-16,0 0-2 0,1-2 3 0,-1 1 1 16,0-2 1-16,0-1 0 0,-1 1 1 0,1-1 1 15,0 0 3-15,0 0 5 0,0 0 4 0,-3 0 3 16,3 0 7-16,-1 1 2 0,-4 1-1 16,-2-1-4-16,-5 1-7 0,-4 2-8 0,-7 0-2 15,-4 2-2-15,-6 1-2 0,-7 1 2 0,-6-2-2 16,-5 2 1-16,-3-1-2 0,-3 2-5 15,-3-1 2-15,4 1-3 0,0-1 1 0,2 1 0 16,9 1-6-16,0 1-9 0,3 5-32 0,1 4-95 16,0 5-217-16,-2 8-562 0,-7 3-562 0</inkml:trace>
  <inkml:trace contextRef="#ctx0" brushRef="#br0" timeOffset="1.41183E6">11171 9650 1 0,'-2'-1'0'0,"0"0"0"0,0-3 0 16,-1 2 0-16,3 0 0 0,0 1 40 0,0-1 192 15,0 0-10-15,0 2-3 0,0-1-44 16,0 1-39-16,0 0-31 0,0 1-28 0,0-1-27 16,0 0-16-16,0 0-16 0,0 2-13 0,0-2-14 15,0 0 3-15,3 2 12 0,-1-1 20 0,1 1 30 16,0 1 11-16,3 2 9 0,-1 0 0 16,-2 0-5-16,2-1-6 0,2 1-6 0,-1 2-3 15,1 0-4-15,1 0 2 0,0 2 3 0,1-1-5 16,0 0 4-16,0 2-9 0,3-1-4 15,-3 2-2-15,-1 0-7 0,4 1 2 0,-4-2-4 16,1 4 2-16,2-1-2 0,-2 1 1 0,1 2-4 16,1-2-7-16,-2 2 0 0,-1 2-5 0,0-1-3 15,2 1-2-15,-1 0-5 16,0-3 0-16,2 1-2 0,-3 0 3 0,2-4-2 0,1 4 1 16,-2-3 1-16,-1 0-6 0,2-1 5 0,-3-1-5 15,-1-1 1-15,1 1 3 0,-2-2-4 16,1-1 4-16,-1 1-2 0,-3-2 2 15,3 0 2-15,-2 0 2 0,1-2 3 0,-2 0-2 0,1 0 4 16,-3-2-3-16,1 1 0 0,-1-3 5 16,1 0-6-16,-1-1 4 0,0 0-1 0,0 0-2 0,0 0 8 15,0 0 4-15,0-1 3 0,0 1-5 16,0-1-16-16,-1 0-46 0,1-2-75 0,-1-1-140 16,1-3-333-16,0-3-382 0,-2-1 28 0</inkml:trace>
  <inkml:trace contextRef="#ctx0" brushRef="#br0" timeOffset="1.41217E6">11548 9613 450 0,'-1'-5'464'0,"-1"-2"-78"0,-1-2-113 16,3 5-64-16,0 2-32 0,0 1-30 15,0 1-45-15,-1 0-38 0,1 1-37 16,0 1-21-16,0 0 1 0,0 3 12 0,0 5 20 0,-1-2 18 16,1 7 11-16,-3 0 5 0,-4 5-8 0,2 2-4 15,-1 1-12-15,-5 2-10 0,0 3-3 16,0 3-10-16,-5 1-5 0,1 4-5 0,-2 1-3 16,-1-1-1-16,1-4 0 0,0-2 0 0,2-3-3 15,-1 0 2-15,-1-5-2 0,3 1-2 0,0 0 4 16,0-3-6-16,-1 1 1 0,1-3-2 0,0-2-1 15,3-2 1-15,2 1-1 0,-1-3 2 16,4-1-5-16,1 0 0 0,2-4-5 0,0 2-5 16,2-2-7-16,-2-2-23 0,2-1-49 0,1-2-76 15,-1 2-127-15,1-4-255 0,0 0-285 0,0-4-177 16</inkml:trace>
  <inkml:trace contextRef="#ctx0" brushRef="#br0" timeOffset="1.41257E6">11058 9906 5 0,'-5'-3'417'0,"-4"0"-17"0,2 0-58 0,3 1-50 15,3 2-48-15,-1 0-65 0,4 0-71 0,-2 0-65 16,1-1-38-16,0 2-8 0,2 1 10 0,0-2 18 15,4 3 28-15,1 0 25 0,4 2 17 16,2 0 12-16,4 1-2 0,3-1-13 0,4 0-14 16,2 1-17-16,4-4-12 0,2-1-8 0,2 0-4 15,0-2-6-15,-3 0-3 0,2 0-2 0,-3-2-4 16,0 0-1-16,-4 2-3 0,2-2-4 16,0 1-1-16,-3-1-2 0,0-2 2 0,0 2 0 15,-4 0-1-15,1 0-4 0,-3-1-1 16,-4 2 1-16,0 0 0 0,-3 0 3 0,-3 0-4 0,-3 2 0 15,-1-1 1-15,-3 1-1 16,-3-2 10-16,0 2 5 0,0 0 6 0,0 0 2 0,0 0-4 16,0 0-1-16,0 0-4 0,0 0-4 0,-2-2-10 15,0 1-18-15,-2-2-20 0,2 0-42 16,-4-2-53-16,1 1-100 0,0-1-195 0,0 0-487 16,-2 3-641-16</inkml:trace>
  <inkml:trace contextRef="#ctx0" brushRef="#br0" timeOffset="1.41346E6">11652 9434 1 0,'-3'-8'103'0,"0"-4"224"0,-2-2-52 16,1 3-48-16,-1 0-11 0,2 0-15 0,-4 1-21 15,3-1-21-15,-2 3-27 0,1-1-12 16,-1 2-18-16,-2 0-24 0,3 0-22 0,-3 3-27 16,0-2-10-16,-2 0 1 0,-2-1 6 0,2 1 9 15,-4 3-3-15,0-1-1 0,1 2-8 0,0 0-5 16,-5-1 0-16,3 1 1 0,-3 0 5 16,1 4-1-16,-3-4 2 0,0 2-3 0,1 2-2 15,-5-2-2-15,3 2-5 0,-4 1-1 0,-1 0-2 16,-2 1 0-16,-1-1 1 0,3 2 2 0,-2 0 2 15,4 1-2-15,1 0 1 0,-1 1 1 0,1 3-3 16,-1-3 3-16,3 1-4 0,-2 4-3 0,2 0 0 16,1 1-4-16,0-1 2 0,2 1 1 15,4 0 1-15,-1 2-4 0,1 1 1 16,0-2-1-16,0 2-3 0,1 1 7 0,1-2-3 0,2 4-1 16,-3-1 1-16,3 2-6 0,0-3 5 15,0 3 2-15,-2 0 1 0,5 1 4 16,-2 0-6-16,0 1 1 0,0 1-1 0,1 0-1 0,1 0 2 15,0 0-3-15,0 1 1 0,3 0-4 16,-1 0 1-16,1 2 2 0,0-1 1 0,-1-1 3 16,4 1-3-16,-1-3-2 0,1-1-2 0,0 0 0 15,1-3 3-15,0 2 1 0,1-1 0 0,0 2-2 16,1-1 1-16,-1-1 1 0,7-2 2 16,-6 1 4-16,5 0-5 0,-4-2-2 0,5 0-2 15,0 2-1-15,0-4 4 0,2 2 1 0,0 0 1 16,1-3-2-16,1 0 3 0,2 0 2 15,-3 0 2-15,5-2 3 0,0 1-6 0,-1-1-2 16,2 0-3-16,0 1 1 0,0 0 3 0,2-2 1 16,-3-1 1-16,3-1-2 0,-1 0 0 0,3 0 1 15,-1 0-1-15,0-2 4 0,0 0-3 0,0 0 0 16,1-3 2-16,1 1-2 0,-1-2 5 16,3-1 1-16,-2-1 0 0,4-3-1 15,-3 1-1-15,5-1 0 0,0-1 0 0,-2-2 1 0,1-1-2 16,-1-1-2-16,0-2-2 0,1 2-1 0,-1-2 1 15,2-1 1-15,-1-1 1 0,-2-2-1 0,3 0-1 16,-5 3-1-16,3-2-1 0,-1 2 6 16,-5-2-4-16,3 0-3 0,-2 0 0 0,-1 0-5 15,0-2 7-15,2 1 2 0,-3-1 2 0,-1-1 2 16,1 1-2-16,-3-1 1 0,2-1 0 0,-3 2 3 16,-1-3 0-16,0-1-3 0,-1 0 1 15,-1 1-6-15,1-1 4 0,-1-1 3 0,-1 0 1 16,-1-2 3-16,1 1-7 0,-2-1-2 0,-1-4-1 15,-1 0-1-15,1-1 1 0,-2-4-1 0,-2 1-2 16,-3 1-4-16,0 1 4 0,-2-2 4 16,-4-2-1-16,-1 0 6 0,-4-1-7 0,-4 0-4 15,-2 0 0-15,-4 3 2 0,-4-4-1 0,-6 3 0 16,-7-1-2-16,-7 3-6 0,-9 3 0 16,-10 3-2-16,-11 5-8 0,-9 5-16 0,-17 12-55 0,-17 11-157 15,-23 12-817-15,-25 8-677 0</inkml:trace>
  <inkml:trace contextRef="#ctx0" brushRef="#br1" timeOffset="1.50254E6">15308 14525 460 0,'-3'-6'458'0,"-4"0"-13"0,-2-4-127 0,6 5-61 15,2 4-62-15,-3 1-66 0,3 0-70 0,2 1-64 16,-1 1-57-16,0-1-23 0,0 1 9 16,0 4 18-16,4 1 36 0,-2 3 28 0,0 6 5 15,-1 4 11-15,5 4 6 0,-2 0 2 0,1 0 5 16,-1 0-4-16,-1 2 2 0,4-2-2 16,1 0-2-16,-4 2 1 0,4-3-5 0,-1 0 4 15,0-3-3-15,1 0 4 0,2-4 5 0,0 0 1 16,2-3 3-16,2-2 0 0,1-2 8 0,0-2 7 15,2-3 11-15,7-3 11 0,2-6-3 16,12-6 0-16,4-5-14 0,7-5-15 0,3-4-4 16,8-4-11-16,2-1 1 0,-1-2-2 0,3-4-4 15,-3 2-4-15,3-3-3 0,-7 1-4 0,0-2-4 16,-4 1 3-16,-6 1-7 0,-2 7 0 16,-5 1 2-16,-1 3-6 0,-7 2 4 0,-2 1-1 15,-3 4-1-15,-6 1 2 0,-4 7-2 0,-4 3 1 16,-7 0-1-16,-1 4 5 0,-3 1 0 0,-2 2-1 15,0 0 2-15,-1 2-9 0,1-2-5 16,-1 0-8-16,0 2-15 0,-1-2-17 16,0 1-9-16,0 3-15 0,-1 3-34 0,-5 6-54 15,-6 4-128-15,-6 7-263 0,-6 4-415 0,-5 3-114 0</inkml:trace>
  <inkml:trace contextRef="#ctx0" brushRef="#br1" timeOffset="1.50309E6">14739 15378 1348 0,'-6'-3'349'0,"3"0"-130"0,0 0-14 0,-1 3-61 0,4 1-39 15,-1 1-56-15,1-2-55 0,1 0-14 0,-1 4-2 16,0 2 12-16,3 2 18 0,-1 4 3 0,0 1 8 16,1-1 4-16,4 4 2 0,0-1 3 0,-2 5-2 15,5 1-2-15,1-1 1 0,4 4 5 16,-1 1-1-16,4 0 2 0,1 0 1 0,1 1-4 15,3-2 3-15,1-1 3 0,3-1 1 0,2-2 2 16,2-1-7-16,2-5 7 0,5-1 4 16,3-5 7-16,2-6 3 0,6-3-1 0,4-6-5 15,7-8-3-15,8-5 3 0,5-10-8 0,6-3-2 16,6-7-3-16,11-2-2 0,-1-2 4 16,3-2 2-16,1-1 3 0,0-1-2 0,-1-3-4 0,-3-2-7 15,-1 4-8-15,-1 2 0 0,-8 2-3 0,-8 6 0 16,-7 0 1-16,-5 4-6 0,-10 3-4 15,-5 3-1-15,-7 3 2 0,-5 5-1 16,-7 2 3-16,-6 2-2 0,-6 1-2 0,-4 4 5 0,-4 2 1 16,-6 3 4-16,0 3 2 0,-3 0-5 15,-2 3-1-15,0 0-4 0,0 0 0 0,0 1-5 16,-2 1-2-16,2-1-7 0,-1 4-18 0,0-2-7 16,0 3-24-16,-5 7-36 0,-2 7-79 0,-2 9-229 15,-5 8-798-15,-7-1-512 0</inkml:trace>
  <inkml:trace contextRef="#ctx0" brushRef="#br1" timeOffset="1.51238E6">13814 11914 1 0,'-3'-2'0'0,"-1"-3"0"15,2 2 0-15,0-2 0 0,-3 2 212 0,3-2 76 16,0 2-16-16,-1-3-27 0,0 3-24 0,1-1-12 16,2 2-26-16,-1 0-25 0,1-1-17 0,-1 1-27 15,1 1-15-15,0-3-19 0,0 4-18 0,0 0-13 16,1 0-14-16,-1 0-7 0,0 0-5 15,1 0-6-15,-1 0-3 0,0 3-8 0,0-3-2 16,0 0-4-16,1 1 7 0,5-2 10 0,-1 1 7 16,7 0 11-16,4-3-1 0,4 2 1 0,0 1 0 15,8-2-1-15,-2 1 1 16,10-2-2-16,-1 0-1 0,9-2-2 0,2 0-6 0,4-1-4 16,0 0-2-16,4-1-3 0,2 0-3 0,-3 1 2 15,5-3-4-15,-6 1-1 0,1-1 0 0,2 0-5 16,0 0 4-16,-3 1 0 0,-1-1-2 15,1-1 5-15,0 2-5 0,-2 0 1 0,0 0-3 16,-2 0 2-16,-2 1-1 0,0 0-2 0,-5 1 2 16,-3 0-5-16,-6 2 2 0,-7 0-2 0,-1 0 1 15,-4 1 2-15,-6 0-1 0,-3 2 1 16,-1-1-1-16,-3 3 0 0,-4-2 0 0,-2 1-2 16,-1 1 4-16,0-1-3 0,0 0 5 0,-1 0-1 15,1 0-4-15,0-1 1 0,0 1-7 0,-1 0-4 16,1 1-14-16,-1 0-19 0,0-1-32 0,-4 1-26 15,2 3-33-15,-5-1-56 0,-4 4-64 16,-5 3-206-16,-4 2-322 0,-2 1-202 0</inkml:trace>
  <inkml:trace contextRef="#ctx0" brushRef="#br1" timeOffset="1.51287E6">13468 12312 1 0,'-7'2'0'15,"2"-2"7"-15,-1 2 171 0,1 0-17 0,2-1-15 16,2 1 6-16,1-2-11 0,0 1-19 0,1-1-11 15,-1 1-13-15,0-2-8 0,3 2-5 0,-2 0 0 16,2 0 6-16,-2 3 6 0,2-1 11 16,3 0 15-16,1 0 8 0,4 0 7 0,3 0-6 15,6-1-21-15,2 0-16 0,9 0-18 0,8-1-15 16,1-2-7-16,7-2-9 0,6 0-9 16,4-4-2-16,7 0-5 0,1-2-2 15,5-2 1-15,0 0-5 0,3-1-3 0,4 0-3 0,-3-3-3 16,3 1 0-16,-3-2-1 0,-5 0-2 15,-2 0-4-15,2 1 1 0,-2-2 0 0,-2 5 2 0,-4-3 2 16,0 3-5-16,-1-1-1 0,-5 1-4 16,1-1 2-16,-5 4-2 0,-7 0 3 0,-5 2-3 15,-2 3-6-15,-10-1 5 0,0 0-2 0,-8 3 3 16,-1 0 3-16,-8 0-4 0,-6 1 0 16,-1 1 1-16,-3 0 3 0,0 0 8 0,-2 0 5 15,2 0 0-15,-1 1-4 0,1 1-7 16,-2-2-13-16,1 1-16 0,-4 1-19 0,-1 3-46 0,-11 3-78 15,-3 5-200-15,-10 9-636 0,-11 4-421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5:03:57.57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3208 4085 1 0,'-1'0'430'0,"-2"0"-41"0,1 0-4 0,-2 0-19 15,1-1-49-15,0 1-59 0,-2 0-63 16,1-2-46-16,0 2-32 0,0-1-16 0,2 0-9 16,0 0-8-16,-2 0-7 0,2-2-4 0,-1 2-6 15,0 0-3-15,-2-3-5 0,5 3-10 0,-2-1-4 16,0 0-5-16,-1 0-4 0,0 0 0 0,3-2-4 16,-1 1-5-16,0-4-3 0,1 3-6 0,0-1-3 15,1-2-1-15,0-3-4 0,2 1-2 16,3-2-2-16,0 0-2 0,2-3 0 0,2 3 1 15,2-3 1-15,1 1-1 0,2-1 0 16,1 2 0-16,-3 0-1 0,5 2 1 0,-4 1-1 16,1 1-3-16,-2 0 0 0,0 5-2 0,-2-2 0 15,1 4 3-15,0-1-3 0,-2 2 1 0,2 2 0 16,-1 0-2-16,0 5 1 0,0-2 1 16,-1 4 0-16,1 2 0 0,-3 1 0 0,-1 6-1 15,-3 3 0-15,0 3 4 0,-4 3-1 0,-1 1 0 16,-3 5 2-16,-2-4-3 0,-1 3 1 0,-5 1 1 15,1-3-2-15,-1 1 2 0,-1-2-2 16,-4 2 1-16,3-4-2 0,-3-2 4 0,3-1-1 16,-2-4 1-16,1 1 2 0,-3-3-2 0,4-2 1 15,-4 0 0-15,4-3-1 0,1-2-1 0,1-2 0 16,5-3 0-16,2 1-4 0,1-3 3 0,0-4 1 16,4 1 1-16,0-2 7 0,0 1-4 15,0 0 3-15,0-2 1 0,0 1-4 0,2 0 1 16,0 0-1-16,1-4-3 0,0 0-2 0,5-4 0 15,3-3-2-15,4-2-3 0,2-2 5 0,3 2-3 16,0 2-1-16,1 1 2 0,-1 1-2 0,1 2 0 16,-3 1 1-16,1 1 0 0,-2 5-1 15,0 0 3-15,1 1-1 0,-4 2-1 0,3 1 3 16,-2 4-3-16,1 0-1 0,-2 2 2 16,0 2-6-16,-2 2 4 0,-1 1 2 0,0 4-3 15,-2 5 5-15,-2-2-1 0,-3 6-1 0,-1 0 1 16,-2 0 2-16,-1 0-3 0,-4 0 0 0,1-2 2 15,-4 2-8-15,-3-3 7 0,-1-1 0 16,-2 1 0-16,-4 0 5 0,-3-1-3 0,-1 1 1 16,-5 0 1-16,0-3 2 0,-3 0 1 0,-1-1-1 15,-1-3 0-15,0-1-4 0,-1 0 2 0,2-1 2 16,0-4-3-16,5-2 5 0,1-2-3 0,5-1-1 16,1-1 1-16,3-1 0 0,2-3-1 15,-3 0 3-15,5 0-1 0,1-2-2 0,2 1 5 0,-1-2-1 16,3 0-1-16,1-1 6 0,0-1-8 15,0 1 2-15,2-1-1 0,1 2-3 16,-2-2-1-16,1 0-1 0,1 1 0 0,1-1-3 0,-2 1 2 16,2 1-4-16,-3-2-5 0,4 2-16 15,0 1-28-15,0-1-58 0,0 1-111 0,5 1-312 16,0-1-1197-16</inkml:trace>
  <inkml:trace contextRef="#ctx0" brushRef="#br0" timeOffset="7178.0181">3347 8892 1 0,'0'0'0'16,"-1"-3"0"-16,1 1 0 0,0-2 0 0,1 1 72 16,-1 0 156-16,1 1-20 0,-1-1-6 0,0 2-16 15,0-1-4-15,0 0 2 0,0 0-8 0,0 2-9 16,0 0-15-16,0-1-27 0,0 1-25 15,0 0-26-15,0 0-25 0,0 1-17 0,0-1-11 16,0 0-5-16,0 0-5 0,0 0-3 0,0 2-3 16,2-2-5-16,-2 0-2 0,0 0-1 0,0 0-2 15,0 0 0-15,0 0-4 0,1 0-3 16,-1 0 2-16,0 0 6 0,1 0 12 0,-1 0 10 16,2 2 8-16,0 0 1 0,-1-1-1 0,0-1-1 15,2 0 0-15,0 0 2 0,-2 2-5 0,2-2-4 16,-1 1-3-16,3 0-4 0,-2 0-1 0,3 2 2 15,-2-1 1-15,3 3-2 0,-2-3 0 16,3 1 1-16,-3-1-2 0,1-1 6 0,1 3-3 16,2-1-2-16,-5 1 2 0,5 1-2 0,0-2 5 15,0 0 4-15,2 1 4 0,-1 0-2 16,1-1 1-16,0 0-1 0,0 1-4 16,2-2 1-16,-2 1-5 0,3 0-3 0,-3 1-3 0,0-1-2 15,1 1 3-15,1 0 0 0,0 0 4 0,-1-1-1 16,0 1-4-16,1-2 0 0,-1 2-2 15,2-2 4-15,-2 2-1 0,-2 0 0 0,2-1-1 16,-4 1-5-16,2-1 5 0,0-1 0 0,-1 1 1 16,0 1 3-16,1-1-5 0,1 0 1 0,-2 0-2 15,1-1 6-15,2 0-3 0,-2 0 1 16,0 1 0-16,1-1-5 0,2 0 4 0,-2 1 2 16,0-2 1-16,0 0 1 0,2 1-4 0,-2 0-3 15,-1-2-1-15,1 1 2 0,-1-1-1 16,-1 1-1-16,2 0 1 0,-3 0-8 0,0 0 4 15,1 1 1-15,-2-2-1 0,0 0 6 0,-2 1-6 16,2 1-1-16,0 0-1 0,0-1 1 16,0 0 1-16,0 0 1 0,2 2 0 0,-1-1-4 15,1 0 4-15,-2-1 1 0,2 2 1 0,-2-1 2 16,2-1-4-16,1 0-3 0,-1 2 0 0,1-3-1 16,-2 1 3-16,5 0 1 0,-4 0 3 15,-1 0-4-15,1 1 1 0,-3-2 1 0,3 0-1 16,-3 2 2-16,1-2-3 0,0 1-3 0,0 1-1 15,0 0-1-15,0-1 3 0,2 1 0 0,-1-1 2 16,0 3 0-16,2-1-3 0,-1-2 3 0,-1 1-2 16,0 0 8-16,2 1-6 0,-3-1-1 0,3-1 0 15,0 1-3-15,1 0 6 0,-1-2 1 0,3 1-1 16,-3 1 1-16,1-2-3 0,3 0 0 16,-2 1 2-16,2-1 1 0,-4 2-1 0,2-1-2 15,-2-1-2-15,-1 1-4 0,-2 0 4 0,1-1 2 16,-1 1 2-16,0 0 0 0,-3 0-2 0,2-1-1 15,-3 2 1-15,3-2 1 0,-2 0-1 16,0 1 0-16,0 1-2 0,1-2-2 0,-3 0 5 16,1 0 4-16,-2 0 2 0,1 0 2 0,2 0-4 15,-2-2 1-15,0 2-3 0,-1 0 5 0,0 0-3 16,0-1-1-16,-1 1-2 0,2 0-5 16,-1 0 3-16,-1 0 1 0,0 0 2 15,0 0 2-15,0 0-5 0,0 0 0 0,0 0-2 16,0 1 3-16,0-1 0 0,0 0 1 0,-1 0 1 15,1-1-4-15,0 1 4 0,0 0 3 0,0 0 0 0,0 0 5 16,0 0-6-16,0 0 1 0,-2 0-1 16,2 1-1-16,0-1 0 0,0 0-3 15,0 0-1-15,0-1-4 0,-1 1 2 0,1 0 2 0,0 0-2 16,0 0 4-16,0 0-8 0,0 1-3 16,-1-1-11-16,1 0-13 0,0 0-9 0,0 3-29 15,0 1-40-15,-1 0-72 0,1 5-177 0,-2 3-504 16,-2 2-716-16</inkml:trace>
  <inkml:trace contextRef="#ctx0" brushRef="#br1" timeOffset="13531.1665">3196 8850 1 0,'-1'-2'469'16,"-1"1"-27"-16,-2-3-47 0,2 3-49 0,0-1-66 16,2 0-69-16,0-1-47 0,0 3-40 0,0-1-25 15,0 1-27-15,2 0-18 0,-2 0-16 16,2 0-16-16,-2 0-10 0,2 1-9 0,-1-1 4 16,0 3-5-16,1-2 2 0,1-1 3 0,2 1-6 15,-1 1 3-15,3 0-1 0,1 1 1 0,-2 0 1 16,2 1 2-16,-1 2 5 0,0-1-1 0,3 1 7 15,-2-1 1-15,2 1 1 0,1 1 4 16,1 0-3-16,1 0 2 0,-1 3 2 0,1-4 3 16,4 1 1-16,-3 1 1 0,4 0 2 0,2-2-4 15,-1 0 5-15,2 4-5 0,0-4-4 0,1 1 3 16,3 2-9-16,-3-2 2 0,3 0-3 16,-3 3-2-16,6-3 1 0,0 1-1 0,0 3-2 15,0-3-1-15,0 3 1 0,-2-1-5 0,-1-1-2 16,-5 1 1-16,2 0-6 0,-1 1 6 0,2-1 3 15,0 1 0-15,2-1 3 0,0-2-1 16,1 0 1-16,2-2-3 0,-3 1 2 0,1 0-3 16,1 0-3-16,-3-1 2 0,2-1-6 0,-2 2 4 15,2-4 0-15,-1 1-4 0,2-1 6 0,0 0-2 16,1 1 3-16,2 0 1 0,0 0-1 16,-1-1-1-16,3-1-4 0,-1 2 3 0,1-2-2 15,-1 1 1-15,-2-1 2 0,1 0-6 0,0 2 6 16,-2-1-3-16,0 2 0 0,2-1 3 0,0 0 0 15,1-1-1-15,0 1-2 0,0-2 4 16,-4 1-4-16,3 0 6 0,0 0 2 0,0-3-5 0,1 0 5 16,1 1-5-16,0 1-2 0,-4-1 2 15,1 1-4-15,1-1 0 0,-4 1 0 0,4-2 1 16,1 0 2-16,0 1 1 0,-1-1 1 0,0 0-6 16,-4 0 4-16,0 1-1 0,-2 0-3 15,-1 2 6-15,2-1-6 0,-1 1 1 0,1-2 1 16,-2 0 0-16,1-2-5 0,0 2 6 0,1-1-1 15,-4 1-5-15,1 1 4 0,2-1-3 0,-3 0 0 16,2 0 5-16,-2 1-3 0,1-2-1 16,-3 2-1-16,1-2 0 0,-1 0 1 0,-5 1 1 15,3 0 0-15,-5 1-4 0,2-1 6 0,-2-1-1 16,0 0 1-16,-1 0 4 0,0 0-7 16,-1 0 1-16,0-1-2 0,0 1 0 0,1-3 1 15,0 2 2-15,-1 1 0 0,2-2-1 0,5 1 3 16,-5 1-4-16,3-1-2 0,-1 0 4 0,-2 1-7 15,-1-1 5-15,4 1 0 0,-3-1-3 0,0-1 4 16,4 1-1-16,-2 1-3 0,1-1 2 0,0 2 1 16,-2-1-2-16,2 0 2 0,-2-1 2 15,0 1-5-15,-1 0 3 0,3 0-3 0,-5 1-3 16,0-2 5-16,1 2 0 0,-1-1 0 0,0 0 1 16,0 3-2-16,-1-3 0 0,-2 0 2 0,1-2 2 15,-1 2-6-15,-4 0 3 0,3 0 0 16,-4 0-4-16,0-1 9 0,2 1-2 15,-3 0-3-15,0 0 4 0,0 1-7 0,-1-1 2 0,0 0 5 16,0 0 3-16,-1-1-2 0,0 1 1 0,1 0-1 16,-1 0-3-16,1 0 5 0,-2-1 1 15,2 1-4-15,0 0 1 0,-2 1-3 0,2-1-2 16,-1 0-1-16,1 0-9 0,-1-2-16 16,0 2-29-16,0 0-45 0,-2-1-98 0,-2 2-265 15,0 0-886-15,-3-3-423 0</inkml:trace>
  <inkml:trace contextRef="#ctx0" brushRef="#br1" timeOffset="15617.6329">8350 9206 1 0,'-1'-1'124'0,"-1"-1"332"16,-1-2-34-16,-1 2-55 0,2-2-64 15,2 1-41-15,0 2-36 0,-1 0-46 0,1 0-25 16,0-1-25-16,1 2-22 0,-1-1-7 0,0 1-20 16,0-1-14-16,2 1-11 0,-2 0-10 0,1 0-5 15,2 0-3-15,-2 0-2 0,0 0-7 0,0 0-1 16,0 0-4-16,0 0-5 0,1 1 3 0,2-1-7 15,-2 1-2-15,-1 1-2 0,0-1 0 16,5 1 2-16,-3-2 1 0,0 5 2 0,4-1-5 16,0 2 4-16,-1-1 4 0,4 1-1 0,0 3 6 15,5-1-2-15,-3 3-1 0,1 1-2 16,6 0-1-16,-2 1 2 0,-1 0-2 0,4 0 0 16,0 1-4-16,4 0-2 0,-3 2 2 0,1-1-2 15,-3 0 3-15,3-1-4 0,-2 3-3 0,0-3 1 16,0-1-5-16,-1 1 5 0,-3 0-2 15,3-2 4-15,-1-2-4 0,-3 0-2 0,2 1 3 16,-4-2-4-16,-1 0 7 0,1-2-5 0,-2 0-2 16,-1-2-4-16,-2 1 2 0,3-2 2 0,-5 0 1 15,2 0 1-15,-2-1-3 0,-1 1-1 16,1-2-1-16,-3 3 1 0,4-3 3 0,-4 0-2 16,1 1-1-16,0-1-2 0,-1 0-2 0,-1 0 4 15,3-1 1-15,-3 0 3 0,-1 0-2 0,3 0 0 16,-1 0-1-16,-1 1-1 0,0-2 5 0,2 2-4 15,-1-2-2-15,0 0-3 0,-1 0-5 16,2 1 0-16,-1 0-8 0,4-1-12 0,-2 2-24 16,5-2-25-16,1 0-32 0,4 0-40 0,2 1-58 15,2 0-108-15,0 2-171 0,4 1-434 0,-2 3-592 16</inkml:trace>
  <inkml:trace contextRef="#ctx0" brushRef="#br1" timeOffset="15978.4632">9514 9740 811 0,'6'3'598'0,"4"-6"-250"16,4 3-23-16,-3 0-32 0,2 0-57 0,-2 0-46 15,4 3-38-15,-3-2-19 0,0 0-17 16,4 1-18-16,-2 0-19 0,3 0-11 0,-2 2-13 16,5 1-6-16,0-1-6 0,3 2-10 0,-2 0-2 15,2 0-5-15,-3 2-6 0,3 1-1 0,-1 0-3 16,0 2-3-16,2 1 0 0,0-1-1 0,-2 1-2 15,1 1 1-15,-1-2-2 0,-1 0-4 16,-2-1 2-16,-2 1-2 0,1-2 0 0,-3 2 3 16,0 1-5-16,-3-3-1 0,2 0-3 0,-4-1 2 15,-1 0-3-15,-2-1 4 0,2-1 2 0,-3-2-4 16,-1 1 3-16,-1-2-2 0,0 3 1 16,-1-2 2-16,1-2-3 0,0 1 0 0,-2-1-4 15,-1 2 1-15,4-2 2 0,-3 0 2 0,0 2 2 16,1-2-6-16,3 1 2 0,-4-1-4 0,6 0-12 15,-3 2 0-15,1-1-15 0,2 0-20 16,-1-1-14-16,2 2-30 0,1-1-31 0,1-3-41 16,0 4-88-16,2 0-93 0,-2 0-166 0,-1 4-398 15,-1-1-344-15</inkml:trace>
  <inkml:trace contextRef="#ctx0" brushRef="#br1" timeOffset="16350.689">10380 10273 831 0,'7'1'522'0,"3"0"-107"16,2 0-82-16,2 1-85 0,2 0-51 16,-2 3-45-16,3-2-16 0,1 3-8 0,-1 0-33 15,1 1-9-15,2 3-9 0,-1-2-8 16,2 2-6-16,0 2-15 0,5-1-9 0,-3 5-9 16,2 0 2-16,0-1-9 0,-1 3 0 0,-2-2-3 15,1 0-5-15,-3 0 4 0,1 1-7 0,-1 2 1 16,-3-4 1-16,1 2-8 0,-2-2 1 0,-2 0-4 15,-1-1-1-15,1 0 0 0,-3 0 2 16,0-1 2-16,0-2-5 0,0-2 9 0,0 4-5 16,-1-3 1-16,-2-1 3 0,0-1-7 0,0-1 0 15,-2 1-2-15,1-3 2 0,-2 1-2 0,0-1 3 16,-2-1 2-16,2-1-4 0,0-1 7 16,-2 0-5-16,1 1 0 0,-2-1 4 0,0 0-9 15,1 0 3-15,-2-2 0 0,2 1 0 0,-2-1-1 16,-1 0 3-16,1 0-2 0,-1 0-5 0,3 0 2 15,-3 0-10-15,1 0-13 0,0 0-18 16,2 1-39-16,-1-1-46 0,-1 0-89 0,1-1-186 16,0-2-698-16,1 0-559 0</inkml:trace>
  <inkml:trace contextRef="#ctx0" brushRef="#br1" timeOffset="17832.8374">8032 9239 1 0,'-1'-1'0'0,"-1"0"154"0,-2 0 195 0,1 0-48 16,3 1-58-16,0 0-62 0,0 0-54 0,0 1-64 15,0-1-45-15,2 1-25 0,-1 0 1 0,0 1 15 16,3 2 29-16,-1-1 26 0,0 2 9 0,4 1 5 16,1 0-2-16,1 0 4 0,0 2-3 15,-2-2-5-15,7 2-7 0,-4-1-10 0,1 1-6 16,1 3-4-16,1-3-2 0,3 2 1 0,-3 3-1 16,7-2 2-16,-3 1-5 0,0 3-2 0,1-4-3 15,2 3-1-15,0 0-2 16,-4 0-6-16,1 3-4 0,1-2-7 0,2 2 4 0,-1 0-3 15,0 1 3-15,1-2-2 0,3 4-4 0,-3-2 2 16,4-1-1-16,1 2 2 0,-1 1-2 16,3-1 1-16,-2-4 0 0,3 3-4 0,0-2 3 0,-3-1-6 15,3 0 3-15,-1 0 2 0,-1-2-3 16,1 0 3-16,-3-3-4 0,4 3 0 0,-5-2 2 16,5 1-3-16,-3 0-1 0,1 0-2 15,-2 0 3-15,2 1-5 0,1-2 4 0,-2 3 1 16,1-1-3-16,-4 0 2 0,0 3-3 0,0-2-2 15,-1 0 3-15,0-1-3 0,3 1-1 0,-1-1-2 16,-3 1 1-16,2 0 0 0,1 1 2 16,2-1 2-16,-3 2-4 0,0-2 5 0,2 1-4 0,-3-2 0 15,1 0 2-15,-1 0-5 0,3 0 3 16,-4-2-1-16,2 3 1 0,0-3 0 0,-2 2 1 16,1 1 1-16,1 0-4 0,-6 1 6 0,4-1-3 15,0 3-1-15,-1 0 4 0,5 0-4 16,1-2 3-16,-2 2-2 0,3-1 3 0,-2 0 2 15,5 2 1-15,-3 0 1 0,0-2-3 0,1 2 0 16,-2-1-2-16,0 0 1 0,0-2 3 0,0 3-2 16,1-2-1-16,-1 0-2 0,0 0 1 15,0-1 2-15,-1 0-1 0,-1 0 2 0,1 2-3 16,-2-1-2-16,0 1 2 0,0 1 0 0,-2 0 2 16,2-1 0-16,-2 0-2 0,-1-1 2 15,0-4-5-15,-1 2 3 0,-2-1 2 0,2 1-2 16,0-3-1-16,-1 4-1 0,0-3 2 0,1 0-2 15,-3-1 5-15,3 1 1 0,0-3-3 16,-2 2-1-16,0-2-1 0,-4-2 0 0,1 2 2 16,-2-1 2-16,-1-3-3 0,-2 3 0 0,0-3-3 15,-1-2 0-15,-3 2 3 0,3-2-1 0,-4 0 1 16,4 2-2-16,-4-3 0 0,1 0 0 0,0-1 3 16,-2 1 0-16,1-1-1 0,0 2-2 0,-1-2-1 15,-1 1-1-15,0 0 3 0,3 0 3 16,0 0-5-16,-2 1 2 0,1-1-5 0,0 0 0 15,0 1 3-15,-1-1 1 0,3 0 0 0,-2 1 1 16,-1-1-1-16,1-1-3 0,-1 0 3 0,1-1 3 16,-2 0-2-16,0 2 0 0,1-1-3 0,-1 1-2 15,0-1 4-15,1-1 0 0,-1 1 0 16,-1 1-1-16,1-2-2 0,0 1-1 0,0 0 2 16,2-1 2-16,0 2-1 0,0 1 0 0,0 0-2 15,3 2-3-15,-3 0 3 0,5 0 3 16,-1 0 0-16,-1 1 1 0,2-1-4 0,-1 1 0 15,0 1 0-15,2-3 5 0,0 1-3 0,-2 2 1 16,1-2-3-16,-2 1-2 0,3-1 3 16,-3-1 0-16,-2-1 4 0,0 0-1 0,0-1-2 0,-2 1-1 15,1-2-2-15,-2 1 4 0,1-2 0 16,-1 0 4-16,-1 0-2 0,0 1 1 0,0-1 11 16,0 0 5-16,0 0 8 0,0-1 7 0,0 1-5 15,0 0-2-15,0 0-3 0,0-2-5 0,-1 1-4 16,1-2-7-16,-2 0-17 0,0-2-28 0,0 1-30 15,0-3-51-15,-2 1-72 0,0 2-172 16,2-2-679-16,-6 0-603 0</inkml:trace>
  <inkml:trace contextRef="#ctx0" brushRef="#br1" timeOffset="18748.1778">3899 8743 1 0,'-11'-4'0'0,"0"-2"0"0,-4-1 158 0,1 1 97 16,3 0-41-16,0 3-27 0,0-1-14 0,1 1-12 15,1 2-3-15,0-2-15 0,1 1-12 0,0 1-8 16,2-1-7-16,-1 2 5 16,3-2 9-16,2 2 4 0,1 0-7 0,0-1-17 0,1 1-30 15,0 0-34-15,1 0-30 0,0 0-21 0,1 0-5 16,2 1 6-16,5 1 13 0,5 0 15 16,1 0 11-16,6 2 8 0,4-1 4 0,3 1 4 15,7-1-2-15,3 3-2 0,4-1 0 0,4 2-6 16,3 1-4-16,0 2-6 0,4 1-5 15,4 1-1-15,1-1-1 0,6 3 3 0,1 0 3 0,2 2-3 16,1 0 0-16,5-1-1 0,0-1 0 16,1 1 3-16,0-2-1 0,1 1-1 0,-1-2-8 15,-1 0-1-15,0-1-2 0,-4 1-2 0,-3-2 1 16,-4 0-6-16,-7-1-1 0,-2-2-3 16,1 2 0-16,-5-4 3 0,-2 0 0 0,-6 0-1 0,0 0-5 15,-3 1 0-15,-5-1 2 0,-4-2 1 16,-6 0 6-16,-5-1-5 0,-3 1-3 15,-7-2-3-15,-1 0-5 0,-6 2 6 0,0-3-3 0,-2 0-1 16,0 0-6-16,1 0-10 0,-2-3-11 16,-3 2-39-16,0-4-34 0,-10 0-59 0,-2-2-79 15,-9-3-102-15,-4 2-249 0,-7-2-297 0,-6-1-157 16</inkml:trace>
  <inkml:trace contextRef="#ctx0" brushRef="#br1" timeOffset="19038.3578">4086 8958 1792 0,'-11'0'204'15,"1"-1"-96"-15,-2 1-74 0,11 1-45 0,6 3 10 16,4 1 64-16,3 2 68 0,8 0 24 0,5-1-15 16,10 0-16-16,6-2-17 0,10 0-16 0,5-1-15 15,11-1-21-15,6-2-12 0,4-2-10 16,6-1-3-16,1 1-7 0,0-2-5 0,5 1-3 15,-3-2-5-15,1 0 0 0,0 1 0 16,-5 1-3-16,-1-1 2 0,-4 1-4 0,-3-1-2 16,-3 0 1-16,-4-2 3 0,1 3 0 0,-7 0-3 15,-2-1-1-15,-5 2-4 0,-7 2 0 0,-2-2-5 16,-5 1-17-16,-8 0-22 0,-9 1-40 0,-5-1-53 16,-10-1-29-16,-7 1-44 0,-3 0-111 15,-8-1-302-15,-8 0-699 0</inkml:trace>
  <inkml:trace contextRef="#ctx0" brushRef="#br1" timeOffset="19335.6948">3877 9124 1195 0,'-19'-6'457'0,"-1"3"-240"16,1-1-59-16,14 3-105 0,5 2-102 15,3-1-31-15,3 3 34 0,6-1 93 0,6 1 70 16,8 3 26-16,11-5-5 0,13 0-24 0,9-2-25 16,9-1-22-16,11-1-11 0,9-2-12 0,6-1-9 15,5-1-8-15,-1-1-5 16,1 1-3-16,-2 1-3 0,-2 0 1 0,-4-2-6 0,-3 2 0 16,0 0-4-16,-2-1-3 0,-5 3 1 0,-1 1 2 15,-4-2 5-15,0 0-4 0,-4-1 1 16,-2 2-5-16,-3 3-12 0,-6-1-20 0,-8 1-47 15,-5 1-55-15,-7 0-78 0,-8 0-93 0,-8 0-153 16,-14 1-214-16,-9-1-242 0,-13 2 759 16</inkml:trace>
  <inkml:trace contextRef="#ctx0" brushRef="#br1" timeOffset="19575.0993">3951 9158 1799 0,'-10'-3'162'0,"0"-1"-221"0,3 0-19 0,13 7-11 0,10 0 15 15,7 2 115-15,10-1 13 0,7-2 11 16,11-1 4-16,9-2 0 0,7-2-7 0,10-3-7 16,8-4-12-16,4-2-9 0,5 0-6 15,2-1-7-15,-4-1-1 0,2 3 0 0,-5-2-3 0,-3 4-3 16,-1 1-15-16,-6-2-41 0,-6 4-82 15,-5-1-126-15,-8-1-264 0,-5 3-269 0,-8-1 225 16</inkml:trace>
  <inkml:trace contextRef="#ctx0" brushRef="#br1" timeOffset="19814.4174">4132 8763 2308 0,'-15'0'107'16,"-7"3"-108"-16,0 2-30 0,10 6-9 0,6 8-5 15,2 1 11-15,2 7 19 0,2 1 9 0,3 6 8 16,2-1 3-16,4 3 1 0,1 4 4 0,3 1 3 16,4 2 2-16,5 3-1 0,6-5-4 0,3 2-6 15,5-7-10-15,7-7-16 0,3-9-19 16,8-8-22-16,1-6-40 0,1-3-57 0,4-6-101 15,-4-4-182-15,1-3-213 0,3-4 90 0</inkml:trace>
  <inkml:trace contextRef="#ctx0" brushRef="#br1" timeOffset="20095.4721">5330 8757 1079 0,'0'-4'661'0,"0"0"-224"0,0 0-218 15,-1 4-143-15,1 3-70 0,-2 2-22 0,-3 6 3 16,-2 6 15-16,-4 8 12 0,-4 3-2 15,-3 5-2-15,5 0-4 0,-4 1-2 0,6-1 2 16,5-1-4-16,1 2 2 0,7 1-3 0,5 2-18 16,4 0-57-16,4-2-110 0,3-2-117 0,6-3-150 15,3-6-114-15,6-6-19 0,3-8 251 0,3-7 333 16,3-5 0-16,-2-6 0 0,-1-3 0 0,-2-3 0 16,-1-6 0-16,-3 2 0 0,4-3 0 15,-5-2 0-15,-1 0 0 0,-2 1 0 0,-5 2 0 16,-5 2 257-16,-1 7 157 0,-7 1-64 0,-1 5-93 15,-5 3-101-15,-2 0-93 0,-2 5-62 16,0 0-22-16,0 5 13 0,6 2 4 0,-3 3-166 16,7 2-467-16,6 3-21 0</inkml:trace>
  <inkml:trace contextRef="#ctx0" brushRef="#br1" timeOffset="26432.0898">12802 10716 1 0,'1'1'0'0,"-1"-1"0"16,2 0 0-16,-2 0 0 0,0 0 0 15,0 0 0-15,0 0 0 0,1-1 0 0,-1 1 0 16,0 0 0-16,0 1 0 0,0-1 0 0,0 0 60 15,0 0 111-15,0 0 15 0,0 0 9 16,0 2-4-16,0-2-13 0,0 0-17 16,0 0-12-16,2 2-7 0,-2-2-7 0,0 1-6 0,0-1-10 15,0 0-10-15,0 0-5 0,1 0-6 0,-1 0-4 16,0 0 0-16,0 0-3 0,0 0-7 16,0 0-3-16,1 0-5 0,-1 0-6 0,0 1 1 15,0-1-9-15,0 0-4 0,0-1-5 0,0 1-3 16,1 0 1-16,-1 0-2 0,0 0-2 0,1-1-4 15,-1-1-4-15,2 2-4 0,-2-2-2 16,2 1 1-16,2-4-7 0,1-2-5 0,5 0-5 16,-3-4-5-16,1 3 3 0,2-1 0 15,-1-2 3-15,2 1-1 0,1-2-1 0,-2-2 1 0,5 0-3 16,0-1 2-16,0 0-3 0,3-3-2 16,1-2 1-16,1 1-6 0,1-2 4 0,3 0 1 15,-4 2 0-15,4-4 0 0,-2 3-2 0,3-3-3 16,-4 0-2-16,3 1 7 0,-2-1-4 0,3-3-1 15,0 1 1-15,3-3-7 0,2-1 4 16,-1 0 4-16,0-2-1 0,2 1 3 0,0-4-5 16,3 1-3-16,-2-2-1 0,6 1 2 0,-3-5 2 15,2-3-2-15,-3-1-1 0,4-2-4 16,-3 3 3-16,2-3 1 0,-1 2 3 0,0 1 3 16,-1 2-4-16,-1 1-3 0,-3 4-1 0,-2 3 4 15,-2-1-1-15,-1 1 1 0,2 4 2 0,-3-3-7 16,1 1 6-16,-1-1 0 0,4-1-1 0,0 0 4 15,2-2-6-15,-1 0-1 0,7-3-3 16,-3-3 7-16,5 0-2 0,0 4-2 0,-4-2 3 16,3 5-13-16,-3 0 9 0,3 1 3 0,-5 0-1 15,3-1 7-15,-3 5-5 0,-3 1-3 0,0 1-2 16,-3 1 1-16,-2 0 1 0,-4 1 2 16,1 1 3-16,-2 2-4 0,-2-1-1 0,-1 2 2 15,-4 3 0-15,-1 1 4 0,-2-1-2 0,-1 3-3 16,1 0-1-16,-3 2-1 0,-2 1 3 0,1 2 1 15,-4 0 0-15,0 2-2 0,2 1 0 0,-1-2 0 16,-1 4 0-16,-2-2 5 0,1 2-5 16,-1 2-1-16,0 0-3 0,0-2-3 15,0 3 5-15,0 0 1 0,0-1 1 0,0 2-5 16,0 0-2-16,-1 0-4 0,1 0-10 0,0 0-13 16,-1 0-20-16,0 0-12 0,-1 2-24 0,1 0-12 0,-3 3-3 15,2 2-33-15,-6 3-19 0,-1 4-70 16,-4 3-147-16,-3 2-285 0,-8 3-795 0</inkml:trace>
  <inkml:trace contextRef="#ctx0" brushRef="#br1" timeOffset="26755.7954">13410 9213 2351 0,'0'-5'146'0,"0"1"-22"0,1-2-30 0,7 1-20 16,2 2 4-16,2-2 5 0,7 2-1 15,3 0-11-15,5 3-10 0,-2 3-3 0,5 2-7 16,2 3-7-16,-3 2-9 0,3 3-7 16,1 4-1-16,0 1-5 0,-1 5 0 0,0 1-6 15,4 5-3-15,-2 2-1 0,1 4-2 0,-2 1 4 16,-1-1-7-16,-3-3-3 0,-1-1-1 0,-2-5 2 15,-4-5 1-15,-4-2 0 0,1-2-4 0,-8-1-8 16,0-2-4-16,-3-1-11 0,-5-1-16 0,-1-1-15 16,0-3-21-16,-4 2-17 0,-1-3-18 15,-4 0-30-15,-4-2-57 0,-3 1-95 0,-7-5-217 16,-7-1-348-16,-3-1-311 0</inkml:trace>
  <inkml:trace contextRef="#ctx0" brushRef="#br1" timeOffset="27016.4807">12731 9539 1606 0,'-18'-7'747'0,"-4"-1"-535"0,3-1-45 15,14 7-76-15,5 3-57 0,7 0-26 0,3 3 11 16,6-1 31-16,9 4 15 0,9 1 13 0,7 0-2 16,2 4-13-16,6 2-10 0,1 2-15 15,2 5-12-15,3 0-5 0,-1 5-8 0,-2 0 1 16,0 1-5-16,1-1-2 0,-1 1-1 0,-4 0-5 15,-1 4 3-15,-4-1 1 0,-2 3 1 0,-3-2-2 16,-6-1-3-16,-5-4-4 0,-4-2-7 0,-9-4-7 16,-1-1-22-16,-7-1-23 0,-4-1-27 15,-3 0-32-15,-3 0-30 0,-8-1-45 0,-2-2-79 16,-3 1-140-16,-6-3-323 0,-2-2-569 0</inkml:trace>
  <inkml:trace contextRef="#ctx0" brushRef="#br1" timeOffset="27227.6418">12141 10225 2461 0,'-15'0'194'0,"-5"0"-154"0,3-1-43 16,11 3-12-16,12 1-14 0,3 2 7 0,4 4 44 16,7 0 17-16,6 1 7 0,6 2 8 0,4 0-7 15,6 1-6-15,4 0-12 0,4 3-6 16,1-1-10-16,0 2 0 0,-1 2-1 0,1 2-4 15,-3 2 6-15,-3 1-7 0,-2 3-3 16,-1 1-3-16,-5 3-29 0,-2-1-53 0,-4 0-85 16,-5 1-113-16,-3-1-142 0,-3-4-325 0,-3-3-531 0</inkml:trace>
  <inkml:trace contextRef="#ctx0" brushRef="#br1" timeOffset="27615.6661">13703 8770 1784 0,'-3'-12'452'0,"-1"1"-313"0,2-4-7 0,2 9-28 16,1 2-41-16,6-3-17 0,4 2-16 15,8-5-6-15,4-1-7 0,8-1-5 0,7 0 0 16,4 0-2-16,8-1 1 0,3 5-5 0,8-3-2 16,0 3-3-16,6 1-6 0,2 2-16 15,2 0-73-15,5 4-198 0,0-1-648 0,2 1-554 16</inkml:trace>
  <inkml:trace contextRef="#ctx0" brushRef="#br1" timeOffset="28439.4621">15389 8117 821 0,'-10'-6'212'0,"-2"-1"29"0,-2-3 51 0,8 4-20 0,4 1-39 16,2 2-76-16,1 2-87 0,0-1-52 15,1 1-20-15,2 1-4 0,4 0 18 0,3 1 16 16,6 1 8-16,0 0 15 0,1 3 7 0,6 2 4 16,0 2 7-16,6 2-6 0,1 1-5 15,6 2-10-15,-2 3-10 0,3 4-11 0,1 2-5 16,0 3-3-16,0 2-2 0,4 6 3 0,-2 4 1 16,0 4 2-16,-1-1 2 0,-3 1 0 15,7-1 8-15,-3-2 6 0,2 2 7 0,0 0 2 16,3 0-5-16,-1 3-6 0,4-2-4 0,2 4-4 15,2 1-2-15,-1 1 0 0,5 4-2 0,-2-3-6 16,4 4 3-16,0 2-2 0,-4 0 1 0,4 4-1 16,1-3-1-16,1-1-5 0,-2 2-4 0,2 0 2 15,3 3-3-15,-4 0 2 0,1 1 1 16,1-3-4-16,-2 5 3 0,-2-1-2 0,-5 2-1 16,-5 1 1-16,-3-2 0 0,-4-2-4 0,2-3-3 15,-5-2 4-15,0-1-7 0,-5-1 6 0,2-2 2 16,-4-4-5-16,-1-2 7 0,-2 1-6 15,0-4-2-15,1-4 5 0,-1 2-5 0,-3-7 3 16,1 1 0-16,-1-2-2 0,-2-3 0 0,3 0 0 16,1-6 2-16,-4-2-4 0,-3-4 6 0,-2-4-5 15,-4-2 0-15,-1-2 2 0,-5-3-6 16,-1-3 2-16,-4 0 0 0,3-2 0 0,-5-4-4 16,-1 2 1-16,0-2-4 0,0 0-14 0,1 2-8 15,-1-3-17-15,1-2-21 0,1-6-22 16,1-4-33-16,1-4-53 0,-2-5-98 0,-2-2-289 15,0-6-485-15,-4-5-222 0</inkml:trace>
  <inkml:trace contextRef="#ctx0" brushRef="#br1" timeOffset="28714.0855">17230 9033 2501 0,'-2'-11'69'0,"-1"3"5"0,-1-4-12 16,6 10-22-16,2 3-15 0,1 2-1 0,3 3 2 15,1 1 1-15,0 7 12 0,3 4 3 16,0 9 2-16,5 7 1 0,-2 5-6 0,3 5-2 16,-1 6-6-16,0 0-4 0,-2 4-3 0,0 3-7 15,-1 4-3-15,-3 0-3 0,-3 5 2 0,-5 0-7 16,-2 4-1-16,-3-2-10 0,-3 0-31 0,0-7-25 15,-3-7-43-15,4-11-39 0,-2-10-30 16,4-12-64-16,-5-7-127 0,3-4-359 0,-5-5-672 16</inkml:trace>
  <inkml:trace contextRef="#ctx0" brushRef="#br1" timeOffset="28950.3034">16971 8748 2867 0,'-14'-5'52'0,"-1"1"-39"0,-6 3-6 0,5 6-6 0,2 5 1 15,-2 6 0-15,0 3 1 0,-3 8 3 0,-2 5-2 16,-4 3 3-16,4 5-4 0,-2 1 2 16,1 3-2-16,2-2-2 0,0 5 4 0,0 2-5 15,1 1-9-15,-1 1-31 0,1-3-48 0,1-3-58 16,5-4-82-16,2-7-58 0,3-9-56 15,3-9-141-15,-1-8-212 0,4-6 32 0</inkml:trace>
  <inkml:trace contextRef="#ctx0" brushRef="#br1" timeOffset="29183.1801">16314 7828 2760 0,'-19'-11'24'0,"1"-3"-8"16,-4 1-4-16,8 7-9 0,5 7-8 16,0 4-7-16,-4 4-3 0,-2 5 2 0,-3 5 4 15,-7 6 4-15,-4 4 1 0,-3 6 2 16,-5 3 4-16,2 4 1 0,-4 4 2 0,-1 3-2 16,-1 8-3-16,0 3-3 0,-1 4-12 0,0 3-60 15,3-4-92-15,2-2-109 0,11-8-101 0,4-10-72 16,7-12-40-16,6-9-28 0,7-10 123 0,3-6 394 15</inkml:trace>
  <inkml:trace contextRef="#ctx0" brushRef="#br1" timeOffset="29382.7701">15990 7818 2182 0,'-1'-9'147'0,"0"3"-23"0,0-1-37 16,0 4-49-16,1 5-43 0,0-1-39 0,-3 2-8 15,2 2 2-15,-1 9 20 0,-1 2 29 0,-5 6 1 16,-3 5 5-16,0 8-3 0,-4 1 5 16,4 6-1-16,-1 4-3 0,1 6 4 0,2 5-2 15,0 7-5-15,3 8-22 0,0 3-81 0,6 2-117 16,0 2-152-16,6 0-222 0,4 1-129 16,2 1 327-16</inkml:trace>
  <inkml:trace contextRef="#ctx0" brushRef="#br1" timeOffset="29585.1244">17068 9442 592 0,'13'10'155'0,"2"5"28"16,3 5 8-16,-6-1-3 0,-4 1 2 16,-4 2-7-16,1 4-18 0,-1 5-26 0,-4 1-28 15,0 3-27-15,-2-1-21 0,-1 3-15 0,-1-1-11 16,0 1-10-16,-1 0-8 0,2 0 2 0,-3-2-5 15,4 2 1-15,0-2-6 0,1-1-16 16,1 0-49-16,3-1-99 0,1 1-147 0,3 1-406 16,6 1-515-16</inkml:trace>
  <inkml:trace contextRef="#ctx0" brushRef="#br1" timeOffset="29748.1381">17931 10118 947 0,'6'1'133'0,"-1"0"10"0,5 2-56 16,-1 0-18-16,-2 1-20 0,0 2-14 16,0 2-12-16,2 3-14 0,3-1-37 0,-2 4-141 15,5-3-405-15,3 3-149 0</inkml:trace>
  <inkml:trace contextRef="#ctx0" brushRef="#br1" timeOffset="29897.0048">18666 10380 2893 0,'-7'3'5'0,"-6"4"3"0,-1 2-2 16,1 0-6-16,-1 3 1 0,2 3-10 0,-6 0-99 0,4 3-262 16,0 0-784-16</inkml:trace>
  <inkml:trace contextRef="#ctx0" brushRef="#br1" timeOffset="32679.9513">1909 8344 1 0,'3'-4'0'0,"-2"0"0"0,0-1 0 0,0 0 4 15,-1 3 264-15,0-2-17 0,0 1-17 16,0 1-22-16,0-2-18 0,1 2-15 0,-1 0-18 0,0 1-3 16,0-2-17-16,0 3-11 0,0-1-7 15,0 0-16-15,0 2-16 0,0-1-21 0,0 1-21 16,-1 0-23-16,1-1-17 0,0 0-15 0,0 2-12 15,0-1 7-15,0 2 2 0,0 2 8 16,0 1 8-16,-1 0-4 0,1 2 4 0,0 0 0 16,1 0 2-16,-1-1 1 0,0 5 2 0,0-1 2 15,1 1 4-15,1 1 9 0,-1 1-3 0,2 1 0 16,-2 0 1-16,0 1-5 0,1 1 4 16,-2 0-1-16,0 3-2 0,0-1-3 0,1 3-4 15,-1-1 0-15,0 1-2 0,0 0 2 0,0-1-4 16,0 1-2-16,0-3-2 0,2 0-5 0,-2 1 4 15,0-2 1-15,2-2 0 0,-2 2 1 16,0-3-3-16,1-2 0 0,-1-1 0 0,0 0 3 16,0-1-2-16,0-2-2 0,0 0 0 0,0-2-2 15,1-3 2-15,-1-1 2 0,0 0 3 0,0 0 0 16,0-1 2-16,0-1-1 0,0-1 5 16,0 0 12-16,0 0 12 0,0-1 13 0,0 1 12 15,0-1 7-15,1 0 4 0,-1-2-14 0,0-2-17 16,-1 0-21-16,1-8-18 0,0 1-3 15,0-5-2-15,1-2 5 0,0-2-1 0,-1-3-2 16,2 0 0-16,3-5-3 0,-3 1 3 0,0 0 3 16,1 1 1-16,-1-1 1 0,-2 3-3 0,0 2-1 15,0-1-1-15,0 6 1 0,-4 0 0 0,3 1 0 16,-1 5 0-16,0-2-3 0,1 5 2 0,-3 1 2 16,3 1 2-16,0 4 0 0,1-1-1 15,0 3-4-15,0 0-4 0,0 2-4 0,0-1-6 16,0 1-13-16,0 1-2 0,0 2 1 0,0 2 10 15,1 6 13-15,2 2 8 0,0 4 5 16,-2 3-5-16,0 0-1 0,0 3-2 0,-2 4 0 16,0 2 5-16,-3 4-1 0,0 3 1 0,1 3-2 15,-2 2-1-15,2 0-1 0,0-1 0 0,-2-1 2 16,4-5-2-16,0-4-3 0,0-6-1 16,0-4 2-16,0-2 2 0,-1-3 1 0,0-2 2 15,2-6-6-15,0-3 4 0,0-1 1 0,2 0 3 16,-2-4 13-16,0 0 7 0,2-3 9 15,-2 2 10-15,1-3-6 0,0 1-9 0,-1-7-11 16,2-5-11-16,-1-5-7 0,4 0 2 0,-2-4 0 16,2-3-1-16,-1-2 4 0,-1-3-3 0,4-4-1 15,-3 1 1-15,3-2-3 0,-3 1 2 0,0 2 1 16,-2 1 0-16,-1 4-2 0,-1 1 1 0,-1 5 0 16,0 3-2-16,-2 5 5 0,0 1-3 0,1 6-1 15,1 2-2-15,-1 1-2 0,2 2 4 16,-3 3-1-16,3 0-2 0,-2 0-9 0,1 0-12 15,1 3-4-15,0 1 1 0,-1 5 9 16,-1 4 10-16,-2 7 3 0,1 0 0 0,1 5 0 16,1 5 2-16,-1 1 2 0,0 3 1 0,-1 3-1 15,3 1-1-15,-2 1-2 0,2-2-1 0,0-3 6 16,2 0-4-16,-2-7 0 0,3-4 1 16,0-8-4-16,0-3 5 0,-3-5 1 0,2-2 3 15,0-4-2-15,0-1 0 0,-1 0 1 0,-1 0 5 16,1-1 8-16,1-3-2 0,0-3 0 0,4-4-5 15,-2-5-4-15,3-3 0 0,-1-2 2 16,0-1 0-16,1-2-3 0,-3-2 2 0,4-2-3 16,-5 1-2-16,2-2 4 0,-2-2-2 0,-3 2 0 15,1 0-1-15,-1 2-2 0,1 3 0 16,-2 2 2-16,1 6 1 0,-1 4 0 0,0 2-1 0,1 4-3 16,-1 2-4-16,1 1 1 0,-1 2-10 0,1 1-18 15,-1 0-34-15,1 1-35 0,-2 3-39 16,0 3-102-16,0 3-267 0,2 6-600 0,-2-2-191 15</inkml:trace>
  <inkml:trace contextRef="#ctx0" brushRef="#br1" timeOffset="33854.6295">6185 6853 1 0,'-2'0'391'0,"-4"0"65"0,2 3-49 16,2-3-68-16,2 1-75 0,-2 0-72 15,2-2-58-15,2 2-46 0,-2 0-28 0,0-1-16 16,1 0-11-16,-1 0-9 0,0 0-8 0,1 0-1 15,-1 2-2-15,0-2 9 0,1 0 11 0,1-2 13 16,-1 1 37-16,5 1 18 0,-2-1 5 16,5-2-4-16,5 1-32 0,1-3-23 0,5 2-13 15,0-1-9-15,0 2-8 0,1-2-5 0,-2 3-1 16,-3-1-1-16,0 1-1 16,1 1-2-16,-4 3-5 0,-1-1-2 0,-1 2-3 0,2 0 3 0,0 2 0 15,-3 1 2-15,0 1-1 0,-3 0-1 0,-1 1 1 16,3 2-1-16,0 0 3 0,-4 3-1 15,2-1 0-15,0 3-2 0,-3 2-1 0,3-1 3 16,-3 0 1-16,1 3 2 0,-3 0 0 0,-1 1 0 16,-1 1 0-16,0 0 1 0,0-1 1 15,-2 2 1-15,-1-3-3 0,-1-1 1 16,0 2-3-16,-2-3 4 0,3-1 0 0,-1-2 2 0,0 0 0 16,2-1-6-16,-3-1 1 0,3-2-2 15,0 1 1-15,0-3 2 0,-3 0-1 0,4-2 0 16,0 0-5-16,0 1 5 0,1-3-2 0,0-1 2 15,0 0 5-15,0-2-7 0,0 0 0 0,0-1-1 16,0 0-6-16,1 0-19 0,1 2-32 16,4-3-54-16,-3 0-90 0,5-5-138 0,0 0-434 15,4-5-806-15</inkml:trace>
  <inkml:trace contextRef="#ctx0" brushRef="#br1" timeOffset="34078.2802">6709 6989 1755 0,'2'0'394'16,"-2"0"-112"-16,0 0-83 0,0 1-64 0,0 0-46 0,-1-1-31 15,1 1-25-15,0 0-16 0,0 1-15 16,0-1-6-16,0 1 2 0,0 2 3 0,1 1 6 16,0 1 0-16,-1 2 0 0,2 3 1 15,-1-2-1-15,1 4 6 0,-2 0 2 0,2 3 3 16,-2-2-1-16,1 3-22 0,0 0-72 0,0-3-126 15,2-2-231-15,5-3-478 0,-3-1-514 0</inkml:trace>
  <inkml:trace contextRef="#ctx0" brushRef="#br1" timeOffset="34399.1365">6832 6882 1413 0,'-3'2'486'0,"-2"-1"-234"0,2 0-102 16,0 1-46-16,3-1-35 0,0 1-19 16,-2 3-13-16,2 1 2 0,0 3-11 0,4 0-6 15,0 1-1-15,1 1 4 0,1 0 4 0,3 2 7 16,1 0-1-16,1 0 4 0,0 2-2 16,3-3-2-16,1 4-2 0,-3-3-7 0,3 4-6 0,-3-1-6 15,0-1-2-15,-2 1 0 0,1-1-2 0,-2 0 4 16,-1 0-6-16,-3 1-1 0,3-3 0 15,-5 2-4-15,3-4 5 0,-5 0 1 0,1-1 2 16,-1 0 0-16,-1 0 2 0,-1-3 4 0,0 1 0 16,-1 0 3-16,-2 0-3 0,-1-1-2 15,-1 0 0-15,0-1-5 0,-2 1 0 0,-4 0-6 16,1-2-15-16,-2 0-30 0,-3 0-45 0,-1-2-73 16,1 1-133-16,-4-3-327 0,3-1-903 0</inkml:trace>
  <inkml:trace contextRef="#ctx0" brushRef="#br1" timeOffset="34687.9994">6866 6871 1262 0,'6'-6'259'0,"1"-2"-46"0,4-3-34 0,4 0-13 16,-2 4-11-16,3-3-41 0,-1 0-39 0,2 3-21 15,4-3-15-15,-3 2-6 0,2 1-7 0,0 2-4 16,-5 2-2-16,4-2-7 0,-4 3-5 0,-3 1-3 16,-1 0-4-16,-3 1 1 0,-1 0 0 0,0 1-1 15,-4-1-2-15,3 0 1 0,-5 1 0 16,0 0 0-16,0-1 2 0,-1 1-5 0,0 1 0 16,4 0 2-16,-4-1-1 0,0 1 5 0,1 0-1 15,-1 1 2-15,0-1-3 0,0 2-9 16,0-1-38-16,1 3-109 0,-1 0-212 0,0 2-482 0,-1-2-376 15</inkml:trace>
  <inkml:trace contextRef="#ctx0" brushRef="#br1" timeOffset="36248.488">6541 9206 141 0,'1'-2'585'0,"-2"-4"-132"16,1-2-74-16,-1 5-73 0,1-2-73 0,0 0-55 16,0 0-42-16,0 1-27 0,0-1-17 15,0-1-13-15,0 2-9 0,0 0-6 0,0-2-7 16,0 2-9-16,0 1-2 0,0 0-5 0,-1 0-4 16,1 0-3-16,0 2-7 0,-1-1 1 0,0 0-3 15,0 1-2-15,-3-1-2 0,3 1-6 16,-1 0-3-16,0 0-3 0,-3 0-2 0,1 0 1 0,-4 0-1 15,2-1 0-15,-1 2-4 0,-2 2 3 16,-3-1-3-16,2 1 3 0,-3 0 3 0,-1 2-4 16,1 0 1-16,-3 2-1 0,3 1 0 15,-3 4 1-15,2-3-2 0,0 3 0 0,-2-1-3 16,3 0 2-16,-2 1 1 0,1-1-1 16,4 2 3-16,0-1-4 0,-1 2-4 0,2 1 0 0,1-3 0 15,3 2 0-15,-2 0 3 0,5-2 1 0,1 1-3 16,1-2 1-16,2 2 0 0,1-3-2 15,5 0 7-15,0-2-2 0,2-2 2 0,3-1 4 16,4-2 0-16,3-2 5 0,2-3 4 0,-1-3 1 16,1 1-4-16,2-6-2 0,-3 3-4 15,-1-2 1-15,-3 1 4 0,-1 1-4 0,-2-3 2 16,-1 2-2-16,-3-2-3 0,1 2 2 0,-4 0 4 16,0 0 0-16,-4 1-1 0,4 1 2 0,-5-1-4 15,-1 1-3-15,1 1 6 0,0 0-5 0,0 2 1 16,-1 0-1-16,-1 1-3 0,0 1 2 15,0 0 1-15,-1 2 3 0,1-2 0 0,0 2 0 16,0 2-5-16,0-2-5 0,0 1 4 0,0 0-8 16,0-1 0-16,0 1-3 0,0 0-4 15,0 2 5-15,0 1 1 0,0 4 6 0,0 0 0 16,1 1 0-16,-1 4-2 0,1 3-2 0,1 0 4 16,-1 4-3-16,1 1 4 0,-1 5 0 15,1 3-4-15,-1 3 3 0,-1 0-1 0,-1 5 1 0,1-1 0 16,-2 0-2-16,1-1 0 0,1-2-2 15,-2 1 4-15,1-3-3 0,1-4 4 16,-1-3-1-16,2-1-4 0,-1-4 7 0,0-2-4 0,0-2 1 16,0 0 3-16,1-2-6 0,-1-4 0 0,2-1-1 15,-2-1 4-15,1-2-4 0,-1-2 5 16,0 0 0-16,2-1-5 0,-2-2 7 0,0 0-1 16,0 0 4-16,0 0 8 0,0 0-3 0,0-1 3 15,0 1 0-15,0 0 3 0,0-1 0 16,0 1 0-16,0-1 0 0,0-1-7 0,0 2 3 0,0-1-3 15,0 1-4-15,0-1 3 0,0 2-9 16,0-1-1-16,0-1-8 0,0 1-5 0,0-1-15 16,0 1-17-16,0 0-33 0,0-1-40 15,2 2-35-15,-1 0-95 0,6 3-200 0,-3 1-631 16,3 0-585-16</inkml:trace>
  <inkml:trace contextRef="#ctx0" brushRef="#br1" timeOffset="38136.6666">5839 11611 1 0,'0'-2'0'0,"0"-1"295"0,-1 0 111 16,0-2-40-16,-2 3-41 0,2-2-40 15,-2 2-40-15,2 1-35 0,0-1-31 0,0 0-26 16,-2 1-26-16,0 0-19 0,1-2-16 0,1 3-11 16,-1 0-14-16,-1-1-13 0,1 1-14 0,-1 0-15 15,2 3-9-15,-6-1-5 0,2 3 2 16,-3 2 7-16,-1 3 3 0,-3 1 6 0,-2 4 2 15,0 1-2-15,2 3-1 0,-3 0-2 0,2 2-1 16,1 1-4-16,0 0 0 0,-2 1-3 16,0 1-3-16,3 1 0 0,1-1-8 0,-1 3-1 15,4-2-1-15,3-1-3 0,-2 2 1 0,4-4 0 16,2-3 1-16,2 0-2 0,2-7 4 0,1 2-3 16,3-2-3-16,1-2 5 0,1-2-4 0,1-2 5 15,2-3 2-15,5-2 2 0,-1-1 1 16,2-3 2-16,4-3 2 0,-2-3-5 0,2-1 5 15,-2-2-8-15,-1-2 0 0,0 3 1 0,-2-3-7 16,-4 0 6-16,0 0-1 0,-4 1 1 16,-1 1 4-16,-3-1 1 0,-1 3 1 0,-1-1-1 0,-4-1 1 15,0 2-1-15,0-1-3 0,-4 1 2 16,-1 1-7-16,2-1 2 0,-3 4-1 16,0-1-4-16,1 2 3 0,0 2-4 0,-2 0 1 15,-2 1-3-15,-1 1 0 0,-1 1-3 0,1 2-1 16,-4 2-1-16,1 0-1 0,-1 2 3 0,1 2 1 15,-1 0-2-15,4 0 4 0,-1 1-3 0,3 0 1 16,2 1 0-16,-1-4-2 0,5 4-1 0,-1 0-2 16,2-3 2-16,1 2-9 0,1 2-15 15,1-2-21-15,-1 1-38 0,2-1-35 0,3 0-56 16,0 0-75-16,2-2-108 0,1-2-191 0,2-1-328 16,2-3-166-16</inkml:trace>
  <inkml:trace contextRef="#ctx0" brushRef="#br1" timeOffset="38367.9637">5949 11775 1277 0,'-1'-3'569'0,"-1"-1"-192"16,-1-2-106-16,2 4-83 0,1 2-50 16,0 0-32-16,-1 1-32 0,1 0-27 0,0 1-19 15,0-1-20-15,0-1-4 0,-1 3-1 0,1-2-1 16,0 3 4-16,-1 1 3 0,0 0 1 15,-1 1-2-15,1 2 4 0,-1 0-5 0,2-1 0 16,0 3 2-16,0-2-6 0,2 2 0 0,1-3-16 16,-1 0-54-16,4 0-84 0,0 0-159 15,4-3-228-15,1-2-403 0,-1-2-204 0</inkml:trace>
  <inkml:trace contextRef="#ctx0" brushRef="#br1" timeOffset="38680.2312">6130 11643 1251 0,'-7'1'419'16,"-1"4"-139"-16,-2 1-24 0,2 0-43 0,-1 2-43 15,1 1-38-15,0 0-26 0,0 2-32 16,5-2-17-16,-1 1-23 0,1 2-12 0,4 0-6 16,4 1-5-16,-2-1 3 0,5 2-1 0,-2 0 7 15,4-1 0-15,1 1 3 0,1 0 1 16,0-2-5-16,-2 1 3 0,1 0-7 0,1 1-2 15,-2-3-1-15,1 2-5 0,-1 1 0 0,-2 0-2 16,-1 0 1-16,-3-1 0 0,1-3 1 0,-1 1 2 16,-3-4-3-16,0 2 3 0,-1 0-1 0,0 0 1 15,-1-1 1-15,0 2-1 0,0-3 3 16,-3 1 0-16,-1-1 2 0,-1-2-2 0,1 3-3 16,-4 0-2-16,-1 0-5 0,0-1-4 0,1 0-10 15,-1-1-24-15,-1-2-35 0,1-1-49 0,2-3-66 16,-1-1-125-16,2-3-306 0,-2-3-892 15</inkml:trace>
  <inkml:trace contextRef="#ctx0" brushRef="#br1" timeOffset="38972.5466">6116 11655 1683 0,'7'-4'298'0,"5"-6"-89"15,7-2-15-15,3-1-30 0,3 3-23 0,0-3-30 16,3 4-22-16,-1-3-18 0,0 4-19 0,0 1-11 16,-6 1-4-16,1 1-3 0,-1 1-5 0,-2 0-1 15,1 2-4-15,-5-2-7 0,-1 3-1 0,-3-2-2 16,-1 3-5-16,-4-2 4 0,-1 2-3 16,-3 0 0-16,1 0-3 0,-1 2-2 0,-2-2-1 15,0 0-2-15,-2 0 3 0,2 0-5 16,0 0 1-16,-1 0 0 0,1 2-3 0,0-2 5 15,0 1-2-15,0 0 0 0,0 2-2 0,0 1-13 16,1 1-43-16,1 0-96 0,-1 3-227 0,1-1-688 16,0 0-572-16</inkml:trace>
  <inkml:trace contextRef="#ctx0" brushRef="#br1" timeOffset="40387.5072">5758 14504 1187 0,'-1'-7'529'0,"-3"-2"-145"15,0-3-126-15,2 2-57 0,1 1-45 16,-4 0-31-16,1 4-27 0,3-2-20 0,-4 0-17 15,1 1-12-15,2 1-3 0,-4 1-7 0,3-2-6 16,-5 2-5-16,5 2-4 0,-3 0-1 0,1-1-2 16,-3 2-3-16,-2 1-5 0,-1 0-2 0,1 1-2 15,-4 2 2-15,-2-2 4 0,1 2 0 16,0 2-1-16,-5 2 0 0,3-2-2 0,-2 0 4 16,2 1 0-16,0 1-2 0,1-2 2 15,1 2-7-15,3-1-2 0,0 3-2 0,3-2-2 16,-1 4-1-16,1 1 2 0,-1 1-3 0,2 1-4 15,4 0 4-15,0-1-1 0,0 3 3 0,4 1-1 16,0-5-1-16,4 3-3 0,1-5 1 16,5 2 3-16,0-3-1 0,0-2 3 0,6 1-3 0,0-2 0 15,4-3 4-15,3-3 1 0,3-3 4 16,-2-2 0-16,2-2-2 0,-2-2-2 0,3-1 1 16,-4-5 2-16,-3 0 0 0,0 0 2 15,1-1-3-15,-6 1-5 0,0-3 5 0,0 2-2 16,-5 3 3-16,0-4 3 0,-3 3-5 0,0 3 2 15,-3 0-3-15,3-1 0 0,-5 3 2 0,2 2 2 16,-3 0-1-16,2 3-2 0,-3 2 4 0,1 1 0 16,-1 1-1-16,0 0 0 0,0 1-7 15,0-1-1-15,0 0-5 0,0 1 0 0,0 2 3 16,0 2-2-16,0 4 4 0,0 4-4 0,1 1 2 16,1 2 0-16,0 5 4 0,-2 2 4 0,0 6-3 15,0 5 0-15,-2 0-2 0,0 7-1 0,1 2 2 16,0 1-1-16,0 3 1 0,-2 5-3 15,0-3 1-15,1-1-3 0,0-1 3 0,2-7 5 16,0-2-7-16,0-3 1 0,1-2-3 0,-1-6-3 16,1 0 5-16,-1-4 2 0,1-4-1 15,0-1 1-15,2-4-2 0,-2-3-2 0,1-4 3 0,-1-2 4 16,-1-1-5-16,1-2 1 0,-1 2-1 16,1-4-3-16,-1 0 7 0,0 0 4 15,1-3-1-15,-1 2 5 0,0 1 1 0,0-1-2 16,0 1 1-16,0 0 3 0,0-1-5 0,1 0 1 0,-1 0-4 15,0-2-7-15,2 1 4 0,-1-3-1 16,1 0-1-16,-1-4 2 0,0 2-8 16,-1 1-7-16,2-1-3 0,-1 1-8 0,2 2-11 0,1-1-9 15,-2 0-24-15,2-1-27 0,0 2-43 16,4 0-75-16,-1 0-143 0,4 0-682 0,3-5-654 16</inkml:trace>
  <inkml:trace contextRef="#ctx0" brushRef="#br1" timeOffset="41701.3398">10620 11968 1 0,'-4'0'201'0,"1"0"267"0,-3-1-55 0,3 1-57 15,3 0-65-15,0 0-73 0,0 0-58 16,0 1-44-16,0-1-30 0,0 1-16 0,0-1-14 15,2 0-4-15,-2 0 1 0,1 0 4 0,-1 0 8 16,2 0 2-16,-2 0-1 0,2 0-3 0,-1-1 1 16,1 1-2-16,5-1-5 0,2 0-7 15,2-1-13-15,-1-1-7 0,3 1-6 0,4-1-5 16,-3 3-1-16,6 0-3 0,-1 0-3 16,-1 3-2-16,3-1-3 0,-5 3-3 0,4 0-2 0,-3 2 0 15,0 2-2-15,-2 0 1 0,-1 3 0 16,0-1-1-16,-3 4 3 0,-1-1 0 0,-2 2 1 15,2 2 1-15,-4-3 0 0,-1 5 1 0,-2 0 1 16,-3 3 5-16,2 1 1 0,-4-1 3 0,2 2 0 16,-3-2-3-16,-1 1 3 0,0-2-1 0,-1-1 0 15,-2-2-1-15,1-3-3 0,1 0-1 16,0-2-3-16,1 0 3 0,-1 0-5 0,2-2 1 16,-3-1 2-16,1-2-5 0,2-1 5 0,0 1-4 15,0-4-1-15,3-1 2 0,-1 0-5 0,0 2 2 16,1-4-6-16,0 2-10 0,0-2-33 15,0-1-48-15,2 0-77 0,0-2-114 0,4-2-298 16,3-3-1007-16</inkml:trace>
  <inkml:trace contextRef="#ctx0" brushRef="#br1" timeOffset="41931.2835">11190 12003 2529 0,'-3'-2'284'0,"2"-2"-63"0,-1 1-52 16,2 2-38-16,0 2-28 0,0-1-28 0,0 0-23 16,0 0-20-16,0 0-11 0,0 2-14 0,0-1-7 15,-2 0-3-15,2 0-4 0,-1 3 2 0,1 2 1 16,-1 1 2-16,1 3 3 0,0 0 0 16,0 0 1-16,1 1-3 0,0-1-11 0,1 2-31 15,1-2-41-15,2 3-59 0,2-4-98 0,-1 1-148 16,1-3-294-16,3-2-780 0</inkml:trace>
  <inkml:trace contextRef="#ctx0" brushRef="#br1" timeOffset="42257.7411">11314 11912 1685 0,'-1'0'478'0,"-1"0"-184"15,-1 2-86-15,3-2-70 0,-1 1-45 16,0 1-33-16,-4 3-9 0,0 2-5 0,-3 6 2 0,0 0-5 15,0 3-8-15,2-1 1 0,0 0-3 0,4 0-6 16,4 2 3-16,2-1-9 0,3 0-1 16,-1 1-2-16,3-3-2 0,2 2-1 0,2 0-2 15,0-2-1-15,-1 3-7 0,0-1 3 0,0-1-1 16,0 2-4-16,-4 0 4 0,3-1-2 16,-5 1-1-16,1-1 2 0,-3-2-2 0,0 1 1 15,-1 0 1-15,-2-2 3 0,-1 1-3 0,-1-1 5 16,0-3 0-16,-4 1 0 0,2 0 7 0,-2 0-5 15,-1-1 1-15,-3 1 0 0,1-2-4 16,-2-1 1-16,0-2-3 0,-3 2 0 0,2 0-4 16,0-3 2-16,0-2-1 0,-1-2-8 0,2-1-4 15,-1-1-29-15,1-2-29 0,0-3-42 16,2-5-64-16,3-2-85 0,0-3-196 0,3-3-557 16,4-8-523-16</inkml:trace>
  <inkml:trace contextRef="#ctx0" brushRef="#br1" timeOffset="42557.3988">11276 11951 1564 0,'1'-2'358'0,"3"-4"-79"16,1-2-110-16,5-1-38 0,2-1-3 0,4-1-26 16,2 0-20-16,5-1-17 0,2 1-10 15,0-2-10-15,3 2-15 0,-3-1-4 0,0 3-8 16,1 0-2-16,-5 1-3 0,-1 0-3 0,-3 4-2 15,-3-1-3-15,-1 2 0 0,-5 1-3 16,-2 1 0-16,-3 0 1 0,-2 1 0 0,-1 1 6 16,0-1 0-16,-1 1 3 0,1-1-2 0,0 0-1 15,-2 0-1-15,2 2-1 0,-1-2 2 0,1 1-3 16,0-1 3-16,0 0-3 0,-1 0-4 16,1 0 1-16,0 0-9 0,0 0-7 0,0 2-17 15,0-1-64-15,0 2-108 0,0 0-252 0,1 2-607 16,2-3-296-16</inkml:trace>
  <inkml:trace contextRef="#ctx0" brushRef="#br1" timeOffset="43891.5195">14283 7249 622 0,'1'-7'548'0,"0"-3"-149"0,2-1-40 16,-1 1-70-16,-1 3-76 0,-1 2-57 0,0-3-35 16,0 3-19-16,-1 2-11 0,-1-2-13 0,2 2-16 15,-2 2-10-15,2 1-20 0,-1 0-18 16,1 0-15-16,-1 1-16 0,0 3 1 0,-2 2 4 16,-2 3 9-16,-1 1 11 0,-1 4 1 0,-1 1 1 15,4 1 0-15,-4 1-2 0,5 0-1 16,-3 2 1-16,4 1 0 0,-2-1-1 0,0 1-1 15,4-2-3-15,0 2 1 0,4-2 1 0,0 1 1 16,0-2 3-16,3 0-2 0,2 2 2 0,1-1 0 16,1-1 0-16,1 2 2 0,-1-1-1 15,5 0-2-15,-4 0-3 0,-1-2-2 0,-1-1 1 16,0-2-2-16,-1 3 2 0,0-2-1 0,-4 0 2 16,3 2 2-16,-4-3 0 0,2 2 4 0,-5-1-3 15,3-1 3-15,-4 2 0 0,-3-2 1 16,2 1 2-16,-2-1 2 0,-1 0 2 0,0-4-2 15,-2 2 2-15,0-2-3 0,-3 1 1 0,2-1 2 16,-1-2-6-16,0 0 0 0,-2 1-3 0,-2-3-3 16,-3 0 1-16,2 2-1 0,-5-3-2 0,0 0-3 15,2-2-2-15,-3-2-8 0,1 0-13 0,0-1-19 16,2-2-34-16,1-3-48 0,3-2-80 16,1-2-183-16,2-4-580 0,-1-2-639 0</inkml:trace>
  <inkml:trace contextRef="#ctx0" brushRef="#br1" timeOffset="44246.0852">14170 7340 910 0,'-1'-2'956'0,"1"-3"-564"0,-1 0-136 15,1 4-44-15,1 0-47 0,1 0-46 0,-2 0-36 16,3-1-33-16,3 1-18 0,4-2-11 0,1 0-1 15,5-2 2-15,7 2 4 0,1-2 1 0,6 0-2 16,1 1 1-16,1-3-3 0,-2 4-4 16,1-2 2-16,-1 1-5 0,-2 0-2 0,-1 1 0 15,-3-2-7-15,-4 2 0 0,0 1-1 16,-4 1-1-16,-2-1-1 0,-3 1 1 0,0 1 1 16,-4-1-2-16,-3 1 2 0,1 0-1 0,-2-1-1 15,-2 1 1-15,-1 0-1 0,0 0 0 0,0 0 2 16,0 0-1-16,0 1-2 0,0-1 2 0,0 1 0 15,0-1-3-15,0-1 5 0,0 1-5 16,-1 0 0-16,1 0-2 0,-1-1-7 0,1 1-5 16,0 1-2-16,1 1-15 0,0 2-41 0,0 3-63 15,6 2-143-15,-4 0-384 0,4 1-988 16</inkml:trace>
  <inkml:trace contextRef="#ctx0" brushRef="#br1" timeOffset="46360.2313">18691 11396 1 0,'-5'-3'141'0,"-1"-2"278"0,-3-2-60 0,2 2-14 0,3-1-35 15,-1 0-45-15,2-4-42 0,1 0-34 16,-3 0-34-16,4 0-29 0,-1-2-18 0,2 3-21 16,0 0-9-16,3-2-8 0,1 2-8 0,-1-1-8 15,0 1-4-15,3 0-6 0,-1-1-6 0,3 0-1 16,1 2-11-16,-1 0-4 0,2 1-5 15,1 2-9-15,2 0-1 0,-3 3-4 0,2 2 0 16,1 1-3-16,-1 1 0 0,-1 5 0 0,-1 0-1 16,1 6 5-16,-2 2-2 0,-3 4 1 15,-1 1 5-15,-3 4-5 0,-2 3 5 0,-5 2 2 16,-3 3 2-16,-5 0 1 0,-3 0 1 0,-2 2 1 16,-4-4-5-16,0-1 7 0,-5 0-9 15,-2 2 1-15,2-3-1 0,-1-2-5 0,0-2 2 16,5-3-1-16,-1-3 0 0,2-4 0 0,6-1 0 15,1-1 3-15,5-1-5 0,4-3 7 0,-2-2-4 16,5-4-1-16,2 0 6 0,-1-2-4 0,4-2 7 16,-1 2 1-16,2-1 2 0,-3 0 1 15,5-2-2-15,3-3 0 0,3-2-4 0,6-1 0 16,3-1-5-16,2 0-2 0,-1 3 1 0,-3 1-7 16,2 0 3-16,-2-2 0 0,-3 3-3 0,1-1 6 15,-4 4-2-15,0 0-1 0,-1-1-1 0,-3 3 0 16,3 0-3-16,0 3 0 0,-3-2 2 15,1 1-8-15,1 2 1 0,-1-2-9 0,1 2-15 16,1-2-11-16,0 1-26 0,3-1-29 0,2 2-45 16,-1 0-60-16,5-3-101 0,-2-1-267 0,3 2-623 15</inkml:trace>
  <inkml:trace contextRef="#ctx0" brushRef="#br1" timeOffset="46543.4063">19009 11507 1069 0,'-2'-9'957'0,"0"1"-675"16,1-4-37-16,-1 6-93 0,2 2-16 0,0 1-26 15,0 2-29-15,-1-1-21 0,1 2-25 16,0 0-14-16,0 0-12 0,1 0-15 0,-1-1-18 16,2 0-15-16,0 0-5 0,5-3-18 0,4 0-27 15,2-1-63-15,6-2-141 0,0-1-322 0,4 1-593 16</inkml:trace>
  <inkml:trace contextRef="#ctx0" brushRef="#br1" timeOffset="46838.765">19217 11359 1170 0,'-5'5'360'0,"-4"0"-47"0,-2 1-105 15,1 3-19-15,0-1-26 0,1 1-29 16,4 4-25-16,-1-1-20 0,3 3-17 0,1-1-11 15,1 2-11-15,2 0-6 0,1 0-9 0,2 2-7 16,4 0-2-16,-2 0-8 0,2-2 0 16,1 4-4-16,0-1-1 0,1 1-2 0,-4-1-3 0,-1-2 1 15,0 1-3-15,-1 0 4 0,-3-1-2 16,0-3 0-16,-2 2 3 0,0-3-3 0,-3-2 4 16,-1 1 1-16,-1 1 2 0,-3-1-1 0,2-1 1 15,-3-2-2-15,0-1-3 0,-3-4 1 0,2 3-1 16,-2-1-6-16,1-3-3 0,1 3-8 0,0-4-17 15,1-1-16-15,1 1-25 0,1-4-38 16,0 1-55-16,2-2-89 0,-4-3-201 0,2 1-471 16,2-3-380-16</inkml:trace>
  <inkml:trace contextRef="#ctx0" brushRef="#br1" timeOffset="47018.1516">19217 11443 329 0,'7'-8'455'15,"1"-4"-253"-15,5-3-117 0,1 3-58 16,2 4-11-16,2-1-12 0,0 3-50 0,0 3-269 16,2-2-441-16</inkml:trace>
  <inkml:trace contextRef="#ctx0" brushRef="#br1" timeOffset="49993.0633">20410 12400 1 0,'-8'-3'323'0,"1"-2"133"15,-2-2-48-15,1 4-38 0,1-2-38 16,3 0-51-16,-2 0-53 0,4 2-40 0,-1-2-32 16,3 0-30-16,1-1-24 0,3-1-22 0,2-1-20 15,1 0-13-15,3 0-2 0,2-2-4 0,4 2 1 16,-2-2 0-16,2 1-4 0,2 2-4 16,-4 1-6-16,0 1-7 0,0 3-8 0,-3 1-4 15,-2 3-6-15,1-1-4 0,1 6 1 0,-2 1-7 16,1 1 6-16,0 4 0 0,-2 2 0 15,-2 3 5-15,-1 3 0 0,-3 4 2 0,-6 3 1 16,-3 4 5-16,-8 2-2 0,-2 4 0 0,-3-2 1 16,-4 0-8-16,-1-4 5 0,-2-3-2 0,1-3 1 15,-1-2 2-15,2-3-3 0,-1-1 1 0,1-3-4 16,2 0 0-16,7-3 0 0,-1-3-1 16,7-3 2-16,1-2-4 0,4-3 1 0,3-2 2 15,0 0-3-15,4-2 7 0,-1 0 0 0,0 0 1 16,1 0 3-16,1-2-2 0,6-1-1 15,1-3-3-15,10-4 0 0,-1 1-5 16,5-2 0-16,3 2 1 0,-2 0-3 0,3 1 4 0,-2-1-6 16,0 0-9-16,2 3-15 0,2-1-29 0,0-1-38 15,1 1-68-15,0-3-102 0,5 2-271 16,-1-1-764-16</inkml:trace>
  <inkml:trace contextRef="#ctx0" brushRef="#br1" timeOffset="50315.6224">21105 12184 2301 0,'-11'-1'277'15,"-3"-2"-67"-15,-4 2-51 0,5 2-34 0,0 4-24 16,0 1-30-16,0 4-12 0,-1 0-16 16,0 4-7-16,4-2-13 0,3 4-7 0,2 0-1 15,-1 0-6-15,3 3 5 0,6 1-4 0,3 0 0 16,-1 0 2-16,3 3-6 0,4-1 2 0,0-1-1 15,2 1-2-15,1-2 0 0,-2 1-1 16,0-2 1-16,-3 1-2 0,0-2 6 0,0 0-6 16,-2-1-2-16,-5-2 2 0,2 0-5 15,-3-1 5-15,-2 0 0 0,-2 0 0 0,-1-4 5 16,1 3-1-16,-1-4 1 0,-4 2 1 0,-2-3-3 16,2 0 2-16,-2 2 0 0,-2-2 1 0,-2 0-2 15,1 1-1-15,-2-2-3 0,-3-1-5 0,4-1-10 16,0-1-22-16,-1-2-38 0,4-2-64 15,1 0-108-15,2-3-246 0,2-7-643 0,2 1-379 0</inkml:trace>
  <inkml:trace contextRef="#ctx0" brushRef="#br1" timeOffset="50497.5103">21002 12335 2284 0,'3'-3'294'0,"-2"-2"-57"0,1-1-86 0,0 2-27 15,0-1-20-15,1 2-24 0,3-1-30 16,-3 2-21-16,5-2-15 0,3 4-10 0,4-2-4 16,1-1-2-16,7 1 0 0,0-1-5 0,1 1-21 15,-2 0-58-15,5-1-129 0,0-1-357 0,2-1-1089 16</inkml:trace>
  <inkml:trace contextRef="#ctx0" brushRef="#br1" timeOffset="51224.8686">21600 11103 1 0,'-11'-2'0'0,"-3"1"388"0,-3-1-53 16,0 1-31-16,7 0-26 0,0-1-18 0,3 1-15 16,-3 1-12-16,5-1-29 0,0 0-35 0,1 1-33 15,3 0-33-15,0 0-19 0,0 1-22 0,2 0-11 16,-1-1-11-16,0 1-8 0,1-1-6 0,-1 2-4 16,0-2 0-16,0 0-3 0,1 0 5 15,0 0 9-15,2 1 10 0,2 0 15 0,5 1 4 16,7-1 0-16,6-1-6 0,9-1-11 0,9-3-6 15,9 0-11-15,6-2-5 0,4 0-7 0,7-1-4 16,2 1-4-16,1 1-3 0,-4 1 3 0,1 3-6 16,-2-3 3-16,-3 0-3 0,-1 1 0 15,-5-1 4-15,-5 1-1 0,-3 0 3 0,-7 1-5 16,-7-1 5-16,-2 1-6 0,-5-1 0 16,-6 1 6-16,-7 1-10 0,0-1 10 0,-10 0 2 15,-3 2 3-15,0-2 8 0,-1 2 1 0,0 1 0 16,-1-2-5-16,1 3-3 0,0-2-6 0,0 0-5 15,0 0 3-15,0-1-11 0,0 1 2 16,0-1-4-16,0-1-25 0,0 1-21 0,1 1-52 0,3-3-75 16,0-2-106-16,6-1-278 0,7-1-958 15</inkml:trace>
  <inkml:trace contextRef="#ctx0" brushRef="#br1" timeOffset="51599.2007">24049 10481 2008 0,'-2'-9'345'0,"0"0"-70"0,-3-4-90 0,3 5-38 16,-1 1-26-16,-1 1-23 0,3 2-17 15,0 0-19-15,0 3-9 0,0 1-18 0,0 0-14 16,0 1-9-16,0 1-14 0,-3 1 2 0,0 2 2 15,-4 6 5-15,-6 3 9 0,-1 4 5 16,-6 4 3-16,-1 1-2 0,-5 5 2 0,2 5-4 16,-8 5-3-16,-3 6 1 0,-4 2-9 0,0 4 0 15,-4 2-5-15,-4 3 0 0,-1 0 2 0,-2 4-2 16,-1 4 1-16,-4 1-2 0,-1 2-2 0,2-4 1 16,2-2 0-16,9-7 2 0,3-4-1 0,2-4 0 15,2-7-3-15,2-1 1 0,1-6 4 16,2-2-3-16,2-1 3 0,2-6-3 0,1 0-2 15,6-5 0-15,0-3-1 0,5-1 0 0,0-2-10 16,2-4-20-16,4-3-28 0,2-1-50 0,3-3-63 16,5-3-138-16,7-4-657 0,4-7-698 15</inkml:trace>
  <inkml:trace contextRef="#ctx0" brushRef="#br1" timeOffset="51944.9743">23899 10531 2513 0,'0'-6'279'0,"-1"0"-135"0,1 0-37 16,0 6-43-16,0 2-35 0,0-1-15 16,0 0-9-16,1 4-1 0,3-1 8 0,0 7 14 15,5 6 18-15,2 3 8 0,0 7 7 0,8 4-3 16,2 4-10-16,-1 1-5 0,7 3-11 15,-2 0-6-15,3 3-5 0,1 2-3 0,0 1-3 16,-2 3-2-16,2 0-1 0,-2 1-5 0,-3-1-1 16,2 0 0-16,-3-3-1 0,-2-3 2 15,1-1-1-15,3-3-2 0,-4-2 0 0,0 0 0 16,-1-4 4-16,1-1-3 0,-3-1 4 0,1-5-3 16,-3-2-5-16,0-3 6 0,-3-2-3 0,-2-2 2 15,-2 1 1-15,-1-4-14 0,-1 0-12 16,0-3-22-16,-3 0-20 0,0-1-33 0,-3-2-47 15,-1-3-59-15,-2 0-119 0,-4-1-355 0,-5-3-888 16</inkml:trace>
  <inkml:trace contextRef="#ctx0" brushRef="#br1" timeOffset="52309.5512">22902 11754 1622 0,'-31'-1'441'16,"-10"-1"-171"-16,-1 0-27 0,19 2-46 0,14 2-44 15,7-2-45-15,3 0-47 0,0 1-30 16,2-1-1-16,3 1 27 0,6 1 17 0,9-2 11 16,11 0-5-16,14 0-15 0,10-1-15 0,15 0-10 15,11 0 0-15,10-2-13 0,10 1-3 16,7-1-7-16,4-2-7 0,-1-1 5 15,0 1-2-15,1-2-1 0,-1 0 0 0,3-2-2 0,-3 1 0 16,-6 0 2-16,-3 2 5 0,-7 1-11 0,-10 2 1 16,-8 0-6-16,-11 0-6 0,-6 3 9 15,-10 0-1-15,-8 1 2 0,-9 1 0 0,-10-1-5 0,-6 1 0 16,-10-1-1-16,-6-1 5 0,0 0-5 16,-4 0 2-16,1 0-4 0,0 0-15 0,0 0 3 15,-3 0-8-15,-2 2-15 0,-9 0-26 0,-2 1-61 16,-10-1-96-16,-3 0-213 0,-3 3-679 0,-5-3-566 15</inkml:trace>
  <inkml:trace contextRef="#ctx0" brushRef="#br1" timeOffset="52605.679">23350 12118 3087 0,'3'-9'64'16,"-1"-6"11"-16,1 1-5 0,4 5-14 15,-1 4-1-15,1 3-9 0,-4 2-13 0,2 0-19 16,-3 3-8-16,2 4-2 0,1 6 7 0,-2 4 6 0,2 7 5 16,-3 4 3-16,-1 3-4 0,-2 3 0 15,-2 0-5-15,-3 1 0 0,-4 2 0 0,1 0-3 16,-3 3 0-16,0 0-5 0,0 3 1 0,-3 2-4 15,5-5-5-15,0-1-6 0,-1-4-16 16,2 1-16-16,1-9-28 0,3-2-31 0,-1-5-49 16,2-9-75-16,-2-2-108 0,4-6-286 0,0-6-796 15</inkml:trace>
  <inkml:trace contextRef="#ctx0" brushRef="#br1" timeOffset="52911.4782">23509 12173 1257 0,'21'-17'437'0,"9"-4"-36"16,4-3-126-16,0 6-64 0,-8 8-42 0,1 5-48 16,-5 1-41-16,-3 8-31 0,-4 0-16 0,1 7-4 15,-4 3 5-15,-4 4 8 0,-1 3 3 0,-3 4 5 16,-3 6-1-16,-1 0-2 0,-5 3-2 16,-5 0-6-16,-6 0-3 0,-2 1-8 0,-2-2-3 15,-3 2-4-15,3-2-6 0,-4 2 0 0,3-4-6 16,1-2-3-16,3-5-1 0,4-2-3 0,3-4 0 15,4-5 1-15,5-2 1 0,1-4 0 0,1-2 5 16,4-3 6-16,-1-1 5 0,7-2 8 16,4-2-7-16,2-4-1 0,9-4-9 0,-3 1-5 15,6 0 1-15,-1-1-3 0,-3 2-2 0,0 0 2 16,-3 0-6-16,0 3-17 0,-1-2-23 16,1 4-37-16,-1-1-51 0,3 0-85 0,-2 1-150 15,-3-2-646-15,-2 1-651 0</inkml:trace>
  <inkml:trace contextRef="#ctx0" brushRef="#br1" timeOffset="53090.1195">24226 12271 2748 0,'0'-4'223'15,"0"-1"-50"-15,0 3-56 0,2-1-40 0,-2 5-21 16,1-2-20-16,-1 0-16 0,1 0-18 0,-1 0-12 15,1 0-6-15,1 1-2 0,6 0-22 0,2 0-61 16,3-1-122-16,4 3-276 0,2-1-752 16</inkml:trace>
  <inkml:trace contextRef="#ctx0" brushRef="#br1" timeOffset="53378.2607">24632 12097 1528 0,'-8'2'992'0,"-7"2"-752"0,0 0-71 16,-1 1-20-16,6 4-27 0,-2 0-24 16,1 4-14-16,2 5-16 0,0-1-21 0,4 2-8 15,0 1-9-15,3 1-7 0,3 1 2 0,1 0-5 16,5 0 0-16,3 3-5 0,1-2-1 16,1 1-5-16,6 0-2 0,1 1 3 0,-1 0-7 15,-2-2 1-15,1 1 0 0,-4-2-2 0,-2-1 3 16,-2-2-1-16,1 0 0 0,-6-5-2 0,-2 1 3 15,-2-2-1-15,-2 1-2 0,-1-2 3 16,-2 2-6-16,-4-1 7 0,1-3 0 0,-2 1-2 16,-2-2 6-16,-2-1-9 0,0 0-6 0,-3 0-20 15,-3-2-29-15,3-2-43 0,-3-1-76 0,1-1-150 16,0-3-611-16,-1-1-776 0</inkml:trace>
  <inkml:trace contextRef="#ctx0" brushRef="#br1" timeOffset="53615.9586">24700 12171 1597 0,'26'-14'1072'16,"7"-4"-836"-16,12-5-62 0,6 3-38 0,-2 4-31 16,1 1-21-16,0 1-19 0,-3 5-13 15,-2 0-9-15,-1-1-10 0,0 3-9 0,-4 2-3 16,-6 1-12-16,-3 0-3 0,-2 2 0 0,-7-1-7 15,-2 2 2-15,-6 1-2 0,-4 0 1 16,-4 1-2-16,1-1 0 0,-5 1 0 0,-1-1-7 16,-1 2-2-16,-1 1-20 0,0 3-34 0,-3 0-60 15,-1 3-143-15,-4 1-552 0,0 1-884 0</inkml:trace>
  <inkml:trace contextRef="#ctx0" brushRef="#br1" timeOffset="54480.83">25844 11285 1801 0,'0'-5'665'0,"1"-1"-462"0,1 0-57 16,4 0-44-16,3 0-28 0,5-2-7 15,5-3-11-15,5 2-6 0,3-2-8 0,6 1-7 16,1-1-10-16,2 0-8 0,2 2-7 0,-1 2-5 15,2 3-1-15,0 1-3 0,-2 2 0 0,-2 2-1 16,1 2-2-16,-3 4-5 0,1 1-23 0,-4 3-63 16,1 0-100-16,-6-1-174 0,-5 4-360 15,-9 1-843-15</inkml:trace>
  <inkml:trace contextRef="#ctx0" brushRef="#br1" timeOffset="54671.5803">25784 11580 1957 0,'1'2'309'0,"2"-2"-97"0,-1 0-31 0,5-3-41 15,3-1-12-15,5-1-23 0,4-1-24 0,5 1-24 16,5-3-20-16,4 1-13 0,6 0-9 16,2 0-5-16,6 0-5 0,1 1-2 0,4 1-2 15,4 1-24-15,0-1-68 0,0 1-141 0,2 2-393 16,0-3-1021-16</inkml:trace>
  <inkml:trace contextRef="#ctx0" brushRef="#br1" timeOffset="55217.6111">26266 10163 1731 0,'-9'-14'276'0,"-3"-9"0"0,4-2-40 16,8 3-82-16,8 4-47 0,5-1-37 0,5-1-23 16,9 3-6-16,7-2-3 0,12 1-1 15,6 1 2-15,7 3-6 0,4 0-2 0,1 4-1 16,3 3-1-16,-4 3-3 0,0 4-5 0,-10 3-5 15,-4 3-10-15,-8 2-2 0,-7 4-3 0,-8 2 0 16,-6 2 1-16,-9 1-3 0,0 2 0 0,-7 2-2 16,-6 5 6-16,-3 0 4 0,-7 4 5 0,-3 1 4 15,-5-2-5-15,-2 1 1 0,2-3-2 16,-1-4-2-16,2-2 1 0,3-2-3 0,0-1-5 16,3-2-2-16,4-2 1 0,3 0-2 0,4-2 0 15,3-3 3-15,5 2-4 0,0-2 6 16,7 4 1-16,2-2 2 0,5 1 4 0,3-3-4 15,5 2 0-15,-3-3-3 0,1 0-1 0,-6 1 0 16,1-2 0-16,-2 0 1 0,-4 0-5 0,-3 0 2 16,1 0-2-16,-5 1 1 0,0 0 3 15,-1-1-3-15,-2 1-1 0,-1 1 0 0,-3-1 0 16,2 2 1-16,-2-2 2 0,-1 2 1 0,-1-2-1 16,-1 1 1-16,0 0 0 0,-2-2 0 0,0 2 6 15,-3 0-2-15,-2 0 5 0,-2-3-1 16,-3 2-2-16,-2-1-2 0,-2-1-2 0,-3 0-10 15,-2 0-17-15,-2-4-31 0,3 0-53 0,-2-2-82 16,5-2-159-16,2 0-579 0,3-7-668 16</inkml:trace>
  <inkml:trace contextRef="#ctx0" brushRef="#br1" timeOffset="55534.4988">27005 9837 1920 0,'9'-11'208'0,"5"-5"-35"15,7-2-56-15,12 2-35 0,7 0-3 16,5 4 8-16,5 1 1 0,1 5-1 0,3 1 0 16,4 3-10-16,3 4-18 0,-2 4-24 0,-4 2-16 15,-8 8-8-15,-6 2-6 0,-6 1 2 16,-4 4-5-16,-6 1 2 0,-6 5 2 0,-3-1 1 15,-5-2 3-15,-5 2 1 0,-3-1 6 0,-3 2 5 16,-7 2 4-16,-1 0 2 0,-7 3-2 0,1-1-3 16,-3-2-9-16,-1 0 1 0,2-3-2 0,0-2-2 15,-2 0 5-15,4-4-4 0,-3 1-3 0,5-2-3 16,-6-2 1-16,8 0-1 0,-1 0-5 16,4-2-10-16,2-4-38 0,-1 3-47 0,2-2-97 15,3-3-179-15,1-2-427 0,2-3-812 0</inkml:trace>
  <inkml:trace contextRef="#ctx0" brushRef="#br1" timeOffset="55697.805">28016 10030 2352 0,'0'-6'181'0,"0"-1"-37"0,-1 0-44 15,1 2-32-15,0 0-20 0,0 3-24 0,0-1-29 16,0 2-29-16,4 1-8 0,1 1-21 15,5-1-71-15,6 2-158 0,7 0-425 0,2-1-792 16</inkml:trace>
  <inkml:trace contextRef="#ctx0" brushRef="#br1" timeOffset="56011.3787">28572 9799 959 0,'-18'-5'735'0,"-5"1"-376"0,1-1-33 0,-2 3-64 15,7 2-80-15,1 2-51 0,2-1-48 16,3 5-36-16,0-2-29 0,2 3-11 16,3 5-8-16,3 1 1 0,0 2 3 0,3 5 0 0,3 0 8 15,2 0 3-15,4 2 4 0,4 3 4 0,2 0-1 16,4 1-1-16,1 3-4 0,1-1 0 16,0 1-4-16,0 1-2 0,-1-1-1 0,-1-1-7 15,-6-2 4-15,1 0-4 0,-4-2 0 16,-3-3 2-16,0-3 0 0,-6 0 0 0,0 0 0 15,-2-3 2-15,-1 0-1 0,-6-1 5 0,0-1 4 16,-2 1-2-16,-2-2 4 0,-1 0-2 0,-7-2-4 16,1 0 2-16,-6-3-10 0,-1-1-1 0,-4 1-8 15,-2-4-7-15,-5 1-22 0,1-3-26 0,-2-1-42 16,-2-4-72-16,2 0-106 0,1-3-255 0,1-2-582 16,6-4 44-16</inkml:trace>
  <inkml:trace contextRef="#ctx0" brushRef="#br1" timeOffset="56207.0815">28531 9823 840 0,'41'-16'620'0,"18"-6"-390"0,12-2-16 0,-4 7-38 0,-9 6-57 16,-1 3-24-16,-11 2-31 0,1 2-25 0,-7 1-17 15,-7 3-14-15,-2 1-6 0,-3 3-5 16,-6 3 0-16,-2 0-4 0,-8-1-6 0,-1 2-24 15,-3 2-53-15,-7-2-64 0,-2 4-98 16,-8-2-170-16,-2 4-220 0,-8-1-163 16</inkml:trace>
  <inkml:trace contextRef="#ctx0" brushRef="#br1" timeOffset="56467.5085">27027 11055 2179 0,'-9'2'191'0,"4"-1"11"15,-1-1-24-15,6 0-42 0,5 0-1 0,2-3-17 16,12-5-19-16,11-2-21 0,15-3-29 0,13-3-7 16,12-1-10-16,5 2-10 0,4 1-4 15,1 1-15-15,1 1 1 0,0 0-5 0,0 2 0 16,-3-1 5-16,-3 3-1 0,-5-1-1 0,-4 0-11 15,-7 2-15-15,-4 2-30 0,-8-3-39 16,-6 3-48-16,-7 2-63 0,-9-1-87 0,-5 1-180 16,-10 2-366-16,-10 1-531 0</inkml:trace>
  <inkml:trace contextRef="#ctx0" brushRef="#br1" timeOffset="56661.3642">27154 11388 2452 0,'15'-4'96'0,"10"-1"31"0,14-3 15 0,12-3-14 15,9-1-17-15,10-3-30 0,8-1-27 0,6-2-14 16,6 4-11-16,3 0-8 0,8 3-5 16,0 4-8-16,1 1-2 0,2 1-6 0,-4 3-27 15,0 1-80-15,-8 1-181 0,-5 1-694 0,-4 0-691 16</inkml:trace>
  <inkml:trace contextRef="#ctx0" brushRef="#br1" timeOffset="61776.3677">24929 8567 2287 0,'4'-17'211'15,"2"-2"2"-15,-1-2-53 0,1 4-45 0,-3 11-8 16,1 0-26-16,-2 2-29 0,-1 4-25 0,-1 0-32 15,0 1-21-15,0 4-2 0,2 4 2 0,0 2 17 16,1 10 11-16,1 7 4 0,-3 4 1 16,-1 9 0-16,-1-2 1 0,-3 5 3 0,-1 4 1 15,-4 3 0-15,-3 0 0 0,-6 5-3 0,-2-2 1 16,0-1 3-16,-1-5-1 0,4-7 0 16,3-8-2-16,2-9-3 0,1-7 3 0,2-6 4 15,1-3 11-15,2-5 15 0,2-3 13 0,0-2 3 16,-3-7-9-16,-2-3-10 0,2-7-16 0,-1-5-10 15,-3-6-2-15,2-8-11 0,0-3 4 16,1-7 0-16,5-2 0 0,2-6 3 0,2 0-6 16,3-4-5-16,6 0-4 0,5-3 3 0,1 4 0 15,2 0 0-15,4 7 2 0,2 6-7 16,3 3 2-16,4 4 1 0,2 2 1 0,2 6 0 16,-2 4-3-16,0 6-1 0,-2 3 0 0,-1 4 3 15,-2 7 1-15,0 3-1 0,-4 2 1 0,0 5-7 16,-2 3 0-16,-3 3-2 0,-4 3 1 0,2 4 5 15,-6 6 1-15,-1 5 1 0,-4 2 1 0,-3 4 4 16,-6 1 2-16,-5 2 4 0,-7 2 3 0,-4 5-4 16,-5-1 4-16,-6 1 0 0,-4 0 0 15,-2-1 8-15,-2-2-6 0,0-3-3 0,2-4-4 16,2-5-9-16,5-4-1 0,6-5-27 0,3-6-60 16,6 1-102-16,10-7-199 0,4 0-449 15,10-7-759-15</inkml:trace>
  <inkml:trace contextRef="#ctx0" brushRef="#br1" timeOffset="62330.0875">25716 8300 2268 0,'5'-4'247'0,"-3"1"-154"0,0 2-47 16,-2 1-33-16,0 3-15 0,0 1-2 0,2 3 3 15,-2 4 16-15,0 5 20 0,0 4 19 16,0 5 12-16,-4 3 3 0,-1 4-12 0,0 0-8 15,-2 4-12-15,-4 1-7 0,0 3-3 0,-5 3-2 16,0-3 0-16,-3 1 0 0,2-1 1 0,-2-6-2 16,6-4-7-16,1-7-5 0,3-6-3 15,2-5 1-15,3-6 10 0,2-3 22 0,2-3 24 16,-1-1 10-16,-1-3-3 0,-2-5-19 0,3-5-25 16,-2-8-11-16,2-5-11 0,1-7-6 0,2 0-1 15,1-7-5-15,5-5 5 16,2-1-1-16,4-4 0 0,4-2-5 0,5-3-1 0,1-2 3 15,4 0-1-15,5 0 6 0,-5 6-4 0,4 6-3 16,-3 5-1-16,-2 7 0 0,0 9 1 16,-5 4 2-16,-2 6 0 0,-6 8-5 0,-3 1-2 15,-4 3-9-15,-6 3-7 0,3 2-2 0,0 5-2 16,-2 6 6-16,3 3 8 0,-2 9 6 0,-3 6 8 16,-1 4 2-16,-3 6 2 0,-2 6 0 15,-3 4-2-15,-6 2 2 0,2 2-1 0,0-5 5 0,1-3-2 16,1-5-3-16,4-3 0 0,4-6-4 15,1-4 2-15,4-4 4 0,4-6 0 0,3-1 0 16,6-4 2-16,4-3 1 0,8-3 0 0,7-2 5 16,3-1-4-16,2-3-2 0,1 0-2 0,-3 1-7 15,-2-1 7-15,-5 1-2 0,-9 1 0 16,-3-1 2-16,-9 1-7 0,-5 2-1 0,1 1 2 16,-5 1 4-16,-1 4 0 0,-4 2 5 0,-5 3 7 15,-5 3 3-15,-6-1 9 0,-6 4 2 16,-8 0 1-16,-5 0-5 0,-7 0-8 0,-7 2-5 15,-4 0-6-15,-8 2 1 0,-3 3-14 0,-2-1-40 16,-4 2-108-16,-2 0-446 0,1-1-1108 0</inkml:trace>
  <inkml:trace contextRef="#ctx0" brushRef="#br1" timeOffset="69714.0286">8897 11326 1306 0,'0'-3'444'0,"-1"-3"-99"0,0-2-82 16,0 2-38-16,0 1-26 0,-1 1-36 0,-1-1-26 15,3 4-24-15,-1 0-25 0,1 1-24 0,0 1-20 16,0 0-18-16,0 2-15 0,0-2-8 16,0 0-6-16,0-1-1 0,0 3 2 0,0 4 4 0,0 3 4 15,0 5 7-15,1 3 6 0,2 3 6 0,0 2 5 16,-2 2 2-16,0 3-6 0,0 3-2 15,-1-1-2-15,0 2-1 0,0 0-2 0,0 2 0 16,0 0-5-16,-1-1-3 0,0 2-2 0,0-3-3 16,0-3 1-16,-1 1 2 0,-1-4-3 0,2-4 0 15,1 0-3-15,0-3 0 0,-1-4 2 16,1 0-1-16,0-2 1 0,0-1-5 0,0-4 3 16,0-1-2-16,1-1 3 0,-1-3 7 0,0 0-8 15,0-2-1-15,0-1-2 0,0 0 0 16,0-1 0-16,0 0-1 0,0 0-6 0,0-2-16 15,0 1-19-15,0-3-37 0,0-2-42 0,0-5-59 16,1-4-121-16,4-3-351 0,-2-2-983 0</inkml:trace>
  <inkml:trace contextRef="#ctx0" brushRef="#br1" timeOffset="70019.8299">8771 11368 2057 0,'-6'-3'349'0,"-2"-1"-68"0,4 0-52 0,1 0-46 16,0 1-38-16,3 0-40 0,0 0-24 0,4 1-22 15,-2-1-20-15,1-2-15 0,8-3-3 16,4-1 1-16,6-5 0 0,4-2 1 0,10 0-5 16,-1-1-3-16,6 0-1 0,2 1-1 0,-3 2-2 15,-4 0-1-15,-2 3-4 0,-3 2-5 0,-5-2 4 16,3 6-2-16,-6-2 3 0,-1 3 3 15,-1 0-7-15,-6 2-2 0,-3 1-2 0,-3-1 1 16,1 4 0-16,-3-2 2 0,-4 1-1 16,0 1-7-16,3 0 4 0,-3 1-4 0,0 1 1 15,-1 0 1-15,2 2-14 0,-1 0-13 0,-1 3-20 16,-1 0-28-16,-1 3-31 0,-4-1-49 0,1 4-95 16,-6 1-234-16,-6 2-524 0,0 1-497 0</inkml:trace>
  <inkml:trace contextRef="#ctx0" brushRef="#br1" timeOffset="70225.9156">8662 11709 1468 0,'1'1'197'0,"6"0"17"16,-2 2 77-16,4-3 39 0,2 0-44 16,4-3-83-16,0-1-52 0,4 1-44 0,2-2-22 15,-1-2-25-15,6 0-17 0,-2 0-12 0,4 1-13 16,-3-1-9-16,5 2-2 0,2 0 1 15,3 1-4-15,-2-3-1 0,-1 4-11 0,0-1-36 16,2-1-38-16,-2-1-78 0,-1-1-112 0,0 2-224 16,1-5-479-16,-2-1-502 0</inkml:trace>
  <inkml:trace contextRef="#ctx0" brushRef="#br1" timeOffset="70951.6067">9372 11455 1344 0,'0'-1'489'0,"-1"1"-138"0,1-1-81 15,0 1-65-15,1 0-36 0,-1 0-44 0,0 1-34 16,0-1-32-16,0 1-27 0,1 0-10 0,-1 2-9 16,0-3-4-16,0 1-6 0,0 0 0 15,0 2 4-15,1 1 8 0,-1 3 14 0,2 3 7 16,3-1 4-16,-3 4 2 0,0-1-2 15,-1 4 0-15,4 0-2 0,-1 1-6 0,1 0-8 16,-2 4-3-16,-1-1-4 0,1 2-2 0,1 2 5 16,-2 1-11-16,-1 0-1 0,-1 0-3 0,0 0-4 15,0-4 6-15,0-2 2 0,0-2-3 0,-1-2 1 16,0-4-3-16,0 0-1 0,1-4 3 16,-1-1 1-16,-2-3 0 0,1 0-1 0,2-1 2 15,-1-1 10-15,1 0 9 0,0-2 9 0,-1 0 4 16,0-3-10-16,-2 1-7 0,-4-4-8 0,-1 0-7 15,2-6 3-15,-2-3-8 0,-1-1-1 16,-1-6-4-16,1-2-5 0,1-5 6 0,5-3 0 16,1-7-1-16,2 0 2 0,2-4-4 0,3-3-1 15,3-1 2-15,5-1 3 0,0 2-3 0,1 4 1 16,2 4-4-16,0 6-2 0,2 5 6 0,2 3-2 16,-3 7 4-16,-3 6-3 0,-1 1-1 15,0 4-1-15,-3 3-3 0,-2 3 3 0,1 2-4 16,-1 5-1-16,1 1 1 0,1 5 0 0,-1 4 6 15,-3 4 3-15,0 3 2 0,-4 4 2 0,-2 2-4 16,-2 3-1-16,-1 1 1 0,-4 2 2 16,-1-3-1-16,-1-2 0 0,3-4-2 0,-1-3-2 15,3-2 3-15,-1-3 1 0,4-6 2 16,0-2-2-16,1-2-1 0,1-3-1 0,1 1-1 0,4-2 3 16,-1-2-1-16,3-2 0 0,7 0 1 15,-2-2-3-15,5-1 4 0,0 1 0 0,0-1 1 16,1 1 1-16,-1 1-5 0,-4 4 3 0,2 0-4 15,-3 0 0-15,-2 2 0 0,2-1 0 16,0 2 0-16,-3 4-2 0,0-1 3 0,0 1 1 16,-5 0 1-16,2 2 2 0,-5 0-3 0,1 3-2 15,-1-1 0-15,-6 2 4 0,2 1 0 16,-4-2 3-16,-1 3 2 0,-7-2-3 0,1 2 2 0,-4 0-1 16,-2-1 1-16,0 1 1 0,-3-3-3 0,4-1 0 15,-3-1-5-15,2-2 2 0,-1 1-5 16,1-3-3-16,1-2-12 0,0-1-22 0,2-4-27 15,-1-2-53-15,6-2-78 0,0-4-173 16,2-3-698-16,1-5-621 0</inkml:trace>
  <inkml:trace contextRef="#ctx0" brushRef="#br1" timeOffset="71868.9375">9497 11060 1486 0,'-7'-9'447'0,"-5"-2"-131"16,-1-5-80-16,4 4-48 0,-1 0-35 16,-1 3-34-16,1 1-34 0,0-1-14 0,-1 2-15 15,1 0-11-15,1 0-12 0,-2 1-1 16,2 2-5-16,-2-1-1 0,-2-1-1 0,1 2-6 0,-5 1-3 16,2-1-3-16,-2 2 1 0,-3 0-4 15,-2-1 0-15,-4 1-1 0,-3-2-6 0,4 4 8 16,-4 0 4-16,0 3 0 0,3-2 2 0,-2 1-3 15,-3 2-3-15,0 2 0 0,-1 0 0 16,-1 3-2-16,5-1-2 0,0 0 0 0,0 3-6 0,1-1 2 16,2 3 2-16,-1-2 0 0,5 3 2 15,-1-2-3-15,1 4-4 0,1 0 0 0,0 4 2 16,-1-2-2-16,3 0 1 0,0 1 0 0,0 3-3 16,-2 3 5-16,0 2-1 0,1 0 2 15,-2 1 1-15,2 2-1 0,0-1 1 0,0 0-2 16,4 2 3-16,-4 4 0 0,1-1 0 0,4 1 1 15,-3-2-1-15,6 0 0 0,-1-1 1 0,1-1 2 16,1 1 0-16,1 1-2 0,0 0-2 16,2 1 0-16,5-1 1 0,0 0-1 0,1-1-1 15,2-1 0-15,1-1-2 0,0 2 3 0,5-1-1 16,2 0 1-16,-1 0-2 0,-1 0-5 0,8-3 3 16,-2 0-1-16,-2 1 2 0,6 1-1 0,-3-2 0 15,4 1 1-15,1 0-2 0,-1-2 7 16,0-2-4-16,5-1-2 0,-3-2 2 0,3 0-5 15,-1-3 3-15,-1-1-1 0,5 0 0 16,-2-3-2-16,-1 0 5 0,4-3 3 0,0 0 0 0,0-3 10 16,3-2-6-16,4-2-1 0,0 0 1 0,0-1-8 15,3-3 7-15,-1-1-2 0,2-1 0 16,2-3-1-16,-1 1 2 0,-2-2 1 16,-2-4-2-16,-2-2 5 0,2-2-6 0,-2 2 0 0,-1-4 1 15,4 0-6-15,-2-2 6 0,-3 0-5 16,3-1 0-16,1-3 3 0,-2 0-2 0,-1-1 4 15,2 0-2-15,-2-4 5 0,-1 1-7 0,-2-3 0 16,-4 1 2-16,5 1-7 0,-2 0 6 16,-1-2-1-16,0-1 0 0,-1-2 6 0,-2 0-2 15,0-1 2-15,-3-1-1 0,0-1 1 0,-5 2 0 16,1-2-2-16,-1 0 3 0,-3-2-4 0,0-1 0 16,-2 0 2-16,-2 2-5 0,-3-2 4 0,-1 3 0 15,-4-3-1-15,-1 2 0 0,0-1 1 0,-3 3-2 16,-4-1-2-16,-1 5 0 0,-2 1-3 15,-1 1 0-15,-1 2 0 0,1 0 0 0,-6 1 0 16,2 1 0-16,-5 2 0 0,-1 1 0 0,-1 0 0 16,-3 4 0-16,0 1 0 0,-2 2 0 0,-2 3 0 15,1 1 0-15,2-1 0 16,-3 5 0-16,-1 0 0 0,-1 3 0 0,1-1 0 16,-2 0 0-16,0 2 0 0,-3 1 0 0,3 0 0 15,0 1 0-15,1 3 0 0,0-2 0 0,1 0-2 16,1 1-4-16,6 1 5 0,-3 2-6 0,4 1 2 15,5-2-3-15,1 2-10 0,-3 0-2 0,7 3-10 16,0-3-3-16,-2 5-12 0,7-2-8 0,-1 3-13 16,0-1-21-16,5 1-26 0,-2 1-54 0,3 2-102 15,2 4-214-15,1-2-585 0,4 0-545 16</inkml:trace>
  <inkml:trace contextRef="#ctx0" brushRef="#br1" timeOffset="72849.7557">11215 13403 236 0,'-2'-8'834'0,"0"-4"-341"0,-2 0-114 16,3-1-59-16,0 3-63 0,1 2-47 0,0-2-35 0,0 5-24 15,-2-1-19-15,1-1-23 0,1 6-22 16,-1-1-30-16,1 4-26 0,-1-1-18 0,1 1-13 15,-1 2-2-15,1 3 4 0,-2 3 5 0,-1 9 11 16,1 4 12-16,-1 5 4 0,0 3 1 16,1 1-1-16,-1 2-10 0,-1 3 0 0,0-1 0 15,2 3-9-15,0-2 2 0,-1 0-3 0,3 0-5 16,-1 0 4-16,1-1-5 0,0-2-1 0,-3-4-1 16,3-1-4-16,0-5 2 0,0-3-1 15,0-3 1-15,0-3-3 0,0-1 4 0,0-2-2 16,0-5-2-16,3 2 5 0,-3-4-6 0,0 0 1 15,1-1-4-15,0 1-14 0,1-2-11 0,0-2-21 16,-1-1-21-16,0-2-22 0,5-3-42 16,-1-3-80-16,1-3-137 0,4-4-550 0,0-5-753 15</inkml:trace>
  <inkml:trace contextRef="#ctx0" brushRef="#br1" timeOffset="73085.3853">11160 13344 2009 0,'-5'-4'348'0,"0"-4"-46"0,-1 2-84 0,2 0-51 16,2 0-23-16,2 0-34 0,0 1-25 0,1 0-21 15,2-1-22-15,3-3-12 0,1 1-10 16,7-2-1-16,2-1-5 0,6-3-2 16,7 2 1-16,2-2-9 0,1 0 3 0,3 1-3 0,-2 3-2 15,-4-1 4-15,1 3-4 0,-2 2 2 0,-1 0-3 16,-2 3 1-16,-2 1-4 0,-4 2-4 15,1 2-9-15,-6 1-28 0,1 3-32 0,-4 0-50 16,-3 4-69-16,-3 0-113 0,-5 4-366 0,-4 3-946 16</inkml:trace>
  <inkml:trace contextRef="#ctx0" brushRef="#br1" timeOffset="73287.5119">11051 13775 2304 0,'3'0'165'0,"3"0"-20"0,3-4-14 16,5-4 11-16,4-2-1 0,6-2-49 15,6 0-32-15,6-4-20 0,6-2-12 0,2 2-10 16,4 2-9-16,0-1-3 0,0 0-4 0,0 0-6 16,3 0-29-16,0 0-56 0,-3-1-86 15,2 2-126-15,-2 1-238 0,-2-1-398 0,-1-1-267 0</inkml:trace>
  <inkml:trace contextRef="#ctx0" brushRef="#br1" timeOffset="73855.8454">12052 13348 1161 0,'-2'0'728'15,"1"-1"-292"-15,0 1-199 0,1 0-105 0,0 1-59 16,0 2-21-16,0 0 7 0,0 3 15 0,0 5 17 16,1 1 12-16,2 5-7 0,0 4-13 0,1 1-8 15,0 3-12-15,1 1-10 0,-4 1-5 16,1 4-11-16,1 1-6 0,-3 2-8 0,1 1-8 15,-2 1-1-15,1 0-3 0,-3-3-1 0,2-2-3 16,-1-2-3-16,2-7-1 0,-4-4-1 16,1-3 4-16,1-2-1 0,1-4 3 0,-3-4 0 15,3-1-2-15,0-3 12 0,1-1 9 0,-2 0 11 16,2-3 0-16,-1-1-11 0,0-5-12 0,-3-5-12 16,0-6-1-16,2-3 0 0,-2-5-1 15,3-4 0-15,2-5-5 0,3-3 4 0,2-3-1 16,4-4 1-16,2 0 3 0,0-3-5 0,1 3 1 15,2 1-1-15,3 4 0 0,-3 3 2 0,5 8 1 16,-7 3-1-16,2 7 0 0,-1 2-2 0,0 6-1 16,-4 3 1-16,-4 6-4 0,1 3 1 0,-2 2-2 15,-1 3-2-15,1 2 6 0,1 6 1 16,-1 5 3-16,0 4 0 0,-1 6-2 0,0 0 1 16,-4 3-1-16,-2 0 2 0,-1 0 2 0,2 1-3 15,-2-3-1-15,3-2-2 0,1-2 0 0,2-2 4 16,0-1-1-16,4-5 2 0,-1 0-3 15,1-3 1-15,4-6-1 0,5 0 2 0,0-3 7 16,2-1-5-16,7 1 0 0,1-3-1 16,-1 1-9-16,-1 0 8 0,-3 1-1 0,-2 2 1 15,-4 1-1-15,-2 0-1 0,-2 1-2 0,-3 3 2 16,-2-1 6-16,2 6-6 0,-5 0 2 0,-1 3-2 16,-5 2-6-16,0 3 8 0,-7-2 0 15,-1 4 1-15,-8-1 3 0,-1 0-1 0,-8-1-2 16,-2-2 2-16,-1-5 4 0,-2 4-5 0,-7-2 3 15,1-2-5-15,1-2-6 0,0 1 5 0,3-7-2 16,4 1-6-16,1-3-8 0,6-6-27 0,1-2-32 16,3-5-49-16,4-2-83 0,5-4-162 0,2-5-706 15,7-4-633-15</inkml:trace>
  <inkml:trace contextRef="#ctx0" brushRef="#br1" timeOffset="74542.0764">12378 13046 2470 0,'-5'-7'258'0,"-2"-4"-84"16,-4-2-40-16,3-1-22 0,-2 2-8 0,-3 1-17 15,1 0-16-15,-2 1-14 0,0 3-13 16,1-2-8-16,0 1-6 0,-1 2-2 0,-2 0-6 16,1 2-3-16,-2-1-1 0,-4 0-3 0,1-1 1 15,-5 0 1-15,-1 2-4 0,0 0 1 0,-5-1-3 16,-2 1 0-16,1 0 0 0,-2 2 0 0,1 0-2 15,-4 1-3-15,1-1 1 0,-2 1-4 0,-3 2 2 16,1-1 3-16,-1 2-5 0,0 1 1 16,1 0-3-16,-1 2-2 0,0 3 2 0,1 0 1 15,0 3 0-15,1 3-2 0,1-2 2 0,-3 5-2 16,-3 2 2-16,2 0 3 0,1 3-5 16,1 0 2-16,2 0-2 0,2 0-2 0,0 4 5 15,1 0-1-15,-1 1 1 0,2 4-1 0,2 1 0 16,0 3-1-16,1 2 0 0,1 2 4 0,-1 3-3 15,2 2 1-15,0 3-1 0,-1 3-7 16,5 6 8-16,-3-1 1 0,-1 6 2 16,2 2 4-16,2-3-8 0,3-2-1 0,4-2-1 0,2-2 3 15,3 0-2-15,5-1 1 0,5-3-2 16,3 1-3-16,4-2 4 0,4-2 0 0,5-1 2 16,3-3 0-16,1-2-1 0,5-2 0 0,3 3 0 15,3-1 4-15,3-4-3 0,7-4 1 0,3-1-1 16,4-4 2-16,3-3 1 0,6-2-1 15,4-3 2-15,3-6-1 0,3 0 0 0,5-7 0 16,5-5-1-16,3 1 2 0,4-8-1 0,0-4 2 16,2-5-2-16,-3-2-6 0,0-5 5 0,0 0-2 15,-3-5 2-15,3-1 3 0,-4-5-4 0,0 0-1 16,-3-3-2-16,-2-2 1 0,-1-2 0 0,-7 2 3 16,2-1-3-16,-5-1-2 0,-4-1 4 15,-4-2 0-15,-3-1 4 0,-7 1 5 0,-1-5-1 16,-2-2 0-16,-4-5-5 0,0 0-7 0,-4-2 0 15,-4-7 0-15,-3-3 0 0,-3-5 0 16,-3-6 0-16,-5-1 0 0,-3-1 0 0,-8 0 0 16,-5 4 0-16,-12 1 0 0,-4 2 0 15,-11 4 0-15,-7 2 0 0,-14 4 0 0,-10 3 0 0,-10 7 0 16,-14 9 0-16,-11 11 0 0,-17 11 0 16,-17 9 0-16,-15 13 0 0,-20 15 0 0,-18 10-37 15,-17 14-52-15,-19 17-40 0,-19 13-111 0,-26 12-528 16,-23 12-1042-16</inkml:trace>
  <inkml:trace contextRef="#ctx0" brushRef="#br1" timeOffset="84242.4676">11319 6340 883 0,'0'-6'656'0,"-2"-2"-184"15,1 0-174-15,1 0-62 0,0 4-41 16,0 0-38-16,0 1-33 0,0 3-33 0,0 0-33 15,0 1-28-15,0 1-21 0,0-2-11 0,0 1-10 16,0 2 0-16,0 2 0 0,0 4 7 0,0 4 12 16,3 6 3-16,-1 6 4 0,-1 2 0 15,-1 5 0-15,-1 3 2 0,-4 3-1 0,2 1 4 16,-2 3-2-16,-1 3-4 0,0-4-3 0,1-2-5 16,-2 0 2-16,4-2 0 0,-2-5 1 15,1-3 2-15,0-5-4 0,2-5 0 0,-2-3 0 16,2-5 3-16,-1 0-2 0,1-4 3 0,2-1 1 15,-2-2-3-15,1-1 7 0,0 0 0 16,1-3 0-16,-1 0 3 0,1-4-8 0,1 3-10 16,-1 0-19-16,1-2-45 0,0-1-59 0,1-4-69 15,5-5-103-15,-2-3-192 0,1-1-435 0,1-7-463 16</inkml:trace>
  <inkml:trace contextRef="#ctx0" brushRef="#br1" timeOffset="84469.5151">11238 6302 1311 0,'-1'-10'492'0,"1"-5"-116"0,0-4-102 16,3 6-62-16,0 2-42 0,0 2-36 15,2 0-33-15,1 2-30 0,3 1-25 0,-1-1-18 16,6 0-8-16,2 1-5 0,3 1-5 0,1 1-5 16,4 1 0-16,1-1-2 0,1 3 0 15,2 1 2-15,1 1-3 0,-3 3 0 0,2 0-2 16,-1 0 0-16,0 2 0 0,-1 2-7 0,-3 1-10 15,-4 1-35-15,-2 3-62 0,-3 0-101 16,-3 1-186-16,-4 4-391 0,-4-3-763 0</inkml:trace>
  <inkml:trace contextRef="#ctx0" brushRef="#br1" timeOffset="84638.1852">11264 6579 306 0,'2'2'232'15,"0"1"90"-15,3-2 136 0,0 2 16 0,3-3-82 16,5-2-138-16,7-1-99 0,4-2-57 0,7-2-39 16,6 1-20-16,3-2-13 0,5 0-5 15,2 1-8-15,0 0-16 0,1-1-52 0,-2-1-88 16,0 1-119-16,-3-2-181 0,0 0-317 0,-4 3-422 16</inkml:trace>
  <inkml:trace contextRef="#ctx0" brushRef="#br1" timeOffset="85225.2507">12052 6343 596 0,'-3'-1'638'16,"2"0"-160"-16,-2 1-145 0,2 0-118 0,1 1-91 16,-1 0-49-16,0 2-20 0,-2 1 0 15,-1 4 14-15,0 4 14 0,0-1-4 0,-4 3 1 16,4 2-5-16,-2 2-7 0,1 2-1 0,-1 4-11 16,0 3-8-16,0 2-12 0,-3 3-11 15,2 0-7-15,3 0-7 0,-4-3-2 0,3-5-2 0,1-3 0 16,2-3 1-16,1-4-1 0,-2-2-1 15,1-3 1-15,0-2 3 0,0-4-1 16,2 0 10-16,-1-1 12 0,1-4 15 0,0 2 18 0,0-3 4 16,0 1-13-16,0-5-16 0,-4-3-18 15,-1-5-15-15,3-5 1 0,-3-2-3 0,1-3-2 16,1-3 1-16,2-5-2 0,2-4-2 16,3-4 2-16,5 0-3 0,1-4 0 0,2 2 0 15,2-1-2-15,2 2 2 0,3 6 1 0,-2 3-2 16,0 4 1-16,0 4-1 0,-2 6-2 0,0 4 2 15,-2 1 2-15,0 5-3 0,-2 2 0 0,0 5-1 16,-2 1-5-16,0 4 1 0,2 2 1 0,-2 5 0 16,1 4 2-16,-1 1 2 0,-1 5 3 15,1 3 1-15,-4 4 3 0,-1 2-3 0,-4 3 0 16,-2 0 0-16,0 2-3 0,-2-2 3 0,3-5 0 16,-2-2-1-16,2-5 1 0,2 0 0 0,1-5 1 15,-1 0-1-15,1-2 1 0,2-2-2 16,3-4 2-16,1 1 0 0,1-2 0 0,4-1 1 15,2-2 0-15,3 4 0 0,4-4 0 0,2 0 1 16,-1 4-3-16,2-1 2 0,-5 4 1 0,0 0-4 16,-4 1 3-16,2 0-4 0,-2 2 0 0,-3 0 1 15,-2 2 0-15,-1-2 0 0,-4 3 0 16,-4-1 0-16,-2 2 0 0,-5-2 4 16,-1 2 0-16,-5-1 0 0,-2 2 3 0,-3-1-1 15,-2-3-2-15,-5 0 3 0,-3-4-1 0,-1-1 0 0,-3 0 1 16,0-2-2-16,1-2-1 0,2-3-3 15,2-1 0-15,0-2-7 0,4-1-8 0,-1-5-16 16,3-2-27-16,0-1-33 0,3-6-52 0,2-3-80 16,5-5-167-16,4-5-581 0,0-7-646 0</inkml:trace>
  <inkml:trace contextRef="#ctx0" brushRef="#br1" timeOffset="85724.6013">12187 5750 1079 0,'-4'-21'409'0,"0"-8"-83"16,-3-6-66-16,1 5-46 0,-3 4-36 0,-3 2-48 16,-2-1-43-16,-2 5-12 0,-1 0-10 15,-3 3-11-15,0 0-10 0,-1 2-9 0,-7 2-3 16,-2 2-6-16,0 2-2 0,-3 3 0 0,-3 1-1 0,-5 5 1 16,-2 1 0-16,-2 6-3 0,-4 1-1 15,-1 4-4-15,-3 4-1 0,1 4 0 16,1 1 2-16,1 5-4 0,0 2 0 0,0 6 2 15,0 4-6-15,0 4 2 0,4 5 0 0,1 6-3 16,4 3 1-16,2 4 0 0,1 6 1 0,1 1-1 16,5 0 1-16,0 0-2 0,3-1 0 0,6 0-1 15,3-3-2-15,5 1 1 0,4 0 3 16,6-3 1-16,2 1 4 0,4-3 2 0,4 1-1 16,5-4-1-16,4-2 2 0,2-4-4 0,6-3 2 15,5-3 0-15,4-2-2 0,6 1 2 0,7-3-1 16,4-3-1-16,8-4 4 0,8-3 1 15,5-6 2-15,10-5 1 0,1-5-2 0,3-4-7 16,3-7 4-16,4-6-2 0,-4-7-1 0,1-6 7 16,0-5-6-16,-5-6-2 0,-2-5-1 15,-4-5 1-15,-3-5 1 0,-4-5 2 0,-2-1 0 16,-4-3-4-16,-8-3 4 0,0-8-1 0,-3-5 0 16,-7-2 4-16,-3-5-2 0,-3-2-1 0,-8-2-1 15,-3-4-4-15,-7-1-1 0,-11 0 1 16,-8-1-2-16,-8-3 1 0,-11 2-3 0,-12-1-2 15,-11 5-3-15,-12 7 1 0,-13 6-4 0,-12 7-3 16,-17 11-2-16,-20 12-10 0,-24 19-8 0,-24 17-17 16,-27 22-37-16,-31 24-74 0,-31 26-270 0,-39 26-1165 15</inkml:trace>
  <inkml:trace contextRef="#ctx0" brushRef="#br1" timeOffset="91495.5258">18987 14995 2393 0,'-6'-13'138'0,"1"-3"14"16,-2-6-27-16,3 5-19 0,2 3-14 0,2 1-13 16,-2 4-17-16,4 2-15 0,-2 1-12 15,1 3-15-15,-1 1-10 0,1 2-12 0,0 0-8 16,3 3-1-16,1 0 1 0,3 6 4 0,4 3 7 16,0 4 2-16,6 6 2 0,-2 3-3 0,3 3 3 15,-1 6-1-15,2 2 2 0,-1 5 9 16,-1 0-8-16,1-1-1 0,-1-1-1 0,0-6-4 15,-1-5 4-15,-1-3 3 0,-1-4 1 16,1-2 0-16,4-5 6 0,-1-1 5 0,6-7 9 16,2-6 12-16,4-8-1 0,8-7-1 0,5-9-6 15,11-6-8-15,7-11-1 0,2-3-4 0,6-5-3 16,0-1-4-16,2-4 3 0,0 1-1 0,-1-2 0 16,-4 1 2-16,-2 4-6 0,-9 3-2 0,-1 4-1 15,-9 6-3-15,-4 3 1 0,-8 6-1 16,-5 6 0-16,-8 6-2 0,-9 3 0 0,-4 6 1 15,-6 1 2-15,-1 3 3 0,-1 3-5 0,-1 2-2 16,0-1-11-16,1 2-12 0,-1-3-7 16,-2 5-7-16,-1 2-8 0,-1 6-12 0,-2 3-31 15,-7 3-50-15,-1 3-92 0,-6 3-208 0,-6 7-577 16,-7 3-610-16</inkml:trace>
  <inkml:trace contextRef="#ctx0" brushRef="#br1" timeOffset="91944.0399">18507 16034 2691 0,'-7'-11'89'0,"-1"1"4"15,2-2-12-15,5 7-21 0,2 4-25 0,0 0-9 16,3 2-16-16,2 0-12 0,4 4 6 15,3 3 3-15,6 2 11 0,5 7 9 0,1 1 10 16,0 4 3-16,4 7-5 0,5 0 1 0,0 0-9 16,2-1-2-16,5 0-1 0,3-4-5 15,3-3 1-15,4-4 0 0,3-6 1 0,5-6 5 16,10-14 0-16,4-7 0 0,12-13-4 16,6-13 0-16,12-14-1 0,12-8 7 0,7-13 2 0,9-5-10 15,2-6 1-15,9 0-7 0,-1-3-4 16,-4 2 6-16,-3 1-4 0,-7 3-1 0,-6 2-3 15,-7 6-2-15,-8 6-2 0,-7 10 0 0,-10 8 4 16,-13 10-5-16,-11 9 1 0,-13 9-4 16,-10 6-7-16,-11 5 5 0,-10 5 1 0,-9 5 0 15,-7 2 4-15,-5 2-2 0,0 0-1 0,0 2 2 0,-1-2 3 16,0 2-5-16,0 2 0 0,-3 1-1 16,1 5-4-16,-5 1 9 0,-1 4-2 15,-2 1-2-15,0-3-5 0,-1 2-17 0,2-1-19 16,2 2-27-16,2 0-44 0,0 2-66 0,5-2-122 15,1 4-312-15,1 0-970 0</inkml:trace>
  <inkml:trace contextRef="#ctx0" brushRef="#br1" timeOffset="100397.8626">26495 15600 304 0,'-24'-9'329'0,"-9"-5"20"0,-7-1-33 0,9-1-61 16,10 2 16-16,3-2-12 0,3 0-36 0,4 0-42 16,3 4-21-16,0 2-22 0,4 0-26 15,3 5-23-15,1 2-30 0,2-1-19 0,3 2-14 0,4-4-13 16,2 0-2-16,8-1-2 0,6 1 2 16,7 0 6-16,6-1 5 0,8 2 4 0,10 0 5 15,10 1 3-15,12 2 0 0,13 1 1 0,10 0 2 16,11 0-7-16,10-1-2 0,12 2-8 15,7-1-7-15,11 1 2 0,4 1 0 0,8 2 1 16,7 1 5-16,1 1-4 0,3 1-1 0,5 1-3 16,-3 4 0-16,4 0-5 0,-3 4-1 0,0-2-3 15,-6 2-4-15,-1 0 7 0,-6 0-1 16,-4 1 0-16,-4-4 1 0,-5 2-3 0,-4-1-3 16,-4-4 1-16,-5 1 0 0,-6-1-1 0,-9-4 2 15,-5 0 1-15,-14-4-5 0,-8 1 4 16,-10 1-2-16,-5-2 1 0,-8 0 4 0,-11-1-6 15,-10 0 0-15,-11 0 0 0,-5 0 0 0,-12-1 2 16,-6 0 3-16,-9 1-1 0,-2-3-2 0,-8 2 3 16,-5-1-6-16,1-2-5 0,-4-1-9 15,-2-6-15-15,-3 2-15 0,-6 1-23 0,-6 0-30 16,-10 4-38-16,-6-1-44 0,-10 3-58 0,-10 2-85 16,-10 0-131-16,-9 1-342 0,-4 1-428 0</inkml:trace>
  <inkml:trace contextRef="#ctx0" brushRef="#br1" timeOffset="100858.1743">26151 16202 2540 0,'-62'11'-43'16,"-20"9"-4"-16,-17 5-17 0,22 3-49 15,15-2-47-15,7-1-83 0,2-2-76 0,4-2-33 16,3 3 21-16,6-3 72 0,7 2 79 0,2-3 67 16,6-2 51-16,2-1 39 0,7-1 41 15,2 0 42-15,7-3 38 0,1 3 27 0,6-4 7 16,2 3 17-16,3-1 20 0,4 0 42 0,5 0 38 16,5-3 11-16,8-1-9 0,5-2-44 0,11-1-28 15,8 0-14-15,13-2-10 0,11-2-12 0,10-2-22 16,14-2-19-16,12-2-20 0,16 0-9 15,11-3-7-15,13 0-12 0,8-1-13 0,10-1-4 0,7 0-4 16,7 1-10-16,4 1-2 0,6-3-1 16,-1 2-8-16,3-2 5 0,2 0-7 0,-4 2 1 15,-1-3-2-15,-6 0-6 0,-3 2-2 16,-3-2-3-16,-15 4 6 0,-5 3-5 0,-8 1 7 16,-12 2-7-16,-12 3-4 0,-8-1 8 0,-11 4-6 15,-13 1 5-15,-9-1 0 0,-13 2-9 0,-11-1 7 16,-12-1-4-16,-12-1 4 0,-9-2-2 0,-13 1-3 15,-7-2-3-15,-8-1-9 0,-9-2 3 16,-7 0-16-16,-13 0-20 0,-9 0-34 0,-16-1-61 16,-16 0-70-16,-11 0-119 0,-13 1-236 0,-14-3-404 15,-11 1-109-15</inkml:trace>
  <inkml:trace contextRef="#ctx0" brushRef="#br1" timeOffset="101161.5881">24380 17405 2869 0,'-68'9'215'0,"-18"5"-200"16,-13 6-6-16,33 0 1 0,31-1-12 16,18-8 2-16,18-1 0 0,18-2 1 0,17-1 19 15,17-1 15-15,19 0 14 0,18-6 0 0,21-5-5 16,18-2-11-16,23-5-8 0,21-6 7 0,17-1-9 15,21-2 2-15,12 1-10 0,14-2-12 16,14-2 3-16,7-2 0 0,8 3 0 0,6 1 6 16,2 1-4-16,-1 1-8 0,3 0 2 0,-6 1 0 15,-1 2-4-15,-6 6 5 0,-8 2-3 0,-6 3-12 16,-8 3-6-16,-8 0-14 0,-9 3-17 16,-9 3-25-16,-9 0-33 0,-9 4-62 0,-15-2-107 15,-8 1-273-15,-11 2-521 0,-12-2-86 0</inkml:trace>
  <inkml:trace contextRef="#ctx0" brushRef="#br1" timeOffset="482825.1542">7929 6840 1 0,'-2'-2'0'16,"-2"-1"0"-16,2 1 0 0,0-1 0 15,1 2 0-15,-3 1 0 0,8 0 0 0,-4 0 0 16,0 0 0-16,0 0 0 0,0 0 0 0,0 0 0 16,0 0 0-16,0 1 0 0,0-1 0 15,-4 0 0-15,4 0 0 0,0 0 0 0,0 0 0 0,0 0 0 16,0 0 0-16,0-1 28 0,0 2 175 0,0-2 27 15,0 2-5-15,0-1-16 0,0 0-41 16,0 0-38-16,0 0-48 0,0 0-40 0,0 0-30 16,0 0-17-16,4 0-7 0,-4 0-3 0,0 0-4 15,0 0-8-15,0 0-10 0,1 1-11 0,-1-1 10 16,0 2 10-16,1-1 13 0,0 0 16 16,-1 2-5-16,2-1 0 0,2 1-1 0,-2 0 2 15,1 1 3-15,-2 0 1 0,1 0 0 16,3 2-3-16,-2 0-1 0,3 0-3 0,-2 2-6 15,5 0-24-15,1 2-42 0,0 1-99 0,7-1-207 16,2 2 10-16</inkml:trace>
  <inkml:trace contextRef="#ctx0" brushRef="#br1" timeOffset="486653.0179">15624 5873 766 0,'-9'-12'164'0,"-2"-6"9"0,-4-1-8 16,0 4-20-16,5 5-8 0,1 0-31 0,3 1-42 15,-3 4-27-15,-3 0-29 0,0 1-5 0,0-1-9 16,-1 3-6-16,-5 0 2 0,5 2-7 16,-6 2 1-16,0-1 3 0,-2-1 3 0,0 1 7 15,-1 0 3-15,-3-1 3 0,1 1-1 0,0-1 7 16,-4 0 4-16,-1 3 4 0,2-3 12 0,0 0 2 16,-3 1 7-16,-2-1 9 0,-3 0 12 15,1 0 9-15,-2 0 0 0,3 1-1 0,-1 1-13 16,-2 0-4-16,1 2-3 0,-2 0-4 0,-4 2-1 15,3 2-8-15,2 0-5 0,-2 3-5 0,-1-1-7 16,3 3-2-16,-2 1-2 0,0 2-4 0,3 2-4 16,-2-2 1-16,3 6-4 0,-2 0 0 15,4 2 3-15,-1 1-6 0,-3 2 0 16,4 0 0-16,-1 2-3 0,2 0 3 0,0 1 1 0,-1 1 1 16,5 1-3-16,-2 2 3 0,0 0 0 0,5 2-3 15,-3 2 5-15,5 0-4 0,1 2 0 16,-1 4 2-16,1 3 1 0,1 1-1 0,0 1 0 15,3 1-1-15,4-4-3 0,4 3 0 0,1-3-1 16,5-3-2-16,0-2 3 0,7-4-4 0,-2 3 3 16,6-3 3-16,0 2 0 0,-1 1 2 15,5-2 0-15,0 2-1 0,1-1-1 0,0 2 2 16,3 1 2-16,-4 0 1 0,5-2 3 0,-2 0-2 16,3 0-2-16,1-2 1 0,1 1-3 15,2-2 1-15,-2-2 0 0,4-3-1 0,4 0 1 16,-1-5 3-16,1-1 0 0,3-1 0 0,2-2 1 15,1-1-2-15,5-1 2 0,0-3 0 0,3-1 3 16,-2-2 1-16,2-4 0 0,1 0 2 16,4-4 0-16,2-5 1 0,-1-2-3 0,5-2 1 15,-2-3 0-15,-1-4-4 0,2 1 1 0,-1-2 0 16,0-2-1-16,1 2-1 0,0-5 3 0,0 0 0 16,0-1-2-16,-1-4 4 0,-2 0-3 0,2 0-3 15,0-2 5-15,-1 0-1 0,-2-1 1 0,-5-1 3 16,1 0-3-16,-1-2 1 15,-6 0-1-15,1 0 1 0,-5 0 1 0,-2 0 2 0,0 1-2 16,-2 1 1-16,1 1 0 0,-4-1-4 0,-3 1 2 16,-1 0 0-16,-1-1-2 0,-2 1 4 15,-1 1 2-15,-4-3-2 0,2 1 2 0,-4 0-1 16,0-1-2-16,-2 0 1 0,0-2 0 0,-2 0-1 16,-3-1 0-16,2-2 0 0,-5 1-2 0,3 0 3 15,-4 0-1-15,-2-3 2 0,-4 1 3 16,3 0-4-16,-5-3-1 0,1-1-1 0,-3-1-1 15,0 1-1-15,-1 0 3 0,-1 4-1 0,-1-3-3 16,-3 2 0-16,2 0-3 0,-5 3-3 16,3-1 1-16,-3 1-1 0,-1 2-3 0,-3 3 0 15,-5 2-3-15,4 3-3 0,-6 2-4 0,5-1-5 16,-4 3-7-16,-1 4-9 0,0 0-16 0,-3 5-25 16,-1 2-36-16,-8 5-64 0,-1 5-132 0,-7 5-354 15,-4 6-873-15</inkml:trace>
  <inkml:trace contextRef="#ctx0" brushRef="#br1" timeOffset="488255.4977">12630 5486 1 0,'-2'-11'0'0,"0"-3"0"16,-5-4 0-16,1 4 0 0,0 5 129 16,2-4-2-16,-2 3-35 0,1-1-23 0,-1 2-18 15,-3 2-13-15,-1-2-11 0,1 1-17 0,-3 2-6 16,2-2-5-16,-3 1 0 0,-2 3-2 15,2-1-3-15,-3 2 2 0,2-1 1 0,-4 1 9 16,4-1 11-16,-5 1 8 0,-1 1 10 0,2 0 10 16,-5-1 9-16,2 1-1 0,0 1-3 0,-3-2-3 15,-2 2-8-15,1-1 3 0,-2 1 3 16,-3-2-4-16,2 3 0 0,-3-1 0 0,0 1-1 16,-3 0-4-16,-1-1 1 0,2 1-3 0,-1 1-5 15,1-1-1-15,-1 1-8 0,3 2-4 0,-5 0-4 16,1 0-3-16,-5 1 1 0,3 2 2 15,-1 1 2-15,1-1 4 0,-4 0 3 0,2 2-1 0,-2 3 2 16,0-1-2-16,4 3-3 0,-3-2 0 16,2 2-3-16,-3-1-3 0,1 3-1 0,1-3 0 15,-2 4 1-15,1 0 2 0,2 0 4 0,1 2-1 16,-2 2 3-16,2 0 0 0,3 2 0 16,1 2 0-16,-1 0 7 0,2 3-1 0,0 3-1 15,0 2-1-15,1 1-9 0,1 3-1 16,3 1 0-16,1 4-6 0,-1 0-1 0,7 2 1 0,-1 4-9 15,1 1 5-15,2-1 2 0,-1 1-4 16,4-2 4-16,-4 3-2 0,6 1-1 0,-3 5 0 16,3-4-4-16,2 3 1 0,2-1 0 0,2 1 1 15,3 0-2-15,2-1 3 0,-2-3-2 0,9 1 1 16,-2-5 8-16,4 0-5 0,2-5 5 16,3 1 1-16,0-3-1 0,6-2 1 0,-2 2 1 15,4-3 2-15,1-1-4 0,5 1 5 0,1-4-4 16,1-1 4-16,6-4 4 0,1-1-3 0,3-2 6 15,3-2-5-15,0-2-1 0,4-5-2 16,1 1 0-16,3-5 1 0,1-3 4 0,3-2-3 16,2-2 1-16,2-4 0 0,1-4 1 0,1-3 3 15,-1-3-1-15,3-3 0 0,-2-3-5 16,0-1-2-16,-2-4 1 0,2 1 4 0,-1-4 6 16,-1-4 0-16,2-1 1 0,1-4-1 0,-4-2 2 15,1-2 7-15,1-4 3 0,-6 1 4 0,-2 0-3 16,-2-4 3-16,1 0-1 0,-2-4-1 0,-1-3 1 15,-4 1-2-15,-2-2-1 0,-1-1-1 16,-4 1-3-16,-2 1-4 0,0-1-4 0,-4-1-4 16,-2 1-2-16,-5 1 2 0,-3 2 2 0,1 1-1 15,-8 0-3-15,-2 3 0 0,0-1-1 0,-2-1 0 16,-7 0 9-16,-1 3-4 0,-4 1 4 0,-3 2 0 16,-4 3-8-16,-2 3 5 0,-3-2-3 15,-3 3 0-15,-3 3-3 0,-2 0-4 0,-3 2-2 16,-3 2-2-16,-2-1 2 0,-5 2-6 0,0 4-1 15,-2 0-1-15,-3 4-6 0,-3 0 1 16,-2 4 0-16,-3 1-2 0,-2 4 1 0,-4 0-2 16,-4 2 0-16,-4 6-2 0,-3 1 0 0,-5 5-5 15,-4 6-8-15,-4 3-16 0,-8 10-36 0,-4 11-111 16,-13 12-396-16,-13 18-1051 0</inkml:trace>
  <inkml:trace contextRef="#ctx0" brushRef="#br1" timeOffset="492041.162">6712 11858 1 0,'-2'-1'0'0,"-3"-1"0"16,2 1 0-16,3 1 0 0,0 0 0 0,0 0 0 16,0 0 0-16,0-1 0 0,1 2 0 0,-1-1 0 15,1 0 0-15,-1 0 0 0,0 0 0 0,0-1 0 16,0 1 0-16,0 0 0 0,0 0 0 0,0 0 144 15,0 0 34-15,0 0-33 0,0 0-40 16,0 0-30-16,0 0-20 0,0 0-13 0,0 0-9 16,0 0-4-16,0 0-2 0,0 0-1 0,0 0-4 15,1 0 0-15,-1 0-5 0,0 0-2 0,0 0 1 16,0 0-2-16,0 0 2 0,0 0 1 16,0 0-2-16,0 0-7 0,0 0-3 0,0 0-5 15,0 0-2-15,0 0 2 0,0 0-4 0,0 0-4 16,0 0-6-16,0 0-3 0,2 0 2 0,-2 0 2 15,0 0 3-15,0 0 0 0,0 0 2 16,0 0-3-16,0 0-4 0,0 0-5 0,0 0-14 16,0 0-10-16,2 0-15 0,-2 1-11 0,0-1 12 15,1 0 14-15,-1 1 22 0,1 1 21 0,0-1 4 16,2 1-1-16,2 3-7 0,-2-2-9 16,5 2-16-16,-3 0-17 0,2 0-37 0,1 3-81 15,2-2-42-15,0 1 207 0</inkml:trace>
  <inkml:trace contextRef="#ctx0" brushRef="#br1" timeOffset="502359.5284">6518 14647 1 0,'-1'-2'0'0,"-3"-2"0"0,0 1 0 0,4 1 0 0,-1 0 0 16,1 2 0-16,-1 0 0 0,1 0 0 15,1 2 0-15</inkml:trace>
  <inkml:trace contextRef="#ctx0" brushRef="#br1" timeOffset="504312.9071">19431 11403 1 0,'0'-1'0'0,"-2"-3"0"16,1 0 0-16,0-1 0 0,1 3 0 0,0-1 0 16,0 3 0-16,0 0 0 0,1-1 0 15,-1 1 0-15,0 0 0 0,0-2 0 0,0 4 0 16,0-2 0-16,0 0 0 0,0 1 0 0,0-1 0 15,0-1 0-15,0 2 0 0,-1-1 0 0,1 0 0 16,0 0 0-16,0 0 0 0,0 0 0 0,0 0 0 16,0 0 0-16,0 0 0 0,0 0 0 15,-1-1 0-15,1-1 0 0,0 0 0 0,0 1 0 0,-2-1 0 16,2 1 0-16,-1-2 0 16,1 1 75-16,-1 1-17 0,1 0-15 0,0 1-14 0,-1-1-26 15,1 1-10-15,0-2-16 0,0 4-15 0,0-2-10 16,0 0-6-16,0 0 16 0,0 0 38 15,0 0 0-15,0 0 0 0,0 0 0 0,0 0 0 16,0 0 0-16,0 0 0 0,0 0 0 0,0 0 0 16,0 0 0-16,0 0 0 0,0 0 0 15,0 0 0-15,0 0 0 0,0-2 0 0,0 2 0 16,0 2 0-16,0-2 25 0,0 0 19 0,0 0-15 16,0-2-11-16,-2 2-36 0,2 0-8 0,0 0 4 15,0 0-7-15,0 0 8 0,0 0 21 16,0 0 0-16,0 2 0 0,0-1 0 0,-3-1 0 15,0 1 0-15,-2 1 0 0,-1 2 0 0,0-1 0 16,-2 2 0-16,0 1 0 0,0 1 0 16,-1-2 0-16,0 1 0 0,-1 2 0 0,0-2 0 15,-1-1 0-15,0 4 0 0,-1-3 0 0,1 0 0 16,0 1 0-16,1 0 0 0,-3 0 0 0,4 0 0 16,1-1 0-16,0 2 0 0,1-1 0 0,-2-1 0 15,0 3 0-15,1-2 0 0,1-1 0 0,-1 2 0 16,0-2 0-16,1 0 0 0,1 2 0 15,-2 0 0-15,2-3 0 0</inkml:trace>
  <inkml:trace contextRef="#ctx0" brushRef="#br1" timeOffset="508051.6819">11207 15463 1 0,'-4'0'0'0,"-2"-1"0"0,-1 0 0 0,2 1 0 16,1-3 0-16,0 2 0 0,0 0 0 0,2 1 0 15,-2-1 0-15,2 1 0 0,-1 0 0 16,1-1 0-16,1 1 0 0,0 0 0 0,-1 0 0 16,1 1 0-16,0-1 0 0,-1 1 0 0,2-1 0 15,-2 1 0-15,1 0 0 0,-2-1 0 0,1 3 0 16,2-3 0-16,-3 0 0 0,2 1 0 0,-1-1 0 15,-1 1 0-15,-1 0 0 0,2 0 0 16,-1 0 90-16,1 1 80 0,1-1 21 0,-2 0 3 16,2-1 12-16,-2 0 6 0,2 2-11 15,0-2-18-15,1 0-27 0,0 0-35 0,0 0-29 16,1 0-30-16,-1 0-19 0,0 0-4 0,0 1-9 16,0-1 2-16,0 0 1 0,1 0-1 0,-1 2-1 15,0-2 9-15,2 1 7 0,0-1 5 0,1 0 11 16,3 0 1-16,4-1 4 0,1-2 3 15,4 0-2-15,5-3-3 0,6-5-5 0,8 0-3 16,3-6-8-16,8-3-3 0,3-6-5 0,5-3-11 16,8-2 4-16,0-4-5 0,8 2-2 15,5-2 3-15,1-3-9 0,4 0 1 0,7 0-2 16,0-2 1-16,4 1 1 0,-2 4-3 0,-2-2-3 0,-1 3-5 16,-2 0 0-16,0 3-4 0,-9 0 3 15,1 5 0-15,-7 1-4 0,-7 3 1 0,-2 1-1 16,-13 2 1-16,-2 2-1 0,-10 3 1 15,-1 0-1-15,-7 6-4 0,-4-2 5 0,-4 3-3 16,-4 0 2-16,-2 1 2 0,-3 2-5 0,-2 0 0 16,-5 4-2-16,1-2 0 0,-3 2 0 0,0 0-2 15,0 0-3-15,-1 2-5 0,1-2-2 0,-2 0-5 16,1 0-4-16,1 0-7 0,-1 2-9 16,-1 0 0-16,-1 4-10 0,-3 1-18 0,-2 4-34 15,-2 1-42-15,-3 2-53 0,-2 3-64 0,-4 0-108 16,0 4-194-16,-7 1-190 0,0 0-10 15</inkml:trace>
  <inkml:trace contextRef="#ctx0" brushRef="#br1" timeOffset="509262.2809">10655 16354 1 0,'-7'2'0'15,"-3"1"0"-15,-1-1 0 0,4 2 0 16,4-2 0-16,3-1 0 0,0-1 0 0,1 0 64 16,-1 0 110-16,2 0 62 0,-2 0 39 0,0 0 2 15,1 1-32-15,-1-1-39 0,0 0-35 16,0-1-34-16,0 1-26 0,0 0-25 0,1 1-21 16,-1-1-18-16,0 0-17 0,0 0-11 0,0 0-8 15,1 0 0-15,-1 0 2 0,0 0 5 0,0 0 4 16,0 0 4-16,0 0 6 0,0 0-1 0,0 0 5 15,1 0 0-15,-1 0-4 0,0 0 0 0,0 0-2 16,0 0 1-16,0 0 3 0,2 0 3 16,-2 0 3-16,0-1-1 0,1 1 2 0,0-1-2 15,1 1 0-15,-1 0-1 0,0-2-6 0,0 0 0 16,0 1-5-16,2-1-3 0,1 1-2 0,-2-2-3 16,0 2-3-16,1-2-3 0,0 3 0 15,-1-1-4-15,0-1 0 0,0 2 0 0,1-2-6 16,-2 1 1-16,0 1-4 0,-1 0 2 0,0 0 1 15,0 0 3-15,0 1-2 0,0-2-2 16,0 1 3-16,0 0-5 0,0 0 5 0,-1 0 1 16,1 0-3-16,0 0 3 0,1 0-3 0,-1 0 1 15,-1 1 1-15,1-1 1 0,0 0-1 0,0 0-3 16,0-1 0-16,0 1-2 0,0 0 2 16,0 0 3-16,0 0-3 0,0 0 1 0,0 0-1 15,0 0 0-15,0 1 1 0,0-1 1 0,0 0 0 16,0-1-4-16,0 1 3 0,0 0-3 0,0 0-1 15,0 0 5-15,0 1-4 0,0-1 1 16,0 0-1-16,0-1-1 0,0 2 3 0,0-1-1 0,0 0 1 16,0 0-2-16,0-1 0 0,0 1 0 15,0 0-1-15,0 0 3 0,0 0-3 0,0 0 3 16,1 0-2-16,-1 0-3 0,-1 1 6 0,1-2-3 16,0 1 4-16,0 0-2 0,0 0-2 15,0 0 0-15,0 0 1 0,0 0 3 0,0 1-4 16,0-1 5-16,0 0-3 0,0 0-1 0,0-1 3 15,0 1-5-15,0 0 4 0,0 0-2 16,0 0-1-16,0 0 2 0,0 0-3 0,0 0 4 16,0 0-3-16,0 0 4 0,0 0-1 0,0 0-1 15,0 0 4-15,0 0-2 0,0 0 1 0,0 0 1 16,0 0-3-16,0 0 2 0,0 0-3 0,0 0 3 16,0 0-2-16,0 0 3 0,0 1-2 15,0-2-3-15,0 1 3 0,0 0-1 0,0 0 2 16,1 0 0-16,-1 0-3 0,0 0-1 0,0 0-1 15,0 0 1-15,0 0-1 0,0 0 4 16,0 0-1-16,0 0-3 0,0 0 5 0,0-1-6 16,1 1 4-16,-1-1 5 0,2-2 0 0,3 0 6 15,0-2 3-15,5-2 5 0,4-4 1 0,9-4-1 16,4-6 0-16,10-6-3 0,10-5 3 0,9-5-3 16,8-9 2-16,12-3-1 0,11-5-6 0,10-5 3 15,11-1-4-15,5-3 3 0,4 0 0 16,10-3 0-16,4 0-1 0,6 2-4 0,0 0 1 15,1 3-3-15,-4-2 0 0,-3 3 3 0,1 1-5 16,-11 2 4-16,-5 5-4 0,-7 3 2 0,-9 3-1 16,-9 2-1-16,-3 4 5 0,-10 7-5 15,-7 0 2-15,-7 7-3 0,-8 3-2 0,-8 5 1 16,-8 1-2-16,-11 2 2 0,-6 5-5 0,-7 1 0 16,-2 3 5-16,-8 2 2 0,0 0 3 15,-6 2 0-15,0 1 0 0,0 1-2 0,0 0 0 16,0 1 2-16,0-1-4 0,-1 0-2 0,0 0-4 15,1 2-3-15,-2-2 2 0,0 1-1 0,0-1-3 16,1 0-1-16,0 0-7 0,0 0-9 0,1 0-8 16,-1 3-11-16,-2-2-17 0,0 1-13 0,-1 3-19 15,-4 2-21-15,-3 5-24 0,0 2-51 16,-8 2-68-16,0 2-137 0,-4 3-347 0,-6 1-742 16</inkml:trace>
  <inkml:trace contextRef="#ctx0" brushRef="#br1" timeOffset="510125.1011">9970 16455 445 0,'-11'2'55'16,"-2"2"-37"-16,1-2 27 0,2 2 45 0,7-2 35 16,2-1 20-16,1-1-11 0,1-1-22 0,0 1-13 15,-1-1 11-15,1 1 12 0,-1-1 7 16,1 0 19-16,1 0 4 0,1-2-3 16,2-2-12-16,1 0-25 0,1-1-23 0,5-3-13 15,1-3-8-15,2 1-15 0,3-5-3 0,5-1-9 16,2 1-6-16,1-3 2 0,1-1-5 0,3-1 5 15,1 0-2-15,5 1 4 0,-1-4 2 0,6-3 0 16,0-2 0-16,8-4-8 0,2-3 1 0,3-4-3 16,4-1-5-16,3-2 6 0,0 0-6 15,6-3 2-15,1-2-6 0,10 0 1 0,2-2-3 16,3 1-2-16,8-1 5 0,-1 0-7 0,3 2 4 16,-1-2-3-16,1 2 0 0,1-4 2 0,5 1-3 15,-2-2 2-15,4 2-1 0,-4 1-4 0,0 3 0 16,-5 2-1-16,-4 2 1 0,-2 3 0 15,-3 0 3-15,-2 3-2 0,-7 0-2 0,4 1 1 16,-6 2-4-16,-5 1 0 0,-2 3 1 0,-9 2-2 16,-5 1 0-16,-4 4-1 0,-3 3 0 15,-7 1-3-15,-3 2 3 0,-7 2-1 0,-2 1-4 16,-5 3 7-16,-5 0-4 0,-2 3 4 0,-5 2 2 16,0-2-1-16,-5 2 1 0,2 1-1 15,-2 2 0-15,-2 1-1 0,-1 1 2 0,0 0-1 0,0 0-5 16,0-3 4-16,0 4-6 0,0 0 3 15,0 3-1-15,0-6-3 0,-1 6 0 0,1-3-2 16,0 0 1-16,0 1-1 0,0-1 1 0,-1 1 0 16,1-1-3-16,0-1 3 0,0 1-5 15,-2 1 2-15,1-1 2 0,1 0-5 0,-3 1 3 16,3-1-2-16,-1-1-1 0,1 3 1 0,0-3-1 16,-1 2 0-16,1 1-3 0,-1-4 2 0,0 4-5 15,-2-1-3-15,-1 0-2 0,1 1-6 16,-2 1-1-16,0 0-6 0,-3 1-5 0,3 2-5 0,-3-3-7 15,0 0-5-15,2 0-8 0,-2 1-6 16,1 0-12-16,-4 2-10 0,2 0-14 0,-1 0-20 16,-2 4-12-16,-4 0-22 0,1-1-27 0,-3 3-26 15,-2 0-74-15,2 3-99 0,-4-1-213 16,1-1-80-16,0 3 296 0</inkml:trace>
  <inkml:trace contextRef="#ctx0" brushRef="#br1" timeOffset="513740.1858">2195 16722 847 0,'-12'-11'113'0,"-2"-1"-33"0,1-1-8 0,4 6-19 15,5 3-7-15,0-1 0 0,3 2-7 0,1-1-13 16,0 1-20-16,1 0-23 0,2 2-16 0,0-1 4 15,0 0 11-15,-1 1 18 0,5 1 18 16,-1 0 14-16,0 1 10 0,4 3 9 0,-2 2 5 16,1 1 3-16,2 5 9 0,0 0 2 0,-1 4 6 15,2 4 2-15,2 2-6 0,1 3-7 0,2 3-9 16,-2 1-17-16,2 0-6 0,4 0 9 0,0-1-3 16,1-4 10-16,2-2-2 0,1-6-17 15,1-2-12-15,0-4-16 0,3-3-9 0,2-4 10 16,2-6 37-16,8-4 30 0,7-4 15 0,4-13-1 15,8-6-25-15,2-12-14 0,2-5-9 0,3-3-7 16,-1-2-6-16,2-2-8 0,-3 0-1 16,2 3 2-16,0 1-4 0,-6 1 0 0,-3 7-4 15,0 0-4-15,-3 4 0 0,-1 3 1 0,-5 2 2 16,-2 4-3-16,-5-2 0 0,-4 6-3 16,-1 0 2-16,-2 2-3 0,-3 0 3 0,-3 5 0 15,-3 1-4-15,-2 3 3 0,-7 4-3 0,-3 1 0 16,-3 4 1-16,-4 2-9 0,-4 2-4 0,-2 2-8 15,-2 0-10-15,0 1-7 0,-1-1-9 0,-1 3-15 16,-2 6-27-16,-5 2-40 0,-4 7-62 0,-3 4-113 16,-6 4-270-16,-2 4-172 0,-3-3 147 15</inkml:trace>
  <inkml:trace contextRef="#ctx0" brushRef="#br1" timeOffset="514262.1534">1955 17482 1857 0,'-9'0'39'0,"-2"0"-119"16,2 4-46-16,5 2-16 0,6 3 24 15,1 4 47-15,5 1 30 0,4 5 21 0,5 1 6 16,1 0 6-16,4 3 4 0,1-3 4 16,6 1 5-16,0-2 9 0,3-4 9 0,0-4 8 15,4-1 13-15,2-4 14 0,4-5 10 0,4-4 10 16,5-5 14-16,0-7-1 0,8-2-2 0,0-6-11 15,1-4-18-15,1-3-4 0,0-2-3 0,1-6 5 16,1-2 2-16,-4 1-4 0,-2-4-4 0,-2 1-5 16,-4 0-7-16,1 2 1 0,-1-1-2 15,-2 1-6-15,-1 2-3 0,-1-1-4 0,0 0-5 16,-3 2-1-16,0-1 2 0,-2 3-4 0,-2-1-3 16,1 2-3-16,-5 4-5 0,-5-1 0 15,-2 7 5-15,-4 3-3 0,-5 4-1 0,-3 4-4 16,-4 2-4-16,-3 4 3 0,-4 2 5 0,-4 4 12 15,-2 1 13-15,0 0 10 0,0 1 7 0,-1 1 0 16,1-1-5-16,-1-1-12 0,0 1-10 0,0-1-19 16,-1 0-19-16,0 0-11 0,0 1-19 15,-2-1-9-15,0 1-18 0,1-1-35 0,1 3-47 16,-1-3-85-16,1 0-236 0,2 0-359 0,0 0-205 16</inkml:trace>
  <inkml:trace contextRef="#ctx0" brushRef="#br1" timeOffset="654770.4217">24923 10431 1 0,'-4'-11'0'0,"-2"-6"0"0,2-3 0 0,1 4 0 0,1 3 0 16,2-1 0-16,2 0 0 0,1-1 0 15,0 2 0-15,-1 0 0 0,3 0 0 0,-1-2 0 16,-3-2 0-16,3 1 0 0,-1-2 16 16,-2 2 103-16,0 2 5 0,0 0 2 0,-2 3-2 15,0-2-4-15,-2 1-4 0,-3 0-6 0,3 1-8 16,-4-2 0-16,-2 1-3 0,0-3-1 16,-3 3-2-16,1 0-8 0,-1-2-6 0,0 2-6 0,-2 0-9 15,2 1-1-15,-4 3-9 0,1-1-7 16,1-1-8-16,-5 1-10 0,0 1-11 0,-2 1-5 15,-1-1-1-15,-2 2-2 0,0-1 0 0,0 0 0 16,-2 1-4-16,1-2 4 0,-2 3-1 0,1-1 3 16,0-1 3-16,-3 3-3 0,-1 2 2 15,0-1-2-15,-2 3 0 0,-1 4-3 0,-2 0 1 16,1 2 0-16,-4 4-5 0,2-1 3 0,-4 4-3 16,0-1-2-16,-1 3 2 0,1 0-3 15,0 2-2-15,-1 1-1 0,-1 4 1 0,-1 1-2 0,1 2 1 16,-1 2 4-16,1 4-3 0,-1 3 5 0,-4 1 1 15,6 4 0-15,-1 1 3 0,2 2-6 16,1 1 1-16,6-1-1 0,0-1-3 0,-1-3 2 16,7 2-1-16,0-1 2 0,-1 3-2 15,3 1 3-15,-1 3-3 0,0 1 0 0,-1 1 3 16,-2 2-6-16,1 0 0 0,3 2 1 16,-4 5-2-16,1 0 5 0,4 2-2 0,-4 4 2 15,5 3-3-15,-5 3-2 0,2 1 2 0,0-1 0 0,2 1 2 16,2 0 1-16,0-6-1 0,8 0-3 15,1-6-3-15,6-4 2 0,2-1 3 0,1-2 4 16,4 3 6-16,4 0-1 0,1-2 1 0,2-3-1 16,3 0-2-16,2-1 4 0,0-4-3 15,4-2-2-15,-1-1-1 0,5 0 0 0,0-1 2 16,3-2 1-16,4 3 2 0,1-3-5 0,-3-2 5 16,7 1 1-16,4-1 2 0,2-2 3 0,-1 0-5 15,5-2 1-15,2-2-1 0,0-3-2 0,7 0 1 16,0-5 0-16,0-3-2 0,5-1-2 15,-3 0 1-15,1-4 0 0,6 0 0 0,-1 2 0 16,2-2-2-16,1-3 0 0,1 1-3 0,3-4 1 16,1-2 1-16,1-1 1 0,1-3-1 0,1-1-1 15,-4-2 1-15,5-1-1 0,-1-3 3 0,2-2 2 16,-1-5-3-16,-1 0 1 0,3-3-1 16,-2-5-1-16,-4 0 2 0,-2-2 2 0,-2-3 0 15,-2-2-1-15,-3-2 2 0,1-2-4 16,-5-3 3-16,-1-2 3 0,0-5-3 0,0-3 7 0,-2-2-1 15,-5-1-1-15,-1-1 4 0,-5-3-2 16,-3 1 0-16,0-4-1 0,0-5-3 0,-5-3-2 16,-4-4 2-16,-3-4 5 0,-5 2-4 0,-2-2 0 15,-5-3-3-15,-3-1-5 0,-4-3 3 16,-2-2-2-16,-4-5 0 0,-4-1-3 0,-4-5-2 16,-2-2 0-16,-8 1-1 0,-2 5 5 0,-4 2-1 15,-6 4-1-15,-8 2-3 0,-7 3-2 0,-5 3 0 16,-4 1-1-16,-2 5 4 0,-5 3-5 15,-1 6-1-15,-7 4-1 0,-3 3-2 0,-4 5 4 16,-3 7 0-16,-7 2 1 0,-1 7-3 0,-6 2 1 16,-3 8-3-16,1 4-2 0,-4 6 6 15,-1 7-7-15,5 1 2 0,-4 2-4 0,6 3-8 16,0 2-9-16,4 4-36 0,7 4-58 0,4 6-119 16,6 5-248-16,8 2-419 0,5 7-398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5:18:42.18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1293 2580 1 0,'-1'-2'0'0,"0"-1"0"15,-2-3 0-15,2 3 298 0,-1-1 26 0,2 2-26 16,0-1-38-16,-1 2-47 0,1 0-51 0,0 0-34 15,0 1-19-15,1 0 0 0,-1 0 9 0,0 0-4 16,0 0-18-16,0 0-17 0,0 0-13 0,1 1-3 16,-1-1 2-16,0 0-9 0,0 1-15 15,-1-1-14-15,1 1-6 0,0 1-14 0,0-1-7 16,0-1-5-16,0 2-9 0,0 2 11 0,-1 0 11 16,1 3 6-16,1 1 9 0,-1 1-1 0,0 3 0 15,1 1 4-15,0 2 5 0,-1 4 2 16,1 1-2-16,2 1 0 0,-3 1-4 0,0 3-1 15,1 1-1-15,0 0 0 0,-1 0-5 0,1 3 1 16,-1 0-1-16,1 6-1 0,-1 2-1 16,0 2-1-16,1 0-4 0,2 0-2 0,1-1-5 15,-2 3-3-15,-1-4 2 0,3 2 0 0,-1-1 0 16,-1-2 0-16,-1 0-2 0,-1-3 0 16,0-1 1-16,0-3 0 0,0-3-1 0,0-1-1 15,0-3 0-15,0-4-3 0,0-2 4 0,0-3-1 16,0-3 1-16,0-2 2 0,1-1-4 0,-1-1 0 15,1-2 0-15,-1-3-1 0,0 0 2 0,2-1 2 16,-2 0 5-16,0 0 6 0,0-1 6 0,0 0 9 16,0-1 5-16,2-1-6 0,-2-3-12 15,-4-3-11-15,2-5-8 0,0-4-1 0,-5-2 4 16,4-3-1-16,-2-3-4 0,1-1 1 0,0-4 0 16,-2-2 1-16,-2-4 1 0,2-1 2 15,-3-1-5-15,-1-2 0 0,0 1-1 0,1 1 2 16,-1-1 3-16,0 3 0 0,2 1-2 0,1-1 2 15,0 1-1-15,-3 0 2 0,2-1 1 0,1 4-1 16,3-1-2-16,-2 4 1 0,2 0-3 16,3-1-2-16,1-1 0 0,3 1-5 0,4 2 0 15,1-2 0-15,2 5 2 0,2-1 3 0,0 3 3 16,-1 1 0-16,7 2-1 0,-4 4-1 0,4 1 1 16,1 3 2-16,-3 2 1 0,2 1 2 15,-1 4-2-15,2 1 1 0,-1 4-1 0,-2 1 1 16,2 4 2-16,-5 0 0 0,4 4 0 0,-4 5-1 15,3 3 0-15,-3 5-1 0,-2 4 0 0,1 4 2 16,-4 3 1-16,0 7-2 0,-6 3 1 0,0 0 0 16,-3 2 0-16,-1-2 0 0,-1 1-1 15,-4-4 0-15,0-5-2 0,-1 1 1 0,0-6 1 16,-4-1 0-16,4-4 2 0,-3-4 0 0,0-3 0 16,-2-3 0-16,3 0 2 0,4-4 1 0,-2-3-1 15,-1-1 1-15,1-3 2 0,4 0 1 16,-2-2 6-16,4-2 0 0,-3-2-2 0,0-1-3 15,1-3-9-15,-1-1-4 0,4-2-6 16,0-7-4-16,2-2-2 0,5-5-1 0,0-4 2 0,7-2 1 16,1-1 6-16,2 4 2 0,0 0 2 15,4 3 4-15,-1 2-2 0,0 3 3 0,-1 1 0 16,-1 1 1-16,2 2 0 0,-1 4-2 0,-4 0 1 16,3 4-2-16,-4 0 4 0,5 0-1 0,-3 1 1 15,4 0 1-15,0 1-4 0,2 3 1 16,0 2-1-16,1 0 0 0,-2 2 2 0,-1 3-2 15,3 2-1-15,-2 4-3 0,1 1 1 0,-2 3 1 16,0 3 0-16,-2-1 3 0,1 5-4 0,-7 3-1 16,1-1 2-16,-4 1-2 0,-1-1 1 0,-2 0 0 15,-4-1-1-15,1-1 2 0,-4-1 1 0,1-2 1 16,-2-1-1-16,-4-3 2 0,-1-1-2 16,1-1 0-16,-1 1-1 0,0-3 0 0,-2-1 2 15,0-3 1-15,1-1 0 0,-1-1 1 0,1-2-1 16,-2-1 1-16,1-1-2 0,2-2 3 15,2-2-6-15,-1 1-1 0,-2-3-2 0,6-1-9 16,-3-3 0-16,5-2-6 0,-2 0-7 0,2-3-2 16,1 0 0-16,3-4 5 0,-1-3 6 15,5-2 4-15,2-4 1 0,1 1 2 0,1 1-1 16,1-1-1-16,2 1 6 0,1-3 2 0,1 2 1 16,1 0 8-16,2 1-2 0,-2 2 1 0,-2 2 1 15,0 2 2-15,0 1 0 0,1 0-2 16,-2 4 2-16,2 1-9 0,-2 1 4 0,-2 3 0 15,3 2-4-15,-4 0 8 0,-1 3-2 0,-1 0-1 16,-3 3 3-16,1 1-3 0,-2 1-3 0,1 4 1 16,1 1-2-16,-2-2 1 0,4 5 10 15,-2 2 1-15,0 0 2 0,-1 6 2 0,-4 0-8 0,2 2 1 16,-2 1-1-16,-1-1-2 0,-1 1 1 16,-1 1-3-16,0-3-2 0,-2 3-1 0,0-3 3 15,2-1-1-15,0-3 0 0,0 1 2 0,0-1-3 16,1-4 0-16,0 1-2 0,0-2 1 0,1-3 0 15,0-1-1-15,0 1 0 0,-1-3-5 16,0-2 4-16,0-1-3 0,1 0-2 0,0 0 4 16,1 0-8-16,0-1 0 0,-1-2 1 0,-1-2-3 15,2 0 1-15,0-3 0 0,4-5 0 16,1 1-3-16,-3-3 3 0,-1-3-5 0,0 1-7 16,1-5 3-16,-1-1-12 0,1-1 2 0,1 0 2 15,2-3 0-15,-3 3 10 0,3-2 5 16,-4 2 1-16,3 1 0 0,-1-3 2 0,5 1-2 15,0-2 3-15,1 1 5 0,4 1-2 0,-1 4 5 16,4 0 3-16,1 2-2 0,2-1 4 0,1 0-2 16,1 0 1-16,4 4-1 0,-2-2 2 0,3 0 0 15,-2 0 1-15,0-3 1 0,1-1-2 16,-4 2 1-16,-3 1 0 0,0-3 0 0,-4 1 3 16,-1-2-1-16,-2 1 2 0,-2 0 4 0,1 0 2 15,-7 2 4-15,1 6 3 0,-3-2 1 0,-2 2-1 16,-1 0-1-16,-1-1 0 0,-1 5-2 0,-2-1 4 15,0 2 1-15,2 5-1 0,-3 0-2 16,0 1-6-16,0 2-5 0,-1 2-6 0,-1-1 2 16,-2 5-4-16,-1 4-1 0,-5 4 3 0,-1 7-3 15,-5 3 4-15,3 6-1 0,-1 3 0 0,2 7 1 16,-2 5 2-16,-3 7 0 0,2-1-1 16,0 2 0-16,3-2-7 0,5-1 2 0,2-3 0 15,5-3-3-15,2-7 6 0,6-4 0 0,1-6 1 16,1-4 3-16,2-5-4 0,0-1-3 15,-2-3 0-15,2-4 2 0,1-1 0 0,-1-1 1 16,0-3 6-16,2-2-5 0,1-3 14 0,2-3 2 16,5-4-3-16,0-5 3 0,4-3-11 0,5-3-2 15,3-3-3-15,-1-1-1 0,3 0-4 16,-2 2-1-16,-1 1 0 0,-1 1-3 0,0 3 6 16,-2 3-1-16,1 4 0 0,-4 1 1 0,0 2-3 15,-1 3 0-15,-2-2 2 0,0 4-3 16,-3 2 0-16,-1 3-1 0,-4-1 1 0,1 4-3 15,0 1 6-15,-1 1-1 0,-2 3-2 0,1 0 4 16,-3 3-3-16,0 3 2 0,-3 0 0 0,2 1 1 16,-3-1 1-16,-2 1 0 0,0 1 3 0,-2 0-4 15,-1-2 4-15,-3-4 0 0,-1 3 0 0,-3-2 5 16,-1 0-3-16,-5 1 1 0,-2-2 0 16,-2 2-6-16,-1-2 5 0,-5-1 0 0,1 0-2 15,-3-3 2-15,-1 3-2 0,2-4-2 0,0 2 1 16,1-3 2-16,2-1-4 0,-1 1 2 0,3-3-2 15,3 0-4-15,-1-3 3 0,5 0-5 16,2-4-2-16,1 0-11 0,4-1-12 0,2-3-19 16,0 1-29-16,2-4-38 0,2-1-66 0,3-3-126 15,6-4-345-15,3-4-463 0,9-4 171 0</inkml:trace>
  <inkml:trace contextRef="#ctx0" brushRef="#br0" timeOffset="835.1974">3613 1999 1266 0,'-8'0'75'0,"-5"3"11"0,0-3 52 15,-1 1 54-15,-1 2 23 0,0-2-7 0,-1 1-35 16,-3-1-44-16,3 1-37 0,0-1-27 0,0-1-15 15,3 1-9-15,0-1 3 0,3-1-5 16,0 0-2-16,-1-1 2 0,1 0-7 0,1-1 1 16,0 0-3-16,0-3-1 0,3 0-1 0,1 0-5 15,-2-3-4-15,3 1-11 0,1-2 0 0,-1-2-7 16,2-1-3-16,2-3 2 0,3-2-8 16,1 0-1-16,1-3 1 0,7-1 1 0,-2 1-1 15,5 1 3-15,-1 4 6 0,2 1-6 0,0-1 11 16,3 2 0-16,-1 3-3 0,3 0 5 15,1 1-3-15,-1 2 5 0,0 1-3 0,0 3-1 16,-2 4-1-16,2 1-1 0,-1 3 0 0,1 6-1 16,-1 1 3-16,1 5-1 0,-3 4-2 0,0 4 5 15,-2 6-3-15,-3 7 3 0,-3 3 5 0,-4 9 0 16,-2 5 2-16,-6 4 0 0,-5 8-2 0,-2 0-4 16,-2-1 2-16,-2-2-3 0,-2-3-4 0,-3-5 3 15,-3 1-8-15,1-5 1 0,-4-3-2 16,5-4-4-16,-2-8 2 0,2-9-1 0,4-3 3 15,-3-9 2-15,2-1 1 0,1-1 0 0,-1-6 0 16,3-4-1-16,0 0 0 0,1-4 0 16,2-3-2-16,2 0-2 0,1-5-6 0,-1 0-9 15,4-5-8-15,2-1-6 0,2-3-2 0,2-3 2 16,1 0 5-16,3 0 5 0,3 2 5 16,-3-1 5-16,4 4 1 0,4-1 0 0,0-1 3 15,3 1 3-15,-1 1 6 0,1 0 4 0,0 4 6 16,3 2 4-16,-2 0 1 0,3 3 4 0,-1 1-3 15,0 4 1-15,1 1 2 0,2 1-1 0,-3 2 3 16,3 0-3-16,-2 1-1 0,4 0-1 16,0 2-2-16,-1-1 3 0,5 2 1 0,-2-1 2 15,3-5-1-15,0 2 3 0,-3-4 0 16,1 1-1-16,-1-2 3 0,-6-2 0 0,0-1 1 16,-3-1 4-16,-3-1-1 0,1-1-1 0,-2-2-2 15,0 1-1-15,2-2-4 0,-3-3 1 0,-2 0-2 16,1 1-3-16,-3-4 1 0,0 2-3 0,-2 1 0 15,-1-2-1-15,-1 1 0 0,1 2 0 0,-4-1 0 16,0 5 0-16,-2-3-2 0,0 4 1 0,0 1 2 16,-2-3-5-16,1 5 4 0,-1 1-2 15,-2-2-5-15,3 1 1 0,-2 1-3 0,2 2 0 16,0-1-1-16,0 4-1 0,1 0-2 0,0 0-2 16,-2 2-1-16,2-2-3 0,0 0 1 15,-1 1-7-15,1-1-2 0,0 0-3 0,-1 0-7 16,0 0-8-16,1 1-20 0,-2 2-18 0,1 1-26 15,-3 1-42-15,0 3-63 0,-4-2-128 16,2 5-506-16,-6 0-805 0</inkml:trace>
  <inkml:trace contextRef="#ctx0" brushRef="#br0" timeOffset="1501.1533">1376 4037 810 0,'-26'4'248'0,"-6"1"-106"0,-4 1 81 0,7-2 53 15,9 0 24-15,1-2-17 0,7 0-77 0,1 0-58 16,0 0-37-16,2-1-28 0,2 3-12 0,3-4-10 16,-2 2-7-16,5 0-6 0,1-1-13 0,1 0-6 15,-1-1-13-15,2-1-5 0,1 1-2 0,-1 0-3 16,0 0 16-16,1 0 14 0,5 0 12 15,10-1 13-15,3-2-2 0,12-7-4 0,16-1-6 16,8-8-5-16,10-8-9 0,15-3-8 16,9-6-3-16,15-4-2 0,8 0 1 0,11-5-3 15,14-4-3-15,4-5-3 0,9 2-4 0,2-2 2 16,8 0 3-16,2 3 5 0,0-1 2 0,-1 3-4 16,-8 3-3-16,-2 3-8 0,-8-2 1 0,-8 4 4 15,-7 1-2-15,-14 4 0 0,-7 3-1 16,-10 2-1-16,-12 4 2 0,-9 4 8 0,-9 3-7 15,-12 2-2-15,-12 4-2 0,-12 2-3 0,-8 3 5 16,-12 3 2-16,-3 0 3 0,-9 6 0 0,-1 0 3 16,0 0-2-16,-1 1-2 0,-1 2 4 15,1-2-8-15,-2 0-1 0,1 0-1 0,1 2-13 16,1-1 10-16,0-1-2 0,-1 1-2 0,1-4 0 16,0 2 0-16,0 0 0 0,0 0 0 15,0 2 0-15,0-4 0 0,1 0 0 0,-1 1 0 16,0-1-2-16,0 2-5 0,0-1 1 0,1 1-1 15,-2-1-2-15,1 0-8 0,0 0-6 0,0 1-11 16,-1 0-9-16,1-3-21 0,0 2-38 16,-1-1-93-16,-2-3-310 0,-1-2-1312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5:49:57.51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2674 4812 1 0,'0'-2'0'0,"0"1"0"16,-1-3 0-16,1 2 0 0,0 1 0 0,-2 1 0 16,2-2 0-16,-1 1 0 0,1-1 0 15,0 0 122-15,-2 1 37 0,2 0-8 0,-1-1-4 16,1 0-14-16,-4-1-10 0,3 1-8 0,-2 0-11 16,1 1-6-16,1-1-9 0,-1 1 7 15,1-2 1-15,-2 2-2 0,0-1-3 0,1 1-12 16,0 0-7-16,-1-1-11 0,0 1-9 0,2 0-9 15,-1-1-10-15,-3 2-6 0,2 0-5 0,0-3 0 16,-1 3-2-16,1-1-2 0,-1 1-2 0,-1 0-5 16,2-1 1-16,-3 1-1 0,2 0-1 0,-1 0 2 15,1 0-3-15,-4 0 0 0,2 1 1 16,-1-1-1-16,1 1-3 0,0 2 3 0,-1-3-1 16,-1 2-2-16,1-1 2 0,0 0-2 15,-1 1 0-15,0-1 3 0,3 0 0 0,-3 0 1 0,2 0-2 16,0 0-2-16,-2 1-1 0,3 0-2 15,-2-1 0-15,-1 0-1 0,-2 2 1 0,5-2 0 16,-3 2 0-16,0 0 2 0,1-1-2 0,-1 0-2 16,1 1 2-16,-2-1-3 0,-1 1 3 15,3-1 0-15,-2 2-2 0,2 0 0 0,-2-1 0 16,1 1 0-16,1-1-1 0,1 0 3 0,-4 2-3 16,2-2 2-16,-1 3-1 0,2-1-2 15,-2-1 3-15,0 1-2 0,1 2 2 0,-2-4-3 16,1 4 3-16,-1-3 1 0,0 1-1 0,1 2 4 15,2-1-5-15,-1-1 0 0,-2 0 3 0,2 1-6 16,-1-1 4-16,-1 1-1 0,0-1-1 0,-1 2 2 16,0 0-2-16,2-1 0 0,-1 1-1 0,0 1 3 15,1-2-3-15,2 1 2 0,1 0 1 0,-3 0-4 16,-1 0 4-16,1 2-1 0,0-2 0 16,0-1 2-16,-1 2-4 0,1 0 1 0,0 1-1 15,1 2 1-15,-1-3-1 0,-2 2 0 16,3 1 0-16,-2-2-2 0,1 1 4 0,-1-1-2 15,0 0 1-15,2 2 2 0,-3-2-3 0,0 1 2 16,0 1 0-16,1 0-2 0,4-2 1 0,-2 1-1 16,0-1 0-16,-2 0-1 0,1 1 1 0,2 1-1 15,-1-2 0-15,1 2 2 0,-2-2-2 16,4 4 1-16,-1-4 0 0,-2 5-1 0,3-3 0 16,-2 1 0-16,-1-3 1 0,3 3-3 0,-2-2 3 15,4 0-4-15,-4 1-1 0,3-1 3 16,-2 2-2-16,-3 0 3 0,4 1 1 0,-2 0-1 15,-1 1 1-15,4-1 0 0,-5 0 0 0,5 0 0 16,-3-1 0-16,1 2-1 0,2-1 1 0,-4-1 0 16,4 2 0-16,-2-2 0 0,3 0 1 15,-3 0-2-15,4-1 0 0,-5 1 0 0,3 0-1 0,2 0 2 16,-4 0 0-16,3 3 0 0,0-4 2 16,-2 3 0-16,3 0-2 0,-3-2 1 0,1 2-1 15,1 1-1-15,-2 2 1 0,2 0 0 0,0-2 0 16,-3 0 2-16,3 3-2 0,-3-1-1 0,4 0 0 15,-1 2-2-15,-2-1 2 0,2-3 0 16,-3 3 1-16,4 1 1 0,-1-1-1 16,-1-1-1-16,2 3 0 0,0-2 3 0,1 3-2 15,-1-1 0-15,1 0 0 0,-1 0-4 0,0-3 4 16,1-1-1-16,0 0 1 0,1 3 1 0,0-3 0 16,0 1-2-16,0-1 0 0,1-1 2 0,0 1-1 15,1-1 0-15,0 1-1 0,-1 2-2 0,1-4 3 16,-1 1 0-16,3 2 1 0,0-5 2 15,-1 6-2-15,2 0 0 0,-1-2-2 0,2 0 1 16,-2 0 0-16,2-2-1 0,-1 3 1 0,2-4-3 16,-2 2 4-16,3-1 0 0,1-1 0 0,-1 1 5 15,-3-1-4-15,4 2-1 0,2-1 0 16,-1-2-2-16,-1 2 4 0,2-2 0 0,-1 2 1 0,1-2-1 16,2 2 2-16,-3-1 0 0,5-1 4 15,-4-1 6-15,-1 1-6 0,3 0 1 0,3 2-5 16,-3-3-3-16,2 3 3 0,0-2 1 0,1 0-1 15,-1 1-1-15,3 0 2 0,1 0 0 16,-2 0 2-16,3 1 2 0,3-3 1 0,-3-1 3 16,2-1 5-16,1 0-3 0,-1 0 2 15,4-2 1-15,-3 1-1 0,6-1 2 0,-3-2 1 0,4 0-2 16,-2 1-1-16,0 0 2 0,1-3-2 16,-2 0 0-16,-1 1-1 0,4 0-6 0,0-1 2 15,-1 1 0-15,1-3 0 0,1-1-1 0,1 1 0 16,-1 0 0-16,0-1 0 0,2 0 5 15,-2-2-3-15,0-2 2 0,2 2-2 0,1-2-2 16,-3 1 2-16,-1-2 1 0,1 1 2 0,-2-4 3 16,4 1-3-16,-3-1 0 0,4-2-1 0,-1 1 2 15,-2-2-4-15,-1 0-1 0,0-1-2 0,1-2-2 16,-1-1 1-16,2 0-1 0,-1-1 1 16,1-1-1-16,-1 0 0 0,0 1-1 0,-1-2-1 15,1 1 2-15,-1 0-1 0,1 1 1 0,-2-2 2 16,-1 2-3-16,-2-3 5 0,2-1 0 0,-1 0 1 15,0 0 0-15,2-1-1 0,-2-1-1 16,3 3 0-16,-1-2 0 0,-3-2-2 0,2 0-1 16,-3-3-1-16,3-1-5 0,-2-1 5 0,-1 1 0 15,2-1 1-15,-3-1 3 0,-2 0-4 0,2 0 1 16,-4-1-2-16,1 2 1 0,-2-3-1 16,0-3-1-16,-2 1 1 0,-1 2-6 0,-2-3 4 15,-1 2 1-15,0-1-1 0,1 0 4 0,-3 3-7 16,-1-1 1-16,0 0-2 0,1 2 1 0,-2 0 0 15,1 0 1-15,-1-1 1 0,-1 3-6 16,-1-2 6-16,0 0-2 0,0 1 0 0,-2-1 2 16,-1 0-4-16,0 1 1 0,-2-1 1 0,-1 1 1 15,1-2-1-15,-2 1-1 0,-2 0 0 16,0 0-6-16,-1-4 7 0,0 3-1 0,-3-4 0 16,0 2 7-16,-2 2-7 0,-1 2 1 0,0 0-2 0,-2 1-2 15,-1 1 2-15,-3 6 0 0,3-3-1 16,0 4 4-16,-4-2-5 0,4 3 2 15,-4-1-1-15,3 3-4 0,-2 0 5 0,0-1-2 16,-1 2 1-16,1-1 2 0,0 0-2 0,0 3 0 16,0-2 1-16,0 5-1 0,0-4-1 0,0 1 0 15,-2 0 2-15,2 2-2 0,-3-1 1 16,1 2-1-16,-2-4-1 0,-2 3 0 0,2 1-1 16,-4 0-1-16,-1 2 0 0,-2 1 0 0,-1 0 1 15,-1 1 1-15,-1-2 0 0,3 1 2 0,-1 2-1 16,2 1 2-16,4-3-1 0,-3 1 0 0,1 2 1 15,2 0 0-15,1-2-1 0,0 3-1 16,-1 0 0-16,1-2 1 0,0 2 1 0,-1 0 1 16,3 0-1-16,-4 1-2 0,3 0 0 0,-3-1-2 15,2 2 2-15,-1 1 1 0,1-1-3 0,0 2 1 16,-2-1 0-16,2 1 0 0,-2 1 1 0,1-2 3 16,0 1-3-16,-3 2 0 0,1-1 0 15,0 2-3-15,0-1 2 0,-3 2 0 0,-1-1 1 16,1 2 1-16,-2 0-1 0,4-2 0 0,-1 1 2 15,4-1 0-15,-2 2-1 0,-1-1 1 0,1 0-1 16,0 0-2-16,1 1 1 0,-2-1 1 16,4 0 0-16,-1 0 0 0,3 1-2 0,1 1 1 15,-1-1 1-15,5-1 0 0,-5 0 1 16,6 2-1-16,-4 0-2 0,1 0-2 0,0 1 2 0,1 0 2 16,-3 0 0-16,4 1 3 0,-1-2-3 15,-2 0 0-15,4 2-1 0,-1-3 1 0,0 2 1 16,-1 0 0-16,5-1-2 0,-1 1-3 0,-2-1 3 15,3 1-1-15,-1-1 3 0,1 0 2 0,3 2-4 16,-2-2 0-16,0 0 0 0,-1 1 1 16,4-1-1-16,-2-2 1 0,2 1-2 0,1 1-3 15,1-2 3-15,-3 0 1 0,4-1-1 0,1-1 8 16,-3 1-5-16,3-2-1 0,-2 1 0 0,3 0-9 16,-1 0 0-16,0 0-4 0,0-1-9 15,0 2-17-15,1-1-22 0,0 2-26 0,-2 0-31 16,4-1-39-16,-2 0-70 0,1 3-133 0,1-1-307 15,-1 1-208-15,3-3 152 0</inkml:trace>
  <inkml:trace contextRef="#ctx0" brushRef="#br0" timeOffset="618.9243">2361 4727 1 0,'-1'-2'0'16,"0"0"0"-16,0-3 56 0,1 0 239 15,-3 2 20-15,3 0-8 0,0 2-35 0,0 0-77 16,0 1-85-16,0 1-75 0,3-1-65 0,-3 1-50 16,0 1-46-16,0 0 16 0,1 0 27 15,0 3 45-15,0 0 53 0,0 1 2 0,2 0 2 16,0 4 4-16,-2-3 12 0,1 2 13 0,-1 3 6 15,-1 1 1-15,0 3-1 0,0 2-10 0,0 1-6 16,0 3 4-16,0 2-6 0,-1 1-3 16,-1 0-3-16,-1 3-6 0,-1 0 6 0,2 3 8 15,-3 1 3-15,1 1-1 0,1 2-9 0,-3-1-10 16,3 1-6-16,-3 4-2 0,4 1-2 0,-3-4 1 16,0 3 0-16,1-3 1 0,-2 1-2 15,3 0 1-15,-3 0-1 0,3 3-2 0,-4-1 3 16,4 1-2-16,-5 1 2 0,5-1 2 0,-3 0 1 15,3 1 0-15,-3 0-2 0,2-3-6 0,-1 0-5 16,1-1 0-16,2-1 0 0,-2 1 1 0,0 2 3 16,2-2-2-16,-2-1 1 0,-1-2-1 15,3-1 0-15,-1 1 1 0,-1 0-1 0,1 0 1 16,-1 3 1-16,1-3 1 0,0 3-1 0,-4-1-1 16,4 0 4-16,-2-1-3 0,2 2-1 0,-1-2 2 15,-2 4-5-15,4-4 4 0,-6 4 2 16,4-3 0-16,-4-1 2 0,1 1-2 0,3 0 0 15,-4-2-1-15,5-1 4 0,-3-4-6 0,3-4 0 16,-1 1-1-16,0-2-4 0,1-1 3 16,-3-2 0-16,5 1-1 0,-2 0 2 0,0-1 0 15,0-1 2-15,2-4-1 0,-1-2 3 0,2-3 0 16,-1-1 4-16,1-2 7 0,0-2-6 0,-1 0 5 16,2-2-4-16,-1-3-4 0,0-1 2 15,0 0-5-15,1-3-8 0,-1 2-19 0,0-1-36 16,2-4-44-16,2-2-117 0,2-7-275 0,8-5-314 15,0-10 68-15</inkml:trace>
  <inkml:trace contextRef="#ctx0" brushRef="#br0" timeOffset="1214.8356">3207 4657 1 0,'0'-9'0'0,"1"-3"58"0,-1-1 225 0,1 0 4 15,1 3 14-15,-2 1-17 0,0 4-27 0,0 1-35 16,1 2-44-16,-1 1-51 0,0 1-50 0,1 0-39 15,-1 1-25-15,0-1-15 0,0 1-19 16,0-1-32-16,0 1-49 0,0-1-8 0,1 5 32 0,0 1 39 16,1 5 60-16,1 2 23 0,0 2-8 0,-2 5 1 15,0 2 0-15,0 3-2 0,-1 2 4 0,-1 4 1 16,0 5-1-16,-3 1-2 0,-1 5-2 16,1 0-6-16,-2 5-6 0,4-1-5 0,-2 0-6 15,0-1-3-15,1 0 0 0,-2-1 2 16,2 4-2-16,0-1 2 0,-1 0 1 0,-1 1 1 15,-2-2 1-15,3-1-4 0,-3 3 0 0,1 1-2 16,1 2 5-16,-3 3 4 0,1 1 0 0,-1 1 2 16,-1 2-3-16,1-1 4 0,-2 6-1 0,0-4-3 15,3 2-1-15,0-2-5 0,-2-4-2 16,1-4-3-16,-1-2 0 0,5-2 1 0,-3-4-1 16,3-3 0-16,-2 2 0 0,4-7 1 0,-2 1-1 15,1-4 4-15,1-1-1 0,-2-3-2 16,-1-3 3-16,4-1 0 0,-2-3 0 0,0-3 3 15,0-2-1-15,2-1 0 0,0-2 2 0,-1-1 1 16,0-2 1-16,0 0 3 0,0-2 0 16,1 0-3-16,-1 0 0 0,1 0-1 0,-2-1-3 0,1-2 1 15,-1 1-3-15,1-1-4 0,-1 0-5 16,2 0-11-16,-2-3-26 0,2 3-41 0,-1-4-41 16,-1 2-65-16,2-2-55 0,-1-1-216 0,1-1-277 15,-1-2-186-15</inkml:trace>
  <inkml:trace contextRef="#ctx0" brushRef="#br0" timeOffset="2025.4762">1495 5957 1 0,'-3'-1'0'0,"0"0"0"0,2-1 0 0,1 2 0 16,-1-1 0-16,1 1 0 0,0 1 126 0,0-1-25 15,1 0-45-15,-1 0-24 0,0 0-6 0,0 0-2 16,0 0 7-16,0 2 6 0,0-2-7 15,0 0-5-15,1 0-12 0,0 0-13 0,1 0-12 16,-2 0 12-16,4 0 48 0,-2 0 29 0,1 0 21 16,4 0-5-16,0 1-31 0,4-1-8 15,-2 0 3-15,1-1 5 0,2 1-4 0,0-2-4 16,-1 1-4-16,5 1 0 0,-3-2 2 0,1 1 1 16,3 1-2-16,3-2-6 0,0 2-2 0,1-1 0 15,1 0 6-15,5-1 3 0,-2 0-1 0,4-1-1 16,3-3-7-16,4 2-3 0,-2-1-1 15,3-1 0-15,2 2-2 0,0-4-3 0,3 3-2 16,1-1-5-16,1 1-2 0,1-3 0 0,-1-1-2 16,-3 3 5-16,0-4-1 0,1 1-2 15,1 1-3-15,1-1-5 0,-1 0-2 0,-1 1 1 0,3-3 3 16,1 2-1-16,-2-3 1 0,1 2-1 16,-1-2-1-16,0 0-2 0,1-1 2 0,1 2-1 15,0 1-1-15,-1-1-3 0,-1 0 1 0,-2 1-4 16,-1 1-3-16,0-1 1 0,1 1-2 0,-1-1 0 15,-1 1-1-15,1 1 0 0,-2-1-2 16,-3 2 1-16,2 0 1 0,-6 1-1 0,2 0 4 16,-6 0-3-16,0 1 0 0,-1 0 1 0,-3 0-6 15,-1 0 4-15,1 1 0 0,-4 1-1 0,1-1 3 16,-5 0-1-16,0 2 0 0,-4 0-1 16,-1 1 4-16,-3-2-1 0,-1 2 1 0,-3 0 4 15,1 1-6-15,-3 0 5 0,0 0 4 0,-2 0 1 16,0-1 0-16,-2 1 0 0,2 0-6 0,-1 0-5 15,1 0-2-15,0 1-16 0,-1-1-35 16,-1-1-68-16,-1 2-93 0,-2 0-256 0,-2 4-326 16,-7 1-209-16</inkml:trace>
  <inkml:trace contextRef="#ctx0" brushRef="#br0" timeOffset="2912.6799">1795 5403 1 0,'4'-3'0'0,"-3"0"0"16,-1-3 0-16,1 2 0 0,-1 1 0 16,0 0 6-16,2 0 192 0,-2 2-19 0,0-2 16 15,0 3-5-15,0-1-35 0,0 1-48 0,0 1-58 16,0 0-64-16,0 1-69 0,1-2-81 16,-1 2 12-16,0 3 38 0,0 1 65 0,0 1 92 15,-1 3 7-15,1 3-3 0,-3-1 4 0,0 3 2 16,-1 3-5-16,2 2-3 0,-4 0-8 0,3 2-8 15,-5 1-4-15,4 1-3 0,-3 1-2 0,4-1 2 16,-3 0 7-16,3-1 14 0,-4-4 6 16,2 1-2-16,-2-3-9 0,4-4-15 0,0 0-6 15,-1-5 3-15,3 2 5 0,-1-5 3 0,1-2 4 16,-1-1 16-16,2-2 25 0,0 0 35 0,-2 0 34 16,2-1 26-16,0 1 12 0,0-2-43 15,0-2-48-15,-1-1-49 0,1-6-45 0,-1 1 0 16,1-5 3-16,1 3-2 0,0-5-1 0,3 0 1 15,-2-3-1-15,0 0 4 0,2-3 1 0,2-3-1 16,0-1 2-16,0-2 0 0,1 0 3 0,0 1 1 16,-2-1 0-16,4 2-3 0,0 2-1 15,0 0 3-15,-2 4 3 0,1 2 7 0,1 3 2 16,0 0 4-16,1 2 4 0,-3 0 1 0,-2 3 2 16,2 1 0-16,-2 3-2 0,3 1-4 0,-2-1-2 15,-2 4-6-15,1 0-6 0,-1 2-6 16,-2 2-6-16,4-1-3 0,-1 3-3 0,3 0-2 15,-1 2-1-15,-1 3-1 0,3 1 4 16,0 5 3-16,0-1 5 0,1 4 4 0,-2 0 2 16,-4-1 1-16,3 1 1 0,-2 3-1 0,1-2 2 15,2 2 0-15,-5-2 3 0,1 2-4 0,0-2 1 16,-2 3-1-16,-1-3 1 0,4-1 3 16,-3 0-2-16,0-2 1 0,0 1 0 0,1-1 2 0,0-2 0 15,-1-2-1-15,-1-3-2 0,-1 2-2 16,1-2-4-16,1 2 2 0,1-2-1 0,-2-1 0 15,-1-1-3-15,0 2-10 0,1-2-10 0,-1 1-24 16,-1-4-38-16,1 3-52 0,-1-3-81 0,-4 1-135 16,4 0-169-16,0-2-121 0,-2 2 160 15</inkml:trace>
  <inkml:trace contextRef="#ctx0" brushRef="#br0" timeOffset="3369.1005">1789 5578 1 0,'-4'-1'0'0,"1"-2"0"0,-4-1 0 0,4 1 0 0,0 2 27 15,0 0 210-15,1 0-3 0,1 0-3 16,1-1-25-16,0 1-42 0,0 1-31 0,0 0-27 15,1 0-22-15,-1 0-11 0,2-1-10 0,0 1-21 16,-1 0-20-16,0 0 9 0,3 0-1 0,4-2 6 16,-1 0 6-16,3-1-12 0,1 1-2 0,2-2 4 15,0 0 3-15,2 0 4 0,2-2 4 16,-1 1-2-16,3-2-1 0,0 2-3 0,0-3-5 16,-2 1-2-16,1 0-1 0,-1 2-1 0,-4-1-2 15,0-1-3-15,3 2-2 16,-5 0-4-16,0 0 4 0,-1 2-4 0,-1-2 2 0,-3 2 1 15,-1 1 3-15,-3 0 9 0,0 1 5 0,1 1 4 16,-3-1 3-16,1 0 0 0,-1 1 1 16,-1-1-2-16,1-1-7 0,0 2-5 0,0-1-7 15,0 0-5-15,-2 1-2 0,2 0-3 0,-1 0-4 16,-1 0-4-16,2 0 0 0,-1 0-7 0,2 0-2 16,-1 0-6-16,0 0-5 0,-1 0-12 0,1 0-16 15,0 1-14-15,1 0-1 0,-1 3-31 16,2 0-79-16,-1 1-167 0,2 3-392 0,-1 0-592 15</inkml:trace>
  <inkml:trace contextRef="#ctx0" brushRef="#br0" timeOffset="5794.8946">1804 6155 1 0,'0'-1'0'0,"0"-3"0"0,-1 1 0 16,1-1 0-16,0 2 0 0,-2-1 0 0,2 0 41 15,0 1 86-15,2 0 3 0,-2 1-2 0,0 0-2 16,-2 0 1-16,2 0-5 0,0 1-10 15,0 0-29-15,0 0-20 0,0 0-27 0,0 0-20 16,0 0-7-16,0 0-10 0,0 0-6 0,2 1-9 16,-2-1-11-16,0 0-20 0,0 1-24 0,0 0-14 15,1 0 19-15,-1 2 34 0,0-1 35 16,0 1 32-16,1 1 2 0,1 2-6 0,0-2 1 16,-1 2-1-16,1 0-3 0,-2 2 4 0,1-2 1 15,-1 4 2-15,0 0 2 0,1 0-2 0,-1 1 0 16,0 0 1-16,0 2 8 0,-1-1 5 15,1 2-2-15,0-1-6 0,0-1-6 0,0-1-7 16,0 1-3-16,0-2-3 0,0 1-7 0,0-2 1 16,1-1-2-16,-1 0-3 0,0-1 4 15,0 0-4-15,1 0 4 0,-1-3 1 0,0 2 0 16,0-1 4-16,0 1 1 0,0-1 1 0,0 0-2 16,0-1 1-16,0-1-1 0,-1 1 0 15,1-2 7-15,0 2-5 0,0-2 0 0,0-1-2 0,0 2-2 16,1-2 5-16,-1 0 1 0,0 0 1 15,0-1-1-15,0 1 0 0,0 1-2 0,0 0-4 16,2-1-9-16,-2-1-33 0,0 0-46 0,0-1-72 16,0 0-101-16,0 0-120 0,0-1-99 0,2 1-94 15,0-1 366-15</inkml:trace>
  <inkml:trace contextRef="#ctx0" brushRef="#br0" timeOffset="6453.4952">1865 6155 1 0,'1'-5'0'0,"3"-3"0"0,-1 0 0 0,0-1 0 16,2 2 82-16,-2 1 85 0,-1 0-18 0,4 0-18 15,-2-2-24-15,3 2-12 0,1 1-14 16,-3-1-8-16,3 1-2 0,0 1-9 0,-3 2-17 16,2-2-20-16,0 3-14 0,-3 0-11 15,1 2-8-15,-1 0-5 0,-1 2-4 0,3 0 0 0,-2 1 5 16,2 1 2-16,1 1 8 0,-2 1 2 16,0 0 4-16,-1 2 2 0,-1 0 6 0,2 1 6 15,-2 1 6-15,-2-1 7 0,1 3 0 0,-1-2-1 16,-1 3-1-16,-1-1 1 0,-1-1 4 15,0 1 8-15,-2 0 4 0,0 0 3 0,0 1-2 16,-2 0-4-16,-3 1-3 0,-1-1-1 0,2 0-5 16,-1 0-4-16,-2 0-6 0,1-3-11 0,3 0-4 15,-2 0-1-15,1-1-3 0,2-2 0 16,2 0-2-16,-2-1-2 0,2-1-4 0,1-2 1 16,2 0-5-16,1-2-4 0,0-1-4 0,1-1-8 15,0 1 1-15,1-1 3 0,-1 0 7 16,2 0 11-16,3 0 11 0,0 0 6 0,-2-1 8 15,7-1 8-15,-2-2 3 0,3-1 1 0,4-2 1 16,-2-1-4-16,5 0 2 0,-1 0 2 0,3-3 0 16,-2 2 2-16,1 0 0 0,-2 1-1 0,-2 1 1 15,2 1-4-15,-5-1-5 0,3 1-4 0,-2 1-6 16,-4 3-5-16,0-1 0 0,-3 0-1 16,-3 0-4-16,3 2-2 0,-5 1-2 0,-1 0-2 15,-1 0-1-15,0 0-1 0,0 0-2 0,0 0 1 16,0 0-1-16,0 0-1 0,0 0 3 0,0 0 1 15,0 0 1-15,0 0 3 0,0 0 2 16,0 0 1-16,0 0 1 0,0 1 0 0,0-1-3 16,0 0-5-16,0 0-2 0,0-1-6 0,0 2-1 15,0-1 5-15,0 2 2 0,0 0 1 16,0 2-9-16,0-1-65 0,0 1-143 0,1 1-292 16,2 1-331-16,0 1 150 0</inkml:trace>
  <inkml:trace contextRef="#ctx0" brushRef="#br0" timeOffset="7320.6188">3707 3877 1 0,'0'-2'0'0,"-1"-1"8"16,1-1 259-16,-1 2 34 0,1 0-16 0,-2 2-59 16,2 0-90-16,0 2-82 0,0-1-75 15,0 1-63-15,0 1 12 0,0 2 20 0,0 2 37 16,-1 1 51-16,-1 3-5 0,-1 3-2 0,1 1 2 16,-1-1 8-16,0 3 5 0,-3 0 5 15,-1 1-3-15,3 1-7 0,-1 2-6 0,0-2-8 16,0 2 1-16,2-4-2 0,-3 1-1 0,2-2 3 15,1-4 0-15,-2 0 0 0,1-1 4 16,2 1 4-16,0-3-1 0,-2 1 6 0,2 0 2 16,0-1-2-16,-1 1-2 0,1-3-10 0,1-2-16 15,0 1-33-15,1-2-71 0,0-1-119 0,0 1-182 16,0-1-136-16,0-2-93 0,1 1 620 16</inkml:trace>
  <inkml:trace contextRef="#ctx0" brushRef="#br0" timeOffset="7859.939">3654 3736 1 0,'8'-17'0'0,"4"-3"0"0,4-6 23 0,-3 3 189 16,-1 3-13-16,0 1-18 0,0 0-38 15,1 2-28-15,0-1-24 0,4 2-14 0,-3 0-9 16,1 2 1-16,-4 2 2 0,0 4-6 0,-2 2-18 16,-3 3-22-16,1 2-29 0,-3 2-26 0,0 1-11 15,1 3 1-15,0 2 3 0,0 5 18 0,1 3 19 16,-2 5 9-16,0 1 13 0,-2 4 7 16,-2 2 4-16,-4 3 6 0,1 5 13 0,-4 2 4 15,0 0 6-15,-3 0 5 0,1-3-12 0,-1-4-6 16,1-2-9-16,-2-2-9 0,1-2 3 0,-2-3 0 15,0-2 0-15,-2 0-3 0,0-1-2 16,0-2 0-16,1-2-2 0,-2-1 2 0,2-4-4 16,1-3-2-16,0 0 0 0,1-1-6 0,3-3 3 15,1 0 2-15,4-1 3 0,0-2 4 16,2-1 1-16,-1 2-4 0,2-1-10 0,0-1-6 16,0 1-14-16,2-2-9 0,-2-1-9 0,2 0-10 15,0 1-1-15,1 0 2 0,2-1 4 0,-1 0 8 16,1 1 0-16,0 1 1 0,4 0 2 15,-2 2 2-15,0-1 4 0,-1 1 4 0,4 0 2 16,-3 1-3-16,3-1 1 0,1 4-3 0,-1 0 0 16,0-1 3-16,3 2-1 0,-3 1 4 0,0 3 0 15,2 0 3-15,-1-1 2 0,-1 1 0 16,0 1 4-16,-1 0 2 0,1-1 4 0,0 1 3 0,0 1 4 16,0-2-1-16,1 2-4 0,-2-4-10 15,-1 1-27-15,1 2-44 0,0-5-98 0,1 3-170 16,-1-5-151-16,2 2-122 0,-1 0 238 0</inkml:trace>
  <inkml:trace contextRef="#ctx0" brushRef="#br0" timeOffset="8822.6204">4070 3941 1 0,'0'1'0'0,"0"-1"0"16,1 1 0-16,0 1 0 0,0-1 0 0,2-1 0 15,1 2 0-15,2 0 0 0,1 0 0 16,1-2 0-16,3 0 79 0,-2 0 69 0,1 0-18 0,-3-2 6 16,4 1 7-16,-3-2 8 0,-2 2 4 15,2-3-6-15,-1 1-14 0,-3-1-5 0,1-3-3 16,0 3-7-16,-4-1-11 0,3 0-13 0,-2 1-16 15,-1-2-11-15,1-1-9 0,-2 2-7 0,0 0-3 16,0-2-2-16,0 1-4 0,-2 0-4 16,0 1-5-16,-1-2-5 0,0 0-1 0,0 1-5 15,-2 0-1-15,3 0-6 0,-5 1-3 0,3 0-4 16,-3 1-5-16,1 0-4 0,0 1-4 0,-2 1-3 16,2 1-4-16,-1 1-3 0,0-1-2 15,2 3-3-15,-2 1-2 0,-2 1-3 0,3 3 2 16,0 1 1-16,-3 0 3 0,0 3 7 15,2 0 2-15,-1 1 3 0,1 2-3 0,0-3-2 16,3 4-5-16,1-1 0 0,2 1 0 0,1 1 4 16,2-1 4-16,1 0 1 0,5-1 4 0,1 2 2 15,3-3 4-15,4-3 7 0,0-3 4 0,8 0 4 16,2-6 3-16,2 0 0 0,3-2 1 0,1-3-3 16,-1 0-2-16,1-2-3 0,1 0 0 0,-4-4 0 15,1 0-2-15,0 1-1 0,-1-2-3 16,-2 1 0-16,-4-3-2 0,0 0 1 0,-4 1 1 15,-1 0 2-15,-1-3 0 0,-5 2 6 0,0 0 5 16,-4 4 6-16,-3-3 5 0,-1 3-2 0,-3-2-2 16,1 2-3-16,-2 1-2 0,-3 0-2 15,0 1-2-15,0 0-4 0,-4 3-7 0,3-1-5 16,-4 1-6-16,1 2-2 0,-1 0-6 0,-1 2-5 16,-3 0-4-16,1 3-2 0,-3 3 1 15,0 2 1-15,-1 0 1 0,2 2-3 0,1 1-1 16,3-1-3-16,0 2 0 0,4-1 3 0,1 0 2 15,3-1 0-15,1 1 6 0,1 0 0 16,4-2 3-16,0 2 7 0,4-3 5 0,3-2 4 16,2-1 6-16,1-4 4 0,4-2 2 0,1-1 0 15,1-7-2-15,-4 2-1 0,0-1 1 0,2-5 0 16,-1 1 0-16,-2-2 2 0,-1-3-2 0,-1-1-4 16,2-1 0-16,-5-1-1 0,2-2-2 15,1-1 1-15,-1-4 1 0,-5 0 0 0,1 0 2 0,0-2 3 16,-3 4 0-16,-1-1 0 0,-1 2 3 15,-3-1 1-15,-1 1 4 0,-1 1 2 0,0 1 0 16,-2 2 6-16,-2 1 4 0,0 2 1 0,0 2 3 16,0 4 1-16,1 1-2 0,1 3 4 15,-1 1 2-15,1 3-2 0,1-1-1 0,2 2-10 16,0 2-12-16,0 0-17 0,0 2-23 0,0 0-10 16,0 1-1-16,-1 5 9 0,-1 8 10 0,0 4 12 15,1 3 1-15,0 5 0 0,-1 1 4 16,1 2-3-16,0 4-1 0,-3 4 2 0,0 1 0 15,1 3-1-15,-1 1 3 0,0-3 0 0,2 0-1 16,-2-3 3-16,1-5-2 0,2 3 2 16,0-4 1-16,0 0-4 0,1 1-2 0,-1-5-2 15,1-1-9-15,-2 0-20 0,2-4-30 0,2 0-46 16,-2-1-85-16,0 1-139 0,-2-4-275 0,1 0-251 16,-2-4-135-16</inkml:trace>
  <inkml:trace contextRef="#ctx0" brushRef="#br0" timeOffset="9370.0635">3811 4474 1 0,'-9'1'0'16,"0"-1"214"-16,-1 0 124 0,3 0-16 0,-1-1-45 16,5 1-55-16,-1 1-22 0,3-1-32 0,1 0-40 15,1 0-42-15,-1 1-38 0,1-1-21 16,0 3-5-16,-1-3 1 0,0 0 0 0,2 1 0 15,-2-1-5-15,0 1-2 0,2-1 16 0,2 0 15 16,2 0 16-16,3-2 6 0,5-3-8 0,3 1-10 16,4-2-10-16,4 1-6 0,4-5-9 15,5 0-6-15,5-1-3 0,3-1-4 0,4-2-1 16,4-3-1-16,8 0 0 0,1-2 3 0,4 0 2 16,3 0 2-16,1-1 2 0,1-1 1 15,-1 0-1-15,-3 1 0 0,-3-1-2 0,-3 2-2 16,0 3 3-16,-8-1 1 0,0 3 1 0,-8 3-6 15,-3 1 0-15,-6 2-3 0,-7 2 0 0,-5 1 5 16,-7 2-5-16,-6-1 6 0,-5 4 16 0,-3 0 11 16,-1 0 14-16,1 0 6 0,-1 3-7 15,1-3-8-15,-3 0-15 0,1 0-12 0,-4 0-12 16,-1 0-8-16,1 0-2 0,-1 1-2 0,0-1 0 16,0 3-4-16,2-3 4 0,3 1 1 0,-1-1-2 15,2 0 0-15,1 0-7 0,-2 0-10 16,2 2-25-16,-1 1-63 0,-1 2-139 0,2 1-454 15,0 2-942-15</inkml:trace>
  <inkml:trace contextRef="#ctx0" brushRef="#br0" timeOffset="13203.69">4230 5479 1 0,'2'0'0'16,"-2"0"0"-16,0 0 0 0,0 0 0 0,0 0 0 16,0 1 0-16,0 0 0 0,0-1 0 15,1 0 0-15,-1 0 0 0,1-1 0 0,1 1 0 16,1-1 0-16,1-1 0 0,-3 0 0 0,3 1 0 16,-1 0 0-16,0 0 0 0,1 0 45 0,-1-2 31 15,2 1-11-15,0-1-4 0,2-1-3 16,-1 0 1-16,0-1 2 0,1 2 3 0,0-2 2 15,1 0-1-15,1 0-3 0,0 0-6 0,0 1-4 16,-1-2-2-16,2 0-6 0,4-2-4 0,-3 1-8 16,3 0-5-16,-2 0-3 0,2 0 0 15,0 2 4-15,2-2-2 0,-2-1 2 0,-2 2 0 0,3 1-1 16,-1-2 2-16,-1-1-3 0,2 0 0 16,1 0-3-16,0-2-3 0,1 2 0 0,-2-5 0 15,4 5 2-15,-4-3-1 0,1 0 1 16,4 1-3-16,-4-1-2 0,1 2-7 0,-2 1 2 15,0 1 34-15,0-1 42 0,0-2 19 0,3-1 2 16,3-1-39-16,-3 0-41 0,4 0-16 0,-1 1-7 16,0-2 1-16,0 4-1 0,1-1 0 15,-2-2 1-15,0 2 2 0,-1-1 1 0,0 0 0 16,1 1 0-16,-1-1 1 0,-1 4 1 0,-1-4 2 16,1 2-1-16,-1 0 0 0,2-2 0 0,-3 1 0 15,4 1 1-15,-1-2-1 0,2 0-1 16,-1 1-2-16,-1-1 0 0,2 0-3 0,0 2 0 15,-1-2-1-15,1 2-2 0,0-3 1 0,-2 1-2 16,4-1 3-16,0 1-2 0,0-2-1 16,0 1 0-16,-1 1 0 0,3 1 0 0,0-3 1 15,-3 4 0-15,1-3 1 0,1 2-1 0,-3-2 2 16,0 2-3-16,0 0 1 0,2-2 1 0,-3 2-1 16,3-3 2-16,0 3-2 0,0-1 0 0,1 0 1 15,0-1-1-15,1 3 1 0,3-6-2 16,1 4 1-16,2-2-2 0,0 2 2 0,-4-4 0 15,2 4-1-15,-5-3 3 0,2 3-2 0,0-3 1 16,0-1 1-16,0 1-1 0,3-1-1 0,-3 2 0 16,2-2-1-16,0 0-2 0,2 1 2 15,-1-1 2-15,0 1-2 0,-3-2 3 0,5 0-3 16,2 2-1-16,-1-2 0 0,1 1-1 16,-2 1 0-16,2-2 1 0,0 0-1 0,0 1 0 15,0 3 0-15,-1-3-1 0,0 2 0 0,-1-4 4 0,1 5-2 16,-5-2 1-16,1 3 0 0,-4-1 0 15,2 2-1-15,-4-2 2 0,-1 2 0 0,-1 0-3 16,1-1 3-16,-1 1-2 0,-2-1 2 0,-1 4 3 16,-3 0-3-16,-3-2 1 0,2 3 1 15,-4 1-1-15,-1 0 3 0,-4-1 2 0,2 3 4 16,-4-2 0-16,-1 3 7 0,4 1 3 0,-4-2 2 16,0 2 4-16,-1 0-4 0,0 1-2 15,0-1 1-15,0 2-7 0,0-1 2 0,0 0-4 16,0 0-3-16,0-1 0 0,0 1-1 0,0 0 3 15,-1 0 0-15,1 0 7 0,0 0-2 0,0 0-1 16,0 0-4-16,-1 1-9 0,-1-2-3 0,-1 1-4 16,2-1-2-16,1 0-1 0,0 1-1 15,-1-2-5-15,0 2-7 0,0 0-12 0,0 2-19 16,-3-2-22-16,1 2-45 0,-1 0-79 16,-2 2-162-16,-1 2-284 0,2-1-706 0</inkml:trace>
  <inkml:trace contextRef="#ctx0" brushRef="#br0" timeOffset="15408.1426">8258 3051 1 0,'-2'-1'0'0,"-1"-4"0"15,-3 2 0-15,4-1 0 0,-6 2 0 0,5-1 35 16,-3 2 136-16,3-1-7 0,-3 0-14 16,3 0-21-16,-4 0-12 0,2 1-21 0,-2-1-21 15,3 1-16-15,-3 1-15 0,0 0-8 0,0 0-3 16,-1 1-1-16,-1-1 1 0,1 2 1 15,1-1-4-15,-1 1-6 0,-1-1-4 0,0 2-5 16,-1-1-1-16,2-1 3 0,-1 3-3 0,-2 0 4 16,4 0-1-16,-6 2 0 0,2 0-2 0,-1 0 0 15,0 0 0-15,0 0 1 0,-2 0 1 16,1 1-3-16,3-1-1 0,0 0 0 0,-3 1-4 16,3-1 1-16,-2 0 1 0,-1 3-1 0,2-2 1 15,-1 3 0-15,2-3 0 0,0 2-2 0,-2 1 0 16,2-1-3-16,0-1-2 0,-4 4 3 15,1-5-3-15,1 5 4 0,1 0 1 0,0 2-3 16,-1-2 2-16,1 1-2 0,-3-2 0 0,4 2-3 16,3-1 1-16,-3 0-4 0,0 0 2 0,1 1 0 15,1-3-3-15,-2 3 0 0,1-4 0 0,0 4-2 16,4-1 4-16,-3 1-1 0,-1-2 1 16,2 2 1-16,2-2-1 0,-4 3 0 0,1-1 1 15,3 1-2-15,-2-3 0 0,-2 3 1 0,5 0 1 16,-4-1-2-16,2 0 0 0,2 0-1 0,-4 1 0 15,4-3 3-15,-3 4-2 16,2 0 1-16,-2 0-2 0,-1 1 2 0,3 1 0 0,-2 0 2 16,0 2 0-16,2 2 0 0,-3-3-1 0,0 3-2 15,3-7 2-15,-2 2 0 0,-1 1 0 16,4-1 0-16,-2-2-2 0,3 0 1 0,-3 0-1 16,3-1 0-16,1-1-1 0,-4 2 1 0,3-1-2 15,2 2 2-15,-2-1-1 0,-2 0-1 0,4 1 2 16,-2 0 0-16,-1 1 0 0,1 3 1 15,1-4 0-15,-5 3-1 0,6 0-1 0,-1 0-4 0,1-2-5 16,0 0 3-16,-2 0 3 0,1 0 6 16,1 2 5-16,1 2 0 0,-1-1-5 0,1-3-3 15,-1 2 0-15,2-3-1 0,-1 1 0 0,1 0 4 16,0 1-1-16,1 0-1 0,2-1 2 0,-2 0-2 16,0 0 2-16,6 0 1 0,-5 0 0 15,4 2 2-15,0-3 3 0,-2 3 6 0,5 1 3 16,-1 0 1-16,-1-2-4 0,2 0 2 0,0 1-1 15,-1-3 1-15,3 2 6 0,-2-2-3 16,0 0 1-16,1 0 1 0,0-1 1 0,0-1 3 16,0 1-2-16,1-2 0 0,3 0-1 0,-3 0-2 15,0 1-1-15,4-2 0 0,-4 1 3 0,1-2 1 16,4 1 1-16,-3-1-2 0,4 1-2 16,-1-1 0-16,-3 0 0 0,5 1 2 0,-2-2-4 15,1 1-3-15,0-2-1 0,1 0-2 0,2 1 3 16,-1 0 2-16,1 2 1 0,1-3 0 0,6-1-2 15,-4-1 5-15,4 0 2 0,-1 0 3 16,2-3-3-16,-3 2-5 0,3-1-1 0,1-1-3 16,-2 1 3-16,3-1 0 0,1-1-5 0,-1-1 0 15,0 0 0-15,0 1-1 0,0-4 3 0,1 2-1 16,-1-2-3-16,3 1-2 0,-1-3-1 0,0 0 0 16,2 1 1-16,-3-2 4 0,1 1-2 15,-2-2-2-15,1 1 0 0,3-2-4 0,-2 2-1 16,-1 0 3-16,-2-1 0 0,0-2 1 0,1 0 2 15,-1-1-3-15,-1-3 3 0,2 2-1 0,-2-2 1 16,-3-1 2-16,3 1-1 0,-3-2 0 16,-2-1-1-16,0 1 0 0,-1 0 0 0,0-2 0 15,-2-2 0-15,5 0-1 0,-2 2 0 0,-3-3-1 16,6 0-2-16,-2-1 5 0,4 0-4 0,-1-3 1 16,-4 0-1-16,5-1 0 0,-7-2 1 15,6-2 0-15,-2 1 3 0,-1-2-2 0,-2 3 4 16,0-3 0-16,1 1 1 0,-4-2 3 0,1 0-1 15,-5-1 1-15,1-3-1 0,0 2-1 16,-3-1 3-16,-1-1 2 0,1 0-4 0,-3-1-5 0,1 4-2 16,0 0-2-16,0-1 3 0,-2 3 4 15,3 0-6-15,-6 1-2 0,1-3-3 0,1 4-5 16,-2-2 7-16,0-1 1 0,-2 1-1 0,-1-4 2 16,1 2-3-16,-2 1 1 0,0 0 0 15,0 1 6-15,-1 1-5 0,-1-1 0 0,-1 0-1 16,-1-1-2-16,0 1 7 0,-3 2 2 0,1-1 0 15,-1 2-2-15,-3-3-5 0,3 1-2 0,-4 2 0 16,0 2 3-16,-2 0-1 0,1 3-4 16,1 1 1-16,-5 0-3 0,3 1 2 0,0 1 1 15,-3 0 0-15,1 4 1 0,-1-4-2 0,0 2 0 16,1 4 1-16,-1-2 0 0,0 1 0 0,-2 0 1 16,2 0-6-16,-3 1-2 0,0-3 2 15,-1 3 0-15,-1 1 2 0,-2 2 1 0,-1 0-1 16,2-1-1-16,-2 4-1 0,-1-3 4 0,2 4-2 15,-2 0-2-15,3 1 1 0,0 1-3 0,1-1 4 16,4 0 1-16,-4 3 0 0,5-2 2 16,-4 2-1-16,4-2-2 0,-4 1 2 0,3 1 0 15,-3-2 2-15,4 1-2 0,-5 0 0 0,2 1-5 16,-2-1 1-16,0 1 1 0,-1 1 1 16,0 0 3-16,3 1-3 0,-8 1-2 0,2-1 2 0,-1 0 1 15,-3 0 0-15,1 1 1 0,-3 1-2 16,4-1-5-16,-3 2 4 0,3 1 1 0,-1-2 1 15,2 2 5-15,-1-2-4 0,-2 0 0 0,2-1 0 16,0 2-2-16,1-1 1 0,2 1 1 16,0-2-2-16,1 3-3 0,0-1 3 0,2-2 0 15,2 4 2-15,-2-2 4 0,-1 0-4 0,-2-1-1 16,2 2-1-16,-1 0-2 0,5 1 1 16,-3 0 1-16,-1 1-2 0,2 3-4 0,2-2 3 0,-1 1 1 15,2 1 0-15,-3-2 4 0,4 2-3 16,-3 0-1-16,2-1 2 0,1 3-1 0,-2-5 1 15,3 5 1-15,0-4 0 0,-1 2-1 0,-2-1 2 16,2-1 0-16,-2 0 0 0,1-1 8 0,2-1-7 16,-2 0 0-16,1 2 0 0,1-2-5 15,-1 0 3-15,-3 1 2 0,4-1-2 0,1 1 1 16,0 1 0-16,-1 0-2 0,3-3 2 0,0 1 2 16,-1 1-4-16,1 0 2 0,0 0-1 0,2-3-4 15,2 2 3-15,-2 1 0 0,4-2-3 0,-3-1-1 16,4 1 2-16,-2 0-1 0,0 2-7 15,2-3-2-15,2-1-10 0,-3 2-17 0,2 1-25 16,-3-1-51-16,2 2-67 0,1 0-119 16,0 1-232-16,0 2-293 0,0 0-176 0</inkml:trace>
  <inkml:trace contextRef="#ctx0" brushRef="#br0" timeOffset="16117.1358">6661 3893 1 0,'-3'-2'0'0,"-4"-1"0"0,0-1 218 15,3-1 107-15,-1 3-36 0,2-1-51 16,1 1-48-16,1 1-30 0,0-1-19 0,-1 1-21 15,2 1-21-15,2 0-21 0,-2 0-20 0,0 1-19 16,1-1-17-16,-1 0-11 0,1 2-10 0,-1-1-10 16,0-1-9-16,0 1-10 0,0-1 1 15,1 0 15-15,1 1 19 0,4 0 22 0,-3 2 15 16,6-1 5-16,-1 2 6 0,3-3 4 0,1 1-1 16,6 0-5-16,-1-1-4 0,4 1-10 0,0-1-4 15,3-1-5-15,-1 0-8 0,5 2-1 16,0-2-6-16,-2 0-4 0,2 1-4 0,2 1-1 15,-4-1-2-15,-1 1 0 0,1 1 0 0,-2-1-1 16,-4 1 0-16,1-1 1 0,-4-1 0 0,-4 1 1 16,-2-2 3-16,0 2 1 0,-2-2 1 0,-1 0 3 15,-4 0 0-15,1 0 3 0,-3 0 3 16,0 0-2-16,0 0 4 0,3-2-3 0,-3 1-5 16,0 1-3-16,3 0-9 0,-2 0-13 0,0 0-27 15,1-1-36-15,0 1-63 0,-3 0-87 16,0 0-140-16,3 1-182 0,-3 0-92 0,-1 1-4 15,-1 0 643-15</inkml:trace>
  <inkml:trace contextRef="#ctx0" brushRef="#br0" timeOffset="16353.89">7167 3934 1 0,'-1'0'108'0,"-1"0"326"16,0 0-47-16,2 0-60 0,0 1-105 0,-1 1-80 15,1-1-64-15,0 1-45 0,1-1-14 0,-4 1-5 16,2 4 4-16,-6 3 11 0,3 1-9 0,-4 6-2 15,1 0-1-15,1 5 1 0,-2 4 1 16,-2 3 3-16,0 1-1 0,-1 3-2 0,-1 3 6 16,-5 1-5-16,4 3 4 0,-4 0 2 0,1 0 1 15,1 0 4-15,2-3-3 0,1-2-3 16,1-3-7-16,1-2 0 0,2-3 0 0,-1-3 0 16,1-5 2-16,2-2-8 0,-1-1-15 0,-1 1-47 15,1-3-112-15,4 0-179 0,0 0-285 0,-2-2-467 16</inkml:trace>
  <inkml:trace contextRef="#ctx0" brushRef="#br0" timeOffset="18319.4235">8173 3143 1 0,'-1'-3'0'16,"0"0"0"-16,-4-2 0 0,4 1 0 15,1 2 0-15,-1-1 0 0,0-1 0 0,0 2 0 0,0-2 0 16,1 3 56-16,0-1 79 0,-3 1 9 15,3 1-3-15,0-2-24 0,0 2-37 0,0 0-34 16,0 2-33-16,0-2-9 0,0 1-4 16,3-1-2-16,-3-1 2 0,0 2 1 0,0-1 2 0,1 0 0 15,-1 1-1-15,0 0-1 0,0-1 0 0,0 1-1 16,0-1-1-16,0 0-5 0,0 1 23 16,1 2 19-16,-1 1 15 0,1 1 18 0,0 2-11 15,-1 0-10-15,1 2-12 0,-1 0-10 16,1 3-11-16,-1-4-9 0,0 5 3 0,0 0-3 15,0 2 11-15,0 1 35 0,0 5 48 0,-2 4 20 16,1 6 1-16,-5 0-33 0,3 1-50 0,1 2-13 16,-3 2-8-16,1 1 0 0,2-1 0 15,0 1-6-15,-1 0 0 0,2 1 0 0,0 1 1 16,1-1 0-16,0 1-2 0,0-3 0 0,0-2-2 16,0-6 0-16,0 0 2 0,0-2 2 0,0 0 8 15,-1-1 0-15,1-1-2 0,0 2 0 16,0-1 1-16,-1 3 2 0,1-2 6 0,-1 2 6 15,0 0-7-15,0 0 0 0,-4 3-5 0,5-1-5 16,-2 1 2-16,0 1-3 0,-2 0 0 0,1-1-2 16,0 4 0-16,-2-5-2 0,3 1 1 15,-1 4 1-15,-2-4-3 0,3-1 3 0,-2-2-1 16,-3-2-1-16,5-2 2 0,-4-1-4 0,4-1 0 16,-1-2-3-16,-1-4-2 0,3-3-2 0,0 0 1 15,1-5 1-15,0-1-2 0,0-1 1 0,1-3 0 16,-1-1 0-16,0 1 1 0,1-2 0 0,-1-1 0 15,0 1 0-15,0-1 0 0,0 0-1 16,0 0 2-16,0 0-1 0,3-1-3 0,-3 1 1 16,1 0-2-16,-1 0-2 0,0-1-4 0,0-1-8 15,0 2-12-15,1-1-36 0,0 1-60 16,1 0-102-16,3-3-211 0,-1 1-219 0,7-3-160 16</inkml:trace>
  <inkml:trace contextRef="#ctx0" brushRef="#br0" timeOffset="19007.5407">9180 2681 1 0,'0'-4'0'0,"0"-2"0"0,0-1 0 16,-1 3 107-16,1 0 171 0,0 1 1 15,0 1-8-15,-1 2-48 0,1 0-72 0,0 0-66 16,0 0-61-16,0 2-27 0,0-1-20 0,0 0-29 16,0 1 4-16,0 1 16 0,-1 3 26 15,-1 3 41-15,-1 0 6 0,1 3 0 0,-1 1 0 16,-3 3 2-16,3 0 6 0,-2 0 2 0,3 4 3 16,-1 1-9-16,-4 2-1 0,4 1 3 0,-2 4-1 15,2 3 7-15,-1 3 0 0,-2 1-9 0,3 2-6 16,-4-2-5-16,4 1-10 0,-4-1-3 15,2 1-1-15,0 0-1 0,1 3 2 0,-1 1 0 16,2 0-3-16,-3 1 2 0,3 2 0 0,-1 0 1 16,-2-1 1-16,2 3-2 0,-2 0-2 0,2 2 0 15,-1 1-2-15,1 0-2 0,-1-2-1 0,3-3-2 16,-2-3-3-16,-1-3-1 0,4 0 0 16,-2-3-1-16,0 1-1 0,0 1 0 0,0-1 0 15,1-2-1-15,1-2-1 0,-1-1 1 0,0-1-1 16,1-2 4-16,0 1 0 0,1-2 0 0,0-1-1 15,0-1-3-15,0-1 2 0,0-1 1 16,0 1 0-16,0-3 0 0,0-3 2 0,0 1-1 16,0-2-2-16,1-2 3 0,-1-3-4 0,0 1 2 15,0-4 3-15,0 0 0 0,0 0 3 16,0-2 1-16,0-1-3 0,0-2-1 0,0-1 0 16,1-1-1-16,-1 0 1 0,0-1 2 0,0 0 0 15,0 0 0-15,0 0-3 0,0 0-5 0,0-1-9 16,0 0-25-16,0-1-27 0,0 2-53 0,2 0-90 15,0 0-164-15,0 0-269 0,1-3-523 0</inkml:trace>
  <inkml:trace contextRef="#ctx0" brushRef="#br0" timeOffset="19914.8728">7217 4080 1 0,'0'0'0'0,"0"0"0"0,-1 0 0 16,1 0 0-16,0 1 86 0,0-1 154 0,0 0-6 15,0 0-17-15,0 0-21 0,1 1-27 16,-1-1-23-16,0 0-27 0,1 0-32 0,-1 0-24 16,1 0-17-16,-1 0-10 0,1 0-3 0,-1 0-1 15,0 0-1-15,0 0 0 0,0 2-6 0,1-2-8 16,-1 0-4-16,0 0-4 0,2 0-7 0,-2 0-5 16,2-2-16-16,-2 2 41 0,5 0 61 0,5-2 21 15,2-1 21-15,8-3-41 0,4 1-56 16,1 1-16-16,-2-2-3 0,5 2-3 15,1-3 0-15,2 1-1 0,1-1-1 0,0-1 0 16,4 1 1-16,-3-1 1 0,1-1-1 0,3 2 1 16,2-2-1-16,3-2 1 0,5 0 5 15,0-2-1-15,4 1 1 0,7-2 4 0,-4 1-4 0,5-2 2 16,2 1 0-16,2 1-2 0,2-2 0 0,-3 3-2 16,1-3 1-16,-3 1-4 0,3-2 3 15,-2 1 1-15,1 2-1 0,-1-3 3 0,-1-1-3 16,1 1 0-16,-3 1 1 0,0-1 1 0,-3 1-1 15,-2 0-1-15,-1 2-2 0,-4-1-1 0,-6 0 1 16,-1 3 2-16,-2-2-1 0,1 2 1 0,-4-2-3 16,-2 3 1-16,-3-3-1 0,-3 4 1 15,-3 0 0-15,-5 0 1 0,1 3-1 0,-2 0-3 16,-6-1 4-16,-2 3 3 0,-3 1 1 0,-3-1 8 16,-2 4-2-16,-1-1 4 0,-2 1 5 15,0 0 2-15,0 0 5 0,0 0-3 0,0 0-9 16,0 1-7-16,0-1-6 0,-1 0-4 0,1 0-2 15,0 0-1-15,-1 0-4 0,1 0-2 16,0 0-4-16,-1 0-14 0,0 0-30 0,0 0-54 0,-4 0-87 16,1 4-188-16,-6 2-356 0,-7 2-688 15</inkml:trace>
  <inkml:trace contextRef="#ctx0" brushRef="#br0" timeOffset="21129.2082">7857 3473 1 0,'-1'-2'0'0,"-3"1"0"0,2 0 0 15,2 1 0-15,0 0 17 0,0 0-34 0,0 1 17 16,0 2 0-16,-1 2 0 0,-1 1 0 16,1 1 0-16,-3 1 0 0,2 2 0 0,1-1 0 15,-2 3 64-15,-1-1 8 0,1 1-1 0,0-1-1 16,-3 2-7-16,4 1-5 0,-3 0 3 0,2 2-4 16,1-2 3-16,-4 2 2 0,3 0-3 15,-1 1 2-15,-2 3-8 0,2-2-9 0,-2-2-8 16,4 2 0-16,-5-3 0 0,5-2-3 0,-2-1 1 15,-1 1-8-15,2-2 0 0,-2-1-4 0,3-1-1 16,-1-2 4-16,-2-1 1 0,4 1 6 16,-1-3 4-16,2-3 1 0,-1 2 3 0,0-3 10 15,1 0 24-15,0 0 32 0,0 0 39 0,0-1 33 16,0-1-12-16,0 1-38 0,-1-1-44 0,-3-3-48 16,2 0-18-16,1 0-1 0,0-2-5 15,-1-1-4-15,-2-2-2 0,3-1-5 0,-1 0 3 0,1-3-2 16,-2 2 1-16,2-5 2 0,-3-1-2 15,3-1-1-15,0 0-1 0,1 0-1 0,0-1-1 16,-1 4 0-16,1-2 0 0,1 2-5 0,0 0 2 16,-1 1-2-16,5-1-2 0,-2 2 1 15,-1 0-1-15,4 0-1 0,-3 1 0 0,1-1 0 16,3 3-1-16,1-4 0 0,1 2 1 0,-3 0-4 16,3-2 2-16,3 3 0 0,2-3 1 0,-1 2 3 15,-2 0-1-15,5 4 3 0,-3-3 6 16,-2 3 2-16,0 1 0 0,-1-1 1 0,0 5-4 15,-3 0-4-15,-1 2-3 0,0 2-8 0,-2 0-7 16,3 1-3-16,-1 1-3 0,-1 3 5 16,1 4 7-16,-2 1 8 0,3 0 1 0,-4 3 4 15,4 1 3-15,-4 0-1 0,-2 4 9 0,-1 2 2 16,-1-3 2-16,-4 6 5 0,0-3 0 0,1 2 2 16,-2-3 0-16,-2-1-4 0,3-2 0 0,-3-1 1 15,-1 0 1-15,1-3 3 0,0 1 2 0,-2-1 0 16,1 0-1-16,-2-3 2 0,2-2-1 15,0 2-2-15,0-2-1 0,-2-2-3 0,3-1 1 16,1 0 2-16,4-2 2 0,-1-4 6 0,3 2 8 16,-2 0 1-16,3-1-3 0,0-2-11 0,0-1-13 15,0 1-11-15,0-4-7 0,4 1-5 16,0-4-1-16,-1 1-2 0,4-2 1 0,0 0 2 16,3 1 3-16,-1 3 1 0,-3-3 0 0,3 2 4 15,1 0 0-15,0 3 3 0,0-1 1 0,-1 0-1 16,0 1 0-16,0 2-4 0,-3 2-2 15,2-1-2-15,1 2-3 0,-2 3-2 0,-2 0-1 16,4 2 0-16,-1 2 6 0,-4-1 3 0,3 1 4 16,-3 0 3-16,4 3 1 0,-5 1 2 15,4 1 2-15,-6 1 1 0,3 2 1 0,-3 0 1 16,-1 2 2-16,-1 1-1 0,-4-1 2 0,2 1 2 16,-3-2 1-16,1-2 2 0,-2-1 1 0,-2-1-2 15,0 2 3-15,-3-1-2 0,2-1-1 0,-3-2 0 16,-2 1-1-16,2 0 1 0,0-1 0 0,-1-2 0 15,0-2-1-15,1-1-1 0,-2 2 0 16,1-1-1-16,1-2-2 0,-2-1 1 0,4 0 0 16,-1-1 3-16,2 1 3 0,0-2 2 0,0 0 3 15,1-2 1-15,1 1 2 0,4-2-2 16,-4 0-1-16,4 0-6 0,-1 0-1 0,3-2-3 16,0 2-2-16,-3 1 0 0,3-2-5 0,2 2-1 15,-2-2-3-15,1 1 0 0,-1 0-2 0,2 1-4 16,-3-1-21-16,3 2-59 0,0 0-89 15,0 0-120-15,3 2-314 0,0 1-410 0,0 2 331 16</inkml:trace>
  <inkml:trace contextRef="#ctx0" brushRef="#br0" timeOffset="23565.4548">7785 4130 1 0,'0'0'0'0,"-3"-3"0"16,1 2 0-16,1-1 0 0,0 1 0 0,0-3 0 15,-1 3 0-15,2 0 0 0,-1 0 73 0,1-1 97 16,-3 2-3-16,3 0-9 0,0 0-2 0,-1-1-14 16,1 1-6-16,0-1-3 0,-1 0-10 0,1 1-8 15,0-2-8-15,0 2-11 0,-1 0-17 16,1 0-21-16,0 2-24 0,0-2-20 0,0 1-15 16,0-1-11-16,0 1-16 0,0 0-22 0,0-1-13 15,0 3 14-15,-1 1 19 0,0 1 27 0,-1 3 22 16,-3-2-4-16,3 3-4 0,-3-1 2 0,2 4 2 15,-2-1 1-15,-1 2-1 0,3 1-4 16,-4 2-3-16,4 1-3 0,-3 0 1 0,3 3 2 16,-5 2 1-16,4-2 4 0,-2 3 1 15,2-3-4-15,-2 2 1 0,3-4-2 0,-3 2-1 16,3 2 5-16,-3-3 4 0,3 2-4 0,1-2 1 16,-4-3-1-16,4-1-9 0,2-5 6 0,-2 2-2 15,2-4-2-15,-1 0 4 0,-1-1-6 16,2-4 0-16,-3 1 1 0,3 0-2 0,0-2-1 15,0-1 2-15,0 1 3 0,3-2 4 0,-3 0 12 16,0 0 9-16,0-2 8 0,0 2 5 0,0 0 1 16,0 0 7-16,0-1 6 0,0 1 0 15,0 0-14-15,0 0-18 0,0-1-39 0,0 0-86 16,-3 1-144-16,2-1-187 0,1 1-229 0,-1 0-221 16</inkml:trace>
  <inkml:trace contextRef="#ctx0" brushRef="#br0" timeOffset="24338.5331">7839 4214 1 0,'-2'-3'0'0,"1"0"0"0,0 0 0 16,-2 0 170-16,3-1 48 0,-1 1-20 0,2 1-17 16,-1 0-34-16,3 0-31 0,-3 1-31 0,1 0-27 15,2 0-15-15,-2-1-10 0,0 0-5 0,4 0 5 16,-2 1 0-16,-1 0 3 0,3 0 1 15,-2 0-2-15,0 0-1 0,3 1-2 0,0-1-4 16,1 1-3-16,1-1 4 0,0-1-4 0,2 2-2 16,-4 0-2-16,2 2-9 0,2-1-3 0,-3 1-4 15,-2 0-1-15,2 1 2 0,-3 1-1 16,5 2 3-16,-3 1-5 0,-3 1 5 0,3 0 3 16,-3 3 6-16,-1-1 9 0,0 3 1 0,2 0 1 15,-2 1-2-15,-2 1 3 0,0 0 1 0,-1-1 3 16,-4 4 3-16,2-3-6 0,-1 2 4 0,-2 0-4 15,-2 1-5-15,-3 0 5 0,2 2-6 16,0-3 1-16,-2-1 0 0,5 0-5 0,-4-1-4 16,2-3-2-16,-1-1-3 0,0-2-2 0,4 0-2 15,-4 0 1-15,2-1-4 0,4-3 3 0,-4 2 0 16,4-1-5-16,-2-2 1 0,2 1-4 16,0-3 1-16,1 1-2 0,-1 0 1 0,2-2-4 15,1 2 3-15,0-2-4 0,-1-1 0 0,1 1 0 16,1-1-6-16,-1 1 1 0,1 0 0 15,3 1 0-15,-1-1 6 0,-2 0 4 0,5 0 3 16,-2-1 5-16,2 0 1 0,-1 0 2 0,5 0 0 16,0-1 1-16,1 0-1 0,4-2 4 0,-1 1 2 15,3 0 2-15,-3-2 4 0,5 0 3 16,-5-1 2-16,4 0 0 0,-1 1-1 0,-3-1-4 16,2 0-4-16,-2 1 1 0,-4 1-4 0,2 0 0 0,-4 0-1 15,1 2-4-15,-5 0 1 0,3-2 1 16,-4 2 0-16,1 1 1 0,-3 0-2 0,0-2-2 15,-1 4 2-15,0-2 2 0,0 0 0 0,0 0 1 16,-1 0 1-16,1 0-1 0,0 0 2 16,0 0 0-16,0 0-1 0,0 0-1 0,0 0 0 15,-1 0-1-15,1 0-2 0,0 0-3 0,-3 0-5 16,3 0-5-16,0 0-8 0,-1 0-24 16,0 0-31-16,-1 1-79 0,0 2-189 0,-4 1-387 15,3 2-776-15</inkml:trace>
  <inkml:trace contextRef="#ctx0" brushRef="#br0" timeOffset="28946.7314">8686 1792 1 0,'-1'-4'0'0,"-1"-3"100"0,0 1 265 16,-3 1-16-16,3 2-54 0,2-1-45 16,-1 1-49-16,1 3-54 0,0 0-60 0,1 0-62 15,-1 0-47-15,1 3-47 0,-1-3-48 0,1 1 20 16,-1 2 22-16,4 1 44 0,-3 3 54 15,1 3-1-15,-1 1 5 0,0 3 0 0,3 1 3 16,-3 2-1-16,-1 1 4 0,-1 3-3 0,1 1 3 16,-4 0 1-16,3 4-4 0,0 0 0 0,-2-3-8 15,-2 2-5-15,4-4-5 0,0-3-5 16,0 0-3-16,0 0-2 0,1-5-1 0,0-1-1 16,0-2 0-16,1 0 2 0,0-2-1 0,0 0 5 15,-1 0 0-15,0-3 2 0,0-1 2 16,0-1 1-16,0-2 6 0,0 1 5 0,0-1 15 15,0-1 19-15,0 0 18 0,0-1 18 0,0 1 10 16,0 0 11-16,0 0 9 0,0-2 0 0,0-1-26 16,0-1-32-16,-1-1-34 0,-2-4-25 0,-3 1 1 15,5-2-3-15,-2-1 0 0,-3-1 1 16,4-1-3-16,-1-2 2 0,-2-2-1 0,3-1-1 16,-2-3-1-16,-2 3 0 0,5-4 0 0,-1 1 0 15,-2-2 0-15,3-1 0 0,1 0-2 0,1 0 0 16,2-2-4-16,0 1 1 0,-1 0 0 0,5-1 3 15,-3 3 2-15,3 0-3 0,-1 1-1 16,1-2-7-16,3 4 3 0,0-2-5 0,1 2 0 16,0 3 3-16,1 4-8 0,2 0 9 0,-4 2 0 15,-1 1 1-15,0 2 6 0,0 2-4 16,-3 1-7-16,1 5-6 0,-4 0-8 0,4 0-7 16,-2 1 0-16,2 4 6 0,0 1 2 0,-2 3 14 15,3 4 6-15,-4 0 3 0,1 4 9 0,-4 2-2 16,-1 6 3-16,-4 0 4 0,-1 3-2 15,-5-1 0-15,2 1-2 0,-3-3-2 0,1 0 1 16,1-4 1-16,1-1 0 0,-4-3 0 0,6-3-1 16,-1-2-2-16,0-4 1 0,5 0-3 0,0-2-1 15,1-5 0-15,1 1-3 0,0-2 2 0,1-3 0 16,0 3 4-16,0-1 0 0,-1 0 3 0,6-3 3 16,-1-3 0-16,6-1 0 0,7 1-6 15,-3-1-2-15,0 1-4 0,-1 1-2 0,0 2-2 16,-2 0-3-16,0 2-2 0,-4 2-6 0,0 2-1 15,-1 2 0-15,1 1 2 0,1 3 6 16,1 4 3-16,-2 0 3 0,1 5 4 16,-5 2 1-16,3 2 3 0,-5 3 0 0,-1 2 3 0,-2 3 2 15,-1 2 2-15,-5 3 2 0,2-3 1 0,-4 0 0 16,1-5 1-16,-2-5 0 0,-2-3 0 16,1-2 0-16,0-3 1 0,-4 0-1 0,2-3 0 15,0 0 2-15,-3-2-3 0,2-2 3 0,-1 0-2 16,4-2 0-16,-3-1 0 0,3-2-1 15,0-1-2-15,-2-1-3 0,5-1-2 0,2 0-5 16,-2-1-2-16,5-2-5 0,1 1-8 0,-1-1-8 16,2-2-8-16,1-2-5 0,4 2 6 0,-1-2 3 15,-1-2 6-15,6 1 3 0,-2-2 2 16,0 1-1-16,4 0 0 0,0 0-1 0,-1 0-1 16,0 2-2-16,0 1 2 0,2-2-1 0,-2 5-1 15,-4 0-2-15,5 1-2 0,-2 2-3 0,1 0 0 16,-1 1 4-16,-1 1 4 0,2 0 8 0,2 0 6 15,0 1 3-15,2-2 4 0,-2-1 0 0,3 0 2 16,-4-3 2-16,3 1 2 0,3-2 0 16,-3-2 1-16,3 0-3 0,0 0 1 15,1-6 1-15,1 3 1 0,-3-2 2 0,2-1 3 0,-5 0 0 16,2-1 1-16,-2 0 1 0,-2 0 1 16,1-4-2-16,-6 0-1 0,3 1-4 0,-2-1 1 15,-2-2 2-15,3 0 0 0,-4 0 1 0,-2-1-2 16,-1-2 1-16,1 1 4 0,-2 1-4 0,1-3-2 15,-2 2-3-15,1-1-5 0,-2 0 4 16,0 1-3-16,1 2-1 0,0 0-3 0,0 1-2 16,0 0-1-16,-1 1 0 0,2 2 0 0,1 3 1 15,-1-1 4-15,0 4 1 0,0 0 5 16,0 3 6-16,-1 2 7 0,-1-1 6 0,2 3 3 16,1 1 3-16,0 2-3 0,0-1-6 0,-1 2-11 15,1 0-10-15,0 0-8 0,0 0-5 0,0 2-9 16,0-2-9-16,0 1-9 0,0-1 7 0,1 4 11 15,0 5 10-15,2-1 10 0,0 1-2 16,-1 4 1-16,-1-3 0 0,1 4 1 0,2-2 1 0,-2 4-1 16,-1-1-2-16,0 2 1 0,-1 2 2 15,2 1 1-15,-2 2-2 0,0-3 1 0,-2 2-2 16,2-2 0-16,0 4 1 0,0-2 0 0,0 1-4 16,0-1 1-16,2 1-2 0,-2-1 1 15,1 0 5-15,1 1-1 0,0 0 3 0,0-3-1 16,0 1-3-16,4-1 1 0,-2-2 0 0,-2-3 2 15,5 0 2-15,-2-3-1 0,1-2 1 16,0-2 1-16,-1 0 3 0,4-1 2 0,1-2 6 16,-1 0-1-16,1-3 1 0,2-1-1 0,-2-3-2 15,2 1 3-15,6-3 1 0,-3-4 0 0,0 0-2 16,3-3 0-16,-4-1-3 0,2-3 0 16,-2-2 3-16,-4 2-4 0,2-3-1 0,-3-1 0 15,1 0-5-15,0-2 5 0,-2 0-1 0,-4-2 2 16,2 3-1-16,-3 1-2 0,3 1 1 15,-4 0-2-15,-1 2 1 0,-1 3-2 0,0 1-3 16,-1 2-4-16,0-2-1 0,1 6 1 0,-1 0 2 16,-3-1 1-16,4 4 0 0,-2-1-2 0,1 2-3 15,1 2 2-15,0-2 1 0,0 3-2 16,0-1-3-16,0 2-10 0,0-1-13 0,0 3-15 16,0-2-12-16,-1 1 6 0,1 3 12 0,-1 2 15 15,0 3 16-15,0 3 0 0,1 1 0 0,0 2-1 16,-2-1-1-16,2 2 2 0,0 0-3 0,0 2 3 15,2 1 2-15,-1-1 1 0,1 2 1 0,-1-4 2 16,2-1-2-16,3-1 0 0,-3-3 0 16,2 0 1-16,-1-3 2 0,1-1-2 0,-1-1-1 15,3-1 0-15,-2 0 4 0,3-2 1 0,-3 0 7 16,1-3-1-16,4-2 0 0,-2-3 1 16,2-1 0-16,2-1 0 0,-1-1 2 0,-1-4 0 15,2 2-5-15,-3-2 4 0,0-3-1 0,1-1-2 16,-3 1 4-16,1 1-4 0,-2-2-1 0,1-1 7 15,-3 1-2-15,-1 2-1 0,1-2-2 0,-2 2-6 16,-1-1-2-16,0 2-1 0,-1 1 1 0,0 2 0 16,0 1 3-16,0 2-2 0,0-1-4 0,0 3 0 15,0-1 0-15,-1 3 0 0,1-1 3 16,0 2-2-16,0 0-5 0,0-1 2 0,0 4-9 16,0-2-13-16,0 1-15 0,0 0-9 0,0 2 1 15,0 2 13-15,0 4 18 0,1 1 10 16,1 5 8-16,0-1-2 0,0 1-1 15,0 0 0-15,4-1 1 0,-2 0-2 0,0 0 3 0,2-2-2 16,1-1 0-16,-2-1 2 0,5-2-2 0,0-1 3 16,0-1 2-16,4-2 0 0,2-1 2 15,1-3-1-15,-1 0 1 0,5-3 1 0,-3-3 2 16,2-2-1-16,1-1 0 0,2-3 1 0,-4-3 1 16,2 0 1-16,-2-2 1 0,0-1 0 15,-1-1-2-15,-3-1-4 0,1 0 0 0,-5 1 3 16,0 0 4-16,-2 1 1 0,-4-2-2 0,0 4-4 15,-3 0-4-15,0 0 3 0,-2 0 2 16,0 4-1-16,-2 1-1 0,1 1-1 0,-2 1-2 16,-1 1 1-16,0 2 1 0,-4 1-4 0,4 0-3 15,-4 0 1-15,4 2-10 0,-3 1 2 0,-1 2-1 16,0 1-4-16,2 0 1 0,-2 3-5 16,-1 3-4-16,-2 0 2 0,1 6 2 0,-2 1 6 0,2 3 4 15,1 1 1-15,0 3-3 0,1 0 2 16,4 2 4-16,2 0 1 0,1 1 6 0,2-1-4 15,2-2-1-15,1-1 2 0,3-2 1 0,3-4 1 16,0 1-4-16,4-5 0 0,2 0-2 0,1-3 1 16,0 1 4-16,4-3 1 0,0-3 0 15,3-2-3-15,1 0-15 0,0-1-33 0,-1-1-49 16,-1 1-72-16,-3-2-121 0,0 0-230 0,-3 1-345 16,-3-1-250-16</inkml:trace>
  <inkml:trace contextRef="#ctx0" brushRef="#br0" timeOffset="29753.7374">8531 2471 1 0,'-8'4'0'0,"-4"-1"0"15,0 0 0-15,0 1 0 0,2-1 0 0,1 1 37 16,0 0 147-16,-1 1-5 0,3-1-3 0,1-1-7 16,0-1-17-16,-3 1-16 0,5 0-8 15,-1-1 2-15,2-1 4 0,1 0 2 0,0 0-10 16,-2 1-18-16,2-2-15 0,2 2-17 0,0-1-13 15,0-1-12-15,0 0-17 0,0-1-13 0,1 2-10 16,-1-1-5-16,1 0-2 0,-1 0-3 0,1 0-1 16,-1 0-2-16,3 0 6 0,-1 0 27 0,0 0 21 15,1 0 21-15,4 0 12 0,4-1-8 16,-2-3-7-16,3 3-6 0,5-2-7 0,-3 0-11 16,4-2-6-16,3-1-9 0,-1-1-5 15,3 0-6-15,2 1-2 0,1-2-1 0,3-1-1 0,1 0 0 16,8-3-4-16,0 0-1 0,4-2 1 15,2-2-2-15,4 0 3 0,5-1-4 0,2-1 2 16,3-2 3-16,8-2 0 0,1 0 6 16,9-4-1-16,-1 1-3 0,7 0-1 0,1-4-2 15,2 2 0-15,0-2 0 0,-2 0 2 0,-3 1-4 16,0 4 0-16,-8-2-1 0,0 4-3 0,-4-2 3 16,-5 1-1-16,1 3-2 0,-6 1 3 0,-7-1-3 15,-2 5 2-15,-7 1-1 0,-3-1 5 16,-7 5 0-16,-9 2 0 0,-7 1 7 0,-6 5 1 15,-6 0 12-15,-3 2 6 0,-1 0 0 0,0 0-2 16,-1 0-7-16,1 0-4 0,0 0-4 0,-2 0 2 16,2 1-5-16,0-1-2 0,0 0-5 0,-2 1-8 15,0-2 1-15,-1 0-3 0,0-1-1 0,1 0 2 16,0 1-2-16,-1 0 0 0,1 1 1 16,1-1-2-16,0-1 1 0,0 0-3 0,-1 2-1 15,-1 0 1-15,0 0-3 0,2 0-2 0,-2 0-7 16,-1 4-15-16,-1-1-16 0,-3 3-33 15,-4 3-67-15,-3 2-163 0,-1 5-648 0,-3-2-728 16</inkml:trace>
  <inkml:trace contextRef="#ctx0" brushRef="#br0" timeOffset="33497.6091">3840 6363 1 0,'0'0'0'0,"-1"-2"0"0,0-1 0 16,0 2 0-16,1 0 0 0,0-2 0 0,-2 2 0 16,2-1 0-16,-2 2 0 0,1-1 0 0,1-1 0 15,-1 1 0-15,1 0 0 0,-2-1 0 0,1 2 0 16,0-1 16-16,1 1 43 0,-1-1-1 16,1 1-12-16,0-1 10 0,0 1-4 0,0-1 12 15,0 0 18-15,-2 1 7 0,2-2 4 0,-1 2-3 16,1 0 4-16,-1 0-3 0,0 0 0 15,1-2-4-15,-2 2-10 0,1 0-9 0,1 0-5 16,-1 0-14-16,1-1-13 0,0 1-13 0,0 0-12 16,1 0-9-16,-1 1-11 0,1 1-6 0,-1-2-10 15,0 0-7-15,2 0-7 0,-2 2-4 0,0-2-2 16,1 1 3-16,-1-2 1 0,1 1 5 16,-1 0 17-16,1 1 20 0,1 0 17 0,-1 0 14 15,1 0-1-15,2 0-5 0,1 1-4 0,-1 0-1 16,1 0-3-16,1-1-2 0,-1-1 0 0,1 3-4 15,3 0-3-15,-2-1 1 0,2 3 0 0,2-3 1 16,-1 0 5-16,0 1 0 0,3-2 3 16,0 0 1-16,0 0-1 0,1 0 2 0,2-1-1 15,-3 1-3-15,2-1-1 0,4 0-3 0,-3 0-1 16,3 0 0-16,1-1 3 0,-1 1-1 16,3-1 2-16,2 0-1 0,-2 1-1 15,2-1-3-15,-1-2-1 0,3 3-1 0,-3-1-2 16,3 0 0-16,-2 2-1 0,-1-1-1 0,5 0 1 15,-3 0-2-15,1-1 1 0,2 2-2 16,-5-1-1-16,3 1-1 0,-2-1 0 0,-1 2 1 0,3-2 2 16,-4 1 1-16,1 0-3 0,1-1 0 0,0 0 2 15,-3 1-1-15,1-2 0 0,0 1 1 16,0 1-5-16,0-1 1 0,1 0 2 0,-5 1 3 16,5-1 2-16,-2 0 1 0,1 1-1 0,-1-1 2 15,3 0 3-15,0-1 0 0,-3 1 1 16,1-1-1-16,1 1-3 0,-1-1 0 0,-2 1 1 15,3-1 2-15,-1 0 2 0,0-1-1 0,-1 2 0 16,5-1-4-16,-4 0-1 0,-1 1 0 0,0-1 0 16,-1 1 1-16,-1-1-1 0,2 1 1 0,-1 0-2 15,0 0 3-15,0 0-1 0,1 0 1 16,-1 1 0-16,1-2-2 0,0 1 0 0,1 0 2 16,1-1 3-16,2-1-2 0,-3 2 1 0,1-1 0 15,1-1-2-15,-1 1 1 0,-2 0-2 0,3-1-3 16,0 2 0-16,-2-1-1 0,1 1 1 0,-1-1-2 15,2-1 3-15,-3 2-2 0,1 0 2 16,-2 2 1-16,3-2-2 0,0 0-3 0,-2 1 3 16,2-1 3-16,1 0 10 0,2 1 0 0,-3-1-3 15,-1 2-7-15,-2-2-8 0,-2 1 0 0,2 0 1 16,-3-1 0-16,-1 2-3 0,1-1 2 16,-4-1 1-16,5 2-1 0,-6-2 4 0,1 1-3 15,2-1 1-15,-4 1 0 0,0-1 0 0,-1 0 2 16,0 0 1-16,-1 0 2 0,-4 1 0 15,2-1 1-15,0 0 1 0,-3 0 1 0,1-1 2 16,-2 1 0-16,-1 0 2 0,0 0 1 0,1-1 3 16,-1 1 1-16,0 0 1 0,-2-1 1 0,2 1-3 15,-1 0 1-15,1-2-3 0,-2 2 0 16,2-1 0-16,-2 1-5 0,0 0-3 0,0 0-3 16,0 0-1-16,0 0 0 0,-2-2-9 0,-1 1-13 15,2 1-39-15,0-3-55 0,-3 2-58 16,0 0-68-16,0-1-52 0,-4 0-65 0,-1 0-58 15,1-1-39-15,2 0 2 0,-2-3 449 0</inkml:trace>
  <inkml:trace contextRef="#ctx0" brushRef="#br0" timeOffset="33899.85">6164 6213 1 0,'-5'-3'0'0,"-2"-2"0"0,-3-1 121 0,1 2 139 15,1-1-5-15,4 3-10 0,-3-1-43 0,4 2-34 16,0 1-28-16,2-1-37 0,2 1-34 0,-1 0-53 15,2 0-66-15,-1 0-63 0,0 1-3 16,1-1 23-16,2 2 51 0,1 1 65 0,3-1 15 16,2 3 3-16,2-2-2 0,-1 1-4 0,7-1-5 15,-5 1-4-15,4 1-3 0,-3-2-3 16,3 2-1-16,-4 1-3 0,5 0-1 0,-5 1 1 16,4-2-2-16,-3 1 2 0,2 0-2 0,-5 2-4 15,0-2 0-15,0 0-6 0,-2 1 1 0,-1 0 0 16,-3 2 3-16,3-2 5 0,-3 1 3 15,-1 0 2-15,-2 0-3 0,0 1 5 0,0-1 2 16,-2 2 6-16,-3-2 11 0,1 2 4 0,0 0 5 16,-5 1 0-16,2 0-6 0,-3 0-3 0,-1 2-6 15,0-2-2-15,-2 1-5 0,0-2-8 16,1 1-4-16,-1-1-5 0,1-1 2 0,-3 3 0 16,2-3 2-16,-1 1 2 0,4 0 0 0,-5-2 2 15,3 0-3-15,0 0-2 0,0-2-3 0,2 1 0 16,3-3-2-16,-2 1-2 0,3-1-2 0,-1 1-3 15,2-2-6-15,2 3-22 0,-1-2-61 16,1-1-120-16,1-1-163 0,1 1-207 16,1-1-393-16</inkml:trace>
  <inkml:trace contextRef="#ctx0" brushRef="#br0" timeOffset="35816.4302">7886 5675 1 0,'-5'-2'0'0,"3"-1"0"0,-5-3 0 0,5 2 0 16,-5 1 0-16,5 0 0 0,0 1 147 15,0-1 21-15,-2 1-12 0,1-2-10 0,1 2-8 16,-4 0-18-16,1-2-4 0,-1 1-14 0,1 2-4 15,-1-2-9-15,-1 1-12 0,2-1-7 16,-3 0-7-16,3 3-9 0,-3-3-8 0,0 2-7 0,-1-2-9 16,4 2-2-16,-3 0-2 0,0 1-6 15,-3 0-5-15,1 0-4 0,1 1-5 0,-2 0-1 16,-1 2 0-16,1-1 2 0,-4 0-2 0,2 1 5 16,1 0-2-16,0-1 0 0,-2 1 5 0,1 0-3 15,2 1 6-15,-1-2 2 0,-2 1-2 16,3 0-1-16,1 0-4 0,3 0-3 0,-2-1-2 15,-1 1-2-15,2 0-2 0,-1 0-2 16,-1 1 0-16,0 2-4 0,1-1 4 0,-2-1-1 16,2 2 0-16,0 1 2 0,2-2-4 0,-3 3 0 15,2-1 0-15,-1 1 3 0,-2 1 0 0,1 2 2 16,1 0 1-16,-2 1-3 0,0-1 2 0,1 0 1 16,0 0-1-16,0-1 1 0,0 2-2 0,-1-1 0 15,2 2 0-15,0-1 1 0,-2 1 1 16,1-1 0-16,1 1 1 0,-1 0-1 0,0 0 0 15,0 1 0-15,1 0 0 0,-1-1 1 16,3 1-2-16,-3 1 1 0,-2 0-1 0,4-1 2 16,0 4-1-16,-1-3-2 0,-1 0-1 0,3 0 0 15,2 0 1-15,-4-1 1 0,2 1-2 0,3 0 1 16,-4 0 0-16,4 0 0 0,-3-1 2 0,-1 3 0 16,3-2-2-16,-2 1 0 0,-4 0 0 0,6 0-2 15,-1 1 1-15,-2-1 2 0,4 2 1 16,-4-1 2-16,0 1-2 0,0 1 1 0,2 1 0 15,-1-1 0-15,-2 0 4 0,4 2-2 0,-4 0 0 16,2 1-2-16,-1 0-2 0,4-1-1 16,-3 2 1-16,3-2 1 0,-2 2 0 0,1 1-1 15,-2-2 0-15,4 2 2 0,-3 0-1 0,4 1 1 16,-3 0-1-16,1 0-1 0,3 2 2 0,-3-2 0 16,1 0-2-16,1-3 0 0,1-2-1 0,1-1-1 15,-1-2 0-15,0 1 1 0,1 1-1 16,0-1 2-16,1-1 1 0,0 2-1 0,-1-1 1 15,2 2-1-15,2-4 0 0,-2 2 0 0,1 1-2 16,-1 0 0-16,3 1 2 0,-2-1 0 16,1 0 0-16,1 2 1 0,0-1 1 0,2 1 2 0,-1-1 4 15,-1 2-1-15,2-1 1 0,0 2 3 16,0-1-3-16,2 1 2 0,0-1 0 0,2 1-4 16,-1-4 0-16,2 2 4 0,3-1 1 0,-3-3 3 15,1 2 3-15,3-1-2 0,-4 0 1 16,5 0 5-16,-4 1-5 0,5-1 2 0,0 1 3 15,0-2 1-15,3-3 3 0,1 2-2 0,0-2-3 16,0 1-3-16,1 0 0 0,-3-3-5 0,6 2 0 16,-3-1-2-16,0 1-4 0,5-2 5 15,-4 1 0-15,4-1 0 0,2-1 1 0,-1 0-1 16,0 0-1-16,1-2-3 0,-4 1 4 0,4-2-4 16,0-2 1-16,0 3 0 0,0-3-6 15,0-1 4-15,-1 0 3 0,0-3-4 0,-2 0 1 0,1 1 0 16,1-1-1-16,0-2 2 0,2-2 2 15,-1-3-1-15,2 2 0 0,0-3 0 0,-3 0-4 16,2-2 3-16,-1 1-2 0,2-1-1 0,4-2 5 16,-2 0-2-16,-1-1-1 0,2 0 1 0,-3-4-2 15,-1 2 0-15,-1-2 0 0,1 0 3 16,-1-4-4-16,0 1 2 0,0 0-1 0,0-2 0 16,-4 0 4-16,3 1-1 0,0-4-1 0,-6 1 0 15,5-2-4-15,-3-1 1 0,1 2 2 16,-1-2 3-16,0 3-2 0,-4-4 2 0,1 2-2 15,3-1-1-15,-4-2 3 0,1 2-2 0,0-3 2 16,-1 2-1-16,-1-1-2 0,2 3 3 16,-2-3 0-16,-1 1 3 0,-5 0-6 0,-1 0 4 15,-1-1 0-15,0-1-4 0,-2-1 6 0,0 2-5 16,0 1-1-16,-1 0-1 0,-1-1-2 0,-2 1 0 16,2-3-1-16,0 2 1 0,-1-2-5 0,-3-1 3 15,4 0-2-15,-4-1 0 0,2 2 7 0,-3 2-2 16,3 2-3-16,-4-1 2 0,0 1-3 15,1-2 0-15,-1 3 1 0,0-3 1 0,-2 1-4 16,1 2 4-16,-1-2-3 0,0 1-1 0,-1-1 3 16,-1 3-2-16,-2-4 2 0,2 2 2 15,-1-1-2-15,-3 2 0 0,3-1 0 0,-3 0-1 16,2 3-1-16,-4-3 2 0,1 0-1 0,2 0 0 16,-4 2 2-16,0-2-1 0,0-1-2 0,0 0 1 15,-1-1-2-15,-2 2 1 0,1 2-1 0,-2 1 0 16,-2 3-1-16,2-2 2 0,-2 1-1 15,-2 0-1-15,-1 1 4 0,-2 1-3 0,0 2-1 16,-1 0 1-16,1 3-3 0,1-2 2 0,-1 1-1 16,3 1 0-16,-2 0 1 0,1 3 2 0,-2-1-1 15,1 0 0-15,-1 1 4 0,2 0-3 16,-1 0 0-16,0 1-1 0,0 0-3 0,-1 1 0 16,3 0-3-16,-3 0 1 0,1 3 0 0,3 1 1 15,-4-1 1-15,0 2 0 0,0 0 1 16,-1 1-1-16,1-1 1 0,-4 2 3 0,3 0-4 0,-1 0 2 15,3 0 0-15,-1 0-3 0,-1-1 4 16,2 2-2-16,-3 0 2 0,1 0 0 0,1-1 0 16,0 1 0-16,-1 0-1 0,2-2 2 0,2 2-3 15,0 2 1-15,-2-2-1 0,5 1-2 0,-3-1 4 16,-1 3-2-16,3-2 2 0,-3 1-2 0,4-1 2 16,-3 3-2-16,-2-2 0 15,0 3 0-15,4 0-2 0,-3 0 1 0,2-1-1 16,0 2-1-16,0 2 1 0,4-2 0 0,-1-1 1 15,1 2 2-15,-1 1 0 0,1-2-1 0,1 1 0 16,1 0-1-16,0 1-2 0,-2 0 0 0,2 1 0 16,0-3-4-16,-1 3-1 0,1 2-12 0,2-2-15 15,-1-1-51-15,5 0-66 0,-3 0-91 0,4 0-182 16,-3 2-346-16,5-1-648 0</inkml:trace>
  <inkml:trace contextRef="#ctx0" brushRef="#br0" timeOffset="36530.8968">7871 5648 64 0,'-3'-6'457'0,"2"-1"-105"0,-3 0-76 0,3 2-68 16,1-1-39-16,-1 4-24 0,1-1-20 0,-1 1-17 15,1 2-12-15,0 0-25 0,0 0-32 0,0 1-28 16,0 0-32-16,0 0-30 0,0 1-11 15,0-1 6-15,0 3 19 0,0-1 26 0,0 3 18 16,0 1 0-16,0 3-1 0,0-2 2 0,0 2 0 16,0 1 6-16,0 2 0 0,0 1-1 0,-2 2 5 15,1 0-9-15,0 4-1 0,-3 3 4 16,2 0-2-16,-1 6 3 0,-3-1 1 0,2 4-4 16,-3-3-3-16,3 3 1 0,-1 1-1 0,3 0 1 15,-1 0 6-15,-2 0-2 0,4-3-1 16,-3-3 0-16,-1 2-3 0,3-1 2 0,-1 1 2 15,-2-2 2-15,1 2-2 0,-1 1 1 0,2 2 1 16,-1-1-2-16,-2 2 2 0,4 1-1 0,-4-2-3 16,3 4-1-16,-3-2-2 0,3 2 0 15,-6 1 0-15,5 0 0 0,-3-1 0 0,2 0 0 0,-1 1-1 16,-2 2 1-16,4-2 0 0,-3-5 1 16,4 1 2-16,-3-3-2 0,4-2-1 0,-3 1 2 15,-1-1-3-15,4 0-1 0,-3 0 3 0,3 0-3 16,1-1 1-16,-1 0 1 0,1 1-1 0,-3-3 0 15,3 0 3-15,0-1 0 0,1 1 2 16,-1-1-3-16,1-3-3 0,-1 3 1 0,0-1 1 16,0-2-1-16,-1 3-1 0,-1-4 1 0,3 1-6 15,-1 1 7-15,0-1 1 0,1 0 1 0,0 0 4 16,-1 0-5-16,1 0 1 0,-1-3-1 16,1-5 0-16,0-3 0 0,0-4 1 0,1-2 0 15,-1-2 0-15,0 0 5 0,0-2 2 0,0 0 6 16,1 0 8-16,-1 0-2 0,0 0 6 0,0-2 0 15,0 1 1-15,0 0-7 0,1-2-18 16,0 0-34-16,5-6-54 0,-4-4-69 0,6-5-129 16,0-3-334-16,-2-2-792 0</inkml:trace>
  <inkml:trace contextRef="#ctx0" brushRef="#br0" timeOffset="37153.3045">8245 5863 1 0,'0'-8'26'0,"0"0"263"0,0-3-9 16,0 3-10-16,1 2-13 0,-1 1-30 0,1 2-34 15,-1 2-33-15,0 1-33 0,1 0-39 16,0 1-35-16,-1-1-30 0,0 1-27 0,0 0-21 0,3 0 1 16,-2 0 5-16,2 3 9 0,-1 1 13 15,3 0-2-15,-2 4 0 0,-1 0 1 16,5 3 5-16,-5 2 2 0,4 2 3 0,-4 1 5 0,0 2 2 16,-1 2 4-16,1 1 1 0,1 5-2 15,-3 4-4-15,0 0-3 0,-3 0 0 0,2 1 2 16,0-1-2-16,0 0 1 0,0 2-1 0,0-1 0 15,-1-1 2-15,-2 3 0 0,2-3 3 0,0 1 3 16,-3 2 2-16,1 1 5 0,0 2-5 16,-2-1 2-16,-1 1-4 0,3 1-1 0,-5 2 2 15,1 0-2-15,2 0-4 0,-2 1-2 0,-1 2 3 16,0-1-3-16,1 1 0 0,3-3-2 0,-4 0-8 16,0 0 3-16,2-3-2 0,3 2 2 0,-3-2 2 15,3-1-5-15,1-3 1 0,-2-1-5 16,4-2-1-16,0-3-1 0,-1 0 1 0,1-1 3 15,-3 0-2-15,3-1 0 0,1-2 2 16,0 0-1-16,0-1 2 0,0-1-1 0,0 0 0 16,0-2 0-16,0 2 1 0,0-3 1 0,0 2-1 15,0-2 1-15,0-1-3 0,0-4 1 0,0 2 3 16,0-4 1-16,0 4 3 0,0-6-1 16,0 3-1-16,-1-4 1 0,1-2 0 0,0 1 3 0,0-2 3 15,0-4 2-15,-1 2-1 0,1-2 4 0,0 0 2 16,-1-1 8-16,1 0 10 0,0-1 4 15,-1 1 1-15,1-1-20 0,-4 0-29 0,1-1-45 16,-4-1-64-16,2-2-80 0,-3-2-160 0,1 0-385 16,-1 0-760-16</inkml:trace>
  <inkml:trace contextRef="#ctx0" brushRef="#br0" timeOffset="37808.8467">7052 6783 1 0,'-3'-1'0'0,"0"-2"0"0,-3 0 0 0,4 0 118 0,-2 2 144 15,-1-1-15-15,3 0-22 0,0 2-20 16,0-1-30-16,-2-1-23 0,2 0-17 0,2 2-14 15,-1 0-7-15,0 0-13 0,1 0-18 0,1 0-21 16,-1 2-22-16,1-2-13 0,-1 2-10 16,1-2-5-16,-1 1-6 0,0-1-5 0,0 0-1 15,1 0-2-15,-1 0 0 0,0 0-5 0,4 0 9 16,-2 0 8-16,3 0 9 0,3 0 12 0,2 0-1 16,4 0-1-16,4 0 0 0,0-3-5 15,5 0-1-15,3 1-2 0,3-2-1 0,3 2 2 0,0-2-3 16,5-1-3-16,-1 1-3 0,5-1 0 15,5-1 0-15,1 1 0 0,8-2 2 0,-2-1 0 16,7 1 1-16,2-1 3 0,5-2 6 0,2 1 4 16,7-2-1-16,3 2-2 0,-3-5-2 0,10 3-5 15,-4-2 0-15,-4 2-1 0,2-3-6 16,-5 1 0-16,-7 1-1 0,0 0-2 16,-6-2 2-16,-3 3-5 0,-7-2 0 0,0 2-1 0,-5 0-2 15,-4 1 3-15,-4 1 1 0,-6 0-1 0,-3 3 1 16,-3 0 3-16,-9 0 3 0,-6 2 6 15,-4 1 17-15,-4 1 10 0,-3 1 9 0,-1 1-3 16,-1-1-15-16,0 1-11 0,1-1-16 0,-3 1-8 16,1-2-9-16,-2 1-14 0,-3 1-19 15,-2 0-31-15,-3 1-59 0,-6 2-96 0,-1-1-234 16,-5 0-403-16,-1 2-418 0</inkml:trace>
  <inkml:trace contextRef="#ctx0" brushRef="#br0" timeOffset="38554.8513">7400 6091 1 0,'2'-2'0'0,"-1"-2"0"0,-1 0 0 16,1 1 103-16,-1 0 157 0,0-1 0 0,0 3-19 16,-1-1-13-16,1 1-27 0,0 0-27 0,0 0-28 15,-1 0-20-15,0 1-24 0,0-1-11 0,0 1-9 16,-3 0-23-16,3 0-12 0,0 0-12 0,-1-2-17 15,-3 4-6-15,2-2-7 0,1 1-4 16,-5 1-2-16,4 0-3 0,-5 0 1 0,3 4 1 16,-3 0 2-16,-1 0-2 0,0 1 2 0,-1 2 0 15,-1 0 0-15,0 2 1 0,0 0-1 16,-4 1 1-16,4 2-1 0,-1 2 2 0,2-2 0 16,0 4 0-16,-1 0 1 0,1 0-1 0,1 2 0 15,-2 0 0-15,3 1-1 0,3-1 1 0,-2 1 2 16,5-2-2-16,0 0 0 0,2-4 2 15,2 1-1-15,2-4 7 0,3 2 9 0,3-3 12 16,7-1 16-16,-3-2 15 0,8-4 8 0,4 2 2 16,0-4-8-16,2-2-10 0,3-3-9 15,-1-2-6-15,1 0-5 0,-1 0-5 0,0-1-3 16,-3-3-2-16,-5 2-3 0,-1 0 1 0,-3-2-2 16,-5 3-1-16,-1 1-2 0,-2 0 1 0,-3 1 1 15,-4 1 3-15,-2 2 5 0,-1 1 2 0,0 0-4 16,0 0-4-16,0 0-6 0,0 0-5 15,-1 0-1-15,1 1-2 0,0-1 0 0,-1 2-3 16,1-2-3-16,0 0-5 0,0 0-5 0,-1 0-7 16,1 1-4-16,-1 2 1 0,-1 2-5 0,-3 0-31 15,2 3-94-15,-4 3-209 0,4-1-522 16,-1 3-691-16</inkml:trace>
  <inkml:trace contextRef="#ctx0" brushRef="#br0" timeOffset="41008.4042">7329 7029 1 0,'-1'-4'0'0,"-3"0"177"0,2 0 104 0,0 0-36 16,1 2-24-16,1 0-33 0,-1-1-22 16,-2 1-13-16,1 0-25 0,1 1-23 0,1 1-17 15,0 0-26-15,-1 1-22 0,1 1-23 0,0 0-29 16,0-2-26-16,0 0-5 0,0 3 9 0,-1-1 14 16,-1 1 20-16,-3 1 6 0,3 3-3 15,0 0 1-15,-1-1-5 0,0 0-1 0,2 2 1 16,0-1 0-16,1-1 1 0,0 1 1 0,0 0 0 15,0-1-1-15,1 0 3 0,-1 2 1 0,2-1 1 16,3-1 7-16,-3 0 1 0,4 2 6 16,-2-1 8-16,5 1 5 0,-1 0 6 0,-2-1 2 15,2 0-2-15,3 1-2 0,-2 0-3 0,1-1-1 16,1 2-4-16,-1-1-2 0,0 0-8 16,2-1-6-16,-3 2-1 0,1-1-5 0,0 0 3 15,0 2 2-15,0-2-2 0,0 2 3 0,-2-1-2 16,-3 1 1-16,2 1 0 0,0-1 2 0,-4 1-1 15,-2-1 4-15,0-1 1 0,0 1 1 16,-2-3 4-16,0 2 4 0,0-1 4 0,-2-3 5 16,-4 3 1-16,0-1 1 0,3 0-3 0,-5 1-1 15,0-3-1-15,1 0-3 0,-2-1 1 16,3 0-3-16,-4 0-2 0,2-1-2 0,-6-2-2 16,5-1 1-16,1 0-2 0,-2-1 1 0,4-1-2 15,-2-2-2-15,1-1-1 0,-1 1-5 0,5-3-4 16,-2-3-4-16,3 0-3 0,-4-2-1 0,5-1-3 15,0 1 2-15,-3-2-4 0,4 0-1 16,0 2-1-16,2-2-3 0,2-2-1 0,3 4-2 16,-2-6 0-16,4 2-2 0,1-2 3 0,3 0 3 15,3-2 2-15,-1-1 6 0,-2 0 0 0,6 3 0 16,-6 0 2-16,3-2 1 0,-1 4 0 16,-4-1 1-16,2 0 0 0,-2 5-1 0,0-1 1 15,-1 0 1-15,-1 3 0 0,-4-1 3 0,2 2 0 16,-4 1 3-16,0 0 1 0,3 2-2 0,-4-1 2 15,-1 3 1-15,0-3 0 0,-1 2-1 0,0 2 0 16,-4 0-3-16,4-1-3 0,-2 1 1 16,-2-1-3-16,1 1-1 0,-2 2-2 0,1-2-2 0,-6 2-1 15,1 0 1-15,-5 0-1 16,3 1-1-16,-7 0 4 0,6 0-1 0,-6 0-1 16,2 0 2-16,2 1-3 0,-2 1 0 0,3 0 2 0,2 1-3 15,-3-1 2-15,5 2-1 0,0-1-1 16,0 1-3-16,1-1-3 0,4 2-7 0,-2 3-16 15,4-3-53-15,-2 3-113 0,3 2-215 0,4-1-370 16,3 1-488-16</inkml:trace>
  <inkml:trace contextRef="#ctx0" brushRef="#br0" timeOffset="42624.0979">6583 5265 1 0,'-2'-6'0'0,"1"-1"30"0,-1-2 311 16,-2 1-17-16,1 1-36 0,1 1-38 0,0-1-57 15,-3 2-30-15,2 0-26 0,-1 3-33 0,0-3-14 16,3 2-2-16,-2-2-8 0,-2 2-13 0,3 1-11 16,0 1-23-16,-2 1-12 0,0 0-13 0,0 2-12 15,-4 2-4-15,-3 4-2 0,-2 2 5 16,-2 4 5-16,-1 5 7 0,-1 0-1 0,-1 3 0 16,2 1-1-16,1 0-5 0,2-1 2 0,3 1-1 15,1 0-1-15,0 1 0 0,6-1-1 0,1 1 0 16,2 0 0-16,3-3 3 0,0-1-4 15,6-5 2-15,1-2 4 0,1-1-2 16,6-3 13-16,-2-2 7 0,5-4 7 0,-1-3 9 0,1-2 0 16,1-2 2-16,-1-2 2 0,-2-2 0 15,-3-2-3-15,1 1-2 0,-3-2-4 0,-2 2-8 16,-2-2 1-16,2 2-1 0,-3 0 0 0,-3-2 4 16,0 4 0-16,-2-1 0 0,2 1-2 15,-3 1 2-15,-1 1-4 0,-1 1-3 0,0-1-3 16,0 5-12-16,0-1-1 0,0 1-5 0,0-1-6 15,0 1 0-15,0 0-13 0,0 1-11 0,0-1-13 16,0 1 5-16,0 2 5 0,1 1 12 16,1 2 14-16,3-1-3 0,-4 2 6 0,0 3 0 15,1-2 2-15,1 4 3 0,0-1-1 0,-1 2 1 0,-2 1 1 16,2 2 3-16,-1 2-2 0,-1-2 1 16,0 1 1-16,0 0-6 0,0-1-2 0,-1 1-5 15,1-2-18-15,-1-2-41 0,1-1-53 0,0-2-79 16,1 0-129-16,2-3-159 0,2-2-147 15,-3 1-185-15,2-2 705 0</inkml:trace>
  <inkml:trace contextRef="#ctx0" brushRef="#br0" timeOffset="43038.3452">6773 5403 119 0,'2'-10'533'0,"3"-2"-115"0,-2-3-82 16,2 3-71-16,1 3-79 0,1 1-54 0,-4 1-37 16,3 2-38-16,-3 2-28 0,4 2-23 0,-3 1-11 15,4 2-3-15,-3 3 0 0,4 1 3 0,1 3 5 16,1 0 2-16,-1 5 4 0,1-2-1 0,-2 5 0 16,1-2 1-16,-1-1 1 0,-1 1 2 15,-4 1 3-15,2 1 3 0,-4 0 0 0,0-2 3 16,0-1 1-16,-2 0-2 0,0-5 0 0,-2 0 1 15,0-1-1-15,1-3 5 0,1-1 4 16,-1-1 4-16,0-2 13 0,0 0 15 0,1-1 15 16,-2-1 16-16,2 0-5 0,0 1-17 0,-2-3-19 15,0 0-23-15,2-3-12 0,-1-2-4 16,0 0-5-16,1-2-6 0,1-1 0 0,0 1-4 16,1-5 1-16,4 0 1 0,-2-1 2 0,4-2-1 15,0 0 2-15,-1 1 1 0,-1 1-1 0,2-3 0 16,0 6-2-16,-2-1 0 0,1 5 1 15,-2 0-1-15,1 2-2 0,-3 2-2 0,2 1-3 16,-3 0-12-16,1 1-21 0,2 3-53 0,-2 1-75 16,2 1-150-16,-2 3-183 0,0 1-184 15,2 2-335-15</inkml:trace>
  <inkml:trace contextRef="#ctx0" brushRef="#br0" timeOffset="43425.0586">7091 5358 50 0,'3'-3'318'0,"-2"0"-85"16,1-1-47-16,1-2-34 0,2 1-17 16,-1-2-32-16,3 1-25 0,-2 0-22 0,3-2-10 15,2 1-8-15,0 1 2 0,-1-1 3 0,0-1 3 16,-4 2 5-16,2 0 4 0,-2 1 10 15,-1 0 17-15,-3 2 17 0,0-1 6 0,1 3 1 16,-2-3-7-16,0 1-14 0,0 1-11 0,-2 1-12 16,1-3-13-16,0 3-8 0,0-1-8 0,-2 1-8 15,0 1-14-15,1 0-14 0,0 1-20 0,-4 0-12 16,2 4-2-16,-5 2 5 0,-1 2 11 0,1 4 7 16,-2 1 3-16,3 0-1 0,4 0 2 15,-3-3-2-15,4 2 1 0,-2 0 2 16,4-1 0-16,1 0 3 0,0-1 4 0,1 1 0 15,3-1 4-15,-2 0 3 0,0-1 0 0,2-1 4 0,1-2-2 16,-2-1 2-16,4 2-1 0,1-2-4 16,-2-3-14-16,2 1-42 0,1-2-94 0,1 0-152 15,-1 2-203-15,1-3-153 0,2-1-50 16</inkml:trace>
  <inkml:trace contextRef="#ctx0" brushRef="#br0" timeOffset="43838.9242">7249 5331 1 0,'-1'-1'0'0,"1"-1"211"0,-1-1 51 16,2 1-54-16,0 0-79 0,0 1-64 0,6-1-37 16,-3 0-17-16,3 1 2 0,-1-2 3 15,6 0 6-15,-5 0 9 0,1 1 3 0,1 0 8 16,0-2 10-16,-3 2 4 0,1-2 9 0,0 1 4 15,-4-2 5-15,4 0 2 0,-4 1 4 0,0-1-1 16,2 1-2-16,-3-3-1 0,1 2-5 16,1 1-3-16,-3 1-3 0,0-1-7 0,-1-2 3 15,0 1 1-15,0 1-2 0,-1 0-2 0,0 1-4 16,-3-1-7-16,1 1-8 0,2 0-7 16,-2 2-15-16,-2 0-14 0,2 1-13 0,-4 1-9 15,3 2-1-15,-3 1-1 0,-3 2 3 0,0 2 4 16,1 3 3-16,0-1 2 0,3 3-1 0,-3-1-1 15,2 1-2-15,4 0 2 0,1-1-1 16,-1-3 2-16,3 1 3 0,0 0 2 0,4-2 4 16,-2 1 4-16,0 0-1 0,3-2 2 0,0-2 1 15,3 0 4-15,-2 0 4 0,1 0 0 0,2 0-3 16,1-2-13-16,1 1-26 0,-1-3-68 0,1 0-122 16,3 0-203-16,-2-1-210 0,0 0-294 15</inkml:trace>
  <inkml:trace contextRef="#ctx0" brushRef="#br0" timeOffset="44305.872">7454 5170 1 0,'0'-6'344'16,"-1"1"52"-16,-2-2-43 0,3 2-52 0,0 1-64 15,0 2-48-15,0 0-66 0,0 2-51 16,2 2-50-16,-1-1-46 0,-1 0-20 0,1 0-1 15,-1 3 12-15,2 0 19 0,4 1 17 16,-4 4 0-16,5 0 0 0,-4 0 2 0,3 2 1 16,-2-2 4-16,-2 1-2 0,3 1 1 0,-2-1 1 15,-1 0-3-15,4-2 4 0,-4-1 0 0,-1 1-1 16,1-3 1-16,2-1 0 0,-2 1 2 0,-1-2 2 16,0-2 4-16,-1 2 6 0,1-3 6 15,-1 0 12-15,1 0 10 0,0-3 15 0,3 1 3 16,-1-3-9-16,3 0-12 0,-2-2-18 0,3-1-10 15,-4 1-4-15,4-1 1 0,-3-2-6 0,3 1 0 16,-3-2-3-16,3 1-4 0,-3-1 2 16,3 0 1-16,-4-1-1 0,5 1 1 0,-6 1-4 15,4 2-3-15,-4 2-1 0,1 2-1 0,1 2 0 16,-2 0-1-16,-1 0-1 0,0 2-3 16,5 0 1-16,-3 0-1 0,-1 2 1 0,4 0 3 15,-1 0 0-15,3 2 0 0,1 0 2 0,0 4 1 16,-1-3-2-16,-3 0 0 0,4 0 1 15,-5 3-4-15,3-4 5 0,1 0 5 0,-1 2 3 0,-1-3 5 16,3 3 1-16,1-2-3 0,1-1-5 0,-1 1-21 16,0-3-36-16,0 1-55 0,-1-2-87 15,-1 0-136-15,-4 1-194 0,2 0-135 0,-3 0-121 16,-4 0 747-16</inkml:trace>
  <inkml:trace contextRef="#ctx0" brushRef="#br0" timeOffset="45023.8189">6461 5890 1 0,'-2'1'0'0,"-1"-1"0"0,-4 1 0 0,4 1 0 16,-3-1 38-16,4 0 166 0,1-1-6 16,-3 0-16-16,4 1-33 0,-2-1-32 0,4 2-29 15,-2-2-18-15,0 0-12 0,0 1-15 0,0-1-10 16,3 0-11-16,-3 0-4 0,1 0 2 16,-1 0-3-16,1 2-5 0,-1-2-4 0,0 0-8 15,0 0-3-15,0 0-3 0,0 0-2 0,1 0-4 16,-1 0 2-16,1 0 9 0,1 1 15 0,-1 0 15 15,1-1 18-15,0 1 21 0,-1 2 23 16,4-2 31-16,-1-1 25 0,-2 0 9 0,5 0-4 0,0-1-19 16,4-2-24-16,2 0-22 0,1 0-14 15,5-3-9-15,2-1-9 0,5-3-9 0,-2 1-12 16,6-3-10-16,2 0-3 0,7-1 3 0,-3-1 0 16,4-2-2-16,0-2 3 0,3 3 0 0,1-5 1 15,4-1 0-15,3-2-4 0,2 0 3 16,6-1-2-16,-3 0-1 0,3-1 1 0,2 0-5 15,-2 1-1-15,1 1-3 0,-7 0 1 0,0 2-1 16,-1-2-1-16,-5 4 0 0,-5 2 0 0,-2-2-1 16,-4 3 0-16,-4 3 0 0,-6 0 0 15,-2 2 0-15,-5 1-1 0,-6 5-4 0,-5 1 3 16,-4 1 0-16,-1 1 2 0,0 2 3 0,-3 0 0 16,-3 0-4-16,3 0 0 0,-1 1-3 15,1-1-3-15,0 0 1 0,-1 0 0 0,1 0-1 16,0 1 2-16,0-1-1 0,-1 0-5 0,1 1-1 15,0-1-8-15,-1 2-2 0,-1 1-10 0,-5 2-25 16,-1 3-53-16,-2 1-133 0,-2 2-474 16,2 2-926-16</inkml:trace>
  <inkml:trace contextRef="#ctx0" brushRef="#br0" timeOffset="49689.4533">7887 8665 1 0,'-4'-2'0'0,"2"-1"0"0,-1 0 0 0,-3 0 21 15,5 2 138-15,-2-1-14 0,1 0-9 16,-1 0-9-16,1 0-14 0,1 1-14 0,1 0-11 16,-1 0-8-16,0-1-5 0,1 1-3 0,-1 0 0 15,1 1 1-15,-1-1-1 0,-2-1 1 0,2 1-3 16,-1 0-3-16,1 0 0 0,-1 0-8 0,-2-1-4 15,1 1-3-15,2 0-4 0,-3 0-6 16,-1 0 0-16,1 0-4 0,-1-2-6 0,2 2-1 16,-3 0-7-16,2 0 0 0,-3 1-3 0,3-1-3 15,-3 1 1-15,2-2 0 0,-1 1 1 16,-2 1-1-16,3-1 1 0,-2 0-3 0,0 0-1 16,-1 0 2-16,1-2-2 0,-1 2 2 0,0-1 1 15,3 2 0-15,-4-1-1 0,-1-1-1 16,1 1-3-16,-2 1-4 0,1-1 1 0,-1 1-3 15,0 0 1-15,1 0 1 0,0 1-3 0,-1-1 2 16,1 1-1-16,1 1-3 0,-1-1 1 0,-1-1-1 16,1 2-1-16,0 0-2 0,0 1 3 15,-2-1-4-15,1 0 1 0,-2 1 2 16,1 0-3-16,0 2 1 0,1 0-1 0,-2-2-1 0,-2 1 2 16,3 1-1-16,2-1 1 0,0 1 0 15,-2 0 1-15,2 1-1 0,0-2-2 0,-2 3 3 16,-2-1-1-16,1 1 0 0,1 1 1 0,-5 0-3 15,5 0 2-15,-1 1-1 0,-4 0 2 0,4 1-1 16,-3 1 0-16,2-1-2 0,-2 2-3 0,3-2 4 16,-4 2-5-16,5 0 6 0,-3 1 0 0,-1 1-5 15,4 1 6-15,0 0-2 0,-2-1 1 16,1 2 2-16,2 1-6 0,-6-2 1 0,5 2-1 16,0 2 2-16,-1-2 0 0,0 1 1 15,1 1 0-15,2 1-2 0,0-2 4 0,0-2-3 0,3 2 0 16,0-2 3-16,-1 0-4 0,-2 3-1 15,4-1 2-15,-1 1-1 0,0-4-1 0,-3 3 3 16,2 0 2-16,2 1-2 0,-1-1 3 0,-2 0-3 16,2 0-1-16,1 1 3 0,-2-1-4 15,0 3 2-15,3-2 0 0,-3 2-1 0,1 0 0 16,1 0 1-16,-2 0-1 0,3 1-3 0,0-1 5 16,0 1-2-16,0 0-2 0,-2-1 4 0,4 3-2 15,0-2-1-15,-2 1 2 0,2 2-2 16,1-2 1-16,-2 2 1 0,2 0-1 0,1 2 0 15,0-1-2-15,0 3 1 0,1-3 0 0,0 1 3 16,1 2 1-16,0-4-3 0,0 2 1 0,1-4-3 16,2-4 2-16,-2-1 1 0,0 1-1 0,0-3 0 15,3 3 1-15,-3-2-1 0,1-2 0 0,4 3 2 16,-4 0-2-16,4 2 0 0,-2-1 0 16,2-2-1-16,2 0 3 0,0 2 0 0,0 0 0 15,2-2 0-15,1 4-1 0,-2-2 0 0,3 0 1 16,3 1 2-16,-3-2 3 0,4 2-5 0,0 1 1 15,-2-1-1-15,5 0-2 0,-3-1 4 16,-1-1 0-16,3 2 0 0,-1-3-1 0,2 1 3 16,-5-1 4-16,3 0 2 0,1-1 3 0,0 0-6 15,2 2 1-15,-1-1 1 0,2-1 0 16,-1-1 3-16,5 1-2 0,-4-1 1 0,2 1-4 16,4-2 3-16,-1-2 2 0,0-1 3 0,3-3 2 15,1-1-3-15,3 0-1 0,-2-2 0 16,0-1 1-16,-1-2 3 0,0-1-2 0,2 1-4 15,2-1-2-15,-2-2-1 0,0-1 2 0,6 0-1 16,-5-1 4-16,3 1-7 0,0-3 0 0,-3-3-1 16,5 2-2-16,-4 1-1 0,2-3 0 0,-4 2 2 15,2-1-3-15,-4-1 3 0,-1-5 1 16,2 4-1-16,-1-4 6 0,-2 2-6 0,-2-1 1 0,1 0-3 16,-6-1-4-16,5-1 7 0,-3-2-1 15,1 1 2-15,-2 1-2 0,-3-1-1 0,1-1 2 16,0-1-2-16,-1 1 4 0,2-3-2 15,3-2-4-15,-3 1-1 0,0-1-4 0,0 0 5 16,3-2 2-16,-2 0 2 0,-1 0-3 0,2 0-2 16,0 0 0-16,-1-1 1 0,-3 0 6 0,2 0-4 15,-2-1-1-15,0 0-1 0,-1 0-2 16,-1-1 5-16,2-2 1 0,-4 0 3 0,2 1-5 16,1-3 1-16,0 1-1 0,-1-3-3 0,-3-1 7 15,1-1-4-15,-5 1-2 0,0 3 1 0,-1-1-2 16,-1 2 3-16,-3 0 2 0,1-1 1 15,-1 0-1-15,-3-2-1 0,-1 3 0 0,0-1-1 16,2-2 3-16,-3 2-1 0,-1-2-4 0,1-2-1 16,-1 2-2-16,0-1 1 0,1 0 4 0,-1 0-3 15,0 1 0-15,-1 2 0 0,0-1-2 0,0 0 1 16,0-2 4-16,-4 4-2 0,3 1 0 16,-4 1-2-16,3 2-2 0,-4 1 3 0,1 2 3 15,-2-1 4-15,-1 1-4 0,0 0-1 16,-2 1 0-16,1 1-3 0,-4-2 5 0,-1 2-2 0,1 0-1 15,-3 0-1-15,3 3-2 0,-3-1 0 16,2 0 1-16,-1 1 2 0,-3 1-4 0,5 1 2 16,-4-1 1-16,2 1-4 0,0 1 7 0,-2 0-3 15,3 4-2-15,-3-2 2 0,0 3-2 16,3-1-1-16,-2 2 2 0,-2 0 2 0,5-3-3 16,-5 3 1-16,2-2 0 0,-2 2-2 0,3-1 6 15,-3 1-3-15,-1 2-2 0,0 0 0 0,0 2-3 16,-2 0 1-16,2-1 3 0,-6 0 0 0,4 0-1 15,-1 1 1-15,1 0-3 0,-4-1 0 16,5 2 4-16,-2 1-2 0,1 1 0 0,-4-1 1 16,2 1-3-16,-3 1 0 0,-1-2 2 0,4 2-2 15,-3 0 0-15,3 2 1 0,-3 1-1 16,3-1-1-16,-4 0 4 0,3 2-1 0,-1 1-1 0,1 0 0 16,-1 1-4-16,3-1 2 0,-4 3 1 15,3-1 1-15,-1 0 2 0,1 3-2 0,-4-1 0 16,2 0-2-16,-1 1 2 0,3-1 0 15,-1 2 1-15,3-3 2 0,1 1-5 0,2-1 2 0,-1-2 1 16,5-1 0-16,-3 2 0 0,1 0-1 16,4 0-3-16,-4 3-3 0,4-4-1 15,0 2-5-15,-2-3-20 0,6 2-38 0,3 0-54 16,-1-1-88-16,4 1-144 0,-1 2-358 0,4-1-712 0</inkml:trace>
  <inkml:trace contextRef="#ctx0" brushRef="#br0" timeOffset="50429.8942">7726 8633 1 0,'-5'-1'0'15,"2"-2"58"-15,-1 1 282 0,-1 0-20 0,4 2-35 16,-1-1-54-16,-1-2-44 0,-1 3-28 16,3-1-35-16,1 2-39 0,-1-1-35 0,0 3-29 15,1-2-16-15,0 1-4 0,-1 2 2 0,0 0 4 16,-2 3 0-16,1 2 3 0,1 0 6 16,1 3 5-16,-2 1 13 0,1 2 3 0,-1 4 4 15,-1 1 1-15,1 1-4 0,0 1 0 0,0 2-1 16,-4 1-3-16,3 2 2 0,-4 5-2 15,3 0-4-15,-4 3-1 0,0 0-4 0,3 2-6 0,-2-1-4 16,-3 5-4-16,3-2-4 0,2 0 4 16,-2-1 0-16,2 0 1 0,-2-4-3 0,0 3 0 15,2 1-1-15,-2-1 1 0,3 2 6 0,-3 2-6 16,0-3-4-16,4-1-1 0,-4-1-5 16,3 1 6-16,-3-3 0 0,5 1 1 0,-1-3-4 0,-2 2 1 15,3-2-1-15,-1-1-2 0,-1 1 4 16,2-2-3-16,1 1 0 0,-1-1-1 0,1 0-2 15,-4-3 2-15,3 0 4 0,1 0 0 0,-3 1 1 16,-2 3 1-16,3-3-4 0,-3 0 0 16,4 1 1-16,-5 1 1 0,4 3-2 0,-4-3 5 15,4-2-3-15,-4 1 1 0,5 4 2 0,-6-1 0 16,5 1-2-16,-4-2-1 0,4-1 1 0,-1 0-2 16,-2 2 4-16,3-1-2 0,-4 0-1 15,4 1 1-15,-2-6-4 0,2-1 2 0,0-1 1 16,-2-5 0-16,4-3 1 0,0-1 1 0,-1-3 0 15,2 1-4-15,-1-3 2 0,1-1-3 16,1-6-3-16,0 0-4 0,0-2-15 0,0 0-19 16,-1-1-26-16,3-1-32 0,2-1-56 0,-1-5-105 15,5-5-266-15,3-3-236 0,3-6-8 0</inkml:trace>
  <inkml:trace contextRef="#ctx0" brushRef="#br0" timeOffset="51017.2047">8266 8695 1 0,'-1'-8'0'0,"1"-4"0"0,-1-2 200 0,1 6 50 0,0 0-20 15,1 2-27-15,0 4-32 0,-1-3-19 0,0 2-5 16,0 2-20-16,1 0-35 0,-1 1-35 16,1 0-40-16,1 2-22 0,1 0 2 0,-2 1 5 0,0 1 12 15,1 1 9-15,-1 5 6 0,0 2 4 0,3 3 12 16,-3 3 8-16,0-1 3 0,0 5 0 15,-1-1-6-15,0 2 0 0,0 2 0 16,-1 2 6-16,-1 4-2 0,-2 0-4 0,2 2-6 0,-2 3-10 16,-3 1-4-16,3 2-4 0,-2 0-2 0,-1 3 0 15,2 1-4-15,-3 0-1 0,-1 0-4 16,1-1 0-16,1 1-1 0,-2 2-1 0,2 1-1 16,-1 0-5-16,3 1 3 0,-3 0 1 15,0 0-1-15,4 1 0 0,-4-2-1 0,1 0-5 16,2-2-1-16,-1 1 1 0,2 0-2 0,1-2 2 15,-3 1 0-15,0-1-3 0,2-2 5 0,0-1 0 16,-2 1 1-16,4 0 1 0,-3 0-3 0,2-2 0 16,1 1-1-16,-3 0 2 0,1-4-2 15,3 1 3-15,-1-3 1 0,-3-2-4 0,4-4 3 16,0-6-4-16,1-2 1 0,-1 0 2 0,0-4-1 16,1-2 0-16,-1-1-1 0,0-3 0 15,1-1 2-15,0-2 1 0,-3-3 1 0,3 3-3 16,0-3 3-16,0 0-7 0,0 0-10 0,0-2-22 15,0-1-49-15,-1-2-55 0,0 1-85 0,1-1-129 16,0-1-351-16,-1-3-547 0</inkml:trace>
  <inkml:trace contextRef="#ctx0" brushRef="#br0" timeOffset="51705.082">6707 9878 1 0,'-6'0'0'0,"-3"-3"0"16,0 1 0-16,5-2 0 0,0 2 0 15,2-1 10-15,2 2 122 0,0-2-28 0,0 0-26 16,2 1-20-16,4-3-5 0,-1-1-8 0,8 1 1 16,-1-2-3-16,0 1-5 0,8 1 9 0,-4-1 9 15,1 1 14-15,2 1 7 0,-1-1-1 16,3 1-6-16,0 2-10 0,0 0-7 0,0 1-1 16,4-1 1-16,-3 0 4 0,1 1 5 0,4 0 8 15,-2 0-5-15,4-2-3 0,1 3-8 16,-1-1-9-16,2-2 0 0,1 1 0 0,5-1 2 15,-1-2-1-15,4-2 2 0,5 1-1 0,-1-1-7 16,5-4 3-16,2 2-11 0,0 0-3 0,1-2-1 16,1 2-9-16,2-2-1 0,-1 2-5 0,1-2-1 15,2 3-1-15,-2-2 0 0,3 0 2 0,0-1-5 16,-2 0 5-16,4 1-4 0,0-2-1 16,0 2 3-16,-1-4-5 0,-5 4 2 0,-3 1-3 15,0-4 0-15,-2 4 1 0,-7-4 1 16,0 2 2-16,-3 1-4 0,-2 1 3 0,-5 0-3 15,-2 1 1-15,-5 0 1 0,-5 3-1 0,0-1 1 16,-3 1 1-16,-6 2 1 0,-3-1 3 16,-3 3 2-16,0 0 3 0,-3 1 1 0,-1-1 5 15,-2 1-2-15,-1 1-4 0,2-1-2 0,-1 0-15 16,-3 0-22-16,3 0-44 0,-1 0-74 0,-3 0-118 16,0 1-242-16,-4 0-218 0,-4 1-54 0</inkml:trace>
  <inkml:trace contextRef="#ctx0" brushRef="#br0" timeOffset="52276.8055">7048 9231 1 0,'0'-2'0'16,"-2"-2"0"-16,0 0 0 0,0-3 0 0,0 3 0 16,1-2 0-16,1 0 227 0,0-2 25 0,0 3-25 15,1-1-22-15,1 1-21 0,0-4-15 16,-1 4-12-16,0-1-25 0,0 1-19 0,0 0-21 16,0 1-13-16,0 1-6 0,1 1-8 0,-2 0-11 15,2 2-24-15,-2 0-18 0,0 2-26 0,0-1-3 16,0 2 4-16,0 3 7 0,1 2 13 0,0 2 4 15,-1 4 1-15,1 1 5 0,-1 1 3 16,0 2 2-16,0 1-1 0,0 0 0 0,-1 0-3 16,1 2 0-16,-1 0 3 0,0 3-4 0,-1-1 3 15,0-1-2-15,1 1-6 0,0-3 4 16,1-2-4-16,-1-1 1 0,1 0-2 0,0-1 1 0,-1-3-4 16,1 1 0-16,0-4 3 0,1 1 0 15,-1-4 4-15,0 0 1 0,1-2-3 0,-1 2 3 16,0-3-4-16,1 0 0 0,-1-2-7 0,1 2-15 15,-1-3-26-15,0 0-40 0,0-1-47 16,0-1-52-16,-1 1-60 0,0-1-154 0,1 0-196 16,-1-3-253-16</inkml:trace>
  <inkml:trace contextRef="#ctx0" brushRef="#br0" timeOffset="52741.0709">6957 9222 1 0,'1'-4'0'0,"-1"-3"0"0,3 0 0 0,1-2 98 0,-1 2 114 16,4-2-14-16,1 2-26 0,2 0-21 0,1 2-17 16,1-1-10-16,1 1-6 0,4-1-17 15,-4 5-13-15,6 1-12 0,-6 1-7 0,4 5-4 16,-2-1-7-16,1 2-11 0,2 3 0 15,-1 1-7-15,-1-1-4 0,3 2-1 0,-3-1-7 0,-1 1-4 16,-1 1 0-16,1 3-4 0,-4-2 0 16,1 3 6-16,-4 0-1 0,-1 1 0 0,-3 2 3 15,-2 1-2-15,0-1 4 0,-2 2 4 0,-4 1-1 16,1-2-1-16,-4 1-3 0,-1 0-5 16,-3-2-3-16,0 0 2 0,-1-3-4 0,-4 0 3 15,2-1 2-15,-3 0-6 0,1-2 2 0,-2-1-4 16,-1-2-2-16,0 1 1 0,2-3 0 15,1 0-1-15,-3-1-4 0,4 0 0 0,-3-1-1 16,1 0-2-16,-1-2 4 0,5-1-1 0,-1 0-1 16,0-4 4-16,2 2-3 0,3-3 3 0,0 1 1 15,3-1-1-15,-2 1 1 0,3 0-3 0,1-2 0 16,2 1 0-16,-2-1-1 0,2 0-1 16,1 0-4-16,1 1-4 0,-1 0-6 0,1-1-6 0,1 2-11 15,-1 0-6-15,3 0-2 0,1 0-26 16,0 2-77-16,3-1-184 0,4 2-360 0,0 0-763 15</inkml:trace>
  <inkml:trace contextRef="#ctx0" brushRef="#br0" timeOffset="55113.7802">7294 9990 1 0,'2'0'0'0,"-4"-4"0"15,1 0 0-15,0 0 63 0,1-1 176 0,-1 2 5 16,0 0-14-16,0 0-27 0,0 1-28 0,-4 0-17 15,4-1-21-15,-1 1-23 0,1 1-22 0,-1 0-19 16,-1 1-22-16,1 0-20 0,1 1-11 16,0 0-15-16,-2 1-1 0,-2 2 0 0,2-1 1 15,-5 2 6-15,4 1-1 0,-3 1 0 0,-2-2-1 16,5 2-3-16,-3 0-1 0,0 3-1 0,4-3 3 16,-4 1-3-16,4 2 3 0,-1 0 0 0,-2-1-3 15,5-2 4-15,-2 1-1 0,1 1-3 16,-1-2 0-16,2 1-1 0,1 1-1 0,0-2 0 15,1 0 2-15,0 1 0 0,3-2 3 16,-2 1 0-16,0-1-1 0,6 1 7 0,-4-1 2 16,3-2 5-16,0 1 6 0,0 2 0 0,2-4 1 15,2 2-6-15,3-1-2 0,-3 0-4 0,1 0 0 16,0 2 1-16,-3-1-4 0,1-1 2 0,1 1-3 16,-2 0-3-16,-1 2 1 0,-3-1-1 0,3 2-2 15,-1-1-1-15,-4 0 3 0,3-2 0 16,-3 4 4-16,-1-3 1 0,-1 1 0 0,0 1 5 15,-1 1 1-15,-1 0 3 0,-1 2 3 0,0 0 2 16,-5 0 1-16,4-1-2 0,-4-2 1 16,1 1-4-16,-1-2-2 0,-1 1 0 0,-2 0-4 15,-1 0 0-15,1-1-3 0,1 0 0 0,-4-1 1 16,2 0-2-16,0-1-4 0,-4-4-1 16,4 1-4-16,-1-2 2 0,1 0 0 0,1-1 0 15,-1-1-3-15,3-3-2 0,1-1-1 0,3-1-3 16,-2-2 0-16,3 1-3 0,0-4-4 0,2 0-3 15,2-2-3-15,1 1-2 0,2-1 1 16,4-3 4-16,1 2 0 0,2-2 7 0,2-4-1 16,2 3 2-16,-2-1 4 0,3 1-2 0,-2-1 1 15,-1 1 1-15,4 1-1 0,-5-1 3 0,0 2 3 16,-2 4 0-16,-1-1-1 0,-1 5 1 0,-3-3 0 16,0 5-1-16,-3-1 6 0,2 0-2 15,-2 2 2-15,-1-2 0 0,-1 4 0 0,0-3 3 16,-1 1 0-16,0 2 1 0,-3-2-2 0,2 3 1 15,-1-2-4-15,-3 0-2 0,3 0 2 0,-4 0-3 16,3 2 0-16,-4-2-2 0,-1 1-3 0,0-1 0 16,1 1 2-16,-2-1-1 0,-2 3-1 15,1-1-1-15,0 2-3 0,1 0-2 0,-1 0 3 16,-1 2-4-16,1-1 1 0,-1 4 0 0,-3 0-1 16,4-2 1-16,-1 2-1 0,0 3-1 15,2-2-1-15,1 2-6 0,0 2-11 0,1-1-50 16,5 0-92-16,1 2-178 0,2-2-306 0,1 2-740 15</inkml:trace>
  <inkml:trace contextRef="#ctx0" brushRef="#br0" timeOffset="58260.3315">3611 6659 1 0,'0'-3'0'0,"-2"1"0"0,-1 0 0 15,2-1 0-15,0 2 0 0,1-1 0 0,-1-2 0 16,1 1 0-16,0 0 0 0,0 0 25 0,0-1 87 16,0 0-6-16,0-1 3 0,0 1-2 0,0 1-3 15,0 0 4-15,0 1-7 0,-2 0-1 16,2-1-7-16,0 2-2 0,0-1 7 0,-1 2-5 15,1 0-13-15,0 0-29 0,0 0-38 0,0 0-43 16,1 0-55-16,-1 2-65 0,2 0-45 0,-2 0 31 16,0-1 50-16,1 1 68 0,1 2 57 15,2-1-8-15,-1 2 0 0,1 1-1 0,1-2-1 16,1 1 4-16,-2 0 1 0,3 2 0 0,0 1-1 16,1-3-4-16,-1 1 2 0,-1 0 2 15,2 0 5-15,2 1 2 0,-2-1-2 0,-2 2 1 16,0 1 2-16,1 0 4 0,-1 0 4 0,2 0-1 15,-2 2 2-15,1-2 0 0,0 3-2 0,0-2-1 16,1 2-2-16,1 1-3 0,-1 1 4 16,0-1-2-16,2 3-6 0,-1-1 1 0,1-1 0 15,-1 0 0-15,2 0 2 0,-2 1 0 0,4 0 2 16,-2-2-1-16,0 2 4 0,2-1-4 0,0 1-1 16,-2-1-3-16,2 0-5 0,1 2 2 15,-2-1 1-15,2 2-2 0,0 0 1 0,0 1-2 16,-2-2-1-16,4 1 4 0,-3 1 6 0,1 2 2 15,1-1 0-15,-2 1-3 0,-1 1-8 0,2 0 3 16,1 0-1-16,-4 1-1 0,6 3 2 0,-4-1-4 16,3 1-1-16,-1 1-1 0,1 0 0 15,-1-2-6-15,4-2 3 0,-3 3 4 0,3-1 2 16,-3 0 9-16,2 2-2 0,2-1-1 0,-1-1 0 16,2-1-1-16,2-1-3 0,-2-1-2 0,2 0 1 15,1-2 1-15,0 1 1 0,-4-1 3 16,3 3-4-16,0 1 1 0,0 0 0 0,-3 1 1 15,3 0 4-15,-1 2-3 0,1 0 1 0,-1 2 0 16,2-3 2-16,-2 1 0 0,1 0 1 16,0-1-4-16,1 1-3 0,-3-1 3 0,0 1 4 15,-1 0 0-15,4 0 1 0,-4 0-4 0,2-4-4 16,-1 3-2-16,1 1 2 0,-1-3 1 0,1 5 0 16,0-3 1-16,-2 0 2 0,5 0-2 15,-1-1 4-15,1-2 1 0,1 0 2 0,3-2-1 16,2 3 1-16,-2-2 0 0,-1 0 0 0,1 1 0 0,0-3 0 15,-1 2-2-15,2-5-1 0,-1 3 0 16,-2-2-2-16,-1 1-3 0,0 1-1 0,-2-2-4 16,-2 2-2-16,-3-3-1 0,-1 1 2 0,-3 0 0 15,-1 1 4-15,0 4 4 0,-1-1-4 16,-1 1 5-16,0-4-5 0,1 0-1 0,-2 2 1 16,-1-4-1-16,1 1-2 0,4-2-2 0,-2 1 3 15,1 0 0-15,3 0 5 0,-1 0 5 0,1-2-2 16,1 0 3-16,-4-3-2 0,4 2-3 15,-3-2 2-15,0 3-3 0,0 0 2 0,0 1-3 16,-3-1 1-16,5-3-2 0,-5-1 1 0,1 0 1 16,0-1-3-16,-1-1 1 0,-3 1-3 15,1 0 0-15,1 3 2 0,-2-1-3 0,1 1 0 16,2-2 0-16,0 2-1 0,-2-3 3 0,2-1 4 16,-3 0 3-16,3 0 1 0,0 0 2 15,0 0-4-15,2 2-1 0,-2 1 4 0,2 1-6 16,2-1 2-16,-4-2-2 0,4-1-1 0,-3 2 1 15,2-1 1-15,0 3 2 0,0-4-3 0,-2 4 3 16,-2-4-5-16,1-2-1 0,-2 3 3 0,-1-2-7 16,0-1 6-16,-2-1-3 0,-1 3 0 15,2-2 3-15,-1 1-2 0,-1 4 2 0,3-3 0 16,-1 1 0-16,2 3-2 0,-1-5-1 16,-1 2 3-16,0 0-2 0,3-1 0 0,0 0 1 0,-3-1-4 15,2-1 5-15,-2 0-1 0,0 3 1 16,3-1-2-16,-2 0-1 0,-1 2 0 0,1-4 2 15,-1-3 5-15,0 1 0 0,-3-4 4 0,0 1 1 16,-4-1-2-16,0 0 3 0,0 0-2 0,2 0 1 16,-3 0 0-16,0 0 2 0,0 0 4 0,0 0 4 15,0 0 7-15,0 0 0 0,0 0-1 16,0 0 0-16,0 0-4 0,0-1 1 0,0 1 1 16,0 0-4-16,0 0-3 0,0 0-8 0,0 0-7 15,0 0-14-15,0 0-22 0,-3-1-40 0,2 1-54 16,0 0-62-16,0 1-30 0,0-1-25 0,-3 6-40 15,-1 0-109-15,-3 3-135 0,-3 3-68 16,1-3 380-16</inkml:trace>
  <inkml:trace contextRef="#ctx0" brushRef="#br0" timeOffset="58831.8672">6173 9762 1 0,'-7'-4'0'0,"-3"0"336"16,-1-2-18-16,4 1-59 0,2 1-50 0,3 0-54 16,-1 2-29-16,3 0-24 0,0 0-25 0,2 1-19 15,-1 1-17-15,1-2-9 0,-1 1-1 16,6-2 1-16,1 2 3 0,1-1 2 0,2-1 4 16,4 0 2-16,-1 2 4 0,2-1-2 0,3-1-4 15,0 1-2-15,0-2-6 0,-3 0-3 0,3 2-2 16,-1-1-4-16,-4 0-5 0,3 2-4 0,-4-1-3 15,1 1-4-15,1-1 2 0,-2 0 0 16,2 1-1-16,-2-1 1 0,-2 0 0 0,3 0 3 16,-4 0 3-16,3-1 3 0,-3 2-1 0,-2-2-2 15,1 0 0-15,0 1-1 0,-2-2 2 16,0 2 2-16,-4-2-1 0,0-1 3 0,2 2 1 16,-3-2 2-16,-2 1 0 0,1-1-9 0,-2-2-6 15,0 3-7-15,-2-3-4 0,-1-1-1 16,3-1 1-16,0-1 0 0,-2-1-1 0,-1 2 3 15,2 1-4-15,1-4 4 0,-1 3 1 0,-1-1-1 16,0 0 3-16,1 1-1 0,0 0-1 0,-4 1 1 16,4 1 0-16,0-2-1 0,-2 2 1 15,0-1-2-15,1-2-1 0,-2 2 5 0,3 1-3 0,0 0 1 16,-1-1 2-16,-1 2-4 0,2-2 2 16,0 0 1-16,-1 0-2 0,1-3 0 0,1 1 3 15,0-1-1-15,0-1 0 0,1-2 6 0,-1 3 3 16,0-2 0-16,0 0 5 0,-3 2-4 15,2-1-1-15,1 0 0 0,-3 1-1 0,-1 1-2 16,2 3 0-16,-3 0-3 0,4 0-2 0,-5 2 1 16,4 2-2-16,1 1 0 0,-1 0 0 0,-2 2-7 15,4 0-3-15,0 0-6 0,-1 0-7 0,0 1-7 16,-1 1-10-16,1 2-31 0,1 1-56 16,-1 2-104-16,-2 2-183 0,4 0-238 0,2 1-534 15</inkml:trace>
  <inkml:trace contextRef="#ctx0" brushRef="#br0" timeOffset="59826.5731">6481 8358 1 0,'-3'-2'0'0,"-2"-1"85"0,0-1 209 16,2 0-34-16,1 1-33 0,-1-1-42 0,2 1-23 15,0 3-23-15,1 0-44 0,0 1-43 0,0 1-52 16,1-1-24-16,-1 2 4 0,0 1 7 0,1 2 20 16,0 4 8-16,1 3 2 0,0 1 4 15,-1 1 1-15,1 1 2 0,-2 0-4 0,2 0 2 16,-1 1 3-16,3 1 1 0,-3-1 5 0,1 1 1 15,-2 2-4-15,0 1-5 0,1-3-3 0,-1 0-5 16,0-3 0-16,0 2 1 0,0-4-2 16,0 1 3-16,0-1-1 0,0-3 2 0,0-2 2 15,0 0-1-15,-1-2 0 0,1-3 1 0,0-1 6 16,0 0 16-16,0-2 20 0,0 0 23 16,0 1 15-16,0-2-6 0,0-1-19 0,-2-2-24 15,-1-1-24-15,-1-2-8 0,3-2-7 0,-1 0-3 16,-3-4 0-16,2-1-4 0,1-1 0 15,-5-3 1-15,6 0-5 0,-4-2 2 0,1 0-1 16,2-4 0-16,-4 0 2 0,4 1-2 0,0 1 0 0,0-1-1 16,-3 0-1-16,3-2 0 0,1 0 0 15,1 1 2-15,0 1-4 0,1 0 2 0,1 4-2 16,3-1-2-16,-2 1 3 0,2 4-3 0,2-2 0 16,1 2-1-16,0 1-1 0,1-1-1 0,-1 2 0 15,3 1 2-15,-1 3-4 0,-1 4 2 16,-1-3 0-16,2 3-3 0,-2 3 1 15,-1 1-2-15,-3 3-2 0,4 3 4 0,-4 4 2 0,3-1 5 16,-1 3 4-16,-2 7 3 0,-2 0-1 16,1 3 1-16,-3 1-2 0,-2-2 0 0,1 1 6 15,-1 3-2-15,-3-1 2 0,-1 0-1 0,-1 0-4 16,3-4 1-16,-3-2 1 0,4-6-1 0,-2-1-1 16,2-3-1-16,2-2-5 0,0 0-2 15,1-4 1-15,1 3 1 0,0-3 1 0,2 0 2 16,3 0-2-16,1-1 4 0,0-2 2 0,3-1 0 15,0-1-1-15,3 0-2 0,-1 1-4 16,1 1 0-16,-2 1-1 0,0 1 0 0,0 2-1 16,0-1 0-16,-2 4-1 0,2 3 1 0,-2-1 2 0,1 0 1 15,1 2 2-15,-2 0-1 0,0 0 0 16,2 4 0-16,-6-3 0 0,0 2 3 0,-3-1 2 16,0 2 1-16,-2 1-1 0,-2 1 1 0,0 1 1 15,-1-3 0-15,-4 4 3 0,-3-2-1 16,1-2 0-16,-1 2-1 0,-1-2-1 0,0 0 4 15,2-3 0-15,-2 0 2 0,1-1-1 16,-1-2-1-16,0 2 0 0,1-5 1 0,1 0 1 0,-2 1-3 16,3-3-3-16,3 1-3 0,-2 0-6 15,1-3-7-15,1-3-17 0,1 0-22 0,0 1-36 16,1-2-53-16,2-1-96 0,1-1-187 0,2-3-240 16,3-3-457-16</inkml:trace>
  <inkml:trace contextRef="#ctx0" brushRef="#br0" timeOffset="60163.519">6810 8162 1 0,'-4'-6'0'0,"2"-3"375"15,-1-3-27-15,-2 3-33 0,4 2-28 0,1 2-52 16,-1 2-41-16,1 1-46 0,1 2-53 15,-1-1-39-15,0 2-35 0,1 0-13 16,1 0-6-16,0 2 4 0,1 0 5 0,-1 4 5 16,4 0 7-16,-1 4 3 0,2 1 6 0,-4 5-2 15,3-2 0-15,-4 5-1 0,1-2-2 0,1 0 0 16,-2 2-5-16,-1 1 1 0,-1 2-3 0,1 1-2 16,-2 0 3-16,1 1-1 0,-2 0-2 0,1 1-3 15,-3-4-1-15,3-2-1 0,0 0 0 16,0-5 0-16,1 0-3 0,0 0 0 0,0-2 1 15,0 2 0-15,0-1 5 0,0-1-1 0,1-1-5 16,0 1-17-16,0-2-29 0,1-2-47 16,1-2-84-16,-1 1-139 0,-1-2-231 0,1 0-176 15,2-1-72-15</inkml:trace>
  <inkml:trace contextRef="#ctx0" brushRef="#br0" timeOffset="60880.5611">7034 8269 1 0,'-4'-5'412'0,"1"-1"-35"0,0 1-47 16,2 2-82-16,1 2-73 0,0 1-77 0,0 1-70 0,1 0-30 16,0 2-1-16,0 1 8 0,0 2 13 0,0 4 6 15,1 0 0-15,2 3 4 0,-3 5 3 0,0-2 0 16,1 3-3-16,-1 1-4 0,0-1-6 15,1-2-5-15,1-1 0 0,-1-1 1 0,0-2-2 16,3 0 4-16,-2-5-4 0,2 2 1 0,0-4 5 16,4-3 9-16,-5-1 13 0,3-2 10 15,0-2 4-15,-3-1-3 0,5-3-4 0,-1-3-8 16,-3 1-7-16,4-4-4 0,1-1-7 0,-1-1-4 16,-1 0-1-16,0-2-1 0,-2-3-1 0,3-1-4 15,-4 2-2-15,0-1-4 0,4 0 3 0,-6 2-1 16,-1 3 2-16,3-1 0 0,-4 7-2 15,0-2 0-15,-1 5 1 0,0 1 1 0,0 2 0 16,0 1-1-16,0 1-8 0,0 0-17 16,-1 1-15-16,1 0-2 0,0 3 3 0,0 2 17 0,0 3 10 15,1 0 3-15,-1 5 2 0,0-1-4 0,2 1 5 16,3-1 0-16,-2 1-1 0,2-3 0 16,1 2 0-16,1-3 2 0,1 2-1 0,-2-3 3 15,4-1-3-15,-1-1 2 0,2-3 2 0,1-2 3 16,1-1 5-16,-1-1 2 0,0-1 0 15,-1-1-2-15,2-1-1 0,2-2 0 0,-3-2 2 16,-1 0 1-16,0-3 0 0,4 0-4 0,-4 1 1 16,1-4-1-16,-2 3 2 0,-1-3 2 0,-1 1 3 15,-1-1 1-15,0-1-4 0,-3 0 0 16,1 0-2-16,-3 1 0 0,-1-1-1 0,-1 0-2 16,0-1-2-16,0 1-3 0,-1-1 2 0,-1 1 2 15,0 3 0-15,-4 3-3 0,3-3 1 0,-3 4-3 16,2 1 0-16,-3 1 2 0,3 2-7 15,-2 1-4-15,2 2-5 0,-1 0-7 0,1 3 1 16,-4 4 0-16,0-1 2 0,2 3 4 0,-3 3 0 16,-1 1 1-16,3 3 3 0,0 0 2 0,3 1-2 15,1 2 2-15,-2-2-2 0,3 1 2 16,2-2 2-16,1 2 2 0,0-2 1 0,5-2 1 16,-3 1-1-16,3-2-1 0,-1-2 1 0,3-1 3 15,2-2 0-15,0 0 1 0,0-2 2 0,3-1 1 16,6 0 4-16,1-4 0 0,3-1-15 15,3-2-56-15,-3-3-153 0,6 0-460 0,-2 0-843 16</inkml:trace>
  <inkml:trace contextRef="#ctx0" brushRef="#br0" timeOffset="66145.1289">13610 2921 1 0,'-3'-4'0'0,"0"-1"0"0,1-1 0 0,0-1 0 16,-2 2 0-16,1 1 0 0,2-1 0 0,-3 0 0 15,1 1 0-15,1 1 68 0,0-1 64 16,-1 2 2-16,0-2-7 0,0 1 0 0,2 0-4 15,-2 1-5-15,-2-2-3 0,3 1-18 0,0-1-15 16,-3 1-9-16,3-1-15 0,-1-1-11 0,-3 1-2 16,3 1-9-16,-4 1 2 0,4-1-1 0,-3 0-4 15,3 2-5-15,-4-2-4 0,4-1-10 16,-6 2-5-16,3 0-2 0,0 2-3 0,-2-2-2 16,-1 0 0-16,2 1 1 0,-3 0-1 0,2 0 2 15,-2 1 1-15,0 0 3 0,0 0 1 0,-1 0 2 16,1 0 2-16,0-2 5 0,-3 2-2 0,3 0-3 15,-2 0-2-15,0 0-4 0,0 2-1 16,1-2-1-16,0 0-3 0,-4 1 1 0,3 0 0 16,0 0-2-16,0 1 1 0,-2 1-1 0,1-1-1 15,1 2 1-15,0-2-1 0,-2 0 2 16,4 1 2-16,-2-1-2 0,0 0-1 0,1 2-1 16,-1-3 0-16,-1 3 0 0,1 2 2 0,0-2-1 15,2 0 0-15,-1 0-1 0,1-1-1 0,0 3 0 16,1-3 1-16,-2 2 0 0,2-1 0 15,1 2-2-15,-2 1 2 0,0-1 0 0,-2 2 0 16,0-2 2-16,2 3-2 0,-1-2 1 0,1 3-1 16,0-2-1-16,1 0 0 0,-2 2 0 0,0-3 0 15,1 0 1-15,-1 3 1 0,-1-2-1 16,-1 2 1-16,3-2-2 0,-1 2 1 0,0 0-1 16,1-3-2-16,-1 3 2 0,0 0 0 15,-1 0 0-15,2 1-1 0,-2 0-2 0,0 0 1 0,0 0 1 16,1 1 2-16,1 2 1 0,-1-1 0 0,-1-1-2 15,2 2 0-15,-1-1 0 0,2 1 0 16,-2-1 1-16,1 2 0 0,0 1-3 0,1 0-1 16,-2-1 0-16,1 2 0 0,2-1 1 0,-1 0 2 15,-1 0-2-15,1-1 1 0,2 1-1 0,-2-1 2 16,2 0 0-16,2 4-1 0,-4-4 0 16,4 1-3-16,-1 2 3 0,-1-1 1 0,4 1 0 15,-4-2 4-15,4 3-3 0,-2-2-2 0,-1-1 0 16,2 3-3-16,-1-1 3 0,1 2 0 15,-1 1 1-15,1 0 0 0,1 2 3 0,-3 2 2 16,-1-1-1-16,1 0 5 0,0-2-8 0,2-3-2 16,-2 3 2-16,2-2-3 0,0-1 3 0,2 1-1 15,-1-1-2-15,2-1-3 0,0 2 2 16,0-1 0-16,1-1 0 0,0 2 7 0,0-2-6 16,1 2 1-16,-1 0-1 0,1-1-4 0,0 0 3 15,2-1 0-15,-2 0 2 0,2 3 3 16,-1 0 0-16,1 1 2 0,-1-1 0 0,3 2 3 0,-1 2-2 15,-2-2-1-15,3 0-1 0,0-4-2 16,2 2 0-16,-4-1 0 0,6-1 2 0,-3-1-2 16,0 1 2-16,2 1-1 0,3-2 3 0,-2 0 0 15,0 0 3-15,2-2 0 0,-1 0-1 0,0-1 3 16,1 1-3-16,-1-1 0 0,2-1-1 0,1 0 1 16,1 1 3-16,-1-1 4 0,2 1 2 15,0-1-4-15,0-1-2 0,1 0 2 0,2-1 8 16,2 1 4-16,1-1 6 0,0-1 5 0,1 0-2 15,2-2 0-15,-4 2 0 0,2-2-2 16,0 2-6-16,-1-1 2 0,-1-3 0 0,2 2 0 16,-1-2 4-16,1-1-1 0,5 2-1 0,-3-4 1 15,4 1-1-15,1-1-1 0,-2-2-2 16,1 1-8-16,-1 2-5 0,-1-1-3 0,1 0 0 0,1-2 4 16,1 0 5-16,2-1-2 0,0-1 2 15,1 0 0-15,1-1-2 0,2 0-1 0,0-1 0 16,4-1-3-16,-1 1 0 0,-3-1 2 15,2 0-2-15,-3-3 1 0,4 0-3 0,-5 0-1 0,4 0-1 16,-4 0 0-16,-1 0-1 0,1-1 0 16,-2 0-1-16,-3 0 0 0,1 2 1 0,-1-1 2 15,-4-4 1-15,2 2 3 0,-3-2 0 0,2 1 1 16,0 0 0-16,-3-3 1 0,1 1-1 0,0-3-1 16,-1 0-1-16,-1-1-3 0,2-1 0 15,4 2-1-15,-2-1-2 0,2-2 1 0,-3-1 0 16,1 0-1-16,-2-1 1 0,4-1 0 0,-4-1 1 15,-1-3-1-15,5-1 2 0,-5-1-1 0,1-2 1 16,-3 4 1-16,1-2-1 0,-1 0-1 16,-1-3 0-16,0 1 0 0,-4 1 1 0,1-1 4 15,-4 0-1-15,1 0 0 0,1-1 0 0,-3-3-7 16,0 3 1-16,-1-2-3 0,1-3 1 16,-1 2 0-16,0 1 0 0,0-1-1 0,0 3 0 15,-2 1 1-15,-4 1 2 0,3 2 2 0,-4-1-1 16,0 2-2-16,0-1-1 0,-2 1 1 0,-1-3 2 15,0 1-2-15,-1 1 0 0,0 2-3 0,-3-1 0 16,2 2 0-16,0-2 1 0,-5 5 3 0,5-6-3 16,-5 3-1-16,3-2-1 0,-5 2-1 15,0 0 1-15,2-3 0 0,0 2-1 0,-1 0 0 16,-3 1 0-16,2 1 0 0,-1-2 0 16,0 3 5-16,1 0-3 0,0 3-3 0,3 0 0 0,-4-2-2 15,1 3 1-15,-2 1 2 0,1 1 1 16,0 1-1-16,1 0 0 0,-3 2-1 0,2 1 1 15,0 0 0-15,-5-1-2 0,3 0 1 0,-2-1-2 16,0 3 0-16,0-1 2 0,1-1 0 16,-4 0 1-16,4 0-2 0,-4 0 0 0,4 1-2 15,-5 1 2-15,1 1 1 0,1-3 0 0,-1 2 0 16,1-3 0-16,-1 2-2 0,-1-1 2 16,-3 2 0-16,3 0-1 0,-2 0 2 0,3 2-2 15,1 0 1-15,1 1 0 0,0 0 1 0,3 0 1 16,-5-1 1-16,6-2-3 0,-3 2 0 0,-1 0 0 15,3-2 2-15,-4 2-1 0,0 0 2 16,2-1-2-16,0 2-1 0,1 0 0 0,-1 1 0 0,-1-2-3 16,-2 2 0-16,2 0-2 0,-3 2-3 15,4-1 5-15,-2-1 2 0,2 0 2 0,-1 1-2 16,2 1 0-16,0 1-3 0,0 0 2 16,3 1 1-16,1 0-3 0,-2 1 2 0,4-2-3 0,-1 2 1 15,-1-1 1-15,2 1 0 0,1 0 2 16,-2 0 1-16,3 1-1 0,0-1-3 15,-2 2 0-15,1-1 2 0,-2 0-1 0,0 1 1 0,1 0 0 16,1-2-2-16,-2 2 1 0,2-1-1 0,-1 1 2 16,-3 0 2-16,1 2-2 0,-1-1 0 15,-1 1 0-15,2-1 0 0,-2 0 2 0,0 1 1 16,1-1-2-16,-3 1 2 0,2 0 0 0,0 0 1 16,0-2 0-16,-1 1 2 0,3-1-3 15,2 0 0-15,-1 1-1 0,0-1-1 0,0 0 0 16,3-1 2-16,-4 3-1 0,1-2 0 0,0 1 1 15,3-1-1-15,-4 0 2 0,2 0 0 0,2-1 0 16,-2 1 1-16,2 0-2 0,-1 0-1 16,2 0 1-16,-2 1 1 0,4-2-2 0,-4 0 2 15,4 1-3-15,-2-2 0 0,-1 0 2 0,3 3-1 16,-3-2 0-16,1 0-1 0,2 1 0 0,-2 0-1 16,-1 1 1-16,-1 0 0 0,2 1 0 15,2-2 1-15,-3 0 0 0,3 2-2 0,0-2 0 0,-1 1 2 16,-1-1-1-16,2 0 0 0,2 1 0 15,-2-2-1-15,-1 0-3 0,1 2 2 0,0-3-3 16,1 0-1-16,1 2-1 0,0-1-3 0,-2 0-4 16,2 1-3-16,0-1-10 0,-1-1-9 15,1 1-6-15,0-1-6 0,-2 1 2 0,2-1 5 16,2 0 9-16,-2-1 12 0,0 1 13 0,0 0 5 16,-2-1 4-16,2 1 2 0,0 0-2 0,0-1-3 15,0 1-10-15,0-3-12 0,0 3-22 16,0-1-23-16,0-1-30 0,0 2-33 0,0-1-16 15,0 1-11-15,0-2 7 0,2 1 7 0,-2 0 4 16,0-1 13-16,1 1 17 0,1-1 27 0,-2 1 31 16,0-2 23-16,0 1 16 0,1-1 9 15,-1 0 5-15,0 0 6 0,0-2 6 0,0 3 8 16,0-1 16-16,0 1 14 0,-1 0 15 0,1 1 14 16,0-2 3-16,0 2 4 0,-2 1-2 0,1 0-7 15,1-2-1-15,-2 2-21 0,2 0-26 16,-1 2-33-16,1-2-42 0,0 0-28 0,0 0-17 15,0 1 14-15,0 1 27 0,-2 1 27 16,1 0 22-16,0 2 6 0,1 1-2 0,-1-1-2 16,-2 0 0-16,2 0 1 0,0 1 2 0,-2 1 2 15,2 0 0-15,0 0 3 0,0 3 0 0,-1-2 1 16,-1 0-1-16,1 2 2 0,0-1 4 0,1 4 3 16,-2-3 2-16,0 3 2 0,1-1-4 0,1-1-3 15,-4 1-3-15,2-1-3 0,1 2 6 16,-2 1 6-16,-2-2 5 0,3 3-1 0,-2 1-7 15,2-2-7-15,-2 2-1 0,1 0 0 0,2 0 0 16,-6-1 2-16,6 3-1 0,-2-2 2 0,0 1 0 16,2 1-3-16,-2 1 1 0,-1-2-1 0,1 3 3 15,0-2 2-15,0 3-3 16,-3-3-2-16,2 1-7 0,0 1 0 0,2 0-2 0,-3 1 2 16,1 2 10-16,-1 0 3 0,2 1 10 0,-4 1 3 15,1 1-8-15,0-1-1 0,1-1-11 0,1-1 0 16,-1 1 0-16,0 1-3 0,1 1 3 15,-1-1-1-15,3-1 2 0,-2 1-2 0,0-4-2 16,0 1 2-16,1 2-3 0,-2-3 4 0,1-1-1 16,1 0-5-16,2-3 0 0,0 3 1 15,1 0 0-15,0 0 0 0,1-1 3 0,0 1-5 16,0-1 1-16,0 1 2 0,0 0-4 0,0-1 3 16,0-3 1-16,0 2-2 0,0-1 3 0,1 0-1 15,-1 0 2-15,0 1 0 0,1 1 1 0,-1-5 1 16,0 4 0-16,0 0 3 0,0 2 0 15,-1 1 3-15,1-1-1 0,-1 0-1 0,0-2 0 16,1 3-2-16,-1-1 2 0,-2 1 2 0,1 3-1 16,1-3-1-16,0-1-4 0,0-3-1 15,1 0-3-15,0-5 2 0,0 1-1 0,-2-1-1 16,1-2 0-16,1 2-1 0,-2 1 1 0,1 0-2 16,1-1 1-16,-2-2 2 0,2-2 1 0,0-1 2 15,0-1 0-15,0 1 0 0,-1 0-1 16,1-3-1-16,0-1 2 0,0 1-2 0,0-1 0 15,-1 0 1-15,1 2-3 0,0-2 1 0,0-1 0 16,0-1 1-16,0 1-2 0,0 1 2 16,1-2-1-16,-1 1 0 0,0-2 1 0,0 1-2 15,0 1-1-15,1-1 0 0,-1 2 0 0,0-3 3 16,0 1-1-16,0 0 2 0,0-2-1 0,0 1 0 16,0 1 1-16,0-1 2 0,0 0 2 0,0 0 2 15,0-1 4-15,0 1 3 0,0 1 5 0,2-1 3 16,-2-1-1-16,0 1-4 0,0-1-10 15,0-1-17-15,0 0-29 0,0-1-64 0,1 0-111 16,4-2-193-16,-2-2-316 0,4-5-357 0</inkml:trace>
  <inkml:trace contextRef="#ctx0" brushRef="#br0" timeOffset="67049.496">14204 2799 1 0,'2'-3'0'0,"-2"-4"0"0,0-1 153 0,-2 1 90 0,2 1-11 16,0 1-18-16,-1-1-32 0,2 3-41 15,-1-1-28-15,0 3-17 0,2 0-13 0,-2 1-7 16,1-2-4-16,-1 2-8 0,0 0-18 0,0 2-22 16,0-2-22-16,0 0-26 0,0 0-36 0,0 1-35 15,0 0 7-15,0 3 16 0,0 1 43 16,0 2 38-16,0 0 0 0,0 2 5 0,-1 4-6 16,-2-2 0-16,2 4 2 0,-1 1-2 0,-1-1 2 15,0 2 3-15,1 2 1 0,1 2-3 0,-1-2 2 16,-2 3-1-16,0-1-4 0,2-3 5 0,-3 3-2 15,2 0 2-15,0-1 6 0,-3 3-1 16,2-2 6-16,-2 2-3 0,-3 2 2 0,2-2-2 16,0 5 2-16,-3-1 1 0,1 2 0 0,-2 2 2 15,-3 1-8-15,2-4-5 0,2 1-5 0,-1-1-6 16,3-2-1-16,2 0-2 0,-2 0 1 16,1-2 2-16,2 1 1 0,-4 0 1 0,4 0-2 15,0 0 0-15,-3 0 0 0,5 1 0 0,-2 1 1 16,1 0-1-16,1-2 1 0,0-2 0 0,-1-1 2 15,2 1 2-15,-3 2 0 0,2-3-1 16,2 0 0-16,0 2 2 0,-3 1 2 0,0 1 3 16,2 0 1-16,-4 1-1 0,3-2 2 0,-5 3-1 15,4-1 1-15,0 0-3 0,0-4-4 16,1 0-4-16,-2 0 0 0,1 1-2 0,-4 0 4 16,5 0 0-16,-5 2 1 0,3-2 0 0,0 1 0 15,-3 1-1-15,4-2 0 0,-2-1 1 0,3 0-3 16,-1 0 3-16,-1 1 1 0,-1 0-2 0,1 0 2 15,3-4-1-15,-1-4-2 0,0 2 4 0,1-2-5 16,1-3-1-16,-1 4 3 0,-2 0-4 0,2-2 5 16,0 1 0-16,-2-1-1 0,1-2 0 15,1 0 3-15,1-1-2 0,-1 1 2 0,-3-2 3 16,3 1-5-16,0 1 2 0,-1 0-1 0,-1 0-4 16,3-1 3-16,0-6-2 0,0 0 1 15,0-1 1-15,-2-2 4 0,3 0 1 0,-1-2 1 16,1 1 5-16,0-2-6 0,-2 0 1 15,2 0 5-15,2 0 4 0,-2 0 15 0,0 0 12 16,0 0 6-16,1-2 3 0,-1 2-7 0,0-1-15 16,3-2-35-16,-3-2-53 0,0-2-82 15,2 0-169-15,-1-5-384 0,1-1-777 0</inkml:trace>
  <inkml:trace contextRef="#ctx0" brushRef="#br0" timeOffset="68164.8559">12506 3867 1 0,'-4'1'0'0,"-2"0"0"0,-4 1 0 15,5-2 0-15,-1 1 0 0,1-1 0 0,0 0 0 16,1 1 0-16,-2-1 0 0,4 0 0 0,-2 0 0 15,-1 0 0-15,1-1 0 0,1 1 0 16,0-1 0-16,2 1 0 0,-2 0 32 0,-1-2 91 16,3 2-6-16,0 0 2 0,0-1-13 0,1 1-19 15,0 0-24-15,0 0-26 0,0 0-24 0,0 0-26 16,0 0-26-16,0 1-36 0,1-1-38 0,-1 0-14 16,1 2 22-16,0-2 44 0,3 1 54 15,0 0 44-15,-1 0 24 0,3 0 18 0,1-1 15 16,-1 0 3-16,4 0-1 0,3-1-6 0,2-1-14 15,-2-1-7-15,5 1-15 0,-2-1-7 16,1 1 3-16,2-1-2 0,1 0-1 0,1-1-6 0,-1 1-5 16,2-1 0-16,2 1 3 0,1 0 4 15,2-1 1-15,1 0-2 0,3-1-5 0,-1 2-5 16,2-1-2-16,-2 1-6 0,4-3-1 0,-3 2-2 16,1-1-4-16,3 0-2 0,0 1-4 0,0 1-2 15,-1-2-1-15,-2 1 1 0,1-1-2 16,0 1-4-16,2 0 0 0,-4 3-1 0,5-4 3 15,-1 1 4-15,-1 0 7 0,4 1 5 0,1-2 3 16,3 2 3-16,-2-3-3 0,0 0 0 16,0 1 2-16,-2-1-2 0,0 0-2 0,0 3-3 15,3-2-3-15,-1 0 1 0,-1 0-2 0,0-2 3 16,0 3-3-16,-2-3-1 0,2 3 1 0,0-2 0 16,-2 1 0-16,0 0 0 0,1 0-1 15,-1-1-3-15,1-2 0 0,1 2 0 0,-1 1-1 16,-4-1-1-16,-3 1 0 0,-1-2-2 0,-1 3 1 15,-2 0 3-15,-3-1-3 0,-3 1-1 16,3 0-2-16,-1 0-3 0,-2 1 5 0,0-1 1 16,-1-2 1-16,1 2 4 0,-2-2-3 0,-2 1-1 15,0 0 2-15,1 0-1 0,0 3-1 0,-4-3 0 16,0 2-4-16,1-2 1 0,-4 2 0 0,-1-2 3 16,-3 1 0-16,-2 1 3 0,3 3 0 0,-5-3 0 15,3 2 1-15,-4 0 2 0,0-1 1 16,-1 1 1-16,3 0-2 0,-3 1-1 0,-1 0 3 15,0-1-2-15,1 1-1 0,-1-1-2 0,0 1-6 16,0-2-7-16,0 1-13 0,-1 1-29 0,0-2-48 16,0 1-115-16,-3 0-228 0,2-2-304 0,-3 2-208 15</inkml:trace>
  <inkml:trace contextRef="#ctx0" brushRef="#br0" timeOffset="68913.4935">12911 3293 1 0,'0'0'0'15,"-3"-2"0"-15,2-1 0 0,0 0 0 0,-1 2 0 16,1-2 0-16,0 0 0 0,1 2 73 0,-1-2 100 16,1 1 20-16,-1 0-4 0,-1-1-8 0,0 2-24 15,0-1-26-15,0 0-15 0,2 2-19 0,-1 0-31 16,0 0-35-16,-2 2-43 0,2 0-36 0,-2-1-15 15,1 4 9-15,-4 1 17 0,0 3 17 16,-2 0 11-16,-2 1 4 0,2 2-2 0,1 0 3 16,-3 2 4-16,2-2-1 0,0 2 0 0,-1 0 1 15,0 1-1-15,-1 2-1 0,3-2 2 16,-2 0-1-16,1 0 1 0,0 0 0 0,3 0-1 16,-1-1-1-16,0-2-1 0,2 2-1 0,3-2 1 15,0-2 0-15,1-1-1 0,0-1 1 16,1 0-3-16,-1 1 4 0,3-3 6 0,4 2 3 15,-1-2 8-15,1-1 11 0,2 0 9 0,3 0 15 16,2-2 12-16,1-1 8 0,0-2 3 0,2-2-9 16,0 0-7-16,4-4-15 0,-2 3-11 0,-2-2-8 15,1 2-4-15,-1 0-3 0,0 0-2 16,-3-1-3-16,2 1-4 0,-2 0-1 0,-3 1 0 16,-1-1 2-16,-1 2 5 0,2-1 4 0,-2 0 5 15,-2-1 2-15,-1 1 0 0,2 1 1 0,-5-3 2 16,3 3 1-16,-4 0 3 0,0-1 0 15,1 0 0-15,0 1-3 0,-2 0-5 0,0 0-12 16,0 0-23-16,0-2-48 0,1 2-83 0,-1-1-136 16,1-1-198-16,-1 1-164 0,1-1 161 0</inkml:trace>
  <inkml:trace contextRef="#ctx0" brushRef="#br0" timeOffset="69291.9541">12871 3218 1 0,'0'-5'0'15,"0"1"0"-15,0-1 0 0,2 1 129 0,2 0 42 16,0 2-25-16,0-3-40 0,3 3-45 15,1-3-37-15,2 1-8 0,3 0 1 0,0 1 5 16,3-2 6-16,1 0 14 0,0-1 9 0,1 0 7 16,2 0-4-16,0 0-3 0,-2 0-7 0,-1 1-3 15,-1 0 5-15,-1 0-3 0,-2 1-4 0,-3 2-7 16,0-1-17-16,-6 2-10 0,3 0-2 16,-4 0-2-16,1 1 2 0,-1-1-1 0,0 1 0 15,-2 0 0-15,0 0 2 0,2 0 0 0,0 0 1 16,-2 0 3-16,0 1 3 0,2-1 5 0,-1 1 1 15,1 0-7-15,-2-1-17 0,-1 1-40 16,2 2-68-16,-2-1-67 0,0 2-69 0,-2 1-78 16,-2 1-26-16,-2 1 312 0</inkml:trace>
  <inkml:trace contextRef="#ctx0" brushRef="#br0" timeOffset="69656.0077">12877 3368 1 0,'-4'2'0'15,"2"2"0"-15,-5-1 0 0,5-2 0 16,1 3 0-16,1-1 0 0,0 0 0 0,0 0 0 0,0 0 0 16,1-1 0-16,0 2 0 0,3-2 0 15,0 3 10-15,1-3 100 0,0 2 46 0,4-1 33 16,-2-3 7-16,2 1-16 0,5 1-22 0,-2-4-20 15,0 2-20-15,6-1-7 0,0-2-15 16,0-1-15-16,-1-2-10 0,1 2-15 0,1 0-9 16,-6 0-6-16,6-1-4 0,-7 1-6 0,2 0-7 15,-4 3-3-15,-1-1-8 0,-2 1 2 0,-2 1 0 16,-2-1-3-16,-2 2 5 0,-1-1 7 16,0 0 6-16,0 0 5 0,0-1 2 0,-1 1-8 15,1 1-2-15,0-1 1 0,0 0-6 0,0 0 1 16,0 0-5-16,-1 0-1 0,1 0 0 15,-2 0-3-15,2 0-1 0,-1 0-6 0,-1 0-6 0,2 0-20 16,-1 0-45-16,0 0-27 0,1 1-66 16,-3 1-132-16,0 3-253 0,-1 2-581 0</inkml:trace>
  <inkml:trace contextRef="#ctx0" brushRef="#br0" timeOffset="71815.5224">12903 3998 1 0,'-1'-3'0'0,"0"0"0"15,-2 0 0-15,1 0 0 0,0 1 0 0,1-1 0 16,0 1 92-16,1 0 69 0,0 0 10 16,-1 1 2-16,1 0-14 0,0 1-25 0,0-1-11 15,0 1-19-15,0 0-27 0,0 0-25 0,0 1-35 16,0-1-28-16,0 0-19 0,0 1-13 0,0 0-12 16,0 1-13-16,0 0-12 0,0-1 25 0,0 1 26 15,-1 2 28-15,-2 1 28 0,2 0-6 16,0 2-5-16,-1 1 3 0,0 0 3 0,0 3 4 15,-2 0 5-15,0 2 3 0,-3 1-2 0,4 3-5 16,-5 0-4-16,4 0-5 0,-4 1-2 16,3 2 0-16,-5 0-1 0,4 1 1 0,0-2-3 0,1 0 0 15,-2 2-1-15,2 1-1 0,-3-2 0 16,1-1-1-16,3-1 0 0,-2-4-3 16,3-1-1-16,-2-1 2 0,2-1 1 0,1-1 0 15,1-2-1-15,0-1-2 0,1-1 1 0,0 0 1 16,-2-1 1-16,2-1 2 0,0 0 0 0,2-2 2 15,-2-1 3-15,0 1 3 0,1-1 5 16,-1 0 2-16,0-2 2 0,0 2 5 0,0-1 4 16,1 1 4-16,-1 2-1 0,0-3-11 0,0 0-29 15,0 0-60-15,1-2-92 0,-1 2-128 0,1 0-139 16,2-1-114-16,2 1 242 0</inkml:trace>
  <inkml:trace contextRef="#ctx0" brushRef="#br0" timeOffset="72487.0589">13023 4018 1 0,'0'-1'0'0,"0"-3"0"0,0 1 0 16,1-1 10-16,-1 3 217 0,0-1-5 15,0-1-18-15,0 2-36 0,0 0-33 16,-1 1-29-16,1 1-34 0,0 0-29 0,0 1-27 16,0-2-20-16,0 2-19 0,-1-1-19 0,1 0 4 15,-2 2 10-15,0-1 14 0,-2 3 17 0,1 0-4 16,-1 3-3-16,0-2 2 0,0 1 0 0,-2 1 1 16,4 1 6-16,-5-2 3 0,3 5 6 0,-4-2 1 15,3 2-5-15,0-1-3 0,0-3-4 0,-1 4 1 16,-1-2 3-16,4 1-3 0,-2-1 3 15,1 2 0-15,-1-2-1 0,0 2 4 0,0-1 0 16,0 3-1-16,1-3-1 0,-1 2-2 16,3-2-2-16,-2 3-1 0,0 0-2 0,3 0 0 15,-1-1 3-15,-2 1-1 0,3 0 4 0,1-3 0 16,-2 3-3-16,2-3 0 0,0 1-1 0,2-3 2 16,-1 3 0-16,3-3 2 0,-2-2 2 0,2 3 1 15,1-3 8-15,-2-1 8 0,4-1 10 16,-1 0 15-16,0-1 5 0,2-1 0 0,-1 1 3 15,1-3 1-15,1 0 1 0,0-1 2 0,1-1-3 16,1 0-10-16,-1-3-2 0,3 1-5 0,-2-1-6 16,1-3 0-16,-1 0-3 0,-1 1-2 15,-2 0 2-15,0-2-2 0,0 1-1 0,0 0 1 16,-3 1-2-16,0-1-2 0,-2 1 1 0,0 0 3 16,-1-1 0-16,-1 1 3 0,-1 1-5 0,0 0-2 15,-1-1-1-15,-1 1-8 0,-1 1 0 0,0 0-4 16,1-1-5-16,-4 0-2 0,0 1-5 15,1 0-3-15,-2 2-4 0,-1-1 3 0,2 2-5 16,-3 0 1-16,0 0 0 0,2 1-6 0,1 1 2 16,-3 0 0-16,0 2 0 0,-1 0 2 15,1 1-3-15,-2-1 2 0,1 4-1 0,0-1 2 16,-1-1-2-16,5 2-3 0,0 0-1 0,1 0-3 16,1 0 6-16,3 2 3 0,0 0 3 0,1-1 1 15,1 2-6-15,0-2-41 0,3 2-103 16,1 1-179-16,3-1-280 0,0 2-623 0</inkml:trace>
  <inkml:trace contextRef="#ctx0" brushRef="#br0" timeOffset="75652.325">13105 1892 1 0,'0'-4'0'0,"-3"0"118"0,0-3 168 16,1 1-21-16,1 2-29 0,0 0-43 16,0 1-46-16,1 0-21 0,0 1-24 0,-1 2-33 15,1 0-32-15,0 0-29 0,0 2-37 0,0-2-35 16,0 2-46-16,0-1-33 0,0-1 24 15,0 4 36-15,-1 1 52 0,1 1 43 0,-2 3 0 16,1-1 1-16,-2 1 3 0,1 4 2 0,1-1 0 16,-3 0 0-16,0 1-3 0,3 0 1 0,-4 1-2 15,1-1 0-15,2 1-2 0,-1-3-1 16,1 3 1-16,-2 0 1 0,3 0-3 0,-2 1-2 0,2-3-5 16,1 1-2-16,-2-1 0 0,2 1 0 15,2-3-14-15,-1 1-8 0,2-2-2 16,-2 0 12-16,3 1 30 0,0-1 23 0,-1-1 27 15,2 1 9-15,2-3 2 0,1-3-2 0,1 0 0 0,0-3-4 16,2 2-1-16,0-4-4 0,1 1-12 16,1-4-14-16,-2 0-10 0,4 0-7 0,-3-5-5 15,4 2 2-15,-3-3 1 0,2 1 0 0,-4 0 2 16,2-3 2-16,-2 3 1 0,-3-2 2 16,-3 0-1-16,2-2-2 0,-3 3-3 0,2-2-2 15,-4 3 1-15,1-1-3 0,-3 2 0 0,1 0-1 16,-2 1-1-16,-1 0 1 0,1 1-2 0,0-1-3 15,1 1-3-15,-1 2-3 0,-2 0 0 16,0 0-2-16,0 1 1 0,2 3 1 0,1-2-1 16,-1 3-1-16,1 0 0 0,0-1 0 0,-1 1-5 15,1 0-3-15,0 0-7 0,0 1-13 16,0-1-14-16,0 0-23 0,0 2-28 0,0-1 9 0,0 1 18 16,-2 3 26-16,1 5 31 0,-1-3 1 15,2 4 0-15,-1-2 0 0,1-1 0 16,0 4-2-16,1-3 1 0,-1 1 1 0,0 1 2 0,2-3 2 15,1 2-1-15,-1-3 0 0,-1 1-2 16,5 0 1-16,-2-3 2 0,-2-1 0 0,2-1 1 16,0 2 2-16,0-3 2 0,0 2 6 0,-1-3 4 15,5-1 9-15,-4 0 2 0,5-1 1 0,-1-3-1 16,3 1-4-16,-2-1-2 0,0 0-4 0,2 0-2 16,-5 0 2-16,0-3-3 0,1 1 2 15,-4 2 4-15,3 0 0 0,-2 0 1 0,-2-1-2 16,3 0 0-16,-4 0-4 0,0 0 3 0,0 1-1 15,-1-3-3-15,1 2-2 0,0 0-3 16,-1 0-1-16,0-1 0 0,0 1-1 0,2-1-2 16,-2 2-1-16,1 0-2 0,-1-3-1 0,2 2 3 15,-2 2 0-15,1-2 0 0,-1 3 0 0,0-1 0 16,0 0-1-16,0 2-2 0,0-1 2 0,0 2-10 16,0 0-11-16,0 0-15 0,0 0-21 15,0 2-20-15,1-2 1 0,0 2 12 0,1 3 22 16,6 0 25-16,-3 1 11 0,3 1 1 0,-1-2 5 15,4 1 0-15,-1-1 0 0,0-2 3 16,5 0 2-16,0-1 4 0,3-2 4 0,0-1 1 16,-1-1-1-16,4-2-2 0,-3-1-3 0,2 0 1 15,0-2 4-15,-2-3-1 0,0 0-1 0,-1-1 2 16,1-1-8-16,-5-1 5 0,4 1 3 0,-6-3 0 16,1 0 3-16,-2 0-4 0,0-1-2 15,-1 0 2-15,-1 0 14 0,-5 1-3 0,3-1-2 16,-3 1-3-16,-1-3-20 0,1 2 2 0,0 0 2 15,-3 0 1-15,-3 3 0 0,0 0-2 0,1 0-3 16,1 3 0-16,-3-1-1 0,0 5 3 16,2-1-3-16,-2 2-2 0,0-1-2 0,2 4-1 15,-2 0 4-15,3 0-2 0,-1 4-6 0,2-2-21 16,-1 0-35-16,1 2-13 0,-2 3 6 16,1 2 18-16,-6 1 32 0,3 8 14 0,-3 1-2 15,4 3 0-15,-5 0 2 0,5 3 0 0,-4 2 4 16,2 2 0-16,-1 3 1 0,-3 0 2 0,3-1 1 15,0 2 1-15,-2-1 1 0,6-4-1 0,-3-3-4 16,5-3 1-16,0-7 0 0,1 0 0 0,3-5 6 16,-2-4-4-16,-2 0-1 0,2-3 3 0,1 0 2 15,2 2 7-15,-1-6 6 0,1 2 3 16,5-1-4-16,-1-1-1 0,1-1-4 0,0 1-2 16,0-3 2-16,1-1-4 0,0 1-4 0,-1 0-2 15,0 2-3-15,1-2 0 0,-3 1 1 16,-3 2-2-16,2 1-4 0,-2-1-1 0,1 3-4 15,-1 0-1-15,0 0 2 0,2 1-6 0,-4 1 0 16,2 0 1-16,1 0-1 0,-1 2 5 16,0 2 6-16,-3-2 1 0,4 1 0 0,0-1 3 15,0 1 0-15,3 1 1 0,-3-3 4 0,1 1-2 16,2-1-1-16,0 0 2 0,-2-2-3 0,-3 0 3 16,3 1-1-16,-3-2 0 0,0 0 2 0,0 0 0 15,-2 0 5-15,2-2 3 0,0 2 3 16,-2-1-1-16,2 0-5 0,1-2-1 0,-2 1-6 15,2 0 1-15,-2-1 2 0,3 1-2 0,-3-3 1 16,0 3-2-16,5-1 2 0,-7 0 4 16,1 1 5-16,2-2 3 0,-1 2 2 0,-2-1-2 15,1-2-4-15,0 2 0 0,0 0 1 0,-1 0 1 16,-1 2 0-16,0-1-1 0,0 2-4 0,0 0-2 16,0 0-3-16,0 0-5 0,0 0-6 0,0 0-4 15,0 0-11-15,0 2-8 0,0-2-10 0,0 0-12 16,0 1 11-16,1 2 10 0,0 3 14 15,1 3 17-15,1 1-1 0,1 0-1 0,0-1 1 16,2 4 0-16,-4-1-1 0,4 1 1 0,-2-2 1 16,2 0 1-16,-1-3 0 0,1 1 1 15,-3-1 0-15,4-1 0 0,-3-1 3 0,2-1 0 16,-2-2 3-16,2 1 3 0,-2-4 4 0,2 0 6 16,-1-4 2-16,3 1 1 0,3-2-2 15,-2-3-5-15,2-3-4 0,2 2-2 0,2-6-3 16,-2 3 2-16,3-3-2 0,-2 0-1 0,-2-2-3 15,5-1-1-15,-5-1 0 0,3-1 0 0,-3 2 3 16,0-3 0-16,-2 2 2 0,-1-2 2 0,-2-1-3 16,1-1 0-16,0-1-1 0,0 0 1 0,-4-1 1 15,3 3 1-15,-5 0 0 0,5-1 0 16,-4 1-1-16,1 1-3 0,-1 1-4 0,-1 3 0 16,-1 1-1-16,-1 3 3 0,0 0 0 0,0 3 1 15,0-1-5-15,0 3 3 0,0 1 0 0,0 0 0 16,0 2 5-16,0 0-5 0,0 2 1 15,0 1-2-15,0-1-2 0,0 3 4 0,0-1 1 16,0 0-2-16,-1 0 2 0,1 1-2 0,0 1-1 16,0-1 2-16,0 0 0 0,0 0-4 0,0 0-3 15,0 0 0-15,0 0-6 0,0 1 5 16,0 0 2-16,0-2-2 0,0 1 0 0,0 0 1 16,0 0 0-16,-1 0 3 0,1 0 3 0,0 0-3 15,0 0 1-15,0 0 0 0,0 0-5 16,0 0 4-16,0 1 2 0,0-2-2 0,0 1 4 15,0 0 0-15,0 0-2 0,0 0 3 0,0 1 4 16,0-1-2-16,0-1-1 0,0 1-2 0,0 0 1 16,0 0-1-16,0 0 4 0,0 0-3 0,0-1 1 15,0 1-4-15,0 0-1 0,0 0 0 0,0 1 2 16,0-1 0-16,0 0-4 0,0 0 1 16,-1 0-3-16,1 0 5 0,0 0 7 0,0 0 0 15,1-1 5-15,-1 1-2 0,0 0-1 0,0 0 0 16,0 1-1-16,0-1 1 0,-1 0-2 0,1-1-3 15,0 1-1-15,0 0-3 0,0-1-1 16,0-2 1-16,-1 2 0 0,1 0-3 0,-2 1-1 16,0 0 1-16,1 0-4 0,1 0 6 15,-1 0-1-15,1 0-1 0,0-2-4 0,0 2-1 16,0 2-5-16,0-2-6 0,0 0-7 0,0 0-9 16,0 0-9-16,0 0-6 0,-1 1 11 0,0 5 10 15,-2 1 14-15,-2 1 11 0,4 3-2 0,-2-1-1 16,-1 2 2-16,2-1 0 0,0 4 3 15,-2-1 0-15,0 1-5 0,3 2 2 0,-1-2-4 16,-1 4 6-16,-1-1 2 0,3 1-1 0,-2 2 1 16,0-1-6-16,0 3 4 0,2 1 0 15,0-3 2-15,0 1 2 0,1-3-2 0,1 2-1 0,0-3 1 16,1-1-1-16,3-2 1 0,-1 0 1 0,4-1 0 16,-2 0 2-16,1-3 0 0,2 2 2 15,3-2 0-15,0-1 2 0,3-3 0 0,-3-2-2 16,7 0 2-16,-2 0-4 0,0-5 6 15,1-3-2-15,2 0 2 0,0-1-1 0,-1 0-1 16,-1-3 1-16,-4-1-1 0,4-3 5 0,-6 0-2 16,-1 1 0-16,0 0 2 0,-2-1-2 15,0 0 2-15,-5-1 2 0,2 1 0 0,-3-2-3 0,1 2-2 16,-2-1-1-16,-1 1-1 0,-1 0 1 16,0 0-2-16,0 1-5 0,-1 2 1 0,-1 0-2 15,-2 0 1-15,2 2 1 0,0 2-1 0,-3-2 0 16,2 2-3-16,1 1-1 0,-5 0-4 15,4 1-1-15,-3 1-3 0,2 1-5 0,-2 0-4 16,1 3-8-16,-3 1 2 0,-2 4 2 0,1 1 6 16,-3 2 4-16,3 4 0 0,-1 1 2 0,1 0-2 15,4-1 6-15,0 2 1 0,3 1 0 0,2-1 3 16,1-1-3-16,4 0 6 0,-1-3 0 0,4-1-1 16,-3-1 6-16,4 0-5 0,1-2 2 15,4-1 3-15,-3-1 0 0,1-1 1 0,-1-2 0 16,1-2-1-16,1 0-5 0,1-2-5 0,0 0-17 15,-3-1-30-15,2-4-50 0,0 2-69 0,-2-3-109 16,0-1-183-16,-2 0-256 0,1 0-565 16</inkml:trace>
  <inkml:trace contextRef="#ctx0" brushRef="#br0" timeOffset="76057.4777">14303 1665 1 0,'-8'-3'0'16,"1"0"314"-16,-3-3 78 0,3 2-24 0,1 2-54 15,4 1-74-15,2 0-49 0,0 1-54 0,0 0-51 16,1 0-52-16,0 0-38 0,4 1-22 15,-4-1 6-15,3-1 10 0,3 1 12 0,3-1 13 16,2-2-1-16,6 3 0 0,-3-1-4 0,4 1 6 16,1-1 0-16,1 0 2 0,4-2 3 0,-1 1-2 15,3 0-1-15,-3-2-3 0,3 1-1 0,-5 0-2 16,0-1-4-16,-2 0 0 0,0 1-3 16,-2 2 2-16,-5 0 0 0,0 0-1 0,-3-2 3 15,-2 2-1-15,-1-1 1 0,-4 1 4 0,-1 0 1 16,2-1 2-16,-3 2 5 0,-1 0 7 15,0 0 5-15,0 0 5 0,0 2-6 0,0-2-8 16,-1 0-11-16,1 0-11 0,0 1-4 0,0-1-13 16,0 0-12-16,-2 0-9 0,2 1 0 0,-3 2-23 15,2 2-60-15,0 0-133 0,-1 5-224 0,-5-1-269 16,3 3-9-16</inkml:trace>
  <inkml:trace contextRef="#ctx0" brushRef="#br0" timeOffset="76800.3807">13087 2413 1 0,'-2'-1'0'0,"0"-1"0"0,-5-1 0 16,5 0 227-16,-2 0 50 0,3 0-32 0,0 0-37 16,1 1-41-16,-2 0-30 0,2 0-38 0,2 1-32 15,-2 0-23-15,1 0-9 0,0 0-10 16,-1-1-7-16,2 2-9 0,-2-1-15 15,2 1-7-15,-1 0-7 0,1 0-3 0,4-2 4 0,-4 4-2 16,6-2 9-16,-2 0 4 0,3 0 3 16,2-2 6-16,1 4-1 0,1-2 4 0,-2 0 3 15,5 0 6-15,-2 0 1 0,0-2 4 0,5 0 3 16,0 1-4-16,1-1 1 0,2 0 1 0,3-1-4 16,0-1-1-16,5 1-2 0,1-1 2 15,4-2 1-15,3 2 0 0,8 0 0 0,-1-1-2 16,4 0 2-16,0 0 1 0,1-1-1 0,2 0-2 15,0 1-2-15,3-3 3 0,1 4 7 16,1-2 4-16,-1 0 1 0,-1 2 4 0,1-1-1 16,-5 0 3-16,0-1 3 0,0-1-4 0,-2 1-1 15,-6 1-6-15,-3-1-2 0,0 0 3 0,-7 2-4 16,2 0 3-16,-7 0-2 0,-2 2-2 16,-4-2-1-16,-3 2-1 0,-2 1 2 0,-5-2-2 15,-4 1 6-15,-4 1 0 0,-2-1 4 0,2 2 7 16,-4 0 1-16,0 0 8 0,0 0-2 0,0 0-11 15,0 0-9-15,0 0-15 0,0 0-5 0,-4 0-8 16,3 2-3-16,0-2-11 0,0 0-19 0,0 1 7 16,-5 1-26-16,2 1-58 0,-7-1-132 15,-3 3-260-15,0 0-271 0,-4 0 47 0</inkml:trace>
  <inkml:trace contextRef="#ctx0" brushRef="#br0" timeOffset="79128.8574">9954 3541 1 0,'-1'0'0'0,"1"1"0"0,0-1 0 15,-1 1 0-15,2-1 0 0,-1 0 0 16,0 0 0-16,0 0 0 0,0 1 0 0,0-1 0 16,0 0 0-16,0 0 0 0,0-1 0 0,0 1 0 15,0 1 0-15,0-1 0 0,0 0 0 0,0 0 0 16,0 0 0-16,0 0 0 0,0 1 0 15,0-1 0-15,1 0 0 0,-1 0 0 0,2 1 0 16,-2-1 0-16,1 4 0 0,1-1 0 0,-1-1 0 16,0 0 0-16,0 0 0 0,1-1 0 0,-2 1 0 15,1-1 0-15,2 2 0 0,0-2 36 0,-1 0 38 16,-1 0 17-16,2 0 16 0,2 3 24 16,-2-3 14-16,5 0 5 0,0 1-3 0,1 0-21 15,1-2-20-15,2 0-17 0,1 0-10 0,1-2-6 16,2 1-3-16,1-1-3 0,-3-2-7 0,5 2-9 15,-4-1-12-15,2 0-8 0,0 0-7 16,0 0-7-16,-1 1-4 0,2 1-6 0,-2 0-1 16,0-1-4-16,-4 1-1 0,5 1 3 15,-2 1-1-15,1-1 1 0,0 2 2 0,-1-2-3 16,1 0 0-16,1 0-1 0,3 0 2 0,2 0-1 16,0 0 2-16,4 0 2 0,1-2-2 0,-2 2 1 15,4 0-3-15,-6 0 1 0,4 0 1 16,-1 0 1-16,1 0 2 0,1-1-1 0,-2 0-1 15,3 1-1-15,0-3 2 0,1 3-1 0,-1-1 3 16,-1 0-3-16,0 0-2 0,-2 0 5 0,4-2 6 16,-2 1 5-16,2 0 3 0,0-1-4 0,1-1-4 15,0 3-3-15,0-4-1 0,0 1 0 16,0 2-1-16,-1-1-3 0,1 2-1 0,-1-2-1 16,-4 3 0-16,3-1 1 0,-6 0 2 0,0-1-2 15,0-1 0-15,-1 1 1 0,-1 0 1 0,1-1 0 16,2 1 0-16,-3 0-1 0,2 0-2 15,-2-2 0-15,1 3 1 0,-2-2-4 0,1 0 2 16,-2 0-2-16,0 1-1 0,-3 0 2 0,-1 1-1 16,3-1-1-16,-4 1 1 0,5-2-1 0,-5 1 0 15,2 1 1-15,-3 0 0 0,1 0-2 0,0-1 1 16,-1 2 0-16,0-1-1 0,-1 1 2 16,1-1 0-16,-2 0-1 0,1 1 1 15,0-3 0-15,0 2-2 0,-1 1 1 0,-1 0-1 0,-1 0-1 16,2-1 3-16,-2 1-1 0,-3 0 2 15,3-1-1-15,-2 1 1 0,1 0 0 0,-3 0-2 16,5-2 4-16,-2 2-3 0,2 0 2 0,3 0 0 16,-3 0-2-16,0-1 0 0,1-1 2 15,0 0-2-15,0 1 2 0,1-1-2 0,-2 1 2 16,0 1 1-16,-3-2-1 0,-2 1 0 0,-1 1-2 0,-3 0 2 16,0 0-2-16,-1 0 5 0,0 0 4 15,0 0 6-15,0 0 11 0,0 0 4 0,0 0 7 16,0 0 3-16,0 0 0 0,0 0 1 15,0 0-1-15,0-2-3 0,0 2-3 0,0 0-1 16,0-1-6-16,0 1-7 0,0-3-11 0,0 3-11 16,1-1-4-16,1-2-1 0,0 0 0 0,0 1 1 15,-1-1-3-15,0 3-3 0,0-3-2 0,2 1 1 16,-2 0 2-16,2 0 1 0,-1 0 2 16,0-1-1-16,2 2 0 0,-1 0 0 0,-2-1-3 15,1 0 1-15,2 1-2 0,-1 1 2 0,-1-1 0 16,2 0 1-16,0-1 2 0,2 0 0 15,-1 0 3-15,1 1 0 0,-2 0 1 0,2-2 0 16,0 1 1-16,0 0 0 0,-1 1 0 0,0-1 0 16,-2 2 0-16,2-1 2 0,-1 0-1 0,-1-2 0 15,2 2 2-15,-2 0-2 0,0 0-2 0,1 0 1 16,-1-1-2-16,0 1 1 0,3 0-1 16,-5 0 1-16,4 1 0 0,1-1 0 0,-5 1 3 15,3-1-1-15,0 1 3 0,-2-3-3 16,3 3 2-16,-2-1-1 0,1 0-1 0,2 0 1 15,-4-1-1-15,2 1-2 0,1 1 0 0,-3-2 2 16,3 0 0-16,-1 1 2 0,3 0 0 0,-3 0-3 0,1-1 2 16,-1 1-1-16,1 0 1 15,-1 0 0-15,2 0-1 0,-4-1-1 0,1 2 0 16,-1 0 1-16,-1-1 2 0,1 1 1 0,-2-2 1 16,0 2 0-16,0 0 1 0,0 0 3 0,0 0 1 15,0 0 6-15,-2 0 3 0,2 0 7 0,0 0 8 16,0 0 5-16,0 0 8 0,-1-1-10 15,1-2-11-15,-2 1-12 0,1 0-11 0,-2-3 1 16,-2 2 0-16,2-1 2 0,-1-2-2 0,0 0-1 16,-2-1 2-16,1-1 0 0,-5 1-2 0,3-1 1 15,-3-2 1-15,2 1-4 0,-2 2 0 0,0-3-1 16,1 3-2-16,-2 1 3 0,2 1-2 16,-1-2-1-16,0 3-1 0,-2 0-1 0,2 1 1 15,-3 0-1-15,3-3 1 0,-2 4 0 0,1 0 0 16,2-1 0-16,0 2 1 0,-2 0 1 0,5-1-2 15,-2 2 2-15,1 0 0 0,0-1 1 16,0 1 1-16,2 1 0 0,2-2 2 0,-2 1-1 16,2 0 1-16,2 0-2 0,-1 0-2 15,2 0 0-15,0 0-1 0,0 0-5 0,0 1-3 16,0-1-6-16,2 0-4 0,-2 0-3 0,0 0-1 16,0 0-4-16,0 0-2 0,0 0 10 0,0 3 7 15,1 0 10-15,2 1 8 0,-1 1-3 0,1-2 2 16,-1 2-2-16,3-1 3 0,1 1 2 0,3-2 1 15,0 4 3-15,1-2 3 0,3 1 0 0,1 0 1 16,1 1 1-16,1-2-2 0,0 0-1 16,-1 0-2-16,1 0-4 0,-3 0-1 0,0-2-2 15,-1 2-1-15,-1-2 1 0,0 1 1 0,-1 0-1 16,0 0 0-16,-2-1 0 0,0 0-1 16,-3-1 2-16,-1 0-1 0,0 1-2 0,0-1 0 15,-2 0-1-15,1 1-1 0,-1-1 2 0,2 0-1 16,-2 0 1-16,0 1-1 0,-1 0 1 0,0-1 1 15,-1 2 0-15,0-3 4 0,0 3-3 16,0 1 1-16,-1 1 2 0,-2-1-1 0,-3 5 5 16,-1-3 1-16,-1 2 2 0,-3 2 0 0,-3 1-3 15,-1 1-1-15,-2 1-2 0,-4 2 0 0,1 1-3 16,-3-1 1-16,2 2-3 0,0 0-4 16,2 0 3-16,0-2-2 0,1 2 1 0,1 0 2 15,0-1-2-15,0 0 1 0,1 1 1 0,0-1-1 16,-1-2-1-16,2 1 1 0,2-2-2 0,0 0-2 15,1-1 4-15,2 0-1 0,0 0 1 0,2-4 4 16,1 0-2-16,-2-3-1 0,3 0 1 0,2-1 0 16,1-4 0-16,0 2 1 0,2-2 2 15,0 0-4-15,1-1 7 0,0-1 2 0,0 1 2 16,1 0 9-16,-1 0 1 0,0 0 2 0,0-1 3 16,0 1 1-16,0 0-6 0,0 0-3 15,0 0-8-15,0-3-10 0,0 3-2 0,0 0-13 16,0-1-30-16,1 1-46 0,-1-2-92 0,-1 1-114 15,1 1-219-15,2 1-354 0,1 1-235 16</inkml:trace>
  <inkml:trace contextRef="#ctx0" brushRef="#br0" timeOffset="83208.9143">13488 5692 1 0,'-2'-4'0'0,"1"1"0"0,-1-2 0 0,1 2 0 15,0-2 0-15,1-1 0 0,-1 2 0 0,0 1 30 16,-1 0 98-16,1 0-17 0,1 0-2 0,-3 0-11 16,3-1-5-16,0 2-8 0,-1 0-12 15,0-2-1-15,1 3-3 0,-1-1 4 0,0 1 3 16,0-1-10-16,-1 0-5 0,1 1-10 0,-3 0-8 15,3-1-3-15,-3 2-6 0,0-3-6 0,1 3 0 16,-4 0-2-16,4-3 0 0,-2 2 3 16,0-2 3-16,-2 2-1 0,1 0 0 0,-1 0 1 15,0-2 2-15,2 1-2 0,-3 0 1 0,1-1-4 16,-2 3-8-16,3-3 0 0,-2 0-3 16,-2 2-6-16,4-1-2 0,-3 0-3 0,2 1-3 15,-2 1 1-15,0-2-4 0,2 1-1 0,-1 1-2 16,-1 0-1-16,1 1 2 0,-1 1 1 0,0-2 1 15,-1 0-1-15,2 0 3 0,-1 1-3 16,1 1 2-16,0-1 1 0,-1 0-3 0,1 0 1 16,1 2-1-16,1-1 0 0,-2-1 0 15,2 1 0-15,-1 0 2 0,-1-1-2 0,2 1 2 16,-1 1 0-16,-3-1-2 0,1 2 1 0,-1-2 1 16,0 0 0-16,0 1 0 0,1 0-2 0,-1-1 2 15,0 2 0-15,2-1-1 0,-1 0 2 0,1-1 0 16,-1 0-2-16,0 3 0 0,0-2-1 0,-2 1-3 15,0-1 4-15,-1 2-1 0,0-1-1 0,-1 2 2 16,0-1-2-16,3-1 0 0,0 1 2 16,-4 0-1-16,4 1-1 0,-1-3 1 0,0 2 0 15,-1 1-4-15,0 1 3 0,2-2 0 0,-1 1 0 16,-1 0 2-16,2 2-4 0,-4-1-1 16,1 0 1-16,2 2 1 0,-1-2 0 0,2 1 1 15,-3 0 0-15,1 0-5 0,2 0 6 0,-2 2-1 16,0-2-1-16,0 1 3 0,1 1-4 15,1 0-3-15,0 0 4 0,-3 1 3 0,1 4 2 0,-4-3 1 16,-1 4-2-16,0-2-3 0,1 2 1 16,1-1-1-16,0 0-1 0,0 1 1 0,1 1-2 15,-2 1 1-15,0-1 2 0,1 3 0 0,-1-1 0 16,1-2 2-16,1-2-1 0,1-1-4 16,1-2 2-16,2 0 0 0,-2 0-1 0,2 0 3 15,1-3-5-15,-1 3-2 0,3-1 2 16,-2 0-2-16,1-2 3 0,1 1 1 0,1 3-1 0,0-2-3 15,1 0 0-15,-2 1-1 0,3-1 2 0,-2 1 5 16,3 1-2-16,-2 3-2 0,0-4-3 16,0 4-5-16,-1-1 3 0,2 1 0 15,-1 2 1-15,0-1 7 0,0-1 1 0,-1 2 1 0,0 1 2 16,-1 0 1-16,4 0 1 0,-5 3-4 16,4-2 1-16,-2 3-3 0,1-1-1 0,-1 3 2 15,2-3 0-15,-2 2 3 0,2-3 0 0,0 2-2 16,-2 1 1-16,1-2-2 0,3 0 1 0,-2 1 0 15,-1-1 1-15,4-1-2 0,-1-1 0 16,0 0-2-16,2-1 2 0,-1-1 1 16,1 3-1-16,0-3 1 0,-2 2-3 0,2 0 1 0,0 1 2 15,0 0-1-15,2-1-2 0,-1-2-1 16,0 0-3-16,2 1 2 0,-2 0 2 0,1-3 2 0,2 3-3 16,-1 1 4-16,-1-4 5 0,2 4 3 15,1-1 6-15,0 0-1 0,0 1-8 0,2-2-2 16,1-3-5-16,0 1-2 0,0 0 2 0,1 0 0 15,1 3 5-15,1-1-2 0,-1 0-1 0,2-2 0 16,-1 0 0-16,1 1 3 0,3-1 0 0,-3 0 4 16,3 0-1-16,-1-3 1 0,1 0 0 15,0 0 0-15,2 4 1 0,-3 0-3 16,2-4 3-16,0 3 2 0,0-4 3 0,2-1 9 0,2 1 0 16,1-1 2-16,-1 0 0 0,2 0-1 15,1-2 3-15,-1 0-2 0,3-1-1 0,1 1-4 16,0-1 5-16,1-1 2 0,3 0 5 0,0-1 2 15,4-1-10-15,-1 1 0 0,-1-3-5 0,-3 1-3 16,-1 0 4-16,2 0-1 0,-2-3 1 16,1 1-1-16,1-2 0 0,0 0-4 0,1 0-3 15,-1 0-4-15,-1 0-3 0,0 0 4 0,0-2-1 16,3 1 2-16,0-6 3 0,-1 3-3 16,6-2 3-16,-2-2 0 0,-2-1-2 0,4 1-1 15,-3-4-2-15,3 3-1 0,0-1-1 0,-2-1 2 16,-2 1-3-16,-2-2 2 0,-3 2 1 15,2-2-4-15,-2 0 7 0,-5-1 1 0,4-1-1 0,-5 0-1 16,0-1-2-16,-2 1-1 0,1-1 0 16,0 1 1-16,-1-1-1 0,0-1-1 0,1 2 0 15,-2-2-4-15,3 1 4 0,-1 0 1 0,-1-1 2 16,0-2 4-16,0 0 0 0,-1-3-1 0,1 0 0 16,-1 0 1-16,-2-2-3 0,0 0-1 0,1 0-1 15,-2-1-4-15,-1-1 0 0,2 2 1 16,-3-3 1-16,3 0 0 0,-4 3 1 0,5-2-1 15,-6 3-1-15,2-2 2 0,2 0-3 0,-4-1 0 16,2-1-1-16,0 0-3 0,-2 1 4 16,-2-3 1-16,0 3 2 0,0-3 2 0,-1 0-4 15,-1 0-1-15,-3-2-2 0,4 1 2 0,-2 4 1 16,-4-2 0-16,3 3 2 0,-4 0-1 0,0 0 2 16,-1-1 1-16,0 1-3 0,4 0 2 15,-4-1-5-15,0 2 1 0,-1 0 0 0,0 0-2 16,0-1 1-16,0 3-1 0,0-2 0 0,-1 1-2 15,0 1 4-15,-4 0-1 0,3-2 1 0,1 2 2 16,-2-1-4-16,-3 0 1 0,4 0-2 16,-4-1 1-16,2 2 1 0,-4 1-1 0,4-1 1 15,-3 4-2-15,-2-5 0 0,0 1 1 0,1-1 0 16,0 0 0-16,-1 2 0 0,-2-1-1 0,1 3-1 16,0-1 2-16,-1 1-1 0,0 0 0 0,-2 2 0 15,0 0-2-15,3-2 2 0,-4 2 0 16,0 1-1-16,1-2 0 0,1 5 0 0,-3-3-2 15,2 4 0-15,0-5-1 0,-4 4 1 16,4 0 2-16,-4 1 0 0,3 1-3 0,-4 2 1 0,0-3-1 16,-1 3-1-16,3 0 1 0,-3 0-3 15,0 2 1-15,-1 0 1 0,1-1 2 0,-2 3-2 16,5 0 3-16,-4 0-2 0,3 1 0 0,-2 0 3 16,-2-2 2-16,2 1-2 0,-2-1 0 15,2 0 1-15,2 2-6 0,0 0 1 0,-1 2 1 16,0-3-2-16,3 3 0 0,-3 0 2 0,0 2-1 15,4-1 0-15,-4 0 1 0,5 0 1 0,-6-1 0 16,4 1 0-16,-1 0 2 0,-2 0 0 0,1 0 1 16,0 0 0-16,-1-1-1 0,-2 1 0 15,7-1 0-15,-3 1 0 0,4-2 0 0,1 2-2 16,-1-1 1-16,-1 1-3 0,-2 1 0 0,5-1-2 16,-2 3-1-16,-2-1 1 0,1 1-1 0,1 0 1 15,1 2 0-15,-2-1-1 0,1 0 0 0,2 0 1 16,-2 2-1-16,1-1 0 0,1 1-1 15,1 0 0-15,-2 1 0 0,4-1-2 0,0 0 0 16,-3-1-4-16,1 3-4 0,2-2-6 0,-3 1-3 16,3-1-6-16,0 1-7 0,0-2-11 15,3 1-12-15,-2-1-10 0,2 1-11 0,0-1-14 16,0-2-29-16,3 0-81 0,0 0-76 0,-2-1-91 16,2 4-94-16,-1 0-33 0,1-1 234 0,2-1 268 15</inkml:trace>
  <inkml:trace contextRef="#ctx0" brushRef="#br0" timeOffset="83852.6586">13134 5639 1 0,'-1'0'0'0,"-2"-1"0"16,0-1 0-16,1 0 0 0,2 2 0 0,-2-2 0 16,2 2 68-16,-2 2 42 0,2-2-35 0,0 1-50 15,0-1-30-15,0 1-2 0,-1 2 4 16,0 0 17-16,-1 2 5 0,0-2 1 0,2 2 1 16,-2 1 4-16,0-1 6 0,1 3 2 15,-2-1 6-15,2 0 2 0,0 4 0 0,-2-2 1 0,0 3-3 16,-1 0 1-16,1 5-5 0,-3 0 2 0,3 1 3 15,-5 1-2-15,2 3 2 0,0 1-14 16,-2 1-3-16,2 0 22 0,-2 3 7 0,0 0 8 16,-1 5-6-16,1 1-23 0,1 1-9 15,0 0-7-15,-2 0-1 0,1-1 3 0,0-1 4 0,0 2 5 16,1 0 1-16,-2 4-3 0,0-4-3 16,3 2-1-16,-1 0 1 0,-1-2 3 0,1 1-7 15,1-2-4-15,-2-2 0 0,3-1-2 16,0 1 1-16,0-4-2 0,0 0 2 0,2 1-2 15,-1-2 1-15,0 0 1 0,0 1-4 0,1-3 2 16,1 5 3-16,1-3 2 0,-3 2 2 0,0 0-1 16,1-2 4-16,0 0-4 0,-1-1 2 15,1 2-2-15,-2-2-4 0,1 1 3 0,-5 1 2 16,5 0-1-16,-3 0 1 0,2 1 4 0,0-2-5 16,1-1-1-16,-1-2-2 0,1 1-1 0,-3 0 4 15,4 0 1-15,-3 0-1 0,3-2-1 0,-2-1-1 16,1-2-2-16,2 1 3 0,-2-3 1 15,1 1-3-15,1-5 1 0,1 0-3 0,-1-4 0 16,1 2 4-16,-3-3-2 0,3-2 0 0,0 2 1 16,0-2-2-16,-1-1-1 0,0 0-2 0,2-2-2 15,-1 3-2-15,1-3-2 0,-2-1-3 0,1 1-4 16,0-1-8-16,0-1-17 0,1 1-25 16,0 0-33-16,-1-1-44 0,1-1-52 0,0 1-55 15,0-1-70-15,0-1-50 0,0 0-95 0,1-3 213 16</inkml:trace>
  <inkml:trace contextRef="#ctx0" brushRef="#br0" timeOffset="84482.5264">13692 5702 1 0,'0'-5'0'16,"0"-4"0"-16,0-1 0 0,0 3 112 0,0 0 195 15,0 3-8-15,0 0-32 0,-2 3-59 0,2 0-77 16,0 1-63-16,2 1-65 0,-2 0-54 15,0 0-29-15,1 2 5 0,-1 0 23 0,1 4 36 16,0 0 33-16,0 1 3 0,0 5 0 0,2-2-2 16,-1 2-2-16,0 3 1 0,-1 0 7 0,1 2 9 15,2 2 10-15,-2 2 9 0,-1 2 7 0,-1 1 8 16,0 3 1-16,0 1-1 0,0 0-7 16,-2 4-12-16,-1 1-9 0,-1 3-5 0,1-1-3 15,-4 0 1-15,2 0-3 0,-2 2-6 0,-1-1-3 16,1 4-4-16,0-1 3 0,-2 0 5 0,0 2 0 15,0 1-3-15,-2 3-4 0,3-3-4 16,1-2-5-16,0 3-1 0,-2-1 1 0,0 1 1 16,3 2 0-16,-1-3 0 0,-2-1 0 0,4-1-2 15,-1-2 3-15,-2-3-1 0,0-1 1 0,3-2 1 16,-2 2-1-16,2 1 2 0,-1 1 2 16,1-3-2-16,-3 0-1 0,2-4 0 0,2-2-1 0,-3 1-1 15,2-1 2-15,-1-2-5 0,2 1 1 16,-1-7-1-16,3 1-5 0,-4 0 5 15,3-3 1-15,1 1-1 0,-4-3 1 0,4 0 0 0,0 1-1 16,-2 1 6-16,0-3 2 0,3-1-4 16,-1-2 3-16,0-3-4 0,1-1-4 0,-1-2 7 15,2-1 1-15,0 0 2 0,-1-3 3 0,1 0 1 16,0-2 6-16,0 0 5 0,1 0 7 16,-1-2-7-16,0 0-14 0,0-1-34 0,-1-3-52 0,1-1-51 15,-1-3-84-15,1-4-117 0,-1-2-238 16,0-1-235-16,-4-3 251 0</inkml:trace>
  <inkml:trace contextRef="#ctx0" brushRef="#br0" timeOffset="85321.5136">12200 6930 1 0,'-1'-2'0'0,"-3"-1"0"16,-1 0 0-16,1 1 0 0,1 0 0 0,-1-1 0 16,1 1 32-16,-1 0 109 0,2 0-3 15,-1-1-11-15,2 1 1 0,-1 1-11 0,-1 0-8 16,2 0 4-16,0-1 2 0,-2 1 1 16,2 0 5-16,-2 0 4 0,3 1-19 0,0 0-29 15,0 0-34-15,0 1-44 0,2-1-25 0,-1 0-21 16,-1 1-12-16,1 0 17 0,0 1 18 0,2-1 29 15,-1 1 27-15,3 0 12 0,2 2 10 16,0-2 11-16,3-1 11 0,2 0-2 0,3-1 1 16,0 0-7-16,4 0-6 0,0-1-5 0,3-1-6 15,0 0-4-15,5-1-6 0,0-1-1 0,-3 0-7 16,6 1-2-16,0-2 1 0,0-1-4 0,3-2 5 16,4 0-1-16,1 1-3 0,1-2-3 15,3 0-5-15,4-1-2 0,-1-1-3 0,3-1 1 16,2 4-4-16,-1-3 0 0,2 1 0 0,-1 0-7 15,2 1 3-15,0 1-5 0,0 1-1 0,-2-1 5 16,1 2-1-16,-1 0 5 0,1 1-1 0,-1 1 1 16,1 0-2-16,0 0 0 0,-1 1 1 15,-1-1 1-15,-4 1-1 0,3-1 1 0,-1-1-3 16,-2 0-2-16,-2 2 2 0,-2-2-5 0,-1 0 4 16,0-1-1-16,-3-1 1 0,-2 1 2 0,2-1-2 15,-4-1-3-15,2 2 3 0,-2-3 0 16,-1 0-2-16,-1 1 6 0,0 0-4 0,-1-1-3 15,-1 3 1-15,-5 0-3 0,-3 0-1 0,-1 2 0 16,-1-1 2-16,-1 2-4 0,-2-1 2 16,0 0 0-16,-1-1-2 0,0 1 4 0,-3 2-2 15,4 0 0-15,-6-1 1 0,-2 2-3 0,-1-1 3 16,1 1-1-16,-3 0 3 0,1-1 0 16,0 1 0-16,-2 0 3 0,-2-1-1 0,3 0 5 15,-3 2 0-15,-1-1 0 0,-1 1 2 0,1 0-1 0,-1-1 0 16,0 1 2-16,0 0 4 0,0 0 0 15,0 0 3-15,0 0-4 0,0-3-5 0,1 1 0 16,-1-1-7-16,0 0-1 0,0 1 0 0,0 0-6 16,0-1 2-16,0 0-2 0,0 0-4 0,1 1-10 15,-1 0-23-15,-1 0-36 0,1 1-58 16,-1 0-99-16,0 0-216 0,0 1-339 0,0 0-579 16</inkml:trace>
  <inkml:trace contextRef="#ctx0" brushRef="#br0" timeOffset="86355.3417">12566 6183 1 0,'0'-2'0'15,"-3"-1"0"-15,1-1 0 0,-1-2 0 0,2 4 196 16,0-3 48-16,0 3-4 0,-1-2-17 15,1 1-21-15,0 1-27 0,1 1-24 0,-3-1-24 16,3 2-30-16,0 0-33 0,0 0-33 0,0 2-40 16,0-1-40-16,3-1-36 0,-3 0 6 15,0 4 17-15,0 1 29 0,-3 2 37 0,3 5 3 0,-1-2-3 16,0 5 2-16,0 0 4 0,0 0 7 16,-2 2 8-16,-1 4 1 0,2 0 0 0,-3 2-1 15,1 0 0-15,-2 0 2 0,0 4 1 0,-2-2-4 16,2 0 0-16,0-2-3 0,-3 0-3 15,4-3 0-15,0-1-4 0,0 3 1 0,0-4-1 16,1 0 1-16,-1 1-2 0,3-2 0 0,-2 1 0 16,1-4 4-16,0-2 3 0,3-2 1 15,-1-3-1-15,-1-2-5 0,2-3 0 0,0 1-3 16,0-3 0-16,2 2-2 0,-1-1-1 0,-1-1-6 16,3 1-6-16,-1-3-12 0,0 0-39 0,1-1-71 15,3-3-137-15,0 0-200 0,2-4-171 16,-1 0 168-16</inkml:trace>
  <inkml:trace contextRef="#ctx0" brushRef="#br0" timeOffset="86696.7311">12536 6183 1 0,'-1'-4'0'0,"-2"-1"10"0,-1-3 217 16,4 3-34-16,2 1-42 0,2-1-39 0,-2 2-30 16,2-3-21-16,1 1-12 0,2 1-5 0,2-2 5 15,1 0-2-15,5 0-1 0,-3 0 2 16,4 0 4-16,0-2 7 0,3 0 3 0,1 1-3 16,0 1-9-16,2-3-5 0,-3 2-12 0,3 0-9 15,-3-1-5-15,0 3-6 0,-1 1-2 0,-6 0-5 16,3 2-3-16,-7 0 1 0,1-1-4 15,0 3 0-15,-4 3 1 0,0-2-2 0,0 0 1 16,-2 1 4-16,-1 0 2 0,-1 1 2 0,0 2 4 16,1-1-1-16,-1 4-12 0,-1-2-28 0,0 1-55 15,0-2-55-15,-1 2-60 0,-1-1-85 0,0 1-59 16,0 0-47-16,-2-1 259 0,0 0 131 0</inkml:trace>
  <inkml:trace contextRef="#ctx0" brushRef="#br0" timeOffset="87068.1601">12517 6394 1 0,'0'0'0'0,"0"0"0"0,0 1 0 0,0-1 0 15,3 0 0-15,-2 0 0 0,-1 1 0 0,1 0 0 16,0 1 0-16,2-1 0 0,-2 1 151 15,4 0 26-15,-1 0 28 0,2-1 2 0,0 1-5 16,4-4-15-16,-1 1-24 0,6-3-26 0,-2 1-27 16,-1-3-29-16,5 1-20 0,-3-4-6 0,2 2-11 15,-1-1-6-15,3 0-4 0,-3 1-10 0,0 0-5 16,-4 1-4-16,2-1-4 0,-2 3 2 0,-2 0 1 16,1 1-1-16,-2 1-3 0,-1-1-1 15,-4 1-1-15,-1 1 0 0,-1 1 8 16,-1-1 3-16,0 2 6 0,-1-1 7 0,1 0 0 0,0 1 1 15,0-1 1-15,-1 0-2 0,1 0-2 16,0 0-2-16,-1 0-5 0,1 0-7 0,0 2-4 16,0-2-9-16,0 0-7 0,-1 0-17 0,1 0-25 15,-2 0 0-15,0 3-46 0,-1-1-93 0,2 3-137 16,0 1-259-16,0 4-166 0,-2-2 460 16</inkml:trace>
  <inkml:trace contextRef="#ctx0" brushRef="#br0" timeOffset="94631.8989">12441 6996 1 0,'-1'-1'0'0,"-2"-2"0"16,2 1 0-16,0 1 0 0,0 0 0 0,1 1 0 16,0-2 0-16,0 2 0 0,0-1 0 0,0 0 0 15,0 1 0-15,0-1 0 0,0 0 0 0,0 0 16 16,0-1 128-16,0 2 12 0,0-1 1 16,0 1-13-16,0 0-16 0,0 0-20 0,0 0-9 15,-1-1-8-15,1 1-6 0,-2-2-4 0,2 2-6 16,-1 0-6-16,1 0-5 0,-1 0-9 0,-2-1-3 15,3 1-7-15,0 0-3 0,-1 0-3 0,1 1-6 16,0-1-9-16,0 0-9 0,0 2-7 16,0-2-5-16,0 0-2 0,0 0-3 0,0 1-5 15,0-1-1-15,0 1 3 0,0 1 2 0,-2-1 5 16,2 2 4-16,-3 0-3 0,1-1-1 0,0 1-2 16,0 1 1-16,2 0 2 0,-3 1 2 15,1-1 0-15,-1-1-2 0,1 2-3 0,-1 1 0 16,1 1 0-16,-3-2 4 0,3 3-1 0,-1 1 0 15,-1-2-1-15,2 1-2 0,-2 2 3 16,0-2 2-16,2-1 0 0,-2 2 2 0,-1-2-3 16,0 2 1-16,1 1-1 0,2-2 2 0,-2 1 0 15,0-2-2-15,2 0 2 0,-1-1-3 16,1 0 1-16,-1 0 1 0,0-3 0 0,3 2-2 16,-1-1 1-16,-1 2-2 0,0-2 1 15,2-1-1-15,-2 1 0 0,1-2 0 0,0 1 1 0,1-1-2 16,-1 0 1-16,1 1 1 0,0-1-1 0,0-1 1 15,0 2-2-15,0-2-2 0,-1 0-1 16,1 1 1-16,0-1-1 0,0 1 1 0,1 0 1 16,-1-1-2-16,0 3 2 0,0-2-1 0,1 1 0 15,0 0 2-15,2 0 1 0,-1 0 1 0,1-1 0 16,2 0 5-16,-2 0 2 0,1 1 5 0,2-2 6 16,1 0-1-16,4-1 8 0,-3 0 0 15,2-1-1-15,2-2 0 0,0 1-5 0,0 1-5 16,-1-3-2-16,2 0 1 0,1 1-2 0,-1-2 1 15,-1 1 1-15,1 0-3 0,-3 0 2 0,2 1 2 16,-5-1 0-16,2-2 5 0,-3 2 0 16,0-1 2-16,2 0 0 0,-5-1 0 0,3-1-1 15,-4 3-2-15,2-2-1 0,0 0 0 0,-3 0-1 16,1 0-1-16,0 2-1 0,-2-1 1 16,0 1-1-16,0-2 0 0,0 1-2 0,0 1-3 15,0 0-1-15,0 0 0 0,-2-2-1 0,1 1 2 16,0 1 0-16,1-1 0 0,0 2-1 15,-1-2 0-15,1 0-3 0,-3 3 2 0,3 1 3 16,0-1 2-16,-1 2 3 0,1 0 0 0,0 0-5 0,-2 0-8 16,2 0-4-16,0 0-10 0,0 0-10 0,0 2-8 15,2-2-2-15,-2 2 4 0,0 1 9 16,0 1 11-16,0 3 2 0,1 0 3 0,-1 0 0 16,0 2 0-16,3 0 1 0,-3 3 0 0,0-2 1 15,1 4 0-15,-1 0-2 0,0 1 0 16,0-2 0-16,0 1-2 0,0 1 2 0,-1-1 1 15,-2 1 2-15,2-1-1 0,-1 0 1 0,1 1-1 16,0-3-1-16,0 3 3 0,0-1-5 16,-1-2 5-16,1 1-1 0,0 0-1 0,-1 0 3 15,2-2-1-15,-1 0 0 0,0 0 0 0,0-3 2 16,1 1-1-16,-1-3-1 0,1-1 3 0,-2-2-5 16,2 0 2-16,0-2-2 0,0 0 1 15,0 0 7-15,0-1 3 0,0 0 5 0,0-1 6 16,2 1 4-16,-2-1-7 0,0 0-16 0,0-1-39 15,0 1-74-15,1 0-121 0,0-1-328 16,3-1-701-16</inkml:trace>
  <inkml:trace contextRef="#ctx0" brushRef="#br0" timeOffset="95608.6224">11714 5647 1 0,'-1'-5'125'15,"0"2"202"-15,1-2-35 0,0 3-27 0,0 1-52 16,0 1-86-16,0 1-76 0,1-1-72 0,-1 2-9 16,0 2 10-16,1 0 14 0,-1 4 31 0,1 1 6 15,-1-2-3-15,2 5 3 0,0-2 5 0,-1 2 6 16,-1 1 12-16,1 0 7 0,-1 2 0 0,0-1-4 15,0 3-8-15,0-1-7 0,0 0-2 16,-1 2-3-16,-2-1-1 0,1 0-7 0,0 0 0 16,1 0-1-16,-2-4 2 0,2 1 4 0,0-2 1 15,-1 1-1-15,1-3-5 0,0 0-5 16,0-2-5-16,1 1-6 0,0-2-11 0,-2-1-34 16,2-1-48-16,0-3-63 0,-1 1-89 0,1-3-59 15,0 0-21-15,0 0-39 0,0-3-76 16,0-1 36-16,0-2 391 0</inkml:trace>
  <inkml:trace contextRef="#ctx0" brushRef="#br0" timeOffset="96076.1831">11686 5521 1 0,'3'-17'0'0,"1"-8"0"0,1-6 147 0,1 4 98 15,2 5-16-15,1 0-25 0,1 3-27 0,-1 0-36 16,4 3-32-16,-3-1-26 0,2 3-15 15,0 1-7-15,0 4-11 0,-2 2-17 0,0 3-19 16,-3 3-19-16,-1 2-10 0,-1 5-4 0,1 2 0 16,-1 1 8-16,2 7 6 0,-2 1 8 15,-1-1 8-15,-3 3 6 0,0 4 4 0,-2 0 2 16,-2 2 5-16,-2 2 0 0,-1-1 0 16,-2 3 6-16,-1-1-2 0,-1 0 6 0,0 1 3 0,-3-2-4 15,2-1-5-15,0-3-6 0,0-2-3 0,1-2 1 16,-1-2 4-16,1-2 2 0,-2-1 0 15,1-3 2-15,2-1-1 0,2-3 1 0,-1-1 1 16,0-2 2-16,3-1 4 0,0-2 4 0,3-1 6 16,0-1-3-16,2-1-3 0,0 1-8 0,0-1-11 15,1 1-8-15,-1 0-9 0,1 1-8 16,-1 0-6-16,2-2-9 0,-2 2-4 0,1-1-1 16,3 1 2-16,-2 0 1 0,3-1 8 0,3 2 1 15,-3-1 2-15,1 1 7 0,3 3-2 0,0-1 2 16,1 2 1-16,-1-2-1 0,2 2 0 15,-2 1 2-15,2 2-2 0,0 0 0 0,-2-1 2 16,1 1 0-16,3 0 1 0,-3 0 4 0,0 2-2 16,1 0 3-16,0 0 1 0,-1 0-3 15,0 0-3-15,-1 0-11 0,-1 0-43 0,3 1-73 16,-3-3-109-16,1 0-202 0,1-1-186 0,1-1-177 16,-1-3 664-16</inkml:trace>
  <inkml:trace contextRef="#ctx0" brushRef="#br0" timeOffset="97045.9091">12008 5653 1 0,'-1'-1'49'15,"1"-1"163"-15,0 0-154 0,0 2-57 0,1 0 18 16,0 1 27-16,3-1 5 0,0 1 16 15,3-1-3-15,0 2-3 0,0-2 4 0,0 1 3 16,0-1 8-16,0 0 6 0,2 0-1 0,-4 0-4 16,0-1 0-16,0-1 8 0,1 1 6 15,-4-1 6-15,3-2-4 0,-2 1-13 0,1-1-9 16,-1 0-8-16,1-1-4 0,0 1-2 0,0-3-3 16,-2 1-4-16,-1 0-1 0,0-1-3 0,1 1-6 15,-4-1 0-15,2 1-6 0,-2-2-3 0,0 2 0 16,-1-1-4-16,-1 2-2 0,2-1-5 0,-3 1-4 15,1 3-6-15,0-1-5 0,-1 2-4 0,1 1-7 16,-2 0 0-16,0 1-1 0,-1 1 1 16,-3 1 4-16,0 1-1 0,-1 1 1 0,-2 3 1 15,-2 0-3-15,4 4-3 0,0-2-2 16,1 2-2-16,2 1 0 0,1 1 5 0,1 0 1 16,3 1 0-16,1-1 3 0,0-2-1 0,5 4 1 15,1-5 4-15,2 2-1 0,5-1 1 0,3-3 2 16,4-2 2-16,5-2 2 0,2-5 1 15,3 0-3-15,2-5-7 0,-1 0-9 0,1-2-20 16,-1 0-18-16,-3-2-11 0,1 2-9 0,0-3 7 16,-4 2 5-16,3-3 1 0,-4 2 8 0,0-2 12 15,-8 0 14-15,3-1 12 0,-6 1 10 16,-1-1 1-16,0 1 6 0,-4 1 5 0,0-1 5 16,-2 0 8-16,-1 0 4 0,-2 0 0 0,-1 2 2 15,-1-1 5-15,-1 2 7 0,-2 0 10 0,1-1 6 16,-1 3-7-16,-1-1-11 0,0 4-11 15,-2 0-16-15,-1 3-6 0,1 0-4 0,-3 1-2 0,-3 2-1 16,1 1 1-16,-4 3-4 0,1 1 0 16,-3 1 1-16,2 2-6 0,1 0-1 0,4 2-1 15,-1 0-8-15,4 1 3 0,4 0-2 0,0-3 0 16,3 3 8-16,1-1-1 0,3-1 6 16,2 0 2-16,0-1 2 0,5-4 1 0,2-1 2 15,2-4 6-15,6-2-2 0,-2 0 6 0,0-4-2 16,2-1-6-16,-5-2 1 0,2-1-1 0,-4-1 1 15,0-3 5-15,1 1 6 0,-4-1 1 16,-1-2 2-16,-2 0-1 0,1-3-9 0,2-1 2 16,-4-1-3-16,-1-2 0 0,1-1 11 0,-2 1-4 15,-2-1 1-15,2 2 0 0,-4-2-3 16,0-1 2-16,-4 3 5 0,2 0 3 0,-2 0-3 16,-1-1 10-16,0-1 0 0,-1 3 5 0,-4-2 5 15,4 2-2-15,0 4 1 0,-2 2 1 0,2 0 3 16,1 4-1-16,0 0 2 0,0 0 1 0,2 5-4 15,1-1 3-15,-1 4-5 0,3-3-9 0,-1 4-10 16,2 0-21-16,-1 1-20 0,0 2-5 16,1-1-3-16,1 4 8 0,2 3 12 0,-1 6 5 15,2 3-2-15,-1 2 3 0,3 4 0 0,-2 0 0 16,1 1 5-16,-3 1-3 0,1 0 0 16,0 0 0-16,-2 2 0 0,4-1-1 0,-3-1 0 15,-1-1 1-15,-1-1-4 0,1-1 5 0,-1 1 1 16,-1-3 0-16,0-1 2 0,1-1-3 0,1-1 2 15,-1-2 1-15,0 1-4 0,0-2 3 0,3-2-2 16,0 1-5-16,-2-5-10 0,3 2-28 16,-1-3-39-16,-3 0-62 0,2 0-89 0,-1-2-158 15,-2-1-316-15,-2-1-701 0</inkml:trace>
  <inkml:trace contextRef="#ctx0" brushRef="#br0" timeOffset="97638.6884">11580 6199 1 0,'-5'4'0'0,"1"-3"0"0,-1 0 0 16,-1 0 110-16,4 0 171 0,-2 1-34 0,1-1-30 15,2 0-12-15,-1 0-7 0,1-1-12 0,0 1-20 16,-2 1-28-16,2-1-25 0,0 1-17 0,1-2-9 16,-1 0-11-16,1 2-10 0,0-1-13 15,1-1-10-15,-1 0-6 0,0 0 0 0,1-1 4 16,-1 1 1-16,1 0 0 0,1-2-7 0,-1 2-8 15,0 0 6-15,2-2 6 0,3-1 6 16,4 2 2-16,2-4-12 0,3 1-11 0,7-3-8 0,0-3-3 16,3 2-5-16,2-2 0 0,-1 0 1 15,7-1-2-15,3-1 4 0,-1 0 0 0,1-4 1 16,2 1 1-16,5-5-1 0,3 1 0 16,0-3-1-16,1 0 1 0,-4 2-2 0,0-1 0 0,-2 2-1 15,-2 0-2-15,1 2 3 0,-6-1-1 16,0 2 0-16,-3 3-1 0,-5-1 1 0,-2 2 2 15,-4 1 1-15,-3 3 8 0,-3 0-2 16,0 0 3-16,-4 3 2 0,-3 2 0 0,-3 3 5 0,0-2 0 16,-3 1 2-16,0 2-3 0,-1-1-4 15,0 0-3-15,-1 0-3 0,1-1 1 0,0 1-5 16,0 0 2-16,-1 0-3 0,1 1-3 0,-3-1 4 16,3 0 0-16,0 0-1 0,0 2 0 15,-1-2-4-15,0 0-1 0,1 0-2 0,-1-2-1 16,-1 2-8-16,0 0-5 0,-2 0-9 0,2 2-19 15,-2-2-26-15,-1 2-51 0,0 1-90 0,-4 0-181 16,3 5-555-16,-3-1-652 0</inkml:trace>
  <inkml:trace contextRef="#ctx0" brushRef="#br0" timeOffset="104143.0895">9706 4439 1 0,'-1'2'0'0,"-3"-4"0"0,2 1 0 16,0 0 0-16,-2 1 0 0,2 0 0 0,1-1 4 16,1 1 82-16,0 0-23 0,0 0-30 0,1 1-21 15,-1-1-20-15,0 0-22 0,2 1-5 16,1-1 6-16,-2 1 12 0,0 1 25 0,1 0 17 15,-1 0 3-15,3 1 5 0,-2 1 3 0,0-1 1 16,-2-1 3-16,2 0 2 0,2 1 0 16,-2 1 5-16,-1-1 4 0,0-1 4 0,0 2 2 15,0 2-2-15,2-2 0 0,0 1-5 0,0 1-6 16,0 1-8-16,2 0-6 0,-2 0-2 16,4-1 0-16,-3 1 7 0,3 0 3 0,-2 0 5 15,1 1 0-15,0 0-6 0,0-1-5 0,1 2-3 16,-1 0 1-16,0 1-3 0,3 0 4 0,-2 1-1 15,1 2-3-15,-2-3 2 0,4 3-1 16,-2-2-1-16,-1 0-2 0,4 1-6 0,-2 0-4 16,0 0-7-16,-2 1 1 0,4-2-2 0,-1 2 1 15,-1-3 2-15,0 3-2 0,1-2 4 16,0 2 0-16,-1-2-1 0,1 1-1 0,-2 0-5 16,-1-1-1-16,4 1 3 0,-2 0 3 0,1 2 3 15,0 0 4-15,3-1 2 0,-1 2-2 0,0-3-1 16,0 1-3-16,1 2-1 0,2-4 0 0,-3 4-3 15,0-1-1-15,-1 0 1 0,2 4 1 0,0-4 1 16,-1 1-1-16,0-1-3 0,-2-2-1 16,4 1-1-16,-4-2 0 0,2 2-2 0,-1-2 1 15,0 2-1-15,-2-5 0 0,2 6-2 0,0-2-1 16,0 1 0-16,1 0 0 0,-2 1 2 0,1-1 2 16,2 4-2-16,-1-2-1 0,0 0 0 15,0 2-1-15,-1-1 1 0,3-3 0 0,1 2 0 16,-2-1-2-16,2 1 2 0,0-1-1 0,1 0 3 15,-1 2 1-15,3-3-1 0,-2 1 0 16,0 1 0-16,-2-1 0 0,0 2 1 0,-1-4-1 16,0 3-1-16,1-2-2 0,-3-1 2 0,1 1-1 15,-1 0 1-15,-1 1 1 0,-1-1-1 0,2-1 1 16,-1 0-2-16,0 2 0 0,1-2 3 16,-1 2 0-16,1 0 2 0,0-1 1 0,-1-2-1 15,0 1 0-15,1 1-1 0,-1-2 3 0,1 1-4 16,2 1 0-16,-3 1-1 0,0-4-4 0,2 4 5 15,0-3 2-15,-1 4-1 0,1-3 4 0,-1 1-5 16,-1-2-2-16,-1 3 1 0,-1 1 3 16,1-3-1-16,3 2 1 0,-3-2-2 0,2 0-2 15,-1-1 1-15,0 2 1 0,1-2 1 0,-1 1 3 16,-1-2-2-16,1 2 0 0,0-3 1 16,-1 0 2-16,0 3-2 0,1-1-1 0,1 2-1 15,-2-3-5-15,1 0 4 0,-3 0 1 0,3 0 1 16,-3-1 7-16,4 2-2 0,-3 0 1 0,1-1-1 15,1 1-1-15,0 0-4 0,-1 2 1 0,2-2-1 16,0 2-2-16,0-1 4 0,0-1 1 16,0 1-2-16,3-1 4 0,-1 1-3 0,-1-1-1 15,2 0-2-15,-6-1-2 0,4 0 1 0,-2 1 0 16,1 1 0-16,-2-1-1 0,2 2 2 16,-4-4 1-16,2 5 0 0,2-2 5 0,-3 1-6 15,1-2-1-15,-1 1-1 0,3-2 0 0,-2 3 4 16,0-2 4-16,2 2 2 0,0-2-2 0,2 1 3 15,-2-1-1-15,1 1 2 0,1 0 2 16,-1 0-2-16,2 0 2 0,0-1-1 0,-3 0-2 16,2 0-3-16,-1-1-2 0,1-2-1 0,-3 0 0 15,0 1 0-15,0-1 1 0,-1 0-1 0,-3-1 1 16,2-1-2-16,-2 1-1 0,-1 1-4 16,1 0 2-16,-1 2 1 0,1-2-1 0,-2-1 4 15,3 0-2-15,-3 2 1 0,2-2 0 0,-2 1 0 16,2-2-1-16,0 0 0 0,0-1 0 0,-4 3 0 15,3-1 0-15,-1 0 0 0,1 1-1 16,-1-3-1-16,-2 0 0 0,3 0 1 0,-1 0 1 16,-3-1-1-16,3 1 1 0,-2-1-1 0,-1 1-1 15,1-2 0-15,0 2 0 0,1-1 2 0,-1 1 0 16,1-1-1-16,-2 0 0 0,2 3 1 0,-2-5-3 16,2 2 3-16,-1-1 0 0,0 0-3 15,-1-1 1-15,2 2 0 0,-1-2-3 0,0 3 1 16,-2-3 1-16,1 0-1 0,0-1 2 0,-1 1 0 15,1-1 0-15,-1 0 0 0,2 2 1 16,-2-2-2-16,0 0 0 0,2 0 1 0,-2-1-2 16,1 1 2-16,-1-1 1 0,0 0-1 0,0 0 2 15,0 0 6-15,0 0 5 0,0 0 9 0,0 0 7 16,0 0 1-16,0-1 5 0,0 1 0 0,0 0 1 16,0 0-4-16,0 0-9 0,-1-2-10 0,-3-2-10 15,2 0-2-15,1 1-2 0,-4 1 2 16,0-2-2-16,-1 1-2 0,-1-1 0 0,0 1-2 15,-2-1 1-15,-1 2 0 0,1-2 0 16,-1 0 1-16,-1 0-1 0,1 2-1 0,1 1 2 16,2 0 1-16,-2 1 3 0,3-2-3 0,0 1 1 15,1 1-4-15,1-1 1 0,-1 1 0 0,3 0 1 16,0 0-1-16,1-1 2 0,0 0-1 0,0 1 0 16,0-1 1-16,1 1-2 0,-2 1-1 0,2-1 0 15,0 0-1-15,0 0-1 0,0 1 0 16,0-1-2-16,0 0-3 0,0 1-5 0,0-1-7 15,0 0-7-15,0 1 2 0,0 0 6 0,0 2 4 16,0 0 8-16,0 1 0 0,0-1-1 16,2 0 3-16,-2-1-1 0,1-1 3 0,0 0 1 15,0-1 0-15,0 1 2 0,1-1 0 0,0 1 4 16,0-1 1-16,2 0 5 0,-1-1 1 0,-1 0 2 16,3 0 0-16,2-4 0 0,-2 0-2 0,4-4-1 15,0 0-1-15,1-1 0 0,4 0-2 16,-3-3-1-16,0 1-3 0,5-2 3 0,-4 2 2 15,-1-3 1-15,0 0 5 0,0 0-2 16,-1 0-1-16,-1 0 2 0,1-1-4 0,0-2 0 16,-1 0 1-16,-1 2-2 0,-3 0 0 0,3 0 0 15,-3 2-2-15,0-3-1 0,0 1 1 0,-1 3-2 16,-2-1 1-16,1 4 2 0,-1-2-3 0,0 4 2 16,-2-1-4-16,2 1 1 0,-2 1 0 0,0-1-1 15,0 0 1-15,0 0-1 0,0 2 1 16,0 0-3-16,0 2-1 0,0 2-1 0,0-1-15 15,0 3-28-15,0 0-42 0,1 2-58 0,1-1-80 16,2 5-144-16,-1 3-359 0,3 2-732 0</inkml:trace>
  <inkml:trace contextRef="#ctx0" brushRef="#br0" timeOffset="105758.2365">9029 7164 1 0,'0'0'0'15,"-2"-1"0"-15,0 1 0 0,0-2 0 16,0 2 0-16,1 0 29 0,1 0 152 0,0 0-13 16,0-1-16-16,0 1-14 0,0 0-14 0,0 0-8 15,0 0 2-15,0 0-10 0,0 0-8 16,0 0-14-16,0 1-22 0,0-1-17 0,-1 0-19 15,2 0-19-15,-1 2-18 0,0-2-10 0,0 1-14 16,0-1-12-16,0 0 2 0,0 1 9 0,1 0 13 16,1 1 18-16,0 4 7 0,0-5 0 15,0 2 5-15,3-1 3 0,-1-1 1 0,1 2 3 0,0-1 2 16,0 0 0-16,1 0 3 0,3 2-1 16,1-3-2-16,0 1-3 0,1 2-5 0,1-1 4 15,1 0 3-15,1-1 1 0,0 0 1 0,5 0 0 16,0 0 1-16,2 1 1 0,1-3 6 0,2 0-6 15,1 0 1-15,0 0 2 0,2 0-3 16,1 0 4-16,0-3 1 0,-2 2-1 0,4-1 0 16,0-1 1-16,1 3 0 0,-1-2 2 0,1-1 2 15,-1 1-4-15,1 0 2 0,0-1 0 0,0 2-5 16,2-4 0-16,0 3-2 0,-1-1-5 16,-2 1-1-16,1 1-1 0,-2-2-2 0,2 2-1 15,-2-1 2-15,2-1-5 0,1 3 1 0,0-2 0 16,-1 2-6-16,0 0 1 0,-1 0-1 15,0 0 0-15,0-1 2 0,0 1-1 0,0 0-1 16,-1 0-1-16,-1 1-1 0,-2-1 1 0,2 2 0 16,-4-2 0-16,2 1-2 0,-1 1 1 15,1-1 0-15,-2 0 0 0,2-1 1 0,-3 1 0 0,0-1-2 16,-1 1 0-16,2 1 3 0,-3-2-1 16,2 0 2-16,-3 0 1 0,3 0-1 0,2-2 2 15,-2 0 0-15,0 1-1 0,-1-2-3 0,2 2-1 16,-2 1-2-16,1 1 1 0,-4-1 2 0,2 0-1 15,-2 0 1-15,4 0 1 0,-2 0-2 0,2 0 0 16,-2 0 2-16,2 0-2 0,-3-1 4 16,2-1 1-16,1 1-1 0,-1-2 1 0,-2 3-1 15,3-2-1-15,-2 1 0 0,1-1 3 0,-1-1-3 16,3 1 3-16,1 0 0 0,-4-1-2 16,2-1 3-16,-2 2-1 0,-1-2-2 0,1 2 0 15,0 0 3-15,-1-1 0 0,4 0 4 16,-3-2-1-16,2-1-1 0,-3 1-3 0,2 1-3 0,-3 0-2 15,-1 1 0-15,1-1 0 0,-4 1-1 16,1 0 2-16,-3 0-2 0,0 3-3 0,-3-2 2 16,-1 0 0-16,-2 1 0 0,-2-1 4 0,-1 2 2 15,-1 0 6-15,-3 0 20 0,0 0 16 0,0 0 17 16,-1 0 10-16,1 0-7 0,0 0-4 16,-1 0-17-16,0 0-16 0,-1-2-13 0,0 1-14 15,-1-2-2-15,-1 1-2 0,0-2 1 0,1 1 0 16,-2 0 2-16,0 0 4 0,-1 2-4 15,0-4 0-15,-2 2-1 0,0-2-2 0,-2-2 1 16,-1 2-1-16,1 1 0 0,-2 0-1 0,0-2 1 16,-1 2 2-16,1 0-2 0,1 0 2 15,1 2-2-15,-3-2 0 0,3 3-2 0,2-3 2 0,-5 1-1 16,5 2-1-16,-1 1 0 0,-1-1 1 0,3 1-1 16,-2-1 3-16,1 0 0 0,0 1 1 15,0 0 0-15,3 0 0 0,-3-2 0 0,1 2 0 16,2-2 1-16,0 2-1 0,3 0 0 15,0 0-1-15,1 0-4 0,0 1-2 0,1-1-5 16,1 0-5-16,-1 1-3 0,1 1 3 0,1 0 3 16,-2 0 7-16,2 3 6 0,3 0 0 0,0-1 3 15,4 1 0-15,-1 1-1 0,3 2 3 0,0-2 1 16,1 1-1-16,3 1 1 0,-2-1-1 16,3 0-1-16,-4 1-2 0,1-2 1 0,-1-1-1 15,2 4 0-15,-2-1-1 0,-2 0-2 0,3-1 2 16,-4 2-1-16,0-2 2 0,-1 1-1 0,-3 1 1 15,1-2 1-15,-1 0-3 0,-3 0 4 16,0 1 0-16,-1 0 2 0,-1 1 2 0,-1 1 0 16,-1-2 3-16,-3 2 3 0,-1-1 2 0,0 3 4 15,-3-2-3-15,-1 1-1 0,-4 0 0 0,0 0-2 16,0 0 2-16,-2-1-1 0,1 2-3 0,-1-1-6 16,-3 1 2-16,4-1-1 0,-2 0-1 15,2 0 3-15,-2 0-7 0,3 2-3 0,0-1-3 16,4-1-12-16,0 0-43 0,1 1-87 0,5 2-208 15,1 2-564-15,2 0-678 0</inkml:trace>
  <inkml:trace contextRef="#ctx0" brushRef="#br0" timeOffset="109128.7154">13262 8675 1 0,'-3'-3'0'0,"1"2"0"0,-3-5 0 15,0 1 0-15,3 2 0 0,-1-1 129 0,-1 0 87 16,3-1-3-16,-3 1-30 0,0 2-18 0,1-2-19 16,1 1-24-16,-3-1-8 0,2 2-16 15,1-3-10-15,-3 3-7 0,2-2-7 0,-1 1-3 16,0 0-6-16,1-1-7 0,-1 3-7 0,-1-3-8 16,3 1-7-16,-4 0-4 0,3 0-4 0,-3 1-6 15,1-2 0-15,-1 2-1 0,2 0 0 16,-4-1 2-16,2 0-4 0,-4 1-3 0,0 1-3 15,0 0-2-15,-3 0 0 0,2 1-2 0,-1 0 1 16,-2 0-6-16,1 0 5 0,-1 0 0 16,3-2 2-16,-2 2 1 0,-1 0-5 0,2 0-3 15,-2 0-1-15,2 0-1 0,-3 0 2 0,3 0-2 16,-2 2 1-16,-1-1-3 0,1 0 0 0,-1 0 1 16,-1 1 0-16,0 1 4 0,-2 0-3 15,2-1-1-15,-2 0-1 0,-1 1-2 0,-1-1 3 16,0 1 1-16,4 1-1 0,-4-1-1 0,4 1 1 15,-3-1-1-15,-1 2 0 0,4-1 6 16,-4 0-6-16,1 2 0 0,-1 0 0 0,2-2-5 16,-1 0 5-16,1 1 2 0,4 1 0 0,-5-2 0 15,4 2-1-15,-1-2 0 0,5-1-2 0,-2 2 6 16,2 0-3-16,-3 1 0 0,3 0-1 16,0 0-7-16,-5 0 6 0,2 1 0 0,2 0 2 15,-5 3 1-15,4-1-4 0,-2 2 2 0,-1-2-2 16,0 3 4-16,0-2-1 0,-1 2 1 15,-1 0-2-15,2-1 0 0,-1 3-1 0,2-1 2 0,-1-1 1 16,-1 1-2-16,1-1 0 0,1 1 0 16,1-1 0-16,-3 2 2 0,-3-1 2 0,-1 3-3 15,0 1 2-15,-1-2-4 0,0 0 0 0,1 2 0 16,4-2 2-16,-4 3 0 0,2 2-1 0,0-1 1 16,-2 2-1-16,2 0 2 0,0 1-1 15,0-3-1-15,3 2 0 0,-2-4-2 0,6-1 1 16,-4 1 0-16,2 1 2 0,4-1-1 0,-4-1-1 15,4 1-1-15,1 1-1 0,0-2 2 16,2 1-3-16,0 0 3 0,1 2-1 0,-3-2-1 16,4 2 3-16,-1 1 1 0,1 1 0 0,0 2 0 15,0 0-1-15,-1 1-1 0,3-1-2 0,-1 1 2 16,2 0 0-16,-1 1 1 0,0-1 0 0,0 1-3 16,2 2 3-16,1-1 0 0,0-1 1 15,-2 0 1-15,2 0-2 0,2-1-1 0,-2 0 0 16,0 1 0-16,1-1 0 0,0 0 2 15,2-2 1-15,1-2-4 0,-1-1 1 0,2 1 1 0,0-1 1 16,3-2 2-16,-1-1-1 0,0 3 0 0,-1-3 0 16,5 2 1-16,-5 2-2 0,4 0 2 15,0 0-1-15,0 1-2 0,1 0 4 0,3 2 0 16,-2-1 3-16,3 2 3 0,2-3-5 0,-1 1 1 16,1-1-5-16,0 0 3 0,0 1-1 0,4-2 4 15,0-2 2-15,-1 1-2 0,0-2 4 16,1-2-2-16,-1 0-2 0,2 1 5 0,1-1-4 15,2-2 4-15,-2 0 1 0,4 0 0 0,-1-1 1 16,-3 0 0-16,2-1 3 0,0-2-2 16,1 1 2-16,3 0-2 0,0 0-1 0,1-3 2 15,1 0-4-15,1-1-3 0,0 1-3 16,2 0 0-16,0-3 0 0,3 0 2 0,-1-1 0 16,2 1-2-16,-4-1 4 0,3 1-5 0,-4-2 1 15,4-4 2-15,-2 2-5 0,4-4 2 0,-4 1 1 16,1-2-2-16,0 0 1 0,-1 1 1 0,-3-3 0 15,3-1 1-15,0-2 3 0,0 0-3 0,1-2-3 16,0 0 3-16,1 0-7 0,-2-2 4 16,0 1 0-16,1-3-1 0,0-2 4 0,2 2 0 15,-1-2 1-15,-2-3-1 0,1 1-2 0,-2 0-1 16,-2-1 1-16,1 0 2 0,-1-1-3 0,-3 0 1 16,-1 1 0-16,1-1-5 0,-5 1 6 0,2-2 0 15,-4 0 1-15,3-1 0 0,0-1 0 16,-3 1-3-16,-2-3 0 0,1 2 4 0,1-2-3 15,-3-3 0-15,1 2 1 0,-2-2-1 0,-5 1 3 16,3-3-1-16,-3-2 2 0,1 2-4 0,1-4 2 16,-4 7-4-16,0-2-1 0,-2 2 4 15,0 0-7-15,-3 0 6 0,1 0 0 0,-2-1-3 16,-1 1 5-16,-2 2-4 0,1-1 1 0,1-1-3 16,-2-3 0-16,2 1-1 0,2 1-2 15,-5-3 6-15,1 3-2 0,2-1 0 0,-1 1 0 16,-2-2-3-16,1 2 1 0,2 0 2 0,-3 3 2 15,-1-1 0-15,-1 0-1 0,-1 0-1 16,-1 4-2-16,1-2 3 0,-3 3 0 0,0 0 2 0,-5 0-1 16,2 0-3-16,0-1 2 0,-3 1 0 0,-2 2 1 15,1-1 0-15,-1 0-2 0,-3 3-3 16,0-2 0-16,3 3 0 0,-1-1 1 0,0-1 1 16,-1 0 0-16,-2 1-2 0,3-1 0 0,-1 5 0 15,-1 0 1-15,0 1 2 0,2 0-3 0,-3 4-2 16,4 1-1-16,-5-2 0 0,4 2 2 15,-3 1 0-15,-2 0 1 0,4 0-3 0,-4 0-1 16,0 3 2-16,1 1 0 0,-3 1 2 0,2 0-2 16,-3 0-1-16,0 1-1 0,-1-1 1 15,0 1 2-15,-2 0 2 0,2-1 2 0,-3 0-6 16,3 1 2-16,1 1-1 0,-6 0-1 0,2 2 5 16,1-1-4-16,-4 2-1 0,2 0 0 15,1 1-2-15,-1-1 3 0,4 2 2 0,-3-1 2 16,2 1-4-16,3 0 0 0,-1-1-1 0,-1 0 0 15,4 2 4-15,0 0-2 0,0 0 0 0,0-1-2 16,2 1-2-16,-2 1 4 0,3-2 1 16,-2 0 2-16,2 0-1 0,-1 0-1 0,2-2-2 0,0 2 0 15,3-1 2-15,-6 2-3 0,7-2 1 16,-4 2-1-16,1-1-2 0,3-2 1 0,0 2-2 16,2 1-4-16,3-3-11 0,0 1-11 0,-1 0-30 15,4 0-40-15,-1 1-33 0,0 3-41 0,2-1-51 16,1 2-95-16,1-3-164 0,0 4-155 15,0-1-97-15,1-1 548 0</inkml:trace>
  <inkml:trace contextRef="#ctx0" brushRef="#br0" timeOffset="109798.2835">12679 8652 1 0,'-4'-2'0'16,"-3"-3"0"-16,1 0 203 0,0 3 115 0,3 1-19 16,-1-3-57-16,3 3-40 0,0-2-37 0,1 3-38 15,0 0-44-15,1 0-45 0,-1 3-32 16,0-3-17-16,0 1-2 0,1 1 5 0,-1 1 12 0,0-1 14 15,0 5 9-15,0 0 4 0,0 3 1 16,0 0 3-16,-1 2 4 0,0 1 5 0,-2 2 0 16,0 3 0-16,-1 0-3 0,3 3-4 0,-3 1-1 15,-1 0-6-15,2 3-4 0,-3 2-1 16,1 0-4-16,-1 1 1 0,1-1-1 0,-1 2 0 16,1 3 0-16,-1-2 5 0,-2 2 3 0,-1 6 0 15,3-3 4-15,-1 2-5 0,-3 0-5 0,2-3 3 16,-2 0-12-16,3 0 3 0,-2 0-6 15,0-1-2-15,2 0 2 0,-4-1-1 0,2 3 1 16,3-2-3-16,-2 3-1 0,1-3-1 0,-1 2-3 16,-1 0 6-16,2 0-3 0,-1-1 0 0,0 0 0 15,0 0-4-15,0-2 2 0,-1-3 2 0,3 3 0 16,1-1-3-16,0-2-1 0,0-1-1 16,-2-3 0-16,3 1 2 0,0 0 0 0,-1 0 0 15,0 0 0-15,0 0-3 0,-1 1 1 16,2 0 2-16,-2 3 1 0,-2 2 2 0,2 1-2 0,-1 0-1 15,-1 0-1-15,2-3 0 0,1-1 2 0,-3-1 0 16,2 1-1-16,1-4-3 0,2 2-1 16,-3-2 3-16,3-3 1 0,0-2 1 0,1-6-3 15,-1-1 0-15,1-2-2 0,1-2 3 16,1-3 4-16,0-1-2 0,0-4-1 0,0 1-2 16,0 2-2-16,0-3 3 0,0 1 1 0,0 0 2 15,0 0 0-15,0 0-1 0,-2-1 2 0,2 1 0 16,0-2 5-16,0 0-3 0,0 0-1 15,0 0-1-15,0 0-5 0,0 0 2 0,0 0-3 16,0 0-8-16,0 0-15 0,0-3-20 0,0 2-30 16,0 0-35-16,-1-1-57 0,1 0-111 0,1 0-222 15,4-6-246-15,2-2-80 0</inkml:trace>
  <inkml:trace contextRef="#ctx0" brushRef="#br0" timeOffset="110435.0947">13245 8672 1 0,'-6'-5'0'0,"4"2"306"16,-5-1 22-16,5 1-43 0,0 3-65 0,2-1-75 16,0 2-65-16,0-1-45 0,0 1-30 0,0 1-24 15,0-2 3-15,0 4 4 0,2-1 14 0,-2 4 19 16,1-1 4-16,0 2 3 0,1 2 6 16,-1 0 8-16,-1 4 5 0,2 1 4 0,-1 1 2 15,-1 0-2-15,1 0 2 0,-1 3 1 0,0 1-1 16,-1 1 1-16,0 3 3 0,-1 0-3 15,-1 4-1-15,-1 0-5 0,0 2-10 0,-1 4-1 0,0-2-5 16,-2 7-4-16,-2 1 0 0,0 0-8 0,2 2-1 16,-1-2-4-16,-1-1 0 0,0 2 1 15,0 2-1-15,-2 1-1 0,0 3 0 16,2 0 1-16,-2 3 0 0,2 0-4 0,-1-1 0 16,0 1-5-16,-1-1 0 0,2-1 4 0,-1 0-5 15,-1 1 3-15,2 0-2 0,0-3-3 0,-1-2 0 16,0-1-4-16,3-4 3 0,-1-2-1 0,0 2 2 15,1-5 0-15,3 0-2 0,-4 2 2 0,-1 2 0 16,3-3 3-16,0-4-3 0,-1-2-2 16,4-5-1-16,1 0-1 0,-4-3 1 0,4-1 3 15,-2-4 1-15,2-5-2 0,0 1 0 0,0-3 0 16,1 1-1-16,0-3 4 0,-1 1-1 16,1-3 1-16,1-1 0 0,-1 1-2 0,-1-2 3 15,2 2 1-15,-1 1 4 0,0-1 5 0,1-1-3 16,-1 1 0-16,-3 0 0 0,2 2-2 15,-1-1 0-15,1 0-2 0,-1-1-1 0,1-2-3 16,-2 2-1-16,0-2-2 0,0-1-4 0,2-1-9 16,1 1-17-16,-3-2-26 0,3 0-38 0,-1 0-55 15,2 0-93-15,0-2-144 0,2 0-189 0,-1-1-173 16,3-6 307-16</inkml:trace>
  <inkml:trace contextRef="#ctx0" brushRef="#br0" timeOffset="111158.271">11571 9725 1 0,'-3'-1'0'0,"0"-2"0"15,-2-1 0-15,5 3 0 0,0 0 0 0,0-1 0 16,0 2 0-16,0-1 0 0,0 2 64 0,0-1 23 16,0 0-1-16,0 0-3 0,0 0-7 15,1 0-1-15,-1 0 4 0,0 0 12 0,1 0 8 16,-1 2-16-16,3-2-25 0,-3 0-9 0,2 1-9 15,2 0 8-15,0 1 14 0,1 0-2 0,3-1 4 16,2 1 8-16,3 0 10 0,1 0 10 16,2-2 4-16,2 0 0 0,1 0-5 0,5-2-10 15,-1 0-6-15,5 0-3 0,3-1-3 0,4-1-1 16,1 0-8-16,4 0-7 0,4-1-9 0,4-1-5 16,3-2-3-16,1 2-5 0,0-1-1 15,3-1-6-15,2 1-2 0,4-2-2 0,3 0-1 16,1 2 4-16,6 0-4 0,1-2-1 15,1 1-2-15,5 0-2 0,-1 0-3 0,1 1 1 0,1 0 0 16,-2-2-2-16,-1 2 4 0,-3 2-1 0,-1-2-1 16,-3 1 2-16,-1-1-5 0,-4 1 0 0,-4 0-1 15,-4-1-2-15,-4 1 4 0,-8 1-2 16,-3 0 2-16,-5-1-6 0,-3 3 1 0,-3-1 3 16,-6 0-1-16,-4 2 7 0,-2-1-4 0,-7 1-1 15,-3 0 5-15,-4 1 7 0,-2-1 13 16,-2 2 10-16,0-1 7 0,0 1-6 0,0 0-11 15,-1-1-12-15,0-1-12 0,0 2-8 0,-4-3-17 16,0 1-35-16,0-2-49 0,-3 1-70 16,-1 0-100-16,-4-2-221 0,-2 2-337 15,-4-2-312-15</inkml:trace>
  <inkml:trace contextRef="#ctx0" brushRef="#br0" timeOffset="112127.1527">12206 8986 1 0,'0'-1'0'0,"-1"-5"0"0,-1 3 0 16,1-1 0-16,1 1 152 0,-1 1 53 0,0-2-15 15,0 2-23-15,-2 1-26 0,0-2-17 0,0 0-16 16,0 3-7-16,-1 0-6 0,0 0-8 15,-1 0-4-15,-2 0-8 0,1 0-9 0,0 3-8 16,-3 0-8-16,2-2-6 0,-2 2-4 0,0 0-3 16,-1 0-2-16,-1 2-2 0,1-1 0 0,-2 2-5 15,0 1-5-15,-2 0-3 0,0 1-2 16,-2 0 1-16,1 1 1 0,-1 3 1 0,1-3 1 16,-3 4 0-16,4 0 1 0,-3 3-2 0,5 0 1 15,-3 0-5-15,2 3-4 0,1 0 0 16,1 1-4-16,-1 1 1 0,2-3 2 0,0 3-4 15,3-1 0-15,2-2-3 0,2 0-5 0,2-3 0 16,4 2 1-16,2-3 4 0,0-1 1 0,0 0 2 16,6-4 3-16,-1 0 3 0,1-2 7 15,5 0 6-15,0-4 4 0,3-2 0 0,5-1-1 0,-3-2-4 16,4-2-2-16,-3-1-2 0,3 0-3 16,-5-1-2-16,-1-1 1 0,-3 0-3 0,-2-2 0 15,-1 2 1-15,0-2-3 0,-3 2 2 0,-4 2 1 16,1-1-1-16,-2 1 7 0,-2-1-2 0,-1 1 1 15,0 0-3-15,-2 1-5 16,0 0 0-16,0 0-1 0,0 0 0 0,0 1 1 0,0 0-4 16,-2 0-1-16,1 1-1 0,0-1 2 0,1 2 1 15,-1 1 1-15,-1 0-1 0,2-1-7 16,-1 1-1-16,1 1-6 0,-1 1 1 0,-2 4 0 16,1 0 0-16,-2 2 1 0,2 1 0 0,-2 2 2 15,3 1 0-15,-3 0 1 0,1 3 2 0,1 0-4 16,1 2 4-16,-2 1 0 0,-1 2 0 15,0 1 2-15,-1 0-1 0,1 1-1 0,-2-1-2 16,2-1 0-16,0-2 1 0,0-2 0 0,2 0 2 16,-3-3-4-16,1 1 2 0,2-3 0 0,1 3 1 15,-1-5 2-15,1-1-2 0,0 2 0 16,1-2-3-16,-2-3 2 0,2 2-1 0,-1-2 4 16,1 0 1-16,0-2-3 0,0 1 2 0,0 0-2 15,0 0 0-15,-1-1 5 0,1 1-6 0,0-1-1 16,-1 0-8-16,1 3-30 0,0-1-67 0,1 0-153 15,0 2-491-15,0 2-808 0</inkml:trace>
  <inkml:trace contextRef="#ctx0" brushRef="#br0" timeOffset="114872.5366">11890 9928 1 0,'-2'-3'0'0,"0"0"0"0,1-2 0 16,-1 0 0-16,1 1 0 0,0 1 0 0,0-1 176 15,1 0 17-15,0 2 1 0,-2 0 0 16,2-1-8-16,0 3-25 0,0 0-31 0,0 0-34 15,0 0-36-15,2 0-38 0,-2 2-29 0,0-2-31 16,1 1-8-16,-1 1 9 0,0 0 17 0,1 3 25 16,0 1 12-16,1 2 5 0,-2 1 0 15,1 2 6-15,-1-2 4 0,1-1 0 0,-1 2 5 16,0 1 0-16,0 0-3 0,1-1 3 0,-1 2-4 16,0-2-2-16,0 3-1 0,2-1 0 15,-2 2 0-15,0-3 1 0,0 3 1 0,0-3-1 16,0 2 1-16,0 1-2 0,-2-1-1 0,2 1-1 15,-1-2-5-15,-1 2-1 0,2-3-4 16,-2-1-3-16,1 2-1 0,0-4-1 0,1 2 0 16,0-4-3-16,-1 1 1 0,1-3 2 0,0 3 0 15,0-3 4-15,-2 0-2 0,2-2-1 0,2-1 0 16,-2 1-1-16,0-1 0 0,0 0 0 16,0-1 2-16,0 1-4 0,0-1 2 0,0 2-5 15,0-2-7-15,0 0-13 0,0-2-39 0,-2 2-59 16,2-1-100-16,0 0-134 0,0 2-153 15,3-1-110-15,1-1 192 0</inkml:trace>
  <inkml:trace contextRef="#ctx0" brushRef="#br0" timeOffset="115537.7926">11979 9964 1 0,'-1'-2'0'0,"0"-3"0"16,0 0 79-16,-1 2 135 0,2-1-32 16,2 1-36-16,-2-1-36 0,1 1-27 0,-1-2-30 15,2 3-28-15,3-1-14 0,-2 1-5 0,3-2 5 16,3 1 4-16,1 0 2 0,0 1 5 0,5 1 2 15,-4-1 1-15,1 2-1 0,1 2-4 0,-2-1-4 16,0 3-4-16,-1-1-1 0,1 4-2 16,-2 1 0-16,0-1 1 0,-3 2-3 0,2-1 5 15,-1 3 4-15,-2-1 7 0,-3 2 11 0,1 3 6 16,-1-2 9-16,-2 2 2 0,0 1-3 16,-2 2 0-16,-3 0-5 0,1 1-3 0,-2-2-7 0,-3 0 0 15,3 1-5-15,0-2-4 0,-3-3 4 16,0 2-9-16,1-2-1 0,0 2-1 0,0-3-7 15,1-1 2-15,2-2-1 0,0-1 0 0,1-2-5 16,-1-2 3-16,3-1-7 0,1-2-5 16,1 0 0-16,0-1-13 0,0 0-4 0,0 0-7 15,1 0 5-15,0-1 9 0,2 1 15 0,0 0 16 16,1-1 5-16,1-1 4 0,1-1-2 16,3 0-1-16,2-2 2 0,3-2-4 0,0-1 0 15,1 1-1-15,1-2 1 0,0 1 1 0,3 0 2 16,-2-2 1-16,1 2-4 0,2-2 1 0,-4 3-4 15,1 1-1-15,0-1 1 0,-3 0-8 0,1 1 1 16,-1 2-1-16,-4-1-2 0,0 3 1 16,0-1 1-16,-5 0-3 0,0 2-1 0,-3-1 1 15,1 2-4-15,-3 0 6 0,0 0 11 0,0 2 5 16,0-2 7-16,0 0 0 0,-2 0-8 0,2 0-4 16,0 0 1-16,0 1 3 0,-1-1 2 15,1 0 6-15,-1 0-5 0,0 1-6 0,1-1-1 16,-4 2-14-16,0-2 4 0,2 0-1 0,-2 0-5 15,-1 3 4-15,2-3-3 0,0 1-5 0,0-1-4 16,1 0-19-16,1 0-47 0,-1 0-74 0,0 1-126 16,-1 0-211-16,2 2-241 0,0-1-168 15</inkml:trace>
  <inkml:trace contextRef="#ctx0" brushRef="#br0" timeOffset="118287.8128">11476 8467 1 0,'-6'-2'0'15,"2"-2"0"-15,-2 0 53 0,2-2 184 0,2 2-23 16,-2 1-10-16,3 1-10 0,-1-1-10 0,1 1-19 16,0 1-21-16,0 0-38 0,1 1-46 15,0 0-40-15,0 1-48 0,0 0-7 0,1 1 6 0,-1 3 12 16,1 1 27-16,0 4 7 0,-1 0 2 15,2 3 3-15,-2 1 2 0,0 1 3 0,0 2-3 16,0-2 7-16,0 5-2 0,0-1-2 0,0 2 1 16,0 0-6-16,0-1 0 0,0 2 1 15,0-1 0-15,1-1-3 0,0-1-2 16,1-3 2-16,-2-3-3 0,0 0 9 0,0-5 4 0,0 0 1 16,0 0-1-16,0-2-2 0,-2-3 0 15,2 1 1-15,-1-2 9 0,1 0 8 0,0-2 11 16,-1 0 13-16,1 0-4 0,-2 0-5 0,1-2-9 15,-1 1-13-15,-3-3-10 0,1 0-6 0,-1-2-11 16,0-2-7-16,-1 0 1 0,1 0-3 16,-2-4 1-16,0 0-1 0,3-5-3 0,-3 0-1 15,1-2 1-15,0-1 1 0,1-1 1 0,0-2-3 16,2-1-1-16,-2 0 0 0,3-2-1 0,0 1 1 16,2-1-1-16,0-1-1 0,2 1-2 0,0-2 1 15,2 1 1-15,0-3 0 0,2 1 0 0,-1-1-2 16,5 2-1-16,-2 3-2 0,1 1-1 15,1 2 2-15,0 0 1 0,0 2 0 16,1 2-3-16,-1-1 1 0,0 5 0 0,3 1-2 0,-3 0 3 16,-2 4-5-16,3-1-2 0,-2 3-3 0,0 2-7 15,-3 2-3-15,3 3-6 16,-3 0-5-16,1 4-2 0,0 2 8 0,0 2 7 0,0 3 9 16,-2 3 12-16,0 4 2 0,-2 2 4 0,-1 2 1 15,-1 2 1-15,-2 2 4 0,-1 0 0 16,-3 3 2-16,0 1 1 0,-1 0 0 0,-1 2 1 15,-3-1 0-15,1-1 3 0,-1-3-2 0,-1-3 1 16,0-2-1-16,-2-2-2 0,3-3 2 16,-1 0 0-16,-1-2 1 0,2-2 0 0,-1-2-3 15,2-2-1-15,-1 0-2 0,1-2-1 0,3-2 1 16,0-2-3-16,3 0 1 0,1-2-4 0,-1-1 4 16,3 0 3-16,-1 0 2 0,2 0 2 0,-1 0-2 15,0-1-3-15,1 1-3 0,-1-2-2 0,2 2-6 16,-2 0-5-16,0 0-8 0,1 0-14 15,-1 0-13-15,1 2 2 0,0-1 5 0,1 1 10 16,2 2 13-16,1 0-2 0,0 1 1 16,2 0 3-16,1 0 3 0,1 1 3 0,1-1 2 0,1 1 2 15,3-3 2-15,1 0 2 0,0 2 3 16,4-4 1-16,-1-1-1 0,2 0 0 16,-1-1 0-16,1-3 1 0,-4 1 1 0,1-1 2 0,-2 0 1 15,-1-1-2-15,-3-2 3 0,3 1 1 0,-4 1 1 16,0-2 2-16,0-2 0 0,0 0 0 15,-1 1 0-15,-1-3 2 0,-2 1 1 0,1-2-1 16,-4 2 1-16,2-2-4 0,-3 2 2 0,0-1 1 16,-1 0 0-16,-1 1 2 0,-1-1 0 15,0 2-1-15,0 0 0 0,-2 1-1 0,-2 1-2 16,0-1-3-16,-1 3-2 0,-1 1-6 0,-1 0-1 16,-1 2-3-16,-1-1-2 0,0 3-2 0,2 0-5 15,-1 2-3-15,-2 1-2 0,1 1-1 0,2 1-1 16,-2 2-5-16,4 3 1 0,0-2-3 15,-2 5 1-15,6-1 4 0,-1 1 3 0,2-1 5 16,1 2 2-16,3-3 2 0,-1 3 0 0,3-1 2 16,3 1 3-16,-1-1 1 0,3-1 1 15,1-1 1-15,5-3 1 0,1-2 2 0,4-5 1 0,-1 0 3 16,2-3-2-16,0 1-1 0,1-5-2 16,-2 0-1-16,3-2 3 0,-3-1 1 15,-1 0 0-15,-1-1-2 0,-2 0 2 0,2 0-2 0,-3-1 3 16,0-1 2-16,0 2-2 0,-3-2 3 0,0 2-1 15,-3-1 2-15,-2 1 2 0,-2 0 0 16,0-1 3-16,-2 3-1 0,0-2 0 0,-3 3 0 16,-1 0-1-16,0 2 0 0,-1-1-2 0,1 1-1 15,-4 2-2-15,0 1-5 0,2 0-4 16,-3 2-5-16,0 2-5 0,-3 0-4 0,-1 2 0 16,-4 4 0-16,0 1 2 0,-1 1 3 0,0 2 0 15,4-1 1-15,-1 2-3 0,6-4-5 16,0 1-2-16,3-2 0 0,1-1 4 0,2 0 4 15,1-3 4-15,1 0 3 0,1-2 2 0,2-2 6 16,3-1 2-16,1-2 0 0,5-3 1 0,1-3-3 16,3 0 3-16,-3-3-1 0,-1 1 4 0,-1-5 1 15,-3 3-3-15,0-3 1 0,-2-2-1 16,0-1 0-16,-2 1 0 0,-1-5-1 0,-2 1-2 16,1 0-3-16,-1 0 3 0,-2 1 0 0,1 0 2 15,-3 2 1-15,-2 1-1 0,1-2-1 0,-1 1-1 16,-2 0 3-16,-1 2-2 0,1 1 1 15,-1 3 1-15,0 0-1 0,-1 3 6 0,0 0 3 16,1 2 6-16,2 2 4 0,0 0 0 0,-1 2 3 16,2 2-3-16,-1-1 0 0,2 3-6 0,1 0-11 15,-2 0-15-15,2 2-13 0,0 1-1 0,0 4 3 16,0 4 9-16,0 5 7 0,0 2 0 16,2 4-2-16,-2 3-1 0,1 0 1 0,0 5-1 15,1-1 3-15,0 3 2 0,-1 1-3 0,2 3 2 16,-1-1 2-16,2 0 0 0,1-3 3 15,0-1 0-15,0 0-1 0,1 0-4 0,-1 1-8 16,-1 1-29-16,-2 2-53 0,2-1-74 0,0-2-150 16,-3 2-290-16,3-1-261 0,-3-2-41 15</inkml:trace>
  <inkml:trace contextRef="#ctx0" brushRef="#br0" timeOffset="120174.7451">9241 9995 1 0,'-5'0'0'0,"0"-1"0"0,-5 0 0 16,6-2 0-16,-2 3 0 0,2-1 0 0,-2-1 0 15,1 2 0-15,-1 0 0 0,-2 0 0 16,5 2 0-16,-4-2 0 0,2 1 0 0,-3 1 0 16,0 0 0-16,-1 1 0 0,0 0 0 0,-2 3 0 15,0-2 0-15,-2 1 0 0,0-1 0 0,-3 1 0 16,0 2 0-16,1-2 0 0,0-1 0 16,-2 0 0-16,1-1 0 0,2 3 0 0,-2-3 0 15,4-1 41-15,1 1 22 0,1-1 5 0,1 1 7 16,3-2 12-16,-1 1 1 0,1-2 1 15,2 1 1-15,0 0-3 0,0-2 1 0,3 1 8 0,-1 0-2 16,1 0-5-16,1 0-7 0,0 0-22 16,0 0-28-16,0 0-31 0,1 0-31 0,-1 0-9 15,2 1 10-15,-1-1 14 0,3 0 23 0,0 0 13 16,-2 0 6-16,5 0 7 0,-2-1 8 0,4 1 6 16,0-2 2-16,2 1 0 0,3-1-6 0,-1-1-1 15,2 1-3-15,1 0-4 0,-1 1 0 16,2-1-7-16,-4 0 0 0,2 0 2 0,-2 1-1 15,3 0 1-15,-1-1-1 0,4 1 0 0,0 1-2 16,1-2 3-16,2 1 6 0,2-2 1 16,4 1 3-16,0 0-5 0,2-1-6 0,2 0 0 15,0-3 5-15,6 1 8 0,1-1 1 0,3 0-7 16,2-1-12-16,3 0-5 0,0 1-5 16,1 1 0-16,2-3 3 0,-1 2-6 0,-1 1-1 15,-2 2-2-15,-3-2-3 0,2 2 5 0,-2 1-1 16,-1-2 0-16,1 2-4 0,-4 0-3 0,1 0-2 15,0 0 1-15,0-1 7 0,-1-1-5 16,2 1 1-16,-4-1 1 0,2 1-3 0,1-1 3 16,1-1 2-16,0-1 0 0,-1 0-4 0,-1 0-1 15,-2 1 0-15,-3-1-2 0,0 1 6 0,0 0-3 16,-3-1-1-16,-2 2-1 0,-1-1-6 0,-1 2 5 16,-3 1 0-16,-2-1 1 0,-2 2 2 15,-5 0-3-15,3 1 0 0,-5-1 0 0,-1-1 3 16,-1 2-1-16,-1 0 0 0,-3-1 0 0,0 2-5 15,-2-2 4-15,1 1 4 0,-2-1 1 0,1 0 3 16,-2-1-1-16,0 2 0 0,1 0-2 0,-2-1 4 16,-1-1-3-16,1 1-3 0,-1 1-1 15,2 0-8-15,-1-1 4 0,0 1 2 0,2-2 2 16,2 1 0-16,-3 0-2 0,2 0-2 0,0 0 0 16,0 0 1-16,1-2 1 0,-1 2 0 15,0 0 2-15,2 0-6 0,0 0 2 0,0-1 2 16,-1 0 0-16,1 1 4 0,-1-3-5 0,1 3 0 15,2 0-2-15,-1-2 1 0,-2 1 2 16,2-1 1-16,2 2-1 0,-1-1-3 0,0-1 3 16,1 0-1-16,-1 0 2 0,-1-1 3 0,2 1-5 15,-2 2-1-15,-2 1-2 0,-1-1 0 0,0-1 3 16,1 1 0-16,0 1 1 0,-3-2-2 0,1 1 2 16,-1 0 0-16,-2 0 2 0,2-1 3 15,0 1-4-15,0-1-1 0,-2 1-1 0,3-2-2 16,-1 2 4-16,-2 0 1 0,0 0 2 0,0 0-2 15,1-1 1-15,-1 1 5 0,-1 0 0 0,1 0 9 16,-1 0 0-16,0 0 0 0,0-1-1 0,0 0-5 16,-1 0 1-16,0-1-1 0,-1-1-1 15,0 0-4-15,-2 1-2 0,-2-2-1 0,-2 1-2 16,0-3 5-16,-6 2-6 0,2 0-1 16,-3-1-2-16,1 1-3 0,-3 1 4 0,3 0 0 15,-4 1 1-15,2-1-1 0,0 2-1 0,1-1 1 16,0 2 2-16,0 0 2 0,3-1-3 0,-2-1-1 15,2 2-1-15,1 1-3 0,1 0 5 0,1-1 0 16,0-1 2-16,1 1 1 0,1 0-2 16,2 0 0-16,0 0 0 0,2 1 3 0,-1-1-1 15,1 1 0-15,2 0-1 0,0 0-5 0,1 0 1 16,0 0-3-16,0 0-5 0,1 0-4 16,-1 1-4-16,1 0 2 0,1 1 6 0,0 1 9 0,1-1 2 15,4 1 0-15,-1 1 1 0,3 0-3 0,5-2 6 16,-3 1-1-16,1-1 2 0,3 0-1 15,0 2-4-15,0-1-2 0,0 1-2 0,0 1 4 16,-1-2-2-16,2 1 2 0,-1 0 0 16,-1 1-3-16,2-1 2 0,-2-1 0 0,0 1 2 15,2-1 0-15,-2 2-2 0,3-2 0 0,-4 1-3 16,1-1 5-16,-4-2-1 0,0 2 0 16,0-1 0-16,-4-1-5 0,0 2 5 0,-2-2-2 0,1 0 4 15,-1 0-3-15,0 0 1 0,-1 2-1 16,-2-2-3-16,0 0 3 0,-1 0 0 0,2-1-1 15,-2 0 1-15,0 1-3 0,0-1 2 0,0 2 2 16,0-1 1-16,0 0 0 0,0 0 0 0,0 1-3 16,0-1 0-16,0 2 1 0,0 1 1 15,0 0 2-15,-2 1 1 0,1 0-5 0,-1 1 3 16,-3 0 0-16,1 4 2 0,-2 0 3 0,1 1-3 16,-3 2-2-16,-2 2-1 0,0 1 0 0,-3 3 2 15,-4-1 0-15,0 3-1 0,0-2-1 16,-2 1-1-16,0-1 2 0,1 1-1 0,-4 1 3 15,8-2-3-15,-3 1-2 0,4-5 0 0,1 1-4 16,1 0 4-16,-1-2 1 0,2 2 1 0,-2-1-1 16,2-3-1-16,-1 2 0 0,4-3 0 0,0 1 4 15,0-3-2-15,1-2 0 0,-1 0-3 0,3-1 2 16,0-1 3-16,0-2 1 0,2-1 4 16,0 0-7-16,2-2 2 0,0 2-1 0,-1-2-1 15,1 1 4-15,-1-1-2 0,1 0-1 0,0-1 2 16,-1 1 0-16,1 1 4 0,0-1 4 15,0 0 4-15,0-1-1 0,1 1-3 0,-1-2-2 16,1 2-4-16,-1 0-2 0,0 0-9 0,0 0-22 16,1-2-40-16,-1 1-50 0,0 2-86 15,4 1-182-15,1 2-413 0,2 0-705 0</inkml:trace>
  <inkml:trace contextRef="#ctx0" brushRef="#br0" timeOffset="123728.9501">8978 7457 1 0,'-8'-1'0'0,"5"-2"0"0,-4-1 0 0,4 1 0 15,0 0 0-15,-3 1 0 0,3 1 17 16,-1-3 130-16,1 3 3 0,1-2-3 0,0 0-2 16,-3 2-16-16,4 0-16 0,0-1-15 0,1 1-9 15,-1 1-1-15,1 0-7 0,-1-2-3 0,1 4-16 16,0-2-24-16,0 0-17 0,1 0-16 0,-1 0-11 15,0 1-15-15,0-1-20 0,0 2-34 16,1-1-16-16,-1 0 19 0,0 0 20 0,2 2 33 16,0 0 25-16,2 1-4 0,-2-1 3 0,2 1 6 15,0 0 3-15,0 1 3 0,2-2 4 0,-3 2 0 16,4 1-2-16,-2-1 5 0,5 2-3 16,-2-1 6-16,2-1 3 0,1 2 1 0,-1 0 3 0,-1 0-5 15,0 0-1-15,2 1 0 0,-1-2-2 16,1 0-2-16,0 2-3 0,1 0 0 0,4 2-2 15,-4 0 0-15,1-1 5 0,2 2-1 0,-3 1 0 16,5-1-1-16,-3 0-1 0,2 1-2 0,-2-1-1 16,3 0-4-16,-3 2-4 0,3-1 0 15,-3 2-2-15,4-1 1 0,-4 0 0 0,3 0 0 16,-1 0 2-16,-1 0 1 0,-2-3 1 0,3 3 0 16,-3-3-4-16,4-1 0 0,-4 2-2 15,7 0-1-15,-3 0 3 0,1-2-2 0,0 2 1 16,1-3 1-16,1 1 2 0,1 0 1 0,-2 0 3 15,2 1 0-15,0 1-2 0,-2-2 3 16,2 2 1-16,0 0 2 0,-1-1-1 0,3 0-1 16,0 2-2-16,-5-2-2 0,3 1 1 0,-3-1-1 15,1 2 0-15,0 4 1 0,1-2-3 0,-1 0 0 16,1 2-3-16,-1 1 1 0,2-1-3 0,0 0 2 16,0 0 0-16,1 1-3 0,0 0 3 0,3 0 1 15,-1 0-1-15,-3-4 2 0,5 2-2 16,-4 0-3-16,1 1-1 0,3 1 2 0,-2-3 1 15,0 2 1-15,1 3 0 0,-2-1-2 0,1 1-2 16,0-1-1-16,-2-1 3 0,-1 2 0 0,3-2 0 16,-1 1-1-16,1 2-1 0,-3 0 4 15,5-1 0-15,-4-1 1 0,1 2 3 0,-3-3 1 16,1-1 0-16,-1-3 2 0,0-1-3 0,-1 0-2 16,0 0-2-16,-3-1-2 0,2 1 0 0,-2-2 1 15,-2 0 0-15,2-2 0 0,-1 0-1 16,0 3-4-16,0-1 3 0,-1 0-1 0,2 0 3 15,1-2 4-15,-3 1-1 0,2-3-5 0,-1 3-2 16,1 0-1-16,-2 0-3 0,2 0 5 16,-2 0 0-16,-1 0-3 0,2-1 5 0,0 5-3 15,-1-2 0-15,2 2 2 0,-5-2-2 0,3 1 0 16,-2-3-1-16,-1 3-1 0,2-2 1 0,-2 3 1 16,0-2 1-16,-2 2-3 0,1-1 5 15,1-1-3-15,-1-2 0 0,1 3 2 0,2-1-3 16,0 2 1-16,-1-1-1 0,0 0 0 0,-1-2 0 15,4 2 2-15,-2 0 1 0,2 0-3 0,-2 1 3 16,-2-1-5-16,1-1 0 0,-2 0 5 0,-2-2-6 16,1 2 2-16,-1 0 1 0,-2-1-1 15,1 0 1-15,2-2 0 0,-4 0 1 0,1-1-1 16,-1-2 4-16,0 1-3 0,-1 0-1 0,1 2 5 16,0-2-6-16,-3-1 3 0,1-1 1 15,-1-1 0-15,-1-2 3 0,-1-1 3 0,0 0 3 16,0 2 2-16,0-2 3 0,0 0-1 0,0 0-1 15,0 0 3-15,0-2-6 0,0 2 1 0,0 0-2 16,0 0-5-16,0 0 1 0,0 0-1 0,0-1 0 16,0 1-2-16,2 0 0 0,-2 0-3 15,0 0-1-15,0-1 1 0,0 1-6 0,0 0 0 16,0 0-5-16,1 0-8 0,-1 0-8 0,1 0-27 16,2 0-34-16,-2 0-47 0,2 1-76 0,-2 0-112 15,2 1-191-15,0 1-140 0,-2-1-125 16,-3 4 729-16</inkml:trace>
  <inkml:trace contextRef="#ctx0" brushRef="#br0" timeOffset="124100.7687">11030 9299 1 0,'-10'1'0'15,"-6"0"125"-15,2 1 189 0,4-2-24 0,2 1-47 16,5-1-66-16,2 0-64 0,1 1-59 0,1-1-38 0,1 0 1 16,3 0 44-16,2 0 47 0,2-1 29 15,5-2-4-15,4 0-18 0,2-3-15 0,4-1-16 16,-1 1-16-16,1 1-16 0,1 0-13 0,-4-1-10 16,3 1-6-16,0 2-4 0,2-1-6 0,-4 0-3 15,1 2-4-15,-2 0-1 0,0-2 1 16,-4 2 0-16,2 1 0 0,-2 0-2 0,0-1-1 15,-4 2 1-15,0-1 0 0,-1 1 5 0,-2 1-4 16,0-1 2-16,-1 0-2 0,0 2-1 16,2-4 3-16,-5 2 0 0,-1 0 3 0,1 0-2 15,-2 2 1-15,2-2-4 0,-2 0 0 0,-2 0-3 16,2 0-6-16,-1 0-5 0,-3 0-11 16,1-2-21-16,-1 1-20 0,-1 0-35 0,1 1-50 15,0-1-94-15,0 0-161 0,0-1-159 0,0-1-69 16,0 0 369-16</inkml:trace>
  <inkml:trace contextRef="#ctx0" brushRef="#br0" timeOffset="124410.4688">11508 8944 1 0,'-4'-2'36'0,"-3"-5"465"0,-1-1-28 16,1 3-73-16,4 1-94 0,-2 1-75 0,-1 2-57 15,2-2-40-15,1 2-29 0,0 1-30 0,3 0-29 16,0 0-28-16,0 0-26 0,0 1-9 0,0 3 4 16,0 0 8-16,0 4 9 0,0 4 4 0,1 3-2 15,1 1 2-15,0 0-1 0,0 2 1 16,1-1 0-16,-2 2 0 0,0 2 0 0,3 1-1 16,-3 0 3-16,-1 0 0 0,0 2 2 15,0-3 2-15,0 0-3 0,-1-4-1 0,-3 0 0 16,3-4-3-16,1 0 3 0,-1-1 0 0,1-1-2 15,0-2 1-15,0 1-2 0,0 0 1 16,1-1-3-16,4-2 1 0,-4 1-15 0,1-1-45 0,0 1-93 16,1 0-239-16,2 0-422 0,-1 0-463 0</inkml:trace>
  <inkml:trace contextRef="#ctx0" brushRef="#br0" timeOffset="129255.9036">19407 3218 1 0,'-1'-6'0'0,"0"0"0"0,-2 0 0 16,-1-1 0-16,2 0 0 0,1 1 0 0,-3 0 0 16,-1 1 0-16,3-2 0 0,-1 2 65 0,1-1 41 15,-1 1-3-15,0 0-3 0,1 2-3 0,-1-1-8 16,0 1-8-16,1-1-14 0,-1 1-11 0,-3-2-11 16,3 2-10-16,-3-1-7 0,1 2-9 15,-1-1-5-15,-4 1-4 0,2 0 1 0,-2 0 0 0,0 1 5 16,-1 0 4-16,1-2 3 0,-2 1-2 15,0 1 3-15,2-1 3 0,-2 1 1 0,0 1 2 16,-1 0-2-16,-2 0-5 0,-1 0-4 0,0 0-3 16,1 1-2-16,-5 2 1 0,4-2 4 0,-2 0-2 15,1 1 1-15,2-1-3 0,-4 1-4 16,2 1 4-16,-1-2-4 0,3 3 0 0,-2-2-1 16,0 1-3-16,2 1 0 0,-5 2 3 0,5-3 0 15,-1 1-3-15,-2 0 2 0,0 2-2 0,0 1 1 16,-1-2 1-16,-1 1-5 0,4 1-1 15,0 1 2-15,-2-1-3 0,1 1 1 0,1 2 1 16,-2-2-1-16,0 3 1 0,-1-1 1 0,-1 2-1 16,-1-2 0-16,3 2 2 0,-4 0-3 15,4 1-1-15,-3-1-2 0,2 1-2 0,1-2 2 16,0 1 3-16,1-1 0 0,-2 3-1 0,0-1 1 16,0 0-3-16,0 1 1 0,0 2 0 15,1-4-1-15,2 1-3 0,0 2 0 0,0-1-2 16,0 1-1-16,2 0 4 0,0 1-3 0,-1 0 1 15,2-2 4-15,0 4-2 0,0-1 3 0,-1 1 0 16,0-1 1-16,1 1 0 0,-1 1-4 16,1 1 1-16,1-1 0 0,-2 0-2 0,1-1 5 15,-2 1 0-15,-1 0-1 0,0 2 1 0,1-3 1 16,0 5-1-16,0-4 0 0,-1 2 0 0,2 0-1 16,-1 0-1-16,3 0 1 0,-1-1 1 0,1-1-2 15,-1 2 0-15,0-1 0 0,1 2-10 0,1-2 1 16,-2 1 8-16,4-1-2 0,-2 1 9 15,2 2-2-15,1 0-8 0,0-1-1 0,0 1 1 16,2-1-1-16,1-1 5 0,0 2 4 0,1-1-3 16,1 1-3-16,-1 1-2 0,3-2-3 0,-1 3 4 15,1-1 3-15,1 1 1 0,1 1 0 16,-1 0-1-16,2-2 1 0,1 0 1 0,0-1 3 16,-2 0-1-16,1 0-1 0,3 0 1 0,-1-1-2 15,0-1 2-15,2 1 0 0,2 0 3 16,1-3 3-16,-2 3 2 0,3-2 5 0,3 1 2 15,0-2 3-15,2-1-3 0,1 0 0 0,3 0 0 16,-1-1-5-16,3 2 2 0,0-2 3 16,3 1-1-16,-1 1 0 0,4-1 6 0,3-1 7 15,0 0-1-15,1 3 7 0,-1-6 0 0,1 2-11 16,-2-2-5-16,1 0-5 0,0-1-4 0,-3-1-2 0,3 1 4 16,1-2-1-16,-2 0-3 15,1 0-2-15,-2 1-3 0,-1-3 7 0,2 0 3 16,-1-3 7-16,2 0 2 0,2-4-5 0,-2 0-10 0,0 0-2 15,-1 1 2-15,0-3 4 0,4-3 8 16,5 1-2-16,1-2-5 0,-2 2-5 0,1-4-1 16,-1 0 1-16,0-1-1 0,-1 1 0 15,-2 1 0-15,1-4-1 0,-1 2 1 0,-1-2 2 16,1 0-1-16,0 0 2 0,-1-1 0 0,-1 1-1 16,3 0-1-16,-1-4 3 0,0-1 0 0,-1-1 1 15,0-3 2-15,-1 0-1 0,4 1 0 0,-1-4 0 16,2 2 3-16,-3-2-1 0,0 0 3 15,-2 1 1-15,0 0 1 0,1-2 1 0,-2-1 1 16,1-1 0-16,1-1 8 0,-1-2 3 0,-3 0 0 16,0 1-1-16,0-3-12 0,-1 0-4 15,-1 0-1-15,0-2-2 0,-2 1 2 0,0-3-1 16,1-5-4-16,0 1-4 0,1-5 5 0,-5 0 1 16,-2 2-2-16,-1 1 4 0,-3 0-8 0,0 0 1 15,-1 2 0-15,-1 0 4 0,-3 2-2 0,-1-2-1 16,1 3 2-16,-2-1-7 0,-3 0 2 15,-1 3 1-15,-2-1-3 0,-3 1 5 0,0 1-5 16,-3-1 1-16,1 0-1 0,-5 1-3 16,1-3 2-16,-1 2 0 0,-3-1-1 0,1 0-1 15,-2 4 2-15,0 0 0 0,-1 6 0 0,2-2 5 16,-2 2-6-16,0-1-2 0,0 2 0 0,0 0-5 16,-5 1 3-16,4 0 0 0,-6 0-2 0,0 3 3 15,-2 1-1-15,2-2-1 0,-3 1 3 0,1 0-1 16,1 0-1-16,-1 1 0 0,-4 0-2 15,3 5 0-15,-1-3 3 0,1 1-2 0,-3 3-1 16,-1 1 0-16,0-2-3 0,1 4 2 0,-2-1 0 16,3 0 0-16,-3 5-3 0,1 0 0 0,-1 1-1 15,0 2 0-15,-2 0 5 0,-2 1-1 16,-4 2 1-16,1 1 1 0,-2 1-1 0,0 0 0 0,0 2 2 16,1 0 0-16,-1 3 0 0,2 0-1 15,1 0 0-15,2 0-2 0,0 2 2 0,3 1-9 16,2-1-23-16,-2 3-48 0,5-1-66 15,2-2-107-15,6 2-218 0,1-2-286 0,3 2-334 16</inkml:trace>
  <inkml:trace contextRef="#ctx0" brushRef="#br0" timeOffset="129921.1708">19182 3032 1 0,'-2'-5'0'0,"-1"-2"0"0,0-1 0 16,1 1 125-16,2 1 196 0,-4 2-22 15,3 0-31-15,-2 2-29 0,2 0-53 16,0 0-41-16,1 1-52 0,0 2-41 0,0 1-33 0,0-1-32 16,0 0-29-16,0 0-4 0,0 2 14 15,-3 0 12-15,0 5 28 0,-1 1 5 0,0 2-4 16,-1 1 0-16,-1 1 2 0,0 1 4 0,-2 1 3 15,2 5 0-15,-3 0-7 0,2 2-1 0,-5 4 4 16,0 1-2-16,0 3 6 0,-3 2 2 16,-3 4-4-16,1 1-2 0,-2 3-1 0,2 5 3 15,-3-1 4-15,0 5 5 0,-1 0-1 0,3 3-9 16,-2-1-1-16,4-3-3 0,-1-3 1 0,-3-5-2 16,5 0-4-16,-1-3 2 0,0 2 0 15,-1 0-2-15,1-1 3 0,0-2-4 0,2 1-3 16,-1 0 2-16,4 1-1 0,0-3-1 15,-1 0 0-15,3-2-2 0,0 1 2 0,-1-1 0 16,2-1-1-16,0 2 3 0,-2 1 0 0,4 0 2 16,-2-2 1-16,1 1 0 0,-5-3 4 0,5-1 1 15,-2-1 0-15,1 1-2 0,-3-2 0 16,-1 3 0-16,1-1 2 0,0 2 4 0,2-5-5 16,-2 2-1-16,4-1-3 0,0-2 6 0,-1 3 6 15,-1-5 2-15,1-2 3 0,3-5-6 0,-1 1 2 16,2-4-7-16,1-3 0 0,-2-2-3 0,5-2-6 15,-3-4 6-15,3 1-2 0,-1-4 0 0,2 0-1 16,-1 0-7-16,0 0-12 0,1-1-25 16,-1-1-37-16,2 0-28 0,3 0-91 0,1-3-177 15,2-3-282-15,4 0-275 0</inkml:trace>
  <inkml:trace contextRef="#ctx0" brushRef="#br0" timeOffset="130512.756">19654 3199 1 0,'4'-12'0'0,"-2"-2"0"0,3-3 0 16,-1 6 0-16,-2 0 170 0,2 3 10 0,-2 0 20 16,1 2-5-16,-2 0-15 0,0 4-12 15,1-1-19-15,-1 2-21 0,-1 1-40 0,2 0-43 16,-2 1-69-16,0 1-74 0,0 0 5 0,0 2 10 16,2 3 45-16,-2 4 64 0,0 2 9 15,-2 4 8-15,0 3 6 0,-1 1 0 0,1 1 0 16,-3 2-3-16,1 1-1 0,0 0 1 0,-3 1-6 15,2 2-1-15,-1 2-1 0,-3 4-2 0,-2 0 4 16,1 4 5-16,-1 1 1 0,-6 4-1 16,5-1-8-16,-4 3 6 0,1-3-8 0,1-3-5 15,2-1-7-15,-2-5-16 0,4 0 0 0,-1 0 2 16,-3 3 4-16,0 2 2 0,1 1 0 16,-2-2-2-16,-1 4-2 0,1 2 2 0,-3-2 4 15,1 4-2-15,-3 0 5 0,1 3-4 0,0-1-8 16,-2 2 2-16,5-2-1 0,-3 0 4 0,2-2 5 15,0-1-3-15,0-4 0 0,1-2-3 0,0-1-3 16,4-4-2-16,0-3-3 0,3-3-1 16,1-1 0-16,2 0 3 0,-2-5-2 0,2-2 0 15,1-4 2-15,3 3-2 0,-2-2 2 0,-1-1 1 16,3 0 0-16,0-4-2 0,1 0 1 0,1-2 0 16,0-3-1-16,-1 0 4 0,1-1 1 0,-2 0 1 15,2-2 2-15,0 0-4 0,0-2-4 16,2 0-8-16,-2 1-12 0,0-4-20 0,0 1-31 15,0 0-34-15,-2 0-153 0,2-2-144 0,0-2-246 16,2 0-317-16</inkml:trace>
  <inkml:trace contextRef="#ctx0" brushRef="#br0" timeOffset="131202.0491">17725 4084 1 0,'-8'-2'0'16,"1"0"0"-16,0 0 0 0,2-1 18 0,5 3 149 15,-2 0-30-15,2 0-46 0,2 0-63 16,-2 0-58-16,0 2-3 0,5-2 21 0,-2 2 39 0,5-1 46 15,3 1 3-15,2 1 1 0,5 0-1 16,-2 0 6-16,2 0 5 0,1 2 4 16,0-2 0-16,-2 1-11 0,0-2-2 0,2 2 2 0,0-2-2 15,2-2 0-15,0 2-4 0,1-2-9 0,2 0-3 16,3-2-5-16,4 1-5 16,3-1-5-16,-1-1-8 0,1 1-8 0,1-1-7 0,-2 2 3 15,4-2 4-15,-2-1 4 0,5 2 3 0,2-2-4 16,4 2-11-16,0-1-1 0,3-1-4 15,4 1-1-15,2-5 6 0,2 3-9 0,4-2-1 16,4 0-3-16,0-1-6 0,2 3 3 0,-4-1 0 16,1-1 1-16,-1 1-1 0,2 0-1 15,-2 0-1-15,2 0-1 0,-2 1 4 0,1-1 0 16,0-1-2-16,-1 0 0 0,-4 3-6 0,-3-1 4 16,-4 1 2-16,-6-1 0 0,0 0 3 0,-2-1-1 15,-3 1-2-15,-5 1 3 0,-4-1 1 16,0 0-4-16,-5 1 1 0,-2 0 0 0,-5 1-5 15,-3 0 5-15,-3 1 3 0,-4 0 8 0,-4-1 8 16,-1 1 11-16,-1-1 8 0,-2 2 1 0,1 1 1 16,-3-1-11-16,0 0-11 0,0-1-10 15,0 2-15-15,0 0-4 0,0 0-27 0,-1-1-44 16,-1-2-105-16,-2 1-182 0,1 1-267 0,-5 0-276 16,-4 0 427-16</inkml:trace>
  <inkml:trace contextRef="#ctx0" brushRef="#br0" timeOffset="132364.7133">18482 3482 1 0,'-1'-1'0'0,"-4"-2"0"0,-1 0 0 0,4 1 0 16,-4-1 0-16,1 1 0 0,0 1 0 15,0-2 0-15,1 1 121 0,0-1 54 0,1 1 23 16,-2 0 8-16,2-2-4 0,0 2-15 0,0 1-18 16,2-1-17-16,-1 2-7 0,2-1-7 15,0 1-16-15,0 0-26 0,0 0-32 0,0 1-32 0,0-1-25 16,0 0-21-16,0 2-19 0,0-1 6 16,0 1 8-16,0 6 17 0,-1-1 19 0,-2 5 0 15,-1 1 0-15,0 3-1 0,-3 2-1 0,2 2 0 16,-2 2-1-16,-1 0 0 0,-1 2 0 15,-1 1-1-15,0 1-3 0,1 2 3 0,-3-2-2 16,2-1 3-16,-3-1 2 0,3-1 0 0,-1 0 3 16,-1-1 1-16,1-2 1 0,0-1-1 0,-2 0 0 15,3-1-3-15,3-4 1 0,-2-1 1 16,4-5 1-16,0-2 0 0,0-1 4 0,3-1-3 16,-1-3 2-16,2 0 2 0,1 0 3 0,0-1 6 15,0-1 3-15,0 1 4 0,1-1 5 0,0 0-6 16,0-2-12-16,0 0-15 0,1-4-14 0,1 0-6 15,-2 0 0-15,2-3-1 0,-1 2-5 16,2-1-3-16,-1-2-4 0,3 2-3 0,0-3-1 16,1 4 0-16,1-2 3 0,3 1 1 0,-3 2 4 15,2-2 0-15,3 2-1 0,-1 1-2 16,-1 1-1-16,0 1-1 0,-1-1 2 0,2 1 1 16,0 2-2-16,1 1 1 0,3 1 0 0,-2-2 3 15,1 4 6-15,3-2 4 0,0 1 1 0,1 0 2 16,-2 0-2-16,0 1 2 0,-1-1 4 15,1-1-1-15,1-1 3 0,-2-2 3 0,0 2-1 16,2-2 3-16,-4-1 1 0,2 1 1 0,-4-2 3 16,1-2 3-16,-3 2 2 0,0-1 4 0,-1-3 2 15,-2 1 0-15,-2 0-4 0,1-4 0 16,-2 1-2-16,2 0 0 0,-2 0 3 0,-2-3-5 16,1 1-1-16,-1 0 0 0,-2 0 0 0,0 1 2 15,0-1 2-15,-1 2-2 0,-1 0-1 0,-1 0 0 16,2 1-3-16,-3-1-1 0,-1 2 1 0,3-1 0 15,-1 1 1-15,1 1 4 0,-1-2 1 16,2 4 3-16,-1-1 2 0,1-2-1 0,0 4 0 16,-1 1-2-16,0-1-2 0,1 3-1 0,1 2-2 15,-1-2-10-15,1 2-9 0,0 2-18 0,0-2-17 16,0 2-1-16,-2 1 6 0,2 3 14 16,0 2 15-16,-1 4 6 0,-1 2 0 0,-2 2 0 15,2 0 1-15,-4 3-1 0,0 1 0 16,2 1 1-16,-3 5-1 0,-2 2 1 0,1 0 1 0,-2 1 0 15,0-1 0-15,0-2 0 0,1-1-3 16,2 0 1-16,-3-2-1 0,3 0-1 0,-1-3 2 16,2 1-1-16,-3-2 0 0,3-1 1 0,0-3 1 15,1 0 1-15,1-2 2 0,0-2 2 16,1-2-5-16,2-1 1 0,-1-1-1 0,2 0-2 0,-1 0 2 16,1 1-3-16,1-1-1 0,-1-1-10 15,2 2-21-15,-1-4-46 0,1 1-67 0,1-2-108 16,0 1-250-16,0 2-266 0,0-3-309 0</inkml:trace>
  <inkml:trace contextRef="#ctx0" brushRef="#br0" timeOffset="135140.9354">18407 4407 1 0,'0'-5'0'0,"-1"-2"0"0,-2-2 0 0,2 2 0 15,-1 2 230-15,0 1 4 0,1 0-19 0,0 0-34 16,-1-2-30-16,-1 4-12 0,0-2-12 0,2 2-5 16,0-2-5-16,-1 1-8 0,0 0-15 0,0 2-13 15,2 0-14-15,-2 1-11 0,1 0-6 16,0 0-11-16,0 0-11 0,-2 1-13 0,3-1-15 16,-3 2-10-16,1 1-2 0,-2-1 3 0,-2 3 3 15,0 1 6-15,-3 3 4 0,1 1-1 0,-3 1 0 16,2 0 1-16,-1 0-2 0,1 0 1 15,0 0 0-15,-1 2-1 0,3-3 0 16,2 1 0-16,-1 1 1 0,2-1-3 0,0-1-1 0,0 0 0 16,2-2 0-16,2 0 2 0,0 0 3 0,1-2 1 15,3 0 1-15,0 0 4 0,-1 1 4 16,3-4 7-16,0 3 4 0,2-1 1 0,3 1-1 0,2 0-5 16,0-2-1-16,-1 1-1 0,0 1-4 15,4 0 0-15,-4-2-4 0,3 1-1 16,-5 1-2-16,-2-2-1 0,3 1-3 0,-2-1-2 15,-3 0-1-15,0 0-2 0,-1 1 3 0,-2 1 1 16,0-2 2-16,-2 1 4 0,2 0-1 0,-2 1 2 16,0 0 4-16,-2 0 1 0,0 1 5 0,-3 1 2 15,1-1 3-15,-2 1 2 0,-1 1 2 16,-2-2 0-16,0-2 0 0,0 4 3 0,-1-3-5 16,0-1 0-16,0-2-1 0,-2 0-5 0,2 0 2 15,0 0-3-15,-1-1-2 0,0 0-3 0,2-2-1 16,-1 2-1-16,2-4-2 0,-1 1 0 15,0-2-1-15,4-1-1 0,-3 1-2 0,4-2-3 16,-1 0-5-16,3-3-3 0,-1 1-3 0,4-2-4 16,-1-3 2-16,3 0 1 0,-1 0 2 0,5-2 3 15,0-1-3-15,0-2 0 0,3 0-1 16,3-3-2-16,2-2 4 0,0 3 0 0,3-2 1 16,-1 2 0-16,-1 0 1 0,0-1 1 0,0-2 2 15,-3 3 6-15,-1 1-5 0,-3 4 1 0,-1-1 1 16,0 4-3-16,-2 0 3 0,-1 1 0 0,-1 0 1 15,-1 4 1-15,-1-1 0 0,0 0 2 16,-1 1 0-16,-2 1 3 0,0 0-2 16,-1 1 0-16,0 1-1 0,-4-1-6 0,2 0 4 0,0 3-3 15,-4-1-2-15,1 0 0 0,-2 0-4 0,-3 0 0 16,-1 2 1-16,-4-1 1 0,0 2 1 16,-3 0 0-16,-1 2-1 0,3-1-4 0,-1 1 5 15,4 1-1-15,-2 0-1 0,3 2 4 0,0-1-3 16,1 1-1-16,5 0-3 0,-2-1-8 0,2 1-36 15,5-1-65-15,0 2-115 0,2 2-237 16,2 0-264-16,0 1-353 0</inkml:trace>
  <inkml:trace contextRef="#ctx0" brushRef="#br0" timeOffset="136335.9383">18376 2280 1 0,'-1'-3'0'0,"-5"-2"0"0,3 0 305 16,1 3-4-16,1 1-40 0,-1 1-87 0,2 0-91 15,2 1-90-15,-2-1-97 0,0 1-14 16,1 2 33-16,-1 1 47 0,0 1 69 0,0 4 23 15,0 0-7-15,-1 1 12 0,-1 3 9 0,-1 0 15 16,1 3 2-16,-1 2-8 0,-2 2-2 0,-1 1-10 16,0 2-2-16,-1 2-11 0,1 0-15 15,-1 1-2-15,-2 0-1 0,2 1 1 0,0-3 2 16,-2 1-3-16,0-2-5 0,2-3-4 0,3-5-5 16,-1-1-4-16,4-6-2 0,-2-1-1 0,2-2-1 15,0-2-2-15,0-1 9 0,1-1 25 16,0-1 33-16,0 0 34 0,0-1 28 0,0-1 9 15,0 0-34-15,0-1-36 0,0-3-38 0,0-3-34 16,-2-1 0-16,2-4-2 0,0-2-2 0,0 0 1 16,0-4-1-16,3-2-1 0,-1-3 0 0,1-2-1 15,1-1-4-15,2-6 0 0,2 3 2 16,3-2-2-16,1-1-1 0,3 2 1 0,-2-3-5 16,8 2 2-16,0-1 1 0,2-1-2 15,2 1 3-15,-1-3-4 0,1 6 0 0,-3-2 1 0,2 6 3 16,0 5-2-16,-3 4 1 0,-4 0 0 15,0 4-1-15,-5 6 5 0,-4 1-2 0,0 5-9 16,-5 0-9-16,-1 4-8 0,0 2-3 0,3 1 10 16,-4 3 10-16,1 5 7 0,-1 2 6 15,-2 2 2-15,-1 4 1 0,-5 3 5 0,1 4 2 16,-4 0 1-16,0 1-1 0,1-4-5 0,-2-2-1 16,2-6 0-16,2 3-2 0,-3-5 1 0,4 0-1 15,-1 1-2-15,4-3-4 0,0-1 2 0,3-3 1 16,3 0-1-16,0-2 4 0,3-1-2 15,0 0 0-15,3-1 3 0,1-2-2 0,0 2 2 16,7 2-1-16,-4-2-2 0,1-1-1 0,1 1-2 16,-1 0-1-16,-2 3 2 0,2-1 1 15,-3 1-2-15,-1 1-1 0,0-1 0 0,0 2-3 16,-2 1 1-16,-2 0 3 0,1 0 1 0,-3 2 2 16,0 0 2-16,-2 2 0 0,-1-2 2 0,-2 0 5 15,-1-1-1-15,-4 0-1 0,1-3 3 0,-2 2 3 16,-2-1 2-16,-3 1 5 0,0-2-2 15,-2-1-2-15,0-1 1 0,-2 2-1 0,1-4 1 16,-1-1-1-16,-3 0-1 0,4-2-2 16,-2-1-2-16,3 1 2 0,-1-2 2 0,2-2 2 0,1 1 0 15,3-1-3-15,-2-2-6 0,3-2-13 16,0 1-22-16,2-2-38 0,2-2-44 0,1 0-89 16,5-3-118-16,2-3-207 0,5 0-172 0,3-6-122 15</inkml:trace>
  <inkml:trace contextRef="#ctx0" brushRef="#br0" timeOffset="136625.2119">18883 2013 1 0,'4'-7'0'0,"0"-4"445"0,3-2-24 0,-5 2-29 16,2 5-42-16,-2 3-59 0,0 3-81 0,-2 0-67 15,0 1-62-15,0 1-47 0,0-2-34 0,0 2-33 16,-2-1-17-16,4 4 11 0,-2 2 14 15,0 2 25-15,0 4 17 0,0 2-6 0,-2 6 1 16,1 1 2-16,0 3 1 0,-1 2 0 0,-2 2-1 16,1 0 0-16,-3-1 0 0,2 0 4 0,-3-1 0 15,1 1 4-15,-1-2 2 0,-1 2 0 0,2-3 2 16,-2 1-2-16,0-2-1 0,0 0-2 16,4-2 0-16,-1-2 0 0,3 2-1 0,-2-3-1 15,3-1-6-15,-1 0-15 0,4-5-32 0,0-1-44 16,1-3-57-16,2 0-82 0,0-3-141 15,6-2-211-15,-1-2-176 0,0-1 243 0</inkml:trace>
  <inkml:trace contextRef="#ctx0" brushRef="#br0" timeOffset="137301.6188">19185 2188 325 0,'0'-3'551'0,"-1"1"-98"0,0 0-150 0,0 3-100 16,1 0-109-16,0 0-122 0,0 2-53 0,0 1 16 16,0 3 26-16,-5 4 43 0,1 3 33 0,-1 0-14 15,1 4-4-15,2-1 0 0,-2 0 0 0,3 0-3 16,-2 0 0-16,3 1 0 0,2-3 2 16,1 1 6-16,1-3 5 0,2-3 6 0,2-2 4 15,2-1 6-15,-1-1 7 0,2-3 1 0,-3-1 4 16,5-2-4-16,-1-1-9 0,1-1-2 0,2-2-5 15,-3 0-4-15,-1-4 0 16,2 0-3-16,1-1-6 0,-3-1-4 0,-1-1-5 0,0-2 0 16,-1 2-1-16,-1-2-2 0,1 0 3 0,-2 1-6 15,2-2 3-15,-4-1 0 0,1 1-4 16,-2 0 4-16,-2 1-2 0,1 5 0 0,-2-1 2 16,-1 4-1-16,0 1 0 0,0 3-3 0,0 0-5 15,0 2-13-15,0-1-19 0,0 1-28 16,0 0-4-16,-1 2 13 0,0 5 15 0,-1 2 29 0,2 4 4 15,0 1-2-15,2 1 3 0,1 0-1 16,3 0 2-16,1 0-1 0,2 0 2 0,-1-3 1 16,3 0 3-16,1-3 3 0,2 2 3 0,3-4 1 15,1-1 1-15,2-3 0 0,3-1 3 0,2-1 2 16,1-4 1-16,-5-1-3 0,3-1-2 16,-3-1-1-16,1-2 0 0,-2-4 2 0,1 0-3 15,-2-3 1-15,0 1 0 0,-3-2-2 0,0-2 2 16,-1 3-1-16,-4-2-2 0,-2-1 1 0,1 1-2 15,-1-1 2-15,-3 0 3 0,-1 0 0 16,-4-2-3-16,0 2-1 0,-2-1-4 0,0 5-2 16,-3-1 0-16,0 5-2 0,1 0-3 0,-5 2-1 15,2 2-3-15,0 1-4 0,-2 2-4 0,1 2-4 16,-4 4-5-16,-2 0 1 0,1 4 5 16,-6 6-1-16,3 2 7 0,-2 3 1 0,-1 2 1 15,3 0 3-15,1 1-1 0,0 0 0 0,3 0 0 16,1 0 1-16,1-2 0 0,5 1 2 15,3-2 0-15,2-1 0 0,2-1 3 0,3-1 2 16,1-2-1-16,6 0 6 0,2-3-1 0,5 1 2 16,3-2-1-16,6-4-16 0,6 1-52 0,3-3-125 15,5 0-349-15,0-1-972 0</inkml:trace>
  <inkml:trace contextRef="#ctx0" brushRef="#br0" timeOffset="139746.0578">14882 3872 1 0,'-1'0'0'0,"-3"-1"0"16,0 1 0-16,2-2 0 0,-2 2 0 0,0-1 0 15,0 2 0-15,-1-2 0 0,2 1 0 16,-3 0 0-16,3-1 0 0,-1 2 0 0,-1-1 0 16,3 0 0-16,-2-1 0 0,-1 1 122 0,3 0 29 15,-2 0-16-15,0 0-17 0,3 0-17 0,-1 0-23 16,-1 0-15-16,0 0-10 0,2 0-7 0,1 1-2 16,-1-1-5-16,-1 1-6 0,0-1 2 0,-1 2-2 15,1-1 0-15,1 0 2 0,0 0 0 16,-1 0 0-16,1-1-2 0,-2 2-3 0,2-2-9 15,1 0-8-15,0 0-6 0,1 0-10 0,-1 0-3 16,3 0-10-16,-2 0-14 0,0 1 16 0,1-1 20 16,-1 1 29-16,6 0 34 0,-3 0 6 0,4 2-7 15,1-2-13-15,1 0-13 0,0 0-7 16,1 0 3-16,1-1 4 0,0 1 1 0,2 1-7 16,0-1-7-16,-1 0-6 0,4 2-4 15,0-3 1-15,0 3-2 0,5-1-2 0,-1 1 1 16,2 0-7-16,-1 0 1 0,1-1 1 0,1-1-2 15,-2 2 2-15,-1-1-2 0,1 0 0 0,-1-1-1 16,1 1 0-16,2-1 0 0,-2 0-2 16,1 0-1-16,-1 0-2 0,4 1 1 0,-5 0-1 15,2 1 2-15,-1-3 1 0,3 0-4 0,-4 0 0 16,2 1 1-16,0-1 1 0,5 2 4 0,-2-2 1 16,-2 0 1-16,3 0-2 0,-3 1-2 0,4-1-2 15,-3 1-3-15,2 0 0 0,-3 0 1 0,4-1 0 16,1 1-1-16,0 0-1 0,-3 2 1 15,3-3 3-15,0 2 3 0,-2-1-1 16,-1 0 1-16,4 1-1 0,-4-2 1 0,3 3 4 0,-2-1-4 16,2-1 0-16,1-1-2 0,0 1 1 0,-1-1-1 15,0 2-1-15,-3-2-1 0,2 0-4 16,0 1 2-16,1-1 3 0,-5 1 1 0,7-1 6 16,-2 0-3-16,-1 0-2 0,-2 0-1 0,3 0-5 15,-1-1 6-15,1 0-1 0,-2-1 0 0,1 1-2 16,-1 0 0-16,-4 0 1 0,0 0 1 15,2-2 1-15,-3 3-2 0,0-2-2 0,-1 2 0 16,0-1-3-16,-1 2 2 0,3-1 3 0,-4 0-1 16,4 0 2-16,-2 0-2 0,1 0-1 15,-3 2 4-15,1-2 1 0,-3 3 0 0,1-2-2 16,1-1-1-16,-2 0-3 0,1 0 2 0,-1-1 1 16,-5 1-1-16,4-3 2 0,-3 3-3 0,0 0 0 15,2-2-1-15,-4 2 2 0,0 0-2 0,3 0-1 16,-2 0-1-16,0 0-2 0,1 0 3 15,-3 0 2-15,4 0 0 0,-1 0 2 0,1 0-1 16,-1 0 0-16,2-1-1 0,-2 1 2 16,1 0 0-16,0 0-1 0,-2 0-1 0,2 0-4 0,-2 1 3 15,-3-1 0-15,1 0 0 0,-3-1 3 16,1 1-2-16,-1 0 0 0,-2-1 0 0,0 2 0 16,0-1 0-16,1 0 0 0,-2 0-1 0,3-1-2 15,-4 1 0-15,4 0 2 0,-4 0 0 16,3 0 1-16,-1 0 0 0,2 0-2 0,-3 0-1 15,3 0 2-15,-2 0 0 0,2 0 0 0,1 0 1 16,0 0-1-16,-3 0 5 0,4 0-1 0,0-2 1 16,-1 2 1-16,-1 0-2 0,0 0-2 0,2-1 1 15,-4 1-1-15,1-2-1 0,2 2 1 16,1-1-3-16,-4 1 0 0,3-1-1 0,-1 1 2 16,-1-1-1-16,1 1 2 0,-2 0-2 0,1 0-1 15,-3 0-1-15,1 0-1 0,-1 0 1 16,-3 0 1-16,3 0 1 0,-3 0-1 0,0 0 1 15,0 0-1-15,0 0 2 0,0 0 2 0,0 0-2 16,0 0 1-16,0 0-2 0,0 0-3 0,0 0 2 16,3 0 0-16,-2 0 1 0,1-1 2 0,0 1-1 15,4-1-1-15,-2 1 1 0,1 0 1 16,0-1-1-16,1-1 0 0,-3 2 0 0,1-1-2 16,1 1 2-16,-2 0-1 0,3 0 0 0,-3-2 0 15,4 1 0-15,-3 1 0 0,-1 0-2 0,1 0 1 16,-2-2-2-16,1 2 0 0,0 0 3 0,-1-2-2 15,1 2 1-15,-1 0 2 0,1 0-2 16,0-1 2-16,-1 1 0 0,1 0-1 0,1 0-1 16,-1 0 3-16,0-1-2 0,1 0-2 0,-1 1 2 15,0 0-3-15,2 0 2 0,-2 0 2 16,2-1 0-16,-1-1 0 0,-1 1 1 0,2 1-1 16,-2-1-1-16,2 1 4 0,-1 0-3 0,-3-1 2 15,2 1-1-15,-2-1 0 0,1 1 3 0,-1 0 4 16,-1-1 2-16,0 1 4 0,0-2 0 15,0 2 1-15,0 0 0 0,0 2 3 0,-1-2-2 16,1 0 1-16,-2 0 3 0,2-2 1 0,0 2-4 16,-1 0-6-16,-2-1-10 0,1-1-8 15,-3 0-6-15,0-1 0 0,-1 0 1 0,1 0 2 0,-2 1 2 16,-1 0 1-16,3-1 2 0,-4 0-3 16,0 1 3-16,1-1 3 0,-2-1-2 0,1 1 5 15,-2-1 0-15,-1-1-4 0,2 2 2 16,-3-2-4-16,-2-3 0 0,0 3 0 0,-3-1 0 0,3-1-1 15,-1-1 4-15,-1 1 0 0,3 0 1 16,-1-1 0-16,-1 1 0 0,2 1 0 0,1-2 0 16,0 1 0-16,3 2 0 0,-1-1 2 0,1-1-2 15,0 1-2-15,1 3 2 0,4-1-1 0,-2 2 1 16,3 1 0-16,-1 0 0 0,4 1-1 16,-2 0-3-16,3 0-4 0,-1 0-7 0,2 1-5 15,-1-1-8-15,0 0-4 0,0 1 5 0,0 1 8 16,0 1 8-16,0 1 10 0,0 1 0 15,2 1 0-15,0-1 2 0,-1 2-2 0,4-1 3 0,-2 1 2 16,2-1 2-16,1-1 3 0,2 2 2 16,1 2 1-16,3-2 0 0,0 0 1 15,0-1-1-15,3 0-3 0,-2 1-2 0,3-1-2 16,-1 1 0-16,-1-3 2 0,0 1-2 0,-1-2-1 16,-1 1-1-16,-2-2-2 0,1 3 0 0,-1-2 2 15,-3-2-3-15,3 2 1 0,-3 0-2 0,-3-2 0 16,4 1 0-16,-3-1 2 0,1 0 1 15,-4 0-2-15,3 1 1 0,-3-1-2 0,0 1 1 16,-2-2-1-16,0 1-1 0,1-1-1 0,-1 2 0 16,0-1 0-16,0 1 0 0,0 0 2 0,0 1-2 15,0 0 3-15,-1 2 2 0,1 1-1 0,-2 0 2 16,-3 0 1-16,0 1 1 0,-3 2 0 0,-2-1 1 16,-2 2 2-16,-3 1-3 0,-1 1 2 15,-3 1-3-15,-2 1-1 0,1 1 1 0,-3 3-3 16,-1-1 0-16,0 1 0 0,3 0-4 0,-2 0 1 15,2-1 0-15,1-1 1 0,-2 2 0 16,1-1 2-16,3-2 0 0,-2 0 0 0,3-4 3 16,5-1-5-16,-1 0 2 0,2-1 0 0,1-1-2 15,2-1 2-15,-2 1-1 0,3-4-1 16,3 2 4-16,-1-5-3 0,4 2 0 0,0-1 1 16,0-2-2-16,1 0 1 0,0 0 0 0,0 0-1 15,0 0-2-15,0 0 0 0,0 0 0 0,1 1-9 16,-1 3-39-16,1-1-86 0,0 2-260 15,4 1-558-15,-3-3-406 0</inkml:trace>
  <inkml:trace contextRef="#ctx0" brushRef="#br0" timeOffset="143852.2989">14628 6561 1 0,'-2'0'0'0,"-1"-1"0"15,0-2 0-15,2 2 0 0,0 1 0 0,0-2 0 16,0 1 0-16,0 0 0 0,-3 1 90 16,4-3 47-16,0 2-3 0,-1 0-18 0,1 0-21 15,0-2-18-15,1 2-11 0,-1-1-10 0,0 0-3 16,4 0-5-16,-3 0-11 0,0 0-9 15,0-1-14-15,0 2-8 0,3-2-2 0,0 0 0 16,-1 2 3-16,3-3-2 0,-2 2 2 0,5 0 4 16,-1-2 8-16,-3 1 15 0,3-3 10 0,2 1 5 15,0-1 1-15,0 1-4 0,2-2 1 16,2 0-3-16,1-1 3 0,1-1-4 0,4-1-7 16,0 0-2-16,3-3-10 0,0 0 1 0,6 0-6 15,-1-3-1-15,2 2-2 0,2-2-3 0,1 1 0 16,3 0-1-16,-2 0 0 0,-1 1-4 15,2-2-2-15,-4 2-3 0,-2 1 1 0,1 0 5 16,-2 1 4-16,1-2 0 0,1 2-3 0,0-2-3 16,0 1-2-16,0 0 3 0,0 1 2 15,-1-1-1-15,-3 1-3 0,5-1-1 16,2-1-3-16,-5 0 0 0,6 0 1 0,-3-3 1 0,1 2 0 16,-1-1 1-16,0 0 2 0,5 1 1 15,-3 1 1-15,0-3-1 0,-3 2 1 0,-1 0-2 0,0 1-1 16,-3-1 1-16,2-1-1 0,2 1-1 15,-2-1-1-15,1 0 1 0,-1 1-2 0,2-1-1 16,0 1-1-16,-2 0-1 0,2 0 0 0,-1-1 0 16,1 2-1-16,1-1 0 0,-1 3 2 0,1-5 2 15,1 2 1-15,-1 2 0 0,-1-5-2 16,1 3-1-16,3 0 1 0,1 1-1 0,-4-2 1 16,2 1-1-16,-3 1-3 0,1 0 3 0,-2 0 0 15,2 0 0-15,0-1 2 0,-2 1-1 16,2 2-1-16,-1-1 0 0,-3 2 0 0,-2 0-1 15,2 1 0-15,-5 1 3 0,0-3-4 0,-2 2 1 16,4 0 0-16,-3 3-1 0,2-3 4 0,-1 0 1 16,2 2-2-16,4-4 0 0,-1 2-1 15,1-1-1-15,-2-1 0 0,3 0 0 0,0 1 0 16,-5 0 3-16,4 1 0 0,-5 1 0 0,-3-1 1 16,1 1-3-16,-2 1 0 0,-4 0 1 0,2 3-4 15,-2-1 4-15,-2-1 2 0,-1 1-1 16,1 0-1-16,0 1 2 0,-1 1 0 0,-1-3-1 15,-3 3 5-15,0-1-4 0,-1 1-1 0,3 2-1 0,-1-4-2 16,0 2 1-16,1 1 0 0,0-1 0 16,-1 0-2-16,2-1 3 0,-1-1-2 0,2 0 2 15,-1 1 1-15,0 0-1 0,1-2-1 0,3 1 0 16,-2 1-1-16,0-1 1 0,0 0 2 16,-1 0 1-16,-3 2 1 0,0-1-3 0,-1 0 0 15,2 1 0-15,-3 0 3 0,1 1-3 0,-1-2 0 16,-1 2 0-16,1 1-3 0,-4 0 4 15,3-2 0-15,-3 2 3 0,3 1 2 0,-2-2 2 16,-2 0 2-16,1 2 6 0,0-1 10 0,-2 1 10 16,0 1 10-16,-1-1 5 0,0 1-8 0,0-1-8 15,0 0-10-15,0 1-7 0,0-3-1 0,-1 2 1 16,0-2-5-16,0 2-4 0,-1-1-2 16,-1 0-4-16,2 0 1 0,0 1-6 0,-3-2-4 15,1 2-1-15,-1 0-6 0,1-1-2 0,-3-1-4 16,-1 1-4-16,0 1-3 0,0-2-2 0,-2 1-3 15,0-1-1-15,-2 2 2 0,1-2 1 16,0-1 4-16,-1 2 8 0,-1-3 6 0,2 1 3 16,0-1 3-16,0 0-1 0,-2 2 0 0,-1-2-2 15,-1 2-3-15,0-1-2 0,-2 1 3 0,1 0 3 16,-1 2 3-16,1-2 6 0,0 0 2 0,0 2 3 16,2-1 7-16,-1 1-1 0,1 0 4 15,2 0 1-15,-1 1-1 0,2 0 0 0,-2-3 0 16,3 3 0-16,2 0-6 0,-1 0 4 15,-1 0 0-15,3-2-4 0,2 2 2 0,2 0-8 16,1 0-5-16,1 0-9 0,0 2-10 0,0-2-15 16,1 0-12-16,0 0 6 0,0 0 8 0,0 0 18 15,4 4 17-15,0-2 3 0,5 1 7 16,-1 0 3-16,2 0 5 0,7-2 2 0,0 3-3 16,2-2-3-16,1 0-4 0,2 1-1 0,-1-3-4 15,2 2 0-15,-1 0-3 0,-1 1-1 0,-3-1-1 16,-2 0-1-16,-3 0-2 0,-1 0 0 15,-2 0-1-15,-2 1 0 0,1-2 2 0,-4 2-1 0,-1-2 0 16,0 1 0-16,-1 0 2 0,0-1-3 16,0 1 1-16,-2 0 0 0,-1 0-1 0,2 0 1 15,-2-1-1-15,1 3 1 0,-1-2 1 0,0 2 1 16,0-1 1-16,-1 1 2 0,-1 1 3 0,0 1 3 16,-2 2 1-16,-1-1 0 0,1 1 1 15,-5 2-2-15,-1 0 0 0,2 4-3 0,-2 0-1 16,-2-2-4-16,0 1-2 0,1 2 1 0,0 0-3 15,0 1 2-15,-4-1-1 0,3 3 0 0,-5 1 0 16,0 1 0-16,-2 2 0 0,1 1 0 16,0 1 1-16,1-2-1 0,-4-2 1 0,7 0 0 15,-5-1-2-15,6-3 0 0,-1 2 1 0,3-3-2 16,0-2 0-16,1-2 0 0,2 0-1 16,2 0 1-16,0-3 0 0,1 1 0 0,-2 1 0 15,3-3 1-15,-1-1-1 0,0 1 1 0,3-1 0 16,-1-1-1-16,1-1 1 0,-1-1 1 15,1-1-2-15,-1 1 1 0,1 0 0 0,1-2 0 16,0-1 0-16,0 0 1 0,0 2-1 0,0-2 1 0,0 0 0 16,0 1 0-16,0-1 4 0,0 0 3 15,0-1 6-15,0 1 7 0,0 0 8 0,0 0 4 16,0-2 2-16,0 2 1 0,0 0-8 0,0 0-9 16,0 0-20-16,1 0-50 0,-1-1-70 15,0 1-93-15,2 1-225 0,1-1-276 0,1 4-586 16</inkml:trace>
  <inkml:trace contextRef="#ctx0" brushRef="#br0" timeOffset="146941.3038">18510 7259 1 0,'0'-1'0'0,"0"-1"0"15,0 0 0-15,-1-1 0 0,0 0 0 16,1 0 71-16,-1 0 161 0,1-1 8 0,-1 0-3 16,1-1-21-16,-2 2-19 0,1-2-24 0,0-1-23 15,-1 3-15-15,0 0-14 0,1-2-10 0,-3 1-10 16,2 0-14-16,0-2-12 0,0 2-14 0,0 1-15 15,-1-2-8-15,2 1-9 0,-1 1-5 0,-1-2-4 16,0 2-2-16,0-1-3 0,1 1-2 16,-2 0 0-16,-1 1-1 0,-1 0 0 0,0-2 1 15,-2 1 0-15,0 1 0 0,1 0-1 0,-2 0 0 16,2 1-1-16,-3-1-2 0,3 1 0 16,0 0-1-16,-2-1-3 0,-2 1 0 0,1 1 0 15,0 0-1-15,-1 0 1 0,-2 1-2 16,0 1-1-16,0 0-1 0,-2 1-1 0,-1 1 1 0,-2-1 1 15,-1 5 0-15,1-5-1 0,-2 3 2 16,-1 0 0-16,0 2 0 0,2-2 2 0,-4 0-3 16,2-1 0-16,0 3 0 0,1-4 1 0,-1 2 1 15,3 0 0-15,-1 1 1 0,2 0-4 0,0-1 3 16,1 2-3-16,1 1 1 0,-4-2 0 16,5 2-2-16,-4 0 1 0,0 0-1 0,3 0-1 15,-2 2 2-15,-1-1 0 0,5 0 0 0,-5 2 0 16,2-2 1-16,0 3-2 0,0 0 1 15,1-1 1-15,-3 2-2 0,4 1 1 0,-3-1 1 16,-1 0-1-16,2 4-1 0,-1-2 3 0,0 1-2 0,1 2 0 16,-2 0 3-16,0 2-4 15,1 0 3-15,0 1 0 0,1-2-2 0,-1 0 1 0,1-2-2 16,1 0 0-16,0 0 1 0,3-1-1 0,-1 1 0 16,3 1 1-16,-1-3-1 0,1 4-1 15,-2-2 0-15,1 4 2 0,-1 0-1 0,0 1 1 16,-1 1-1-16,0 1 0 0,-1 1 1 0,2 0 2 15,0 1-3-15,1-1 2 0,-1 2 0 16,-1 1-3-16,3-1 3 0,2 1-3 0,-2 0-3 16,2-2 3-16,0 4 0 0,-1-4 0 0,0 1 6 15,4 0-6-15,-2 2 0 0,-2 0 3 0,3-3-3 16,2-2 1-16,0-2 2 0,-2 2-1 16,4-1-3-16,-2-1 2 0,1-1-2 0,1 2 0 15,2-3 4-15,-1 3 0 0,1 2-1 0,1 0 1 16,-1 2-4-16,2-1 2 0,-2 3 4 0,3 1 0 15,0 0 0-15,-1 0 1 0,0 2-3 0,4 2-3 16,-2-3 4-16,3 2-1 0,2-2 0 16,1 1 3-16,-1-3-5 0,2-1 2 0,-1-2 0 15,2 0 2-15,1-3 1 0,-2-2-3 0,6-1 0 16,-2-2 0-16,2-1 2 0,1 0 3 0,2-1 0 16,2 0 3-16,0 3-5 0,2-3 0 15,1 2 0-15,-2-2 0 0,5 0 4 0,-2 0-3 16,1 2-1-16,3-1-3 0,1 0 0 0,1 0 2 15,3 0 2-15,-2-2-1 0,-1 2-3 16,2-4 0-16,1 1 0 0,0-3 1 0,2 1 4 16,0-3-1-16,-1 2 0 0,1-4-1 0,-1 1-1 15,1-2 4-15,0-1 0 0,0-3 2 0,-1 0 1 16,-3-2-2-16,1-1-2 0,0 0-1 0,-1-1 6 16,1-2-2-16,2 0 0 0,-3-2 0 15,5-1-5-15,-4-2 0 0,2 0 1 0,0 0 2 16,-1-4-1-16,0 2 0 0,2-3 0 0,-2 2-1 15,2-3 2-15,0 1 0 0,-1-1-3 0,3-1 0 16,-2 1-3-16,-1-3 3 0,-3 1 2 16,1 1 0-16,-2-3-2 0,-1-1-1 0,2 3 0 15,-2-2-1-15,0-2 3 0,-1 2-1 0,1 0-2 16,-2 0 1-16,1 1-3 0,-3-1 3 0,0-1 2 16,1 1 3-16,-1-3 1 0,0-1-2 15,0-1 2-15,0-2 0 0,-1-3 7 0,2-2 2 16,-2 1 1-16,1 1 3 0,1-1-7 15,0-4 9-15,-2 1 2 0,2-2 1 0,-3-2 2 0,-2 3-7 16,0-4-2-16,-3 1-4 0,1-3 4 0,-1 0-4 16,-3 3 0-16,1-2-2 0,-2 3-3 15,1-1-2-15,-4 3 0 0,3-4-1 0,-4 2-5 16,2-4 3-16,-3 0-2 0,0-3-2 0,1-1 4 16,-4 4-1-16,0 0-3 0,3-1 3 15,-6 5-4-15,0-2 1 0,-1 4 1 0,0-1 0 16,-3 4-2-16,-1 2 2 0,0-2 0 0,0 2 0 15,-3 1 4-15,-1 1-3 0,1 2 0 0,-5 1 1 16,0 1-2-16,-1-1 1 0,0 0 0 16,-3 0-1-16,-1 0-4 0,2 0 2 0,-4 3-2 0,0-5-2 15,-1-2 7-15,1 2-4 0,-4-1 0 16,3 1 2-16,-5 4-6 0,2-1 2 0,-1 4 1 16,2-1 2-16,-2 3-4 0,0-2 2 0,0 3-2 15,-2-1 0-15,-1-2 4 0,-3 5-3 16,0-1 1-16,1 1 2 0,1 0-6 0,2 1 3 15,-2 0 1-15,2-2-1 0,-3 0 3 16,0 1-3-16,1 4-1 0,-3-1-2 0,1 0 3 16,-2 1-1-16,0-3 6 0,2 4-1 0,-3 0-8 0,-2 0 5 15,-1 2-3-15,0 0 0 0,-1 2 1 16,0 1 1-16,0-1-1 0,-1 1 0 0,2 1 7 16,-1 0-6-16,0 0 1 0,2 0 1 0,-1 2-6 15,1 0 5-15,3 0-2 0,3 0-2 16,0 0 3-16,1 2-1 0,3 0 2 0,0-1-2 15,1 2 4-15,3 0-3 0,-1-1 0 0,2 3 0 16,0-2-5-16,0 2 4 0,-2 0 0 16,1-1-2-16,0 3 3 0,-3 1 0 0,0 1-1 15,-1 3 1-15,-3-2 3 0,-1 1-1 0,2-1 0 0,0 1 1 16,2 1-5-16,0-1 2 0,4 0-1 16,-1 1-1-16,4-3 3 0,1 2-1 15,-1 0-1-15,2-1 2 0,0 0-3 0,2-2 1 0,0-1 2 16,1 1 0-16,1-1-1 0,1-1 1 15,1-1-1-15,0 1-2 0,-2-2 3 16,4 2-2-16,0-2-3 0,-1 0-2 0,2 3-11 0,-1-3-10 16,1 0-14-16,0 0-22 0,1 1-24 0,0 0-22 15,1 1-32-15,1-1-59 0,1-2-70 16,2 2-236-16,1 0-298 0,0-2-458 0</inkml:trace>
  <inkml:trace contextRef="#ctx0" brushRef="#br0" timeOffset="147589.069">18279 7202 1 0,'0'-3'178'15,"0"-5"109"-15,1 1-28 0,0 1 22 0,1 0 2 16,-1 0-31-16,-1 1-36 0,0 3-45 0,1 1-38 16,-1 0-38-16,0 1-39 0,0 1-29 15,0 0-29-15,0 0-12 0,0 2 2 0,-1 0 5 16,0 5 8-16,-1-1 8 0,1 2-1 0,-3 4 2 16,3-2 3-16,-1 4 2 0,-1 3 0 0,1 0 2 15,-1 2-2-15,0 3 1 0,-1 2 3 0,-2 5 0 16,-2 1 3-16,0 3-1 0,-2 1 2 15,2 3-1-15,-5 5-2 0,1 1-1 0,-4 0 2 16,3-1-1-16,-1-4-3 0,2 1-1 0,2-1-6 16,-1 1-6-16,3-1 2 0,-1 2 1 0,-1-2 4 15,1 3 2-15,-2-1-4 0,2 0-3 16,1 0-5-16,0 0 0 0,2 0 2 0,-3 0 1 16,1 3 0-16,2 1-3 0,1-2 1 0,-1 0 3 15,0-1 1-15,-1-3 7 0,1 1-5 16,1-4-2-16,0 2 1 0,0-3-2 0,-2 0 5 15,3-2-2-15,-2-1 1 0,0-3-6 0,0 3 1 16,0 0 4-16,0-1-1 0,0-1 3 0,1-2-5 16,0-1-3-16,2 4-1 0,-4-3 2 15,3-3-1-15,3-1 1 0,-1-2 1 0,-1 1-4 16,0 0 3-16,1 0 3 0,0-2-1 0,-1-3 4 16,0-2-1-16,3-2-5 0,-2-1 0 15,0-2 0-15,0 0 1 0,0-1 1 0,1-2 0 0,-1-4-2 16,2 1 1-16,0-1 0 0,-1 0-1 0,1-2 5 15,0 1-2-15,-1-2-1 0,1-1-3 16,0 0-1-16,0 1 3 0,0-1 1 0,0 0 2 16,1 0-3-16,-1-1-1 0,0 1-5 0,0 0-3 15,0 0-3-15,0-1-11 0,0-1-12 16,0 1-16-16,0 0-23 0,0 0-19 0,0-1-30 16,0 0-71-16,1-3-118 0,4 0-258 0,1-5-175 15,3-2 51-15</inkml:trace>
  <inkml:trace contextRef="#ctx0" brushRef="#br0" timeOffset="148177.8519">19065 7315 1 0,'1'-12'0'0,"-1"-2"120"0,1-3 89 16,2 4 27-16,-1 3 18 0,2 1 19 16,-2 2 1-16,1 1-20 0,-3 4-40 0,0-1-60 15,0 5-60-15,0-2-51 0,1 1-33 0,-1 1-37 16,0-1-10-16,0 3 6 0,-1 2 12 15,1 3 27-15,0 2 12 0,0 5 8 0,1 1-3 16,-1 3 0-16,0 2-4 0,0 3-4 0,-1 2 9 16,1 2 6-16,-3-1 0 0,0 5 4 15,-1 2-5-15,0 4-4 0,-1 2 0 0,0 2-1 16,-2 0-7-16,-2 1-2 0,2-1 0 0,-1 0-6 16,0 2 5-16,-1 1 1 0,0 2 0 0,0-1 0 15,-2 3 3-15,0 0 3 0,-3 0-2 0,2 3 0 16,-3 0-5-16,0 0-3 0,1 0-3 0,0-1 0 15,-1 0 0-15,2-3 1 0,-1 2 1 16,-3-1-2-16,4 2-1 0,-2 0 2 16,1 0-2-16,3 1 5 0,-2-3-4 0,1-1 0 0,1-1-2 15,3-2-3-15,0-1 1 0,2-4 0 0,-3-1-1 16,4-5-1-16,0-3 0 0,1-3-3 16,-1-1 1-16,1-5 4 0,2-1-4 0,-3-2 1 15,3 0-2-15,-1-1-2 0,0-3 1 0,1-4 3 16,1-1 2-16,0-2-2 0,1-2 1 15,0-2-2-15,0-1 0 0,0-1 2 0,0 0-1 16,0-2 1-16,0 1 0 0,0-2-7 0,0 0-5 16,0-2-15-16,0 1-30 0,0-2-48 0,0 0-53 15,0 1-117-15,0-2-286 0,2-4-279 16,3-3-17-16</inkml:trace>
  <inkml:trace contextRef="#ctx0" brushRef="#br0" timeOffset="149016.0029">17256 8435 1 0,'-7'-4'0'0,"-2"2"0"16,-3-2 0-16,4 1 0 0,3 1 134 15,0-1 32-15,1 0-1 0,-1 0-3 0,2 2-3 16,0-2-9-16,1 2-6 0,-1-1-16 0,2 1-7 16,1-1-8-16,-2 2-11 0,2-1-4 0,0 1-12 15,-1-1-12-15,2 0-12 0,-1 0-11 16,0 0-9-16,2 0-4 0,-2 1-5 0,0-2-5 15,0 2-5-15,1-1-8 0,-1 1 1 0,0 0 3 16,2-2 0-16,-2 4 3 0,0-4-3 16,0 2-5-16,1 0-9 0,-1 0-5 0,0 2-7 15,2-2-2-15,-1 0 4 0,1 0-1 0,3 0 8 16,2 0 3-16,2 0 1 0,4 0 3 0,4 0 1 16,4-2 3-16,4 1 0 0,2-3 0 15,2 1-2-15,2-1 5 0,2 0 3 0,2-1-1 16,2 0 3-16,0-2-1 0,4 2 2 0,3-1 4 15,2 0 2-15,2-1-1 0,0 1-1 16,4 0-1-16,3 1-3 0,2-2 1 0,0 1-1 16,4 0-1-16,3 1 1 0,0-3-3 0,1 0 2 15,1 2 0-15,0-3-3 0,2 1-6 0,-3 0-3 16,4-1-1-16,-5 3-3 0,2 0 7 16,-3-3-4-16,0 2-1 0,-4-1 3 0,-1-2-2 15,-4 2 1-15,-4 1 2 0,0-3-4 0,-2 2-1 16,-1 2-1-16,-6 0-1 0,-4 0 1 15,0 1 2-15,0 0 0 0,-5 1-3 0,0 0 3 0,-4 0-4 16,0 1 0-16,-4-1 3 0,-1 1-2 16,0-1 1-16,-2 2 0 0,-2-3-1 15,0 3 0-15,-3 0 1 0,0-1 3 0,-3 0-2 0,-2 2 3 16,-3-2-1-16,0 2-1 0,-2-1 3 0,2 0-2 16,-3 0 0-16,0 1-1 0,-2-2 0 15,2 2 0-15,-2-2 0 0,1 2 0 0,0-1-4 16,-1 0-3-16,-1-2-12 0,1 2-19 0,1-1-25 15,-3-1-50-15,1 2-60 0,0 1-81 0,-2-2-172 16,-2 2-350-16,-1 1-417 0</inkml:trace>
  <inkml:trace contextRef="#ctx0" brushRef="#br0" timeOffset="149838.1983">17769 7736 1 0,'0'-4'0'16,"-1"0"0"-16,0-2 0 0,0-1 0 0,0 3 0 15,1-3 81-15,0 2 169 0,-1-2 10 16,-1 1-5-16,2-1-6 0,-1 2-20 0,1-2-29 15,0 3-24-15,0-1-24 0,0 1-20 16,0 1-13-16,0 1-15 0,0-2-21 0,0 4-26 0,0 0-28 16,0 2-30-16,0 0-30 0,0-2-5 15,0 3 4-15,-2 3 13 0,2 1 23 0,-1 6 3 16,-1 0 2-16,-3 4 0 0,1 0-3 0,-1 3 4 16,-1 1-3-16,-2-1 1 0,1 3 1 0,2 2-1 15,-1 0-1-15,0 2 0 0,0-2 0 0,-4-1-3 16,6-1 7-16,-3-1 2 0,0-2-1 15,2-1 7-15,-3 1-9 0,4-3-1 0,-2-1 3 16,4-2-5-16,-1 0 6 0,-2-4 0 0,3-1 0 16,-1-1 0-16,-3-2 1 0,4-1 2 15,-2-1 1-15,0-1 7 0,1 1-4 0,-4 0-3 16,3-3 0-16,-2 3-8 0,1-1 0 0,-1-2 1 16,0 1-1-16,1-1 0 0,-4 1 2 0,3-1 1 15,0-1-3-15,-1 0 3 0,2 0-4 16,-2 0-2-16,-2 0 1 0,5 0-3 0,-2 0 0 15,2 0 0-15,-3-1 0 0,5 1 0 0,1 0-2 16,0 0-2-16,-1 0-6 0,2-2-6 16,2 2-14-16,-1 0-6 0,0 0 6 0,2 2 7 15,7-2 16-15,0 0 12 0,8-2-1 0,1 0-1 16,4 0 1-16,2-2-2 0,2 1 0 0,2-2 4 16,-7-1-4-16,5 3 1 0,-5-1 2 0,0 1-4 15,-2-1 3-15,0 0 1 0,-2 0-2 0,-3 2 2 16,-1-1-2-16,-1 1-2 0,-2-1 0 15,0 1 1-15,-3 1-2 0,-1 0 2 0,-4 0 1 16,-1 1-4-16,1 0 1 0,-1 0 0 0,-2 0 1 16,0-2 3-16,0 2 1 0,0 0 1 15,0 0-4-15,0 0-3 0,0 0-5 0,0-1-3 16,0 0-10-16,0 1-22 0,0-1-32 0,0-3-61 16,0 2-90-16,1-1-175 0,-1-3-314 0,0 0-553 15</inkml:trace>
  <inkml:trace contextRef="#ctx0" brushRef="#br0" timeOffset="150242.3795">17525 7688 214 0,'-7'-4'394'0,"0"-2"12"0,-3-1-70 0,4 1-47 15,4 2-41-15,0 0-53 0,-1 1-46 16,2 1-29-16,1 1-20 0,-2 0-22 0,4 1-20 16,-2-1-15-16,0 1-22 0,1 0-14 0,1 0-4 15,1 0-3-15,2 0 4 0,7-4 7 16,2 2 1-16,6-2 2 0,2 0 3 0,8-2-4 16,6 1-2-16,-2-5 1 0,3 2-4 0,-1-2-1 15,0 0-1-15,0 2-3 0,1-1 0 0,-4 2 0 16,-2 1-2-16,-2 2 2 0,-2-1 1 15,-4 3-2-15,-1 0 2 0,-4 0 1 0,-3 1-2 16,-2 0 0-16,-5 1 1 0,-2 0-3 0,-3 0 6 16,0 0 5-16,-3 0 9 0,-3 1 8 15,3-1 2-15,-2 0 1 0,2 0 0 0,0 0 3 16,0 1-1-16,0-1 0 0,-1 0-1 0,0 2-11 16,0-2-4-16,0-2-7 0,-2 2-9 0,0 0-3 15,-1 0-5-15,0 0-8 0,0 3-19 0,-1-1-51 16,0 4-104-16,-1 1-283 0,-2 5-687 15,1 1-54-15</inkml:trace>
  <inkml:trace contextRef="#ctx0" brushRef="#br0" timeOffset="153815.0969">14529 6991 1 0,'-1'-3'0'0,"0"-1"0"0,-2-1 0 15,-3 0 0-15,5 1 0 0,1 0 0 0,-1-1 79 16,0 1 121-16,0-1 10 0,1 2-13 0,0-1-30 16,0 0-29-16,0 2-19 0,0-1-17 0,1 1-11 15,0-2-9-15,0 2-12 0,0-1-3 16,3 1 1-16,-1 1 3 0,-2 0 4 0,0 0-7 16,-1 1-16-16,1 0-21 0,-1 0-21 0,1 0-16 15,-1 0-12-15,3 1-2 0,0-1-1 16,-1 2 2-16,3-1 7 0,0 3 2 0,3 2 5 15,-1-2 3-15,3 2 2 0,1 0 4 0,2 1 1 16,-1 0 1-16,5 1 1 0,-3-1 3 0,5 2 2 16,-5 0 6-16,6 0 4 0,-2 0-2 15,2 1-1-15,1 0-1 0,-1 1-3 0,1 1-1 16,1-3 1-16,3 3 0 0,-2-3-2 0,-2 2 5 16,2-1-2-16,2 1 0 0,-1 2 3 15,2-1-6-15,0 1-1 0,4 3-2 0,-1-1-6 16,1 2 0-16,0-2-1 0,-2 2-1 0,2 1 4 15,0 0 0-15,2 1 2 0,-2 2-2 16,2-4-2-16,0 3 0 0,0-3 1 0,2 1 8 16,-2 2 3-16,1-2 4 0,-1-2 2 0,6-2-6 15,-5 0-3-15,0 0-6 0,2-1-3 0,-2 2 0 16,-2-1 2-16,1-2 3 0,3 2-1 0,-1 0 1 16,-2 3-2-16,0-2 0 0,-2-2 3 15,0 2-1-15,0-6 4 0,-1 3-5 0,2 1-1 16,-1 0-2-16,-1-1-4 0,-1 1 2 0,-1-3 1 15,0 3-1-15,-3-1 0 0,0 2-1 0,-1-1-1 16,-1-1 1-16,0-2 1 0,-2 2 0 16,1 0-1-16,-2 2 0 0,1-1-2 0,0-1 1 15,-1-2 4-15,-1 1 0 0,1-1 2 0,-4 2-1 16,3-3-3-16,0 0 1 0,-2 0 2 0,2-2 1 16,0 1 1-16,1 2-1 0,-4-1-3 0,2 1-1 15,-3-1 0-15,2 0 2 0,-3 1 1 16,1-2 1-16,1 1 2 0,-3 1 2 0,5 0 4 15,-5 1-2-15,0-2-3 0,0 2-2 0,1-1-5 16,0 2 1-16,-2-1 1 0,1 0 2 0,-1-1 3 16,1-3-1-16,-3 0 0 0,1-1-1 15,-2-1 1-15,2-2 3 0,-3 1 0 0,-2-1-1 16,3 0-3-16,-4 0 3 0,3-2 0 0,-3 1 2 16,1 0 3-16,-2-1-3 0,3 1-1 15,-3-1-3-15,2 0-2 0,0-1 2 0,-3 1-1 16,2-1-1-16,-2 0-2 0,0 2 1 0,-2-2 1 15,1 0 2-15,-1 0 4 0,0 0-2 0,0 0 2 16,0 0 2-16,0-2 3 0,0 2 3 16,0 0 3-16,0 0 2 0,0 0 1 0,0 0 3 0,0 0 1 15,0 0-2-15,0-1-1 0,0 1-8 16,0 0-8-16,-1-1-4 0,1 0-6 0,-1-1 0 16,0 1 0-16,0-1 0 0,0 0-3 0,-1 2-1 15,-1-1 1-15,2-2-3 0,-3 3 5 16,-1-3-3-16,3 3-4 0,0-2 0 0,-2 1-3 15,0 0 4-15,-2-2 0 0,0 2 2 0,-2-1-3 16,-1 1-1-16,2-2 3 0,-2 1-3 0,-1 1 4 16,0 0-1-16,-3 1-2 0,1 0 0 15,1 0 0-15,-2 0 3 0,2 0 3 0,-1 0 1 16,2 0 0-16,-3 0-1 0,4 0-1 0,-1 0 0 16,0 1 3-16,-2-1-2 0,5 0 0 15,-2 0-2-15,1 0-2 0,-2 0 3 0,0 1-1 16,0 0 0-16,-2 0 2 0,-1 2-2 0,-1-1 2 15,3-1-2-15,-1 0 4 0,0 0 0 16,4-1 0-16,1 2 0 0,3-4-2 0,-2 2 2 16,3 0 1-16,1-1 1 0,-1 1 0 0,0 0-1 15,3-1-1-15,-1 1 0 0,1 0 2 0,0 0-1 16,0 0-1-16,1 0 1 0,-1 0-3 0,0 0 2 16,0-1 3-16,0 1 0 0,0 0 4 0,0 0-2 15,0 0 2-15,0 0 2 0,0 0 0 0,0-1-3 16,-1 0-2-16,0-2-3 0,0 1-2 15,-1 1 4-15,-2 0-1 0,3-2 3 0,1 3 1 16,-2-2-4-16,1 0-1 0,0 1-2 0,-4 0 2 16,3-1 0-16,1-1 0 0,-2 1 0 15,-2-2-3-15,3 2 1 0,-1 0 2 0,-3-2-1 16,2 3 2-16,-3-2-4 0,4 0 0 0,-3 0-2 16,1 0 2-16,0 1 0 0,1 0 0 0,-3 0 0 15,4 0-2-15,-2 2 2 0,3-1 0 16,1-1 0-16,-1 2 2 0,2 0-3 0,0 0-5 15,0 0-2-15,0 0-5 0,0 0-1 0,1 0-5 16,-1 0-2-16,1 0-5 0,0 0 5 0,-1 2 7 16,2-1 7-16,3 1 9 0,-1 1-1 0,5-1 1 15,-1 1-2-15,2-2 0 0,2-1 1 16,0 3 0-16,4 0 2 0,-3-2-3 0,1 0 1 16,3 1-1-16,3 2 0 0,-3-2 2 0,1 0 0 15,-1 2-3-15,2-2 1 0,0 1-1 16,-1-1 3-16,3 0-1 0,-4 0 3 0,2-1-3 15,0 0 2-15,-1 2-1 0,1-3 0 0,-6 1 5 16,5-2-5-16,-6 1 1 0,1 0-1 0,0 0-3 16,-2-3 3-16,-1 3 2 0,-2-1-1 0,-2 1 0 15,4-1-1-15,-3 1-2 0,-3-2 0 16,3 2 4-16,-4-1-4 0,4 1 2 0,-3 0-4 16,-1-1-2-16,0 1 5 0,0 0 0 0,-2 0 5 15,-1-1 1-15,1 1 4 0,-1-1 2 16,2-1 4-16,0 0 3 0,-1-1-4 0,0-2-2 15,-1-2-3-15,1-1-3 0,-1 1 1 0,0-3 0 16,0-1 1-16,0-2-2 0,0-1-4 0,-1-3-2 16,0-2-2-16,1-2 1 0,-1-1 2 0,-1-2 1 15,0 0 0-15,1 0-2 0,1 1 0 16,-1 1-1-16,-1 1 3 0,1 2 2 0,0-1-5 16,-3 1 1-16,3-1-2 0,0 1-2 0,-2 1 3 15,1 1 1-15,-2 0 0 0,2 2 1 0,-1 1-3 16,0 2 2-16,0-2-1 0,2 5 2 15,-1-2-2-15,-3 4-2 0,3 1 0 0,2 0 0 16,-4 3 0-16,3-1 2 0,-1 3-3 16,0-1-3-16,2 0-3 0,-1 2-11 0,1 0-24 0,0 2-18 15,-1 1-28-15,1 2-48 0,-2 5-60 0,-2 3-117 16,0 4-209-16,-4 3-245 0,1 2-371 16</inkml:trace>
  <inkml:trace contextRef="#ctx0" brushRef="#br0" timeOffset="155799.9027">14034 9770 1 0,'-5'0'0'16,"-3"0"0"-16,3-1 0 0,-2 0 0 0,5 0 0 16,-1-2 23-16,0 2 163 0,3 1 17 15,0-1-5-15,0 0-21 0,0 1-48 0,1 0-43 16,1-1-34-16,1 1-17 0,-1-3-7 0,5 1-3 15,-3 0 3-15,3 0 2 0,0 0 6 16,0 0 7-16,1-1 8 0,3-1 11 0,-1 0 6 16,0 1 3-16,1-2-2 0,1 2-6 0,3-3-4 15,-2-1-3-15,1 1-2 0,3-1-3 16,1-3-4-16,3 2-7 0,1-1-9 0,1-1-3 16,4-1-2-16,1 0-2 0,1 0-2 0,-2 1-2 15,2 1 0-15,1-4 4 0,4 3 6 0,1-1 1 16,4 0-5-16,-1 1-5 0,5-2-3 0,0 1 0 15,0-2 4-15,4 0-3 0,-3 1 1 16,4 0-7-16,-3-1-1 0,4 2 2 0,-1-2-3 16,2 0-1-16,1 1-1 0,-2-1-2 0,-4 3 1 15,3-2 1-15,-5 1 3 0,6 1-1 0,-3-3-2 16,1 2 2-16,-3 0-1 0,4 1 0 16,1-2 1-16,-1 0-7 0,-2 1 4 0,1-1-1 15,-1 1 1-15,1 0 6 0,-2-1 0 0,2 0 1 16,-4 1 1-16,-1 3-3 0,-1-4 1 0,3 0 0 15,-3-2 1-15,1 0-2 0,0-1-1 16,0 1-3-16,-2-1-3 0,1 1 3 0,0 2-1 16,-2-2 1-16,0 1 1 0,-4 0-5 0,1 3 1 15,-2-3 0-15,0 2-2 0,0 0-1 0,-2 0 0 16,-4 1-1-16,-2 1 0 0,2 0 5 16,-5-2-4-16,4 3 2 0,-4 0 0 0,1 1-4 15,-1 1 1-15,-2-1 0 0,-1-1 0 0,0 1 4 16,-2 1-3-16,0 1-2 0,-1-1-2 0,-3 1-1 15,0 0 3-15,-2 2 0 0,-1-1 3 16,1 1-3-16,-3-2 0 0,1 2 1 0,0 0 1 16,-1-1 1-16,-1 0-1 0,-2 3-1 0,2-2-2 15,-2 2 2-15,-2-3 0 0,4 2 0 16,-5-1 1-16,3 2-3 0,-2 0 1 0,1 0 1 0,-2 0-2 16,-2-2 5-16,2 3-3 0,0-1 0 15,-1 0-3-15,-1 1-2 0,0 0 3 16,0-1 1-16,-1 1 8 0,2 0 3 0,-2 0 4 15,0 0 5-15,0 0 3 0,0-1 7 0,0 1-1 0,-2 0 0 16,2 0-9-16,-1-1-10 0,1-2-8 16,-3 0-5-16,-3 0-2 0,3 1-6 0,-4-2-2 15,1 1-6-15,-2-2-4 0,-3-2 0 0,0 2-4 16,-2 0 0-16,0 0 0 0,0 2 2 0,-1-6 3 16,0 2 4-16,3 1 4 0,-2-2 2 15,0 0 4-15,-1-1 3 0,1 0 0 0,-2 0 6 16,1 0-4-16,1 1 2 0,-3 0 0 0,3 1-2 15,-3 0 1-15,3-1 2 0,-3 2 1 16,2-2-2-16,0 2 2 0,-1 0 0 0,1 0-1 16,-1-2 4-16,2 2-3 0,0 1-1 0,-2-1 1 15,2 2-4-15,0 0 3 0,-2-1 2 0,2 0 0 16,0 0 2-16,-3 0-2 0,3 4 1 0,-4 0 0 16,5-2 0-16,-5 2 3 0,6 0-1 0,0 0 2 15,1 2-4-15,5-1 2 0,-1 0-2 16,2 0-1-16,-2-1 1 0,5 1-2 0,0 0 0 15,0 0-4-15,1 0 0 0,0 0-5 16,1 0-4-16,-1 0-3 0,1 1-2 0,0 0 7 16,0 0 7-16,6 1 4 0,-3-1 3 0,5 1-1 15,1 0-1-15,4 1 0 0,2 0 2 0,4-1 0 16,0-1 1-16,0 0 0 0,0 2-4 0,2-3 1 16,-2 1-1-16,4 0-1 0,-1-2 2 0,1 1-1 15,0 1 0-15,0 0-1 0,0 1 1 16,-3-2-2-16,1 1 2 0,-1 1 0 0,0 0-3 15,-5 0 2-15,2-1-1 0,-4-1 0 0,2 0 4 16,-3 0-1-16,3 0 1 0,-2 0-1 16,4 0 2-16,-4-1 0 0,4 1 1 0,-3-2 1 15,0 1-5-15,-3 0 2 0,2-1-2 0,-4 1-1 16,-3-1 2-16,1 2-2 0,-2 0-2 16,0 0 0-16,-3 2-1 0,0-2 2 0,-1 0 0 0,0 0 2 15,-1 0-3-15,1 0 0 0,0 1-1 16,-2-1-1-16,0-1 5 0,1 1-2 0,-1 1 0 15,0-1 0-15,0 2-4 0,0-2 2 16,0 0 2-16,0 0 0 0,0 1-1 0,0 0 1 0,0 2 0 16,0 0 0-16,0-2 3 0,-1 3-1 15,-1 0 0-15,-1 2 0 0,1 2-2 0,-1-2 1 16,-2 1 1-16,-2 3 0 0,0-1 0 0,0 0-1 16,-1 1-1-16,2 1-1 0,-3 0 2 0,-1 2 1 15,1 1-1-15,-2 0 2 0,1 2-3 16,-2 0 0-16,-1-1 4 0,0 1-1 0,0 1 0 15,1 3-1-15,-3-2-4 0,2 3 1 0,-3 0 0 16,3 1 3-16,-1-2-1 0,-3 3 1 16,2-1-3-16,-2 1 0 0,0-3 3 0,3 0 0 15,-3 0 6-15,4 2-6 0,-3-4-2 0,4 1-1 16,2 1-4-16,0-6 5 0,-1 2 1 16,2-2 0-16,2-1-1 0,1-1 0 0,-2-3 1 15,3 1-1-15,-1-1 6 0,1-2-6 0,1 0 0 16,3-3-2-16,-1-1-1 0,1-1 6 0,-2-1-1 15,3 0 5-15,0 0-3 0,-2-1 0 16,2 0 2-16,0 0-1 0,0 0 8 0,0 0-5 0,0 0-1 16,0 0-1-16,0 0-6 0,0 0 5 0,0 0 2 15,0 0 1-15,0 0 0 0,0 0-7 16,0 0 3-16,0 0-1 0,0 0 3 0,0 0 1 16,0 0-2-16,0 0 1 0,0 0-1 0,0 0 4 15,0 0 4-15,0 0 0 0,0 0 0 0,0-1-4 16,0 1-1-16,0 0-1 0,0 0 2 15,-1-1-5-15,1 1-4 0,-1-1-3 0,1 0-5 16,-1 0 2-16,0-1 0 0,1 1-6 0,-1-2-15 16,1 2-26-16,-1 1-43 0,1-2-75 15,0 2-117-15,3-2-308 0,0-1-396 0,6-1 70 16</inkml:trace>
  <inkml:trace contextRef="#ctx0" brushRef="#br0" timeOffset="156914.7203">17585 8719 1 0,'1'-4'0'0,"-1"1"0"0,0-2 0 0,2 2 43 16,-2 0 195-16,0 1 7 0,1 0-1 0,-1 0-22 15,0 2-19-15,0 0-19 0,0 0-26 0,0 0-25 16,-1 0-18-16,1 0-16 0,0 0-10 16,0 0-7-16,1 0-10 0,-1 0-5 0,0 0-12 15,0 0-10-15,0 0-10 0,2 0-14 0,-2 2-8 16,0-2-8-16,0 0-4 0,0 1-3 0,-2 0-2 16,2-1-5-16,0 2 0 0,-1 1 3 0,-1 0 4 15,2 4 3-15,-2 1 4 0,1 1-4 16,-1 0 1-16,0 1 0 0,0 0-2 0,1 2 5 15,0-2 2-15,-1 4 2 0,0-2 1 0,-4 2-2 16,4 3-1-16,-2-2-1 0,1 0 3 0,1 2-3 16,0-3 0-16,-1 0 1 0,-1-2-3 15,4 2 1-15,-2-3 1 0,0 0-1 0,-1-1 0 16,2-1-1-16,-1-1-1 0,2-1-1 0,0-1 3 16,0 0 0-16,-1-3-1 0,1 0 2 15,0-1-2-15,0 0 2 0,0 1 2 0,0-2 2 16,0 1-3-16,0-1 1 0,0 3-3 0,0-1-1 15,0 0 3-15,0-1-9 0,0-1-5 0,0 0-19 16,0-1-33-16,0 0-52 0,0 0-81 16,1 0-121-16,-1 1-183 0,3-3-194 0,3 0 45 15</inkml:trace>
  <inkml:trace contextRef="#ctx0" brushRef="#br0" timeOffset="157481.9506">17667 8699 1 0,'0'-4'50'0,"0"-4"264"0,3-2-83 0,1 2-1 0,0 0-16 0,4 1-39 15,0 2-22-15,1-1-29 0,-4 1-23 16,3 2-19-16,-1 1-25 0,-1 0-14 0,4-1-15 15,-1 3-12-15,0 0-6 0,-1 3-4 0,1-2-1 16,-1 2-2-16,2 0 1 0,-2 2-1 16,1 2-2-16,1 1 5 0,-2 0-1 0,-2 3 5 15,-1 1 4-15,-1 0 4 0,0 2 8 0,-2 3 2 16,-2-1 0-16,-2-1-2 0,-1 1 3 16,-1 0-2-16,1-1 2 0,-3 0 2 0,1 0-7 15,-3-2 5-15,0 1-3 0,-1-4-4 0,1 2-2 16,0-2-3-16,-1 1-2 0,2-3-6 0,0 0 1 15,2 0-7-15,-1 0-2 0,3-5 0 16,0 3-4-16,0-3 1 0,0 4 1 0,2-5-3 16,-1 2 1-16,2-2-1 0,0-1-2 0,0 0-3 15,1-1 5-15,0 0 1 0,3 0 4 16,0 0 12-16,1 0 0 0,4-1 8 0,1-2 1 16,7-2-3-16,-3-3 2 0,5 2-4 0,1-2 0 15,1-1-2-15,2 0 0 0,-2 2-4 0,3-1-1 16,-4 2 1-16,-1 0-2 0,-2 1 0 0,-1 2 0 15,-3-2-4-15,-1 2 1 0,0 0 0 0,-6 1 1 16,1 0-2-16,-4 2 0 0,-1 0-1 0,-2 0 4 16,0 0 9-16,0 0 2 0,0 0 8 15,0 0-1-15,-2 0-6 0,2 0 2 0,0 0-4 16,0 0 0-16,0 2 0 0,-1-2-5 0,0 0-4 16,1 0-7-16,-1 1-3 0,0 0-7 15,-1 2-6-15,0 0-47 0,-1 2-105 0,1 0-250 16,-1 0-460-16,-1 2-335 0</inkml:trace>
  <inkml:trace contextRef="#ctx0" brushRef="#br0" timeOffset="161151.7563">22747 5218 1 0,'-1'-1'0'0,"-3"-3"0"0,1-1 0 16,2 1 0-16,-1 0 0 0,0 2 0 16,-1-1 0-16,2-1 0 0,0 0 0 0,0 2 112 15,1-1 37-15,-1-1-1 0,0 0-1 0,-1 0-4 16,-1-2-14-16,2 3-20 0,0-1-24 0,0 1-19 15,-1 1-16-15,0-2-8 0,-3 3-7 16,3-3-7-16,-1 2-1 0,-1-1-6 0,1 2 1 16,0-1-4-16,-3 1-2 0,-1-2 2 0,3 2 1 15,-3-1 2-15,2 2 1 0,-2-1 2 0,2-1-3 16,-5 1-3-16,3 0-3 0,-2 0-2 16,3-1 2-16,-1 0-2 0,-1 1 4 0,1 0 1 15,4 1-3-15,-5-2 0 0,5 2-4 0,-1 0 2 16,-1 0 2-16,1 0 2 0,-3 0 1 15,0 0 0-15,4 0 1 0,-4 0 0 0,3 0-1 16,-4 0-2-16,4 0-1 0,-3 0-3 0,-1 0-3 16,5 0 3-16,-4 0-5 0,4 0 1 0,-5 0 3 15,5 0 0-15,-3 0 1 0,2 0 0 0,-4 0-4 16,4 0-1-16,-5 0 0 0,1 0 0 16,-1 0-1-16,-2 2 1 0,0-1-3 0,0 2 1 15,-4 0 0-15,0-1-3 0,-2 1 3 0,3-1 1 16,-3 0-3-16,3 1 1 0,-4 0 0 0,4 2-2 15,-3 0-2-15,3-1 0 0,-3-1-1 16,-2 2 0-16,2 1 1 0,0 1 0 0,-1-1-1 16,-1 1 0-16,1 3 0 0,2-1 0 0,-6 3 1 15,2 0-2-15,-5 2 2 0,4-2 1 0,2 1-3 16,1-2 0-16,-1 2 0 0,2 0-1 16,-2 2 2-16,-1-1-1 0,-1 2 1 0,-2 2 2 15,1-2-3-15,-2 2 0 0,4 0 0 0,1 0 1 16,0 3-1-16,0-1 2 0,2-1 1 0,-3 3-1 15,1-1 0-15,3-1-1 0,-2 1 0 16,2 0 2-16,1-1 2 0,-1-2-2 0,3 2 2 16,-3-1-2-16,3 1-3 0,0 0 3 0,0-1-2 15,0 1 0-15,2 0 3 0,1 1 0 0,0 2 2 16,1-1-2-16,1-1 1 0,-4 1-1 16,0 1-1-16,1 2 2 0,1 2-1 0,0 0 1 15,-3-1 1-15,3 0-1 0,-2-3 2 16,1-2-2-16,0 3 1 0,2-3 0 0,0 1 0 0,0-1-2 15,0 0-1-15,2-1 0 0,2 0-1 0,-2 1 3 16,4 0 2-16,-3-1 1 0,3 1 6 16,-1 0-2-16,1 0 0 0,0 0 2 0,2 1-3 15,0 0 1-15,2 0 2 0,0 2-3 16,3-1-4-16,-1 3 1 0,1-1-1 0,-1-2 1 0,4 2 5 16,-2 0 0-16,1 3 2 0,0-3-2 15,1 0 0-15,0 1-1 0,1-1 2 0,0 1-1 16,-1-1-1-16,2-2-1 0,0-5-5 0,1 0 0 15,0 0 2-15,1 2-1 0,4-2 6 0,-1-2 4 16,0 1 0-16,3 1 2 0,-1 0 2 16,1-2 0-16,1-1 2 0,4 1-3 0,-1-1-4 15,5 1 0-15,-4-1 3 0,1-1 2 0,3-1 1 16,-3-1-5-16,0 2 0 0,4-2 3 0,-3 0 2 16,3-4 3-16,1-1-2 0,-3 3-5 15,3-3 1-15,0-1 0 0,-2 4-5 0,2-3 4 16,0-1-2-16,-3 2 2 0,4-2 4 0,0-1-3 15,-2-3 3-15,0-1 0 0,5-3 4 0,1 1-1 16,-1 0-5-16,0-2-3 0,2 0-4 16,2-1-1-16,-3-2 1 0,-1 3 0 0,4-1 1 15,-5-1-3-15,-1-1 0 0,-1-1 0 0,-2 1-3 16,2 0 2-16,1-1 0 0,0-1 0 16,-2 1 2-16,-4-1 2 0,2-2 1 0,-3 0 2 15,-1-1-1-15,-1 0 1 0,5-2 0 0,-4 0-2 16,1-4 4-16,4 0-3 0,-5 2-1 0,4-3-1 15,-1 1 1-15,1-1-2 0,-1-1 2 0,0-2 0 16,0 1-4-16,1-2 1 0,-1-1-3 0,3 2-2 16,-3-4 2-16,2 0 0 0,-3-4-1 15,2 1 1-15,-3 0 0 0,-4-1 1 0,2 1 1 16,-1 1 0-16,-3-3-3 0,3 2 1 16,-5-5-1-16,5 2-2 0,-2-2 5 0,-1 1-6 15,-2 1 1-15,-3-3 0 0,4 3-1 0,-4-1 1 16,-1-1 0-16,0 2 0 0,0 0-6 0,-1-1 4 15,1 2 0-15,-2 0-1 0,1 1 5 0,0-3-2 16,-3 1-1-16,-3 0 3 0,3-2-2 16,-4 1-2-16,3-1 0 0,-3 2 0 0,-1 2-2 15,1 2 3-15,-3-1-2 0,-3 3 0 0,1-4 5 16,0 3-5-16,-4 0 0 0,4 2 2 0,0 1-5 16,-4 1 4-16,3 2-1 0,-1 0 0 15,-2 0-5-15,-2 1 4 0,2 1 2 0,-1 0-4 16,-2 1 6-16,-1-1-4 0,1 0-1 0,-2 2 0 15,0 0 1-15,-1-1 1 0,-3 1-1 0,2 0 1 16,0-1-6-16,-5 2 4 0,1-2-1 16,1 2 0-16,-4 1 4 0,3 0-3 0,2 3 0 15,-1-2 1-15,2 3-3 0,-3-4 2 0,2 3-1 16,-2-4-1-16,-4 3-2 0,1 1 0 0,-1 0 2 16,0 2-1-16,-4 1 4 0,3 2-3 0,0-3-1 15,-1 4 3-15,1-1-2 0,-1 0 2 16,2-2 1-16,-1 2-2 0,1 0 0 0,-3-1 2 15,-1 2-2-15,3 1-1 0,-2 0 5 0,-1 0-4 16,-1 2-1-16,0-3 4 0,3 2-6 16,-1-1 4-16,1 1 1 0,1-1-2 0,-2 2 2 15,-2 0-3-15,6-1 2 0,-2 1 0 0,3 0 3 16,1 1-4-16,1-1-1 0,1 1 0 0,-3 2-6 16,5-1 4-16,-3 2 2 0,5 0-3 15,0 1 2-15,1 1-3 0,2-1 0 0,-3 3-2 16,3-1 0-16,0 3-10 0,-1-2-18 0,0 3-36 15,0 2-31-15,-1 0-49 0,1 3-43 0,0-2-59 16,1 3-108-16,2-2-172 0,4 1-152 16,1 0-120-16</inkml:trace>
  <inkml:trace contextRef="#ctx0" brushRef="#br0" timeOffset="161788.3857">22382 5100 1 0,'1'-5'0'0,"3"-1"0"0,1-4 0 0,-3 1 47 0,3 2 216 15,-3 1 8-15,0 1-6 0,-1-2-24 16,3 2-44-16,-2 1-37 0,0 2-30 0,-1-1-24 15,0 1-17-15,-1 1-17 0,0 2-24 0,0-1-21 16,0 1-17-16,0 0-23 0,0 0-18 16,0 1 3-16,0 0 2 0,0 2 15 0,0 2 17 0,0 3-1 15,0 0 5-15,0 3 1 0,0 1 1 0,0 1 5 16,-1 3 0-16,-2 4 0 0,-3 1-1 16,2 5-1-16,-3 3-5 0,1 0 3 15,0-1-2-15,-2 4-6 0,3-2 6 0,-2 0-3 0,-2 4 1 16,-1-2-1-16,1 0 0 0,2 3-1 15,-1 0 2-15,-3 1-2 0,1-1-3 0,-1 1 2 16,0 3 3-16,-2-1 6 0,0 4 5 0,-3 2 0 16,-1 1 1-16,-1 2-3 0,-2 4-1 15,0-6 0-15,1 1-2 0,3-6-2 0,2-4-1 16,0 0-2-16,3-4-1 0,-3 2-1 0,3-2 1 16,0-1-3-16,2 2-2 0,1-5 1 0,2-1-4 15,-1-3 2-15,3-2-1 0,-2 1 0 16,2-1 6-16,-2 1-4 0,2 3 1 0,-3 0 1 15,3-2-1-15,-2 2 4 0,-3-2 1 0,5 0 0 16,-3 2-3-16,1 3 1 0,-1 3 1 0,-2-1 1 16,-1 0 5-16,1 1-1 0,-2-4-2 0,1 1-4 15,0 0 2-15,0 1 5 0,0 2 1 0,0-4 3 16,-2 3-1-16,3-7-7 0,2-6-2 16,4-2-1-16,-3-3 3 0,3-3-2 0,2-1 1 15,-1-5 0-15,1-1-3 0,0-3 5 0,1 0 5 16,0-1 8-16,0-1 1 0,0 1 1 0,1 0-3 15,0-1-7-15,0 1-6 0,-1-2-27 16,1 1-10-16,3-4-21 0,5-5-46 0,5-3-44 16,6-6-101-16,1-3-183 0,1-3-279 15,0-3-369-15</inkml:trace>
  <inkml:trace contextRef="#ctx0" brushRef="#br0" timeOffset="162390.5981">23126 5130 1 0,'0'-10'0'15,"0"-2"0"-15,1-2 346 0,-1 5-18 16,0 3-32-16,0 0-44 0,3 3-43 0,-3 0-38 16,0 2-47-16,0 1-46 0,0 0-55 0,0 1-72 15,0 0-42-15,0 2 6 0,1 2 21 0,-1 1 44 16,2 4 33-16,-1 3 2 0,1 5-3 16,2-2 4-16,-2 4 3 0,-1 2 3 0,1 0 6 15,-2 2 4-15,0 1 4 0,-2 0-2 0,0 2 2 16,-2 0-2-16,2 2-4 0,-2 0 1 15,-1 2-6-15,2-1 2 0,-3 4 1 0,0-2 0 16,-1 0-1-16,0 4-3 0,2-2 1 0,-3 2-2 16,-2 1 6-16,0 1 4 0,0 5 1 15,-2 1 4-15,-1 3 2 0,-3 3-4 0,4-1-9 16,-5-2-7-16,5-1-8 0,-2-3 1 0,-2-3 2 16,3 1 0-16,-4 0-2 0,4-1 2 0,-3 2 1 15,3 2-1-15,-5-2 1 0,5 2-4 16,-4-2 6-16,4 1-3 0,0-1-2 0,2-1-2 0,-3-3-8 15,7 1 1-15,-3-2-1 0,1 0 2 16,0-5-1-16,-1 0 3 0,2-4 1 0,-1-4-2 16,5-3 1-16,-1-6-3 0,3-1 3 0,0-3-3 15,1 0-1-15,-5 1 3 0,5-2-2 16,-1 1 3-16,0-2-1 0,-1-2 1 0,3 0 1 16,-2-1 1-16,2-1 0 0,-1 0 0 0,1-1 1 15,-1 1 0-15,1 0-2 0,0 1 0 0,0-3-5 16,0-1 0-16,0 2-7 0,0-1-22 0,0-1-38 15,0 2-65-15,-3 1-73 0,-1 0-151 16,2 0-247-16,1-4-201 0,-2-2 269 0</inkml:trace>
  <inkml:trace contextRef="#ctx0" brushRef="#br0" timeOffset="163069.4955">21489 6129 1 0,'-2'-4'0'0,"-2"-1"0"0,-1 0 82 15,2 1 253-15,-2-1-33 0,3 2-34 0,0 0-39 16,-4-2-35-16,4 2-19 0,1 1-23 16,0 1-14-16,1 1-20 0,-1-1-26 0,2 1-27 15,-1 0-26-15,0 1-23 0,1-1-14 0,-1 0-12 16,1 0-13-16,-1 0-13 0,1 1 10 15,1 0 10-15,5 1 13 0,0 1 20 0,2 0-2 0,3 1-2 16,1 0 2-16,6 1-2 0,1-1 5 16,2-2 4-16,6 3 7 0,1-4 6 15,4 0 7-15,3-2 4 0,5 1 0 0,5-2 2 0,4-3-11 16,2 1-3-16,5 0-5 0,0-2-5 16,6 1-1-16,4-3-3 0,0 1-3 0,2-1-4 0,5-1 1 15,1 0 0-15,2-1-3 0,-1 1 2 16,-1 1-4-16,-1-1-1 0,-3 2 1 0,-6 1-2 15,2 2 1-15,-5-2 0 0,-2 3-1 0,-6 0-3 16,-3 1 2-16,-3 2-1 0,-5-1 0 16,-5 0 3-16,-5-1-3 0,-3 0 1 0,-2 1 0 15,-6 0-1-15,-2 0 1 0,-6-1 1 0,-4 0 2 16,-2 1-1-16,-1 1 2 0,-5 0 2 16,-1 0 1-16,0-1 7 0,-1 1 4 0,0 0 3 15,0 0 2-15,-1 1-3 0,1-1 0 0,0 0-2 16,-1 0-1-16,1 0-1 0,0 0-2 0,0 0-3 15,0 0-2-15,0 0 0 0,-1 0-5 16,1 0-3-16,0 0 0 0,0-1-4 0,0 1 0 16,0 0-1-16,-1 0-4 0,1-2-4 0,0 2-13 15,-1 0-24-15,1 0-43 0,-1 0-65 16,-2-1-61-16,1 4-92 0,-1-1-224 0,-4 4-274 16,2 0-237-16</inkml:trace>
  <inkml:trace contextRef="#ctx0" brushRef="#br0" timeOffset="165426.8622">21970 5477 1 0,'0'-4'0'0,"-2"-1"0"0,1 0 0 0,1 0 0 0,0-1 0 16,0 2 0-16,1 0 64 0,1-1 114 15,-2 2 15-15,2-1 8 0,1-1-22 0,-2 2-26 16,0-1-21-16,-1 1-15 0,1-1-8 0,2 2-7 15,-1 0-5-15,0-2-5 0,-1 3-3 16,-1 1-18-16,0 0-20 0,0 0-22 0,0 0-25 16,0 0-22-16,0 1-37 0,0 1-29 0,0 0 11 15,-1 1 16-15,0 2 33 0,0 1 34 0,-1 0-2 16,0 4-2-16,0 0 3 0,2 2-2 0,-1 0 0 16,-3 3 3-16,0-3-4 0,2 4 2 15,0 0 0-15,-2 0 3 0,-1 2 3 0,-1 2-3 16,3-1 0-16,-3 1-7 0,2-3-1 15,-4 2-2-15,5-1 1 0,-4 0 7 0,3 0 6 16,-5 1 6-16,0 0 4 0,1-1-2 0,-4-1-2 16,3-2-6-16,1 0-4 0,-3-2-1 15,1-1-5-15,3 0 1 0,0 0 1 0,-3-3 1 0,6 0 6 16,-4-1 7-16,1-2 9 0,3-2 9 16,-4 2 9-16,1-1 8 0,2-2 1 0,-3-2 0 15,-2 2-8-15,2-1-6 0,0-1-4 0,-1 0-6 16,-4-1 1-16,3-1-1 0,-2 0-3 0,2 0-5 15,-1-3-4-15,0 2-3 0,1-3-3 0,0-1-5 16,-1 3-12-16,2-2-30 16,4 1-47-16,0 0-74 0,0-1-91 0,0-2-154 0,4 0-240 15,2-3-350-15</inkml:trace>
  <inkml:trace contextRef="#ctx0" brushRef="#br0" timeOffset="165841.4139">21747 5438 1 0,'-4'-3'127'0,"2"-4"280"0,-4 2-56 15,4-2-58-15,2 2-56 0,0 1-56 16,-1-1-32-16,2 1-40 0,-1 2-26 0,0-2-18 15,1 3-23-15,0 0-17 0,3 1-15 16,-2-1-6-16,2-1-4 0,4 0 1 0,4 1 3 16,4 1 2-16,1-3 5 0,8 0 6 0,4 0 5 15,3-1 3-15,2 0 4 0,4 1-1 0,-1-3-2 16,1 2-1-16,1 0-3 0,0 1-2 16,0-1 0-16,-5 0-2 0,1 2 2 0,-3-1-2 15,-3 0 0-15,-5 0-1 0,3 0-4 0,-7 2-2 16,-1-1-3-16,-4 2 3 0,-5-1-2 0,0 1 0 15,-2 0-1-15,-5 1-3 0,-2-1 0 16,-1 0-1-16,0 0-1 0,0-1 2 0,-1 1-2 16,1 0-2-16,0 0-1 0,0 1-2 0,0-1-4 15,0 0 0-15,0 1 5 0,0 1 4 0,0 1 5 16,0 0 1-16,1 3-4 0,0-1-14 16,3 2-44-16,-3 1-76 0,1 1-151 0,-2 2-248 15,-1 2-206-15,-2 1-68 0</inkml:trace>
  <inkml:trace contextRef="#ctx0" brushRef="#br0" timeOffset="166358.7793">21654 6317 1 0,'0'-2'0'0,"-1"-3"0"0,1 1 0 0,-1 0 259 15,1 0 28-15,0 3-22 0,1-1-26 0,-1-1-39 16,1 3-36-16,1-1-21 0,0-1-20 0,-1 2-8 16,0-1-4-16,-1 2-12 0,0-1-22 0,0 0-30 15,0 2-19-15,0-2-23 0,0 1-18 16,-1-1-6-16,1 1 2 0,-1 3 7 0,-1 1 14 16,-1 2 8-16,1 2-4 0,0 2 0 0,-3 3-1 15,2-1-3-15,-5 3 3 16,4 1 0-16,-3 0-1 0,3-1 5 0,-3 2 0 0,2 1-1 15,-1-3 1-15,-2 4-4 0,1-1-1 0,1 0 2 16,-3-3 1-16,3 2-4 0,1-2 1 16,-2-3-1-16,2 2 1 0,-2-2 4 0,5-1-1 15,-4-2 2-15,4 0 1 0,0-3 1 0,-2 0 1 16,1 0-1-16,2-1-2 0,0-1-1 0,0-1 0 16,0 1-2-16,1 0-5 0,1-1-7 15,0-2-27-15,-1 3-58 0,1-1-82 0,1 0-118 16,2-1-215-16,-1-2-190 0,2-1 91 0</inkml:trace>
  <inkml:trace contextRef="#ctx0" brushRef="#br0" timeOffset="166860.0818">21955 6178 1 0,'-1'-4'0'0,"0"-4"226"0,-1 1 104 0,0 1-22 0,2 3-35 16,0-1-44-16,0 2-49 0,0 1-37 15,-1 1-42-15,1 0-38 0,0 0-34 0,0 0-31 16,0 1-28-16,0 1-14 0,-1-1 7 0,0 2 12 16,-1 4 21-16,-4 1 16 0,3 2-1 15,-4-1-3-15,3 3 0 0,-4-1 0 0,1 4 0 0,-2-1 5 16,1 3-2-16,-7 1-1 0,3 0-2 0,1 0-2 15,-2 3-2-15,3 1-2 0,1-1 0 16,1-1-1-16,2 0 2 0,2-2-1 16,3 0 0-16,1-2 2 0,1 1-3 0,3-3 2 0,1 0 3 15,0-2 3-15,3-1 8 0,2-2 7 0,2-2 11 16,2 0 4-16,-2-4 4 16,0 0 0-16,2-2-1 0,-1 0 1 0,-2-2-2 0,1-1 0 15,-1-1 0-15,0-4-4 0,-1 1-1 16,1 1 2-16,-3-1 1 0,-2-4 0 0,-2 3 0 15,-3-1-3-15,2-4-7 0,-1 3 1 0,-2-2-5 16,-4 3-2-16,2 1-3 0,-1-3-4 0,-3 3-6 16,1 2-7-16,-3 1-6 0,-3 2-7 0,-2-2 0 15,-1 3-1-15,0 1 0 0,-4 0 3 16,3 1 1-16,-2 3-2 0,1-3 2 0,1 2-4 16,2 2-1-16,-1 1 1 0,3 4 0 0,1 0-3 15,0 1-19-15,6 0-76 0,-2 0-144 16,5 4-284-16,1-2-283 0,3-1-4 0</inkml:trace>
  <inkml:trace contextRef="#ctx0" brushRef="#br0" timeOffset="167525.8113">22253 3648 1 0,'-10'-5'0'0,"-2"0"0"0,-3-1 7 0,1 2 271 16,4 3-37-16,0-2-52 0,5 3-55 15,-2 1-49-15,3 2-40 0,-2 3-21 0,2 1-1 16,-2 3 1-16,2 1 6 0,-3 4 4 0,3 4 8 16,-2 3 12-16,2 2 11 0,-2 2-6 0,3 1-12 15,-4 3-3-15,-1 0-7 0,-1 5 8 16,-1-1 7-16,-1 4-6 0,-1-1-6 0,1-1-5 16,2 2-4-16,-1-4 10 0,4-2 2 0,-3-1 5 15,1-3 4-15,-1-3-9 0,3-2-2 16,1-3-8-16,-2-4-11 0,5 0-9 15,-5-5-21-15,3 1-34 0,3-5-56 0,-1-3-85 0,2 1-67 16,-1-5-7-16,2-1-105 0,0-4-110 16,2-2 97-16,6-4 375 0</inkml:trace>
  <inkml:trace contextRef="#ctx0" brushRef="#br0" timeOffset="167963.534">22259 3438 1 0,'12'-14'0'0,"1"-2"0"0,5-3 278 0,2 5-14 15,-4 5-55-15,-2 2-52 0,-3 1-47 0,1 4-48 16,-2 2-31-16,2 4-23 0,-5 3-14 16,3 2-4-16,-1 4 3 0,-2 3 5 0,-3 5 8 15,4 1 7-15,-6 5 10 0,-3 3 12 0,-7 5 13 16,2 1 7-16,-7 5 6 0,-1 3 13 15,-4-2 2-15,-1-2-8 0,-1-2-3 0,1-5-16 16,-5-4-7-16,5-4-1 0,-3-4-9 16,2-5-7-16,1 0-3 0,-1-3-2 0,-1-2 0 0,2-2 3 15,2 0 1-15,-1-3 3 0,4-3-3 16,4-1-3-16,-1 1-4 0,5-3-6 0,0 1-3 16,4 0-7-16,2-1-12 0,0 1-19 0,0-1-22 15,0 2 6-15,0 0 7 0,1 0 15 0,2 3 16 16,0-2-5-16,0 3 2 0,1-1 1 0,0 1 3 15,1 0 5-15,1 0 1 0,-2 2 2 0,3 0 1 16,0-1 0-16,0 2 0 0,1 1 4 16,2-1 0-16,0 3 2 0,0-1 4 0,-1 0-3 15,2 0 8-15,-3 4 8 0,2-4-1 16,0 2-3-16,2-3-28 0,-3 2-45 0,0-3-63 16,0 1-117-16,-1-2-166 0,5-1-158 0,-2 1 10 15,0-3 546-15</inkml:trace>
  <inkml:trace contextRef="#ctx0" brushRef="#br0" timeOffset="169331.1199">22362 3948 1 0,'-2'-3'0'0,"-3"-2"306"0,2 0 26 0,1 2-52 15,1 2-45-15,1-1-63 0,-2 2-49 16,4 0-51-16,-2 2-45 0,0-2-22 0,0 1-7 16,0-1 1-16,0 2 2 0,0-2-2 0,0 0-4 15,0 0 3-15,0 0 2 0,0 0 6 0,0 0 12 16,0 0 17-16,0 0 29 0,0 0 29 16,0 0 22-16,0-2 11 0,1 2-8 0,-1 0-20 15,0-1-33-15,0-1-25 0,0-1-22 0,0 2-10 16,0 0 9-16,0-2-4 0,0 2-2 15,-1-1 1-15,1 1-3 0,0 0 2 0,-2-2 4 16,2 2-3-16,0 0-1 0,0 0 1 0,-2 0 0 16,1-1 2-16,1 1 4 0,-2-1-5 0,2 1-1 15,0-1-3-15,-1 1-4 0,1 1 3 0,-1-1-1 16,1 0 1-16,-1-1-2 0,1 2 1 0,0 0 1 16,-1 0-3-16,1 0 4 0,0 0-6 0,0 0-3 15,0 0-1-15,0 0-3 0,0 0 2 16,-2 2 1-16,2-2-1 0,0-2 0 0,0 2 1 15,0 0-1-15,0 0-1 0,0 2 1 0,0-2-3 16,0 0-5-16,0 0-3 0,2 0-8 16,-2 1-2-16,0-1-4 0,0 0-3 0,0-1 5 15,1 2 7-15,-1-1 7 0,1 1 10 0,1 2 5 16,0 0-2-16,1-2-2 0,0 2 2 16,0-1-6-16,2 2 3 0,-1-1 2 0,2-1-1 15,-2 2 4-15,5 0-1 0,-1 1 0 0,2-2 2 16,-1 0 1-16,2-1 1 0,0 2 0 0,3-2 2 15,-2-1-3-15,3 2 4 0,-2-3 4 16,-1 0 1-16,4 0 4 0,-2-3-1 0,2 2-5 16,-3-1-1-16,4-1-1 0,-5 1-3 0,1-1-1 15,-1-1 0-15,2 1-3 0,-8-1 3 16,2 2 5-16,-1 0 2 0,-2-1 5 0,1 1 0 0,-3-2-1 16,-2 2 0-16,4 0 0 0,-4-2 0 15,1 1 0-15,-2-1-2 0,1 1-2 0,-1-1-1 16,1 1 1-16,-1 1-1 0,0-4 2 0,0 3-1 15,0-1-3-15,-1 1 0 0,0-1-2 16,-1 1 1-16,0-2-3 0,-2 1 0 0,3-1-5 0,-2 1 0 16,-5 1-2-16,6 1-2 0,-4-1 5 15,2 1-5-15,-2 1-1 0,1-2 0 0,-3 3-5 16,4-1 3-16,-4 1-1 0,0 0 1 0,-2-1 0 16,0 2 0-16,-1 0 2 0,-2 2 0 15,-1-2 3-15,1 1-1 0,2 1-1 0,0-1 0 16,-1 4-2-16,-2-2 1 0,2 5-1 0,1-3 0 15,1 3-3-15,-1 1-1 0,1-1 0 16,3 5-2-16,3-1 6 0,-2-1-3 0,3 2 1 16,2 1 1-16,1 3-2 0,1 0 3 0,4-1 2 15,0 3 2-15,3-3 1 0,1-2 1 0,5 2 1 16,0-3 1-16,4-2 2 0,2-1 0 0,5-2-1 16,2-4 4-16,8 3 1 0,3-7-1 15,1 1 2-15,4-2-5 0,-6-2 0 0,3-3 1 16,-2 1-1-16,-4 1-1 0,2-4 1 0,-4-2-3 15,-2 2 3-15,-6-2-2 0,1-4-1 16,-6 3 3-16,-3-2 1 0,0 1 4 0,-3-2 4 0,-2 1 0 16,-2-1 1-16,-5 2 0 0,2 0-2 15,-5 1-1-15,0-1-1 0,-1 2-2 0,-1 1-3 16,0 0-2-16,-2 1-3 0,-3 2-3 16,-3 1-3-16,-1-3-4 0,0 5-3 0,-3 1-2 0,-5 2 2 15,-2 1 1-15,-2 3 4 0,2 0-1 16,-3 0-3-16,2 3 0 0,3 1-3 0,1 1-2 15,6 3 5-15,1 0-2 0,4 1-1 0,0-2-2 16,6 4-1-16,0-3 1 0,3 1 5 16,5 0 5-16,2-3 5 0,2 0 2 0,6-4 6 15,1-2 0-15,3-3 0 0,4-2 2 0,-2-2-3 16,-2-2 0-16,4-1 0 0,-2-3-4 16,3-1 3-16,-2-2 0 0,0-3-1 0,-1-4 3 15,-3 1 0-15,0-3 3 0,-2 0-1 0,0-3 0 0,-6 0-2 16,3 0-1-16,-3-1 1 0,-3 2 0 15,1-1-1-15,-1 0 0 0,-3-2-2 16,-1 2 3-16,0-1-1 0,-5 1 0 0,0-1 3 0,-2 0-2 16,1 0 0-16,-2 2 0 0,0 2-2 15,-2 4 0-15,0 3 4 0,2 1 0 0,-2 1 4 16,2 4 4-16,2 3 2 0,0 0 5 0,-1 1 0 16,1 3-9-16,0 0-14 0,0 0-26 0,-1 4-9 15,0 1 3-15,0 4 7 0,-4 7 16 16,1 4 6-16,-4 5 0 0,0 7 1 0,-1 3 0 15,2 1 2-15,-4 3-2 0,-3 0 1 0,1 4 0 16,-3-1-1-16,2 5 2 0,-3-3 2 16,3 0 0-16,1-3 3 0,-2 1 1 0,4-3-1 15,3-2-1-15,2 3-3 0,-5 1-5 0,2-2-17 16,1 1-34-16,-1-1-61 0,-1-1-91 0,1-1-169 16,0-1-448-16,-2-3-701 0</inkml:trace>
  <inkml:trace contextRef="#ctx0" brushRef="#br0" timeOffset="170166.5499">20170 4443 1 0,'6'-5'0'0,"-3"-1"0"0,5-3 0 16,-5 3 280-16,1 2 81 0,0 0-22 0,-4 0-42 0,2 1-66 16,-1-1-64-16,1 1-44 0,-1-1-17 0,2 2-8 15,-2-1-9-15,-1 2-20 0,0 1-29 16,0 0-26-16,1 1-19 0,0-1 3 0,0 1-4 16,5 2 5-16,0-1 4 0,1 2-1 0,6 3 7 15,2-1 6-15,-1 2 11 0,8 2 0 16,-1 1 4-16,4 1 0 0,0 2 2 0,1 2 8 15,1 0 1-15,-1 0 2 0,3 1-8 0,1-1-7 16,0 3-4-16,1 1-4 0,-1 1-4 0,1 0-2 16,0 3-3-16,-1 0-2 0,2 1 1 0,0 3 3 15,0-2-4-15,2 3-1 0,-1-1 1 16,1 2-5-16,1-2 3 0,-3 1 2 0,1-2 1 0,4 1 1 16,-3 1-2-16,3-1 2 0,-5-1 2 15,3 1-2-15,-2-2 3 0,-5-2 0 16,-1 0-2-16,0-2-1 0,-3 0-1 0,-3 1-4 0,0 1-1 15,-3-3 2-15,1-1 0 16,-2-5-2-16,-3 2 0 0,-1-2-2 0,0-1 2 16,-1 2 0-16,0-2 1 0,-1 0 1 0,-2-3 2 0,0 0 1 15,-4-3 0-15,2-1 0 0,-4-1 0 16,4-1 1-16,-5-3 1 0,2 1 2 0,0 1 1 16,-3-4 2-16,0 0 3 0,0 0 5 0,-1-3 5 15,0 3 2-15,1-1-3 0,1 0-9 0,1-3-11 16,0-2-14-16,3-1-15 0,-3-1-21 15,3-1-23-15,-1 0-33 0,-1 0-38 0,-1-1-34 16,-2 2-43-16,0 1-54 0,-2 2-116 16,-2 2-172-16,-3 0-81 0,-5 1 22 0,-1 2 613 15</inkml:trace>
  <inkml:trace contextRef="#ctx0" brushRef="#br0" timeOffset="170565.8854">21113 5373 1 0,'-19'-1'0'16,"-4"0"216"-16,-6-2 189 0,9 2-41 0,8 0-49 15,1 0-51-15,4 1-52 0,6 0-67 16,1 1-76-16,0-1-79 0,0 1-34 0,2 0 13 16,6 1 36-16,0 0 56 0,5 3 30 0,6-3 6 15,7 3-6-15,5 0-16 0,4-3-18 0,-2 0-17 16,4 1-11-16,-1 0-4 0,0 0-4 16,-1-2-3-16,1 0 2 0,-1-2 0 0,-1 0-1 15,-1-1-4-15,-2-1-4 0,-1 1-7 0,-3-2-4 16,-3-1-1-16,-3 0-3 0,-1-1-1 15,-5-2 1-15,-2-2 0 0,-3 1 4 0,-6-5 0 16,2 0 2-16,-4-2 1 0,-1-3-1 0,-2 1-2 16,1-4 2-16,-2-2 2 0,-3 1 0 0,2-1 3 15,0 0 2-15,-4 4-2 0,3-1 1 16,-2 2-1-16,3 4 1 0,-2 0 7 0,3 2 10 16,0 3 7-16,-2 2 13 0,0 1 11 0,3 1 1 15,0 4 6-15,0-1-14 0,1 3-16 16,0 0-17-16,0 0-21 0,0 2-11 0,0-1-2 15,1 3 3-15,0 6 5 0,1-1 8 0,5 8 1 16,-4 2 0-16,4 1 6 0,-1 3-4 0,2 4 1 16,1 1 1-16,0 4-2 0,-1 1 2 0,2 4-9 15,0-1-44-15,-1 2-78 0,-3-1-141 0,1 5-350 16,-6 5-353-16,-4 3 29 0</inkml:trace>
  <inkml:trace contextRef="#ctx0" brushRef="#br0" timeOffset="171738.8619">19854 8070 1 0,'0'0'0'0,"-1"-1"0"0,1-1 0 16,-1 1 0-16,-1 1 0 0,2-1 82 0,0 1 151 15,0-1-31-15,0 0-28 0,2 1-37 0,-2-1-26 16,0 1-7-16,1-1-14 0,-1-1 2 16,1 1-6-16,3-1-9 0,-2 0-6 0,1 2-10 15,-3-1-9-15,4-1 2 0,-1 0 7 0,1 0 5 16,1 1 9-16,2-2-1 0,0 0-1 0,3-2 1 15,2-1-4-15,3-3-6 0,2-2-10 0,2 1-8 16,5-4-8-16,1-1-3 0,2-2-2 16,3 3-7-16,2-4 0 0,1 1-2 0,2 1-2 15,1-1 4-15,3-2-1 0,0 3-1 0,2-1 1 16,2 0 2-16,-1-1-2 0,-2 3 1 0,1-3-2 16,1 2-8-16,-1 0 0 0,4-1-2 15,-1-1-2-15,-1-1 3 0,5 3-4 0,-5-4-1 16,4 0-1-16,-4 1 0 0,1-2-1 0,1 4 1 15,-3 0-2-15,-1-1-4 0,-1 4 2 16,-3 0-1-16,-1-1-2 0,-4 3 3 0,-2-1 0 16,0 2-2-16,-6 0 1 0,2 0 0 0,-1 1-1 15,-1-1 0-15,-2 2 1 0,-2-1-5 0,1 1 2 16,-1-1 0-16,0 4-2 0,-4-2 8 16,-1 3-5-16,0-4 0 0,-2 5 1 0,-2 0-5 15,-1-1 5-15,0 0 2 0,-1 2 3 0,-4-1-1 0,3 1 2 16,-3-2-3-16,0 2-1 0,0-1 5 15,-1 0-5-15,-2 2 1 0,3-1 0 16,-2 1-3-16,-1-1-1 0,0 2 1 0,0-2-2 0,1 0-4 16,-2 2 3-16,0-1-1 0,0-1-2 15,0 0 6-15,0 0-6 0,-1 1-3 0,2 0-1 16,-2-2-10-16,0 1-3 0,0 0-7 0,-2-1-12 16,1 0-12-16,0 2-13 0,-1-1-16 15,-1 0-9-15,-1-1-7 0,1 0-12 0,-6-2-9 16,1 2-6-16,-2-2 5 0,-2-1 16 0,0 0 23 15,-6 0 25-15,5 0 21 0,-4-2 15 0,3 1 10 16,-4 0 9-16,0-1 8 0,0 1 10 16,1-2 15-16,-2 2 22 0,3 1 13 0,2 2 14 15,3-2 6-15,2 2-2 0,1 1-3 0,5 2-5 16,1-1-11-16,2 1-14 0,0 2-15 0,0 0-21 16,1 0-15-16,-1 1-13 0,2 0-2 0,-1 1 9 15,6-1 9-15,1 0 9 0,2 0 5 16,5 2 0-16,2 1-3 0,-1 4-2 0,3-2-3 15,0 2-5-15,-2 2-3 0,-3 0 1 0,-2 2-5 16,5-2 3-16,-5 1 0 0,3 2-1 16,0 1 5-16,-4 0-4 0,0-1 0 0,-1 1 0 0,-2 1 2 15,-2-1 3-15,-2 1 5 0,-3 1 7 16,-1 3 3-16,-3-3 6 0,-5 2 5 0,-3 3-1 16,-1-3 1-16,-5 3-6 0,-3-1-4 0,0 2-3 15,-1 1-5-15,-2-2-5 0,0 3-13 16,-1-2-52-16,2 1-111 0,1 2-318 0,1 1-1017 15</inkml:trace>
  <inkml:trace contextRef="#ctx0" brushRef="#br0" timeOffset="173728.7823">2710 5003 1 0,'-2'0'0'0,"-1"-1"0"0,-1-2 0 15,1 3 0-15,1-1 0 0,-1 1 42 16,0 0 105-16,1 0 10 0,1 0-3 0,1 0-11 15,-1 0-1-15,0 0-16 0,1 0-30 0,-1 0-29 16,2 0-29-16,-1 1-22 0,0-1-14 0,0 1-19 16,-1 2-2-16,1-1 5 0,-3 2 6 15,0 0 13-15,2 1 4 0,-2 1-2 0,0 2 1 16,-1-3-1-16,2 3-4 0,-1 0 2 0,-2-2 0 16,4 1-1-16,-1 0 1 0,0 1 0 0,-1-2-1 15,1 2 1-15,1 0 2 0,-1 0-4 0,1 3 1 16,-2-2-1-16,1 1-2 0,1-1 2 15,0 3 0-15,0 1-2 0,0-1 2 0,1 1-1 16,-2 0-2-16,2 2-1 0,0-1-1 16,0 1 0-16,3 1 1 0,-2 0 5 0,0 0 1 15,2 0 0-15,0-1 0 0,0-2-3 16,-2 1-2-16,5-3 2 0,-3 1 0 0,1-2 0 0,3-2 4 16,-1-1 1-16,-2-1 10 0,3-3 12 0,0 1 12 15,3-3 18-15,2 0 8 0,-1-1 6 16,2-1 3-16,1-1-4 0,1-3-2 0,-3-1-4 15,7-3-8-15,-4-1-7 0,3-1-10 0,0 0-2 16,1-3-5-16,-2 1 0 0,-1-2 1 0,1 1-6 16,-3-5 2-16,-3 1-4 0,-1 0-1 15,-1 3 3-15,-2 0 2 0,-4 2 3 0,1 0 2 16,-1-1 1-16,-3 2-6 0,-2 0 0 0,1 0-2 16,-3 0-3-16,0 1 0 0,-2-2-5 15,0 3-5-15,1 0-1 0,-3-3-4 0,-1 3-1 16,-1-1-1-16,-2 1-2 0,0-1-3 0,1 2-1 15,-4 2-1-15,2-2-1 0,3 2 2 0,-5 1-2 16,2 0-3-16,0 1-1 0,2 2-1 16,-3-1-5-16,1 3 0 0,1 0-2 0,-2 1-2 0,3 1 1 15,-2 0 0-15,3 1-1 0,-1 2 0 16,1 0-2-16,3 1 0 0,-1 0 2 16,0 1-1-16,1 1 1 0,2 1-6 0,-1-2-14 0,3 3-51 15,0 2-116-15,0 1-185 0,1 1-258 16,4 0-418-16</inkml:trace>
  <inkml:trace contextRef="#ctx0" brushRef="#br0" timeOffset="174153.2197">3365 4945 1 0,'-4'-4'136'0,"1"0"286"0,0-1-51 0,0 0-48 16,2 3-48-16,1 0-52 0,-1 0-61 0,1 2-51 15,0 0-40-15,0 2-35 0,1-1-30 0,-1 0-25 16,0 0-30-16,0 0-26 0,0 1 9 15,1 1 15-15,-1 2 29 0,2 3 28 16,0 2 0-16,0 1 0 0,-2 0-2 0,3 3 1 0,0-1-1 16,-1 1 4-16,0 2-2 0,-2 2 0 0,3 0 0 15,1-1 0-15,-3 1 4 0,0 2 1 16,0-1 3-16,-1 1 0 0,0 0-1 0,2 0 1 16,-2-1 0-16,1-1 0 0,0-4-1 0,1 1 2 15,1-3-2-15,0-3-1 0,-1-1 1 16,2-3 2-16,-2 0 3 0,0-1 1 0,3 0 2 15,-2 0-4-15,0-2-10 0,-1 2-36 0,2-3-69 16,-2 1-146-16,2 0-248 0,0 2-216 0,0-2 95 16</inkml:trace>
  <inkml:trace contextRef="#ctx0" brushRef="#br0" timeOffset="174769.5917">3484 4963 1 0,'-2'-6'275'0,"0"-1"105"0,-1-2-56 15,2 0-60-15,2 2-55 0,1 0-50 0,-1 0-57 16,3 1-40-16,3 3-27 0,-1-4-12 15,1 1-1-15,3 2-4 0,-1-3-7 0,2 3-4 16,0 2-3-16,3 0-2 0,-2 2 2 0,1 0-4 16,2 1 0-16,-1 1 0 0,-1 3 0 15,-1 1 1-15,2-2 1 0,-2 3-2 0,-2 0 0 16,3 4 2-16,-4-3 0 0,-2 5 4 0,-1-1-1 16,0 2 4-16,-3 0 5 0,0 1 4 0,-1 1 4 15,-2-1 2-15,-1 0 0 0,0 2-1 16,-2-3-4-16,1 2 0 0,-1-4 2 0,-1 3 5 15,-2-1 5-15,2-1 0 0,-3 0-5 0,-2-1-6 16,0 1-5-16,2-2-6 0,1 1-2 0,1-4-3 16,1 1-2-16,0 0-1 0,0-1 0 0,2-2-1 15,1 1-2-15,1-3-1 0,0 0-3 0,1-2 2 16,-1 2-1-16,3-1-1 0,0 1 3 16,1-2 2-16,0 1 2 0,4-2 9 0,2 1 5 15,5-4 4-15,-1 1 4 0,1-3-2 0,3-3-2 16,0 1 0-16,0 0-3 0,0-3-3 0,-1 1-1 15,-1 0-2-15,-2 1-3 0,-2 1 0 16,0 1 0-16,0 0 2 0,-2-1 2 0,-1-1-1 16,2 3-2-16,-5 0-3 0,0 2 0 0,-3 1-4 15,-1 0 3-15,0 1 1 0,-2 0-1 16,0 0 5-16,0 0-1 0,0 0 3 0,0 1 0 16,0-1 1-16,-2 0 0 0,2 0 0 0,0 0-2 15,0 1-1-15,-1-1 0 0,1 0 1 16,0 0 1-16,-1 0 2 0,1 0-2 0,0 0-6 15,0 1-16-15,-2-1-5 0,2 2-33 0,0 1-90 16,-1 4-256-16,0 2-549 0,-1-2-171 0</inkml:trace>
  <inkml:trace contextRef="#ctx0" brushRef="#br0" timeOffset="185444.2245">8448 3086 1 0,'-1'-1'0'0,"0"-1"0"0,0 0 0 16,-2-1 0-16,2 0 0 0,0 2 0 0,0-2 68 16,1 1 75-16,-1-1-5 0,0 3-3 0,0-3-1 15,0 1 7-15,-2 0-13 0,2 0 1 0,0 1 7 16,1 0-12-16,0-1-6 0,0 2-31 16,0 0-31-16,0 0-24 0,0 0-22 0,0 2-15 15,0-1-12-15,0 0 2 0,0 3 10 0,0-1 8 16,-1 2 16-16,0 1-2 0,0 1-6 0,0 1-1 15,-4 1-1-15,4-1 3 0,0 3 3 0,1 2 0 16,-1 2 1-16,0 1 0 0,0 2 0 16,0 1 7-16,-2 2 3 0,2 3-2 0,0-1-5 15,0 2-6-15,1 0-3 0,-2 1-1 0,1-1 7 16,-3 1 1-16,2 1 0 0,1-3 0 16,0 0-7-16,0-4-2 0,1-1-2 0,0 0-1 15,0-5 4-15,1 0-4 0,0-2 1 0,-1-1 0 16,1-2-7-16,1-3 1 0,1 0 1 15,-1-1 3-15,-1-3 2 0,-1 0 6 0,1-1 4 16,-1-1 11-16,0 0 19 0,0 0 11 0,0-1 13 16,0 0 1-16,0 0-9 0,1-1-14 0,0-1-18 15,3-2-24-15,-1-1-37 0,-1 0-62 0,6-2-106 16,-5 0-195-16,4 0-259 0,-4-2-374 16</inkml:trace>
  <inkml:trace contextRef="#ctx0" brushRef="#br0" timeOffset="185959.6963">8530 3139 1 0,'0'-5'0'16,"1"-2"179"-16,0-3 59 0,5 2-22 0,-1-2-3 15,5 1-34-15,-2 1-32 0,2 1-20 0,1-1-23 16,0 2-22-16,-2 2-26 0,2 0-19 16,-2 3-17-16,-1 1-12 0,3 3-3 0,-1 1-3 15,-1 1 1-15,-1 4 5 0,0-1 0 0,1 1 4 16,-1 4 4-16,1-2 4 0,-5 5 4 0,1 0 7 16,-3 4 1-16,-2-1 3 0,-1 2 2 15,0 3 5-15,-5-1 2 0,2 2 3 0,-5 0-3 16,-1-1-9-16,0 0-5 0,-2-1-4 0,2-3-2 15,0-1-2-15,-1-4-4 0,2 2-7 16,1-5-1-16,-2 0-5 0,4-3-1 0,1-2-2 16,2-1-7-16,0-3-8 0,3 2-2 0,4-2 1 15,-1 1 7-15,3-3 7 0,-1 0 10 16,4-2 3-16,1 0 5 0,1-3 2 0,7-2-1 16,1 1-1-16,0-2-4 0,-2 1-3 0,2-2-2 15,-1 1-3-15,-4 1 1 0,4-1 0 0,-3 2-1 16,-2-1-1-16,-2 1 0 0,0 2 0 0,-3-1 1 15,-1 1 6-15,-1 1-2 0,0-1 1 16,-1 1 0-16,-4 1-3 0,4 1 4 0,-4-2 0 0,0 1 0 16,0 1 0-16,-1-1 1 0,0 1 0 15,1 0-1-15,-1-1 0 0,2-1-8 0,2 1-4 16,-2-2-11-16,1-1-31 0,3 2-74 0,3-1-153 16,-1 0-333-16,4-2-803 0</inkml:trace>
  <inkml:trace contextRef="#ctx0" brushRef="#br0" timeOffset="186526.2546">9215 3011 1 0,'0'-2'0'0,"0"-3"0"16,0-1 112-16,3-1 175 0,-1 3 2 0,-1-2-25 15,4 0-44-15,0 2-50 0,-3-1-45 16,3 0-30-16,-1 1-25 0,0-1-20 0,0 4-19 15,0 0-16-15,3 2-8 0,-4 0 1 0,5 3-5 16,-2 1-1-16,-2 0 0 0,3 0-2 16,-2 1 6-16,2 0 0 0,-3 1 1 0,3 1 0 15,-1 1 2-15,-2 1 3 0,-2 0 4 0,1 0 10 16,0 3 4-16,-3 0 6 0,0 2 5 0,-1-2 0 16,-4 2 3-16,2 0 0 0,-4-1-3 15,2 1-4-15,-3 1-3 0,0-4-5 0,-1 4-3 16,1-5-3-16,0 2-4 0,0-3-2 0,-1 0-3 15,1 1-5-15,3-3 0 0,-1 1-2 0,2-4-5 16,-1-3-3-16,5 0-5 0,-1 0-2 0,2-1 0 16,-1-1 4-16,0 0 1 0,3 0 2 15,-3 0 0-15,2 0 6 0,1 0 7 0,-2 0 7 16,5-1 7-16,-1-1-1 0,4 0-2 0,2-1-6 16,2-1-2-16,2 0-2 0,-2-1-3 0,5 1-1 15,-5-1-2-15,3 1-1 0,-3 0 3 0,-1-2 0 16,2 3 0-16,-1-1 0 0,-1 1-4 15,-1-1-7-15,-1 1-13 0,3 2-36 0,-3-3-71 16,-3 3-120-16,3-1-258 0,-1-1-274 0,-1 1-58 16</inkml:trace>
  <inkml:trace contextRef="#ctx0" brushRef="#br0" timeOffset="186929.1417">9561 2973 201 0,'-4'-2'599'0,"-2"-2"-108"0,2 3-150 16,1 1-81-16,3 0-87 0,-1 1-90 15,1 1-64-15,0 0-26 0,0 1-5 0,0 4 11 0,1 1 13 16,0 2 3-16,1 1 1 0,4-1 0 16,-1 1 3-16,5-1 1 0,0 0 4 0,-1 0 6 15,6-2 2-15,0-2 4 0,2 1 2 16,-2-2-3-16,5-2-3 0,0-2-3 0,-1 1-1 15,-1-4 0-15,-3 0-2 0,1 1 0 16,-5-2 0-16,0-2 5 0,-2-1 0 0,-3-2 3 0,0-1-3 16,-4-2-3-16,3 3-3 0,-2 0-3 0,-1-3-3 15,-2 3-2-15,0-2-2 0,0 0-1 16,0 2 0-16,0-2-2 0,0 1 3 0,0 0 5 16,-1-1 9-16,0 4 11 0,-1 2 7 15,1 0 2-15,0 3-1 0,1-1-11 0,-2 2-13 16,2 2-12-16,-2-1-14 0,2 0-13 0,-1 2-2 15,1 1 1-15,-2 6 5 0,-3 4 8 0,1 3 3 16,-2 1 3-16,-2 1-2 0,2 1 0 0,2 4 1 16,-2 0-1-16,-2 2 2 0,2 2-4 0,-1 3-18 15,-2 2-61-15,5 1-128 0,-2 2-364 16,4 4-1019-16</inkml:trace>
  <inkml:trace contextRef="#ctx0" brushRef="#br0" timeOffset="187756.8046">7940 5894 1 0,'-1'-2'0'16,"-4"1"0"-16,3-1 74 0,1-1 236 0,-1 2-13 15,1 0-54-15,1 1-63 0,1 0-62 16,1 1-64-16,-1-1-26 0,-1 0-2 0,1 1-1 16,-1 1 6-16,1 0 18 0,3 0 7 0,-2 1 16 0,0 2 7 15,3 0-2-15,-2 4 10 0,0-1 6 16,3 4 1-16,-3-1-10 0,0 4-15 15,1 0-14-15,-3 1-8 0,-1 3 1 0,-1 4 0 0,-3-1-5 16,2 1-2-16,-2 1-11 0,-2-2-8 16,4-2-3-16,-2 1-5 0,-1-3-1 0,3-1-1 15,0-1-3-15,-2-1-2 0,2-2 1 0,-1 0 1 16,2 0 0-16,-3-3 2 0,3-1-2 0,1-2-1 16,-1 0 0-16,2-1 0 0,-1 0 0 15,1-3-2-15,3 2-3 0,-1-1-14 0,-2 0-24 16,1-1-32-16,2 1-53 0,-2-3-81 0,0-1-94 15,-1-1-171-15,4-3-191 0,-1 1-132 0</inkml:trace>
  <inkml:trace contextRef="#ctx0" brushRef="#br0" timeOffset="188229.7711">7995 6036 1 0,'-1'-5'166'0,"1"1"219"0,0-5-34 16,0 4-46-16,1 0-51 0,0 1-45 0,2-1-44 16,0 3-44-16,-2 0-30 0,0 0-29 15,4 1-17-15,-3 0-15 0,1 0-5 0,3 0-8 16,-1 1-6-16,3 1-4 0,1 0-3 0,0 3-2 16,0 1-1-16,-3 2-1 0,2 0 1 15,0 2 2-15,2 2 1 0,-6 0 3 0,3 3 3 16,-4-2 1-16,3 5 4 0,-4-2 4 0,2-1 2 15,-4 3 3-15,0-1 3 0,-2 1 0 16,-2 0 0-16,-2 1 0 0,2 1-2 0,-4-2-3 16,1 2 0-16,-4-1-3 0,5-1-3 0,-3-5-1 15,0 2-5-15,1-3-1 0,0 0-4 0,5-3-3 16,-1-3 0-16,0 0-3 0,1 0 0 16,3-4-2-16,0 0-5 0,0-1-5 0,2-1-5 15,-1 1 5-15,3 0 5 0,-1 0 10 0,0-1 10 16,6-2-2-16,1 0 3 0,0-2-2 0,0 0-1 15,3-1-1-15,0-2 0 0,-3 1-3 16,2 1-1-16,0 1-1 0,-2-1-4 0,0 1 2 16,-1 1 0-16,1 0-3 0,-4 0 4 0,1 3-2 15,1-4 0-15,-4 3 0 0,3-1-1 0,0 1-1 16,-2 1 0-16,2-2-1 0,-3 2-1 0,4-1-6 16,0 0-12-16,0-1-25 0,-2-1-42 0,2 0-73 15,2 1-116-15,-1 0-222 0,1 0-222 16,2-1-106-16</inkml:trace>
  <inkml:trace contextRef="#ctx0" brushRef="#br0" timeOffset="188695.0719">8531 5976 767 0,'0'-1'594'0,"-1"-3"-182"0,0 1-155 16,1 1-75-16,1 1-26 0,0-1-26 0,-1 0-17 16,0 1-25-16,1-2-30 0,1 1-27 0,2-1-17 15,-1 0-8-15,3 3-6 0,-2-2-3 16,3 2-3-16,-2 2-3 0,3-1 1 0,0 4 0 16,-2-1 3-16,5 2 4 0,-5 0 1 0,3 4 0 15,-2 0 1-15,-3 1 2 0,3 3-2 16,-4 3 4-16,3 0 2 0,-2 3-1 0,-4 1 5 15,0 1-2-15,-2 1-1 0,-6 1 0 0,5-1 1 16,-4-1-3-16,3-2 2 0,-2-3-2 0,-3-1-4 16,4 0 3-16,-3-2-1 0,0-3-1 15,4-1 4-15,-3-2-6 0,6-3 1 0,-1 0 0 16,-2 0 0-16,3-3-1 0,0 2 0 0,1-3-1 16,0 0-4-16,0-1 2 0,0 0-1 15,1 0-3-15,-1-1 6 0,1 0-4 0,-1 1-1 16,3-2 1-16,-3 2-6 0,2-2 11 0,2 0 7 15,5-1 4-15,1-1 2 0,1-3-6 0,4 0-3 16,-1 0-2-16,0-1 1 0,3 0-3 16,1-1-4-16,-4 0-2 0,5-2-7 0,2 2-14 0,-2 1-17 15,4-1-11-15,2 1-50 0,-1-2-89 16,1 1-122-16,-1 0-226 0,-2-3-218 0,0 4-89 16</inkml:trace>
  <inkml:trace contextRef="#ctx0" brushRef="#br0" timeOffset="189100.4729">9061 6006 29 0,'-2'-6'691'15,"0"2"-141"-15,-4-3-125 0,4 3-107 0,0 1-70 16,-2-2-66-16,1 3-44 0,0 0-28 0,0 1-30 16,-1 1-20-16,3 0-18 0,0 0-13 0,-1 0-8 15,1 0-5-15,-1 1-11 0,0 1-5 16,1 0-4-16,0 3-7 0,-3 1 5 0,-1 1 1 15,1 4 1-15,-3 0 4 0,3 7-2 0,-2-1 0 16,2 1 1-16,-1 0 1 0,3 0 0 16,-2-1-1-16,4-2 1 0,0 0-5 0,4-2 3 0,-3-1-1 15,5-1 0-15,-3-2 4 0,5-1-3 16,-2-1 0-16,2 1 0 0,2-1 3 0,0-2-1 16,1-3 2-16,-1-1 2 0,4-2-4 0,-2-1 3 15,-1-2 1-15,0 0-1 0,0-3 6 16,-1-1-3-16,0-2 2 0,-2 1 4 0,1 0 1 0,-5-1 3 15,2-3 5-15,-3 3-1 0,-3-3-1 16,1 1 5-16,-2 0 0 0,1-1-2 16,-2 0 5-16,-3-2-5 0,2 3-2 0,-5-3 0 0,3 1-2 15,-4 0-2-15,-1 2-1 0,-1-1-4 16,-4 1-6-16,3 3 1 0,-1-1-4 0,-3 2-4 16,3 3 1-16,1 3-9 0,-4 2-8 0,4 1-22 15,2 2-68-15,0 1-144 0,0 4-473 16,4 1-899-16</inkml:trace>
  <inkml:trace contextRef="#ctx0" brushRef="#br0" timeOffset="190430.5396">7890 9000 1 0,'-1'-1'0'0,"-2"-3"0"0,-2-1 164 0,2 1 182 15,-1 0-25-15,1 0-23 0,2 2-37 0,-2 0-37 16,3 0-43-16,-1 2-55 0,2 2-44 0,-1-1-35 15,0 0-30-15,0 0-12 0,0 1 1 16,0 1 1-16,0 2 7 0,0 1 10 0,1 2 9 16,-1 1 7-16,2 2 4 0,-1 1 3 0,-1 0-3 15,0 3 4-15,0-1-1 0,0 4-2 16,1-2-1-16,-1 3-9 0,0 3-7 0,-1-4-4 16,1 3-2-16,-3-3-3 0,2-2-1 0,0 1-2 15,-2 1-8-15,2-1 4 0,0-3 1 16,0 1 0-16,1-1 1 0,0-5-5 0,0 3-2 15,0-1-1-15,-1-3 4 0,2 1 1 0,-1-3 0 16,0 2 1-16,0-3-7 0,0 0 0 0,0 2-4 16,1-3-19-16,0 0-36 0,0 1-58 0,2-3-90 15,-2 1-145-15,2 0-242 0,-2-1-192 0,0-1 70 16</inkml:trace>
  <inkml:trace contextRef="#ctx0" brushRef="#br0" timeOffset="190865.0051">7889 9102 1 0,'2'-9'0'0,"3"-1"0"0,1-4 283 16,1 2 46-16,2 2-15 0,-3 3-53 15,2 2-67-15,1 0-57 0,-2 1-40 0,-3 3-30 0,6 1-21 16,-3 1-6-16,-2 3-7 0,3 1 2 15,-1-1 2-15,0 2 4 0,2 5 4 0,-1-2 2 16,1 5 0-16,-1-1-4 0,-4 2-6 0,3 0-2 16,-3 2 0-16,1 1 8 0,-4 1-3 15,-1-2 0-15,0 1-7 0,-5 1-3 0,2 0 0 16,-1-3-4-16,-2 1 1 0,-2 0-6 0,2-1-4 16,-2-2-2-16,0 2-3 0,0-3 0 0,3 0-1 15,-2-4-4-15,4 0 1 0,-2-4-5 0,3 1 3 16,1-2 0-16,0-2 1 0,1-2-1 0,-1 0-2 15,1 0-1-15,1 0-1 0,-1 0 5 16,0 0 1-16,1 0-1 0,-1-1 0 0,0 1-6 16,1-2 4-16,4-1 3 0,-1 0 0 0,2-2 0 15,2 1-3-15,4-3-2 0,-2 1 0 0,2 0 2 16,-2 0-2-16,4-1-1 0,-4 1-2 16,0 1-2-16,3 2 2 0,0-1-2 0,-2-1-4 15,2 3-16-15,-1 0-50 0,4-1-84 0,-3 2-156 16,1-2-284-16,3 2-263 0,1-1 194 0</inkml:trace>
  <inkml:trace contextRef="#ctx0" brushRef="#br0" timeOffset="191302.5094">8435 9084 328 0,'-3'-3'482'0,"2"-4"-91"16,2 0-106-16,3 0-73 0,-1 1-30 15,0 0-32-15,3 0-30 0,2 2-21 0,-2-1-19 16,5 1-13-16,2-3-12 0,-1 4-10 0,1 2-10 16,3 0-12-16,-3 1-7 0,1 2-5 0,0 1-5 15,-1 4 3-15,-3-1-3 0,1 1 1 0,0 1 1 16,-3 3 1-16,-1 0 7 0,-3 4 5 0,2-2 5 15,-2 3-2-15,-3 3 2 0,-1 0 1 16,-2 2-3-16,-6-1 1 0,5 0-6 0,-4 1-1 16,2-1-2-16,-2-2-4 0,-2-2 2 0,1-2-2 15,-1-3-1-15,5-2-4 0,-5-2-1 0,5 1 0 16,-2-1-2-16,3-1 3 0,-2-1-3 16,2 1-2-16,2-4-2 0,0-1-2 0,0 1 2 15,1-2 1-15,1 0 3 0,-1 0-3 0,1-1 0 16,-1 0 0-16,1 1 0 0,0-1 7 15,4-4-2-15,-1 1 1 0,5-3-2 0,3-2-4 16,0 0-1-16,5 0 0 0,-3-2-1 0,5 0-7 16,0-1-15-16,4 0-36 0,1-1-56 0,0 0-79 15,-3-1-125-15,5 0-236 0,-3 2-196 0,0-5-210 16</inkml:trace>
  <inkml:trace contextRef="#ctx0" brushRef="#br0" timeOffset="191670.9537">8974 8986 1 0,'-5'-3'306'0,"1"-1"217"0,-3 0-46 0,1 1-90 16,2 1-81-16,-3 1-90 0,2 0-58 0,-3 0-35 15,5 1-33-15,-2 1-28 0,3 0-26 0,-3 1-19 16,-1 3-10-16,2 1-1 0,-2 4 0 16,-3 0 3-16,4 5 1 0,-2 0-3 0,-1 2 0 15,4 2-1-15,-2 1-3 0,4-1 3 0,-1 1-5 16,1 0 0-16,2-2-1 0,1 1 0 0,3-2 3 15,-1-3 0-15,4 0 3 0,1-5-2 16,0 0 3-16,3-3 1 0,-1-2 2 0,0-1 3 0,1-3 1 16,1-2 3-16,-2 0 0 0,1-3 0 15,0 0 2-15,0-3 2 0,-1 0 2 16,-1-3-3-16,-2 0 2 0,-3 0-3 0,-2-3-2 16,2-1 0-16,-3 0-5 0,1-2 0 0,-4 0-1 15,-1 3-2-15,0-2 2 0,-1 1-1 0,-4 1 1 16,0-3-3-16,-2 4 3 0,-2-1-2 0,0 0-2 15,-1 2 2-15,-2 1-7 0,1 3-2 0,-1 2-4 16,0 2-3-16,-2 4-1 0,3 2-1 16,-3 4-6-16,0 2-32 0,1 3-88 0,-2 2-216 15,6 3-605-15,-1 0-640 0</inkml:trace>
  <inkml:trace contextRef="#ctx0" brushRef="#br0" timeOffset="194363.0243">13408 3146 1 0,'0'0'0'0,"-3"-3"0"0,0 1 0 0,1 1 0 16,1 1 0-16,1-1 0 0,-1 0 0 15,1 0 76-15,0-1 61 0,-1 1-2 0,1 0-3 16,1 1-3-16,-1-1 0 0,0 0-10 0,0 0 6 16,0-1-1-16,0 1-11 0,0 0-5 0,0 0-14 15,1 0-11-15,-1 0-11 0,0 1-8 0,1-4-13 16,0 3-17-16,2-1-7 0,0-1-9 15,0 1-1-15,5-2 4 0,2 1 0 0,0-1 1 0,2 0-4 16,4 1-4-16,-1 0-7 16,-1 2-2-16,2 0-3 0,-4 2-2 0,2 0 3 0,-2 2-4 15,-4 0 1-15,2 1 1 0,-3 2-4 0,1 0 5 16,-2 0-2-16,0 3 2 0,2 1 3 16,-5 2 3-16,2 1 4 0,-4 3 5 0,-1 2 7 15,-1-1-3-15,-4 4-1 0,2-2 0 0,-5 2 3 16,-1 0 6-16,1 0 2 0,-2-2-1 0,-3-1-6 15,1 0-2-15,0-1-4 0,-1-2-1 16,-3 1 1-16,5-1 1 0,0-3-2 0,-3 2 0 16,1-3-2-16,2 0-1 0,1-4-1 0,3-1-2 15,-1-1-1-15,1 1-3 0,3-3-1 16,1-1-1-16,2-1 0 0,1-1-2 0,0 0-2 16,0 0 0-16,1 0-2 0,1-1 1 0,-2 1-2 15,1-2-2-15,2 0 2 0,-1 1 0 16,4-3 3-16,3 0 0 0,-2 1-2 0,2 0 1 0,2 0 0 15,2-1 0-15,-2 1 0 0,1-1 0 16,-1 1 0-16,2-1 2 0,-1 1-1 0,4-1 1 16,-4 2 0-16,0-1 0 0,2 1 0 15,-1-1-1-15,-2-1 1 0,-2 2 0 0,-2 0 1 16,-1 1-1-16,3-1 1 0,-1 0 0 0,-3 0-1 0,2 1-3 16,1-2-1-16,-4 2-11 0,2-2-26 15,-1 0-44-15,2-1-62 0,0 1-100 0,-2-2-166 16,4 1-184-16,-2-3-227 0,0 0 775 0</inkml:trace>
  <inkml:trace contextRef="#ctx0" brushRef="#br0" timeOffset="194883.3089">13787 3063 135 0,'-1'-2'496'16,"0"-3"-71"-16,-1 0-76 0,2 3-77 0,-3 2-103 0,3 1-101 16,0 1-63-16,0 3-20 0,-1 0 0 15,-2 3 10-15,1 2 13 0,0-1-4 16,0 3 0-16,0-1-2 0,2 2 1 0,0 0 5 16,0 1 3-16,4 0 1 0,-3 0 2 0,1 0 0 15,2-4 3-15,2-1 2 0,-1 1 6 0,1-5 7 16,3 1 8-16,1-2 8 0,1 1 2 0,-1-3 0 15,8-2-7-15,-5-1-3 0,2-3-8 0,0-1-6 16,-3 1-3-16,-1-2-4 0,3 0 1 16,-3-4 2-16,-5 3 5 0,2 0 2 0,0-2 0 15,-4 3 1-15,1-1-4 0,-3-2-4 0,-1 1-3 16,0 0-4-16,0-1-2 0,-1 2-2 16,2-1 0-16,-2-2-1 0,-2 5 1 0,2-3 0 15,0 2 0-15,-1 2 2 0,0 0-1 0,0-1 2 16,0 1 2-16,-2 3 1 0,2-2 7 0,-1 2 0 15,0-1 0-15,2 1-9 0,0 2-13 16,0-1-20-16,0 2-12 0,-1 3 0 0,0-1 6 16,-1 3 13-16,-1 3 8 0,0 2 2 0,2 2 3 15,-1 0 0-15,1 2-2 0,-3 1 0 0,3 0 0 16,-1 1 2-16,1 5 2 0,-1 0-2 16,-3-1 1-16,3 2 1 0,-1-2 1 0,-2 1 3 15,2-1 0-15,1-2 2 0,-1-1-3 0,1-1-4 16,2 0-1-16,-1-2-16 0,2 0-46 0,-1 0-93 15,2-3-230-15,-1 1-478 0,2 0-518 16</inkml:trace>
  <inkml:trace contextRef="#ctx0" brushRef="#br0" timeOffset="195538.0479">14383 3098 1 0,'0'-3'0'0,"0"-1"356"0,-1 0 38 16,1 0-18-16,-1 1-51 0,1 1-61 0,-2-1-60 16,0 1-49-16,1 0-34 0,1 2-23 15,-1 0-21-15,1 0-16 0,0 2-19 0,0-1-18 16,-1-1-16-16,1 0-16 0,0 1-3 0,-2 2 0 16,-2 2 3-16,0 1 10 0,1 3 1 0,-2 0-1 15,2 1 3-15,-4 3-1 0,4-2-1 16,-3 4 0-16,1 0-2 0,1-1 0 0,0 1-1 15,1-2 0-15,1 4 0 0,-1-2 2 0,2-1 5 16,1 1 1-16,1-1-2 0,2-2-3 16,0-3-3-16,-1 1-2 0,2-3 4 0,1-1-3 15,-1 0 5-15,2-3 11 0,-2 1 12 0,5-3 12 16,-1-1 4-16,3-2-6 0,-1-3-4 16,0 0-9-16,1-4-2 0,-2 0-1 0,1-2-6 15,0 0 0-15,0-2-4 0,-2 2-1 0,0-2 2 16,-3 2-1-16,2 0 1 0,-4 1 0 0,2 1 3 15,-2-1-3-15,-1 4 0 0,-2-1 0 0,0 1-2 16,0 1 4-16,0 3 2 0,0 0 1 0,0 2 1 16,0-1-4-16,0 1-7 0,0 1-5 0,0-1-8 15,0 0-11-15,-1 2-12 0,1 0 3 16,0 2 1-16,-1 3 15 0,0 2 11 0,-3 1 2 16,2 3 0-16,1 0-1 0,-1 0-2 0,-1 2 1 15,0 0 2-15,1 2-2 0,1-1 1 16,-3-2 0-16,0 3-4 0,3-1 6 0,-1-2 0 15,0 2-1-15,-2-2 5 0,2 0-5 0,1 1-5 16,-1-3-14-16,1 1-44 0,-1-4-75 0,2-1-138 16,2 0-334-16,0-1-423 0,1-4 200 15</inkml:trace>
  <inkml:trace contextRef="#ctx0" brushRef="#br0" timeOffset="195967.6059">14788 3080 636 0,'-4'-3'603'0,"2"-1"-182"0,1-2-125 0,0 5-76 16,1 1-61-16,0 0-61 0,-1 1-48 0,1 1-39 16,0-2-18-16,-1 2-6 0,0 2 5 0,-5 2 12 15,3 3 3-15,-4 1 4 0,-1 3 2 16,3 1-1-16,-3 0 1 0,-2 2-2 0,1 0-3 15,1 0 2-15,2 1 1 0,-2 2-5 0,0-1 0 16,3-2-5-16,0-2-2 0,4 1 2 16,-1-1 2-16,2 0-1 0,0-5 0 0,1 3-1 15,0-4 1-15,1 0 3 0,4 0 6 0,0-3 4 16,0-1 6-16,4 1 3 0,0-3 5 0,0-2 4 16,2-2 0-16,1 1-2 0,2-5-4 0,-2 0-5 15,3-2-1-15,-5-1-1 0,1-2 2 16,0-3-3-16,-1 1-2 0,-2-2-2 0,2 0-3 15,-3 0 3-15,-2 1 3 0,-3 0-1 0,-2-2 4 16,0 0-1-16,-1 1-3 0,-1 0-1 0,-2 1-1 16,-3 1-3-16,2-1-1 0,-3 1-2 0,-4 0-6 15,2 2 1-15,-2 0-3 0,-2 3-1 0,-4-1 2 16,3 2-8-16,-4 4-2 0,0 0-5 16,3 5-6-16,-2 1-22 0,4 3-86 0,0 3-186 15,3 1-600-15,2 3-685 0</inkml:trace>
  <inkml:trace contextRef="#ctx0" brushRef="#br0" timeOffset="201860.3094">13085 6250 1 0,'-1'0'0'16,"1"0"0"-16,-4-3 0 0,3 1 0 16,-1 0 0-16,1 1 0 0,0-3 0 0,1 4 65 15,-1-3 95-15,-1 2 13 0,0 0-8 0,2 0-8 16,-1 0-5-16,0-1-15 0,1 1-11 0,-2 0-9 16,2 0-13-16,-1 0-7 0,1 1 0 15,-1-2-2-15,1 0 3 0,-1 1-3 0,1-1-7 16,-1 0-8-16,1 2-3 0,0-1-13 0,0-1-6 15,0 1-8-15,1-1-11 0,0-1-5 16,0 2-8-16,3-2-12 0,2-1-3 0,2 1-5 16,-1-3-2-16,2 2 0 0,2 2-1 0,0-1-2 15,1 0 0-15,-1 3-3 0,-4 0 0 0,-2 0-2 16,3 3-1-16,-3 0-2 0,2-1 1 0,-3 5-1 16,2-1 1-16,-2 2 2 0,0 3 2 0,-2 2 4 15,-2 1 4-15,0 1 4 0,-2 4 1 16,-2 0 0-16,-1 1-1 0,-4 3-1 0,2-3 2 15,-2 0-2-15,0-1-2 0,2-1 0 0,-3 0-2 16,1-4 3-16,-1 1 1 0,1-5 0 0,-1 3 2 16,3-4-3-16,1 1-2 0,-2-2 0 15,-1-2-2-15,5 1 2 0,-3-1 0 16,4 0 0-16,-3 0 0 0,4-3-3 0,-1 1 0 0,0-3-1 16,1-2 1-16,4 1-3 0,-2-1-1 0,0 1 0 15,3 0-1-15,-2 0-2 0,1-3-1 16,-2 3-1-16,1-1 2 0,3 1 5 0,0-1 2 15,1-1 4-15,1-1 1 0,2 1-6 0,3-2 2 16,-4 2-2-16,0-1-2 0,2-1 3 16,0-1-1-16,1 4 0 0,-1-2 0 0,0 1-2 15,-2 0-4-15,0-1 0 0,0 1 1 0,0 0-1 16,-2 1 2-16,1-1 1 0,-1 2-5 0,2-1 2 16,-2-2-2-16,2 3-9 0,-2-3-13 15,0 2-33-15,3 0-56 0,-4 0-78 0,3-2-106 16,-3 1-174-16,3-1-174 0,0 0-36 0</inkml:trace>
  <inkml:trace contextRef="#ctx0" brushRef="#br0" timeOffset="202325.6009">13302 6204 1 0,'0'-2'441'0,"-2"-3"16"0,1-1-84 0,0 5-72 0,2 1-90 16,-1 1-89-16,0 3-73 0,0-3-57 16,0 1-10-16,1 2 2 0,-1-1 13 0,2 5 24 15,-1 2 5-15,0 1-2 0,1 1-1 0,-1 0-5 16,0 2-3-16,1-3 3 0,3 1-1 0,-2-1 7 16,2-1 2-16,0-3 0 0,0-1 2 15,0 1-2-15,1-3 3 0,-1-1 6 0,1 0 6 16,-1-3 9-16,0 0 8 0,0-3 1 0,2 1-3 15,1-1-8-15,-2-4-10 0,2-1-6 0,-2 0-4 16,-1-1-4-16,4-2-5 0,-3 1-3 0,-1-2-4 16,0 0-1-16,0 1-2 0,0-1 1 15,0 3-1-15,-2 0-2 0,2 0 2 0,-3 1-1 16,1 0 3-16,-1 2 2 0,-1 1 2 0,1 2 5 16,-2 0 6-16,1 3 11 0,-1-1 3 15,0 1-6-15,-1 1-11 0,1-1-17 0,0 1-12 0,-2 1-10 16,2-2-7-16,0 1-4 0,2 1 6 15,-2 3 6-15,1 3 8 0,0 0 8 0,1 3-1 16,2 1 2-16,-1 2 2 0,-1-2-3 16,-1 4 0-16,2-1 1 0,0 0 3 0,-2 3 1 15,1 0-1-15,-1 0 0 0,2 3-6 0,1 0-3 16,-3-1-25-16,5-1-49 0,-2-4-79 0,-2 0-147 16,5-3-327-16,0-1-621 0</inkml:trace>
  <inkml:trace contextRef="#ctx0" brushRef="#br0" timeOffset="202864.8483">13910 6120 223 0,'-1'-2'503'0,"0"0"-94"0,0-2-118 0,0 2-33 16,2-3-32-16,0 2-37 0,-1-1-34 0,1-1-36 16,0 2-30-16,2-1-25 0,1 1-18 0,-2-1-6 15,2 1-8-15,0-1-6 0,3 2-9 16,-2 2-8-16,2 0-4 0,-2 0-5 0,2 1 3 15,-2 3-7-15,1 0 0 0,1 1 1 0,-2 2-6 16,2 2 10-16,-4 1 1 0,5 0 1 0,-6 3 7 16,1 0-1-16,-1 2 3 0,-4 2 2 15,-1 2 5-15,-2 0-4 0,-3 1 1 0,-1 1-1 16,-1-1-5-16,0-2 4 0,1-3-2 0,0 0-1 0,2-1 2 16,-1-3-6-16,0 0-1 0,2-1-2 15,0-2 1-15,-1 1-1 0,4-6 0 16,-1 2-3-16,1-2-4 0,3-2 1 0,-1-1 0 15,2 0-1-15,-1 0 5 0,0 0-4 16,1 0-1-16,-1-1-2 0,2 2 3 0,1-2 6 0,-1 1 3 16,2 0 5-16,2-3-3 0,-1 2-1 0,1 0-1 15,-1-2-3-15,1 1 2 0,3-1-4 0,1-3 2 16,0 3-2-16,3-2-2 0,1 0 1 16,-1 1-4-16,-2-1-3 0,1 0-11 0,2 1-14 15,-2 0-21-15,1-1-38 0,-2 1-60 0,0-3-97 16,2 3-157-16,1-3-265 0,-2 0-467 15</inkml:trace>
  <inkml:trace contextRef="#ctx0" brushRef="#br0" timeOffset="203492.7889">14221 6059 160 0,'-6'-1'487'0,"1"0"-61"0,-2-2-100 15,4 2-45-15,-3 1-56 0,4 0-62 0,0 1-42 16,-1-1-38-16,1 1-31 16,2 1-27-16,-1-1-19 0,1 1-4 0,0 2-1 0,-1-1 7 15,1 1 0-15,0 3 2 0,0-1 2 0,1 1-1 16,2 1-1-16,0-1-3 0,-1-1 2 16,3 0 3-16,0 3 7 0,2-2 9 0,-1 1 0 15,2 0 0-15,2 1-5 0,-1-1-7 0,2 2-4 16,-1-3-4-16,0 2-2 0,1 0-2 0,-1 0 2 15,0 0-1-15,1 0 0 0,-2 0 2 16,-2-1-2-16,-3 2 0 0,4 1 2 0,-5 0 3 16,2 0-2-16,-2-1 5 0,-2 2 1 0,0-1-3 15,-1 1 5-15,0 0-1 0,-1-4 1 16,0 3 0-16,-2-3 0 0,-3 2-2 0,3-2 1 16,-5 1-2-16,2 0 2 0,0-3-2 0,-2-1-3 15,-4 0-2-15,2-2-3 0,-1 1-2 16,-5-3-1-16,6-2-1 0,0-2-1 0,2 0-1 15,2-2-3-15,-2 0-2 0,5-1-1 0,-3-4-1 16,2 1 1-16,0-2-2 0,1-1 2 0,2-2 0 16,1 2-3-16,0-3-1 0,4 1-3 15,2-2 0-15,3-1 2 0,2 2 5 0,-1-1 5 0,4 1 4 16,3 1 4-16,0-2 0 0,-3 0 4 0,5 1 1 16,-5 0 1-16,2 0 2 0,-4 1-1 15,2 1 2-15,-2 1 0 0,0 0 0 0,-3 2 0 16,-3-2 2-16,1 2 0 0,-1-3 3 0,-1 4 2 15,-3 0 0-15,0 0-1 0,0 2 0 0,-4 0-4 16,2 0-1-16,-3 1-3 0,1 2-2 16,-2-1-2-16,-2 2-3 0,-1-3-2 0,1 1-3 15,-3 2-1-15,-5-1-2 0,2 2 0 0,-1 2 1 16,-2-1-1-16,0 1 1 0,2 1 0 16,-5-1-3-16,7 1 0 0,-1 2 0 0,-3-1-4 15,8 1 0-15,0-1-2 0,-2 3-10 0,4 2-42 16,0-1-99-16,2 2-216 0,1 2-542 15,0-1-610-15</inkml:trace>
  <inkml:trace contextRef="#ctx0" brushRef="#br0" timeOffset="206521.3723">12526 9267 1 0,'0'-2'0'0,"-1"0"0"16,-2-1 0-16,3 1 155 0,-1 0 64 0,1-1-15 15,0 1-16-15,0 0-23 0,0-1-21 16,1 1-26-16,0-2-18 0,2 1-15 0,-2-1-13 16,6 2-3-16,-3-2 2 0,4 1 7 0,2 0 1 15,0-3-2-15,0 1-6 0,2 2-5 0,-2-1-6 16,0-1-8-16,1 0-2 0,-2 2-9 15,0 0-12-15,0 0-8 0,-2 3-14 0,0 0-6 0,0 3-3 16,1-1-2-16,-2 2 1 0,1 3 1 16,1-1 4-16,-2 2-2 0,1 2 5 0,-2-1-1 15,-1 4 2-15,-1 1 6 0,0 0 1 0,-2 1 2 16,-2 2 2-16,-2 1 3 0,0 1 3 0,-2 2 0 16,-1-2 0-16,-5 2-3 0,0 0 1 0,0-1-5 15,-3 1 3-15,2-1 3 0,-2-3-7 16,2 0 4-16,-2-2-6 0,4-3-2 0,0-3 2 15,0-2-2-15,1-1-1 0,3-1-1 0,0 1-2 16,4-3-1-16,-2 0-2 0,0-2 2 16,3 0-3-16,1-1-1 0,0 0-2 0,1 0-4 15,-1-1 3-15,1 0-2 0,-1 1 3 0,3-1 3 16,1-1 2-16,-2 1 4 0,4-2-1 16,2-2 3-16,1 0-4 0,0 1 0 0,3-1-1 15,-1-2-4-15,3-1 3 0,-3 3-2 0,2-3 2 16,3 1-3-16,-2 0 3 0,2 0-5 0,-1-1-3 15,1 1-3-15,-4 1-24 0,3-1-33 16,1-1-93-16,-2 1-174 0,3 0-365 0,-2-1-693 16</inkml:trace>
  <inkml:trace contextRef="#ctx0" brushRef="#br0" timeOffset="206951.7889">12912 9246 1 0,'-5'-3'301'0,"0"-2"151"0,-1 2-78 0,2-1-50 15,-1 3-55-15,1 0-69 0,2 1-57 0,0 1-47 16,-1 0-41-16,2 1-30 0,-2 2-20 0,2 3-3 16,-3-1 7-16,0 4 6 0,1 0 6 15,-4 2 3-15,4 1 6 0,-2 2 0 0,0 0-2 16,1 2-1-16,-1-1-9 0,0 0-4 0,1 0-4 15,2 0-6-15,2-1-1 0,0-1 1 16,1-3 0-16,4 0 8 0,2-2 4 0,0-3 5 16,2-2 3-16,-1 1 5 0,6-4-4 0,-3-2 2 15,4-2-2-15,-1-3-4 0,0 0 0 0,-1 0 2 16,1-4-3-16,-2 2 0 0,-1-2 1 0,2-2-4 16,0-1 1-16,-5 0-1 0,1 0-4 0,-3 0 2 15,1 1 0-15,-4 0-4 0,-1-2 5 16,3 4-1-16,-5-2-3 0,-3 3 1 0,-1-1 1 15,2 0-4-15,-5 2-1 0,2-2-2 0,-2 4-7 16,-4-3 3-16,-2 2-4 0,-2 1-2 0,3-1 1 16,-6 3-1-16,4 1-1 0,-4 2 0 15,2 1-2-15,-1 0-3 0,0 3-12 0,5-2-38 16,-1 2-71-16,2 3-109 0,5 0-239 16,2 2-376-16,4 0-330 0</inkml:trace>
  <inkml:trace contextRef="#ctx0" brushRef="#br0" timeOffset="207758.5811">13397 9070 1 0,'0'-2'0'0,"-2"-2"0"16,1 0 0-16,1 0 181 0,-2 1 120 15,2-1-6-15,-1 0-18 0,1 3-29 0,0-1-28 16,-1 0-36-16,1 0-27 0,0 0-21 0,-1-1-22 16,1 1-14-16,1 0-15 0,-1-2-9 15,1 1-12-15,-1 2-15 0,1-2-13 0,2 1-14 0,0 0-6 16,-1-2-1-16,3 0 0 0,1-3-2 15,4 2-1-15,-1 0-4 0,0 1-4 0,2 0 0 16,-2 0-2-16,1 4-3 0,0 1-2 0,-3 3-6 16,0 1 2-16,1 1 1 0,3 2 3 15,-3 1 4-15,-1 2-1 0,-1 0 0 0,1 0 0 16,-4 3 2-16,0-1 3 0,-3 4 1 0,-3-2 3 16,0 1-3-16,-4 2 2 0,1-2 1 15,0-1 2-15,-4-1 2 0,-1-3-2 0,2 1-2 16,1-3-1-16,1-1 1 0,0-3 1 0,-1 0 0 15,5-3 2-15,-2 2-3 0,4-3 6 0,0-1 3 16,1 0 4-16,1-2 2 0,0 2-6 0,1-1-7 16,-1 1-8-16,2-2-6 0,-1 1-1 15,5-1-2-15,1-2 3 0,1 3-2 0,-1-2 1 16,6 3 0-16,-4-1-1 0,2-1 4 0,0 2-6 16,-1 3-2-16,-2 0 0 0,2 2-3 0,-3 1 5 15,0 1 3-15,2 0 2 0,-4 1 0 16,1 1 0-16,-3 0 0 0,2 0 0 0,-4 1 5 15,0 0-1-15,0 0 0 0,-2 0 1 0,-2 0-3 16,1 0 5-16,-1 0 5 0,-3-1 2 0,0-1 2 16,-2 0-1-16,0 0 1 0,-3-3-2 15,0 1 2-15,0 0-1 0,-2 1-2 0,-2-2-1 16,2-1-3-16,-1 0 3 0,2-1 3 16,-3 0 0-16,5-2 2 0,-2 2-6 0,2-1 0 0,1-2-1 15,-1 0 3-15,1-2-3 0,0-1-7 16,3 0-13-16,-1 0-32 0,0-2-38 0,2 1-62 15,3-2-109-15,1-2-224 0,1-2-353 0,6-1-341 16</inkml:trace>
  <inkml:trace contextRef="#ctx0" brushRef="#br0" timeOffset="208305.8813">13684 9031 291 0,'0'-5'630'0,"-1"1"-194"0,1-2-127 15,1 1-49-15,1 2-38 0,4-1-43 0,-4 0-42 16,1 1-40-16,2 0-32 0,-2-1-22 0,3 3-19 16,-1 0-6-16,3 1-12 0,0 1-2 0,-1 2-4 15,1 1-5-15,2 1 8 0,1 4-1 16,-2-3 3-16,1 2-2 0,-1 3-1 0,0-2-1 15,1 4 1-15,-4 0 5 0,0 1-1 0,0-1 3 16,-3 4-1-16,-3 0-1 0,0 1 7 0,0-3 0 16,-3 2 4-16,-2-1-1 0,1-3-2 0,-3-1 0 15,0 1-2-15,1-3 0 0,-2 0 0 16,2-2-3-16,2-1-2 0,-3 1-6 0,3-3 4 16,-1 0 1-16,1-1-1 0,3-2 1 0,1 1-10 15,0-2-2-15,0 0-3 0,0-1 7 0,2 1 3 16,3-1 6-16,-1 0 5 0,6-1-3 15,2-3 5-15,6-1 0 0,1 0 0 0,3-1 2 16,-1 1-5-16,0-2-1 0,0 0-1 0,2 2 5 16,-4 0 1-16,0-1 0 0,-1 0 1 15,0 3-4-15,-5-2 1 0,-2 2 3 0,-1 0 0 16,-1 1 3-16,-1 1-5 0,-5-1-2 0,-1 2-2 16,0-1 4-16,-2 1 3 0,0 0 0 0,0 0-1 15,0 1-3-15,-2-1-4 0,2 0-1 16,0 0-2-16,-1 0-2 0,0 2 0 0,1-2-1 15,-1 0-3-15,1 0 0 0,0 0 2 0,0 0-2 16,-1 1 2-16,0-1-5 0,-2 0 1 0,0 0 3 16,1 0-2-16,2 2-2 0,-3-2-25 15,0 0-44-15,1 1-68 0,1-1-147 0,0 2-470 16,0 0-860-16</inkml:trace>
  <inkml:trace contextRef="#ctx0" brushRef="#br0" timeOffset="211324.0572">19260 3367 1 0,'1'-3'0'0,"-1"2"0"0,-1-2 8 0,0-1 263 0,0 2-26 16,0 1-37-16,-2-1-48 16,2 0-35-16,1 1-23 0,-3-1-9 0,2 2-7 15,0 0-14-15,-1-1-13 0,1 2-17 0,0-1-24 16,0 0-6-16,1 2-6 0,-2 0-4 0,0 2 4 16,-1-2 3-16,1 2 0 0,0 0 4 0,-1 0 5 15,1 2-4-15,0 0 5 0,0 2 4 0,-2 2 7 16,0 1 13-16,-1 1 3 0,-1 1-4 0,0-1-6 15,0 2-9-15,-1 0-3 0,0 1 0 16,1 2-1-16,0-2-8 0,2-1-7 0,1-3-5 16,1 3-3-16,1-5 5 0,-1 2 3 0,2-3 5 15,2-1 9-15,0 1 5 0,2-3 8 0,-3 0 8 16,3-2 4-16,1-1 5 0,1 1 4 16,1-3 1-16,0-3-4 0,1 2-3 0,2-2-8 15,-2-3-8-15,1 1-4 0,0-3-7 0,0 0-3 16,1 1-3-16,0-3-1 0,-1 2-3 15,-3 1 1-15,0 1 3 0,-1-1-1 0,-1 1 5 16,0 1 1-16,-2-1-1 0,-1 0 2 0,1 3-6 16,-2-1-2-16,0 0-2 0,0 1-1 0,-2 0-2 15,2 1-1-15,0 0 0 0,-1 0-5 0,0 2 5 16,1 0-1-16,-1 0-3 0,1 2-1 0,0-2-15 16,0 0-12-16,-2 2-4 0,2 0-1 15,-1 3 11-15,0 1 13 0,-1 0 2 0,-1 5 3 16,-1 0-1-16,1-1 0 0,-1 3 2 0,-1 1 2 15,1 0-2-15,-1 2-1 0,-2 0 1 16,2 1 0-16,-3 1 0 0,3-1 2 0,-1 0-1 16,1-3 2-16,0 0 0 0,3-3 2 0,-5 2 0 15,2-2 2-15,0 0-3 0,0-1-11 0,1 2-34 16,0-2-70-16,0-2-113 0,0 2-211 0,2-3-319 16,2-1-491-16</inkml:trace>
  <inkml:trace contextRef="#ctx0" brushRef="#br0" timeOffset="211832.518">19461 3502 1 0,'0'-3'255'0,"0"-2"89"0,0 0-1 0,0 4-16 15,0-3-45-15,0 2-59 0,0 0-56 0,1 0-45 16,-1 2-31-16,0 0-27 0,0 2-23 16,-1-1-21-16,1 0-21 0,0 1-26 0,-2-2-10 15,1 3 4-15,0-1 9 0,0 4 16 0,-4 2 11 16,0 0-5-16,1-1 2 0,-2 3 1 16,1-1 3-16,0 0 2 0,0 2-1 0,-3 1-1 15,2 0 0-15,1 0-2 0,-1 1 0 0,2-2-1 16,-3 2 0-16,4-1-3 0,1 1 2 15,-1-2 1-15,2 0 1 0,1-3 4 0,1 2-1 16,1-5 4-16,0 1 2 0,1-1 8 0,1 1 6 16,3-5 11-16,-1 2 8 0,3-2 3 0,0 0 0 15,3-2-5-15,2 0-6 0,-2-2-3 16,-1-2-5-16,4 1-5 0,-4-1 0 0,1-1-2 0,-1-2-1 16,0-1 5-16,-4-1 1 0,1 0 3 15,-3 2 4-15,0 0-3 0,-1-2-4 0,-3 2-5 16,1-3-4-16,0 1-2 0,-1 0-1 0,-2 1-3 15,-1-2-1-15,0 1-3 0,-2 1-3 0,-1-2-3 16,-1 3-1-16,-2 0-2 0,0-1-1 0,-4 1 1 16,-1 0-3-16,0-1-3 0,0 4 3 15,-2-1-1-15,3 3 1 0,0 1-1 0,3 0-7 16,4 0-17-16,-1 4-32 0,4 1-78 0,0 1-126 16,1 3-246-16,1 3-287 0,3 1-262 15</inkml:trace>
  <inkml:trace contextRef="#ctx0" brushRef="#br0" timeOffset="212394.5034">19916 3482 310 0,'0'-4'484'16,"0"-3"-106"-16,2 0-55 0,-2 2-42 0,0 0-50 16,0-1-45-16,0 3-39 0,-2 1-32 15,2-1-30-15,-1 3-27 0,0 0-26 0,1 1-25 16,0 1-26-16,0 0-2 0,-3 1 0 0,-2 4 9 16,2 1 14-16,-6 3 2 0,4 3-1 0,0-2 0 15,-4 2-1-15,6 2 0 0,-2-2 1 16,1 1-1-16,0 2-1 0,3-3 2 0,0 2 0 15,2-1 1-15,3-4 3 0,-2 2 1 0,3-2 5 16,0-3 1-16,4 1 2 0,-2-4 6 16,2-1 0-16,0-2 2 0,-1-2 2 0,1 0 0 15,0-2 2-15,1 0 0 0,-4-2-2 0,0-2-2 16,2-3-1-16,-3 1-4 0,1 0-4 16,-1-1-2-16,0 0-3 0,-3-1-1 0,2 2 3 0,0-1-2 15,-2 0 0-15,1 2 0 0,1 0-1 16,-2-1 1-16,-2 2 2 0,1 0-1 0,-1 0-2 15,0 1 2-15,-1 2 1 0,1-1 0 0,0 2 3 16,0 0 0-16,0 1-1 0,0-1-4 0,-1 2-6 16,1 2-10-16,0-1-5 0,0 0-11 0,-1 0 1 15,-2 1 5-15,2 2 3 0,0 2 9 16,-1 1 4-16,0 3 0 0,-1 0 0 0,1 1 1 16,-2 1-1-16,0 1-1 0,2 0 4 0,-1 0-1 15,1 4 0-15,-2-3 2 0,-1 1-2 16,2-1 0-16,-4 0 1 0,4-1-6 0,-4 0-20 15,4 1-41-15,-5-2-64 0,4-1-105 0,1-1-197 16,0 1-386-16,2-2-566 0</inkml:trace>
  <inkml:trace contextRef="#ctx0" brushRef="#br0" timeOffset="213078.8389">20240 3435 237 0,'-5'-3'479'15,"1"-1"-73"-15,0-1-80 0,0 3-34 16,1 0-51-16,0 2-70 0,1-2-59 0,0 4-53 16,2-2-43-16,0 0-30 0,0 2-9 0,0 0 6 15,-2 2 14-15,1 1 15 0,1 1-3 16,0 2 2-16,3 1 2 0,-1 0 2 0,2 0 5 15,0 2 1-15,1-2-2 0,1 3 1 0,1-1-3 16,2 0 1-16,-1 0 6 0,0 0 2 0,0 0 3 16,3 3 1-16,-1-3-4 0,-1 2-5 15,0-2-3-15,1 2-4 0,-1-1-2 0,0 2 0 16,1-3-4-16,-2 3-2 0,-1-3 0 0,-2 0-1 16,0-1 1-16,0-1 2 0,-4 2-1 0,0-1 1 15,0-1 3-15,-1-1-2 0,0-1 2 16,0 0 2-16,0-1-3 0,0-2 2 0,-1 0 3 15,0 0 1-15,0-3 5 0,-2 3 6 0,-1-2 4 16,-1 0-2-16,-4 1 0 0,-1-3-5 0,-4 0-4 16,1 0-2-16,-1-3-8 0,0 2-1 0,0-2-5 15,-1-2-1-15,1 2 0 0,2-3 0 16,2 0-1-16,3 1-2 0,1-2 2 16,2 0-2-16,1 0-1 0,3-2 2 0,0-1-7 0,3 0-1 15,3 1-3-15,0-1-5 0,4-3 5 16,3-2 3-16,-1 1 2 0,2-1 3 0,2 0 2 15,-1 0-1-15,5-2 1 0,0 2 2 0,1-1-2 16,-1 1 1-16,-4 1 2 0,3 0-4 0,-5 2 7 16,1-2-1-16,-4 3 2 0,-1-2 3 15,-3 1 2-15,-1 0 2 0,-1 3 3 0,0-1 4 16,0 2-8-16,-2-3 0 0,-2 2-2 0,0 1-6 16,-1-2 7-16,0 3-2 0,0-1-2 0,-1 0 1 15,1 1-2-15,-2 0-1 0,-1 1-2 16,-3-2 4-16,1 1-5 0,1 3 2 0,-4-5 0 15,1 4-3-15,-4-2 1 0,-2 1-4 0,0-1-2 16,-4 3-1-16,0-1 2 0,0 3 2 0,-2 0 0 16,4-1 1-16,0 3-5 0,4 0-2 0,1 1-3 15,1 4-6-15,2 1 4 0,1 3-5 16,-1 2-24-16,1 0-63 0,1 5-132 0,1 3-404 16,0 3-931-16</inkml:trace>
  <inkml:trace contextRef="#ctx0" brushRef="#br0" timeOffset="215662.2973">18325 7849 1 0,'0'-4'0'0,"0"-1"0"0,0-2 0 15,0 2 154-15,1-1 106 0,0 2 3 0,-1-3-20 16,2 2-18-16,2 0-27 0,-2-1-32 0,0-3-25 15,3 3-22-15,1 0-22 0,1-1-13 0,2-1-11 16,3 1-12-16,0-1-7 0,0 0-4 16,3 1-5-16,0 0-8 0,0 0-5 0,-1 1-4 15,2 0-4-15,-3 0 2 0,2 0-6 0,-2 3-9 16,-1 0-6-16,-3 2-8 0,0 2-1 16,-3 0-1-16,2 3-1 0,-3 3-3 0,1-1 0 15,-3 2 3-15,1 2 2 0,-2 1 7 0,-1 2 3 16,-1 2 4-16,-2 2 3 0,-2-1-1 0,-1 2 2 15,-2-1-1-15,-2-1 0 0,1-2-2 0,-1 0-1 16,1-3 0-16,-1 0-2 0,3-3 3 0,2-2-4 16,0-1-2-16,1-1-2 0,0-2-7 0,3 0 5 15,0-2-1-15,0 0 1 0,0 0 4 16,2 0-4-16,-2-1 0 0,1 1 3 0,2-1 7 16,-1 1 0-16,3-1 1 0,1 1-5 0,3-1-9 15,0-1 2-15,1 2-1 0,-3 2-1 0,3-1 1 16,-3 0-6-16,2 1-3 0,1 1-3 15,-2 0 2-15,-1 3 1 0,1 1 3 0,0 0 2 16,0 0-2-16,-3 4 3 0,0-2 4 0,-2 0 1 16,0 1 6-16,-2-1-2 0,2 1-2 0,-6-1 4 15,1 2 1-15,-1-1 4 0,-2-1 3 0,-1 1 1 16,-2-1 0-16,-1 0 4 0,1-2 2 16,1 0 3-16,-1-3 2 0,-2 2-3 0,3-3-1 15,-1 0-3-15,1-1-1 0,-2 1-1 0,2-2 2 16,-2 0-1-16,3-1 0 0,-1 0 0 15,0 0 0-15,2-1 0 0,0 0-2 0,0-2-11 16,-1 1-17-16,3-1-29 0,0-1-39 0,-1-1-55 16,3 1-100-16,-1-1-207 0,2-2-368 15,2 0-358-15</inkml:trace>
  <inkml:trace contextRef="#ctx0" brushRef="#br0" timeOffset="216208.0121">18665 7753 264 0,'0'-3'442'16,"1"-2"-44"-16,2-2-83 0,2 1-61 15,0 2-44-15,-1 0-47 0,2-1-36 0,-2 0-21 16,3 2-23-16,-2-2-22 0,5 3-20 0,-4 0-17 0,0-1-10 15,2 3-8-15,0 2-4 0,1 0-2 16,0 1-3-16,-2 2-1 0,2-1-3 16,0 3 1-16,-1 1 2 0,2 0 1 0,-3 3 6 0,-1 0-3 15,-1 3 1-15,-1-4 0 0,0 5-1 0,-3-1 8 16,-2 0 5-16,-2 1 5 0,-2-1-2 16,-1 4 4-16,-2-3-2 0,-2-1-2 0,0 2 5 15,0-2-8-15,0-2-1 0,2 1-2 0,-1-2-4 16,1-3 0-16,0 0-2 0,4-3-2 15,0 0-3-15,2 1-1 0,0-1-1 0,1-3-1 16,2-1 2-16,1 2-1 0,-2-2 1 0,2 0 4 16,1 2 6-16,0-3 2 0,1 1 6 0,2-1 3 15,1 0-2-15,0-1 4 0,1 1-3 16,0-2-3-16,0 1 2 0,1-1-4 0,1-1 0 16,1 2-3-16,-1-1 0 0,0-2-2 0,2 2 1 15,-3-1 1-15,-3 0-2 0,2-1 2 0,-1 2-2 16,-2-1 0-16,2 0 1 0,0 1-5 0,-1-3-2 15,0 4 0-15,0-3-4 0,-1 1 2 16,0 1 2-16,3 1-2 0,-2-3 0 0,-2 3 0 16,2-4-3-16,0 3 0 0,1 1 0 15,0-2-6-15,-1 1-4 0,0-1-11 0,-2 2-12 0,1-2-15 16,1-1-27-16,-2 2-51 0,0-2-86 16,1 2-161-16,1 0-303 0,2-1-622 0</inkml:trace>
  <inkml:trace contextRef="#ctx0" brushRef="#br0" timeOffset="216724.0696">19344 7674 141 0,'-2'-3'608'0,"0"-1"-162"0,1 1-95 0,-1 0-52 15,1 2-56-15,1 0-60 0,0 1-56 16,-1 1-46-16,1 0-35 0,0 1-34 0,0 0-20 16,-1 1 1-16,-2 4 6 0,-1 1 8 0,1 1 1 15,-1 3-1-15,0 1 0 0,2 0-4 0,0 1 3 16,1-1 0-16,1 2 0 0,0-3 1 0,1 2-3 16,1-4 2-16,2 1 4 0,-1-3 4 15,3-1 5-15,-1-1 2 0,2 0 1 0,-1-2 4 16,1-2 6-16,2 0 5 0,-2-2 2 0,2 0 2 15,-1-2-6-15,3 0-4 0,-1-2-4 16,-3 0-3-16,3-3-1 0,-2 0-2 0,-1 0-2 16,1-1-6-16,-1-1 0 0,-2 1-1 0,1 0 0 15,-2 0 5-15,0 2-1 0,0-2 1 0,-2 1-1 16,0 2-1-16,0 0-1 0,-1 0 0 16,-1-1 1-16,0 3 1 0,0-1 1 0,0 2 3 15,-1 1 0-15,1 1 2 0,0-1-3 0,-2-1-6 16,2 4-5-16,0-2-7 0,0 0-8 15,0 1-7-15,0 0-2 0,-2 0 0 0,2 2 4 16,0 3 8-16,0 2 1 0,0 2 4 0,-1 0-1 16,1 1-1-16,0 1 0 0,-1 0 0 0,1 1 1 15,0-1 2-15,-3 3-1 0,2-1 0 16,-2 2 2-16,1 1-5 0,2-2-7 0,-3 1-19 16,2-1-36-16,0-3-42 0,2-1-62 0,-1-3-100 15,1 0-216-15,2 0-393 0,-2-4-388 0</inkml:trace>
  <inkml:trace contextRef="#ctx0" brushRef="#br0" timeOffset="217198.2481">19670 7653 854 0,'-1'-3'546'0,"-1"-3"-160"0,2 2-98 0,0 2-53 15,0 0-46-15,0 2-56 0,0 0-53 16,0 2-39-16,0-2-41 0,0 1-22 0,0 1-5 16,0 1 7-16,2 4 14 0,-1-1 6 0,-1 2 3 15,2 3 0-15,2-2 1 0,0 4 1 0,0-3 1 16,2 2 1-16,-2-3 0 0,2-2 3 0,-1 3 0 16,1-2 4-16,3-2 2 0,-1 1 1 15,1-3 5-15,-1-1 3 0,-1-3 1 0,3 0 4 16,-4-2-4-16,3 0-2 0,-2-2 0 0,2-2 1 15,-1 3-3-15,-2-4 1 0,0 0-2 0,1-1-6 16,0 0 0-16,-2 0-2 0,-2-2 0 0,1 3 2 16,-1-3 0-16,-1 3-2 0,1-1 0 15,0-1-1-15,-1 1 0 0,-1 2 2 0,-1 1 2 16,0 0 4-16,0 1 4 0,0 0 4 0,0 3 0 16,-1-1 1-16,1 0-4 0,-2 2-5 15,2 0-5-15,0 0-8 0,0 1-8 0,0 0-7 16,-2 1-3-16,2-1-2 0,0 2 4 0,-1 2 5 15,-1 2 3-15,0 1 3 0,1 1-2 16,0 2 0-16,-2 2 1 0,-1 1-2 0,1 2 1 16,-3-2 1-16,3 3-2 0,-3 1 2 0,1-1 1 15,1 1 0-15,-1 3 1 0,4-1-1 0,-2 3-8 16,1 0-27-16,0-1-52 0,2 3-108 16,0-1-309-16,0-2-1095 0</inkml:trace>
  <inkml:trace contextRef="#ctx0" brushRef="#br0" timeOffset="219367.7323">22578 5379 1 0,'-1'0'0'16,"-1"-1"0"-16,-3 0 0 0,2 1 0 0,2-3 0 16,1 2 0-16,-1 0 0 0,0-1 79 0,1 0 99 15,0 1 6-15,0 0-10 0,0-1-8 0,1 1-18 16,-1 1-7-16,1-2-3 0,-1 1 4 0,0-1-7 16,0 2-9-16,0 0-11 0,0 0-19 15,0 0-19-15,0 0-28 0,0 2-25 0,0-2-21 16,0 0-22-16,0 1-14 0,0 1 2 0,0 1 12 15,-2 2 11-15,1 1 15 0,-4 1-1 0,2 2-7 16,1 1 8-16,-3 3 2 16,1-1 2-16,-2 2 4 0,2-1-6 0,-3 0 1 15,4 3-3-15,-5-3-1 0,6 3 0 0,-1-1-1 0,-2-1 2 16,4-1-3-16,1 0 4 0,0-1 2 16,2-4 2-16,2-1 7 0,-1 1 5 0,0-2 6 15,5-2 8-15,0 1 5 0,-3-3 3 0,3 1 2 16,1-1-2-16,-1-4-2 0,1 2-7 0,-3-3-2 15,2 0-5-15,1-1 1 0,-1 2-3 16,1-3-4-16,-3-1-2 0,3 1-6 0,0-2-3 16,-3 0 0-16,-1 0 1 0,3 0 0 0,-5 0 4 15,-1 0 1-15,2 1-4 0,-2-1 1 0,-1-1-7 16,-1 3 1-16,1-1 1 0,-1 3-2 16,0 0 2-16,-1 0-1 0,1 1-1 0,0-1-2 0,0 3-1 15,-1-1-8-15,1 2-12 0,0-1-15 16,0 2-19-16,0 0 5 0,-1 0 10 0,0 5 14 15,0 1 20-15,-3 0-1 0,3 3 1 0,-2 0-1 16,1 2 2-16,-5 4 0 0,3-2-1 16,-2 0 3-16,-1 2-2 0,3 0 0 15,-3 1 0-15,3 0-2 0,-4-1 2 0,4 0 0 0,-2-1 1 16,-2 0 5-16,3 0 2 0,-2-1 4 0,4 0 2 16,-3 1-2-16,2-4-2 0,-2-1-6 15,3-1-8-15,0 2-18 0,-1-3-31 0,2-1-52 16,2 0-87-16,0-2-138 0,0-1-261 0,1 1-218 15,4-4 213-15</inkml:trace>
  <inkml:trace contextRef="#ctx0" brushRef="#br0" timeOffset="220111.7445">22848 5459 1 0,'0'-1'0'0,"1"-4"118"0,-1 2 196 16,0 0 15-16,0 1-25 0,-1 1-63 0,1 1-70 16,-1 0-72-16,1 1-64 0,0 1-41 0,0-1-11 15,-1 0-1-15,-3 2 10 0,3 2 10 16,-1-1-1-16,0 1 2 0,-3 1 0 0,4-1 3 15,0 3 2-15,1-1-2 0,-1 0 1 0,1 3 2 16,0-3 5-16,1 1 7 0,-1 0 6 16,0 2 2-16,1 0 4 0,3-1 5 0,-1 1 4 15,-1 1 3-15,-1 0-3 0,4 0-8 0,-1-2-4 16,-1 3-4-16,3-3-6 0,0 0 0 16,-2 2-4-16,-2-1-5 0,3 0 1 0,-2 1-4 15,-1-1 5-15,-1 0 4 0,3 0 3 0,-3 1 3 16,-1-1-1-16,0 1 0 0,-1-1 0 0,-3 1 3 15,3-1 0-15,-1 0 1 0,-4-1 4 0,3 1-3 16,-5-1 3-16,3-1 2 0,-2-2 2 0,-1 0 4 16,3-1 0-16,-4-3 3 0,0 1 0 15,0-2-2-15,0 0-7 0,3-1-5 0,-1 0-4 16,-1 0-6-16,-1-2 1 0,4-1-2 16,-2 0-2-16,4-1 0 0,-2-2-5 0,3 0-5 15,1-2-3-15,1-1-1 0,0-1-3 0,1 1-1 16,1-3-1-16,4-1-4 0,-2 0 2 0,4 1 0 15,2-1 0-15,0-1 1 0,1 1-1 0,4-1 1 16,-2 1 3-16,0-2 1 0,3 1 0 0,-1 3 2 16,1-2 1-16,-2 2-1 0,2-1 3 15,-4-1 2-15,0-1-2 0,-2 3 0 0,0-1-1 16,-1 1 0-16,-2 0 2 0,-2-1 0 0,4 1 1 16,-7 3 0-16,4-2-2 0,-3 2 1 15,-2 1 1-15,3 0 1 0,-3 0 0 0,-1 1-1 0,1-2-1 16,-1 3-1-16,0-1 1 0,-1-1 1 15,0 3 1-15,-3-2-1 0,3 0-2 0,-1 3-2 16,-1-1-1-16,-2-1 0 0,0 2-1 0,-1-1-1 16,3 0-2-16,-4 1-2 0,-1 1-1 15,1 0-1-15,-1 2 1 0,-2-1 0 0,0 1 2 16,-1 1 0-16,1 1 2 0,-5-2 1 0,5 1 0 16,0 0 2-16,-1 4-3 0,2-2-2 0,3 1-4 15,-2 2-23-15,0 0-64 0,4 3-115 16,-2 0-213-16,2 4-368 0,-1-2-421 0</inkml:trace>
  <inkml:trace contextRef="#ctx0" brushRef="#br0" timeOffset="228310.2179">23581 5370 1 0,'0'-2'0'0,"1"-1"0"0,0-2 0 16,0 0 0-16,3 2 0 0,-3 0 0 0,-1 1 41 16,1 0 83-16,0 0-9 0,0 0-2 0,-1-1 3 15,0 2 5-15,0-2 5 0,0 1-3 16,1 1-6-16,-1-1-1 0,0 1-2 0,0 0 0 15,0-1-10-15,0 1-10 0,0-1-5 16,0 1-16-16,-1 0-2 0,1-1-8 0,0 2-9 0,0-1-3 16,0 0-5-16,-1 1-2 0,1-1-4 15,-1-1 0-15,1 2-3 0,-1-1-2 0,0 1 0 16,1 0-6-16,-1 0-5 0,-2 1-7 0,2-1-10 16,-1 2-3-16,1-2-3 0,0 1-3 0,-4 0-2 15,3 0 0-15,1 1 0 0,-2-1 1 16,-2 2 4-16,3 1-2 0,-2 0 2 0,-1 2 0 0,0-1-3 15,-2 1 3-15,-1-1-1 0,4 4 1 16,-3-2 1-16,-2 0 3 0,4 1 1 0,-2 0-2 16,-2 1 1-16,4 1-1 0,-2-2-1 15,-1 1 2-15,3 3-1 0,-2-3 1 0,-3 2-1 0,6 0 0 16,-3 1 2-16,-1-3 0 0,3 4 0 16,-3 1 0-16,0 0 1 0,0-1-3 0,2 1 0 15,-2 2-1-15,0-1-3 0,3-1 4 0,-2 0-2 16,-1 0 0-16,5 1 0 0,-3-3 0 15,3 1 1-15,0 1 0 0,-1-2 1 0,2 3-1 16,1-2 0-16,-1 0 0 0,1-1-1 0,-2-2 3 16,3 2 1-16,0-3 0 0,3 1 2 15,-1-2-1-15,0-1 1 0,0 1 3 0,4-1 6 16,-3-2 4-16,5 0 9 0,1 0 7 0,2-3 4 16,0 0 4-16,1 0-2 0,4-4-6 0,-2 0-4 15,-3-1-6-15,6-3-3 0,-5 2-2 0,-2-1 1 16,2-1-4-16,2-2 1 0,-7 2-1 15,2 0-2-15,-2-2 2 0,-3 1 3 0,3 3-2 16,-6-2 0-16,1 2-2 0,3-3-3 0,-5 2 1 16,0 1-1-16,0-1-4 0,0 1 0 0,-1-3-2 15,-4 2-5-15,4 0 2 0,-3-1-3 0,-2 0-4 16,3 1 0-16,-4-1-3 0,-2 2 0 16,0 0-2-16,-1 1-1 0,-1 0-3 0,1 2 1 15,0 1-1-15,-2 0-1 0,2 1 3 16,0 2-1-16,0-1-1 0,4 2 1 0,-3-2-2 15,2 2-1-15,-2 0 1 0,6 1-1 0,-3 0 0 16,5-2 2-16,0 2 0 0,0 0 0 0,1-1 0 16,1 3-18-16,0-2-40 0,4 1-54 0,-1-2-85 15,4 1-107-15,-3 1-195 0,3-2-220 16,2 0-221-16</inkml:trace>
  <inkml:trace contextRef="#ctx0" brushRef="#br0" timeOffset="229028.2801">23775 5491 1 0,'1'-5'133'0,"-1"-2"287"0,1-2-64 16,-1 0-48-16,0 3-33 0,0-1-46 0,-1 1-36 15,1 1-32-15,-1 0-30 0,1 2-22 16,0 1-16-16,-1 1-14 0,0 0-8 0,0 0-13 16,1 1-16-16,0 0-16 0,-1 1-20 0,1 0-17 15,0 0-2-15,-4 1 2 0,2 4 3 0,0 2 8 16,-5-1 2-16,3 6-1 0,-4-2 4 16,0 3 0-16,2-3 1 0,-3 5 1 0,0 0 0 15,1 0-3-15,-1 0 0 0,4 0 1 0,-1 0-3 16,1-1 3-16,0 0-2 0,3-4-1 0,1 1 1 15,2-3 1-15,0 0 0 0,0 2 4 0,5-3 4 16,-2-1 3-16,4 1 7 0,1-3 3 16,2-1-1-16,0 0 1 0,1-2-2 15,-1-2-2-15,4-1 1 0,-5-2-2 0,0 0-2 0,1-1-1 16,1-1-2-16,-2 0-4 0,0-3 3 0,-1 1 0 16,0 0-1-16,-3-1 8 0,2 0-5 15,-5 1-1-15,3-1 2 0,-3 1-4 0,2 0 1 16,-3 0-2-16,0-1-1 0,1 0-3 0,-1-1-2 15,0 2 1-15,-1 1-1 0,0 1 1 16,-1-1 0-16,0 2-3 0,0 2 1 0,-1-2-1 16,1 2-1-16,0 1 1 0,0 1-2 0,0 0-3 15,0 1-2-15,0-1-7 0,0 1-9 0,-1-1 0 16,1 3-2-16,-2 0 4 0,-2 3 9 16,2 3 4-16,-1 1 1 0,-2 1 2 0,3 0-1 15,-2 3-1-15,-1-1 2 0,-1 3 0 0,0 0 1 16,-1 0 6-16,0 4-6 0,0-1 2 0,-2 2 0 15,0 1-5-15,1 1 5 0,-3 0 0 16,4 1-3-16,-2 1 3 0,0-2-2 0,0-1-1 16,-1 0 3-16,1-2 4 0,0-2-6 0,5 1 1 15,-2-3 1-15,4-3-9 0,-1-1 9 0,-3-3 0 16,5-1-1-16,-1-2 3 0,1 0-2 16,-3-2-2-16,3-1 2 0,1-2 0 0,-1 0 1 15,1 1-1-15,0-2 4 0,0 0-1 0,0 0 8 16,0 0 8-16,0-2 3 0,0 1 5 0,0 1-6 15,0 0-4-15,1-2-14 0,-1 1-15 0,1-3-24 16,3 1-35-16,-4-2-66 0,0-1-148 16,1 3-521-16,0-1-795 0</inkml:trace>
  <inkml:trace contextRef="#ctx0" brushRef="#br0" timeOffset="234533.8668">18009 6497 1 0,'0'-2'0'15,"-1"0"0"-15,-1-2 0 0,-1 1 25 16,3 1 216-16,0-1-35 0,-1 2-29 0,1-1-28 0,0 1-18 16,0-1-11-16,-2 1-6 0,2 0-4 0,0 1-8 15,0 0-3-15,0-1-3 0,0 1-5 16,0 0-9-16,0 1-10 0,0-1-9 0,0 0-9 15,0 0-6-15,0 0-6 0,0 1-7 16,0-1-9-16,0 1-10 0,0 1-5 0,0-2-9 16,0 1-5-16,2-1-9 0,-4 2-14 0,2-1-14 15,0 1 0-15,-1-1 8 0,0 3 13 0,0-1 18 16,-2 3 3-16,0 3-2 0,1-1 4 16,-1-1-2-16,1 4 2 0,0-2 1 0,0 3-1 15,-2 0 3-15,2 0 1 0,0 0-1 0,-1 2 0 16,1 1-1-16,-1 2 2 0,0-3 0 0,2 2 0 15,-1 0 0-15,-1-2-3 0,0 0 0 0,3 0-2 16,0-1-1-16,0-2 0 0,0-1-2 16,3 1 2-16,0-3 1 0,0-1 1 0,0 1 4 15,1-1 4-15,2-1 5 0,0-1 2 0,2 1 3 16,1-3 4-16,-1 0 4 0,0-2 4 16,1-2 0-16,2 0-2 0,-1-2-3 0,2-1-2 15,3-3-1-15,-2 2 0 0,0-3-4 0,0 0-2 16,-1 0-1-16,-1-1-1 0,-1-3 1 0,0 3 0 15,1-2 1-15,-3 0 0 0,-2 0-1 16,1 0 0-16,0-1-4 0,-2 2 1 0,0-1-1 16,-1 0-2-16,-1 0 2 0,1 1-6 0,-2 1 1 15,-1 0-1-15,2-1-2 0,-2 3 2 0,-1-1 1 16,1 2-3-16,-1 2 4 0,-1 2-1 0,1-1-3 16,-1 1 0-16,1 1-1 0,-3 0-6 15,3 1-1-15,0 1-9 0,0-1-11 0,0 1-15 16,0-1-17-16,0 1 4 0,0 3 7 0,-1-1 14 15,1 4 15-15,-1 2 4 0,0 0 3 16,1 1 1-16,0 2 3 0,0-3 0 0,0 3 1 16,1-2 2-16,0 1-2 0,0-1 0 0,3 0 0 15,-1 1 1-15,1-2-1 0,-1 1 0 0,2-2 1 16,0-3 1-16,2 2 2 0,2-2 4 16,-2-2 3-16,1 0 4 0,2-3 0 0,2 0 3 15,-2-2 2-15,-1 0 0 0,0-3 1 0,0-1-3 16,1 0-1-16,-1-1-3 0,0 0 0 15,-1-1 0-15,2-1-1 0,-4 1 1 0,1 0-5 16,0-2-1-16,0 0 0 0,0-1-1 0,-1 1 1 16,1-1 0-16,-1 0-1 0,1-1 0 0,-1-1 3 15,-4 1-2-15,2 2 0 0,-2-1 1 0,1 1-3 16,-2 1 0-16,1 1 1 0,-2 1-1 0,0 1 0 16,0 0 1-16,0 2-1 0,0 1-1 0,0 0 0 15,0 2-2-15,-2 1-2 0,2 0-8 16,0 0-16-16,0 1-24 0,0 1-14 0,0-1 1 15,0 2 14-15,0 2 20 0,3 2 16 0,-2 2 3 16,3-2 3-16,1 1 1 0,-2-1 3 16,3-2 2-16,0 1-1 0,2 0 4 0,2-3 3 15,1 1 1-15,1-2 4 0,3-2 0 0,0-1-1 16,1-3 2-16,-3 0 0 0,6-3 0 0,-4 0 0 16,2 0-2-16,0-4-1 0,-2-1-2 15,3-3-1-15,-4 0-3 0,1 0 1 0,-1-3 0 16,-2 2-2-16,2-2 3 0,-3 0-2 0,1-1 0 15,-3-1 3-15,0 1-1 0,0 0 1 16,-3 0 2-16,-1 1-1 0,-3 2-1 0,0 1 4 16,-4 0 0-16,1 3 1 0,-3 2-2 0,0 1-4 0,0 0 0 15,-3 3-2-15,3 1-1 0,0 2-3 16,-1 1-3-16,1 0-3 0,1 2-5 0,-1 0-13 16,1 0-14-16,1 3-8 0,-1 0 3 0,-3 4 10 15,0 6 16-15,0 3 11 0,-2 1 3 16,3 4 2-16,-1 1 1 0,2 2 0 0,-2 0 1 15,1 6 0-15,-1 0 2 0,1 1 2 0,-1 0 1 16,4 0 0-16,0 0 0 0,0-2-1 0,2-3-1 16,2 0 1-16,-1-5-1 0,2-4-1 15,-1-6-2-15,3 0 2 0,-1-5-3 0,-1-2 1 16,5 0 4-16,-3-2 0 0,1-1 5 0,3-2 1 16,0-1 0-16,4-3-2 0,0-1 0 15,3-1-4-15,-1-2-2 0,1-1 2 0,1-2-3 16,0 2-1-16,-4-2 0 0,-2 4-2 0,1-2 2 15,-4 3-2-15,0 2 0 0,-3 0-2 0,1 2-4 16,-2 1-7-16,-2 2-9 0,1 1-3 16,2 1-5-16,-3 2 3 0,2 1 6 0,0 4 2 0,-3-1 8 15,3 0 5-15,-1 4 2 0,1-3 5 16,0 2-1-16,1-1 0 0,0 0-1 0,1-1 3 16,0-1 0-16,1-1 2 0,0-1 4 0,2-1 0 15,-1 0 5-15,3-3 3 0,-2-2 0 0,1 0 2 16,-1-2 0-16,2-1-1 0,-2-1 3 15,-1 1 1-15,1-2-2 0,-1-1 0 0,1 2 1 16,-3-3-3-16,0 0 1 0,0 1 0 0,-2 0-2 16,1-2 1-16,-1 0-3 0,0 1-1 15,0-1 1-15,-1-1-1 0,-1 2 2 0,1 0-1 16,-2-1 0-16,0 3-5 0,-1 1 2 0,1 0-2 16,-1 2-2-16,0 1 2 0,0 1-9 0,-1 0-13 15,1 1-13-15,-1-1-19 0,1 1-15 0,0 2 8 16,0 0 12-16,-1 2 15 0,2 4 22 15,-1 0 3-15,1 0 0 0,2 2 5 0,-2-2-4 16,2 0 0-16,0 0 1 0,0-3-2 16,1 2 4-16,2-2 2 0,-1 0 3 0,2-2 1 15,1 1 7-15,-1-2 2 0,2-2 2 0,0-1 6 16,2-3-4-16,2 0-3 0,0-3 2 0,4-2-6 16,0-3-2-16,1-1-1 0,0-4-4 0,2 0-4 15,-1-4 3-15,-1-1 0 0,2-1-1 0,-4-3 7 16,3-1-7-16,1-5-1 0,-3 2 3 15,3-2-6-15,0-3 3 0,0 1 0 0,-3 1 2 16,1 0 4-16,-5 1 3 0,-1 4-1 0,-4 0 4 16,0 3 4-16,-4 3 1 0,-3 2 4 0,0 2-1 15,-2 4-7-15,1 0-4 0,-1 4 1 16,-1 2-1-16,1 1 1 0,0 3 1 0,1 2-7 16,0 1-12-16,0 0-12 0,-1 1-18 0,1 2 0 15,-2 4 7-15,0 2 6 16,-3 7 16-16,2 2 1 0,-2 6 1 0,0 4 3 0,-2 2 1 15,1 2 0-15,-2 4 1 0,1-2 2 0,2 3-3 16,0-3-1-16,5 0 0 0,0-7-5 0,3-1 4 16,4-4 0-16,0-2-1 0,2-3 6 15,1-2-5-15,0-3 1 0,4-1 2 0,-4-5 1 0,1-3 2 16,0 0 6-16,0-4 4 0,-1-1-1 16,3-3 6-16,0-2-3 0,1-6-1 0,0 1 0 15,2-4-5-15,-1-3-2 0,0 3 1 0,-2-2 2 16,-1 1-1-16,-2 0 0 0,-3 2 1 15,-1 2-5-15,-2 1 4 0,-1 1 0 0,-2 2-1 16,-2 4 0-16,-2-1-4 0,-1 2-3 0,-1 1-6 16,0 3-1-16,-2 2-5 0,-4 0 1 15,-3 5 1-15,0 2-3 0,1 1 4 0,-4 4 2 16,5 1-2-16,-1-2 5 0,0 6-4 0,3-1 0 16,2-2 1-16,1 4-1 0,5-1-1 0,0-1 2 15,4-2 0-15,0 1-2 0,5-3 2 0,1-2 0 16,2 1-1-16,3-3 5 0,0-1-2 15,3-3-2-15,3-2-3 0,1-2-16 0,3-2-32 16,-4-1-28-16,1 0-46 0,-6-4-103 0,1 1-216 16,-4-4-485-16,-2 0-423 0</inkml:trace>
  <inkml:trace contextRef="#ctx0" brushRef="#br0" timeOffset="234920.3858">19405 6189 76 0,'-8'-1'553'0,"-1"-3"-66"0,1 2-102 15,3-1-48-15,3 2-56 0,1 0-75 0,1 1-59 16,0-2-45-16,0 4-35 0,1-2-39 15,1 0-20-15,0 0-3 0,6 1 0 0,3-1 15 16,3 0 3-16,5-1 1 0,6-1 4 0,5 0-4 16,4 0-2-16,5-3-1 0,0 2-3 0,5-2 0 15,-4-1 1-15,0 0 2 0,-1-2-6 0,-2 1 2 16,-1 0-1-16,-5 0-2 0,-1-1 5 16,-2-1-1-16,-4 1-2 0,-5 1 2 0,-2 3 6 15,-4-1 6-15,-6 0 15 0,-2 2 8 0,-3 1-4 16,0 0 1-16,-2-1-12 0,0 2-11 0,-2-1-1 15,1 1-12-15,0-2-4 0,-4 2-4 16,1 1-6-16,1 0-6 0,-2 0-1 0,1 2-5 16,-4 2-11-16,0 3-52 0,-1 4-139 0,-1 3-647 15,-6 5-827-15</inkml:trace>
  <inkml:trace contextRef="#ctx0" brushRef="#br0" timeOffset="237121.5625">23405 6197 1 0,'0'-1'0'0,"0"-2"0"0,-1-1 128 0,-2 1 159 16,2 1-25-16,0 0-31 0,1 1-38 15,0-1-26-15,-1 1-14 0,-1 1-28 0,1 0-21 16,-2 0-25-16,0 0-23 0,2 0-8 0,-2 0-11 15,-1 0-9-15,2 0-3 0,0 0-5 0,0 0-1 16,-4 1-4-16,2 1-1 0,-3 0 0 16,-1-1 0-16,3 3 5 0,-2-2 2 0,-4 3 3 15,2-1 1-15,-1 1 0 0,-1 1-1 0,1 0 0 16,-1 1-2-16,0 2-3 0,0-2 1 16,-1 4-4-16,-3-1 0 0,4 2 2 0,-2 1-6 15,-3 0 2-15,3 2-3 0,1-1-5 0,-3 1 3 16,3 1-3-16,2 3 0 0,-3-1 1 0,3 0-2 15,1-2-1-15,0 1-1 0,0 0 0 16,3 0-1-16,0-1 1 0,2 2 1 0,-1-3 2 16,4-2 3-16,1 2 2 0,0-2 2 0,1-2 2 15,1 1 2-15,4-2-1 0,-2-3 2 16,4 0 3-16,2-1 0 0,-2-1 1 0,1-3 3 16,0-1 2-16,2-1 3 0,-2-1 1 0,-3-2 3 0,3-1-1 15,1-3-3-15,0 0-2 16,-2-2-2-16,0-1-2 0,-3 1 2 0,0-1 0 15,-2 1 2-15,-2 1-4 0,0-4-5 0,-1 3-6 16,-1-2-4-16,-2 3-2 0,-3 1-3 0,2-4-4 0,-5 3-2 16,0 0-3-16,-2 0-1 0,0 2 0 15,-1 1-1-15,-2 1-1 0,1 1-1 0,0 1 0 16,-1 2 0-16,2 0 1 0,2 2-3 0,1 0 0 16,3-1-4-16,0 2-5 0,-1-1-10 15,4 2-33-15,3 0-43 0,-1 0-46 0,2 2-66 16,1-1-75-16,6-1-148 0,0 1-171 0,4 0-178 15,1-1 621-15</inkml:trace>
  <inkml:trace contextRef="#ctx0" brushRef="#br0" timeOffset="237492.1309">23440 6377 1 0,'0'-3'359'0,"1"0"114"16,-1-1-36-16,0 2-78 0,0 1-79 0,-1 1-85 15,1 1-71-15,-1 0-56 0,-1 3-37 0,0-1-20 16,-3 2-4-16,0 3 2 0,-3 0 3 0,0 1 0 16,0 1-2-16,5-1 2 0,-3 4-4 15,2-1-1-15,4 3 3 0,0-2 3 0,3 2 5 16,4-1 5-16,0-2 5 0,3-1 0 0,1-3-2 16,0-1 0-16,1-1-2 0,0-5 4 0,2 3 4 15,-2-4 2-15,-1-4 1 0,-1 3-2 16,1-4 0-16,-3 1-1 0,-2-2-2 0,2 0 3 15,-2 0-5-15,-3 0 1 0,-1 0-4 0,-1-3-3 16,0 4-4-16,2-1-4 0,-3 3-2 16,0 0-2-16,0 0 1 0,-3 0-3 0,2 1 0 15,0 1-2-15,1 1-6 0,-2 0-6 0,1 3-5 16,-5-2-2-16,3 6 2 0,-5-1 4 16,-1 6 3-16,-1 2 2 0,-1 2 1 0,0 0 2 15,-2 3-1-15,2 1 2 0,-3 5-3 0,2 1 1 16,1 5-3-16,0 1-51 0,-3 4-153 0,-2 3-577 15,2 0-821-15</inkml:trace>
  <inkml:trace contextRef="#ctx0" brushRef="#br0" timeOffset="238509.3712">22209 6320 1 0,'1'-2'74'0,"-1"-1"347"0,2-5-10 16,0 4-44-16,1 0-66 0,-2 1-60 0,2-1-55 16,-3 3-31-16,1-1-29 0,-1 1-14 0,0 1-21 15,0 0-16-15,0 0-24 0,-1 1-25 16,1-1-20-16,0 2-19 0,0-1-1 0,-3 3 2 16,1 0 8-16,-3 3 7 0,3 4 4 0,-5 2 0 15,3 2-3-15,-3 2 5 0,-2-1 1 16,4 2-1-16,-2 2 2 0,-1 1-3 0,3 1-1 15,-1-1-2-15,4-2 3 0,1 1 1 0,2-4 1 16,1 0 4-16,4-5-2 0,-1 1 2 0,3-4 3 16,-1-2 2-16,2-1 6 0,1-3 0 0,-4 1 5 15,4-6 1-15,0 2 1 0,1-4-1 0,-2 1-5 16,-1-4-3-16,3-2-5 0,-1-1-1 16,-2 0-2-16,2-1-2 0,-2-1 2 0,-2 1-6 15,1-1 0-15,1 2-1 0,-4-2-1 0,2 3 0 16,-2-2 1-16,-2 3-1 0,3 0-4 0,-2-1 4 15,-3 3-2-15,3 1 3 0,-3 1 2 16,0 1-5-16,2 4 0 0,-2 0-3 0,0 0-9 16,0 0 1-16,0 0-10 0,0 0-9 0,-2 2 5 15,1 3 2-15,-1 1 8 0,1 2 8 16,-1 5 0-16,-3 1 2 0,3 3 0 0,-2-1 0 16,-2 0 0-16,2 3 0 0,-3 0 2 0,0 2 2 15,2 0 0-15,-2 1 0 0,1 0-1 16,-1-1-5-16,-1 2-9 0,0 0-40 0,4-3-66 15,-3 0-99-15,3-3-194 0,-1 0-360 0,3-2-725 16</inkml:trace>
  <inkml:trace contextRef="#ctx0" brushRef="#br0" timeOffset="239121.0543">22474 6348 670 0,'-2'-2'538'0,"-4"-3"-156"15,4-2-80-15,2 4-72 0,0 0-53 0,0 3-47 16,1 0-41-16,-1 0-33 0,0 0-31 16,0 1-28-16,0-1-11 0,1 2 1 15,3 0 4-15,-2 4 12 0,1 0 0 0,-1-1 1 0,5 6 0 16,-1-1-5-16,-2 2 5 0,5 0-1 15,-3 0 0-15,0 2 1 0,4 1 0 0,-2 1 1 16,-3 2 1-16,2 0 0 0,-1 0-1 0,-2-2-1 16,3 3 1-16,-3 0-1 0,0-2 2 0,0 0 2 15,-2-1-1-15,-1 1 0 0,0-3 2 16,-2 1 3-16,0 0 2 0,0 0 6 0,-4-1-1 16,0 0 0-16,-3-1 1 0,3-2-3 0,-3 1-1 15,0-3 0-15,-2 0-2 0,1 0 3 0,1-3 0 16,1 1 2-16,-3-5-1 0,2 1 3 0,-1-2-3 15,4 0-4-15,-4-2-2 0,2 0-6 16,-2-2-4-16,1-3-3 0,2 1-3 0,-1-5-2 16,3 0 1-16,-1-1-1 0,4-3-3 0,1 1 0 15,0-4-3-15,6-3-1 0,0 1 4 16,5-5-3-16,5 4 2 0,1-3 1 0,3-1 2 16,2 0 4-16,1-1 4 0,-1 2-1 0,5 2 3 15,-5-1 4-15,1 2 2 0,-5 1 7 16,2 3 1-16,-9 1-2 0,5-2 1 0,-6 3-2 15,1 1 0-15,-5-1 3 0,1 3 1 0,-1 0 0 16,-2 2 0-16,-2 0 0 0,3 1-4 0,-4 0-2 16,0 1 1-16,-1-2-3 0,-1 4 1 0,0-1 0 15,-4 3-2-15,3-1-1 0,-2-1-5 16,-2 2-2-16,-1 0-2 0,1 2 0 0,-4-2-4 16,0 1 0-16,-7 1 0 0,4 1-1 0,-7 2 2 15,0 0 1-15,-3 3-3 0,-1 0-2 0,3 3-32 16,5 2-86-16,-1 1-195 0,0 2-638 15,4 2-638-15</inkml:trace>
  <inkml:trace contextRef="#ctx0" brushRef="#br0" timeOffset="240189.8918">19126 8604 255 0,'0'-4'458'0,"-2"-1"-79"16,1-2-80-16,0 1-15 0,1 1-34 15,-1 0-51-15,1 2-35 0,0 0-40 16,-2 2-28-16,1 0-24 0,1 1-21 0,0 1-14 0,0-1-18 15,-1 1-17-15,1 0-17 0,-1 1-3 16,-1 1 0-16,1 4 7 0,-1 2 12 0,-6 2 1 16,3 3 3-16,-2 2 0 0,2-1-2 0,0 1 2 15,-1 1-1-15,2-1-2 0,3 1-2 0,-1-1 2 16,2 0-1-16,2-2 3 16,2-1 3-16,3-3-1 0,-2-2 2 0,1-1 2 15,4-1 1-15,0-3 7 0,0-2 6 0,3-2 7 0,1-1 3 16,-1-4-2-16,3-2-2 0,-2 0-3 15,2-4-1-15,-1-2-5 0,-2-1 2 0,0-1-3 16,-2 0 2-16,0 0 3 0,-3 1-2 0,-2 0-2 16,2-2-3-16,-4 3-6 0,1-1 2 15,0 0-3-15,-1 0 0 0,-1 3-1 0,1 0-1 16,-1 4 3-16,0 0 2 0,-1 2 6 0,-1 1 0 16,1 3-1-16,-2 0-1 0,0 0-5 0,0 4-5 15,0-2-8-15,-2 1-11 0,2 0-13 16,0 1-1-16,-1 3 3 0,-1 2 7 0,2 5 15 15,-3 2-3-15,1 3 3 0,-2 2 0 0,1 0-2 16,-2 0 4-16,0 1-1 0,0 1 4 0,1 0-1 16,-1 1-1-16,1 0-2 0,0-1-5 0,-1 3-12 15,3-1-43-15,-1 0-73 0,2 0-94 16,1-5-128-16,2-1-296 0,2-6-518 0</inkml:trace>
  <inkml:trace contextRef="#ctx0" brushRef="#br0" timeOffset="240745.9793">19568 8396 1189 0,'-5'-3'391'15,"-3"0"-108"-15,1 0-61 0,-1-1-25 0,6 3-35 16,-1 0-40-16,2 1-35 0,0 0-34 0,1 1-38 15,1 0-30-15,0 1-8 0,1 2 0 0,-2 0 18 16,3 3 10-16,2 3 2 0,0 1 2 16,3-1-2-16,1 4 1 0,2 0 0 0,-1-2 1 15,0 2 0-15,2-1 1 0,-1 2 0 0,-1-3 0 16,1 3 0-16,1 1-2 0,-1-2 0 16,-1 1 1-16,-1 0-3 0,1-1 1 0,-1 1-1 15,-2 0 1-15,-1 1 2 0,-2 0 2 0,-2 0 2 16,1 0 2-16,-3 1 2 0,-3-2-1 15,1 1-2-15,-2-1 4 0,-2-4-6 0,1 2 3 16,-3-4 1-16,1-1-1 0,-3-1 7 0,2-1 1 16,1-3-2-16,-2 1-1 0,0-2-3 0,1-1-5 15,-2-1-3-15,0-1-1 0,-1 0-8 0,-4-3-2 16,2 0 1-16,1-3-5 0,-1-1 3 16,5-3 2-16,-2-3-3 0,6 1-4 0,1-5-1 15,3-2-6-15,5-4-1 0,4-4 6 0,4-2 1 16,4-2 4-16,-1 1 4 0,4-1-1 15,-1 0 5-15,1 4 0 0,-3 0 1 0,-2 2 5 0,1 0 2 16,-5 2 0-16,0 1 1 0,-3 2 2 16,0 1-2-16,-3 1 4 0,-3 4 1 15,-1 1-4-15,1 3 0 0,-4-1 1 0,0 4-4 16,-2 3-2-16,-1-2-3 0,-2 4-7 0,1-1-4 16,-3 2-2-16,-3 2-4 0,-2 1 3 0,0 2 2 15,-1 0 0-15,0 4 4 0,1-1-3 0,2 1-15 16,-1 1-72-16,2 3-181 0,5 1-576 0,2-2-764 15</inkml:trace>
  <inkml:trace contextRef="#ctx0" brushRef="#br0" timeOffset="241974.039">19682 4027 1 0,'0'-3'444'16,"-1"-1"-40"-16,0 1-35 0,1-1-59 15,0 2-70-15,0 2-71 0,0 0-71 0,0 1-51 16,0 1-39-16,0 0-20 0,0 0 3 0,0 1 5 16,-1 5 13-16,-2 0 11 0,1 1 3 15,-1 4 8-15,2-1 4 0,-3 2 2 0,-1 1-2 16,3-2-3-16,-1 3-4 0,1 0-4 0,0-2-1 16,2 3-2-16,0-4-2 0,2 4-1 15,0-2 1-15,1-4 0 0,4 2 4 0,-2-3 3 16,3 1 0-16,0-4 5 0,1-1 0 0,-2-3 2 15,1-1 7-15,0-2-1 0,-2 0 2 0,1-4 0 16,1 0-7-16,-3-2-3 0,1-2-5 0,2 0-5 16,-1-3-5-16,0-1-1 0,0 0-2 15,-1 0 0-15,0-1 4 0,0 0-6 0,-1 1 1 0,0-2-2 16,-1 4-3-16,1-1 2 0,-2 2 0 16,0 0 1-16,-2 4 4 0,0 0 2 15,1 1 3-15,-1 1 1 0,-1 2 3 0,0-2-8 0,0 6-8 16,0-3-10-16,-1 1-16 0,1 2 4 15,0 0 1-15,-2 3 5 0,0 1 9 0,1 5 1 16,-2 0-2-16,-2 5 1 0,2 0 2 0,-2 0-2 16,1 1 2-16,-1 0 0 0,0 1-3 15,-3 2 2-15,4-1 1 0,-2-3 0 0,2 0 2 16,-2 1 0-16,4-3-2 0,-2 2-1 0,1-3-5 16,1-1-18-16,4 0-38 0,0-3-52 15,0-1-83-15,1-2-124 0,3-1-323 0,2-2-710 16</inkml:trace>
  <inkml:trace contextRef="#ctx0" brushRef="#br0" timeOffset="242607.301">20048 4004 256 0,'-3'-4'600'0,"-4"0"-128"16,0 1-141-16,1 1-49 0,2 0-73 0,0 2-81 15,3 2-60-15,0-1-43 0,1 0-17 16,0 2-6-16,0 3 2 0,0-1 14 0,0 4 4 16,0 2 6-16,0 0 1 0,2 1-1 0,2 0-1 15,1 1-2-15,0 1-1 0,0 2 1 16,0-3-8-16,0 3-7 0,0 0-4 0,0 0-2 16,-1 0 1-16,1 4 1 0,-1-4 4 0,0 1 1 15,-1 3 2-15,-1 0 1 0,1-2 1 0,-3 0 0 16,0-1 0-16,0 0 2 0,-4-1-2 15,3-1 0-15,-4 2 1 0,-1-2 0 0,-1-2-4 16,3 1 1-16,-4-1 1 0,0-1 2 0,0-3 0 16,-1 1 3-16,-1-5-2 0,0-2 0 15,1 1 0-15,-1-3-5 0,-1 2-3 0,0-5-2 16,-2 1-6-16,0-2-2 0,-1-2-2 0,0-3-4 0,3 1 0 16,1-2 2-16,2-3-3 15,4-2-1-15,0-3-5 0,4 0-4 0,4 1-1 0,1-5 3 16,5 1 6-16,2-1 1 0,3-2 1 15,4 0 1-15,3 0 1 0,2 0 3 0,2 0 4 16,-2 2 2-16,1 1 6 0,-2 2 2 0,-2 1 2 16,-1 0 5-16,-2 5-1 0,-1-1 5 15,-3 2 0-15,-2 0-1 0,-1 3 1 0,-1 1 0 0,-3-2-3 16,0 3 0-16,-1-1-3 0,0-2-2 16,-3 4 0-16,2 0-1 0,-1 0 1 0,-2-1 1 15,1 1 0-15,-2 1-1 0,1-2 2 0,-2 1-1 16,0-2-2-16,-2 1 0 0,1 0-3 15,-3-3-3-15,2 3-2 0,-5 0-1 0,4 0-1 16,-5-2 0-16,-1 2-1 0,1 2-3 0,-2-1-2 16,-3 3-1-16,1-1 1 0,-3 0 1 0,-1 1-1 15,4 2 4-15,0 0-6 0,1 2 1 16,1-1-2-16,1 2-2 0,2 0 1 0,-2 0-2 16,0 2 0-16,5 2-1 0,-3 2-3 0,3 0-26 15,-1 4-58-15,3-1-98 0,-2 5-240 16,2 0-578-16,2-2-397 0</inkml:trace>
  <inkml:trace contextRef="#ctx0" brushRef="#br0" timeOffset="243628.1919">18922 4249 1 0,'-2'-3'0'0,"0"0"0"0,0-3 427 0,2 3 7 16,-1 0-44-16,1 0-80 0,0 2-74 0,-1-2-51 16,1 3-49-16,0 0-34 0,-1 0-33 15,1 1-29-15,0 1-28 0,0-1-16 0,-1 1-3 0,-2 2 0 16,0 3 10-16,-1 2 4 0,0 1 2 16,-2 1 1-16,1 2 3 0,-4-1 4 0,4 3 1 15,-2-1-1-15,-1 4-2 0,2-4-5 0,-1 3-4 16,0-1 0-16,3-2-3 0,3-1 0 15,1-1 0-15,1-2 5 0,2-4 2 0,3 1 8 16,-1-2 7-16,2-2 8 0,-1-2 8 0,2 0 5 16,1-2 0-16,1-1-4 0,1-1-5 0,-1-3-8 15,0 0-4-15,2-1-3 0,-3-2-2 16,0 0-1-16,1 1-3 0,-3-1-1 0,2 0 3 16,-4 1 10-16,0 0-2 0,-1 1-1 0,1 0-6 15,-3-1-13-15,1 1 2 0,-2 1-1 0,-1 2 1 16,0 0 3-16,0 1-1 0,0 2 0 15,0 1-2-15,-1 0-5 0,1 0-7 0,0 1-11 16,0 0-7-16,-2 3 2 0,1 1 5 0,-3 0 8 16,1 3 5-16,1 4 0 0,-2-2 1 0,0 4 2 15,1-1 2-15,0 1-1 0,-1 1-2 16,-1 1 0-16,0 2 0 0,0 0 0 0,0 1 2 16,-1-1 1-16,-1-1 0 0,0 2 2 0,-2-4 0 15,4 0-1-15,-1 0 0 0,3-4-3 16,0 1-9-16,-1-3-29 0,3 0-56 0,1 0-89 0,0-2-169 15,4-2-417-15,2 2-741 0</inkml:trace>
  <inkml:trace contextRef="#ctx0" brushRef="#br0" timeOffset="244076.8403">19215 4250 885 0,'-1'-1'455'0,"0"0"-122"0,0-1-81 16,-1 2-72-16,0 0-62 0,-1 2-57 0,-2 0-29 15,1 2-9-15,-2 1-5 0,-1 3 0 0,-1-1 2 16,0 1 1-16,0 3 1 0,1-2 0 0,-1 3-3 16,1-1-4-16,-1 2-1 0,2-1-4 15,1 4-3-15,-1-2 0 0,0 2-2 0,1 1 0 16,2-1-1-16,-3 3 1 0,5-3 0 15,-2 2 0-15,2-5-1 0,1-3-1 0,2-2-1 16,0-2 0-16,2-1 2 0,1 1 7 0,-2-2 7 16,5-2 10-16,0-1 4 0,0-1 4 0,2 0 3 15,1-1-1-15,0-3 1 0,2-1-4 0,0-3-3 16,-1 1 0-16,-2 0 4 0,-4-2-2 16,0-1-4-16,-1-1-9 0,1-2-8 0,-1-1-2 15,-1 1 3-15,0 0 0 0,-3 1 2 0,-1 0 0 16,0-1-3-16,0 1-3 0,-1 1-1 0,-3-2-3 15,0 5-3-15,-1-3 3 0,-1 3-2 0,0 0-2 16,0 1 1-16,-3 2-4 0,-4-1-5 16,0 3 0-16,-1 1 1 0,3 1-4 0,-3 1-3 15,2 2 1-15,0 1-9 0,3 4-1 0,2-2-34 16,0 4-96-16,1 3-200 0,2 2-584 16,0-1-641-16</inkml:trace>
  <inkml:trace contextRef="#ctx0" brushRef="#br0" timeOffset="254519.7428">18183 8689 1 0,'0'-1'0'16,"0"0"0"-16,0-1 0 0,0-2 0 0,0 3 0 15,0-2 0-15,1 2 0 0,-1-1 0 16,1 0 0-16,-1 1 77 0,3-1 5 0,-2-1 17 15,1 2 9-15,0 0 13 0,-1 0 13 0,0-2 11 16,0 3 9-16,-1-3 4 0,2 2-12 16,-1-1-25-16,-1 0-21 0,2 1-21 0,-2-1-12 15,1 0-4-15,-1-1-10 0,1 2-8 0,1 0-8 16,-2-2-6-16,3 2-2 0,1-2 2 0,-1 0 6 16,4-1 3-16,-3 1 4 0,5-3 0 0,-1 1 0 15,3-1 0-15,0 2-3 0,-1-3-2 16,2 2-2-16,0 0-3 0,0 0-3 0,-3 0-4 15,0 2-6-15,1 1-8 0,-2 1-4 0,-1 0-7 16,-3 2-5-16,3 0 2 0,-1 1-4 0,0 3 1 16,-2-2 2-16,0 3-2 0,-1-1 3 0,1 3 2 15,-1 1 1-15,-2 0 3 0,0 3 2 16,-2-1 1-16,0 4 2 0,-3 0 5 0,0 1 0 16,-2 0 0-16,0 1 0 0,-3-1-6 0,1-3 2 15,3 0-1-15,-2-2-2 0,0 0 1 16,2-1-2-16,-2-2 0 0,5-1 1 0,-2-2 1 15,2 0-2-15,0-1 1 0,0-3 0 0,2 0-2 16,0-1 4-16,0 0 1 0,1 0 2 0,-1-1 3 16,1 1-3-16,1-1 3 0,0-1 0 15,3-1 2-15,3-1-1 0,2-1-4 0,0-1-2 16,2 2-6-16,2-2 1 0,0 0-2 0,-1 1-1 16,-1 2 1-16,0 2-5 0,-1 1 0 15,-2 0-4-15,-1 1 0 0,0 1 1 0,-2 2-2 16,2 0 5-16,-1 1-3 0,1 2 4 0,-4 1 0 15,2 1 2-15,-3 1 1 0,-2 3 0 16,1-1 0-16,-2 1 1 0,-2 0 1 0,0 0 1 16,-2 1 5-16,-2 0 0 0,-1-2-2 0,-1 0 8 0,1 0 1 15,-2-1-1-15,-2-2 5 0,2 1-6 16,-2-2-2-16,-1-1 0 0,-1 1 0 0,2-3 1 16,-1-1-1-16,4-1 1 0,-5 1-5 0,3 1 5 15,0-3-2-15,0 1-1 0,0-2 4 0,4 0-7 16,1-1 4-16,0-1 0 0,1-1-5 15,2-2-7-15,0-1-21 0,1 1-31 0,-1 0-52 16,1-1-75-16,2-4-151 0,4 0-364 0,3-1-786 16</inkml:trace>
  <inkml:trace contextRef="#ctx0" brushRef="#br0" timeOffset="255102.4406">18721 8427 321 0,'-4'-1'422'0,"2"0"-94"15,-7 0-52-15,4-1-28 0,1 2-48 0,0 0-64 16,1 2-49-16,-1-1-33 0,1 1-22 15,0 0-13-15,-3 0-6 0,3 3 1 16,-2-2 1-16,3 2 0 0,-1 0 4 0,0 0 4 0,0 1 5 16,0 0 5-16,1-1 2 0,-3 0-3 0,2 3-3 15,1 0 1-15,0-1-2 0,-2 2 0 16,1 0-1-16,1 3-5 0,-3-2-4 0,2 1 0 16,0 3-3-16,-2-4 1 0,3 5-1 0,-1-1-1 15,-1 1-2-15,3 1 3 0,-2 0-5 16,1 0 0-16,1 0 0 0,1 1-7 0,-2-2 5 15,2 0-1-15,2-1 1 0,-2-1 2 0,1 0-4 16,1-3-3-16,1 1 0 0,-2-1 2 0,3 0 8 16,-1-2 6-16,1-2 7 0,2-1 0 0,2 0 0 15,-2-1-2-15,1-3 0 0,5-2 4 0,-4-2-4 16,2 1-1-16,1-3-3 0,-2 1-5 16,1-3 0-16,3-2 2 0,-3 1-1 0,-2 0-1 15,2-4 0-15,-1 3-3 0,-1-2-4 0,-2-1 5 16,2 2 0-16,-4-1-2 0,0 1 3 0,-2 0-2 15,0 1 2-15,-2-1 0 0,-2 3 1 16,0 1-5-16,0 0-3 0,-2 1-1 0,1 1-6 16,-4 0 4-16,1 0-3 0,-3 2-3 0,-1 1 0 15,-2 2-2-15,-1 0 1 0,-1 1 1 0,1 1 1 16,-1 1-2-16,1-1 1 0,2 1-1 16,0 1-3-16,2-1 4 0,2 2-3 0,-2 1-3 15,4 2 0-15,2 3-34 0,-1-1-110 0,4 1-357 16,0 2-1088-16</inkml:trace>
  <inkml:trace contextRef="#ctx0" brushRef="#br0" timeOffset="257903.7991">13329 9911 1 0,'-1'0'0'0,"0"-1"0"0,-2-3 0 0,0 1 0 15,1 2 160-15,1-1 68 0,0 1-34 0,1-1-44 16,-1 0-28-16,2 0-24 0,0-1-8 0,2-1 1 16,3-3 4-16,0 2 9 0,4-4-2 15,-1 0-5-15,3 1-8 0,0 0-12 0,0-1-2 16,-2 1-4-16,-1 2-6 0,-1-1-3 0,-1 2-9 15,0 0-8-15,-2 1-6 0,1 1-10 16,-4-2-8-16,4 4-7 0,-4 0-8 0,0 1-6 16,2 1-2-16,-1 0-2 0,-1 3-1 0,2-1 6 15,-1 3 0-15,-2 0 3 0,0 4 5 0,-1 1 0 16,0 1 5-16,-2 2 4 0,-3 1 2 16,0 0-3-16,-2 3-1 0,1-1-1 0,-1 0-1 15,-1-2 0-15,2-2 0 0,-2-1-3 0,1-2-2 16,0-2-3-16,4-2 1 0,-1 1 0 15,0-3 0-15,2-2-3 0,1 2-2 0,0-2-4 16,1-2-1-16,1 2-1 0,-1-4 0 0,0 2-1 16,1 0 6-16,0 0 0 0,1-1 6 0,3 0 3 15,-2 0-1-15,4-2 0 0,-1 2-5 0,2 0-2 16,1-2-3-16,1 2 2 0,0 0 0 0,-1 0-3 16,2 2 2-16,0 0-2 0,-2 0-1 15,0 2 2-15,2 2 0 0,-5 0 1 0,1 3 1 16,1-1 0-16,-2 1 2 0,-1 1-1 0,-1 0 4 15,0 0 1-15,-3 3 2 0,-2-1 2 16,0 2 3-16,-5 0 4 0,2 0 5 0,-4 0 1 16,-1-1-2-16,-1-2 1 0,-2 1-1 0,2-3 0 15,0 2-1-15,-2-2-2 0,-1 0-3 0,0-1-2 16,2-1 1-16,1-1 1 0,-1-2 2 16,3 0 2-16,1 0-2 0,1 1 0 0,-3-2 2 15,3-2 2-15,1-2 2 0,0 1 2 0,0-2-5 16,1 0-7-16,-2 1-4 0,5-2-6 0,-3 1-7 15,1-2-14-15,1-1-33 0,1-1-47 16,0 0-64-16,-2-3-115 0,7 0-243 0,-2 1-312 16,4-3-141-16</inkml:trace>
  <inkml:trace contextRef="#ctx0" brushRef="#br0" timeOffset="258446.632">13735 9707 1 0,'-3'-1'384'0,"-4"0"11"0,-2-1-70 15,4 1-49-15,-2 1-45 0,0 1-62 0,3 1-43 16,-4 0-30-16,4 1-29 0,-2-1-16 0,2 2-10 15,-3 1-8-15,4-1 3 0,-4 0-5 16,4 1-6-16,-2 1-3 0,2 1-3 0,-1 0 1 16,-1 0-1-16,2 2 3 0,-4 0-2 0,5 2 2 15,-2 0 3-15,-1 0 1 0,2 3 5 0,-2 2-4 16,3-1-2-16,-1 3-3 0,-3-1-1 0,4 2 0 16,-3 0-2-16,2 0 0 0,1 0-3 0,2-3-1 15,0 0-1-15,0 0-3 0,1-1 4 16,1-2-6-16,4 1 0 0,-3-4-3 0,5 1-1 15,0-3 5-15,-1 1 0 0,3-1 4 0,4-2-2 16,-2-2 0-16,1 1 1 0,4-3-2 16,-3 2 7-16,2-4-5 0,1 0-3 0,-3-4 0 15,4 1-7-15,-5-1 9 0,-1 0 2 0,-1-2-1 16,1-2-1-16,-3 1-2 0,0 0 0 0,-1-2 2 16,-3 2 9-16,1-1-2 0,-5-1-1 15,0 2-1-15,-1-2-5 0,-1 1 2 0,-1 1 1 16,-4 0-1-16,1 2-3 0,-2-2-5 0,2 2-3 15,-4 1-3-15,-1 3 1 0,-1-2-1 0,-3 3-5 16,0 3 0-16,-4 0-5 0,4 2 7 16,-6 3 2-16,2-2 2 0,1 2 1 0,2 3-7 15,0-1-1-15,3 0-3 0,3 1 0 0,4-1-16 16,3 1-65-16,2-3-122 0,3 2-337 16,6 0-969-16</inkml:trace>
  <inkml:trace contextRef="#ctx0" brushRef="#br0" timeOffset="263566.7006">12475 10132 1 0,'1'-1'0'0,"-2"0"0"0,1 0 0 0,0-2 0 16,0 2 0-16,0 1 0 0,0-2 0 0,0-1 0 15,0 2 0-15,1 0 37 0,-1 0 92 0,1-2 17 16,-1 2 9-16,2 0 1 0,-2-1-8 0,0 0-9 15,0 0-5-15,0 1-8 0,0 0-12 16,0 0-18-16,0-1-16 0,0 1-11 0,0-1-11 16,0 2-6-16,1-1-4 0,-1 1-5 15,0-1-3-15,0 1-4 0,0 0-5 0,1-2-5 0,1 1-2 16,-1 0 2-16,-1-1 1 0,2-1 5 16,3 2 2-16,-1-2 0 0,-1-1 2 0,3 3-1 15,-2-4 0-15,3 1-3 0,-1 1-7 0,-1 0-6 16,1 1-6-16,-1-1-5 0,2 2-3 0,0 0 1 15,-1 0-1-15,2-1-5 0,-2 2 2 16,1 0-4-16,1 0 0 0,-2 3 2 0,-2-1-2 16,2 1 1-16,-2 1 1 0,2-1 1 0,-1 2 1 15,-2 1 0-15,1 0 0 0,-1 1 1 0,-2 1 1 16,1 0 2-16,0 1 3 0,-2 0 4 16,-2 2 0-16,1 1 0 0,-1-3 0 0,-1 2-1 15,-1 2 2-15,0 1-1 0,-4-3 0 0,3 3-2 16,-2 0-2-16,0 0-1 0,0-2 1 15,-3 3 0-15,3 1-1 0,-2-4-1 0,0 2-3 16,2-3 2-16,-1 0 0 0,1 0 1 0,-2 0-2 16,3-1-1-16,1-2-2 0,0 1-1 0,1-4-1 15,2 0-1-15,0-3-1 0,2 0-4 16,0 0-5-16,0 0 5 0,0-2 1 0,2 0 2 16,-1 0 8-16,-1 1-5 0,2-1 0 0,2 2 0 15,0-2 1-15,1 0 2 0,0 0 1 0,2-2 1 16,-1 1-1-16,3-1 2 0,-1 0-1 0,3-1 3 15,-1-1 1-15,1 0-3 0,1 0-1 0,0-1-3 16,0 2 1-16,-1-1 1 0,-1 1-2 16,2-1 2-16,-2 2-3 0,0-2 1 0,-1 1 3 15,-1 1-1-15,-2-1 4 0,2 2-4 0,-2-2 0 16,0 1-1-16,-2 1-1 0,0 0 4 16,-2 0 0-16,0-1 4 0,1 1-1 0,0-2 1 15,-1 3 3-15,0-4-2 0,1 2 2 0,1-1-4 16,-3 2-2-16,1-1-1 0,2 2 1 15,-3 0 4-15,1-3 1 0,-1 2 1 0,-1 1-4 16,0-1-3-16,0-1 0 0,0 1-3 0,0-1 1 16,0 2-6-16,0-1-7 0,0-1-11 0,0 1-18 15,0-1-21-15,-1 1-30 0,-1 1-51 16,1-3-102-16,0 2-219 0,-2-1-282 0,3 0-183 16</inkml:trace>
  <inkml:trace contextRef="#ctx0" brushRef="#br0" timeOffset="264301.6196">12839 9922 1 0,'-2'-1'278'0,"0"-3"80"0,-1 0-15 16,2 2-32-16,-4-1-52 0,4 2-62 0,-2 1-61 15,2 0-38-15,1 1-31 0,0 1-27 0,0-1-9 16,-1 1-8-16,1 1-2 0,-2 0 1 16,-1 2 3-16,0 1 5 0,1 2 6 0,2-1 7 15,-2 1 0-15,-1 0 2 0,0 0-2 0,1 1-7 16,-1-1-2-16,0 0-5 0,-1-1-4 0,3 3-4 15,-2-2-1-15,1 2 0 0,0-2 0 16,1 1-2-16,1 2-5 0,0-2-3 0,0 1-1 16,1-1-2-16,1-1 2 0,3 2-4 0,-4-3-1 15,4 0-2-15,0 1-1 0,-3-3 5 0,4 1 2 16,-2-3 5-16,3 1 2 0,-1-1 1 0,2-3 4 16,0 0 1-16,1 0 5 0,1-4-4 0,-1 0-2 15,1-2-3-15,1 0-5 16,-1-1 2-16,0 0-1 0,1-1 1 0,-4-3-2 0,1 3 0 15,-2-1-3-15,-1-1-1 0,1 1 3 0,-1-2-5 16,-1 2 0-16,-3 1-1 0,0 1-2 16,0 0 4-16,-1 2 3 0,0 0 0 0,-1-2 0 15,0 3-3-15,0 0-1 0,1 3 0 0,-1-2 1 16,-1 1-1-16,1 1-1 0,0 0-3 16,-1-2-2-16,0 3 3 0,2-1 0 0,0 1 0 15,0 0-4-15,0 1-8 0,0 2-5 0,0-2-1 16,0 1 8-16,0 2 3 0,0 0 3 0,0 1 1 15,-1 2-4-15,1-1 4 0,0 0 1 16,0 2 1-16,0 0 2 0,0 1-2 0,0 0-1 16,-1 1-1-16,1 2 3 0,-3 0-2 0,2 3 1 15,0-1 0-15,-2 2-3 0,2 0 3 16,-1 3 1-16,-1-2 1 0,0 0-1 0,2-2-3 0,0 2 0 16,1-2-2-16,0-3 2 0,0 4 3 15,1-4-2-15,0-1 1 0,1-2-5 0,-2 0 4 16,1-1 1-16,-1-3 2 0,1 1 0 0,1-1-1 15,-2-2-1-15,1-1-2 0,-1 2 2 16,1-3 0-16,-1 1-1 0,0 0 0 0,0-2-9 0,1 0-3 16,0 1-14-16,2-2-34 0,-2-1-60 15,3-1-122-15,1-1-331 0,0 0-866 0</inkml:trace>
  <inkml:trace contextRef="#ctx0" brushRef="#br0" timeOffset="267836.0276">13804 6941 1 0,'0'-2'0'0,"-4"-1"0"16,1 1 0-16,2-3 0 0,1 3 0 15,-1-1 90-15,1 1 58 0,0 0-10 0,-1 0-8 16,1-1-6-16,0 1 5 0,0 0 0 0,0 0-6 16,0-1-1-16,-1 1-7 0,1 0-11 0,-2-2-5 15,2 2-10-15,-1 1-3 0,1-2-5 16,-2 1-9-16,1 0-9 0,1-2-7 0,0 1-5 0,-1 0-5 15,2 0-5-15,-1-1-5 0,3 0-6 16,0-2-4-16,0-2-1 0,4 1 3 0,-2 0 2 16,4-3 3-16,0 1 2 0,2-3 1 0,3 3-1 15,-3 0-3-15,3 1-4 0,-2-1-5 16,-1 4-11-16,0-1-3 0,-1 4-7 0,-1 1-7 16,1 2-1-16,-1 2-4 0,-1 2 1 0,-1 2 2 15,1 2 4-15,-1 3 0 0,-2 0 4 0,0 3 0 16,-3 1 2-16,1-2 3 0,-1 1-1 15,-4-1 3-15,0 1 2 0,-1 1 3 0,0-2 3 16,-4 0 1-16,0 1-1 0,-1-5 0 0,2 2-2 16,-1-1 1-16,0-2-4 0,2 0 1 15,-3-3-3-15,4 1-2 0,0-2 1 0,1 2-3 16,2-4 0-16,0-2 0 0,1 1-1 0,-1-4 2 16,2 2 0-16,-1 0 0 0,1 0-4 0,-1-1 0 15,1 0-1-15,0 0 3 0,5-1 2 0,-2 0 1 16,4-2-1-16,-1 0-3 0,-2 1-3 15,3 0 0-15,-1 2-3 0,-1 1-2 0,0 0-3 16,-2 1 0-16,3 1-3 0,-2-1 1 0,1 5 2 16,1 1 1-16,-3-2 3 0,3 4 2 0,-4 0 1 15,3 1 2-15,-2 1 1 0,-3 0 0 0,0 4 1 16,-1-3-1-16,-2 2 3 0,1-1 1 16,-4-1 3-16,0 0 1 0,2 1 4 0,-5-4 3 15,-1 4-1-15,-2-5 2 0,2 0-2 16,-2 2-1-16,-1-3 2 0,2 0-4 0,-2 0 0 0,-2-1 1 15,4-2-3-15,-1 1 1 0,1 0 0 16,0-3 0-16,2 0 1 0,2-1 5 0,-2-1-1 16,3 0 0-16,0 0 1 0,2 0-5 0,-3-1 3 15,4-1-2-15,0 0-1 0,-1-1-5 16,0-2-10-16,1 0-10 0,2-1-21 0,-2-2-28 16,2 1-47-16,1 0-88 0,0-4-168 0,6 1-391 15,1-3-703-15</inkml:trace>
  <inkml:trace contextRef="#ctx0" brushRef="#br0" timeOffset="268409.8826">14248 6721 239 0,'-5'-4'463'0,"3"-3"-82"0,-4 1-56 0,3 1-43 16,1 1-54-16,-1 1-64 0,-1 1-45 16,3 1-30-16,0 0-19 0,0 1-14 0,0 1-15 0,-1 0-9 15,0-1-10-15,2 1-11 0,-1-1-6 0,-1 3-7 16,0-1-3-16,-2 2 1 0,0 0 1 16,2 2 4-16,-5 5 3 0,4-1 1 0,-6 3 1 15,1-1 0-15,3 2 3 0,-2 0 0 0,0 1 2 16,2 2-2-16,-2-2-1 0,3 1-2 0,-2 1-1 15,2-4 3-15,-2 2-1 0,3-1 0 16,-1 1-1-16,1 0-2 0,2-1-2 0,0 0 2 16,1 0 1-16,1-2-3 0,1 2 1 0,2-1 0 15,0 1-2-15,1-4 5 0,0 2 1 16,3-2 3-16,1-1 5 0,1-1 1 0,0-3 2 16,1-1 1-16,2-2 2 0,-2 0 2 0,3-2 0 15,1 0 1-15,-4-3-3 0,4-1 2 16,0-1 0-16,0-1 1 0,-1-1 0 0,-1 0-4 0,-2 0 0 15,-2-3 1-15,0 2 2 0,-2 0 3 16,-4 0 4-16,0 1 0 0,1 1-6 0,-3-2-4 16,0 1-7-16,0-1-4 0,-1 1-1 0,-1 1-3 15,-1 0 2-15,-2 1-1 0,1 1 0 0,-2-2-3 16,-1 2-1-16,-3 2-3 0,1-1-5 16,-2 2 4-16,-2 0-1 0,1 1 0 0,1 0 2 15,-1 2-5-15,0 1 0 0,2 2-2 0,-2 2 0 16,1-2-1-16,0 2 1 0,1-1-1 0,0 2 0 15,3-1 2-15,1 0 1 0,3 1 0 0,-3-1 5 16,4 0-5-16,0 1-7 0,2 2-39 16,4-1-86-16,-2 3-170 0,5-2-489 0,2 0-781 15</inkml:trace>
  <inkml:trace contextRef="#ctx0" brushRef="#br0" timeOffset="271925.2602">12937 7083 1 0,'0'-2'0'16,"-3"1"0"-16,1-1 0 0,1 1 0 0,0-1 0 16,-2 1 130-16,1-1 55 0,1 1-9 15,0 0-24-15,0-1-12 0,0 2-9 0,0-1-7 16,-2 0-9-16,0 0-8 0,2 0-9 0,-1 1-7 15,1-1-3-15,-1-1-6 0,1 1-8 16,0-1-8-16,-1 1-4 0,1 0-5 0,0 1-3 16,0 0-7-16,0-2-5 0,-1 2-7 0,1-1-2 15,0 1-3-15,1 0-1 0,0-1-2 16,-2 1-1-16,2-1 2 0,2 1-2 0,-2-2-3 16,0 0-5-16,2 1-7 0,0-1-5 0,0-1-1 15,3-2 2-15,1 1 0 0,3-3 2 0,0 0-1 16,1 1-3-16,1 0 2 0,0-2-3 0,0 3-2 15,0 1 1-15,-1 0 0 0,0 2-2 16,0 1-2-16,-2 0-2 0,1 1-4 0,0 1 0 16,-3 2-1-16,1 1-2 0,-1 0 3 0,-2 4 2 15,2 0 3-15,-1 0 2 0,-4 4 3 0,2 0 2 16,-3 3 3-16,-3-1 4 0,2 2-1 0,-5 0 2 16,1-1-1-16,1-1-2 0,-1-3 2 15,0 0 0-15,0-3-1 0,1 2 1 0,-3-2-1 16,4-1 0-16,-2-3 1 0,2 1-2 0,2-3-2 15,-1 1 1-15,1-2-4 0,1 0-1 0,0-1 0 16,0 0-2-16,0-1-3 0,1 1-1 16,-1 1-4-16,2-2-3 0,-1 1 5 0,0-1 3 15,3-2 2-15,1 2 4 0,0-1-5 0,3-1-2 16,0 1 0-16,0-1-2 0,-2 3-3 16,1 0 0-16,1 4-5 0,-2 0-2 0,-1-2 1 15,3 2 0-15,0-1 3 0,-2 2 3 0,3 0 2 16,-1 2 1-16,-1 0 3 0,-2-1 0 0,1 1 0 15,-2 0 3-15,-2 2-1 0,1-2-1 0,-2 1 4 16,-1-1-2-16,-1 0 10 0,-2 2 3 0,1 0 0 16,-3 2 6-16,-2-3-8 0,-3 2 5 0,-2-1-1 15,2-1-2-15,-2 1 0 0,-1 1-1 16,2-3 1-16,-2-2 2 0,3 1 3 0,0-3-1 16,0-1 0-16,1 1-3 0,2-1-5 0,0-1 2 15,1 1 2-15,-2-1 1 0,5 0 4 16,-4-2-2-16,4 1 1 0,-2-1-2 0,1-2-1 15,2 1-2-15,-1 1-5 0,0-2-2 0,1 1-8 16,1 0 2-16,0-2-1 0,-2 1-6 16,2 0-12-16,-1-1-36 0,0 2-42 0,2-1-72 15,0-1-134-15,2-1-272 0,1 3-237 0,1-3-6 16</inkml:trace>
  <inkml:trace contextRef="#ctx0" brushRef="#br0" timeOffset="272642.3246">13169 6997 1 0,'0'-1'0'16,"-4"-4"102"-16,3 0 183 0,-3 1 5 0,2 0-14 16,1 1-38-16,0 0-39 0,1 1-36 15,0-1-39-15,0 1-21 0,2-2-15 0,0 2-10 16,1 0-5-16,1-4-9 0,-2 2-9 0,4 1-7 16,-3-3-12-16,5 3-10 0,-2 1-11 15,0-3-6-15,2 4-7 0,1-1 0 0,0 2-1 16,0 0-3-16,1 2 2 0,2-1-3 0,-1 1-1 15,-2 3 1-15,1-2-2 0,-1 2 1 0,0 1 0 16,-2 1 0-16,1 1-1 0,2-1 3 0,-5 1 3 16,1 2 4-16,-1-1 4 0,-1 3 0 15,-3-2 0-15,0 3 2 0,-1-2 3 0,-1 2-1 0,0 0 0 16,-3 1 0-16,-1-2 1 0,-1 1 1 16,1 2-2-16,0-5 2 0,-1 3-3 0,-1-3 0 15,3-1-1-15,-3 2 0 0,2-3 0 16,-2 1-1-16,2-1 1 0,0-2-2 0,1 0-3 15,-1 1 1-15,2-2 0 0,-3 0 0 0,3-2 1 16,-1 1-4-16,-1-2-3 0,5 3-1 0,-2-4-3 16,2 0 2-16,0 0-2 0,0-1-1 0,0 0-3 15,0 0-2-15,1-1-2 0,0 1 5 16,1-1 10-16,6 0 4 0,1-2 10 0,2-1-1 16,2-1-2-16,5-1 5 0,0-1-2 0,0-1 2 15,-1 2-1-15,1-1-3 0,0-2-2 16,-5 3-3-16,2 1 0 0,-1 0-3 0,-3 2-1 15,-1-2-1-15,0 3-1 0,-1-1 3 0,-5 1 2 16,3 1 1-16,-4 0 1 0,0 0 1 0,0-1 1 16,-2 2 0-16,-1 0 9 0,0 0-7 0,0 0 0 15,0 0 0-15,0 0-6 0,0 2 7 16,0-2 1-16,0 0 1 0,-1 0 2 0,1 0 1 16,0 0 0-16,0 0 1 0,-1 1 2 0,-1-1-4 15,2 0-1-15,0 0-2 0,-1 0-9 0,-1 0-1 16,1 0-5-16,0 0-5 0,0-1-3 15,-1 1-9-15,0 0-20 0,1 1-44 16,-1-1-82-16,0 1-145 0,1 2-359 0,0 2-787 0</inkml:trace>
  <inkml:trace contextRef="#ctx0" brushRef="#br0" timeOffset="276394.0265">14174 3864 1 0,'0'-1'0'0,"2"-3"0"0,-2 0 0 0,0-1 0 16,2 0 114-16,-1 3 77 0,0-2 9 16,0 2 0-16,-1-3 4 0,2 4-7 0,-2-3-12 15,0 2-12-15,1 0-22 0,-1 0-18 0,0 1-10 16,0 1-19-16,0 0-30 0,0 1-30 0,0 1-30 15,0-1-27-15,-1 0-15 0,1 0-11 0,0 0 7 16,-2 2 16-16,1 2 10 0,-3 2 15 0,0 1-2 16,2 1-2-16,-4 0 3 0,4 2 1 15,-2 0 1-15,-2 0-1 0,2 5 1 0,-1-1-2 16,1-1 0-16,-1 2 2 0,3-4-6 16,1 3 0-16,1-1-1 0,0-1 0 0,0 0 4 15,1-3 2-15,3-1 2 0,1 0 0 0,-1-2 7 16,1-2 6-16,1 1 6 0,0-2 6 0,2-2-2 15,0-1 0-15,3-1 0 0,-1-1-2 0,0-1 1 16,2-2-1-16,-1-2-5 0,0 0-4 16,2 0-1-16,1-1-3 0,-3-1 1 0,-1 0 5 15,-3 0-4-15,-1-1 1 0,3 2-1 0,-6 1-2 16,2-2 1-16,-3 3-2 0,-1-2 0 16,0-2-2-16,0 5 1 0,1-3-1 0,-2 4-3 15,0-2 3-15,0 1-5 0,0 0-1 0,-2 2-1 16,2-1-3-16,-1 2 1 0,1-1 0 0,-1 2 1 15,1-2 0-15,0 2 0 0,0 0-3 0,0 1-6 16,0 0-7-16,0 0-16 0,0-1-8 16,0 2 4-16,0 1 6 0,-1 1 13 0,1 4 9 15,0-2 0-15,-1 2 1 0,1 2 0 0,0 0 1 16,-1 2-1-16,-2 0 2 0,1 2-3 0,0-3 1 16,2 3 1-16,-2-1-4 0,-3 1 8 0,2 2-3 15,2-3 2-15,-1-3 1 0,-3 3-2 16,3-1 2-16,1-1-3 0,-1 3-1 0,-1-3-11 15,1 1-36-15,1-1-68 0,0-2-119 0,1 4-283 16,0-4-294-16,0 3-245 0</inkml:trace>
  <inkml:trace contextRef="#ctx0" brushRef="#br0" timeOffset="276875.7379">14549 3857 1 0,'-2'-2'67'16,"2"-3"246"-16,-2-1 12 0,-1 1 9 0,3 2-30 16,-2-1-62-16,1 2-58 0,0 1-52 0,1-1-41 15,-1 2-34-15,1 2-26 0,0 0-31 16,0-1-23-16,0 2 0 0,-1 0 5 0,-3 2 12 15,0 2 17-15,1 0-3 0,-5 2 1 0,2 0-3 16,1 2 1-16,-2-1 0 0,3 3-1 0,-4-2-2 16,5 3-1-16,-2-2-3 0,2 1 0 15,2-1 0-15,0 1-1 0,1-2 2 0,1-1 3 16,0 1 2-16,4-1 2 0,0-2 5 16,2 0 7-16,-3-2 5 0,4 0 7 0,0-3 5 15,1 0 3-15,-2-2 4 0,2-1 1 0,1-2 1 16,1-2 0-16,2-1-3 0,0-2-4 0,-2-1-4 15,1-1-3-15,-1-3-5 0,0 2-1 0,-2-2-2 16,1 0 1-16,-2 0 2 0,-4 1 2 0,1 0 1 16,-4 0 1-16,0 0-7 0,-2 1-3 0,0-1-7 15,-3 1-2-15,1 2-2 0,0-4-2 16,-4 3-1-16,-2-3-3 0,2 3 0 0,0 1-3 16,-2-1-1-16,-1 2-1 0,0 2-3 0,0 0-3 15,-1 2-4-15,1 3-5 0,0 1-5 0,-1 4-8 16,2 1-26-16,-1 2-82 0,-2 3-160 15,2 3-421-15,1 3-795 0</inkml:trace>
  <inkml:trace contextRef="#ctx0" brushRef="#br0" timeOffset="278311.0123">13348 4124 1 0,'0'-3'0'16,"-1"-1"0"-16,-2 0 0 0,0 0 0 0,1 2 0 16,1-2 0-16,0 3 0 0,-2-3 159 0,0-1 22 15,1 3 0-15,1-2 0 0,1 1-9 16,-1 0-10-16,-2 0-17 0,2-1-10 0,-3 1-4 15,3-1-10-15,0 1-4 0,0 0-9 0,0-1-14 16,-2 1-6-16,1 1-10 0,2-2-8 16,-1 2-11-16,1-1-13 0,1 1-9 0,-1 0-13 15,3 0-4-15,0-1-9 0,-1 0-5 0,4-2 1 16,-1 0-7-16,4 2 2 0,-1-1-1 0,-2 3-3 16,2 0-2-16,1 1-2 0,-1 1-2 15,0 0-3-15,-2 3 2 0,2-1-1 0,-3 3 0 0,0 1 6 16,2-1-3-16,-1 2 3 15,0 3 5-15,-4-1-5 0,0 5 7 0,3 0-1 0,-4-1 1 16,-1 2 3-16,-1 0 1 0,-2 0-3 0,0 2 0 16,1-1-1-16,-3 0 1 0,0 1 5 0,-3-1 6 15,2 2 2-15,-1-4 2 0,-2 1-3 16,0-1-1-16,-1-3-2 0,1 2-1 0,0-4 1 16,-2 2-2-16,1-3-2 0,3 0-2 0,-1-2 0 15,1-2-1-15,4 0-2 0,0-2-1 0,0 0-2 16,2-1-3-16,0-2-2 15,1 0-3-15,0 0-6 0,0 0 0 0,1 1 3 0,0-1 3 16,1 2 7-16,2-2 5 0,-1 1 4 0,4-2 3 16,1-2-1-16,2-1 0 0,3 0-1 15,-1 0-3-15,-1-1-2 0,6 2 0 0,-5-2-2 16,-1 0-1-16,4 1 1 0,-2 1-2 0,-1-2 1 16,-2 0-1-16,0 3 0 0,0 0 1 0,-2-2 0 15,-3 3 1-15,2-1 0 0,-1 1 1 16,-2 0 2-16,-2 0-1 0,2 0 3 0,0 0 1 15,-3 1 4-15,0-3 2 0,1 2 2 0,0-2 0 16,1-1-1-16,-2 3-2 0,0-1-4 16,-1 0-4-16,2 1-8 0,-1-2-9 0,2-2-20 0,0 0-35 15,-1-1-55-15,-1 1-101 0,2-1-204 16,3-2-333-16,-2 2-256 0</inkml:trace>
  <inkml:trace contextRef="#ctx0" brushRef="#br0" timeOffset="278846.095">13618 3956 1 0,'-1'-6'363'15,"-2"2"36"-15,2-3-50 0,1 2-33 0,-1 0-30 16,1 1-48-16,0 3-64 0,-1 0-60 15,1 1-60-15,0 1-60 0,0 1-26 0,0 3 1 16,-1 2 14-16,-2 1 25 0,0 4 8 0,1-1 0 16,-4 6-2-16,2-1-3 0,3 0-3 15,-3 1-1-15,2 0-2 0,2-3 1 0,2 2 0 0,2 0 1 16,-2-2 0-16,5-2 1 0,-3-2 1 16,5 2 2-16,-1-4 6 0,0 0 2 0,2-1 5 15,-1-2 3-15,0-3 3 0,-1 0 5 0,2-2 2 16,-1-1 0-16,2-1-2 0,-1-3 0 15,-1-3-2-15,4 0-6 0,-3-1-4 0,0-2-6 16,3-4-5-16,-3 4 0 0,-3-4 1 0,2 3 0 16,-2 0 2-16,-4 3-1 0,1-1 1 15,0-1 0-15,-3 3 0 0,-1-3 0 0,0 3-3 16,0 1 0-16,0 1 0 0,0 0 0 0,0 0 1 16,-2 1-1-16,-1 3 0 0,0-1 3 0,2 1 0 15,1 2 4-15,0 0-4 0,0 0-7 0,0 0-9 16,0 2-10-16,0-2-7 0,0 3 1 15,0 1 4-15,-1 1 5 0,1 2 8 0,0 4 0 16,-1 1 0-16,1 3 0 0,-1 1 2 0,-1 0 0 16,-1 3-1-16,1 1 1 0,1 0-1 15,-4 1 0-15,0 3 0 0,2 1 1 0,-4 1 1 16,4-1 2-16,-4 2-1 0,2-5 1 0,1 2 2 16,2-1-1-16,-2-2 2 0,1 3-19 15,2-1-46-15,1 1-102 0,3-1-284 0,1 1-753 0</inkml:trace>
  <inkml:trace contextRef="#ctx0" brushRef="#br0" timeOffset="285863.7798">9159 3877 1 0,'-1'-2'0'15,"-1"0"0"-15,-2 0 0 0,2-2 34 16,1 1 202-16,-1 2-19 0,1 0-23 0,-3-2-33 16,3 1-27-16,1 0-23 0,-1-1-7 0,1 1-7 15,0-2-1-15,-1 2 3 0,1 0-10 0,1-1-9 16,-1 1-17-16,1 0-13 0,-1-2-8 16,1 0-3-16,4 0-4 0,-3-1-6 0,0 0-5 0,3-1-9 15,-1 2-4-15,3-1-1 0,-3 2-3 16,2-1-2-16,-1 2-3 0,3-2-7 0,-2 3-5 15,0 1-6-15,0 0-7 0,-2 4-2 16,3-3 0-16,0 2-1 0,-1 0 6 0,1 1 3 0,-2 1 0 16,2 1 5-16,1 1 1 0,-3-1 2 15,3 2 5-15,-2 0 3 0,-2 1 7 0,3 0 1 16,-3 1 10-16,-3 1 3 0,2 0 6 0,-1 1 2 16,-4 3-2-16,-1 0 4 0,0 0-2 15,-4 1 2-15,2-1-2 0,-4 3-7 0,1-1-1 16,-2 1-1-16,1-2 1 0,0-1-2 0,1-1-2 15,-1-2-3-15,2 1-5 0,-1-2 1 0,4-3-3 16,-3-1-3-16,4-1 1 0,-2-3-7 0,3 1-1 16,2-2-2-16,0 2-2 0,0-3-1 15,0-1-4-15,0 0 1 0,0 0-2 0,1 0 7 16,4 0 6-16,-3 0 4 0,1 0 11 0,5 0 4 16,-1-4 7-16,1 1 4 0,5-1-4 15,1-2-4-15,1-2-6 0,2-1-4 0,2 0-6 16,-2-1 3-16,3 2-3 0,-6 0-2 0,4-1 4 15,-6 4-7-15,0 1 2 0,-3 0-1 0,1 2-1 16,-1-1 2-16,-4-1 0 0,0 4 0 16,-2-3-2-16,2 2 4 0,-2 0 0 0,-2 0 0 15,6 0 6-15,-5 0-2 0,-1 1 3 0,2-1 2 16,0-1 1-16,0 1 1 0,-2 1-1 0,2-3 0 16,1 1-5-16,-2-1-1 0,-1 0-4 15,5 0-6-15,-4 1-7 0,0 0-35 0,-2-1-70 16,2 1-118-16,0 0-240 0,2-2-253 0,-2 1-96 15</inkml:trace>
  <inkml:trace contextRef="#ctx0" brushRef="#br0" timeOffset="286349.9752">9554 3646 1 0,'-4'-5'414'0,"-1"0"49"16,-2-3-112-16,5 7-65 0,0-1-50 0,1 2-63 15,1 2-76-15,-3-1-68 0,3 1-48 0,0 2-19 16,0 0-1-16,-2 4 23 0,1 2 17 0,0 1 4 16,1 3 4-16,0 1-5 0,0 0 0 0,0 1-2 15,2-1 0-15,4-1 3 0,-4-2 1 0,1-1 3 16,4-2 0-16,-2-1 3 0,2-1 5 15,2-3 6-15,0 2 8 0,0-2 3 0,1-2 5 16,-1-1 4-16,2-1 0 0,0-2 4 0,-1 0-1 16,1-4-2-16,0 0-8 0,-1 0 4 15,-2 0-1-15,-2-1 2 0,1-1 1 0,0-1-10 16,-2-1-9-16,1-2-7 0,-4 0-4 0,2 0 1 16,0 0 1-16,-1 1 0 0,-2-1-1 15,1 0-1-15,1 0-1 0,-1 2-1 0,-1 0 4 16,0 2-3-16,-1 0 2 0,0-1 1 0,0 5 1 15,0 1 6-15,0-1 7 0,0 3 5 0,0 0-6 16,0 1-8-16,0 1-19 0,0 0-21 0,0 0-12 16,-1 2-2-16,1 2 9 0,0 2 11 0,-1 5 15 15,1 3 1-15,-1 1 0 0,1 3 2 16,0 3-2-16,0 2 3 0,0 1 1 0,-1-1 0 16,-1 1 3-16,-1 2-4 0,2 2-14 0,-2 0-56 15,-4 4-115-15,5-1-232 0,-1-1-442 16,-2-1-457-16</inkml:trace>
  <inkml:trace contextRef="#ctx0" brushRef="#br0" timeOffset="287114.7412">8421 4134 1 0,'0'0'0'0,"-1"-3"0"0,1-2 58 0,0 0 225 15,0 1-14-15,0 0-17 0,1 2-26 0,-1 0-32 16,0 1-32-16,5 0-44 0,-5 2-38 0,1-1-37 16,-1 1-28-16,0 2-21 0,1-2-15 0,-1 0 9 15,1-1 10-15,0 4 16 0,4 2 19 0,-2-1-3 16,-2 1 5-16,2 1 4 0,1 3 7 16,-2 0 4-16,-1 3 0 0,1-1-4 0,3 4-5 15,-4 2-7-15,1-2-6 0,-1 3-1 0,-1 2-6 16,1 0 0-16,0 2 1 0,-1-2-6 15,0 1 5-15,0 0-1 0,0 0 0 0,0-1-2 16,0-1-5-16,1-2-2 0,-1-1-1 0,0-2 1 16,0-1-2-16,3-4-1 0,-3-1-2 0,0-2-2 15,2-1 3-15,-2-1 1 0,1-2 0 16,-1 0 2-16,1-3 0 0,-1 1 2 0,0-1 2 16,0 1 3-16,0-1-2 0,1 0-3 0,-1 0-9 15,1-1-19-15,0 0-26 0,2 0-54 16,-1-2-98-16,0-2-209 0,4-1-318 0,-1-3-286 0</inkml:trace>
  <inkml:trace contextRef="#ctx0" brushRef="#br0" timeOffset="287700.9716">8588 4146 1 0,'-4'-6'63'0,"2"-2"304"0,0-1-52 16,2-2-26-16,1 1-26 0,0 1-54 0,1 0-60 15,3 2-41-15,-2-2-33 0,3 3-20 0,-2-1-8 16,4-2-5-16,-4 3-3 0,4 0-7 16,-1-1-10-16,2 1-10 0,-1 3-7 0,0 1-6 15,2 2-4-15,0 2-1 0,0 1-2 0,0 3 2 16,1 1 4-16,-1 2 0 0,1 2 3 0,-1-1 2 15,-1 5-2-15,-1-1 8 0,-1 2 1 16,-1 2 3-16,0 1 3 0,-3-1 2 0,-3 4 5 16,0-1 2-16,-2 2 5 0,-2-1-4 0,0 0-5 15,-5-2 0-15,5 0-6 0,-4-2 2 0,4-1 2 16,-3 0 0-16,-2-4-1 0,3 0-4 0,0-2-4 16,-1 0-6-16,4-2-1 0,-4 0-2 15,5 0-1-15,-1-1 0 0,-2 1-1 0,3-1-1 16,1-1 1-16,0-1-3 0,0-1-2 0,2-2 1 15,-1 1-2-15,1-2 1 0,0 2 2 0,0-3 3 16,5 0 6-16,-2-2 8 0,6 0 9 16,0-4 5-16,5-1 0 0,1-4-5 0,4 0-3 15,0-1-8-15,2-1-3 0,-2 3-1 0,-1-2-1 16,-1 2-2-16,-6 3 1 0,5-2-4 16,-5 4-1-16,-2 0 2 0,-1 1-2 0,-5 0 1 15,3 2 1-15,-5 0-2 0,-1 1 0 0,0 0-1 16,-1 1-1-16,0-1 0 0,0 1-1 15,-1-1-1-15,1-1-1 0,-1 1 3 0,1 1 0 16,0-1 1-16,0 0 2 0,0 0-3 0,0 0 2 16,0 1 0-16,0-1-1 0,0 0-1 0,-1 2 4 15,1-1 2-15,0 0 0 0,0 1 2 16,-1 3-9-16,1-1-35 0,-1 2-75 0,-2 0-179 0,3 1-391 16,0 3-722-16</inkml:trace>
  <inkml:trace contextRef="#ctx0" brushRef="#br0" timeOffset="292637.5963">8345 6902 1 0,'-1'-1'0'0,"-2"-2"0"16,0 1 0-16,3-2 0 0,0 3 194 0,0-1 25 16,0-1-31-16,0 1-42 0,0-1-35 15,2 0-15-15,2 0-9 0,-2-1 3 16,0 1 0-16,4-1-4 0,-2-1-11 0,3 0-12 15,-2 2-7-15,3-2-4 0,2-1-3 0,1 0-6 16,-1-1-3-16,0 1-5 0,2 1-5 0,-2 2-4 16,0-2-11-16,0 3-8 0,-1 2-3 15,0 0-4-15,0 0 1 0,-1 2-2 0,-2 0 1 0,2 4-4 16,2 0 3-16,-3 1 1 0,-2 2 3 16,2-2 7-16,-3 1-1 0,3 2 1 0,-3-3 1 15,1 2 2-15,-3 3 5 0,0 0 3 0,-1 0 4 16,2 0-1-16,-6 1 3 0,2 0 2 0,-1 2 2 15,-2 1 5-15,-3-1-3 0,-2 4 0 0,-1-1-6 16,0 4-4-16,-3-1 0 0,2-3 0 16,-5-1 0-16,5-2-4 0,1-3-2 0,-1-2-2 15,3-3-2-15,3 0 2 0,-1-1-6 0,2-3-2 16,-3 1-1-16,5-2-7 0,0-1 4 16,2 1-1-16,0-2-3 0,0 0-2 0,0 0-4 15,1-2-5-15,0 2 0 0,1-1 12 0,0-1 9 16,6-1 9-16,0 0 6 0,2-4-7 15,2 1-3-15,0-1-2 0,3 0-1 0,-3 0 0 0,1 1-3 16,0 0 0-16,1-2-1 0,-2 3 0 16,-1-1-1-16,0 2-1 0,0 0-2 0,0 0-3 15,-3 0 2-15,2 3 0 0,-4-1 2 0,-2 0 4 16,-1 1-5-16,2 0 1 0,-3 1 0 16,1-1-6-16,2 1 8 0,-3-2-1 0,-1 2 1 15,-1-1 3-15,1 1-2 0,0 0 1 0,0-1 1 16,-1 1 1-16,3-1-6 0,-2 0-7 0,-1-1-18 15,1-1-35-15,-1 1-67 0,2-1-118 16,-1 0-252-16,2-2-255 0,2-1-135 0</inkml:trace>
  <inkml:trace contextRef="#ctx0" brushRef="#br0" timeOffset="293105.4326">8779 6715 74 0,'-4'-4'581'0,"0"1"-54"0,-2-1-131 0,1 2-81 16,1 2-88-16,3 1-84 0,1 0-72 15,-1 1-40-15,1 1-26 0,0 1-9 0,-2 3 4 16,1 1 2-16,-3 2 3 0,3 3 0 0,0-1 0 16,1 2 0-16,1-1-1 0,3 1 0 15,-2-1-1-15,1-1 3 0,3 0 0 0,2-2 5 16,-1-3 7-16,2-1 5 0,2-2 4 0,-1-2 3 15,1-1-2-15,2-2 1 0,-1-1 1 0,1-2 2 16,-3-1 1-16,0-2-1 0,-1-1-4 16,1-2-2-16,-3-1 0 0,-1-2-3 0,0 4-2 15,-1-4-2-15,-3 1-2 0,2 1-2 0,-2-1-1 16,-1 3 1-16,-1-2-2 0,0 1-1 0,0 0-2 16,0 1 0-16,0 2 1 0,0 0-1 15,0 2 0-15,-1 2 3 0,0 0 1 0,0 1 11 16,0 0 7-16,-2 2 3 0,3-2-5 0,-1 2-10 15,1 2-12-15,0-2-12 0,0 2-8 16,0-2-13-16,0 2 1 0,0 1 2 0,0 3 7 16,0 2 15-16,0 3 1 0,1 3 1 0,-1 0 0 15,0 2-1-15,0 1 0 0,0 0 1 0,-1 4 0 16,1-2 1-16,0 3 1 0,0-1-1 0,-1 0 0 16,1-1 3-16,0-2 0 0,1 1-2 15,0 0-5-15,3 0-36 0,-2-1-82 0,0 1-197 16,4 4-587-16,-3 0-696 0</inkml:trace>
  <inkml:trace contextRef="#ctx0" brushRef="#br0" timeOffset="294634.0842">7840 6977 1 0,'-1'0'0'0,"-1"0"0"16,0-2 0-16,-1 2 0 0,2 0 0 0,0-1 0 15,0 1 48-15,0 0 158 0,1 0-29 16,-1 0-30-16,1 0-43 0,0 1-40 0,0-1-37 15,0 2-24-15,0-2-12 0,0 1 6 0,-1 0 9 16,0 2 7-16,-2-1 11 0,2 3-4 16,0-1 2-16,1 1 0 0,-1 1-3 0,1 0-2 15,-1-1 0-15,-1 2-4 0,-1 4 3 0,1-3 0 16,1 4-2-16,1 0 1 0,-2 1 4 0,-1-2 1 16,-1 4 6-16,2-1 2 0,0 2-6 15,0 1-1-15,-2-3-3 0,1 5-3 0,1-2 4 16,-2 0 4-16,1-1 2 0,2 1 3 0,-3-5 1 15,0 2-2-15,2-1 0 0,0-1-2 0,1 1-4 16,-3-3-1-16,3-1-1 0,0 2-2 16,1-3 1-16,0 1 2 0,-1-3 1 0,1 0 0 15,0-2 1-15,0-1-3 0,-1 1-2 0,2-3 1 16,-1-1-1-16,0 2 2 0,1-2 5 0,-1 0 7 16,0-2 8-16,0 2 11 0,0 0 11 0,0-1 6 15,0 1-1-15,0-3-11 0,0 2-23 0,1-1-26 16,0-1-51-16,3-1-83 0,-2-1-138 15,0-1-228-15,6-1-182 0,-4 0 215 0</inkml:trace>
  <inkml:trace contextRef="#ctx0" brushRef="#br0" timeOffset="295417.8903">7985 6940 1 0,'0'-1'0'0,"0"-2"0"16,-1 0 0-16,1-2 136 0,-1 2 143 0,0 2-19 15,1-1-47-15,0 2-48 0,-1-1-31 0,0 1-26 16,0 0-17-16,1 0-17 0,-1 1-23 15,1-1-20-15,0 0-21 0,0 1-14 0,0 0-7 16,0 2 0-16,-3-1 4 0,2 3 4 0,0-3 5 16,0 2 2-16,0 1 0 0,-1 0 2 0,1 1-1 15,-2-2 1-15,1 2 2 0,1-1 2 16,-1 1-1-16,-1 1 0 0,-1-1-2 0,3 1 1 16,0 2 2-16,-1-3-1 0,0 2 1 0,-2 0 1 15,3 0 1-15,-1 1 3 0,0 0 5 16,-3 0 1-16,4 0 3 0,-2 0 2 0,1 0-4 15,-3 0-3-15,4-1-6 0,-1 2-2 0,-3 0-2 16,3-1 1-16,1 3-3 0,1-2-3 16,-1-1 1-16,0 2 0 0,1-1 1 0,-1 1 0 15,0-2-2-15,1-2 0 0,-3 2-1 0,6-4-3 16,-3 2 1-16,0-1 1 0,1 1-1 0,-1 0 3 16,1-2 1-16,0 1-3 0,0-1 1 0,0 1 2 15,1-1-2-15,3 2 4 0,-3-1 1 16,1-1 0-16,2 0 6 0,-2-1-1 0,0 2 4 0,3-2 1 15,-3-2 2-15,2 0 5 0,-2-1 3 16,4 0 8-16,-3 0 0 0,3 0 3 0,-2-2 3 16,2-1-4-16,2-1 1 0,2-1-3 0,-1 0-7 15,0-3-3-15,1 1-2 0,-1-1-4 16,1-1-1-16,-2 2 2 0,-1 0-6 0,-3-1 3 16,2 1 1-16,2-1-3 0,-6 0 8 0,4 0-1 15,-5 1 1-15,4-1 1 0,-3 1-4 0,-2-1 1 16,2 2 0-16,-2 2-2 0,-1-2 0 15,0 0-1-15,-1-2-1 0,0 4 1 0,-1-2 1 16,2 2-1-16,-2-1 0 0,0 1-1 16,-3-3-3-16,3 2-2 0,-4 1-4 0,3-1-1 15,-1 2-5-15,-4-1 1 0,0 1 0 0,4-2-2 16,-3 3 1-16,-1 0-3 0,3 0-1 0,-2 1-1 16,0 0-5-16,2 1-1 0,-2 1 0 0,2 2-1 15,-1 0 0-15,-2-1 0 0,3 2 1 0,-2 0-2 16,3 2 3-16,-2-3-1 0,3 4 1 0,-2-3 2 15,2 2 1-15,2 0-1 0,-1-1 2 16,1-1-1-16,-2 3-4 0,3-2-1 0,3 1-34 16,-2 1-83-16,1 1-173 0,0-1-454 15,4 4-763-15</inkml:trace>
  <inkml:trace contextRef="#ctx0" brushRef="#br0" timeOffset="298648.0754">8317 10026 1 0,'-1'-1'0'0,"0"-1"0"16,-1-2 0-16,-1 1 0 0,3-2 0 0,3 2 92 16,-1-2-6-16,0 0 4 0,0-1 16 15,4 0 2-15,-3-1 4 0,4 1-3 0,-1 0-2 16,1-1 3-16,-1-1 7 0,-2 1 3 0,5-1-8 15,-5-3-10-15,4 2-22 0,1-1-16 0,0 0-7 16,-1 3-12-16,-2-2-5 0,2 2-7 0,3 1-10 16,-3 0-8-16,0 0-8 0,-2 3-5 15,2 1-4-15,1 1 0 0,-5 1-1 0,3 3-2 16,0-1 3-16,-3 1 1 0,-2 3 1 0,4 0 6 16,-4 2-1-16,3 3 0 0,-1-1 3 0,-2 2 4 15,3 0 1-15,-4 3 3 0,-1-2 3 16,0-1-1-16,-1 1 11 0,-4 1 2 0,3 1 1 15,-5-2-1-15,4 4-7 0,-1-2-2 0,-2 0-3 16,-3-1 0-16,5 0-4 0,-3 0 0 16,-2 0-1-16,5 0-5 0,-4 0 1 0,4-5-4 0,-2 2-3 15,4-1 1-15,-3-3-4 0,3-1 0 16,0 0 0-16,1-1-2 0,0-3 0 0,1 0-2 16,0-1 0-16,0 1-5 0,1-2 1 15,0 0 2-15,0-2 6 0,1 2 11 0,3-1 5 16,-1-1 8-16,4-2 2 0,3 0-1 0,0-6-1 15,0 2-4-15,5-2-1 0,-3-1-3 0,4 3-1 16,-3-3-5-16,2 2-1 0,-3 0-1 0,-1 3-4 16,-1 1 1-16,-1 0-3 0,0 0 1 15,-3 1 3-15,-3 1 0 0,2 0 3 0,-4 2-4 16,1-1 1-16,2 1-1 0,-4 1-1 0,0 0 1 16,-1 0-4-16,0 0-1 0,0 0 0 0,0 0-2 15,0 0 4-15,0 0 0 0,-1 0 3 16,1 0 0-16,0 1-1 0,1-2-3 0,-1 1-3 15,0-1-2-15,1-1-19 0,0 0-32 0,1-1-68 16,3-1-112-16,-2-1-191 0,3 1-207 0,-3-3-239 16</inkml:trace>
  <inkml:trace contextRef="#ctx0" brushRef="#br0" timeOffset="299092.8776">8729 9726 1 0,'-5'-4'452'0,"1"-1"32"16,-2 0-60-16,4 3-97 0,0 2-82 0,-2 0-86 15,3 1-65-15,1 1-52 0,0 1-25 16,0 3-11-16,-1 0 3 0,1 5 2 0,0 1 6 16,0 0 3-16,0 3 1 0,1-5 0 0,4 3-5 15,-2-3-3-15,0 2 0 0,5-3-2 0,0-1 4 16,-3 0 2-16,3-3 4 0,1-2 8 15,2-2 8-15,-1-2 7 0,0-1 1 0,2-4-2 16,3-2-10-16,-3-1-6 0,-2-1-4 0,1-1-4 16,0 0 0-16,-3-1 1 0,0 1-2 15,-4-1 0-15,0 1-1 0,0-3 0 0,-1 3-2 16,-3 0-1-16,1 2-3 0,-1 2-1 0,0-2-1 16,-1 3 2-16,1 0 1 0,0 2-1 15,-1 0-1-15,-1 1-1 0,1 2-1 0,0-2 4 16,-1 2 1-16,0 0-1 0,1 0 2 0,0 2-4 0,1-1-3 15,0 1-5-15,0-1-6 0,0 3-1 16,0-1-2-16,-1 5 2 0,-1 2 1 0,1 3 3 16,-3 2 1-16,3 3 2 0,0 2-1 0,-1 1-2 15,1-2 1-15,0 2 0 0,-3 0 2 0,3 2 3 16,0 2-2-16,-2 2-2 0,1 1-3 16,-1-2-16-16,3-1-48 0,3-3-95 0,-1-2-194 15,2 0-466-15,3-2-732 0</inkml:trace>
  <inkml:trace contextRef="#ctx0" brushRef="#br0" timeOffset="299983.792">7656 9964 1 0,'1'-2'0'0,"0"-2"0"0,1-1 0 16,-2 2 0-16,4-1 38 0,-3 1 164 16,-1-1 3-16,1 1 3 0,-1 0-4 0,1-1-13 15,-1 1-26-15,0 2-38 0,0 1-32 16,0-1-33-16,0 2-22 0,0 0-13 0,0 1-11 15,0-1-13-15,1 1-7 0,-1 2 3 0,0-1 2 16,1 2 12-16,-1-1 11 0,1 1 1 0,2 3 6 16,-2-1 3-16,0 0 7 0,-1 3 6 0,0-1 6 15,0 1 0-15,0 2-4 0,-1-1-8 16,0 3-10-16,1 2-3 0,-3-2-2 0,2 2 0 0,1 3 2 16,-1 1-3-16,0-1 0 0,1 3-3 0,-2-1 1 15,-3 2-4-15,4-2-3 0,-1-2-1 16,1-2-9-16,0-2 2 0,0 0 0 15,-1-2-2-15,-1-2 4 0,3-3-2 0,-1 2-2 0,1-5-2 16,0 1 1-16,0-1-1 0,0-2 0 16,0 1 3-16,0-3-3 0,0 1 3 0,1-1 2 15,-1-1 1-15,0 1 1 0,0-2 1 0,0 1 0 16,3 0 4-16,-3-1 3 0,0 1 0 0,0-2-6 16,0 1-13-16,0-3-26 0,2 1-36 15,-1-1-57-15,1-1-85 0,1-5-147 0,4-1-236 16,1-3-189-16,-3 0 419 0</inkml:trace>
  <inkml:trace contextRef="#ctx0" brushRef="#br0" timeOffset="300503.0016">7860 9805 1 0,'0'-3'0'0,"-2"-2"350"0,0-2 56 15,-1 3-54-15,2 0-60 0,1 3-64 16,-1-1-51-16,1 2-50 0,0 0-30 0,0 0-32 0,0 0-24 16,0 2-18-16,0-2-11 0,0 1-8 15,0-1-3-15,0 3 5 0,-1 0 1 0,1 3 6 16,-1 2 2-16,-1 0-3 0,-3 4 3 0,3 1-1 16,1-1 1-16,-3 3-1 0,0-1-3 15,1 3-1-15,1 2 0 0,-3 0 1 0,4 1 0 16,-1-1-2-16,0-2 0 0,-1 1-3 0,2-1 1 15,1 1 0-15,0 0 1 0,0-2 0 0,4 0-5 16,-3-1 2-16,1 0-2 0,1 1 2 16,3-2 1-16,1-2 0 0,-2-1 0 0,3-3-1 15,-3-2 6-15,2 0 2 0,1-1 6 0,2-3 4 16,-1-2 2-16,0-1 3 0,2-2-1 0,-4-3 0 16,6 0-3-16,-2 1-3 0,-1-2-2 15,-1-3-3-15,-1 3 1 0,-1-4 3 0,0 2 1 0,-4-1 3 16,3-3-3-16,-3 2-1 0,-1-1-4 15,-1 1-1-15,-1 0 0 0,-1 1 1 0,1-1 0 16,-3 1-2-16,-3 0 0 0,4 2 0 16,-5 2-1-16,3 2 0 0,-3-1-4 0,-3 1-5 15,3 2-6-15,-5 2 3 0,-1 0-3 0,1 2 1 16,-1 0 1-16,-2 4-7 0,3-1 3 0,-2 2 0 16,0 0 0-16,0 3 3 0,3-3-3 15,-1 1-3-15,4 1-3 0,1-2-1 0,3 4 1 16,-1-4 1-16,4 2 0 0,2 2-34 0,0-2-94 15,5 2-231-15,3 0-532 0,2-1-535 0</inkml:trace>
  <inkml:trace contextRef="#ctx0" brushRef="#br0" timeOffset="302897.9887">3392 5770 1 0,'-2'0'0'0,"0"-3"0"0,2-1 58 15,-1 2 255-15,1 1-13 0,-2 0-25 0,2-1-43 16,2 4-59-16,-2-2-45 0,1 0-39 0,-1 1-28 16,0-1-21-16,0 2-18 0,0-1-15 15,0 2-8-15,2-2 4 0,-1 0 11 0,0 2 6 0,2 2 7 16,0 1 1-16,0 1-3 0,2 3 2 15,-2 0 4-15,1 3 4 0,1 3 3 16,-1-1 1-16,0 3-2 0,0 1-7 0,1-1-5 16,-3 2-1-16,0 1 1 0,0 1 3 0,0 0-2 15,0 1-8-15,-1-1-5 0,-1-2-4 0,0-1 5 16,0-1 5-16,0-1 1 0,0-1-1 0,0-5-3 16,0 2-4-16,0-5-1 0,0 0 0 0,0 1-2 15,1-4 2-15,-1-1 2 0,0 0 0 16,1-1 2-16,-1 0 0 0,1-1 0 0,-1-1 0 15,0-1-6-15,0 1-18 0,0-1-45 0,0 0-80 16,0 0-149-16,0 0-246 0,3-1-269 0,0-1 149 16</inkml:trace>
  <inkml:trace contextRef="#ctx0" brushRef="#br0" timeOffset="303373.3324">3571 5784 321 0,'0'-5'532'0,"-1"-2"-105"0,1 1-158 16,1-1-59-16,1 1-41 0,0 2-28 0,1 0-41 16,-1 1-39-16,-1 2-33 0,3-1-18 0,3 2-10 15,2 0-1-15,-1 2 0 0,3 2-1 0,-1 0 2 16,2 2 2-16,1 1 1 0,-1 3 1 0,4-1 0 15,-6 3 1-15,0-2 1 0,2 3 1 16,-5 1 0-16,2 1 2 0,-4 0 2 0,0 0 3 16,-2 1 4-16,-3-2 1 0,0 4 4 15,0 0 3-15,-4-2 2 0,-1 2 2 0,-3 0 0 16,-2 2-1-16,0-2-5 0,0-3-1 0,0 0-5 16,-2-4-5-16,3-1-2 0,3-3-6 0,1-4-3 15,4 1-5-15,-1-2-5 0,2-2-3 16,2 0 0-16,-2-2-4 0,0 2-3 0,2-1 10 15,1-1 7-15,2 1 8 0,3-2 13 0,5-1-4 16,-2-2-4-16,2-2-2 0,0 1-6 0,0-2-1 16,2-1 1-16,-2 1-1 0,0 2 1 0,-1-2-1 15,-2 3-2-15,3 1 0 0,-6 0 1 0,1 1 0 16,-3 1-1-16,1 1 1 0,-3 0-4 16,2 1 3-16,-2 0 1 0,2 1-2 0,-3-1-2 15,0 1-8-15,0 0-17 0,1 0-34 0,-1 0-47 16,0 0-80-16,-2 1-121 0,0-1-208 15,2 1-173-15,-2 0-53 0</inkml:trace>
  <inkml:trace contextRef="#ctx0" brushRef="#br0" timeOffset="304100.1266">2598 5979 1 0,'-3'-3'0'15,"1"-2"42"-15,-2 0 297 0,0-1 0 0,2 2-29 16,-2 0-58-16,2 1-42 0,1 0-38 0,1 2-43 16,0 2-42-16,0-1-39 0,0 1-39 0,0 1-42 15,0-1-45-15,1 2-11 0,-1 1 17 0,0 2 34 16,0 1 52-16,-1 4 16 0,1 0 3 0,0 2-5 16,0-1 3-16,-1 5 1 0,0-1-3 15,1 2 0-15,-1 0-4 0,1 1-4 0,-2-1-7 16,4-2-2-16,-1 3-6 0,0-2-1 15,0-2 2-15,3 1-1 0,1 0 1 0,-2-2 3 16,2 2-3-16,0-3 3 0,2-3 4 0,-2 0 3 16,2-2 4-16,2-1 4 0,1-1 7 0,0-2 8 15,0-1 11-15,1-1 8 0,0-4 5 0,2-2 2 16,1 1-5-16,-1-5-5 0,3 1-9 16,-3-5-7-16,2 0-8 0,-2-1-2 0,-2 1-4 15,2-2 0-15,-4 1 2 0,-1 0 0 0,-2 0 0 16,-1 2 3-16,-2-2-1 0,-3 1-1 15,0 0 1-15,0 1 0 0,-1-1-6 0,-2 1-2 16,-3 0-5-16,-1 1-3 0,1 0 0 0,-3-1-5 16,-1 1-1-16,-2-1-3 0,-1 2-4 15,-3 1 0-15,1-2-1 0,-1 2-1 0,-2 1 0 0,1 1-2 16,-1 2 0-16,0 1-2 0,-1 2-3 0,3 2-6 16,1 2-9-16,0 5-25 0,1 6-80 15,3 5-179-15,1 3-499 0,-1 5-763 0</inkml:trace>
  <inkml:trace contextRef="#ctx0" brushRef="#br0" timeOffset="305674.7639">2220 7499 1 0,'-1'-3'0'0,"-1"0"307"0,-2-1 77 15,1 0-40-15,2 1-56 0,-1-2-47 0,-1 3-54 16,-1-1-36-16,3 3-28 0,0 0-31 0,0 2-23 16,0-2-24-16,1 1-21 0,0 0-20 15,0 0-10-15,-1 4-2 0,-4 1 0 0,3 1 7 16,-5 6 5-16,1 0 3 0,-3 2 1 0,0-1-3 16,1 0-2-16,2 1-2 0,1-1 0 15,2 2 0-15,-3-1 2 0,5-1 0 0,-1-1-3 16,1-3 0-16,1 0-2 0,0-2 0 0,2 1 2 15,0-1-1-15,3-1 0 0,-1-2 1 0,4-1 0 16,-4-1 5-16,6 2 5 0,-1-3 7 0,1 0 5 16,0-1 8-16,0 1 0 0,1-2-4 0,-1-2-1 15,0 1-9-15,1 1-3 0,-1-2-4 16,-1 2-3-16,0 0-1 0,-3 0-3 0,0 2 1 16,1-1-2-16,-3 1 0 0,2 0-1 0,-3 0 0 15,0 2 1-15,0-1-1 0,0 2 1 16,-2-1-1-16,0 0 2 0,1 2 3 0,-2-2 3 15,0 5 2-15,-2-4 5 0,1 2 5 0,0-1 1 16,-2 2 2-16,-2-1 3 0,2-1-2 16,-5 3 2-16,3-2 0 0,-2-3-4 0,-1 2-3 0,2 1-1 15,-1-3-4-15,-1 2-1 0,-2-1-2 16,0 1-3-16,1 0 1 0,1-1-1 0,1 0-1 16,-4-1-1-16,2 2-1 0,-2-2 0 0,-1 0 1 15,-1 0 3-15,2-1 0 0,2 1-1 16,3-3-1-16,-1 1-1 0,-2 0 1 0,5-1-1 15,-2 0-2-15,4 1 1 0,-3-2 2 0,2-2-3 16,2 2-2-16,0-1-8 0,-1-1-21 16,0 1-36-16,1-4-63 0,1 3-105 0,1-3-175 0,3 0-297 15,2-6-484-15</inkml:trace>
  <inkml:trace contextRef="#ctx0" brushRef="#br0" timeOffset="305942.3738">2443 7492 262 0,'-1'-1'571'0,"-1"-1"-91"0,-1-2-159 0,2 2-60 16,1-3-62-16,1 3-52 0,-1 0-52 0,2-2-37 15,0 2-30-15,0-3-21 0,5 0-5 0,0-1-3 16,0 0 1-16,2-1 1 0,2 1-1 15,-1 0 0-15,0 1 2 0,1 0-1 0,-1 2 0 16,-2-1 2-16,2 0-3 0,-2 1 2 0,-3 1-1 16,3 1-6-16,-1 1-3 0,-1-1-16 15,2 2-42-15,-2-1-64 0,-2 2-112 0,2 0-180 16,-1 3-203-16,1 0-122 0,-2 1 576 0</inkml:trace>
  <inkml:trace contextRef="#ctx0" brushRef="#br0" timeOffset="306162.353">2502 7675 1 0,'0'0'318'15,"-1"0"106"-15,1 0-47 0,0 1-62 0,1-1-42 16,0 0-63-16,0 0-53 0,-1 0-31 16,1-1-32-16,1 1-16 0,-1-3-16 0,5-1-15 15,1-1-13-15,4-5-13 0,2-3-8 0,1 2-9 16,2-4 1-16,1 0-1 0,1-1 1 15,1 0 5-15,-1 3-7 0,2 0-9 0,-1 2-29 16,0-3-57-16,-1 4-99 0,0-3-174 0,0 3-262 16,0-1-161-16,1 1 312 0</inkml:trace>
  <inkml:trace contextRef="#ctx0" brushRef="#br0" timeOffset="306506.1095">2921 7309 1 0,'0'-1'468'0,"-3"0"55"0,-1 0-84 16,2 1-107-16,2 0-87 0,0 1-99 16,0 1-69-16,0-1-41 0,0 0-33 0,0 3 0 15,-1-1 2-15,1 3 7 0,-4 2 10 0,1 3-6 16,0 0-3-16,2 0-5 0,0 1-1 16,1 0-3-16,1 0 0 0,0 1-1 0,4-3-2 15,0 2 4-15,1-3 1 0,2-2 1 0,0-1 4 16,1-2 4-16,-1-2 6 0,0 1 8 0,2-3 7 15,0-3 4-15,0 1 3 0,-2-3 1 16,2-1-6-16,-3 0 2 0,1-3 0 0,-3 1-1 16,0-2 3-16,-1 1-4 0,-2-1-3 0,0 0-3 15,-2 0 1-15,0 1-7 0,-3 0-2 16,-1 0-3-16,2 0-6 0,-3 1 1 0,0 1-4 16,-2 1-3-16,0 1 1 0,-1-2 4 0,0 3 2 15,-1-1-4-15,-1 0-6 0,-2 0-11 0,-1 0-7 16,-2 2-3-16,-1 0-22 0,1 0-38 0,2 0-69 15,0 0-93-15,6-1-175 0,0 2-355 16,3-1-671-16</inkml:trace>
  <inkml:trace contextRef="#ctx0" brushRef="#br0" timeOffset="307387.2997">2768 7071 1 0,'-10'0'0'0,"-7"-3"22"0,-1 0 298 0,1 1-21 0,2-2-42 16,1 1-44-16,0-1-42 0,1-1-39 0,0 3-22 15,-1 0-25-15,1-2-7 0,-1 1-7 0,3 2-16 16,-5-1-9-16,2 2-11 0,-4 1-10 16,2 1-5-16,-4 0-2 0,0 1-2 0,-1 0 1 15,1 0-1-15,1 2-2 0,-1-1-2 0,0 0-3 16,1 0-4-16,0-1 1 0,2 2 0 0,1 1-2 15,1-1 0-15,-1 1-2 0,0 0-4 16,2 3 2-16,-5 0 1 0,6 2-4 0,-5-2 3 16,2 0 1-16,0 1-2 0,-2-1 3 0,1 2-2 15,3-2 0-15,-2 1 0 0,2 1 0 0,1-1-2 16,-1 2-2-16,0-1 2 0,2 3-3 0,-2 2 4 16,0-1 0-16,3 2-2 0,-2 2 0 15,3-3-2-15,0 3-2 0,1-2 1 0,0 3-2 16,0-1 3-16,2 2 3 0,1 0 2 0,-2 2 0 15,0 0-2-15,3 3 0 0,-2-2-2 0,2 1 1 16,-1 1 1-16,4-1-5 0,-2-1-1 16,1-1-1-16,2-1 3 0,-1-1 4 0,1 1 1 15,0-1-2-15,1 3-1 0,1-3-1 0,0 1 2 16,1 0 3-16,2 1 0 0,1-1 1 16,-2 1-2-16,4 0 0 0,-1-3 1 0,2 1-1 15,1-1 3-15,1-2 1 0,-1 1-1 0,2 0 2 16,1-3-4-16,0 2 2 0,1-3 4 0,1-2 1 15,1 0 3-15,0-3 3 0,3 2 1 0,2-3 5 16,2 1 6-16,-1 1 4 0,5-4 2 0,0 0 0 16,1 0-1-16,2-3-5 0,-5 1 2 15,5-2-2-15,0 1-3 0,-1 0-3 0,1-3 3 16,2-1 1-16,2-4-1 0,-2-1 9 0,1 0-5 16,-1-2-3-16,0-6 3 0,-2 3-8 15,1-4 2-15,-3 1-3 0,-1 0-1 0,3 1 0 16,-4-2 1-16,0-2 1 0,-2-1 2 0,-2-2 6 15,3 0-7-15,0-1-1 0,-1 0-6 16,-1 1-5-16,0-1 4 0,-1-2 4 0,-1-2 1 16,0 2-1-16,-2-4-2 0,-2 0 1 0,-3 1 0 15,4-2 0-15,-4-1 0 0,0 0-3 16,-1 0 1-16,0-2-1 0,-4-3 3 0,-1 0 4 0,2 1 0 16,-4-3 0-16,-1 2-3 0,-2 0-2 15,0 0-1-15,-2 0 1 0,-2 2 2 0,1 1 3 16,-4 0-3-16,-1 3-2 0,-3-1 0 0,0 3-3 15,1 0 1-15,-5 1-3 0,1 2 0 0,-4 3-1 16,1-1-1-16,-5 3-1 0,1 3-1 16,-4 3-5-16,-4 3-1 0,0 0-1 0,-3 1-1 15,1 3-1-15,0 1 4 0,-5 0-5 0,1 3 1 16,0 1 0-16,-2 3-2 0,1-1 5 0,1 2 0 16,-2 1 0-16,3 0 1 0,2 2-6 0,3 1-2 15,-1 2-2-15,5 0-3 0,0 3-2 16,6-2-6-16,0 3-15 0,4 1-31 0,3-2-40 15,2 2-70-15,2 2-138 0,3 3-275 16,1 1-311-16,3-1 121 0</inkml:trace>
  <inkml:trace contextRef="#ctx0" brushRef="#br0" timeOffset="308558.2753">10377 2307 1 0,'0'-4'0'0,"0"-1"0"0,-1-2 231 0,1 1 113 15,-2 1-31-15,1 1-56 0,-2 0-47 16,1 1-33-16,0-1-33 0,-2 1-26 0,2 1-24 16,0 1-18-16,0 1-19 0,-4-1-17 0,4 1-13 15,-3 0-14-15,0 1-12 0,-3 4-6 16,1-2-2-16,0 2-2 0,-2 3 1 0,-2 0 3 0,1 2-1 15,1 1 2-15,-1 1 3 0,1 0 0 16,3 0 1-16,0 1 1 0,-2 0-3 0,3-1 0 16,0 1-2-16,2-2 0 0,2 0-2 0,-1 1-1 15,2-3 0-15,3 0 1 0,-1 0 4 0,1-2 2 16,3-1 2-16,-1 0 5 0,2 1 1 0,1-2 2 16,0 1 3-16,1-2 3 0,1 0-1 15,2 0 0-15,0-1-4 0,-2 2-3 0,-1-2-2 16,2 1-3-16,-4 1 2 0,1-1-1 0,-2 0-2 15,-2 0 0-15,2 1 0 0,-4-2 0 16,4 2-1-16,-4-1 0 0,-1 1 2 0,-1-2-2 16,1 2 4-16,-2 1 2 0,1-2 3 0,-1-1 5 15,-1 1 6-15,-1-1 7 0,-1 1 7 0,-1 2 2 16,0-3 3-16,1 1 1 0,-1-1-5 16,-1 1 0-16,0-2-6 0,-2 0-4 0,1 1-8 15,1-1 1-15,-2-1-6 0,-2 2 0 0,0-2 3 16,0 0-7-16,3-1 7 0,-1 1-3 15,1-1 0-15,1 0-1 0,1 0-2 0,-3 0-1 16,4 0 0-16,-2-1 3 0,3 1-6 0,-1 0-2 0,1-1-3 16,1 1-9-16,0-1-12 15,0-1-42-15,2 1-82 0,0 0-163 0,0-1-286 0,2 0-193 16,1 1-8-16</inkml:trace>
  <inkml:trace contextRef="#ctx0" brushRef="#br0" timeOffset="308845.0186">10606 2315 85 0,'-2'0'522'0,"-1"-2"-133"0,-1 1-51 15,3-1-50-15,1 1-66 0,1 1-70 0,1-2-42 16,-1 2-45-16,0-1-32 0,2 0-20 0,0 0-12 15,3-2 4-15,-1 0 0 0,3-1-1 0,0 1 0 16,1 0-3-16,0 0 0 0,-1 0-1 16,0 1 1-16,1 2-2 0,-1-2 4 0,1 1 1 15,1 0-2-15,1 0 2 0,-1 1-9 0,-1 0-12 16,-1 1-37-16,-2 0-79 0,1 2-135 16,-3-2-178-16,0 3-169 0,-2 4-60 0,-2-2 638 0</inkml:trace>
  <inkml:trace contextRef="#ctx0" brushRef="#br0" timeOffset="309027.5657">10593 2496 1 0,'1'0'0'0,"-2"0"0"16,1 2 270-16,1-2 131 0,-1 0-64 0,2 0-58 16,-1 0-42-16,1 0-27 0,0-2-14 15,1 1-43-15,2-1-36 0,3-3-36 0,3 0-39 16,4-2-17-16,-3 1-11 0,6 0-4 0,-3 1-2 15,3 0 5-15,3-1-7 0,-2-1-16 0,5 1-64 16,-2 2-157-16,3-3-306 0,1 0-260 16,-3 0 47-16</inkml:trace>
  <inkml:trace contextRef="#ctx0" brushRef="#br0" timeOffset="309375.4151">11073 2253 43 0,'-6'-1'698'16,"0"1"-209"-16,0 0-173 0,2 1-73 0,0 1-62 16,0-1-71-16,1 1-47 0,0 0-35 15,-1 3-22-15,1 0-5 0,0 2-1 0,-1 1 6 16,1 2-4-16,1 0 1 0,1 2 0 0,1-1-2 16,1 1 0-16,0-1 0 0,2 2 0 0,3-2 3 15,-1-1 3-15,2-2 8 0,4-1 8 16,1-1 11-16,0-2 1 0,0 0 4 0,1-2 0 15,-1-2-3-15,-1-2 6 0,2 0-1 0,-4-1 0 16,0-4-1-16,-1 3 1 0,1-2 6 16,-1-1 0-16,-3-1 2 0,-2-2-9 0,0 1-7 15,-1-1-3-15,0 1-8 0,-2-2-2 0,0 2-5 16,0 2-4-16,-3-3 0 0,-1 3-1 0,1 0-3 16,-4-1 0-16,0-1-1 0,-3 2-7 15,-1-1-4-15,-3 1-3 0,-3 1-3 0,-1-1-1 16,1 2-10-16,-5 0-29 0,4 0-75 0,1 3-113 15,0 0-220-15,1 0-364 0,3 2-407 0</inkml:trace>
  <inkml:trace contextRef="#ctx0" brushRef="#br0" timeOffset="310344.7832">11119 1915 1 0,'-5'-7'0'0,"-1"-2"160"16,-3-2 151-16,3 1-46 0,-2 1-31 15,2 0-27-15,-3-2-26 0,0 3-19 0,1-1-36 16,-1 3-46-16,1-1-22 0,-2 1-21 0,1 0-2 16,-4 0-4-16,2 3-7 0,-2-1-4 0,-1 1-9 15,-3-1-2-15,0 0 2 0,-1 2 0 16,1 1 0-16,-4-1-3 0,2 1-1 0,-5 0-2 15,1 0 1-15,-1 1 0 0,3 0-4 0,-2 1 0 16,-1 0-2-16,0 2 0 0,2-3-1 16,-3 3-1-16,0 2 1 0,2-1-3 0,-3 2 5 15,5-2-1-15,-4 2 1 0,2 2 0 0,-1-2 0 16,4 2 0-16,-1-3-2 0,1 4 1 0,0-2 0 16,1 2 0-16,-1 2 0 0,0 0 0 0,0-1 0 15,3 0-3-15,-3 1 2 0,2 1-2 0,1 0 0 16,-1 0 3-16,3 2-1 0,-3 0 1 15,2-1-1-15,2-1 0 0,2 0-1 0,1 1 2 16,1-2-2-16,1 2-2 0,-1 0 1 0,0 3-1 16,1-2 1-16,0 1 2 0,0-1 0 15,0 1 0-15,2 2-1 0,-2 0 1 0,1 0 1 16,1 1 0-16,0 1 2 0,-2-2-1 0,1-1 3 16,-1 3-1-16,2-2 1 0,-2 0-1 0,2-2 1 15,-1 3-1-15,2-3-1 0,-1 2 0 16,0 0 0-16,0-1-1 0,2 4 0 0,0-4-2 15,2 2-1-15,-1-2 0 0,2-1 0 0,0 2 1 16,2-2 0-16,2 1 0 0,0 0-1 16,1-1 0-16,-1-2 1 0,4 2 0 0,-1-1 1 15,2-2 0-15,1 3 1 0,2-2 2 0,0 1 3 16,2-2-1-16,0 1 3 0,3-1 1 0,1 2 0 16,1-2 4-16,-1 1 4 0,4 0 1 0,-3-1-3 15,2 0 0-15,-1 0 2 0,2-4 7 0,1 3 12 16,2-3-1-16,0 0-1 0,2 0-5 15,-1-1-2-15,2-2 7 0,-3-2 1 0,4 0-3 16,-1 0-1-16,2-3-8 0,1 0-3 0,1 0 0 16,0-4-1-16,-1 1 0 0,3-1-1 0,-4-1-3 15,-1-1-4-15,2-3 2 0,0 2 0 16,-3-1 0-16,3-2 2 0,-2 2-4 16,-1-3 0-16,1 1-1 0,0-4-1 0,-3 4-2 0,0-1 1 15,-1-3-2-15,-1 3-3 0,-2-2 6 16,2 0 3-16,-2 0 0 0,-1-3 5 0,-1 0-6 15,-1 1-1-15,1-3-3 0,1 0 2 0,-2 0-2 16,0-3 2-16,-1 0 2 0,0 1-2 0,-1-3 6 16,-1 1 1-16,1 1-1 0,0-4 0 15,-3 2-2-15,4-3-2 0,-4 2 2 0,0-1 1 16,1 0-3-16,-3-1 2 0,-1 0 2 0,-2 1 0 16,-1-2 3-16,-1-2 1 0,-2 1 0 0,-2 0 1 15,-2 2-1-15,-3 2-3 0,-1 2-2 0,-2 0-2 16,-3 2-1-16,-1 2-3 0,-4-2-3 15,-2 2-2-15,-2 1-1 0,-2 3-2 0,-1-2 2 16,-5 4 0-16,1-1-4 0,-1 0 0 0,-3 3-2 16,-2-2 1-16,1 5-1 0,1-1 2 15,-1 3-1-15,1 1-4 0,1 3-1 0,-2 1-1 16,0 3 0-16,0 2 2 0,1 2-2 0,-2 3-3 16,4 6-5-16,-1-1-15 0,0 4-30 0,5 0-75 15,0 5-135-15,3 2-364 0,4 3-882 0</inkml:trace>
  <inkml:trace contextRef="#ctx0" brushRef="#br0" timeOffset="312895.493">4129 5949 1 0,'0'0'0'0,"-1"-2"0"0,0 2 0 0,0 0 0 16,1 0 0-16,0 0 0 0,1 0 45 0,-1-1-28 16,0 2-28-16,0-1-2 0,1 2 1 15,-1-2 6-15,1 0 9 0,-1 0 2 0,2 0 5 16,-2 0 4-16,0 0 9 0,0 0 2 0,0 0 25 16,2 0 47-16,-1 0 40 0,2-2 45 0,1 2-8 15,-1-1-28-15,3 0-31 0,0-1-27 16,-1 0-8-16,2-1-17 0,2-1-9 0,-1-2-12 15,4 0-9-15,0 0-1 0,1 0-3 0,3-1 0 16,-1 0-1-16,2 1-4 0,-1-2-1 0,2-1-2 16,-1 2 2-16,2-4 3 0,2 2-2 0,-2-2 1 15,2 1-1-15,1 0 2 0,1-1 1 0,-3 1-1 16,3-2 0-16,-3 2-5 0,3-3 1 16,-1 0-4-16,3-1 0 0,-5 2 1 0,6-3-2 15,-2 1-2-15,2 0 0 0,0-2-4 0,-2 2-1 16,2-1-4-16,-3 0-2 15,2 3-3-15,-2 0 1 0,-3 0-1 0,1 1-1 0,-1 0 4 16,-1 2-1-16,2-1 1 0,-5 2 4 0,2-1 3 16,0 1 2-16,-3 0 3 0,2-1 3 15,-2 2 2-15,2-3 2 0,0 0 0 0,3 0-2 16,0-1-2-16,1 0-2 0,4 0-3 0,1-1-1 16,1-1-4-16,2 0 0 0,-1-2 1 0,-1 3-3 15,0-1 0-15,-2 0-1 0,4-1 2 0,-3 1-1 16,0-1 1-16,0-1 1 0,-2 0-2 0,2 1 3 15,-1-2-1-15,1 2-1 0,-1-1 2 16,-2 1-2-16,3 0 0 0,-2-1 1 0,3 3-2 16,0-4-2-16,1 0 1 0,1-1-2 0,1 0 1 15,1 1 0-15,-1-2-2 0,2 0 1 16,5-2-1-16,-3 3 0 0,3-3 0 0,-3 3-1 16,-1-2 0-16,0 2-1 0,-2 1 1 0,-1 0 0 15,-2-1 1-15,0 3 0 0,1-2 0 16,-1 0 0-16,-3 0 0 0,2 2 1 0,-4 0 0 0,4 0 1 15,-4 0 0-15,5 0-2 0,-4-2 0 16,4 1-1-16,2 1 0 0,-2 0 1 0,-2-1 0 16,3 1 0-16,-1-2 0 0,1 4-3 0,-3-3 1 15,2 2 1-15,1 0-1 0,-4 2 1 16,0-1 0-16,-5 2-1 0,0 0 0 0,-3 2 1 16,1-3-2-16,1 3 2 0,-2-2-2 0,-2-1 0 15,3 1 2-15,-1 0-1 0,-3 1 1 0,5 1-1 16,-5-2 1-16,4 0-1 0,-1 1 1 15,-2 1 2-15,2 1-3 0,-5 0 1 0,0 0 0 0,3 2-2 16,-6 0 2-16,-3 0 0 0,2 1 2 16,-3 0 1-16,-1 2 3 0,-2 1 4 0,-2 0 5 15,1 1 5-15,-1-2 4 0,0 2 2 0,0 0 1 16,0 0-2-16,0 0-1 0,0 0-3 16,0 0-1-16,0 0 0 0,-1 0-2 0,1 0 1 15,0 0-3-15,0 2 0 0,0-2-4 0,0 0-2 16,-1 0-7-16,1-2-9 0,-1 4-11 15,0-2-29-15,-2 0-56 0,0 1-77 0,-1 1-158 16,-4 2-303-16,-2 1-781 0</inkml:trace>
  <inkml:trace contextRef="#ctx0" brushRef="#br0" timeOffset="313249.7149">6456 4353 238 0,'-2'-4'446'0,"1"-1"-91"15,-2-1-62-15,3-1-22 0,0 5-27 0,0 0-52 16,3 0-54-16,-3 2-48 0,0-1-45 0,1 2-45 15,-1-1-35-15,2 2-17 0,-1 0 2 0,0 0 14 16,1 4 19-16,3 0 13 0,-1 1 2 16,5 3 2-16,-1-1 0 0,0 2 1 0,1 0 1 15,-1 1 0-15,5 1 1 0,-3 0 2 0,3 2 0 16,-3-1 1-16,2-1 3 0,-1 2 1 16,-1-2 6-16,0 1 2 0,3-4 4 0,-1 1 6 15,1-3-2-15,-1 2-2 0,-2-3-6 16,1 0-17-16,-2 2-42 0,-1-2-73 0,-2-2-147 0,1 3-178 15,-5 0-205-15,-1-2-168 0</inkml:trace>
  <inkml:trace contextRef="#ctx0" brushRef="#br0" timeOffset="313531.2737">6060 4699 1 0,'-3'-1'529'0,"0"0"-123"0,0-1-154 0,3 2-114 15,3 1-103-15,-2 0-48 0,2 0-12 0,0 1 7 16,-1 1 22-16,4 1 16 0,-2 1 1 0,6 3 5 16,-2-3 2-16,2 2 1 0,-1 0 0 15,0 2-5-15,2-1 0 0,0 0 1 0,1 1 7 16,-2-1 17-16,1 3 11 0,4-1 7 0,-3-2 0 15,-1 2-9-15,-1-1-17 0,0 1-25 16,-4-2-54-16,1 0-95 0,-2 1-117 0,-1 0-203 16,-2-1-150-16,-1 0 156 0</inkml:trace>
  <inkml:trace contextRef="#ctx0" brushRef="#br0" timeOffset="313822.6134">5372 5039 360 0,'0'0'50'0,"1"2"-126"0,4 0-25 0,-1 2 90 15,4 2 143-15,1-3 29 0,0 2 16 0,5 0 9 16,-3-1-1-16,7 1-22 0,0-2-33 0,0 1-32 15,1 0-33-15,0 1-16 0,2 2-8 0,-2-2-2 16,-1 1 8-16,0 2 5 0,-3 0 0 16,4-1-6-16,-4 0-15 0,0 2-41 0,-3-2-67 15,-1 1-94-15,-2 0-115 0,-1-1-175 0,-4 0-118 16,4-1 288-16</inkml:trace>
  <inkml:trace contextRef="#ctx0" brushRef="#br0" timeOffset="314085.9502">4944 5331 1 0,'-5'1'0'0,"0"-1"44"0,2 0-37 0,3 2-37 16,3 2 19-16,1-1 55 0,0 1 51 0,1 1 1 15,3 0-13-15,1 3 4 0,2-1-5 0,0 0-6 16,4-2-2-16,-1 3-17 0,-2 0-8 16,4-1 3-16,-3 3 10 0,2-4 15 0,0 0 5 15,-1 2-4-15,1-2-12 0,-3 0-21 0,-1-1-24 16,-2 2-34-16,-2-2-46 0,-1-1-60 0,1 1-98 16,-5 1-144-16,-1-1-94 0,0-1 443 15</inkml:trace>
  <inkml:trace contextRef="#ctx0" brushRef="#br0" timeOffset="314311.5431">4362 5739 1 0,'3'7'0'0</inkml:trace>
  <inkml:trace contextRef="#ctx0" brushRef="#br0" timeOffset="314553.0687">4161 5780 1 0,'-2'-2'0'0,"0"1"173"0,-1-1 91 0,2 2-89 16,1 0-108-16,1 1-131 0,1 1-30 15,0 0 3-15,1 0 29 0,2 2 64 0,1 2 18 16,4 1 1-16,1-2 3 0,2 4 9 16,3-1 12-16,2-1 20 0,0 1 11 0,4 2-11 0,2-3-52 15,4 2-180-15,2-1-223 0,5-3 215 16</inkml:trace>
  <inkml:trace contextRef="#ctx0" brushRef="#br0" timeOffset="315814.1422">9930 3993 1 0,'-1'0'0'0,"-2"-1"0"16,0 1 0-16,1-1 0 0,0 1 0 0,-1 0 0 0,0-2 0 15,1 2 0-15,0 0 0 0,-3 0 0 16,4 0 0-16,0 0 0 0,-1 0 8 0,0 0 95 16,0 2-3-16,-1-2-8 0,2 0-15 0,1 0-18 15,-1 0-18-15,1 1-15 0,0-1-14 0,0 1-13 16,0-2-5-16,0 2-4 0,1-1 1 16,-1 1 3-16,0 0 5 0,0 0 8 0,1-1 9 15,1 2 6-15,-1-1 6 0,1 0 2 0,0 2 1 16,1-2 10-16,1 0 4 0,1 0 9 15,-1 2 9-15,3-1 2 0,1 0 7 0,3-1-3 16,0-1-8-16,4 0-3 0,0-1-12 0,4 1-2 16,-3 0-4-16,2 0-1 0,2 0 1 15,2-1-2-15,-1 1 2 0,4-1 3 0,-3 1 0 16,5-2 4-16,3-1 2 0,0 0-2 0,2-2-5 16,1 1-3-16,-1-1-8 0,2 2-4 0,0-2-4 15,-1-1-7-15,2 2 0 0,1-1-2 0,-3 1-2 16,2-1-1-16,-2-2-1 0,-2 2-2 0,0-1 0 15,1 1 0-15,-1 0 0 0,0 0-1 0,-1 0 6 16,1 2-1-16,-1-1-1 0,0 1-1 16,-3 0-2-16,1 0 1 0,-1 0 2 0,1 1 0 15,1 0-1-15,-1-1-3 0,-2 1 3 0,1 0 5 16,-1 0 0-16,3-1 3 0,0-2-6 16,0 3-5-16,1-1-4 0,0 0 7 0,-2-1 7 15,0 0 3-15,1-3 4 0,-2 3-5 0,-1 0-5 16,1-1-3-16,-2 1 0 0,1 0-2 15,-1 0 0-15,1 0-2 0,-1 1-2 0,0-1 1 16,0 1-2-16,-1-1 2 0,2-2 0 0,1 3-1 16,-2-1 1-16,1 2-2 0,-1-1 2 0,-1 0-4 15,-2 1 1-15,-2 0 0 0,-2-1 0 16,-1 2 0-16,-1-2 1 0,-5 2 0 0,1-3 0 16,-2 3 2-16,-1 0 1 0,0-1 2 0,-1 2 2 15,-3-1 2-15,-1-1 0 0,-1 1 2 0,0-1 0 16,0 2 0-16,1 0 2 0,-3-2 2 0,-1 2 3 15,0-2 4-15,1 2 1 0,0-1-1 0,0-1-1 16,2 1-8-16,0-1-4 0,-2-1-4 16,0 2-2-16,3-2-5 0,-3-1-9 0,0 0-20 15,-1-5-36-15,0 4-44 0,2-1-74 0,-2-2-109 16,1 2-206-16,-1-1-198 0,0-3-105 16</inkml:trace>
  <inkml:trace contextRef="#ctx0" brushRef="#br0" timeOffset="316063.6155">11798 3434 58 0,'-2'-3'724'16,"0"-1"-176"-16,0 0-216 0,1 4-110 16,1 1-92-16,0 0-72 0,0 1-58 0,0-1-49 15,0 3-1-15,0 1 10 0,-1 1 21 0,1 5 36 16,-1 2 1-16,1 4-1 0,0-2-2 15,0 3-2-15,-2 2 0 0,2 2 2 0,-1-1 2 16,0 2 3-16,0 1 5 0,-1-1 3 16,-1 1 3-16,0-2 4 0,0 0-1 0,-2-2-10 0,1-2-16 15,0-2-42-15,-1-4-79 0,1 0-153 16,-3-1-273-16,1 1-298 0,-3-4 383 0</inkml:trace>
  <inkml:trace contextRef="#ctx0" brushRef="#br0" timeOffset="316315.7881">11405 3571 802 0,'-6'-2'463'16,"1"-1"-181"-16,-1 0-105 0,3 3-87 0,2 1-66 15,-1 3-53-15,-2 4-13 0,0 3 19 0,-2 1 9 16,2 3 10-16,-1 2 3 0,1 3-1 0,1 2 6 15,-1 0 4-15,2 0 6 0,-1-1 7 16,2-1 4-16,0-2-4 0,1-1-5 0,-3-1-10 16,2-2-19-16,-2-1-34 0,1-3-63 0,-1 1-91 15,1-1-149-15,-1-2-146 0,0 1-124 0,-2-4 620 16</inkml:trace>
  <inkml:trace contextRef="#ctx0" brushRef="#br0" timeOffset="316577.181">10505 3688 21 0,'-10'0'231'15,"-1"1"-127"-15,-1 5-100 0,6 3-22 0,1 5 19 16,-3-1 17-16,2 5 4 0,0-1-2 0,0-1-7 15,2 1-4-15,2 1 2 0,0 1 6 16,-2 0 12-16,2 1 14 0,2 0 10 0,0 1 4 16,-1-2-9-16,2-2-14 0,-1-2-27 0,2 0-42 15,-1-3-68-15,-1 0-162 0,3-1-55 0,-6-1 320 16</inkml:trace>
  <inkml:trace contextRef="#ctx0" brushRef="#br0" timeOffset="316812.0063">10092 3800 1 0,'-2'1'0'0,"-1"3"0"0,0 4 0 16,1 0 0-16,-2 3 0 0,0 2 0 0,1 1 0 15,-2-1 0-15,3 1 0 0,-1-2 0 0,0 3 0 16,1-2 0-16,-1 2 0 0,0 1 0 16,-2-1 0-16,1 2 53 0,-2 1 20 0,-1 1-27 15,0 0-68-15,-1 0-128 0,0-2 150 0,1 0 0 16</inkml:trace>
  <inkml:trace contextRef="#ctx0" brushRef="#br0" timeOffset="316997.5064">9769 3852 116 0,'-3'0'176'0,"-3"1"-126"16,0 2-77-16,2 3-16 0,-2-1 22 0,1 5 4 15,-3 3 12-15,5 0 6 0,-1 3 6 16,1 2 18-16,6 0-16 0,3-1-105 0,4 3-78 15,4-1 174-15</inkml:trace>
  <inkml:trace contextRef="#ctx0" brushRef="#br0" timeOffset="318087.775">15458 2058 1 0,'-5'-5'0'0,"2"-3"40"0,-5-1 317 15,6 3-3-15,-1 2-42 0,-3-3-75 16,2 3-68-16,-3 1-54 0,-2 0-38 0,-1 2-28 16,2 0-13-16,2 1-11 0,-4 2-6 15,-1 2-5-15,2 0-3 0,-3 2-2 0,0 2-2 0,-1 0-3 16,2 4-3-16,2 0 0 0,-2 2-1 16,2 0-1-16,1 0 0 0,4 2-1 0,-3-1-3 15,4 1 0-15,1-3 0 0,2-2 2 0,0-3 3 16,1 2 2-16,1-2-2 0,4-1 0 0,-2 1 4 15,2-2 5-15,-1-2 11 0,4 1 7 16,1 0 6-16,-1 1-2 0,1-1-5 0,2-1-3 16,-2 0-8-16,-1 0-6 0,1 1-3 0,-3 0-3 15,-2-2 1-15,0 2 0 0,-2-1-2 0,-2 2 1 16,1-3-1-16,0 2 0 0,-2-2 3 16,0 2 2-16,-2 0 3 0,1-1 7 0,0 1 4 15,-2-2 8-15,-2 1 8 0,2-1 5 0,-5 1 2 16,3-1-1-16,-4 1-3 0,-1-2-8 15,-6 2-4-15,4-3-6 0,0 3-7 0,-6-2-2 0,1 2-3 16,2 0 0-16,-4 0 2 0,5-2-2 0,-1 1 0 16,3-2-2-16,2 0 1 15,0-1 3-15,4 1 5 0,2-2 4 0,2 1-4 16,1-1-8-16,1 0-24 0,1-1-37 0,1 0-54 16,-1 1-101-16,5-3-166 0,3-3-257 0,4 2-205 15,6-4 463-15</inkml:trace>
  <inkml:trace contextRef="#ctx0" brushRef="#br0" timeOffset="318514.5456">15577 2145 225 0,'0'0'541'0,"0"0"-101"0,0 0-88 0,0 0-70 15,4 0-90-15,-4 0-90 0,1 0-59 0,0 1-31 16,0 1-15-16,0-2-4 0,3 0 4 0,0-2 3 15,4 1 6-15,1-2-1 0,2 0-1 0,3 1 2 16,-3 0-1-16,4 0-2 0,-1 0 0 16,-4 2-1-16,3-1 1 0,2 2-1 0,-3 0 1 15,-2 0-4-15,-2 3-1 0,-2 0-9 0,2 3-30 16,-5-2-59-16,1 1-82 0,-4 4-59 0,-4-4-33 16,-1 3-22-16,-6 3-42 0,-4-2-30 0,0 4 5 15,-3-3 363-15,-3 3 0 16,1-2 0-16,2 0 0 0,2-3 0 0,0-2 0 0,2-1 0 15,0-1 0-15,7-2 0 0,-2 1 0 0,3-2 0 16,4-1 0-16,1-1 194 0,0 0 212 16,1 0-25-16,0 0-72 0,1 0-78 0,0 1-62 15,-1-1-57-15,0 0-46 0,1 2-28 0,0-2-21 16,0 0-13-16,2 0-16 0,-1-2 21 16,1 1 3-16,6 0 6 0,3 0 13 0,4-1-14 15,-1-1 3-15,5 0 3 0,-1 0 5 0,4-1-8 16,1-2-6-16,1 3-15 0,3-4-44 0,0 3-78 15,2-5-132-15,0 4-170 0,-3-2-144 16,2 0-65-16,-2-3 579 0</inkml:trace>
  <inkml:trace contextRef="#ctx0" brushRef="#br0" timeOffset="318867.4437">16133 2076 1 0,'0'-2'233'0,"-2"-4"296"15,-5 1-79-15,3 1-98 0,-2 2-77 16,2 0-78-16,-3-1-48 0,3 1-29 15,-4 2-31-15,4-1-31 0,-2 3-28 0,-1 0-20 0,2 2-8 16,-2 1-5-16,-3 2 1 0,5 2-1 0,-3 2-1 16,1 3 1-16,3 0-2 0,-2 5 4 15,4 1-3-15,0-1 2 0,0 1 2 0,2-2-2 16,1 1 5-16,2 1 1 0,0-2 0 0,6-3-2 16,0-2 0-16,1-5 1 0,2 1 1 15,-1-4 4-15,4-1 5 0,-2-2 7 16,-1-2 9-16,6-2 0 0,-5-2 2 0,5-2 3 0,-4-2-1 15,1 0 3-15,-4-2-2 0,0-2 2 0,-1-2-10 16,0 1 2-16,-2-4-6 0,0 2-7 16,-3-3 1-16,2 2-3 0,-5-2 1 0,-1 1 3 15,-1-1-1-15,-2 0-1 0,-1 4-2 0,-5-3-3 16,-1 3-5-16,-2 2-2 0,-4-1-4 16,-1 3-6-16,-3 1 2 0,-1 5-8 0,-3 2-2 0,-3 5-2 15,4 4-8-15,-1 3-14 0,-3 6-63 16,5 1-156-16,1 8-478 0,6 3-825 0</inkml:trace>
  <inkml:trace contextRef="#ctx0" brushRef="#br0" timeOffset="319952.8926">20930 2269 1 0,'3'-9'0'0,"0"1"0"0,0-3 349 0,-2 1 20 15,1 2-40-15,-2 0-51 0,0 2-39 0,0 0-49 16,-1 1-27-16,0 1-23 0,0-1-27 0,-2 3-20 15,-1 0-29-15,2 1-26 0,-6 0-25 0,3 1-15 16,-5 1-6-16,-3 2 2 0,-1 3 4 16,-2-1 4-16,1 3 3 0,-2 1 0 0,1 1-3 15,-2-2 0-15,3 5-2 0,0-2 1 0,4 2 0 16,-1-1-1-16,1 1-2 0,2-2-2 0,1 1-1 16,4-2-1-16,1 2 2 0,1-3 1 15,2 1 1-15,4 0 5 0,0-2 1 0,-1 1 4 16,5-2 3-16,-1 0 1 0,0 0 0 0,4 0-3 15,-1 0 2-15,0 2-3 0,1-2 1 16,1-1 1-16,-1-1-2 0,-3 2-2 0,1 0-1 16,0-2 0-16,-1 1-2 0,-2 1-1 0,-3-4-1 15,-1 2-2-15,1-1 1 0,-1-1 0 0,-1 1 1 16,-1-1 2-16,0 0-1 0,0 0 0 0,-1 1 0 16,-1 0 3-16,-1-3 6 0,1 3 7 15,0 0 5-15,-5 1 5 0,0-2 2 0,-4-1-3 16,0 1-1-16,-1-2-3 0,0 1-7 0,-1 1 0 15,0-2-2-15,4 0-1 0,-2 1 0 0,6-2 4 16,-2 0 1-16,4 0 0 0,-1 0 3 0,0-2 0 16,3 1 1-16,-1-1 1 0,-1-1-4 15,1 2-3-15,0 0-11 0,2 1-11 0,2-1-29 16,-2-1-55-16,2 1-74 0,1-1-106 0,1-2-167 16,4 1-276-16,3-2-503 0</inkml:trace>
  <inkml:trace contextRef="#ctx0" brushRef="#br0" timeOffset="320385.4317">21164 2324 271 0,'0'-1'582'0,"0"-3"-161"15,0-1-85-15,2 1-63 0,1 0-53 0,0 1-56 16,0-1-47-16,0 3-42 0,2-3-34 0,1 0-21 15,1 1-11-15,3-2-4 0,3 3-2 0,0 0-1 16,0-1-2-16,-2 1 1 0,3 1-4 0,-3 2 1 16,2 1 0-16,-1 1 0 0,-1 0 3 15,1 1-3-15,0 1-3 0,-2 1-10 0,-2 0-18 16,0 1-32-16,-3 2-45 0,-2-2-58 0,-1 1-69 16,-2 3-50-16,-2-2-12 0,-2 3-19 0,-1 0-12 15,-5-1 9-15,0 0 16 0,-2 0 269 16,-2-1 36-16,0 1 0 0,0-3 0 0,-1-1 0 15,4 1 0-15,-3-2 0 0,2 0 0 0,1-2 0 16,1 1 0-16,0-2 0 0,3 0 153 16,-1-2 99-16,3 2-2 0,0-1-12 0,5-1-9 15,-1 0-13-15,1-1-12 0,1 0-29 0,-1 0-41 16,1 2-39-16,0-2-33 0,-1 0-23 0,3 0-22 16,-1-2 6-16,1 2 6 0,6-1 3 15,3 0 5-15,4 0-9 0,2-2-8 0,3 2-3 16,2 0-2-16,2-2-17 0,3 0-30 0,0-2-76 15,2 1-102-15,1-3-165 0,1-1-205 0,-2 1-104 16,1-2 410-16</inkml:trace>
  <inkml:trace contextRef="#ctx0" brushRef="#br0" timeOffset="320729.9815">21841 2280 1 0,'0'-3'565'0,"-2"-2"-87"0,-1 0-96 15,0 2-72-15,-3-1-79 0,2 2-60 16,-5 1-45-16,3-1-30 0,-1 0-20 0,-2 1-16 15,-2 2-15-15,0 1-14 0,-4 0-9 0,4 1-10 16,1 3-4-16,0-1-5 0,1 2-5 0,4 0 2 16,-3 2-6-16,2 0 2 0,2 3 2 15,1 1-3-15,-2 4 5 0,3-3 0 0,2 2 0 16,1 0 1-16,4-3 0 0,-1 2 2 0,5-1 0 16,-1-3 2-16,0 0 2 0,5-3 1 15,-3-2 5-15,1 0 3 0,2-3 8 0,-1 0 3 16,4-3-3-16,-4-3 2 0,2 0 0 0,0-2 3 15,-1-2 3-15,3-1 2 0,-3-3-8 0,-1-2-2 16,2-1-4-16,-3 0-4 0,-4 0 4 16,1 1-6-16,0 1 2 0,-5-2 2 0,2 2-3 0,-3-1 2 15,-2 1 0-15,-2 0-1 0,-3 0-5 16,1 1-4-16,-5 2-5 0,-2-2-9 0,-6 2 1 16,-2 2-5-16,-1 0-6 0,-2 3-1 0,1 4-23 15,1 2-66-15,0 6-161 0,1 2-503 16,6 5-826-16</inkml:trace>
  <inkml:trace contextRef="#ctx0" brushRef="#br0" timeOffset="322434.5639">23217 4558 1 0,'0'-2'0'0,"-1"-2"0"16,1-3 104-16,0 3 176 0,-1 0-5 15,0-1-34-15,0 1-29 0,1-2-21 0,0 2-15 16,-1 0-12-16,1 0-16 0,0 0-21 0,-3 1-18 16,3-1-14-16,-1 2-12 0,0 1-14 0,-1 0-13 15,1-1-14-15,-1 1-18 0,-3 1-22 16,2 1-15-16,-5 2-7 0,-2 1 3 0,-2 3 8 15,-5 0 8-15,2 2 2 0,-1 0-3 0,2 1 0 16,-1 0-2-16,3-1 1 0,1 4-1 0,2-3-1 16,3-1 3-16,-1 3-6 0,1-4 0 15,4 0-1-15,1 0 0 0,1-3 4 0,0 2 3 0,1 1 1 16,1-2 3-16,4-1 3 0,-3 2 3 16,5 0 0-16,-2-1 3 0,-1 1-2 0,5-2-1 15,-1 1 0-15,-1 0-3 0,1 0-1 0,-4-2-3 16,4 3-1-16,-2-2 2 0,-4 0 0 0,-1-1-2 15,2 2 2-15,-3-1-1 16,0 1-2-16,0-3 3 0,-1 0 0 0,0 0 1 16,0 0 3-16,-1-1 1 0,1 0 4 0,-1 0 6 15,-3-1 11-15,2 1 9 0,-3-1 2 0,-4 0-2 16,0 2-7-16,-1-3-3 0,-1 1-3 0,-1-2-3 16,-1 1 0-16,1-1-7 0,1-1-2 0,1 1-3 15,-1-1-1-15,1 2-1 0,1-1 2 16,-2 0-1-16,1-1 0 0,2 1 4 0,2 0 2 15,0-1 2-15,2-1 1 0,-2 2-6 0,5 0-4 16,-1 0-3-16,1 1-8 0,0 0-3 0,2-1-11 16,-1 1-29-16,0 0-52 0,1 0-42 15,0 0-47-15,0 0-69 0,1 1-89 0,5 1-181 16,3-1-177-16,2-1 224 0</inkml:trace>
  <inkml:trace contextRef="#ctx0" brushRef="#br0" timeOffset="322714.3893">23348 4631 1 0,'0'-1'352'0,"0"-2"91"16,0 1-59-16,0 0-77 0,0 2-65 0,1 0-64 16,-1 0-61-16,1 0-48 0,2 1-30 0,-2-1-18 15,0 1-11-15,0-1 5 0,1 0-1 0,4 1-4 16,0-1 1-16,3 1-10 0,-2 2-4 15,2-1 1-15,-5 0 0 0,4 1 2 0,0 2 3 16,-1 1 2-16,1-1 1 0,1 0 0 0,-1 1-3 16,2-1-5-16,-5 0-12 0,3 0-43 0,-2-2-65 15,-2 2-91-15,-2 0-94 0,3 1-73 16,-5 0-25-16,-6 0 31 0,2 2 35 0,-4-1 323 16,-2 0 16-16,-4 3 0 0,-1-3 0 0</inkml:trace>
  <inkml:trace contextRef="#ctx0" brushRef="#br0" timeOffset="322900.8394">23303 4789 1 0,'-8'2'0'0,"0"-1"0"0,-2 0 103 0,3 0 281 0,5-1-1 16,0 0-23-16,1 0-52 0,1 0-64 16,1 0-71-16,-1 0-60 0,2 1-44 0,-1-1-28 15,-1 0-19-15,1 0-17 0,2 0-3 0,0 0 1 16,0-1 0-16,5 0 4 0,2 0 0 16,1 0-5-16,0 1 5 0,6-2 1 0,-4 1 0 15,4-1 1-15,1 1-2 0,-3-2-5 0,2 2 0 16,-2-1-5-16,1 0-21 0,-1-1-46 0,1 1-68 15,-2 0-95-15,3-1-107 0,-3 0-114 16,4-1-54-16,-2 1 6 0,-3-1 502 0,1 1 0 16,1 0 0-16</inkml:trace>
  <inkml:trace contextRef="#ctx0" brushRef="#br0" timeOffset="323255.2706">23649 4713 1 0,'1'-1'0'0,"0"-2"0"16,-1-1 362-16,0 2 34 0,-1-1-37 0,1 2-62 15,0-1-40-15,-2 0-35 0,-1 0-58 0,1 1-31 16,2 1-34-16,-2 0-35 0,0 0-21 0,-4 0-22 15,4 0-17-15,-5 3-5 0,-2 0 0 0,4 1 0 16,-4 0 0-16,0 2-2 0,4 2-5 16,-3-3 1-16,1 2 2 0,4 3 1 0,-2 0 5 15,3-1-1-15,0 2-2 0,1-2 1 0,1 2-1 16,1-3 3-16,1-1 3 0,0 3 0 16,4-3-1-16,-2-2 4 0,5-2 4 0,0 2 4 15,-1-2 8-15,2-2 0 0,-1 0 0 0,1-2 0 16,0 1-4-16,-4-2 2 0,2-1 1 15,0-1 0-15,2 1 1 0,-6-1 2 0,4-1 1 16,-2-2 3-16,-2-1 6 0,-1 2-6 0,3-1-1 16,-4 0-3-16,-1 0-4 0,-1 0 1 0,0 0 0 15,0-1-3-15,-1 0-3 0,-1 1-2 0,-5-2 0 16,4 2 0-16,-4 0-1 0,2-4-5 16,-3 3-5-16,-2 0 0 0,1-1-6 0,-1 2 1 15,-1 3 0-15,1-3-4 0,-1 4-4 16,-1 1-6-16,0 3-5 0,-4 2-4 0,2 5-16 0,-2 1-82 15,2 4-174-15,-2 3-485 0,6 1-774 16</inkml:trace>
  <inkml:trace contextRef="#ctx0" brushRef="#br0" timeOffset="324367.9176">14391 4452 1 0,'2'0'0'0,"0"-2"0"15,-2 1 0-15,1-1 0 0,0-1 0 16,2 2 0-16,0-1 0 0,-1-1 0 0,0 2 0 16,4-1 0-16,-4 2 0 0,5-1 0 0,-3 1 0 15,4 0 0-15,0-2 0 0,-3 2 0 0,3 0 0 16,1 0 0-16,0-1 0 0,1-1 0 0</inkml:trace>
  <inkml:trace contextRef="#ctx0" brushRef="#br0" timeOffset="325271.422">14559 4346 1 0,'-1'-2'0'16,"0"0"0"-16,-2-1 0 0,-3 1 0 16,5-1 132-16,-1 1 75 0,-1 1-19 0,0 0-27 15,3 2-33-15,-1-1-37 0,1 0-20 0,1 1-20 16,-1-1-17-16,1 2-14 0,1-2-10 0,-2 0-8 15,2 0-6-15,-2 2-2 0,1-2-1 0,-1 1 12 16,1-1 19-16,0 1 15 0,1 0 15 16,4-1 2-16,-3 3-2 0,4-2-2 0,-3 1-2 15,3-1-5-15,0 1-2 0,0-2 3 16,2 2-1-16,2 0-1 0,4 0-4 0,-1-1-3 0,4-1 1 16,-3 1 0-16,5-1 0 0,0 1-5 0,5-1-3 15,-3-1-4-15,2 1-3 0,3-1 0 16,1 1 0-16,-1-1 1 0,1-1-1 15,3-1-2-15,-1 2-4 0,1-1-3 0,0 1-3 0,-1 0-2 16,0 0-2-16,-2 0-1 0,-3 0 0 16,3 1-1-16,-2-2 1 0,-1 1 1 0,3 1-1 15,1-2 1-15,2 0-3 0,1 0 1 0,-1 0-2 16,1 1 1-16,0-1 1 0,0 0-2 16,-2 1 1-16,4 0-1 0,-2 0 0 0,0 0 0 15,-2-1 3-15,1 1-3 0,-1 0 1 0,-5 0-3 16,4-1-1-16,0 2 3 0,0-1-1 0,1 1 2 15,-2-2 0-15,-3 0-1 0,4 2 0 0,-2-1 0 16,-2 2 0-16,5-2-1 0,-1 1 0 0,1-1 0 16,2 0 0-16,-1 1 1 0,5 0 0 0,-3 0 3 15,0-1-2-15,1 1-1 0,0 0-2 16,-2 0-1-16,-1 1 1 0,0 0 0 16,0-1 3-16,0 1-3 0,-2 0 0 0,1 1 1 0,0-2 2 15,0 2-1-15,0-1 1 0,1-1 1 16,-3 2-1-16,-2-2 0 0,3 1-1 0,-6 0-2 15,3 0 1-15,-4 1-1 0,0-2 1 0,4 1 3 16,-3-1 0-16,-2-1 1 0,3 1 1 0,2-2 0 16,-5 2-2-16,-1-2-1 0,1 1 0 15,-1-1-3-15,-2 1 3 0,3-3-2 0,-3 2 0 16,-2 1 2-16,4-2-3 0,-2 2 1 0,1 1 0 16,-4-3-2-16,3 2-1 0,-5-1 1 15,4 1 1-15,0 0 1 0,-2-1 1 0,4 0 0 16,1-2 0-16,-1 2 0 0,1 2 1 0,1-3-1 15,1 2 2-15,-2-3-3 0,-1 2 0 0,-2-1-2 16,-2 1 0-16,-5 1-1 0,3 0 5 0,-2-2 0 16,2 0 0-16,-3 1 0 0,-1-1-1 15,0 1 2-15,0 1 2 0,-1-2 0 0,0 1 0 0,-1 0 0 16,-2 2-1-16,1-1 0 0,-2 1 3 16,1-2-1-16,-3 1 2 0,0 0 3 0,-1 1 1 15,-1-1 3-15,2 1 2 0,-2 0 1 16,0-3-4-16,0 2-7 0,0 0-16 0,0 0-24 15,-2-1-36-15,2-1-52 0,0 1-89 0,-2-3-128 16,-3 0-252-16,-2-1-183 0,-1-2 309 16</inkml:trace>
  <inkml:trace contextRef="#ctx0" brushRef="#br0" timeOffset="325518.0397">17312 3839 192 0,'-4'-4'532'0,"-4"-4"-89"0,-2 1-129 16,2 3-87-16,4 2-76 0,-3 2-76 0,1 3-60 16,-1 0-25-16,0 2 0 0,0 2 6 15,1 3 7-15,-4 1 5 0,2 4-1 0,1 2 0 16,0-2 0-16,-3 6-1 0,-1 1 1 0,-1 3 4 16,-2 2 0-16,3 2 7 0,-6 1 11 0,4-2 3 15,-2 1 4-15,1-6-5 0,6 0-8 0,0-3-6 16,1-2-6-16,-2-2-16 0,3-3-43 0,-1-1-92 15,0 0-114-15,4-3-147 16,-3 0-167-16,3-4-82 0,-5-1 528 0</inkml:trace>
  <inkml:trace contextRef="#ctx0" brushRef="#br0" timeOffset="325750.0507">16822 3961 1 0,'-7'-4'273'0,"1"-1"8"0,-7-1-62 0,6 3-49 16,0 3-39-16,-2 2-62 0,-2 1-38 0,2 5-12 16,-2 2-5-16,-2 4 0 0,-3 2 3 15,3 2-4-15,0 3-1 0,-3 1 2 0,3 1 6 16,-4 2 16-16,3 0 13 0,-2 0 11 0,4 0-4 16,-1-3-8-16,0-2-13 0,2-5-18 15,-1 0-13-15,5-5-30 0,0 2-69 0,-1-4-127 0,-2 1-225 16,1-2-184-16,1-2 450 0</inkml:trace>
  <inkml:trace contextRef="#ctx0" brushRef="#br0" timeOffset="325987.9561">16125 3920 382 0,'-6'-3'419'0,"-2"-1"-161"15,-1 1-130-15,0 3-58 0,3 2-29 0,-2 3-20 16,0 2-4-16,-3 3 3 0,1-1-1 0,-1 6-4 16,1 0-7-16,1 3-3 0,0 0 0 0,5 0-2 15,-3 1 5-15,0-1 8 0,4 2 10 16,-1-2 14-16,-2 1 15 0,4-1 2 0,-4-2 2 16,1 0-7-16,-1-2-15 0,1 0-24 0,-1-4-37 15,2-1-62-15,-3 0-83 0,-1-2-125 0,2-1-166 16,-2-1-86-16,0-2 352 0</inkml:trace>
  <inkml:trace contextRef="#ctx0" brushRef="#br0" timeOffset="326206.2365">15716 3952 1 0,'-5'-4'220'15,"-7"-2"146"-15,0-1-101 0,2 3-89 0,0 2-56 16,-2 5-44-16,0 0-35 0,-5 4-12 0,3 1-9 15,-4 4-11-15,5 0-2 0,-5 3 0 16,5 1 2-16,-4 2 0 0,4 1 6 0,-3 2 7 16,3 0 4-16,3-2 10 0,-1-3-4 0,3 2-6 15,0-2-8-15,4-3-17 0,-2-1-34 16,3-3-70-16,1 2-131 0,0-3-214 0,-2-1-199 16,2-1 582-16</inkml:trace>
  <inkml:trace contextRef="#ctx0" brushRef="#br0" timeOffset="326537.4069">14880 3988 1 0,'-13'0'0'0,"-5"0"0"0,-7 0 0 0,5 1 0 15,3 3 1-15,-1 1 49 0,0 1-29 0,0 1-14 16,4 2-7-16,2 5-6 0,-1-3-20 0,5 4-21 16,3 0 47-16,4-1 0 0</inkml:trace>
  <inkml:trace contextRef="#ctx0" brushRef="#br0" timeOffset="331174.3923">20156 4729 1 0,'0'-2'0'0,"2"1"0"15,-2-1 0-15,0-1 0 0,1 2 0 0,-1-1 0 16,1-2 29-16,-1 2 140 0,0 1 1 0,0 0-13 16,0 0-15-16,2-1-19 0,-2 1-23 0,0 1-11 15,0-1-9-15,-2 0-2 0,2 1-5 0,0 0-10 16,0 0-15-16,-1 0-16 0,1 1-19 0,0-1-15 16,-1 1-15-16,1-1-17 0,0 1-18 15,1-1-20-15,-1 2-21 0,0-2-22 0,1 1-6 16,-1 0 29-16,2 0 32 0,-1 1 42 0,2 2 27 15,-2-1 1-15,0 0 4 0,-1 0-1 16,2 1 5-16,0-1-1 0,2 2 0 0,-2 1 3 16,0-2-1-16,1 0 5 0,1 2 5 0,0 1 10 15,2 0 12-15,-3 0 1 0,4 2-3 16,-4-1-3-16,4-2-3 0,0 3 1 0,-2-1 7 16,5 1 2-16,-4-1-1 0,3 2 4 0,-1-2-6 15,0 1-4-15,3 0-1 0,-1 2 0 0,0-3-1 16,2 2-3-16,2 1-6 0,-1-3-9 15,-1 3-4-15,1-1-6 0,0 1-3 0,-1 2-2 16,-2-2-4-16,2 1 1 0,-1 2 0 0,1-1-1 16,3 1 0-16,-4-1 0 0,1 1 1 15,0-1-1-15,4-1 3 0,-5 0-2 16,1 1-1-16,3-3 1 0,-1 2 0 0,-1-2 4 0,3 1 0 16,-2-1 1-16,0 1 0 0,3-1-1 15,-1-1-4-15,-2 0 1 0,2 0-2 0,-2 1-2 16,-1 0 1-16,2-1-2 0,-4 2-2 0,-1-1 0 15,1 0 1-15,-1-1-2 0,0-1 3 0,0 2-2 16,0-2-1-16,0 1 0 0,1 0 1 16,-1 0 0-16,1 2 1 0,0-2-1 0,-1 1-1 15,0 0 4-15,2-2 0 0,0 3 0 0,1-2 1 16,-2 0-2-16,0 1-1 0,1-1 0 0,-1 1-1 16,1-1 1-16,2 3 1 0,-3-2-1 0,1 2-2 15,-1-3 2-15,0 0-1 0,2 1 0 0,-3 0 2 16,1 1-2-16,-1 0-2 0,-1 0-1 15,-1 0 0-15,3-1 1 0,-3 0-1 0,2 0 0 16,0-1 0-16,-1 0 1 0,1 0 1 0,-2 1 1 16,1 1 0-16,0 0 0 0,2-1-1 0,1 1 1 15,0-3 2-15,0 1 2 0,3 0 2 16,-1-3-1-16,-1 1-3 0,3 3 0 0,-3-3-3 16,1 1 0-16,1 2 3 0,-3-3-2 0,3 0 2 15,-1 1-1-15,-3-3-3 0,0 1 1 16,2 0-1-16,-2 2-2 0,-3-1 1 0,1-1 2 0,-1 3-2 15,3-2 2-15,-3-1 2 0,-2-1-3 16,0 2 0-16,2-3 0 0,-3 1 0 16,2 1 0-16,-4 0 2 0,3-1-2 0,-3 0 1 0,4-3 1 15,-5 3-2-15,2 0 1 0,0-1 1 16,-2 0-2-16,0-1 1 0,1-1 0 0,2 2 0 0,-4-3 0 16,3 2 1-16,-2-2-1 0,-1 0 0 15,-1 2 2-15,1-2 1 0,-1-1 6 0,0 0 9 16,-1 0 9-16,1 0 13 0,1-1 8 0,-1 1 3 15,0 0 2-15,0-3-1 0,0 3-1 16,0 0-3-16,0-1-9 0,0 0-27 0,0-2-40 16,-1 0-64-16,1 0-102 0,-1-1-194 0,-1-1-397 15,-2-4-366-15</inkml:trace>
  <inkml:trace contextRef="#ctx0" brushRef="#br0" timeOffset="331470.5243">21422 5299 1159 0,'-5'-1'332'0,"4"0"-135"0,-3 0-95 15,2 1-94-15,2 2-37 0,-1 3 2 0,0 1 16 16,-1 3 27-16,-2 0-1 0,1 3-1 0,1 1-2 15,0 1 1-15,-1-1 0 0,-1 4-1 0,3 0 7 16,-1 2 3-16,-2 1 4 0,0 1 7 16,1 1 2-16,-3 1 3 0,3 0 4 15,-3-1-5-15,2 0-6 0,-2-2-8 0,3-2-12 0,1-2-13 16,-4-2-35-16,3-3-65 0,-1-1-92 16,-1-2-127-16,4-1-208 0,-1 1-114 0,-1-5 329 15</inkml:trace>
  <inkml:trace contextRef="#ctx0" brushRef="#br0" timeOffset="331714.8577">21268 5179 637 0,'-4'-6'446'0,"-3"-5"-71"15,0 2-83-15,3 4-62 0,3 1-69 0,0 3-74 16,1 2-64-16,-1 2-51 0,1-1-11 0,-1 3 2 15,-4 3 15-15,1 6 27 0,-2 3-1 0,1 3-1 16,-2 2 0-16,1 0 2 0,0-1 3 16,-1 0 4-16,3 1 6 0,-3 0 2 0,0 1 2 15,0-3-5-15,-1-1-5 0,1 0-6 0,3-4-15 16,-2-2-25-16,1 0-46 0,-1-4-88 0,3 1-120 16,-2-5-190-16,0 1-128 0,-2-2 10 15</inkml:trace>
  <inkml:trace contextRef="#ctx0" brushRef="#br0" timeOffset="331980.1381">20766 4871 1 0,'-7'-7'171'0,"1"0"166"0,-2-1-40 16,2 6-61-16,4 2-78 0,2 1-92 0,-1 4-64 15,1 2-25-15,-4 0 8 0,-1 5 13 0,1 3 4 16,-2 1 1-16,1 1 1 0,-1 2 2 0,0 1 0 16,1-1 4-16,-1 0 1 0,3 1 5 15,-1 1 7-15,-1-3 2 0,3 1 8 0,-2-3 3 16,1-4 3-16,1 1 3 0,1-2-7 0,-3-2-26 16,0 0-59-16,2-2-76 0,-1-2-115 15,1 1-155-15,-2-2-79 0,3-2 236 0,-1-2 239 16</inkml:trace>
  <inkml:trace contextRef="#ctx0" brushRef="#br0" timeOffset="332214.9515">20533 4781 1 0,'-8'-1'121'0,"1"0"195"0,-5 0-67 0,5 1-66 0,-3 3-57 16,3 2-62-16,-2 2-26 0,-2 2-14 15,0 1-6-15,-2 2 3 0,-1 1-1 0,3 2 0 16,-2-1 5-16,3 0 0 0,-2 3 5 16,3-4 0-16,-1 1-3 0,2-1-4 0,3-2-12 15,-1 1-15-15,5-2-26 0,0-4-36 0,1-1-52 16,0 0-75-16,1-2-98 0,0 1-69 0,-1-3 51 16,5 0 309-16,1-2 0 0</inkml:trace>
  <inkml:trace contextRef="#ctx0" brushRef="#br0" timeOffset="332413.1296">20306 4639 1 0,'-6'-3'0'0,"-3"-1"0"16,-3-2 56-16,2 1 218 0,1 2-62 0,1 1-87 15,0 0-82-15,2 4-50 0,-3 1-24 0,4 2-10 16,-2 1-1-16,1 0 7 0,3 1 9 15,0 2 8-15,2-1 2 0,0-1-10 0,2 1-25 16,0-1-43-16,2 0-54 0,-1 0-27 16,3-1 175-16,0-2 0 0,2 0 0 0</inkml:trace>
  <inkml:trace contextRef="#ctx0" brushRef="#br0" timeOffset="332533.1459">20198 4637 1 0,'-4'-2'0'0,"3"-1"0"16,-1 2 0-16,1 0 0 0</inkml:trace>
  <inkml:trace contextRef="#ctx0" brushRef="#br0" timeOffset="340931.4426">1577 9868 1 0,'0'-1'0'16,"1"-2"0"-16,-1 2 0 0,1-2 0 16,-1 1 0-16,0 4 0 0,0-4 0 0,0 1 0 15,0 0 0-15,0-1 0 0,0 1 0 0,0 1 0 16,0 0 0-16,0 0 23 0,0 0 39 15,0-2 0-15,0 2 12 0,0 2 16 0,0-2 16 16,0 0 14-16,0 0 7 0,0-2 3 0,0 2 2 16,0 0-3-16,-1 0-9 0,1 0 2 0,0 0-5 15,0 0-8-15,-1 0-8 0,1 2-16 16,0-2-13-16,1 0-16 0,-1 0-12 0,0-2-10 16,1 4-10-16,-1-2-7 0,0 1-5 0,0 0-1 15,0-1 0-15,0 0 1 0,0 0-1 0,0 1-6 16,0-1-2-16,1 0-4 0,-1 1-4 15,0-2 0-15,-1 2-2 0,1 0 4 0,0 3 4 16,0-1 4-16,1 2 5 0,-1 1-2 0,0-1-1 16,0 3-4-16,0-3 1 0,0 2 2 0,0 3-1 15,0 0 4-15,0-1-3 0,-1 3-3 0,1-3 0 16,0 1-2-16,-1-2 3 0,1 1 1 16,-1-1 1-16,1-1 0 0,0 1-4 15,0 1 1-15,1-3-3 0,-1 1 4 0,1 0 0 0,-1 1-1 16,0 0-1-16,1-1-3 0,-1 0 4 15,1 0-1-15,1 2 4 0,-2-2 3 0,0 0-4 16,0 3 2-16,0-2-1 0,0 2 3 0,0 0 1 16,-2-1 0-16,2 3 0 0,-1-3-6 15,1-1 2-15,-1 2 1 0,1-2-2 0,0 0 1 16,0 0-4-16,0 0 0 0,0 2-2 0,0 0 3 16,0-1 0-16,0 1-1 0,-1-1-1 15,2 0-4-15,-1 0 3 0,0-1 1 0,0 3 2 0,1-4 5 16,-1 3-6-16,1-2-1 0,1 0-1 15,-2 0-2-15,2 1 3 0,-2-1 0 0,0 1 0 16,2 0-2-16,-1 1-1 0,-1 1 4 0,1 0 0 16,0 1 2-16,-1 0-2 0,0 0-3 15,0 0 2-15,0 2 0 0,1-2 3 0,-1 3-1 16,0-3 1-16,0 2-3 0,1-2 0 0,-1 1 1 16,2 0 0-16,-2 0 1 0,0-1-3 0,2 0 0 15,-2 0-1-15,1 1-1 0,-1 0 3 16,0-1-1-16,0 1 2 0,0-2-2 0,0 4 0 15,1-2 2-15,-1 2-2 0,0 1 4 0,0-2-3 16,0 1 1-16,0 0-1 0,0-2 0 0,0 3 2 16,0-3 0-16,0 1 3 0,-1-1-3 0,1 2 1 15,0 0 0-15,0-2 0 0,0 3 2 0,0-4-4 16,-1 4 0-16,1-2 2 0,0 0-4 16,0 1 4-16,0-2 0 0,0 1-2 0,0 0 1 15,0 2-1-15,0 2 3 0,-2 0-1 16,2 1 5-16,-2-2-5 0,2-1-2 0,-1 0 1 15,1 2 1-15,-1 1 4 0,1 1 0 0,-1-1 1 16,0-2-4-16,0 1 1 0,-1 0 0 0,0 3-3 16,2-2 3-16,-3 1-4 0,2-3 1 0,1 0-1 15,-2 2-1-15,2 0 2 0,-2-3 1 16,2 3 1-16,-2-2-2 0,0-3 0 0,1 4-1 16,0-1 0-16,1 0 1 0,-1-5-1 0,0 0 0 15,-1 0-2-15,-1-1 0 0,3-1 2 0,-1-1 0 16,1 3 1-16,-1-1 0 0,1-1-1 15,0 2 1-15,-1 3 1 0,0 0 1 0,0 1-1 0,-3-2 1 16,2 1-1-16,1 1-2 0,0 0 2 16,1 0-1-16,-1 1 3 0,-1 1 1 0,-1-1-1 15,0 1-2-15,2-3-2 0,0 2-2 0,0-3 1 16,-1 1 1-16,-2 0-1 0,2-2 0 0,1 6 4 16,0-2-2-16,-1 2 0 0,-4-1 1 15,5-1-5-15,0 0 2 0,-1-2-1 0,-2 3 1 16,2-1-3-16,1 0 4 0,-1 2 1 0,-1 0-4 15,1 1 6-15,0-2-4 0,2-1-1 16,-1 2 2-16,-1-1-4 0,-2 3 3 0,2 0-1 16,0 2 1-16,1-3-1 0,-1 0 2 0,1 0 0 15,-3-2-2-15,2 0 4 0,0 1-4 16,1 2 1-16,-2 1 1 0,0 1-3 0,2-2 2 16,0 0-1-16,1-1-1 0,-1 0-1 0,0-1-4 15,1-2 4-15,0 0 0 0,0-2 7 0,1 0 1 16,-1 4-1-16,-1-1 1 0,0 3-6 15,-2-4 2-15,1 0 0 0,2-1-1 0,-1 0 2 0,0 0-1 16,1 1 0-16,0-2 0 0,-1 6 1 0,0 0 3 16,0 1-1-16,0 1 3 0,-2-1-3 15,2-1-1-15,-1 1 0 0,2 0-2 0,-2 1 3 16,-1 2 1-16,0 0-1 0,1-1-1 0,0 0-2 16,1-4-2-16,1 0 3 0,-3 2 0 15,1 0 0-15,1 2 0 0,0-2-1 0,1-2 0 16,0-1 2-16,0 1 0 0,0-4 0 0,0 2-1 15,0 2 1-15,0-2 0 0,0-1 0 16,0 0-1-16,1-1-1 0,0-1 0 0,-1 3 0 16,2-2-1-16,-4 2 1 0,2 2 0 0,-1 2-1 15,1 2 3-15,-1 1-3 0,1-1 5 16,0 5-1-16,-1 1 3 0,-1 0 2 0,1 0-5 16,-3 1-2-16,3 0-1 0,1 1-2 0,-1 5 4 15,1-4 1-15,-2 1-1 0,1-5 0 0,1-2 0 16,-1 1-1-16,1-2 1 0,0 1 5 0,-2 1-7 15,2-3 2-15,2-2-1 0,-1-3-4 0,0 0 3 16,0-1 0-16,0-1 1 0,-1 0-4 16,1-2 2-16,0 2-1 0,3 0 1 0,-3-1 6 15,-1-2-5-15,1 3 1 0,0 2-1 0,0 3-4 16,-1 0 5-16,0 0 0 0,0 1-1 16,0-3 0-16,1 6-2 0,-1 0 1 0,0 3-1 15,0-2 6-15,-1 1-4 0,1-2 1 0,0 1-1 16,0-2-4-16,0 0 5 0,0-2 0 0,0-2 0 15,0-2-1-15,0 0 0 0,0 1 0 0,0 1 0 16,1 2 2-16,-2-1-1 0,1 0 1 16,0-1-2-16,0-2-4 0,2-1 1 0,0-2 0 15,1-1 1-15,-2 2 1 0,0 5 1 0,-1 0-1 16,1-1 0-16,-1 1 3 0,1-4-3 0,0-1 3 16,-1 4-2-16,1-1-1 0,1 2 2 15,0-1-1-15,-2-2-1 0,0-2-3 0,1-3 0 16,-1 1-1-16,1 3 1 0,-1 6 9 0,0 2-4 15,0 4 3-15,0-3-2 0,1-4-4 0,-1-2 4 16,0-2-3-16,1-1 2 0,-1 1 0 16,0-1-1-16,0 2 0 0,1 3-1 0,0 1 2 15,-1-3-4-15,4-1 5 0,-4-2-2 0,1-1-3 16,0 3 6-16,0-1-5 0,-1-1 2 16,0 3 0-16,1 1-1 0,-2 3-1 0,1-2 1 0,0 2 3 15,0-5-5-15,0 0 5 0,-1 0-1 16,1 0-5-16,0-3 8 0,0 2-7 0,1-2 2 15,-1 3 2-15,0-2-5 0,0 1 3 16,-1-3-1-16,1 2 1 0,-1 2-1 0,0-1 3 16,-3 1 0-16,2-1-4 0,1-1 6 0,0 5-4 15,0 0 3-15,-2 1 3 0,0 0-7 0,1-3-1 16,1-3 0-16,1-1 1 0,-1-2-2 0,0 6 5 16,-4 1-1-16,3 3-4 0,2-2 8 15,0-3-7-15,-1-4 0 0,2 0 3 0,-1 2-7 16,0-2 4-16,0 2-2 0,1-1 2 0,0 2 2 15,4-1 0-15,-4 1 1 0,0 0-5 0,0-2 4 16,-1 0-4-16,1 3 3 0,0 0 3 16,-2-1-6-16,1-1 5 0,-1-4-3 0,1 0 0 0,0 1 5 15,-1 3-1-15,0 5 1 0,0 4-4 16,-2 1 0-16,1-6-2 0,1-3 2 16,0-2 3-16,0 1-2 0,1 2 1 0,-2-1-2 0,2-1-1 15,-1-2 5-15,-1-1-4 0,2 4 1 16,-2 1-3-16,1 0 1 0,1 1-2 0,0-2 2 15,-1-1 4-15,1-1-5 0,0 0 4 0,0 0-2 16,-1 0 3-16,1-2 3 0,0 1-3 0,0 1-1 16,0 0-3-16,-1 2-4 0,1-3 4 15,-1-2 1-15,2 0 0 0,-2-4 2 0,2 2-1 16,-1-1-4-16,0 0-1 0,1 0 2 0,0-1 1 16,-1 1 2-16,0 1-3 0,1-3-1 0,-1 1 1 15,1-6-2-15,1 1 8 0,-2-2-3 16,2 2 2-16,-2-2-6 0,0-2-1 0,1-2 5 15,-1 3-5-15,0-1 8 0,0 2-4 0,0 0-4 16,0-1 4-16,0-3-1 0,0 0 4 16,0-2 3-16,1 2-4 0,-2 0-2 0,1 0-4 15,0-1 3-15,0 1 2 0,1-2 1 0,-1 2 3 16,-1 3-7-16,1-1-1 0,-1-2 1 0,2 0 3 16,-2 0 4-16,1 0 0 0,0 0-3 0,0 0-7 15,1-2 2-15,-1 2 1 0,0-1 4 16,0 2 2-16,-1 1-4 0,1-1 1 0,0-2-5 15,1-1 1-15,-1 1 4 0,1-1-6 16,-1 2-4-16,0 0-22 0,0-1-17 0,0 1-4 0,0-1-12 16,0 1-15-16,0 0-42 0,0 0-27 15,0 0-44-15,2 0-64 0,5 0-195 0,1 0-287 16,0-1-46-16</inkml:trace>
  <inkml:trace contextRef="#ctx0" brushRef="#br0" timeOffset="346846.6431">1581 17635 1 0,'-1'0'0'0,"0"0"0"16,0-1 0-16,-1 1 0 0,-1 0 0 15,1-1 0-15,0 1 0 0,1-2 0 0,-2 2 0 16,0-1 0-16,2 0 0 0,0 1 0 0,1 0 0 16,-2 1 0-16,0 0 0 0,-3 1 0 15,3-1 0-15,0-1 0 0,0 0 0 0,-2 0 0 16,2 1 0-16,0 0 0 0,-2-2 0 0,1 2 0 16,2-1 0-16,-2 0 0 0,-3 2 0 15,4 0 0-15,0-2 0 0,0 0 0 0,-1 0 0 16,1-2 0-16,1 5 0 0,0-2 0 0,0-2 0 15,0 1 0-15,1 0 0 0,-2 0 0 0,0 1 0 16,1 0 0-16,0-1 0 0,1 0 0 0,0 0 0 16,0-1 0-16,-1 2 112 0,1-1 16 15,0-1-7-15,-1 1-23 0,1-1-21 0,0 1-14 16,0 2-11-16,0-2 5 0,0 1-5 0,1-1-9 16,-1-1-6-16,0 1-13 0,0 0-12 0,0 1-9 15,0-1-8-15,0 0-7 0,0 0-6 0,0 0-6 16,0 1-11-16,0 1 2 0,-1-1 2 15,2-1 4-15,-1 0 12 0,0 0 26 0,0 3 13 16,-1 0 5-16,1-1 7 0,0 1-21 0,0 0-2 16,1-2 5-16,-1 1-5 0,0 0 6 0,0 0-2 15,0-1 1-15,1-1 6 0,-1 0-1 16,0 2-1-16,0-1-4 0,1 2-1 0,-1-2 2 16,0-1 1-16,1 0 4 0,-1 0-2 0,0 2 2 15,2-1 1-15,-2 0-3 0,2-1 6 16,0 0-5-16,-1 1 1 0,-1 3 3 0,2-2-1 15,2 0 2-15,-1-1 2 0,-1 0 6 0,5 0-4 16,-4 1 1-16,3 0-2 0,-2 0-4 0,2-2 1 16,-2 2-5-16,0-1-3 0,3 2-4 15,-2 1-7-15,-1-2 1 0,3 0-4 0,-4-2 0 16,5 2 1-16,-4-2 4 0,3 2 0 0,-3-1-2 16,4 0 2-16,1 0-5 0,-1 1 2 0,-1 2 2 15,0-3-3-15,4 1 4 0,-2 0-2 16,2-1 4-16,-1 0-3 0,1 0 5 0,1 1 3 15,-1-1 2-15,1-1 13 0,2 0-2 0,-3-1 0 16,5 1 1-16,-1 1-5 0,2-2 0 16,-1 0-1-16,2-1 1 0,0 0-1 0,0 1-3 15,-3 0-3-15,4 1-6 0,-2-3 3 0,-2 3-4 16,3-2 2-16,-1 2 0 0,-2 2-7 0,3-2 6 16,0 0-3-16,-1-2 1 0,1 0 1 15,5 2-2-15,-2 0 0 0,3-2-4 0,-1 0 4 0,1 0-3 16,-1-1 3-16,1 1 1 0,3 2-4 15,-3 0 0-15,2-2-4 0,-3-1 1 0,4 0 3 16,-2 1-1-16,2-2 1 0,-2 3-5 0,2-3 3 16,-1 2-1-16,1 0 3 0,0 0 2 15,-2 2-7-15,4-1 2 0,-2-1-4 0,-1-1 2 16,3 0 4-16,-3-1-5 0,1 3 2 0,-1-1-2 16,3 2-1-16,-1-3 2 0,2 1 3 15,4 1 1-15,-1 0-4 0,1-1 2 0,1-1 0 16,-3-1 0-16,2-3 5 0,2 3-2 0,-1 1-2 15,1-1-3-15,0 3-4 0,0-1-10 0,-4-1 11 16,1 3 6-16,1-1 1 0,-5 1 10 16,5-1-10-16,-1-3-3 0,0 2 0 0,-2 0-4 15,-1 2 3-15,0 2-4 0,0-2 0 0,-3 1 1 16,3-2-3-16,-4 1 5 0,2 1-1 0,-1-1 3 16,-2 1-2-16,0-1-3 0,0-1 4 15,-1 0-1-15,2-1 1 0,-3 2-1 0,3 2-4 0,-1-2 2 16,0-2-1-16,1 2 5 0,0 0-3 15,-1-1 4-15,3 2-2 0,-6-1-3 0,2-1 6 16,0 2-9-16,3-2 5 0,-1 2-2 0,0 1-5 16,1-1 4-16,0-1 0 0,-1 0 1 0,1 1 2 15,-1 0-1-15,2 2 0 0,3-2-1 16,-1-1 3-16,2 0-3 0,1-1 2 0,-2 1 0 16,-1 1-4-16,2-1 3 0,2-1-2 0,-1-2 2 15,1 3 3-15,0-1-2 0,3 0 2 16,-2 1-2-16,1-1 0 0,0 1 1 0,-1 0 2 15,2 1-1-15,0 0-5 0,2 0 1 0,0-2-3 16,1 0 3-16,2 1 4 0,0-1 0 16,3 1-3-16,0-2-1 0,-1 2 1 0,0 0-1 15,-1-1 5-15,4 0 1 0,-1 1-5 0,0 0 2 16,-2-2-3-16,2-1 2 0,-1 1 3 0,-1 1-3 16,3 1 2-16,-3 0-6 0,3 0 2 0,-1-1 1 15,2 1 2-15,3 0 4 0,-2 1-5 16,0-1 3-16,-2 0-4 0,1-1 0 0,3-2 5 0,-2 3 0 15,2 0-1-15,-2 2-3 0,-4-1-3 16,5-1 0-16,0-1 2 0,-1 1 3 0,1 1 0 16,-4-1 1-16,4 0-4 0,-1 0 0 0,1-1 3 15,-4-1-1-15,3 2 1 0,1 2-3 16,-2-2-1-16,1 1 0 0,-4-2 0 0,3 1 4 16,-2 2-4-16,1-2 2 0,-1 1-3 0,-1-1-2 15,1-2 5-15,-1 2 0 0,-1 0 0 0,4 1-1 16,-5 1-3-16,3-2-1 0,-4 0 2 15,-1 1 2-15,3 1 4 0,1-1-1 0,-2 0-4 16,-2-1-1-16,1-2 1 0,1-1-2 0,1 3 5 16,-3 0-3-16,1 0-4 0,-2 0 6 15,2-2-3-15,1 1 3 0,2 0 1 0,-2-1-2 16,-3 2 1-16,-1-1-2 0,-4-2 0 0,5 2-1 16,-1 1 3-16,-4 0 0 0,3 1-6 15,0 1 3-15,-4-2-3 0,3 0 3 0,-2 0 5 0,3 0-2 16,-4 1-2-16,4 0-2 0,-3-1 1 0,1 0-1 15,3 0 5-15,1 2-3 0,0-2-2 16,0 1 3-16,-4-1 1 0,2 0 2 16,0-1 2-16,-2 1-1 0,2 0-7 0,0 0 0 15,-3-2 1-15,3 2 0 0,-4 0 2 0,2 0 3 0,-2 2-3 16,4-2 1-16,1 1-3 0,-4-4 2 16,4 2 3-16,-2 0-3 0,-2 1 0 0,6 1-4 15,-1-1-3-15,1 0 4 0,0 0 6 0,-1 0 0 16,0 1-2-16,2-1-1 0,-1 0-3 15,2-1 0-15,0-2 6 0,-1 2 0 0,0 1-2 16,0 1-2-16,-1-1-5 0,0 0 1 0,2-1 2 16,-3 1 6-16,0 1-1 0,2-1 0 0,-1 2-4 15,0-2 1-15,2-2 2 0,-3 2 0 16,-1 2 1-16,1 0-4 0,-2 0-4 0,2-1 3 16,1-1 4-16,-4 1 2 0,0 1 2 0,0-2-3 15,2 1-6-15,0-1 2 0,-2-1-1 16,1 1 5-16,0 0 2 0,1 0-4 0,-2 0 1 0,3 0-3 15,0-1 1-15,2 1 4 0,-4 0 4 0,0 0-4 16,-2 1-4-16,1-2-2 0,-1 0 0 16,1 1 1-16,-2 0 5 0,-2 1-2 0,1-1-4 15,-3 0 2-15,-1-1-1 0,1 0 3 0,1 1 2 16,-2 0-3-16,0 0-2 0,0 0-1 0,0-3 2 16,-2 2-1-16,4 0 3 0,-1 1 0 15,0-2-5-15,1 1 3 0,2-1-1 0,-2 0 3 16,1 1 6-16,1 0-5 0,-3-1-1 15,4 1-2-15,0 0-3 0,0 0 1 0,-1-1 5 16,-1 2-1-16,0 0-3 0,-1-2 2 0,1 1-3 16,-3-3 4-16,1 3 6 0,0-2-5 0,-1 3-3 15,-3 0-3-15,3-1-1 0,-2 1 4 16,2-1 2-16,1 1 0 0,2 0 0 0,-3 0 0 16,1 0-3-16,0 0 4 0,-1 0 3 0,-2-1-4 15,1 1 0-15,1 0-3 0,0-1-5 0,0 1 7 16,1-1 2-16,-1 1 1 0,0 0-2 15,0 0-1-15,-2 0-3 0,-1 0 1 0,3-2 6 16,0 2-1-16,-2 0-4 0,3-1-2 0,-2 0-2 16,-2 0 1-16,1 1 6 0,2 0 0 0,-1 1-1 15,3-1 0-15,-1 0-3 0,1 0 3 0,-4-1 2 16,2 1-3-16,-1 0 2 0,-1 1-5 0,0-1-4 16,0 0 4-16,0-1 4 0,2 1 2 15,0 1 1-15,-1-1-1 0,0 1-7 0,0 0 1 16,1-1 4-16,1 0-3 0,2 2 4 15,0-2-3-15,-2 1-4 0,-2-1 2 0,3 0 0 16,-3 0 3-16,0 1 3 0,2-1-2 0,1 0-2 16,-1 0-1-16,0 0 1 0,4 0 0 15,-4 1 3-15,2 0-1 0,-2-1-4 0,1 1 2 0,0-2 1 16,4 1 1-16,-3 1 4 0,-1 2 0 16,2-2-4-16,0-1-1 0,-1 0-1 0,-1 0 0 15,1 1 4-15,2 0-4 0,-3 1-2 0,-1-1 0 16,-1-1-2-16,1 1 7 0,0 0 2 15,-1 1-5-15,2-1 0 0,1 0-2 0,-1-1-2 16,-2 1 4-16,-3 1 3 0,3 0-1 0,0-1-3 16,-1 2 2-16,1-2-2 0,0-1 3 0,0 3 3 15,1-3 0-15,-1 3-4 0,-2-3-4 16,2 0 0-16,-3 0 2 0,2 0 3 0,1 1-1 16,0 0-1-16,0 0 1 0,-2-1-2 0,-1 0 3 15,2 0 4-15,-1 0-5 0,2 0 1 0,1 1-4 16,-1-1-1-16,2 0 2 0,-1 1 0 0,-1 1 4 15,1 0-4-15,-1 0 0 0,0-1 1 16,0-1 1-16,1 0 4 0,0 0-3 16,2 3 0-16,0-2-2 0,0-2-1 0,-1 2 2 0,-1 0 3 15,2 2 0-15,2-2-4 0,-1 3 1 0,0-2-2 16,2-1 1-16,2 0 4 0,-3 0-4 0,5 1 3 16,0-1-3-16,5-1-3 0,-2 2 4 15,2-2 3-15,-3 2-1 0,4 1 1 0,-1 0 0 16,3 0-5-16,-3-1 3 0,3 0 4 0,1-1-2 15,2 3 1-15,0-1-6 0,0-2 0 16,1 2 0-16,-2-3 2 0,2 6 3 0,5-3-2 16,-5 1 0-16,-1 0 0 0,2-3 2 0,3 3 1 15,-3-1-1-15,0 3-1 0,-1-3-3 16,2-1-3-16,-1 2 2 0,-1-3 2 0,2 1 2 0,0 2 0 16,1-1-1-16,1 1-2 0,2-2-2 0,-2-1 5 15,0 1 1-15,2 1 1 0,-3 1-5 16,1-2-4-16,0 3 0 0,-1-4 0 0,-2 2 7 15,1-1 0-15,-2 0 1 0,3 1-3 16,-1-1-1-16,0 0 0 0,0-2-1 0,-3 3 2 16,-3 0-1-16,2 0-1 0,0 0 1 0,-4 0-2 15,0-2 3-15,-2 2 3 0,2-1-3 0,-3 0 0 16,0 1-4-16,0-2 2 0,-2 0 2 0,2-1 2 16,-1 2-2-16,-2-2-2 0,-1 2-1 15,-5-2 2-15,1 0 3 0,-4 0 3 0,-3 0 0 16,-1 0-5-16,-3-2 0 0,-1 0 2 0,-4 0-2 15,1-1 7-15,-3 1-4 0,-2 0-3 0,0 1 5 16,-1-3-4-16,1-1 5 0,-1 3 3 16,-2-2-5-16,2 1 1 0,1 0-6 0,-2-3 0 15,0 0 0-15,0 0 4 0,-1 2 2 0,-1 1-6 16,3-1 3-16,-3 0-3 0,2 0 2 0,0 1 4 16,2-2-3-16,-5 1-1 0,1 1-4 15,1-3 1-15,1 1-1 0,0 1 3 0,-1 1 5 16,2 0-6-16,1 2 8 0,-3 0-8 0,7-2-2 15,-3 3 6-15,2-4-10 0,0 4 10 16,2-1-6-16,0-1 1 0,0 2 3 0,3-3-1 16,0 2 3-16,3 1-1 0,-1 0-1 0,0-1-3 15,4 0 4-15,-1 1 1 0,-1 0 3 0,3 0-2 16,-1 1-6-16,0-2-3 0,1 2 3 0,-2-1 0 16,2 0 7-16,3 0-2 0,-1 0-5 0,0 1 1 15,3-1-1-15,-1 1 7 0,3-1-5 16,4 0 8-16,2 2-4 0,4-4-4 0,0 1 8 15,5 2-5-15,0-1 6 0,3 3-2 0,-1-1-4 16,2 2-6-16,-1-3-2 0,-2-1 2 16,5 3 6-16,-3-2 0 0,3 3-4 0,1-1-2 15,1-1 0-15,1 0 2 0,0 2 4 0,-4 2 1 16,4 0-4-16,-2-1-5 0,1 0-3 0,-3 1 3 16,-2 1 0-16,4-1 6 0,-5 1-2 15,2 2-6-15,-1-4 0 0,3 0 0 0,-3 1 8 16,4 2 1-16,-2-1 2 0,-3 0-3 0,2-2-4 15,-2 0 2-15,-1-2-1 0,0 2 1 16,2 1-2-16,-4 1-1 0,1 0 4 0,-3-3-3 16,-1 1 2-16,6 4 0 0,-7-2-4 0,2 0 3 15,-1 2-1-15,-4-7 3 0,2 2 5 0,-1-2-3 16,-3 1-1-16,-2 1-5 0,0-2-2 0,-4 1 1 16,-3-1 4-16,-3 0 2 0,-1-1 0 0,-4 1 1 15,0-2-4-15,-3-2 1 0,-1 0 5 16,-2 1-3-16,0 1 2 0,1-1-4 0,-5 1-1 15,3-1 1-15,0-2 0 0,-2 3 6 0,3-2-8 16,-2 1 6-16,-1 0-4 0,0-2 1 0,-2 1 5 16,3 0-4-16,-3 0 5 0,1-2-4 15,-1 3 1-15,1-4-3 0,-2-3 4 0,2 6 0 16,0 1-1-16,-2-5 1 0,5 5-6 0,-3-7 0 16,2 1 0-16,0 5 2 0,-3-1 2 15,6 1-2-15,-2 1 3 0,1-2-5 0,-2 2-1 0,0-2 5 16,4 2-4-16,-1-1 3 0,4 2-2 15,1-1-5-15,0 0 5 0,2 1-3 0,2-1 5 16,1 1-1-16,1 0-2 0,0 1-1 16,0-1 1-16,1-1 2 0,5 2-1 0,-3-1 3 15,6 0-4-15,1 1-2 0,-1-2-3 0,2 1 6 16,0 1 4-16,2 2-3 0,0-3 3 0,-2 3-9 16,5-5-1-16,-3 1 5 0,5 2-5 0,1-2 8 15,2 2-2-15,3 1-4 0,3-1 8 0,1 0-6 16,3 1 4-16,-1 2 1 0,1-1-5 15,-1 3 2-15,2-3-3 0,0 4 1 16,2-1-4-16,-3-1 6 0,1 2-2 0,-5-1-1 0,4-3 6 16,-1 2-5-16,2-2 3 0,-1 2 2 0,-2 2-3 15,-1-4 2-15,-2 1-3 0,-5-4-2 16,0 2 5-16,-2 0-2 0,-3 0-2 0,2-1 0 16,-4-1 2-16,1 2-3 0,-5-2 4 0,4 1 3 15,1 0-6-15,0 0 4 0,0 1-3 16,-1 0 2-16,-2 0 1 0,0 0-2 0,-2 1 2 15,2-1-5-15,-2 0 4 0,0-1-4 0,1 2 2 16,3 2 0-16,0 1-8 0,2 0 8 16,-3 0-4-16,0 0 3 0,2 0 5 0,-1-1-3 15,1 2 1-15,-3-1-2 0,-1-1 1 0,0 1-5 16,-5-2 5-16,0 2 2 0,-5-1-4 0,-2 0 6 16,-3-3-6-16,-4-3-2 0,-1 0 6 0,-6-2-2 15,0 1 2-15,1 2 0 0,-3-4-1 16,3 3-2-16,-3-2 1 0,2 1 5 0,-4 2-8 15,0-1 6-15,1 1-2 0,2-4-5 0,-3 1 12 16,3-1-8-16,-1 2 3 0,-4-2-1 0,2 1-3 16,2 1-1-16,0-4 4 0,-3 2 2 0,7 2-4 15,-5 0 5-15,6-2-6 0,-1 1-3 16,3 0 8-16,2-1-2 0,-2 3 2 16,6 0-2-16,-2 1-4 0,3 0-2 0,1-1 1 0,-2 1 3 15,1 0-5-15,1 1 7 0,1 0 0 0,1 0-4 16,1-1 11-16,2 1-10 0,-1 1 3 15,-2 1-1-15,1 1-8 0,1-2 4 0,3 0-2 16,-1-2 4-16,1 1 1 0,1-1 3 0,-1 0-2 16,1 0-5-16,5-1 7 0,4-2-3 15,7 0 3-15,3 3 2 0,3 0-5 0,0 2 0 16,2-1-1-16,0-2-1 0,1 2 0 0,0-1 3 16,1 4 0-16,0-2-2 0,6 2 5 0,-1-1-11 15,0 3 5-15,1 2 0 0,-2 0-5 0,-4 1 8 16,-4-3-5-16,-4-2 3 0,0-2 0 15,-5 0-2-15,-3 1 3 0,3 3-6 0,-4-3 6 16,-3 2-1-16,-1-2 1 0,-1 0 2 16,5 4-8-16,-4-3 6 0,0 1-3 0,-4-2 4 0,-3-3 3 15,-3 1-2-15,2 0 1 0,-7 0-4 16,2-1 6-16,-1 0-6 0,-5-2 3 0,-3 1 4 16,1 1-13-16,0-1 10 0,-3 1-6 0,2-2 0 15,-6 2 8-15,2-2-6 0,-4 4 4 0,-3-2-6 16,-1 2 4-16,-4-2-3 0,1 0 0 15,-2 0 6-15,-1 1-8 0,-2-1 6 0,1 0-1 16,-1 0 1-16,0-3 10 0,0 1-5 0,0 4 2 16,0-2-1-16,0 2 1 0,-1-2 1 0,2-4 1 15,-1 3 0-15,1-1-9 0,-1 0 3 16,3 0-4-16,-2 0-1 0,0-3 9 0,-1 2-8 16,2 0 4-16,-1 2-4 0,-1 1-3 0,0 0 0 15,2-3 0-15,-2 2 6 0,2-1-6 0,-2 1 6 16,2 1-3-16,-2 0-6 0,0-3 9 15,-2 2-8-15,2-1 3 0,0 5-1 0,-2 0-8 0,2-3 5 16,-2 0-5-16,2 0 8 0,0-2-3 16,0 1 1-16,0 2-3 0,0-2-8 0,-1 0 4 15,1 1-7-15,-2-2 1 0,1 5 0 0,-3 0-3 16,1-3 4-16,-4 1-2 0,2-2-2 16,-4 2-10-16,-1 1-21 0,-2 0-42 0,-4 1-81 15,0-2-138-15,-5 2-465 0,-4-1-685 0</inkml:trace>
  <inkml:trace contextRef="#ctx0" brushRef="#br0" timeOffset="370080.7931">401 16486 1 0,'0'0'0'0,"0"-2"0"15,0 2 0-15,0-3 0 0,0 2 0 0,0-1 0 16,0 1 0-16,0-1 184 0,0 0 12 16,0 1-3-16,0-1-20 0,0 1-12 0,-1 0-14 15,1 0-12-15,0 0-9 0,-1 0-1 0,1-1-8 16,-1 1-6-16,1 0-7 0,-1 1-13 0,1-4-8 15,-3 4-11-15,3-1-11 0,0 1-3 16,-1-1-5-16,1 1-3 0,-1-1-2 0,0 1-3 0,1 0-6 16,0-2-2-16,-1 2-4 0,0 0-6 15,0-1 1-15,0 1-4 0,1 0 2 0,0 0-2 16,-4 0-6-16,4 1-1 0,0-1-4 0,-1 0-3 16,1 0-2-16,0 0-3 0,1 0-4 15,-2 0-4-15,1 0 2 0,0 0-3 0,1 0 1 16,-1 0 0-16,4 2-3 0,-4-2 0 0,0 0-6 15,1 0 3-15,-1 0 1 0,0 0 1 0,1 1 7 16,0-1-1-16,0 0 7 0,0 1 1 16,4 2 3-16,-2-1 2 0,0 2-1 0,4-2 3 15,-3 0-1-15,5 1 2 0,-1-1 3 0,2-1 0 16,1 3-2-16,1-2-4 0,3 1-2 16,-2 0 1-16,6 1 6 0,-1-2 1 0,-1 0-1 15,6 1-2-15,-2-1-5 0,3-1-1 0,-2 0 3 16,0 2-1-16,5-2 0 0,-5 1-3 15,4-1-4-15,-3 2 1 0,-1-2 1 0,0 0 6 16,22 2-15-16,-9-2 0 0,-8-1-3 0,-6 0-1 16,-1-1 18-16,-2 1-2 0,0 0 2 0,-1 0-5 15,3 1-3-15,-3-1-2 0,-3 1 3 0,3 0 6 16,-3 1 0-16,2-2-1 0,-2 2-7 16,-4 1-7-16,2-2 3 0,-1 1 0 0,3 1 4 15,-4 0 0-15,1-2-3 0,2 2 3 0,-3-3 2 16,0 1 2-16,-1 1 6 0,-1-1-6 15,-3 0-1-15,2-1 1 0,-3 0 0 0,5-1 5 0,-1 0 2 16,1-1-2-16,1 1-7 0,0 1 3 16,0-2-5-16,3 1 5 0,-3 0 4 0,0-1-7 15,0 1 0-15,-2 1-5 0,1 0 1 0,-5 0 0 16,5 0 4-16,-6 0-1 0,3 0-7 0,-3 0 6 16,3 0-4-16,-3-3 5 15,-1 3 6-15,4 0-3 0,-5-1-1 0,1 1-4 16,0 0 0-16,0-1 3 0,0 1 4 0,-2-1 2 0,0 2-3 15,0-1 5-15,0 0-2 0,0 0 5 16,-2-1 4-16,4 2-7 0,-2-1-2 0,-2 0-5 16,2 0-6-16,-2 0 4 0,1-1 2 0,0 2-3 15,1-1-5-15,-2 0-14 0,0 0-27 0,-4-3-25 16,3 1-37-16,-4 1-62 0,-1 1-99 16,2 0-220-16,-5 1-462 0,1 0-169 0</inkml:trace>
  <inkml:trace contextRef="#ctx0" brushRef="#br0" timeOffset="370563.2495">1148 16383 1 0,'-3'-2'438'0,"1"0"5"0,2-2-77 0,0 2-94 16,0 1-71-16,0-1-57 0,1 1-43 16,0 0-30-16,2 0-20 0,-1-1-15 0,0 2-7 15,2-2-4-15,1 2-12 0,-3-1 4 0,4 1-2 16,-2 0-4-16,2 1 8 0,0 1-1 0,3 0 2 16,1-1-1-16,0 1-2 0,6 0-5 15,-5 1 0-15,1 0 2 0,-2-1-6 0,1 1 3 16,0 0-2-16,0 2-3 0,0-3 5 0,4 2-1 15,-4 0 1-15,-1 0-3 0,-1 0-3 16,-4 1-1-16,3-1 1 0,-5 1 3 0,2 1-3 16,-3-2 1-16,0 3 0 0,-2-1-1 0,0 0 13 15,0 3 3-15,0-2 5 0,-3 2 2 0,-4 1-4 16,3 0-2-16,-3-1-1 0,-4 4-2 0,-1-4-3 16,-1 3-4-16,-2-1-6 0,5-1-4 15,0 1 3-15,-1-1 0 0,0-1 0 0,1-1 1 16,0 2-3-16,0-1-1 0,0-2 0 0,-1 3 0 15,2-2 2-15,0-3 0 0,3 3-2 0,-1-3-3 16,0 0 5-16,3-1-4 0,-2 2 4 16,3-2-1-16,-2-1-7 0,1 1 2 0,3-1-3 15,-1 1-5-15,-2-1-24 0,2 1-56 0,0-3-99 16,1 3-184-16,0-1-420 0,-1 1-454 0</inkml:trace>
  <inkml:trace contextRef="#ctx0" brushRef="#br0" timeOffset="372200.4091">475 16009 364 0,'-3'-5'641'0,"1"2"-223"0,-4-2-73 0,2 0-50 15,-4 0-66-15,4-1-55 0,-3 0-46 0,3 2-30 16,-2 1-31-16,3 1-33 0,-1 2-19 16,2-2-25-16,1 4-6 0,0-1 5 0,-1 3 0 15,-2 1 10-15,2 4 0 0,1 2 4 0,0 0-2 16,-1 5 2-16,-2 3-2 0,1 1-3 0,3 0 5 16,-2 3-1-16,1-2 1 0,-3 2 1 15,2-1-6-15,1-1-1 0,-1 0 2 0,0 0 4 16,-3-3 3-16,3-1 4 0,0-1-3 0,0-2-5 15,-2-5 4-15,2 2-2 0,2-4 6 0,-1-2 15 16,0-3 12-16,0 0 27 0,1-2 18 0,0 0-1 16,0-1-16-16,0-2-24 0,-1-2-26 0,-2-1-15 15,1-1 5-15,1-1-3 0,-2-2 4 16,-2-3-3-16,3 2-5 0,-1-4 2 0,-2 0-3 16,3-1 3-16,-1-2 2 0,-1-2 0 0,2-2-1 15,0-2-5-15,0 0 3 0,-4-3-3 16,5 1 2-16,1-3 4 0,-1-1-6 0,2 2 4 15,0 2-1-15,4 2-1 0,-3 0 4 0,0 1-1 16,4 0-2-16,-1 4-3 0,1 2 0 16,-1 1 0-16,4 1 0 0,0 2 7 0,0 0-7 15,3 4 2-15,-1-2 1 0,1 2-4 0,5 3 7 16,-4 0 0-16,4-1 0 0,1 4-2 0,-5 0-5 16,5 2-3-16,-5 2 1 0,4 3 5 15,-4 1-2-15,0 3 8 0,2 0-4 0,-3 4-2 16,-1 1 5-16,-1 2-3 0,0 0 1 0,-1 2-2 15,-4 2 1-15,1 0-2 0,-4-1 0 0,-1 4 3 16,-1-1-3-16,-2 0 4 0,-2 0-5 0,-2-1-4 16,-5 0 5-16,2-2-3 0,-2 0 3 0,-2-2-2 15,-1 1-1-15,0-4-3 0,2-1-1 16,-6-2 4-16,6-1-3 0,-5-2 4 0,6-1-1 16,0-2 1-16,0-1 4 0,1 0 0 0,1-3 2 15,1 0-1-15,3-3-1 0,-1 2-1 0,3-1 3 16,1 1 3-16,1-2-3 0,-2 2 1 15,3 0-4-15,0 0-6 0,0 0-5 0,0 1-17 16,3-2-21-16,-2 2-29 0,0 0 6 0,0 2 17 16,0 0 22-16,5 2 35 0,-2 0-4 15,4 1 1-15,-2 2 0 0,4-1-1 0,0 2 6 16,5 3 0-16,-3-3 2 0,6 3 3 0,-3-2-5 16,5 0 3-16,1 0-2 0,0 1 2 0,4-2 3 15,-1 2 3-15,2-3 0 0,-2-3-4 16,2 3 2-16,-2-5-1 0,-1-1 4 0,1-1 2 15,-4-1 0-15,-3-1 2 0,2-3-2 0,-3 0 5 16,-2-1 2-16,-3 0 3 0,-1-2 3 16,0 1-2-16,-2 0 3 0,-4-2-4 0,2 1-2 15,-3 0-13-15,-2-2 5 0,2 2-3 0,-6-4-6 0,2 3 13 16,-1-1-14-16,-1-3-1 0,-3 2 0 16,2-1-5-16,-4 1 1 0,1 1-2 0,2 2 1 15,-2 2 3-15,-2-2-7 0,3 5 2 0,0-1-5 16,-1 2-2-16,2-1 1 0,-2 3-2 15,-2 0 0-15,4 0-6 0,-2 3 1 0,-1 0-4 16,1 1 1-16,0 3 5 0,-2 0-3 0,2 2 4 16,3 2 2-16,-4 1-3 0,5 0 6 0,-2 1-1 15,2 1 1-15,3 0-2 0,0 0 1 16,1-1-3-16,5-4 3 0,-1 2 9 0,4-1-3 16,1-2 7-16,5-2 0 0,-1 1-2 0,2-3 5 15,0-1-3-15,1-2 2 0,3-1-15 16,10-3-1-16,-4-3-1 0,-2-1 1 0,-10 0 16 15,4 0-2-15,-4-1 3 0,2 2-2 0,-5-3 1 0,0 3 7 16,-1-4 0-16,-6 4 4 0,3-1 2 16,-5-1 0-16,-1 4 2 0,2-3-3 0,-3-1 3 15,-3 2-5-15,3 0 1 0,-2 0-6 0,0 1-6 16,-4 0 0-16,3 2-7 0,-6 0-1 0,1 2-6 16,2 0-3-16,-5 2-1 0,-3 2 0 15,2 1 7-15,1 3-2 0,1-1 4 0,2 1-6 16,3 0-4-16,-3 1 3 0,6-3-7 15,0 1 2-15,-1 0 1 0,3 0-4 0,3 0 6 16,-1-2 2-16,0 1 4 0,7 1 6 0,-5-3 2 16,4-2 3-16,2-1-1 0,1-1 5 0,0-1-2 15,0-3 1-15,0 0 4 0,-2-3-6 16,2 1 7-16,-3-4-4 0,1-1 3 0,0-2 3 16,-1-1 6-16,-2-1-1 0,1 0-4 0,-3-2-2 15,2 2-7-15,-2-1 4 0,1 0 4 0,-3 3-5 16,-1-3 5-16,0 3-2 0,2-3 4 15,-3 1 1-15,0-2 3 0,0 1 1 0,-3 0 0 16,2 1 6-16,0 1-2 0,-1 4 2 0,1 1 3 0,-3 1-9 16,1 2 3-16,3 3-3 15,-1 0-3-15,0 4 3 0,1 0-6 0,0 0-6 0,-1 1-9 16,1-1 0-16,0 2-11 0,0-1-7 0,1 0 0 16,-2 2-6-16,1 6 13 0,0 3 6 15,-1 2 2-15,1 3 6 0,1 1-4 0,0 1 2 16,-1 1-2-16,0 0 3 0,-1 4-4 0,1 0-1 15,-1-1 6-15,-2 1-9 0,3-1 6 0,-1-2-1 16,0-1 1-16,1 1 3 16,-1 0-1-16,1-4 0 0,0-1-3 0,0-3 2 0,-1-1-2 15,1-2-2-15,0-1 2 0,0 0-26 0,1-1-28 16,-1 0-52-16,0-1-82 0,2 0-141 16,-1 0-573-16,3-4-724 0</inkml:trace>
  <inkml:trace contextRef="#ctx0" brushRef="#br0" timeOffset="378392.6027">147 14595 1 0,'0'0'0'0,"0"0"0"0,0 0 0 0,0 0 0 16,0 0 0-16,0 0 0 0,0 0 134 0,0 0 69 15,0 0-17-15,0 0-16 0,0 0-14 0,0 0-9 16,0 0-8-16,0 0-14 0,0 0-7 0,-3-25-9 16,3 25-7-16,0 0-5 0,0 0-4 15,0 0-4-15,0 0-10 0,0 0-11 0,0 0-19 16,0 0-17-16,0 0-17 0,0 0-10 0,0 0-4 16,0 0-7-16,0 0-2 0,0 0-1 0,0 0 19 15,0 0 7-15,0 0 7 0,0 0 2 0,0 0-16 16,0 0 0-16,0 0 1 0,0 0 7 15,0 0 2-15,22-23 4 0,-22 23-1 0,0 0-28 16,19-3 27-16,-10 2-27 0,1 0 0 0,1 0 26 16,-2 1-29-16,-1 0 25 0,1 0 2 0,0 0-1 15,2-1 1-15,0 1-3 0,3 0 1 16,-1 0-2-16,-1 0 0 0,5 0 3 0,-3 0 1 16,4 0-1-16,-2 0-2 0,1 0 1 0,0 0 1 15,3-1 1-15,-2 1 4 0,-2-2-4 16,2 2 0-16,0-1-5 0,-2 1-2 0,1-2 0 15,1 2-1-15,-5-1 0 0,4 1-1 0,-4 0-2 16,3-1-1-16,-4 1 2 0,1-1 3 16,-1-1-3-16,-1 2-1 0,4-2-2 0,-3 2-2 15,0-1 4-15,-1 1-1 0,4-1 1 0,-3 1 1 16,-1 0-2-16,1-1 0 0,0 0 0 0,2-1 3 16,-1 1-2-16,-1 0 1 0,4 0-3 15,-4-1-6-15,1 2 5 0,2-2-1 0,-3 1 2 16,2 1 0-16,0-3-3 0,-1 2 0 0,-1 0-12 15,11-3 3-15,-3 3-2 0,-3-1 0 16,-7 1 10-16,3 2-6 0,1-2 8 0,-3 1-2 16,0 0 1-16,-1-2 3 0,1 2-4 0,-3 0 0 15,-3 0 0-15,3-1 0 0,0 1 1 0,1 0 2 16,-3 0-1-16,2 1-4 0,3-2 4 0,-1 1-2 16,-1 0 0-16,0-1 6 0,-1 2-5 0,-2-1-1 15,2 0 0-15,1 0-2 0,-1 0 3 16,-3 0 1-16,3 0-2 0,-1 0-2 0,-3 0 2 15,3 0-2-15,-4 0 2 0,3 0 5 0,-3 0-6 16,-1 0-1-16,4-1-1 0,-4 1-1 0,0 0 4 16,-1 0 0-16,0 0 0 0,-1 1-2 15,2-1 1-15,-2 0 2 0,0 0 2 0,-2-1 6 16,2 1-3-16,-1 0 0 0,1 0-1 0,0 0-4 16,-1 1 5-16,1-1-1 0,0 0-1 15,0 0-4-15,0 0-6 0,-1 0-9 0,0 0-7 16,0-1-5-16,0 1-20 0,-1-1-42 0,-2 0-36 15,2 1-53-15,-5-1-59 0,3 1-94 0,-6 0-202 16,0 1-197-16,1-1 51 0</inkml:trace>
  <inkml:trace contextRef="#ctx0" brushRef="#br0" timeOffset="379064.1017">1030 14316 1 0,'-4'-2'0'0,"-3"-1"0"0,-3-2 284 16,1 2 154-16,2 1-77 0,2 1-57 0,-2-1-42 16,4 0-47-16,-2 1-34 0,1 0-25 0,4 1-25 15,0-1-22-15,-1 1-18 0,2 0-18 16,-1 0-25-16,0 0-17 0,0 1-18 0,0-1-15 16,0 1-4-16,0-1-8 0,0 1-6 0,0-1-3 15,0 0-12-15,0 0 5 0,0 1 12 16,4 0 9-16,1 2 18 0,-2-1 7 0,4 2 2 15,-2 1 0-15,2-1 4 0,4 2 0 0,-1-2 0 16,0 0 1-16,1 2-3 0,1-1 0 16,4-1 1-16,-4 1-2 0,5 1 1 0,-2-2-3 15,4 2-2-15,-2-2-6 0,-2 0 0 0,1-1-3 16,-1 1 1-16,0-1 3 0,-2 2-4 0,-2-3 1 16,-1 1-4-16,1-1-4 0,-1 2 6 15,-1-3 0-15,0 1 0 0,-5 0-1 0,2 0-3 0,-3 0-1 16,2-1 1-16,-3 2 3 0,-1-2-3 15,1 0 1-15,1 0-3 0,1-1-3 0,-3 0 4 16,-1 2 1-16,1-2 0 0,-1 0 2 0,0 1-2 16,0-1-2-16,0 1 1 0,0 1 3 15,0-1-2-15,0 1 2 0,0 0-3 0,0 0-2 16,0 1 4-16,0-1 0 0,-1 3 1 0,0-1 5 16,-3 0-5-16,0 1-1 0,2 2 1 0,-1 2 2 15,-3-2 0-15,2 5 2 0,-3-1-3 0,-2 4-4 16,-1-2 4-16,0 2 0 0,-1 1 0 15,0-2 1-15,-2 2-3 0,-2-2-2 0,4 0 0 16,-2 0 2-16,3-2-1 0,0 2 0 0,-1-1-2 16,1 0-4-16,2-3 5 0,-2 0 0 0,3-2 2 15,3-1 3-15,-3 2-6 0,4-3 0 16,-4 1 1-16,4-1-1 0,0 0 1 0,2-2 2 16,-3-1-2-16,3-1-3 0,1 1 4 0,-1 0-2 15,0 1 2-15,0-1 2 0,0 0-3 0,-3 0-1 16,3 0-1-16,1-1 1 0,-1 1 1 15,1-2 2-15,0 1-1 0,0-2-2 0,0 2 1 16,0 0-1-16,0-2 3 0,0 1 2 0,0-1-4 16,0 0 1-16,-1-1-2 0,2 1-1 0,-1 0-10 15,0-2-38-15,0 0-78 0,0 2-138 0,0 0-500 16,1 0-805-16</inkml:trace>
  <inkml:trace contextRef="#ctx0" brushRef="#br0" timeOffset="384599.9008">207 13919 1 0,'0'0'0'0,"0"0"0"0,0 0 0 0,0 0 272 15,0 0 4-15,0 0-84 0,0 0-24 0,0 0-76 16,0 0-37-16,0 0-16 0,0 0-1 0,0 0 10 16,0 0 7-16,0 0-4 0,0 0-13 15,0 0-18-15,0 0-11 0,0 0-7 0,0 0-6 0,0 0-4 16,0 0-16-16,0 0-18 0,0 0-24 16,0 0 52-16,0 0 94 0,0 0 53 0,4 19 43 15,-4-19-68-15,3 7-40 0,-3-7-56 0,2 9 23 16,-2-9-3-16,2 14-3 0,-2 1-4 15,2-1-5-15,-1 3-3 0,4-4-2 0,-4 4 0 16,0-3-3-16,-1-4-3 0,0 1 5 16,1-3 1-16,0 1 4 0,-1 0 3 0,-1-2-33 15,1-1 30-15,-1-1-32 0,1 2 31 0,0-3 0 16,0 1 1-16,-2-1-1 0,2-2-4 16,-1 0 0-16,1 1 1 0,0-2 1 0,0-1 4 0,-1 1 2 15,2-1 34-15,-1 0-22 0,0 0 40 16,1 0-13-16,-1 0-16 0,0 0 39 0,0 0-24 15,1-1 68-15,-3 0-54 0,3-2 13 0,-1 3-53 16,0 0-28-16,0 0-3 0,0 0-2 16,0 0 31-16,0 0-30 0,0 0 30 0,-12-24-29 15,12 24-4-15,0 0 3 0,0 0-3 0,-16-31 2 16,16 31 1-16,0 0-4 0,-9-32 0 0,9 32 0 16,-4-28-1-16,4 28 3 0,-6-31 0 15,6 31 2-15,-1-33-3 0,1 33 6 0,0-36 0 0,0 36 2 16,5-36-24-16,-1 17-4 0,3-15 0 15,3 0-4-15,0 7 26 0,0 2 2 0,1 4-3 16,-1 7 2-16,0 2-6 0,-4 5 1 0,3 2-5 16,0 1-1-16,0 1-2 0,1 2-5 15,-2 2 1-15,-3 2-1 0,3 3 2 0,0-1 7 16,-4 4 3-16,4 3 4 0,-6 1 2 0,0 3 1 16,1 2-1-16,-6-1 1 0,1 4 2 15,-2 0-3-15,-3 0 2 0,3-1-3 0,-5 0-3 16,1-4 1-16,1 0 1 0,2-1 1 0,-3-3-1 15,1-2 1-15,4-2-2 0,0-2-1 0,-1-2 0 16,3 2-5-16,1-5-6 0,-1 1-1 0,2-1 1 16,3 0 9-16,-1-1 8 0,0 0 6 15,5 0-1-15,1 0-2 0,1 0-3 0,0 0-2 16,3 0 1-16,3 0-2 0,-2 1 0 0,-2 0-1 16,5 2-3-16,-5-1 4 0,-1 3-2 15,4 1 2-15,-5-1 0 0,0 0-1 0,-4 1-2 16,1 1 0-16,0 0 4 0,-4 0-2 0,-1 2 4 15,0-1-2-15,-2 0-1 0,0 1 4 16,-2 0-2-16,1 0 2 0,-3 0 3 0,-2 0-2 16,-1 2 1-16,1-4 0 0,-2 3 1 0,0-2-2 15,2 0 1-15,-3-2 1 0,1-1-4 0,-1 3 2 16,2-5-3-16,2 2-4 0,-4-3-4 0,0 1-18 16,1-2-17-16,2 1-36 0,-3 1-57 15,1-3-86-15,-1 0-169 0,5 0-493 0,-4-3-311 16</inkml:trace>
  <inkml:trace contextRef="#ctx0" brushRef="#br0" timeOffset="384914.9998">533 13746 849 0,'0'0'507'0,"0"0"-192"0,0 1-85 0,0-1-53 16,0 1-52-16,1-1-46 0,-1 2-44 16,1-1-27-16,-1 0-2 0,0 2 19 0,1 0 19 15,3 2 18-15,-2 2 5 0,0-1-10 0,3 2-4 16,-1 2-5-16,-2 0-2 0,4 4-1 0,-3-5-6 16,4 5-3-16,-4-2-8 0,3 4-6 15,-3-1-2-15,-1 1-3 0,0 0 1 0,2 0-3 0,-1 2 2 16,-3-2-1-16,0 2-3 0,1-4 1 0,-1 3-3 15,0-2 0-15,0 0-3 0,0-1-5 16,0-2-2-16,0 1-19 0,0-4-25 0,1 3-59 16,-1-4-102-16,1 0-211 0,2 0-537 0,0-3-380 15</inkml:trace>
  <inkml:trace contextRef="#ctx0" brushRef="#br0" timeOffset="385551.3582">777 13890 712 0,'-1'0'756'0,"0"0"-400"0,1 1-169 0,-1-1-98 16,0 1-39-16,1 0 10 0,-3 2 13 0,3 1 12 16,-1 0 9-16,0 5-20 0,0-1-23 15,1 0-9-15,-1 3-10 0,0 1-6 0,0 1-5 16,1-1-9-16,0 1 0 0,0-2-3 0,1 1 1 15,0-2 0-15,0 0 1 0,1-2 2 0,3 1-2 16,-2-2 3-16,2-3-3 0,0-1 1 0,1-1 6 16,-2 0-4-16,4-2 5 0,-3-3-5 0,4-1-4 15,0 0-1-15,-1-5 0 0,2 2 1 16,0-2-1-16,-2-2 5 0,-1 2-4 0,1-3 2 16,0 2 2-16,-3-2-4 0,1 4 5 0,-4 0-1 15,3 0-1-15,-3 2 7 0,-1 2-3 0,1 1-2 16,-1 1-4-16,-1 1-6 0,0 1-12 15,0 0-13-15,-1 0-10 0,1 1-8 0,0 1 13 16,-2 2 10-16,2 1 12 0,-1 0 6 0,1 3-4 16,0 0 1-16,0 0 1 0,0 3 1 15,1-3-2-15,1 3 0 0,0-2 3 0,4-1-6 16,-3 2 9-16,4-5 0 0,1 1-1 0,-1-2-3 16,10 0-8-16,3-6 3 0,-2-1-2 0,-5-3 8 15,2-1 2-15,-3-3-1 0,-2 1 4 16,1-1-6-16,0-3 5 0,-2-3-1 0,-1 2-1 15,-3 1 10-15,2 1-4 0,-2-2 5 0,0 2 1 16,-3-1-3-16,-1 1 3 0,0 0-3 0,-1 0 5 16,-1 2-3-16,1 1 5 0,-2 0 1 0,0 2-1 15,-3 2 11-15,4 2-9 0,-3 2-1 0,0-1-1 16,1 2-12-16,3 0 0 0,-1 2-7 16,-2-1-2-16,-1 1-5 0,1 1 0 0,-4 3 2 15,2 4 0-15,-3-2 4 0,-1 5-2 0,5-1 0 16,-2 2 2-16,3-1-6 0,-1 0 4 0,3 0-2 15,-1-1 1-15,4-1 0 0,2 0 2 16,0-2-1-16,2 2-4 0,0-2 3 0,6-3-17 16,1 3-17-16,0-4-38 0,5-2-76 15,2-3-105-15,1 0-237 0,2-2-659 0,5-4 18 16</inkml:trace>
  <inkml:trace contextRef="#ctx0" brushRef="#br0" timeOffset="387223.2155">157 12391 1 0,'0'0'0'0,"0"0"0"0,0 0 204 16,0 0 105-16,0 0-46 0,0 0-34 0,0 0-22 16,0 0-16-16,0 0-8 0,0 0-12 0,0 0-21 15,0 0-20-15,0 0-19 0,0 0-17 16,0 0-15-16,0 0-16 0,0 0-17 0,0 0-13 16,0 0-14-16,0 0-7 0,0 0-4 0,0 0-8 15,0 0-2-15,0 0-3 0,0 0-3 0,0 0-6 16,0 0-5-16,0 0-10 0,0 0-11 15,0 0-4-15,0 0 18 0,0 0 24 0,0 0 26 16,0 0 22-16,0 0 3 0,0 0 1 0,0 0 6 16,0 0 1-16,7 12-31 0,7-10-11 0,2 2-11 15,5-1-6-15,0-1 22 0,1-1 0 16,1 0-1-16,2 1-6 0,-2-1 2 0,0 2-5 0,2-1 1 16,0-1 0-16,3 2 0 15,-4-1 4-15,4 0-2 0,0-2 1 0,-3 3-2 0,4-3-2 16,1 0 2-16,-3 2-3 0,-1-2-2 0,2 0 0 15,-1 1-1-15,-1-1 1 0,-1 0 0 0,-1 1 1 16,2-1-1-16,-1 1-1 0,-2 0 1 16,0-1-2-16,-1 2-10 0,-3-1-1 15,14-1-2-15,-10 2-2 0,-4-1 11 0,-9-1 1 0,2 1 4 16,-2-2-1-16,1 1 1 0,-2-1 1 16,1-1-1-16,0 2 0 0,0-1 2 0,0-1-4 15,-1 1 1-15,2 0-2 0,-3 0 0 0,1 1 0 16,-3 0 0-16,2-1 0 0,-2 1-2 15,0-2 1-15,1 2-3 0,2 0 0 0,-5 0-1 16,4-3-4-16,-2 3 0 0,3 0-3 0,-3-2-5 16,2 2 1-16,-1-1-4 0,-3 0-1 0,0 1-2 15,1-1-2-15,-3-1 0 0,1 2-2 0,1-1 3 16,-2 1 1-16,-2 0 2 0,0-1-1 0,0 0-6 16,-1 1 1-16,0 0-24 0,0-1-18 15,-2-2-13-15,0 1-28 0,3 1-16 16,-2-2-33-16,-3 3-55 0,1-3-38 0,-5 1-43 0,0 0-10 15,-2-2 31-15,0 1 60 0,4 1 83 0,2-2 73 16,-3 1 53-16,4-3 31 0,-2 2 30 16,2 1 40-16,-2-1 56 0,4 2 49 0,-2-2 46 15,-1 2 24-15,3-2-16 0,1 3-23 0,1-1-32 16,0 2-39-16,1 0-36 0,0 0-46 16,0 0-47-16,0 2-27 0,6-2-9 0,-3 1 2 15,5-1 6-15,0 1 0 0,2 2-2 0,1-1 2 16,3 2 0-16,-3-1 1 0,-2 1 2 0,0 1-3 15,0 0 2-15,-1 1-4 0,1 1 1 0,-4 0-1 16,2 2 2-16,0 0 4 0,-5 1-1 16,3-1 6-16,-4 4 5 0,-1-2 3 0,-2 0 7 15,-1 1-1-15,-4-2 0 0,2 1-5 0,-4 2-4 16,0-1-4-16,1-2-2 0,-2 3-1 0,-1-1-6 16,0 1-10-16,-6 0-46 0,4 1-106 0,-7-3-247 15,-1 3-590-15,0-4-322 0</inkml:trace>
  <inkml:trace contextRef="#ctx0" brushRef="#br0" timeOffset="388033.8263">309 11744 1 0,'-1'-2'262'16,"0"1"232"-16,-4-2-111 0,3 1-98 0,0 1-71 15,-6-2-54-15,6 1-41 0,-4 2-32 16,3-1-29-16,-1 1-23 0,-2 1-18 0,-3 1-8 15,4 3 3-15,-3 0 28 0,8-5-20 16,0 0 29-16,0 0-3 0,0 0-24 0,-26 29 25 16,26-29-26-16,0 0-3 0,-17 27-5 0,17-27-3 15,0 0-5-15,-17 35 4 0,17-35-4 0,-9 26 6 16,9-26 5-16,-4 29 6 0,4-29 13 16,-3 27 2-16,3-27-23 0,9 35 30 0,4-18-31 15,1-4-2-15,4-5 26 0,1-5-31 0,2-3 23 0,-5-4 2 16,3-3-2-16,-4 0-3 0,0-1 4 15,-2-1-5-15,2 1 0 0,-5 0 1 0,-1-3-3 16,1 4 3-16,-6 0-2 0,3-1 2 0,-4 4-6 16,-1-2 3-16,2 3 2 0,-4 0-9 15,1 1 5-15,0 1-15 0,-1 0-9 0,0 1-9 16,0 0-19-16,0 1 2 0,-1 0 2 0,1 3 10 16,1 0 10-16,-1 0 6 0,1 4 2 0,-1 2-2 15,1 0 9-15,-1 3-6 0,1 1 0 16,0 2 2-16,-1 1-7 0,1 1 5 0,-1-2-3 15,0 4 1-15,5-1-3 0,-4-1-17 0,0-2-32 16,0 0-52-16,0 0-69 0,0-4-118 16,2 1-218-16,-1-2-369 0,-1-2-96 0</inkml:trace>
  <inkml:trace contextRef="#ctx0" brushRef="#br0" timeOffset="388433.4416">519 11869 188 0,'1'-1'724'15,"0"1"-307"-15,0-1-175 0,0 1-95 16,0 0-59-16,4 0-25 0,-1 2-16 0,-1 1-3 16,4 1 9-16,1 2-1 0,0 1-4 0,-2 1-3 15,3 2-10-15,0 2-4 0,-1 1-4 16,1 1-1-16,-4 0-2 0,2 0-2 0,-3 2 2 15,1-2-3-15,-2 1 4 0,-2-1-2 0,0-1-3 16,0 0 2-16,-2-3-3 0,1 0 1 16,-2-2 2-16,1-2 5 0,0-1 6 0,-1 0 11 15,-2-3 9-15,2 1 1 0,1-2 3 0,-1-1-15 16,-2-1-11-16,2-2-13 0,1 0-12 0,1-2-7 16,0-1-5-16,0 1 0 0,0-3 0 15,2-3 0-15,3 3 3 0,-2-5 1 0,4 1 5 0,-3-3 0 16,6 3 1-16,-2-4 1 0,0 3-5 15,-2-1 1-15,3 0-4 0,-1 3 1 0,1-2-1 16,-1 4-3-16,-2 1 1 0,2 0-7 0,-1 3 2 16,-1 0-5-16,2 2-5 0,-2 2-21 0,-1-1-86 15,2 2-163-15,-2 2-404 0,3-1-792 16</inkml:trace>
  <inkml:trace contextRef="#ctx0" brushRef="#br0" timeOffset="388798.5982">797 11983 254 0,'0'0'217'16,"1"0"-194"-16,0 2 64 0,0-2 151 0,4 0 60 15,-3 1 3-15,4-1-40 0,-1-1-119 16,3-1-58-16,1 1-22 0,0-2-5 0,3 0-4 15,-2 0-6-15,0-2-4 0,1 1-2 0,-1-1 2 16,-2-1 2-16,-1 0 2 0,0 0 4 0,0 1-3 16,-3-3 2-16,2 2 5 0,-4-1 4 15,0 1 5-15,-1 1-4 0,-1-1-6 0,0 2-8 16,-1 1-5-16,1 0-7 0,-2 0-9 16,1 1-11-16,-4 1-16 0,3 1-5 0,-2 1-5 0,-2 3 3 15,2-2 4-15,-4 3 2 0,0-1 1 0,0 3-4 16,1 2 1-16,-2 0 0 0,1 1 2 15,1 1 2-15,3 1-2 0,-2 0 1 0,4 0-1 16,1 1 2-16,1-2 1 0,0 0-2 0,1 0-12 16,4 3-40-16,-1-5-66 0,-1 2-99 0,4-2-163 15,0 0-319-15,-1-2-313 0</inkml:trace>
  <inkml:trace contextRef="#ctx0" brushRef="#br0" timeOffset="389201.072">969 11914 178 0,'0'0'571'0,"0"-2"-145"0,-1 2-110 16,1-1-112-16,-1-1-96 0,2 2-105 16,-1 0-78-16,1 3-9 0,3-1 15 0,1 1 47 15,-1 2 40-15,4-1 3 0,1 2 3 16,1-2 4-16,1 0 2 0,-1-3 7 0,1 0 2 0,-1-1 6 15,0-2 5-15,-1 1-2 0,-3-2 5 16,0 2 1-16,-1-4 3 0,-2 1 2 0,1 0-5 16,3-2-4-16,-6 2-4 0,2-3 1 0,0 0 0 15,-2 2 4-15,0-5 2 0,-2 5-5 16,1-2 0-16,-1 2-4 0,-2-2-6 0,1 3-1 16,1 0-6-16,-6 0-6 0,3 3-10 0,0-1-7 15,-2 1-9-15,-1 1-3 0,1 0 3 0,-4 1-3 16,-4 4 3-16,3 0-3 0,0 2-3 0,1 3 2 15,1-1 0-15,4 2 0 0,-2-1-1 16,4 1 1-16,1-2-2 0,-1 2 4 0,3-2 2 16,0 0-2-16,4 1 2 0,-1-1-2 0,3 2-4 15,-2-2-11-15,6-2-39 0,-1 0-73 0,0-1-135 16,2-3-252-16,1-1-364 0,-1-2 62 16</inkml:trace>
  <inkml:trace contextRef="#ctx0" brushRef="#br0" timeOffset="389641.0369">1204 11823 730 0,'0'0'642'0,"0"0"-218"0,0-1-103 16,0 1-103-16,0 1-78 0,0-1-67 0,0 2-60 15,0-1-35-15,0-1-4 0,1 2 7 0,0 3 12 16,3 2 16-16,-2-3-1 0,-1 5 0 0,3-2-2 15,1 1 0-15,-3 0 1 0,0 1 1 0,-1 0-3 16,3 0 3-16,-3 2-1 0,0-4-1 16,0 1 4-16,-1 0 0 0,1-2 1 0,0 0-4 15,-1-2 0-15,0-1-2 0,2-1 0 16,-2-2 11-16,2 0 1 0,-2-2 10 0,1 0 2 0,1-2-7 16,1 1-3-16,4-4-8 0,-1-3-4 15,0 2-3-15,3-2 0 0,1-2-2 0,0 1 1 16,0 0 5-16,1 0-3 0,-2-2 3 15,-1 3 2-15,3-1-1 0,-2 0 6 0,2 0 1 16,-1 0 4-16,-4 3 8 0,1-2 8 0,1 3 5 16,1 3-2-16,-4-2-8 0,3 3-11 0,-5 2-9 15,2 1-6-15,-2 1-4 0,-1 2 1 0,5 0 0 16,-4 2 0-16,2 1 0 0,-2 0-1 16,0 2 0-16,3 2 1 0,-4-2 1 0,4 0 2 15,-3-1 0-15,0 0-1 0,3 1-1 0,0-3 4 16,0 1 1-16,1-1 1 0,-1-1-5 0,3 1-28 15,7-4-88-15,-3 0-224 0,7-1-699 16,2-2-601-16</inkml:trace>
  <inkml:trace contextRef="#ctx0" brushRef="#br0" timeOffset="390998.8104">25 10462 1 0,'0'0'0'0,"0"0"0"0,0 0 0 16,0 0 0-16,0 0 277 0,0 0 55 0,0 0-49 16,0 0-30-16,0 0-13 0,0 0-16 15,0 0-27-15,0 0-30 0,0 0-31 0,0 0-21 16,0 0-27-16,0 0-22 0,0 0-20 0,0 0-17 16,0 0-8-16,0 0-13 0,0 0-8 15,0 0-4-15,0 0-13 0,0 0 20 0,0 0 5 16,0 0 7-16,0 0 11 0,0 0-12 0,0 0 0 15,0 0 1-15,29 3 7 0,-29-3 1 0,0 0 2 16,28 0 4-16,-28 0-2 0,24-1-25 16,5 1-2-16,2 0-3 0,0 0-3 15,0-1 24-15,-1 1 1 0,-1-1-1 0,-1 0 1 0,-3 1 0 16,1-1-2-16,-1-1-3 0,-3 0-2 16,6 0 1-16,-4 1-2 0,3-1-1 0,-3 2 1 15,1-1-2-15,-3 1-1 0,1-1-1 0,2 1 1 16,-3-1 0-16,-1 1 0 0,0 0 2 0,0-1-4 15,-1 1 2-15,0-1-1 0,1 1 1 0,-1-2 2 16,0 2-4-16,1-1 0 0,-1 1-4 0,0 0 1 16,-2-1 1-16,1 1 0 0,-3-2 3 15,2 2-11-15,13 0 2 0,-4-1 0 16,-4 1-2-16,-5 0 11 0,-2 1-2 0,1-1-2 16,-4 0 0-16,1 0 0 0,0-1 0 0,-2 1 1 0,4 0 1 15,-5-2-3-15,1 2 1 0,-1 0 0 16,-1 0-1-16,4 0 4 0,-4 0-3 0,1 0 0 15,0 0 1-15,-4 0-1 0,0-1 3 0,0 0 1 16,-4 1-1-16,2-1-1 0,-1 1-2 16,-1 0-2-16,2 0 0 0,-1 0 2 0,2-3-1 15,-3 3-2-15,4-1 0 0,-3 1-4 0,2-2 3 16,-2 2 0-16,2 0 0 0,-3-2-5 16,0 2-6-16,5 0-6 0,-7-1-13 0,5 1-9 15,-4-1-10-15,-1-2-22 0,-1 1-19 0,1 0-35 16,0-3-47-16,-1 3-63 0,1-3-102 0,-2 1-225 15,0-1-183-15,0-1 186 0</inkml:trace>
  <inkml:trace contextRef="#ctx0" brushRef="#br0" timeOffset="391231.8116">1227 10228 1 0,'3'-3'461'0,"-3"1"117"0,1-1-140 15,0 3-145-15,0 1-125 0,-1 2-105 16,1-2-42-16,1 2-11 0,5 0 13 0,2 2 18 15,0 3 4-15,3 0 1 0,-1 1 2 0,0 2 0 16,-1-2 0-16,1 2-1 0,-2-2-5 0,0 4-6 16,2-1-5-16,-1 2-5 0,-2-1 0 15,-3 0-2-15,1-1 0 0,-3 2 1 0,-3-3 1 16,0 1 3-16,-2 1-1 0,-2-1-1 0,-2 1-3 16,-2-1-4-16,-2-2-3 0,-2 3-6 15,2-1-18-15,-5 0-61 0,-1 1-132 0,-2 2-343 16,-2 1-983-16</inkml:trace>
  <inkml:trace contextRef="#ctx0" brushRef="#br0" timeOffset="393341.1465">178 9722 1 0,'0'0'38'0,"0"0"484"0,0 0-46 0,0 0-111 15,0 0-85-15,0 0-53 0,0 0-49 16,0 0-30-16,0 0-25 0,0 0-16 0,0 0-19 15,-12-23-11-15,12 23-22 0,0 0-24 16,0 0-19-16,0 0-25 0,0 0-13 0,0 0-16 0,0 0 0 16,0 0 12-16,0 0 8 0,0 0 21 15,0 0 2-15,0 0 4 0,0 0 0 0,0 0 2 16,0 0 2-16,0 0-6 0,-16 30 3 0,16-30-1 16,0 0-1-16,-3 32 5 0,3-32-6 0,-3 26-1 15,3-26-4-15,-6 31-1 0,6-31 1 16,-2 31 3-16,2-31 2 0,0 32 0 0,0-32 2 0,0 29 5 15,0-29 7-15,7 28 14 0,-7-28 2 16,0 0-32-16,21 44 27 0,-6-32-36 0,3-5 1 16,2-2 31-16,0-5-34 0,0-3 27 0,-2-2 0 15,-4-3 1-15,2 2 0 0,-3-3 11 0,-2 1-5 16,-3-2 4-16,-2 2-1 0,1-3-8 16,-4 1 2-16,2 0-5 0,-3 0 2 0,-2 2-4 15,-1-2-1-15,1 1-4 0,-2 1-2 0,2-1 4 16,-5 1-2-16,3 2-2 0,2 0-2 15,-2 2-6-15,1 1 3 0,0 1 1 16,-2-1-1-16,3 3-8 0,-1 0-14 0,1 0-18 16,-1 0-26-16,1 1 6 0,1 1 7 0,-2 0 15 15,1 3 28-15,0 0 0 0,1 1 6 0,3 1 3 16,-2 2 1-16,0 0 4 0,1 3-5 0,5-3-2 16,-2 0 1-16,-1 1 3 0,5-2 2 15,-1 1 3-15,1-4 0 0,0 1-3 0,3-2 5 0,1-2-1 16,-1-1 4-16,-2-1 2 0,2-1-2 0,2-2-1 15,-4-1-1-15,1-2 1 0,-1-2 0 0,-2 1 1 16,1-1 0-16,0-1-6 0,-3-1 5 16,-2 3 1-16,2-4 2 0,-4 3 3 0,2 0-4 15,-3 0-2-15,-1 0-4 0,0 1 1 0,-1-1-1 16,0 1 0-16,0 1 0 0,-1-1-7 16,0 3 1-16,-1-1 1 0,-1 2-2 15,2 0 4-15,0 1-18 0,0 1-20 0,1 1-24 0,0 0-11 16,-1 1 13-16,1 3 19 0,0-1 23 0,0 3 10 15,1 3 0-15,-1-1 1 0,2 2 1 16,3-1 6-16,-2 2-3 0,6-1 0 16,0-1 0-16,0-2-1 0,1 1 6 0,2-5 1 0,1 0 0 15,2-3-5-15,0-1-2 0,1-1-2 16,-1-4 0-16,3-2 6 0,-4-1-5 0,1-3 0 16,0-1-1-16,-1-1-5 0,-1-4 9 0,-1 1 2 15,-1 0 2-15,-1-5 0 0,-1 2-2 0,1-1-2 16,-2 1 1-16,-4-3 2 0,2 4 1 0,-4-1 0 15,0 0 0-15,-2 2 1 0,-1 2 2 0,0-1 2 16,-2 3 3-16,-3 3-5 0,3 0-1 0,-4 3-2 16,2 2-1-16,-1 1 1 15,4 1-6-15,-3 1-6 0,3 2-4 0,0 2-7 16,0 2 3-16,-3 1 3 0,2 2 4 0,-1 1 3 0,-2 4 0 16,-1 0-2-16,4 5-2 0,-1 0 4 15,-2 5 2-15,2 2 1 0,-1 3 4 0,3 2-7 16,-4 3 6-16,4 1 0 0,1 2 0 0,0-3 5 15,0 0-7-15,2-2-2 0,0-3-2 16,2-4-1-16,3-2 3 0,0-4 0 0,-1-5 1 16,4-2-2-16,0-3 4 0,-1-2 3 0,3-3 3 15,-1-1 4-15,2-2-6 0,0-2-3 16,-1-1-1-16,5-1 0 0,-3-1 1 0,0-2 2 16,1-2-8-16,-2 2-4 0,7-8 3 0,-6 2 0 15,-3 6 11-15,-7 3 3 0,-2 4-3 0,2 0-3 16,-3 1-5-16,0 2-3 0,-3 1-11 0,2-1-15 15,0 1-11-15,0 0 0 0,1 3 9 16,0 2 20-16,0 3 12 0,0 2 4 0,0-1-3 16,0 2-3-16,0-3 0 0,2 1-1 0,2-1 3 15,-2-2 0-15,0 1 2 0,1-3-1 16,2 2-1-16,-1-1 2 0,2-4 1 0,-3 0 4 16,3-1 0-16,-2 0 3 0,-2-2 2 0,4-2 6 15,-2 1 6-15,2-1-1 0,-2-2 0 0,3-4-7 16,-4 2-4-16,5 0-2 0,-1-2 0 0,-3 1 2 15,0 0-1-15,1 0-1 0,-3 0-2 0,2 0-3 16,-2 1 3-16,-1-1 1 0,-1 0 2 16,1 1-3-16,-1 1-1 0,0 3 0 0,0-1-3 15,0 3 3-15,0 0-6 0,0 1-8 0,0-1-10 16,0 0-15-16,0 2-13 0,0 0 3 16,0 2 12-16,0 1 11 0,1 2 17 15,2 2 2-15,3-1-1 0,-5 1 2 0,2 0 0 0,2-2 1 16,-3 1-1-16,1-2-1 0,4 0 2 0,-2-3 4 15,1-1 1-15,1 1 3 0,1-3 0 0,-3-1 1 16,5-3 0-16,2 0-1 0,4-3-2 16,-4-5-5-16,-1 0-1 0,1-3-2 0,2-4 1 15,-1-2 2-15,-1 0 1 0,5-1 0 0,-4-2-1 16,2-1-1-16,0 1-2 0,2 0 3 0,-3-2 2 16,3 0 3-16,-4 0 3 0,-3-1-2 15,0 2 4-15,-3 2 3 0,-3-2 3 0,-2 3 3 16,0 3-1-16,0 3-3 0,-2 1-3 0,-2 2 0 15,0 3 3-15,0 3 2 0,1 2 3 16,-1 1-3-16,1 2-1 0,1 2-5 0,0 2-12 0,-2-1-9 16,2 0-17-16,-3 5-3 0,0 2 2 15,-4 7 8-15,-2 2 13 0,3 5 1 0,-1 0 3 16,-2 2-2-16,5 3 0 0,-2 0 2 0,4 1-1 16,0 1 5-16,4-4-3 0,0-1-2 15,4-3-2-15,-2-5 1 0,5-2 1 0,-2-4 1 16,-2 0 2-16,3-6-4 0,1 1 1 0,-3-3 3 15,1-2 2-15,2-1 4 0,1-4 1 0,0 0 0 16,2-5-2-16,1 0 0 0,0-1 2 16,-1-1 1-16,-3-3 1 0,-1 1-3 0,-3 0 3 15,4 1 1-15,-7 2 0 0,-1 1 7 0,1-1-6 16,-4 3-2-16,1 2-2 0,0 2-5 16,-1 0 0-16,-6 3-4 0,6-1 0 0,-4 2-8 15,2 2-2-15,-4 0 0 0,1 4-1 0,-1 1 6 0,-4 3-2 16,1 0 2-16,0 1-1 15,3 1 1-15,1 0 1 0,-1 1 4 0,4-1-2 0,-2 1 0 16,6-3 0-16,-1 1-1 0,2 0-1 0,0-1 3 16,4-2-2-16,-1-1-1 0,3 0-4 15,-1-3-5-15,3 0-1 0,1-3-11 0,1 0-20 16,1-1-22-16,1-2-32 0,-2-2-36 0,0-2-45 16,1 0-65-16,-2-1-106 0,-1-1-253 15,1-2-258-15,-3-1 258 0</inkml:trace>
  <inkml:trace contextRef="#ctx0" brushRef="#br0" timeOffset="393539.7126">1254 9497 50 0,'2'-2'411'0,"6"-3"-130"0,1 1-18 15,2-1-31-15,0 0-58 0,4 1-75 0,3 0-40 16,4-1-21-16,2 2-10 0,-2-2-9 16,0 1-52-16,2 0-256 0,-1 2-492 0,-1-1 231 15</inkml:trace>
  <inkml:trace contextRef="#ctx0" brushRef="#br0" timeOffset="399071.0471">2392 17692 1 0,'0'1'0'0,"1"-3"0"16,-1-1 0-16,0 2 0 0,0-1 0 0,-1 2 0 16,1-2 0-16,0 1 0 0,0-1 0 15,-1-1 0-15,1 3 0 0,-1-1 0 0,1 1 0 16,-1-4 0-16,-2 2 0 0,3 2 0 0,-1-1 61 15,-1 2 43-15,2-1-17 0,-1-1-7 16,1-1 25-16,0 0-8 0,-1 1 3 0,1 1-5 16,-1 0-15-16,1-1 9 0,0 0-1 0,0 0 2 15,0-1 3-15,-1 4-4 0,1-4 0 0,0 2 6 16,-1-1-1-16,1-1 5 0,0 1-2 0,-2 1-5 16,1 0-5-16,1-1-10 0,-2 0-12 15,2-1-6-15,0 2-4 0,0 0-9 0,-1 0 0 16,1 0-7-16,0-2 0 0,1 0 2 0,-1 0-5 15,0 4-3-15,0-2-8 0,0-2-2 0,-1 2 4 16,2-1 5-16,-2 0 4 0,1 3-5 0,0-2-5 16,0 0-1-16,0 0 4 0,0-2 4 15,0 2-1-15,0 0-2 0,0 1-10 0,0-1-3 16,0 0-2-16,0 0-3 0,0 0 4 0,0 1-4 16,-1 1-1-16,2-1-2 0,-1-2 2 0,0-1 5 15,0 1 1-15,0 2 1 0,0 1-5 16,0-1-1-16,-1-1-1 0,2 0 1 0,-1 0 2 15,-1 0-5-15,1 1 0 0,-2 1-8 0,2-4-1 16,2 1 5-16,-2 0-5 0,0 1 2 16,-2 2-5-16,2 0-7 0,-1 0 2 0,1-2 1 15,0 0 3-15,0 1 2 0,0-1-3 0,0 1-3 16,0-1-1-16,1-1 1 0,-1 3 5 16,-1 0 6-16,1 5 2 0,-2 0-1 0,2 1 0 15,-1-3-1-15,1 0 6 0,-3 2 1 0,3 2-4 16,-2 2 0-16,-3 1-5 0,2-4 3 0,1 3 0 15,-1-1 1-15,-1-1-2 0,3 3-3 0,-1-1 0 16,0-2-2-16,-1 0 7 0,0 3-1 16,1 0 2-16,-2 2-5 0,0-4-2 0,3-3-1 15,-1 0-1-15,0 0 7 0,0-1-1 0,-1 1-2 16,2-2 1-16,1 0-2 0,0-2 1 16,-1-1 6-16,2-1-3 0,-1 2-1 0,0-2-3 15,0-1-2-15,0 0 4 0,0-1 4 16,0 2 3-16,0-1 0 0,0 1 0 0,0-1 0 15,0-1 6-15,0 1 4 0,0-1-4 0,0 2-1 16,0-1-4-16,0-1-4 0,0 1 1 0,0-1 3 16,0 1 2-16,0 1 0 0,0-1-9 0,0 0-10 15,0-1-20-15,1-1-41 0,-1 2-71 0,0-1-93 16,2 1-210-16,-1 0-544 0,1 1-369 0</inkml:trace>
  <inkml:trace contextRef="#ctx0" brushRef="#br0" timeOffset="399743.9439">2299 18141 212 0,'-1'0'529'0,"-2"-1"-119"16,0-1-37-16,2 1-57 0,1-2-78 0,0 3-58 15,0 0-49-15,1-1-37 0,-1 1-14 16,3 0-6-16,-1 0-11 0,-1 0-16 0,0 0-14 15,1-3-18-15,-1 1-5 0,4 0 2 0,-1-1-8 16,0 2 0-16,2-1-4 0,2 2-6 16,-4 0 4-16,4 0 1 0,-1 3 1 0,-2 0-1 15,4 2-2-15,0-1-3 0,-4 1-3 0,1 2 4 16,2 1-2-16,-5 2 0 0,3 2-3 0,-5-7 16 16,1 1 2-16,-2 0 5 0,1 5 6 15,-2-3-21-15,0 5-1 0,-1-3-13 0,-1 3 9 16,-1 1 10-16,-2 2-3 0,1-4 8 0,-3 2-20 15,0-3 0-15,1 2-4 0,-2-2 7 16,1-1 11-16,-1-2-7 0,-2 1 10 0,2-2-7 16,4-1-2-16,-2-2 20 0,2 0-11 0,0 0 10 15,3-3-6-15,1 1-16 0,0-2 14 16,2-2-9-16,-1 2-1 0,2-1-2 0,-1 0 0 0,6 0-5 16,-2-2 10-16,4 0 10 0,1 0-13 0,4-1 17 15,1 3-10-15,1-4-14 0,1 0 9 16,3 0 0-16,-1 0 8 0,-2 4 4 0,-1-3 0 15,0 2-11-15,-3-2-7 0,3 2 11 0,-4 0-8 16,-2 1 13-16,-1-1-3 0,-3 1-7 0,2 1 3 16,-2-1-5-16,-3 1 16 0,-2 0 0 15,0 0 6-15,1 0-9 0,-2 0-12 0,0 0 8 16,0 0-8-16,0 0 10 0,0 0-1 0,0 0-14 16,-2 0 3-16,2 0-2 0,0 0 1 15,0 0 5-15,2-1-22 0,-2 1-44 0,1-1-99 16,2-2-209-16,0 0-598 0,0-2-290 0</inkml:trace>
  <inkml:trace contextRef="#ctx0" brushRef="#br0" timeOffset="400314.6386">3368 17709 692 0,'0'0'616'0,"0"1"-253"15,0-1-76-15,0 1-65 0,0 0-62 16,0 2-47-16,0-1-32 0,-1-2-23 0,1 0-20 15,-1 0-5-15,1 1-7 0,0 0-5 0,0 0 4 16,0-1-3-16,0 0 4 0,0 2 3 0,0-4-7 16,0 4-3-16,0 0-5 0,0-2-3 0,0 2 11 15,0-1 24-15,-2 5 8 0,-1 1-1 16,0 2-12-16,1-2-22 0,0-2-8 0,-1 3 1 16,0-1-4-16,1 4 5 0,-4 4 5 0,2-2 2 15,-1 3 3-15,1-4-7 0,-2 1-6 16,2 0-6-16,-3 1 1 0,2 0-6 0,-3-2 4 15,2 3 4-15,1-4-14 0,0 5 3 0,0-2-6 16,-1-2-4-16,2 2 11 0,0-2 1 0,-2-1 2 16,4 1 0-16,0 0-7 0,0-3-8 15,2-2-16-15,0 1-32 0,2-3-66 0,0 1-88 16,0-1-172-16,2 0-403 0,1-1-717 0</inkml:trace>
  <inkml:trace contextRef="#ctx0" brushRef="#br0" timeOffset="400758.2538">3246 18188 711 0,'0'0'247'0,"0"2"-20"0,0 0 35 0,0 0 48 16,0 3-21-16,0-1-92 0,0 1-64 0,0-2-46 15,-1 3-26-15,1 1-8 0,0 0-7 0,0 0-10 16,1 3-19-16,-1-3 7 0,2 0-19 0,2 3 5 16,-2-2 8-16,0-1-17 0,2 1 14 0,0-2-9 15,1-2 0-15,1-1 22 0,0 0-9 0,2 0-1 16,0-2-11-16,2-2-6 0,3-2-4 16,-2 0 8-16,3-1 8 0,-2-2-15 0,-1-1 11 15,2-1-9-15,0 1 2 0,-2-4-17 0,-1 1 21 16,-2 3 10-16,1-3-10 0,0 2 22 15,-3 1-24-15,-1-1 12 0,0 2 20 0,-1 2 2 16,1 0 2-16,-4-2-15 0,1 4-6 0,-1 0 5 16,1 1 1-16,-2 1-3 0,0 0-13 15,0 0-13-15,0 0-6 0,0 0 0 0,-2 2 15 16,2-1-12-16,0 1 11 0,-1 3-9 0,1 0-1 16,-1 0 16-16,1 1-11 0,-1 4 8 15,0-1-13-15,-2 1 2 0,2 1-6 0,0 0-3 0,-1 2 7 16,2-1-27-16,-2 1-38 0,1 1-73 15,0-4-148-15,-1 1-260 0,1 0-507 0,1-2 110 16</inkml:trace>
  <inkml:trace contextRef="#ctx0" brushRef="#br0" timeOffset="401190.6999">4020 17754 1 0,'2'1'333'0,"-4"0"1"0,2 1-97 16,0-2 11-16,0 3-28 0,0-3-39 0,0 2-36 16,0-1 6-16,-3 1 21 0,3 1 0 0,-1 1 0 15,-1 2-37-15,0-1-36 0,1 2-17 16,0-1-8-16,0 3-8 0,1 3-13 0,0-3-3 16,0 1-13-16,-2-4-7 0,2 1 2 0,0 1-9 15,0-2-2-15,0 3-4 0,0-2-7 0,0 0-2 16,0 0-1-16,0 0 1 0,-1 2-6 15,1 0 4-15,-1 1-3 0,0-1-4 0,-1-2 10 16,1 0-6-16,-1 3 3 0,0-2-2 0,0 3-4 16,-2 1-4-16,2-2-5 0,-1 0-7 15,1 0-21-15,2 0-31 0,0 0-58 0,1-2-92 0,0 0-138 16,2 0-298-16,-2-1-330 0,0 0 307 16</inkml:trace>
  <inkml:trace contextRef="#ctx0" brushRef="#br0" timeOffset="401635.2063">4049 18193 941 0,'0'1'433'0,"0"-1"-102"0,0 1-34 15,0 1-61-15,0 0-49 0,0 0-71 0,0 0-44 16,-2-1-24-16,2 1-3 0,-1 0 5 15,0 0 2-15,0 3-1 0,-2-1-20 0,0 1-5 16,1 2-4-16,-2 0 0 0,2 3 17 0,-3 0-17 16,0 0 1-16,-1 2-15 0,1-2-6 0,0 3 14 15,0-2-7-15,1 2 0 0,-1 0-13 16,1 0-7-16,1 0-2 0,-1-2 9 0,1 3 12 16,1-1-8-16,1 0 4 0,1-2-9 0,0 1-7 15,2-3 15-15,2-2-6 0,0 2 5 0,2-3-9 16,1-1-9-16,-1-2 9 0,2-1-4 15,2-1 16-15,0 0-3 0,-2-2 0 0,3-1-6 0,-2-1-4 16,1-2 22-16,-2 0-12 0,-1-1 21 16,-1 0-3-16,0-1-20 0,-3 1 9 0,0-3-5 15,-2 3 4-15,0 0 4 0,-1 0-1 0,-1-1-3 16,0 1-8-16,0-1 13 0,-3 0-9 0,1 2 12 16,-1 1-5-16,-1 1-24 0,1-1 9 15,-3 0-14-15,1 2 18 0,-1 2-4 0,0-3 3 16,0 3-9-16,-1 0-16 0,1 0 11 0,2 3-35 15,-4-2-65-15,3 1-151 0,1 1-400 16,1-1-838-16</inkml:trace>
  <inkml:trace contextRef="#ctx0" brushRef="#br0" timeOffset="402031.6256">4888 17753 975 0,'-2'-3'519'0,"1"0"-124"0,-1-1-73 0,2 4-60 15,0 1-70-15,0-1-60 0,-3 0-35 0,3 3-30 16,-1-3-23-16,1 1-18 0,0 0-14 16,0-2-3-16,0 2-2 0,0 1 0 0,-1 5 0 15,-2 0-4-15,2 2 2 0,0 0-1 0,1-1 7 16,-1 6 1-16,-1 3-2 0,1-2-2 15,-3 1-5-15,2-3 3 0,-1 0-2 0,-1 3 2 0,1 0-3 16,-2 4-11-16,-1-2-20 0,1-1-70 16,0-2-126-16,-3 2-308 0,2 0-655 0</inkml:trace>
  <inkml:trace contextRef="#ctx0" brushRef="#br0" timeOffset="402629.9425">4778 18138 765 0,'2'2'655'16,"-2"-1"-510"-16,0 0-20 0,0 3 52 0,0-2 19 16,-2 4-19-16,1-1-58 0,0 2-46 15,1-2-8-15,0 1-9 0,0-1-9 0,0 1 3 16,1 0-13-16,0 3 0 0,2-3 0 0,-1 2-6 15,1 2-13-15,2-2-2 0,-3 0 5 0,3 1 0 16,0-1 2-16,0 1-1 0,0 2-18 0,1-3-4 16,2 1 9-16,-3-1-10 0,1 1 16 15,-1 1-12-15,1-1-14 0,0-1 8 0,-1 2-3 16,-1-1 12-16,1 0 2 0,-1 1 1 0,-3-1-12 16,2 0-2-16,-2-1 6 0,0-1-5 0,-2 2 19 15,0-1-5-15,-1 0-17 0,0-1 10 16,-2 0-10-16,-2 0 11 0,3 0 9 15,-2-1-4-15,-1-1-9 0,0-2-8 0,1 0 2 0,-1 0-6 16,1 0 10-16,-3-1-3 0,1-2-13 0,0 0-2 16,3-2-10-16,-3 1 2 0,1-3 21 15,-1 1 5-15,3-1 1 0,-1-2-5 0,4-1-13 16,-1-2-6-16,2-1 5 0,2 0 10 0,0-2-5 16,5 0 8-16,1-1-6 0,2-3 9 15,1 2 12-15,2-2 3 0,3-1-1 0,0-2-17 16,3 2 2-16,-3-1-1 0,0-1 14 0,3 1 10 15,11-14-28-15,-9 9 1 0,-6 3-6 0,-6 7 4 16,-4 1 27-16,1 3 2 0,-4 4 3 16,0-2-3-16,-2 1-1 0,-2 3 1 0,0-2-1 0,-2 2 1 15,-1-1-5-15,0 3-5 0,-3 0-7 0,2-3-2 16,-3 2 4-16,-1 0-4 0,-2 1 4 16,0 1-3-16,0-2-3 0,1 1 5 0,-2-1-1 15,4 1 4-15,-1 1-2 0,0 1-1 0,0-1-6 16,2 0-3-16,0-1-1 0,2 1-18 15,1 0-57-15,0 1-153 0,2 0-433 16,1 0-869-16</inkml:trace>
  <inkml:trace contextRef="#ctx0" brushRef="#br0" timeOffset="403076.1315">5572 17733 99 0,'2'-2'592'0,"0"-2"-91"0,2-1-57 16,0 0-86-16,1 1-83 0,0 3-72 0,-4-1-55 15,0 1-28-15,-1 0-21 0,0 1-15 0,0 1-15 16,0 1-25-16,0-1-20 0,0-1-12 0,-1 1-6 16,1-1-4-16,0 3 0 0,1 3-1 0,-1-1-1 15,0 1 3-15,1 1 5 0,-1 0 3 0,0 2 3 16,0 0-1-16,0 2-3 0,2-2 3 15,-2 5 0-15,0-1-2 0,0 4-1 0,0-1-9 16,-2-3-2-16,2-1 1 0,-1 2 3 0,0 1 1 16,0 1 0-16,0-1-2 0,-3 1-6 15,0-2-1-15,3 0-3 0,-1 2-20 0,-1-2-33 16,1 2-69-16,-1-3-105 0,2 1-194 0,-2 1-484 16,-1-1-475-16</inkml:trace>
  <inkml:trace contextRef="#ctx0" brushRef="#br0" timeOffset="403304.4901">5606 18184 795 0,'0'1'286'0,"0"-1"-101"16,0 2 69-16,0-1 39 0,1 1-23 0,-1 1-50 15,2 3-48-15,-2-1-55 0,1-1-17 0,-1 4-8 16,0 0-16-16,0 2-14 0,1-2-30 15,-1 2-6-15,0-1-14 0,0 3 8 0,-1-3 1 16,1 0-18-16,-3 3 7 0,2-4-15 0,0 3 6 16,-1 0 1-16,-2-1-55 0,0 1-84 0,2-2-202 15,-4 1-529-15,3-1-692 0</inkml:trace>
  <inkml:trace contextRef="#ctx0" brushRef="#br0" timeOffset="403705.5472">5814 18234 940 0,'0'0'773'0,"0"0"-458"0,0 0-130 16,-1 1-25-16,1-1-56 0,0 1-31 0,0 1-31 15,-2 2-12-15,2-1-13 0,-1 3 0 16,0-1 11-16,0 2 3 0,1 3 10 0,-2-2-2 0,-1 1-11 15,0 0-3-15,2 0-4 0,-1-1 0 16,1 3-3-16,-2-2-3 0,2 2-13 0,-1-4-7 16,1 0 8-16,1 1-7 0,0-1 10 0,0-2 2 15,3-1-12-15,0 1 11 0,-1-2-1 16,3 0 16-16,1-2 1 0,2 0-4 0,-1-2-12 16,0-1-17-16,6-2 10 0,-5-2-6 0,2 2 12 15,1-1 3-15,-2-3-9 0,1 0 4 0,-1 1 0 16,-1-2 7-16,-4 2 13 0,3-1-1 0,-5 1-6 15,1-1-15-15,2 0 1 0,-5 1-2 16,0-1 12-16,-2 2 3 0,-3 0-12 0,2 0 4 16,1-1-6-16,-5 1 9 0,4-1 0 15,-4 3 0-15,-2-2-3 0,0 0-14 0,2 2-1 16,-2-1-4-16,0 1 4 0,0 0-18 0,-1 1-74 16,0 1-147-16,1 1-489 0,1 0-867 0</inkml:trace>
  <inkml:trace contextRef="#ctx0" brushRef="#br0" timeOffset="404214.7862">6638 17813 534 0,'-3'-5'569'0,"-1"-2"-127"0,3-2-98 0,-3 5-49 16,3 2-66-16,-1 1-60 0,1 1-43 15,1-1-30-15,-1 1-22 0,2 2-20 0,-1-2-18 16,0 2-18-16,0-2-9 0,0-1-7 0,0 1 2 15,1 3 4-15,-1 4-2 0,2 4 2 16,-2-1 0-16,0 1-1 0,0-2 10 0,0 1-4 16,-2 1 4-16,0 6-4 0,1-3-4 0,-1 0 5 15,-2 0-9-15,2 0 1 0,0 3-3 0,-3-2-3 16,0 0-1-16,3 0-2 0,-3 0-4 16,2 2-26-16,1-2-59 0,-3 3-102 0,2-4-191 15,2 1-514-15,-1 0-621 0</inkml:trace>
  <inkml:trace contextRef="#ctx0" brushRef="#br0" timeOffset="404442.8448">6532 18262 391 0,'0'0'578'0,"0"1"-279"0,0 2 8 0,0 0 41 16,0 1-52-16,0 0-82 0,0 1-60 15,0 0-43-15,0-1-26 0,0 6-20 0,0-5-19 0,0 3-19 16,0 1-10-16,0-1-12 0,-1 2-3 16,1 0 4-16,-2 0-12 0,2 1-16 0,-2-2-51 15,-1 0-76-15,0-1-138 0,1 2-268 0,0-2-457 16,-2-2 166-16</inkml:trace>
  <inkml:trace contextRef="#ctx0" brushRef="#br0" timeOffset="404770.8047">6703 18279 994 0,'1'0'482'0,"4"0"-157"0,-2-2-70 16,0 2-44-16,3 2-55 0,-2-1-47 0,5 1-31 15,-2 1-31-15,-1 0-10 0,0 1-7 16,3 3 4-16,-3-1-10 0,1-1-5 0,0 4-9 15,-4-2-6-15,4 1 8 0,-5 1 0 0,-2-1 5 16,1 0-9-16,-2 1-8 0,1-1 17 16,-2-1-13-16,-4 2 8 0,3 0-1 0,1-2-22 15,-3 1 11-15,2-3-6 0,1 0 6 0,-1-1 6 16,1 0-2-16,1 0-2 0,1-2-10 0,0-2 16 16,0 0 1-16,3 0 12 0,0 1 10 15,1-2-22-15,3 1-3 0,1-2-8 0,3-1-2 16,1-1-3-16,4 1-5 0,0-1-19 0,5-1-30 15,0-2-22-15,3 0-42 0,-2 1-51 0,1 0-105 16,-1 0-267-16,1-1-405 0,-4 1 258 16</inkml:trace>
  <inkml:trace contextRef="#ctx0" brushRef="#br0" timeOffset="406053.4053">7531 17669 1 0,'-4'-2'0'0,"2"-1"0"0,2 0 0 0,-1-2 0 0,0 2 40 16,0-1 194-16,0 3-3 0,-2-2-29 16,2 1-15-16,0-3-1 0,0 2-13 0,1 1 7 15,0 0-2-15,0 0-22 0,-1 1-2 0,1-2-16 16,0 1-10-16,0 2-6 0,0-1-9 15,0 2-7-15,1-2-12 0,-1-1-2 0,0 2-17 16,0 0-11-16,0 2-19 0,0-2-15 0,0 1-12 16,0 0-8-16,0-1-5 0,0 4-6 15,0-1 4-15,0 2-1 0,0 1 1 0,0 0 11 16,0 2-7-16,0 1 5 0,0 3 2 0,0 1-3 16,-1 2 4-16,1-1 0 0,-1 1 0 0,1 1-6 15,-1-2 1-15,-3 0-5 0,3-1-5 16,0 0 7-16,0 1-6 0,-2 1 5 0,-2 2-2 15,2-1-4-15,-1-1 1 0,-1-3-3 0,3-1 5 16,0 1-4-16,-3-2 2 0,3-1-5 0,0 2-11 16,-1-4-14-16,0 2-56 0,2-2-68 15,0 1-114-15,1 1-196 0,0-2-389 0,-1 1-395 16</inkml:trace>
  <inkml:trace contextRef="#ctx0" brushRef="#br0" timeOffset="406318.6563">7454 18076 61 0,'0'1'564'0,"0"-1"-175"0,0 1-77 16,0 4-55-16,0-4-68 0,0 2-38 0,0 2-15 16,-1 0 6-16,0 1-1 0,1 1-19 0,-2-1-11 15,-1 0-16-15,2 5-13 0,0-2-19 16,0 4-13-16,0 0-13 0,0 0-7 0,-5-2 0 15,4-3 12-15,1 0 7 0,0-1-18 0,-2 4-6 16,-1-3-11-16,2 3-20 0,0 2 14 0,-3 1-8 16,3-3-13-16,0 3 5 0,0-3 2 15,-4 2 6-15,5-1-19 0,0-1-30 0,0 0-75 16,1-3-117-16,1-2-171 0,0 1-400 0,1-1-628 16</inkml:trace>
  <inkml:trace contextRef="#ctx0" brushRef="#br0" timeOffset="406707.3411">7595 18208 706 0,'-1'0'470'0,"0"0"-131"16,0 0-55-16,-4 2-32 0,4 1-70 0,-1 0-51 15,0 1-27-15,-2 3-19 0,2 0-14 0,0 2-18 16,1 1-6-16,-3-1-21 0,4 5-2 15,-1-5 2-15,2 4-13 0,-1-3 0 0,4 2-14 16,-2-3-6-16,0-1 1 0,3 0 9 0,-2-2 10 16,0-1-2-16,4-1 3 0,0-1-11 15,-2-3-1-15,4-3 11 0,2-1-6 0,-2 1 7 16,2-3-11-16,-1-4-3 0,2 1-1 0,-2-3 8 16,1 2 16-16,-2 0-15 0,1-3 11 0,-1 2-16 15,-1-2-3-15,-3 3 14 0,2-2-5 16,-4 4 6-16,5 0-1 0,-6 1 1 0,2 2 6 15,-3 2 3-15,0 1 10 0,0 1-12 0,-1 1 1 16,0 0-22-16,0 0-17 0,-1 2 6 0,1-1 2 16,0 2 14-16,-1 1-8 0,1 0 1 15,0 3-8-15,0-1 4 0,-1 2 9 0,1 2-2 16,1-2-4-16,0 3-41 0,0-1-65 0,0 0-96 16,5 0-202-16,-2-2-510 0,4 0-511 0</inkml:trace>
  <inkml:trace contextRef="#ctx0" brushRef="#br0" timeOffset="407090.4141">8421 17770 26 0,'0'-4'559'0,"5"-1"-62"16,-5 2-53-16,1-1-83 0,0 3-78 0,0-1-83 16,-1 2-47-16,1 2-32 0,-1 0-30 15,0-1-18-15,-1 1-24 0,1-1-12 0,-1-1 3 16,1 2 3-16,0 1 3 0,0 2 1 0,0 3-6 15,-1-1-7-15,1 0-2 0,-1 3 0 16,-4 0-5-16,4 6-4 0,0 0-5 0,0-1-8 16,-1 1 1-16,-2-3-5 0,2 4-1 0,0 1-3 15,-1 0-7-15,-1 1 3 0,2 0-2 0,-1 2 2 16,-2 0-5-16,2 0-25 0,2 4-46 16,-2-5-67-16,-2 0-97 0,4-3-169 0,0 0-458 15,0 2-644-15</inkml:trace>
  <inkml:trace contextRef="#ctx0" brushRef="#br0" timeOffset="407345.7983">8438 18167 940 0,'1'0'599'15,"-1"0"-236"-15,0 1-103 0,0 0-28 0,0 1-57 16,0-1-60-16,0 0-40 0,0 3-14 0,0 1-6 15,0-3 30-15,0 2-4 0,1-1-9 0,0 3 2 16,-1 1-37-16,1 0-6 0,2 1-12 16,-3 2-16-16,1 1-3 0,-1 1 10 0,1 1 0 15,-1 1-9-15,0-2 1 0,0 2-17 16,-1 0 2-16,1 0-4 0,-1 2-46 0,-2-2-67 16,2 2-130-16,0-2-271 0,0 1-585 0,1-2-38 15</inkml:trace>
  <inkml:trace contextRef="#ctx0" brushRef="#br0" timeOffset="407725.9352">8735 18154 1249 0,'-1'0'446'0,"1"1"-151"0,-1-1-105 16,1 3-56-16,-1 0-26 0,-1 1-7 0,-2-1 20 15,2 2-12-15,1 2-19 0,-2 0-17 0,-2 0-39 16,2 4-11-16,-1-1 7 0,0 4-13 0,1-1-19 16,-4 0 17-16,5 0-23 0,-1 1 16 15,-1 1 10-15,3-4-22 0,0 2 6 16,1-3-15-16,1 0 9 0,1-1 1 0,2-1 7 0,-1-3 2 16,-1 3-12-16,5-5 6 0,-3 0-9 15,2-1 16-15,0-2 13 0,1 0-6 0,2-3 0 16,-2 0-18-16,-1-1 1 0,1-2 1 0,2 2 15 15,-3 0 3-15,-1-2-12 0,-2 0 10 16,1-1-1-16,-2 2-6 0,-1 1 18 0,-1-1-10 16,-1-1-13-16,-1 1 1 0,-3 0-5 0,2 1-6 15,-3-1 15-15,-1 0 3 0,-2 1-14 0,0 3 5 16,-3-2-15-16,-2 2 2 0,2 2 14 16,-2-1-7-16,-1 1-12 0,3 2-57 0,1-3-97 15,2 2-182-15,-2 0-544 0,7 2-654 0</inkml:trace>
  <inkml:trace contextRef="#ctx0" brushRef="#br0" timeOffset="408103.9606">9405 17809 1 0,'0'-1'229'0,"1"-1"329"0,-1 0-62 15,0 0-68-15,2 2-97 0,-2-3-79 0,0 3-71 16,0 0-60-16,0 2-40 0,0 0-23 0,0-2-15 15,0 2-5-15,-2-2-4 0,2 3-6 16,-1-1-1-16,1 4 3 0,-1 2 3 0,0 1 3 0,-1 3 0 16,-1-6-9-16,-1 4-7 0,2 1-6 0,-2 0-7 15,1 1-2-15,0 1 6 0,-4 5-4 16,5-2-3-16,-3 2-3 0,0 0-7 0,-2 2 0 16,2 1-3-16,-4-2-38 0,1 4-60 15,3-1-105-15,-2-4-185 0,-1 4-426 0,3-4-694 16</inkml:trace>
  <inkml:trace contextRef="#ctx0" brushRef="#br0" timeOffset="408348.8314">9305 18229 1038 0,'0'1'421'0,"0"-1"-127"0,0 1-62 0,2 1-42 0,-2-1-21 15,0 0-41-15,0 1-11 16,0 2-20-16,0 0 0 0,0 3-24 0,-2-3-20 0,2 3 3 16,2 2-22-16,-2-1 3 0,0 0-18 0,0 2-19 15,0-2 3-15,-2 1-14 0,2 3 24 16,-1-2 2-16,0 3-9 0,0-3-14 16,0 3-46-16,-1-2-62 0,-2 3-154 0,2 0-216 15,0 0-575-15,0-2-24 0</inkml:trace>
  <inkml:trace contextRef="#ctx0" brushRef="#br0" timeOffset="408865.864">9474 18292 737 0,'0'0'862'0,"0"0"-501"16,-1 0-140-16,1 3-49 0,0-3-64 15,-1 1-36-15,2 1-41 0,-1 1-2 0,1 0 20 16,1-1 6-16,-1 5 8 0,2 1-17 0,3-1-1 16,-2 1-10-16,2 1-4 0,1 2 11 0,0-1-20 15,0 1-2-15,2-1-13 0,-1 1-9 16,-1 1 11-16,-1-1-8 0,2 2 8 0,-3 0-10 16,2-2-11-16,-1 1 4 0,-3-1 4 15,-1 2 11-15,-1-2 1 0,1 1 13 0,-2-3-16 0,0 0-4 16,-3 0 8-16,2 0-12 0,-1-1 21 15,-4 0-11-15,2-1-7 0,-4 1 10 0,4-4-13 16,-3 2 17-16,-1-2-4 0,0 0-10 16,1-1 3-16,0-3-11 0,-1-1 12 0,4-2 4 15,-4-1-1-15,5-1-15 0,-3-2-21 0,5-5-3 16,1 2 0-16,0-4 25 0,2 0 3 0,4-2 3 16,0 0-7-16,4-2-10 0,0 0 18 0,3 1-7 15,-2-2 17-15,1 4 2 0,0-3-13 16,-2 2 22-16,0 1-21 0,0 1 9 0,-1-1 8 15,-1 3-13-15,-2-1 9 0,0 2-8 0,-4-1 8 16,1 3-10-16,-1 1 13 0,-1-2 2 0,-2 5-19 16,-1-2 7-16,-1 1-5 0,1 2 6 0,-4 0 6 15,2 2 5-15,-2 1-18 0,0-2-15 16,-1 1 9-16,-3 1-7 0,3 1 18 0,-1 0 8 16,-4 1-22-16,5-1 3 0,-2 1-14 15,1-1-3-15,-2 3-34 0,1-2-87 0,5 0-165 16,-3 1-513-16,4-1-727 0</inkml:trace>
  <inkml:trace contextRef="#ctx0" brushRef="#br0" timeOffset="409273.0493">10185 17766 222 0,'0'-2'598'0,"0"-3"-84"0,1 1-84 15,-1-1-73-15,0-1-79 0,0 4-69 16,-1 0-44-16,1 0-30 0,0 1-23 0,0 0-28 16,0 2-27-16,0 0-24 0,0 1-12 0,0-1-12 15,0-1-5-15,0 3 3 0,0 2-9 16,0 2 8-16,1 1-4 0,0 1 3 0,-1 2 5 16,1 1-1-16,-1 4 0 0,2 5-5 0,-2-1 0 15,0 1-4-15,0-1 2 0,0 1 3 0,-2 4 1 16,1-2-5-16,-1 1-7 15,0-1-4-15,-4 1-15 0,4 1-27 0,-1-1-49 0,-2 3-84 16,1-3-137-16,-2-12-260 0,4 3-512 0,-3-2 176 16</inkml:trace>
  <inkml:trace contextRef="#ctx0" brushRef="#br0" timeOffset="410254.6961">10025 18392 1 0,'0'-2'79'0,"0"0"472"16,0 1-51-16,0-2-91 0,0 1-99 0,0-1-79 16,3-2-68-16,0 2-30 0,1-1-30 15,0-2-22-15,2 1-13 0,1 0-18 0,2 1 5 16,-2-2-7-16,3 2-5 0,-3 1-11 0,4 0-16 15,-2 2-7-15,0 0-9 0,2 2 17 16,-3 2-12-16,-1 0 10 0,0 2-17 0,2 2-16 16,-1-1 20-16,-2 1-11 0,-1 5 12 0,-3-2 3 15,4 3-15-15,-5 1 7 0,-1 0 1 0,-1 2 7 16,-5 0 10-16,2 1 2 0,-3 0-11 16,-3-1-15-16,-1 0 7 0,1-1-13 0,0-2 15 15,-2 1 8-15,2-2-18 0,1-1 9 0,0-3-9 16,2-2 16-16,1-1 10 0,2 0 7 15,1-3 0-15,1 0-13 0,2-4 7 0,0 1-22 16,2-1 3-16,1 0-6 0,2-2-20 0,3-3 18 16,0 2-13-16,5-3 4 0,1-2-3 0,5 1-31 15,2-1-18-15,0 0-30 0,6-1-12 16,-3 0 0-16,4 1 11 0,-3 0 16 0,1 2 0 16,-4 0 26-16,1-1 4 0,-1 1 22 0,-3 1 32 0,-2-1 1 15,1 2 14-15,-6 1-4 0,-1-2 2 16,-1 1 18-16,-3 3 28 0,-3-1 23 0,-1 2 3 15,-1 1 2-15,-1-1-16 0,-2 1-12 0,-2 0 15 16,1 1-18-16,-1 0 1 0,-1 1-15 16,0-1-15-16,-3 1 9 0,2 1-1 0,-2 3 13 15,3-1-15-15,-3 3 2 0,0 0-15 0,2-1-7 16,-3 2 11-16,4 3-13 0,-2-2 8 16,4 1-7-16,-2 1-13 0,2 1 0 0,1-2 2 15,2 0 12-15,3 1-2 0,-1 0 7 0,2-3-14 16,4 1-4-16,1-3 14 0,3 1-11 0,0-3 14 15,5-1-6-15,-4-2-12 0,6-4 18 16,-1 0-11-16,-2-4 18 0,1 1-7 0,-2-2-8 16,1-2-2-16,-4-2-12 0,-1-1 20 0,-2 1-4 15,-1-1 14-15,-1 1-7 0,-4-1-15 0,-2 1 4 16,-1 0-3-16,-2 1 16 0,-1-2 5 0,-2 3-3 16,-3 0-16-16,-1 1-18 0,-2-1 7 15,-2 0-7-15,0 4 15 0,-5-1 2 0,1 1-17 16,-4 2-2-16,2 1-26 0,-1 1-21 0,-1 1-74 15,4 1-161-15,0-2-436 0,4 1-829 0</inkml:trace>
  <inkml:trace contextRef="#ctx0" brushRef="#br0" timeOffset="410713.4858">11061 17665 410 0,'0'-4'509'0,"0"-2"-56"0,0-1-103 0,0 2-68 15,2 0-45-15,-1 1-73 0,0 0-38 16,2 4-28-16,-2 1-25 0,-1 1-15 0,0-1-21 15,0-1-15-15,0 0-9 0,0 1-4 16,0 4 4-16,0 0 4 0,0 5 9 0,0 0 1 16,-1 5 3-16,-2 1-4 0,-1 4-10 0,3-2-2 15,-2 1-6-15,-1-3-1 0,1 6-1 0,0 0-4 16,-1 3-6-16,0 1-9 0,-1-3-32 0,1 3-51 16,-2-1-90-16,1 1-154 0,-1 1-327 15,1-1-387-15,-1-2 427 0</inkml:trace>
  <inkml:trace contextRef="#ctx0" brushRef="#br0" timeOffset="411111.1956">10932 18288 616 0,'0'0'562'0,"-1"-1"-140"0,1-2-71 0,0 1-82 15,-2 0-65-15,2-1-54 0,0 2-39 0,0-2-26 16,0 2-21-16,2-3-25 0,-2 3-11 0,2-1-6 16,1-1 11-16,0 2-3 0,0-2-2 15,4 0-15-15,-1 0-14 0,0 0 13 0,2-1-2 16,3 3 10-16,-3 0-9 0,1 0-15 0,0 2 0 16,2 0 0-16,-4 3 11 0,1-1 9 0,-1 2-8 15,1 2-7-15,-2 2-15 0,-1-2 1 16,-3 1 5-16,-1 2 8 0,1 1 8 0,-4 1-14 0,1-1 6 15,-4 3-9-15,1-1 14 0,-4 1 6 16,1-1-3-16,0 0-8 0,0 0-11 16,-1-2 5-16,-2-2-3 0,5 1 16 0,-1-2-4 15,2-2-14-15,-1 0 10 0,3-2-8 0,0-2 9 16,0 1 11-16,1-2-8 0,1 0-9 0,0-1-7 16,1 0-8-16,1 0-9 0,1 0-2 15,2-1-26-15,1-1-53 0,2 0-72 0,4-1-146 16,1-2-219-16,-1 1-382 0,4-2 134 0</inkml:trace>
  <inkml:trace contextRef="#ctx0" brushRef="#br0" timeOffset="411417.8686">11185 18315 399 0,'0'0'782'0,"1"-1"-275"0,-1 0-158 16,1-1-93-16,1 2-72 0,-1-1-59 15,1 1-40-15,2-1-42 0,0 1-22 0,1 0 5 16,0 0-4-16,1 2 3 0,1 0 0 16,3 0-9-16,-2 3 0 0,-1-2-2 0,2 2 12 0,0 1-9 15,-3 0 3-15,-1 2-12 0,-1-1-16 0,-1 1 16 16,1 0-3-16,-3 1 7 0,1 1-1 16,-2-2-13-16,-2 0 1 0,-1 2 3 0,1-3 8 15,1 1 9-15,0 1-7 0,-1-4-10 0,0 0-7 16,1-1-1-16,1-2 8 0,0 0 9 15,0-1-1-15,1-1-6 0,2 0 3 0,0-3-7 16,2 3 11-16,2-2-6 0,3-2-24 0,3-1-40 16,1 0-89-16,5-2-125 0,0-2-303 0,4 2-512 15,1-5 177-15</inkml:trace>
  <inkml:trace contextRef="#ctx0" brushRef="#br0" timeOffset="411799.1586">11992 17726 1 0,'0'-6'495'0,"0"-1"88"16,1-1-100-16,-1-1-75 0,0 4-85 0,0-1-76 15,0 2-59-15,-1 2-38 0,0 0-32 0,1 2-33 16,-2 0-32-16,2 0-22 0,-1 2-19 16,1-1-7-16,0 4-2 0,-1 0-4 0,0 6 4 15,-2-1 4-15,-1 5 6 0,3 1 1 0,0 1 0 16,-2 3-4-16,-1 0-7 0,3 4 1 15,-1-1-1-15,1 1 1 0,-3-1-1 0,1 0-5 16,0 1 0-16,0-1-7 0,-2 0-4 0,1 4-20 16,-4-3-35-16,0 1-57 0,3-2-86 0,-2 0-131 15,-1-2-247-15,4-12-401 0,-2 2 113 16</inkml:trace>
  <inkml:trace contextRef="#ctx0" brushRef="#br0" timeOffset="412158.3914">11754 18308 973 0,'0'-2'524'0,"2"0"-155"0,0 0-76 16,1-2-79-16,0 1-66 0,3-4-51 0,-1 3-35 16,4 0-10-16,-2 0-22 0,2 2 3 15,-1 0-11-15,3-2-12 0,-4 4 8 0,1 0-12 16,1 4 7-16,-4 0-10 0,2-1-5 0,-2 2-3 15,-1 1 15-15,-3 3 11 0,0 1-2 16,-2 2 7-16,1-2-19 0,-4 3-3 0,-2-1 8 16,-1 1-5-16,-1 0 6 0,0 1-5 0,0 0-14 15,-2-1 2-15,-1 1-4 0,0-2 22 16,3 0-5-16,-2-1-2 0,2-2-7 0,2-2-14 16,1 0 18-16,3-4-4 0,-1 1 10 0,1-2-8 15,1-1-11-15,1-1-1 0,0 0-1 0,1 0 13 16,1 0 2-16,-1-1-1 0,2 1-15 15,1-1-25-15,1 0-21 0,0-2-39 0,2 1-39 16,2 1-72-16,1-3-111 0,0 2-110 0,3-1-226 16,-1-2-157-16,1 2 596 0</inkml:trace>
  <inkml:trace contextRef="#ctx0" brushRef="#br0" timeOffset="412559.9747">12050 18333 363 0,'0'-2'697'0,"0"0"-156"16,2 1-118-16,-2-1-98 0,1 0-91 16,-1 0-65-16,1 1-31 0,-1 0-42 0,1 1-34 15,-2 1-14-15,1 0-31 0,0-1-7 0,0 1 3 16,-1 0-8-16,1 3 1 0,-1-1-9 16,-1 2 3-16,1 2 0 0,0 0 6 0,1 1 8 15,-1 2-14-15,-1 1 5 0,2-2-9 0,0 1-1 16,2-2 9-16,-1 3-11 0,3-4 16 15,-1 0-1-15,3 0-13 0,2-3 11 0,1-1-11 16,0 0 4-16,2-3-5 0,0 0 4 0,1-4-7 16,1 0-6-16,-2-3 22 0,4 0-15 0,-5-1 12 15,1-2 0-15,-1 0-9 0,-1 0-1 16,1-1 10-16,-3 2 14 0,-1-1-3 0,1 2 10 0,-4-1-17 16,4 2-5-16,-6 1 22 0,4 0-7 15,-4 3 22-15,0-1-10 0,-1 2-6 0,2 0 6 16,-2 2-25-16,0 0 12 0,-2 2-14 0,2 0 12 15,-1 2-10-15,0-1-11 0,-1 2 18 16,1 1-8-16,-1 2 8 0,1 2-7 0,-2-1 1 16,-2 4-16-16,4-2 2 0,-2 3 11 0,1 0-18 15,-1 2-18-15,1-2-67 0,2 0-169 16,0 0-516-16,0-2-883 0</inkml:trace>
  <inkml:trace contextRef="#ctx0" brushRef="#br0" timeOffset="413823.3016">12847 17701 1 0,'0'1'0'0,"-1"-2"130"0,0-3 239 15,-1 3-50-15,1 0-33 0,0 1-46 0,0-2-33 16,1 1-21-16,-1-1-19 0,-1 0-10 0,1 2-9 16,0 0-20-16,1 0-13 0,-2 0-9 15,2-1-7-15,-1 2-5 0,1-1-14 0,0 0-15 16,0 0-16-16,0 0-13 0,0 2-13 0,-1-2-7 16,1 1-11-16,0 0-7 0,0 3 3 15,-5 2 2-15,3 2 3 0,-2 4 5 0,2 0-6 16,-2 2-2-16,0-3-1 0,0 2-1 0,0 1 2 15,2-1 2-15,-1 8-2 0,-3-3-3 0,3 3-1 16,-4 0-1-16,1-2 4 0,1 1 2 16,-5 1 0-16,1 1-5 0,-1-4-3 0,0 2-3 15,2-1-3-15,0 0-4 0,2 1-34 0,-1-4-65 16,2 1-101-16,-1 0-180 0,3-5-412 16,0 1-656-16</inkml:trace>
  <inkml:trace contextRef="#ctx0" brushRef="#br0" timeOffset="414596.9307">12551 18221 499 0,'0'-1'763'0,"-3"0"-285"15,3-1-129-15,-1 1-66 0,1 0-85 0,0 0-59 16,0 0-53-16,0-1-30 0,4 1-1 16,-3 0-23-16,2 1 1 0,-2 0-18 0,2 0-17 15,3 1 2-15,-2-1 0 0,3 3 10 0,0-1-9 16,-1 2 3-16,1 1-9 0,0 0-1 0,-1 1 11 16,2 1-11-16,-2 2 14 0,-2 0-5 15,1 0-11-15,-1 3 10 0,-3-2-6 0,-1 2 11 16,0-1 2-16,-1 2 1 0,-3 0-9 0,0-2-11 15,-1 1 15-15,-1 1-10 0,-2-1 15 16,2 1-4-16,-1-3-11 0,-1 1 4 0,2-2-6 16,-4 1 19-16,4-2-6 0,1-1 8 0,0 0-14 15,1-4-10-15,0 1 13 0,2-2-11 16,1-1 14-16,1 0-4 0,0-1-14 0,0 2 8 16,2-4-6-16,3 1 7 0,-1 0 9 0,5-2-2 15,2-1-13-15,2-3-26 0,4 2-3 0,3-4-23 16,1 0-2-16,1 1-22 0,3-1-31 0,0-1-14 15,2-1-30-15,-2-1-9 0,1 3-25 16,-3-1-4-16,2-1 21 0,-4 0 20 0,0 0 37 16,-2 0 29-16,0 0 20 0,-3 2 33 0,-2-1 21 15,-2 1 22-15,-2 2 14 0,-2-3 22 0,-1 3 38 16,-4 0 22-16,3 0 42 0,-4 2 14 0,-2-1 9 16,0 1 6-16,0 0-1 0,0 1-1 15,0 0-18-15,-1 3-18 0,-2-1-35 16,2-1-11-16,-3 2-9 0,2 1-21 0,-1 0 3 0,-2 1-30 15,3 0-13-15,-6 2 5 0,5 0-14 0,-5 3 10 16,2 1-9-16,-3 1 9 0,3 3-21 16,-2 1-1-16,4 3 19 0,-3-3-23 0,1 4 22 15,2 0-18-15,1-1-13 0,1 0 14 0,1 1 0 16,1-3 11-16,3 0-9 0,-1-1 2 0,2 0-13 16,2-4 7-16,0-1 18 0,0 0-7 15,2-3 15-15,3-2-12 0,-1-2-16 0,0 0 18 16,2-2-11-16,1-2 12 0,-3-1 2 0,1-1-27 15,-1 0 20-15,-3-3-8 0,2 2 13 0,-2-2 9 16,-4 0-3-16,1 2-7 0,-1-1-12 16,-3-1 3-16,0 2-2 0,-3 2 17 0,-1-1-6 15,1 2-2-15,-4-1-12 0,-2 2-10 0,1-1 12 16,-2 3 4-16,-4-1-3 0,1 0-3 0,-3 1-26 16,3 0-30-16,-3 0-59 0,3 0-106 15,2 1-223-15,2-1-548 0,2-2-423 0</inkml:trace>
  <inkml:trace contextRef="#ctx0" brushRef="#br0" timeOffset="415011.1326">13556 17779 590 0,'-2'-2'533'0,"0"-3"-98"0,1-1-64 0,-1 1-63 16,-1 2-73-16,1-1-61 0,2 1-40 0,-1 3-31 16,1-1-33-16,0 2-22 0,0-1-32 15,0 2-8-15,1 1-4 0,1 2-4 0,1 6 8 16,-1 0 1-16,-1 1 7 0,-1 6 0 0,-1 2 5 16,-1 2-5-16,-3 1-7 0,3-4 0 0,-3 1-5 15,-1 1 0-15,-1 3 1 0,2 0-1 16,-3 1-8-16,-1 1-7 0,5-3-15 0,-3 0-45 0,2 2-64 15,0-2-121-15,4-13-192 0,-3 5-498 16,-1-2-306-16</inkml:trace>
  <inkml:trace contextRef="#ctx0" brushRef="#br0" timeOffset="415795.7755">13359 18302 1177 0,'0'0'455'0,"0"-1"-145"0,1 1-56 0,2-2-88 15,-2 1-43-15,2 2-46 0,-1-1-14 16,2 2-19-16,2-1-20 0,-1 2 14 0,0 0-9 16,0 3 6-16,0 2-6 0,-2-1-12 0,2 2-3 15,-3 3-1-15,0-2 9 0,0 4-4 0,-2-1 4 16,0 2-14-16,0-1-10 0,-2-1 13 15,0 2-10-15,1-3 12 0,-2 4-5 0,-1-5-17 16,2 2 9-16,0-3-9 0,-3 0 14 0,3-2 6 16,1-3-6-16,0 1 0 0,0-4-15 15,1-1 13-15,1-1-5 0,0 0 14 0,4-2-4 16,1-1-25-16,3-3 9 0,6 1-16 0,1-4 6 16,4-2 2-16,2 0-7 0,2-2-12 0,0-1-7 15,-1-1 7-15,1 1 1 0,0 0 20 16,-5 2 16-16,-1 0-10 0,-3 0 11 0,1 3-9 15,-3 0 6-15,-3 1 20 0,-3 2-2 16,-2 0 10-16,0-1-12 0,-2 2 6 0,-2 1-1 0,0 1 6 16,-2 2 7-16,1 0-19 0,-1 1 7 0,0 0-13 15,-1-2-1-15,0 4 8 0,0-1-17 16,1 0 3-16,0 0-11 0,0 0 3 0,-2 2 8 16,1 0 1-16,1 2 12 0,0 1-16 0,1 0 9 15,1-1-6-15,2 3-2 0,0-1 17 0,0 0-5 16,3 3 7-16,-1-2-12 0,4 2-8 15,-1 1-8-15,-1-2 13 0,0 4 12 0,1-1-12 16,1 0 11-16,-3 0-21 0,-1-1-1 0,0 0 14 16,0 2-8-16,-4-1 9 0,-1 0-5 0,0 0-9 15,0 0 4-15,-2-1 1 0,-3 2 19 16,1-5-10-16,-1 2 4 0,0-2-9 16,2-2-11-16,-4-1 20 0,-1-2-8 0,5 2 8 15,-4-5-11-15,3 3-14 0,-3-3-1 0,3 0 4 16,-4 0 15-16,5-1-2 0,-3-4 6 0,4 2-14 15,-2-4-16-15,2-1 13 0,1-4-6 0,4 2 8 16,1-5 1-16,-1 0 1 0,5-1 0 16,4-2-1-16,-1-1 13 0,2-1-3 0,3 2 8 0,1-2-4 15,-4 1-6-15,5-2 11 0,-6 3-11 16,0 0 20-16,2 3-8 0,-5-1-11 0,-2 4 12 16,1-1-11-16,-6 4 19 0,0 1-10 0,2-1-2 15,-4 3-8-15,-2 1-11 0,-1-3 14 0,1 5-7 16,-2-1 10-16,-3 3-1 0,0 0-14 15,-1 0 2-15,-3 1-11 0,-1 0 6 0,1 1 14 16,-2 0-3-16,-3 1 4 0,3 1-17 16,2-1-13-16,-3-1-51 0,6 3-93 0,0 0-207 0,1-3-650 15,4 1-513-15</inkml:trace>
  <inkml:trace contextRef="#ctx0" brushRef="#br0" timeOffset="416167.0619">14464 17724 1 0,'0'-4'495'0,"-1"1"74"15,-1-2-96-15,-1 1-61 0,3-1-90 16,0-1-78-16,0 2-65 0,-1 3-38 0,0 2-35 16,1 3-41-16,0 0-23 0,0-3-26 0,-2 2 0 15,0 3 5-15,-3 5 4 0,3 3 1 0,-3 3-8 16,1-1-2-16,1 2-7 0,-3 4 1 15,4 2-4-15,1 1-9 0,0 2-1 0,0-4-4 16,1-1-1-16,-2 2-9 0,0 1-42 0,1 2-75 16,-1 1-136-16,1-1-261 0,-3-1-519 15,-1-2-69-15</inkml:trace>
  <inkml:trace contextRef="#ctx0" brushRef="#br0" timeOffset="416661.0972">14169 18311 642 0,'0'-2'445'0,"0"-1"-68"0,1 0-58 0,0-2-72 0,0-2-80 15,3 0-56-15,3 0-34 0,1-1-11 0,1 1-12 16,1 0-20-16,3 1 5 0,1-1-3 15,2 1 10-15,1 1 5 0,-3 2-6 0,2 1-18 16,-2-1-17-16,-2 1 0 0,-1 4-9 0,-2 1 8 16,-1 0-3-16,0 3-13 0,-6 1 6 0,2 2-2 15,-4 1 9-15,-2 5 6 0,0-3-4 0,-3 3-2 16,0-2-11-16,-5 1 8 0,0 1-7 16,0-2 17-16,0 0-7 0,-1-2-16 0,1-1 12 0,1 0-17 15,0-3 16-15,3 0 14 0,-1-4-14 16,1 1-3-16,4-3-11 0,1 2-5 0,1-3 10 15,0 1 17-15,2 0 9 0,3 1-8 0,-2 0-1 16,5 0-10-16,-1 1-1 0,-1 0 13 16,3 0-6-16,-1 1-3 0,-2 1-9 0,2-2-6 15,-1 5 0-15,-3-1 12 0,1 1 10 16,-2 1-11-16,-2 1 3 0,1 0-6 0,-2 0 7 16,-2 1 14-16,1 0-1 0,-2-2-1 0,-3 2-13 15,2-1-1-15,-4-2 9 0,-3 2 7 0,1-2 11 16,0 1-7-16,-3-2-5 0,-2-1-11 0,2 0 1 15,-3-1 5-15,2 0 1 0,0-1 3 16,1-2-15-16,0 0-19 0,2-2-33 0,0-1-49 16,1-2-110-16,2-2-367 0,3-4-737 0</inkml:trace>
  <inkml:trace contextRef="#ctx0" brushRef="#br0" timeOffset="417020.4783">14568 18367 1083 0,'-2'2'399'0,"-4"2"-42"16,4 0-38-16,-2 2-72 0,-3 2-78 16,0 0-57-16,3 2-40 0,-3 2-9 0,4-3-21 15,-5 5-26-15,7-3 1 0,-1 1-19 0,1-1 16 16,2-1 5-16,1 1-4 0,3 0-6 0,0-3-8 15,2 0 3-15,-1-5 4 0,4 3 11 0,5-4-1 16,-2-1-1-16,0-2-16 0,4-2-13 16,-2-2 11-16,0-1-2 0,1-1 11 0,-2-3 3 15,-2 0-17-15,-1-1 4 0,-2-1-2 0,1 0 15 16,-4 0 6-16,-3-2-8 0,-2 3 3 16,-1-1-9-16,-1 1 6 0,-2 0 9 0,-3 1-1 15,-3-1-9-15,2 1-17 0,-5 2 1 0,-1 1-1 0,-2 0 8 16,-4 3 8-16,-5 0-11 0,1 2 4 15,-3 1-16-15,0 1-12 0,-3 0-49 0,6 1-111 16,0 0-237-16,5 1-616 0,1-2-273 16</inkml:trace>
  <inkml:trace contextRef="#ctx0" brushRef="#br0" timeOffset="417398.1777">15210 17749 694 0,'0'-2'578'0,"1"-3"-114"16,3 1-103-16,-4 2-70 0,1 0-61 15,-1 2-64-15,0 0-55 0,0 1-44 0,0-1-34 16,0 0-16-16,0 0-1 0,-1 5 3 0,1 3 2 16,0 2 5-16,-1-1-4 0,-2 3 0 15,3 1 0-15,-1 6-6 0,-1 2-4 0,2 0-8 16,-2-1-7-16,0 0 1 0,-1-2 2 0,1 6-1 15,0 1-4-15,0 0-15 0,0 1-36 0,-2 0-63 16,2 0-100-16,-1 1-184 0,-2-1-464 0,4-11-615 16</inkml:trace>
  <inkml:trace contextRef="#ctx0" brushRef="#br0" timeOffset="417865.3834">15086 18350 317 0,'0'-2'675'0,"0"1"-249"15,0-3-117-15,1-1-53 0,0 2-64 0,0-2-74 16,4 1-30-16,-2-2-27 0,4 0-5 0,1 1-3 16,-1 0-4-16,3 0-4 0,0 1-8 0,0-3 13 15,2 2-11-15,-3 3 10 0,0 0-13 16,-1-1-29-16,-1 3 3 0,-1 0-19 0,-1 0 9 15,-2 4 13-15,-2 0 2 0,0 0-4 0,-1 4-7 16,-1 0 5-16,0 1-11 0,-3 2 14 0,-3 1 1 16,0 0-14-16,3-1 5 0,-4 2-11 15,3-3 8-15,-3 1 5 0,1-1 1 0,2-2-3 16,0-1-13-16,3-3 8 0,0 1-8 0,1-3 10 16,-2 2 11-16,6-3-12 0,-2 2 11 0,1-2-6 15,0 1 4-15,4-1-1 0,-2 2 6 0,3 0-6 16,-2-1-22-16,2 0 18 0,-4 2-14 15,4 0 9-15,-4 2 12 0,3 1-11 0,-2-1 0 16,0 1-4-16,-3 0 2 0,0 2 8 0,-1 0 0 16,-1 0 8-16,-3 1-14 0,-1-1-3 15,-1 1-5-15,2 0 8 0,-3-1 19 0,1 1-12 16,-3-1 12-16,0-1-18 0,0-1-2 0,-1 1 18 16,0-2-10-16,1-2 3 0,-1 0-14 15,-1-1-15-15,2 0-11 0,0-3-29 0,-1 0-45 16,5-3-96-16,-2 1-165 0,1-3-428 0,2-2-688 15</inkml:trace>
  <inkml:trace contextRef="#ctx0" brushRef="#br0" timeOffset="418177.1685">15389 18416 391 0,'1'1'710'0,"0"0"-301"0,0 2-69 15,1-3-44-15,3 3-67 0,-3 1-61 0,4-1-41 16,-2 3-37-16,3 1-29 0,-3-3-8 0,2 3-22 16,-2 1 6-16,3 0-8 0,-4 0-14 15,4 1 4-15,-5-1-15 0,0 0 9 0,-1 1 3 16,-1 1-1-16,-1-2-1 0,-1-1-11 0,0 2 12 16,-5-2-14-16,5 0 17 0,-4-1 2 0,3-1-16 15,-1 0 19-15,-1-1-24 0,3-1 9 0,0-1 8 16,-3-1-17-16,4 0 11 0,1-1-19 15,0 0 5-15,1-1-2 0,3 1 9 0,-3 0 9 16,2 0-11-16,0-1-2 0,4 1-11 0,3-2-7 16,1 1-5-16,4-3-17 0,0 2-73 0,4-2-120 15,0 0-223-15,3-1-523 0,-2-1-317 0</inkml:trace>
  <inkml:trace contextRef="#ctx0" brushRef="#br0" timeOffset="418564.1665">15971 17901 227 0,'1'-4'568'0,"-1"-2"-102"15,1-4-72-15,3 3-70 0,-3 0-58 16,1 1-45-16,-2 3-44 0,0-1-34 0,0 1-22 16,0 2-26-16,0 0-18 0,0 2-15 0,0-2-25 15,0 2-17-15,0 0-16 0,0-1-7 0,-1 4 2 16,1 2 5-16,0 6 5 0,-1 5 2 0,0 1-2 15,-3 1 0-15,2 1-3 0,1 2 0 16,-3 0 1-16,-1 1-7 0,3 3-2 0,-2 1-1 16,-1-1-4-16,1 1 1 0,0-13 29 0,2 4-50 15,-2-1-66-15,-1 5-145 0,3-3-323 16,-2 5-544-16,-1-3-134 0</inkml:trace>
  <inkml:trace contextRef="#ctx0" brushRef="#br0" timeOffset="419043.7531">15788 18401 1 0,'0'-2'508'15,"0"0"-50"-15,0 1-90 0,1-2-68 0,4 1-68 16,-3-2-83-16,0 0-59 0,4 3-20 0,-3-2-9 15,6 0 6-15,-2-1-14 0,-1 0-7 16,3-1-1-16,1 2 3 0,-2 1 1 0,0 0-14 16,-3 0-11-16,4 1-18 0,-6 2-1 0,2 0 8 15,-2 0-4-15,-2 3 5 0,-1 3-4 0,0-1-4 16,-1 1-1-16,-1 3 10 0,-4 1-2 16,-1-1-10-16,0 2 7 0,-2 0-17 0,0 0 8 15,-2-1 3-15,0 0-2 0,1-1 7 0,0-1-14 16,0-3 9-16,1 1-12 0,4-3 1 0,-1 3 15 15,2-3-19-15,0-1 14 0,3 0-11 16,0-1-2-16,1 0 21 0,1-1-9 0,0 1 11 16,4 2-6-16,-2-2-9 0,2 1 0 0,1 1-3 15,1 1 8-15,1-1-7 0,-3 1 13 16,4 2-14-16,-1-1-8 0,-4 1 19 0,4 1-17 0,-2 0 16 16,-2-2-8-16,-2 4-5 0,0-1 2 0,1-2 6 15,-3 2 15-15,0-2-9 0,-4-1 15 16,3 2-15-16,-4-3-2 0,-1 0 21 15,1 0-14-15,-2-1 13 0,-1 2-15 0,-2-1-15 0,1-2 1 16,3 1-3-16,-5-1 8 16,3 0-25-16,0-2-38 0,0-1-79 0,2-1-132 0,-2-1-252 15,1-1-483-15,4-2 262 0</inkml:trace>
  <inkml:trace contextRef="#ctx0" brushRef="#br0" timeOffset="419417.0894">15972 18492 1 0,'0'2'429'0,"0"1"-73"15,0 1 49-15,0-1-21 0,0 4-95 0,-1 0-62 16,1 1-65-16,-1 1-46 0,1 0-26 0,-1 1-13 16,1 0-21-16,0 0-24 0,1 1 7 15,0-4-15-15,4-1 14 0,-1 2 17 0,2-2-11 16,-2-1 1-16,6-3-15 0,-1 0-8 0,0-2-6 15,1-3 6-15,0 1 4 0,2-3-24 0,-2-1 14 16,2-3-19-16,-2 0 8 0,3-4 19 16,0 3-7-16,-3-3 12 0,1 2-15 0,-1-2 5 15,-4 3-5-15,1-1 6 0,1 4 18 16,-5 2-4-16,-1-1 16 0,2 5-12 0,-4-4-10 0,1 4 11 16,-1 0-24-16,0 1 3 0,-1 1-16 15,1 0-11-15,-3 2 7 0,1 0 4 0,1 3 15 16,-1 1-10-16,0 2 7 0,-3 0-11 0,1 1-9 15,-1 2 21-15,2 0-15 0,1 1 8 16,-3 0-13-16,3 2-11 0,1-1-13 0,0 0-25 16,1-1-41-16,0 0-108 0,1-1-204 0,0-1-631 15,0-1-567-15</inkml:trace>
  <inkml:trace contextRef="#ctx0" brushRef="#br0" timeOffset="419895.4201">16629 17840 369 0,'0'-2'845'16,"1"0"-333"-16,-1-1-135 0,1 1-73 16,-1 1-72-16,1-2-53 0,-1 3-48 0,0 0-45 15,2 2-30-15,-2-1-26 0,0 0-17 0,-2-2-4 16,4 3-5-16,-2 1 6 0,2 4 1 16,-1 5-1-16,-1 1 4 0,0 3-1 0,-1 2 2 0,1 1-4 15,-4 1-3-15,3 2-6 0,-1-5-4 16,-1 2 8-16,-2 2-7 0,2-2 6 0,-3 4-4 15,3-1-14-15,-1 0-18 0,-2-3-53 0,-1 2-91 16,5-11-126-16,-1 3-351 0,-5 0-695 0</inkml:trace>
  <inkml:trace contextRef="#ctx0" brushRef="#br0" timeOffset="420393.5705">16443 18372 1125 0,'1'-3'470'0,"1"0"-161"16,0-3-68-16,3 1-56 0,-1-2-49 0,4-1-40 16,1 1-23-16,-3 1-31 0,3 0-15 0,1-1 7 15,0 2-11-15,-1 2 7 0,2 2-11 16,-1-1-13-16,0 1 7 0,0 0 2 0,-2 1 6 15,0 1-4-15,-3 0-6 0,2 0-18 0,-3 1 1 16,2 0 8-16,-4 1 0 0,-1 5 12 0,-1-3-12 16,0 4-6-16,-2-1 1 0,-4 2 5 15,2 0 15-15,-5 3-5 0,0-3-1 0,1 3-8 16,-4-2-9-16,3-1 8 0,1-2-4 0,2 0 4 16,-3 0-1-16,6-3-15 0,-3-1 7 0,5-1 0 15,-1-1 8-15,2 0 20 0,1-1-1 16,0 1-12-16,0 0 4 0,5-1-8 0,-3 0-2 15,1 0 14-15,2 2-12 0,-3-1-11 0,4 0 0 16,-2 2-6-16,0-1 14 0,3 4-6 16,-4-3 14-16,2 3-6 0,-2 0-16 0,1 1 20 15,-2 1-17-15,-1-2 10 0,1 4 2 0,0-2-15 16,-3 1 9-16,-3 0-3 0,1 0 10 16,0 2 12-16,-1-4-6 0,-3 3-2 0,2-3-10 0,-2 0 2 15,-4 0 2-15,3-1 18 0,1-1 0 16,-2 0-18-16,-3-3 8 0,5 1-20 0,-2-1 3 0,1-1-4 15,-2-2-44-15,5-1-57 0,-2-2-87 16,0 1-161-16,2-3-346 0,2-3-385 0</inkml:trace>
  <inkml:trace contextRef="#ctx0" brushRef="#br0" timeOffset="420747.6546">16899 18306 713 0,'0'0'481'0,"0"3"-214"0,0-2-16 0,-2 2 31 16,1 0-10-16,0 4-61 0,-4-1-60 0,-1 1-34 15,2 2-19-15,-3 1-1 0,-1 2-14 16,0 2-18-16,-3 1-21 0,3 0-14 0,0 1-5 16,0 1-10-16,0 0 1 0,4-1-15 0,-2-1-12 15,3 1 12-15,1-2-4 0,1-1 18 0,2-1 5 16,2-1-9-16,0-2-6 0,4-2-10 0,0 2 14 15,-2-5-6-15,5 0 13 0,-1-3-8 16,2-1-16-16,-1 0 7 0,-1-2-6 0,0-2 14 16,0 1 13-16,1-4-5 0,-5 0-10 15,2-1-11-15,-4 1 6 0,2-3-4 0,-2 2 17 0,-3-2-4 16,0 1-7-16,-3 0-3 0,-2 0-5 16,1 1 8-16,-3-1-2 0,-1 4-1 0,-1 0-6 15,-1 0-13-15,0 2 8 0,-1 2-2 0,-2 1 11 16,3 0-31-16,-1 1-89 0,1 1-144 15,0 1-447-15,0-1-891 0</inkml:trace>
  <inkml:trace contextRef="#ctx0" brushRef="#br0" timeOffset="421193.3315">17413 17780 624 0,'4'-4'606'0,"-1"-2"-149"0,0 0-94 0,-2 1-73 0,2 1-62 16,0 0-46-16,-2 1-38 0,0-2-28 0,-1 4-19 15,-1-1-21-15,1 3-20 0,0-1-25 0,0 0-16 16,0 1-10-16,-1 0-1 0,0 6 4 15,-1-1-4-15,1 4 4 0,-1 3-4 0,1 4 4 16,1 2 4-16,-1 1-6 0,0 3-2 0,-1-3-7 16,-2 0-6-16,2 2 6 0,-2 1 0 0,-1 3-5 15,3-1-19-15,-2 1-45 0,-1 0-77 0,3-5-98 16,-1 2-171-16,-3-3-429 0,3 1-671 0</inkml:trace>
  <inkml:trace contextRef="#ctx0" brushRef="#br0" timeOffset="421646.645">17209 18345 1119 0,'0'-1'516'0,"0"0"-156"0,1-1-87 0,-1-1-62 15,0 1-62-15,1-1-40 0,3-1-45 0,-2 1-39 16,1-1-8-16,4-2-10 0,2 3 14 0,-2-1 1 15,0 1-3-15,3 1-4 0,0 0-13 16,0 1 11-16,-2-1-7 0,-1 2 5 0,-1 2-6 16,0-1-16-16,-2 1 4 0,-1 0-1 0,1 2 5 15,-2 2 15-15,-2 2-4 0,0 1-8 0,-2-1-4 16,-2 2 6-16,0 0-4 0,-2 1 9 0,1-1 4 16,-3 0-22-16,1 0 11 0,1-2-8 15,-1 1 8-15,1-1 11 0,0-2-9 0,3-1 2 16,-2 1-16-16,4-3 10 0,0 0-7 0,1 0 18 15,0-1 0-15,1-1-18 0,-1 2 11 16,3 2-12-16,0-3 12 0,-1 2 2 0,0 0 1 16,3 1-5-16,0-1-9 0,-1 1 5 0,0 2-5 15,-1-1 9-15,0 1 9 0,0 0-14 16,-1 0 7-16,-1 0-13 0,0 0 3 0,-1 1 4 16,-1 1 6-16,0-2 4 0,0 2-11 0,-3-1 19 15,1 0-16-15,0-1 13 0,-4-1 10 0,4 1-14 16,-5-1 11-16,4-1-15 0,-2 0-1 0,0-2 11 15,1 2-22-15,-2-3-5 0,0 0-54 16,1-1-73-16,0-1-125 0,0-1-358 0,-2-1-637 16</inkml:trace>
  <inkml:trace contextRef="#ctx0" brushRef="#br0" timeOffset="422147.4009">17502 18363 667 0,'1'0'391'0,"-1"3"-162"16,-1-1 28-16,1 1 36 0,0-1-22 0,-1 1-62 15,0 2-60-15,1-2-28 0,0 4-8 0,0 0-16 16,1 0-19-16,1 0-24 0,0 2-3 0,4-2-24 16,-2 2 4-16,4 1-7 0,-1-1-27 15,-2 2 10-15,5-1-5 0,-3 1 7 0,-3-1 5 16,3 2-7-16,1-1-7 0,-4-1-12 0,0 1 14 15,0-2-7-15,-1 3 18 0,-1-2-4 0,1 1-17 16,-2-3 16-16,-1 2-19 0,0-1 20 0,-1-1 4 16,-2 2-11-16,1-2 9 0,0-1-9 15,-3-2 0-15,1 2 12 0,0-3 2 0,-4 1 8 16,1-1-14-16,2-3-4 0,-1 0-7 0,-1-1 8 16,2-1 13-16,0-2-5 0,-1 0-4 15,2-2-22-15,0 0 6 0,2-3 4 0,-3-1 3 16,2-2 8-16,3 0-11 0,0-3-4 15,0 0 0-15,1-2 3 0,4-2 15 0,-2 1 3 16,0-1-6-16,3-1-14 0,0 2-3 0,1 1 9 16,0 0 3-16,-1 1 10 0,0 3-7 15,-1 1-16-15,1 2 6 0,1 1 1 0,-4 1 15 0,-1 2-12 16,2 2 13-16,-2 0-19 0,-2 0-5 0,1 3 20 16,-1-1-14-16,-1 1 17 0,0 0-15 15,-2 0-5-15,0 0-2 0,0 0-1 0,-5 1 14 16,1-1 1-16,0 0 0 0,-2 2-9 0,-1-2-14 15,0 0 19-15,0 1-14 0,1-1-7 0,0 2-99 16,2-1-286-16,1 0-754 0,-1-2-429 16</inkml:trace>
  <inkml:trace contextRef="#ctx0" brushRef="#br0" timeOffset="423597.0909">18195 17796 1 0,'0'-1'0'0,"0"-3"0"0,-1 0 0 16,0 1 175-16,0-1 167 0,1 1-39 0,-1-1-35 15,1 1-35-15,-2 0-34 0,2 1-21 16,0-2-13-16,0 2-12 0,0-1-8 0,0 2-20 16,0-1-19-16,0 0-10 0,0 0-15 0,0 1-1 15,0 0-2-15,-1-2-7 0,1 3-3 0,0 0-7 16,0 0-6-16,0 0-2 0,-3 0-7 16,3 3-10-16,0-2-15 0,0 0-10 0,0-1-8 15,-1 0-3-15,0 1 1 0,0 2-2 0,0 0-2 16,-2 2-4-16,-1 0 2 0,1 3 2 15,-3 1 7-15,2-1-1 0,0 3 0 0,-1-1-1 16,1 0-4-16,0 1 7 0,3 3 2 0,-2 0-2 16,-2 2-4-16,2-7-4 0,-1 3-3 0,1-2 3 15,0 1 4-15,-2 2 1 0,2 1-3 0,3-2-6 16,-2 0-6-16,1-3-7 0,0 4-10 0,0-1-30 16,1-1-49-16,0 0-79 0,1-3-126 15,1 1-247-15,-1-1-374 0,-1 1 20 0</inkml:trace>
  <inkml:trace contextRef="#ctx0" brushRef="#br0" timeOffset="424122.9603">18049 18180 362 0,'1'1'432'0,"-1"-1"-94"0,0 0-48 16,1 1-22-16,-2-1-60 0,1 1-87 0,-1-1-48 16,-1 1 13-16,2-1 11 0,0 3-2 15,0-2 7-15,0 3-28 0,-1 3-10 0,1-1 4 16,-1 2-13-16,-1 2-14 0,2 2 8 0,-2 1-14 16,-2 0 6-16,0 3-11 0,-1-2-19 15,-1 1 3-15,3 2-11 0,-3 0 6 0,4-1-1 16,-3-1-8-16,2-1-1 0,0 2-8 0,1-1 8 15,1-3-9-15,1 2 17 0,0-2-8 0,2-2-17 16,-1-1 17-16,2-1-25 0,2-1 20 16,-2-1 7-16,1-2-6 0,2-1 7 0,1-3-10 15,2 0 10-15,-1-2-3 0,0-1 13 16,1 1 7-16,1-4-13 0,-1 0 7 0,-1 1-4 0,-3-1 1 16,2-1 10-16,-4-1-4 0,3 2-8 15,-3-2-4-15,-2 0 5 0,4 1-5 0,-2 1 14 16,-2 0 7-16,1-1-10 0,0 2 9 0,-1 0-2 15,1 2-2-15,-2 0 13 0,0 2-4 16,1 0-12-16,-1-1-7 0,0 2 0 0,0-1-11 16,0 1 5-16,0 1 6 0,0 1-17 0,-1 0 8 15,1 2-9-15,0 1-2 0,0 2 12 0,0 1-2 16,0 2 5-16,-2 1-9 0,1 1-6 0,-1 2-8 16,0-1 9-16,1-1 18 0,-2 2-19 0,0 1-3 15,1-3-25-15,2 3-24 0,-1-4-17 16,1 1-58-16,1-1-73 0,-1 1-136 0,5-5-254 15,-1 2-389-15,1-3 258 0</inkml:trace>
  <inkml:trace contextRef="#ctx0" brushRef="#br0" timeOffset="424479.0278">18339 18406 462 0,'0'-1'580'15,"-2"0"-119"-15,2-1-67 0,-1-1-65 0,0 2-88 16,-1 0-91-16,-2 0-75 0,2 2-36 0,-1 0-25 16,-1 2 10-16,-1 1 7 0,0 2 1 15,-1 2-12-15,-1 0-15 0,3 2 5 0,-3 1-7 16,2-1 10-16,0 2 3 0,4-1-16 0,0 0 3 16,1-1-10-16,2 0 7 0,1-1 9 0,1-3 4 15,0 2 1-15,2-3-7 0,0-1 8 0,0-4-11 16,2 3 19-16,-2-3 3 0,0-2-12 15,-1 1 17-15,2-1-16 0,0-2 11 0,-4 0 7 16,1-3-14-16,0 2 1 0,-2-2-20 0,-1-3 8 16,1 2 12-16,-1-1-1 15,-1 0-4-15,0 0-10 0,-3 0-11 0,2-1-4 0,-2 1 16 16,-1 0 2-16,-1 0-4 0,-3 3 7 0,0-3-22 16,0 1-8-16,0 0-27 0,-2 0-36 15,0 3-61-15,1-1-126 0,0 1-288 0,2-1-587 16,4 1 172-16</inkml:trace>
  <inkml:trace contextRef="#ctx0" brushRef="#br0" timeOffset="424946.9873">18892 17838 41 0,'1'-5'613'0,"1"-2"-77"0,-2 0-85 0,1 0-74 16,1 5-87-16,-2 0-78 0,0 0-52 0,0 2-33 16,0 2-28-16,0 0-25 0,0-2-25 0,0 0-22 15,-2 0-11-15,2 1-3 0,-1 1-7 16,-2 7 2-16,2 0-1 0,-2 0-2 0,2 5 4 0,-2-5-3 15,-2 2-1-15,3 5-3 0,-1-5-3 16,1 4 0-16,-1-1 0 0,0 1-1 0,3 2-4 16,-2 1-9-16,0 1-26 0,1-2-37 15,-1 0-71-15,2 1-126 0,0 0-240 0,0 1-498 16,-1 1-22-16</inkml:trace>
  <inkml:trace contextRef="#ctx0" brushRef="#br0" timeOffset="425407.2956">18776 18306 1318 0,'0'0'392'16,"0"0"-61"-16,0 0-36 0,0 0-76 0,0 0-81 15,-2 2-70-15,2-1-35 0,0 0-7 0,0 3-9 16,-1 2 23-16,0 0-1 0,-1 2 5 0,-1 2 18 15,2 1-20-15,0 2-3 0,-2 1-17 16,1 2-3-16,-2-2-15 0,1 2 7 0,0 1 1 16,0-1-23-16,0 0 13 0,2-2-20 0,0-1 10 15,1 0 16-15,0-3-8 0,0 0 8 0,2-2-15 16,1-2 2-16,1 1-8 0,2-4 6 16,0 1 11-16,1-2-16 0,3 0 17 0,-2-2-11 15,2-3-9-15,1 1 23 0,-1-2-14 0,1-1 14 16,0 0-8-16,-3-1-3 15,0 0 3-15,0-1 2 0,-1 2 17 0,-2-3-12 0,1 1 7 16,-2-1-10-16,-2 0-7 0,2-2 19 0,-1 1-5 16,-1 0 12-16,-1-2-5 0,-1 4-10 0,1-1 3 15,-1-2 7-15,0 5 19 0,0 1-7 16,0 1 12-16,0 0-19 0,0 2-11 0,0-3 7 16,0 4-23-16,-1 0 8 0,1 4-9 0,0-2-11 15,0 2 10-15,-1 2 6 0,1 1 12 16,-2 4-8-16,1 0 1 0,-1 3-15 0,0-2-8 15,0 3 18-15,0-1-17 0,2 1-1 0,-3 0-16 16,2-1-36-16,-2 2-25 0,2-1-57 0,0-2-103 16,0 3-126-16,1-2-354 0,0-3-682 0</inkml:trace>
  <inkml:trace contextRef="#ctx0" brushRef="#br0" timeOffset="425747.5416">19025 18503 245 0,'2'-4'555'0,"1"0"-149"16,1-1-70-16,2-2-9 0,-1 2-61 0,5-2-82 16,-2 1-46-16,1 0-39 0,2 3-14 0,1 1-28 15,-2 2 1-15,-1 0-30 0,1 0-13 0,-1 2 15 16,0 1-15-16,-2 3 13 0,-2 1-11 15,0 0-11-15,-2 2 2 0,-3 0 3 0,0 2 20 16,-3 3-8-16,0-1 0 0,-1 0-11 0,-2 0-12 16,-2 0 17-16,-1 1-8 0,1-3 10 0,-1 2-6 15,0-3-19-15,3-1 3 0,0-2 0 16,1-3 11-16,1 1 5 0,3-3 2 16,-2-1-15-16,6-1-8 0,-3 0 12 0,5-1-8 0,0-1 8 15,5 1-8-15,0-1-43 0,2-2-27 0,3 1-63 16,1-2-72-16,3-1-132 0,0-2-264 0,2 0-412 15,1-3 371-15</inkml:trace>
  <inkml:trace contextRef="#ctx0" brushRef="#br0" timeOffset="426131.4724">19588 17962 1 0,'3'-3'0'0,"0"-2"502"0,1 0 9 15,-3 1-64-15,1 2-79 0,1 1-59 0,-2 1-66 16,0-1-46-16,-1-2-34 0,0 3-31 15,0 0-17-15,0 0-26 0,0 2-18 0,0-1-16 16,0-1-16-16,0 1-7 0,-1 2-17 0,1-2-2 16,0 4-4-16,0-2-1 0,0 3 12 0,1 4-3 15,-1 3 0-15,0 4-3 0,-1 3-5 0,-3 0 1 16,2 0 0-16,1 3 2 0,-2 2-5 16,-1-2 1-16,3-11 18 0,-1 4-6 0,-1-2 8 15,-1 4-13-15,1 0-20 0,-1 4-11 0,-2-1-29 16,2 3-8-16,-2 1-46 0,2-2-45 0,0 2-90 15,2-2-182-15,-3-2-501 0,1-2-643 16</inkml:trace>
  <inkml:trace contextRef="#ctx0" brushRef="#br0" timeOffset="426604.8203">19563 18485 1125 0,'0'2'426'0,"0"-2"-89"0,0 0-25 15,0 0-59-15,1 1-63 0,-1-1-75 16,0 2-35-16,0-1-47 0,0-1-6 0,-1 1 7 0,1 1-11 16,0 1 13-16,-1 1-9 0,1-1-1 15,0 3-6-15,-2 1 1 0,0 2 5 0,1 0-13 16,-1 1 10-16,1 3-20 0,0-2-7 0,-1 1 15 15,1-1-17-15,2 1 12 0,1-1-11 16,0-3-12-16,1 1 9 0,2-3 5 0,0-2 16 16,2 0-2-16,-1-2-2 0,1-1-16 0,3-2-10 15,0-1 14-15,-2-2 0 0,1 0 12 0,0 0-8 16,-1-1-12-16,0-1 1 0,0 0 6 16,-1 0 16-16,-2-1 3 0,0 0 1 0,0 2-14 15,-3-1-3-15,3-2 5 0,-2 2-1 0,-2 1 16 16,2 2-2-16,-1-1-11 0,-1 0 17 0,0 2-5 15,-1 2 20-15,0 0 4 0,0 0-15 16,0 1-15-16,-1-1-19 0,1 0 3 0,0 1 2 16,-1 2 12-16,1-1-7 0,-2 1-8 0,0 2-1 15,1-1-5-15,0 2 13 0,1 3 12 0,0-2-2 16,-1 2-9-16,-1-1-21 0,2 2-1 0,-2-1-13 16,2-2-8-16,-1 2-25 0,1 0-63 0,0-1-67 15,0 0-123-15,0 0-200 0,1-1-496 16,1 0-12-16</inkml:trace>
  <inkml:trace contextRef="#ctx0" brushRef="#br0" timeOffset="427005.7348">19859 18561 509 0,'0'-1'872'0,"-1"0"-429"16,0 0-93-16,1-1-45 0,-3 2-88 15,2-1-72-15,1 1-50 0,0 0-51 16,-1 1-15-16,1 2-20 0,-2-2-9 0,2 3 11 0,0-1 4 16,0 2 13-16,0 0-4 0,0 2-6 0,2 0-17 15,-2-2-9-15,1 1 12 0,3 1-3 16,-2-3 11-16,1 1-11 0,-1-1-14 0,2-2 8 16,1 0 3-16,-3 1 20 0,4-3 1 0,-1 0-2 15,1-3-8-15,-2 0-10 0,3-2 8 16,-1 0-3-16,1 0 8 0,0-4-4 0,-2 2-11 15,1 1 6-15,-1-3-1 0,1 1 24 16,-1 0 6-16,-1 1-4 0,-1 1-12 0,1 2-13 0,-1-2 12 16,-2 3-1-16,0 2-2 0,0 1 5 15,-1-1-19-15,-1 2 2 0,1 1 11 0,-1 2-2 16,0 1 17-16,0 1-8 0,-2 3-15 0,0 0-11 16,0 1 2-16,2 2-1 0,-3-1 17 15,1 2-6-15,2-2-17 0,-1 3 8 0,-3 0-10 16,3-2 1-16,1 2-14 0,0 0-51 0,2-2-75 15,0 1-177-15,1 0-242 0,4-4-630 0</inkml:trace>
  <inkml:trace contextRef="#ctx0" brushRef="#br0" timeOffset="427581.9016">20445 17850 1 0,'2'-3'194'0,"1"-1"387"0,-1-1-42 16,-1 2-101-16,2-1-92 0,-2 2-79 0,-1 2-59 16,1 0-46-16,-1 1-32 0,-1-1-31 0,1-4-30 15,0 4-17-15,0 0-23 0,-1 1-12 16,1 5-10-16,-2-2-2 0,2 1 7 0,-1 2 7 15,0 3 6-15,1 3 3 0,0 2-6 0,-2 2-7 16,-1-2-1-16,-1 1-3 0,3 1-5 0,-2 1 2 16,-1 2-9-16,0 0 0 0,1 0-4 15,-1 1-6-15,2-2-7 0,-2 1-25 0,2-1-33 16,-2 2-59-16,3-4-79 0,0-8-103 0,-2 1-287 16,0 0-423-16,0 1 176 0</inkml:trace>
  <inkml:trace contextRef="#ctx0" brushRef="#br0" timeOffset="428007.5581">20277 18283 1202 0,'0'0'454'0,"-2"1"-131"15,2-1-81-15,0 1-104 0,-1 1-52 0,-1-1-9 16,1 2-7-16,1 3 14 0,-1 0-11 15,0-1-5-15,0 3-5 0,-2 4-13 0,2-3-7 16,-2 3-19-16,2-1-5 0,0 1-8 0,1-2 5 16,-1 1-4-16,1 0-16 0,1 0 10 15,0-4-13-15,1-1 15 0,4 1 9 0,-3-2-4 16,4-1 5-16,3-3-12 0,-2-1-3 0,1-1-2 16,3-2 9-16,1-1 6 0,-3-2-15 0,3 2 13 15,0-2-20-15,-1-3 6 0,0 2 22 16,-2 0-10-16,0 0 9 0,-3-2-9 0,-1 3-1 0,1-1-1 15,-2 1 8-15,-1 2 11 0,-1 1-10 16,-2 2 13-16,0 1-11 0,-1-1-6 0,0 1 15 16,0 0-13-16,-1 1-5 0,0 0-14 0,1 1-6 15,-1 0-4-15,-1 4 12 0,0 0 17 0,-2 1-12 16,2 1 8-16,1 3-17 0,-1-1-5 16,0 1 14-16,-1-1-5 0,2 3 9 0,1-2-18 15,0 0-5-15,-1-1-7 0,1 1 1 0,0 1-1 16,0-1-34-16,1 2-44 0,-1-1-92 0,1-1-122 15,0-2-238-15,2 1-528 0,0-2 7 16</inkml:trace>
  <inkml:trace contextRef="#ctx0" brushRef="#br0" timeOffset="428407.7056">20807 18305 1462 0,'-1'-1'476'0,"-1"-1"-146"16,0 1-57-16,0-1-56 0,0 0-52 0,1 1-63 15,-3 0-35-15,0 1-26 0,1 0-2 0,-4 2 4 16,2 0 3-16,-2 2-2 0,-2-1-8 16,1 4-6-16,-3 2-17 0,1-1 11 15,0 5 2-15,-2-2-26 0,1 2 11 0,2 0-21 16,-2 0 3-16,2 3 20 0,3-2-20 0,0 1 14 15,2-2-16-15,0 0 1 0,3 0 16 0,2-2-12 16,4-1 8-16,-1 0-15 0,5-1 5 0,-1-2-3 16,1-2-13-16,0 1 23 0,4-3-6 0,-2 0-2 15,-1-2 1-15,1-2-5 0,0-2 12 0,-1 0 0 16,-2-1 18-16,-1-1-12 0,0 0-1 16,0-1-6-16,-3-4-3 0,1 3 16 0,-4-1-26 15,-1 0 33-15,0 2-19 0,-3-1-6 0,0 1 10 16,-1-1-11-16,-4 2 17 0,-1 3-10 15,1 0 3-15,-4 0 0 0,-1 2-7 0,-1 0 16 0,-2 3-15 16,2-1-14-16,-1 2-46 0,4-2-89 16,1 1-157-16,1 3-496 0,6-2-824 0</inkml:trace>
  <inkml:trace contextRef="#ctx0" brushRef="#br0" timeOffset="429442.9819">21285 17796 1 0,'3'-4'0'0,"2"0"0"0,-1 0 0 0,0-1 0 16,0 3 19-16,-3-2 187 0,3 3-36 16,-1-4-19-16,-1 3-2 0,-1 0 4 0,0 0 11 0,2 0-3 15,0 1-4-15,-2 1 5 0,1-2-1 16,-2 1-1-16,3 0-9 0,-1 1-14 0,-1-1-16 15,2-2-12-15,-2 2-1 0,1-1-18 0,1 2-10 16,-3 0-19-16,2-3-8 0,-2 3-17 16,0-1-9-16,-2 2-9 0,2 2-21 0,-2-1 2 15,2-1-2-15,0 0 2 0,0 2 6 0,2 1 0 16,-2-1 0-16,2 5 1 0,-2 0 4 0,1 1 3 16,-1 1 7-16,0 4 5 0,0 2-5 0,0 1 2 15,-1 1-3-15,1-6-2 0,1 1 11 16,-1 1-2-16,0-1 1 0,0 1-6 0,-1 0-2 15,1-2-10-15,0-1-1 0,-2-2 2 0,2 4-11 16,-2-4 7-16,2 1-5 0,0 0-1 0,-1-3 6 16,1 1-5-16,0 2-2 0,-2-1-9 15,4 2-14-15,-2-1-31 0,0-2-53 0,1 0-80 16,3 1-157-16,-2 2-295 0,-1-1-444 0,0 2 415 16</inkml:trace>
  <inkml:trace contextRef="#ctx0" brushRef="#br0" timeOffset="429954.5299">21298 18316 158 0,'0'-1'700'0,"-1"0"-276"0,-1 0-53 0,1-1-58 15,-1 0-51-15,0 1-81 0,0-1-53 0,0 2-27 16,1 0-29-16,1 0-21 0,-1 0-30 0,0 0-6 16,-1 0-8-16,1 2 15 0,-2 0 6 15,2 3-4-15,-2 1 5 0,-3 0-13 0,3 2 5 16,-2 1 10-16,1 2-11 0,-2 0-2 0,2-1-20 16,2 1-8-16,-2 0 0 0,-1 0 10 0,4 1 7 15,-1-2-8-15,0 1 1 0,2-2-9 16,0 1-4-16,2-2 13 0,-1-1-9 0,1-1 5 15,0 0-16-15,2-3-6 0,0-2 9 0,-2 1 7 16,4-1 22-16,-3-1-10 0,2-1 9 16,1-1-9-16,-1-2 1 0,0 1 16 0,0-1-12 15,0 0 7-15,1 0-7 0,-1-2-11 0,2 2 15 16,-4-4-6-16,3 2 17 0,-3 1 4 0,1-2-1 16,0 1-2-16,-2 1 1 0,1 0 13 0,0 1-2 15,-1 2 14-15,-1-1-11 0,0 1-10 0,-1 1 0 16,0 1-11-16,0-1 7 0,0 2-13 15,0-1-4-15,0 1-16 0,-1 0-5 0,1 3 21 16,-3-1-14-16,2 2 15 0,-2 2-9 0,1 3-18 16,1 0 14-16,-1-1 1 0,-1 4 9 0,1-2 3 15,0 2-10-15,2 1-20 0,-1-2-35 16,1 0-14-16,-1 1-54 0,0-1-77 0,-1 1-99 16,-1 1-206-16,2-3-443 0,0 2-153 0</inkml:trace>
  <inkml:trace contextRef="#ctx0" brushRef="#br0" timeOffset="430510.7726">21520 18430 290 0,'-1'-1'674'0,"1"-1"-239"15,0-1-65-15,0 2-49 0,-1 0-69 0,0 0-74 16,1-1-65-16,-1 2-51 0,1 0-18 15,0 0-29-15,-2 2 6 0,2-1-10 0,0 1 3 16,0 1 5-16,0 0 5 0,0 2 17 0,2 2-16 16,-1-1 7-16,0 1-15 0,0 1-4 0,0 0 5 15,3 1-8-15,-1 1 4 0,-1 1-12 0,1 1-13 16,1-1 10-16,-1 1-5 0,-2 0 16 16,3 1 1-16,0-1-8 0,-3 0-8 15,1-2-6-15,-1 1 16 0,-1-1-6 16,0-2 9-16,-1 2-5 0,0-2-16 0,-1-1 12 0,-2 0-2 15,-1 0 11-15,2-1-3 0,-2-2 2 0,2 2-15 16,-1-2-4-16,0-1 18 0,2-1-11 0,0 0 17 16,-3-2-8-16,3 0-22 0,2-2 9 15,-1-1-6-15,-1-1 6 0,-1-1 8 0,1-4-7 16,1 2-7-16,0 0-13 0,1-4 16 0,-1 1-2 16,1-3 19-16,1 2 7 0,0-5-17 0,5 2 10 15,-2 0-2-15,5-3 7 0,-1-1 7 0,1 2-1 16,2 0-7-16,0 0-6 0,0 2 1 0,0 0 2 15,-1 1 7-15,1 1 8 0,-1 2-8 16,0 0 0-16,-2 0-3 0,2 0 8 0,-6 3 12 16,3 0-7-16,-4 1-5 0,2 1-14 0,-3 0 4 15,-1 2 2-15,-1 1 10 0,0 0 2 0,0 1-7 16,0 0-5-16,-1 1-18 0,-1-1 11 16,-3 1 3-16,3 0 2 0,-5 0-1 0,3 1-21 15,-6-1-1-15,1 1 0 0,1 0 13 16,-3 2 10-16,2-2-10 0,-1 0 0 0,4 2-15 15,-3-2-18-15,1 2-17 0,5 0-75 0,-3-1-118 16,5-1-335-16,1 2-659 0</inkml:trace>
  <inkml:trace contextRef="#ctx0" brushRef="#br0" timeOffset="431120.9304">22060 17849 1 0,'2'-3'129'0,"1"-3"378"0,0 1-28 0,-2-4-65 16,4 1-80-16,-2 0-74 0,-2 2-57 0,1 4-45 16,2-1-32-16,-2 1-15 0,0-3-16 0,-2 3-12 15,2 2-7-15,0-2-15 0,-2 2-12 16,0 0-10-16,0-1-12 0,0 1-9 0,0 1-10 0,-2 2-8 15,1 1-4-15,0 4 2 0,1 2 4 16,-2 3 8-16,0-1 4 0,-3 0-2 0,4 1 0 16,-2 0-2-16,-1 2 3 0,2-2-2 0,1 3 1 15,0 2-2-15,-1-1-10 0,1 1 4 0,-1 0 1 16,0-3-1-16,2 3 4 0,-1-1-5 16,1 3-5-16,-1-4-5 0,1 1 1 0,0 2-7 15,1-2-5-15,-1-9-3 0,0 3-46 0,0 1-54 16,0 0-83-16,0 2-156 0,0 0-298 0,0-1-461 15</inkml:trace>
  <inkml:trace contextRef="#ctx0" brushRef="#br0" timeOffset="431491.4812">22123 18288 516 0,'0'0'586'0,"-2"-1"-150"0,2 1-69 0,-1-2-72 0,0 2-88 15,1 0-83-15,-2 2-43 0,0-2-31 0,-3 1 0 16,2 2 22-16,-3 2-8 0,-1 1 7 16,0-2-20-16,-1 3-23 0,0 2-2 0,2 0-1 15,-1 3 5-15,-2-1-7 0,6 2 2 0,-3-1-17 16,4 1 3-16,0 1 10 0,2 1-10 0,0-2 10 16,0 2-13-16,2 0-7 0,-1-1 3 15,5-1-3-15,-3 0 15 0,3 0-10 0,-1-1 3 16,4 0-10-16,-3-2-5 0,-2 0 12 0,3 0-5 15,-3-2 10-15,2 1-7 0,-1-2-10 0,-2 0 1 16,0 0-1-16,-1 0 13 0,-2-1-7 16,-1 1 15-16,0-2-19 0,-4 1-2 0,-1 1 20 15,-1 0-18-15,1-2 21 0,0 1-13 0,-3 0-17 16,-2 1 13-16,2-4-2 0,-1 1 8 16,0-2 1-16,0-1-9 0,-1 1-21 0,1-2-29 15,1-2-12-15,0 0-58 0,-1 0-55 0,5-2-95 16,-1 0-229-16,4-3-468 0,1 1-131 15</inkml:trace>
  <inkml:trace contextRef="#ctx0" brushRef="#br0" timeOffset="431846.7062">22354 18474 503 0,'-1'0'478'0,"1"2"-166"0,-1-1-45 0,-1 0-32 15,-1 1-18-15,-2 1-17 0,2 2-37 0,-4 1-22 16,3-2-29-16,-4 3-18 0,-2 4 0 16,1-3-26-16,1 3-6 0,3-1-29 0,-3 1-17 15,1 0-2-15,2 1 2 0,0 0 14 0,3-1-15 16,1 0 3-16,1-1-16 0,1 0 13 16,-1-1 10-16,6-1-10 0,-2 0 12 0,3-1-25 15,1-2-3-15,0-2 4 0,1 1 2 0,6-3 15 16,-4-2-8-16,1 0 4 0,0-3-13 0,-1-1-3 15,1 1 22-15,-1-3-6 0,-1 1 10 16,-4 1-9-16,3-3-12 0,-6 0 3 0,3-2-2 16,-4 1 18-16,-2-3-13 0,0 4 0 0,-1-4-11 0,-2 3-11 15,-2-2 26-15,-3 1-14 0,1 0 12 16,-7 1-12-16,2 2-18 0,0 0 15 0,-4 0-9 16,3 1-4-16,0 2-42 0,-3 1-100 0,5 2-272 15,2-1-771-15,1 1-308 0</inkml:trace>
  <inkml:trace contextRef="#ctx0" brushRef="#br0" timeOffset="433339.4636">22988 17818 1 0,'0'-7'0'0,"0"1"0"16,0-1 0-16,0 4 0 0,3-1 0 0,-3 1 98 15,0 1 239-15,0 1-27 0,1-1-49 0,-1-1-40 16,0 1-9-16,1 1-12 0,-1-2-19 15,0 2-17-15,0-2-26 0,0 0-12 0,0 2-9 16,0 0-8-16,0 2-8 0,0-1-13 0,0 1-15 16,0-1-17-16,0 0-10 0,0 2-12 15,0-1-8-15,0 2-6 0,0-2-10 0,0-2-1 16,-1 4 0-16,1-2 6 0,-1 3 3 0,-3 1 1 16,1 0 6-16,1 2-4 0,2 3 5 0,-2 4 1 15,1-5-7-15,-3 5 1 0,2-5-7 16,1-2-1-16,-1 5 5 0,0-2-6 0,-2 2 2 15,2-1-7-15,0 2-1 0,-4-1-3 0,4-1-1 16,0 1 3-16,-5-1-5 0,5 2 4 16,-1 1-4-16,-3-3 0 0,4 0 2 0,-5-1-1 15,5 1 3-15,-1 0-4 0,-2 2 4 0,3-4-8 16,-1 0-1-16,-3 2-2 0,4-1-25 0,-2 0-33 16,1 1-67-16,2-1-86 0,1 1-147 0,1-2-332 15,-1-3-423-15</inkml:trace>
  <inkml:trace contextRef="#ctx0" brushRef="#br0" timeOffset="433808.4864">22876 18356 76 0,'0'0'525'0,"0"0"-62"0,1 0-48 16,0 0-79-16,-1 0-81 0,1-1-69 0,0 1-41 16,-1 0-30-16,1-1-39 0,-1 1-10 0,0 1-8 15,0 0-18-15,-1-1-2 0,1 0-14 16,-1 2-14-16,0-1 13 0,0 1 1 0,-3 0 0 16,2 4 4-16,0-1-14 0,-2 1-2 0,-1 1 0 15,2 2 8-15,-3 1 5 0,4 2-19 0,-1-1 7 16,-2 2-19-16,4-2 3 0,-1 2 30 15,1-1-23-15,-1 0 8 0,4-1-13 0,-2 1-3 16,1-1 3-16,1-1 4 0,-1 0 9 16,4 0-11-16,-1 0 11 0,-1-1-11 0,4-1-3 0,2 1-4 15,-2-3 8-15,-2 2 8 0,2-1-10 16,-2 0 6-16,3 1-12 0,-2-2 4 0,-3 0 13 16,-1 0-1-16,0 0 1 0,1 0-13 15,-3-1-5-15,-3 1 8 0,2-1 3 0,-1 2 15 0,0-2-10 16,-5-1 8-16,4 0-8 0,-5-1-4 15,3 3 12-15,-2-2-33 0,-1-3 21 0,-1 3-5 16,0-3-5-16,2 0 23 0,-1 0-18 0,-1-2 6 16,0 0-17-16,0-1-14 0,2-1-33 15,0 0-39-15,-1 0-41 0,1-3-103 0,1 0-168 16,-1 2-466-16,4-2-470 0</inkml:trace>
  <inkml:trace contextRef="#ctx0" brushRef="#br0" timeOffset="434061.5872">22831 18483 1 0,'-1'-2'701'16,"2"0"-215"-16,-1-1-97 0,4-2-49 0,-1 0-90 15,0-3-78-15,3 3-59 0,-1-3-21 0,8 3-10 16,-2-2-36-16,1 1-7 0,2 0-29 15,2 2-10-15,-1-2 13 0,2 4-11 0,-2-1 2 16,0 1-16-16,-1 1-12 0,0 0-28 0,-4 2-22 16,-2 0-37-16,0 0-67 0,-1 2-56 0,-5 0-121 15,0 1-179-15,1-1-211 0,-3 0 325 16</inkml:trace>
  <inkml:trace contextRef="#ctx0" brushRef="#br0" timeOffset="434441.1896">23029 18476 26 0,'1'0'577'0,"0"-2"-88"0,2 2-53 0,2-1-90 16,-2 0-97-16,3 0-73 0,1-1-53 0,1-1-12 16,1 2-29-16,2 1 0 0,-1 1-25 15,0-1-25-15,1 3-8 0,-1 0-18 0,-1 1 7 16,-1 1 1-16,-2 1-1 0,1 1-2 0,-5 1-12 15,4 1 14-15,-5-1-4 0,-2 2 11 16,-3 2 1-16,1 1-18 0,-5-1 8 0,2 1-7 16,-3 0 9-16,-1 0 8 0,-3-1-6 0,0 0-3 15,2-1-10-15,0-2 4 0,1 0-11 16,0-2 17-16,1-1-9 0,5 1-17 0,-1-2 12 16,2-3-14-16,3 0 16 0,0 1 11 0,2-2-4 15,4 0 1-15,1 1-8 0,-1-4-3 0,4 1 0 16,2 1 10-16,4-3-1 0,-3 1-11 0,5 0 12 15,-4-2-22-15,4 0 11 0,-1-2 15 16,-3 2-9-16,2-1 4 0,-3 2-13 0,-2 0 0 16,0-2-13-16,-1 2 4 0,-2 0-6 15,-1 0-31-15,-3 0-21 0,3 2-69 0,-3-3-87 0,-2 0-144 16,3 1-354-16,-2-2-351 0</inkml:trace>
  <inkml:trace contextRef="#ctx0" brushRef="#br0" timeOffset="434760.5431">23878 17952 612 0,'2'-7'821'0,"0"-3"-456"15,1 2-65-15,-1 1-27 0,3 2-44 0,-3-2-44 16,1 5-40-16,-3 0-30 0,1 3-35 16,-1 0-23-16,0-1-23 0,-1 0-15 0,1 0-10 15,0 2 0-15,0 3-3 0,-1 2-1 16,0 2 13-16,-2 4-8 0,-1 0 4 0,1 4 1 16,-2 3-12-16,1-1 5 0,0 0-7 0,-1 0 5 15,1 1-1-15,-2 1-3 0,3 0 2 0,-4 3-8 16,5-13 17-16,-1 4-11 0,-2 0-12 15,1 2-34-15,-2 3-92 0,2 0-81 0,-4 0-168 0,4 3-357 16,-3-3-644-16</inkml:trace>
  <inkml:trace contextRef="#ctx0" brushRef="#br0" timeOffset="435140.2495">23772 18466 545 0,'0'-1'679'0,"-1"1"-271"0,0 0-85 16,-2 0-61-16,1 1-81 0,1-1-55 15,-1 1-39-15,-4 3 0 0,4-1-11 0,-6 2-18 16,4-1-3-16,-3 3-19 0,3 0 9 16,-4 1-5-16,4 2-8 0,-1-1-12 0,3 0-13 15,0-1 8-15,-2 0 1 0,8 2 10 0,-3 0-4 16,1-1-16-16,0 1 3 0,4-1-8 0,-3 2 16 15,4-2 7-15,-3 0-3 0,1 2-3 16,-1-3-27-16,-2 1 8 0,4 0-5 0,-4 1 9 0,-1 1 5 16,0-1-15-16,1 1 3 0,1-4 0 15,-3 2 14-15,0-1 13 0,0 0 0 0,-3-3-13 16,1 2-13-16,0-2-2 0,1 0-3 0,-2-1 30 16,-2-1-9-16,3 3-19 0,-4-4 11 15,6-2-15-15,-4 4 16 0,-5-3 12 0,4 1-21 16,-3 0-24-16,-2-2-26 0,1-2-24 0,-1 1-34 15,1-1-32-15,-2-2-50 0,2 1-132 0,0-4-212 16,-1 1-434-16,4-3 92 0</inkml:trace>
  <inkml:trace contextRef="#ctx0" brushRef="#br0" timeOffset="435705.834">23712 18508 1 0,'2'-3'0'0,"5"0"450"16,-2-1-25-16,4 0-66 0,1-2-105 0,3 0-85 16,1 2-57-16,-1 0-43 0,3 1-29 15,-3-1-22-15,0 1-3 0,2 0-11 0,-1 1 3 16,-3 1-4-16,2-1-19 0,1 1 4 0,-3-1-19 16,0 0 0-16,0 0 0 0,-1 1-17 0,1-2-2 15,-1 2-1-15,-1-3 12 0,1 1 15 16,-3-1 26-16,-3 1 7 0,4 0-1 0,-5 0 11 15,5 0 7-15,-6 1 29 0,0 0 34 0,2 0 17 16,-2-1 19-16,-1 1-5 0,0 2-3 16,-1-1-23-16,0 1-20 0,0 1-28 0,0 1-28 15,-1 2 10-15,0-1 4 0,-1 2 24 0,-2 2 18 16,2 3-5-16,0 0-8 0,-6 2-19 0,5-1-12 16,-3 3-9-16,4 0 5 0,-1 0-7 15,-2-1-15-15,4 0 6 0,1-1-14 0,0-1 12 16,5 0 12-16,-2-2-3 0,2-2 2 0,1-2-11 15,5-1-3-15,0-1-4 0,0-3 11 0,5 0 6 16,0-3-16-16,1-1 9 0,0-1-22 16,0 0 7-16,-2-3 19 0,-1 1-10 0,1-1 11 15,-3-1-16-15,-2-1 3 0,-3 2-1 16,-1-2 7-16,-1 4 12 0,-1-3-2 0,-3 2 5 0,3 1-6 16,-3 1-1-16,0 1 17 0,-1 1-3 0,0-1 8 15,0 2-11-15,0 1-11 0,0 0 1 0,0 1-3 16,0 0 11-16,0 1-13 0,0 0 0 15,-1 0-17-15,1 0-5 0,-1 4 14 16,-2-2-3-16,2 3 9 0,0 1-16 0,-1 1-9 0,-1 2 0 16,-2 2 10-16,2-1 17 0,0 3-4 15,-2-1 0-15,2 2-12 0,-3-1-7 0,4 1-6 16,-3-2-29-16,2 0-36 0,0 0-84 0,0-2-157 16,-1 1-337-16,3-4-729 0</inkml:trace>
  <inkml:trace contextRef="#ctx0" brushRef="#br0" timeOffset="436176.5959">24780 17967 1 0,'1'-4'0'16,"0"-3"0"-16,1-1 235 0,1 1 206 16,-2 1-55-16,-1 1-49 0,1 1-38 0,-1 1-33 15,0-1-37-15,1 3-35 0,-1-1-32 0,0 2-32 16,0 0-30-16,0 0-32 0,0 0-25 0,0 1-17 16,0 0-13-16,0 0-5 0,0 3 10 0,0 0 10 15,-1 1 10-15,1 6 8 0,-1-1-8 0,0 2-12 16,-1 2-5-16,-1 1-4 0,2 2-2 0,-2 5 2 15,-4 1-5-15,5 1-9 0,-6 2-2 16,4-1 1-16,1-13 21 0,0 7 3 16,-1-1-2-16,-3 5-25 0,4-3-62 0,-4 5-52 15,3-4-111-15,-3 8-155 0,0-4-407 0,2 0-744 16</inkml:trace>
  <inkml:trace contextRef="#ctx0" brushRef="#br0" timeOffset="436610.9555">24782 18403 76 0,'0'0'618'0,"0"-1"-151"0,0 0-68 0,0 1-76 15,0-2-70-15,0 2-84 0,-1 0-56 16,1 0-47-16,-2 2-20 0,0-1-2 0,-5 1 0 16,1 2 14-16,0 0-13 0,-2 2-9 0,-2-1-9 15,1 2-2-15,-1 3 9 0,2-2-4 16,1 0-2-16,1 3-12 0,2-2-4 0,-2 0 7 16,5 1-6-16,0-1 10 0,1 3-8 0,2-2-14 15,-1 0 11-15,6 1-8 0,0 1 17 0,-2 1 1 16,5 0-6-16,0-1-11 0,0 1-13 15,-1-1 11-15,-2-1-5 0,-2 0 12 0,0-1-3 16,-1-3-13-16,-4 2 4 0,1-1-5 0,-1-1 17 16,-1 0 11-16,1-2 0 0,-4 1-2 0,-1-1-21 15,3 0 2-15,-5 0 2 0,3 1 9 16,-5-3 3-16,0 1-12 0,0-1 0 0,0 0-1 16,0-2 4-16,-1 2 10 0,2-2-22 0,-3 1-29 15,2-1-40-15,0-1-45 0,-2 0-83 16,2-1-140-16,0-2-456 0,0 0-708 0</inkml:trace>
  <inkml:trace contextRef="#ctx0" brushRef="#br0" timeOffset="437175.1598">24780 18477 1 0,'5'-3'385'0,"1"0"-48"16,4-1-70-16,4 1-13 0,0-3-70 0,0 2-63 16,4 0-43-16,-1-1-34 0,-3 2-10 0,2 1-18 15,-3-3-16-15,-1 3 4 0,-1-2-2 0,-2 2 16 16,0 1 1-16,-2-2 2 0,-2 2-7 16,2 0-4-16,-3-2 8 0,2 1 7 0,-2 1 16 15,1-3 8-15,-2 2 2 0,-1 1 21 0,3-2-3 16,-2 2 18-16,-2 1 6 0,0-1-13 15,1 1 0-15,-1 0-12 0,-1 0 7 0,0 0-12 16,0 1 4-16,0-1-19 0,-1 0-24 0,1 1 0 16,-2-1-16-16,1 1 14 0,0 2 2 0,-1-1 20 15,-2 4-1-15,0-1-12 0,-1 2 19 16,0 2-23-16,-3 1 8 0,3 1-5 0,-3 2-21 16,1 0 1-16,1 0-5 0,0 4 8 15,2-3 0-15,-1 2 2 0,1-1-11 0,-2-1-10 0,5 3 14 16,0-4-20-16,1 1 25 0,0 0-7 15,2-2-13-15,1-1 23 0,2-1-27 0,0 1 13 0,1-2 5 16,4-2-15-16,-2 1 13 0,3-3-11 16,-2-1-1-16,2-2-7 0,0-1 18 0,1-1 5 15,-3-2-16-15,1 0 17 0,0-1-23 0,-1-4 13 16,0 3 18-16,-3-3-1 0,1 1-7 16,-1 1-16-16,-3-4 6 0,-1 3 1 0,-1 0 10 15,-1-1 8-15,0 3-19 0,-1-2-4 0,-1 0-3 16,-1 0 0-16,-3 2 19 0,-3-1-4 15,2 1-6-15,-3 2-10 0,-3 0-5 0,2-1 8 16,-2 3 9-16,-2-1 10 0,2 2-11 0,0-1 2 16,-1 2-20-16,3-1-25 0,2 1-35 0,3-1-94 15,-1 0-146-15,6 2-481 0,1-2-790 16</inkml:trace>
  <inkml:trace contextRef="#ctx0" brushRef="#br0" timeOffset="437661.5999">25756 17981 1 0,'2'-4'0'0,"-1"-3"494"0,1 1 46 0,0 1-86 16,-2 2-91-16,0 3-83 0,0-1-63 0,0 0-48 15,0 1-37-15,0 2-43 0,0 0-38 0,0 0-30 16,-2 1-10-16,-1 1 12 0,0 3 5 0,0 4 14 16,-3 4 1-16,-1 0-7 0,2 5 0 15,-2-2-5-15,3 2-2 0,-1 1-7 0,1 0-5 16,3-10 9-16,-1 3-14 0,-1 0 11 0,1 3-11 15,0 0-9-15,-1 3 4 0,-3 0-29 16,3 4-30-16,-2 0-72 0,1-1-117 0,-4 1-249 16,1 1-620-16,0-4-62 0</inkml:trace>
  <inkml:trace contextRef="#ctx0" brushRef="#br0" timeOffset="438175.8717">25732 18487 1 0,'0'0'0'0,"-3"0"352"16,3-2 20-16,-1 0-45 0,0 0-49 16,1 1-53-16,0 0-22 0,-2 0-34 0,2 0-30 15,-1 1-16-15,1-1-20 0,0-1 0 0,0 2-19 16,0 0-10-16,-1-1-33 0,0 1-24 16,-2 0 10-16,-1 1-19 0,0 1 15 0,-3 1-3 15,-4 0-17-15,0 3 4 0,-3 1 2 0,1 0 1 16,0 3 2-16,-2 1-3 0,1 1-7 0,2 0-16 15,1 0 15-15,1 0-8 0,-1 2 14 0,4-3 10 16,1 2-24-16,2-1 10 0,1-1-10 0,1-2 8 16,2 0 10-16,2 0 8 0,1 1-4 15,2-1-10-15,1-2 7 0,4 2-15 0,-1 0 12 16,0-3 8-16,0 2-20 0,1-1 7 16,-2-2-10-16,-2 1 5 0,0-1 12 0,-3-1-7 0,-2 1 3 15,2-2-17-15,-3 0 12 0,-1 0 0 16,-1 0 13-16,2-3 24 0,0 0-19 0,0 0 11 15,0 0-21-15,0 0-3 0,0 0 17 0,-22 13-12 16,22-13 2-16,0 0-20 0,0 0-9 16,-28 9-2-16,28-9-7 0,0 0-47 0,-24 4-48 15,24-4-83-15,0 0-180 0,-34 0-410 0,19-2-581 16</inkml:trace>
  <inkml:trace contextRef="#ctx0" brushRef="#br0" timeOffset="438739.3486">25929 18524 341 0,'0'-1'431'16,"-1"1"-116"-16,-1 0-16 0,-2 1-31 16,1 1-45-16,-2-2-26 0,-1 1-52 0,0 1-29 15,2 4-32-15,-2-1-37 0,2-1 0 0,-1 1-12 16,0 0 7-16,4 1 3 0,0 0-12 15,1 1 2-15,0 1-15 0,1-2 13 0,0 2-3 16,2 1-1-16,2 0 2 0,-2 2-28 0,3 0 8 16,-1 0-14-16,0-1 12 0,2 1 2 15,0 2 3-15,-1-1-5 0,0-1-18 0,1-1 8 16,-1 3-16-16,1-2 19 0,-7-11 19 0,0 0-16 16,0 0 11-16,10 26-17 0,-10-26-3 15,0 0 17-15,0 0-12 0,2 27 6 0,-2-27-19 16,0 0 1-16,0 0 5 0,-5 24 17 0,5-24 9 15,0 0-12-15,0 0 5 0,0 0-23 0,-19 24 9 16,19-24 20-16,0 0-15 0,0 0-4 16,0 0-18-16,-25 2-22 0,25-2 10 0,-13-8 4 0,3-2 2 15,0-3-3-15,4-1-3 0,1-2 3 16,2 0 3-16,4-2 23 0,5 2-5 0,0 3 13 16,5 0-9-16,0-3-10 0,4 0 8 15,-3 1 8-15,4 3 20 0,0 0-3 0,-4-1 7 0,3 2-10 16,-3 0 3-16,0 1 13 0,-4 0-8 0,-1 2 4 15,-1 0-7-15,1 2-18 16,-4 0 14-16,-1 1-1 0,1 1 8 0,-1 0 5 16,-2 1-14-16,1-1-6 0,-2 2-7 0,0-1 8 15,0 1-3-15,-2-1 6 0,1 1-10 0,0 0-14 16,-3-1 7-16,1-1-4 0,-1 1 13 0,0 1-5 16,-1 0 7-16,-4 0-17 0,2 0-2 0,-3 0 18 15,2 1-23-15,-1 1 12 0,3 0-44 16,-3 0-92-16,5 1-131 0,0 0-363 0,3 0-713 15</inkml:trace>
  <inkml:trace contextRef="#ctx0" brushRef="#br0" timeOffset="439205.2686">26601 17954 1 0,'0'-3'34'0,"0"-1"497"0,-2-1-34 0,4 1-39 16,-2 4-88-16,1 0-87 0,0-3-73 16,-1 3-50-16,0 0-47 0,2 3-38 0,-2-1-36 15,0-2-21-15,0 1 5 0,0 1-1 0,1 3 14 16,0 3 6-16,0 5-3 0,0-2 1 15,1 3-4-15,-2 1-2 0,-2 0-3 0,0 2-9 16,0 2-6-16,-2-2-8 0,1 3 0 0,-3-1-2 16,5-9 25-16,-2 2-6 0,0 3-11 0,-2 1 0 15,2 0-28-15,-1 3 12 0,1 1-9 0,-2 1-35 16,0 2-75-16,0-3-127 0,0 2-233 16,-1-2-577-16,0 0-196 0</inkml:trace>
  <inkml:trace contextRef="#ctx0" brushRef="#br0" timeOffset="439627.1039">26729 18448 959 0,'0'0'380'16,"0"0"-91"-16,-1 0-34 0,0 1-67 15,-2-1-57-15,-1 2-32 0,-3 1 2 0,2-1-8 16,-3 5-5-16,0-3-19 0,-5 2-18 0,1 2 4 16,-2 1-13-16,2 2 11 0,-3 0-4 15,0 3-14-15,0 0-14 0,-1-1-12 0,2 3 7 16,0 0-9-16,2-2 10 0,1 2-11 0,1-2-14 16,1 1 2-16,4-3-6 0,-1 2 18 0,2-3 2 15,3 0 6-15,1-2-15 0,1-1-7 0,3 0 17 16,-1-3-15-16,5-1 22 0,-2-1-10 0,0 0-20 15,2-1 18-15,2-2-4 0,0 0 10 16,-3 0 5-16,2-1-8 0,-2 0-8 0,0-2-12 16,-2 2 18-16,0-1-9 0,-4 0 20 0,3-1 3 15,-3-2-28-15,-2 2 8 0,-2 0-11 0,2-1 12 16,-2 1 8-16,-2-2 2 0,2 1-10 16,-5-2-11-16,1 2 0 0,-2-1-6 0,-1-1 14 15,-1 2 0-15,0-2-24 0,1 1-11 0,2 2-59 16,-1-3-76-16,3 3-132 0,4 1-252 0,2-2-466 15,2 1 218-15</inkml:trace>
  <inkml:trace contextRef="#ctx0" brushRef="#br0" timeOffset="440004.4315">26896 18583 264 0,'-1'0'714'0,"1"0"-289"0,0-2-94 0,-2 4-41 16,1-2-86-16,-1 0-62 0,0 1-53 16,0 0-30-16,-2 1-6 0,0 1-12 0,1 1 12 15,-3 0-1-15,-1 3-8 0,0 0-12 0,1 3-12 16,-4 0 7-16,1-1-11 0,1 3 10 16,1-1-13-16,0 1-13 0,2-2 2 0,-2-1 0 15,5 2 9-15,-1-4 0 0,2 2 6 16,0-2-19-16,2-1 9 0,0-1 19 0,2-1-12 0,3 0 20 15,0-3-18-15,4 1-21 0,-1-1 15 16,4-1 1-16,1-3 10 0,-1 1 7 0,0-3-8 16,2 1-10-16,-2-1-9 0,-3 0 20 0,-1-2-9 15,-1-1 18-15,-3 1-3 0,-1-2-26 16,-2-1 9-16,0 2-11 0,-2-2 14 0,-3 0 0 16,-1 0 2-16,-1 2-9 0,-3 0-15 0,-2 1 8 15,0-1-8-15,-5 1 11 0,0 2 9 0,-1-2-16 16,1 4 11-16,0-1-14 0,1 3-3 0,2 0-51 15,2-1-138-15,0 2-325 0,5 0-775 0</inkml:trace>
  <inkml:trace contextRef="#ctx0" brushRef="#br0" timeOffset="441427.7047">27547 17967 1 0,'2'2'0'0,"-2"-2"0"0,2-2 0 15,-1 0 0-15,-1 1 282 0,0 1-2 16,0 0-47-16,1-1-41 0,-1 1-14 0,0-3-9 16,0 3-3-16,2 0-12 0,-2 0-10 0,1 0-10 15,-1 0-10-15,0-1-6 0,1 1-12 0,-1 0-6 16,0 0-10-16,1-3-2 0,-1 2 2 0,0-1-7 16,0 1-3-16,-1 1-13 0,1-1-15 15,0 1-5-15,0-3-7 0,0 3 1 0,0 1-4 16,0-1-13-16,0 3-11 0,0-4-9 0,0 1-4 15,0-2-6-15,0 4 0 0,0 1-2 0,-1 2-4 16,1 1 9-16,1-1 5 0,-1 3 5 16,0 2 4-16,-1-1-3 0,1 0-3 0,0 1-1 15,0-2 3-15,-1 3 2 0,-1 0 4 16,0 4-3-16,-2 0-3 0,2-1 2 0,-2-1-2 0,1 1 7 16,1 3 3-16,1-13 17 0,0 5-14 15,-1 0-5-15,1 1 1 0,-2 0-23 0,1-1 14 16,1 0 0-16,-3 2-14 0,-1-1 7 15,4-1-9-15,-2 0 8 0,1-1 11 0,-1 0-3 16,1-2-9-16,2 0-24 0,-1-1-6 0,1 1-34 16,-2-2-14-16,4 0-52 0,-2-1-90 0,1-1-117 15,1 1-240-15,2-1-407 0,-1-1 127 0</inkml:trace>
  <inkml:trace contextRef="#ctx0" brushRef="#br0" timeOffset="441912.3393">27521 18408 1 0,'0'1'0'0,"0"-1"218"16,-3 1 113-16,3 0-62 0,0 0-36 0,0 2-37 15,0-1-12-15,0 0-4 0,0 1-28 16,0 1-7-16,-2-1-28 0,1 3-8 0,0 0-22 15,-2 0-12-15,1 1 2 0,-2 0-11 0,-1 2 5 16,0 0-11-16,-3 0-18 0,1 2 7 16,-3 3-13-16,1-1 3 0,-2 2-2 15,1 0-15-15,-1 1-10 0,-2 0-14 0,2 1 9 0,1-1-2 16,-2 0 13-16,3 1-6 0,0-4-15 16,2 4 1-16,2-4-7 0,-1-1 17 0,3-2 0 15,2 0 7-15,1-1-15 0,1 0-7 0,2-3 12 16,3-1-12-16,-1-2 20 0,3 0 0 0,1-2-17 15,1 1 6-15,5-2-3 0,-2-1 5 0,-2 0 11 16,5-1 3-16,-3-1-13 0,-1-1-18 0,0 1 11 16,-2-2-5-16,-2-1 27 0,-1 2 8 0,-3-1-16 15,-1 0 6-15,-1 1-13 0,-1-3 14 16,-2 1 1-16,0 1-5 0,0-1-11 16,-2 0-11-16,1 2 1 0,-2-1-5 0,-1 1 11 15,-3 1 6-15,-2 1-15 0,0-1 13 0,-2 2-8 16,1 0-9-16,-3 1 23 0,0 0-8 15,2 0-1-15,1 1-5 0,1 0-15 0,1-1-5 0,3 3-19 16,0-1-25-16,3-1-72 0,2 1-87 0,0 1-144 16,2-1-199-16,2 2-330 0,0 0 254 15</inkml:trace>
  <inkml:trace contextRef="#ctx0" brushRef="#br0" timeOffset="442330.8691">27656 18606 118 0,'1'-2'643'0,"1"-3"-124"0,3 2-102 16,1-1-73-16,2 0-109 0,2-1-57 0,0 0-43 16,1 0-48-16,-1 2-26 0,-1 2-25 0,2-1-6 15,-2 4-12-15,-2 0 2 0,-1 1-16 16,3 4-4-16,-4 0 11 0,-1 0-9 0,-2 3 18 15,-2 2-3-15,-1 0-15 0,0 0 10 0,-4 2-9 16,-1 0 6-16,-2 0 10 0,1 0-4 0,-2 0-10 16,0-1-15-16,-3-2 9 0,3 1-8 15,2-1 16-15,-3-4 8 0,2 1-15 0,1-2-2 16,3-1-2-16,0-2 8 0,3 0 3 0,-2-2 6 16,6-1-3-16,1 0-11 0,-1-1 5 0,5-1-7 15,2-1 10-15,1 1 5 0,3 0-16 16,2-1 11-16,-1 1-10 0,1 0 10 0,2 0 11 15,-2-1-12-15,0 1 1 0,-3 0-20 0,0 0 3 16,1 1 5-16,-4 1 8 0,-3-1 2 0,-1 0-9 16,1 1 2-16,-5-1-11 0,0 2 19 15,0-1 7-15,-2 0-1 0,0 0-10 0,0 0-38 16,0-1-49-16,-2 1-101 0,4-3-152 0,-1 0-356 16,4-1-707-16</inkml:trace>
  <inkml:trace contextRef="#ctx0" brushRef="#br0" timeOffset="442727.2517">28562 18147 1 0,'0'-5'0'16,"0"0"456"-16,0-2 59 0,0-1-52 0,0 2-88 16,0 1-77-16,0 3-66 0,0 1-35 0,0 1-30 15,0-3-33-15,0 3-32 0,0-2-30 0,0 4-26 16,0 1-23-16,-1-3-12 0,1 1-6 15,-1 3 5-15,0 3 5 0,-1-1 16 0,-1 1 4 16,1 0-9-16,0 5-1 0,-2-2-18 0,0 4 6 16,1 0 6-16,-5 4-12 0,3 0-2 15,-1-1-13-15,-1 1 9 0,0 2 9 0,-1 1-4 16,-1-1 8-16,0 1-21 0,-1-3-2 0,0 3 12 16,0 0-31-16,-1-1-20 0,2 1-56 0,-1-2-99 15,1-2-120-15,-1 0-247 0,3-1-490 0,0-2 97 16</inkml:trace>
  <inkml:trace contextRef="#ctx0" brushRef="#br0" timeOffset="443160.9676">28470 18542 460 0,'0'-1'815'0,"0"0"-365"15,0 1-126-15,0-2-65 0,0 2-76 16,0 0-63-16,-1 2-62 0,0-1-33 16,-2 2-5-16,-2 0 16 0,1 1 16 0,-3 3-6 0,-2 1 3 15,-1 0-26-15,0 4 12 0,-3-1 4 0,0 4-2 16,0-1 4-16,0 2-27 0,-2 1-12 16,1 0 2-16,3-1 11 0,-2 1 4 0,2 0 5 15,3-5-19-15,-2 4-16 0,1-4 5 0,9-12 3 16,0 0 9-16,0 0 12 0,-9 29-19 0,9-29 6 15,0 0-9-15,0 0 6 0,-1 26 18 16,1-26-12-16,0 0 10 0,0 0-21 0,0 0 2 16,21 24 15-16,-21-24-10 0,0 0 14 0,0 0-17 15,29 8 1-15,-29-8-3 0,0 0 6 16,29-2 17-16,-12-2-36 0,-1-3 19 0,-1 0-16 16,-5 0-8-16,-3 1 32 0,-3-1-12 0,-3 0 10 15,-2 2-8-15,-2 2-8 0,0-4-4 16,-1 2 2-16,-2 2 28 0,1-2 0 0,-2 1-12 15,-2-1-19-15,-1 0-25 0,-3 1 12 0,1 0-17 16,-1 2-18-16,2 0-69 0,0-1-118 0,3 1-209 16,2 0-433-16,2-1-520 0</inkml:trace>
  <inkml:trace contextRef="#ctx0" brushRef="#br0" timeOffset="443566.9063">28720 18633 635 0,'0'-1'680'0,"0"0"-240"15,0 1-147-15,-1 0-55 0,1 0-88 0,0-2-55 16,-3 4-25-16,2 0-29 0,0 0 1 16,-2 3-8-16,0 0-2 0,-1 0-11 0,-1 3 3 15,1 0-1-15,2 2-20 0,1-2 10 0,-1 2-12 16,2-1 4-16,3-3 23 0,-2 0-6 15,4 0 7-15,1-1-13 0,3-2-4 0,1 1-4 16,-1-3 3-16,2-1 9 0,2-1-21 0,2 0 13 16,-2-2-16-16,0 0 0 0,3-5 23 0,-4 1-12 15,0 1 12-15,2-5-9 0,-2 3-8 0,1-1-2 16,-3-2 14-16,-1 1 16 0,0 2-9 0,-2 0 25 16,-1 1-16-16,-2 3 1 0,1-2 17 15,-4 2-21-15,0 2 0 0,0 2-14 0,-1 0-17 16,-1 1 1-16,0 0-1 0,1 3 24 0,-2 2-13 15,-2 0 11-15,0 3-14 0,-2 0-21 0,2-1 28 16,-3 4-9-16,2 2 9 0,-3 0-4 16,4-2-14-16,-2 2-6 0,2-3 2 0,-3 4 7 15,5-3-24-15,2-12-22 0,0 0-86 0,0 0-142 16,-6 27-253-16,6-27-669 0</inkml:trace>
  <inkml:trace contextRef="#ctx0" brushRef="#br0" timeOffset="444045.0076">29535 18083 1 0,'-1'-7'0'0,"1"-1"462"0,1-1 21 16,0-1-64-16,0 3-76 0,0 0-56 0,2 2-60 16,0 1-33-16,-1 2-23 0,-1 1-27 0,1 0-18 15,-2-1-26-15,5 1-24 0,-5 2-28 0,-5-1-19 16,5 2-19-16,-1 2-6 0,0-3 9 0,0 6 1 16,-2 4 11-16,-3 3 3 0,3 3-7 15,-3 1 0-15,0 1-6 0,2-12 20 0,1 6 1 16,-3-3-4-16,1 6-11 0,-1-2-26 0,1 3 3 15,-3 1-5-15,-1 4 12 16,0 0-12-16,0 2-27 0,3-3-16 0,-1 1-41 0,-1-1-44 0,3-1-73 16,-2 1-121-16,1-3-184 0,2 1-367 15,3-4-248-15</inkml:trace>
  <inkml:trace contextRef="#ctx0" brushRef="#br0" timeOffset="444490.662">29489 18591 1 0,'0'0'348'0,"0"-1"235"0,0 1-150 15,0 0-101-15,-2-2-119 0,2 2-72 16,-1 2-35-16,1-2-1 0,-2 2-5 0,-1 0-9 15,-2 0 2-15,0 1-7 0,-3 3 8 0,-1 0-16 16,-1 1-12-16,-2 1-23 0,-4 4-26 0,5-3 15 16,-3 4-8-16,-2-1 4 0,2 3-8 0,0 1-21 15,0-3 4-15,3 0 0 0,1 2 13 16,10-15 19-16,0 0-7 0,0 0-13 0,-19 28-17 16,19-28-7-16,0 0-2 0,0 0 18 0,-9 27 5 15,9-27-15-15,0 0 9 0,0 0-10 16,0 0 15-16,8 27 11 0,-8-27-6 0,0 0-7 15,0 0-18-15,0 0 3 0,30 16-1 0,-30-16 16 16,0 0 6-16,24-4-15 0,-24 4 10 0,0 0-9 16,27-9-7-16,-13 0 15 0,1-5-12 15,-5 5-2-15,-6-4-2 0,0 2-3 0,-2 2 3 16,-4 3 8-16,-2 1 10 0,2 0-15 0,-5 1 1 16,0 0-20-16,-1 1 14 0,-3 0 14 15,0 0-19-15,0 0-22 0,3 3-55 0,-1-2-89 16,2 2-95-16,2 0-141 0,1 0-345 0,6-2-611 15</inkml:trace>
  <inkml:trace contextRef="#ctx0" brushRef="#br0" timeOffset="444875.8215">29766 18647 601 0,'-3'-1'616'15,"1"0"-175"-15,2-2-91 0,-2 2-97 0,0-2-83 16,-3 3-25-16,2-1-35 0,-4 1-19 0,2 0-25 16,-5 1-27-16,0 1 10 0,-2 2-3 15,-1 0 0-15,1 4-17 0,-2 1-19 0,-1 3-7 16,3-2 0-16,-1 3 15 0,2-1 3 0,1 2-6 16,1-2-10-16,9-12-8 0,0 0 8 0,0 0-5 15,-16 31 13-15,16-31-13 0,0 0-16 16,-3 26 8-16,3-26-9 0,0 0 19 0,1 27 8 15,-1-27-5-15,0 0-5 0,11 24-14 0,-11-24 9 16,0 0-3-16,0 0 17 0,24 25 3 16,-24-25-17-16,0 0 13 0,25 5-9 0,-25-5 14 0,0 0 8 15,23-7-3-15,-23 7-1 0,0 0-23 16,0 0 9-16,35-31-17 0,-29 19 8 16,2-4 5-16,-7 3-10 0,-1 0 13 0,-1 2-18 15,-7 2 19-15,3 3 11 0,-3 0-10 0,-1-1-5 16,-3 0-43-16,3 4-58 0,-1-1-96 0,0-1-203 15,2 1-521-15,5 0-564 0</inkml:trace>
  <inkml:trace contextRef="#ctx0" brushRef="#br0" timeOffset="445272.2626">30447 18203 1 0,'-3'-3'0'0,"1"-2"0"16,1 2 0-16,-3-1 118 0,-1 0 235 15,3 0-1-15,-4-2-15 0,4 1-57 0,-7-2-29 16,5 1-45-16,1 2-40 0,-1-1 6 0,3 3-7 16,1-1-15-16,-1 2-16 0,1 1-21 0,-2 0-28 15,2 0-24-15,0 1-18 0,-1-1-21 16,1 1-13-16,0 2-7 0,-1-2 13 0,-2 1 2 16,1 4 8-16,0 0 5 0,-1 2-26 0,-3 4 5 15,3 0-13-15,-3 3 4 0,2 3 18 0,-2-2-10 16,-2 3 0-16,3 1-18 0,-2 0-4 15,3 0-1-15,-3 3 2 0,1 0-24 0,-1-2-64 16,0 3-102-16,-1-1-200 0,4-2-502 0,-3 2-543 16</inkml:trace>
  <inkml:trace contextRef="#ctx0" brushRef="#br0" timeOffset="445713.8816">30349 18653 1 0,'0'-3'482'15,"0"3"-47"-15,1-1-51 0,-1 0-54 0,0 0-60 16,0 1-70-16,2-1-55 0,-2 1-20 16,0 0-28-16,0 0-9 0,0 1-8 0,0-1-28 15,-2 1-11-15,2 0-21 0,0-1-3 0,-2 4 0 16,0-3 12-16,-3 1 6 0,2 3-12 15,-3 1 1-15,0 3-7 0,-3 0 13 0,-2 0 2 16,1 3 0-16,10-12 8 0,0 0-22 0,0 0 6 16,-27 32-9-16,27-32-9 0,0 0 3 0,-23 29-22 15,23-29 9-15,0 0-4 0,-23 36 3 0,23-36 13 16,-14 25-3-16,14-25-5 0,-9 25-13 16,9-25 4-16,-6 24-3 0,6-24 14 0,0 0 10 15,-4 29-16-15,4-29 6 0,0 0-22 16,0 0 15-16,19 27 20 0,-19-27-9 0,0 0 6 0,28 6-18 15,-28-6-3-15,0 0-4 0,29-5 16 16,-29 5 12-16,0 0-11 0,30-15 9 0,-30 15-14 16,0 0-11-16,23-22 29 0,-23 22-14 0,0 0-1 15,17-32-5-15,-17 32-25 0,2-21-19 16,-4-1-6-16,-4 1-11 0,-3 1-41 0,-3 4-17 0,1 4-85 16,-1 0-144-16,2 4-266 0,1 2-388 15,3 1 505-15</inkml:trace>
  <inkml:trace contextRef="#ctx0" brushRef="#br0" timeOffset="446276.8082">30671 18621 558 0,'-3'0'412'0,"2"0"-78"0,0-2-10 15,-1 4-48-15,-1-2-97 0,-3 0-61 0,4 1-52 16,-1 1-14-16,-2 0 0 0,3 1-1 0,1 1-1 16,-1 1-5-16,-1-1 4 0,3 1-5 15,0 2 11-15,3-1-11 0,-3 0-19 0,2 1 7 0,0 3-14 16,-1-3 8-16,4 3 7 0,-1-2-11 16,-1 1-4-16,-3-9 3 0,0 0-2 0,0 0-4 15,15 24 4-15,-15-24-12 0,0 0-15 0,13 24 6 16,-13-24-14-16,0 0 7 0,18 30 21 15,-18-30-11-15,0 0 5 0,14 31-18 16,-14-31-2-16,0 0-2 0,15 29 14 0,-15-29 14 0,0 0-14 16,7 26 12-16,-7-26-13 0,0 0 5 0,0 0 20 15,-2 25-18-15,2-25 11 0,0 0-18 0,0 0-8 16,0 0 21-16,0 0-4 0,-24 14-4 16,24-14-1-16,0 0-1 0,0 0-16 0,-26-10 17 15,26 10 0-15,0 0-9 0,0 0 12 0,0 0-15 16,-16-27-4-16,16 27 4 0,0 0 8 15,4-38 1-15,3 16-10 0,4 0-1 0,3 1-2 16,5 0 10-16,0 0 16 0,0 4-4 0,1 1 10 16,-5 1-2-16,4 2-8 0,-2-3 13 0,-3 4-10 15,0 1 19-15,-1 2-10 0,-3-2 2 0,-1 3-6 16,-4 0-14-16,3 2 25 0,-5 1-12 16,1 0 10-16,-3 0-8 0,-1 1-18 0,-1 0 6 0,-3 1-7 15,2 0 10-15,-3 1 0 0,-1-2 8 16,-3 2-16-16,1-2-9 0,-3 0 12 0,-1 2-25 15,3-2 27-15,-3 3-4 0,2-2-35 0,0 2-41 16,1-2-148-16,6 2-235 0,-2 1-624 16,5 0-155-16</inkml:trace>
  <inkml:trace contextRef="#ctx0" brushRef="#br0" timeOffset="446775.1336">31338 18134 1 0,'2'-1'0'15,"2"-1"0"-15,-2-1 104 0,5-3 289 0,-4 1-52 16,2 3-21-16,-2 1-40 0,-1 0-34 0,4-1-33 15,-3 0-26-15,-1 1-19 0,-2-1-19 0,1 2-14 16,0 0-19-16,-1 2-10 0,3-2-27 16,-6-2-22-16,3 4-20 0,0-2-27 0,0 0-3 15,0 2-7-15,0 1 3 0,0 1-2 0,0-1 30 16,3 3-3-16,-3 1-7 0,0-2 18 16,0 5-35-16,-3 3 11 0,3 2 6 0,-2 1-22 15,1 2 12-15,-1 3-15 0,-6 1 2 16,5 1 11-16,-3 0-8 0,1 1 8 0,-1 2-19 0,-2-2 0 15,1 0-14-15,-1 0-2 0,1 0-14 0,-2 2-75 16,3-5-82-16,-1 0-180 0,-2-1-353 0,1-4-644 16</inkml:trace>
  <inkml:trace contextRef="#ctx0" brushRef="#br0" timeOffset="447166.2944">31270 18669 253 0,'0'-2'466'0,"1"0"-78"0,1 0-9 15,0-1-74-15,0-1-64 0,4 2-89 0,1-4-37 16,-2 2-21-16,4 0-2 0,1 1 4 0,0-1-25 15,3 2 0-15,-3 0-18 0,4-1-6 0,0 1 8 16,-2 0-16-16,4 2-5 0,-2 1-20 16,-2 0 2-16,2 1-13 0,-4 1 10 0,2 2 2 15,-3-1-21-15,-4 4 10 0,2 0-10 0,-4-2 9 16,3 3 16-16,-5 1-3 0,-1 1-2 0,-1-1-19 16,-5 0 9-16,3 1-8 0,3-11 29 15,0 0 11-15,0 0-23 0,-12 24 14 0,12-24-33 16,0 0-1-16,0 0 19 0,-24 28-10 0,24-28 9 15,0 0-14-15,0 0-8 0,-24 28-6 0,24-28 5 16,0 0 14-16,0 0-35 0,-27 25-8 0,27-25-51 16,0 0-63-16,0 0-56 0,-23 16-155 15,23-16-219-15,0 0-477 0</inkml:trace>
  <inkml:trace contextRef="#ctx0" brushRef="#br0" timeOffset="447596.6786">31910 18619 153 0,'0'-1'554'0,"0"0"-103"0,1 0-51 0,-1 0-75 0,1-1-68 16,-1 1-79-16,0 1-34 0,0 0-43 16,0 0-50-16,0 1-5 0,-1-1-30 15,1 0 3-15,0 2-1 0,-3-1-5 0,1 0 2 0,0 3-2 16,-5-1 13-16,3 2-7 0,-5 3 10 15,-2-1 7-15,1 3-21 0,-3-1 7 0,-2 1-17 16,2 2-1-16,1-2 13 0,-2 1-10 0,1-1 3 16,13-10 4-16,0 0-1 0,0 0-5 0,0 0 14 15,-25 31-17-15,25-31-13 0,0 0 11 16,0 0-9-16,-15 25 14 0,15-25 25 0,0 0-8 16,0 0 6-16,6 26-20 0,-6-26-9 0,0 0 2 15,0 0 0-15,24 19 16 0,-24-19-11 16,0 0 8-16,31 7-11 0,-31-7 3 0,26-2 19 15,-26 2-6-15,25-8-7 0,2-1-16 0,-5-2-7 16,-2-3-5-16,-8-1 35 0,-1 2 15 16,-2-2-19-16,-4 2 11 0,-4 1-25 0,-4 1 0 15,0-3 15-15,0 0-9 0,-5 2 4 0,0 0-14 16,0 1-8-16,-3-1 1 0,1 1-1 0,-1 2 16 16,0 0-21-16,0 4-39 0,1 0-126 0,0 2-386 15,2 0-1045-15</inkml:trace>
  <inkml:trace contextRef="#ctx0" brushRef="#br0" timeOffset="455400.936">1335 16648 1 0,'0'0'0'16,"0"0"0"-16,0-1 0 0,0 1 0 0,0 0 0 16,0-2 0-16,0 2 0 0,0-1 0 15,0 2 0-15,0-2 0 0,0 0 0 0,0 1 0 16,0-1 0-16,0 1 0 0,0 1 0 0,0 0 35 15,0-2 31-15,0 2-1 0,0-1-6 0,0 0-8 16,-1 1-1-16,0-1 10 0,0 0 25 0,0-1 36 16,-2 0 18-16,2 1 1 0,-1-1-2 0,2 0-9 15,-2 0-2-15,1 1-3 0,-1-2-8 16,0 2-9-16,1 0-13 0,0-1-10 0,1 1-5 16,0-1-8-16,0 0-6 0,0 1-3 0,-1 0-7 15,1-1-7-15,0 0-1 0,0-1-3 16,0 2 1-16,0 2-3 0,0-1-5 0,0-1-1 15,0 0-5-15,0-1 3 0,0-1-3 0,0 2-5 16,0-1-3-16,-1 0-4 0,2 0-1 0,-2-2-2 16,2 3 4-16,-1 0-4 0,0 3-5 0,0-3 1 15,0 0-6-15,0 0 1 0,0-3 1 16,0 3-4-16,0 0-2 0,0 0-2 0,1 0 1 16,-1 0-1-16,0 0 2 0,0 0 3 15,0 3-2-15,0-3 5 0,0 0 0 0,0 0 4 0,0-3 6 16,0 2-2-16,0 1-1 0,1 0-3 0,0 0-3 15,-1-1 1-15,4 0 1 0,-3 1 2 16,0 0-4-16,0 0-1 0,1-2-4 0,2 1-2 16,0-1 3-16,-1 0-2 0,4 2-3 0,-2 0-2 15,2-1-1-15,2 1 3 0,1-1 3 0,0 0 3 16,2 1 0-16,4-3 1 0,-4 2-1 16,2-1 0-16,0-3 4 0,-1 4 0 15,-2 0 4-15,3 0-4 0,-1 0-5 0,-1-1 6 0,1 1-1 16,0-1 6-16,2 2 0 0,-2-1-7 15,1 0-4-15,0-1-1 0,-1 0 4 0,3-1-1 16,-4 2 0-16,3 0-3 0,-2 1-3 0,0 0 1 16,1 0 2-16,2-1 6 0,-3 1 0 0,6-3-2 15,0 2-4-15,1 1-1 0,-2-2 0 16,3 1 1-16,-2 1 2 0,-2 0-3 0,1 1-4 16,2-1 2-16,-2 1 0 0,0-1 5 0,0 0 1 15,-1 1-1-15,4 0-2 0,-2-1-4 16,2 3 5-16,5-2-3 0,-4-1 4 0,0 1-3 15,0 1-5-15,-2-2 2 0,1 0 2 0,0 0 2 16,1 0 4-16,-2 0-1 0,3 0-2 0,-1 0-3 16,0-1 2-16,2 0-2 0,1 1 5 0,-2-1 0 15,1 2-7-15,1-1 4 0,0-1-2 16,1-3 4-16,-4 2 5 0,-1 1-4 0,0 0-3 16,4 0-4-16,-7-1-1 15,4 1 3-15,-4 1 4 0,2-1 1 0,-2 2-4 0,2-2-2 0,-4 1-2 16,-1 0 1-16,1-1 7 0,-2 1-3 0,3-1-2 15,0 1-3-15,-1 0-4 0,3-1 5 16,-3 1 2-16,3 0 2 0,2 1-1 0,-2-1-1 16,2 0-2-16,-2-1 2 0,2-2 4 0,-2 3-2 15,4 0-2-15,-4-1-4 0,2 1-3 16,0-2 4-16,-1 0 3 0,3 1 3 0,-1-1 2 16,-1 0-3-16,1 2-3 0,-1 0-1 0,-1-3 3 15,2 2 1-15,0 0 2 0,1 1-5 0,-2-1-8 16,0 1 5-16,2-1 2 0,-3 1 6 15,5 0 4-15,0-1-6 0,-3 1-5 0,1 0-1 16,0-1 5-16,0 1-1 0,-1 0 2 0,-2 1-4 16,0-1-4-16,0 1 3 0,-2-1 2 0,3 0 3 15,-3 1 5-15,0 0-6 0,1-1-2 0,-2 1 0 16,1-2 0-16,-4 1 1 0,3 0 1 0,-2 0-2 16,0 0-3-16,0 0 4 0,3 0 1 15,-3-1 1-15,2 1 7 0,0 0-7 16,-1-1-4-16,-1 1-2 0,0-1 0 0,-3 1 3 15,4 0 5-15,-2 0-2 0,1 0-6 0,0 0 1 16,1 0-1-16,-1 0 8 0,1 0 6 0,-2 0-3 16,2 0-2-16,-2 0-6 0,2 0-3 0,-2 0 2 15,2 1 6-15,-2 0-3 0,3 0-6 0,-3 0 3 16,4-1-3-16,-2 1 4 0,1-1 7 16,2 2-5-16,-2-1-1 0,3-1-4 0,-3 0-1 15,5 0 4-15,-3 0 3 0,3 0 0 0,-1 2-1 16,2-2-1-16,-1 0-2 0,3 0-1 15,-3 0 7-15,0 0-3 0,-2 2-3 0,2-2 2 16,-3 0-4-16,1 0 1 0,0 0 3 0,0 1 4 16,-1-1-4-16,-1 0 1 0,1 2-4 0,0-2 3 15,0 0 3-15,-5 1-4 0,5 0 1 16,-2 0-6-16,-3 0-2 0,3 1 6 0,-4-2 2 16,1 1 0-16,1 0 2 0,-2 0-2 0,4-1-3 15,-4 1 0-15,0 0-1 0,2-1 4 0,-3 2 1 16,3-1-3-16,-2 0-4 0,3 0-3 0,-4-1 6 15,2 0 5-15,0 1 2 0,-2-1-2 16,1 0-4-16,-2 0 0 0,0 0 2 0,-1 0-2 16,0 1 3-16,0-1-3 0,0 0-5 0,-1 0 5 15,-3 0-1-15,1 0 4 0,1 3 3 16,-1-3-5-16,-1 0-3 0,1 1 0 0,3-1 2 16,-1 1-2-16,1-1 6 0,-1 1-6 0,3 0 0 15,-2 1 6-15,2-1-5 0,-1 0 3 0,3-1 3 16,1 2-3-16,-2-2-3 0,1 0 0 0,1 1 1 15,0-1 0-15,-1 1 3 0,3 0-2 16,-2-1-5-16,3 0 0 0,-1 0 1 0,-2 1 5 16,4 0 3-16,-6-1-4 0,5 2 0 0,-2-2-3 15,-1 0 1-15,1 0 4 0,0 0 0 16,-1 1 1-16,1-1-5 0,0 0 2 0,-2 1-1 16,3-1 2-16,-2 0 2 0,2 1-3 0,3-1 1 15,-1 0-4-15,-1 0 1 0,1 0 1 0,-1 0 3 16,1 4 0-16,1-4-4 0,-1 2 0 0,-2-1-2 15,0 0 3-15,0 2 4 0,2-2-3 16,-5 0 2-16,0 0-5 0,2-1 0 0,-2 3 2 16,1-3 1-16,1 1 4 0,-1 0-3 0,-1-1-1 15,2 0 0-15,-4 0 0 0,2 1 3 0,0 1 3 16,-2-2-5-16,-1 0-3 0,2 0 0 0,1-2-2 16,-3 1 6-16,2 2 1 0,0 1-3 15,0-2 3-15,-1 0-4 0,3 1 1 0,-1-1 1 16,-2 1-3-16,3 0 3 0,-2 2-3 0,-1-6-3 15,1 6 8-15,-1-3-5 0,-1 0 6 16,-1 0 0-16,1 0-9 0,-1 1 4 0,-2-1 0 16,1 1 3-16,0-2 0 0,1 1 0 0,-1 0-3 15,1 0-3-15,0 0 3 0,1 0-1 0,-2 0 4 16,2 1 0-16,-2 0 1 0,0-1-4 16,-1 0-2-16,-2 2 4 0,2-1-6 0,-3-1 6 15,0 1-4-15,-3-1 0 0,6 0 1 0,-6 0 1 16,4 0 1-16,-3 0 2 0,0 0-1 0,3 0-1 15,-4-1-1-15,6 1 3 0,-5 0 1 16,5-1 0-16,-2 1-2 0,0-3-4 0,2 3 0 16,-2-1 2-16,-1 1 0 0,2 0 2 0,-2 0-2 15,2 0 2-15,-3 0-2 0,3 0 0 0,-4 0 5 16,4 0-3-16,-2 0-1 0,3-1-4 0,-1-2 1 16,-1 3-2-16,0 0 5 0,4 0 1 0,-2-1-2 15,-1 0 2-15,0 1-4 0,1-1 3 16,1 1-1-16,-3-2 3 0,0 2 0 0,4-2-4 15,-5 2 2-15,1-1-2 0,1 1 2 0,-3 0 3 16,3-2-5-16,-4 1 2 0,5 1-5 16,-5-1 3-16,4 2 1 0,-4-1 0 0,4 0 3 15,-5 0-5-15,4 0 3 0,-3 0-2 0,1-1 1 16,0 2 4-16,-2-1-8 0,2 0 6 16,1 0-4-16,-2-1 2 0,2 1 2 0,-1 0-1 0,2 0 1 15,-2-1-3-15,4 0 4 0,-3-1-4 16,1 1 1-16,-1 1 2 0,0 0-4 0,-2-1 5 15,1 1-4-15,0-1-3 0,-4 1 6 0,1 0-2 16,0 0 4-16,0 0-4 0,-1-1 0 16,0 1-1-16,0 0 1 0,0 1 4 0,-1-1-3 15,1 0 2-15,0 1-3 0,0-2-3 0,0 1 5 16,-1 0-1-16,1 0 3 0,0 0-1 0,-1 0-4 16,1 0 0-16,0 0 0 0,0 0 3 15,0 1-4-15,0-1 3 0,0 0-6 0,0-1-4 16,0 1 2-16,0 0-9 0,0 0-2 0,0 0-14 15,-1-1-23-15,1 1-23 0,-3 0-41 0,-1 1-48 16,1 1-92-16,0 2-186 0,-2 1-480 16,3-3-530-16</inkml:trace>
  <inkml:trace contextRef="#ctx0" brushRef="#br0" timeOffset="455932.9422">6832 16647 1 0,'0'0'162'0,"0"0"252"0,-1-2-29 0,1 2-74 15,0 0-69-15,-2 0-36 0,2 0-50 16,0 2-57-16,2-2-40 0,-2 0-22 0,0 0-12 15,0 0-4-15,-2 1-4 0,2-1-11 16,0 3-8-16,0-2-1 0,0-1 3 0,0 4 0 0,-2-1 7 16,1 0-2-16,1 0-3 0,-1-1 4 15,1 1-2-15,0 2 4 0,0 0 5 0,0 0 1 16,0 0 6-16,0-2 2 0,0 0 3 0,0 3 3 16,0-2 1-16,0 1-1 0,-1-1-4 0,1 1-1 15,1 0-7-15,-1-1 1 0,0 1-2 0,0-3-5 16,0 2 4-16,0-1-5 0,0 1 1 0,0-1 1 15,0-1-4-15,0 0 3 0,0 0-4 16,0-1 2-16,1 0-4 0,-1 0 0 0,0 2 2 16,0 0-7-16,1-2 1 0,-1 1-13 15,2 2-29-15,0-2-63 0,-2 0-131 0,0 3-245 16,0 1-339-16,0-2-22 0</inkml:trace>
  <inkml:trace contextRef="#ctx0" brushRef="#br0" timeOffset="456206.9233">6744 17026 69 0,'0'0'512'0,"1"1"-183"16,-1-1-10-16,0 3 6 15,2-1-71-15,-4-1-51 0,2 1-67 0,0-2-47 0,0 2-23 16,0-1-1-16,-1 2 4 0,1 1-7 0,-1-1-3 15,1 1-16-15,0 2-7 0,0-1-5 16,0 2-11-16,0 1 0 0,0 0-5 0,0-2 0 16,0 0-7-16,0 1 3 0,-1-3-2 0,1 2-4 15,-1-3 7-15,1 3-10 0,0 0-4 0,0 1-33 16,-1 1-53-16,1 1-97 0,-2-1-194 16,0 0-343-16,1 1-335 0</inkml:trace>
  <inkml:trace contextRef="#ctx0" brushRef="#br0" timeOffset="456428.4612">6702 17361 35 0,'0'2'385'0,"0"1"-74"0,0-2-5 0,0 1-47 16,0-1-12-16,0 2-42 0,-1-1-37 0,2 2-40 15,-1 0-38-15,0 1-23 0,0-1-17 0,1-1-8 16,1 2-12-16,0 0-6 0,0 1-9 15,0-1-4-15,-1 1-1 0,-1 0 0 0,1 0 1 16,-1 4-5-16,0 1-2 0,-1 2-9 0,1-1-27 16,-1-2-39-16,-1-1-90 0,-4 4-131 0,2 0-169 15,-4 5-302-15,-1-3 135 0</inkml:trace>
  <inkml:trace contextRef="#ctx0" brushRef="#br0" timeOffset="456587.6296">6641 17670 1 0,'0'2'0'0,"0"-1"140"15,1 2 321-15,-1-3-35 0,1 1-93 16,-1-1-69-16,0 2-54 0,0 0-43 0,0-1-28 16,-1-1-28-16,1 0-27 0,0 0-28 0,0 0-23 15,0 1-16-15,0-1-9 0,0-1-1 0,1 2-5 16,-1-1 6-16,1 3-9 0,3-1-37 16,-3-2-85-16,0 0-217 0,0-3-546 0,1-3-192 15</inkml:trace>
  <inkml:trace contextRef="#ctx0" brushRef="#br0" timeOffset="457932.5754">2934 16090 1 0,'-1'-1'320'0,"-1"-4"116"0,1-2-33 0,0 3-70 16,0 1-83-16,1 1-54 0,0 1-50 0,1 1-53 16,-1 0-35-16,0 1-27 0,1 0-20 0,-1 0-13 15,0 1-9-15,-1-1 1 0,2 2 9 16,-1 3 13-16,0 0 10 0,0 2 10 0,-1 0 3 15,1 1 4-15,-2 0 5 0,0 1-3 0,-2 0-2 16,2 4-5-16,-3-2-6 0,0 1-4 0,0-1-3 16,1 0-2-16,1 1-3 0,-1 0-1 15,0-1-3-15,0-1-3 0,0-2 2 0,1 1-2 16,-2-2 2-16,2 1-1 0,1 1-2 0,-2-5 3 16,1 0 1-16,2-3 6 0,-1 1 2 15,0 0 5-15,2-2 5 0,-2-1 8 0,2-1 10 16,0 1 3-16,0-2-2 0,-3-1-10 0,2 3-14 15,-1-4-8-15,-1-1-6 0,0-1-2 0,0-4-2 16,2 1-3-16,0-2-1 0,-1-2-2 16,2-1 0-16,2-1 0 0,-1-4 0 0,0 0 1 15,3 0-6-15,3-3 3 0,-1-2-2 0,2-3 4 16,2 0 2-16,4-3 0 0,-2 3-2 16,0 1-2-16,3 1 2 0,-4 3 1 0,0 3 5 15,-1 3 3-15,-1 3-1 0,-1 1 6 0,0 1-2 16,-2 2 2-16,0 1 0 0,0 4-6 0,2 2-3 15,-3 1-8-15,2 1-2 0,-1 2-1 16,2 2 2-16,-1 2 2 0,3 5-1 0,-1-1 2 16,0 4-2-16,-1-1 4 0,-3 2 1 0,4 2 0 15,-2 2 0-15,-3 2-3 0,3 4-1 0,-4 0 1 16,3 1 1-16,-2 3 2 0,0-3 0 16,1-1-2-16,-3-3-2 0,1-1 1 0,1-3 3 0,-2 1-1 15,1-1 0-15,0-2-2 0,-1-3 0 16,-1 1 0-16,0-3 2 0,1 0 2 0,0-2-2 15,-1-4 1-15,1 1-3 0,-1-2-2 0,0 0 4 16,0-2-2-16,0 2 1 0,1-2-6 16,-1-1-9-16,0 0-12 0,1 0-21 0,-1-1-33 15,0-1-40-15,1 1-51 0,-2-1-64 0,0-1-140 16,0-2-429-16,-2 1-604 0</inkml:trace>
  <inkml:trace contextRef="#ctx0" brushRef="#br0" timeOffset="458293.3532">2925 16272 1 0,'-1'0'611'0,"0"-2"-63"0,-1 0-107 0,2 2-89 15,2 0-101-15,-2 0-76 0,1 0-50 0,2-1-30 16,-1-1-26-16,0 1-11 0,2-1-5 15,3-1-11-15,1 2-6 0,1-1-9 0,2 0-5 16,3-1-1-16,1 1-1 0,1 0-2 0,0 1-4 16,-1-1-2-16,1 2-4 0,1 0 0 15,0-1 1-15,-1 1 0 0,-1 1-3 0,1-1-1 16,-3 0-5-16,2-1 3 0,-2 1 4 0,-2-2 5 16,-1 1 0-16,-1 1-3 0,1 0-2 15,-5-2 3-15,0 1 5 0,-3 0 1 0,1 1 5 0,-2-2-1 16,-1 4 1-16,0-2 5 0,0 0-2 15,0 0-3-15,-1 0-4 0,0 0-9 0,1 1-8 16,-2-1-5-16,2 0-15 0,0 0-47 16,0 0-58-16,-1 0-98 0,0 3-228 15,1 1-569-15,-1 1-353 0</inkml:trace>
  <inkml:trace contextRef="#ctx0" brushRef="#br0" timeOffset="460218.1913">1508 16869 1 0,'0'0'0'16,"-1"0"0"-16,1 0 0 0,-1-1 0 0,1 1 0 16,1 0 44-16,0-1 42 0,0 1-21 0,4-3-3 15,-3 2 20-15,1 0 3 0,6 0-10 16,-6 1-7-16,4-2-12 0,-2 2-10 0,0 0-4 16,0 2-3-16,2-2-5 0,0 2 3 0,-3 2-3 15,3-2-2-15,-2-1-5 0,2 1-3 0,1 0 4 16,0 0 2-16,0-1 4 0,0 3 3 0,0-2-9 15,1 0 4-15,1-1 0 0,1 0 2 0,0 2 9 16,0-3 1-16,4 0 1 0,-4 0-1 16,3 0-4-16,-2 0-6 0,4 0-7 15,-3 0-5-15,5-3-8 0,-5 3 0 0,4 0-7 0,-4-1 1 16,3 2 0-16,-4-1-1 0,1 3 2 16,0-3-2-16,0 0 3 0,1 0-1 0,-3 0 4 15,4 0 2-15,-4 0 0 0,2 0 7 0,1 0 0 16,0-3 4-16,1 3 8 0,3-1 4 0,2-2 3 15,0 3-3-15,1-2-7 0,1 2-11 16,3-1-6-16,-3 1-1 0,-1 0-7 0,-1 1 1 16,1 0-3-16,-3 0-2 0,3 1 5 0,-1-1-1 15,-1 0 2-15,0 2-1 0,-2-6-1 16,6 6-2-16,-2-3 0 0,3 1 3 0,-3 1-3 16,2-1 4-16,4 0-3 0,-4 0 0 0,1 1 1 15,1 1 0-15,0-2 1 0,2 2-1 0,-2-4 1 16,2 1-1-16,-2 0-1 0,1 0 1 15,2 2-4-15,-2-2 3 0,1 2-3 0,1-1-1 16,-1 0 3-16,3 0-1 0,1-1 2 0,-1 2-2 16,1-2 0-16,-1 0-2 0,-4 2 1 0,4-1 5 15,0 0 3-15,-2-1 5 0,-1 0 6 0,3 0 3 16,0-2 3-16,0 2-4 0,2-2-1 16,-1 2-4-16,3-3-6 0,-1 2 1 0,4-3-5 15,-2 1-2-15,1 0 0 0,-1 0 2 0,1 2-3 16,-2 0 1-16,1-2 1 0,4 3-5 15,-2-1 4-15,1 1 0 0,-2-3-3 0,0 3 2 0,-2-2-3 16,0 2 0-16,0 0 2 0,1-3 3 16,-3 3-1-16,2-1-2 0,-2-1 9 0,0 0-5 15,0 1 0-15,-2 0 2 0,1 0-10 0,0 0 1 16,0 0 1-16,-2 1 0 0,-2 0 0 16,0 0 0-16,-1 0 1 0,2 1-2 0,-3 0 3 15,5-1-3-15,-2 1 4 0,0 0 1 0,0 0-4 16,0-1 4-16,0 0-2 0,1 0 1 15,-2 2 1-15,1-2 0 0,0 1 1 0,-1-1 0 16,0 0 2-16,2 1-1 0,-1-1 1 0,-3 1 3 16,4-1-7-16,-3 0 4 0,-1 1-4 15,2-2-1-15,-2 2 6 0,3-1-4 0,-5 2 2 16,2-2-2-16,-2 1 4 0,-1 0-2 0,1 2 3 0,-1-3 5 16,0 1-4-16,1 2 9 0,0-2-2 0,3 0-1 15,-3-1 2-15,3 1-5 0,-2 0 0 16,0 0-1-16,2-1 0 0,-3 0-3 15,5-1 0-15,-4 1-1 0,4 0-5 0,1 0 3 16,-4 0-4-16,4-1-1 0,-1 1 3 0,-4-1-2 16,3 1 3-16,-4 0-3 0,1 0 1 0,0 0-5 15,-3 0 3-15,1 1 2 0,2 0-4 0,1-1 6 16,-4 1-2-16,2-1-2 0,1 0 5 0,0 0-4 16,-3 0 0-16,4 0 0 0,-1 0-3 15,-1 0 1-15,3 0 0 0,-3 0 3 0,2 0-4 16,-3 0 4-16,1 0-4 0,-2-1-1 0,3 1 7 15,-1-1-6-15,1 1 3 0,-1 0 1 0,3 0-5 16,-3 0 2-16,0 0-1 0,2-1 1 16,-2 1-2-16,-1-1 5 0,-2 0-1 0,1 0-2 15,-1-2 7-15,0 3-8 0,1-3 4 0,0 2-1 16,-2 0-5-16,2-1 5 0,-2 0-3 16,0 1 2-16,0 0 1 0,-3-1-1 0,0 1 2 15,2 0-5-15,-5 0 6 0,1-1-5 0,2 0 2 16,-5 1 2-16,6 0-5 0,-5-3 4 15,0 3-4-15,4 0 1 0,-3-2 0 0,-1 1 2 16,4 1 1-16,-5-1-2 0,0-2 4 0,1 3-5 16,-2-1 1-16,-1-1 4 0,2 2-9 0,-2-2 7 15,0 1-4-15,-2 0 0 0,3 0 5 0,-2 1-2 16,1-1-1-16,1 1 0 0,-1 0 0 0,0 1-3 16,-3-1 4-16,1 1 1 0,1 0-5 15,-6 0 4-15,4-1 0 0,-4-1-2 0,0 1 4 16,3 1-2-16,-2 1-1 0,-2-1-2 0,1 0 1 15,-1 0-2-15,-1 0 1 0,0 0 2 0,0 2-4 16,0-2 2-16,0 0 1 0,0 0-1 16,-1-2 8-16,1 2-2 0,0 0 1 0,-1 0 0 15,1 2-1-15,0-2-2 0,-1 0 1 0,1 0-1 16,0 0-10-16,0 0-4 0,-3 1-15 16,0-1-32-16,-1-1-40 0,1 1-88 0,-3 0-137 15,2 1-351-15,-4 0-544 0</inkml:trace>
  <inkml:trace contextRef="#ctx0" brushRef="#br0" timeOffset="460523.3742">6654 16652 288 0,'-1'-4'712'0,"0"3"-212"0,0-3-166 0,1 2-58 16,0 2-70-16,-1 0-48 0,1 0-39 16,0 1-44-16,-1 0-35 0,1 0-25 0,-1 0-6 15,-3 5-5-15,1-3 10 0,0 3 1 0,-5 1 2 16,3 1 7-16,0 0-5 0,-3 3 1 0,-1-1-3 16,1 0-2-16,1 0-2 0,-1 1 0 15,-3 1 0-15,2-2-5 0,-1-1 2 0,1 1-6 16,0-1-4-16,3-3-9 0,-3 2-40 0,1-2-64 15,-1 0-114-15,5 1-216 0,-3-5-454 0,-1 0-302 16</inkml:trace>
  <inkml:trace contextRef="#ctx0" brushRef="#br0" timeOffset="460734.5666">6273 16666 1272 0,'-8'-3'451'16,"0"1"-115"-16,-1 1-71 0,1 0-69 0,0 3-64 16,0-1-48-16,-2 2-35 0,0 1-19 15,0 2-7-15,0 2-5 0,-2 0-3 0,1 3-8 16,1-2 0-16,-1 0-4 0,-1 1 1 0,3 0 0 16,0 1-5-16,0 0-2 0,0-3-19 15,0 1-31-15,2-2-52 0,1-2-81 0,-2 2-128 16,3-3-302-16,-1 3-319 0,-2-4 275 0</inkml:trace>
  <inkml:trace contextRef="#ctx0" brushRef="#br0" timeOffset="460962.9923">5574 16673 1240 0,'0'-1'503'0,"-1"-1"-229"0,0 2-142 15,1 2-34-15,0-1-26 0,-3 3-5 0,0 1-2 16,1 1-7-16,1 0-13 0,-2 2-8 0,1-1-7 16,-1 2-4-16,1 0-8 0,-1-1-4 0,-1 0 1 15,0 3-3-15,-2-3 0 0,2 2-10 16,-4 0-30-16,2-2-54 0,-1-1-88 0,-2 0-151 16,-1-1-340-16,2-1-337 0,1-1 539 0</inkml:trace>
  <inkml:trace contextRef="#ctx0" brushRef="#br0" timeOffset="461186.7053">5078 16702 1025 0,'-1'0'474'0,"0"0"-97"0,1 0-41 0,0 0-77 15,-1 0-74-15,1 0-57 0,0-1-47 0,0 2-40 16,0-1-24-16,0 0-17 0,-2 2-7 0,2-1-1 15,-1 2 4-15,0 2 6 0,-2 2-2 16,0 0 4-16,0 0-4 0,-1 0 1 0,1 2 1 16,-4-1-20-16,1 1-34 0,-5 0-54 0,2 0-84 15,-1 0-115-15,-1-2-235 0,0-1-309 16,2-1-3-16</inkml:trace>
  <inkml:trace contextRef="#ctx0" brushRef="#br0" timeOffset="461408.8534">4642 16699 563 0,'-1'-4'566'0,"0"-1"-134"0,-2 1-67 0,2-1-79 16,-1 3-65-16,2 0-60 0,-1 4-44 0,1-2-42 16,0 1-41-16,-2 0-26 0,1 1-10 0,0 3-3 15,-2 1 0-15,-1 2 5 0,1 1-2 0,-1 2 1 16,-1 1 3-16,1 1 1 0,-2-2-5 15,2 1-1-15,-1 0-22 0,2-3-44 0,-4 2-70 16,4-3-129-16,-6 2-230 0,4-3-369 0,-1 0-79 16</inkml:trace>
  <inkml:trace contextRef="#ctx0" brushRef="#br0" timeOffset="461621.3942">4214 16687 1383 0,'-1'-1'104'0,"1"-3"56"0,-3 1 63 16,1-1 35-16,-1 1-20 0,0 0-67 0,1 2-62 15,0 1-49-15,1 1-43 0,-2 2-19 16,1 0-8-16,-2 2-1 0,-1 2 7 0,0 1 1 16,-2 2 1-16,0 2 2 0,0 0 0 0,-1 0-13 15,-2-1-50-15,2 0-69 0,-1 0-93 0,1 0-133 16,0-1-214-16,-2-3-203 0,2 2 223 0</inkml:trace>
  <inkml:trace contextRef="#ctx0" brushRef="#br0" timeOffset="461838.7099">3778 16680 522 0,'-1'-4'598'0,"0"-2"-295"16,1 2 8-16,-2-1 13 0,0 3-66 0,0 0-76 15,0 2-55-15,1 0-45 0,1 0-38 16,-2 2-20-16,2 0-12 0,-3 0-13 0,-1 3-4 16,0 0-1-16,0 3 1 0,-2-1 4 0,-1 1 4 15,1 2-2-15,0-2-2 0,-3 2-8 16,2-1-31-16,-2-1-42 0,-1-1-58 0,-2 0-89 16,1-1-140-16,0-1-277 0,1 1-171 0,-1-3 378 15</inkml:trace>
  <inkml:trace contextRef="#ctx0" brushRef="#br0" timeOffset="462057.1722">3100 16673 1065 0,'-7'-1'332'0,"1"-3"-48"0,0 1 0 0,-1 0-41 16,5 2-59-16,-1 1-42 0,1 0-41 15,1 0-33-15,-2 1-37 0,3-1-18 0,0 3-14 16,0-2-6-16,-1 2 6 0,0 3 3 0,-1 0 2 15,-2 0 0-15,1 2-4 0,-3 1 1 16,2-1-1-16,-1 3 1 0,-1-1-1 0,0 0-7 16,-1 1-34-16,0-3-58 0,-3 0-74 0,1-1-120 15,3 1-188-15,-1-2-274 0,-2 2-145 0</inkml:trace>
  <inkml:trace contextRef="#ctx0" brushRef="#br0" timeOffset="462289.3967">2616 16693 425 0,'-3'-3'426'0,"-4"0"-25"0,2-2-11 15,-1 0-54-15,5 4-94 0,-2 0-71 0,0 1-55 16,1 1-51-16,1 0-34 0,-1 1-21 0,-2 2-7 16,1 1-7-16,-2 1 6 0,-1 2-1 0,3 1-3 15,-4 2 8-15,4 0-3 16,-4-1 3-16,2 3-3 0,-3-2-1 0,1 2 1 15,0-2 0-15,1 2 3 0,-2-4-7 0,-2 1-19 16,3-2-45-16,0-2-75 0,-1 0-102 0,3 0-169 16,0-1-260-16,-2-2-240 0,-2-1 728 0</inkml:trace>
  <inkml:trace contextRef="#ctx0" brushRef="#br0" timeOffset="462507.3217">2157 16747 785 0,'-1'-3'322'0,"-2"2"-18"16,0 1 21-16,2-1-19 0,1 2-93 16,0-1-69-16,0 1-59 0,0 2-40 0,0-3-31 15,0 1-13-15,0 0-5 0,-1 1 2 0,-1 2 2 16,-1 0 2-16,-1 2 0 0,3 1-2 16,-1 0 3-16,0-1-1 0,-2-1 4 0,2 3-4 0,-1-2-4 15,0 0-5-15,-1-1-37 0,1 0-47 16,-3-2-62-16,4 1-92 0,-1-2-103 0,-2 2-141 15,3-3-160-15,-1-1 123 0,-2-1 526 0</inkml:trace>
  <inkml:trace contextRef="#ctx0" brushRef="#br0" timeOffset="462693.8682">1762 16711 1 0,'-18'1'0'0,"-6"1"0"15,-5 2 0-15,8 0 106 0,6-1 43 0,0 1-32 16,5 0-28-16,1-2-24 0,2-1-22 0,2 1-19 16,-2 0-18-16,5 0-18 0,2-2-33 15,0 0-39-15,0 1-91 0,1-1-94 0,2 0 255 16,3-1 14-16</inkml:trace>
  <inkml:trace contextRef="#ctx0" brushRef="#br0" timeOffset="462870.5521">1520 16718 534 0,'0'1'547'16,"-1"-2"-125"-16,0 1-78 0,1-1-103 0,0 2-82 16,0-1-56-16,0 1-44 0,0 0-41 0,0-1-36 15,0 2-44-15,0-1-1 0,1 1 9 16,0 2 5-16,4 0-125 0,-3 1-513 0,0 0-632 15</inkml:trace>
  <inkml:trace contextRef="#ctx0" brushRef="#br0" timeOffset="474265.2027">6836 16523 1 0,'0'0'0'0,"-1"0"0"0,1-1 0 0,-1 1 0 15,1-2 0-15,0 1 0 0,0 1 0 0,0-2 0 16,0-1 0-16,0 1 0 0,-1-1 0 0,2-1 0 16,-1 3 0-16,0-3 0 0,0 2 0 15,-1-1 0-15,1 0 0 0,0 1 56 0,0-2 56 16,0 2-4-16,-1-1-3 0,1 1-3 0,0 1-6 16,0-2-1-16,0 3-11 0,-1 0-9 0,1-1-12 15,0 0-7-15,-2 0 3 0,2-1 8 0,0 1 11 16,0 1 7-16,-2-1 2 0,2 0-4 15,-1 0-4-15,1 0 1 0,0 1-4 0,0-3-1 16,-1 2-3-16,1-1-9 0,0-1 2 0,-1 2-4 16,1-2-3-16,0 2-3 0,0-1-9 0,0 0-4 15,0 0-5-15,-1 0-5 0,1-1-6 0,-2 1 0 16,2-2-8-16,-1 1-4 0,1-1 3 16,0 2-3-16,0-1 6 0,0-1 1 0,0 0 0 15,0-1 0-15,0 1 0 0,0-1 3 0,0 0 0 16,1 1 5-16,-1-3-2 0,0 3-1 15,0-3 3-15,0 2-3 0,0-2 4 0,0 1 0 16,0 0-6-16,0-2 4 0,-1 0-3 0,1 0 2 16,0 1-2-16,0-2-1 0,-2 1 0 15,2 1-4-15,-2-3 2 0,1 3-3 0,1-3-1 16,0 0 1-16,0 1-7 0,-2-1 2 0,2-2-2 16,0 1 0-16,0 0 0 0,0-2 0 0,0 2 0 15,0-1-3-15,-1-1 2 0,1-2-3 16,0-1 0-16,0 1 2 0,0-1-7 0,0-1 4 15,0 4-4-15,0-2 1 0,0 1 3 0,-1 0-2 16,0-1 3-16,-1 1-5 0,0-1-1 16,0 2-1-16,2-1 2 0,-1-1 3 0,0 1-1 15,-1-1-1-15,0 1-2 0,0-1-1 0,0 4 5 16,2-4-2-16,-1 1 3 0,0 0-3 0,-1-1 2 16,0 2-3-16,0-1-1 0,1-1 5 15,0 1-6-15,0-4 4 0,1 1-3 0,0 1-1 16,0-3 4-16,0 1-3 0,-1 0 3 0,0 0-1 0,1 2-2 15,-1-1-2-15,1 2 2 0,-2-1 1 16,2 0-1-16,0 2 2 0,0 0-3 0,0 0 0 16,-2 2 3-16,1-2-2 0,1 1 3 0,0-2-2 15,0 2-1-15,0-1-2 0,0 2 1 16,-1 0 1-16,1 1-3 0,0-1 5 0,-1-2-5 16,1-1 0-16,0 0 3 0,-1 0-1 0,1 1 2 15,0-1 0-15,-1 0-3 0,1 0 1 16,-1 3-2-16,-1-3 2 0,0 1-1 0,2 3 3 15,-1-2-3-15,1 1-2 0,0-1 6 0,0 2-5 16,0 0 2-16,1 1 1 0,-1 0-4 0,2-1 3 16,0 2-2-16,-1 0 1 0,0 1 0 15,-1 1 2-15,1-2-2 0,0 1 0 0,0 2 3 16,0-3-4-16,-1 1 4 0,2 1-1 0,0-4-6 16,-1 2 6-16,0 0-4 0,0 0 3 15,-1-1 0-15,1 2 0 0,0-2 3 0,0 3-3 16,1-2 2-16,0 1-1 0,0 1-2 0,-1-1 3 15,0 2-2-15,-1 0 0 0,1 0-1 0,0-1-1 16,-1 3 2-16,2 0 1 0,0-1 2 0,-1 0-2 16,-1 0-1-16,0 0 0 0,1 0 0 0,-1 0 3 15,0-2-1-15,1 1 0 0,-1 1-3 0,0-2-1 16,0 0 1-16,0 1 1 0,1-1 1 16,-1-1-1-16,0 1 0 0,0 0-1 0,1-1-2 15,0 1 4-15,-1-1-3 0,2 0 3 16,0 0-1-16,-1 1-2 0,0 2 2 15,0-2-1-15,-1 2 1 0,0-1 1 0,0 1-3 0,2 1 0 16,-2-3 0-16,1 4 3 0,-1-1-3 0,2 0 3 16,-2 0-2-16,0 1-1 0,2-2 3 15,-2 2-3-15,0-1 3 0,1 0 0 0,-1 0-2 16,0-2 0-16,0 4-1 0,0-2 2 0,0 2-2 16,0 0 3-16,0-1-1 0,0 1-3 0,2 0 4 15,-2 1-2-15,0-1 1 0,0 1 1 0,0 0-1 16,0 1 1-16,-2 0-2 0,2 0-1 0,0 1-1 15,0 0 1-15,-1-1 0 0,1 0-4 0,0 0 4 16,0 0-5-16,0 2 2 0,0-2 2 16,0 0-4-16,0 0 2 0,-2 0-2 0,2 0 2 15,0 1 0-15,0 0 1 0,0-1 1 0,-2 2-2 16,1-1 6-16,-1 3-3 0,2-2 1 16,-1 2 3-16,-1-1-6 0,0 3 4 0,-1-1-3 15,2 1 0-15,-1 0 1 0,0 3 0 0,-3-2 1 16,3 1-1-16,-3 2 1 0,2-1-1 0,1 1 1 15,-1 0 1-15,-2 1-1 0,2-1 0 16,-3 0-2-16,3 1 2 0,-3 1 0 0,1-1 1 16,2-1 1-16,-3 3-3 0,-1-2 2 0,2 0-1 15,-3-1-1-15,4 1 3 0,-3-2-3 16,4 0 2-16,-3-1 0 0,5-2-3 0,-2-1 4 16,0-3-1-16,1 1 0 0,2-3 0 0,0 0 2 15,0 0 1-15,0-2 4 0,0 2 6 0,2 0 1 16,-2-2 1-16,-2 1-6 0,2-3-6 0,-1 0-1 15,-1 0-3-15,2-3 3 0,0 1-3 0,-1 0 0 16,-1-1-1-16,0 0-1 0,0-1 5 16,1 0-6-16,0-2 3 0,0 2-1 0,0-2-1 15,-2 2 5-15,1-3-3 0,2 0 0 16,0 2 0-16,-1-2-1 0,1 3 0 0,1 0-1 0,1 0 2 16,0 4-3-16,-1-1 3 0,1-2-3 15,-1 1-2-15,2 3 5 0,-1-1-4 0,1 2 2 16,-3 0 1-16,2-1-3 0,-1 2 0 0,4 0-2 15,-3 0-1-15,-1 0-2 0,2 1 3 16,2 0-1-16,-3 0-2 0,3 1 9 0,0 1-6 16,3 2 4-16,0-1 2 0,-1 3-3 15,2 1 2-15,2 1 0 0,0-3 1 0,-1 6-2 0,4-3 4 16,-4 1-1-16,3 2-2 0,-3-3 6 16,0 1-5-16,1 1 1 0,0-2 2 0,-1 2-5 15,1-2 4-15,-2-1-2 0,2 1 1 0,-1-3-1 16,-1 0 3-16,1 1-1 0,1-2-1 0,-1 1 1 15,3-2-35-15,5 0-93 0,-2-2-239 0,0 1-715 16,3-4-596-16</inkml:trace>
  <inkml:trace contextRef="#ctx0" brushRef="#br0" timeOffset="480916.9077">6908 14701 1 0,'-1'1'0'0,"-1"-2"0"0,1 1 0 15,-1-1 0-15,-2 1 0 0,3 0 0 0,0 0 14 16,1 0 143-16,-1 0-10 0,1 0 9 0,0 1-3 16,0-1-12-16,0 0 0 0,0 0-4 0,0 0-3 15,0 0 1-15,0 0-4 0,0 0-10 16,1-1-15-16,-1 1-15 0,1 0-15 0,-1 0-11 15,1 0-7-15,-1 0-10 0,0 0-5 0,4 0-7 16,-4 0-10-16,0 1-8 0,0-1-7 0,1 1-6 16,-1-1-6-16,0 0 1 0,0 2-5 15,0-2 0-15,1 0 4 0,-1 0 1 0,1 1 7 16,-1 1 2-16,1-1 1 0,1 1 3 0,2-1 1 16,0 1 6-16,-3-1 4 0,2 0 4 0,1 0 4 15,-2-1 3-15,2 3 0 0,0-3-1 16,-1 2-1-16,4-2-5 0,-2 2-4 0,2 0-3 15,-2-1-1-15,0 0-2 0,3 1 0 0,-1-1-2 16,1 0-2-16,0-1 0 0,2 2 0 16,0-2-3-16,-1 1 1 0,3-1-1 0,-2 0-3 15,0 0 3-15,3 0-2 0,0 2-2 0,-3-2-1 16,-1 0-3-16,3 0-1 0,-2 1 0 0,0 0 3 16,0-1-2-16,1 1 1 0,0 0-2 15,-1-1-1-15,-1 1 1 0,1 1 0 0,0-2 1 16,-3 1-1-16,1-1 2 0,3 0-1 0,-1 0-1 15,0 0 3-15,2 0 0 0,-3 0-1 16,6 0-1-16,-5 0-3 0,0 2 2 0,0-2-1 16,0 0 1-16,-3 1 1 0,2-1-2 0,2 0 1 15,2 1-2-15,-2-1 2 0,-1 2 2 0,0-2 0 16,2 0-1-16,-2 0-1 0,0 0 0 0,1 0 0 16,1 0 1-16,-2 0 1 0,2-2-2 0,-1 2 0 15,3 0-2-15,-7 0 2 0,3 2-1 16,-1-2 1-16,2 1-2 0,-1-1-1 0,-1 1 3 15,2-1-2-15,3 0 1 0,-2 2 2 0,0-2-2 16,5 0 1-16,-3 1 0 0,3-1 0 0,-1 3 1 16,2-3 1-16,2 1 2 0,-1-1-3 15,0 0 3-15,0 0-2 0,-2 2 1 0,2 0 1 16,0-1-2-16,0 0-1 0,-5 3 0 0,3-3 0 16,0 1 0-16,-3-1 3 0,4 1 2 15,-2-1-4-15,1-1 4 0,1 1-4 0,-3-1 2 16,4 1 1-16,-1-1-2 0,0 1 1 0,-1-1 0 15,0 2 1-15,3-1 2 0,-2-1 0 0,2 1-1 16,0-1-1-16,1 1-1 0,1-1-1 16,1 2 0-16,3-2 2 0,-4 0-3 0,0 1 2 15,0 1-1-15,-2-2-2 0,4 2 0 0,-4 0 2 16,1-1 1-16,-1 0-3 0,2 1 3 0,0-1-3 16,-1-1 0-16,0 3 4 0,5-2-4 0,-3 2 1 15,0-2 0-15,4 0-3 0,-4 0 2 0,4 0 1 16,-4 1 1-16,3-1-1 0,-1 0 0 15,1 0-1-15,-1 0 1 0,1 0 2 0,-1 2-3 16,1-2 5-16,-1 0-3 0,4 1-1 0,1 0 3 16,1-1-1-16,0 0 3 0,0 1-2 15,0-1-1-15,-1 0 0 0,-1 0-2 0,1 0 1 16,-2 0-1-16,-1 2 0 0,3-2-1 16,-1 1-3-16,0 1 5 0,0-2-2 0,-2 1 1 15,-1 0 1-15,3 0-3 0,-1-1 0 0,0 2 0 16,-1-3 2-16,2 1-3 0,-1 1 3 0,-3-1-1 15,2 0-1-15,-4 0 4 0,1 0-4 16,2 1 3-16,-3 0 0 0,5-1-3 0,-4-1 3 16,0 2-4-16,0 0 4 0,-3 1-3 0,1-3 1 15,-3 3 0-15,2-2-2 0,-2 1 5 0,1 0-5 16,1-1 2-16,-2 1 1 0,-1 0-2 0,-2 0 0 16,2-1-2-16,0 2 1 0,1-1-1 0,-2-1 3 15,0 2 1-15,1-3-3 0,-3 3 3 0,2-2-4 16,-3 1 0-16,1 0 4 0,0-1-5 15,0 0 2-15,-3 0 0 0,3 1 0 0,-1 1 0 16,-2-2 1-16,2 0 0 0,-2 1-3 0,1-1 6 16,-1 0-6-16,4 0 1 0,-4 1 4 0,1 0-8 15,3 0 6-15,-4-1-2 0,0 0 1 16,2 1 1-16,1-2-1 0,-3 1 1 0,1 0-2 16,1-1 2-16,-2 4-1 0,0-3 0 0,1-1 3 15,2 1-6-15,-3 0 4 0,1 0-2 16,1-1 1-16,-3 2 1 0,2-1 0 0,-1 0 1 15,-1 0-2-15,3 0 3 0,-3 0-4 0,1-1 1 16,-1 2 2-16,1-1-5 0,0 0 5 0,1-1-2 16,1 2-1-16,-2-2-1 0,-1 0 0 15,4 0 2-15,-5 1-3 0,1 1 5 0,-2-2-3 0,-2 1-1 16,2 1 4-16,-1-1-4 0,1-1 4 16,-2 2-2-16,-1-2-1 0,2 0 4 0,0 0-3 15,-2 0 3-15,0 2 0 0,1-1-5 0,0-1 3 16,0 0-2-16,1 0 2 0,-1 0-1 0,-2 2 2 15,3-2-3-15,-2 1-2 0,2-1 7 16,-2 0-6-16,2 0 3 0,-2 1 1 0,-1 2-7 16,1-2 6-16,2 0-3 0,0 0 3 15,-2 0-2-15,0 1 2 0,2-2 0 0,0 0-3 16,-2 0 6-16,2 0-6 0,-2 1 2 0,-1-1 2 16,2 1-6-16,-1-1 6 0,-1 0-5 0,0 1 2 15,4-1 2-15,-5 0-1 0,2 0 0 16,0 2-3-16,2-2 4 0,0 0-4 0,1 0 5 15,-1 2 0-15,0 0-6 0,1-2 5 0,0 0-4 16,-1 1 2-16,1-1 1 0,-1 0 1 0,-1 2-1 16,0-1-1-16,3 0 1 0,-2 0-3 15,-1-1 3-15,0 1 1 0,0 1-4 0,1-1 4 16,0-1-2-16,0 0-1 0,-1 0 4 0,0 0-1 16,0 2 0-16,0-2-3 0,1 1 1 0,2-1-3 15,-3 1 3-15,1-1 4 0,0 2-6 16,1-2 4-16,-2 1-3 0,1-1 0 0,1 0 3 15,-4 0-1-15,1 0 0 0,0 2-1 0,-1-1 0 16,-2 0-2-16,2-1 2 0,-2 0 2 16,0 2-4-16,1-1 4 0,-2-1-2 0,0 0-1 15,1-1 4-15,0 1-3 0,-1 0 3 0,1 0-2 0,-1 1-1 16,3-1 0-16,-3 0 0 0,1 0 3 16,-1 0-1-16,2 0 0 0,-1 0-2 0,-2 0 0 15,3-1 2-15,-2 1-2 0,1 0 3 0,-1 0-3 16,3 1-2-16,-3-1 1 0,1 0-1 15,0 0 3-15,0 0 1 0,0 0 0 0,-1 0-2 16,2 0 0-16,-1-1 1 0,1 1-1 0,1 0 1 16,0 0 0-16,2 1-2 0,-1-1 1 0,3-1-2 15,-2 1 4-15,1-3-2 0,3 2 1 16,2 1 0-16,0-2-3 0,2 1 3 0,-1-1-3 16,0 2 4-16,-2-1-1 0,3 2-1 0,-3-2 0 15,1 0-2-15,0 1 4 0,-1-2 1 0,-2 2-1 16,1 0-1-16,-1-1-3 0,-2 1 0 15,2-2 0-15,-2 2 4 0,-1 0 0 0,1 2-2 16,-2-4 1-16,0 2-3 0,-1-1 2 0,3-1 3 16,-5 2-2-16,5 0 1 0,-1 0-4 0,-3 0 1 15,2-1 1-15,-1 1 0 0,1-2 3 16,-1 4-1-16,2-4-2 0,1 2-2 0,-1-1 1 16,1 0 4-16,0 1-3 0,1-1 2 15,-2 1-2-15,4 0-3 0,-2-2 2 0,0 0 1 0,0 2 3 16,0 0-3-16,0-1 2 0,2 0-3 0,-1 0 1 15,3-1 2-15,-2 1-6 0,1 0 6 16,1 1-3-16,-2 0-2 0,-1-1 5 0,2 0-3 16,1-1 2-16,-2 2 2 0,1-2-2 0,0 1-1 15,0-1 0-15,-2-1 2 0,-1 3-3 0,-2-2 4 16,1 1-3-16,-2 1-3 0,0-2 7 16,-1 1-5-16,0-1 3 0,-1 2 1 0,1-1-5 15,-1 1 2-15,-2 0-2 0,2-2 2 0,1 2 1 16,-4 0 2-16,3 0-2 0,-2 2-4 15,2-2 3-15,-2-2-2 0,1 2 3 0,-1-1 3 16,0 1-3-16,-2 0 0 0,0 0-2 0,1-1 2 16,-1 1 0-16,0 0 4 0,0 0 1 0,0 0 4 15,0 0 1-15,0 0-6 0,0 0 2 16,-1 0-1-16,1 0-1 0,0 0 1 0,0 0-3 16,0 0-2-16,0 0 6 0,0 0-2 0,0 0 2 15,0 1-3-15,0-1-1 0,-2 0-2 0,2 0 3 16,0-1 3-16,0 1-3 0,0 0 0 0,0 0-5 15,-1-2 2-15,1 2 1 0,-1-1-1 16,0 0-5-16,-1 2-16 0,1-2-21 0,-2 1-38 16,-1-2-64-16,-1-1-113 0,-3 2-277 0,0 1-506 15,-6-1-391-15</inkml:trace>
  <inkml:trace contextRef="#ctx0" brushRef="#br0" timeOffset="484279.8938">6795 14713 1 0,'1'0'0'16,"-1"-2"0"-16,0 2 0 0,-1-1 0 0,1 1 97 16,0 0 84-16,0-1-16 0,0 1-16 0,0 0-7 15,-1-1-10-15,1 0-16 0,0 1-1 16,0-2-6-16,0 1-7 0,-1 1 8 0,0 0-1 15,1-2-2-15,0 1 7 0,-2 0-11 0,2-1-11 16,0-1-3-16,0 2-18 0,0-1-8 16,0 1-2-16,0-1-3 0,0-1-6 0,0 3-1 0,0-3-5 15,0-1-9-15,0 2 2 0,0-3-4 16,0 3 1-16,0-2 1 0,0 1-3 0,0 1-4 16,0-2-1-16,0-1-1 0,0 1-6 0,-2 0 1 15,2-1-4-15,-2-1-6 0,2 2 4 0,-1-5-4 16,1 4 1-16,-1-2 0 0,1-3-3 15,1 3 0-15,-1 0-2 0,1-1 2 0,1 0-2 16,0 1-1-16,0-3 1 0,-1 2-5 0,0 1 6 16,0 2 2-16,0-2 1 0,-1 1 3 15,2 3-1-15,-2-2-1 0,0-1-1 0,0 2 1 16,0 0-2-16,0 1 0 0,-2 0-3 0,2 1-4 16,0 0 3-16,-1 0-2 0,1 1 0 0,0-1 4 15,-1 1-6-15,1 1-1 0,0-1-1 16,0 1-1-16,0 0 0 0,0 0 1 0,0 0-3 15,1 0-1-15,-1 0 3 0,0 0 1 0,0 0 1 16,0-2 3-16,0 2-5 0,0-1 0 0,0 0 0 16,1 0 0-16,-1 0 1 0,0-1-1 15,0 0-1-15,2-1-1 0,-2 2 1 0,0-1 1 16,0 1 1-16,2 0 3 0,-2-1-6 0,0 2-1 16,1 0 0-16,-1 0-2 0,0 0 3 0,0 0-1 15,0 0-3-15,0-2-2 0,0 2 0 16,0 0-1-16,0 0 1 0,0 0 1 0,1 0-3 15,-1 0 0-15,0 0 2 0,1 2 1 0,0-2 6 16,0 0 2-16,4 0 0 0,-2-2-2 0,2 1 0 16,1 1-1-16,-1-1 2 0,0-1 1 15,2 1-1-15,-3 0 0 0,4 0-3 0,0-1 0 16,-4 2 1-16,3 0 1 0,-3 0 1 0,4 0-1 16,-6 0 0-16,5 0-2 0,-4 2 2 0,5 0 2 15,-4-1-3-15,4 1 2 0,-1-1-2 16,-3 0-2-16,3 1 3 0,-3 0 1 0,5-2 0 15,-2 1 0-15,-3-1-1 0,4 1-1 0,-2 0 1 16,0 1 3-16,3 0-3 0,-2-1 1 0,-2 1-3 16,4-1-2-16,-1 0 4 0,0 1 1 0,-2 0 0 15,3 0 1-15,-1-1-2 0,1 0-2 16,-1 1 2-16,3 1 1 0,-2-2-2 0,-3 1 2 16,2-1-2-16,2-1-4 0,-1 3 5 0,1-1-1 15,0 0 3-15,0 1 0 0,1-1 0 0,0 0-3 16,-1 3 0-16,0-1 1 0,1-2 0 15,0 1 1-15,-1-1-1 0,2-1-3 0,2 1 3 16,-2 0-1-16,0-1 3 0,-1 2 1 16,3-1-3-16,-1-1-1 0,-1 0 0 0,0 0 1 0,2 1 0 15,0-2 2-15,-1 1-2 0,3 1-2 16,-3-2 3-16,5 1-2 0,-4 0 3 0,5-1 0 16,-1 1-2-16,-4-1-1 0,4 1 0 0,-6 1 1 15,4 1-1-15,-3-3 3 0,-1 2-2 0,3-2-1 16,-1 1 2-16,-2 0-4 0,3 2 5 15,-1-1 0-15,-3-1-2 0,5 0 0 0,-3 1 0 16,0-1-2-16,3 0 2 0,-3-1 2 0,3 1 0 16,-3-1-4-16,4 0 3 0,-3 1-2 15,3-1 1-15,-3 3 2 0,4-3-2 0,-1 0-1 16,-1 0 1-16,3 0-1 0,-1 1 2 0,3 0 0 16,1-1 1-16,-1 0-2 0,1 0 2 0,3-1-1 15,-2 1 1-15,1 0 3 0,2-1-2 0,-2 1 1 16,3-2-3-16,-2 2 1 0,2-1-1 15,1 0 0-15,1 0 3 0,-2-1-3 16,1-2 1-16,0 2 0 0,-3-1-1 0,3 1 1 0,-1 0-2 16,-3 2 3-16,3 0-4 0,-2-1 1 0,1 2 1 15,-2-1 0-15,-3 0 1 0,5 0 0 16,-5 0-2-16,2 0-1 0,-4 0 1 0,3 2 0 16,-1-1-1-16,1 3 3 0,0-3-1 0,2 1-2 15,-3-1 1-15,0 1 0 0,1-1 2 16,-2 0-1-16,1 0 1 0,-1-1-1 0,0 0-1 0,0 1 4 15,2-1-4-15,1 1 3 0,1-1-2 16,-2-1-2-16,-1 1 3 0,0 0-1 0,-1 0 2 16,0 0 0-16,0-1-2 0,0 2-1 0,-1-2 0 15,1 2 3-15,1-1-2 0,1 0 2 16,-3 1-2-16,4-1-1 0,1 0 2 0,0 0-1 16,-2 2 1-16,1-2 0 0,0 1-1 0,-2 0-1 15,-1-1 0-15,1 1 2 0,2 1-1 16,-3-2 2-16,2 2-1 0,3-1-2 0,-2-1 4 0,-2 1-4 15,1 1 3-15,-1 0 1 0,1-1-2 16,-3-1 1-16,6 1-2 0,-5-1 2 0,3 1-1 16,-1-1 0-16,2 2 0 0,-1-2-2 0,0 0 2 15,0 0-2-15,2 0 2 0,-1 1 1 0,-4-1-1 16,5 1 0-16,-1 0-2 0,-1-1 2 16,-3 2 0-16,3-2 0 0,-2 2 1 0,1-2-3 15,-1 1 2-15,1 0-1 0,-3 1 0 0,2-1 2 16,-1 2-3-16,-1-3 1 0,2 3-1 0,1-3 1 15,-1 1 1-15,2 1 0 0,1-1 2 16,1 0-3-16,0-1 2 0,-2 1-2 0,1 0 1 16,-1 1 2-16,2-1-2 0,-3-1 0 0,5 1 0 15,-2-1-1-15,0 1 1 0,1-1 1 0,-6 2 0 16,4-2-1-16,-1 0 2 0,-1 1-4 0,-2 0 1 16,1 0 1-16,-1 2-3 0,-1-3 3 15,-1 2-1-15,1-1-1 0,1 1 2 0,0-1 0 16,-2 0 0-16,1 0 0 0,0 0 0 0,-3 0-1 15,2 1-2-15,-3 0 4 0,0-1-4 16,1 1 3-16,-1 0-2 0,1-1-1 0,-2 0 1 0,0-1 0 16,1 0 2-16,-1 2 0 0,1-2 0 15,0 0-2-15,-1 1 0 0,0-1 2 16,-1 2-3-16,-1-2 3 0,0 1-2 0,-1-1 0 0,2 0 3 16,-3 1-2-16,3-1 0 0,-3 2 1 15,2-4-2-15,0 4-1 0,-1-2 1 0,1 0 1 16,1 1-3-16,-2-1 5 0,1 1-1 0,2-1-3 15,-3 0 4-15,2 0-3 0,-3 0 1 0,1 1 0 16,0-2 0-16,0 2 0 0,3-1-2 16,-3 0 2-16,-1 1-2 0,1-1 3 0,-1 0 0 15,-2 1-4-15,0-2 6 0,0 1-5 0,1 0 2 16,-1 0 1-16,1 0-3 0,0 0 2 16,0 0-1-16,3 0 1 0,-2 0-2 0,0 0 3 15,1 0-1-15,2 0-1 0,-3 0 3 0,2 0-4 16,1-1 1-16,2 1 3 0,-3 0-4 0,3 1 3 15,0-1-3-15,-4 0 0 0,3 1 0 16,-3-1 2-16,0 0 0 0,-1 0-1 0,1 0 3 16,0 0-4-16,-1 2 2 0,-2-2 1 0,1 1-5 15,-1-1 6-15,0 0-5 0,1 0 2 16,-4 0 2-16,1 0-2 0,-1 0 2 16,-2 0-2-16,-1 0 3 0,1 0-3 0,1 0 0 0,-1 0 1 15,-2 0-4-15,1 0 5 0,1 0-2 0,2 0-1 16,-4 1 4-16,3-1-3 0,-1 0 2 0,0 0 0 15,3-1 2-15,-1 1-4 0,4 0 0 16,-2-1 2-16,0 2-4 0,-1-1 2 0,1 0 0 16,-1-1-1-16,1 1 4 0,-1 0-3 0,-2 0 3 15,1 1-3-15,0-2 0 0,-2 2 0 0,1-1-2 16,-1 0 4-16,0 0-6 0,0 0 6 0,1 0-2 16,-1 0-1-16,0-1 6 0,0 1-5 15,0 0 2-15,1 0 0 0,1 0-3 0,-1 0 1 16,2 0-2-16,0 0 3 0,1 0-7 0,0 0 7 15,0 0 0-15,-1 0-2 0,2 0 8 0,-1-2-8 16,1 2 2-16,-2 0 1 0,0 2-3 16,0-2 1-16,-1 0-1 0,-2 0 1 0,2 0-3 15,-1 0 4-15,-1 0 0 0,4 0-2 0,-6 0 7 16,0 0-7-16,0 0 1 0,2 0 2 16,-1 0-5-16,1 0 3 0,-2 0-2 0,2 0 2 15,0 1 0-15,0-1 2 0,-2 0-2 0,3 0 0 16,-2 0 4-16,2 0-5 0,0 0 2 0,1 1 1 15,-3-1-7-15,2 0 6 0,0 0-2 16,-2 0 0-16,2 0-1 0,1 0 3 0,-4 0 0 0,3 1-1 16,0-1 3-16,-3 1-3 0,3-1 0 15,-2 1 2-15,2 1-8 0,0-1 7 0,-2-1-3 16,1 1 0-16,0-1 6 0,0 0-6 0,-2 1 4 16,0 3-4-16,2-3 4 0,-3 1-5 15,1-1 3-15,0 2 1 0,0 1-7 0,1-3 7 16,-1 3-3-16,0-1 1 0,-1 1 5 0,2-1-4 15,-1 1 1-15,-1 2-2 0,0-1 4 0,0 3-4 16,0-1 1-16,0 0 2 0,0 3-8 16,0 0 8-16,0-2-2 0,0 4-1 0,0-3 7 15,0 2-7-15,0 0 3 0,0 0-1 0,0 1-2 16,-1 1 1-16,-1-3-2 0,1 1 2 16,0-1-3-16,-2 0 6 0,1 1-3 0,2-1 0 15,-3 1 5-15,1-2-6 0,0 1 0 0,1-2 0 16,0 1-6-16,-1 0 4 0,2-3 0 0,-2 1 4 15,2 1 1-15,-1-3 0 0,0 1 0 16,1 0-4-16,1-2 3 0,-1 2-3 0,1-3 3 0,1 1-1 16,-2 0-1-16,0-1 1 0,0 0-1 15,0 1 3-15,0-3 0 0,2 2 0 0,-2-2-2 16,0 0-3-16,0 2 3 0,0-1 1 0,-2-1-1 16,2 1 3-16,0 0-2 0,0 0-1 15,0-1 0-15,0-1 3 0,0-1 0 0,0 1 2 16,0 0-2-16,0 0-2 0,0 1 0 0,-2-1-2 15,2-1-1-15,-1 1-8 0,1-2-20 0,-2 0-36 16,-1-2-60-16,-2-2-104 0,-1-4-222 16,-2 2-540-16,-3-2-470 0</inkml:trace>
  <inkml:trace contextRef="#ctx0" brushRef="#br0" timeOffset="484570.8743">11944 14738 356 0,'-5'-2'572'0,"-2"-2"-104"0,1-1-89 0,1 2-83 15,1-2-63-15,0 4-56 0,0-1-30 16,2 2-37-16,-1 3-36 0,0 1-26 0,0-2-17 16,0 4-1-16,-2 0 7 0,0 3 4 0,0 0 0 15,0 1-4-15,-1 1-2 0,1 0-8 16,-3 0 0-16,0 0-5 0,2 1-7 0,-2 0-1 15,1-1-3-15,1-1 0 0,-1-1-1 0,-3 1 0 16,1-2-2-16,3 0-4 0,1-2 2 0,-4 1-3 16,4-1-5-16,-1 1-6 0,2-1-21 15,-1-1-34-15,0-2-56 0,-2 1-104 16,-1-1-200-16,1-1-526 0,-6-1-514 0</inkml:trace>
  <inkml:trace contextRef="#ctx0" brushRef="#br0" timeOffset="484832.1546">11580 14724 381 0,'-5'-6'768'0,"-1"-1"-339"0,-3 1-96 16,3 2-43-16,0 1-66 0,1 0-51 16,0 1-51-16,-1 1-32 0,3 1-25 0,0 1-21 15,-1 1-15-15,1 4-8 0,0 0-2 0,-2 1-1 16,2 2 2-16,0 1-2 0,-3 1-2 15,3 0-1-15,-2-1-4 0,1 2 3 0,1 0-4 16,-2 0 0-16,-4 2 0 0,4 1-3 0,-2-1 2 16,0-1-2-16,1 0-2 0,-1-1-2 0,1 0-6 15,-1 0-10-15,1-2-16 0,3-3-21 16,-2 1-30-16,1-3-34 0,2-1-54 0,-1 0-78 16,1-3-140-16,0 0-314 0,0-1-353 0</inkml:trace>
  <inkml:trace contextRef="#ctx0" brushRef="#br0" timeOffset="485098.1157">11187 14702 1142 0,'-3'-4'487'0,"-1"-2"-123"16,-3 0-72-16,3 1-70 0,0 1-44 0,0-1-44 15,1 4-34-15,0 2-33 0,2-1-25 16,1 3-26-16,-2-2-12 0,2 2-1 0,-1 4 1 0,-1 2 3 15,-2 4 0-15,1 0-4 0,1 2 4 16,-2 0-1-16,2-2 0 0,-3 2 1 0,1 0-2 16,2-1 1-16,-2 1-1 0,-1-2 2 0,2-1-4 15,-2 0-2-15,0-2-5 0,2-1-12 16,-2-2-19-16,1 1-32 0,-1-4-45 0,4 0-59 16,-3-1-77-16,2-2-128 0,-1-1-247 0,-1 0-234 15,1-2 242-15</inkml:trace>
  <inkml:trace contextRef="#ctx0" brushRef="#br0" timeOffset="485371.2051">10908 14698 811 0,'-3'-3'499'0,"-2"-2"-122"16,-1-1-45-16,1 1-74 0,0 3-53 15,1 0-52-15,0-1-38 0,2 3-42 0,-2 0-35 16,2 4-19-16,0-2-13 0,-2 3 1 0,0 2 3 15,-1 1 3-15,1 3-1 0,-1-2 1 16,-1 4-2-16,3 0 1 0,-2 0 5 0,1 0-8 16,-2 0 2-16,2-1-5 0,-1 1-5 0,1 0 7 15,0-1-2-15,-2 1 2 0,-1-2-1 16,3-2-2-16,0 1-2 0,-1-2-2 0,2 1 2 16,-1-4-12-16,1 2-13 0,1-4-23 0,-3 0-33 15,1-1-26-15,3-4-32 0,-2 2-37 0,0-2-70 16,0 0-133-16,-1-1-271 0,-2-3-173 15,-2 0 425-15</inkml:trace>
  <inkml:trace contextRef="#ctx0" brushRef="#br0" timeOffset="485615.7908">10580 14687 1 0,'-7'-5'0'0,"1"-5"203"0,-1 0 258 0,-2 2 7 15,0-1-69-15,0 2-65 0,5 2-73 0,0 1-66 16,1 1-28-16,1 1-24 0,1 2-29 0,-2-1-35 15,3 2-33-15,-1-1-20 0,0 2-18 0,-1 2-4 16,-1 2 2-16,-1 1 2 0,0 2 4 16,-2 1 3-16,3 0 1 0,0 4-4 0,-2-2 2 15,2 3-3-15,0-1 0 0,-1 2 1 0,2-1-5 16,-1 0 0-16,-2-1-1 0,2 1-3 0,0-1 4 16,-4 0-1-16,5-1-1 0,-2-2-8 15,1 1-20-15,1-3-46 0,0-1-85 0,-1 1-151 16,2-1-423-16,-2-1-807 0</inkml:trace>
  <inkml:trace contextRef="#ctx0" brushRef="#br0" timeOffset="486152.39">9294 14657 273 0,'-1'-3'548'15,"0"-1"-107"-15,-1-2-85 0,2 0-85 16,0 2-57-16,1 0-56 0,0 1-23 0,0-3-20 15,0 4-19-15,0-1-14 0,3 0-13 0,-3 1-6 0,1 0-7 16,-1 0-6-16,0-1-4 0,-1 3-5 16,0 0-6-16,0 0-9 0,0 0-7 0,0 1-16 15,0 1-7-15,0-1-2 0,-1 2 1 0,1 2 6 16,0 3 3-16,-2 2 0 0,0 1 1 16,-3 1-2-16,3 0-1 0,-3 2 4 0,0-2 0 15,-1 2-3-15,2 0 1 0,-3-1-4 0,4-1-2 16,0-1 4-16,-3 1 0 0,4-2-2 0,0-2-2 15,-1 0-10-15,0-1-23 0,2-2-30 0,-1 1-46 16,1-2-68-16,0-2-95 0,-1 1-201 16,0-1-337-16,0-1-344 0</inkml:trace>
  <inkml:trace contextRef="#ctx0" brushRef="#br0" timeOffset="486420.5047">8992 14624 720 0,'-5'-3'688'0,"-3"0"-297"15,2 0-103-15,1 1-54 0,4 2-75 0,0 0-61 16,1 1-56-16,0 1-25 0,0 0-6 0,-1 1 7 16,0 5 12-16,-1-3 6 0,-1 2-3 15,2 2-3-15,0 0-8 0,-1 2-4 0,-1 0-4 16,0-1-1-16,0 1 0 0,0 1-2 0,-3 1 1 15,3-1-2-15,-4 3-3 0,3-6-2 16,-2 3-3-16,-2-1-10 0,4-3-20 0,-3 0-39 0,3-3-64 16,-3 1-93-16,2-1-180 0,-1-2-344 15,3 2-563-15</inkml:trace>
  <inkml:trace contextRef="#ctx0" brushRef="#br0" timeOffset="486738.197">8346 14648 238 0,'-1'0'419'16,"0"2"-188"-16,-2-2-106 0,3 2-24 0,0 2 20 15,0 1 39-15,0 0 10 0,-1 4-5 0,1-2-29 16,-2 0-15-16,1-1-17 0,0 3-14 0,0-2-13 16,-4 1-17-16,3 2-10 0,1-3-13 15,-1 1-4-15,-3 2-7 0,3-5-2 0,1 2-5 16,-1 2-5-16,-3-5 0 0,4 3-3 0,0-4-1 16,-1 2-1-16,1-1-8 0,0-2-21 15,-4 2-64-15,4-2-110 0,-1 1-232 0,0 0-338 16,-2-1-313-16</inkml:trace>
  <inkml:trace contextRef="#ctx0" brushRef="#br0" timeOffset="487089.4976">7736 14619 104 0,'1'-3'598'0,"0"1"-232"0,0-4-106 15,4 3-12-15,-2 2-48 0,0 1-35 16,-2 0-69-16,0 0-44 0,2 0-24 0,-3 1-4 16,0 2 5-16,1 2 6 0,0-2 11 15,-1 1 4-15,0 3 0 0,-1 0 0 0,0 2-5 0,-2-1-6 16,1 2-10-16,1-2-6 0,-2 2-7 15,-2 0-1-15,3-1 0 0,1-3-6 16,-2 1 4-16,2-2-2 0,-3 3-3 0,2-3 3 0,1-1-3 16,0 0-1-16,1-1-2 0,-1 0-6 15,1 0-8-15,-1-1-25 0,1 0-35 0,-3 0-48 16,2-2-52-16,1 0-54 0,-1-1-47 0,0 0-136 16,1-1-212-16,-2 0-120 0,-4-1 738 15</inkml:trace>
  <inkml:trace contextRef="#ctx0" brushRef="#br0" timeOffset="487341.9621">7464 14552 1 0,'-7'-1'444'0,"2"-2"28"0,-3 0-60 16,0 2-98-16,5 1-81 0,0 1-89 0,-3 2-35 15,3 0-20-15,-4 2-8 0,4 0-12 0,-5-1-21 16,6 3-16-16,0 3-14 0,-2-2 1 15,3 2-4-15,0 0-1 0,0-1 1 0,1 2-5 16,-1-2 1-16,0 0-4 0,0 0 2 16,1-2-1-16,-3 0 1 0,2 0 1 0,0 1-5 0,1-4 4 15,-1 0-5-15,1 0-6 0,0 0-12 16,0-1-44-16,-1-1-58 0,0 0-85 0,0-1-138 16,0-1-199-16,-3 0-209 0,3-1 152 0</inkml:trace>
  <inkml:trace contextRef="#ctx0" brushRef="#br0" timeOffset="487585.0234">7060 14515 1 0,'-3'0'0'15,"-4"-1"0"-15,2 0 110 0,-1 2 145 0,5 0-85 16,-3 2-82-16,-1 3-47 0,2 1 7 0,1 1 10 15,-3 1-2-15,3 2-5 0,0-1-10 16,-1 0-9-16,0-2-10 0,1 1-5 16,2 0 1-16,-3 0 0 0,2-3 2 0,-3 3 3 15,2-2-8-15,1-2-7 0,0 1-22 0,0-1-45 16,0 0-108-16,-1-1-185 0,2-1-144 0,3-2 493 16</inkml:trace>
  <inkml:trace contextRef="#ctx0" brushRef="#br0" timeOffset="487771.5826">7008 14520 1 0,'-4'1'84'0,"-4"-1"228"16,-1 3-54-16,-1-1-82 0,0 4-53 0,1-2-35 15,0 2-21-15,-2 0-23 0,3 3-15 0,2-2-20 16,-1 0-12-16,3-2-2 0,2 1-10 0,-1-1-2 15,6-1-31-15,-1 2-102 0,3 1-215 16,3-3-204-16,1-2 551 0</inkml:trace>
  <inkml:trace contextRef="#ctx0" brushRef="#br0" timeOffset="488825.5565">8649 14147 61 0,'2'-6'598'0,"-1"-1"-168"16,0 0-119-16,3-2-35 0,0 2-42 0,-1 2-38 16,5-3-38-16,-5 6-20 0,4-2-17 15,-4 1-25-15,2 1-22 0,-3 1-22 0,-1 1-19 16,0 1-4-16,0-1-9 0,0 2-3 0,-1-1 3 16,5 1-5-16,-4 3 7 0,0 1 2 0,0 3 2 15,0-1 0-15,0 2-1 0,-1 3 2 0,0 1-6 16,0 0 3-16,0 2-4 0,0 0-5 0,-1 2 3 15,1 0-7-15,-1 1 1 0,0 0-3 16,0 1-3-16,-2-4 0 0,0 1-2 0,1 0 2 16,1-4-2-16,1 0 3 0,-2-3-2 0,1 0-1 15,-3-6 3-15,3 2-2 0,0-2 2 16,0-2 1-16,1 2-1 0,0-3 3 0,0-1 3 16,-1 0 9-16,1-1 9 0,0-2 6 0,0 2 0 15,-1 0-10-15,-4-3-7 0,3 1-11 0,-2-3-3 16,-3-1-3-16,5-1-3 0,-4-2 2 15,4-1-3-15,-1 0 3 0,-3-4-1 0,5 1-1 16,-2-3 1-16,1 1-4 0,-3-4 3 0,4 1 0 16,1-1 0-16,0-2 2 0,0 3-4 15,1-4 2-15,4-1-2 0,-2 0 1 0,0-2-1 16,3 3 0-16,-3 1 2 0,6-1-3 0,0 0 7 16,1 3-6-16,2-1-1 0,0 2 2 0,3 2-7 15,0-1 3-15,-3 5 0 0,6 0 0 0,-6 2-1 16,2 2 1-16,-2 3 0 0,-1 2-2 0,0 2 4 15,-3 1-6-15,-3 2-3 0,3 1 1 16,-1 1-6-16,-1 4 8 0,1 1 2 0,-5 3 2 16,4 2 8-16,-5-1-3 0,0 5 0 15,-2 1 2-15,-1 1 0 0,-4 2-2 0,1 1 0 0,-4-1 2 16,-1 3-4-16,0-4 5 0,-2-1-2 16,-1-3 0-16,2-2 4 0,0-3-2 0,1 0 2 15,1-4-1-15,-1 3 0 0,5-6 0 0,-2-1-1 16,4-1 5-16,2-2-6 0,1-1 4 15,1 1-1-15,0-1-3 0,0-3 3 0,2 1-5 16,4-5 0-16,4-1 0 0,0 0-4 0,5-3 4 16,3-1-1-16,0 0 1 0,3-1-2 0,0 5-1 15,1-2 2-15,0 3-3 0,1 2 6 16,-1 1-2-16,-2 3-1 0,0 0-1 0,-2 5-2 16,-6 0-1-16,2 1 0 0,-2 2 2 0,-2 0-3 15,0 5 3-15,4-1 2 0,-7 4 0 0,0 1 4 16,0 2-4-16,-1 0 2 0,-4 1-1 0,-3 3-3 15,-2-1 5-15,-4 1-1 0,-2 2 1 16,-2-3 4-16,-5 1-4 0,-2 1 2 0,0-2-3 16,-5 0-1-16,-1-3 3 0,-2 0 0 0,-2-2 2 15,3-2-2-15,-2-2 0 0,3-4 0 0,1 0 1 16,2-3 2-16,2 0-1 0,4-1 2 16,0-3-2-16,3 0-2 0,2-1 7 0,4-2-1 15,-2-1 2-15,3 0 1 0,-1-2-5 0,2 0-2 16,-3-1-2-16,4-1 2 0,1 1-4 0,0-1 2 15,1 1-2-15,0 1-3 0,0-1 4 0,0 0-2 16,0 1 1-16,1 1 0 0,-1 2-2 16,0-1 0-16,1-1-1 0,-1 2 3 0,0 2-5 15,1-1-3-15,0 1-3 0,3 1-5 16,1 1-7-16,2 1-29 0,2 0-64 0,1 3-119 16,3 1-371-16,1-1-1005 0</inkml:trace>
  <inkml:trace contextRef="#ctx0" brushRef="#br0" timeOffset="490033.6649">12190 15179 1 0,'0'0'0'15,"-1"-2"0"-15,-1 1 0 0,2 0 0 16,-1 1 207-16,1 0 26 0,0 1-38 0,0-1-49 15,0 0-31-15,0 0-20 0,0 0-5 0,0 1 5 16,0 1-2-16,0-1 2 0,0 0 5 0,0 0 3 16,0 1 2-16,-1 0-3 0,-1 1-10 0,2-1-17 15,-1 1-14-15,0 2-11 0,-1 0-4 0,2-1 0 16,-2 1-7-16,0 1-1 0,-2 2-4 16,3-1-3-16,-2 0-3 0,1 2-3 0,-1-1-7 15,1 2-3-15,-1-2-3 0,0 3-4 0,0-1-1 16,0 2 0-16,0-2-3 0,0 0 2 0,1-5-2 15,1 5-1-15,-2-2 0 0,2-1-1 16,1 2-4-16,0-4-26 0,1 0-53 0,2 0-116 16,-2 0-214-16,1 1-329 0,1 0-229 15</inkml:trace>
  <inkml:trace contextRef="#ctx0" brushRef="#br0" timeOffset="490283.0052">12146 15581 1 0,'2'1'0'0,"-2"-1"0"0,0 1 94 16,2 0 83-16,-1 1-10 0,0 0-21 16,1 1-22-16,-1 0-3 0,0 2-10 0,0 2-25 15,-1-1-17-15,2 0-23 0,-1 3-9 0,-1 1-3 16,0-1-4-16,0 2-5 0,0 0-11 15,-3 2-48-15,3-2-126 0,-2 2-182 0,1-2-173 16,-2 4 285-16,0-6 230 0</inkml:trace>
  <inkml:trace contextRef="#ctx0" brushRef="#br0" timeOffset="490471.092">12118 15963 1 0,'0'5'0'0,"0"2"0"16,0 2 6-16,0 0 254 0,0-1-33 0,2 1-9 16,-1-1-18-16,-1 1-16 0,1 1-23 0,-1 1-36 15,0 2-29-15,0-2-27 0,-1 1-19 16,1-1-14-16,0 0-5 0,0 0-6 0,0-1-6 16,-1-3-15-16,-1 4-64 0,0 1-100 0,0-1-166 15,-1 0-241-15,2 0-31 0,0 0 598 16</inkml:trace>
  <inkml:trace contextRef="#ctx0" brushRef="#br0" timeOffset="490681.4703">12064 16391 1 0,'0'3'32'0,"0"1"256"0,-1 0-3 16,1 0-45-16,1 1-41 0,1-1-31 0,-2 0-43 15,2 2-32-15,-2 1-27 0,0 1-25 16,0-2-8-16,0 0-11 0,1 3-3 0,-1 0-12 16,0 2-27-16,-1 0-53 0,1-1-125 0,-2 2-164 15,0-3-177-15,-1 2 113 0,0 0 426 16</inkml:trace>
  <inkml:trace contextRef="#ctx0" brushRef="#br0" timeOffset="490884.1136">12059 16694 1 0,'1'2'0'0,"0"1"0"0,1 2 107 0,-1-2 180 15,1 1-51-15,0 2-50 0,-2 1-34 0,1-1-25 16,-1 0-23-16,1-1-14 0,0-2-5 0,-1 3-12 16,2 0-13-16,-2-1-14 0,0 1-17 15,0 1-9-15,0-2-4 0,0 2 2 0,-2 1-4 16,2 0-12-16,-1 1-28 0,0 2-80 0,0-2-188 15,-1 3-252-15,0 0-134 0,-1 1 680 16</inkml:trace>
  <inkml:trace contextRef="#ctx0" brushRef="#br0" timeOffset="491106.2466">12059 17064 1 0,'-1'5'0'0,"-2"-1"0"0,1 8 0 0,-1-3 0 16,1 3 0-16,1 0 121 0,-1 0-46 0,0-2-33 15,2-1-11-15,-1 2-11 0,1-1 6 0,-2 3-8 16,1-3-9-16,1 3-15 0,0-5-33 16,1 1-33-16,-1-1-74 0,0 1 67 0,0 2 79 15,0-2 0-15,-1-1 0 0,1 0 0 0,1-3 0 16</inkml:trace>
  <inkml:trace contextRef="#ctx0" brushRef="#br0" timeOffset="491381.4915">12047 17423 1 0,'-2'1'0'0,"2"2"0"0,-1 0 0 16,1 2 184-16,0 2 7 0,0-1-34 0,0-1-26 15,0 0 8-15,1 2-13 0,1-3-10 0,-2 3 4 16,0 3-19-16,0-4-20 0,-2 5-9 16,2-2-15-16,-1-1-12 0,1 2-3 0,1-2-13 15,1-1-5-15,-1 1 2 0,-1 0-6 0,0-4 0 16,0 1-3-16,0 0-6 0,0 0-1 16,0 1-4-16,0-4 1 0,-1 3 0 0,-1 1-2 15,0-1-6-15,1 0-10 0,-2-2-27 0,2 1-49 16,0-1-97-16,-1-2-175 0,0 7-258 0,-1-5 170 15</inkml:trace>
  <inkml:trace contextRef="#ctx0" brushRef="#br0" timeOffset="500424.7934">6897 14259 1 0,'0'0'0'0,"-1"-1"0"0,0 0 0 0,1-1 0 0,0 1 0 16,-1 0 0-16,1 0 0 0,0 0 0 0,-1 0 0 15,1 1 0-15,0-2 0 0,0 1 0 16,0 1 0-16,0-1 0 0,0 1 103 0,-1-1 24 16,1-2 7-16,0 2 13 0,-2 0-7 0,2 0 6 15,0-1-15-15,-2 1-15 0,2-1-7 16,0 0-10-16,-1 0 0 0,1 0-1 0,0 1-1 16,-1 0-8-16,1-2-7 0,0 1-5 0,0 0-12 15,-1 1-9-15,1-1-2 0,0 1-4 0,0-1 6 16,0 0 6-16,-1 0 3 0,-1 0 1 15,2 1-6-15,-1-2-6 0,1 0-8 0,-2 1-4 16,0-1-3-16,2 1-5 0,-1 0 1 0,1 0-6 16,0 0-3-16,-1-1-3 0,1 1-6 0,0-1 2 15,-1 0-1-15,1-2 1 0,0 2 1 16,0-1 1-16,1 0-4 0,-1 1 2 0,0-1 2 16,0-2-2-16,0 2 1 0,0-1-3 0,0 1-2 15,0 0 2-15,0 1-2 0,0-3 2 0,-1 1-1 16,1 0-1-16,0 0-2 0,0-1 2 15,0 2 3-15,0-2-3 0,0 0 0 0,-1-2-3 16,0 1-5-16,0 1 3 0,1-2-1 16,-2 1 0-16,2 2 1 0,0-2 0 0,0 0-3 0,-2 1 1 15,2 1 4-15,0-1-2 0,0-1 3 16,0 0-2-16,2 0-2 0,-2 0 2 0,0-2-1 16,0 2-1-16,0 0 2 0,0-1-3 0,-2 1 0 15,2 0-1-15,0-2 0 0,-1 3 0 0,1 0 0 16,0-4-2-16,-1 2-3 0,1 0 3 15,0-1 0-15,-1 1 1 0,1-2 1 0,-1 1-3 16,1 1-2-16,-1-2 0 0,1 2 0 0,0 0 1 16,-1-3 0-16,1 2 0 0,0 0-3 0,0-1 2 15,0 0-1-15,0 1 2 0,0 2 0 16,0 0-3-16,0 0 1 0,0 1-1 0,0 2 1 16,0-2 1-16,0 2 0 0,0-1 0 0,-2-2-4 15,2 4 2-15,0-2-1 0,2 0 3 16,-2 0 2-16,0 0-4 0,0 0 2 0,0 1-3 15,0 0 0-15,-2-1 2 0,2 1 1 0,0 0 0 16,0-2-2-16,0 1 1 0,0 0 0 0,0 0 0 16,0 0 1-16,0-1-1 0,-3 2-1 0,3-3-1 15,0 2 0-15,0-2 1 0,0 0 2 0,0 0-1 16,0-2-1-16,0 1 0 0,0 1-1 0,0 0 2 16,0 2 2-16,0-2-3 0,0-2 0 15,0 2-1-15,0-1-1 0,0 2 2 16,0-2 0-16,3 3 1 0,-3-4 0 0,0 2-1 0,2 1 0 15,-2 0-1-15,1 0 5 0,-1 1-6 16,1-1 2-16,-1-1 0 0,1 3-3 0,-1-2 3 16,1 2 2-16,-1-2-1 0,0 0-1 15,1 0 0-15,-1 2 0 0,1-1-3 0,-1 0 4 16,0 1-1-16,0 1-1 0,0 1 0 0,0-2-4 16,0 1 6-16,0 0-1 0,0-2 1 0,0 2 3 15,0 0-4-15,0-2 0 0,-1 0 0 0,1 1 0 16,1-3 0-16,-1 1 0 0,0 0 0 15,2 0-6-15,-2-1 6 0,0 2 0 0,2 0 1 16,-2 0 4-16,1-2-5 0,-1 2 0 0,0 0-2 16,1 1 2-16,-1-1 0 0,1-1 1 0,-1 0 0 15,0 2-3-15,0 0 2 0,0-2 0 0,0 2 2 16,1 0 3-16,-1-2-7 0,0 1 2 16,0-1 0-16,0 3-2 0,1-2 2 0,-1 1 1 15,0 0-2-15,1 0 0 0,-1-1 2 0,2 1-2 16,-2 1 1-16,0 1 5 0,0 0-6 0,0 0 0 15,0 2 1-15,0 0-2 0,0 0 1 16,0-2 2-16,0 2 2 0,0-1-6 0,0 1 4 16,0 1-3-16,-2-1-1 0,2 0 2 0,0 2-3 15,0-2-1-15,0 0-3 0,0 0-1 0,0 0 0 16,0 0 1-16,0 0 2 0,-1 0-1 16,1 0 3-16,0 0 0 0,0 0 2 0,0 0 3 15,0 0-2-15,0 0 1 0,0 0-1 0,0 0-1 16,0 0 2-16,0 0 0 0,0 0 0 15,0 0-2-15,0 0-1 0,0 0-2 0,0 0-1 16,0 2 1-16,0-2-3 0,0 0 0 0,0 0-1 16,0 0-1-16,0 0 6 0,0 0 2 0,-1 0 2 15,2 0 1-15,-1 0-2 0,0 0 0 16,0 0 0-16,-1 0 2 0,1 0-1 0,1 0 2 0,-1 0-2 16,0 0-2-16,0 0 2 0,0 0 1 15,0 0 0-15,0 0 1 0,0-2-2 0,0 2-1 16,0 0 1-16,0 2-1 0,0-2 1 0,0 0 0 15,0 0-2-15,0 0-2 0,0 0 4 0,0 0-2 16,0 0 2-16,0 0 2 0,0 0-4 16,0 0 2-16,0 0-1 0,0 0 1 15,0 0 0-15,0 0 0 0,0 0-2 0,0 0-1 0,0 0 0 16,0 0 0-16,0 1 3 0,0-1 0 0,0 0-1 16,0 1 1-16,0 0-2 0,0 2 1 15,0-2 3-15,0-1-2 0,0 0 0 0,0 0-2 16,0 2 2-16,0-2 0 0,0 0 1 0,0 0 1 15,0 0-1-15,0 1-1 0,0-1 0 16,0 0-1-16,0 1 0 0,0-1 2 0,0 0-2 16,0 0 1-16,0 0 1 0,0 0-1 0,0 0 0 15,0 0 2-15,0 0-2 0,0 0 0 0,0 0-1 16,0 2 0-16,0-2 1 0,0 0 1 16,-1 0 0-16,1 0-2 0,1 0 1 0,-1 0-2 0,0 3 3 15,0-2 1-15,-1 0-2 0,1 0 2 16,0 0-4-16,0-1 1 0,-1 3 1 15,1-1-1-15,-1 0 1 0,0 1-3 0,0 0-1 16,-1 0-7-16,0 3-15 0,0 0-20 0,2 0-31 16,-2 1-40-16,0 0-57 0,-3 3-108 0,4 2-259 15,-1 0-359-15,0 1-121 0</inkml:trace>
  <inkml:trace contextRef="#ctx0" brushRef="#br0" timeOffset="505061.6636">6894 13246 1 0,'0'-1'0'0,"0"-1"0"15,0 0 0-15,-1 1 0 0,1 0 0 16,0 0 0-16,0 0 0 0,0-1 0 0,0 0 0 15,0-1 0-15,-1 1 0 0,1 1 0 0,0-2 114 16,0 1 4-16,0 1 1 0,0-2-9 0,0 0-10 16,0 2-17-16,0-1-8 0,0 2-7 0,-2-1-2 15,2-1 1-15,-2 0-5 0,2 1 0 0,-1 1 3 16,1-1-3-16,0-1 2 0,-1 0-2 16,1 1-4-16,0 1-2 0,-1-4 1 0,1 3-7 15,0-2 2-15,0 1-2 0,0-1-2 0,0 1 6 16,-1-1-2-16,1 0-1 0,-2 0 0 0,2-2-4 15,-1 0-6-15,1 1-2 0,0 0-6 16,-2 1-3-16,2-1 0 0,0-2-4 0,0 0-3 16,0 1 2-16,0 1-1 0,0-1 4 0,0-2 3 15,0 1 0-15,0 2-2 0,0-2-1 16,0 0-4-16,0 0-2 0,0 0-2 0,0 0-3 16,0-3-6-16,0 2 2 0,0-1-3 0,0 0 2 15,2-1 3-15,-2-1-1 0,0 0 0 0,1 1 0 16,-1-2-3-16,0 2 2 0,0 0 0 15,0 1 1-15,0 1 1 0,-1-1 1 0,1 2 0 16,0-2 1-16,-2 1-1 0,2-1-1 0,0 0-4 16,-2 1 0-16,1-1-1 0,0 2-1 15,1 1 0-15,-1-1-1 0,1-1-4 0,-1 1 1 16,1 1-2-16,0-2 1 0,-1 2 1 0,1-1-2 16,0 2-1-16,-1-1 0 0,1-1-2 15,0 2 3-15,0-1-1 0,0 0 1 0,0-1-2 0,0 2 3 16,0 0-3-16,-2-1 1 0,2 2 2 0,0-3-2 15,0 2 1-15,0-1-2 0,0 2 0 16,0-1 0-16,0 0 0 0,0-1 3 0,-2 0-3 16,2 0 0-16,0 1-1 0,0-1-1 15,0 1 2-15,0-2-1 0,0 1 3 0,0 0-2 16,0 1 0-16,0 0 0 0,0-1 2 0,0 2 0 16,0 1 1-16,0-2 0 0,0 3-2 0,-1 0 2 15,1 0 1-15,-1 0-1 0,1 1 2 0,0-1-1 16,0-1-3-16,0 4 2 0,0-2-2 15,-1 0 1-15,1 0-1 0,0-2 0 0,0 2-1 16,0 2-1-16,0-1 1 0,0-1-1 0,-1 1 1 16,1-1-4-16,0 0-3 0,0 0-2 0,-1 0-8 15,1 1 2-15,-1 1 2 0,-1 2 3 16,-2 0 7-16,0 3-1 0,-2 2 0 0,4-1 0 16,-4 2 1-16,3-2 2 0,-2 2-2 0,0 1 3 15,1-1-2-15,-3 2 3 0,2-1 0 0,0 2-1 16,0-2 0-16,0 3-2 0,-2-5 2 0,4 2-3 15,0-4 2-15,-2-1 0 0,3 0 0 16,0-1 2-16,1-2 0 0,-1 0 1 0,0-2 2 16,1-1 3-16,1 0 8 0,0 0 4 0,0 0 11 15,0 0 5-15,0-1 1 0,0-1-6 16,-1 0-13-16,1-1-9 0,-1-1-7 0,1-1-1 16,-2 3 3-16,0-5-6 0,0 3 3 15,0-3-3-15,2-1 1 0,-1 2 0 0,0-2 0 0,1-1 0 16,0 1-2-16,0-2 3 0,1 0-3 15,0 1-1-15,3 0 2 0,-1 1-3 0,-2 1 1 16,2-1-2-16,1 2 1 0,-1 1-3 0,0-1 1 16,3-1-1-16,-4 1-1 0,6 1 4 0,-4 1-2 15,3 0 2-15,1 0 2 0,-1 2-1 16,1 1 1-16,1 1 0 0,0 1-1 0,0 1 0 16,0 2 3-16,-2 0 0 0,0 0 0 0,2 0 3 15,1 0-3-15,-1 3 0 0,2-1 2 0,-1 0-2 16,0-1 2-16,1 0 0 0,-1 1 0 0,0-1 2 15,1 0-1-15,-1-2 0 0,-1 1 1 0,0 1-1 16,1-2 1-16,-2 0-2 0,-1 0 3 16,1 1-3-16,1-2 2 0,-2 0-4 0,-1-1-18 15,4 2-42-15,-2-1-79 0,0 0-131 0,-4 0-259 16,1-1-325-16,-2 0-187 0</inkml:trace>
  <inkml:trace contextRef="#ctx0" brushRef="#br0" timeOffset="507097.5248">6996 12707 1 0,'-1'-1'0'0,"-1"-1"0"16,-2 1 0-16,2-2 0 0,2 3 0 0,-1-2 0 15,-1 1 0-15,1-2 76 0,-1 3 16 16,2 0-13-16,-2-1-6 0,1-1 0 0,1 1-10 16,-1 0-12-16,1-1-8 0,0 0-6 15,0 0 1-15,0 1 8 0,0-3 4 0,0 0 9 16,0 1 9-16,0 0 6 0,0 2 4 0,0 0 2 15,-2 0-5-15,2 0-15 0,0 1-6 0,-1-2-11 16,1 2-6-16,0 0 2 0,0-1 0 0,0 1 3 16,0 0 1-16,0 0 7 0,0 1 6 0,0-1 17 15,0 0 8-15,0 0 1 0,0-1-5 0,0 1-16 16,0-1-11-16,0 1-11 0,0-1-9 16,-1 1-4-16,1 0-6 0,0 0-1 0,0 0-2 15,0 0 1-15,0 0 2 0,0 0-1 0,0 0 4 16,0 1-8-16,0-1-3 0,0 1-3 0,0-1-5 15,0 0 1-15,0 0-1 0,0 1 0 16,0-1-4-16,0 0 3 0,0 0-1 0,0 0 0 16,-1 0 5-16,1 0-4 0,0 0-1 0,-3 0 2 15,3 0-3-15,0 0 1 0,0 0 0 0,-1 0-1 16,0 0 0-16,0 0 1 0,0 0 0 16,-1 2-2-16,0-2 5 0,-1 0-4 0,1 0 0 15,1 1 2-15,0-1-8 0,-2 0 5 0,1 0 0 16,0 0-1-16,1 0 2 0,1 0 1 15,-3 0-1-15,0 1-2 0,0-1 5 0,2 0-3 16,0 0 1-16,1 0 2 0,-1 0-4 0,0 0 2 0,0 0-2 16,-3 1-2-16,3-1 2 0,0 1 0 15,-1-1 2-15,0 1-1 0,-2 1 3 0,2 0 0 16,1-2-1-16,-2 1 3 0,2 0-6 0,-2-1 7 16,3 0 1-16,-1 2 5 0,1-4 11 15,0 2 4-15,0 0 8 0,0 0 4 0,0 0 1 16,0 0-1-16,0 0-7 0,0 0-7 0,0 0-12 15,1 0-4-15,-1 0-5 0,0 0-5 0,0 0-1 16,3 0-3-16,-3 0-1 0,0 0-1 16,0 0-3-16,0 0 1 0,1 0-1 0,-1 0 4 15,1 2-1-15,1-2 7 0,-1 0 4 0,3 0 1 16,0 0 6-16,-1 0-3 0,3 0 1 16,-3 0 0-16,5 0-4 0,-3 0 2 0,2 0-1 15,-2 0-1-15,1 0 0 0,1 1 0 0,0-1-1 16,1 0-1-16,-1 0 6 0,2 0-4 0,-2 0 0 15,0 1 1-15,2 0-4 0,1-1 1 0,-2 0 2 16,0 2 1-16,0-2 0 0,1 0 1 16,0 0-1-16,0 0 2 0,0-2 1 0,2 2-2 15,-2 0 0-15,0 0-1 0,2 2-4 0,-2-4 2 16,1 2-1-16,0 0 1 0,-1-1 0 0,-1 1-1 16,0 0 1-16,2 0-4 0,-1 0 4 0,0 0-1 15,0-1-1-15,0 1 2 0,1 1-6 16,1-1 2-16,-2 0 1 0,1 0 0 0,2-1 1 15,-3 1 0-15,0 1 0 0,1-1-2 0,0 0 2 16,0 1-2-16,-1-1 2 0,2 0 1 16,-1 0-1-16,1 0 1 0,-1 0-1 0,1 0 0 15,1-1 3-15,-1 1-2 0,-1-1 1 0,3 1-1 16,2 0 0-16,-2-1-1 0,-2 1-1 0,6 0 1 16,-5-2-1-16,-1 2 0 0,6 0-1 15,-5 0 0-15,0-1 2 0,2 2-3 0,0 1 2 16,-3-1-2-16,0 0 1 0,2 0 0 0,0 1-1 0,-1-1 3 15,0 0-3-15,-1 0 1 16,0 1-1-16,1-1 1 0,2-1 1 0,-2 1-2 16,-1 0 2-16,1 0-2 0,0 2 0 0,1-3 0 15,0 3 0-15,-1-2 2 0,-1 1-2 0,1-2 1 16,3 1 0-16,-4 2-2 0,0-3 3 0,0 2-1 16,0-1 2-16,0 0-2 0,1 2-2 0,2-2 2 15,-1-1-1-15,-1 3 2 0,2-3 0 16,0 1-1-16,-3 2 0 0,2-1-2 0,3-1 3 15,-2 2 0-15,3-2 0 0,2 1 2 0,-5 2-3 16,5-3-1-16,-3 0 1 0,0 0 1 0,3-1 3 16,1 1-2-16,1 0 3 0,-2-1-2 15,2-1-1-15,0 1 3 0,-2-1-1 0,0 1 2 16,0 0-3-16,-4-2 0 0,4 1 0 0,-1-1-1 16,-4 1 1-16,3 0 0 0,-3 0-2 15,1 1-2-15,-1 0 2 0,1 1-2 0,-1 0 1 16,-3 0 0-16,1 2-1 0,3-1-1 0,-4-1 1 15,2 2 0-15,-2-3 2 0,0 2 0 0,4-1-3 16,-4 1 1-16,1 0 0 0,-1 0 0 16,0 0 3-16,0-2-1 0,-1 1-2 0,1-1 0 15,-1 2 0-15,0-2 0 0,0-2 2 0,5 4 0 16,-4-2 0-16,1 1-1 0,0 0-1 0,3-1 2 16,-1 0-1-16,-2 0 2 0,5-1 0 15,-5 1-2-15,4 0-1 0,-2 0 0 0,-1-3 2 16,2 3-2-16,-1 0 2 0,-3 0-2 0,4 2-2 15,-1-1 2-15,1-1-1 0,-1 1 1 0,-1 0 2 16,3 0-2-16,-3 1 0 0,5-1-1 0,-5 0 1 16,4 0 0-16,-3 1 2 0,1-2-2 15,-2 2 0-15,1-2 0 0,1 2 0 0,-2-2 0 16,3 0 3-16,-3 0-3 0,-1 1 0 0,3-1-1 16,-2 0 1-16,-1 0 1 0,-1 2 0 0,1-2 2 15,1 2-5-15,-2-2 2 16,0 1 0-16,-2-1 0 0,0 0 3 0,-1 0-3 0,3 1 1 15,-3 1-2-15,2-2-2 0,-1 1 4 0,0 0-1 16,1 0 1-16,-1 1-1 0,0 0 0 0,1-1 0 16,1 1 0-16,-2-1 4 0,0 0-4 15,-2 0 0-15,2 2-2 0,0-2-1 0,1-1 4 16,-2 2 1-16,-1-2 0 0,2 2 0 0,-1 0-1 16,1-1-1-16,-1-1 2 0,1-1 3 0,-3 1-3 15,3 0 1-15,0 0-3 0,0 1-2 0,-1-1 4 16,1 0-1-16,3 1 1 0,-2 0 2 0,1-1-4 15,1 1 0-15,-1 0 0 0,0-2 2 16,4 2-2-16,-1 1 0 0,0-1 0 0,1 1-4 16,0-1 6-16,0 0-2 0,-1 1 3 15,3-1 0-15,-2 0-2 0,1-1-1 0,-1 0 1 16,0 0 2-16,1 0-1 0,-2 0 0 0,-1 0-1 16,0 1-5-16,0-1 5 0,-1-1-1 0,-1 1 4 15,1 0 2-15,-2 0-5 0,2 0 0 16,0 0 0-16,-2 0 1 0,1 0-2 0,0 0 2 15,0 1-2-15,-1 1-3 0,0-1 4 0,-2-1-1 16,1 1 1-16,0-1 5 0,0 1-5 0,0-1-1 16,-1 1-1-16,1-1-1 0,-1 0 2 15,-1 2 2-15,3-2 0 0,-2 1-4 0,0-1 2 16,2 1 1-16,0-1 1 0,-2 0 6 0,1 0-7 16,1 0 0-16,-3 0-3 0,2 0-1 0,-1 0 3 15,2 1 2-15,-2-1 0 0,0 0-2 16,-1 0 2-16,0 0-2 0,-3 0 2 0,0-1 6 15,0 0-7-15,-2 1 2 0,-2 0-2 0,3 0-6 16,-3 0 7-16,3 0 0 0,-3 0 2 16,-3 1-2-16,3-1 3 0,0 0-1 0,0 0 0 15,0-1 7-15,-2 1-6 0,2 0-1 0,0 0-1 0,-1 0-6 16,1 0 3-16,0 0 0 0,0 0-2 16,0 0-9-16,0 0-30 0,-2 0-48 0,1 0-80 15,-3 0-186-15,0 2-659 0,-2 0-589 0</inkml:trace>
  <inkml:trace contextRef="#ctx0" brushRef="#br0" timeOffset="508341.6834">10350 17185 1 0,'0'-2'0'0,"-1"-1"0"0,0-2 0 15,-1 2 0-15,0 1 0 0,2-1 0 0,-1 3 139 16,1-4 5-16,0 1-7 0,0-1-13 0,1 0-8 15,-1 1-8-15,0 1-12 0,2-2-6 16,-2 1-2-16,1-4-8 0,-1 3-7 0,0-2-21 0,1 5-22 16,-1-2-12-16,0 2-10 0,0-1-5 15,0 1 1-15,0-1-1 0,1 0-5 0,-1 1-9 16,1-1-19-16,-1-1-26 0,2-2-39 0,1 2-60 16,0-3-108-16,1 0-123 0,3-4 71 0,-2 2 315 15,1-3 0-15</inkml:trace>
  <inkml:trace contextRef="#ctx0" brushRef="#br0" timeOffset="508572.8849">10392 16695 1 0,'-2'-1'0'0,"0"-3"0"0,-3 1 81 0,2-1 93 15,3 2-19-15,0-2-58 0,-1 0-41 0,2 1-30 16,-1-1-15-16,1-2-11 0,1 0-3 16,2-1 1-16,-2 1-7 0,1 0-7 0,2 0-15 15,-2-1-25-15,1 0-33 16,0 0-54-16,-1-1-62 0,4 1 159 0,-4 0 46 0,5-4 0 16</inkml:trace>
  <inkml:trace contextRef="#ctx0" brushRef="#br0" timeOffset="508788.7422">10458 16294 1 0,'-7'-7'0'0,"6"0"0"16,-2 0 0-16,-2-1 0 0,4 5 182 0,0-2 78 16,0 0-64-16,0 1-48 0,1 2-42 15,-1-3-25-15,1 2-24 0,1-2-13 0,-1 1-14 16,0 0-9-16,1-2-10 0,0 2-13 0,0-1-7 15,2-1-3-15,1 1-12 0,-1-4-22 16,5 2-45-16,-5-4-95 0,0 1-163 0,2-4-68 16,-1-4 417-16</inkml:trace>
  <inkml:trace contextRef="#ctx0" brushRef="#br0" timeOffset="508975.4657">10471 15752 1 0,'-2'-6'0'0,"-3"-3"0"0,-1 0 0 15,-1-3 0-15,4 2 52 0,-1-2-22 0,4 2-37 16,3-1-17-16,-1 0-4 0,0 3 5 0,5-1 23 16,-5 2 0-16,0 0 0 0,1-4 0 0,1 4 0 15,-1-2 0-15,0-1 0 0</inkml:trace>
  <inkml:trace contextRef="#ctx0" brushRef="#br0" timeOffset="509199.4321">10474 15288 1 0,'-4'-4'0'16,"-1"0"0"-16,-1-2 0 0,-3 3 0 15,4-3 147-15,1 3-11 0,1-1-58 0,0 0-35 16,2-1-19-16,-1-1-14 0,2 0-9 0,0 1-7 16,0-1-6-16,2-4-1 0,1 5-14 0,-2-2-30 15,1-3-43-15,-1 2-40 0,3-4 56 16,1-2 84-16,-1 1 0 0,2-2 0 0</inkml:trace>
  <inkml:trace contextRef="#ctx0" brushRef="#br0" timeOffset="509372.9649">10482 14963 1 0,'0'-3'0'0,"0"-2"0"15,-1 2 131-15,0-2 151 0,-1 2-23 0,1 0-41 16,-1-1-50-16,1 0-43 0,-1 2-29 0,1-2-16 16,0 3-13-16,0-2-9 0,0 0-16 15,1 1-14-15,-2-1-14 0,1 2-9 0,1 0-6 16,-1 1-14-16,1-4-38 0,1 3-96 0,-1-1-172 15,3-2-225-15,0-1 58 0</inkml:trace>
  <inkml:trace contextRef="#ctx0" brushRef="#br0" timeOffset="510089.9847">10420 14089 1 0,'-2'0'0'0,"0"-3"176"15,-3 1 188-15,3 0-48 0,1-1-51 0,-2 0-79 16,2 2-60-16,0-1-44 0,-1 2-33 16,2 0-19-16,0 0-9 0,2-2-8 0,-2 2-10 15,0 0-12-15,1 0-14 0,-1-3-15 0,3 1-7 16,-1-1-28-16,3-1-71 0,0 0-163 0,3-1-214 16,-3 1 50-16,2-2 471 0</inkml:trace>
  <inkml:trace contextRef="#ctx0" brushRef="#br0" timeOffset="510297.168">10527 13718 1 0,'-4'-5'311'15,"1"0"119"-15,-5-2-74 0,4 1-73 0,-2 1-60 16,4 2-80-16,-2-2-53 0,3 3-37 0,-2-2-28 15,3 1-20-15,0-1-12 0,1-1-9 16,1 2-7-16,1-1-3 0,0 0-9 0,0 2-19 16,2-2-38-16,-2 0-68 0,1 2-113 0,1-2-174 15,-3 0-131-15,2 0 370 0</inkml:trace>
  <inkml:trace contextRef="#ctx0" brushRef="#br0" timeOffset="510535.7144">10571 13340 1 0,'-4'-6'0'0,"-1"2"0"15,-1-3 118-15,2 3 171 0,-2-3-11 16,3 3-47-16,-1-1-34 0,0 0-22 0,2 0-39 16,0-1-29-16,0 3-31 0,-1-2-26 0,2 1-20 15,-1 1-15-15,2-3-10 0,0 4-12 0,0-2-3 16,0 1-4-16,0-1-5 0,0-2-10 15,0-1-20-15,0 1-42 0,0 0-47 0,0 1-65 16,0 0-102-16,0-1-57 0,0 1-30 0,-1-2 304 16,1-1 88-16,-2 0 0 0</inkml:trace>
  <inkml:trace contextRef="#ctx0" brushRef="#br0" timeOffset="510831.2851">10466 12969 1 0,'-1'-5'0'0,"-2"-4"0"0,1 0 0 0,0-1 0 16,-5 3 0-16,6 1 0 0,-1 1 14 0,-2-1 158 15,2-1-13-15,1 3-15 0,0-2-16 0,0 1-7 16,0-1-6-16,0 2-9 0,-1 1-12 16,1-1-10-16,1 1 5 0,-2 2 1 0,2-3 4 15,-1 1-1-15,0 2-11 0,0-3-7 0,-1 3-9 16,-1-1-6-16,0-1-1 0,3 2-2 15,-2-1-1-15,1 1-3 0,0 1-11 0,0 0-10 16,-4 0-8-16,5 0-11 0,-1 1-4 0,0-1-6 16,-1 0-6-16,-1 2-1 0,0-2-2 0,1 0 3 15,0 3-1-15,-3-2 1 0,3 1-5 16,1 1-7-16,-1 0-6 0,-1 1-43 0,0 0-128 16,2-2-238-16,1 4-224 0,1 0-73 0</inkml:trace>
  <inkml:trace contextRef="#ctx0" brushRef="#br0" timeOffset="511862.8765">10092 12866 1 0,'0'0'0'0,"-2"-1"0"16,1 0 0-16,1-1 0 0,-2 1 0 0,2-2 0 16,0 2 0-16,0 0 0 0,0-1 0 0,-2 1 0 15,2-1 0-15,0 1 0 0,-1 1 17 0,1 0 102 16,-1-2-4-16,1 1-3 0,-1 0 5 16,1 0 7-16,-1 1-9 0,-1-2-3 0,1 2-9 15,1 0-14-15,-2 0-7 0,1 0-19 0,1 0-22 16,0 0-21-16,-1 0-15 0,1 0-5 0,0 2-4 15,-1-2 1-15,0 1 4 0,0 0-2 0,-1 0 4 16,1 1 1-16,1-2 1 0,0 0 2 16,0 0 13-16,0 0 20 0,0 0 25 0,1 0 23 15,-1 0 10-15,0 0 1 0,0 0-11 0,2 0-19 16,-2 0-12-16,0 0-17 0,0 0-11 0,1 0-6 16,-1 0-7-16,0 0-3 0,0 0-3 15,1 0 0-15,0 0-3 0,0 0 2 0,2 0 1 16,0 0-2-16,0 0 2 0,2 0-3 0,1 1 0 15,-2-1 0-15,3 2 2 0,0-1 2 16,2-1 2-16,-2 1 11 0,0-1-2 0,3 0 4 16,1 0 4-16,2-1-3 0,1-2 4 0,-1 2-1 15,2-2-1-15,-1 2-1 0,-2-2-7 0,5 1-3 16,-5-2-4-16,0 2-1 0,1 0-1 0,-2 1-3 16,-2-1-2-16,-1 1-3 0,0 0 2 0,1 1-1 15,-6-1 3-15,3 1-1 0,-3 0-2 16,-2-1-3-16,2 2 0 0,-3-1-2 0,0 0 0 15,0 0 2-15,0 0 1 0,0 0-3 0,0 1 7 16,0-1 2-16,0 0 4 0,-1 0 7 16,1 0-3-16,0 0 1 0,0 0 2 0,-2 1-1 15,2-1 2-15,0 0 3 0,0-1 2 0,0 1 1 16,0 0 3-16,0 0-4 0,0 0-3 0,0 0-6 16,-1 0-10-16,-1 1-7 0,-1-1-6 15,1 1-9-15,-1 2-21 0,0-2-48 0,-3 1-70 16,3 3-133-16,1-1-308 0,-1 1-416 0,1-1 381 15</inkml:trace>
  <inkml:trace contextRef="#ctx0" brushRef="#br0" timeOffset="514761.8116">6895 12654 1 0,'-1'0'0'15,"0"-1"0"-15,-2 0 0 0,0 0 0 0,2-3 0 16,0 3 120-16,1-1 66 0,-1 1 9 15,-1-1-9-15,1 0-18 0,1 0-9 0,-2 0-21 16,2 1-15-16,-2 0-6 0,2-2-14 0,-1 1-4 16,0 0-15-16,1-2-3 0,-1 2-5 0,1-1-8 15,0 0 0-15,0-2-4 0,0 2-2 16,1-2 3-16,-1 1 0 0,1 0-3 0,-1 1-7 16,0-2-6-16,1 2-4 0,-1-1-2 0,0-1-3 15,0 0-1-15,0 1-2 0,0-1-3 0,0 0-1 16,-1-2-3-16,0 1 1 0,1 0 1 0,-1-2-3 15,1 0 1-15,-1-1-6 0,0-1-1 0,1-1-3 16,-1-1-1-16,2 1-1 0,-1-3-1 16,0 1-1-16,1-1-2 0,-1 3 2 0,1 0-1 15,-1 0 0-15,0-2 0 0,0 4-3 0,0-2 2 16,0 3-1-16,0 0-1 0,0-2 0 16,1 2-4-16,-1 0-1 0,1 0-2 15,-1 1 1-15,1 2-1 0,-1-2-1 0,2 0 3 16,-2 1-2-16,0 1 1 0,0-2 0 0,0 2 0 15,0 0 1-15,2-2-1 0,-2 0-1 0,0 1-1 16,0 0 1-16,0 1 0 0,0-2-2 0,0 2 3 16,0 1-3-16,0-1-1 0,0 3 1 0,0-2-2 15,1 3 1-15,-1-1-2 0,0 1 2 16,0 1-1-16,0 0-2 0,0 0 2 0,-1 0-1 16,2 0-2-16,-1 0-2 0,0 0-2 0,0 0-6 15,0 1-4-15,-1-1-3 0,2 2-1 0,1-1 6 16,-1 1 4-16,0 1 5 0,3 0 3 15,0 1 1-15,-1 1 1 0,3-2 0 0,-2 3 0 16,4-1 0-16,-3-1 0 0,1 2-1 0,1 0 0 16,0 1 0-16,1-1 0 0,1-1 0 0,0 4 1 15,0-3 2-15,3-1 0 0,-2-1-1 0,2-1 0 16,-1 2-2-16,4 0 0 0,-3-2 2 16,0 2-1-16,5-3 2 0,-5 1-1 0,1 1-4 15,2-1 5-15,-3 0-3 0,0-1 2 0,4 1 2 16,-2-2-4-16,-2 0 1 0,6 2-1 15,-6-3 2-15,4 3-2 0,-2-3 2 0,3 0 1 16,-3 0-4-16,5 0 5 0,-2 0-2 0,-1-2 1 16,1 1 0-16,1 1-3 0,1 0 0 0,-3 0 0 15,4-2 0-15,-1 4 1 0,2-2 0 0,0-2 0 16,0 2-1-16,-1 0 2 0,0-1 0 16,-1 1 0-16,1-1 1 0,0 0-1 0,0-2-1 15,1 1 0-15,0-1 0 0,0 2-1 0,0-1 2 16,4-2 0-16,-4 3-1 0,-1-1 2 15,1 2-2-15,2-1 0 0,-4 0 3 0,2-1-3 16,-1 1 2-16,-1 0-1 0,1 0-2 0,0 1 2 16,-1-1 0-16,2-1 0 0,-5 2-1 0,4-2 2 15,-3 1-3-15,2 1 0 0,0-2 2 16,-5 2-3-16,6-1 2 0,-4 1-1 0,0-1 0 16,3 2 1-16,1-1 0 0,1 0 2 0,-2 0-2 15,2-1 1-15,0 1-2 0,0 0 1 16,-2 0 0-16,2 0-2 0,-2 0 2 0,2 0 0 0,-1 0-2 15,0 1 4-15,1-1-2 0,0 0 2 16,-2 1-2-16,2-1 1 0,0 2-1 0,-2-1 0 16,2 0-2-16,1 0-1 0,-2 1 3 0,3-2-1 15,0 1 1-15,-1 0 1 0,0 0-1 0,1 0 0 16,3 1 2-16,-1-2 0 0,3 1-3 0,-3 0 0 16,0-1 1-16,0 1-2 0,1-1 2 15,1 1 2-15,-2-1-4 0,1 1 5 0,-2 1-3 16,4 0 1-16,-4-1 1 0,2-1-3 0,-5 0 2 15,0 1-2-15,0-1 2 16,-3 3-3-16,2-3 3 0,-2 2 1 0,0-1-2 0,2 0 3 16,-2 1-2-16,3-1 1 0,0 0 0 0,-2 0-1 15,2-1 0-15,0 2 0 0,-2-2 1 16,1 0-5-16,-1 1 4 0,-1-1 1 0,-3 0-2 16,3 2 5-16,1-2-4 0,-4 1 1 0,4 0-1 15,-2 0-1-15,-3 1 1 0,4-1-2 0,-3 1 2 16,2-1-1-16,0-1 2 0,-3 2 1 15,4-2-1-15,0 1 5 0,-3-1-5 0,6 1 2 0,-1-1 0 16,1 2-4-16,2-2 3 0,0 0-1 0,-1 0 0 16,-1 0 0-16,-2 0 0 0,0 1-1 15,-4 0 0-15,4 0 5 0,-5 0-5 0,2 0 1 16,-4 1-1-16,2 0-6 0,-1-1 5 0,-1-1-1 16,-1 1 1-16,0-1 2 0,-1 1 0 15,1 1 1-15,0-2-2 0,-1 1 2 0,-1-1-2 16,4 1-1-16,-1-1 2 0,0 1-4 0,0 1 2 15,3-2 0-15,-1 1 0 0,-2 0 2 0,2 0-1 16,-2 0 0-16,0 2-1 0,-1-2 3 16,0 0-3-16,0 0-1 0,-2 0 1 0,1 1-4 15,-1-1 5-15,-2 0 0 0,-1 0-2 0,1-1 4 16,-1 2-2-16,-1-2 1 0,-2 2 1 16,2-2-1-16,-2 0-1 0,-1 1-1 0,4-1 0 15,-2 0-2-15,3 0 4 0,-2 0 0 0,2 0-2 16,-1 0 5-16,-1 1-4 0,1-1 0 0,-2 1 0 15,2 0-3-15,-2-1 1 0,2 1-1 16,-1 1 3-16,2-1-5 0,-4-1 5 0,1 1 0 16,0-1-3-16,-2 0 8 0,1 2-6 0,0-2 0 15,-2 0 2-15,0 0-3 0,-1 0 0 0,1 0 1 16,0 1 0-16,1-1-3 0,2 0 3 0,-2 2 1 16,0-2-2-16,1 0 6 0,1 1-4 0,-2-1-1 15,2 1 3-15,0 0-5 0,-1-1 3 16,4 0 0-16,-3 1 0 0,0-2 1 0,2 1-1 15,0 1 2-15,-3-2-3 0,0 2 6 0,2-1-5 16,-4 0 0-16,0 0 1 0,0 2-7 16,-1-2 5-16,0 0 0 0,0 0 0 15,0-2 3-15,0 2-3 0,0 0 2 0,0 0-1 0,0 2 3 16,0-2-4-16,0 0-1 0,0 1 2 0,0-1-9 16,0 2 7-16,0-2-1 0,0 2 0 15,0-1 3-15,0 1 0 0,0 0 0 0,0 1-1 16,0 2 2-16,0-2-3 0,0 2 0 0,-1 1 3 15,1 1-6-15,-1 0 4 0,0 4 0 16,0-2-1-16,-2 1 4 0,2 1-3 0,-1 0 1 16,1 1-1-16,0 1 1 0,0-4 0 0,1 2-2 15,0 1 2-15,-1-2-5 0,1 1 5 0,0 1-2 16,-1 0 0-16,1-1 5 0,-2 1-4 0,2-1 1 16,-3 0-1-16,3 2-2 0,0-1 1 0,0-1-1 15,0 2 3-15,0-4 0 0,0 5 1 16,0-3-2-16,0 2-1 0,0-3 1 0,0 3 1 15,0-2 1-15,0 2-1 0,0 1-2 0,-1-3 1 16,1 0 0-16,0 1 1 0,0-6 2 0,0 2-3 16,0 0 1-16,1-2-2 0,-1 0 1 15,0-1 0-15,0 1 0 0,0 0 2 16,0 0-2-16,0 0 0 0,0 0 0 0,0-1 0 0,0 0 1 16,0 0 0-16,-1 2 0 0,1-1 0 15,1 0-1-15,-1-3 1 0,0 1 1 0,0 0 0 16,0 1-2-16,0-2 1 0,0 0-2 0,0-1 2 15,0-1 2-15,0 1 0 0,0-1 1 0,0 0-3 16,0 0-2-16,0-1 4 0,0 0 0 16,0 0 2-16,0 1 1 0,0-1-1 0,0 0 1 0,0 0 0 15,0-1 3-15,0 0 2 0,0 1 2 0,0 0 0 16,0 1 1-16,0-1 3 16,0-1 2-16,0 1 3 0,0 0 2 0,0 0-5 0,0-1 0 15,0 1-6-15,0-1-1 0,-1-1-4 0,1 2-4 16,0-1-5-16,0 1-17 0,-1-1-31 15,1 0-70-15,-1 0-136 0,1-2-285 16,-1 2-597-16,-1 0-268 0</inkml:trace>
  <inkml:trace contextRef="#ctx0" brushRef="#br0" timeOffset="515283.2645">9957 12357 1 0,'0'0'229'0,"0"-5"304"0,0 0-58 15,-1 2-84-15,-1 2-89 0,1 1-76 0,1 0-58 16,-1 0-49-16,0 1-44 0,0-1-29 0,-2 3-22 16,0 1-5-16,0 2 9 0,-3-1 7 0,1 3 5 15,-1 1-1-15,3 2-4 0,-4-1-6 16,4 2-4-16,-4-1-3 0,2 3-7 0,-1-1-1 16,3 2-5-16,-2-1 0 0,0 3 1 0,-1-1 1 15,0 0 0-15,-1 0-3 0,1 1 0 0,0 1 0 16,-1-4-2-16,3 2-1 0,-2-5-5 0,4 1-11 15,0-3-26-15,-1 1-38 0,0-2-49 16,1-1-71-16,1 0-107 0,0-1-184 0,0-3-238 16,-1 0-176-16,0-1 780 0</inkml:trace>
  <inkml:trace contextRef="#ctx0" brushRef="#br0" timeOffset="515533.3608">9640 12394 160 0,'-2'-4'763'0,"-6"-2"-182"16,3 1-202-16,-2 2-79 0,3 2-76 0,-2 1-59 15,3 0-52-15,-3 0-34 0,4 1-28 16,-1 0-18-16,-4 2-11 0,1 4-6 0,1 3-2 16,-4 0 0-16,0 4-5 0,2 2 3 0,-1 0-1 15,0 2 0-15,-1 0 3 0,0 0-7 0,2 2 1 16,0 0-1-16,-2 2-1 0,1-1 1 15,0-2-5-15,3-5-4 0,-3 0-11 0,5-1-17 16,-3-3-30-16,3-1-43 0,-3 1-56 16,4-5-88-16,-1 1-154 0,-3 1-309 0,4-4-426 0</inkml:trace>
  <inkml:trace contextRef="#ctx0" brushRef="#br0" timeOffset="515795.8706">9202 12390 542 0,'-6'-5'639'0,"-1"2"-143"0,-3-2-140 0,3 1-86 15,5 3-64-15,-1 1-58 0,1 0-55 0,0 0-41 16,-1 3-30-16,3 0-11 0,-2 2-5 16,-3 5 4-16,3 1 4 0,0 2-2 0,-1 2-3 15,-2 1-1-15,3 1 2 0,0-2-2 0,0 3 1 16,-1 0 0-16,1 1-3 0,1 0 5 15,0 0-3-15,0-2-3 0,0-1-2 0,-3-2-11 16,2 0-16-16,1-4-23 0,-1 1-34 0,-3-1-47 16,3-2-57-16,-2-2-101 0,-2-2-190 15,3 0-268-15,-2-1-239 0</inkml:trace>
  <inkml:trace contextRef="#ctx0" brushRef="#br0" timeOffset="516057.4831">8733 12405 883 0,'-8'-4'573'15,"1"1"-162"-15,0-1-132 0,1 3-70 0,5 2-76 16,0-1-60-16,0 3-46 0,-2 0-20 16,-2 4 0-16,2 5 15 0,-4 1 0 0,3 3 4 15,-2 3-3-15,2-1-7 0,-3 0 3 0,4 2-1 16,-3 1-1-16,4 1-4 0,-4-1-4 15,3 1-1-15,1-2 0 0,-4 1 3 0,3-5-4 16,1 0-2-16,1-4-3 0,0 0-8 0,-2-2-17 16,2 0-36-16,1-4-59 0,-1-3-83 15,1 1-157-15,-1-2-287 0,1-1-209 0,0-1 291 16</inkml:trace>
  <inkml:trace contextRef="#ctx0" brushRef="#br0" timeOffset="516318.7552">8334 12412 485 0,'-7'-2'756'0,"3"1"-335"16,-2-2-133-16,2 3-75 0,1 1-77 16,2 2-60-16,0 1-55 0,0 0-12 0,-2 5 2 15,-3 3 8-15,4 0 2 0,-1 2 2 0,-1-1-2 16,3 3-1-16,0 1 1 0,0-2-5 0,-1 2-2 15,1 1-1-15,-2 1 0 0,2-2 1 16,0-2 0-16,0 2 0 0,-1-4-5 0,0-1-1 16,-3 0-15-16,2-1-29 0,0-4-48 0,-3 0-67 15,2-1-110-15,-1-2-187 0,1-1-276 16,-4-1-220-16</inkml:trace>
  <inkml:trace contextRef="#ctx0" brushRef="#br0" timeOffset="516570.1272">7872 12410 503 0,'-1'-1'534'0,"0"-1"-113"0,-3 1-132 16,0 2-90-16,4 2-88 0,-1-1-58 0,0 3-17 16,1 2 11-16,-2 4 18 0,0-2 8 15,-3 6-3-15,4-2-10 0,-2 2-10 0,-2-1-12 16,3 2-8-16,-2 0-4 0,-1-1-4 0,1 2-4 15,-1-2-4-15,3-2-4 0,-1 1-1 16,-1-1 0-16,2-1 2 0,1-2 2 0,0-2-2 16,-2 0-3-16,2-1-6 0,-2 1-21 0,1-2-40 15,1-2-50-15,0-2-60 0,0 0-92 0,0-1-121 16,0-1-205-16,-2-1-182 0,1-2 393 16</inkml:trace>
  <inkml:trace contextRef="#ctx0" brushRef="#br0" timeOffset="516827.4692">7566 12357 1 0,'-9'0'143'0,"-2"2"313"16,-2-1-69-16,1 1-65 0,-1 3-77 0,-1 1-74 16,1 4-54-16,-3 0-34 0,5 2-27 0,-1 1-20 15,2 1-12-15,1 1-6 0,2 0-2 16,3-1 0-16,-3 2-1 0,5 1-1 0,-1-4 0 15,-1 2-1-15,2-1-2 0,1-1 2 0,1 2 1 16,-1-3 3-16,1 1 3 0,-1-2-4 16,1-3-1-16,-1 1-10 0,1-4-21 0,-1 1-31 15,-2-3-56-15,2 2-87 0,0-3-104 0,0-1-120 16,1-1-119-16,-1-2-86 0,-1 0 578 16</inkml:trace>
  <inkml:trace contextRef="#ctx0" brushRef="#br0" timeOffset="517060.3469">7209 12460 1 0,'-6'2'0'16,"2"1"116"-16,-6 1 148 0,1 0-62 0,3 2-62 16,0 4-47-16,-3-1-24 0,1 2-13 0,4-3-8 15,-3 3-9-15,2-1-9 0,-2 0-5 16,2 1-5-16,0-3-1 0,2 3 7 0,-3-4-1 15,5-1 5-15,-2-1-5 0,1-1-11 0,-1 0-6 16,3-1-12-16,-2-1-14 0,2 1-22 0,0 1-31 16,-1 0-57-16,1-2-79 0,-1 3-84 15,-1-2-48-15,-2 1 188 0,2 1 151 0,0-1 0 16</inkml:trace>
  <inkml:trace contextRef="#ctx0" brushRef="#br0" timeOffset="518020.3183">9082 11655 1 0,'-1'-3'0'0,"0"-3"0"0,-1-1 0 0,0 1 0 15,-2 1 172-15,3-2 84 0,-1 2-13 16,1 1-17-16,-1-1-11 0,-1 2-26 0,0-2-24 0,0 0-18 16,1 2-20-16,-3 1-4 0,4 0-11 0,-2 0-17 15,-2 1-13-15,2-1-21 0,-4 0-11 16,3 1-6-16,-3 0-8 0,0 1-5 0,-1 0 0 15,-1 0 0-15,0 0 0 0,-2 0-1 0,1 1-1 16,1 2-2-16,0-2-1 0,-2 0-1 0,0 1-2 16,0 1 3-16,0 0 0 0,0 1-1 15,-5 1-2-15,5 1-3 0,0 1-3 0,-4-2-3 0,1 5 2 16,2-1-2-16,-4-1-1 0,3 3-1 0,1-1-7 16,-4 1 5-16,5 1-5 0,1 2 0 15,-2-1 0-15,2 0-4 0,1 1 1 16,-1 1 0-16,5 1 0 0,-2-1 0 0,0 2 2 15,5-1-1-15,0 1-1 0,1-3 4 0,1 1-2 16,1-2 2-16,1 1 2 0,5-3-1 0,-3 2 3 16,4-3 1-16,3 2 6 0,-1-3 0 0,2 2 3 15,3-2 2-15,-2-2-4 0,2 1 4 16,1-4-4-16,2 0-1 0,0-1 3 16,-2-2-5-16,4 0 3 0,0-1-1 0,2-2 0 0,2-1 0 15,-1 2-3-15,-1-4-1 0,4 0-3 0,-4-2 3 16,-2 2-6-16,-3 0-1 0,-1-1 1 15,-3 1-6-15,1 0 4 0,-1 2-2 0,-5-1 0 16,-1 2 2-16,-1 0-1 0,-3 0 3 0,1 1 0 16,-3 0 6-16,-1 1-1 0,1-2 2 15,-1 4 6-15,-1-2-5 0,1 0 3 0,0 0-2 16,0 0-3-16,0 0 4 0,-1 0-4 0,1 0 0 16,0 0-2-16,0 0-1 0,-2 0-6 0,0 0-2 15,1 0 1-15,-1 0-10 0,2 0 7 0,0 0-1 16,0 0-4-16,0 0 5 0,-1 0-8 15,1 1-5-15,0 0-9 0,0 3-39 0,-1 1-75 16,0 3-168-16,2 2-672 0,-1-1-701 16</inkml:trace>
  <inkml:trace contextRef="#ctx0" brushRef="#br0" timeOffset="536579.2408">8054 8267 1 0,'-2'0'0'0,"-1"-4"0"16,-2 2 0-16,2-1 0 0,1 2 0 0,-1 0 0 15,1-1 0-15,1 1 0 0,0-1 0 0,0 0 0 16,0 0 0-16,0 1 0 0,-2-2 0 0,2 0 0 15,0 1 0-15,-1 0 30 0,1 1 50 16,0-1 18-16,0 1 9 0,0 0 12 0,-3 0-2 16,3 0 4-16,1-1 11 0,-1 0-1 0,0 1 0 15,0 1-5-15,-1-2-14 0,-1 0-9 16,2 1-7-16,0-2-7 0,1 2-5 0,0 1-6 16,-1-1-7-16,1 1-10 0,-2-1-7 0,2-1-8 15,0 2-7-15,0-1-2 0,0 1-6 0,0 0-4 16,2 0-1-16,-2 0 0 0,0 1-5 15,0-1 5-15,1 0-1 0,-1 0-3 0,0-1 4 16,0 1-5-16,0 0-3 0,0 1 1 0,0-1-4 16,0 0-2-16,0 0-3 0,0 0-1 0,0 2-3 15,0-2 0-15,0 0-4 0,0 0-6 16,0 0-2-16,0 0-11 0,0 1-1 0,0-1 2 16,1 2 4-16,0 2 8 0,3-2 4 0,-2 1 1 15,0 1-2-15,0-2 3 0,2 2-1 0,-1-1-2 16,-1 2 6-16,3-1-5 0,-2 0 2 15,-1 1 1-15,3 1-5 0,-3 0 3 0,1-2-1 16,2 1 1-16,-3 0 1 0,1 0 0 0,-2 0-2 16,4-1 0-16,-3 1 2 0,0-2-2 0,0 1 0 15,2 2 3-15,-2-1-4 0,0-2 0 16,-1 1 1-16,4 1-1 0,-3 0 3 0,-1 1-2 16,3-3 2-16,0 3-3 0,-2-3 2 0,0 4-1 15,3-3 0-15,-3 0 2 0,1 1-3 0,-1-1 1 16,4 0 0-16,-3 1 0 0,-1-4 2 15,4 1-1-15,-4 0 0 0,4-1 1 0,-3 1-2 16,2-2 2-16,-2 1 1 0,1 0 1 0,2 0-4 16,-3 0 3-16,3 0 0 0,-3-1-1 15,5-1 5-15,-3 1-1 0,3-1 2 0,-1 0 1 0,-2 1 0 16,3-2 0-16,3-1 1 0,-1 0 0 16,-1-1-1-16,2-2-1 0,0 2 0 15,1-3-3-15,1 0 5 0,-2-1-2 0,2 1 0 0,-2-1 0 16,1 0-3-16,4 0 2 0,-4 0-1 15,-1-3 2-15,1 3-3 0,2-3 3 0,-3 2-2 16,0-3-1-16,2 2 2 0,-3 0-1 0,1 0-1 16,1 1 2-16,1-1-4 0,-3-1 0 0,0 1 1 15,-3 0 0-15,3 2 0 0,-1 0 1 16,-2 2-1-16,-4 1 1 0,2 0 2 0,-3 2-1 16,0 0 2-16,-2 1 0 0,1 2-3 0,-1 0 1 15,0 0-1-15,0 0-1 0,0-1 1 16,-1 2-5-16,1-1 0 0,0 0-2 0,0 0 2 15,0 0 0-15,0 0 1 0,0 0 1 0,0 2-5 16,0 0 1-16,0-2-1 0,-1 0 0 0,1-2 1 16,0 2-1-16,0 0-5 0,0 0-6 15,0 0-5-15,-1 0-5 0,1 2-2 0,0 0-4 0,-1 0-11 16,1 1-24-16,-1 1-44 0,-2 1-84 16,2 0-204-16,0 3-311 0,0-1-316 0</inkml:trace>
  <inkml:trace contextRef="#ctx0" brushRef="#br1" timeOffset="572160.0783">12261 14686 1 0,'0'0'0'0,"-1"0"0"0,-2-2 0 0,2 2 0 0,-1 0 0 15,1 0 0-15,-1 0 0 0,1 0 0 16,-2 2 0-16,0-2 0 0,-1 0 0 0,1 0 0 15,-2-2 0-15,3 2 0 0,-1 0 0 0,1 0 0 16,-1 0 0-16,2 0 0 0,-2 0 0 0,1 0 0 16,1 0 0-16,-2 0 57 0,1-1 40 0,2 1-10 15,0-1-10-15,-1 1 9 0,1 0 5 16,-2-1-5-16,2 1-3 0,-1 0 4 0,0 0 0 16,-1-2 12-16,1 2 3 0,1 0-4 0,-2-1-5 15,2 1-2-15,-1-1-1 0,-1 1-8 0,1 0-3 16,0 0-9-16,-1 0-10 0,0 0-3 0,1 0-3 15,1 0-2-15,0 0-4 0,0 0-10 16,0 0-7-16,0 0-4 0,1 0-2 0,-1 0 1 16,0 0-1-16,0 0-3 0,2 0-8 0,-2 0-4 15,2 0-3-15,-2 1-3 0,0-1 2 0,1 0-5 16,-1 0-2-16,0 0-1 0,1 0 8 16,1 0 8-16,-1 0 11 0,2 0 6 0,3 0-1 15,-2 0 3-15,3 0-3 0,-2 0-2 0,1-1-3 16,0 1-9-16,0 0-4 0,1 0-5 15,-1 0-2-15,-1 0 4 0,4 0 2 0,0 0-2 16,0 0 0-16,3 0 1 0,-1 0-1 0,0 0 2 16,0 0 0-16,1 0-3 0,-2 0-2 15,4 0-1-15,-3 0-1 0,1 0 0 0,0 0 0 16,-2 0-1-16,-1-1-3 0,2 2 2 0,-1-1-1 16,0 0 1-16,0 1 8 0,-3 0-8 0,2 1-1 15,1-1 0-15,-3 0-5 0,1-1 6 16,1 1 1-16,-2-1 0 0,0 2 1 0,3-2-1 15,-2 1-2-15,2 1 2 0,0-1 2 0,-1 0-2 16,1 0-1-16,-2-1 1 0,0 1-2 0,0 0 4 16,3 0-1-16,-3 2 0 0,1-3 2 15,2 2-4-15,-1-2-2 0,0 1 2 0,3 0 2 16,-1-1-3-16,2 2 1 0,-3-2-2 0,0 1-4 16,1 1 5-16,2-1 0 0,1-1 1 0,-3 1 1 15,5 0-2-15,-6 2-2 0,0-2 1 0,3 0 1 16,-4 0-1-16,0 1 2 0,-1-1-2 0,2 1-4 15,-4 0 5-15,3-2 0 0,-1 1 1 16,-2 0 3-16,2 0-3 0,-2 0-1 0,1-1 0 16,1 0 2-16,-2 0 0 0,3 0 1 0,-1 0-1 15,-2 0-5-15,3 0 5 0,-1 0-1 0,1 0 2 16,-2 0 4-16,0-1-7 0,1 1 0 16,-2 0 0-16,4 0-1 0,-2-1 2 0,0 1 1 15,2-1 0-15,0 0-3 0,0-1 3 16,0 2-1-16,1-2 0 0,-1 2 6 0,2 0-8 15,-3 0 0-15,-1 0-2 0,2 0-4 0,-4 2 6 16,2-2 1-16,-1 0 0 0,1 0-3 0,0 0 2 16,0 2 0-16,2-2 0 0,-2 1 3 15,2-1-2-15,0 0-1 0,-1 1-2 0,0-1-1 16,2 1 4-16,-1-1-1 0,3 1 2 0,0-1-3 16,0 0 1-16,2 2-2 0,0-2 2 0,-1 1 5 15,2-1-5-15,-1 0 1 0,2 0-1 0,1 0-5 16,-2 1 6-16,3-1 0 0,-3 0-1 0,2 0 1 15,0 0 0-15,-2 0-3 0,-1 0 2 16,2 0 0-16,-5 1-1 0,4-1 2 0,-5 0 0 16,3 1 0-16,-1-1-1 0,-1 1 1 0,0-1 0 15,2 2 1-15,-4-2-3 0,0 1 0 0,5 0 1 16,-5 0 2-16,1 0-2 0,-1 0 2 16,0-1-2-16,0 2-4 0,0-2 4 0,1 0 0 15,3 1 2-15,-4-1 1 0,2 0-1 0,2 0-1 16,-2 0 2-16,-1 2 1 0,3-2 2 15,-2 0 2-15,1 0-2 0,2-2-1 0,-4 4 0 16,4-2 0-16,-3 1 1 0,0 0 0 0,1-1-3 16,0 2 0-16,-2-1-1 0,3 0 2 0,-1 1-1 15,-2-2 0-15,3 0 0 0,-2 0-2 0,-1 1 3 16,1 1-1-16,0-1 1 0,1-1 1 16,-1 1-3-16,1-1 0 0,-1 0-2 0,0 2 2 0,1-2-1 15,-1 0 2-15,2 0-2 0,-1 0 1 16,0 1 0-16,0-1-1 0,-2 0 3 0,0 1 0 15,0-2-2-15,3 2-1 0,-3-1-1 16,1 0 0-16,-2 1 3 0,1-1-2 0,2 0 1 16,-4-1-2-16,2 1 2 0,-2 0 0 0,1 0 0 15,0 1 2-15,-1-1-4 0,-2 0 3 16,2 0-3-16,-5 0-1 0,2 0 2 0,1 0 1 16,-4 0 0-16,4 0 0 0,-3 0-1 0,1 0-1 15,1 0 1-15,-3 1 2 0,3-1-3 0,-3 1 1 16,2-1-1-16,-3 0-2 0,3 0 2 0,-1 3 1 15,2-3 1-15,-4 0-2 0,4 0 1 16,-1 0-2-16,0 1 1 0,3-1 4 0,0 1-4 16,-1-1 1-16,-3 0-2 0,4 0-2 15,-1 1 2-15,-1-1 2 0,0 1 1 0,2-1 1 16,1 0-2-16,-2 2-2 0,4-1 1 0,-2 0 1 0,0-1-1 16,1 1 3-16,0-1-3 0,-1 0-2 15,1 1 2-15,-1-1 1 0,1 0 0 0,0 0 1 16,-2 0-1-16,0 0-1 0,1 0 2 0,-1 0-1 15,-2 0 0-15,-2 0 2 0,4 0-2 0,-3-1-3 16,-2 2 5-16,3-2-2 0,-4 1 2 16,4 0 1-16,-2-1-4 0,2 1 1 0,-3 0 0 15,4 0 1-15,1 0 0 0,-1 0 0 0,-3 0-1 16,4-1-2-16,1 1 2 0,-1 0-1 16,0 0 2-16,1 0 1 0,0 0-2 0,1 0-1 15,0-1 0-15,0 1 2 0,0 0 0 0,5 0 0 16,-5 0-1-16,0 0-2 0,1-2 2 0,-2 2-1 15,1 0 3-15,0 0 1 0,1-1-3 16,0 0 1-16,-2 1-2 0,-3-1 1 0,4 1 0 16,-3 0 1-16,1 0-1 0,-1 0-1 0,0 0 3 15,-3 0-1-15,4 0 0 0,-1 0 1 0,-3-1-3 16,3 1 0-16,-2 0 1 0,-2 0 1 0,4 0 1 16,-5 0 0-16,4 0 1 0,-4-3-3 15,-1 3 1-15,3-1 0 0,-3 1 0 0,-1 0 2 16,4 0-4-16,-3 0 3 0,0 0-3 0,-1-1-1 15,2 2 3-15,1-1-1 0,-2 0 1 0,-1-1 0 16,-1 1-1-16,1 0-1 0,0 0 1 0,-1 0 3 16,1 0-3-16,-1 0 1 0,0 0 0 15,0 0 0-15,0 0 0 0,0 0 0 0,3 0 0 16,-3 0-1-16,1 0 0 0,-1 0-2 16,1 0 2-16,-1 0 2 0,1 0-4 0,0 0 3 0,0 0-2 15,-1 0-2-15,1 0 3 0,2 0-1 16,-3 0 1-16,1 0-1 0,-1 0 1 0,0 0-1 15,0 0 0-15,0 0 2 0,0 0-4 0,-1 0 3 16,1 0-1-16,1 0-2 0,-1 0 4 16,0 0-3-16,0 0 2 0,0 1-1 0,1-2-1 15,0 1 1-15,0 0-1 0,0 0 2 0,-1 1-2 16,1-1 3-16,-1 0-1 0,2-1-3 16,1 1 2-16,-2 0 0 0,-1 0 2 0,1 0 1 0,-1 0-1 15,1 0-1-15,-1 0-1 0,0 0 2 16,0 0-2-16,0 0 5 0,0 0-1 0,0 0-2 15,-1 0 4-15,1 0-2 0,-1 0 0 0,1 1 1 16,0-2-2-16,0 1 0 16,0 0-2-16,0 0 4 0,0 1 0 0,0-1 2 0,0 0 1 15,0 0-2-15,0-1 1 0,0 1 1 0,0 0 0 16,0 0 1-16,0 0-6 0,-1 0 3 0,1 0-4 16,0 0 1-16,0 1 1 0,0-1 2 15,0 0-2-15,0 0-3 0,0 0 3 0,0 0-4 16,0 0 0-16,-3 0 2 0,3 0-5 0,0 0-1 15,0 0-5-15,0 0-10 0,-2 1-19 0,2-1-22 16,-1 0-38-16,-1 3-72 0,-1-1-116 16,-4 2-331-16,-1 0-531 0</inkml:trace>
  <inkml:trace contextRef="#ctx0" brushRef="#br1" timeOffset="574586.932">12230 15060 1 0,'-2'0'0'0,"1"0"0"0,-1 0 0 0,-1 0 0 16,2 0 0-16,0 0 0 0,1 0 0 0,-2 0 0 15,2 0 0-15,0-1 0 0,0 1 70 0,0 0 32 16,0 0 4-16,0 0 2 0,2 0 0 16,-2 0-5-16,0 0-10 0,0 1-12 0,0-1-8 15,0 0-14-15,1 0-11 0,-1-1-11 0,0 1-16 16,0 0-9-16,1 0-13 0,-1 0-6 16,0 1-3-16,0-1-4 0,0 0 4 0,0 1-1 15,0 0 0-15,1-1 6 0,-1 1 4 0,0-2 9 16,2 2 9-16,-1 1 8 0,1-2 6 15,0 1 7-15,-1 1 8 0,4-2 6 0,-3 1 8 16,1 0 4-16,3-1 2 0,-2 1 1 0,1 1-4 16,0-4-1-16,1 4-5 0,1-2-2 0,1 0-7 15,-1 2-8-15,2-2-3 0,0 0-6 0,-1 0 0 16,2-1 4-16,0 1-7 0,0 0 0 16,2-1-2-16,1-1 1 0,-1 1 3 0,-1 0-2 15,1 0-2-15,-1 2-6 0,-1-2-2 16,3 1-2-16,-2-2-2 0,0 2 2 0,-1 0-7 15,0 0-2-15,3 0-1 0,-3-1-4 0,0 1 4 16,1 0 0-16,0 1 0 0,-2-1-2 0,2 0 2 16,0 0 1-16,2 0 0 0,-1 0 5 15,-1 0-5-15,2-1 0 0,-2 1-3 0,-1-2 2 0,1 1-1 16,0 1 3-16,0 0-2 0,2 1-3 0,-3-1 3 16,5 0-3-16,-5 0 2 0,1-1 2 15,1 2-3-15,2-1 1 0,0 0-3 0,-4 0-2 16,2 2 5-16,0-2 0 0,0 0 1 0,-2 1 0 15,2-1-4-15,-2-1 1 0,0 1 0 16,2-2 2-16,-1 2-1 0,0-1 0 0,-1 1-2 16,-1 0-2-16,2-1 3 0,-4 1-1 0,2 0 1 15,-2 1-1-15,4 0-3 0,-3-1 0 16,1 2 1-16,2-4 2 0,-1 4-2 0,2-2 2 16,1 1-2-16,-2-1-4 0,4 0 4 0,-4 0 0 15,2 2 2-15,3-2 3 0,-3 1-6 0,4 0 1 16,-2 0-1-16,1-1 1 0,-4 0 2 15,6 2 1-15,-6-2-3 0,5 1-3 0,-2-1 6 16,3 0-1-16,-3 0 3 0,1 0 2 0,-2 0-5 16,2 0 0-16,-1 0-1 0,0 0 1 0,0 0 1 15,0-1-1-15,-4 1 0 0,4 1-6 0,-2-1 6 16,-1-1-3-16,3 1 3 0,-1 0 4 16,-2 0-8-16,4 0 2 0,-1 0 0 0,0 0 0 15,2 0 2-15,0 0 1 0,2 0 0 0,-4 0-3 16,3-2 3-16,0 2-2 0,-3-1 2 0,3 0 5 15,-1 0-6-15,-2 1 1 0,3 0-2 0,-4-2-4 16,2 2 7-16,0 0 0 0,-1 0-1 16,1 0 0-16,-1 0-2 0,1 0 1 15,0 0 2-15,2 0 5 0,-2-1-5 0,4 1 0 0,-3 1 0 16,2-1-3-16,-1 0 8 0,-1 0 2 16,-1 0 1-16,4 0 1 0,-2 0-2 0,0 2-1 15,-1-2 2-15,2 0 2 0,-1 0-3 0,-1 0 1 16,0 1-3-16,1 0-3 0,-2 0 4 15,-1-1 0-15,0 2 1 0,-1-1-1 0,1 0-2 16,0-1-2-16,-1 0-1 0,2 0 6 0,-4 1-6 16,4-1-1-16,-1 3 0 0,0-2-6 0,0 0 5 15,1 0-1-15,-3 0 2 0,0 2 2 16,1-3-5-16,1 1 1 0,-4-1 2 0,6 1-1 16,-4 0 1-16,-1-1 0 0,4 1-2 0,-3-1-2 15,-1 0 5-15,4 1-1 0,-3-1 1 0,-1 0 4 16,5 0-5-16,-6 0 1 0,2 0-2 15,4-1 1-15,-6 1-1 0,4 0 1 0,-1 0 0 16,-2 0-3-16,0-1 3 0,4 1-1 0,-4-1 4 16,-1 0 3-16,3 1-5 0,0-1-1 0,-2 1-4 15,-2-2-1-15,2 2 2 0,-1 0 2 16,1 0-3-16,1 2-1 0,-2-2 3 0,-1 0-2 0,2 0 2 16,-2 0-1-16,1 0-1 0,1 0 2 15,-1 0-2-15,-1 0 3 0,5 0-1 0,-5-2 1 16,2 2 0-16,-1 0-1 0,-1-1 0 0,1 1-1 15,0-1 0-15,3 1 5 0,-3 0-6 16,-1 0-1-16,0 0 1 0,1 0-3 0,-1 0 4 16,-1 0 2-16,-1 0 0 0,5 0-3 0,-2 0 2 15,0-1-1-15,0 1 0 0,1 0 6 16,-3-1-6-16,-1 1 0 0,1 0-2 0,-2 0-3 16,2-1 5-16,0 1 1 0,0 0 0 0,1-3 0 15,-1 2 0-15,1 1-2 0,0-1 1 0,-1 0 4 16,-3-1-4-16,5 1 3 0,-3 0-3 0,1 0-4 15,-2-1 5-15,-1 2 0 0,2 0-1 16,1-1 0-16,-3-1-1 0,-1 1-1 0,3 0 2 16,-5 1 3-16,3-1-4 0,-3 1 0 0,-1 0 0 15,3 0-4-15,-3 0 6 0,-1 0-1 16,0 0 1-16,4 0 0 0,-4 0-2 0,1 0-2 0,0 0 1 16,-1 0 2-16,3 0-1 0,-1 0 3 15,-1-1-3-15,4 1-2 0,-3 0 3 0,7-1-1 16,-6 1 2-16,4-1 3 0,0-1-5 0,0 1 0 15,-3-1-1-15,3 2 2 0,-2-1-2 16,-2 0 2-16,4 1 0 0,-5-3-4 0,0 3 4 16,3 0-2-16,-4 0 2 0,2 0 2 0,-1 0-3 15,-1 0 0-15,-1 0-3 0,-1 1 1 0,0-1 2 16,0 0 1-16,0 0 0 0,0-1-2 0,0 1 3 16,0 0-1-16,0 0 2 0,-1 1 1 15,1-2-4-15,0 1 1 0,0 0-2 0,0 1 2 16,0-1 0-16,0 0 0 0,1 0 0 0,-1 0 0 15,0 0-1-15,0 0-2 0,0 0 2 0,0-1 0 16,0 1-2-16,0 0 0 0,0 0-1 16,1 0-2-16,-1 0 4 0,0 0 0 0,0 0-1 0,0 0-1 15,0 0-5-15,0 0-6 0,0 0-12 16,0 1-16-16,-1-2-31 0,0 1-38 16,1-1-48-16,-2 1-73 0,-1 0-168 0,-2 1-329 15,-3 0-361-15</inkml:trace>
  <inkml:trace contextRef="#ctx0" brushRef="#br1" timeOffset="575146.0134">15361 14807 1 0,'0'-1'0'0,"-1"-1"0"0,0-1 324 0,0 2 57 15,1-1-48-15,0 2-57 0,-1-1-42 16,0 1-37-16,1 0-28 0,0 0-26 0,0 0-30 16,1 0-28-16,-1 0-20 0,0 1-18 0,0-1-11 15,0 2-9-15,0-2-12 0,0 0-7 16,0 0-5-16,0 0-7 0,0 1 4 0,1 0 0 15,-1 1 4-15,0 0 3 0,0 0 1 0,1 2-3 16,-1 0 4-16,0 4 5 0,-1-2 0 0,0 2 6 16,0 1-1-16,-2 1-1 0,0 1 5 15,2 0-1-15,-1 2 1 0,0-1-2 0,-3 0-2 16,4 0-3-16,-1 1 0 0,-2 0 1 0,2-1-4 16,1-2 0-16,1 2-4 0,-1-3-2 15,-1 2 3-15,-2-1-2 0,4-2 1 0,-2 2-2 16,2-4-2-16,0-1 0 0,0 0 0 0,2 2 2 15,2-4-3-15,-4 1 3 0,1-1-3 0,0-1 0 16,-1 1 3-16,1-1-1 0,-1 1 3 16,0-2-1-16,1 0 1 0,-1 0 0 0,0-1 1 15,0 1 3-15,0-1-3 0,0 0 6 0,0 0-2 16,0-1 3-16,0 1 4 0,0-1 0 0,0 1 1 16,0 0-2-16,0 0-2 0,0 0-4 15,0-1-2-15,0 1-2 0,0-1-6 0,1 1-1 16,-1 0-8-16,0 0-6 0,0 0-3 0,-1 0-18 15,1-3-23-15,0 3-43 0,0-1-52 16,1 1-89-16,0 0-171 0,2 4-350 0,-1-2-583 16</inkml:trace>
  <inkml:trace contextRef="#ctx0" brushRef="#br1" timeOffset="576610.2018">15319 15255 1 0,'0'-1'0'0,"-1"-1"0"0,-1 0 94 0,1 0 287 0,-2-1-2 16,1 0-51-16,1 2-37 0,1 1-47 0,-1-2-47 15,1 1-41-15,-1 1-32 0,1 0-39 16,-1 0-24-16,1 1-22 0,0 1-17 0,-1-2-8 15,1 2-8-15,-3 2 1 0,1-1-1 0,0 2 0 16,0-1 1-16,-4 2 1 0,4 1 0 16,-1 0 0-16,-2 0 0 0,3 2-2 0,-1-2-1 15,-2 0 2-15,3 2-4 0,0 0 3 0,-2 0-4 16,3 2-1-16,-1-3-1 0,1-1-4 0,1 1-2 16,1-2-15-16,1 1-35 0,-1-1-64 15,4 1-92-15,-3 1-119 0,1-2-165 0,3 0-124 16,-3 2-23-16,3-2 643 0</inkml:trace>
  <inkml:trace contextRef="#ctx0" brushRef="#br1" timeOffset="576802.701">15265 15569 1 0,'-3'3'0'15,"0"1"0"-15,1 2 0 0,0-4 0 16,1 2 0-16,-2 1 0 0,2 0 39 0,1 1 25 15,0-1-16-15,0 0-20 0,1 0-4 0,-1 2 0 16,3 0 9-16,-2 0-3 0,-1 0 1 0,0 2-4 16,-1-2-14-16,1 2-39 0,0 0-114 15,-4 3-55-15,2 2 195 0,0-3 0 0</inkml:trace>
  <inkml:trace contextRef="#ctx0" brushRef="#br1" timeOffset="576994.7434">15218 15886 1 0,'0'0'0'0,"0"3"0"0,0-1 0 0,0 1 0 16,0 0 0-16,0 2 0 0,0-1 0 0,1 1 0 16,-1 2 0-16,1-3 0 0,2 2 0 0,-2 2 0 15,0-1 0-15,-1 1 0 0,1 2 0 16,0-2 0-16,-1 0 0 0,1 2 0 0</inkml:trace>
  <inkml:trace contextRef="#ctx0" brushRef="#br1" timeOffset="577196.2074">15197 16188 1 0,'-1'2'0'0,"-1"2"0"0,-3 1 107 0,4-2 127 15,1-1-71-15,0 3-52 0,-1-2-21 0,1 3-4 16,1 1-11-16,-1 0-8 0,0 1-15 16,1 1-8-16,-1 0-9 0,1 3-11 0,-1-2-3 15,4 1-8-15,-3 2-9 0,1-2-17 0,1 0-31 16,1 0-107-16,-2-1-181 0,0-1-173 0,0 0 424 16</inkml:trace>
  <inkml:trace contextRef="#ctx0" brushRef="#br1" timeOffset="577423.143">15214 16469 1 0,'-4'4'0'16,"2"-2"133"-16,-2 3 205 0,0 1-73 0,1-1-100 16,2-1-57-16,0 1-35 0,0 1-15 0,1 1-9 15,0 0-8-15,-1 0-8 0,1 0-7 16,0 0-10-16,0 1-4 0,0 2-2 0,0-1-1 15,-3 4-3-15,2-2-7 0,0 4-11 0,-1-2-26 16,0 1-48-16,-3-1-86 0,3 1-143 16,-2 2-186-16,-3 2 284 0,0-1 217 0,2 0 0 15</inkml:trace>
  <inkml:trace contextRef="#ctx0" brushRef="#br1" timeOffset="577611.8165">15177 16876 1 0,'1'4'0'16,"-1"-2"0"-16,0 2 0 0,0 0 36 0,0 0 201 16,0 0-43-16,0 3-46 0,0 3-29 0,0-1-24 15,0 1-17-15,0-1-11 0,0 0-17 16,1 1-7-16,-1 0-8 0,1-1-9 0,2 1-7 16,-1 1-9-16,1 0-12 0,-2 2-10 0,3 1-31 15,-2-4-101-15,0 2-178 0,2-4-215 16,0 0 440-16</inkml:trace>
  <inkml:trace contextRef="#ctx0" brushRef="#br1" timeOffset="577817.3406">15178 17217 1 0,'-2'8'0'0,"-4"0"58"16,2 4 194-16,1-1-36 0,-1-1-51 0,3 1-29 15,1-2-37-15,0 3-36 0,1-1-8 0,-1 3-19 16,2-2-8-16,0 1-12 0,-1-1-15 0,2 0 2 16,-3 1-12-16,2 0 1 0,-1 1-12 15,2-1-15-15,-2 2-21 0,1-6-67 0,-1 3-114 16,0-1-205-16,-2-1 244 0,-1 1 198 0,1 0 0 16</inkml:trace>
  <inkml:trace contextRef="#ctx0" brushRef="#br1" timeOffset="578033.0814">15154 17643 1 0,'0'6'0'16,"-1"3"0"-16,1-2 346 0,-3 4-38 0,3-4-78 15,-1 3-57-15,0 1-35 0,1-2-23 16,-1 2-17-16,1-4-10 0,0-1-25 0,0 0-20 15,-1 0-8-15,0-1-18 0,1-1-4 0,-1 1-10 16,0-2-29-16,-2 1-78 0,1-1-233 0,0-2-393 16,1-2 257-16</inkml:trace>
  <inkml:trace contextRef="#ctx0" brushRef="#br1" timeOffset="579091.9649">13510 14163 1 0,'0'-4'449'0,"0"-1"28"16,0-2-50-16,0 4-87 0,1-1-67 15,-1 2-62-15,0 0-49 0,0 2-35 0,0 0-37 16,-1 0-34-16,1 1-28 0,0 0-17 0,0-1-10 16,0 1-9-16,0 0-2 0,-1 3 8 15,1-1 4-15,-2 5 9 0,1 2 7 0,-4 0-5 16,4-1-1-16,-1 2 0 0,0 2-2 0,-1 1 4 0,1 1 2 16,1 1-1-16,-1 0-2 0,-1 1 0 15,0-2-2-15,2 3 0 0,0-3 0 0,0-1-3 16,-1 4 0-16,2-4-2 0,-1 2-2 15,-2-2 2-15,3-1 0 0,-1 1 1 0,0-3-2 16,0 3 1-16,1-2 0 0,-2 1 1 16,0-3 4-16,1 2-3 0,-3-3 1 0,3-1-2 0,1 0-1 15,-1-2 3-15,0-1-1 0,-1 1-3 16,1 0-1-16,-1 0-4 0,1-1-12 0,0-1-19 16,0 3-33-16,0-3-60 0,-2-1-91 0,-1-2-179 15,2 1-381-15,1-1-560 0</inkml:trace>
  <inkml:trace contextRef="#ctx0" brushRef="#br1" timeOffset="579547.0398">13364 14205 1 0,'3'-3'145'0,"-1"-1"286"0,3-1-42 16,0 1-70-16,4-2-66 0,-2 2-77 16,3-4-35-16,1 5-26 0,3-2-20 0,1 0-15 15,0 1-15-15,2 2-10 0,-1 1-6 0,4 1-2 16,-1 1-7-16,3 2-5 0,-2 1-4 16,-1 2-8-16,1-1-3 0,-4 5-3 0,-1-3-4 15,-1 1-4-15,1 2-1 0,-4-1-3 0,0 4 1 16,-2 0 2-16,0 0-1 0,-3 2 3 0,-1 1 0 15,-3 1 3-15,-2 1 4 0,-1-1 4 16,-1 2 4-16,-5 0 0 0,-2 2 1 0,1 0-4 16,-5-3-2-16,0 0-1 0,-2 2-2 0,0-2-2 15,-5 2 0-15,2-3-3 0,-3 0 0 0,-2 2 1 16,1-3-1-16,-5-1-2 0,1-1-1 16,1-3-1-16,3 0 0 0,2-2 0 0,0-3-4 15,6 1 2-15,0-2-4 0,7-1-1 0,2-2 1 16,3-1 0-16,0-1 2 0,1 0 2 0,-1 0 1 15,4 0-3-15,-2-1-1 0,1 1-2 16,1 0-9-16,-2 0-5 0,1 0-10 0,0 0-2 0,0 0-11 16,3 1-27-16,2 0-62 0,3 0-142 15,2 1-365-15,3 0-856 0</inkml:trace>
  <inkml:trace contextRef="#ctx0" brushRef="#br1" timeOffset="580059.8096">14469 14897 1 0,'2'-2'0'0,"0"0"362"0,0 0 163 16,-1-1-78-16,0 1-101 0,1 0-71 0,0 2-58 15,-2-1-41-15,0 2-37 0,0-1-37 0,0 0-28 16,0 2-25-16,0-2-17 0,-2 0-18 16,2 3-5-16,-2 0 2 0,1 0 4 0,-1 3 14 15,-1 1 2-15,-2 3 3 0,2 0-3 0,-4 1-4 16,1 2-4-16,0 0-7 0,-2-2-2 0,-1 2-8 15,4 2 4-15,-3 0 0 0,-1 0-5 0,1-3 8 16,2 3-9-16,0-3 1 0,2 1 0 16,-1-4-9-16,3 0 0 0,0-1-18 0,0-1-32 15,2 1-55-15,2-3-90 0,-1-3-174 0,1 1-417 16,2-3-711-16</inkml:trace>
  <inkml:trace contextRef="#ctx0" brushRef="#br1" timeOffset="580313.5637">14713 14886 719 0,'-2'0'710'0,"1"-2"-269"0,-1 2-145 0,1 0-104 16,-2 2-67-16,1 1-47 0,0 2-14 0,-1 2-5 15,-2 0 4-15,1 4-6 0,0-1-13 0,0 2-2 16,1 1-8-16,-4-1-6 0,3 2 1 15,-3 0-8-15,2 1-2 0,-2 1-5 16,-1 1-2-16,2 0-4 0,0-1-2 0,-1 0 1 16,4 1-7-16,-4-3-2 0,5 0-15 0,-1-1-31 0,-1-2-46 15,3-2-88-15,1 1-154 0,0-5-355 16,1 1-788-16</inkml:trace>
  <inkml:trace contextRef="#ctx0" brushRef="#br1" timeOffset="580547.5768">15026 14931 411 0,'-1'0'704'16,"-1"-2"-218"-16,-3 1-155 0,3 1-101 0,1 3-90 16,-3-2-43-16,-2 5-23 0,2 0-23 0,-2 1-10 15,0 2-17-15,-1-1-10 0,1 1-2 0,2 2-3 16,-2-1 0-16,2 4-3 0,-2-3-1 15,1 3 0-15,0-1-2 0,2 2 0 0,2-1-15 16,1-2-42-16,0 1-95 0,1-3-167 16,1-2-333-16,2 2-332 0,1-5 488 0</inkml:trace>
  <inkml:trace contextRef="#ctx0" brushRef="#br1" timeOffset="580708.8377">15127 15007 240 0,'1'-9'687'0,"4"3"-106"0,-2-2-141 15,0 1-108-15,-2 6-85 0,2 0-63 16,-3 1-59-16,0 1-51 0,0-1-39 0,-3 1-27 16,3 1-8-16,-1 1 0 0,1 3 4 0,-1-1 1 15,-1 3-3-15,2 2 5 0,-2-1-2 16,0 3 1-16,-2-1-4 0,3 3-22 0,-1-2-51 16,0 0-84-16,-2-2-147 0,1 0-357 0,-4 1-822 15</inkml:trace>
  <inkml:trace contextRef="#ctx0" brushRef="#br1" timeOffset="581167.8467">13389 14877 1 0,'-5'-4'0'0,"-2"-3"475"0,0-2 26 0,2 3-50 16,3 0-91-16,-1 1-77 0,2 1-58 15,1 0-53-15,0 2-37 0,0 2-32 0,0-1-35 16,0 1-26-16,0 1-25 0,0 0-14 0,0 0-3 16,0 4 0-16,0 2 5 0,-1 1 2 0,0 3 2 15,-2 1 2-15,-2 4 3 0,2-1 1 0,-4 2-2 16,1 0 2-16,0 1-6 0,-3 0 0 15,3-1 1-15,1 1-5 0,-2-2 3 0,3-1-4 16,-5 0-5-16,5-4-13 0,-1 1-33 0,2-4-46 16,-2-1-70-16,2-1-118 0,3-1-261 0,-2-2-335 15,0-1-74-15</inkml:trace>
  <inkml:trace contextRef="#ctx0" brushRef="#br1" timeOffset="581450.5313">13049 14809 563 0,'-5'-2'715'16,"-6"0"-279"-16,3-1-81 0,5 2-83 0,0 1-78 16,0 1-72-16,2 1-64 0,0 1-36 0,1 1-12 15,-3 1 6-15,-1 5 3 0,0 1 2 16,2 2-3-16,-4 2-6 0,4-3 0 0,1 3-3 15,-2-2 0-15,0 2 2 0,0-2-1 0,2 2 1 16,-4 0-3-16,0-4-3 0,2 2 2 0,-1-2-3 16,1 2-4-16,-4-2-13 0,3 0-18 0,-3-3-26 15,3-2-33-15,-3 1-42 0,2-1-80 16,-1 0-136-16,0-2-313 0,-2 0-273 0,1-3 494 16</inkml:trace>
  <inkml:trace contextRef="#ctx0" brushRef="#br1" timeOffset="581700.9465">12585 14857 1007 0,'0'0'478'0,"0"1"-154"0,-2-1-91 0,4 2-104 15,-2 1-68-15,-2 0-20 0,1 1 4 0,-3 2 10 16,2 2 4-16,-3 1-12 0,1 0-14 0,2 2-8 15,-2-2-3-15,-1 1-6 0,2 1-2 16,-2 0-1-16,2 0-10 0,-1-2 9 0,-1 3-1 16,1-4 3-16,-2 3 7 0,3 0-12 0,-4-1-6 15,3 0-15-15,-2-3-31 0,1 0-46 16,-1 1-74-16,1-3-135 0,-2 1-263 0,-1 0-221 16,2-1 56-16</inkml:trace>
  <inkml:trace contextRef="#ctx0" brushRef="#br1" timeOffset="581934.4322">12212 14900 121 0,'-2'1'411'15,"-3"-1"-98"-15,0 3-75 0,2-1-84 0,-1 1-50 16,1 3-37-16,0 0-23 0,-1-1-11 0,2 0-9 15,0 1-14-15,0 0-2 0,0-1-2 16,1 1 2-16,-1 1 7 0,2-2 2 0,0 0-1 16,-1 0-13-16,1 1-62 0,0 0-148 0,1 0-238 0,-1 0-174 15,0-1 358-15</inkml:trace>
  <inkml:trace contextRef="#ctx0" brushRef="#br0" timeOffset="608978.1687">12185 14471 1 0,'1'-1'0'15,"-2"-1"0"-15,-1-2 0 0,2 1 0 0,-1-1 0 16,1 0 0-16,0 1 0 0,0 1 0 0,-1-1 17 16,-1 1 185-16,2 0-8 0,0 0-8 0,-2-3-18 15,1 3-15-15,1-1-11 0,0 0-2 0,-1 0 0 16,1 1-9-16,-1-1-3 0,1 1-6 16,-2-4-8-16,2 3-9 0,0-2-7 0,0 0-16 15,0 1-11-15,2-1-9 0,-1-1-8 0,0 0-3 16,-1 1-6-16,1 2-2 0,1-4-4 15,-2 4-5-15,0 0 0 0,2-1-1 0,-2 0-1 16,0 1-1-16,0 0-2 0,-2-2-3 0,2 3-2 16,0-3 2-16,-2 2-3 0,1 0 1 0,0 0-2 15,0 2-5-15,-1-2 2 0,1-1 0 0,0 1 0 16,0 0 0-16,-1-1-2 0,1 2-3 16,0-2 0-16,0-2-2 0,1 2-2 0,-2 0-1 15,1-1-3-15,0 3-4 0,1-2 1 16,0 1 0-16,0-1 1 0,0-1 2 0,-1 1-4 0,1 1 0 15,-2-1-1-15,2 1 0 0,-1-1 3 16,0 2 0-16,1-1-1 0,-1 3-5 0,-1-3 3 16,1-1-3-16,1 2 3 0,-1 0 2 0,1-1-4 15,-2 2 1-15,0-2-2 0,2 0-1 0,0 2-1 16,-1 0-4-16,1 0-9 0,-1 1-18 0,-1-1-20 16,2-1-30-16,-1 1-44 0,0-1-57 15,0 1-113-15,1-1-246 0,0 0-266 0,-1 1-45 16</inkml:trace>
  <inkml:trace contextRef="#ctx0" brushRef="#br0" timeOffset="609548.6916">12126 13966 1 0,'-1'-1'0'16,"0"0"0"-16,-1-1 0 0,1-1 0 0,1 2 0 15,0 0 0-15,0-1 0 0,1 2 0 0,1-1 0 16,-1-1 0-16,1 1 0 0,0-2 0 0,-1 2 0 16,0 0 0-16,0 1 0 0,1-1 0 15,-1 0 0-15,-1 0 0 0,0-1 0 0,0 1 0 16,1 0 0-16,-1-1 0 0,0 1 0 0,0-5 0 15,0 5 0-15,0-1 0 0,0-1 0 0,0 1 25 16,0-2 109-16,0 1 16 0,0-1 12 16,0 1-12-16,0 0-20 0,-1 1-21 0,1-1-13 15,0 1-2-15,0-1-7 0,0 0-5 0,0 1-7 16,0-2-4-16,0 0 0 0,0 0-5 16,0 1-6-16,1-1-8 0,-1-1-5 0,0 0 3 15,2 0 4-15,-1-3 4 0,-1 4 0 0,0-3-1 16,0 0-1-16,1 1-1 0,0 0-3 0,-1-2-5 15,0 1-7-15,1 1-7 0,-1-2-7 0,0 3-5 16,0 0-2-16,0-1-1 0,0 2-3 0,0-1-1 16,0 2-2-16,0-1-2 0,0 0 1 15,0 2 2-15,0-1 1 0,-1 2-1 0,1-3-1 16,-1 1-1-16,0 0-2 0,1 0 1 0,0 1-3 16,-1-1-1-16,1 1-1 0,-2 1-5 15,2-1 4-15,0 0-2 0,-1-2 0 0,1 4 1 16,0 0-3-16,-1-2 0 0,1 2 0 0,0-1-2 15,-2 1-1-15,2 0-5 0,0 0-5 0,0 3-12 16,0-3-15-16,-1 0-16 0,1 0-19 0,0 1-37 16,-1 3-73-16,0-1-146 0,1 0-243 15,0 2-175-15,0-2 444 0</inkml:trace>
  <inkml:trace contextRef="#ctx0" brushRef="#br0" timeOffset="612823.4269">12228 13412 1 0,'-2'0'0'15,"-2"-4"0"-15,2 2 0 0,-1-1 0 0,1 2 0 16,-1-1 100-16,1 0 81 0,2 0-14 0,-1-2-18 16,-1 1-14-16,1-3-8 0,1 2-8 15,0-1-6-15,-1 0-2 0,1 1-2 0,0-3-2 16,0 2-3-16,0 0-6 0,1 0-6 0,-1-1-8 15,0-1-11-15,1 3-7 0,1-2-6 0,-2 0-2 16,1 0-4-16,-1 1-4 0,2-1-4 16,-2-1-5-16,0 1-3 0,1 1-2 0,-1-1-2 15,0 1-1-15,2-2-1 0,-2 1-3 0,0 1-2 16,0-2-3-16,0 1 1 0,0-1-2 0,0 4 1 16,-2-2-4-16,2-1-3 0,-1 2-2 15,1 1-2-15,0 0-1 0,-2 0-2 0,2 0 3 16,0-1-3-16,0 1 1 0,0 1 0 15,-1 0-1-15,-1-1 0 0,2 1-3 0,-1 1-1 0,1 0-1 16,-1-1-1-16,-1 0 0 0,1 1-2 0,0 0 2 16,1 1-4-16,-1-1 1 0,1 1-2 15,0-2-5-15,0 2-12 0,0-2-26 0,-1 2-40 16,1 2-58-16,-2-4-99 0,2 2-201 16,0-1-328-16,0-1-236 0</inkml:trace>
  <inkml:trace contextRef="#ctx0" brushRef="#br0" timeOffset="613314.2745">12200 12801 1 0,'0'-4'0'0,"-1"-3"0"0,-2 0 298 15,3 2 18-15,0-1-24 0,0-1-48 16,0 1-36-16,1 2-48 0,-1-1-43 0,2-3-33 16,-1 2-32-16,-1 0-15 0,2 1-6 0,-1-3-3 15,2 3 3-15,-2 0 4 0,2-1 5 16,-3 2 3-16,3-2 3 0,-1 2-3 0,-1-1-5 15,1 1-8-15,1-1-9 0,-2-1-2 0,2 0-1 16,-2 2 5-16,0 1 1 0,0 0 0 0,1-4-1 16,-1 5-3-16,-1-3-3 0,1 1-3 15,-1-1-1-15,1-1-2 0,-1 0-2 0,3 2-1 16,-3-2-2-16,1 0 0 0,0 0 1 0,-1 1 0 16,2-1 0-16,-2 2-2 0,0-3 0 0,0 2 0 15,1 0-3-15,-1 2 2 0,2-1-2 16,-2 0 1-16,0 1 1 0,0 1-2 0,0 0 2 15,0 2-1-15,0-1-1 0,0-1 0 0,0 1-1 16,0 0 0-16,0 1-3 0,0 0-4 0,0 0-12 16,0 0-26-16,-2 0-40 0,2 0-61 15,0 0-59-15,2 0-102 0,-1 1-161 0,1-1-130 16,2-1-25-16,-2-1 622 0</inkml:trace>
  <inkml:trace contextRef="#ctx0" brushRef="#br0" timeOffset="613833.536">12268 11904 1 0,'-4'-1'0'0,"1"-3"409"0,-4 1-21 16,4 1-50-16,-2-1-61 0,0-1-57 0,2 0-54 15,1 1-24-15,-3 1-22 0,4-1-21 16,-2 1-16-16,2-2-18 0,-2 1-9 0,2-3-8 15,1 1-10-15,0 2-1 0,-1-2-4 0,2 1-3 16,-1-3-6-16,0 1-4 0,1 1-3 16,1 0-4-16,-1-1 0 0,0-1-3 0,0 1 0 0,1 1 0 15,-1-2-1-15,-1 1 3 0,1 1 0 0,0-1 1 16,-1-2 1-16,3 2-4 0,-3 0-2 16,0 0-1-16,0 1 1 0,0-1-1 0,0 1-1 15,0 1 1-15,-3-1-1 0,3 1 1 0,-1-1 0 16,1 2-1-16,-1-1-2 0,1-1-1 15,0 3-1-15,-1-3-4 0,-1 3 4 16,2-2-2-16,0 2 0 0,-1-1 1 0,1-3-4 0,0 5 2 16,0-4 0-16,0 3-1 0,0-1 0 0,0-1-3 15,0 1-4-15,0 0-5 0,0 1-16 16,0 1-31-16,0 0-44 0,-1 1-67 0,0 0-109 16,-1-2-170-16,1 2-60 0,0 0-171 0,1 0 197 15</inkml:trace>
  <inkml:trace contextRef="#ctx0" brushRef="#br0" timeOffset="614336.4052">12314 11367 1 0,'1'-6'0'0,"1"-1"0"0,2-1 0 0,-3 1 0 15,-1-1 0-15,0 3 89 0,0 0 149 0,0-2-9 16,0 1-3-16,0 1-24 0,0 0-19 16,0 0-16-16,1-1-31 0,-1 1-12 0,0 1-7 15,1 0-8-15,-1-1-2 0,1 0-9 0,-1 2-16 16,0-1-14-16,0 1-12 0,0-1-11 0,0 1-2 15,0 0-5-15,0-1-1 0,0 3-6 16,0-1-2-16,0 1-3 0,-1 0 1 0,1 0 2 16,0 0-4-16,0-1 3 0,0 1-7 0,0 1-1 15,0-1 1-15,-1 0-5 0,1-1 1 16,0 2-2-16,0 0 0 0,0 0 1 0,0 0-1 0,0 0 0 16,0 0-4-16,0 0 3 0,-1 0-3 0,1 0-1 15,0 0 2-15,0-1-4 0,0 1 3 16,0 0-2-16,0 0-2 0,0 1 0 15,0-1-1-15,0 0 2 0,-1 0-6 0,-2-1 4 0,3 1-5 16,-1 0-1-16,-1 0 2 0,1 0-6 16,0 0 3-16,0 0-3 0,-3 0-2 0,1 1 0 15,-1-1-2-15,1 3 2 0,-1-2-4 0,2 0-3 16,-1 2-11-16,1 0-25 0,-1 1-54 16,2 3-99-16,1-1-218 0,1 1-392 0,3 3-405 15</inkml:trace>
  <inkml:trace contextRef="#ctx0" brushRef="#br0" timeOffset="622161.5993">18263 17525 1 0,'1'-2'0'16,"-1"-1"0"-16,1-2 0 0,0 2 0 16,-1-1 0-16,0 0 0 0,0 1 0 0,0-1 0 15,0-1 0-15,0 3 0 0,0-5 0 0,2 4 0 16,-2-1 152-16,0 0 34 0,0 1 2 0,0-1-6 15,0 1-13-15,0 0-12 0,0-1-9 16,0 1-26-16,0 0-10 0,0 2-14 0,1 0-18 16,-1-1-6-16,0 0-13 0,0-1-5 0,0 1 0 15,0-1 1-15,0 3-2 0,0-1-2 16,0 0-3-16,0-1-9 0,0 1-1 0,0 1-4 16,0-1-4-16,0 1-1 0,1-1-6 0,-1 0-1 15,0-1-10-15,0 1 0 0,0 0-5 0,0-2-7 16,-1 2 7-16,1-2-11 0,0 1 4 0,-1 0-1 15,1-1-11-15,0 2 1 0,-2-3-11 0,2-1-14 16,0 1-30-16,0 0-55 0,0-1-97 0,0-1-167 16,2-2-268-16,-1-2-177 0</inkml:trace>
  <inkml:trace contextRef="#ctx0" brushRef="#br0" timeOffset="622426.8728">18266 17026 1 0,'-2'-3'1'0,"-4"-2"296"0,2-1-10 0,-1 0-4 16,0 2-23-16,3 0-64 0,-1 1-48 16,2-2-43-16,-1 1-20 0,2-2-24 0,0 1-19 15,0 0-12-15,0 0-15 0,2-2-6 0,-1 1-4 16,2-1-5-16,-2 0 1 0,1-1-2 0,-1 0 2 15,3-1-7-15,-2 0-4 0,-1 2-16 16,0 0-44-16,0-6-43 0,-1 5-75 0,1-3-94 16,-1 2-114-16,0-3-83 0,0-1 224 0,0-1 255 15,-1-1 0-15</inkml:trace>
  <inkml:trace contextRef="#ctx0" brushRef="#br0" timeOffset="622637.1864">18244 16501 1 0,'0'-8'0'0,"-1"-4"0"0,-1 1 0 0,0 0 116 16,1 4 212-16,-1-1-19 0,2-2-29 16,-1 2-28-16,0 0-29 0,1-1-27 0,-1 1-25 15,0 0-25-15,1-1-29 0,-1 0-28 0,1 2-25 16,-2-1-20-16,2 0-13 0,-1 2-1 0,1 0-4 16,-2-1-9-16,2 1-6 0,-1 1-10 15,0-4-4-15,0 3-8 0,0 0-6 0,-2-1-16 16,-1-1-32-16,3-1-47 0,-1-1-80 0,-1-2-124 15,1 0-200-15,0-2-172 0,-1-3 190 16</inkml:trace>
  <inkml:trace contextRef="#ctx0" brushRef="#br0" timeOffset="622841.3473">18215 15662 59 0,'-3'-6'688'0,"-4"-3"-387"16,0-1-44-16,4 2-99 0,1-1-22 0,1 3-30 16,1-1-37-16,0-1-27 0,1 0-22 15,0 0-10-15,1-3-12 0,1 1-4 0,1-1-1 16,0-1-14-16,1-1-34 0,-2 2-38 0,4-3-124 16,-3 2-265-16,1-1-135 0,-1 0 272 15</inkml:trace>
  <inkml:trace contextRef="#ctx0" brushRef="#br0" timeOffset="623056.803">18283 14979 182 0,'-3'-9'676'0,"-1"0"-427"0,0-5 41 15,1 5-27-15,0 0-28 0,2 2-50 16,0 0-59-16,-1-1-34 0,-1 1-29 0,2 0-15 15,-2 0-18-15,2-1-17 0,0 3-4 0,1-2-6 16,-1 1-3-16,1 1-5 0,1 0-6 16,-1-1-6-16,0 0-19 0,1 2-28 0,-1 1-24 15,0 1-85-15,0 0-239 0,-1 1-344 0,1 1-145 16</inkml:trace>
  <inkml:trace contextRef="#ctx0" brushRef="#br0" timeOffset="624931.4013">18475 13684 1 0,'-3'-2'0'0,"1"-1"153"16,2-1 107-16,-1 0-3 0,1 1-32 0,0-1-50 15,-1 2-35-15,0-2-25 0,1 3-22 16,0-1-21-16,-1-1-14 0,1 1-6 0,0-2-4 0,-2 0-3 15,2 1-8-15,-2-1-9 0,2-1-12 16,0 1-9-16,0-2-3 0,0 1-6 0,0-1-3 16,0 0-9-16,2-2-22 0,-2 0-52 0,0 0-115 15,2-3-278-15,-1 1-229 0,0-1 464 16</inkml:trace>
  <inkml:trace contextRef="#ctx0" brushRef="#br0" timeOffset="625160.7341">18461 13078 1 0,'-5'-6'0'0,"-2"-1"0"0,3-3 93 0,0 0 150 16,0 2-14-16,2-2-49 0,0 1-59 0,0 1-58 15,1 0-33-15,-1 0-30 0,1 1-9 16,2-1-4-16,1 0-2 0,-1-1-13 0,1 0-24 0,1-1-14 15,-1-1-48-15,1 1-66 0,-1-1-35 16,2-2-52-16,-2 3 267 0,1-3 0 16,1 2 0-16</inkml:trace>
  <inkml:trace contextRef="#ctx0" brushRef="#br0" timeOffset="625366.7728">18468 12410 1 0,'-4'-9'0'0,"-4"-2"36"0,1-3 163 16,1 2-17-16,1 3-15 0,-2 1-31 0,3-1-38 15,-1 1-33-15,2-1-17 0,2-1-13 16,-2 2-16-16,3 1-9 0,0-3-5 0,2 1-16 16,0-1-11-16,3 0-1 0,-1 1-3 0,3-1 9 15,-3 2-59-15,2 0-108 0,-2-2-104 0,3 2-65 16,-1 0 353-16</inkml:trace>
  <inkml:trace contextRef="#ctx0" brushRef="#br0" timeOffset="625591.3928">18396 11855 1 0,'-2'-6'0'0,"-2"-2"0"15,1-4 0-15,1 4 0 0,1 1 44 0,1-1 38 16,0 1-27-16,0 0-20 0,1 0-19 16,1 0-15-16,-1 1-15 0,3-2-2 0,1 2 4 15,0-1 0-15,1 0 6 0,0 1 0 0,-1 0 7 16,2 2-10-16,-2-1-29 0,1 2-39 16,-1-3 33-16,0 2 44 0,-1-1 0 0,0 0 0 15</inkml:trace>
  <inkml:trace contextRef="#ctx0" brushRef="#br0" timeOffset="625829.7799">18517 11439 1 0,'-3'-7'0'0,"-1"-2"0"15,0-2 0-15,-2 2 19 0,2 3 96 16,-1 0-39-16,0-1 6 0,0 1-7 0,1 1-4 15,0 1-9-15,1-1-23 0,2 0-5 0,-1 1-5 16,-1-1-9-16,0 2-6 0,1-1-2 16,-1 1-5-16,0-3 1 0,-1 2-9 0,3 0-27 15,0 3-49-15,0-2-87 0,1 0-30 0,-1 0-5 16,1-3 199-16,0 3 0 0,1-2 0 0</inkml:trace>
  <inkml:trace contextRef="#ctx0" brushRef="#br0" timeOffset="626090.1474">18441 11134 1 0,'-2'-5'0'0,"-2"-1"0"0,-1-2 0 0,1 1 0 16,0 2 159-16,1-2 23 0,1 2-13 0,-1-3-6 15,0 0-6-15,1 1-19 0,2 0-4 0,-1-1-18 16,-1 1-23-16,1 0-14 0,-1-1-18 15,1 1-7-15,1 0-4 0,0 0-9 0,0 0-14 16,0 1-14-16,1 0-9 0,1 0-3 16,-1 0 2-16,1 0 3 0,-1 1-2 0,-1 1 1 15,2-2-3-15,-2 2-2 0,1 1 4 0,1-2-7 16,-1 2-17-16,1-2-10 0,0-1-36 0,0 2-105 16,2-1-87-16,-1-3-132 0,2 1-88 15,0 0 229-15,-2 0 249 0</inkml:trace>
  <inkml:trace contextRef="#ctx0" brushRef="#br0" timeOffset="626285.7168">18391 10769 1 0,'-3'-5'0'0,"0"-2"0"0,-2 0 0 16,0 1 0-16,-3-1 0 0,2 1 0 15,0 1 0-15,-1 0 0 0,-2-3 0 0,3 3 206 16,-3 1 7-16,4 0-43 0,-1-2-51 0,0 4-44 15,3 0-37-15,1 2-30 0,0-1-52 0,2 1-68 16,2 1-28-16,-1 0-3 0,1 1 30 16,0 5 8-16,5 0-58 0,-1-2 154 0</inkml:trace>
  <inkml:trace contextRef="#ctx0" brushRef="#br0" timeOffset="628822.3358">12434 11173 1 0,'0'0'0'0,"0"0"0"0,0 0 0 0,0 0 0 15,0 0 0-15,0 0 0 0,0 0 0 0,0 0 0 16,1-1 0-16,-1 1 0 0,1-3 60 16,0 3 14-16,1-1 12 0,-1 1 9 0,0 0 20 15,1-1 18-15,-1 1 25 0,-1-1 20 0,0 1 4 16,0 0-11-16,0 0-21 0,0-1-26 0,0 2-22 15,0-1-22-15,0 0-19 0,0 0-20 0,0 0-17 16,0 1-14-16,2-1-8 0,-2 1-8 0,0-1-6 16,0 0-4-16,0 1-3 0,1-2 1 15,-1 2 5-15,0-1 10 0,2 0 8 0,-1 4 5 16,0-4 5-16,2 1-2 0,-1 0 3 0,3-1 3 16,-1 1-2-16,1-1 2 0,0 2-4 15,0-2-2-15,0 1 2 0,4 0-1 0,-2 0 1 16,-1 0-4-16,2 0 1 0,3 1-1 0,-1-1 3 15,-1-1 2-15,2 1-2 0,-1-1 2 0,2 0-2 16,2-1 4-16,-1 1 5 0,1 1 3 16,0-1 4-16,1 1-1 0,1-1-1 0,0 0-5 15,1 1 0-15,0-2-2 0,-1 1-3 0,4 0 0 16,0 0-4-16,-1 0-3 0,1-1-1 16,-3 1-1-16,2-1-1 0,-1 1 0 0,1-1 0 15,1-1-3-15,0 1 1 0,0 0 1 0,0 0-1 16,0 1 1-16,0-1-5 0,-3 1-1 0,-1 0 2 15,3 0-1-15,-3 0 1 0,1 1 1 0,1-1-3 16,-3 1 0-16,2-1-1 0,-3-1 4 16,0 2-3-16,-1-1 2 0,1 0 0 0,0 1-5 15,1 0 5-15,0-1 0 0,-2 0 1 16,5 2 1-16,-6-2-1 0,6 0 0 0,-5 0-2 16,4 0 2-16,-3 0 0 0,3 1 1 0,-5-2-2 15,3 2-5-15,-1-1 4 0,-4 1 0 0,6-1 2 16,-3 0 2-16,-1 0-4 0,-1 0 0 15,4 0-1-15,-1 0-1 0,-2 1 1 0,6-1 1 0,-6 0-1 16,6 3-3-16,-5-3 2 0,2 1-1 16,0-1 3-16,2 1 3 0,-4-1-4 0,6 0-1 15,-4 1-2-15,3-1 1 0,2 2 1 0,-1-1 3 16,3-1-1-16,2 1-2 0,-1 0 3 0,-1-1-1 16,2 0 2-16,4 0 4 0,-3 0-3 15,1-1 1-15,1 1 0 0,-2-1 3 0,4 1 5 16,1 0 3-16,0-1-2 0,2 1-4 0,0 0 0 15,1-2-3-15,0 2 1 0,0-1 4 16,3 1-5-16,0 0-1 0,-1-1-3 0,0 1-4 16,-3 0 6-16,2 0 1 0,1-1-1 0,-1 1 0 15,4 0-3-15,1 0-1 0,-5 0 1 16,5-2 8-16,-1 2-6 0,-2 0 2 0,1-1-2 16,0 1-8-16,-2 0 7 0,1 0-1 0,-1 0 2 15,2 0 1-15,-3-1-2 0,5 0-2 0,0 1 1 16,2-1 2-16,-2-1 0 0,-3 1 0 15,2 0-2-15,1 1-4 0,-2-1 6 0,2 0-1 16,1 0 1-16,0 1 4 0,0-3-6 0,0 2-1 16,-1-1 0-16,1-2 3 0,0 2 0 0,1 0 0 15,-4-1-2-15,1 0-8 0,1 3 7 0,2-1-1 16,-2-1 5-16,1 1 2 0,-4-2-5 0,3 1 1 16,0-1-2-16,0 0 3 0,1 0 2 15,2 0 0-15,-1 0-2 0,1 0-5 0,0 1 4 16,3-1-1-16,1-2 3 0,0 3 4 0,-1-2-5 15,2 1-1-15,-1-1-1 0,3 1 1 0,1-1 0 16,-2 0 2-16,-3 0 0 0,4 2-5 16,-1-2 6-16,-1 0 0 0,1 2 4 15,3 0 5-15,-2-3-7 0,0 3-4 0,0-2-1 0,0 2-1 16,-1 0 3-16,1-1 1 0,3 0-1 16,-1 0-2-16,-1 1 3 0,0-2-1 0,-5 1 1 15,2 0 2-15,-4 1-3 0,4-2 0 0,-7 2-4 16,-1-2 0-16,0 2 5 0,-1-1-1 0,-1 1 3 15,0-1-4-15,1 2 1 0,0-2-1 16,-2 0 2-16,0 0 1 0,1 0-2 0,-1 2 1 0,2-2-5 16,-5 2-4-16,-1-1 6 0,-3 0-1 15,0 1 2-15,-1 1 0 0,-5-1-5 0,3 1 1 16,-3 0 0-16,-2-1 5 0,-3 2-5 0,0-1 2 16,-3 1-3-16,-1-1-4 0,1 1 6 0,-2-1-4 15,-3 0 5-15,0 0-2 0,0 0-1 16,-2 0 3-16,1 0 0 0,-4-1 7 0,2 1-3 15,-2 0 6-15,-1-1-5 0,-1 1-6 0,-1-1 7 16,0 1-5-16,1-2 3 0,-1 2 2 0,-1 0-7 16,4-1 0-16,-1 0-4 0,0 1 2 15,2-1 2-15,1 1-3 0,-1-1 1 0,3 0-4 16,-1 1 3-16,0-2 0 0,3 2 3 0,-2-1 3 16,-1 1-5-16,1-1 1 0,1 1-2 15,-2-1 3-15,-1 0-1 0,-4 0 4 0,4-1-4 16,-4 1-4-16,-1 1 5 0,-1 0 1 0,0 0 5 15,1 0 3-15,-2 0-4 0,0 0 1 16,-2 0-3-16,2 0 1 0,0 0 1 0,-1 0-1 0,1 0-2 16,-1 0-5-16,1 0-4 0,0 1-9 15,0-1-15-15,-2 2-11 0,1-1-35 0,-1 2-69 16,-5 2-135-16,3 2-432 0,-5 2-869 16</inkml:trace>
  <inkml:trace contextRef="#ctx0" brushRef="#br0" timeOffset="629774.434">12288 11292 1 0,'-1'-3'0'0,"0"0"0"16,-2-2 367-16,2 3 36 0,1-1-30 0,0 2-65 16,-1 0-66-16,1 1-49 0,-2 0-48 15,2 0-33-15,0 0-30 0,0 1-20 0,0 0-11 16,-1 1-15-16,-1-1-7 0,-2 1 0 0,0 2 0 16,-2 3 10-16,-2-1 6 0,2 0 3 0,-2 1-1 15,-2 1-4-15,1-1-6 0,0 0-5 16,-1 3-4-16,1 1-1 0,-2 2-1 0,-1-1-1 15,1 2-3-15,-4 0 0 0,1 2-5 0,-1 0 0 16,1-1-3-16,2 1-1 0,-3 0-3 16,1-1 0-16,1 1-2 0,0-2-3 0,-2-1-1 15,4-1-2-15,1 0 2 0,0 0-1 0,1-1 2 16,3-1-4-16,1-2-1 0,3-2-1 0,-3-2 3 16,3 0-1-16,1 1 1 0,0-4-3 15,1 2-2-15,0-2 2 0,0 1 0 0,0-1 2 16,1 0 0-16,-1 1-3 0,1 0-4 0,2-1-9 15,1-1-16-15,-2 1-32 0,6-3-47 0,-1-1-77 16,4-2-142-16,4-2-318 0,4-2-351 0,-2-2 371 16</inkml:trace>
  <inkml:trace contextRef="#ctx0" brushRef="#br0" timeOffset="630095.0942">12317 11318 204 0,'0'-2'482'0,"4"-2"-43"0,-3 1-91 0,0 2-82 16,1 2-90-16,0-1-68 0,-1 2-42 15,2-1-3-15,-1 1 15 0,4 1 12 0,0 1 6 16,3-1-9-16,3 1-8 0,1 1-11 0,1 2-13 16,2 0-7-16,-1 1-6 0,2 1-6 15,3 0-5-15,-1 1-6 0,2 1-6 0,-1-1-1 16,0 1 1-16,-2-1-6 0,0 1-2 0,1-3-3 15,-6 1-5-15,2 2 5 0,-2-3 0 0,-2 1 1 16,-1-1 1-16,-1-3-2 0,1-1-3 0,-3 0 2 16,-2 1 4-16,2-3-1 0,-3 0 1 15,1-1-2-15,-1 1-2 0,-3-1 2 0,2 0-1 16,-1 0-1-16,1 0-3 0,-2 0-14 0,1 2-21 16,1-3-45-16,-2 1-70 0,2 0-140 15,-3-1-397-15,2 2-853 0</inkml:trace>
  <inkml:trace contextRef="#ctx0" brushRef="#br0" timeOffset="633179.7441">12398 11168 1 0,'0'0'0'0,"-4"-1"0"0,3 1 0 0,-2 0 0 15,1 0 0-15,0 0 0 0,1 0 0 16,-1 0 0-16,2 0 0 0,-3 0 0 0,1 0 0 16,-2 0 0-16,3 0 0 0,-3 0 60 0,1-1 139 15,0 0-4-15,2 0-14 0,0-1-14 16,-1 1-14-16,1-2-11 0,-2 3 0 0,2-3-7 16,0 3-12-16,1-2-7 0,0-1-16 0,-1 0-8 15,-1 0-5-15,1 0-8 0,0 1-5 0,-2-1-7 16,2 0-6-16,0-1-6 0,1 1-2 0,-1-3-4 15,-1 3-6-15,1 0 3 0,-1-4-5 16,0 1 0-16,-1 1 1 0,2-3-3 0,-1 1 6 0,0-1 0 16,-1 0-1-16,1-2-6 0,1-1-7 15,-3 1-5-15,2-1-6 0,0 2 3 0,1-4-3 16,1 3-4-16,0-2 0 0,0 1-2 16,0 1 0-16,0-2 2 0,0 2-2 0,0-2-2 15,1 2-2-15,0-1-2 0,0 1-2 0,1 0 1 16,-1 2-1-16,2 1 0 0,-2-1 2 15,0 2-3-15,0 1 2 0,2-1-1 0,-2 0 0 16,0 1 1-16,-1 1-2 0,2 0-3 16,-1 2-1-16,-1 1 0 0,0-2 1 0,0 3 0 0,0-1-2 15,0 1-4-15,0 1-1 0,0-1-3 0,0 1-1 16,0-1-3-16,0 0-3 0,0 0 3 16,1 2 2-16,1-1 5 0,1 0 7 0,-1 0-2 15,0 0 1-15,0 0-1 0,1-1 0 0,-1 2 2 16,2-1-2-16,-2 0 4 0,2-1-4 15,1 1 0-15,1 0 0 0,-1 0 0 0,3 1 0 16,-3-1 1-16,2-1-1 0,2 1-1 0,0 1 1 16,0 0-1-16,0 0 1 0,0 1 3 15,2-3-2-15,0 1-2 0,0 1-2 0,0-1 0 0,1 0 3 16,-1 1 1-16,2-1 0 0,-1 2-1 16,1-2 0-16,0 1 0 0,1 2-1 0,2-2 2 15,-1 0 0-15,1 0-2 0,1 1 2 0,-1-1-2 16,0-1 1-16,3 1 1 0,1-1 1 15,-2 0-2-15,3 2 0 0,1-2 0 0,-1 1-2 16,0 1 5-16,1-3-2 0,-3 1-1 0,2 0 1 16,-1-1-3-16,1 1 2 0,0 0 0 0,0-1 2 15,-1 0 0-15,0 0-1 0,3 0-1 0,-3 0 0 16,4 0 2-16,-2 1-2 0,0-2 0 16,-1 1-2-16,0-1-1 0,2 1 2 0,-4-1 2 15,3 0 0-15,-1 1 1 0,1-1-2 0,-1-1 0 16,1 1-2-16,-2 1 3 0,0 0 0 0,1-2-1 15,-1 2 4-15,-1-1-7 0,1 2 2 16,-1-1 1-16,0 0-1 0,2 0 4 0,0-1-3 16,2 1 0-16,-1 0-2 0,2 0 1 0,-3 0 2 15,2-2-1-15,-1 1 2 0,-2-1-5 16,3 0 3-16,1 2 0 0,1-1 1 0,0 0 1 16,2-2-1-16,1 1-2 0,1 0-1 0,1 1 2 15,-2 0-1-15,0-2 1 0,2 1 1 0,0 0-2 16,-1 2 1-16,2-1 0 0,-1 1 0 0,-1-2 2 15,0 1-1-15,-1 1-3 0,0-1 1 0,0 1 0 16,5 0 1-16,2-1 1 0,-2 1 0 0,-1-1-2 16,2 0 2-16,0 0 0 0,-1 1-1 15,2-2 4-15,-1 2-5 0,-1 0 1 0,4-1-2 16,-3 1-1-16,1 1 6 0,-1-1 0 0,-2 0 1 16,0 0-2-16,3-1-1 0,-2 1-1 15,-1 0 1-15,0 0 0 0,0 0-1 0,3 0-1 16,-2-2 1-16,4 1-2 0,-2 1 2 0,2 0 1 15,-2-1 2-15,1 1-2 0,-3-3 1 16,1 3-1-16,2 0-1 0,-3-2 4 0,3 2-3 16,-2 0-1-16,-3 0 3 0,1-1-2 0,3 1 3 15,-3 0 1-15,0 0-1 0,1-1 0 0,4-2 1 16,-4 3-3-16,0-1-2 0,-2 1 4 16,4-1-2-16,-2 1 2 0,3-1-1 0,-2 0-3 15,-3-1 2-15,1 2 1 0,3-1 2 0,-1 1 0 16,-2-2-1-16,0 1-1 0,4 0-3 0,-3-1 4 15,0 1-2-15,1-1 0 0,-1-2 2 16,-1 4-4-16,0-2 3 0,-1 0 0 0,4 1 0 16,-2 0 2-16,-2-1-2 0,1 1-2 0,-1-1 0 15,4 1 0-15,-2 1-1 0,0-1 1 0,-1 0 2 16,3 0-4-16,-4 0 3 0,-1-1 0 0,-4 2 0 16,3-1 1-16,1 0-2 0,-4 1-1 0,-1-1-1 15,3 1 3-15,-4 0-1 0,3 0 1 16,-4 0 1-16,-2-2-4 0,1 2 1 0,1 2 0 15,-5-2 1-15,4 0 2 0,-3 0-2 0,1 0-1 16,-2-2 0-16,2 2-2 0,-1 2 3 16,0-2 0-16,-2-2 3 0,0 2-3 0,1-2 2 15,1 2-2-15,0 0-1 0,-3 0 4 0,5 0-4 16,-4-1 1-16,4 1 0 0,2-1-3 16,-2 2 4-16,-1-2 1 0,-2 1 1 0,1 0-2 15,1-1 2-15,0 1-2 0,-2-1-1 0,2 1 3 16,-1 0-3-16,1 0 1 0,1 0 0 0,2-2-2 15,-3 4 4-15,2-2-1 0,1 0 2 0,2-2-1 16,-5 2 0-16,2 0-2 0,-2 0-2 0,0 0 4 16,1 2-4-16,0-2 2 0,-2 0 1 15,2-2-3-15,-3 2 3 0,0 0 1 0,2 0 0 16,-4 0 0-16,3-1 0 0,-5 1-3 0,1-1 0 16,-2 1 4-16,0 1-7 0,-3-1 5 15,1 0 0-15,-3 0-5 0,1 0 6 0,-2 0-3 16,-3 0 0-16,4 0 1 0,1-1 0 15,-3 1-2-15,3 0 0 0,0 0 3 0,0 1-5 0,1-1 5 16,1-1 0-16,-1 1-3 0,0-1 4 0,1-1-1 16,-1 2 0-16,3 0 1 0,0-1-1 15,0 1-3-15,-2-1-1 0,0 1 1 0,2 0-2 16,-2-1 4-16,0 1 1 0,-3-2-4 0,3 1 6 16,-3 1-4-16,0-1 0 0,0 1 1 15,-1-1-2-15,4 1 1 0,-6 0 0 0,4-3-1 16,-1 6-1-16,-3-6 1 0,0 3 2 0,-2-1-3 15,4 0 5-15,-2 1-4 0,1 1 0 0,-3-1 3 16,4 0-5-16,-4 0 1 0,3 0 0 16,-1 0-1-16,2 0 1 0,-3 0 3 0,2 0 1 0,-1 0-4 15,1-1 5-15,0 1-4 0,0 1 0 16,-1-1 0-16,0 0 0 0,2 0 2 0,-3-1-4 16,3 1 4-16,-3 0-2 0,0 0 1 15,-1 0 2-15,0 0-3 0,1 0-1 0,-3 0-2 0,2 0 0 16,-3 0 2-16,2 0-2 0,-1 0 3 15,-1 0 1-15,0 0-3 0,0 0 6 16,0 0-2-16,0 0 2 0,0 0-3 0,0 0 3 0,0 0-5 16,0 0-2-16,0 0 5 0,0 0-8 15,0 0 5-15,0 0 0 0,0 0-2 0,0 0 5 16,0 0-2-16,2 0 2 0,-2 0-1 0,3 1-2 16,-2 0-1-16,1 2-1 0,0-2 4 0,1 0-3 15,0 0 2-15,0 1 2 0,-2-1-6 16,3 0 8-16,-2-1-2 0,-1 1-1 0,1-1 2 15,-1 0-3-15,3 2-2 0,-2-2 0 0,-1 1 1 16,0 0-4-16,1 0 5 0,-1-1 1 0,2 0-3 16,-2 2 7-16,1-2-3 0,-1 1-1 15,1 0 1-15,-1 0-5 0,2-1 3 0,-1 1-3 16,0 1 2-16,0 0-1 0,1-1 1 0,0 0 2 16,0 0-3-16,0 2 6 0,1-2-3 0,0 1 0 15,0 1 1-15,-1 0-5 0,0-2 2 0,-1 0 0 16,2 1 0-16,-2-2 1 0,-1 1 2 15,1-1 0-15,-2 1-3 0,1-1 6 0,-1 0-6 16,0 0-1-16,0 3 4 0,1-2-8 0,-1-1 4 16,0 1 0-16,0 0 0 0,0-1 1 0,0 3 1 15,0-1 2-15,0 0-1 0,-1 2 0 16,1-1-1-16,-1 2-1 0,1 0 2 0,-2 0-3 16,1 0 1-16,0 0 0 0,-1 2-2 0,-2-3 4 15,3 3 0-15,-2 1 2 0,0 1-3 16,-1 0 1-16,1 1-3 0,0-1 0 0,-2 0 4 15,3 1-5-15,-2 0 4 0,-1 1 0 0,3-2-4 16,-2 0 6-16,2-1-4 0,0-1 2 0,1 1 1 16,0 3-1-16,-1-4 0 0,0 0-3 15,0 2 3-15,0-3-4 0,2-1 3 0,-1 2 1 16,0-2-5-16,0-2 8 0,1 1-4 0,0-1 2 16,0 0 1-16,0 1-6 0,0 0 1 0,0-3-1 15,0 0 4-15,0 0 1 0,0 0 0 16,0-1 1-16,0 2-5 0,0-2 1 0,0 0 2 15,0 0 1-15,0 0 2 0,0 1-2 0,1-1 0 16,-1 0-1-16,0 0 1 0,-1-1 3 16,1 1-3-16,-1 0-1 0,-2-2-11 0,1 2-28 15,-3 2-52-15,-2-2-91 0,-2 0-174 0,0 0-520 16,-3-2-705-16</inkml:trace>
  <inkml:trace contextRef="#ctx0" brushRef="#br0" timeOffset="633538.3558">18127 10799 706 0,'-5'-5'385'0,"-3"-3"-37"0,4 0-77 16,-2 1-33-16,4 1-45 0,-2 2-35 0,0 0-21 16,1 2-14-16,1 0-15 0,-1 0-20 15,0 1-20-15,3 1-25 0,-1 0-18 0,0 1-15 16,0 1-10-16,-5 1 2 0,2 4 0 0,-4 4 9 16,-1-1 2-16,-1 4 5 0,-2-1 3 0,2 1-3 15,0 2 1-15,-3-4-4 0,0 3 2 0,0-3-1 16,0 2-3-16,-1-1-1 0,0 0-4 0,2-2 0 15,-1 2-2-15,1-2 0 0,2 0 0 16,1 1-7-16,1-4-15 0,0 0-41 0,0 1-64 16,5-4-114-16,-3 1-259 0,2-1-448 0,-1-1-303 15</inkml:trace>
  <inkml:trace contextRef="#ctx0" brushRef="#br0" timeOffset="633815.5496">17685 10762 645 0,'-7'-5'618'15,"2"2"-209"-15,-3-1-84 0,0 1-91 0,4 3-55 16,-3 0-54-16,0 0-43 0,1 4-23 0,-3-1-11 16,0 3-6-16,0 2-3 0,-2 0-1 15,2 3-6-15,-1 1-3 0,-1 1-9 0,1-1-3 16,0 5-2-16,0-3-2 0,0 2-1 0,0 3-2 15,-1-3-1-15,2 2-1 0,2-1 0 16,-1-3-1-16,-1 2-3 0,2-4-2 0,3-1-8 16,-2-1-12-16,3 0-23 0,-2-1-43 0,2-3-67 15,0 0-103-15,-1-2-192 0,2-1-328 0,1-1-480 16</inkml:trace>
  <inkml:trace contextRef="#ctx0" brushRef="#br0" timeOffset="634078.2476">17131 10789 1021 0,'-5'-3'448'16,"-3"1"-99"-16,2 1-80 0,1 1-64 0,1 1-53 16,-1 1-48-16,1 3-33 0,-3 0-2 15,-1 2 4-15,0 2-4 0,1 1-17 0,-3 0-13 16,1 4-8-16,1-3-8 0,1 2-1 0,1 1-3 15,-2 0-6-15,0 2 0 0,3-2-6 16,-2 1 3-16,3 0-1 0,-2 1 1 0,-1 0-1 16,1 0-5-16,-1-2 1 0,1 0-4 0,1-2-1 15,-3 0-5-15,5-2-21 0,-4 1-19 0,3-4-41 16,-2-1-54-16,4-2-72 16,-3 1-141-16,0-1-323 0,1-2-288 0,-2-1 375 0</inkml:trace>
  <inkml:trace contextRef="#ctx0" brushRef="#br0" timeOffset="634343.4288">16700 10826 769 0,'-8'-5'477'0,"-1"-1"-57"16,-3-3-93-16,2 3-69 0,2 4-59 15,-1-2-55-15,-1 3-38 0,2 1-22 0,-1 0-16 16,-1 3-22-16,1 1-15 0,-2 2-10 0,1 3-4 15,0 0-3-15,-1 3-3 0,-2 2-4 16,5 1-3-16,-1-1 1 0,0 3-2 0,1 1 4 16,0-1-3-16,4 1 1 0,-3 2 1 0,4 0-1 15,-2-2 6-15,1-1-11 0,0-1-5 0,-2-2-11 16,2-2-22-16,-3 1-17 0,4-3-37 16,-3-2-46-16,4 0-54 0,-4-3-117 0,4-1-209 15,-2-1-277-15,-3-2-95 0</inkml:trace>
  <inkml:trace contextRef="#ctx0" brushRef="#br0" timeOffset="634592.1784">16129 10879 444 0,'-11'-3'434'0,"-3"-3"13"0,-1 0-88 0,0 0-43 15,5 2-60-15,-1 2-80 0,-1 0-34 0,3 1-25 16,-2 1-26-16,3 2-26 0,2 1-28 0,-4 1-15 15,2 5-7-15,-1-1-4 0,0 1 0 0,0 1-5 16,2 2-2-16,-1 2-1 0,1-2-2 0,-1 5 6 16,5-1-4-16,0-1-1 0,-2 1-1 15,3 0-4-15,0-2 2 0,1 1-1 0,0-2-2 16,1-1-9-16,-3 1-18 0,3-3-28 0,-1-2-58 16,1 1-69-16,-1-3-122 0,1-1-226 15,-2-3-262-15,-2 0-119 0</inkml:trace>
  <inkml:trace contextRef="#ctx0" brushRef="#br0" timeOffset="634855.5984">15666 10894 826 0,'-3'-2'435'0,"-5"0"-55"0,3-1-82 15,-2 2-64-15,0 1-68 0,3 1-55 16,-4 2-31-16,0 0-15 0,3 2-8 0,-3 2-13 15,-2 2-5-15,1 1-8 0,0 1-7 0,-1 0-6 16,5 3-8-16,-2 0-4 0,0 1-2 0,3 0 1 16,-5 2 3-16,5 1-3 0,-2-3 1 0,3 2-2 15,-2 0 0-15,3-1 0 0,-1-1-6 16,-2-1-11-16,2-3-24 0,1 0-29 0,-5-2-48 16,4 0-65-16,-3-2-134 0,2 0-282 15,-4-1-250-15,4-2 146 0</inkml:trace>
  <inkml:trace contextRef="#ctx0" brushRef="#br0" timeOffset="635087.616">15065 10974 532 0,'-10'-2'493'0,"-7"-1"-69"0,2 2-100 0,3 1-75 15,4 1-69-15,0 2-66 0,-2 0-40 16,0 2-14-16,1 4-7 0,3-1-4 0,-3 2-8 15,0 2-9-15,1 2-7 0,2-1-6 0,1 2-1 16,-3-1-5-16,6 3-3 0,-1-2-1 0,-1 1-2 16,2 0 2-16,1-1 0 0,1-2 0 0,0 1-2 15,-2-3-3-15,0 0-5 0,-2-2-17 16,2 0-30-16,-2-1-49 0,-2-2-69 0,3-1-119 16,-4 1-205-16,-1-4-268 0,1 0-142 0</inkml:trace>
  <inkml:trace contextRef="#ctx0" brushRef="#br0" timeOffset="635330.9607">14598 10984 527 0,'-3'-2'431'0,"-3"-2"2"0,2-1-103 16,-3 3-64-16,6 0-65 0,-1 2-77 15,-3 3-54-15,3-1-34 0,-1 2-17 0,-4 1-10 16,3 3 1-16,-3 1 2 0,-1 5-1 0,4-3 2 15,-3 3-6-15,3-4-3 0,-3 3 1 0,4-1 0 16,-2 1 2-16,3 0 3 0,-1-1 2 0,0 1-2 16,-1-2 1-16,3 2-2 0,-2-4-5 15,-2 1-8-15,3 0-29 0,-1-5-47 0,-3 0-61 16,4 0-108-16,-4-1-162 0,3 0-272 16,-5-3-272-16</inkml:trace>
  <inkml:trace contextRef="#ctx0" brushRef="#br0" timeOffset="635559.6696">14229 10955 855 0,'-7'-3'333'0,"-1"0"22"0,-2 0-68 16,5 0-45-16,-2 3-50 0,4 0-77 0,-5 3-41 16,3-2-16-16,0 3-8 0,-2 0-9 0,2 5-3 15,-2 0-5-15,-3 1-6 0,1 1-6 16,4 1-7-16,-2 1-3 0,-2 1-5 0,6-1 0 15,-3-1-2-15,3 1 4 0,-4 1 2 0,5-2-2 16,-4 2 4-16,2 1-6 0,1-2-8 0,-2 1-18 16,2-3-35-16,1 0-48 0,-3-3-64 15,2 1-93-15,-3-2-159 0,1-1-290 0,2-1-361 16</inkml:trace>
  <inkml:trace contextRef="#ctx0" brushRef="#br0" timeOffset="635814.1835">13901 10931 911 0,'-11'-3'442'15,"-1"1"-89"-15,-1 0-85 0,3 2-88 16,2 2-57-16,1 0-55 0,2 2-42 0,-2 3-11 16,3 1 0-16,-3 3 2 0,1 0-1 0,0 2-2 15,-1 1-3-15,4 1-3 0,-2-1 2 0,1 1-4 16,3-1 1-16,-1-1 1 0,-2 1-1 15,2 1 4-15,1-4 1 0,0 1 2 0,0 0 1 16,-1-2 2-16,-2 2-5 0,2-5-6 0,1 1-8 16,-1 0-29-16,-4-2-33 0,4-2-49 15,-3-1-81-15,0 1-140 0,0-1-246 16,-2-2-185-16,-1-1 257 0</inkml:trace>
  <inkml:trace contextRef="#ctx0" brushRef="#br0" timeOffset="636055.8185">13347 10987 1105 0,'-7'-2'277'0,"-2"-4"-1"0,2 0-39 15,-1 1-37-15,1 2-36 0,2-1-46 0,-1 1-28 16,-1 3-21-16,3 0-22 0,0 0-17 16,1 0-20-16,0 4-8 0,-2 2-1 0,0 4-3 15,-5 1 2-15,1 3-2 0,2 1 2 0,-1 1 0 16,0-1 4-16,-1 1 1 0,2-2-4 15,0 0 4-15,1 0-5 0,-3 0-2 0,3 0-8 16,0-2-25-16,-2-1-29 0,-1-2-41 0,4 0-43 16,-4-3-67-16,-1 0-109 0,1 0-204 0,-2-2-180 15,0-1 211-15</inkml:trace>
  <inkml:trace contextRef="#ctx0" brushRef="#br0" timeOffset="636275.4553">12873 11006 793 0,'-9'0'494'0,"0"-2"-206"0,-1 2-135 16,2 3-72-16,2 4-26 0,-5-1-9 0,2 4-4 15,-1 0 2-15,-2-1 1 0,1 2 2 0,1-2-10 16,0 3-8-16,1-1-8 0,0 1-10 16,3-2-3-16,1 1-2 0,3-1-1 0,-2-1 2 15,1 1 0-15,1-2 2 0,2-1 1 0,-1 2 1 16,1-4-8-16,0 1-21 0,-2-1-42 0,2 0-71 15,-1-2-112-15,1 0-137 0,-1 0-169 16,1-3-62-16,0 0 352 0,-2 0 259 0</inkml:trace>
  <inkml:trace contextRef="#ctx0" brushRef="#br0" timeOffset="636517.5657">12401 11004 1 0,'-13'-4'0'0,"-2"0"0"0,-6-2 0 16,7 2 153-16,3 2 57 0,2 0-39 0,2 0-49 15,-2 2-30-15,4 2-27 0,-1 1-16 16,-1 2-17-16,2 1-7 0,-3 2 3 0,1 2 0 0,3-1-1 16,-3 2 1-16,2-1-5 0,0 1 2 15,0 1-2-15,-2 1-2 0,3-1 4 0,-1 2 2 16,3-1 6-16,-3 2 1 0,2-2-9 0,0 1-68 15,1 1-253-15,2 0-356 0,3-1 377 0</inkml:trace>
  <inkml:trace contextRef="#ctx0" brushRef="#br0" timeOffset="640128.2757">15919 10325 1 0,'0'-2'0'0,"-2"-2"0"0,1 0 66 0,1 0 233 15,1 1-31-15,-1 2-55 0,2 0-44 16,-2 0-31-16,1 1-7 0,-1-1-14 0,1 2-13 16,-1-1 0-16,0 0-5 0,0 1-5 0,0-1-2 15,0 1-12-15,0-1-13 0,0 1-15 16,0-1-16-16,0 2-13 0,0-2-14 16,0 0-13-16,0 1-5 0,0 2 3 0,-1-2 6 0,1 3 6 15,-1-2 6-15,1 2-6 0,0 0 0 16,0 1-3-16,-2 1-1 0,1 0 3 0,1-1 1 15,-1 2 3-15,1 3-1 0,-3 1 3 0,2 0 0 16,1 1 3-16,-1-1 3 0,1 1-3 0,-1 2-1 16,-2-2 0-16,-2 2-2 0,3 0 4 15,1 1 0-15,-1-1 0 0,0 0 0 0,-1 0 1 0,1-1 2 16,2 1-4-16,-1-2 1 0,0 0-5 16,1 0-2-16,1-3-2 0,-1 1-1 0,1 0 5 15,1-2 3-15,3-2 7 0,-2 0 2 0,4-1 8 16,-1-1 7-16,7 1 4 0,-3-3 5 0,4-2-6 15,2-1-7-15,-1-1-6 0,3-1-8 16,1 0-2-16,-4-1-2 0,3-1-3 0,-1 0-2 16,-3 2-3-16,0 0-1 0,0-1-1 15,-3 2 1-15,2-2-1 0,-4 1-2 0,-1 0-2 0,-2 1-1 16,1 2 3-16,-5-1 0 0,2 1 1 16,-3 0 2-16,-1 0-4 0,0 0 0 0,0 0-1 15,0 0 1-15,0 0-2 0,0 0-4 16,0-1-11-16,0-1-25 0,-1 1-33 0,1 0-53 15,-3 0-97-15,2-1-181 0,0 2-466 0,0-3-284 16</inkml:trace>
  <inkml:trace contextRef="#ctx0" brushRef="#br0" timeOffset="640500.1036">15911 10287 1 0,'-2'-1'505'15,"-3"-3"-34"-15,0 0-76 0,3 0-60 0,2 1-65 16,0 0-80-16,2 0-62 0,-1-1-34 16,5 1-27-16,0 1-20 0,3-2-11 0,1 1-7 15,6 0-4-15,-2-3 2 0,3 3-3 0,1 1 1 16,-1-2-3-16,3 1-4 0,0 1-3 0,0 0-2 15,2-1-2-15,-3 0 0 0,2 0-3 16,-4 2 0-16,0 0-3 0,-4 0 1 0,-1 0 1 16,-3-2 1-16,0 2 1 0,0-1-2 0,-4 2-2 15,0-1-2-15,-3 1 2 0,-1 0 1 16,-1 0-3-16,0 0 0 0,0 0-5 0,0 0 0 0,0 0-2 16,0 0-2-16,0 0 1 0,0 1-3 15,0 1-12-15,-1 1-34 0,-1 1-69 0,-2 0-111 16,1 2-185-16,-1-1-295 0,-4 1-519 0</inkml:trace>
  <inkml:trace contextRef="#ctx0" brushRef="#br0" timeOffset="640835.1589">15976 10446 442 0,'1'0'380'15,"0"1"-73"-15,0-1-17 0,0 1-8 0,-1 0-41 16,1-1-75-16,4 0-55 0,-1 0-27 16,3-1-11-16,4 1-11 0,0 0-11 0,1 0-5 15,-1 0-8-15,5 1-4 0,-2 1 0 0,-3 0-3 16,5-1-1-16,-4 0-4 0,0-1-2 16,4 1 0-16,-4-1-3 0,1 0 2 0,0 0-2 0,0-1-3 15,-3 1-1-15,-1-1-4 0,3 0 1 16,-3-2-2-16,-4 2 2 0,3-1-5 0,-4 1 2 15,2 1 0-15,-4-2-2 0,0 2 6 0,-2 0-2 16,0 0 0-16,0 0 0 0,0 0-2 16,-2 2-1-16,2-2-3 0,0 0-2 0,0 0-6 15,-1-2-2-15,0 2-7 0,0 2-2 0,-1 0-4 16,-4 3-40-16,4 0-82 0,-5 1-200 0,4 1-535 16,-3 0-693-16</inkml:trace>
  <inkml:trace contextRef="#ctx0" brushRef="#br0" timeOffset="653659.8573">14047 5222 1 0,'0'0'0'0,"-1"-1"0"0,-1 0 0 0,0-1 0 15,2 1 0-15,-1 1 0 0,1-2 53 0,0 2 115 16,0 0-4-16,1 0-16 0,-1 0-24 0,0 0-23 15,2 0-17-15,-2 0-15 0,0 0-9 0,2 0-3 16,-2 0 0-16,1 0-1 0,-1 2-6 16,1-2-3-16,-1 1-8 0,0-1-11 0,0 2-8 15,0-2-12-15,1 1-3 0,-1 0 3 0,1 1 6 16,1 1 5-16,3 0 2 0,-2 3-1 0,2 0-4 16,0 2 2-16,2 1 2 0,-2 3 3 15,4 1 3-15,-1 1-1 0,0 1 0 0,-2-3-3 16,4 4-1-16,-2-4-2 0,2 2-4 0,-1-2-1 15,0 1-1-15,0 0 4 0,-1-1 2 0,3-2 1 16,-3 1 1-16,0 0-4 0,1 0 1 0,2-1 4 16,-2 1 4-16,-1-3 3 0,-2 1 0 15,2 0-2-15,0-1-8 0,-1-2-2 0,-1 2-3 16,1-1-3-16,-3-1 1 0,3 0 1 0,-2-1 0 16,0 0 0-16,-2 0 2 0,3-2 0 15,-4-1 4-15,-1 1 0 0,0 0 3 0,2 0 3 16,-1-2-2-16,-1 0 2 0,0 0 2 0,-1-1-1 15,1 0 0-15,-1 0-5 0,0 0-9 0,0 0-21 16,0-1-31-16,0 0-47 0,-1 0-68 0,1-2-101 16,0-1-227-16,1-2-193 0,3-3 73 15</inkml:trace>
  <inkml:trace contextRef="#ctx0" brushRef="#br0" timeOffset="653974.015">14415 5118 1 0,'-3'-5'0'0,"-4"-3"78"0,2-2 320 15,-2 2-8-15,1 3-61 0,4-1-58 0,-2 0-46 16,-1 3-40-16,3 2-42 0,0-1-42 0,-2 2-41 16,2 2-35-16,1 0-24 0,0 3-9 0,-1 1 1 15,-4 5 4-15,1 2 6 0,-3 2 3 16,-2 5 0-16,0 2 1 0,-1 0 1 0,-3 3-1 15,1-1 1-15,1 3-1 0,-3-3 0 0,2 3 1 16,1-4-2-16,1 0 1 0,0-1 0 16,1-1 4-16,0-1 2 0,-1-1 3 0,1-1 0 15,2 0-3-15,-1-2 1 0,4-1-2 0,-2-1-4 16,0 0-4-16,4-3-11 0,-4 0-27 0,4 0-38 16,0-4-63-16,-2 1-93 0,4-2-90 15,0-3-157-15,0 2-91 0,1-4 19 0,0 1 547 16</inkml:trace>
  <inkml:trace contextRef="#ctx0" brushRef="#br0" timeOffset="654421.817">13880 5382 1 0,'-3'-1'0'15,"-1"-3"97"-15,-2 2 293 0,5 0-31 0,1 1-73 16,-1 1-86-16,2 0-72 0,-1 1-71 0,0 0-52 16,1-1-29-16,0 1 4 0,2 1 10 0,1-1 19 15,0 3 26-15,4 0 12 0,2 0 26 16,1-2 24-16,0 1 16 0,5-1 6 0,0 0-9 16,7-1-18-16,1-1-14 0,-2 0-14 0,5-1-12 15,-2 1-5-15,3 0-7 0,-2-1-4 16,0-1-3-16,-2-1-4 0,2 2-3 0,2-1-3 15,-2 1-2-15,2-3-4 0,0 0 0 0,-6 0-2 16,0 1-4-16,-2 1 3 0,-1-2-3 16,-2 2 1-16,-4 0 0 0,0-2-2 0,-3 1 0 15,-1 0 1-15,0 1 1 0,-1 0-3 0,-3 2 1 16,0-2 0-16,-2 1-3 0,-1-1 2 0,3 2 0 16,-3 0-2-16,-1-1 1 0,-1 1 1 0,0 0 1 15,0 0 3-15,0 0 4 0,0 0 0 16,0 0 2-16,0 0 0 0,0 0-1 0,-1 0 5 15,1 0-3-15,-1 0-1 0,1 0-4 0,0 0-11 16,-1 0-12-16,0 0-32 0,-3 0-65 0,3 0-101 16,0 3-168-16,0 0-440 0,1 5-675 0</inkml:trace>
  <inkml:trace contextRef="#ctx0" brushRef="#br0" timeOffset="672611.9939">12233 16663 1 0,'0'0'0'0,"0"0"0"0,-1-1 0 0,1 1 0 15,-1 0 0-15,1-1 0 0,0 0 0 0,0 1 0 16,-1 0 0-16,1 0 0 0,-2-1 0 0,2 1 0 16,-1 0 0-16,1 0 0 0,0 0 0 0,-1-2 0 15,1 2 0-15,0-1 0 0,-1 1 0 16,1 0 0-16,-2 0 0 0,2-1 0 0,-1 1 0 15,0-1 0-15,1-1 0 0,-1 2 0 0,1 0 0 16,-2 0 0-16,2 0 0 0,-1-1 0 0,0-2 0 16,1 2 0-16,0 1 0 0,-1 0 0 0,1 0 0 15,-2 0 0-15,2-2 0 0,-1 2 0 16,1 0 0-16,-2-1 0 0,2 0 0 0,-1 0 0 16,-1 0 0-16,2 1 0 0,-1-1 0 0,0 1 0 15,-1-2 0-15,1 2 0 0,0 0 0 16,1-1 0-16,-1 1 0 0,1 0 0 0,-1-1 0 15,1 1 0-15,-2-1 0 0,1 1 52 0,0-1 5 16,-1 1 2-16,0 0 2 0,1 0 3 0,1 0 19 16,-1-1 15-16,1 2 12 0,-2-2 5 15,1 1-6-15,1 0-3 0,-1-2 0 0,-1 1-4 16,1 1 15-16,0 0 6 0,1-1-3 0,0 1 0 16,-2-1-13-16,2 1-11 0,0 0-12 0,0 0-11 15,0 0-16-15,0-3-10 0,0 3-3 0,0 0-3 16,0-1 1-16,0 2 1 0,-2-2-4 15,2 1 1-15,0 0-2 0,0 0-3 0,0 1-6 16,0-1-4-16,0 3-4 0,0-6-7 0,0 6 0 16,0-3-5-16,0 0 3 0,0 1-1 0,0-1-2 15,0 0 2-15,2 0-2 0,-2 0 2 16,0 1 1-16,0-1-1 0,-2 1 0 0,4-1-4 16,-2-1-2-16,0 1-2 0,0 0-1 0,0 1 2 15,0-1-5-15,0 0 3 0,0 0-3 0,0 0 0 16,0 2 5-16,0-2-4 0,0 0 8 15,0 0-3-15,0 0 4 0,0 0 1 0,0 0-1 16,0 0 2-16,0 0-2 0,0 0 0 0,0 0-4 16,0 0-1-16,0 0 3 0,0 0-3 15,0 0 1-15,0 0-1 0,0 0-3 0,0 0 0 16,0 0 2-16,2 1 3 0,-2-1 0 0,1 1 7 16,0-1-2-16,1 0 0 0,-1 1 3 0,2-1-4 15,-2 1 1-15,0-1-2 0,3 0 0 16,-3 1-1-16,2-1-2 0,-1 2 3 0,0 0-4 15,2-1 4-15,1 0-3 0,-2 0 0 0,2 1 4 16,-3-2-2-16,2 1 4 0,1 2 1 0,0-6-1 16,-1 6 1-16,2-3-1 0,-1 1 2 0,-2-1-4 15,3 0 3-15,-2 0-3 0,2 0-4 0,0 0 6 16,0-1-5-16,0 1 2 0,0-3 2 16,1 2-5-16,1 1 0 0,-2 0-3 0,2-2 1 15,0 2-1-15,-1 0 3 0,-1-1-1 0,2 0-5 16,-2 0 6-16,2 1-6 0,-1-1 2 15,0 1 4-15,-2-1-5 0,2-1 1 0,-1 2-1 16,0-1 0-16,-1 1 1 0,0 0 2 0,0 0-1 16,-1 0-5-16,2-1 7 0,-1 1-7 0,-2 0 4 15,4 1 1-15,-2-1-6 0,0 0 4 16,0 0-1-16,0 0 2 0,-2 0-2 0,3 0 4 16,-3 1-2-16,2-1-3 0,-1-1 4 0,5 1-2 15,-5 0-1-15,2 0 3 0,-2 0-4 16,3 0 1-16,-2 0 0 0,1 0 2 0,2 0 0 15,-2 0 0-15,-1 0 3 0,3 0-6 0,-3 0 3 16,3 0-4-16,-2 0 3 0,2 0 1 0,-1 0-2 16,1 0 4-16,-2 0-6 0,0 0 1 15,3 1 5-15,-2-1-5 0,-2 2 5 0,3-2-4 16,-1 0 0-16,-2 1 0 0,3-1-1 0,-2 1 4 16,-1-1-7-16,3 1 7 0,-3-1-2 0,2 0-1 15,-3 0 7-15,2 0-5 0,-1 1 4 16,2-1-3-16,-3-1 1 0,1 1-2 0,1 0-1 15,-1 0 2-15,2 1-5 0,-2-1 5 0,3 0-2 16,-5 0-3-16,4 0 8 0,-3 0-6 16,3 0 3-16,-3 1-1 0,0-1-4 0,-1 2 2 0,2-2-2 15,-2 1 3-15,0 2-4 0,2-2 6 16,-2-1-3-16,0 0-3 0,3 0 9 0,-4 2-8 16,2-1 5-16,0 0-1 0,-1 0-3 15,1-1 1-15,2 2-1 0,-2-2 1 0,0 2-1 16,1-1 3-16,-1 0-1 0,-1-1 1 0,1 0 3 15,1 2-8-15,-3-2 5 0,2 1-3 0,0-1-2 16,0 1 6-16,0 0-4 0,-1-1 1 0,1 1 1 16,2-1 0-16,-4 1-1 0,4 1-2 15,-4-2 7-15,0 1-6 0,2-1 3 0,0 2 1 16,0-1-10-16,1 0 7 0,-3-1-2 0,2 0 2 16,0 2 4-16,-1-2-2 0,1 1 1 0,0-1-4 15,0 1-1-15,1-1 1 0,-1 0 0 16,0 1 5-16,0-1-3 0,1 0 1 0,-1 0-3 0,-2 0 2 15,2 0 3-15,1 0-1 0,-2 0 1 16,3 0-4-16,-4 0 0 0,3 0-1 0,-1 0 0 16,-2 0 3-16,4 0-3 0,-3 0 3 0,1 0-3 15,0 0 1-15,-1 0 6 0,1 0-4 16,0 0 1-16,-1 0-4 0,5 1-2 0,-6-1 2 16,4 0 0-16,-3 0 5 0,2 2-7 0,-1-2 5 15,1-2-2-15,1 2-2 0,-1-1 8 16,0 1-5-16,2 0 3 0,-4-1-2 0,4 1-2 15,-3 0 2-15,1-1-4 0,-1 1 5 0,2 0-4 16,-2 0 2-16,1 0-1 0,-1-1-3 0,0-1 8 16,1 2-6-16,-3 0 3 0,0 2 0 0,1-1-8 15,1-1 6-15,-3 0-2 0,2 0 2 16,3 0 1-16,-2 0 1 0,2 0-1 0,-4 0-4 16,3-1 6-16,-1 1-4 0,-1 0 3 0,3 0 0 15,-2 0-3-15,3 0 2 0,-3 0-1 16,3-2-1-16,-4 2 3 0,3-1 0 0,-2 0-1 0,3 1-4 15,-4 0 8-15,3-2-7 0,-2 2 4 16,3 0 2-16,-4 0-8 0,3 0 4 0,-4 0-2 16,3-1 2-16,-1-1 2 0,-1 2 0 0,3 0 0 15,-1-1-4-15,2 0 3 0,-2 1-4 0,1-1 4 16,-1 1 3-16,1 1-7 0,3-1 4 16,-4-1-3-16,2 1 2 0,0-4 3 0,-4 3-1 15,5 1 1-15,-3-1-6 0,0 1 2 16,-2-1 0-16,3 0 1 0,1-1 5 0,-2 2-7 15,-2 0 4-15,4-1-2 0,-4 0-2 0,3 1 2 16,-3-1 1-16,2 1 1 0,-1 0-3 0,0-2 3 16,0 2-6-16,-2 0 3 0,2 0 4 0,0 0-3 15,-2 0 3-15,-1 0-4 0,3 0-1 16,-1-1 6-16,-2 1-4 0,0 0 5 0,-1 0-5 16,2 0-3-16,1 0 1 0,0-3 0 0,-1 3 4 15,-1 0-1-15,4-1 1 0,-2 1-1 0,-1 0-3 16,3-2 4-16,-2 1-2 0,-1 1 2 15,2 0-1-15,-3 0-3 0,2 0-1 0,-1 0-1 16,-1-1 6-16,3 1-2 0,-1 0 4 0,-2 0-3 16,0 0-3-16,4-1 3 0,-4 1-3 0,2 0 3 15,-2 0 0-15,-1 2-5 0,1-2 4 16,1 0-2-16,0 0 2 0,-1-1 3 0,1 1-2 16,-2 0 0-16,1 0-3 0,0 1 2 0,-1-1-1 15,0 0 1-15,0 0 2 0,0 1-4 0,1-1 2 16,-1 0-2-16,0 0 0 0,1-1 2 0,-2 2 0 15,1-1 0-15,0 0-4 0,0 2 4 0,1-2-3 16,0 0 3-16,-1 0 4 0,2 4-6 16,-2-4 4-16,0 1-5 0,0-1 1 0,1-1 3 15,-1 2-1-15,0-1 1 0,0 0-3 0,2 3-1 16,-2-1 1-16,0 0 2 0,1 0 3 16,0 3-4-16,-1-3 3 0,0 2-4 0,0 0 0 15,0-1 3-15,1 0-1 0,-1 3 1 0,0-1-1 16,0 1-2-16,0 0 1 0,1 1 0 15,-1-1 2-15,0 3 0 0,1-2 1 0,2-1-2 16,-1 2-3-16,-1-4 4 0,-1 3-2 0,1 0 2 16,0 1 0-16,-1 0-4 0,1 0 2 0,0-1 0 15,4 0 3-15,-4 0 2 0,0 1-2 16,0-3-2-16,0 0-2 0,0 0 2 0,1 1 0 0,-1 1 2 16,1 0-2-16,-2 0-1 0,1 0 0 15,0-1-2-15,-1 0 6 0,0 0 1 16,0 3-2-16,0-2 0 0,0 2-4 0,0-1 2 0,0-2-1 15,0 0 2-15,0 0 1 0,0 2-6 16,0-1 4-16,-1 2-2 0,0-3 4 0,-1-1 3 16,1 2-2-16,-1 1-2 0,1-1-3 0,1-2 1 15,-1 2 0-15,0 0 3 0,0-1-1 0,-3 2-3 16,2 0 3-16,1-3-4 0,1 1 4 16,-1-3 4-16,1 2-4 0,0-1 1 0,-1 1-4 15,0-1-2-15,0-1 3 0,1 0 2 0,0 1 0 16,-2 2-2-16,2-4 1 0,-3 1-2 0,3 0 2 15,0-3 4-15,-1 1-4 0,1 0 2 0,0 0-2 16,0 2-3-16,0-3 2 0,0 0 2 16,0 0 2-16,0 1-1 0,0-2 2 0,0 2-3 15,0-2 5-15,0-1 3 0,0 2 2 0,0 0 4 16,0-1 0-16,0 2-5 0,0-2-1 0,1-1-6 16,-1 0-5-16,0-2-15 0,-1-1-21 15,0-2-36-15,0 2-56 0,-1-3-88 0,-1 1-219 16,-1 1-566-16,-1-1-423 0</inkml:trace>
  <inkml:trace contextRef="#ctx0" brushRef="#br0" timeOffset="674099.756">12063 17094 1 0,'-2'0'0'0,"1"0"0"16,0 0 0-16,0 0 0 0,1-1 18 16,0 1 231-16,0 0-5 0,0 0-24 15,0 0-50-15,0 0-38 0,1 0-28 0,-1 0-24 0,1 0-12 16,0 0-4-16,2 0 0 0,1-1 3 0,-2 1 6 16,3-1 0-16,0 1-2 0,2-1 4 15,1 1-6-15,-2-2 0 0,3 0 0 0,-1 1-8 16,1-1-2-16,0 0-8 0,0 1-8 0,3-1-4 15,-2 1-3-15,0-1 0 0,3 2-2 0,-1 0 4 16,3 0-3-16,-1 0 2 0,1 0 2 16,-1 0-7-16,-2 2-2 0,5-1-6 0,-2 1 2 15,3-1-4-15,-3 1 4 0,0-1-2 0,2-2-2 16,-3 1 4-16,3 0-3 0,-1 0 1 0,2 0 0 16,-1 0-4-16,-1 0-1 0,1 0-5 0,0-2-2 15,-2 2 1-15,3-1-1 0,-5 1 0 16,3 0-6-16,-1 1 0 0,0-1-2 0,-2 0 2 15,1 2 2-15,-2-1-1 0,3 0 1 0,-3 0-3 16,3-1-1-16,-2 0 2 0,0 0 1 0,2 1 1 16,-2-1 1-16,5 1-4 0,-4-1-2 15,2 0 2-15,0 0 4 0,0 0-4 0,-3 0 2 16,5 2-4-16,-5-2-3 0,4-2 4 0,-3 2 0 16,4 0 1-16,-3 0 0 0,0 0-1 0,0 0-2 15,1 0 2-15,-1 2 1 0,1-1-1 16,-4-1 0-16,2 1-3 0,-1-1-4 0,-1 0 9 15,-1 0-5-15,-1 1 5 0,2-1-2 0,0 1-4 16,-2 0 2-16,1-1-2 0,-1 0 3 16,0 0 1-16,-2 0 0 0,0 0-2 0,1-1-4 15,-3 1 3-15,5 0 0 0,-5 0 2 0,2 0 1 16,1 0-5-16,-2 1 0 0,0-1 1 0,0 2-1 16,1-1 5-16,0 0-3 0,-2 0-1 0,3-1-3 15,0 2 1-15,1 1 1 0,-3-3 2 16,2 1 3-16,0-1-3 0,3 2 0 0,-3-2-2 15,0 1 1-15,1 3 0 0,0-2 2 0,-2-1 0 16,2-2-3-16,-2-2 1 0,-2 3 1 0,1 0 0 16,2 1 2-16,-3 3 0 0,-1-3-3 0,3-1 0 15,-1 0 1-15,-1-3 1 0,2 3 0 16,-3 0-1-16,1 0-3 0,0 0 4 0,-1 0-2 16,0 0 0-16,0 0 3 0,3 1-3 0,-4-1 2 15,4 0-2-15,-4-1 0 0,2 1 3 0,-2 0 0 16,1-2 1-16,1 2-5 0,-1 0 2 15,-2 0-1-15,2-1 3 0,-3 1 0 0,1 0-2 16,0 0 1-16,-1 0-4 0,-1 0 3 0,0-1 0 16,-1 1-1-16,1-1 3 0,-1 0-3 15,1 1 0-15,-1 1-2 0,0-1 2 0,0 0 3 16,0 0-1-16,0 0 0 0,1 1-3 0,-1-1 0 16,3 0-1-16,-1-1 3 0,-2 1 1 0,1 0-2 15,0 0 2-15,0 0-2 0,-1 0-1 0,2 0 3 16,0 0-3-16,2 0 2 0,-2 0-1 15,-1-1-2-15,2 0 5 0,0 1-3 0,-2-2 1 16,0 2 0-16,-1 0 0 0,0 2-2 16,1-2 0-16,-1 0 3 0,0 1-5 0,0-2 5 0,0 2-2 15,0-1-4-15,0-1 6 0,0 1-2 16,-1-2 4-16,1 2-1 0,0 0-6 0,0 0-9 16,0-1-14-16,0-2-28 0,-2 1-50 15,-1-1-75-15,-1-1-174 0,1 2-528 0,-4-3-659 16</inkml:trace>
  <inkml:trace contextRef="#ctx0" brushRef="#br0" timeOffset="674516.7003">13153 16762 1 0,'0'-3'0'0,"1"1"111"0,0-3 362 0,-1 2-43 15,0 1-85-15,0-2-78 0,1 2-53 16,-1 1-33-16,0-1-32 0,0 2-23 0,0 3-35 15,0-2-30-15,0 0-27 0,0 0-22 0,-1 3 0 16,1-2 7-16,-1 4 15 0,-2 0 13 0,0 4 7 16,1-1 5-16,0 0-1 0,-5 3 0 0,1 2-7 15,0 0-6-15,-2 1-9 0,2 1-8 16,-2 0-2-16,0 3-10 0,0 0 0 0,0-2-6 16,-1 0-4-16,2-1-1 0,-2-1-1 0,2 0 0 15,-2 0 1-15,4-2-2 0,-3 0 0 0,3-3-5 16,1-4 4-16,2 3-7 0,-1-5-7 15,0 1-19-15,2-1-51 0,1-1-66 0,-2 0-116 16,1-3-229-16,1 0-427 0,-1-3-218 0</inkml:trace>
  <inkml:trace contextRef="#ctx0" brushRef="#br0" timeOffset="674769.4766">13033 16734 689 0,'-1'-1'633'16,"-2"-1"-204"-16,0 1-112 0,1 2-80 0,1 1-80 16,-2 1-43-16,1 1-29 0,-2 3-7 0,-2 2 2 15,0 1-6-15,-3 4-9 0,4 1-14 0,-1-3-7 16,-3 4-12-16,3-2-6 0,0 3-3 16,-2 1-11-16,-1 0 1 0,3 0-7 0,-1-1-2 15,-2-1 2-15,1-2-5 0,1 0 2 0,1-2-6 16,1-2-10-16,1 1-23 0,-3-2-39 15,3-2-48-15,-2 0-84 0,0-2-121 0,-1 0-317 16,0 0-494-16</inkml:trace>
  <inkml:trace contextRef="#ctx0" brushRef="#br0" timeOffset="675023.554">12618 16751 545 0,'-6'-4'584'16,"-1"-5"-113"-16,-2 1-106 0,2 2-72 16,3 2-67-16,-4 1-58 0,2 1-53 0,1 1-33 15,0 2-35-15,0 2-21 0,1 3-9 0,-3 3-11 16,0 1 7-16,-3 4-6 0,3 2 0 0,-3-1 2 16,3 3-4-16,-2 1 1 0,-1 3-4 15,1 0 3-15,0 0-6 0,1 2 0 0,-4-4-6 16,2-1-23-16,3-4-12 0,-1-3-31 0,0-2-34 15,0 0-39-15,1-2-64 0,0 0-119 16,0-3-257-16,1-1-259 0,0-1 224 0</inkml:trace>
  <inkml:trace contextRef="#ctx0" brushRef="#br0" timeOffset="675232.8895">12223 16755 865 0,'-3'0'414'0,"-4"0"-96"0,0 0-77 16,1 2-57-16,1 2-44 0,-1 2-43 15,-1 2-24-15,1 0-19 0,1 4-13 0,0-1-15 16,1 1-9-16,1 0-6 0,-1 1-4 0,1-1 5 16,1 2-5-16,-2-4-1 0,2 2-3 15,0-1-27-15,0 0-58 0,1-2-141 0,1-1-368 16,-1-3-848-16</inkml:trace>
  <inkml:trace contextRef="#ctx0" brushRef="#br0" timeOffset="676163.9202">13617 17167 1 0,'-2'2'0'0,"0"-4"0"0,0 2 0 15,-1 0 0-15,2 0 0 0,-1 0 0 0,1 2 0 16,1-1 0-16,-1-1 0 0,1 0 0 15,0 0 50-15,0 0 97 0,0 0 30 0,0 0 18 16,0 0 7-16,0 0-9 0,0 0-23 0,0 2-22 16,0-2-22-16,0 0-22 0,0 0-24 15,0 1-24-15,0-1-15 0,0 2-9 0,0 1 0 16,-2-1-1-16,1 2-7 0,-1 0-2 0,-2 0-6 16,3 1 1-16,0 2-4 0,-3-2-1 0,1 3-2 15,2-2-3-15,-1 1 2 0,1-1 0 16,-3 0 3-16,1 4-2 0,1-3-2 0,1 0-1 15,-3 1-3-15,0-2 0 0,2 2 1 0,0 1 1 16,0-1-5-16,1-2-12 0,-1 2-31 16,4-3-93-16,-2 0-174 0,0 2-313 0,1-2-239 15</inkml:trace>
  <inkml:trace contextRef="#ctx0" brushRef="#br0" timeOffset="676382.9186">13546 17447 1 0,'-2'1'0'0,"2"2"0"0,-1 0 41 16,0 2 286-16,1 2-66 0,0-1-84 0,0 1-58 16,0 0-46-16,0-2-26 0,0 1-10 0,0 1-6 15,0 1-9-15,0-1-3 0,0-1-6 16,1 2-7-16,-1-1-14 0,0-2-51 0,1 3-151 15,-1-2-250-15,2 0 24 0</inkml:trace>
  <inkml:trace contextRef="#ctx0" brushRef="#br0" timeOffset="676587.6733">13521 17695 1 0,'-2'4'0'0,"-3"1"88"0,2 1 318 15,-1 0-60-15,-1-2-90 0,3 2-99 16,0 0-80-16,0-2-48 0,1 1-22 0,1 2-21 16,0-5-77-16,3 1-368 0,0-2-343 0</inkml:trace>
  <inkml:trace contextRef="#ctx0" brushRef="#br0" timeOffset="677316.1562">12808 16204 1 0,'0'-3'0'0,"1"-3"0"0,0-1 0 0,0 3 266 0,0-1 23 16,1 2-35-16,0-3-33 0,0 1-25 16,0 2-23-16,-2-2-9 0,1 3-5 0,0-2-6 15,1 2-9-15,-2 1-15 0,0 0-20 0,1 1-14 16,-1 0-18-16,0 1-18 0,0-1-9 0,0 1-17 15,0-1-10-15,0 2-7 0,0-1-10 16,0 1-1-16,1 0 3 0,-1 0 8 0,0 3 7 16,4 1 6-16,-4 2 0 0,0-1-6 0,0 3 3 15,-4 1-4-15,3 1-1 0,1 1 1 0,-1-2-6 16,1 2-6-16,-2 0-2 0,2 1-1 16,-1 2-1-16,0-3 3 0,1 4-3 15,-1 0-4-15,0 0 5 0,-2-1-3 0,0 1 4 0,1 0 6 16,1-3-10-16,0 1 1 0,-1-4-4 15,2 0-2-15,-1-1 5 0,1-4 0 0,0 2-1 16,0-2-3-16,0 0 2 0,1-3-1 0,-1 1 3 16,-1 2 2-16,1-3-11 0,-2 0-6 0,2-1-17 15,2-1-30-15,-1-1-38 0,-1 0-73 16,0-1-112-16,0 0-199 0,-1 0-378 0,1-3-126 16</inkml:trace>
  <inkml:trace contextRef="#ctx0" brushRef="#br0" timeOffset="677683.0102">12782 16176 1 0,'2'-4'268'0,"0"-3"220"0,1 1-60 16,-1-1-75-16,4 0-66 0,-2 3-65 0,3-3-60 15,-1 3-42-15,2-6-27 0,5 3-19 0,-3-1-8 16,2-1-13-16,2 3-5 0,-3-1-6 16,4 0-4-16,-1 3-2 0,0-1-5 0,2 1-6 15,0-1-8-15,-1-1 0 0,-1 3-4 16,3 1-2-16,-4-1 3 0,0 1-9 0,2 1-1 16,-5-1 1-16,1 1-3 0,0 1 2 0,-1 0 3 15,-2 0-3-15,1-1-3 0,-4 2 2 0,0-1-3 16,-3 0 2-16,-1 0 3 0,0 0-5 0,-1 1-2 15,0-1-2-15,0 0 0 0,0 0 2 0,0 0 1 16,2 2-3-16,-2-2-10 0,0 1-13 16,0 1-29-16,-2-1-40 0,0 4-62 0,0-1-138 15,-5 4-318-15,0 2-419 0,-2-5 396 0</inkml:trace>
  <inkml:trace contextRef="#ctx0" brushRef="#br0" timeOffset="678099.0339">12775 16391 1 0,'1'0'18'0,"-1"1"238"0,2-1 17 0,-1 0-42 15,-1 1-41-15,0-1-19 0,2 2 1 0,3 0 20 16,-2-1 3-16,3 0-14 0,1-2-26 0,2 1-22 16,1-1-24-16,4-2-18 0,-2 2-15 15,2-1-15-15,0-2-13 0,1 1-11 0,-2 0-4 16,6 0-6-16,-4 0 1 0,3 0 1 0,0 0-5 16,2-3 1-16,-2 2-3 0,0 0-3 0,2 0 1 15,-4 0-1-15,3 1-3 16,-7-3-3-16,2 2 0 0,-3 2-5 0,-2 0 1 0,-3 1 2 15,-2-1-6-15,-3 1 1 0,1 1-2 0,-2 0 2 16,0 1 5-16,0-1 2 0,0 0 2 16,-2 0-3-16,2 0 2 0,-1 2-6 0,-1-1-1 15,0 0 0-15,-1 1-7 0,-1-1 1 0,0 2-3 16,0-2-4-16,2 4 4 0,-2-4-6 16,4 2-8-16,-2 0-35 0,0-2-54 0,1 2-102 15,-1 0-199-15,4 2-480 0,1 1-439 0</inkml:trace>
  <inkml:trace contextRef="#ctx0" brushRef="#br0" timeOffset="701613.2546">14324 8447 1 0,'0'0'0'0,"-1"-2"0"15,0 1 0-15,0 0 0 0,-1 0 0 0,2 1 0 16,-1-2 0-16,1 2 23 0,0 0 107 0,0 0 9 16,0 0 0-16,0 0-5 0,0 0-15 0,0 2-25 15,0-2-22-15,0 0-17 0,0 1-12 16,0-1-15-16,1 0-10 0,-1 1-10 0,0-1-1 0,0 1 19 15,0-1 17-15,0 1 18 0,0 2 23 16,0-3 2-16,0 2 0 0,0-2-2 0,0 1-10 16,0 1-12-16,0 2-5 0,0-2-4 0,0 1-6 15,0 1-3-15,0-1-4 0,0 2-5 16,0 1-5-16,0 0-1 0,-1 0-4 0,1 1-1 16,0 1 0-16,0-1-1 0,0-1 1 0,1 2 0 15,-1-2-2-15,2 2 2 0,0 1 2 16,-1-1 1-16,0 1-2 0,0-1-3 0,1 2-1 15,1-1-3-15,-2 1 1 0,0-1-4 0,0 2-3 16,0-3-1-16,1 0-4 0,2 0 3 0,-2-1-2 16,-1 0 2-16,1 0 2 0,3-2 3 0,-2 0 9 15,2-1 14-15,0-1 17 0,4-2 14 16,0-1 6-16,2-2-3 0,4-4-13 0,2-1-14 16,6-4-13-16,3-2-10 0,4-2-5 0,1-2-2 15,2-1-5-15,-1 0-2 0,4-1-1 0,-3-1-1 16,-2 1 3-16,-2 2 3 0,-1-1-2 15,-4 1 2-15,-2 3 0 0,-3 0 1 0,-1 1 1 16,-6 3-2-16,0 2-1 0,-3-1-1 0,-3 5 3 16,-3 1 0-16,-2 1 9 0,-1 2-2 0,0-2-5 15,0 4-1-15,0-2-7 0,-1 0-5 16,0 1 0-16,1-1-6 0,-1 1-9 0,0 0-6 16,-1 0-4-16,-2 3-4 0,2-1-5 0,-5 4-17 15,2-1-39-15,-2 0-46 0,4 2-87 0,-3-1-138 16,4 3-303-16,-1 0-332 0,-2-1 444 15</inkml:trace>
  <inkml:trace contextRef="#ctx0" brushRef="#br0" timeOffset="709085.082">15267 15283 1 0,'0'0'0'0,"0"0"0"0,0-1 0 0,-1 0 0 0,1 1 0 16,0 0 0-16,0 1 0 0,0-1 0 15,0 0 0-15,0-1 17 0,0 1 117 0,0 0-8 16,0-1-6-16,1 1-17 0,-1 0-8 15,0-1 6-15,0-1-7 0,-1 1 0 0,1 0 0 0,0 0-11 16,0 1-1-16,0-2 0 0,0 2 5 16,-1-1-8-16,1 0-3 0,0 1-8 0,-3-2-14 15,3 2-6-15,-1-2-2 0,1 2-1 0,-2 0 0 16,2 0 5-16,0 0-2 0,-1 0 4 0,1 0 5 16,0 0-3-16,0 0-6 0,0 0-8 15,0 0-9-15,0 2-8 0,0-2-5 0,0 2-5 16,0-2-6-16,0 1-3 0,0 0-4 0,0-1-6 15,0 0 3-15,0 1 2 0,0 1 4 16,-2 0 4-16,1 1-2 0,-3-1-1 0,2 2 0 16,1 0 2-16,-1 2-1 0,0 0 2 0,-3 0-2 15,4-1-1-15,-1 2 4 0,0 2 0 0,-2-2 2 16,2 5 3-16,1-3-5 0,-1 2 0 16,0-2-4-16,-2 0-1 0,3 2 0 0,-1-1 0 15,-3 2 1-15,3-2-2 0,0 2 4 0,0-2-3 16,-3 3 2-16,2-1 1 0,1-1-5 15,-3 1 3-15,3-1-4 0,1-2 2 0,-2 2 0 16,-1-1 2-16,2 1-2 0,1 0-1 0,-1-1 1 16,0 1-3-16,-2-2 2 0,2 3 2 0,1-4-4 15,0 0 3-15,0 3-2 0,0-3-1 0,-1 2 4 16,2-3-2-16,0 2 2 0,-2 1-2 0,2-4 1 16,0 4-1-16,-1-1 0 0,1 0 3 15,0 0-3-15,0 1 2 0,-1-1-1 0,1-2-3 16,0 3 0-16,0-1 0 0,-2 1 1 0,2-1-1 15,-1-2 4-15,1 3-2 0,-1-2-1 0,1 0 3 16,-3 4-3-16,3-3 2 0,-1 2-2 16,1-2 0-16,0 2 4 0,1-3-4 0,-1 1 2 15,0 1 0-15,3-2-2 0,-3 1-1 0,0 0 0 16,1-1 3-16,-1 2-5 0,1-1 5 16,-1-1-2-16,2 0-1 0,-2-1 4 0,0 3-3 15,0-1 2-15,0 1-2 0,0 1 1 0,0 1 0 16,-2-1-1-16,2 0 4 0,-1 2-4 15,1-1 2-15,-1-1 1 0,-2 0-2 0,2 2 5 0,0 0-3 16,0 1-1-16,0-2 0 0,0 1-3 16,0-2 1-16,1-1 0 0,0-1 0 0,0 0-2 15,0 2 3-15,0-1-1 0,1 0-1 0,-1 0 5 16,1 1-6-16,-1-3 4 0,1 1-1 0,-1 0-4 16,0 1 3-16,1-2 0 0,-1 1 1 0,1-2 0 15,-1 2 2-15,1 0-1 0,-1-1-3 16,0 2 7-16,0-2-6 0,3 0 2 0,-3 1 3 15,1-2-7-15,-1 2 6 0,1 0-3 0,-1-1 2 16,0-1-2-16,-1 3 2 0,1-2 0 16,0 3-2-16,-1-3 4 0,1 1-5 0,0 0 1 15,0 0 1-15,0 0-7 0,-3 1 6 0,3-2-2 16,3 2 1-16,-3 0 3 0,0-1-4 0,-3 1 1 16,3-2 0-16,0 0-1 0,-1 1 0 15,1 0 1-15,1-1 1 0,-1 0 0 0,0-2 0 16,0 1 0-16,0 1-2 0,-1 0 5 0,1-1-2 15,-1 3 1-15,2-3-3 0,-1-1-1 16,0-1 1-16,0 0 0 0,1-1 5 0,-1 1-3 16,0-2 1-16,3 3-2 0,-3-2-1 0,0-1 4 15,0 1-2-15,0 0 1 0,0 1-1 0,-3 1-1 16,3-2 0-16,0 0-3 0,0 1 6 16,0 0-2-16,-1 0 2 0,1-1-1 0,0-2-3 0,0-1 3 15,0 1-2-15,0 0 3 0,0-1-1 16,0 1 0-16,0 0 2 0,0-1-3 0,-1-1 4 15,1 1 2-15,0 0 0 0,-1 3-1 0,1-3-2 16,0 0 0-16,-1 0-2 0,1 0 2 0,-1 0-1 16,1 2-3-16,0-2 0 0,-1-1-1 15,1 0 0-15,0-1-1 0,0 1-5 0,0-1-11 16,0 1-24-16,0-2-39 0,0 2-57 0,0-1-95 16,-1 1-154-16,1 1-244 0,-3 1-176 15,2-2 551-15</inkml:trace>
  <inkml:trace contextRef="#ctx0" brushRef="#br0" timeOffset="709850.019">14896 16663 1 0,'-1'-1'212'0,"-1"1"255"0,2-2-57 0,-1 1-88 0,2-1-75 16,-1 1-63-16,0 1-47 0,0 0-41 15,1 0-35-15,0-1-17 0,3 1-11 0,-2 0 2 16,2 0 2-16,2 2 3 0,-1 0 4 0,3-2-2 16,1 1-1-16,-1 0-4 0,1 1-5 0,1 2-5 15,-4-1-6-15,2 3-5 0,3-1-1 16,-2 0 0-16,0 2-1 0,-1 1-4 0,2-1 1 15,0 2-1-15,-3-2 1 0,2 0 6 0,0 0-5 16,-1 3-2-16,1-3-1 0,0-1-1 16,-3 0 0-16,2 1 3 0,0-2-2 0,1 1-1 15,0-3 2-15,-3 0 0 0,2 2 0 0,0-4 4 16,-3 1-3-16,3 1-1 0,-4-1-3 0,1 0-4 16,-4-2 2-16,5 1 0 0,-4 1 1 15,0-1-4-15,-1 0 0 0,-1-1-2 0,0 1-1 16,0-2 5-16,1 1-2 0,-1 1-2 0,1-1-1 15,-1 1-4-15,3-1 1 0,-3 2 1 0,0-2-1 16,0 1 0-16,0-1-3 0,1 0-5 16,-1 0-7-16,0 0-2 0,0 0-7 0,0 0 0 15,1 0-3-15,-1 2-6 0,0-2 1 0,1 0 1 16,-1-2 7-16,0 2 9 0,0 0 6 0,0 0 4 16,0 0 2-16,0-1 6 0,0-1 2 0,1 2 4 15,-1 0 2-15,0 0-3 0,1 0 0 16,-1-1-1-16,0-1 1 0,0-1 2 0,1 1-2 15,0-1-2-15,2 0-4 0,-1-1 2 0,0-1 2 16,1 2 1-16,1-2 1 0,-2 2-2 0,1-3 3 16,3-1 2-16,-1-1 6 0,3-2 5 15,2-2 0-15,0 0-2 0,-1-1-1 0,1-1 0 16,-1 0-1-16,1 0 2 0,0 1-1 0,-1 1-4 16,-2-1 1-16,2 1-3 0,1 0 2 15,-1 0 7-15,-2 4-7 0,-3-2-3 0,3 2-1 16,-4 2-5-16,-1 2 5 0,2-3 5 0,-1 4-2 15,-3 1-1-15,1 1-1 0,-1-1-2 0,0 1 5 16,0-1 2-16,0 2-2 0,0 0-3 0,0 0-4 16,0 0-2-16,0 0 3 0,0-1 1 0,-1 2-2 15,1-1 0-15,0 0-4 0,0 0-4 16,0 0 2-16,0-1-4 0,0 1-7 0,0 0-7 16,0 1-25-16,0-1-33 0,0 0-32 0,0 2-68 15,0-1-126-15,0 2-311 0,1 1-371 16,1-1 426-16</inkml:trace>
  <inkml:trace contextRef="#ctx0" brushRef="#br0" timeOffset="714323.7746">10762 12646 1 0,'0'1'0'0,"-2"-2"0"0,2-1 0 16,0 2 0-16,0 0 0 0,0 0 40 0,0 0 132 16,0 0-3-16,0 0-2 0,0 0 6 15,0 0 10-15,0 0-2 0,0 0-18 0,2 0-38 16,-2 0-45-16,0 0-34 0,1 0-24 0,-1 0-12 15,2 2-8-15,-1-1 1 0,0-1 14 0,1 3 16 16,2-3 18-16,-1 0 11 0,3 1 5 16,0-1-1-16,1 1-4 0,2-1-5 0,-2 1-11 15,2 0-7-15,4 0-6 0,-1-1-9 0,1 2-5 16,-1-1-3-16,0 0-2 0,2 0 1 16,-2 0 0-16,1 0 0 0,1-1-1 0,-2 2 1 15,2-2 0-15,-3-2 2 0,1 2 3 16,-3-1-5-16,-2 0-2 0,5 0-1 0,-6 0-1 15,-1 1 0-15,0-1 2 0,-1 1-1 0,1-2-2 16,-2 1 3-16,1 1 0 0,0-1 0 0,1 0-2 16,-1 1-3-16,-1-1-3 0,0 1-3 0,1 0-1 15,-1 0-1-15,1 0-2 0,1 0-6 16,-1 0-22-16,2 1-54 0,0-1-116 0,0 2-231 16,3 1-311-16,-1 0-192 0</inkml:trace>
  <inkml:trace contextRef="#ctx0" brushRef="#br0" timeOffset="714636.6844">11680 12651 1 0,'0'0'443'15,"2"0"-50"-15,0 1-54 0,-2-1-100 0,2 0-85 16,-1 1-67-16,-1-1-27 0,2 1 8 0,1-1 18 15,-2 1 11-15,4 1 3 0,1-1-17 0,2-1-19 16,3 1-14-16,-1 0-11 0,1 1-5 16,0 0-9-16,0-1-3 0,2 0-5 0,0 0-5 15,1 0 8-15,4-1 1 0,0 0 4 0,-1 0 2 16,0-1-9-16,-2 0-3 0,2 0-3 16,0 0-1-16,-1-1 0 0,-1 1-1 0,1-1-2 15,0 1-2-15,3 0-1 0,-4-1-3 0,2 1-4 16,-2 0-6-16,0 0-22 0,-4 0-31 15,-1 1-54-15,-1 0-82 0,-2 0-158 0,1 0-267 16,-2 1-157-16,-1 0 345 0</inkml:trace>
  <inkml:trace contextRef="#ctx0" brushRef="#br0" timeOffset="714907.3453">12556 12679 1 0,'3'0'0'0,"1"0"122"16,0-1 255-16,1 1-57 0,-1 1-47 0,-2-1-56 15,3 1-25-15,-1-1 0 0,-2 2-20 0,5-2-16 16,-2 1-26-16,1 0-33 0,3 0-14 16,1 1-13-16,-2-1-8 0,2-1-15 0,0 1-15 15,3-1-7-15,-1 0-7 0,2 0-4 0,2 1-3 16,-4-1 3-16,5 1-2 0,0-1 2 0,0 0-2 15,1-1-5-15,2 1-3 0,0 0-9 0,-4-1-18 16,2 1-44-16,4 0-81 0,-1-1-148 0,2 1-300 16,0-1-261-16,-1-1 176 0</inkml:trace>
  <inkml:trace contextRef="#ctx0" brushRef="#br0" timeOffset="715141.9941">13499 12689 1 0,'0'0'286'16,"0"0"136"-16,1 0-80 0,-1 1-98 0,0-1-53 15,0 1-58-15,1 1-49 0,-1-1-52 0,1-1-20 16,3 4-8-16,0-2 11 0,2 1 26 0,2 0 5 16,5 0 6-16,0 0-4 0,-1 2-8 15,3 0-4-15,0-1-3 0,1-1-3 0,-1 1-11 16,5-2-13-16,0 2-25 0,0-3-57 0,2 1-108 15,3 0-201-15,0 0-270 0,3-1-142 16</inkml:trace>
  <inkml:trace contextRef="#ctx0" brushRef="#br0" timeOffset="715301.1328">14101 12714 1 0,'1'0'0'0,"-1"-2"0"16,-1 2 8-16,1 0 130 0,0 2-47 15,1-2-55-15,-1 1-46 0,1-1-15 0,3 2 5 16,-3 0 21-16,1 1 29 0,3 0 10 0,1-1 6 16,3 0 3-16,2-1-22 0,1 1-108 15,4-1-227-15,4 0 286 0</inkml:trace>
  <inkml:trace contextRef="#ctx0" brushRef="#br0" timeOffset="715770.6258">14680 12715 1 0,'0'0'0'0,"0"0"0"15,0 1 0-15,1-1 0 0,-1 0 0 0,3 0 0 16,0 0 0-16,1 3 0 0,2-1 0 16,-1-2 0-16,4 1 0 0,0 0 0 0,3 2 0 15,3-2 0-15,-1 0 0 0,4-1 0 0,-3 1 0 16,5 0 0-16,4-1 0 0,0 2 0 15,-3-4 0-15,6 2 0 0,-3-1 0 0,-1 0 0 16,2 1 0-16,-1-2 0 0,3 2 0 0,-4-1 0 16,-2-1 0-16,-3 1 0 0,-1 0 0 15,-3-1 0-15,-2 2 0 0,-1-2 0 16,-1 2 0-16,-2-1 0 0,0 0 0 0,-5 1 0 0,2 1 0 16,-3-1 0-16,0 0 0 0,-1 0 0 0,0-1 0 15,0 1 0-15,2-1 0 0,-2 1 11 16,2-2 38-16,1 1 20 0,2-1 23 0,1 0 25 15,-1 1 25-15,2-2 36 0,5 0 8 0,0 1-13 16,1-2-21-16,-3 3-42 0,6-3-12 16,-4 3 0-16,-3-2 3 0,3 1 2 0,-3 1-8 15,-1-2-4-15,0 2-5 0,-3 0-8 0,-2-1-4 16,-4 2-5-16,1-1-8 0,0 1-5 0,-1 0-5 16,-1 0 1-16,1 1 4 0,0-2-2 0,-1 2-13 15,1-1-14-15,0 0-14 0,0 2-14 16,0-2-6-16,-1 0-11 0,1 1-5 0,-3 0 4 15,0 2 3-15,1-2 5 0,1 3-16 16,-2-2-66-16,-1 3-141 0,1 1-311 0,-1-2-344 16,-1 3 189-16</inkml:trace>
  <inkml:trace contextRef="#ctx0" brushRef="#br0" timeOffset="716356.6606">15399 12993 728 0,'-1'-3'582'0,"1"0"-156"0,0 0-104 15,0 2-90-15,1 1-64 0,-1 0-64 16,0 0-35-16,0 1-27 0,0 0-24 0,0-1-13 16,0 0-9-16,1 2-1 0,0 0 1 0,-1 2 4 15,2 1 5-15,2 4 0 0,-2-2 7 16,1 2-2-16,2 1 1 0,-2 0 2 0,-1 1-4 15,-1-1 4-15,3 1 0 0,-2 1 0 0,-1-1-2 16,0 1-1-16,0 1 0 0,1-1-4 16,2 3 5-16,-3-3-5 0,0 2 0 0,0-1 2 15,-1 1-2-15,0-2 3 0,0 2-1 0,0-2 0 16,0 0 1-16,0 0-2 0,0 0-3 0,-1 0-3 16,1-1-4-16,0-2-16 0,0 1-20 0,1-2-31 15,0 0-61-15,0 1-70 0,0-1-126 0,4 1-267 16,-3-1-244-16,0 0 154 0</inkml:trace>
  <inkml:trace contextRef="#ctx0" brushRef="#br0" timeOffset="716591.7991">15454 13569 1 0,'1'3'222'0,"2"-2"53"16,-3 2 8-16,0 1 17 0,0 0-12 15,1 1-61-15,-1 0-50 0,0 1-41 0,1 3-34 16,-1-2-31-16,1 4-20 0,0-1-11 0,0 5-10 16,3-1 1-16,-3 3-3 0,0 3 0 0,0 0 3 15,-1 0-7-15,-1 6 1 0,0 0-13 0,-4 1-32 16,3-1-89-16,-5 2-174 0,1 0-291 16,-3 0-278-16,0 2 309 0</inkml:trace>
  <inkml:trace contextRef="#ctx0" brushRef="#br0" timeOffset="716820.7892">15392 14166 1 0,'1'2'0'0,"0"-1"0"16,2 4 0-16,-2-2 155 0,1 3 157 16,-1-2 4-16,0 2-32 0,0 2-43 0,-1-2-40 15,3 1-37-15,-2 2-27 0,1-2-29 0,0 2-34 16,-1-2-21-16,0 1-14 0,4 1-14 0,-3 1 3 15,0 0-2-15,-1 2-1 0,0 0-1 16,3 1-2-16,-3-3-4 0,0 2 1 0,-1-4 2 16,0 0-8-16,-1 0-6 0,-1 0-13 0,-2 0-24 15,2 1-39-15,-2 0-102 0,-1-2-131 16,4-1-250-16,-2-1-198 0,1-2 318 0</inkml:trace>
  <inkml:trace contextRef="#ctx0" brushRef="#br0" timeOffset="717529.6435">15032 14400 270 0,'0'0'621'0,"0"-2"-143"0,0 2-115 16,0 0-99-16,1 0-72 0,0 2-61 0,0-1-35 16,-1-1-30-16,0 1-21 0,2-1-8 0,3 1-6 15,-1-1 8-15,4 1 3 0,0 0-4 16,1 1-3-16,-1 1-8 0,0 1-3 0,1-2-2 16,-2 3-1-16,-1-1-1 0,2 0-2 0,-1 1-3 15,-2 1-3-15,2-2 2 0,1 0-1 0,-4 1 0 16,2 3 1-16,-1-4-4 0,2 2 0 15,0-2-3-15,-2 2 0 0,1 0-1 0,-2 0 1 0,4-1-3 16,0 0-1-16,-4 3 1 0,4-3-2 16,-1 2 2-16,-2 1 4 0,4-3-4 0,-1 0 0 15,-3 1-1-15,2-2-2 0,-2 3 2 0,2-1 0 16,-4-1 0-16,3-2-2 0,-3 2-1 0,3 0 1 16,-4-1 0-16,4-1 3 0,-3 2-4 15,-1-2 1-15,3 1-1 0,-2 2-2 16,-1-4 4-16,3 2 2 0,-2-2-1 0,-1-1 0 0,5 1 0 15,-5-1 0-15,0-1 1 0,3 2 2 16,-2-2-2-16,-1 2 0 0,3-2 0 0,-2 0-3 16,-1 1 3-16,4-1 2 0,-3 0 0 15,0-1 1-15,4-1 0 0,-4 1 0 0,3 0 3 0,-3 1 3 16,5-3 0-16,-4 1 0 0,3-2-5 16,1-1-2-16,1 0 0 0,-3-1 2 0,2-1-1 15,1-3 2-15,2 1-3 0,-1-3-2 0,1-2 0 16,4 1 3-16,-2-2-2 0,1-4 3 0,2-2-4 15,4-3-2-15,-1-1 3 0,1-3 0 16,1 0 2-16,-1 0 1 0,-4-2 2 0,3 1 1 16,-4 2 3-16,-2 5 7 0,-1 0 3 0,-2 4 0 15,0 4-2-15,-3 0-10 0,-4 3 6 0,-1 0-3 16,2 2 0-16,-3 3 4 0,1-1-10 0,-1 4-2 16,-1-1-1-16,0 3-2 0,0 0-1 0,0 0 1 15,-1 1-4-15,1 0-2 0,0 0 0 16,0 0-3-16,-1 1 0 0,1-1 2 15,0 0-9-15,-1 1-4 0,1-1-4 0,0 2-10 0,-1 2-24 16,-2 0-44-16,2 3-91 0,0 1-233 16,0 0-696-16,0 0-439 0</inkml:trace>
  <inkml:trace contextRef="#ctx0" brushRef="#br0" timeOffset="720464.6533">15251 16816 1 0,'-1'2'0'0,"0"-4"0"0,0 2 0 15,0 0 0-15,0-1 0 0,-1 2 0 16,-3-1 0-16,4 0 0 0,-2 0 0 0,-1-1 0 16,1 1 0-16,2-2 0 0,0 2 0 0,0 0 0 15,0-1 0-15,0 0 0 0,-2-1 75 0,3 0 33 16,0 1-4-16,-1 1-10 0,1-1 4 15,0 1-6-15,-1 0-1 0,1 0-4 0,0 0-3 16,0-1 0-16,0 1-7 0,0-2-4 0,0 2-3 16,0 0-7-16,0 0-3 0,0 0-7 0,0 0 0 15,0 0-4-15,0 0-4 0,0 0-6 16,0 0-14-16,0 2-11 0,0-2-6 0,0 0 1 16,0-2 4-16,0 2 4 0,0 0 2 0,0 0 2 15,0 0 9-15,0 0 9 0,0 0 7 16,0 2 9-16,1-2-7 0,-1 1-3 0,0-1-8 15,0-1-11-15,0 1-4 0,1 0-5 0,-1 0-2 16,0 1-5-16,0-1-2 0,0 0 0 0,0 0 0 16,0 0 5-16,0 0-1 0,0 0 3 0,0 0 0 15,0 0 0-15,0-1 4 0,0 1-3 0,3 0 0 16,-3 0-5-16,0 1-2 0,1-1 1 16,0 0 0-16,0 0 0 0,0 0-4 0,0 0-2 15,-1 0-2-15,2 0-1 0,-1 0 2 0,3 0-2 16,-2 0 3-16,0 0-1 0,0 1-3 0,2-1 1 15,-2 0-1-15,-1 0 5 0,1 0-2 16,3 0 2-16,-3-1-1 0,-1 1-4 0,2-1 5 16,1 1 0-16,-3 0 1 0,1 0 0 0,-1 1-1 15,1-1-1-15,2 0 1 0,-2-1 3 16,0 1-2-16,-1 0 3 0,4 0-4 0,-3-2-4 16,0 2 4-16,1-1-5 0,1 1 4 0,-2 0 0 15,0 1-5-15,0-1 2 0,2 0-1 0,-2 0 0 16,-1 0 3-16,1 0 0 0,2 0-2 15,-2 0-1-15,0 0 1 0,2 0-1 0,2 0 2 16,-4 0 2-16,4 2-4 0,-3-2 2 0,2 1-2 16,-1-1 2-16,0 0 0 0,1 0 0 0,-2 0-1 15,3 0-2-15,-2 0 1 0,1 0 0 16,-1 1 2-16,0-1 1 0,2 4-4 0,-3-3 1 16,2 0-1-16,-2 0 3 0,2-2 2 15,-3 2 0-15,2 1 1 0,2-1-3 0,-3-1 3 16,-1 0-1-16,3 2 3 0,-2-2 2 0,-1 1-2 15,4-1 0-15,-3 1-1 0,4-2-1 0,-3 0 4 16,2 1-1-16,-3 0-1 0,4 0-2 16,-4 0-3-16,5 0 1 0,-5 0 2 0,4 0 1 15,-4 0 0-15,5 0-1 0,-5 1-1 0,5-2 0 0,-5-1 3 16,3 2-1-16,-2 0 3 0,2-1-2 16,-3 2-3-16,6-2 2 0,-6-1-1 0,4 2 4 15,-1-1-1-15,-1 0-3 0,4 0-3 0,-1 0 0 16,-3-1 1-16,3 2-1 0,-1 2 1 15,-2-2-2-15,3 2-2 0,-2-1 1 0,0-1 0 16,3 1 1-16,-2-1 3 0,-2 2-2 0,3-2-1 16,-1 1 0-16,-1-2 2 0,1 1 0 0,0 0 4 15,-3 0-2-15,4 0-2 0,-4 0 1 16,4-2-2-16,-1 2 2 0,-3-1 2 0,4 1-2 16,-5 0-2-16,4 0-2 0,-3 0 2 0,3 0-1 15,1 0 5-15,-4 0-2 0,3 1-3 16,0-2 2-16,-2 1-2 0,3 0 2 0,1-1 2 15,-3 1-2-15,1 0-1 0,2 0-4 0,-5 0 3 16,4 0-2-16,-1 0 3 0,-3 0 2 16,4 1-5-16,-5 0 2 0,4-1-1 0,-3 0 1 15,2-1 3-15,-2 1 0 0,4 1-2 0,-3-1 0 0,0 0-2 16,0-1 2-16,0 1 3 0,0-1 1 16,0 1-1-16,-2 0-1 0,4-1-3 0,-1 0 1 15,-2-1 2-15,-1 1-2 0,4 1 0 0,-5 0-3 16,3 0-3-16,-2 0 4 0,-2 0 0 15,4 0 2-15,-3 0 2 0,0 0-3 0,-1 0-1 16,1 0 0-16,2-1 4 0,-1 1 1 0,-1 0 1 16,-1 0-2-16,3 0-6 0,-2 0 4 15,0-1 0-15,-2 1 1 0,1 0 2 0,0 0-3 16,0 0-3-16,-1 0-1 0,0-2 5 0,0 2-2 16,-1 0 1-16,1 0-1 0,0 2-7 0,1-2 5 15,-1-2 1-15,0 2 4 0,0 0 5 0,-1 2-3 16,1-2-3-16,0 0 0 0,0-2-2 15,0 2 0-15,0 0 2 0,0 2-2 0,0-2-4 16,0 0 2-16,0 0-1 0,0 0 3 0,0 0 5 16,0 0-6-16,0 0 0 0,0 1-2 15,0-2-2-15,0 1 2 0,0 0 4 0,0 0-2 0,0 1-4 16,0-1 2-16,0 0-1 0,0 0 2 16,0-1 7-16,0 1-4 0,0 1-2 0,0-1-2 15,0 0-3-15,-1 0 5 0,1-1 2 0,0 2-1 16,0-1-1-16,0 0 0 0,0 0-2 15,0 0 2-15,0 0 2 0,0 0-3 0,0 0 0 16,0 0-4-16,-1 0-2 0,1 0 1 0,0 0 1 16,0 0 2-16,0 0-3 0,0 1 4 0,-1 0-2 15,0 1 4-15,1-1 2 0,-1 0-6 16,0 0-7-16,1 0-15 0,-3 1-21 0,1-1-27 16,2 2-45-16,-2-2-87 0,0 2-188 0,0 1-395 15,-2-2-250-15</inkml:trace>
  <inkml:trace contextRef="#ctx0" brushRef="#br0" timeOffset="732493.478">16049 16836 1 0,'1'0'0'0,"-2"-1"0"0,1 1 0 16,0 0 0-16,0 1 0 0,0-1 0 0,0-1 0 16,1 0 0-16,-1 1 0 0,0 1 0 0,0-1 0 15,0 0 0-15,0 0 0 0,0 0 0 0,0 1 0 16,0-1 0-16,0 0 0 0,1 1 0 0,-1-2 0 16,0 0 0-16,0 1 0 0,0 1 2 15,0-1 99-15,0 1 0 0,0-1-9 0,0 0-8 16,0 0-5-16,0 1-11 0,0-1-5 0,0 0-6 15,0 0-3-15,0-1 2 0,0 1 0 0,1 0 27 16,-1 0 13-16,2 0 14 0,2-1 5 16,0 0-16-16,-2 0-9 0,3 0-13 0,-2-1-11 15,2 2-12-15,-2-1-13 0,-1 0-3 0,3 0-8 16,-1 1-3-16,0-1-4 0,2 2-4 0,-3-2-2 16,3 1 2-16,-3-2 0 0,3 4-4 15,-2-2 1-15,2 0-5 0,-1 0-3 0,1-2 3 16,-2 2-2-16,2 2 4 0,-1-2-1 0,2 2 2 15,0-2 3-15,-3 1 7 0,3-1 4 16,-2 0 5-16,1 0 0 0,-1 0-4 0,3 0-5 16,-1 0 0-16,-1 0-4 0,1 0 0 15,0 0-1-15,-2 3-1 0,2-3 2 0,2 0 0 16,-1 0 0-16,-3-2-2 0,4 2-2 0,0 0-4 16,-1 0-4-16,-2 0 0 0,3 2-2 0,1-1 2 15,-2 0-2-15,0 0-2 0,-1 1-1 0,2 0 1 16,-1 0 2-16,1-1 1 0,0 0 2 15,-4 0-1-15,4 1-3 0,-1-2 4 0,1 1 0 16,-3-1 3-16,0 1 0 0,4 0-2 0,-2-2 0 16,0 1-3-16,-2 0 4 0,2-1 2 15,2 0-4-15,-1 1 0 0,-1 0-3 0,-2-2-2 0,4 2 2 16,-1-1 0-16,1 0 1 0,0 2-4 0,0-2 2 16,-1 1-4-16,1 0 1 0,-3-1 3 15,-2 1-3-15,3 0 3 0,0 0-4 0,-3 1-1 16,4-1 2-16,0-1 1 0,0 1 1 15,-1 0-1-15,0 0 2 0,0-2-3 0,2 2 1 16,-1-3 4-16,0 2-4 0,0 1 0 0,0-1-1 16,-2 1-3-16,0-1 1 0,3 1 3 0,-2 0 0 15,1-1 0-15,-1 1 0 0,-1 0-4 0,2-2 2 16,-1 1 1-16,2 0 0 0,-2 1 0 16,-3 0-1-16,4 1-4 0,-1 0 3 0,1-1 0 15,-2 2 4-15,1-2 0 0,2 0 2 0,0 0-1 16,2 0 0-16,1 0 5 0,-2 0-2 0,2 0 2 15,-2 1-1-15,0 1-4 0,2-1 1 16,-1 0-1-16,-1 1 1 0,1 0 2 0,0-1-3 16,2-1-2-16,-1 1-3 0,0-1 1 0,1 1 0 15,-2 1 4-15,1-1-1 0,-1 2-5 0,0-2 2 16,2 1 0-16,-1-1 2 0,-1 0 2 16,-1 0 0-16,3-1-2 0,-1 1-2 0,-1 0 1 15,0 1 0-15,3-1 1 0,-2 0 1 0,-1 3-3 16,2-2 2-16,-1-2-2 0,-1 1 3 0,0-1 4 15,3 0-4-15,-1 2-1 0,-3-2-3 16,5 0 0-16,-5 1 2 0,0 0 2 0,2-1 0 16,-3 2-3-16,0-2 1 0,1 1 0 15,0 1 2-15,0-1 4 0,0-1-3 0,-1 1 0 0,3 0-4 16,-3-1-2-16,0 1 4 0,1-1 0 16,0 0 1-16,0 3 1 0,1-3-3 0,-2 1-2 15,1 2 2-15,2-3 5 0,-3 0-3 0,5 0 0 16,-3 1-4-16,-1-1-4 0,2 2 3 0,0-2 2 15,0 0 3-15,-2 1-2 0,0 0 1 16,2 0-3-16,-5 0 0 0,1 0 4 0,2 0-2 16,-2 1 1-16,0-1-3 0,0-1-6 0,0 0 4 15,-1 2 2-15,0-2 3 0,0 1 3 0,-1-1-4 16,-1 3-2-16,1-2 0 0,1 0 2 16,-2 2-1-16,0-3 2 0,1 2-2 0,-1-1-4 0,2 0 4 15,2-1-1-15,-2 0 4 0,1 1 2 16,1 0-3-16,-3-1-4 0,3 1-1 0,0-1 1 15,-2 2 1-15,0-1 2 0,0 0-1 16,2 1-3-16,-3-1 1 0,0 1 0 0,2-1 2 16,-1-1 5-16,-1 1-2 0,0-1-4 15,3 0-1-15,-3 0 0 0,-1 0 0 0,0 1 5 16,1-1-4-16,-2 1-1 0,2 0 0 0,-2-1 2 0,1 0 1 16,-2 1 1-16,1 1-1 0,1-2-3 15,-1 1 0-15,0-1-2 0,1 0 2 0,0 0 2 16,0 2 1-16,-1-2 0 0,-1 1-2 0,-1-1 0 15,2 1 1-15,-3 0 5 0,1-1-4 0,0 1-2 16,-1-1-4-16,1 1 1 0,-1-1 1 16,-1 0 3-16,-1 0 1 0,0 0-2 0,0 0 0 15,0 0-1-15,0 0 2 0,0 2 1 0,0-2-2 16,0 0 2-16,1 0-5 0,-1 0 0 0,2 0 3 16,-1 0 0-16,0 0 3 0,0 0 1 15,0 0-4-15,-1 0-1 0,0 0 1 0,2 0 3 16,-1 0-1-16,1 0 1 0,-2 0-6 0,1 0-4 15,0 1 5-15,0-1 3 0,0 0 2 16,0 0 0-16,1 1-1 0,1-1-4 0,-1 1 1 16,0 0 1-16,0 0 1 0,0 1 1 0,-1-2-2 15,2-2-5-15,-1 4 3 0,0-1 1 0,0-1 4 16,2 1 0-16,-2-1-1 0,-1 0-2 16,2 2-1-16,-2-2 2 0,2 0-1 0,-2 0 2 15,1 0-3-15,-2 0-2 0,3 0 2 0,-2 0-2 16,-1 0 4-16,1 0 4 0,-1 3-4 0,0-3 0 15,0 0-3-15,2 1 0 0,-2-2 2 0,0 1 1 16,0 1 0-16,0-2-4 0,0 2 1 16,0-1 1-16,0 0 2 0,2 0 2 0,-1 1-1 15,-1 0-4-15,1-1 1 0,-1 1-1 0,2 1 2 16,-1-2 2-16,1 1-1 0,0-1-1 0,-1 0 2 16,1 0-3-16,1 0 3 15,0 1 1-15,-1-1-3 0,0 1 2 0,2-1-5 0,-1 0 0 16,0 0 2-16,0 2 2 0,1-2 3 15,-1 1-4-15,1-1 3 0,1 1-4 0,0-1-1 16,1 0 5-16,-2 1-2 0,2-1 2 0,0 0-2 0,-1 0-2 16,4 0 0-16,-4 0 3 0,1 2 1 15,3-2-2-15,-1 0 1 0,-1 1-4 0,0-1 2 16,0 2 3-16,0-2-1 0,-1 0 0 16,1 1-2-16,-2-1-2 0,3-1 1 0,0 1 2 0,-2 0 2 15,1 0 3-15,-1 0-3 0,1 0-2 16,2 0 1-16,-3 0-1 0,0 0-1 0,0 0 2 15,3 0-4-15,-2 0-1 0,0 0 6 0,2 0-3 16,-3 1 3-16,0-1 0 0,-1 2-4 0,0-2 0 16,0 0 0-16,2 2 2 0,-1-2 0 15,0 0 1-15,-1 1-3 0,0-2-3 0,0 1 3 16,1 0 0-16,0 0 3 0,1 1 1 0,-1-1-4 16,0 0 1-16,1 0-1 0,0 1 2 15,1-1 1-15,0 0-2 0,0 1 2 0,0-2-6 16,-2 4 4-16,1-3-2 0,5 0 4 0,-4 0 3 15,1 0-4-15,1 0 0 0,1 0-2 0,-2 1 1 16,2-1 1-16,-2 0-1 0,0 0 0 16,2-1-1-16,-2 2 3 0,1-1-2 0,-2 0 1 15,5 2 3-15,-3-2-6 0,1 1 2 0,0-1-2 16,0 0 2-16,2 1 4 0,-3 0-2 16,1-1-1-16,3 0-3 0,-3-1-1 0,1 1 3 0,-1 0 0 15,-1 1 2-15,0 0 0 0,-1 0-2 16,0-1-1-16,-1 0 0 0,0 0 1 0,1 1 2 15,-1-1-1-15,2 0-2 0,-3 0 0 0,0 0 0 16,1 0 3-16,-1 2 2 0,2-2-4 0,0 0 2 16,-1 0-2-16,2-2-2 0,-2 2 5 0,2 0-3 15,1 0 2-15,-3 0-1 0,1 0-1 16,0 0-2-16,2 2 1 0,-3-2 4 0,1 1-6 16,-1-1 5-16,1 0-3 0,1 0-1 0,-3 0 3 15,2 0 0-15,-3 0 2 0,2 2 0 16,0-1-2-16,0-1-2 0,-3 0 0 15,2 0 2-15,0 0 0 0,0 0 1 0,2 0-2 0,-4 0-2 16,0 0 0-16,1 0 0 0,0 0 2 16,-1 0-1-16,0 0 2 0,3 0-1 0,-5 0 0 15,4 0 2-15,-1-1-3 0,-1 1 4 0,-3 0-4 16,3-2-2-16,-2 4 4 0,1-4-3 0,0 2 4 16,1 0 0-16,-1 0-2 0,0 0 0 15,0 0 1-15,-1 0-1 0,0 0 0 0,1 0 2 16,1 0-2-16,-2 0-1 0,2 0 4 0,1-1-4 0,-1-1 2 15,-1 2 4-15,1 0-7 0,0 0 2 16,0 0-1-16,-1-1 0 0,1 1 2 0,0 1 0 16,0-1-1-16,-1 0-2 0,2 0 2 15,-1 0-1-15,0 2 2 0,0-2 3 0,2 0-4 16,-1 1 0-16,2-1-2 0,-2 0 2 0,-1 0 1 16,1-1 0-16,2 1 1 0,-2-2-6 0,3 2 6 15,-2 0-4-15,2-1 2 0,-2 1 3 0,1 0-4 16,1 0 3-16,0 0-4 0,-2-1 3 15,-1 1 2-15,2-1-3 0,-2 1 2 16,1 0-5-16,-1 0 3 0,-2 0-2 0,0-1 3 0,0 1 3 16,-3 0-5-16,0 0 4 0,0 0-5 15,2 0 2-15,-3 1 2 0,0-1-1 0,0 0 3 16,0 0-4-16,0-1 0 0,-3 1 1 0,3 0 0 16,0 1 3-16,0-1-3 0,0 1 0 15,0-1-2-15,0-1-1 0,0 1 2 0,0 0-1 16,0 0 2-16,0 1-1 0,0-2-2 0,0 1 2 0,0 0-1 15,0-1 3-15,0 2-2 0,0-1 2 16,0 1-2-16,0-1-4 0,0 0 6 0,0-1-5 16,-1 1 4-16,1 1-1 0,0-2-2 0,0 2 1 15,0-2-2-15,0 1 4 0,0 1-2 16,0 0 3-16,0-1-3 0,0 0-1 0,-1 0 3 16,1 0-1-16,0 0 2 0,0 0-2 0,0 0-1 15,0 0 1-15,0 0-1 0,0 0 1 0,0 0 1 16,0 0 0-16,0 0-2 0,0 0-2 15,1 0 5-15,-1 0-4 0,0 0 3 0,0 1 2 16,-1-1-6-16,1 2 4 0,0-1-2 0,0-1 1 16,-1 2 0-16,1-1 2 0,0 0 0 0,0 2-3 15,0-3 2-15,-2 2-2 0,2-1 1 16,-1 2 3-16,-1-1-3 0,0 1 0 0,1 1-1 16,1-2-1-16,-1 4 2 0,1-1 3 0,-3 1 0 15,2-2-5-15,0 0 5 0,0 3-4 0,1-1 2 16,-2 0 3-16,1 1-5 0,-1 1 4 15,0-1-2-15,1 0 1 0,0-1 3 0,0 6 0 16,1-2 1-16,-3 0-4 0,2 0 1 0,0-3-1 16,1 0 2-16,-3 1 3 0,2 0-5 0,0-1 4 15,1-1-4-15,-1-2-2 0,1 3 3 0,-2-2 0 16,2 0 2-16,-1-1-3 0,1-2 0 16,-1 0-2-16,1-1 0 0,0 3 4 0,0-1-5 15,0 0 5-15,0-2-2 0,0-1-1 0,0 0 3 16,0 0-2-16,1 1 2 0,-1-1 0 0,0 0-1 15,0 0-1-15,0 0 2 0,0 0 2 16,0 0-3-16,0 0 5 0,-1 0-5 0,2 0-3 16,-1-1 6-16,0 1-5 0,0 0 3 0,-1 0-1 15,1 0-1-15,0 1-1 0,0-2 1 16,0 1 3-16,0 1-3 0,0-2 8 0,0 2-3 16,0-2-3-16,0 0 7 0,0 1-7 0,0 0-1 15,0 0-1-15,0 0-16 0,0 0-21 0,1-1-42 16,-1-2-70-16,-1 2-139 0,1-1-439 15,0-2-815-15</inkml:trace>
  <inkml:trace contextRef="#ctx0" brushRef="#br0" timeOffset="734980.2753">15235 17074 1 0,'-1'0'0'0,"-5"0"0"0,4 0 0 0,0 0 0 15,1 1 0-15,-2-1 0 0,3-1 0 16,-1 1 0-16,2 0 0 0,-1 0 0 0,0 0 0 15,0 0 0-15,0 0 0 0,0-1 0 0,0 0 0 16,3 1 0-16,-3 0 0 0,0 0 23 16,0 0 118-16,0 0-7 0,0 0-24 0,0 0-27 15,0 0-20-15,0 1-4 0,-3-1-10 0,3 0-8 16,0-1-11-16,0 2-15 0,-1-1-11 0,1 0-5 16,0 0 2-16,0 0 2 0,0 0 8 0,0 1 4 15,0 2 2-15,0-2 4 0,0-1 0 16,0 2-1-16,0-4-1 0,1 2 2 0,-1 2 8 15,0-2 7-15,3 1 12 0,-3 1 12 0,1-1 0 16,0 0 4-16,0 1-3 0,0-1-5 16,0 2 4-16,1-2 2 0,2-1 1 0,-2 1 3 15,1 0 0-15,2 0-3 0,-2 2 3 0,0-2-2 16,4 0 6-16,-2 0-1 0,2 0-5 0,1 2-3 16,0-3-11-16,2 0-3 0,-4 0-5 15,3 0-8-15,0 0-5 0,2 3-8 0,-1-2-2 0,0 0-4 16,2-1 1-16,3-1-1 0,-2 2-4 15,-2-2 5-15,5 1 0 0,-4 0 0 16,0-3 5-16,2 3-4 0,1-1-2 0,-2 1-3 16,2 0-2-16,-2 0-3 0,-1 0 1 0,-1 0 1 15,5 1-1-15,-4-1 1 0,1 0-4 16,3-1 2-16,-2 1 3 0,1-3-4 0,0 2 3 16,1 1-5-16,-1 0-2 0,0-1 2 0,0 1-1 15,0-1 2-15,-1 1-1 0,-3 0 0 0,2 0-4 16,1 0 2-16,-2 0 1 0,0 0-3 0,0 0 3 15,-2 0-2-15,1 2-4 0,-3-2 4 16,2 1-1-16,0 2 2 0,-2-3 0 0,0 0 0 0,-2 1 0 16,4-1-3-16,-1 0 3 0,1 0 0 15,1 0 3-15,1 0-2 0,2 0-3 0,-1 0 1 16,0 0-2-16,5 0 4 0,-1-1 0 16,3 2-1-16,-3-1-1 0,3 0-1 0,-1 2-1 15,2-1 1-15,-2 0 3 0,2 0-1 0,-3 1 0 16,0 0 0-16,-2-1-2 0,0 0 3 0,-1-1 0 15,1 1-2-15,1 1 0 0,-2 0-3 0,3 0 1 16,-4-1 0-16,5-1 3 0,-3 2 0 16,2 1-2-16,-2-2 1 0,4 0-2 0,-2 0 2 15,-4-1 2-15,5 2-2 0,-2-1 0 0,-1 1-3 16,2 0-1-16,-1-1 1 0,0 1 2 0,0-2 3 16,2 5-3-16,-4 1 1 0,2-5-2 15,0-1 1-15,-2 1 4 0,3 1-2 0,0 2 2 16,-4-1-6-16,6-3-2 0,-3 0 2 0,1 2 2 15,-2-2 2-15,2 2 0 0,1-1 0 0,-5-1-2 16,6 2 0-16,-4-2 1 0,3 1 0 16,-2 3 1-16,1-3-2 0,3 0-4 0,-2 0 2 15,-1 0 0-15,0 2 5 0,4-1 1 0,0-1-2 16,1 0-3-16,-1-1 1 0,3 0 2 0,-2 2-1 16,2-2 1-16,0 0-2 0,-2 1-3 15,-1-1 3-15,2 0-1 0,-1 0 1 0,-2 1 4 16,3-1-2-16,0 0-2 0,-1-1 1 0,-2 1-2 15,0 0 1-15,-1 1 3 0,0-1-2 0,1 0-3 16,2 0 4-16,-2 0-4 0,2 0 4 16,-2 0 3-16,2 1-2 0,-2 0-2 0,4-1-1 15,-1 1 2-15,-2 1 0 0,4 1 3 0,-5-1 1 16,3 0-8-16,0-1 5 0,3 0-2 0,-2-1 3 16,0 2 1-16,2-2 1 0,-3 0-1 0,3 0-3 15,-3 0 1-15,-1 0-1 0,1 1 4 0,-1 1 0 16,1-1-3-16,-1 0 1 0,2-1-4 15,1 0 6-15,-3 0 1 0,0 0-1 0,0 1 1 16,0-1-4-16,-1 0 0 0,0 0 2 0,-1-1 3 16,2 2 0-16,-1-1 0 0,0 0-2 15,-1-1-1-15,1 0-1 0,-3 1 6 0,2 0-5 16,-1 0 1-16,-2 0-2 0,-1 0-6 0,-2 0 4 16,1 0 2-16,1 0 3 0,1 0 0 0,-2 0-1 15,3 0-2-15,0-1 0 0,-1-1 3 0,3 2-3 16,-1 0 0-16,1 0-4 0,-2-1-3 15,2 1 5-15,-3 0 0 0,3 0 3 16,-4 0 1-16,2 0-4 0,-1 0-1 0,0 0 0 0,1 0-1 16,-2 0 2-16,2 0 0 0,-1 1-1 15,-3-2-5-15,3 1 5 0,-2 0 0 0,1 0 5 16,-2-2 2-16,0 2-3 0,0 0-4 0,0-2 0 16,-1 2 1-16,1-2 0 0,-1 2 3 0,-2 0-5 15,2-2-2-15,-2 1 2 0,2-1 0 0,-2 2 4 16,1 0 5-16,-3 0-7 0,0 0-2 15,2 0-2-15,-2 2-1 0,-1-4 4 0,2 2 0 16,-2 2-3-16,1-4-4 0,-3 4 2 0,2-2 1 16,-3 1 5-16,3 0 5 0,-3-1-3 0,0 0-3 15,0 1-1-15,-1-1-3 0,0 0 4 16,-1 2 2-16,2-2-2 0,1 0-3 16,-2 0 2-16,-2 0-1 0,4 0 2 0,-4 1 4 0,4 0-4 15,0 1 0-15,-1-2-2 0,2 0-3 0,-3 0 2 16,2 0 4-16,-1 1 0 0,1-1-4 15,-1 3 3-15,3-3-4 0,-2 1 5 0,0 0 3 16,0 0-4-16,0-1 1 0,3 2-4 0,-4-2-2 16,2 0 4-16,-2 0 1 0,-1 2 1 0,1-2 0 15,-2 0-1-15,0 0-3 0,1 1 2 16,-1 2 4-16,-2-2-5 0,2 1 2 0,-3-1-3 16,3-1-3-16,-2 2 4 0,1-2 2 0,-2 1 0 15,1 0 1-15,2 0-2 0,0 0-2 0,-2 1 1 16,2-1 2-16,0 1 1 0,1 0 0 15,-2-1-3-15,0-1-2 0,1 0-1 0,0 0 4 16,-2 1 2-16,2 0 2 0,-2 1-2 16,1-2-2-16,3 0 0 0,-2 2 0 0,-1-2-1 0,2 1 4 15,-1-1-3-15,0 0-3 0,0 0 4 16,-2 0-1-16,3 3 3 0,-1-2 3 0,-1-1-4 16,3 0-3-16,0 0 0 0,-1 0 1 15,1 0 2-15,-2 0 2 0,-2 0 0 0,2-1-3 0,-2-1 6 16,0 2-3-16,-1 0 4 0,-1 3 1 15,0-3-3-15,0 0 0 0,0 0-2 0,0-1 2 16,0 1 4-16,0 0 2 0,0 0-1 0,0-2-4 16,0 2 1-16,-1 0-2 0,1 0 2 0,0 2 3 15,0-2-7-15,0 1-1 0,0-2-3 16,0 1-4-16,-2 1 6 0,2-1-3 0,-1 0-4 16,1-1-11-16,-1-1-24 0,0 2-42 0,-2-1-60 15,-1 2-113-15,-3 1-272 0,-4-1-510 0,1-1 16 16</inkml:trace>
  <inkml:trace contextRef="#ctx0" brushRef="#br0" timeOffset="735432.8665">18999 16974 75 0,'-2'-2'487'16,"1"-1"-64"-16,-1-1-49 0,0 1-74 0,1-1-64 15,-1 2-44-15,2 0-43 0,-2-1-27 16,0 2-27-16,1 0-17 0,1 1-11 16,-1-1-14-16,-1 1-9 0,1 0-13 0,0 0-9 0,-2 0-9 15,1 1-4-15,-2 1-2 0,-1 2 1 16,-1 2-1-16,-3 0-3 0,2 0 1 0,-2 2 2 16,-3 2 0-16,2 1 1 0,-2 0-3 0,-1 0 0 15,-1 2-2-15,-1-2 1 0,1 2 2 16,-3-2-3-16,3 5 0 0,-1-4-3 0,3 0-1 15,3 0 1-15,0-5 1 0,3 0 1 0,0-2-5 16,2-1 1-16,0 1-12 0,3-3-11 0,0 0-25 16,-1 1-40-16,2-1-46 0,0-2-68 0,0 0-73 15,0 0-80-15,0-1-180 0,0-1-201 0,0-1 318 16</inkml:trace>
  <inkml:trace contextRef="#ctx0" brushRef="#br0" timeOffset="735680.1971">18579 17009 1 0,'-8'-5'0'15,"1"2"312"-15,-5-3 149 0,2 2-41 0,-1 3-77 16,0-1-81-16,1 1-65 0,-1 2-52 0,-1 1-33 16,0 1-24-16,-1 1-19 0,2 1-17 15,-1 5-7-15,0-2-9 0,-1 2-3 0,-1 0-2 16,2-2-9-16,4 2-5 0,-3 0-7 15,2-3-3-15,2 4-3 0,-1 1 1 0,0 0-3 16,0-2-5-16,3 3-2 0,0-6-15 0,2-1-27 0,0 2-52 16,-3-2-96-16,5-1-144 15,-2 0-262-15,0 0-226 0,0-1 290 0</inkml:trace>
  <inkml:trace contextRef="#ctx0" brushRef="#br0" timeOffset="735933.8739">18016 17048 314 0,'-5'1'435'0,"-3"-1"-55"0,-4 1-74 0,3 1-52 16,1 4-53-16,-1-3-57 0,1 1-42 0,-1 0-24 15,1 1-20-15,-2 1-18 0,3 0-8 16,1 0-10-16,-1 3-7 0,-3 0-4 0,6-1-6 15,-1 3-1-15,0-7-2 0,0 1 4 16,1 0-7-16,0 0 2 0,1 1-7 0,1-2-14 16,1-2-25-16,-3 1-66 0,1-1-101 0,2 2-155 15,0-3-259-15,0 1-127 0,-2-1 485 0</inkml:trace>
  <inkml:trace contextRef="#ctx0" brushRef="#br0" timeOffset="736193.6086">17549 17048 327 0,'-4'-1'523'0,"-3"-1"-71"16,1 0-88-16,-1 2-76 0,5 0-88 0,-1 0-67 16,-2 3-45-16,4-2-28 0,-2 1-14 0,-3 0-10 15,4 3-1-15,-1 0-9 0,-2-1-4 16,3 3-9-16,-1-1-4 0,-2 1 1 0,3 3-5 15,-1 1 2-15,-1 0-1 0,1-1-2 0,1-2 4 16,-2-3-2-16,1 2-2 0,-1 1-4 16,-1-3-5-16,2 0-16 0,-3-1-32 0,1 0-51 15,-2 2-80-15,3-2-121 0,-3-1-192 0,3-1-269 16,-5 0 30-16</inkml:trace>
  <inkml:trace contextRef="#ctx0" brushRef="#br0" timeOffset="736440.1264">17078 17061 1 0,'-4'-2'292'0,"-3"1"211"16,-1-5-65-16,5 4-77 0,1 1-80 0,-1 0-79 16,0 2-66-16,3-1-39 0,-1 2-27 0,-2-1-24 15,1 1-12-15,-2 2-13 0,2-1-5 16,-1 1-5-16,0 1-6 0,0-1 1 0,0 2-1 15,-1 0 1-15,0 3 0 0,0 1-3 0,-1 0 5 16,2-1-7-16,-1-1-3 0,0-2-15 16,0 1-44-16,-2 0-54 0,-1-3-95 0,1 1-137 15,-1-1-257-15,3 0-179 0,-3-3 374 0</inkml:trace>
  <inkml:trace contextRef="#ctx0" brushRef="#br0" timeOffset="736713.6772">16541 17004 38 0,'-11'-2'435'0,"-3"-1"31"0,-3 1-45 0,3 1-84 16,5 1-101-16,0 2-87 0,0 2-51 0,5-1-25 15,-2 2-16-15,3 0-11 0,-3 0-14 16,4 1-2-16,-1 4-9 0,-3-3-7 0,5 0 3 15,-2 1-7-15,2-1 0 0,1 0 0 0,-2 1-6 16,2-1 2-16,-2-1 0 0,2 0 1 16,0 0-3-16,-1-1 4 0,1 3-4 0,0-1-4 15,0 0 0-15,0 1-18 0,-1-7-31 0,1 1-57 16,-1 1-99-16,-1-1-146 0,-1-1-280 0,-1-1-197 16,1-1 478-16</inkml:trace>
  <inkml:trace contextRef="#ctx0" brushRef="#br0" timeOffset="736939.6868">16009 17009 279 0,'-3'-4'428'0,"-5"1"37"0,2 0-70 16,3 0-73-16,0 2-81 0,-1 1-88 0,2 0-44 15,2 0-43-15,-1 0-31 0,0 0-20 16,1 2-13-16,-1 0 0 0,0 3 0 0,-3 2 0 15,3-1 0-15,1 1 0 0,-1 2 2 0,-2-1-2 16,1 0 3-16,-2 1-3 0,2-2-1 0,0 0 4 16,0-1-11-16,-3 2-11 0,2-2-32 15,-4 1-48-15,2-1-61 0,-2-3-108 0,-1 0-166 16,-1 1-266-16,-1-2-117 0</inkml:trace>
  <inkml:trace contextRef="#ctx0" brushRef="#br0" timeOffset="737183.4144">15483 16987 100 0,'-3'-2'551'0,"-3"-2"-71"0,3 2-94 16,1 1-81-16,1 2-97 0,0 0-93 16,1 0-61-16,-3 3-30 0,3-3-3 0,-1 3 2 15,0 3 4-15,1 0-5 0,0 2-2 0,-1 0-10 16,1-2 2-16,-1 2 0 0,1-1-3 15,-1 0 2-15,1-1-1 0,0-1 0 0,0-3-2 16,0 2-1-16,0 1-6 0,0-1-9 0,0-1-17 16,0-1-37-16,-1-2-44 0,-3 0-67 15,3 2-98-15,-2-1-139 0,-3 0-209 0,3 1-122 16,0-6 731-16</inkml:trace>
  <inkml:trace contextRef="#ctx0" brushRef="#br0" timeOffset="737376.7654">15353 17033 1 0,'0'-1'0'0,"0"-2"342"16,0-1 103-16,-2 2-61 0,2-1-80 0,0 1-65 15,0 2-59-15,0 0-48 0,0 1-40 0,-1-1-41 16,1 1-27-16,1-1-26 0,-1 0-22 16,0 2-8-16,0-1-2 0,0-1 12 0,2 2 13 15,-2 0 10-15,0 1 1 0,0 3-8 0,0-2-27 16,0-3-80-16,0 3-104 0,0-3-181 0,0 2-218 15,-2-1-74-15,1 1 690 0</inkml:trace>
  <inkml:trace contextRef="#ctx0" brushRef="#br0" timeOffset="738250.4694">15112 16902 1 0,'3'0'0'0,"-1"-3"0"15,0 1 0-15,3 0 0 0,-3 0 0 0,0-1 0 16,3 0 0-16,-3 1 0 0,-1 0 0 0,1 0 0 16,-1 1 0-16,0 0 177 0,-1 1 14 15,0 0 5-15,0 0-6 0,0-2-18 0,0 2-25 0,0-1-20 16,0 1-20-16,0 0-15 0,0 0-18 16,0 0-24-16,0 0-18 0,0 1-13 0,0 1-8 15,0-1-4-15,0 0 0 0,0-1-2 0,0 1 8 16,0 2 16-16,0 2 10 0,0-2 9 0,0 2 1 15,0 1 1-15,-1 1 2 0,-2 5 4 16,2-2 0-16,-2 1-5 0,-2 1-2 0,3 0-5 16,0-2-3-16,-2 2-1 0,2-3-5 0,2 4-3 15,0-1-4-15,-1 0-5 0,1-1 5 16,-1 1 0-16,-1 1 1 0,1 1 0 0,-2-1-2 16,2-1-2-16,0 1 0 0,1 3-1 0,-2 0-5 15,1-2-6-15,0 2-4 0,1-7-7 0,0 1 5 16,0-2 1-16,1-1 1 0,0 2 0 0,1-2-1 15,-1-3-3-15,0 3 4 0,3-2 4 16,-2-2-4-16,0 1-1 0,-2-1-3 0,2-2-5 16,1 2 6-16,-2-2 1 0,0 0 1 0,0 1 5 15,-1-2-5-15,0 0-1 0,0-2 6 0,0 4 6 16,1-4 3-16,-1 4 6 0,0-2-2 0,0-2-6 16,0 2 5-16,0-1-5 0,0 1-3 15,0 0-10-15,-1-1-18 0,1-2-22 0,0 2-34 16,0 0-51-16,0 0-123 0,0 0-224 0,0 1-418 15,1-1-232-15</inkml:trace>
  <inkml:trace contextRef="#ctx0" brushRef="#br0" timeOffset="745401.4634">17166 16202 1 0,'0'-1'0'0,"-1"-5"0"0,0 1 0 15,-1 2 0-15,2 0 71 0,-2 0 122 16,2 0 0-16,-1 0-16 0,1-2-26 0,-2 2-13 16,1-1-20-16,-1 0 6 0,-2 2-4 0,3-1-6 15,0-2 4-15,0 3-9 0,-3-1-4 0,3 1-15 16,-1 0-14-16,0-1-7 0,2 0-9 0,-1 3-2 16,0-2-8-16,-1 1-5 0,0 0-4 0,-1 0-9 15,2-1-3-15,-1 0 0 0,0 1 0 16,-2 0-3-16,2 0-1 0,1-1-5 0,-2 1-3 15,-1 1 3-15,1-1-4 0,1 1 4 0,-4 0-3 16,4 0 0-16,-2 1-3 0,-1 0 0 16,-1 2 1-16,0 1-4 0,-2-2 2 0,3 0-2 15,-3-1-3-15,-2 1 2 0,2 0-2 0,-2 0 5 16,0 2 4-16,-1-2 1 0,2 2 5 0,-1-1 1 16,-1 1 0-16,1-1-2 15,0 1-1-15,0-1-5 0,3 2-1 0,-3 0-2 0,2-1-2 16,1 0 1-16,1 0-3 0,0-1-4 0,-1 3 0 15,-3 0-2-15,5 1 2 0,-2 0-3 16,-1 0 4-16,5-1-2 0,-5 1-5 0,5-2 3 16,-3 3-3-16,4-1 2 0,-1 1 2 0,-1 1-4 15,2-1 1-15,1 1-2 0,-2 1 4 0,2-1-2 16,-3 1 2-16,3 0 1 0,1-1-5 0,-1 2 4 16,1-3-2-16,1 3 1 0,0-2 1 15,1-2-4-15,1 4 4 0,1-2-3 16,0 0 3-16,1 0 1 0,1-1 0 0,0 0 3 0,4-1-3 15,-2-1 5-15,2-1-4 0,2 2 3 16,-3-2 1-16,2 1-3 0,0-2 3 0,4-1-1 16,-1 0-2-16,-3 0 5 0,5-3-1 0,-2 0 2 15,-3-1 0-15,6-1-1 0,-4-2-1 16,-1 1-1-16,4 1 1 0,-3-1-6 0,-3-1 3 16,0 1-2-16,1-1 1 0,-3-1 1 0,-1 3 1 15,-3 0 3-15,0-1 0 0,0-1 1 0,-2 0-3 16,3 1 3-16,-1-1 2 0,-2 2-5 0,-2-1 5 15,1 0-2-15,-1 1-4 0,2-2 7 0,-2 2-4 16,0 1 0-16,-2-2-1 0,2 0-1 16,-1 1-2-16,1 0-1 0,-1 1 0 0,-2 1-5 15,-2-1 3-15,2 1-4 0,-2 0-3 0,1-1 8 16,-2 2-6-16,0-1 3 0,0 0-1 16,2 1 0-16,-1-1 0 0,2 1 0 0,2-1 2 15,0 1-3-15,0-1 2 0,0 1-1 0,1-1-4 16,-1 0 5-16,1 0-6 0,0 0 2 0,0 0 0 15,1 0-5-15,-1 0 3 0,0 0-2 16,0 0 5-16,1 2-3 0,0 0 6 0,0-2 1 16,0 1-3-16,2 0 7 0,2-1-2 0,3 0 3 15,-2 0 0-15,5 0-4 0,0-1 0 16,3-2-2-16,-2 1 3 0,1 0-3 0,3 1 1 16,-3 0 0-16,2 1-4 0,-1-1 6 0,0 1-5 15,1 0 2-15,-2 0 1 0,-2 1-4 0,2-1 2 16,-4 1-1-16,-1 0 0 0,1 0 2 0,-3 0 0 15,-2 3 2-15,2-3-3 0,-3 2 5 0,0-2-5 16,4 1 2-16,-5 1 1 0,1-1-6 16,1 2 5-16,-2-2-3 0,0 1 1 0,1 1 2 15,-1-1 0-15,0 2 0 0,0 0-1 0,-2-1 4 16,4 3-6-16,-2-1 3 0,-1 0 3 0,0 1-8 16,0 0 8-16,-1 0-5 0,0 0 1 15,0 2 7-15,-1-1-4 0,0 0 4 0,0 1-5 16,-1-1 2-16,-1 0 0 0,2 1-3 0,-1 0 4 15,0 2-5-15,-3-2 3 0,4 0-1 16,-2 1-1-16,-1-1 5 0,1 1-3 0,1-3 0 16,-5 0-1-16,6-1-5 0,-1 0 3 0,1 0-1 15,-1-1 3-15,0 0-4 0,0 1 5 0,2-1-4 16,-1 0-2-16,1-3 8 0,-2 1-7 16,1 1 7-16,0 2-6 0,0-2-2 0,1-2 2 15,0 0-2-15,-2 2 5 0,2-2-2 0,0 2 1 0,0 0-4 16,0-2-1-16,0 0 4 0,0-1-5 15,0 1-3-15,2 1-9 0,-2 0-24 0,2-1-27 16,0 0-50-16,0-1-84 0,3 0-197 0,-1 0-597 16,4-1-524-16</inkml:trace>
  <inkml:trace contextRef="#ctx0" brushRef="#br0" timeOffset="762823.8728">18568 11074 1 0,'0'-1'0'0,"0"-3"0"15,0 2 0-15,0 0 0 0,-1-1 0 0,1 1 0 16,-2-1 0-16,2 1 0 0,-1 0 0 0,1-2 0 16,-1 2 0-16,1 1 0 0,0-3 0 0,0 2 0 15,-2 1 32-15,2-2 98 0,-1 1 10 0,0 1-3 16,1-2-4-16,-1 2-12 0,0-2-4 0,-2 2-6 15,2 0 1-15,1 0 1 0,-1 1-1 16,1-2-8-16,0 2-11 0,-2 0-3 0,2 0-7 16,0 0-7-16,0 0-17 0,2 0-21 0,-2 0-18 15,1 2-15-15,-1-2-3 0,0 0-3 0,0 1-2 16,1-1 1-16,-1 0 1 0,0 1 0 16,0-1 3-16,0 1 2 0,3-1 2 0,-3 4 5 15,0-1 2-15,1 0 2 0,0 1 1 0,0-1-2 16,0 3 0-16,1 0-1 0,-2 0 3 15,0 1 1-15,1 0 1 0,-1 1 4 0,0 1-3 16,0-1 6-16,-1 0 0 0,1 1 0 16,0 0 3-16,0 1-2 0,0 0 1 0,0 1 0 15,0-2 1-15,-2 4-3 0,2-3-1 0,-1 2 0 16,1-3-4-16,0 1 1 0,0-1-3 0,0 1-3 16,0 0 2-16,0-2-6 0,1 3 0 0,-1-3-2 15,2 1 0-15,-2 2 3 0,0-3 1 0,0 2 1 16,0-1-1-16,0-1 0 0,-2 3-3 15,2 0-1-15,-1 0 2 0,0 0-2 0,1 1-1 0,-1-1 1 16,0 3-2-16,1-1 1 0,0 0-1 16,-3-1 0-16,2 2-2 0,1-2 0 0,-1 1-3 15,1-3 3-15,-2 3 2 0,1-1-2 0,1 1 2 16,0-2-1-16,-1 0-3 0,1-1 1 16,-1 0 2-16,1 1 0 0,0-3-1 0,0 3 1 15,0-3-3-15,1 1-3 0,-1 0 2 0,0-1-3 16,1 2 3-16,-1-2 0 0,1 0-2 0,-1 2 3 15,2-2 0-15,-2 3 1 0,0-3 0 16,0 0 0-16,-2 1-1 0,2 0 1 0,-1 1 1 16,0 1-3-16,0-2 3 0,1 2-2 0,1-2-3 15,-1-2 3-15,0 2-1 0,1-1-2 16,-1 1 2-16,1 1 0 0,1-2-3 0,-2 0 2 16,1 0 0-16,0 1-4 0,2 0 5 0,-2-1-2 15,-1 0 1-15,0 2 5 0,0-2-4 0,0 5 2 16,0-2 0-16,0 0-1 0,-1 0 1 0,-2 0-1 15,2 0 1-15,0 0-2 0,1 0 2 0,-2 0 0 16,0 1-1-16,0 0 3 0,-2 4-2 16,2-2-1-16,-1-1 1 0,2-2-4 0,-2-1 1 15,1-1 0-15,1 2 1 0,-1-3 0 0,1 2 0 16,-1-2 0-16,0 2-2 0,1 0 2 16,-1 0-2-16,1 2 1 0,0-3 0 0,1 1-3 15,-1 0 2-15,0-1 0 0,1 2-1 0,-2-3 2 16,1 4-1-16,0-2 3 0,-1 3-3 0,2-3 3 15,-1 0-1-15,0-1-1 0,1 0 1 16,0 0-2-16,-1 1 1 0,1-1-1 0,-1 1 0 16,-1 1 1-16,1-2 0 0,0 2 3 0,-1-1-4 15,1-1 2-15,0-1 0 0,1 0-2 0,-1 1 1 16,1 0-3-16,-1 1 3 0,1 1-1 16,-3-1 1-16,3-3 2 0,0 1-1 0,-1 2 1 15,0-2-1-15,1 5 1 0,-3-4-1 0,2 2-3 16,-1 0 3-16,0-1-2 0,1 2 1 0,0-3 1 15,1 2-1-15,0-6 1 0,0 1-1 0,-2 0 1 16,1 1-2-16,1 0 0 0,-1-2 0 16,1 2 0-16,0 2 1 0,0-4 0 0,0 2-3 15,0 3 2-15,0-2-2 0,-1-2 2 0,1 4 2 16,0-4 0-16,0 1 0 0,0 3-3 16,-1-2 2-16,1 2-1 0,-2 1 0 0,2-2 5 15,0 2-5-15,-1-4 1 0,2 1-1 0,-1-1-1 16,0 0 2-16,0-1 0 0,-1 3 0 0,1 0-2 15,0-2 1-15,0 2 0 0,-2 0 1 0,2-1 3 16,0 2-2-16,0-2 0 0,0-1-3 16,0 1-2-16,0-3 3 0,0 1 1 0,0 1 1 15,0 0 1-15,0 0-3 0,0 1 0 0,0 2 0 16,0-1 2-16,0 0 0 0,-1 2 0 16,1-3 0-16,0 1-4 0,0-1 3 0,0 2 1 15,0-2-1-15,0 1 3 0,0 0-3 0,-1 1-1 16,1 3 0-16,-1-2 5 0,0 0-3 0,1-3 3 15,-2 0-4-15,0 1-3 0,2-1 4 0,0 0-2 16,-1-1 2-16,1 1 2 0,-2 0-3 16,2-1-1-16,0 1 1 0,0 0 0 0,-2 3-1 15,4-2 2-15,-2-1-2 0,0 0 2 0,0-1-1 16,0 0 0-16,-2 2 1 0,2-3 1 0,0 0-2 16,-1 3 1-16,1-2-1 0,-1 0 1 0,-1 3 2 15,1-1-1-15,0-2 1 0,1 1-6 16,-2-2 3-16,2-1 0 0,-1 1 2 0,0 0 4 15,0 0-5-15,1-1-1 0,-1 1-2 16,1 1-2-16,-2-1 5 0,1 1 0 0,0-2 0 16,1 6-3-16,-2-3 2 0,0 0-1 0,1 2 3 15,0-6 3-15,-1 1-4 0,0 0 0 0,1 2-1 16,1-2-5-16,0-1 5 0,-2 1 1 0,1 1-1 16,0-2 0-16,0 1-1 0,0-1 0 15,-1-2 0-15,2 3 5 0,0-1-4 0,-1 1-1 16,1-2 0-16,-2 0-4 0,2 2 5 0,0-3 0 15,0 3 0-15,0-2 1 0,0 0-1 16,0 0-2-16,-1 0 1 0,1 0 3 0,0-1-3 0,0 2 1 16,0 0-3-16,-1-1 0 0,1 1 2 15,-2 0 1-15,2 2 0 0,-1 1 0 0,-1 1-1 16,1 1 0-16,1-1 0 0,-2-2 1 0,2 0-1 16,0-1 0-16,0 3 0 0,-1-2-3 0,1 1 3 15,-1-2-1-15,0 2 3 0,0-1 2 16,1-1-4-16,-2 1 0 0,2-2-1 0,-1 1 2 15,1-1-1-15,0-2 2 0,0 3-2 16,-2-3-2-16,2 4 2 0,0-2-1 0,-2-1 2 0,2 2 1 16,0 1-2-16,0 0-1 0,0 0 0 15,0 1 2-15,-1-2-1 0,1 0 1 16,0 0-1-16,1-1-2 0,-1 1 2 0,0 1-1 0,0 1 2 16,-1 0 2-16,1 0-3 0,0 1 0 15,0-3-1-15,0 2 1 0,0 3 0 0,0-4 1 16,0 1 1-16,0-2-4 0,0 0 2 0,0-1 0 15,0-1 2-15,0 0 1 0,0 1-2 0,-1-1-2 16,1-1 0-16,0 4 1 0,1-3 0 16,-1 2 0-16,0 0 2 0,0-2-4 0,0 1 3 15,0 0-2-15,0 0 1 0,-1 0 2 0,1-1-2 16,0 1 0-16,0-1 0 0,0 1 0 16,0 1 0-16,0-2 2 0,0 0 0 0,-1 1-1 15,1-1 1-15,-1 1-2 0,-1 2 1 0,2-2 2 16,-1 0-2-16,1 0 0 0,-1 2-1 0,-1 1-2 15,2-2 3-15,0 1 1 0,-1-1 1 0,1-1-3 16,0-2 1-16,-1 1-3 0,1-2 2 16,0 3 2-16,0-1-2 0,0 0 2 0,0 0-3 15,-1 2-1-15,0-2 2 0,1 1 0 16,-2-1 2-16,2 1-2 0,0-2 1 0,0 2-1 0,0 0-1 16,0-1 1-16,0 1 1 0,0-1 1 0,0-1-1 15,0 2-3-15,-1 2 3 0,1-3-3 16,-1 2 4-16,1 1 0 0,0-2-2 0,-2 3 0 15,1 3 0-15,-1-2 2 0,-1 3-3 0,2-2 2 16,-1-2-1-16,2 0-2 0,0 1 2 0,-2-3 1 16,1 4-1-16,0-1 2 0,1-1-1 15,-1 2-2-15,0-2 1 0,-1 0 1 0,1 2-1 16,-1-1 2-16,2 1-1 0,-1 0-4 0,1-3 5 16,-1 1-4-16,1-1 4 0,0-1 1 15,0-1-2-15,0 0-1 0,0 1-1 0,0 1 0 16,0-2-2-16,-1 1 4 0,0 1-1 0,1-1-1 15,-1 0 5-15,1 1-4 0,-2 1 2 0,2-2 0 16,-1 1-2-16,-1-1 1 0,2 0-2 16,0-1 1-16,-1 1-2 0,1 0 3 0,-1-1 2 15,1 0-5-15,-1-1 7 0,0 1-6 0,1-1 1 16,-2 3 3-16,1-1-4 0,-1-2 1 0,0 5 0 16,2 2 0-16,-1 1 0 0,-1-1 0 0,1-1 2 15,-2-1-2-15,2 1 3 0,-1-2-3 0,2 1 0 16,-1 2 3-16,0-3-6 0,0 0 5 15,0 1-2-15,1-4-2 0,-2 0 2 0,1 0 2 16,1 0 0-16,0-1-2 0,0 0 6 0,0 0-6 16,0-1 1-16,0-1 2 0,-1 1-5 0,1 1 5 15,0 0-3-15,0-1 0 0,0 2 4 16,0 0-2-16,0-1 1 0,0-1-1 0,0 0 2 16,0 0-1-16,0 0 0 0,-2 0 1 0,2-1-5 15,0 0 5-15,0 0-1 0,0-1-1 16,-1 2 4-16,2-2-4 0,-1 0 2 0,0 0-3 15,0 0 2-15,-1 1-2 0,1-1 0 0,0 0 2 16,0 1-5-16,0 1 4 0,0-1-2 16,0 1 0-16,0-1 6 0,0 1-5 0,0-1 1 15,-1 0 0-15,1 1-3 0,0 0 2 0,0-1-3 16,-1 1 3-16,1 1-4 0,0-1 5 0,-1-1-2 16,1 3 0-16,0-3 5 0,0 1-6 0,-2 0 2 15,2-1 0-15,0 0-2 0,0-1 3 0,0 1-1 16,0-1 2-16,0 0-4 0,-1 0 8 15,1 0 1-15,0 0 1 0,0 0 7 0,0 0-8 16,0 0-1-16,0 0 0 0,0 0-5 0,0 0 1 16,0 0-4-16,0-1 0 0,0 1-11 0,0-1-8 15,0 0-17-15,0-1-28 0,0 0-37 16,-3-2-67-16,3 1-93 0,0-2-136 0,0 2-320 16,0-2-291-16,-2 2 626 0</inkml:trace>
  <inkml:trace contextRef="#ctx0" brushRef="#br0" timeOffset="763690.3648">18086 14365 1 0,'-4'-2'406'0,"-4"-1"62"0,5 2-98 15,1 0-56-15,0 1-79 0,4 0-72 16,-1 0-51-16,-1 0-22 0,1 1-11 0,0-1-11 16,0 0-12-16,-1 0-19 0,1 0-5 0,-1 0-6 15,0 0 8-15,6 1 8 0,-3 2 0 16,1-1 3-16,0-1-6 0,1-1-1 0,-1 2-2 16,-1-1-4-16,0 1-2 0,1 1-4 15,-1-1 2-15,0 1-8 0,2 0 3 0,-1 3-1 0,2 0-6 16,-2 0 4-16,1-1-3 0,-1 4 0 15,3-3-1-15,-1 0-1 0,2 1 0 0,-2 0-3 16,-2 0 5-16,3-2-5 0,-1 4 1 0,0-2 0 16,1-1-5-16,-1 1 4 0,0 2-3 15,0-2 0-15,0 0 0 0,-2 2-1 0,2-4 0 16,-2 2-2-16,1 0 2 0,1-2-5 0,-2 1 3 16,0-1 1-16,-2 2-5 0,2-1 6 0,0-1-5 15,0 2 1-15,-1 1 4 0,1-3-3 0,0-3 2 16,-1 0-3-16,-2 1 4 0,4-1-5 0,-3-1 2 15,0 0 2-15,1 0-7 0,0 1 5 0,-1-2-1 16,0 1 0-16,-1-2 3 0,3 2-2 16,0-1 0-16,-2 3 0 0,0-3 0 0,2 0 1 15,-1 0 1-15,0 0 6 0,2-4-2 0,-2 1 6 16,5 0-4-16,-3-3 0 0,3-3 2 16,3-1-4-16,1-3 0 0,1-1-3 0,2-2-2 15,2 0 0-15,-1-4-3 0,1 2 2 0,2-1-4 16,0 0 2-16,-2 1 0 0,2 0-1 15,0-1 5-15,-1 3-3 0,0 1 2 0,-3 0 0 16,0 2-3-16,-1-1 3 0,0 3-2 0,0-4 2 16,0 4-1-16,-3 1-1 0,-3 2 0 0,3-1-1 15,-4 3 3-15,-1 0-3 0,0 3 3 0,-3-1 1 16,0 3-3-16,-2 0 3 0,-1-1-4 16,0 2 2-16,0 0 1 0,0 0-1 0,0 0-1 15,0 2-2-15,0-4 1 0,0 4-1 0,0-2 0 16,0 0 2-16,0 1-4 0,0-1 0 0,-1 1-2 15,1-1 2-15,0-1 1 0,0 1-1 16,0 0 1-16,-2 0-4 0,2 1 1 0,0-1 2 16,-1 2-2-16,1-1 3 0,-1 1-2 0,1-1 1 15,0 2 0-15,-2-2 0 0,1 0 3 16,0 1-4-16,0 1 2 0,0-1-3 0,-2-1 1 0,2 2 0 16,1-2 1-16,-3 1 2 0,2 2-3 15,0-3-1-15,-2 1 2 0,2 0-1 0,0-1 2 16,0 0 0-16,-1 0-1 0,1 2 0 0,0-2-2 15,0 0-1-15,-1 0 0 0,2 1 0 16,-1-1-2-16,1-1-2 0,0 0-4 0,-1 1-3 16,1-3-4-16,0 2-10 0,0 0-12 0,0-2-18 15,0 2-32-15,0-1-40 0,1 0-43 16,2 0-85-16,0-3-176 0,5 2-443 0,1-1-535 16</inkml:trace>
  <inkml:trace contextRef="#ctx0" brushRef="#br0" timeOffset="772408.9776">13834 16852 1 0,'-1'0'0'0,"-3"-1"0"16,2 0 0-16,1 0 0 0,0 1 155 0,0-1 138 15,0 0-42-15,-1-1-41 0,2 1-24 16,0 0-33-16,2 0-17 0,-1-3-22 0,0 2-18 16,0 0-3-16,-1-2-6 0,2 3-5 0,-1-1-5 15,3-2 2-15,-2 1-3 0,-1 2-1 0,4-2-2 16,1-1-4-16,-2 1-2 0,2-2-9 0,1-1-8 16,-2-1-7-16,4 2-10 0,0-1-4 15,1 0-10-15,0-1-6 0,-1 2-5 0,1-1-1 16,2 2 2-16,-2 0-5 0,0-1 2 0,-1 3-6 15,1-1-2-15,-2 3 6 0,-3-1-2 16,4 0 1-16,-4 0 1 0,0-1-2 0,2 0 0 16,-4 1 2-16,-1 0 5 0,3 1-2 0,-1-2 3 15,-2 0-2-15,3 0-4 0,-3 1 4 16,-1-1-1-16,0 1 1 0,0 1 2 0,-1-1-1 16,0 1 1-16,0 0 2 0,0 0 1 0,0 0-1 0,0 0 0 15,0 0-3-15,0 0-5 16,0 0 3-16,-1 0-1 0,1 0-2 0,0 1-4 0,0-2-10 15,0 1-16-15,0-1-24 0,0-1-30 0,1 2-40 16,1-2-64-16,2 0-115 0,0-2-200 16,7-1-250-16,-1 0-73 0</inkml:trace>
  <inkml:trace contextRef="#ctx0" brushRef="#br0" timeOffset="772730.962">14466 16551 1 0,'0'0'235'0,"0"-2"235"0,0 0-50 0,1 0-101 15,1 1-87-15,0-2-56 0,1 2-45 16,-1-1-22-16,5-2-16 0,-3 0-14 0,4 1-12 16,0-2-13-16,0 0-6 0,5-1-3 0,-2-1-8 15,0 1-4-15,1 0-8 0,0 0-7 16,3 0-7-16,-3 1-3 0,-1 3 1 15,0-2-3-15,-1 2 1 0,-1 0-2 0,0-2-3 0,0 2 2 16,-4-2 2-16,2 1 0 0,-4 3 0 0,4-3-2 16,-4 1-1-16,3 1-1 0,-2-1 1 15,2 1 0-15,-2-2 0 0,3 1-2 0,-5-2-5 16,4 2 3-16,-3 0-5 0,-1-1-1 0,4 1-7 16,-3-1-14-16,5-1-22 15,-5 1-40-15,4-1-66 0,-3 0-129 0,4-1-253 0,0 2-264 16,1-1 103-16</inkml:trace>
  <inkml:trace contextRef="#ctx0" brushRef="#br0" timeOffset="773031.1639">15347 16180 159 0,'2'-2'493'15,"-1"-4"-51"-15,2-1-71 0,3 1-85 0,-4 1-67 16,4-1-70-16,-2-1-38 0,3 0-24 0,-3 2-20 16,5-5-12-16,-1 4-9 0,0 0-8 15,2 1-3-15,-5 0 5 0,4 1-1 0,-2-1-5 16,-1 0-5-16,4-1-16 0,-2 2-7 0,1 1 1 16,1-2-5-16,-2 2 3 0,2-1-4 0,0-2-1 15,-3 3 2-15,2-2-2 0,5 2 2 16,-4-2-2-16,0-2-3 0,1 3-3 0,-4 1-4 15,6-1-3-15,-3 2-14 0,-3-2-15 0,1 1-32 16,2-2-49-16,-1 2-63 0,-1-1-119 0,-3 1-216 16,3-1-204-16,3 1 23 0</inkml:trace>
  <inkml:trace contextRef="#ctx0" brushRef="#br0" timeOffset="773294.865">15991 15829 1 0,'2'-2'0'16,"2"-2"402"-16,-1 1 42 0,0-3-69 0,2 3-76 15,-2-1-67-15,-1 1-42 0,4-1-33 16,-4 2-23-16,5-2-9 0,-2-1-23 0,3 3-20 16,1-2-25-16,0 0-27 0,2 0-8 0,-1-1-7 15,1 1-3-15,0 0-4 0,-2 2-3 16,1-1 0-16,2 1-5 0,-3 1-1 0,0 1-4 15,1-2-6-15,-2 2-6 0,-2-1-17 0,2 1-23 16,2-1-48-16,-1 0-64 0,1-2-114 0,2 1-204 16,-2-2-268-16,2 1-17 0</inkml:trace>
  <inkml:trace contextRef="#ctx0" brushRef="#br0" timeOffset="773544.8624">16579 15605 1 0,'0'-4'0'0,"0"2"393"0,2-2-8 0,0 2-39 0,2 0-52 16,-2 0-44-16,-1 0-66 0,0 1-61 16,2-1-41-16,0 2-34 0,0-1-17 0,-2 0-10 15,4 0-11-15,-2-1-5 0,-2 0-3 0,5 1-2 16,-2 1-2-16,-1-1 0 0,3 1-4 15,-3 0-6-15,4-2 0 0,-2 2-3 0,2-1-2 16,2 1-21-16,0-2-47 0,1 0-66 0,1-1-177 16,0 1-271-16,0 0-96 0,4-2 483 15</inkml:trace>
  <inkml:trace contextRef="#ctx0" brushRef="#br0" timeOffset="773729.6088">17024 15463 1 0,'0'0'0'0,"1"-2"0"16,0-1 182-16,0 2 80 0,0 0-26 0,3 1-51 15,-2 0-54-15,1 0-34 0,2-1-43 0,0 0-24 16,-1-2-10-16,1 2-4 0,2 1-6 16,-3-2-7-16,4 1-4 0,1-1-3 0,0 1-5 15,4 0-29-15,3-2-132 0,0 1-271 0,5-3-122 16</inkml:trace>
  <inkml:trace contextRef="#ctx0" brushRef="#br0" timeOffset="774028.6641">17576 15286 1 0,'1'-2'0'0,"3"0"0"16,0 0 108-16,-1-1 179 0,1 2-10 0,-2 0-34 16,-1 1-28-16,0-1-25 0,-1 1-29 0,0 0-24 15,2 0-23-15,-1 0-22 0,-1 0-20 0,3 0-12 16,-3-1-10-16,1 1-3 0,-1 0-3 0,0 0-8 16,0 0 1-16,0 0-7 0,-1 0-6 15,1 1 0-15,0-2-5 0,0 1-1 0,0 0-6 16,0 0-4-16,0 0-7 0,0 0-8 15,0 0-10-15,0 0-23 0,-3 0-30 0,3 0-38 16,3-1-102-16,-2 1-320 0,1 0-772 0</inkml:trace>
  <inkml:trace contextRef="#ctx0" brushRef="#br0" timeOffset="775449.5337">18302 15061 1 0,'0'0'0'0,"0"-1"0"0,1 0 0 15,-1 1 0-15,0-1 0 0,0 1 0 0,0-1 0 16,0 1 0-16,0-2 0 0,0 2 0 16,0-1 120-16,0 1 37 0,0-2 12 0,0 2 8 15,-1-1-21-15,1 1-23 0,0 0-20 0,0-1-25 16,0 1-15-16,0-2-18 0,0 1-17 0,0 1-14 16,0 0-8-16,0 0 5 0,0 0 2 15,0 0 4-15,0 0-3 0,0 1-6 0,-2-1-3 16,2 0-3-16,0 2 4 0,0-4 7 0,0 2 7 15,0 2 6-15,0-2 6 0,0 0 8 16,0 0 1-16,0 1 7 0,0-1 0 0,0 1-5 16,-1-1-4-16,1 0-6 0,0 0-6 0,1-1-6 15,-1 2-6-15,0-1-7 0,0 0-9 0,2 0 0 16,-2 0-1-16,0 0 3 0,0 0 3 16,0 2-2-16,0-2 2 0,1 0-4 0,-1 0-1 15,0 0-1-15,1 0-4 0,-1 0-2 0,0 0-7 16,1 0 9-16,0 1 8 0,0-1 12 0,6 2 13 15,-2-1 2-15,1-1 0 0,3 0-3 16,-1-1-3-16,3-1 1 0,-1 2-3 0,2-1 0 16,-1-1-3-16,1 2-2 0,2-1-4 0,1 0 1 15,0-1-6-15,-1 1-3 0,0-1 1 16,1 1-6-16,-1 0 3 0,3-3 2 0,-2 3-4 16,1-1 1-16,-2 2-1 0,-2-2-3 0,0 1 0 15,-2 0 0-15,-1-2 3 0,0 2-5 0,-3 0 0 16,-1 1-3-16,0-1-2 0,-3 0 3 0,-1 1-2 15,-1 0 1-15,0 0-1 0,0 1-2 0,0-1 1 16,0 0-2-16,0 0 3 0,0 0-2 0,0 0-1 16,0 1 1-16,-1-1-3 0,0-1 0 15,0 1 0-15,-2 0-1 0,2 1-2 0,0 0-6 16,-1 0 0-16,-1 2-4 0,-3-2 1 0,-2-1-2 16,0 3 0-16,-1-2-3 0,-2 0 1 15,1 2 4-15,0-2 2 0,0 1 5 0,-3 0 2 16,2 2 1-16,2-3 2 0,1 0 1 0,-2 1 3 15,1-1 2-15,1-1-1 0,1 2 0 16,3-2 3-16,-3 1-1 0,2-1 2 0,1 1 0 16,0 0-3-16,2 1 0 0,-1-2 2 0,3 0-5 15,0 0-1-15,0-1-10 0,3 1-8 0,-1 0 3 16,2-1 5-16,3 1 11 0,3-1 8 0,2-1 2 16,5 0 1-16,3 1 1 0,2-2-1 15,1-1 0-15,2 1 0 0,-4-2 1 0,2 3 2 16,-1-1 1-16,-2 1-2 0,-1-2 0 0,-2 2-2 15,-2-1 0-15,-3 1-1 0,-1 2-4 0,-2-1 0 16,-1 0-2-16,-6 1-2 0,1-1 4 0,-3 1-2 16,0 0 3-16,-2 0-2 0,2 2-6 15,-2-2-6-15,1 0-15 0,1 1-6 0,-3 0-8 16,-1 2-32-16,-1-1-58 0,-2 3-110 0,-2-1-197 16,-1-2-305-16,-1 3-250 0</inkml:trace>
  <inkml:trace contextRef="#ctx0" brushRef="#br0" timeOffset="776300.9178">17555 15163 1 0,'-1'-3'0'0,"-4"-1"196"0,0-4 203 15,-2 3-33-15,3 0-60 0,-4 3-70 0,3-2-51 16,-1 1-37-16,-1 1-36 0,2 0-26 0,-3 0-15 16,4 1-8-16,-5 0 2 0,1 1 4 15,0 0-2-15,2 2-4 0,0-2 1 0,-1 0-6 16,2 2-1-16,0-2-2 0,2 2-11 0,1-2-6 16,1 0-3-16,0 0-7 0,1 0 0 15,0 1-6-15,0-1-9 0,0 0-8 0,0 1 1 16,1-1 3-16,0 2 8 0,1-1 14 0,4 0-2 15,-1 2 0-15,4-3 1 0,-2 2-2 0,2-1 5 16,2 2 1-16,1-2-1 0,0 1-9 0,4 0 0 16,-1-2-2-16,3 1 1 0,1-2 4 0,-2 1-10 15,3 0 0-15,0-2-6 0,0 1-3 16,1 1 3-16,-4 0-3 0,2 0-1 16,-5 1-5-16,2-1 2 0,-2 0-1 0,1 2 1 0,-4-2 3 15,2 1-6-15,-3 0 0 0,-1 1-1 0,-3-1-4 16,0 2 6-16,-1-2 0 0,-3 1-1 15,0 0-1-15,-1 0 0 0,1 1-2 0,-1-2 2 16,1 2 5-16,-1 2-5 0,0-2 0 0,-1 2-1 16,0 0-6-16,-1-1 9 0,0 1 1 15,-2 1 1-15,1 0 1 0,0-2-2 0,1 2-3 16,-1 2 1-16,-3-2 3 0,4 0-4 0,-3 3 3 16,0 0-3-16,1-1-4 0,0 3 6 0,-2 0-1 15,1 2-1-15,-2-1 8 0,0 4-8 16,-1 0 0-16,-1 0 2 0,1 2 1 0,-1-1-1 15,1-3 0-15,-1 1-1 0,0 0-7 0,2-2 8 16,-3 2 0-16,1-2 1 0,4 1 2 0,-4-3-4 16,0 1-2-16,3-1 1 0,-1 2 0 15,0-2 2-15,2 0-1 0,0-1-1 0,-2-3-6 0,2 1 7 16,0-1-1-16,1 0 2 0,1 0 5 16,-2-1-8-16,1-1 1 0,2 0-1 15,0 1 0-15,0-3 0 0,0 0 2 0,0 0 0 0,1-2-5 16,0-1 5-16,-3 1-1 0,3 1 2 15,0-1 7-15,0-1-8 0,0 0 0 0,0-1-2 16,0 1-1-16,0 0 3 0,0 0 0 0,0-2-3 16,3 1-11-16,-3 0-15 0,1 0-38 0,2-3-53 15,3 0-103-15,2-4-308 0,9-1-808 16</inkml:trace>
  <inkml:trace contextRef="#ctx0" brushRef="#br0" timeOffset="783851.1648">18812 14969 1 0,'1'-1'0'0,"-1"-1"0"0,0 2 0 0,1-1 0 15,-1 1 0-15,0 0 0 0,0 0 0 0,-1 0 0 16,1 1 0-16,0-1 0 0,-1 0 0 0,0 3 0 16,1-2 0-16,-2 0 0 0,1 2 0 15,1-3 0-15,-1 2 0 0,-1-1 0 0,2 2 0 16,-1-2 0-16,0 2 0 0,-1 0 0 0,2-1 0 16,-1 2 0-16,-1 0 0 0,2-3 0 0,-1 3 0 15,1-1 0-15,0 0 0 0,-1 0 0 0,2-1 0 16</inkml:trace>
  <inkml:trace contextRef="#ctx0" brushRef="#br0" timeOffset="787866.2119">18819 15013 1 0,'0'0'0'0,"0"-1"0"16,-1 1 0-16,0-1 0 0,1 1 0 0,-1-2 0 15,1 2 0-15,0-1 0 0,0 1 0 0,0 0 75 16,0 0 97-16,-2-1-10 0,2-1 2 0,0 2 8 16,0-1-3-16,0 1-12 0,0-2-11 15,0 2-17-15,0-1-16 0,0 1-11 0,0 0-17 16,2 0-23-16,-2 0-8 0,0 1-12 0,0-1-8 16,0 0-1-16,0 2-15 0,0-2-7 0,0 0-5 15,1 0 1-15,-1 0-1 0,0 0 6 16,1 1 8-16,0-1 4 0,1 2 15 0,0-2 2 15,1 1-1-15,-1-1 3 0,4 0-4 0,-2 1 1 16,2-1 0-16,-1-1-3 0,1 1-1 16,0 0-3-16,-1 0-3 0,3 0-6 0,-2 0 5 15,2-1 1-15,2-1 3 0,-3 1 4 0,1-2-7 0,1 2-3 16,2-1-3-16,-3 2-4 0,1-3-1 16,0 1-1-16,1 1-6 0,-4 0-5 0,0-1 4 15,2 1 0-15,-1 1 0 0,1 0 4 16,-2-1-7-16,2 0-5 0,0 1-1 0,0 0-2 15,-1 0 2-15,2 1 1 0,-2-1 0 0,1 1-4 16,-2-1 3-16,4 0 1 0,-2 0 2 16,3 0 8-16,0 0-7 0,-1 1 1 0,0-2-3 15,1 1-1-15,-1 0 5 0,0-1-2 0,1 0-1 16,0 2-4-16,-2-2 3 0,1 1-1 0,-3 0 2 16,0 0 1-16,-1 1-4 0,-1 0 1 0,1-1-3 15,1 0-3-15,-2 1 6 0,2-1-1 16,-3 0 0-16,2 2 1 0,1-2-1 0,-2 1 1 15,3-1 0-15,-2 1 4 0,0-1-5 0,1 0 2 16,2 0 0-16,-2 0-4 0,1 0 5 0,1 0 0 16,-2 0-1-16,2 0 2 0,1-1-4 0,-3 1-2 15,2 0 1-15,-1 0 1 0,3 0-1 16,-2 0 2-16,-3 0-3 0,0 0-2 0,3 0 3 16,-2 1 0-16,0-1 1 0,-1 1 3 15,1-1-5-15,-1 1-1 0,1 1 1 0,-1-2 2 16,2 1-2-16,-1-1 2 0,-1 2-2 0,0-2-2 15,2 0 5-15,-1 0-1 0,1 0 3 0,-2 0 1 16,1 0-2-16,1 0 0 0,-2-2-3 0,3 2 0 16,-3 0 1-16,0 0 1 0,3 0-2 0,-2-1-4 15,1 1 5-15,-1-2-2 0,2 2 2 16,-1 0 2-16,-3 0-4 0,1 0-1 0,0 0 1 16,-1 2 1-16,2-2-1 0,-2 0 2 0,1 0-2 15,-2-2-2-15,4 4 2 0,-3-2-1 0,1 1 3 16,3-1 3-16,-3 0-4 0,1 0 0 15,0 0 0-15,0 0-1 0,-1 0 1 0,3 0 2 16,0 0-2-16,-2 0 0 0,3 0 1 0,-1 0-1 16,1 0 3-16,1 2 2 0,-1-2-5 0,1 0 1 15,3 0-1-15,-4 1 1 0,1-1 2 16,3 1-1-16,-2-1 0 0,2 0-3 0,1 2 2 16,0-2 0-16,-3 0 1 0,5 1 1 15,-4 1-3-15,0-1 0 0,-1 0-1 0,2-1-1 0,-3 2 3 16,3-1 1-16,1 0 1 0,-4-1-3 0,1 1 0 15,3 0-2-15,-3-1 3 0,0 1 2 16,-1-1-3-16,3 2 2 0,-2-2-3 0,0 1-1 16,0 0 4-16,-2 0-1 0,0-1 1 0,1 0-1 15,-2 1-1-15,0-1-2 0,-2 1 1 0,2 1 3 16,-2-2-1-16,2 1 1 0,0-1-1 16,-1 0-2-16,-2 1 1 0,2-1 2 0,0 0 0 15,0 0 1-15,-2 0-3 0,2 0-2 0,-2 0 3 16,1 1 1-16,0-1-2 0,-1 0 2 15,-1 1-3-15,2-2-4 0,-2 2 6 0,1-1-2 16,-3 3 3-16,4-2-1 0,-4-1-1 0,4 0-1 16,-5 0 0-16,5 1 2 0,-3-1-2 15,3 0 3-15,-3 2-3 0,3-4-2 0,0 2 5 16,-2 2-2-16,0-2 1 0,1 0 1 0,1 0-4 16,-2 0 1-16,2 1 0 0,-2 0 0 0,2 0 1 15,1 1 0-15,-2-1-1 0,0-1-2 0,1 1 4 16,-1-1-2-16,0 1 2 0,3 0 1 15,-5-1-4-15,3 1 2 0,1-1-1 0,-1 1 0 16,0 0 2-16,2 1 0 0,-1-2-1 0,0 1-2 16,1 0 1-16,-2-1-2 0,1 2 4 15,1-1 2-15,-3 1-4 0,0-1 0 0,2 0-2 0,0 0 2 16,-2 1 1-16,2-1 1 0,-2 1-1 16,0-2-2-16,2 1 2 0,-1-1-3 0,-2 0 2 15,2 2 3-15,-4-1-5 0,4 0 4 0,-4-1-3 16,2 1 1-16,-1 1 0 0,0-2 2 0,1 1 0 15,-3-1-1-15,4 0 0 0,-2 0-2 16,-2 0 1-16,4 1 2 0,-4-1-2 0,0 1 2 16,3-1-4-16,-3 0 2 0,-1 3 0 0,1-3 0 15,2 1 2-15,0-1-3 0,-3 0 0 16,0 0 0-16,2 1 1 0,0-1 2 0,-2 1-3 16,0-1 2-16,0 0-4 0,2 0 3 0,-1 1 1 15,1-1 0-15,-1 1 1 0,1 1-2 0,2-2-1 16,-3 0 1-16,0 1-2 0,1-1 5 15,0 1-3-15,0-1 0 0,0 1 0 0,1-1-3 16,-2 1 5-16,0-1-2 0,4 1 2 0,-4-1-1 16,1 0-1-16,2 2-1 0,-2-2-1 0,1 1 4 15,1-1-3-15,0 1 3 0,1-1-2 0,-1 0-4 16,-1 0 7-16,-1 0-4 0,3 0 4 0,-3 1-2 16,4-1-1-16,-2 0 0 0,1 0-1 15,-1 1 2-15,1-1-1 0,2 1 0 0,-3 1 1 16,2-2-4-16,1 1 5 0,-4-1-2 15,5 1 1-15,-4 1 2 0,0-2-4 0,1 1 2 16,-1-1-2-16,3 0 1 0,-5 1 0 0,1-1 0 16,0 0 2-16,-2 0-4 0,2-1 4 0,-1 2-2 15,-2-1 0-15,1 0 3 0,1 0-4 0,1 0 3 16,-2 0-3-16,-1 0 0 0,0 0 2 0,0 0 0 16,-1 0 1-16,2 0-5 0,-2 0 4 15,1 0-4-15,1 0 3 0,0 1 2 0,-2-1-4 16,2 0 4-16,0 0-4 0,1 0 2 15,-1 1 1-15,-1-1-1 0,0 0 2 0,2 0-2 16,2-1 0-16,-3 1 0 0,2 0 0 0,1 1 2 16,-3-1-4-16,2 0 3 0,1 0-2 0,-1 0 1 15,2 1 2-15,-3-1-2 0,4 0 1 0,-3 2-4 16,2-4 3-16,-2 4-1 0,3-2 1 0,0 0 2 16,-2 1-5-16,2-1 6 0,-1 0-3 15,1 0-1-15,0 0 4 0,-1 0-4 0,-1 0 3 16,0 0-2-16,1 0 0 0,-1 0-1 0,0 0 0 15,-3 0 3-15,3 0-4 0,-3 0 3 0,-1 0-1 16,1 0-2-16,1 0 3 0,-1 0-1 16,-1 1 1-16,1-1 0 0,-2 0-1 0,1 0-1 15,0 0 0-15,1 0 3 0,-2 0-4 0,1 0 4 16,-1 0-2-16,2 0-2 0,-1 0 7 16,0 0-7-16,0 0 4 0,-1 0 0 0,1-1-2 15,2 1 0-15,-2 0-2 0,2 0 2 0,-2 1 0 16,0-1 0-16,-1 1 1 0,1-2-3 0,-1 1 3 15,1 0-1-15,1 0 0 0,-2 0 1 16,0 0-4-16,0 0 2 0,0 0 0 0,1 0 0 16,-1 1-1-16,0-1 3 0,-1 0-1 0,1 0-3 15,0 0 7-15,0 0-6 0,1 0 3 0,-1 0 3 16,0 0-7-16,0 0 4 0,0 0-4 0,0 0 1 16,0 1 0-16,0-1 2 0,2 0 0 0,-2 0-2 15,0 0 5-15,1 0-5 0,-1 0 4 16,1 0 0-16,-1 1-5 0,2-1 4 0,-2 0-3 15,0 0 1-15,0 2 2 0,0-2-1 0,0 0 2 16,0 0-4-16,0 0 5 0,0 0-3 16,0-2 0-16,0 4 2 0,1-2-6 0,-1 0 6 15,0 0-2-15,0 0-2 0,0 0 4 0,0 0-2 16,1 0 2-16,-1 0-2 0,0-2 2 0,2 2-2 16,-2 0-2-16,0 0 2 0,1 2-6 15,-1-2 8-15,3 0-3 0,-3 0 2 0,0 1 3 16,0-1-5-16,0 0 2 0,0 0 0 0,0 0 0 15,0 0-2-15,0 0 1 0,0-1 1 16,0 2-8-16,0-1 8 0,0 0-1 0,0 0-2 16,0 0 8-16,0-1-8 0,0 1 2 0,0 1 2 15,0-1-2-15,0 0 0 0,0 0-1 0,0 0 3 16,0 0-5-16,0 0 6 0,0 0-2 0,0 0-3 16,0-1 7-16,0 1-5 0,1 0 2 0,-1 0 1 15,0 0-4-15,0 0 0 0,-1 0-1 16,1 0 3-16,0 1-3 0,0-1 4 0,0 0-2 15,0-1-2-15,0 1 8 0,0 0-8 0,0 0 2 16,0 0 3-16,0 0-8 0,0 0 7 0,0 0-3 16,0 0 0-16,0 1 1 0,0-1 0 15,0 0 2-15,0 0-3 0,0-1 4 0,0 1-4 16,0 0 2-16,0 0 1 0,1 0-6 16,-1 0 4-16,0 0-3 0,0 0 1 0,0 0 4 15,0 0 0-15,0 0 0 0,0 0-3 0,0 0 4 16,0 0-4-16,0 0 1 0,0 0 1 0,0 0-7 15,0 0 7-15,0 0-2 0,0 0 0 0,0 0 3 16,0-2-2-16,0 4 0 0,0-2-2 16,0 0 4-16,0 0-4 0,0 0 1 0,0 0 4 15,0 0-8-15,0 0 6 0,0 0-2 0,0 0 0 16,0 0 4-16,0 0-3 0,0 0 2 0,0 0-2 16,0 0 1-16,0-2-3 0,0 2 2 0,0 2 2 15,0-2-6-15,0 0 5 0,0 1-3 16,0-1-1-16,1-1 6 0,-1 1-4 0,0 1 1 15,0-1 1-15,1 0-5 0,0 0 4 0,1 0-1 16,-1 0 3-16,1 0-4 0,-1 0 4 0,0 1-2 16,0-1-1-16,1-1 5 0,2 1-5 15,-3 0 2-15,1 0 0 0,-2 0-3 0,3 0 1 16,-1 0 0-16,1 0 2 0,-2 0-3 0,0 0 4 16,0 0 0-16,-1-1-5 0,1 1 8 15,0 0-5-15,-1 0-1 0,2 0 2 0,-2 1-6 16,1-1 4-16,-1 0 0 0,2 1 2 0,0-2 0 15,-1 1 0-15,-1 0 0 0,1 0-2 0,0 0 3 16,1 0-4-16,-1 0 2 0,1 1 2 16,-1-1-6-16,0 1 6 0,1-1-4 0,-2 0 1 15,1-1 2-15,0 1-1 0,-1 1 2 0,2-1-4 16,-2 0 3-16,1 0-3 0,1 1 1 0,-1-1 4 16,0 1-6-16,0-1 3 0,-1 0-2 0,0 0 2 15,2-1 3-15,0 1-1 0,1 0 0 16,-1 1-3-16,-1-1 1 0,1-1-2 0,2 1 2 0,-2 0 2 15,1 1-5-15,0-1 4 16,0 0-3-16,-2 0 1 0,1-2 4 0,-1 2-3 0,2 0 2 16,-2 1-1-16,2-1-3 0,-1 0 1 15,-1 0 0-15,2-1 2 0,0 2-2 0,0-1 2 16,0 0-2-16,2 0-1 0,-3-2 5 0,3 2-3 16,0-1 2-16,-2 1 0 0,3 1-4 0,-4-2 0 15,5 1 1-15,-4-1 2 0,2 1-1 16,0-2 2-16,-1 2-1 0,0 0-3 0,-1-1 4 15,1 0-3-15,0 1 1 0,-3 0 2 0,1 0-5 16,1 0 2-16,0 0-1 0,-1 0 3 0,-1-1 0 16,1 1 0-16,2 0-1 0,-2 0-2 15,-1 0 4-15,0 0-5 0,1 0 5 0,3 0-2 16,-4 0-2-16,1 1 2 0,-2-1-1 0,1 0 2 16,0-1-1-16,-1 1 2 0,2 0-2 0,-2 0-4 15,1 0 5-15,1 0-5 0,-2 0 2 16,1 1 1-16,-1 0-4 0,0-1 3 0,0 0-1 15,0 0 3-15,1-1-1 0,-1 1 2 0,0 0-2 16,0 0-1-16,0 0 1 0,0 0-1 0,0 0 3 16,0 0 0-16,0 1-3 0,-1-1 3 0,2 0-3 15,-1 0 1-15,0-1 1 0,0 1 0 16,0 1 1-16,0-1-2 0,0 0-1 0,0 0 1 16,0-1 0-16,0 2 3 0,-1 0-4 0,1-1 1 15,0 0-1-15,0 0 0 0,1-2 4 0,-1 2-2 16,0 1 2-16,0-1-2 0,0 0-2 15,0 0 1-15,0 0-1 0,0 0 4 0,0 1-3 16,0-1 2-16,0 0-2 0,0 0 0 0,0-2 2 16,0 2-2-16,0 0 3 0,0 0-1 0,0 1-3 15,0-1 2-15,0 0-2 0,0 0 2 16,0 0 2-16,0 1-3 0,0-1-1 0,0 0-1 16,0-1 0-16,0 1 0 0,0 0 2 0,0 0-2 15,0 1-1-15,0 1 3 0,0-2-1 0,0 0 2 16,0-2 1-16,0 2-1 0,0 0-3 15,0 0 0-15,0-1 1 0,0 1 0 0,0 0 0 16,0 1 1-16,0 1-6 0,0-2 2 0,0 0-1 16,0 1 3-16,0-2 3 0,0 1-2 0,0 0 2 15,0 0-2-15,-1 0-1 0,2 0 3 0,-1 1 0 16,0-1 0-16,0 1 0 0,0 0 0 16,0-1-2-16,0 0 4 0,1-1 1 0,-2 1-2 15,1 0 0-15,0 0-3 0,0 0-2 16,0-1 4-16,0 1 1 0,0 0 1 0,0 2-1 15,0-2 0-15,0 0-2 0,0 0 1 0,0-2 1 16,0 2-3-16,0 0 3 0,0 1-3 0,0-1-3 16,0 0 4-16,0 0 0 0,0 0 2 0,0 1 2 15,0-1-2-15,0 0-1 0,0 0-1 16,0-1 4-16,0 1-3 0,0-1 1 0,0 2-1 16,0 0-4-16,0-1 4 0,0 0 1 0,0 0 0 15,0 0 1-15,0 0-2 0,0 0-1 0,0 0 0 16,0-2 3-16,0 2-1 0,0 0 1 0,0 0-2 15,0 2-3-15,0-2 0 0,-1 0 2 16,2 0 3-16,-1 0 1 0,0 0-2 0,0 0-2 16,-1 0-1-16,1-1 1 0,0 1 3 15,0 0 0-15,0 0-2 0,0 1-1 0,0-1-1 16,0-1 1-16,0 1 3 0,0 0 3 0,0 0-4 0,0 1 0 16,0-1-3-16,0-2 0 0,1 2 4 15,-1 0-2-15,0 0 0 0,0 2-2 0,0-2 1 16,0 0 0-16,0 0 1 0,0-1 4 0,0 1-6 15,0 0 1-15,0 0-1 0,1 0-4 16,-1 0 6-16,0 0-2 0,0 0 3 0,0 1-2 16,0-1 0-16,0 0 1 0,0 0-1 0,1 0 7 15,0 1-8-15,1 0 4 0,-1 1-2 0,2 0-6 16,-1-2 8-16,-1 1-2 0,5 0 1 16,-3 2 2-16,0-2-3 0,4 0 0 0,-4 1 1 15,4-2 3-15,-2 0-9 0,0 1 1 0,0-1-1 16,1 1-6-16,3 0 14 0,0 1-2 15,0-2 2-15,-1 1 3 0,3-2-6 0,1 1 0 16,-2 0 1-16,2-2 0 0,-2 2 1 0,1 0 0 16,0 0-1-16,-3-1-5 0,0 1 5 0,1-1 0 15,-3 1 2-15,1-1 1 0,-2 1-4 16,1 0 0-16,-3 0-1 0,4-2 5 0,-5 2-3 16,0 0 2-16,3-1-3 0,-3 2-3 0,-1-1 3 15,-1 0 0-15,0 0 2 0,0 0 3 16,0 0-4-16,0 0-1 0,0 0-1 0,0 0 1 15,0 0 2-15,0 0 1 0,0 0-2 0,-1 0-3 16,1 0 3-16,0 0 0 0,0 0 3 0,0 0 8 16,0 0-7-16,0 0 0 0,0 0-1 0,-1-1-2 15,1 1 1-15,0 0 3 0,-1 0 0 0,1 1-6 16,0-1 3-16,1 0-3 0,-1 0 1 0,0-1 4 16,0 1-7-16,0 0 0 0,0 0-3 15,0 0-9-15,-1 0-12 0,1 0-37 0,0-1-54 16,0 2-77-16,0-1-162 0,-2 1-459 0,-2 1-686 15</inkml:trace>
  <inkml:trace contextRef="#ctx0" brushRef="#br0" timeOffset="789805.1466">18431 15458 1 0,'-1'0'0'0,"-1"0"0"16,-1-1 0-16,0 1 0 0,0 0 0 15,3 0 0-15,-1 0 0 0,0 0 0 0,-1 0 0 16,2 0 196-16,-1 0 70 0,1 0-25 0,1 0-27 16,-1 0-39-16,0 0-31 0,0 0-17 15,0 0-13-15,2 1-10 0,-2-1-16 0,1 0-16 16,-1 0-13-16,1 0-11 0,-1 3-10 0,0-3-2 16,0 0 2-16,2 1 7 0,-1-1 11 0,2 1 7 15,-1-1 5-15,1 1 2 0,2-1-3 16,-2 1-3-16,1-1-9 0,1 0-7 0,0 1-8 15,0-1-11-15,2 0-4 0,-1-1-10 0,2 1 1 16,0 0 0-16,3 0 0 0,0 0 2 0,0 0-3 16,1 0-1-16,4 0-2 0,0 0 2 15,-2 0-4-15,3 0 2 0,0 0-1 0,2-1-5 16,-3 1 4-16,2 0-2 0,0 0 1 0,-3 0 2 16,3-1-4-16,-3 0-1 0,1 1 0 0,0-1 0 15,0 1 0-15,0 0 0 0,2-3 0 16,-2 2-2-16,3 1 3 0,-2-1-4 0,-3 1 2 15,4 0 1-15,-2-1-5 0,1 0 2 16,-1 1-3-16,-1 0 2 0,2 0 2 0,0 0 0 0,-1 0-2 16,2 0 0-16,-1-2 1 0,3 2-1 0,0-1 2 15,-2 2 1-15,2-1-4 0,3 0 3 16,-3 0-1-16,1-1 0 0,0 1 1 16,-1 0 0-16,1-1 0 0,1 1-2 0,-2 0 1 15,3 0-3-15,-1-1 2 0,2 1 2 0,-3 0-4 16,4 1 3-16,-4-1-2 0,3 1-1 0,-3 0 2 15,1-1 1-15,2 0-1 0,-2 0 0 0,3-1-1 16,-1 0 0-16,0 0 1 0,-2 0 1 16,-1 0-1-16,0-1 0 0,2 2-2 0,-4 0 0 15,0 0 1-15,0-1 0 0,1 1 2 0,-1-1-2 16,1-1 0-16,-2 2-1 0,1 0 0 0,1-1 2 16,0 1-2-16,1 0 2 0,-1 0-1 15,0-1-4-15,1 1 5 0,-1-1-2 0,0 1 1 16,2 0 2-16,-1-4-2 0,3 4-1 0,0-1-1 15,-2 1 3-15,0-1-3 0,2 0 4 0,0 1-2 16,-3-1-2-16,3 0 4 0,-2 1-3 16,3-2 3-16,0 2-2 0,0-1-1 0,2 0 0 15,-2 1 2-15,3-1 0 0,-5 1-2 0,5 0 3 16,-5 0-2-16,4 0-1 0,0 0 4 0,-1-1-3 16,1 1 1-16,0 0 2 0,0-1-3 0,-1 1 2 15,-1 0-3-15,-2 0 3 0,3 0-3 16,-3 0 4-16,1 0-1 0,0 0-3 0,-1 1 4 15,2-1-4-15,-1 0 3 0,-3 1 1 0,1-1-4 16,2 1 1-16,-4-1-1 0,1 1 1 0,0 0 0 16,-1 1 2-16,0-1 0 0,3-1-3 15,-6 0 3-15,3 0-1 0,-3 0-1 0,1 1 5 0,-1-1-6 16,-2 0 2-16,4 0 0 0,-6 0-2 16,3 1 2-16,-3-1 2 0,2 0-1 0,-1-1-2 15,0 1 3-15,-1 0-4 0,1-1 2 0,-1 1 2 16,0 0-5-16,1 0 2 0,-3 0-2 15,1 0 2-15,2 0 1 0,-2 0 0 0,1 0 0 16,-2 0-2-16,-1 0 2 0,2 0-1 0,-1-1-6 16,-2 2 2-16,2-1-5 0,-1 0 5 15,3-1 3-15,-1 1 1 0,0 0 3 0,0-2-3 16,0 2 3-16,3-1-3 0,-3 0 2 0,1 0-3 16,3 0 2-16,-3 1 1 0,4-1-4 0,-5 1 3 15,0-2-3-15,0 2 1 0,-2 0 3 0,-1-1-1 16,0 0 1-16,-1 1-1 0,-2-2 0 15,1 2-2-15,1-1 0 0,-2-1 2 0,0 1-5 16,1-1 6-16,-2 2 0 0,1-1-4 0,-2 0 6 16,2 0-5-16,-4 1 2 0,2-2 0 0,0 1-2 15,-2 1 0-15,-1 0 0 0,-1 0 2 16,1 0-3-16,-1 0 5 0,0 0-4 0,0 0-2 16,0 0 7-16,0 0-6 0,1 0 2 0,1 0 1 15,0 0-4-15,0 0 2 0,0 0-1 16,2 0 1-16,0 0-3 0,-2-2 4 0,5 2-1 15,-4 0-1-15,2-1 7 0,0 1-7 0,2 0 2 16,-2 0 0-16,2 0-5 0,-3 0 3 0,1 0-2 16,-2 0 2-16,-2 0-1 0,2 0 2 0,-1 0 0 15,-2 0-4-15,1 0 7 0,-1 1-6 16,0-1 2-16,0 0 2 0,0 0-6 0,-1 0 6 16,1 0-3-16,0 0 1 0,0 0-1 0,0 0 0 15,0 0-2-15,0 0-2 0,0 0 5 0,-2 0-6 16,2 0 3-16,2 0 3 0,-2 2-4 15,0-2 3-15,1 0 0 0,-1 0-4 0,0 1 2 16,1-1-6-16,0 2-6 0,0-1-12 0,-1-1-14 16,1 0-21-16,0 0-21 0,-1-1-34 0,2 1-64 15,2-2-101-15,-3 1-266 0,0 1-326 16,4-3 72-16</inkml:trace>
  <inkml:trace contextRef="#ctx0" brushRef="#br0" timeOffset="790400.8117">21838 15122 1 0,'0'-1'0'0,"0"-2"0"15,0-1 0-15,0 1 235 0,0 0 107 0,0 1-33 16,-2 0-45-16,2-2-41 0,-1 1-24 16,0 1-30-16,1 0-13 0,0-1-12 0,-1 1-17 15,1 0-14-15,0 0-16 0,-1 1-14 0,1 0-12 16,0 0-12-16,0 1-14 0,0 0-8 15,0 0-5-15,1 1-6 0,-1-1-2 0,0 0-7 16,0 0-6-16,1 0 0 0,-1 1-8 0,0-1 1 16,0 1-3-16,0 1 4 0,0 0 0 0,1-1 1 15,2 3 6-15,-2-1-4 0,2 1 9 16,-1 0 2-16,-1-1 1 0,0 1 8 0,1 0-3 16,0 1 3-16,0 0-2 0,-1 3-1 0,0-2 0 15,-1 3-3-15,0 0 3 0,-1 0-4 16,0 1 0-16,-1 0-1 0,0 0-6 0,0 2 2 15,1-1-4-15,-1 3-2 0,1 0 0 0,-2 0-4 16,0 0 2-16,1-1-2 0,1 3 3 0,-1-1-5 16,-3-1 4-16,3 0-2 0,-1-3-2 0,-3 1 3 15,5-1-3-15,-3-2 1 0,0 1 0 0,1-1-4 16,0 0 3-16,-1-3-2 0,2 0 2 16,0-2 0-16,-2 2 1 0,1-2 0 15,2-3-3-15,1 1 4 0,-1-1-5 0,1-1 2 16,0 1 1-16,0 0-4 0,0-1 4 0,1 0-2 0,-1-1 1 15,1 0-2-15,-1 0-9 0,0-1-21 0,2 1-38 16,2-3-64-16,-1-2-146 0,1 1-602 16,2-2-765-16</inkml:trace>
  <inkml:trace contextRef="#ctx0" brushRef="#br0" timeOffset="790926.9632">20796 15116 63 0,'-1'-3'577'0,"-1"-1"-64"0,1 0-81 15,2 0-103-15,1 1-67 0,-1 1-42 16,-1 1-49-16,1 1-25 0,-1 0-33 0,0 0-29 16,0 0-22-16,0 1-22 0,0-1-14 0,0 2-13 15,0 1-2-15,0 0-4 0,0 1 4 0,0 1 8 16,0 4 0-16,0 5 3 0,0-1-3 0,-1 3-3 16,1-1 3-16,-1 0-4 0,-1 2 2 0,-1 3-3 15,0-1-5-15,1 1-1 0,-3-1-2 16,3 1-1-16,0 0-2 0,-2-3 2 15,3-2-4-15,-1-1-2 0,2-4 4 0,0 0-4 0,0-2 2 16,0 0-6-16,0-2-10 0,2 1-18 16,-1-2-27-16,1-2-36 0,0 2-51 0,-1-4-81 15,0 0-148-15,-1-1-326 0,0-1-763 0</inkml:trace>
  <inkml:trace contextRef="#ctx0" brushRef="#br0" timeOffset="791190.0926">20674 15114 811 0,'-7'-2'531'0,"1"-4"-120"0,-4 1-76 0,3 4-74 16,2-1-83-16,1 4-65 0,-1 0-38 0,0 2-27 16,0 2-10-16,-1 2-7 0,-1 4-3 0,4 0 2 15,-1 3-4-15,1 2-5 0,1 0-5 16,2 2-6-16,0 0 0 0,0 0 1 0,0 1-1 15,0-1 1-15,0 2-4 0,1-1-2 0,0-2 0 16,1-1-1-16,-1-3-3 0,0 0-5 0,1-3-11 16,-1 1-17-16,0-1-18 0,-1-1-37 15,0-3-48-15,0-2-90 0,0 1-160 0,-1 0-335 16,0-3-653-16</inkml:trace>
  <inkml:trace contextRef="#ctx0" brushRef="#br0" timeOffset="791504.2654">19803 15147 485 0,'-9'-3'536'0,"-1"0"-81"0,0-1-80 0,4 3-74 16,4 2-90-16,2-1-91 0,-2 1-61 15,4 2-26-15,-2 1-5 0,1 5 11 0,0 0 8 16,2 4 4-16,0 1 3 0,3 3-5 0,-3 1-4 16,5 0-9-16,-3 2-11 0,0 0-5 15,-2 2-6-15,1-1 2 0,0 1-3 0,1-2-3 16,0-4-3-16,-4 0-9 0,1 0 6 0,1-3-2 16,-2-1-1-16,1-2-1 0,-2 1-13 0,1-3-16 15,-1-1-24-15,0-2-30 0,1-1-46 16,-1-2-69-16,-1-1-106 0,1-1-133 0,-1-1-339 15,-1-1-235-15</inkml:trace>
  <inkml:trace contextRef="#ctx0" brushRef="#br0" timeOffset="791759.5818">19492 15147 1 0,'-8'-4'348'0,"-3"-1"124"15,1 0-14-15,3 0-62 0,3 2-62 16,-1 3-95-16,4 0-95 0,1 0-69 0,0 3-39 16,0 1-17-16,0 0-2 0,0 5 14 0,1 2 5 15,3-1-2-15,-1 5 3 0,1-1-6 16,1 1-5-16,0 2-4 0,3-1-6 0,-1 2-5 16,-1 0-2-16,2 0 3 0,1 1-6 0,-2-1-3 15,-1-1-2-15,0 0-11 0,-1-4 2 16,-1-3-10-16,-1-1-15 0,-1-1-23 0,-2-3-43 15,-1 1-64-15,0-1-84 0,-2-2-137 0,-2 2-311 16,-1 0-405-16</inkml:trace>
  <inkml:trace contextRef="#ctx0" brushRef="#br0" timeOffset="792041.8688">18851 15170 888 0,'0'-4'482'0,"0"-2"-146"0,2 0-63 16,2 0-56-16,-2 3-47 0,4 2-54 0,-3 1-46 15,2 3-27-15,-1 1-5 0,3 1-6 0,0 2-2 16,0 4 0-16,1-1-8 0,-1 5-6 16,-1-2 1-16,3 4-4 0,-4 1 2 0,0-1 1 15,-2 1-5-15,1 1-3 0,-1 0 0 0,1-1-1 16,-2 2 1-16,-1-2 1 0,1-5-8 15,-2 0-4-15,0 0-6 0,0-3-8 0,-2-1-12 16,0 2-19-16,-1-5-29 0,1-1-40 0,-3 1-52 16,0-4-74-16,1 2-109 0,-1-2-240 15,-1 0-164-15,1-5 293 0</inkml:trace>
  <inkml:trace contextRef="#ctx0" brushRef="#br0" timeOffset="792255.712">18872 15231 58 0,'0'-5'506'0,"-2"-3"-5"16,1 0-83-16,1 2-73 0,0 4-84 0,0 0-85 16,0 2-74-16,0 1-53 0,0 0-36 0,0 1-11 15,0 3-4-15,1-1 0 0,-1 5 4 0,2 2 0 16,-2 1 2-16,0 1-1 0,1 1 2 16,-1-2-2-16,-1 3-2 0,1-1 0 0,-2 2-11 15,1-2-17-15,1-2-29 0,-3-1-43 0,3-2-53 16,-2-1-68-16,-3-1-106 0,3-1-195 15,-2 0-139-15,-1-3 284 0</inkml:trace>
  <inkml:trace contextRef="#ctx0" brushRef="#br0" timeOffset="793256.2096">18242 15107 1 0,'1'-2'0'0,"-1"-2"0"0,0 0 0 16,0 1 0-16,1 0 162 0,-1 1 104 0,1 0-11 15,-1-1-25-15,1 0-38 0,2 1-21 0,0-3-23 16,-2 2-22-16,1 2-24 0,1-1-21 15,-3 0-17-15,2 2-9 0,0-1-3 0,-1-1-3 0,0 1 4 16,0 1 3-16,-1-1 2 0,1 1 1 16,-1 0-6-16,0 0-12 0,0 1-13 0,0-1-9 15,0 1-6-15,-1-1-2 0,1 2 4 0,0-2 3 16,0 0 7-16,0 0 4 0,0 0 3 16,0 0-1-16,0 0-2 0,1 0-5 0,-1 0-5 15,0 0 1-15,0 0-5 0,0 0 1 0,0 0 4 16,0 0-4-16,0 0 0 0,0 0-4 0,0 0-5 15,0 1 1-15,0-1 2 0,0 0 5 16,0 0 3-16,0 0 7 0,0 2-1 0,2-1 0 16,-2 0 3-16,1 0-6 0,-1 2 2 0,0-1-3 15,0 2-1-15,0-1 1 0,0 1-2 0,0-1 0 16,1 2-2-16,-1-2-1 0,0 4 0 16,0-1 0-16,0 1 4 0,0 2-3 0,0 0 5 15,0 0-2-15,0 3-1 0,0-1 3 0,0 4-3 16,-1 1-1-16,0 0-3 0,-1 1-2 0,0 2-1 15,0 2-4-15,-1-2 3 0,2 5-5 0,-2-5 4 16,2 4-3-16,-3-3-2 0,3-2 5 0,-3-1-4 16,3 0 0-16,0-1 1 0,0 0-2 15,0-1 0-15,-1-2-2 0,2 0 3 0,0 1-1 16,-1-1 0-16,1-1 2 0,0 1-4 16,-2-4 5-16,2 0-4 0,0 1 1 15,0-3 3-15,0 1-5 0,0 0 1 0,0-2-1 0,0-1 1 16,0-1-2-16,2 2 3 0,-2-3 1 0,1-1-3 15,-1-1 4-15,2 0-3 0,-2-1 2 16,0 1 4-16,0-1-4 0,1-1 4 0,-1 1-3 16,0-1 1-16,0 1 0 0,0 0 2 0,0 0 2 15,0 0-4-15,0-1 6 0,1 1-7 0,-1 0 3 16,0 0 0-16,0 0-7 0,0 0 4 16,0 0-3-16,0-1-4 0,0 1 4 0,1 0-4 15,-1-1-3-15,1-1-5 0,0-1-2 0,3 1-19 16,-1-1-17-16,0 2-26 0,1-2-54 0,4 0-66 15,3-3-152-15,3-1-448 0,0 0-786 16</inkml:trace>
  <inkml:trace contextRef="#ctx0" brushRef="#br0" timeOffset="794376.8913">20056 14480 1 0,'-2'-6'0'15,"-2"-3"0"-15,0-4 234 0,1 3 190 0,1 1-30 16,1-1-61-16,-2 3-67 0,2-2-46 16,0 2-25-16,-2 0-19 0,3 0-25 0,-1 2-18 15,1 0-17-15,0 3-13 0,0-1-17 0,0 2-6 16,0 1-22-16,1-1-21 0,-1 2-15 0,0-1-18 15,0 1-3-15,3 2-1 0,-2 0 1 16,0 3 2-16,3 2 1 0,-2 2 3 0,1 3-3 16,1-1 5-16,-2 3-1 0,2 0-3 0,-3 2 6 15,2 1-4-15,-2 4 1 0,0-1 2 0,2 1-6 16,-2 1 3-16,-1-4-2 0,1 1 0 0,-1 0 0 16,0-3 2-16,-1-1-2 0,-3 0-1 15,3-2 5-15,-2-1-3 0,1-1 1 0,1-1 1 0,-3-1-5 16,1-2 3-16,1 0-1 15,-1-1 0-15,1-1 0 0,-2-1 0 0,3-2 1 16,-3 0-4-16,0-1 0 0,2-2-5 0,-2 2-3 16,-1-2 0-16,3 0-11 0,-3-2 5 0,1 0-2 15,-2-1 1-15,2-2 4 0,2 1-2 0,-1-2 1 16,1-2-3-16,2 1 3 0,0-1-5 16,1-2 2-16,0 1 2 0,3 0-7 0,1 0 6 15,1 1-1-15,3 0-3 0,-2 1 8 0,3 0-2 16,1 0 5-16,1 3 1 0,0 0 3 0,-1 2-3 15,2-1 0-15,0 2 4 0,2 1-7 0,2-1 8 16,0 1-1-16,0 0 0 0,2 0 6 16,0-1-6-16,2 1 4 0,-2-1-2 0,-1-2-2 15,2 1 2-15,-2-1-1 0,0 1 2 0,0 0-3 16,-1-2 5-16,-1 1-1 0,-3-2 1 0,-3 0 7 16,1-1 0-16,-5 1 3 0,-1-1 3 0,-1-2-1 15,-2 1-2-15,1-1-1 0,-2-2 0 0,-1 0-9 16,-1 0 7-16,-2-2-3 0,1 2-2 15,-3-1 4-15,0 1-7 0,0-2 2 16,-2 1 1-16,-1 1-1 0,3 1 3 0,-1 0 2 0,2-1 2 16,-2 2 4-16,4 1 7 0,-2 1 3 15,-1 1-2-15,2 0 8 0,1 2-6 16,-1 1 0-16,2 1-1 0,1 1-9 0,0 0-4 0,0 0-9 16,0 1-6-16,0-1-2 0,-1 4 1 0,1-1 2 15,0 5 1-15,0 1 8 0,0 1-8 16,0 3 2-16,0-1 3 0,-1 3-8 0,1-1 7 15,0 3-2-15,0 3 1 0,0 0 1 0,0 2-1 16,0-1 2-16,-2-1-2 0,0 1 3 0,-2 0-3 16,3 0 0-16,-1 0 4 0,-1-2-9 15,0 1 7-15,1-3-3 0,1 1 0 0,-3-2 3 16,-1-1-1-16,2 1 1 0,-2-1-3 0,2 0 4 16,-2-1-4-16,1-3 0 0,2 0 1 0,-2 0-7 15,1-1 5-15,2 0-3 0,0-4-6 16,0 1-6-16,-1-1-28 0,2 0-35 0,0 0-63 15,2 2-117-15,0-4-366 0,0 1-986 0</inkml:trace>
  <inkml:trace contextRef="#ctx0" brushRef="#br0" timeOffset="807683.3758">19584 16897 1 0,'0'-1'0'0,"1"-1"0"16,-1-1 0-16,0 2 0 0,1-2 0 0,-1 1 0 15,0 0 0-15,-1 1 0 0,1 0 0 0,0 0 0 16,0-2 0-16,0 2 71 0,1 0 119 16,-1-1-5-16,0 1-2 0,0-1-15 0,-1 2-6 15,1-1-10-15,-1 0-7 0,1 0-13 0,-1-2-4 16,1 1-5-16,0 1-3 0,0-1 3 0,0 1-12 15,-2 0-7-15,2-1-7 0,0 1-13 16,0-1-9-16,0 1-2 0,-1 0-9 0,1 0-6 16,0 0-2-16,0 0-4 0,0-1-1 0,0 1-1 15,0-1-6-15,0 0-5 0,0-2-5 0,1 1 1 16,-1-2-3-16,2 1 2 0,-2 0-5 0,2-1-7 16,-1 0 1-16,1-3-3 0,-1 3 2 15,0-4 0-15,2 3-3 0,-2-1-4 0,1-2-2 16,0 2-4-16,-1-1 2 0,1-1 2 0,2 2-3 15,-1 0-1-15,-2-2-1 0,1 1-2 0,1-1 4 16,-2 2 2-16,0 0-2 0,1 1-2 16,-1 0-5-16,-1-1 1 0,1 3 2 0,-1-2 4 15,1 1 1-15,-1 2-2 0,0-3-1 16,2 1-4-16,-2-1 2 0,0 1 6 0,0-1-5 16,0 3-1-16,0 0-4 0,0-2 0 0,0 2-1 15,-2 0 4-15,2 2 0 0,-1 0-6 0,1-2 3 16,0 2-3-16,-1 0 1 0,1 0 6 0,0 0-5 15,0 1 0-15,0-2-7 0,0 1-8 16,0 1 5-16,-1-1-3 0,1 1-6 0,0 0-11 16,-2-1-26-16,2 0-27 0,-1 0-36 0,0-3-37 15,0 1-51-15,-1-3-83 0,1 2-153 0,0-1-341 16,0-1-374-16</inkml:trace>
  <inkml:trace contextRef="#ctx0" brushRef="#br0" timeOffset="808121.5143">19599 16207 1 0,'0'-5'0'0,"0"-2"0"0,0-1 0 16,2 0 149-16,1-1 236 0,-2 1-49 0,0-2-60 15,1 0-49-15,-1 1-31 0,0-1-24 0,2 0-22 16,-1 2-22-16,1-2-14 0,-2 1-13 16,0-1-12-16,2 2-4 0,-2-1-8 0,0 0-11 15,0 0-5-15,1-1-5 0,-1 1-5 0,-1 3-2 16,0-1-4-16,1-2-5 0,0 0-2 16,-1 0-2-16,3 1-3 0,-2 0-3 0,-1-2-8 15,1 2-5-15,-1-2-1 0,0 1 1 0,0 2 0 16,0-1-1-16,0-1-3 0,0 3-2 0,0-2 1 15,-1 0 4-15,1 2-8 0,-1 1 0 16,-2-1-4-16,3-3-6 0,-1 4 4 0,0-1 2 16,1-1 0-16,-1 4 1 0,1-2 0 0,-2 1-4 15,1-1-1-15,1 1 2 0,-1-2-5 0,1 1 4 16,-1 3-3-16,1-1-10 0,-2 1 7 0,2 0-3 16,0-1 1-16,0 2 1 0,-1 0-10 15,1 1-14-15,-1-2-17 0,1 0-21 0,0 2-41 16,0 0-39-16,0-1-92 0,-1 1-219 0,2 0-389 15,-1-2-333-15</inkml:trace>
  <inkml:trace contextRef="#ctx0" brushRef="#br0" timeOffset="809905.6749">19667 15045 1 0,'2'-2'0'15,"-2"-2"0"-15,1-2 0 0,0 0 225 0,2 0 34 16,-1 1-31-16,1 1-29 0,-2-1-13 16,1-1-19-16,1 2-16 0,1-2-11 0,-3 1-12 15,3-1-3-15,0 0-6 0,-1 0-4 0,-1 1-6 16,2-1-3-16,-1-1-8 0,-2 1-10 16,1-2-10-16,1 0-12 0,-2 1-8 0,2 0-8 15,-1-1-9-15,1 0-6 0,0 1-7 0,0-1 0 16,-1 1 0-16,1 1 2 0,-2-1 0 0,2 1-3 15,-2 0 3-15,1 0-7 0,0-1 0 16,-1 1-2-16,-1 0-6 0,1 0 2 0,-1 0-4 16,0-1 0-16,0 2 1 0,0 0 0 15,0-3 0-15,0 3-3 0,-1-1-2 0,1 1-3 0,-1 2 0 16,1-2 2-16,-2 2-4 0,1 0 1 16,1 1-3-16,-1-1-1 0,1 3-1 0,0-3 0 15,-1 0 0-15,-1 1-2 0,2-1 2 0,-1 0-4 16,0 2-1-16,0-1 1 0,-1 1-9 0,2-1-2 15,-1 0-9-15,1 0-11 0,-1-1-16 0,1 0-35 16,-4-2-45-16,2 2-87 0,0-2-154 16,0 2-371-16,1-1-671 0</inkml:trace>
  <inkml:trace contextRef="#ctx0" brushRef="#br0" timeOffset="810419.8505">19723 14151 1 0,'2'-11'0'16,"1"-1"213"-16,0-7 192 0,1 3-19 16,-1 2-88-16,0 1-67 0,1-1-29 0,-2 3-18 15,2 0-20-15,-3 2-25 0,2 0-21 0,1-2-13 16,-1 2-14-16,-2 0-10 0,2-1-11 0,-2 2-12 16,2 0-3-16,-2-1-2 0,0 2-6 15,1-1-4-15,0 0-5 0,0 1-4 0,0-2-2 16,-1 2-1-16,-1 1-5 0,1 0-6 0,-1-2-1 15,1 2-4-15,-1-1 0 0,0 0-1 0,0 1-4 16,0 0-1-16,0 0-1 0,0-1-1 16,0 2 0-16,0-2-3 0,1 3-1 0,-1-3-2 15,0 0 1-15,0 1-2 0,0 0 2 0,0-1-1 16,2 2-3-16,0 0 3 0,-1 0-3 0,-1 1 3 16,2-2 0-16,-2 1-1 0,0 2-2 15,1-1 0-15,-1 1 0 0,0 3-4 0,0-1 1 16,0 0-3-16,0 1-5 0,0 0 2 0,0-3-7 15,-1 3-6-15,1 0-12 0,0-1-18 0,-2 1-14 16,2-1-4-16,-1 1-27 0,1 1-48 0,-2-2-70 16,2 1-116-16,0-1-228 0,-2 1-227 15,2-1 14-15</inkml:trace>
  <inkml:trace contextRef="#ctx0" brushRef="#br0" timeOffset="812394.8151">20043 12998 1 0,'0'-1'0'0,"2"-2"0"0,-2-2 0 15,0 3 171-15,0 0 101 0,0 1-30 0,0 0-42 16,0-3-44-16,0 3-35 0,0 1-19 16,-2-1-12-16,2 1-6 0,0-1-6 0,0 1-4 15,-1-1 0-15,1 2-2 0,0-2 3 0,0-1 0 16,0 2 1-16,-1-2-6 0,1 1-1 0,-1-2-2 15,1 1-4-15,-2-1 0 0,2-2-3 16,0 1-5-16,0-1-5 0,-1 0-5 0,1-1-3 16,0-2-5-16,0 1-1 0,1-1-1 0,-1-2-3 15,2 2-4-15,-1 0-2 0,0-2-1 0,0 1 0 16,2-2 1-16,-2 1-1 0,2-2-2 16,-1 1 0-16,1-3-1 0,-2 0 0 0,3-1 1 15,1-2-4-15,-2 2-2 0,1-3-1 0,0-2 0 16,-1 6 1-16,0-1 0 0,0 1-1 15,-2 3-4-15,0-1-1 0,0 2-1 0,0 2-2 16,-1-3-1-16,2 3-2 0,-1 3 2 0,-1-2-3 16,0 2 5-16,0 2-3 0,0-1 1 0,-1 2-1 15,-1 1-4-15,1-1 3 0,0 1-3 0,0-3 1 16,1 1-1-16,-1 2 0 0,1 1 0 16,-2 0-4-16,2 0 3 0,-1 0-4 0,1 0-4 0,-1-2 1 15,-2 2-10-15,2 0-7 0,0-1-24 16,0 0-19-16,-2 0-21 0,-1 0-36 0,1 1-31 15,-4 0-52-15,4 2-64 0,-4-2-92 0,2 0-217 16,-1 0-145-16,0-1 216 0</inkml:trace>
  <inkml:trace contextRef="#ctx0" brushRef="#br0" timeOffset="812994.1773">20021 11953 1 0,'0'-5'0'15,"-3"-3"0"-15,2-3 0 0,-1 4 0 0,1 0 81 16,-1-1 189-16,1 1-3 0,0-2 4 0,-1 0-15 16,1 0-11-16,1 0-12 0,-1-1-44 15,2 0-39-15,2-1-39 0,-1 0-18 0,1-1-13 16,-1 0-5-16,2 0-3 0,-1 2-8 0,0-2 1 15,2 2-7-15,-1 0-6 0,0 1-8 16,-1 2-11-16,0-1-2 0,1-1-3 0,1 1 5 0,-4-2-3 16,3 2 2-16,-2-1-5 0,2 2-4 15,-2-1 4-15,2 0-4 0,-3-1 3 0,2 1 0 16,-3 1-1-16,1-3-5 0,1 5-5 16,0-4-3-16,-2 1-7 0,1 1 0 0,0-1 0 15,1 1-4-15,-1-1 7 0,-1 2-4 0,0 1 0 0,1-2 0 16,0 5-4-16,0-2 0 15,1 0-2-15,-2 2 2 0,1-3-2 0,0 4 2 0,-1-2 1 16,3 1-3-16,-3 0 4 0,0 1-1 0,0 1-1 16,-3 0 2-16,3 1-3 0,0-1 0 15,0 0-2-15,0 1 0 0,-1-1-2 0,1 0-2 16,0 0-2-16,-1 0-5 0,1-1-4 0,0 2-7 16,-2-1-4-16,1 0-20 0,0 1-23 15,1-2-6-15,-1 1-43 0,1 0-24 0,0 0-22 16,0 1-110-16,-1 1-108 0,1-2-185 0,1 3-118 15,-1-3 232-15</inkml:trace>
  <inkml:trace contextRef="#ctx0" brushRef="#br0" timeOffset="813630.2478">20040 11085 1 0,'1'-5'0'0,"-1"-3"0"0,0 0 0 0,0-1 0 0,1 3 0 16,-1 0 0-16,1 0 0 0,-1 2 0 15,2-3 0-15,-1 1 21 0,-1 0 124 0,0 0 0 16,1-1 3-16,0 2 5 0,1-1 6 0,-1 0 7 16,0 0-5-16,-1 0-14 0,2 1-24 15,-1-2-19-15,0 1-13 0,0-1-3 0,2 2 2 16,-2-1-4-16,0-2-3 0,2 4-9 0,-2-2-8 15,0 0-8-15,-1 0-7 0,1 1-9 0,0 1-5 16,-1-1-3-16,0 2-4 0,0-3-2 0,0 2-3 16,0 1-3-16,0 0 1 0,0-1-2 15,0 1 1-15,0 1-2 0,0-2-1 0,0 2-1 0,-1-1-2 16,0 2 2-16,1 0-4 0,-1 0 1 16,1 0-1-16,0 1-5 0,-1-1 2 0,1 1-2 15,0 0-2-15,0 0-3 0,0 1-3 0,0-1-1 16,0 0-1-16,0 0 3 0,0 1-1 15,-3-1 0-15,3 0 0 0,0 0-4 0,-1-1 3 16,1 1 0-16,0 0-2 0,0 0-1 0,-1 1-3 16,1-1-3-16,-2 1 0 0,2 0 3 15,-2 0 0-15,2 2 4 0,-2-3 1 0,-1 4-3 16,0-2 4-16,1 0-1 0,1 0-1 0,-2 1 1 16,2 1-2-16,-2-3-2 0,1 3-2 0,1 0 2 15,-4 1-6-15,2-1-8 0,1 1-22 16,-2 1-40-16,1 1-45 0,0 0-46 0,0 1-128 0,-2 1-182 15,3 2-193-15,-4 1 35 0</inkml:trace>
  <inkml:trace contextRef="#ctx0" brushRef="#br0" timeOffset="829007.6977">20119 10780 1 0,'-1'1'0'0,"0"-1"0"15,0 0 0-15,-2-1 0 0,1 1 0 16,-2 0 0-16,3 1 0 0,-1-1 0 0,1 0 0 15,0 0 0-15,0-1 0 0,1 1 0 0,-2 0 0 16,2 0 0-16,-1 0 0 0,1-1 0 0,0 1 0 16,-1 0 0-16,1 0 0 0,0 0 0 0,0 0 0 15,0 0 0-15,0-1 0 0,-1 1 0 16,1 0 0-16,0 1 0 0,0-1 0 0,-3 0 0 16,3 0 0-16,0-1 0 0,0 2 0 0,0-1 0 15,3 0 0-15,-3 0 0 0,0 0 0 0,0 0 0 16,0 0 0-16,0 1 0 0,0-1 0 15,0 0 0-15,-3 1 0 0,3-1 0 0,0 2 0 16,0-1 0-16,0-1 0 0,0 0 1 0,0 0 3 16,0 1 1-16,3-1 4 0,-3 1 11 0,0-1 11 15,1 0 11-15,-1 1 13 0,0 1 7 16,0 0 9-16,1-1 7 0,0 0 6 0,2 0 6 16,-2-1 6-16,2 2 5 0,-1-2 1 0,3 1 0 15,-1-1-1-15,-2 1-10 0,4-1-10 0,-3 0-14 16,2 1-15-16,-1 0-9 0,-1 0-9 15,3-1-5-15,-4 2-2 0,4-2-2 0,-1 1 3 16,0 0 0-16,-1-1 6 0,1 1 4 0,0-1 3 16,0 0 4-16,2 0-4 0,1 0-1 0,-3 0-8 15,0 0-4-15,1 0-6 0,0 0-5 16,1 0-3-16,-3 0-4 0,4 1 1 0,-3-1 0 16,1 0 1-16,0 0 1 0,0 0 0 0,1 0 2 15,1 1 1-15,0-1-1 0,-2 0 0 16,2 0-4-16,-1 2-1 0,0-1-2 0,0-1 2 15,3 1-2-15,-2-1-1 0,1 0 2 0,0 0-2 16,0 3-1-16,0-3 2 0,-1 0-1 0,1 1 0 16,-1-1 0-16,0 0-2 0,-2 1-2 15,3-1 3-15,-3 1-2 0,1 0 2 0,1-1 0 16,1 2 0-16,0-2 0 0,-1 1 1 0,0-1 0 16,-1 0 1-16,1 0-1 0,2 0-1 0,-3 1-2 15,2-1 2-15,-2 0-1 0,2 0-2 16,0 0 2-16,-2 0-4 0,-1 0 1 0,3 1-2 15,-2-1 2-15,0 1 2 0,-2-1-2 0,4 1 0 16,-5 1-1-16,3-1-1 0,-2 1 1 0,1-2 0 16,3 1 2-16,-3-1-3 0,0 1 2 0,1-1 0 15,0 2-1-15,-1-1 3 16,3-1-3-16,-1 1 0 0,-3 1-1 0,4 0 1 0,0-1 1 16,1 0 1-16,-1 0 2 0,-2-1-5 0,0 0 1 15,0 0 1-15,2 2-1 0,-1-2 7 16,-2 0-3-16,2 1 1 0,-1 1 0 0,-1-2 1 15,2 1 2-15,0 0 1 0,-4-1-1 0,4 0 0 16,-3 1 2-16,0-1 0 0,0 0 1 16,0 1 2-16,0-1-4 0,0 0 1 0,-2-1-1 15,2 1-3-15,-3 1 2 0,0-1-1 0,-1 0-1 0,2 0-3 16,-1 0 1-16,-1 0-1 0,0 1-1 16,-1-1 2-16,1 0 0 0,0 0 0 0,0 0 0 15,-1 0-2-15,0 0 0 0,0 0 1 0,0 0 0 16,0 0-1-16,0 0-1 0,0 0 0 0,0 0-2 15,0 1 4-15,0-1-2 0,0 0-1 16,0 0 2-16,0 0-3 0,0 2 1 0,0-2 3 16,0 0 0-16,0 0-1 0,0-2 2 0,0 2-2 15,0 2-1-15,0-2 1 0,-1 0-2 16,1 0 1-16,0 0 2 0,0 0-1 0,0 1 3 16,0-1 2-16,0 0 0 0,0 0 0 0,0-1 0 15,0 1-2-15,0 0 0 0,0 0 2 0,0 1-1 16,0-1 0-16,0 0 2 0,-1-1-3 15,1 2 1-15,0-1-1 0,0 0 0 0,0 0-2 16,0-1 1-16,0 1-3 0,0 0 0 0,0 1 0 16,0-1-1-16,1 0 1 0,-1 0 2 15,0 0-6-15,0-1 4 0,0 2 0 0,0-1-1 16,0 0 2-16,0 0-3 0,0-1 0 0,0 1-1 16,0 0 2-16,0 1-1 0,0-1 1 0,0 0 0 15,0 0-2-15,0-1 1 0,0 2 0 16,0-1 0-16,0 0 3 0,0 0-2 0,0-1-1 0,0 1 0 15,0 0 0-15,0 1 1 0,0-1 2 16,0 0 2-16,0 0-4 0,0-1 2 0,0 1-2 16,0 0 0-16,0 0 3 0,0 0-5 0,0 0 1 15,0 0-1-15,0 0-1 0,0 1 3 0,0-1 0 16,0 0-1-16,0 0 0 0,0 0-1 16,0 0 0-16,0 0 0 0,0 0 2 0,0 0-2 15,0 0 2-15,0 0-1 0,0 0-2 0,0 0 4 16,0 0 0-16,0 0-1 0,0 0 0 15,1-1 0-15,-1 2-2 0,0-2 0 0,0 2 2 16,2-1-3-16,-1 0 2 0,2 0 2 0,-1 0-2 16,-2 0 3-16,3 0 2 0,0 0-1 0,0 0-1 15,-2 0 0-15,3 0-4 0,-2 0 0 16,2 2 2-16,-3-2-2 0,3 2 2 0,1-2 0 16,-3 2-3-16,2-2 4 0,0 0-2 0,-2 1 2 15,5-1 0-15,-5 0 0 0,6 1-1 0,-5-1-1 16,4 1 3-16,-3 0-5 0,3-1 5 0,-1 0 0 15,1 0-2-15,0-1 5 0,-3 1-4 0,3 0-1 16,-1-1 1-16,1 1 0 0,1 0-2 16,-3-1 1-16,1 1 0 0,3 0-3 0,-3-1 4 15,0 1-1-15,3 0-2 0,0-2 5 16,0 2-4-16,-2 0 1 0,2 0 1 0,2 0-5 0,-1-2 3 16,0 2 0-16,1-2 0 0,-1 2 0 15,-3 0 2-15,2 0-2 0,-1 0-2 16,-1 0 4-16,-1 0-2 0,3 2 0 0,-1-2 3 0,-4 0-5 15,4 0 2-15,-1 0-1 0,-1 2-1 16,3-4 0-16,-1 2 3 0,-1 0 0 16,-1 0-1-16,2 0 3 0,-1 0-4 0,0 0 0 0,0 2 3 15,-2 0-6-15,1-2 3 0,1 1 1 16,-1-1-4-16,1 0 6 0,1 1-1 0,-2 0 0 16,0 0 1-16,1-1-2 0,-2 1 0 0,1 0-2 15,0 0 2-15,-1 1-4 0,-2-1 3 0,3-1 1 16,-2 1-3-16,3-1 7 0,-4 1-2 15,4-1 0-15,-2 0 0 0,1 2 0 0,2-2-3 0,-4 0 0 16,4 0 3-16,-3 0-5 0,3 0 4 0,0 0 0 16,1 0-3-16,-3-2 6 0,2 2-3 15,0 0 0-15,1 0 1 0,-2 0-4 0,1 0 1 16,-2-1-1-16,1 2 2 0,-3-1-2 0,2 0 2 16,-1 0 0-16,3 0-2 0,-1-1 4 15,-2 1-2-15,2 0 1 0,0 0 0 0,-1 1-1 16,2-1-2-16,-3 0 0 0,1 0 2 15,1 0-4-15,-4 0 6 0,2 0 0 0,0 0-4 0,2 0 7 16,-4 0-6-16,3 0 1 0,-2 0 1 16,-1 0-3-16,2 0 2 0,-2 0-2 0,3 2 2 15,-2-4-2-15,3 2 2 0,-4 0 2 0,4 0-4 16,-3 0 5-16,4 2-3 0,-3-2 0 16,2 0 2-16,3 1-3 0,-3-1 1 0,-2 0-1 15,4 0 0-15,0-1 2 0,0 1-1 0,0 0 2 16,-2 0-2-16,0 0 2 0,2 1-2 15,1-1-2-15,-1 0 4 0,0 1-4 0,-2-1 2 16,3 0-2-16,-2 0 1 0,0-1 2 0,2 2-1 0,-2-1 1 16,-1 0-1-16,4 0 1 0,-2 1-2 15,-1-1 1-15,2 2-1 0,-1-1-1 0,1-1 2 16,-1 0-2-16,0 0 3 0,0 0 0 0,0 0 0 16,-1 2 0-16,1-2 1 0,0 0-3 15,1 0 1-15,1 0-1 0,-2 1 1 0,0 1-2 16,1-2 2-16,0 1 0 0,-1 0-2 15,1-1 3-15,-1 1-2 0,0 0 3 0,2-1-1 0,0 3-2 16,-1-2 1-16,-1 0-4 0,3 0 6 16,-3-1 0-16,0 1-3 0,1 0 2 0,-2 1-3 15,0-1 1-15,2 0 2 0,-1 0 1 0,0 0 1 16,2 4-4-16,-2-3-1 0,0-2 0 0,1 1 2 16,2-1 0-16,-2 2 1 0,-1-1 1 15,3 0-4-15,-2 0 4 0,2 0-2 0,2 1 1 16,-1-2 1-16,0 2-4 0,2-1 2 0,-1-1-3 15,-2 0 3-15,4 2 0 0,-4-1 1 16,4 0 1-16,-2 0-4 0,-2 0 4 0,5 2-2 16,-4-2 0-16,0 0 2 0,4 0-2 0,-4 0 0 15,2-1-1-15,-1 2 2 0,1-4-1 0,-2 4 0 16,-1-2 2-16,0 0-3 0,3 1 2 16,-2-1-1-16,0 1 0 0,1-1 3 0,0 1-3 15,-3-1 0-15,0 0-2 0,5 0 2 0,-5-1 0 16,1 1 2-16,-2 1 0 0,1-1-2 0,0 0 0 15,-1 0 0-15,-1 2-1 0,2-2 4 16,-2 0-3-16,1 0 0 0,-1 0 0 0,0 0-2 16,2 0 3-16,-1 0 0 0,0 0 1 0,-1 0-2 15,3 1 2-15,-2-1-2 0,1 0 0 0,1 2 2 16,0-2-1-16,3-2-1 0,-4 2 0 0,1 0-1 16,4-1 1-16,-4 1 1 0,1 0 1 15,-2 0-3-15,3 0 1 0,-2 0-1 0,0 0 1 16,0 0 3-16,-2 0-2 0,1 0-1 0,0 0 0 15,0 0-2-15,2-2 2 0,0 2 1 0,-3 0 1 16,2 0-1-16,-2 2-1 0,1-2 0 16,4 0-3-16,-5 0 4 0,2 0 0 0,-1 0-1 15,-1 0 1-15,0 0-3 0,1 0 2 0,-1 0 0 16,-1 0 2-16,1 0 0 0,0 1-2 0,0-1-1 16,1 0 0-16,-2 2 1 0,1-2 1 15,2 0 0-15,-2 0 0 0,0 0-2 0,1 0 1 0,1 0 0 16,0 0 0-16,1 0 2 0,0 2-2 15,-3-1-1-15,0-1-1 0,-1 0 1 0,2 0 3 16,-1 0-2-16,-1 0 2 0,2 0-2 0,-2 1-3 16,2-1 4-16,-1 0-1 0,1 0 2 15,-1 0-1-15,2 0 0 0,-1 0-2 0,-1 0 2 16,2-1 0-16,-1 0-2 0,-1 1 3 0,1 0-4 16,2 0 0-16,-2 1 3 0,0-1-1 15,-1 0 1-15,2 1 0 0,-2-2-1 0,0 1-1 16,1 0 2-16,0-1-1 0,-1 1 1 0,1 0 2 15,0-2-5-15,1 4-1 0,0-2 3 0,-5 0-2 16,2 0 4-16,2 1 1 0,-2-1-4 16,1 0 0-16,0 0 0 0,-2-1 2 0,2 2-1 15,-1-1 3-15,0 0-2 0,-3 1-3 0,3-1 1 16,1 0 0-16,-1 0 3 0,0 0 0 0,1 0-1 16,0 0 0-16,-1 0-3 0,0-1 2 15,1 1 0-15,1 0 2 0,-2 0-2 0,-1 1-2 16,1-1 2-16,-1 0-2 0,3 0 4 15,-2 0 0-15,-1 0-1 0,0 0-1 0,-2 1-3 0,3-1 2 16,-1 0 1-16,0 0 2 0,-2 1 1 16,3-1-5-16,-1 3 1 0,1-3-2 0,0 0 3 15,-3 0 4-15,3 0-4 0,2 2 2 0,-1-2-1 16,0 0-4-16,0 1 4 0,0-1 0 0,1 0-2 16,-1 1 2-16,-1-1-1 0,0 0-1 15,0 2 1-15,0-2 4 0,-2 0-4 0,0 0 1 0,1 0-2 16,0 0-2-16,-1 0 4 0,0 0 2 15,0 0-1-15,0 0 1 0,0 0-2 0,2-2-4 16,1 2 3-16,0-1 4 0,0 1-2 0,-1-1 2 16,3 1-6-16,-2-2-4 0,-1 2 6 0,1 0 0 15,0 0 3-15,-1 0 0 0,0-3-3 16,-1 2 0-16,3 1-2 0,0-1 4 0,-1 1-1 16,0 0 0-16,2-1-1 0,-1 1-6 0,-1 0 6 15,1 0-3-15,0 0 6 0,-3 0 0 16,-1 0-4-16,0 0 3 0,1 0-4 0,2-1 3 15,-1 2 0-15,-3-2 1 0,1 1-3 0,1 1-3 16,1-1 4-16,0 1-2 0,-2-1 5 16,0 0 3-16,3 0-6 0,-2 1 1 0,2-1-2 15,-1 1 0-15,-1-1 1 0,3 3-1 0,1-3 1 16,-2 0-1-16,1 0 0 0,0 0 1 16,0 2 3-16,-1-2 2 0,1 0-4 0,-2-2 0 15,2 2-2-15,-1 0-1 0,-1 0 3 0,-1 0-2 16,-1-3 3-16,4 3-4 0,-4-1 3 0,2 1 2 15,-1 0-1-15,-2-1 4 0,2 1-5 0,-1 0-1 16,0-1-2-16,-1 1-1 0,1 0 3 0,-2-1 2 16,2 1 0-16,3-2-3 0,-3 2 1 0,0 0 0 15,0 0 1-15,2 0 3 0,0-2-3 16,-1 2 0-16,-1 0-2 0,1-1-3 0,0 1 5 16,0 0 0-16,-1-2 2 0,1 2-2 0,-1-1-1 15,1 1 0-15,-3-1-1 0,5 1 5 16,-3-1-3-16,-1-1 2 0,1 2-3 0,0-1-4 15,0 0 5-15,0 1-2 0,1-1 3 16,-1 1 2-16,1-1-3 0,-1-2 0 0,1 3-1 16,0-1-5-16,-1 0 7 0,0 0 0 0,-1 0-2 15,-2-1 5-15,2 2-4 0,-1 0 0 0,0 0 2 16,-2-1 0-16,-1 0-2 0,3 1 0 0,-2-1-2 16,1 1 3-16,0-2-1 0,1 2 0 15,0-1-1-15,-1 0-4 0,0 1 4 0,0 0 0 16,-2-1 2-16,2 1 1 0,-1-1-3 0,1 1 2 0,-3-2-4 15,3 2 1-15,-2 0 2 0,0 0-1 16,-1 0 0-16,1 0-5 0,2 0 6 0,-2 0-2 16,0 0 3-16,1 0 4 0,1-1-6 0,-2 1 1 15,0 0-3-15,0 0 0 0,-1 0 4 16,1 0-2-16,-1 0 0 0,-1 0-2 0,0 0 1 16,0 0 3-16,0 0-1 0,0 0 3 0,0 0-5 15,0 0-1-15,-1 0-1 0,1 0 0 0,0 0 3 16,0 1-2-16,0-1 3 0,0-1-4 15,0 1 2-15,0 1 1 0,0-1 0 0,0 0 4 16,0 0-3-16,0 0-1 0,-2 0-2 0,2 0-4 16,0 2 5-16,0-2 0 0,0 0 1 15,0-2 0-15,0 2-1 0,0 0 1 0,0 0-1 16,0 2 2-16,0-2-2 0,0 0-1 0,0-2-1 16,0 4-2-16,-1-2 3 0,1 1 2 15,0-1 1-15,1-1-2 0,-1 1 0 0,0 0 0 16,-1 1 1-16,1 0 5 0,0 0-4 0,0-1-1 15,0 1-1-15,0 1-1 0,0-2 3 0,0 1 1 16,0-1 1-16,0 0-1 0,0 1-3 0,0-1 1 16,0 1-1-16,0-1 5 0,0 0-2 0,0 0-2 15,0 0-1-15,0 0-3 0,0 2 5 16,0-1 1-16,0 0 0 0,0-1 2 0,0 1-3 16,0-1-1-16,0 1 0 0,-2-1 3 0,4 0-1 15,-2 3-1-15,0-3-1 0,0 0-2 0,0 0 2 16,0 0 2-16,0 0 1 0,0 0 1 15,0 0-2-15,0 0 0 0,0 0 0 0,0 0 0 16,0 0 1-16,0 0-1 0,0 0 2 0,0 0-4 16,0 0 3-16,0 0 0 0,-2 0 0 0,2 0 2 15,2 0-3-15,-2 0-1 0,0 0-2 16,0 0 2-16,0 0 1 0,0 0 1 0,0 0 2 16,0-3-3-16,0 6 2 0,1-3 1 0,-1 0 0 15,0 0 2-15,0 0-4 0,0-3-2 16,0 3-1-16,0 3 0 0,0-3 0 0,2 0 2 15,-2 0-1-15,0-3-2 0,0 3 1 0,0 0 1 16,0 0 1-16,1 3 6 0,1-3 0 0,0 1 2 16,1-1 1-16,1 1 0 0,-1 0 2 0,3-1-1 15,-3 1-1-15,6-2-3 0,-4 1 0 16,2 1-2-16,1-1 0 0,1 2 0 0,0-2-3 16,1 0 0-16,0 0-2 0,-3 0 0 0,1 0 1 15,0 0 1-15,3 0 1 0,-3 0-3 0,-2-2 2 16,1 2-1-16,0 0 0 0,-3 0 3 0,2 0-3 15,-2 0-1-15,-1-1-1 0,1 1 1 16,-3 1 0-16,1-1 1 0,-2 0 1 0,0-1-2 16,3 1 1-16,-3 0 0 0,0 0 1 0,-3 1 4 15,3-1-1-15,0 0-1 0,0 0 1 16,0-1-3-16,-1 2 2 0,1-1 0 0,0 0 1 16,-1 0-1-16,1 0-4 0,0-1-2 0,0 2-5 15,0-1-1-15,-1 0-6 0,0 2-8 0,0-2-10 16,-4 2-28-16,3 2-29 0,0 0-39 15,-2 3-71-15,1 0-112 0,1 2-304 0,0 3-303 16,-1 2 124-16</inkml:trace>
  <inkml:trace contextRef="#ctx0" brushRef="#br0" timeOffset="830309.9962">24861 17628 1 0,'1'-4'0'0,"-1"2"0"0,-1-1 105 0,1 1 178 16,1 1-3-16,-1-2-24 0,0 2-52 0,0-1-29 15,0 1-7-15,0-3-17 0,0-2-11 16,1 4-17-16,1-5-23 0,-2 4-9 0,2-3-8 15,-1-1-9-15,1 3-7 0,-1-1-5 0,0-1-13 16,0 1-10-16,0-1-5 0,3 0-8 16,-3-2 3-16,0 2 3 0,0-2-5 0,0 4 1 15,0 0-8-15,1-4 0 0,-2 3 2 0,1-1-1 16,-1 3 0-16,2-1-6 0,-2-2-3 0,-2 1-3 16,2-1 0-16,0 0 4 0,0-1-4 0,2 3 1 15,-4 0-5-15,2-1-3 0,-1 2 6 16,-1-3-5-16,2 2 4 0,0 2-4 0,0-2-9 15,0 0 5-15,0-2-2 0,-1 0 4 0,1 1-2 16,0-3-8-16,0 0-11 0,1-2-10 0,-1 1-7 16,0-3-12-16,3 3-18 0,-1-1-36 0,-1 2-38 15,1-2-60-15,0-1-93 0,1-3-161 0,2-1-290 16,-3-1 71-16</inkml:trace>
  <inkml:trace contextRef="#ctx0" brushRef="#br0" timeOffset="830814.1853">24984 16581 301 0,'-2'-8'398'15,"-3"-2"-146"-15,2-1-43 0,1 0 1 0,1 3-23 16,0-1-10-16,0 2-48 0,-1-1-38 0,2-1-17 15,0 1-17-15,2 0-11 0,-2-1-4 16,1 1-11-16,0-3-7 0,0 2-5 0,0 0-8 16,0-4-7-16,2 2-2 0,1-4-1 15,-1 0-2-15,0-1-1 0,3-3-6 0,-4-3-8 16,4 0-8-16,-2 1-12 0,2-2-12 0,-2-1-13 16,5 0-23-16,-5 1-23 0,1 1-35 15,-3-1-40-15,-1 1-54 0,1 0-77 0,-4 3-93 16,2-1-60-16,-1 0 334 0,-1 1 132 0,0 1 0 15,-1 2 0-15,1-3 0 0,1 1 0 0,0-3 0 16,1 1 0-16,0 0 0 0,1-2 0 16,-1-2 0-16,3 1 0 0,0-4 0 0,0 0 0 0,3 0 0 15,-1 2 0-15,2-2 0 0,-1 3 0 0,2-1 0 16,-1 3 46-16,-1 1 146 0,1 0 9 16,-1 4-19-16,-1-1-19 0,1 3-31 0,-1 2-17 15,-1 2 13-15,0 1 10 0,-3 2-4 0,2-1-8 16,0 2-14-16,-2 0-16 0,-1 0-11 15,1 0-21-15,-1-1-15 0,0-1-17 0,1-1-19 16,0-1-11-16,-1-1-5 0,3-1-1 0,-1-2-2 16,1-3-8-16,-2-1-15 0,3-1-26 15,0-2-27-15,0 0-55 0,2-4-92 0,-2 0-178 16,4-3-198-16,0-1 166 0,-1-2 439 0</inkml:trace>
  <inkml:trace contextRef="#ctx0" brushRef="#br0" timeOffset="831038.0439">25305 14682 1 0,'0'-12'0'15,"0"-3"0"-15,0-4 287 0,0-1 67 0,-2 8-33 16,2-4-79-16,-1 3-34 0,-2-3-20 16,2 1-30-16,-1 2-23 0,0-2-20 0,-1 2-26 15,1 0-20-15,1-1-16 0,-1 2-21 0,1-4-20 16,0 4-14-16,1-1-10 0,1-1-2 0,0-1-7 15,0-2-11-15,0 1-13 0,0 0-28 16,2-1-38-16,0 0-53 0,0-4-73 0,1 1-111 16,0-2-137-16,0 0-87 0,1 1 425 0,-1-1 147 15</inkml:trace>
  <inkml:trace contextRef="#ctx0" brushRef="#br0" timeOffset="831290.3813">25389 13523 1 0,'-2'-16'0'0,"-1"-7"0"0,-1-4 0 15,2 5 0-15,-2 5 56 0,0-1 193 0,0 0-40 16,-2 2-42-16,2 0-35 0,-2-1-14 0,3 4-5 16,-2-2-21-16,1 0-27 0,1 2-28 15,-3 0-26-15,6 0-12 0,-1-3-6 0,0 3-1 16,1-2-2-16,0 0-16 0,1 0-12 0,0-3-30 15,2 2-38-15,-2-2-39 0,2 1-57 16,-1 0-45-16,-1-1-40 0,0 2 183 0,-1-2 104 16,-1-3 0-16,-1-1 0 0</inkml:trace>
  <inkml:trace contextRef="#ctx0" brushRef="#br0" timeOffset="831516.7962">25336 12582 1 0,'1'-14'0'0,"-1"-6"0"15,1-3 0-15,-1 2 0 0,0 3 0 0,-1 1 69 16,1-1 115-16,0-1-25 0,-1 3-32 0,0 0-15 16,-1-1-16-16,-2 1-5 0,4 0 3 15,-1 1 0-15,1 0 0 0,-1-1-6 16,-1 3-7-16,-1-2-16 0,1 2-10 0,1-1-19 0,1 0-18 16,0-1-4-16,0 1-12 0,0 0-4 0,0 1-4 15,0 0-10-15,0 1-9 0,0-2-14 16,0 2-38-16,1-2-46 0,1-2-61 0,1 3-94 15,-2-3-92-15,0 0 11 0,-1-2 359 0,0 1 0 16,0-1 0-16,0 0 0 0</inkml:trace>
  <inkml:trace contextRef="#ctx0" brushRef="#br0" timeOffset="831940.5184">25299 11729 1 0,'0'-14'0'0,"0"-3"0"15,-2-5 0-15,1 4 0 0,-1 2 0 0,0 2 0 16,-1 0 0-16,2-1 0 0,-1 2 0 0,0-2 0 15,-1 3 0-15,1-3 0 0,-2 2 0 0,1 0 0 16,-1 2 52-16,3-3-15 0,1-1-2 16,0 1-4-16,0-3 8 0,0 2 9 0,1 0 14 15,-1 1-1-15,0 0-2 0,2 0-2 0,0 0-14 16,-2 1-2-16,2-1 6 0,-1 3-3 16,1-3 3-16,-1 2 3 0,-1 0-3 0,1 0 1 15,-1 1 10-15,0-1 5 0,0 1 16 0,-1-2 13 16,1 2 0-16,-1 1 6 0,-1 1-15 0,1-2-11 15,1 2-7-15,0-2-17 0,0 1-8 0,0 1-5 16,0-1-3-16,1 0 0 0,1 1 5 16,-1 0 0-16,-1-1-1 0,1 4 12 0,-1-1 0 15,0 1 2-15,2 0-1 0,1 1-11 0,-3-1-9 16,1 2-8-16,1 1 0 0,-2-1-1 0,1 2 1 16,0-1 0-16,-1 1-5 0,0 0-1 15,0 1-4-15,0 1-2 0,0-1-1 0,0 0-3 16,0 1-1-16,0 0-3 0,0 1 1 0,-1 0-2 15,1-1-1-15,0 1-2 0,0-1-6 16,0-1-3-16,0 2-7 0,-1-1-8 0,1 0-11 16,0 1 1-16,0-1 8 0,0 3 8 0,0-2 12 15,-1 3-15-15,1 0-42 0,0 1-77 0,1 1-205 16,-1 1-323-16,2 2-156 0</inkml:trace>
  <inkml:trace contextRef="#ctx0" brushRef="#br0" timeOffset="833924.4288">20228 11296 1 0,'-1'0'0'0,"-2"-2"0"0,-1 1 0 0,1 0 0 16,-1-3 0-16,0 4 0 0,2 0 0 0,-2 0 0 15,0 1 0-15,2-1 0 0,-2 0 199 0,1 0 11 16,2 0-26-16,1 0-43 0,0 0-32 16,0 0-19-16,0-1-6 0,0 1-3 0,0 1-5 15,0-1-10-15,0 4-16 0,1-4-16 0,-1 1-11 16,0 1-6-16,0-2 0 0,0 0 3 16,1 0 10-16,-1 0 3 0,0 0 7 0,2 1 1 15,-2 0-5-15,1 0 3 0,-1 2 7 0,3-2 12 16,-2 0 9-16,0-1 10 0,1 1 4 0,1 1-3 15,0-1 0-15,0-1-8 0,2 0-12 16,1 1-9-16,2-1-11 0,2 1-8 0,-1 0-8 16,2 0-1-16,-1-1-4 0,3 2 1 0,1-4 0 15,0 2-1-15,5 0 0 0,-3-1-1 16,1 1 0-16,3-1 0 0,-2 0-3 0,2 0 1 16,-2 0-4-16,1-1 1 0,1 1-3 0,1 0 0 15,-1-1 3-15,4 0-3 0,-2 0-1 16,0 1-1-16,4 1-5 0,-3-2 4 0,4 1-1 15,-2 0 1-15,0 1-4 0,-1 0-2 0,1-3-1 16,0 3 1-16,-1-1 3 0,3 0 1 0,-6 1-1 16,4-1-2-16,-3 1-1 0,1 0 2 15,-3 1 1-15,0-1 1 0,-3 1 0 0,1-1-2 0,0 0-1 16,-3 0-1-16,2 0 2 0,1 0 1 16,2 1 0-16,-3-1 0 0,5 3-2 0,-4-3 2 15,-1 0-2-15,4 0 3 0,-2-3 0 16,0 3-3-16,0-1 1 0,1 0-1 0,-2 0 2 15,5 0 0-15,-4-1 0 0,2 2-2 0,-3 0-2 16,2 2 2-16,-2-2 0 0,2 0 3 0,2 1-1 16,-1-1-2-16,2 0-1 0,-1 1-1 0,-1-1 2 15,4 1 0-15,1 0 2 0,2 2-2 0,0-1-2 16,-2 0 2-16,4-2-1 0,0 0 2 16,0 0 4-16,1 0-4 0,1 0-1 0,5 0 0 15,-4 0-2-15,0 0 4 0,3 0 0 0,-4 0 0 16,-1 0-2-16,0 0 1 0,0 0-1 15,1 0 0-15,2 0 4 0,-5 0-2 0,3 0-2 16,-1 0-2-16,-3 0-1 0,4 0 3 16,0 1 1-16,1-1 1 0,-1 2 0 0,3 0-2 0,-1-1 0 15,-1 0 1-15,4-1 3 0,-3 1-2 16,3 0 1-16,-2-1-3 0,3 2-4 0,-5-2 5 16,4 1 0-16,-4-1 2 0,-2 1 0 0,4-1-2 15,-1 0 0-15,-2 0 0 0,4 0 4 0,-4 0-3 16,0 0 0-16,-1-1-2 0,1 1-4 15,2 0 4-15,-1 0 2 0,-1 0 0 0,-1 1 1 16,1-1-2-16,0 0-1 0,2 0-2 0,1 0 5 16,-2 1-2-16,2-1 1 0,-1 1-1 0,-4 2-5 15,1-1 4-15,-1-1 0 0,0 0 2 0,-1 0 3 16,-1 1-5-16,3-1-1 0,-1 0 2 16,1-1-2-16,0 1 3 0,0-1 0 0,2 0-1 15,-2 1-4-15,1-1 5 0,2 0-1 0,-2 1 2 16,0-1 5-16,-3 0-7 0,1 0 1 0,-2 0-2 15,-1 2 0-15,3-2 2 0,1 1 1 16,-3-1-1-16,0 1-2 0,-2-1 2 0,-1 1-2 16,0 1 4-16,-1-1 3 0,1-1-5 15,-3 1 1-15,3-1-2 0,-2 1-2 0,-1 2 3 16,-1-3 0-16,3 1 1 0,0 0-3 0,-3-1 2 16,0 1-1-16,0 0 2 0,0-1 5 0,0 1-4 15,4-1-1-15,-3 0 0 0,2 0-4 0,-3 0 6 16,5 0 0-16,-2 0 2 0,-3 0-2 0,2 0-1 15,-1 0 1-15,1 0 1 0,-2 0 3 16,1-1-3-16,-1 1-1 0,4 0-2 0,-5-1-4 16,2 1 5-16,-1 0 0 0,-2-1 0 0,-1 0 0 15,0 0-1-15,0-2-1 0,-1 3 2 0,0-1 1 16,1 0-3-16,-1 0 0 0,-1-1-2 0,-1 1-2 16,-1 1 4-16,2-1 1 0,-3 1 2 15,0 0 0-15,0-1-1 0,-3 1-2 0,1 0 1 16,-1 0 6-16,0-2-4 0,-3 2 2 0,0 0-6 15,3 0-6-15,-3-1 5 0,-1 1-1 16,2-1 4-16,1 1 2 0,-2-1-3 0,0 1-1 16,0-1-1-16,0 1 4 0,-1-1-1 0,1 1 2 15,-1-3 1-15,-1 2-6 0,3 1 7 0,-3-1-2 16,0-1 3-16,-3 0 3 0,4 1-7 16,-2 0 2-16,2 0-4 0,-3 0-2 0,1 0 3 15,0-1-1-15,-1 1 2 0,0 0-6 0,1 0 5 16,-2 1 0-16,0-1 0 0,1 1 3 15,-2-2-4-15,-1 2 1 0,2-1-3 0,-2 1 1 16,0 0-2-16,0 0-2 0,0 0-6 0,0-1-12 16,-2 0-23-16,1 1-58 0,-2-3-102 15,-1-2-202-15,-2 0-467 0,-2 1-496 0</inkml:trace>
  <inkml:trace contextRef="#ctx0" brushRef="#br0" timeOffset="834229.1768">25338 10851 1 0,'-5'-4'571'0,"0"0"-33"0,-3-3-81 16,4 3-93-16,0 2-94 0,1 1-79 0,1 1-57 15,0-1-45-15,-1 1-33 0,0 1-29 0,3-1-18 16,0 1-9-16,-2 1 2 0,0 2 0 15,-2 4 4-15,1-1 1 0,0 4-3 16,-1 0 5-16,1 0 2 0,-3 4 1 0,1 1 4 16,-1 0-4-16,-1 4 3 0,-1 1-4 0,-1-1 0 15,-1 0 1-15,1-2-2 0,0-1-2 0,1 0-3 16,1-1 2-16,-2 0 0 0,2-1-1 0,-1-1 0 16,2-4-8-16,-1 1-17 0,3-3-29 0,-2-4-52 15,2 2-87-15,-2-4-160 0,3 1-357 16,-4-3-742-16</inkml:trace>
  <inkml:trace contextRef="#ctx0" brushRef="#br0" timeOffset="834490.0534">25024 10912 727 0,'-7'-1'428'0,"1"-4"-76"0,-1 3-41 0,0 1-84 16,0 2-56-16,-2 0-43 0,-2 2-23 0,-3 4-12 15,1-1-6-15,-4 3-12 0,3 2-20 0,-3 0-17 16,1 3-14-16,-1 2-7 0,4 0-1 0,-2 1-7 16,2 2-5-16,-2 0 0 0,0 0-4 15,3 2 4-15,-3 0-1 0,3-1 2 0,0 0-2 16,2-1-1-16,-1-1-1 0,0-1-2 0,2 0-1 16,0-5-7-16,-2 2-14 0,2-4-17 15,2-2-29-15,1-1-35 0,-2-2-50 16,3-1-106-16,-2-2-223 0,-1-2-340 0,3 0-97 0</inkml:trace>
  <inkml:trace contextRef="#ctx0" brushRef="#br0" timeOffset="834762.2323">24181 10896 527 0,'-10'-4'448'0,"-4"1"-82"15,-2-2-55-15,2 4-48 0,5 1-50 0,0 1-45 16,0 2-52-16,-1 0-47 0,0 3-25 0,1-1-10 16,-1 6-6-16,2 0-4 0,0 1-8 0,-1 2-7 15,1 2 3-15,0 1 3 0,2 1 5 16,-1 2 1-16,-2 1-4 0,1-1-6 0,4 2-1 16,-3 1 0-16,-2-3 1 0,6 0 0 0,-4-4-4 15,5 0 1-15,-2-3 0 0,-1 0-4 16,3-3-1-16,-1 1-15 0,-2-3-28 0,3-1-45 15,0 0-66-15,0-3-102 16,-3 0-184-16,2-2-323 0,-4-3-305 0</inkml:trace>
  <inkml:trace contextRef="#ctx0" brushRef="#br0" timeOffset="835053.6745">23328 10946 1285 0,'-4'-4'287'0,"-3"-1"-24"0,-1-2-32 0,5 5-46 16,1 0-31-16,1 2-32 0,-2 0-42 0,2 0-41 15,1 2-34-15,0-1-24 0,0 2 1 0,0 4 6 16,-2 1 12-16,1 3 13 0,0 4 1 16,-1 1 2-16,1 1 0 0,-3 1-1 0,3-1-1 15,1 0-2-15,-3 3-2 0,-1-2 0 16,1 4 2-16,1-1-3 0,-4 0 4 0,2 0 1 15,-2-1-4-15,2-1 3 0,-2-2-5 16,2 0-1-16,-3-2-5 0,4-5-4 0,0 0-13 0,-1-1-25 16,2-2-35-16,1-1-50 0,-1-1-55 0,1-4-61 15,-3-1-92-15,2-1-287 0,1-4-558 16</inkml:trace>
  <inkml:trace contextRef="#ctx0" brushRef="#br0" timeOffset="835343.5274">22582 10896 1662 0,'-6'1'82'16,"0"1"-32"-16,-1 2-20 0,-1 4-14 0,4 0 29 16,-3 2 25-16,-1 4 18 0,-2 1 3 0,1 1-4 15,5 1-7-15,-3 0-9 0,5 1-7 0,-1-1-12 16,-3 1-9-16,5 2-7 0,0-3-8 0,1 4-8 15,-1-1-2-15,1 1-3 0,0 1-2 16,0-1 2-16,0-1-5 0,0-2 2 0,0-1 0 16,0-2-3-16,-1-3 0 0,1 0-3 0,-1-2-6 15,-2-3-13-15,2 0-28 0,0-3-40 16,1-3-46-16,-1-1-14 0,0 0-71 0,0-2-175 16,-5-3-350-16,4-4-257 0</inkml:trace>
  <inkml:trace contextRef="#ctx0" brushRef="#br0" timeOffset="835595.0552">21861 10919 1187 0,'-6'-1'295'16,"-1"-2"-18"-16,0 2-51 0,4 1-68 0,4 0-43 15,-1 3-42-15,0-2-36 0,0 1-21 16,-1 1 3-16,-1 2 16 0,0 4 11 0,2 1 2 0,-2 3-2 15,-1 1-13-15,3 1-8 0,-2 3-7 16,2 1-3-16,-1 1-4 0,1 2 3 0,-2 3 3 16,2 0-1-16,-1 3 5 0,-1 0-8 0,-1-1-4 15,0-3-1-15,2-2-8 0,-1-5 2 16,-2 0-2-16,0-2-6 0,0-2-5 0,-1-3-19 16,3-3-22-16,-4-2-35 0,2-2-41 15,-1-2-61-15,0-1-145 0,2-4-364 0,-3-1-546 16</inkml:trace>
  <inkml:trace contextRef="#ctx0" brushRef="#br0" timeOffset="835853.6244">21367 10921 1019 0,'-6'-1'214'0,"-1"1"-58"15,0 0-44-15,4 3-29 0,0 0 6 0,-2 3 18 16,1 4 6-16,-2 1-4 0,0 3-14 0,0 2-10 15,-1 0-13-15,3 3-10 0,-4-1-13 16,1 0-12-16,4 1-4 0,-2 2-11 0,1-1-5 16,3 0-2-16,-1 1-6 0,0-2 0 0,1-1 0 15,1-2 0-15,-2 1-2 0,2-3 0 16,0 0 0-16,0-3-7 0,-1-2 3 0,0-1-19 16,1-3-19-16,-3-2-32 0,2 1-47 0,1-4-49 15,-2 0-58-15,1-1-199 0,-2-5-317 16,2-1-38-16</inkml:trace>
  <inkml:trace contextRef="#ctx0" brushRef="#br0" timeOffset="836113.3969">20919 10891 121 0,'-9'-2'687'0,"-1"-3"-406"15,-2 1-35-15,3 4-74 0,7 1-73 0,-3 4-30 16,2 0-23-16,-2 2 0 0,-1 1 5 0,2 5 11 15,-1-1 9-15,0 4-10 0,0 3-11 16,1 0-13-16,-1 2-10 0,3-1-7 0,-2 3-3 16,0 2 2-16,2-1-4 0,0 1 0 0,0-2 0 15,1-2-6-15,-1-2 2 0,1-3-4 16,1-1-2-16,-2-3-4 0,2-1-13 0,-1-2-17 16,-2-3-30-16,-2-1-45 0,3-3-58 15,0 0-63-15,-1-2-64 0,-1 0-144 0,1-3-155 0,-4-3 230 16</inkml:trace>
  <inkml:trace contextRef="#ctx0" brushRef="#br0" timeOffset="836350.7868">20462 10937 260 0,'-10'1'327'0,"-4"-1"0"15,-2 3-83-15,6-1-63 0,-1 2-35 0,2 3-29 16,1 3-28-16,0 0-18 0,-2 3 5 0,-1 3 0 15,2 1-6-15,-1 0-13 0,4 1-19 16,-2-1-7-16,3 3-15 0,1-2-3 0,3-2-3 16,-1 2-2-16,4-2 2 0,-1 0-1 0,2 0 2 15,0-3-1-15,-2 3 1 0,4-3 0 16,-3 0 0-16,1-4-4 0,-1-1-12 0,1-1-17 16,0-4-26-16,-2-1-43 0,0 0-58 0,-1-2-35 0,-1-2-41 15,1 0-208-15,1-3-179 0,-1-3 145 16</inkml:trace>
  <inkml:trace contextRef="#ctx0" brushRef="#br0" timeOffset="836615.5824">20191 10875 1 0,'-2'-2'0'0,"-4"-3"0"0,1 1 143 0,0-2 79 16,1 6-18-16,2-1-25 0,-2 1-46 0,0 0-44 15,3 1-41-15,1 1-29 0,0 4-4 0,0-2 12 16,-2 2 15-16,0 4 9 0,-2 0 3 16,3 1-8-16,0 2-2 0,0 2-10 0,0-1-5 15,-2 2 0-15,0-1-4 0,2 1 4 0,0 2 1 16,0-2 3-16,1 0-3 0,-1-1-12 16,-1-1-11-16,2 0-19 0,-1-3-29 0,0 0-42 15,1-3-75-15,-2 1-136 0,1-2-163 0,1-2-78 16,-1-1 535-16</inkml:trace>
  <inkml:trace contextRef="#ctx0" brushRef="#br0" timeOffset="836866.5026">19969 10976 1 0,'-3'0'0'0,"1"3"0"0,-1 0 0 0,-1 1 0 16,1 3 0-16,-1 0 0 0,-1 4 0 16,-4-1 0-16,4 3 0 0,0-1 0 0,2 0 0 15,-1 1 35-15,1-2 7 0,1 1-11 0,1 1-5 16,-1 0-3-16,0 2-3 0,2 0 8 0,-1 0 6 16,1 1 3-16,0-1-2 0,1-1-17 15,3-2-34-15,-3 0-111 0,3 0-59 0,1-4 186 16,1 0 0-16</inkml:trace>
  <inkml:trace contextRef="#ctx0" brushRef="#br0" timeOffset="841680.5406">22577 10082 1 0,'0'-4'0'15,"0"-1"0"-15,-1-2 0 0,1-1 291 0,0 3 13 16,1-2-24-16,-1 0-42 0,1 0-40 0,2-1-13 16,-2 2-11-16,0-1-12 0,0 3-16 0,0-3-15 15,0 2-11-15,0 0-10 0,-1 0-5 16,1 2-10-16,3-3-11 0,-3 3-2 0,-1-1-4 16,0 0-1-16,0 2-4 0,0 1-8 0,0 1-17 15,0 0-12-15,0 0-16 0,0 1-13 16,0-1-3-16,-1 1-8 0,1-1-2 0,0 1 1 15,-4 2-1-15,4 2 3 0,-1 0 3 0,0 3 3 16,1-1-2-16,-1 3 3 0,-1-1 2 0,1 2-4 16,-3 1 6-16,3-1-5 0,0 1 0 15,0 1 1-15,0 1-3 0,-1-1 4 0,-3 3 0 16,3 0 1-16,-1 0 1 0,-3 1 0 0,4 0 1 16,-1 0-5-16,-2-2 7 0,2 2-5 0,-3 0-1 15,4-3 5-15,-2 2-8 0,-1 0 5 16,3-4-1-16,-1 1-1 0,1-4 0 0,-1 1-2 15,3 2 0-15,0-3-5 0,1 2-2 0,1-1-13 16,0 0-19-16,1-1-22 0,-2-1-35 0,0 0-31 16,0-2-44-16,-1-1-51 0,0-1-57 0,-2 2-90 15,1-3-143-15,-4 2-117 0,0 0-27 16,-4-1 602-16</inkml:trace>
  <inkml:trace contextRef="#ctx0" brushRef="#br0" timeOffset="841995.0975">22412 10472 1 0,'-4'-1'0'0,"-2"-1"149"15,-2 2 242-15,6-1-34 0,-1 1-61 0,1 1-48 16,-1-1-45-16,2 2-39 0,1-1-32 16,0 1-35-16,0-1-24 0,-1 0-10 0,1 2-1 15,0-1 5-15,1 0 4 0,-1 1 2 0,1 0 2 16,2 1 5-16,2-1 7 0,3 1 2 16,2-1 0-16,2 1-9 0,3-3-11 0,4-1-13 15,5 0-12-15,1 0-10 0,2-3-9 0,-3 1-5 16,4 0-8-16,-3 0-1 0,1 0-1 15,-3 1-2-15,-4-1 1 0,-1 1-3 0,-5 0-1 16,0-1-2-16,2 1 1 0,-4-1 1 0,-1 2-2 16,-3-1 2-16,-2 0-4 0,2 1 0 0,-3 0 1 15,-3 1-2-15,0-1 3 0,2 1-2 0,-3-1-1 16,0 0-2-16,0 0 1 0,0-1 0 16,0 1 0-16,0 0-1 0,0 0-9 0,-3 0-7 15,3 0-15-15,-1-1-27 0,1 1-25 0,-1 0-45 16,1-2-63-16,-1 0-120 0,-1 0-407 15,0-2-783-15</inkml:trace>
  <inkml:trace contextRef="#ctx0" brushRef="#br0" timeOffset="842483.8266">22342 9986 1 0,'-8'-4'0'15,"-3"-4"0"-15,-3-1 43 0,5 2 297 0,1 1-20 16,0 1-36-16,3 2-34 0,-1-1-14 0,3 2-18 16,0 0-21-16,-1-1-21 0,3 3-28 15,0-2-19-15,1 2-19 0,0 2-12 0,0-4-11 16,0 2-13-16,-1 0-7 0,1 0-11 0,0 2-9 15,0 0-9-15,0-2-12 0,1 0-8 16,-1 1-10-16,1-1 1 0,4 1 3 0,0 0 10 16,4-1 12-16,4 0 8 0,5 0 3 0,6-1-6 15,3-3-6-15,4 1-7 0,5-1-5 16,-2 2 0-16,7 1-3 0,-2-3-4 0,3 1 0 16,5 0-2-16,-4 0 3 0,0 0-2 0,-3 1 2 15,0 0-5-15,-4 1-1 0,0 0 0 0,-5 0-2 16,1 0 3-16,-2 1-7 0,-2-2 1 15,-7 2-2-15,-1 0 0 0,-3-2 4 0,-4 1-1 16,-5 1 3-16,0 0-3 0,-4 1 1 0,-3-1 3 16,-1 0 1-16,0-1 9 0,0 1-2 0,0 0-1 15,-1 0 2-15,-1 0-5 0,1 0 2 16,1 0-1-16,-1 0-2 0,-2 0-7 0,2 0-3 0,-2 0-4 16,0 0-5-16,-2 1 1 0,3 1-10 15,-1 2-22-15,-2 5-36 0,-1 2-71 16,-2 3-135-16,-2 3-601 0,-1 2-798 0</inkml:trace>
  <inkml:trace contextRef="#ctx0" brushRef="#br0" timeOffset="852633.9597">20183 11470 1 0,'0'-3'0'0,"-1"-3"0"0,-2-1 0 0,2 1 0 16,0 1 0-16,0 1 0 0,-2 0 0 0,2-1 0 15,-2 0 106-15,2 2 69 0,-1-1-10 16,-2 1-1-16,2-1-3 0,0 0-3 0,2 0 2 16,-2 0-2-16,0 2 0 0,1 1-2 0,1-3-7 15,0 3-10-15,-3-2-14 0,3 0-12 0,0 2-9 16,-1 0-3-16,1 1-2 0,0-2-13 16,0 4-7-16,-1-2-21 0,1 1-19 0,0 0-12 15,-1 1-18-15,1-1-4 0,-1 2-3 0,-3 0 0 16,-1 2-1-16,-3 4 5 0,-2 0 0 0,-1 3 0 15,0 1 6-15,-1 4-3 0,-1-1-1 16,-3 1 3-16,2 1-4 0,-1-3 2 0,2 3 0 16,-1-1 1-16,1-1 1 0,0 1 2 0,-1 2 2 15,-1-1-5-15,-2 1 6 0,2 2-5 16,-5 1-1-16,1 1 2 0,2 3-7 0,-5-2 3 16,4 0 0-16,-1 1-1 0,2-3 1 0,0-1-2 15,4-2-1-15,2-1-1 0,-2-1 3 0,3-3-3 16,1-2 1-16,2-1 1 0,3-1-4 15,-2-3 1-15,4-3-1 0,-2 1-1 0,3-4 2 16,1 2-2-16,0-2 0 0,-2 0 1 0,2 1-1 16,0-2 3-16,2 0 4 0,-2-2 7 0,0 2 2 15,0 0 5-15,0-1 0 0,0 1-3 16,1-1-1-16,-1 1-6 0,0 0-3 0,0-2-4 16,0 4-3-16,0-4-4 0,0 2-5 0,2-1-3 15,1 0-6-15,1-4-17 0,3 1-22 16,0-1-37-16,2-4-40 0,2 2-62 0,2-1-93 15,-2-2-168-15,4 3-220 0,1-3-139 0,2-1 454 16</inkml:trace>
  <inkml:trace contextRef="#ctx0" brushRef="#br0" timeOffset="853128.873">20052 11583 1 0,'-1'-3'0'16,"-2"-5"0"-16,2 1 270 0,0 3 33 0,1-2-1 15,-1 2-26-15,1 0-35 0,-2 1-33 0,4 2-30 16,-2-1-28-16,0 2-20 0,1-2-22 0,-1 4-41 16,0-2-25-16,0 1-24 0,0-1-15 15,1 0 5-15,0 1 2 0,3 0 4 16,0 1 3-16,1 1 4 0,5 2 4 0,-3 0 7 15,2 0 9-15,2 1 2 0,2 0 6 0,-2 1 8 16,4 0 3-16,-2 0 5 0,6 1-2 0,1 1-5 16,0-1-10-16,4 3-6 15,2 0-6-15,4 2-6 0,0 0-2 0,2 2-6 0,-2 1-5 0,1 0-2 16,-2 2-4-16,-3-1 0 0,-1 3-2 16,-2-3-1-16,2 3-2 0,-3 0-2 0,-2-2 1 15,-2 0 0-15,-3-1 4 0,4-2 1 0,-8 0-4 16,1-2 1-16,-1-1-2 0,-3-1 1 0,1-1 1 15,-5-1 1-15,2-3 0 0,-4 1-2 16,1-2 3-16,-2-3 2 0,2 0 3 0,-3-2 9 16,0 0 5-16,0 0 8 0,0 0 5 0,0-2 2 15,0 2 1-15,-3-1-6 0,2 0-10 16,-2 1-12-16,2-3-7 0,-3-1-2 0,0 1 0 16,1-1 2-16,-4-1-6 0,4 1 0 0,-2 2-4 15,2 0-3-15,1 0-4 0,1 2-27 0,-1 0-39 16,2 6-68-16,0 1-103 0,0 6-274 15,3 2-713-15,-1-1-105 0</inkml:trace>
  <inkml:trace contextRef="#ctx0" brushRef="#br0" timeOffset="861646.8782">24764 16472 1 0,'0'1'0'16,"2"-2"0"-16,-2-2 0 0,0 2 0 15,0 0 0-15,0 0 0 0,0 0 0 0,0-1 0 16,0 1 0-16,0 0 0 0,2-1 53 16,-2 2 120-16,0-2-14 0,1 1-14 0,-1 0-14 15,0-2-6-15,0 2-2 0,0-1-3 0,0-1-13 16,0 0-16-16,0 0-2 0,0 1-6 0,0-2 2 16,0 2-4-16,0 1-2 0,-1 0-12 0,1 0-11 15,0 1-11-15,0 0-11 0,0 0-1 16,0 0 2-16,0 0 7 0,1 0 7 0,-1-2 0 15,0 2-1-15,0-1-3 0,0 0 2 0,0 0 3 16,0 0 8-16,0 1 1 0,0 0 2 0,-1 0 1 16,1 0-5-16,0 1-3 0,-2-1-7 15,2 0-9-15,0 1-4 0,0-1-4 0,0 0-3 0,0 1-7 16,0 0 2-16,0-1-3 0,0 0-5 16,2 0 3-16,-2 0-8 0,0 2 0 0,1-2-3 15,-1 0-3-15,0 0-1 0,0 0 1 0,0 1 5 16,1 1 4-16,-1 0 6 0,3 4 3 0,1-3-3 15,-1 0 4-15,-1 2-1 0,4-2-1 16,-3 2 2-16,0 1-5 0,2-2-1 0,-3 1-2 16,6 0 0-16,-4 2-2 0,2-1 1 15,-2 1-1-15,3 0-4 0,-3 0 7 0,3 0-5 0,-3 0 0 16,0 0 2-16,-2 2-5 0,0-1 1 16,2 1 2-16,-2-1 2 0,0 0-1 0,-1 3 1 15,0-1-2-15,3 0-5 0,-1 0 4 0,-1 1-4 16,-1-2 1-16,2 1 1 0,-1-1-7 15,0 0 5-15,0-2-4 0,1 1-1 0,0-2 3 16,0-2-1-16,1 1 1 0,1-1-4 0,-2-1 5 16,-2 0-4-16,4-2 2 0,-3 1 3 15,0 1-9-15,1-2 8 0,0-1-2 0,-1 0-2 16,0 0 9-16,-2 0-3 0,3 0 0 0,-1-1-1 0,-1 1 0 16,1-2-2-16,-1 1 2 0,0 1 4 15,0 0-6-15,4-1 4 0,-2-1-4 16,1-1 1-16,1-3 5 0,0 0-3 0,2 1 1 0,1-4-5 15,1 0 2-15,1-1-4 0,1-2 1 16,1 2 5-16,1-3-6 0,1 2 3 0,1-3-1 16,1 1-3-16,-1-3 7 0,3 2-1 0,1 0 1 15,0-1-1-15,2 2-1 0,1-5-5 16,-1-1 1-16,1-1 2 0,1 3-7 0,1-2 9 16,-2 2-1-16,0 2-2 0,-1 0 6 0,-3 2-5 15,1 3 2-15,-6-2-2 0,4 4 0 0,-5 1-1 16,-1 0 0-16,-3 2 4 0,-3 1-7 0,1 2 8 15,-4 0-2-15,0 1-2 0,0 0 12 16,-2 1-8-16,0 1 3 0,-2-1 0 0,2 1-5 16,0 1 1-16,-2-2-1 0,2 0 1 0,0 0-4 15,0 1 2-15,0-1 0 0,0 1-5 16,-1-2 11-16,1 1-8 0,0 0 2 0,-1 1 2 16,1 0-8-16,0 1 2 0,0-1 1 0,-1 0 1 15,0 0-4-15,1 0 6 0,-2 1-1 16,0 1-2-16,2-2 4 0,0 0-8 0,-2 2-2 0,2-2-7 15,0 1-21-15,2-1-14 0,0 1-39 0,1-1-53 16,2-1-94-16,4-1-410 0,1-5-996 16</inkml:trace>
  <inkml:trace contextRef="#ctx0" brushRef="#br0" timeOffset="873535.5723">25068 16699 1 0,'0'0'0'0,"-2"0"0"0,2-2 0 0,0 2 0 16,-1 0 0-16,1-1 0 0,-2 1 0 0,1-2 0 16,1 1 0-16,-1-1 0 0,-1 1 0 15,2 1 0-15,0-2 0 0,-1 1 0 0,1 0 0 16,0 1 0-16,-2 0 0 0,2 0 0 0,0-1 0 16,0-1 0-16,-1 1 0 0,1 1 0 15,-1 0 0-15,1 0 0 0,-2-1 0 0,1 1 0 16,1 0 0-16,-1 0 0 0,-1-1 4 0,2 1 71 15,-2 0 10-15,1-1 9 0,1 1-4 0,0-2-2 16,-1 2-9-16,0 0-11 0,1 0 1 16,-1 0-2-16,1 0-1 0,0 0 2 0,0 0 1 15,0 0-4-15,0 0-6 0,1-1-3 0,-1 1-9 16,0 1-4-16,0-1-5 0,-1 0-4 16,2 0-1-16,-1 0 2 0,0 0 1 0,0 2-1 15,0-2 0-15,0 0-5 0,0 0-4 0,0-2 0 16,1 2-6-16,-1 2-3 0,0-2-7 0,0 1-5 15,0-1-2-15,1 0-1 0,-1 1 8 0,0-1 8 16,1 1 14-16,1-1 11 0,0 1 12 0,0-2 14 16,1 1 4-16,0 1 5 0,1-1-5 15,0 2-10-15,1-2-7 0,-1 0-8 0,2 0-4 16,-1 0-7-16,2 0-4 0,-1-2-6 0,1 2-2 16,3-2-1-16,-2 1-5 0,1 1 1 0,0-1-7 15,2 1-2-15,-1-2 2 0,0 1 0 16,1 1 0-16,0-1 0 0,-1 1-1 0,0 0-5 15,0-2 0-15,0 1 0 0,1 1-2 0,-2 0 0 16,0 1-3-16,1 2-2 0,0-3 2 16,-2 1 5-16,3 1 3 0,1-2 2 0,0 0-2 15,0 0-5-15,-2 0 1 0,1-2 1 0,0 2 0 16,-1-1 1-16,2 1 1 0,1 1-5 0,-1-1 2 16,1-1-1-16,-1 0 3 0,3-1 0 15,-4 2-3-15,-1 0-2 0,2-1-4 0,-2-1 1 16,-1 1-1-16,2 1 4 0,-1 0-1 0,0 3-3 15,1-3 3-15,-1 1-1 0,1-1 2 16,-1-1 4-16,0 1-3 0,1 1-1 0,2-1-3 16,0-3-1-16,0 2 3 0,-1 0 2 0,1 0 2 15,-2 1-4-15,1-1 3 0,1 0-4 0,-3-1 3 16,1 0 6-16,0 1-5 0,1 0 1 0,-1-1-3 16,2 1-5-16,-1 0 3 0,-1 0 4 15,-1-1 0-15,1 2-1 0,1-1 0 0,-1-3-3 0,-1 4 2 16,1-2 4-16,0 1-3 0,1 0 1 15,-3 0-3-15,3-1-5 0,-1 0 5 16,0 0-1-16,-1 1 4 0,2 1-1 0,-1-1-2 16,-1 0-2-16,1-2 2 0,1 1 6 0,1-2-3 15,-1 2-3-15,-3 2-3 0,1-2-7 16,1 1 6-16,-1 0 4 0,0 0 1 0,1 1 1 0,0-2-1 16,-1 1-2-16,2 0 0 0,0-1 4 15,-1 0-1-15,-1 2 3 0,0-1-5 0,2 1-4 16,1-1 4-16,-1 0 1 0,2 1 3 0,0 0 5 15,-1 0-6-15,0 0-4 0,3 0 2 0,-4-1-3 16,2 1 1-16,2 0 5 0,-2 0-3 16,0 1-3-16,1-1 3 0,0 0 1 0,-2 0 2 0,3 0 3 15,-1 0-3-15,0 0-2 0,0-1-1 16,-1 1 2-16,0-1 0 0,2 1 0 0,-4 0 3 16,7 0-3-16,-4 0-2 0,1-3 4 0,3 3-1 15,-2 0 4-15,3 0-4 0,-2 0-3 16,1-1-2-16,0 1-3 0,2-1 3 0,0 1 4 15,2-1 0-15,-3 1-2 0,2 0-3 0,-2-1 0 16,0-1 2-16,-1 1 5 0,0 0-2 16,3 1-2-16,-2-1-4 0,2 0-4 0,-2 0 4 15,1 1 3-15,0 0 1 0,1 0-1 0,-3 0-2 16,3 0 0-16,-4 0 1 0,5 0 4 16,-1-2-2-16,1 2-1 0,0-1-2 0,1 0-6 15,1-1 6-15,-4 1 2 0,1 1 0 0,0 0 4 16,-2 1-5-16,1-2-1 0,0 0 1 0,-4 1 2 15,2-1-1-15,1 1 1 0,-1 0-2 0,2-1-5 16,-2 1 5-16,3-3-2 0,-2 3 5 16,2-1 1-16,-3 1-3 0,2-1-4 0,-3 1 0 15,1-1 6-15,0 0-4 0,1 1 3 0,0 0-3 16,1-1-7-16,-1-1 6 0,1 1 2 0,0 1 1 16,0-1 3-16,1 1-2 0,0 0-5 15,-2 0 0-15,1-1 2 0,-1 1 0 0,-1-1 2 0,3 1-1 16,-2 0-5-16,0-1 3 0,0 1 1 15,0 0 4-15,-3-2 1 0,3 2-1 0,-1 0-5 16,0-1 0-16,-1 0 0 0,-2 1 1 0,3 0 3 16,-4-1 0-16,2 1-6 0,1-1 3 15,-3-1 0-15,1 2 4 0,-1 0 1 0,1-1-3 16,1 1-2-16,-3 0-2 0,5-2 1 0,-3 2 0 16,-2-2 2-16,3 2 0 0,-3-1-2 0,-1-1 2 15,3 1-2-15,-3 1 4 0,1 0 2 16,1 0 0-16,-2 0-2 0,0-1-6 0,2 1 1 15,-5 0-3-15,2 0 5 0,2 1 1 0,-2-2-2 16,0 2 2-16,-1-2-3 0,0 1 4 0,1 0 2 16,0-1 1-16,2 0-2 0,-3 1-5 15,0-1-2-15,2 0 4 0,1 1 0 0,-2-2 2 16,-1 2-1-16,0 2-1 0,3-2-2 0,-3 0 4 16,3 0 0-16,-2-2-2 0,0 2 1 0,3 0-4 15,-3-1 0-15,-1 1 3 0,-1 0 3 16,0-2-1-16,1 2 0 0,-1 0 0 0,0-1-6 0,1 0 6 15,-1 2 1-15,0-2 0 0,0 1-2 16,-1 0-2-16,0-2-3 0,1 2 4 0,-2 0 0 16,2 0 2-16,2-1 1 0,0 1-4 15,-2 0-1-15,1 0 1 0,0 0 5 0,-1 0-1 16,2 0 2-16,-2 0-7 0,3 0-2 0,-2 0 2 16,1 0 2-16,-1-3 1 0,1 3 2 0,-2-1-7 15,1 1 3-15,-1-1-3 0,0 1 4 16,1 0 2-16,-2-1-2 0,1 1 1 0,1-2-8 15,-1 1 7-15,-1 1-2 0,-1 0 4 0,2 0 1 16,0 0-2-16,-3 0-4 0,1 0 1 0,1 0 3 16,-1 0-1-16,-2 0 4 0,1 0-3 0,0 0-5 15,-3 0-1-15,3 0 4 0,-2 0 2 16,2 1 1-16,0-1 2 0,-2 2-4 0,2-2-2 16,0 0 4-16,-2 0-1 0,2 0 1 0,0 1-2 15,-2-2-3-15,2 1 5 0,-2 0-4 16,3 1 4-16,-3 0 2 0,1-1-7 0,4 1 4 15,-2-1-3-15,0 0 4 0,-2 3 4 0,4-3 4 16,-1 0 2-16,0 0-1 0,1 0-2 0,0 0 2 16,1 0-3-16,-2 0 3 0,2 0-2 15,-2 0-3-15,0 0-1 0,2 0 0 0,-2 0 5 16,0 0-1-16,-3 0 1 0,2 0-4 0,0 0-3 16,-2 0 2-16,1-3 1 0,2 3 1 0,-1 0-3 15,-1-1 0-15,0 0-1 0,2-2-3 0,-2 2 5 16,0-1-3-16,-1 2 3 0,5-2-4 0,-4 2 1 15,-2-1-2-15,3 1 0 0,1 0 5 16,0-1-2-16,-1 0 0 0,-3 1-4 0,5-2-1 16,-2 2-2-16,0 0 4 0,1 0 2 0,-1 0-1 15,1 0-2-15,1 0-1 0,5 0 3 16,-4 2 2-16,2-2 1 0,-2 0-1 0,0 0-5 16,2-2-1-16,0 2 2 0,0 0 0 0,-2 2 3 15,0-2 0-15,2 0-2 0,-5 0-2 0,2 0-2 16,-1 1 4-16,0-1-1 0,1 0 4 15,0 0-3-15,-2 0-4 0,1 0 4 0,-4 0-1 16,5 0 3-16,-2 0 1 0,-1-1-5 0,-2 2 2 16,4-1-2-16,-4 0 3 0,1 0 2 0,1 0 1 15,-4 0-4-15,4 0-3 0,-3-1 4 16,1 2-3-16,-2-1 3 0,-1 0 2 0,3 0-4 16,-2 0 0-16,0 0-1 0,3 1 2 0,-3-1 0 15,-1 0 3-15,4 0-2 0,-3 0-3 0,4 0 2 16,-3-1-3-16,4 2 5 0,0 0 1 0,-2-1-5 15,0 0 2-15,1 2-2 0,-2-2 1 16,3 0 1-16,-1 1 1 0,-1-1 1 0,2 1-4 16,-1-1 4-16,-2 0-4 0,2 1 2 0,1-1 3 15,-2 2-4-15,1-2 1 0,-1 1-1 16,-1-1 0-16,2 1 4 0,2-1-2 0,-1 1 2 16,0-1-5-16,2 0 2 0,1 0-3 0,3 0 4 15,-3 0 3-15,1 0-6 0,-1 0 4 0,0 3-5 16,1-3 0-16,2 1 6 0,-2-1-3 15,1 2 3-15,-2-2-3 0,3 1 2 0,-1-1-3 16,-2 1 1-16,-1 1 3 0,2-2-5 0,-1 0 4 16,0 0-5-16,2 0 0 0,-2 0 6 0,0-2-4 15,-1 2 5-15,0 0-4 0,0-1 0 16,-4 1-2-16,2 0 3 0,0 1 2 0,0-1-6 16,-2 0 7-16,2 0-6 0,-1-1-1 0,2 2 7 15,-3-1-6-15,2 0 5 0,0 0-1 0,-2-1-4 16,1 1 0-16,-1-1 0 0,-2 1 5 0,2 1-4 15,-2-2 5-15,3 1-5 0,-4-2-4 16,0 1 7-16,2 1-6 0,-2 0 7 0,4 0-1 16,-3-3-3-16,4 3 1 0,-4 0-3 0,4-1 3 15,0 1 0-15,0-1 2 0,-3 0-1 0,3-1-4 16,-2 1 5-16,1 1-6 0,2-1 6 16,-2 1 2-16,-2 0-5 0,2 0 2 0,1-1-4 15,-3 1 3-15,2 0 0 0,-1-2 1 0,-2 2 1 16,3-1-4-16,-3 1 3 0,-1 0-2 0,4-1 1 15,-1 1 2-15,-2-1-4 0,4 1 0 16,-4 0 1-16,4 0 0 0,-1 1 1 0,-1-1 2 16,3 0 0-16,-1-1-3 0,-1 1 2 0,-1 0-2 15,4 0-1-15,-1 1 5 0,1-1-6 16,-1 0 3-16,0 0-3 0,1 0 3 0,-1 1 2 16,-4-1 0-16,3 0 1 0,-1 0-6 0,-1 0 5 15,4 0-5-15,-2 1 3 0,1-1 2 0,0 0-3 16,0 0 3-16,1 0-4 0,-4-1 1 15,4 2 3-15,-2-1-1 0,-1 0 2 0,1 2-4 16,-2-2 1-16,3 0-2 0,-2 1 1 0,-1 0 4 0,4 0-9 16,-2-1 8-16,-1 2-4 0,-2-2 1 15,4 0 5-15,-1 0-5 0,1 1 4 0,-4-1-2 16,4 0 1-16,-2 0-3 0,1 0 0 0,-2 0 5 16,3 1-10-16,-1-1 9 0,-1 0-5 15,-2 0-1-15,2 0 6 0,-1 0-4 0,1 0 4 16,0 1-2-16,-3-2-1 0,3 2 0 0,-2-1-2 15,2 3 4-15,-1-3-6 0,-1 1 6 16,3-1 0-16,-3 0-6 0,2 0 10 0,-1 0-8 16,-1 0 3-16,3 0 0 0,1-1-1 15,-4 2 0-15,3-1-3 0,-1 0 4 0,-1 2-3 0,1-2 4 16,1 0-1-16,-1 0-4 0,-1 0 8 16,2 0-7-16,-4 0 4 0,4 0 2 0,-1 0-5 15,-2 1 2-15,2-1-1 0,-1 1 1 0,-1 1-2 16,1-2 3-16,-2 0 0 0,4 1-4 15,-4-2 8-15,2 1-8 0,-3 0 2 0,4 0 0 16,-2 0-6-16,3 0 5 0,-2 0-2 0,0 0 3 0,2 1 1 16,2-1 1-16,-2 0 0 0,0 0-5 15,1 0 9-15,-3 0-8 0,1 0 2 0,-3 2 2 16,2-2-8-16,-2 0 7 0,4 0-4 0,-4 0 3 16,2 1 0-16,-3-1 2 0,4 0 1 0,-4 0-4 15,4 0 3-15,-3 0-4 0,3 1 2 16,1-1 0-16,-3 1-2 0,3-1 4 15,-2 0-5-15,-1 0 1 0,0 0 6 0,0 0-4 0,2 0 4 16,-4 0-5-16,3 0 3 0,-3-1-2 16,-1 1-2-16,3 0 4 0,-2 0-9 0,-1 0 7 15,4 0-1-15,-3 0-2 0,1 0 10 0,1 0-9 16,-3 0 6-16,4 0-2 0,-4 0-4 16,0 0 2-16,4 0-2 0,-2 0 3 0,-2 0-4 15,3 0 5-15,-2 0-3 0,-1 0-2 0,2 0 7 16,-2 0-7-16,-1 0 5 0,0 1-2 0,-1-1-3 15,0 0 3-15,0 0-3 0,0 1 5 0,0-1-7 16,0 0 8-16,0 1-4 0,0-2-3 16,0 1 9-16,0 0-8 0,0 0 3 0,0 0 1 15,0 0-5-15,0 1 2 0,0-1-1 0,0 0 0 16,0 1-1-16,0-1 3 0,-1 0-3 16,1 0-1-16,0 0 7 0,1 2-8 0,-1-1 8 0,0 3 0 15,0 0-7-15,0-1 6 0,0 2-4 16,0-1 1-16,1 1 0 0,-1 1 4 0,1 1-1 15,-1-2-1-15,0 1 6 0,0 4-8 16,0-1 2-16,0 1 4 0,0 2-10 0,0 0 7 16,0 1-1-16,0 0 1 0,0-3 2 0,4 4-1 15,-4-1 0-15,0-1-3 0,1 1 3 0,-1 1-3 16,-1-3 2-16,1 4 2 0,0 0-6 0,0-1 4 16,0 0-2-16,0 3 3 0,-4-4 0 15,3 1 3-15,0-3 0 0,1 0-5 0,0-1 4 16,0-1-4-16,-1 0 1 0,0-1 3 0,-1 2-5 15,2-2 6-15,-1 1-5 0,-2-1 0 16,3-1 5-16,-1-1-2 0,0 2 1 0,1-1-4 0,-1-1 0 16,1 0-2-16,-1-2 1 0,0 2 4 0,0-1-4 15,0-2 3-15,-2 1-1 0,2-1-1 16,0-1 6-16,1 2-3 0,-1 1 3 16,0 0-3-16,0-1-1 0,0-1 1 0,0-2-2 0,-3 0 5 15,3 1-4-15,1 0 3 0,-1 0-2 16,0-2-3-16,0 0 6 0,0 0-4 0,0 0 3 15,1 0 0-15,0 1-6 0,0-2 2 0,0 1-7 16,0-2-6-16,0-2-21 0,0-1-35 16,0-2-70-16,1-3-163 0,0 0-659 0,2 1-658 15</inkml:trace>
  <inkml:trace contextRef="#ctx0" brushRef="#br0" timeOffset="875901.3076">24995 17284 1 0,'0'0'0'0,"0"0"0"0,0-1 0 0,0 1 0 16,0 0 0-16,0-2 0 0,0 1 0 0,0 1 0 15,0 0 62-15,0 0 57 0,0 0 3 0,0 0-18 16,0-1 0-16,2 1 2 0,-1 0-4 0,2 0 15 16,-1-1 4-16,0 1 2 0,3-2 1 15,-1 1-2-15,2 0-5 0,2-1-17 0,-1-2-4 16,3 2-13-16,0-1-5 0,1 1-3 0,1 1-15 15,1 0-10-15,-2-2-10 0,3 2-11 16,-3-2 0-16,2 3-3 0,2-1-4 0,-3 1 0 16,2-2-4-16,1 2-1 0,-2-1 0 0,2 1 5 15,0-1-5-15,0 1 2 0,-2 0-1 0,4-2-1 16,-2 0 8-16,5 2 3 0,-1-1 3 16,0-1 0-16,3 2-1 0,-1-3-3 0,0 2-2 15,1 0 2-15,2-1-6 0,-2 2 0 0,-1-1-3 16,2 0-7-16,0 0 3 0,3 0 0 15,-2 1 0-15,4 0-1 0,0 0-3 0,-3-2-4 16,2 2 1-16,-3-1-1 0,3 1-1 0,-2-1 1 16,1 1-4-16,1-2-2 0,-2-1 2 15,3 3 1-15,-2-1 4 0,1 1 3 0,0 0-5 16,0 0-5-16,0 0-1 0,1 0 1 0,1-2 4 16,-2 2 2-16,3-2-1 0,1 0-2 0,-1 0 2 15,0-1 0-15,1 1 4 0,0 1 2 0,1 0-3 16,3-3-3-16,-1 1-1 0,1-1-2 15,0 2 0-15,-3 1 3 0,4-2-1 0,-2 1-4 16,-2 1 0-16,2-2 2 0,-2 3 1 0,2 0 3 16,-3-1-4-16,1 0-2 0,-1-1-2 0,0 0 0 15,3-1 2-15,-2 1 3 0,0 2-3 0,-1-3-1 16,0 3 1-16,0-3-2 0,0 2 5 16,2 0 0-16,1 0 1 0,1 0-1 15,0 0-3-15,-1 0 0 0,-1-1 0 0,0 2 4 0,0 0 0 16,0 0-3-16,-1 0 3 0,3-1 0 0,0 0 7 15,-1 2 2-15,0-2-2 0,-1 1-2 16,0-2-4-16,2 2 1 0,0 0 0 0,1 0 0 16,-2 0 0-16,-2-4-2 0,4 4-1 0,-2 0-1 15,-1-1 1-15,1 2 4 0,0-1-5 16,-2 0 1-16,-1 0-2 0,-1 0-1 0,1-1 4 16,0 1 0-16,2 0 1 0,-2-1-2 0,3 1 1 15,-2-1-3-15,1-1 1 0,0 2 5 0,1 0-5 16,-2-2 2-16,4 2-3 0,0-1-1 0,-1 1 4 15,-1 0 2-15,0 1 2 0,3-1-1 16,0 0-2-16,0 0-1 0,3-1 1 0,-1 2 3 16,-1-1-1-16,-3 2-1 0,3-2-3 0,-1 0-2 15,-1 0 4-15,3 0 2 0,-4 0 4 16,2-2-5-16,-4 1-2 0,3 1-4 0,-3-2-1 0,2 2 6 16,-1-1-2-16,-1 1 1 0,-2-1-2 15,0 0-2-15,-1-1 0 0,1 1 3 0,0 1 3 16,3 0 0-16,0 0-2 0,-3 0-3 0,1-1-3 15,-2 1 3-15,1-1-1 0,-1 1 3 16,1 1 3-16,0-3-6 0,1 2 3 0,-2-2-1 16,3 0-1-16,-5 4 3 0,1-2-5 0,1-2 0 15,-2 0-2-15,-3 1 2 0,3-2 4 0,1 3-1 16,-5-1-2-16,5 0-1 0,-2 0 0 16,-3 1-1-16,2 0 4 0,-2 0 3 0,3 0-6 15,-1 1 3-15,1-2-2 0,1 1-2 0,-4 0 7 16,-2 0-3-16,5 0 0 0,-4 0 2 0,3 0-1 15,-3 0-4-15,1 0 3 0,3 1 0 0,-4-2-5 16,3 1 5-16,-4 0-4 0,1 0 1 16,1 0 3-16,0 0 0 0,-3 1-1 0,0-1-3 15,0 1 3-15,4-1-3 0,-5 0 2 0,2 1 5 16,-3-1-4-16,-2 1 3 0,2-1-3 16,-1 0-2-16,0 0 4 0,-4 0 0 0,4 2 1 0,-4-2-4 15,5 0 1-15,-1 0-1 0,-1 0 2 16,4 1 6-16,-4 0-2 0,8-1-1 15,-3 1-4-15,1-2-1 0,-3 1-1 0,0 1 4 0,1 1 2 16,-2 0-3-16,1-1 1 0,1 0-3 16,-2 0 2-16,2 0 4 0,-1 2 1 0,0-2-2 15,-1 0-2-15,0-2-2 0,0 2 2 0,-1-2 4 16,0 2 1-16,2-1-5 0,1 0 2 16,-3 2-3-16,2-4 1 0,-2 4 4 0,2-4-6 15,-1 2 3-15,-2 0 0 0,2-2-3 0,-2 2 5 16,-2-1-5-16,2 1 4 0,-2 0-1 0,2-2-1 15,-1 2 1-15,-2-2-2 0,-1 0 4 16,1 0-3-16,0 0 2 0,-3 1-3 0,-1-1-2 0,1 2 5 16,0-3-3-16,-2 2 3 0,1 0 0 15,-2 0-2-15,-1 0 0 0,-1-1-1 0,2 1 2 16,-1 0-3-16,-2 0 3 0,2 0-1 0,-3-2-4 16,5 2 5-16,-2-3-4 0,-4 3 2 15,4 0 1-15,-4-1-3 0,3 2 0 0,-3-3 0 16,-1 2 0-16,1 1 2 0,0 0 0 0,0 0 0 15,-1-1-4-15,0 0 5 0,1 0-4 0,-2-1 4 16,1 2 3-16,-2-1-8 0,2 1 4 0,3-1-3 16,-3 1 0-16,0 0 3 0,-2-1-2 15,2 0 0-15,1 0-3 0,-1-1 1 0,-1 1-1 16,0 1 3-16,0 1 3 0,-1-2-7 0,0 1 4 16,0 0-4-16,0 0 0 0,0 1 2 15,0-1-1-15,0 0 0 0,0-1-5 0,0-1 1 16,0 1-3-16,-1-1-4 0,1 4 0 0,0-2-13 15,-1 0-11-15,1-2-23 0,-2 0-28 0,1-1-46 16,-4 2-69-16,3-1-147 0,-5-1-410 16,1-3-709-16</inkml:trace>
  <inkml:trace contextRef="#ctx0" brushRef="#br0" timeOffset="876253.9168">30977 16537 1673 0,'-6'-3'307'0,"1"-2"-44"15,-1-1-32-15,4 5-38 0,1-1-44 16,0 1-30-16,0 1-33 0,1 1-29 0,0 1-19 15,-3-2-17-15,3 0-13 0,-1 2-7 0,0 1 4 16,-2 4-1-16,-4 3 8 0,2 3 6 16,-3 2-5-16,0 3 4 0,-1-1-5 0,-2 1-1 15,2 5 1-15,-1 1-2 0,-2 0 2 0,-1 4-5 16,-3-1 3-16,4 2-6 0,-1 0 2 0,-1-2 2 16,3 1-9-16,-1-2 4 0,2-6-5 15,0 0-5-15,0-3-2 0,2-1-15 0,4-5-19 16,-2 1-31-16,4-4-42 0,0-3-64 0,1-2-108 15,0 0-242-15,-4-3-505 0,3-1 35 0</inkml:trace>
  <inkml:trace contextRef="#ctx0" brushRef="#br0" timeOffset="876525.2066">30434 16636 1701 0,'-2'1'197'0,"1"2"-79"0,-2 2 12 0,-3 2 10 16,3 3 6-16,-5 4-10 0,0 0-21 15,1 1-12-15,-2 3-20 0,-1 1-13 0,0 1-15 16,-1 4-16-16,0 1-4 0,-3 1-8 0,2 5-2 16,-2-3-5-16,-1 0-5 0,0-1-3 15,-1-1-6-15,1-2 4 0,1 1-7 0,2-2 0 16,1 0 0-16,0 0-15 0,1-5-5 0,2-1-17 15,0-6-25-15,2 0-31 0,-1-2-52 16,1-3-91-16,-2 0-181 0,-2-1-464 0,-1-3-434 16</inkml:trace>
  <inkml:trace contextRef="#ctx0" brushRef="#br0" timeOffset="876790.0724">29337 16910 720 0,'-2'-5'483'0,"-3"1"-62"0,-1-2-64 16,5 4-71-16,0 0-79 0,2 2-79 15,-1 2-56-15,-1-2-38 0,1 2-18 0,-1 0-3 16,1 3 0-16,-1 3 17 0,-1 2 8 0,-1 2 3 16,2 3 5-16,-2 1-11 0,-2 0-4 0,1 2-6 15,-3-2-5-15,4 4-5 0,-4-2-2 0,3 1 0 16,-3 5-9-16,-4-3 5 0,1 0-5 0,0 1-3 15,-1-2 3-15,2 2-15 0,0-3-11 16,1 2-23-16,2-5-40 0,-1-2-41 16,4-4-57-16,-4-3-92 0,2-2-167 0,-3 1-406 0,0-3-193 15</inkml:trace>
  <inkml:trace contextRef="#ctx0" brushRef="#br0" timeOffset="877042.2372">28382 16962 1390 0,'-4'-4'260'0,"-1"0"-5"0,0 0-1 15,0 2-29-15,3 2-51 0,1-1-65 16,0 1-52-16,1 2-35 0,0 1-8 0,-1 6 4 16,0 0 12-16,-1 6 3 0,1-2 4 0,1 4 0 15,0 1-15-15,-1 0 1 0,-1 3-9 0,1 2-6 16,-1-2 5-16,-2 0-6 0,0 0-1 15,1 0-3-15,-3 2-3 0,1 0-6 0,-5 0-13 16,2-1-25-16,-1-2-27 0,3-4-35 0,-1-2-44 16,-2-5-60-16,2-2-97 0,-1-2-177 15,-2 0-300-15,-1-3-45 0</inkml:trace>
  <inkml:trace contextRef="#ctx0" brushRef="#br0" timeOffset="877301.7018">27404 16896 509 0,'-6'-6'731'0,"-5"-1"-485"0,-1 1 21 15,7 3 24-15,3 3-35 0,-1 0-69 16,3 0-72-16,0 1-61 0,-1 3-32 0,1 2-5 16,-2 5 2-16,1 1 14 0,-1 3-2 0,1 2 1 15,0-1-4-15,1 5-5 0,0-2-1 0,0 3-8 16,0 0 1-16,-2 0-6 0,1 2 0 0,-1 2-1 15,-3 2-6-15,1-4-1 0,-2 0-7 16,-2-1-5-16,1-5-5 0,-1-2-18 0,-1 0-27 16,1-2-44-16,-1-4-57 0,-1-3-55 0,0 0-80 15,-1-4-138-15,0 0-291 0,-3-4-144 16</inkml:trace>
  <inkml:trace contextRef="#ctx0" brushRef="#br0" timeOffset="877557.415">26576 16923 1475 0,'-9'-1'173'0,"-2"-2"-70"0,-1 2 22 15,6 2 13-15,4 2-2 0,0 1-8 0,-3 4-26 16,2 1-10-16,-2 2-10 0,0 4-5 16,0-1-6-16,1 4-10 0,-3 1-12 0,3 1-14 15,1-2-5-15,-1 4-11 0,2-1-1 0,0 1-6 16,0 3-5-16,-1-4-1 0,2 0-3 15,1 0 2-15,-4-3-1 0,2-2-4 0,-3 0-2 0,1-2-7 16,-1-3-8-16,-1 0-22 0,0-2-26 16,-3-2-46-16,1 0-71 0,1-2-85 0,-2-2-154 15,-2-3-316-15,1-1-191 0,-3-3 756 16</inkml:trace>
  <inkml:trace contextRef="#ctx0" brushRef="#br0" timeOffset="877772.505">25779 17040 845 0,'-3'0'98'0,"-3"0"-23"0,2 0 6 15,1 1 3-15,1 1-2 0,0 1-7 0,-1 1-14 16,2 4-2-16,-2 2 4 0,-1 3-5 0,1 3-4 16,0 0-8-16,-1 3-4 0,2-4-5 15,-1 2-5-15,-2-2-2 0,1-1-5 0,-1 2-2 16,1-1-3-16,0 1-4 0,-1-4-5 0,3 3-9 15,-5-3-11-15,4-1-38 0,-1 3-76 16,-1-4-144-16,-1 1-300 0,2 0-182 0,-4-2 593 16</inkml:trace>
  <inkml:trace contextRef="#ctx0" brushRef="#br0" timeOffset="878029.926">25186 17172 1 0,'-1'-2'88'0,"-3"-1"81"0,1 0 29 0,1 3 14 15,1 1-25-15,2-1-69 0,-1 2-76 0,0 1-30 16,0 4 7-16,0 2 27 0,-1 2 15 0,1 4 5 16,-2-1-1-16,-1 0-6 0,0 4-7 15,0-1-4-15,-3-1-9 0,3 1-6 0,-4-1-7 16,1 1-2-16,0-3-5 0,2 4-2 0,-1-1-11 15,1-2-12-15,0 0-22 0,2-4-68 0,-1 2-153 16,3-2-306-16,2 0-117 0</inkml:trace>
  <inkml:trace contextRef="#ctx0" brushRef="#br0" timeOffset="878710.5724">28422 15668 1 0,'0'-7'0'0,"0"-2"238"0,2-4 252 0,-2 3-53 0,1-1-83 16,2 5-74-16,-2-2-57 0,0-1-53 0,3 2-26 15,0 2-25-15,-2-1-16 0,1 1-16 0,2 2-12 16,-3-1-16-16,1 3-22 0,2 1-16 0,-3 0-10 16,4 4-8-16,1 0 3 0,1 3 1 15,2 1 5-15,0 3 0 0,2 4 2 0,-2 1 0 16,0 1-4-16,0 3 5 0,-1 2-6 0,-1 4 1 16,-3 1-1-16,2 6-6 0,-5-3 8 15,-1 0-2-15,2 2 1 0,-3-4 3 0,-3 0-4 16,1-2 0-16,-1 0-1 0,-5-1-1 0,0-2 6 15,0 0 0-15,-5 1 4 0,2-2-4 0,-1-2 1 16,-5-1-2-16,0-7 1 0,0 1 7 16,-2-1-7-16,0-1-1 0,-2-2-4 0,2 0-5 15,-3-1 3-15,1-1 1 0,-2-1-4 0,2 1-7 0,-1-4-18 16,2 0-28-16,3-3-29 0,-1-3-42 16,6 0-74-16,-2-3-160 0,7 0-473 15,-1-4-732-15</inkml:trace>
  <inkml:trace contextRef="#ctx0" brushRef="#br0" timeOffset="879139.3009">28316 15654 1 0,'-4'-8'48'0,"-1"0"414"0,-3 0-15 16,2-2-57-16,1 5-65 0,-1-1-65 16,1 3-62-16,0-2-41 0,1 2-27 0,2 3-16 0,-1-1-15 15,2-1-19-15,1 2-15 0,0 0-23 16,0 2-17-16,1-2-14 0,1 0-4 0,0 0 10 16,1 1 15-16,5 0 20 0,7 1 8 15,2 1-3-15,10-3-5 0,5-3-15 0,4 1-1 16,9-2-1-16,1 0-1 0,5-3-3 0,5 0-2 15,2-1-4-15,1 1-1 0,-4 2 2 0,3-3-2 16,-4 3-5-16,-2-1 0 0,-2 0-3 16,-2-1-3-16,-7 2 5 0,-6 0-5 0,-2 0 3 15,-7-1 1-15,-4 2-2 0,-6 1 4 0,-5 0 0 16,-7 1 3-16,0 2 5 0,-4-1 3 0,0 1-3 16,0 0 0-16,-2-2-4 0,-1 1-10 0,2 1-4 15,-1-1-7-15,-2 1-6 0,-1-1 3 0,-3 1 0 16,4 1-1-16,-3 1 0 0,4 1-1 15,-4 0-14-15,5 3-16 0,-3 3-29 0,2 1-62 16,3 4-112-16,1 3-440 0,6 1-1094 0</inkml:trace>
  <inkml:trace contextRef="#ctx0" brushRef="#br0" timeOffset="880667.9888">24981 16818 1 0,'0'0'0'0,"0"0"0"16,0 0 0-16,-1 0 0 0,1 0 0 0,0 0 0 15,0 0 0-15,0 1 0 0,0-1 0 0,0 0 0 16,-3 0 0-16,1 0 0 0,0 1 0 16,0-1 0-16,-2 2 0 0,1-2 0 0,-1 1 0 15,-2-1 0-15,3 1 0 0,-2 2 0 0,1-2 0 16,-1 0 0-16,0 0 0 0,1 0 0 0,-1-2 0 15,5 1 0-15,0-2 0 0,0-1 0 0,0 1 0 16,1-1 0-16,-1-1 0 0,2 0 0 16,-2-1 0-16,2 2 0 0,-1-2 0 0,-1 3 0 15,-1-1 0-15,-1-1 0 0,0 2 0 0,1 0 0 16,0-1 34-16,0 0 137 0,0 0 26 16,0 1 19-16,0-1 15 0,-1-1-3 0,0 2-12 15,1-1-15-15,1 2-30 0,0 0-26 0,0-1-24 16,0 0-12-16,0 2-10 0,0 0-9 15,0-1-10-15,0 1-17 0,0 1-6 0,0-1-6 0,0 0-3 16,0 1 4-16,0-1-8 0,0 0-3 16,0 0-10-16,0 0-10 0,0 0-6 0,0 0-3 15,0 0-1-15,1 0-4 0,-1 1 4 0,0 1-2 16,2-2 0-16,0 1 4 0,-1-1-1 0,0 3 3 16,-1-1-1-16,1-1-1 0,0 4 1 15,0-2 0-15,-1 3 5 0,0 2-3 0,0-1 6 16,0 1-2-16,0 2-2 0,-1 2 5 0,1-1-6 15,-1 3 1-15,1 2 1 0,0-4-5 0,0 4 3 16,0 1-3-16,0-1 0 0,0 0-3 16,0 0 2-16,0-3-1 0,1 3-6 0,0-4 6 15,-1 5-7-15,1-1 4 0,-1-2-1 16,0 2-4-16,0-1 3 0,0-2-5 0,0 4 2 16,-1-2 0-16,1 0 0 0,0 1 1 0,0-5-5 15,-1 0 6-15,0-2-4 0,0 1 1 0,0 1 2 16,1-2-8-16,0-1 5 0,0 0-4 15,0-1 3-15,0 0 0 0,0-2 1 0,0 2 1 16,0-1-3-16,-1-3 4 0,1 2-5 0,0-2 1 16,-2 0 4-16,2 2-7 0,0-2 5 0,0 0-1 15,0-1 0-15,0 1 1 0,-2 0 3 16,2 0 1-16,-1 1-6 0,1-1 5 0,0-2-5 16,-2 2 3-16,1-1 4 0,0 0-6 0,0 1 7 15,-1-2-3-15,0-1-1 0,1 0 9 0,1 0-3 16,-1 0 4-16,1 0-4 0,0 0-1 15,0 0-2-15,0-1-1 0,0 1 3 0,-1 0-10 16,1-3 2-16,-1 2-8 0,1-1-8 0,0-2-11 16,0-1-31-16,1 0-46 0,1-3-104 0,6 1-286 15,3-1-798-15</inkml:trace>
  <inkml:trace contextRef="#ctx0" brushRef="#br0" timeOffset="883694.9004">24628 16522 1 0,'-1'0'0'0,"-1"-2"0"15,-2-1 0-15,2 1 0 0,2 0 227 16,2 0-12-16,-2 0-38 0,0 1-23 0,3-1-19 16,-2 0-17-16,1-2-11 0,-1 2-17 0,1-2-3 15,3 2-2-15,-2-2-2 0,3 0 3 0,-2 0 0 16,-2 2-1-16,5-1-1 0,-5 2 0 15,-1-1-2-15,1 0 0 0,-1 0 2 0,-1 1-6 16,0 1-7-16,0-1-11 0,0 1-11 0,0 0-5 16,-1-1-6-16,1-1-4 0,0 2-6 0,0-1-4 15,0 1-4-15,0-1-1 0,-2-3 3 16,4 3-2-16,-2 0 3 0,0 1-5 0,0-1-3 16,0 1-1-16,1-2-1 0,-1 2 1 0,0-3 1 15,2 3-2-15,-2-2 2 0,1 0-1 0,-1 1 4 16,1 0-2-16,-1-1 0 0,0 2-3 15,0 0-6-15,0 0 3 0,0 0-1 0,0 0 3 16,0 0-1-16,0 0-3 0,0 0-2 0,0 0 0 16,0 0 5-16,0 0-1 0,0 0 6 15,0 0-1-15,0 2-2 0,0-4 4 0,0 2-3 16,0-1 2-16,1-1 0 0,-1 1-3 0,0-4 0 16,0 3-2-16,0-2 2 0,-1 1-1 15,1 0 0-15,0 1 0 0,-1 2-5 0,0-4 1 0,1 1-1 16,-2 0 0-16,2 0 3 0,-1 0-2 15,-1 1 0-15,1-1-4 0,0-1-2 0,0 2 2 16,0-3 1-16,0 2 1 0,-4 0-2 0,4 0 0 16,1 1 0-16,-1-1 1 0,0 0 4 15,0 2-2-15,0-4 0 0,0 3-2 0,-3 0 0 0,3-2-1 16,-1 1 2-16,0 2 1 0,1 0-5 16,-3-2 1-16,3 0 0 0,0-1 1 0,0-2 3 15,-1 3-2-15,-2-1-2 0,1 1-1 0,1-1-3 16,-1 0 2-16,-2-1 1 0,4 1 2 15,-2 2-2-15,0 1 2 0,0-3-4 0,1 2 2 16,0-2 3-16,-1 1-3 0,0 2 2 0,3-2-4 16,-1 0-5-16,1 3 6 0,-1-3 1 0,1 2 0 15,-1 1 3-15,1-2-3 0,0 1-2 16,0-1 1-16,0-1 3 0,0 3-1 0,-1-4 0 0,1 3-1 16,-1 1-7-16,1-2 4 0,-2 2 2 15,2 0 2-15,0 0 2 0,0 0-4 0,0 0-3 16,0 0-2-16,2 0 3 0,-2 0-1 0,0 0 1 15,0 0-6-15,-2 2-5 0,2-2 4 0,0 0 0 16,0 0 3-16,0 0 3 0,2 0 0 16,-1 1-4-16,0 1 3 0,1 0 2 0,-1-1-2 15,5 1 3-15,-3 2-1 0,2 0-4 16,-1-3 4-16,-1 5 0 0,3-2 3 0,-3 0 6 16,4 0-6-16,-3 0-3 0,3 1-1 0,-1 0-3 15,-1 2 3-15,0-3 4 0,1 2-2 0,-1 2-2 16,0-2 4-16,-1-1-2 0,1 2 2 0,-2-3 4 15,6 1-4-15,-7-1-2 0,4-1-4 16,-3 2 0-16,2-1 2 0,-2-1 4 16,-1 2 0-16,1-2-4 0,2 0 3 0,-4 0-1 0,0 0 1 15,2-1 3-15,0 0-4 0,-1-1 1 0,0 1-4 16,-2 0-2-16,1-1 8 0,-1 0-2 16,0 1 2-16,0-2-1 0,2 1-4 0,-2-1 1 15,0 0 4-15,0 0 3 0,0-1-5 0,0 1 2 16,0 0-4-16,0 1-3 0,0-1 6 0,0-1-1 15,-2 1 2-15,2 0 0 0,0 0-3 16,0 0-3-16,0-2 1 0,0 4 2 0,0-2-5 16,0 0-7-16,0 0-15 0,0 0-16 0,2 1 0 15,-2 0-12-15,0 3-13 0,2-1-22 0,-1 2-52 16,0 1-83-16,0 1-174 0,1 0-474 0,4 1-472 16</inkml:trace>
  <inkml:trace contextRef="#ctx0" brushRef="#br0" timeOffset="888173.4672">22583 15330 1 0,'-1'-1'0'0,"-4"-2"0"0,3 0 0 0,0 0 217 15,-1 2 76-15,1 0-41 0,1-1-35 16,0 1-40-16,0 1-18 0,1-2-14 0,-1 2-18 15,2 0-24-15,-1 0-25 0,1 0-22 0,-1 2-6 16,1-2 3-16,-1 1 2 0,1-1 5 0,-1 2-2 16,0-2-1-16,0 1-6 0,0-1 1 15,0 0-5-15,0 0-4 0,2 0 0 0,-2 1-12 16,0-1-5-16,2 0-7 0,-2 0-9 0,1 1 4 16,0-1 7-16,1 0 14 0,5 2 11 0,-2-1 11 15,9-1 1-15,-1 0-2 0,3-3 0 16,0 2-10-16,4-1-5 0,-2-1-6 0,1 0-12 15,-2 0-5-15,1 2-7 0,1-2-1 0,-2 2-4 16,-3 1 1-16,1 0 0 0,-1 0-5 0,-2 0 7 16,-1 0-8-16,-2 1 2 0,1 1 1 15,-2-1-6-15,-3 0 2 0,1 0 2 0,-4 0-1 16,3 0-1-16,-4 0 3 0,0-1-1 0,-1 0-1 16,0 0 3-16,0 0-2 0,0 0 0 15,0 0 2-15,0 2-6 0,0-2 5 0,-1 1-3 16,1-1 0-16,0-1 1 0,0 1-2 0,0 1 1 15,0-1-2-15,1 2 5 0,-1-1-5 0,1 0-1 16,0 3-2-16,0-1-22 0,1 0-19 16,5 0-43-16,-3 0-57 0,3-1-74 15,2 3-134-15,1-3-267 0,1 0-229 0,2-2 147 0</inkml:trace>
  <inkml:trace contextRef="#ctx0" brushRef="#br0" timeOffset="888504.292">23257 15334 1 0,'0'0'0'0,"1"2"0"0,-1-1 0 0,1 3 236 16,2-3 79-16,-3 1-30 0,1 2-47 0,0-1-41 16,0 2-37-16,0-2-23 0,2 1-16 0,3 1-4 15,-3-1-7-15,6-1-1 0,1-1-12 0,1 2-10 16,1-2-8-16,5-1-18 0,-4-1-8 15,6 4-10-15,-1-2-10 0,0-1-3 0,-1-1-5 16,-1 0-1-16,-1-1-4 0,2 1-2 16,-1 0-5-16,-2 0-4 0,-2 0 2 0,3 0-5 15,-4 0 0-15,1 0 1 0,-2 3-4 0,-1-3 3 16,2 0-3-16,-2 1 0 0,-1-2 1 0,-2 2-1 16,3-1 1-16,-2 1-2 0,-1 0-1 15,1 2-2-15,0-2-7 0,-1 0-13 0,2 2-32 16,2-3-41-16,1 0-69 0,-1 0-98 0,1-2-142 15,5 0-226-15,-3 1-99 0,0-2 413 0</inkml:trace>
  <inkml:trace contextRef="#ctx0" brushRef="#br0" timeOffset="888743.7988">24035 15402 1 0,'5'2'0'16,"1"-2"0"-16,-1 3 54 0,2-2 296 0,-5 0-14 15,1 0-13-15,1-1-37 0,-1 0-57 0,-1 2-48 16,4-2-39-16,-2 0-33 0,4 0-23 0,0 1-17 16,0-1-14-16,-2 2-17 0,3-2-11 0,3 0-8 15,-2 1-8-15,-1-1-2 0,2 2-2 16,-2 0-2-16,2 1-2 0,-2-1 0 0,1 0 0 16,-2 1-1-16,1-1-3 0,1 0-10 15,-3 1-15-15,1-2-28 0,3-1-42 0,2-1-68 16,-2-2-99-16,3 2-156 0,1-1-189 0,1 2-72 15,1-4 655-15</inkml:trace>
  <inkml:trace contextRef="#ctx0" brushRef="#br0" timeOffset="889346.386">24637 15365 1 0,'-1'0'0'0,"-1"0"166"0,-2-2 159 16,3 2-38-16,0 0-58 0,0 0-51 15,1 0-46-15,1-1-54 0,-1 1-53 0,1 0-36 16,-1 1-7-16,3-1 5 0,1 2 13 0,0-2 17 16,3-2 2-16,1 2-6 0,-1 0-2 0,1 0-7 15,1 2-4-15,2-2 2 0,-1 1-3 16,-1 1 2-16,1 0 0 0,-1 1-3 0,-2-1 3 16,-2 0-2-16,2-1 4 0,-3 0-1 15,-1 1-1-15,0-1 1 0,-1-1 0 0,-1 0 4 16,0 0 2-16,-1 0 10 0,0 0 11 0,0 1 8 15,-1-1 12-15,1 0 8 0,0 0 10 0,0-1 9 16,0 1 4-16,-1 0 0 0,1 0-6 0,0 0-4 16,0 0-10-16,0 1-9 0,0-1-14 0,0 1-13 15,0-1-6-15,1 0-9 0,-1 2-3 16,0-4 1-16,0 4-8 0,-1-2-1 0,1 0-3 16,0 2-4-16,0-1 6 0,0 1 4 0,0 1 7 15,-1-1 4-15,1 2 2 0,-1 0 2 0,0 1 2 16,1-1 7-16,-2 2-2 0,0 0 2 0,1 1-2 15,1 2-3-15,-1-1 1 0,0 1 0 16,0 3 1-16,0 0 1 0,1 1 2 16,-1 2-3-16,-2-1-1 0,1 2-2 0,1 1-5 0,1-2-1 15,0 2-4-15,-2 0-3 0,0-1 2 16,-1 2 3-16,0 1 0 0,1-2-1 0,0-1-3 16,-3-1-4-16,3 0 1 0,0-1 4 0,-2 0 0 15,1-2-2-15,1 1-2 0,1-2-4 16,-1 0 2-16,0-3 1 0,0-1 3 0,1 1 0 15,1-3-2-15,-1-2 1 0,0 0-1 0,1-1 4 16,-1-1 0-16,1 1-1 0,0-2-1 0,0 0-4 16,0 0 5-16,0 0 1 0,0 0 1 15,0 0 6-15,0 0-8 0,0 0-1 0,0-2-2 0,0 2-6 16,0 0-7-16,0 0-20 0,0 0-41 16,0-1-64-16,0-1-71 0,0 2-134 15,0 0-272-15,-1 3-243 0,0 1 213 0</inkml:trace>
  <inkml:trace contextRef="#ctx0" brushRef="#br0" timeOffset="889769.8246">24369 15815 1 0,'-6'-3'495'0,"-3"-2"78"0,1 0-117 0,2 1-87 0,1 1-88 16,4 1-69-16,1 0-50 0,0 0-41 16,0 2-38-16,0 0-33 0,0 0-20 0,1 2-7 15,1-2-2-15,1 0 7 0,1 2 4 16,5-1 3-16,-1 2 6 0,2-1-1 0,2 0 0 16,0 2-5-16,4 2-4 0,-3-2-5 0,4 4-3 15,-3-1-1-15,-2 0-6 0,4 1 1 0,-4-1-5 16,0-2-4-16,1 5 4 0,1-3-5 15,-2 0 1-15,2 1-1 0,2-1-5 0,-3 1-1 16,4-1 2-16,-5 1 2 0,5 0-3 0,-3-2 3 16,0 0-3-16,0-1 0 0,-1 0 3 15,-3-2-2-15,0 1 2 0,-1-2 1 0,-2 1-3 16,-3-2 0-16,2 0 0 0,-3 1 2 0,-2-1-2 16,2-1 2-16,1 0-3 0,-3-1-2 0,-1 1 5 15,1 0 1-15,-1-2 1 0,-1 2-1 0,1 0-6 16,0 0-6-16,0-1-11 0,0 0-20 0,-1 1-23 15,0-5-37-15,-4 1-52 0,4 1-76 16,0-2-145-16,-1 2-424 0,1-1-731 0</inkml:trace>
  <inkml:trace contextRef="#ctx0" brushRef="#br0" timeOffset="890119.056">24971 15725 1 0,'0'-3'382'0,"0"-1"180"0,1 0-85 0,-1 1-122 0,0-1-82 16,1 2-65-16,-1 1-48 0,1-1-31 15,-1 1-27-15,0 1-18 0,0 0-17 0,0 1-12 16,0-1-12-16,-1 0-13 0,1 2-2 0,-1-2-5 16,1 1-7-16,-1-1-6 0,1 1-6 15,-2 1-1-15,-2 3 1 0,2 2 7 0,-5 2-4 16,1 1 2-16,-3 3-2 0,-1-2-3 0,0 5 4 15,0-1-2-15,-1 2 3 0,-4 1-3 16,1 2-1-16,-4-1-2 0,2 2 2 0,1-1 2 16,-3 1-2-16,2 0 2 0,-2-2-2 0,2-1-2 15,2-4 3-15,2 3-3 0,0-2 2 0,-1-2 0 16,1-1-3-16,1-2 0 0,6-3-2 16,-2 1 2-16,2-2-2 0,1-2 0 0,2-1-4 15,0 0-9-15,-1-1-13 0,1 1-37 0,2-2-46 16,2-1-85-16,-2 1-186 0,4-1-558 15,-1-1-482-15</inkml:trace>
  <inkml:trace contextRef="#ctx0" brushRef="#br2" timeOffset="920288.8349">12569 13684 1 0,'2'-2'0'16,"-2"-1"0"-16,-2-1 0 0,2 2 0 0,2-2 133 16,-2 1 97-16,1 1-23 0,-1 0-26 15,0 1-19-15,3-1-21 0,-2 1-4 0,-1 0 1 16,1 1 3-16,-1-1 0 0,1 1-9 0,-1 1-16 15,0 0-19-15,0-1-21 0,0 1-20 16,0-2-17-16,0 2-18 0,0-1-10 0,0 2-9 0,2-1-2 16,-2 0 5-16,3 0 6 0,0 3 12 0,0-1 6 15,3 1 4-15,-3 1 2 0,5 0 0 16,-1 0 2-16,2 3-7 0,-2-2-2 0,2 1-5 16,1 0-7-16,-1 2 5 0,1-2 0 0,0 1-2 15,0 1 1-15,-1 1-3 0,3 0-2 0,-2 1 1 16,-1 0 0-16,2 0-2 0,0 0-1 15,-1 1-2-15,2-1-5 0,1-1 3 0,-2-1-2 16,0 2 1-16,-2-2 3 0,0 0-6 16,0 0 0-16,-1-3-1 0,0 0 0 0,-1 1 1 15,-1-2 0-15,3 0 0 0,-4 0-7 0,0-2 7 16,0 1 0-16,0-1 0 0,-2-2 8 0,1 2-8 16,-1-2 0-16,-1 0 0 0,-1-1 1 0,1 1-1 15,-2-1 3-15,0 0-2 0,0 0-1 0,0-1 4 16,0 1 0-16,0 0 3 0,0 0 0 15,0 0-10-15,-2 0-6 0,2-1-13 0,0 1-21 16,0-1-25-16,0 1-40 0,-1-2-49 0,0 1-75 16,1 1-169-16,-1-1-323 0,0-1-400 15</inkml:trace>
  <inkml:trace contextRef="#ctx0" brushRef="#br2" timeOffset="920626.972">12904 13621 1 0,'-2'-5'343'0,"1"-1"129"0,-2-2-64 0,-1 0-73 0,2 3-62 16,1 1-53-16,-3 2-36 0,3 1-35 16,0 1-29-16,-1 0-33 0,1 1-36 0,1 0-20 15,-1 0-22-15,1 2-7 0,-1 0 2 0,0 3 2 16,-3 5 8-16,0 1 5 0,-1 2 3 0,0 3 2 15,-3 0-1-15,2 0-3 0,-1 3-7 16,-1 1 2-16,-3 1-4 0,2 2 0 0,-1 0 4 16,-2 2-7-16,-2-2-2 0,1-1-1 15,-1 0-1-15,3-1 1 0,-2-4-1 0,3 2-2 16,0-3-6-16,-1 0 4 0,4-3-3 0,-2 1-1 16,3-4 2-16,1 2-10 0,2-4-5 0,-1 2-9 15,2-2-10-15,1-4-15 0,0 2-23 0,-2-1-36 16,2-1-60-16,-2 0-72 0,2-1-126 15,-1 2-226-15,-1-1-150 0,-2-3 286 0</inkml:trace>
  <inkml:trace contextRef="#ctx0" brushRef="#br2" timeOffset="921071.9417">12535 13893 1 0,'-3'-2'0'0,"-3"0"44"15,2-3 422-15,-1 1-23 0,3 3-66 0,2-1-93 16,0 1-88-16,0 0-66 0,0-1-49 16,1 2-27-16,3 0-16 0,-3-1-9 0,0 1-9 15,2-2-6-15,-1 0 8 0,6-2 7 0,-2 1 6 16,5-1 5-16,-1 2 0 0,3-1 3 15,-1 1 0-15,2 0 5 0,1 0 2 0,1 0-1 16,2-2-5-16,2 0-7 0,3 1-6 0,2 0-6 16,-2 3-4-16,4-3-3 0,-5 2-2 15,2-1 3-15,-1 1 0 0,-4 0 1 0,2 0-3 16,-4-2-3-16,0 3 0 0,-1-4-3 0,-3 3 4 16,-2-1-2-16,0 1 3 0,-4 0 0 0,-2 0-1 15,3 0 1-15,-6-1 0 0,-1 2 3 16,0-1 3-16,-1 1 2 0,0 0 0 0,0-1-1 0,0 1 2 15,0 1-1-15,0-1-1 0,0 0-2 16,-1 0-4-16,1 1-4 0,0-1-2 0,0 0-2 16,-1 2-1-16,1-2-4 0,-1 0-6 0,1 0-10 15,-1 0-12-15,1 0-30 0,-2 0-53 0,2 0-111 16,0 1-135-16,0 0-430 0,3 3-790 16</inkml:trace>
  <inkml:trace contextRef="#ctx0" brushRef="#br2" timeOffset="940893.0412">31981 17156 1 0,'0'0'0'0,"0"0"0"0,0-1 0 15,0 1 0-15,0 0 0 0,0 0 0 16,-2 0 0-16,2 0 0 0,0 1 0 0,2-1 0 16,-2 0 0-16,-2 2 0 0,2-2 188 0,0 0 9 15,0 0-20-15,0 0-23 0,-2 0-21 0,2 0-17 16,0 1-14-16,2-1-19 0,-2 1-19 15,0 0-12-15,0-1-14 0,-2 0-7 0,2 0-6 16,0 2 3-16,-1 0 4 0,1 2 3 0,-2 2 2 16,0-2-3-16,-1 1-3 0,0 1-3 15,1-1-3-15,1 2-2 0,-1-1-2 0,0-1 1 16,0-1 10-16,1 3 3 0,1-1 3 0,-2 1-2 16,-1-1-3-16,-1 3 6 0,2 0 0 0,-1 3 4 15,-2 0-6-15,3 2-3 0,-2 0-6 16,-1 2-5-16,-1 0 0 0,0-1-7 0,2 2-4 15,-1 1-7-15,2-1-3 0,-3 2 2 16,3-1 0-16,-4 2 1 0,4 1 2 0,-5 1-3 16,4-1-3-16,-2-3 1 0,0 0-1 0,0 1-1 15,2 1 2-15,-1-4-4 0,1 2-3 0,-2-2 3 16,2-2 1-16,-3 2 3 0,5 1 1 0,-4-2-3 16,2 0-2-16,-2-2-3 0,3-3 5 15,0-2 0-15,-3 4 1 0,2-2-3 0,-1-1-4 0,2 0-1 16,1-4-1-16,-2 0 1 0,2 1-8 15,1-2-26-15,-1-3-51 0,-4 1-99 16,5-1-190-16,0-1-350 0,0-1 42 0</inkml:trace>
  <inkml:trace contextRef="#ctx0" brushRef="#br2" timeOffset="941788.7544">31906 15529 1 0,'-2'-3'0'16,"-5"0"0"-16,3-2 312 0,-5 2 27 15,1 1-66-15,3 0-50 0,-1 0-28 0,3 0-11 16,2 0-15-16,-1 1-26 0,0 1-27 0,2 0-27 16,0 0-25-16,0 0-19 0,0 0-14 15,2 0-10-15,-2 0-4 0,2 0 1 0,-1 0-2 0,0 0 6 16,0 0 3-16,5 0 5 0,0-2 7 15,7 2 3-15,1-3 3 0,1 1 1 0,6-2-2 16,3 2-5-16,1-2-6 0,4 1-6 16,0 0 1-16,1-1-4 0,-2 2-2 0,-1-1-3 15,1-1-4-15,-1 2-2 0,-3 1 2 0,0 1-2 16,-3 0-2-16,0 1-2 0,-5 2-6 0,1-2 1 16,-5 1 0-16,-1-2 0 0,-2 3 3 0,0-1-5 15,-3 0-3-15,-1 3 0 0,-3-3 2 16,0 3 1-16,0-1 4 0,0 1 2 0,-1 4 0 15,-1-2 5-15,-1 2 1 0,-1 4 3 0,-2-1 2 16,2 3-1-16,-3 3-2 0,-3 3-4 0,-2-1-1 16,0 3-3-16,-1 3-2 0,-1 1-1 0,-1 1-6 15,2 0 6-15,-1 2 0 0,-2-2 2 0,3 0 6 16,-1-2-6-16,0 0-1 0,1-2-1 16,-1-3-5-16,2 1 7 0,-1-2 0 0,0 0 0 15,2-1-2-15,-1-1-2 0,0 0-2 16,2-4-1-16,0-2 4 0,4 0-7 0,-2-2-1 15,0-1-3-15,0-2-6 0,3 2 2 0,-4-5-6 16,5 1-13-16,0 1-22 0,-1-1-37 0,1 0-55 16,2-3-94-16,0-1-182 0,2 1-374 0,1-2-321 15</inkml:trace>
  <inkml:trace contextRef="#ctx0" brushRef="#br2" timeOffset="942390.2269">32697 15612 1 0,'1'-5'0'0,"5"-2"0"0,-2-1 353 0,2 2-29 15,-2 1-42-15,2-1-41 0,-2 1-44 0,2 1-39 16,-2 1-30-16,2 1-29 0,0 0-12 16,0 0-6-16,-3 0-8 0,5 2 2 0,-3 0-9 15,0 2-12-15,-3 0-13 0,1 0-9 0,1 1-6 16,-2 2 0-16,2 1 4 0,0 3 0 16,-1 1 2-16,2 4-1 0,-5 1-4 0,-2 3 1 15,-1 3-7-15,1 1-3 0,-3 1-5 0,0 2-2 16,-4 0-2-16,0 2 2 0,1 1 1 0,1-3-4 15,-2 0 0-15,0 0-2 0,-2-5-3 16,0 2 5-16,1-2-3 0,0-2 0 0,-6 1-2 16,3-4-1-16,-2 0 0 0,-1 0 0 0,1-2 4 15,3 0-5-15,0-5 2 0,3-1-2 16,2-3-2-16,2 1 4 0,0-3-5 0,2 1-5 16,3-3-10-16,0 0-8 0,5 1-1 0,-3 0 4 0,1 0 12 15,4 0 2-15,1 0 8 16,7 1 2-16,1-4 0 0,7 2 5 0,0-2 0 15,7 0 2-15,1-2 4 0,-2 1 0 0,1-2 4 16,-2 2 4-16,-4 0 2 0,6-1 17 0,-3 2-1 16,-4-2-8-16,-13 3-3 0,2-1-15 0,-2 0-3 15,0-1 5-15,0 1 3 0,0 0 1 0,-2-1 6 16,0 0 6-16,-3 0 5 0,0 1 0 16,-3 0 0-16,0 1-7 0,-2-1-11 0,0 0-3 15,-2 1-9-15,2 0-8 0,-1-1-7 0,-2-1-14 16,0 1-16-16,1 0-20 0,-1-1-34 0,0-1-51 15,0-2-87-15,2 2-131 0,0-3-222 16,1 0-301-16,2-3 193 0</inkml:trace>
  <inkml:trace contextRef="#ctx0" brushRef="#br2" timeOffset="943395.9794">33158 15283 1 0,'-3'-6'0'15,"-3"-3"0"-15,0-2 0 0,0-3 0 0,0 0 188 16,-4-3 142-16,1 1-50 0,-1 1-48 0,-1 0-36 16,3 3-29-16,-2-3-31 0,-1 3-32 0,0 0-22 15,0 1-5-15,0 1-6 0,-2-2-7 16,-11-5-4-16,4 3-15 0,0 5-8 0,1 3-27 15,2 2-6-15,-5-2-2 0,1 1 3 0,-2 2 21 16,0 0-3-16,-6 2-1 0,0 1-4 16,1 1 0-16,-5 2 1 0,1 0-4 15,-4-1 0-15,1 3 3 0,-1 3-2 0,-1-2 2 0,-1 3 0 16,3 0-4-16,0 1-1 0,3 3-2 16,-2-1-2-16,-1 2 0 0,4 0-1 0,-2 2-1 15,4 1-4-15,-1-3 2 0,0 4-2 0,5 2 3 16,-1 0 1-16,4 1-3 0,1 0 0 0,1-1-1 15,-1 3 0-15,3 0 4 0,-2 0 2 16,5 0 2-16,-1-4 0 0,0 3 4 0,0 0-1 16,-3 1 3-16,6 1 2 0,-5 0-8 0,0 1 2 15,3 0-4-15,-2 2-1 0,3-1 1 16,3 1 1-16,-2-1-2 0,2-3 0 0,4 1-4 16,0 0 2-16,-1-1 4 0,5 2 2 0,-1-1 3 15,1 3 0-15,2-2-6 0,0 1 0 0,1 1 3 16,0 0 1-16,2 0 1 0,1 1-4 0,0 3-2 15,0 0-3-15,3 1 1 0,-2 1 2 0,2-4-4 16,-1 1 2-16,4-1-3 0,1 1 1 0,-2 0 3 16,1-3 1-16,2 0-1 0,1-1 0 15,0-2 1-15,-1 0-2 0,-1-3 0 0,1 2 3 16,4-4-6-16,-2-1-1 0,2 0-4 0,0 0 0 16,2-2 2-16,-1-2 3 0,4 3 4 15,1 0-2-15,-1-4 7 0,5 2-3 0,-4-1 2 16,0-2 4-16,1 0-11 0,0-2 6 0,2 0-4 15,-2-1 0-15,0-3 5 0,0 0-2 16,0 0 1-16,-1-1-2 0,4-2-2 0,-2 2-2 16,0-2-1-16,-3 1 3 0,7 0-6 0,-4-2 5 15,3 1-2-15,-1-2-3 0,2 0 9 0,-1-1-2 16,1 0 4-16,2-1 1 0,0-1-3 16,1-1 2-16,1-1 2 0,1-1 2 0,0 1-4 15,0-2 3-15,4-2-2 0,-3 2-4 0,-1 0 31 16,-2-2-3-16,-16 4 2 0,3-1 1 0,1 0-24 15,2-2 0-15,-1-2-2 0,3 2 4 0,1-3-6 16,2-3 6-16,0 0-1 0,-2-3-5 0,3 0 13 16,-3-4-15-16,3 1 2 0,1-2-3 15,-1-4-13-15,2 0 7 0,-3-4-6 0,4 2 6 16,0-4-2-16,-2 3 4 0,-2-3 2 0,-2 1-5 16,-1 0 9-16,-1-1-6 0,-2 0 3 0,1 0 3 15,-7 0-1-15,1-1-1 0,-1 1-2 16,-3-2 3-16,1-1-7 0,-5 2 9 0,-4 0-1 15,-2 0-6-15,0 0 10 0,-2-3-10 16,-3 3 3-16,0 0 6 0,-6-3-8 0,0 2 4 16,-2-1-5-16,-1 0-4 0,1 1 3 0,-3-1 2 15,0 0-1-15,-6 0-1 0,1 2 3 0,0 1-3 16,0 0 1-16,-5 2 2 0,1-2-4 0,-4 1 1 16,-2 1 1-16,1 3-2 0,-1-1 2 15,-2 2 1-15,0 1 1 0,1 1-2 0,-35-12 0 16,13 4-29-16,5 6 1 0,6 9 0 0,5 3-10 15,-2 5 25-15,-1 4-15 0,-1-1-28 0,-4 8-43 16,0-1-98-16,-7 5-351 0,-5 4-1140 16</inkml:trace>
  <inkml:trace contextRef="#ctx0" brushRef="#br2" timeOffset="954824.8508">30392 11932 1 0,'1'-4'0'0,"3"-2"0"0,-1-2 0 15,-1 0 0-15,3 1 0 0,-2 2 0 16,0-1 50-16,2 0 105 0,-1-1 5 0,1 0-12 16,0 0-25-16,4 0-27 0,1 0-6 0,1 1-1 15,0-1 1-15,7-1 7 0,0-1 1 16,1-1 0-16,-1 2-8 0,0 1-12 0,3 0-11 16,-2 1-13-16,-1 1-11 0,0 0-8 0,-3 2-13 15,3 2-9-15,-6 1-5 0,4 3-6 16,-5-2 0-16,0 2-1 0,-2-1-3 0,-2 2 4 15,0 0-1-15,2 3 2 0,-6 0 1 0,2 1 4 16,-3 2 6-16,-2 2 8 0,-2-1 14 16,-4 4 8-16,-3 2 6 0,-2 2-1 0,-3 0-6 0,-3 4-5 15,-4 0-6-15,2-1-5 0,-2 1-2 16,0-2-5-16,3 0-5 0,3-2-6 0,-1-4-1 16,4 0-9-16,0-1 3 0,3-2-1 15,0-2-5-15,6-2 1 0,1-1-7 0,-1-1-3 0,6-1-1 16,-2-1 0-16,3 1 7 0,3-3 3 15,-1 1 6-15,4-1 2 0,6 0 4 16,-4-2 0-16,6 0-3 0,0-2 1 0,-2 2-5 0,3 2-3 16,0 0 0-16,-6 3-4 0,5-1 0 15,-5 2 0-15,2 1 0 0,-3 3 2 0,-1 1 1 16,-2 3 2-16,-2-3 0 0,-2 4 6 16,2-2-1-16,-4 3-1 0,-2 0 3 0,-1-1-2 0,0 1 7 15,-2-2 2-15,-5 2 3 0,2-1 3 16,-3-1 2-16,-1 0 3 0,-2 0-3 0,-2-1 6 15,-2 1-4-15,3-1-1 0,-2-2 5 0,-3-1-8 16,-2 1-1-16,4-2 1 0,-3-1 0 0,2-2 1 16,3 1 2-16,-1-3-3 0,-3 0-4 15,5 1-3-15,0-4-8 0,-2-1-15 0,7-1-24 16,0 1-47-16,0-4-73 0,6 1-197 0,6-3-366 16,0-4-429-16</inkml:trace>
  <inkml:trace contextRef="#ctx0" brushRef="#br2" timeOffset="955354.9814">31762 11519 1 0,'0'-5'71'0,"0"-6"228"0,0 1 13 16,-1 3-51-16,-1 0-43 0,-1 3-43 0,0 0-30 15,0 1-23-15,-4 0-21 0,4 2-20 16,-5-1-19-16,4 1-18 0,-2 0-14 0,1 1-8 16,-2 1-9-16,-2 2-5 0,0 0-4 0,-1 1-3 15,-2 1 1-15,-2 5 3 0,-1 1 3 16,-2 2 1-16,0 1 5 0,-1 4 3 0,-4-1-1 16,0 0 6-16,-4 5-3 0,2 2-3 0,-3 2 1 15,-1 2-8-15,2 1 3 0,0 1-4 16,4 0-1-16,2 1 0 0,0-2-2 0,2-1 6 15,4 1-3-15,1 0 0 0,2-1-5 0,3-1-6 16,3 0 1-16,3-1-2 0,3 2 4 0,3-2-1 16,-1 3 2-16,4-3 3 0,0 1-1 15,3 0 3-15,4-5-1 0,1-1 4 0,1-5-1 16,0-1 4-16,2-4 4 0,4 0 4 0,3-5 6 16,0-3 2-16,2 0 5 0,-4-4 0 15,3-2 1-15,-3-1 4 0,-1-2 3 0,-3-1 3 16,0-3 5-16,-4-1-1 0,4-2 1 0,-4-1-5 0,-3-4-5 15,0 0-1-15,-3-2-6 16,-5-1 2-16,2 4-2 0,-5-2-2 0,-3 1-3 0,-4 2-8 16,-3 1-5-16,-3 0-6 0,-1 4-5 0,-7-1-6 15,-7 6-4-15,-4 2-1 0,-3 3-1 0,-5 1 6 16,-3 2 0-16,4 1-1 0,0 2-5 16,5 1-20-16,2 2-42 0,3-1-76 0,7-1-111 15,9 3-220-15,8-1-275 0,6 0-136 0,9-1 551 16</inkml:trace>
  <inkml:trace contextRef="#ctx0" brushRef="#br2" timeOffset="956345.7351">32182 11172 1 0,'-2'-18'0'0,"-2"-8"0"0,-2-6 3 16,2 3 219-16,0 6-14 0,1 2-7 16,0-2-2-16,-1 3-3 0,-1 1-25 0,-3 0-22 15,-3 2-34-15,2-1-16 0,-1 3-12 0,-4-1-15 16,-3 4-13-16,3-1-10 0,-5 3-14 16,0-2-14-16,-4 4-6 0,-4-1-8 0,-4 3-3 15,0 1 6-15,-1 2 4 0,-3-1 5 0,2 2 5 16,-6 1 2-16,2 1-5 0,-4 0-2 15,0 2 0-15,1 1-6 0,-1 1 0 16,1 1-4-16,-4 2-2 0,1 2 1 0,1 0-2 0,1 3 0 16,2-2 1-16,0 2 0 0,2-1 0 0,-3 3 1 15,1 0 3-15,1 1-3 0,-2-2 1 16,0 3 1-16,0 2-4 0,-2 0 4 0,0-1 1 16,-1 3-5-16,1 1 3 0,-3-1-2 0,3 2 1 15,-1 1 1-15,1 1 0 0,1 1 1 16,-1 1-1-16,-1 1 2 0,1 0-3 0,0 2-2 15,1 3-3-15,0-2-2 0,6 8 0 0,-1-4-4 16,4 5 2-16,-1-4-1 0,-2 2 0 0,4-2 1 16,2 0-1-16,4 0 1 0,-1 0-2 0,6 0 3 15,3 1 1-15,0-2-1 0,0 2-2 0,3 2-1 16,1 1-1-16,0-2 0 0,2 3 4 0,1-1 2 16,4 1 0-16,-1 4 1 0,-2 0 0 15,5 4-2-15,-2-3 3 0,2 2 0 0,-1-1 1 16,4-2-1-16,1-1 2 0,1 1-1 0,2-1-1 15,3 1 4-15,-1-2-6 16,0-3 1-16,5 1-3 0,-1-1-3 0,2-2 4 16,4 4 3-16,0-5 3 0,4 2 5 0,-1-1-4 0,4-4 0 15,1 0 0-15,3-1 1 0,-1-1 0 0,6-5 0 16,0-2-3-16,4-3-5 0,-3 0 4 16,-1-2 0-16,2 0 3 0,3-2 4 0,-1 0-4 15,2-3 0-15,3 0 2 0,-3-1 2 0,3-4 1 16,0-1 2-16,5-1 0 0,-3-4-2 15,3 0 4-15,0-4 1 0,1-3 2 0,3-1 5 0,3-5-5 16,0 0 0-16,-2-5-4 0,2-2-2 16,3 1 1-16,-3-4 0 0,2-2-2 0,6-1-6 15,-2-3 3-15,3 0-3 0,1-4 2 16,2-1 4-16,3-4-5 0,4-1 1 0,-5-3-1 0,3-1-1 16,0-2 2-16,-5-3 0 0,3-1 1 15,-2-1-3-15,-4-1 4 0,-5 1 2 0,-2 0 3 16,-1-2 2-16,-1-2-7 0,-2-2-2 0,-1 0 0 15,-1-4-5-15,-2-2 5 0,-1-2 0 0,-2-1-1 16,-7 1-2-16,-1-1 3 0,-3 3-1 16,-5 1 3-16,-2 2 5 0,-8 2-4 0,-3 2 1 15,-4 2-1-15,-5-2 3 0,-3 3-1 16,-9 0-1-16,2-2 0 0,-11 3-3 0,2-1-2 16,-10 4-3-16,-2 2 2 0,-3 1-1 0,0 3 0 15,-1 1 0-15,-2 5 1 0,-4 1 0 0,-1 2-1 16,-1 5 1-16,-2-2-5 0,2 4-4 0,2 2 2 15,-1 3-3-15,3 3 1 0,-2-1 0 16,5 8 0-16,1 0 2 0,3-1-5 0,0 5-1 0,-2 0-3 16,0 3-2-16,3 2 3 0,-3 3-2 15,0 2 0-15,0 3-3 0,-1 0 1 16,3 4 1-16,1 0-4 0,-3 6-5 0,2 2-14 16,0 4-24-16,-2 3-39 0,-2 0-74 0,2 5-101 15,0 0-190-15,5 4-316 0,6 2-400 0</inkml:trace>
  <inkml:trace contextRef="#ctx0" brushRef="#br2" timeOffset="957087.9064">30241 13823 1 0,'0'-4'0'0,"3"-2"16"15,-3 0 281-15,0 2-22 0,1 2-38 16,0-1-47-16,0 2-57 0,0 0-29 0,-1 1-24 15,1 0-20-15,0 0-8 0,3-1-4 16,1 0 5-16,1-3 6 0,3 2 12 0,2-1 11 0,4-2 5 16,4-2 5-16,3-1 2 0,8 0-9 0,2-1-6 15,6-3-12-15,4 1-17 16,0-3-5-16,5 4-10 0,-3-3-9 0,4 4-7 16,-4 0-4-16,4 0-4 0,-6 1-2 0,-2 0 1 15,1 0-5-15,-1 3-1 0,-3 0 1 0,-3-2-3 16,-3 3 3-16,-5 2-1 0,-5-1-1 0,-2 2 1 15,-4-1 1-15,-3 1 3 0,-1-1 2 0,-3 0 5 16,-2 1 2-16,-3 1 6 0,-2-2 9 0,0 2 3 16,0 0 6-16,-1-2-3 0,-1 2-11 15,2-1-10-15,-1-1-14 0,0 0-12 0,3-1-16 16,-3 0-21-16,-3-1-33 0,3 1-49 0,0-3-61 16,-1 1-97-16,1 0-208 0,0 0-258 15,-1-3-24-15</inkml:trace>
  <inkml:trace contextRef="#ctx0" brushRef="#br2" timeOffset="957511.5483">30805 13300 156 0,'2'-3'374'0,"-2"-2"-11"0,2-1-66 0,3 5-81 16,-4 0-72-16,0 1-59 0,0 1-34 15,-1-1-19-15,0 1-16 0,1 0-1 0,-1 2 15 16,0 2 12-16,5 0 22 0,-3 1 14 0,1 4 4 16,-1 3 0-16,4 3-4 0,-4 0-10 0,0 5-8 15,3 0-3-15,-3 4-9 0,-2 1-3 16,0 5-6-16,-1 0-10 0,-1 3 1 0,-3 0-4 15,3 1-3-15,-1 1-1 0,-2-1-5 0,3 4-1 16,0 1-3-16,-4-5 2 0,5-1-5 0,1-1-2 16,-1-4 3-16,1 0-6 0,0-3 4 15,0-3-3-15,-1 0-2 0,1-3 2 0,0-2-1 16,0 1 0-16,-1-4 0 0,1 4 5 16,-1-3-5-16,-1-2 4 0,-2-2 1 0,3-1-7 15,0 1 3-15,-1-4 0 0,1-2-4 0,-3 2 5 0,3-3-9 16,1 0-14-16,0-1-28 0,-1 1-46 15,0-5-65-15,0-3-86 0,1 3-140 0,1-6-386 16,3-3-381-16</inkml:trace>
  <inkml:trace contextRef="#ctx0" brushRef="#br2" timeOffset="961509.575">31660 13171 1 0,'1'0'0'0,"-1"-2"0"15,2-1 0-15,1 1 0 0,0 0 172 0,-1 1 21 16,-1 1-20-16,4-2-30 0,-3 2-16 0,-1 0-10 15,1 0-9-15,-1 0 4 0,3 2-2 0,-2-2-1 16,0 0-1-16,-1 1-8 0,2-1 2 0,-1 0-5 16,0 0-5-16,-1 2-6 0,-1-1-13 15,1 2-3-15,-1-1-7 0,0 1-4 0,2 1-3 16,2-1 0-16,-3 3-2 0,0 1-4 0,-1 3 3 16,0 1-9-16,0 3 0 0,0 1-2 0,-1 3-8 15,0 1 0-15,-3 1-8 0,2 2-4 16,0-1-2-16,0 1-1 0,-2 0-2 15,2-1-4-15,-1 1 1 0,-2 1-4 0,3-1-1 16,-2 1 0-16,-2 0-3 0,2 1 1 16,-2-4-1-16,3 2 0 0,-3-4 0 0,3-1-1 0,0 1 1 15,-2-3-1-15,3-1 3 0,-1-1-1 0,-2-1-1 16,4-1 1-16,-1 0-7 0,1-3 3 0,-4-3-1 16,4 0-1-16,1-3 2 0,0 2-5 15,0-2 0-15,0 2-5 0,-1-3-6 0,2-1-10 16,-1 0-17-16,0 0-25 0,0-1-49 0,0-2-55 15,3 2-42-15,1-2-98 0,0-3-214 16,5-1-272-16,6-5 144 0</inkml:trace>
  <inkml:trace contextRef="#ctx0" brushRef="#br2" timeOffset="962239.3079">32301 13056 1 0,'1'-8'14'0,"1"0"343"0,-2-3 37 15,0 3-55-15,-2 2-59 0,0 0-42 0,0 1-54 16,-1 1-30-16,0 0-29 0,1 3-23 0,0 0-26 16,1 0-24-16,-2 1-19 0,1 1-26 0,1-1-18 15,1 3-4-15,-1 2-2 0,-2 2 10 16,-2 2 11-16,1 2 0 0,-3 1 3 0,1 2 0 15,0 0 1-15,0 2-1 0,1-1 4 0,-1 1-5 16,4 0 2-16,0 2 1 0,1-3-3 16,2 2 3-16,1-1 0 0,-1-2 6 0,5-1 3 15,0 1 4-15,1 1 2 0,4 0-3 0,-2-2 4 16,1 2-5-16,0-1-1 0,4 1 1 0,0-1-10 16,-1-1 3-16,3 2-2 0,-3-1-3 0,-1 0 2 15,2 2-4-15,0-1 0 0,-3 1-2 16,2 2-1-16,-3-3 0 0,0 3-1 0,0-4 2 15,-2 1 0-15,-3 2-1 0,1-2 1 16,-5-1-1-16,-1 1 3 0,-1 4 0 0,-3-1 1 16,-1 1 0-16,-5 2-4 0,-1 0-2 0,-3 1-1 15,-4 0-1-15,1-2-1 0,0-4-2 0,1-2-2 16,-3-4 3-16,5-2 3 0,-3-4 1 0,3 0 2 16,1-2 0-16,0-1-1 0,1-2 1 0,2-2-1 15,0-2 1-15,1-3 0 0,-1 0-2 16,3-1-2-16,2-4-5 0,2-3-5 0,-1 0-8 15,4-3-4-15,4-4-2 0,0 3 0 0,2-5 5 16,5 0 3-16,2-4 3 0,3-1 6 16,3-4-1-16,4 0 4 0,0-2 0 0,4 1 3 15,-1-1 2-15,3 3 0 0,-1 0 2 0,1 2-3 16,-1 0 5-16,0 1 2 0,-1 1 5 0,-4 1 2 16,1 4 1-16,-1 1 2 0,-8 5 3 15,3 0 8-15,-7 1 7 0,-2 3 3 0,-1 2 4 16,-4 1-3-16,-1 1 2 0,0 1-1 0,-4 1-2 15,-3 0-4-15,3 0-5 0,-1 1-3 16,-3 1-7-16,-2 0-2 0,-3 1-10 0,-4-2-6 16,0 3-2-16,0 1-5 0,-5 2 2 0,3 0 0 15,-5 2 1-15,1-1 1 0,1 2-2 0,-2 3 0 16,7-1-4-16,-4 1 0 0,5 3-4 0,-4-3-6 16,5 0-8-16,0 4-20 0,1-1-21 0,3 2-33 15,-1-1-38-15,3-1-89 0,3 3-150 16,1 1-308-16,3 3-275 0,0 1 656 0</inkml:trace>
  <inkml:trace contextRef="#ctx0" brushRef="#br2" timeOffset="963451.2246">30326 15012 1 0,'1'-5'0'0,"0"-2"0"16,1 0 0-16,3 2 0 0,0-1 0 0,3 0 43 16,3-1 60-16,0 1-1 0,2-3 0 15,5 1-2-15,0 0 1 0,0-1 2 0,5 0 2 16,0-3 4-16,4 2-1 0,2-4-14 0,-4 3-10 15,5-3-5-15,2 1-5 0,4-1 9 16,-2 1 7-16,3-1 4 0,-1-2 6 0,3 0-3 16,2-2-4-16,0 0-3 0,3-3-6 15,0 0-6-15,-1-2-7 0,5 2-5 0,-3-3-2 0,9-2-5 16,0-2 1-16,2-2-3 0,11-4-1 0,4-4-1 16,2-4-2-16,11-3 0 0,4 3-7 15,0-2-3-15,4-2-7 0,-2 0-5 0,1-1-5 16,4-3-7-16,4 1-3 0,3 0-12 0,2-3-2 15,-1 2-2-15,-2 5-5 0,-2-1 1 16,-4 6 22-16,-48 20-4 0,12-5-4 0,-3 0-2 16,14-4-29-16,-1-2-1 0,11-2 2 0,-4 0-6 15,10-4 7-15,-4 1 3 0,-44 20 3 16,5-2 11-16,-5 3-6 0,5-3-2 0,-6 2-5 16,4-1-6-16,-5 3-1 0,3-2 3 0,-6 2 6 15,0-1 2-15,-2 0 13 0,-17 3 8 0,-14 0 6 16,0-1 13-16,0 0-1 0,0 13 38 0,0-21-3 15,0 21-2-15,0-18-9 0,0 18-45 0,0 0-1 16,0-21-15-16,0 21 8 0,0 0-6 16,0 0-6-16,0 0 0 0,0 0-19 0,0 0-13 15,0-24-5-15,0 24-9 0,0 0-19 0,0 0-39 16,0 0-48-16,0 0-87 0,0 0-110 0,0 15-146 16,0-15-270-16,0 0 211 0</inkml:trace>
  <inkml:trace contextRef="#ctx0" brushRef="#br2" timeOffset="966116.9832">32098 14347 1 0,'0'-3'0'0,"0"0"0"0,0-4 0 0,0 2 0 16,1 1 0-16,-1 0 0 0,0 1 173 0,0-2 89 15,0 1-20-15,0 2-29 0,0 0-26 0,-1-1-21 16,0 2-22-16,0 1-24 0,0 0-26 16,-1 1-34-16,-2-1-25 0,3 1-18 0,-2 1-13 15,-3 1-1-15,1 3 1 0,-2 2 3 0,-2 0 0 16,-2 4 5-16,0-2 1 0,1 3 4 0,1-1 5 15,-2 4-4-15,2-2-2 0,2-1-3 16,2-1-5-16,-1-1 2 0,3-1 3 0,2 1 0 16,0-2 0-16,1 2 2 0,0-1 0 0,1-2 3 15,0 1 8-15,4-2 6 0,1 0 10 16,0 1 7-16,1-1 1 0,4-2 3 0,1 1-6 16,0-1-9-16,2-2-9 0,1 0-4 0,-1-1-5 15,3 0-2-15,-3 2-2 0,-1-3-8 16,1 3-2-16,-2 0-6 0,-3 0-2 0,0 0 2 0,-4 0 0 15,4 0 2-15,-4 1-1 0,-2 0 2 16,-1 0-3-16,2 1 4 0,-2 1 4 0,-1 1-3 16,-1-1 2-16,-1-1-1 0,-1 2 3 0,-2-1 6 15,0 2 3-15,-2 1 2 0,1-2-1 16,-5 1-2-16,0 0-4 0,0 1-2 0,-4-1-2 16,2-1-9-16,1 0-9 0,-4 0-17 15,-2-1-31-15,-1-2-33 0,2-1-47 0,1 2-71 0,1-2-101 16,-2 0-225-16,4 0-212 0,-2-3 284 0</inkml:trace>
  <inkml:trace contextRef="#ctx0" brushRef="#br2" timeOffset="966386.8739">32089 14400 96 0,'4'-6'335'0,"-2"-4"-15"0,1 1-80 0,4 0-56 0,-2-1-36 16,4 1-38-16,0-2-21 0,3 1-16 15,2-2-18-15,-2 1-15 0,5 3-14 0,0-3-13 16,3 3-6-16,-1-2-6 0,-2 2-4 0,1 1-2 16,0-1-3-16,0 1-5 0,0 1-9 0,-4 1-9 15,4-2-16-15,-5 3-24 0,5-1-36 16,-6 2-57-16,4-1-68 0,-3 2-91 15,-2 0-82-15,0 2 100 0,-1 0 305 0,0 0 0 0,-1 0 0 16</inkml:trace>
  <inkml:trace contextRef="#ctx0" brushRef="#br2" timeOffset="966801.2795">32533 14193 1 0,'0'2'0'0,"-1"-2"0"15,0 0 0-15,0 0 41 0,-1 3 151 0,2-1-60 16,0 0-11-16,-1 2 12 0,-1 2 28 0,1 4 18 15,-3 1-14-15,-1 3-18 0,3 0-24 0,0 1-21 16,1-1-28-16,1 1-22 0,2 0-11 16,-1-1-5-16,2 0-5 0,4-1 0 0,0 0 1 0,4-4 1 15,-1 2 3-15,2-3 4 0,1-2 0 16,2 0-2-16,0-4 0 0,0-2-5 0,0 0 4 16,1-2 2-16,-1-4 4 0,4-1 3 0,-1-3-4 15,-1-2-1-15,0-1-3 0,1-1 0 16,-5-1-4-16,0 1-2 0,0-2-1 0,-3 3-3 15,0-1 5-15,-5 2 1 0,1 2 5 0,0 2 3 16,-2 0-1-16,-1 2 0 0,-2 3-1 0,-1 0 2 16,2 2 2-16,-2 0 0 0,1 1-3 15,-1-1-9-15,-1 2-8 0,-1-1-11 0,2 1-8 16,0 0-7-16,0-1-11 0,0 2-3 0,0 2 2 16,0 3 3-16,0 4 7 0,0 3 5 15,0 1 0-15,0 3-3 0,-1 2 5 0,0 1-4 16,1-3 2-16,0 3-1 0,1-1-11 0,0-1-14 15,-1 1-27-15,2-1-26 0,2-2-15 0,-3-2-15 16,1-2-16-16,-1-3-25 0,-1-3-40 16,0-1-53-16,0 0-71 0,0-3-99 0,1-2-106 15,-1-1-31-15,5-1 454 0,-5-4 95 0</inkml:trace>
  <inkml:trace contextRef="#ctx0" brushRef="#br2" timeOffset="967623.1428">32823 13945 1 0,'-8'-12'0'0,"-8"-2"0"0,2-5 0 0,-3 3 0 16,-1 2 0-16,2 0 0 0,-3 2 0 0,1-2 0 15,1 3 117-15,2 0 5 0,-3 1-11 16,0 2-24-16,1 3-14 0,-3 0-5 0,0 3-1 15,-4 0-4-15,1-1-8 0,0 3-8 0,1 2-6 16,-3 0 0-16,4 0-1 0,0 2-4 16,1 0-2-16,-2 3-6 0,1 0-2 0,-1 1-2 15,-1 2-6-15,-1 1-1 0,0 2-3 0,-1-3-1 16,1 6-1-16,1-3 0 0,-2 3 1 0,4-1-1 16,-1-1 7-16,-1 3 3 0,-4 2 7 15,5 2 6-15,-3 0 5 0,1 1 0 0,2 2-2 16,1-2-1-16,0 2-5 0,0-1-1 0,3 1 0 15,-2 0-1-15,2 1 5 0,2 3 3 0,-2 1-1 16,2-2-1-16,2 1-6 0,3 1-1 0,0-2-1 16,0 2 7-16,-1-1 0 0,-1 1-2 0,3-1-2 15,1 2-11-15,2 1 0 0,1-2 1 16,0-1 1-16,3-1 1 0,0 0 0 0,-1-3-1 16,2 0-3-16,1-3 5 0,2 4 1 0,3-3 3 15,-2 1 4-15,1-2-2 0,3-2 2 16,3 0 0-16,3-1 4 0,1-2 3 0,3 2 1 15,-1-2-5-15,2-1-8 0,2-2-2 0,-3 0-9 16,4 1-2-16,0-2 0 0,6 1-7 16,-3-1 7-16,2-1-2 0,0 0-2 0,-3 0 3 15,4-1-1-15,0 0-1 0,3-2-2 0,-2-3 0 16,1 3-3-16,0-4-1 0,-1-1 4 0,3-1-5 16,0-1 6-16,0-1-3 0,0-2 0 15,0-1 7-15,-4 1-5 0,4-4 2 0,0 1 0 16,1 0-4-16,2-2-1 0,2-2 0 0,-2 0 1 15,3 0-5-15,-3-3 2 0,-1 3 0 16,2-4-3-16,1 3 5 0,-2-1-4 0,0 0 2 0,-3 0-1 16,1 1 4-16,2-3 0 0,-4 1-2 15,3-2 28-15,-16 8-12 0,4-3 4 0,0-1-3 16,1-2-27-16,2 0 8 0,2-4-1 0,-2 0 4 16,6-1 4-16,-1-2-2 0,-1-1 1 0,-3-1 0 15,1-2 1-15,0 0-2 0,1-1 5 0,-2-3-1 16,-4 0-1-16,1-2 5 0,-3 0-1 15,-1-1 3-15,0-2 1 0,-5 1 2 0,-2 1-1 16,-1 1-2-16,-4-2-1 0,0 3-2 0,-3 0 4 16,-2 1 0-16,-2-2-5 0,-2 3 8 15,0-3-11-15,-6 0-1 0,2 1 1 0,-4-1-9 16,-3-3 5-16,-7 3-3 0,-2-2 1 0,-4 1 0 16,-7-2 2-16,-5 2 0 0,-14-3-1 0,-50-23-22 15,3 13-6-15,1 9-4 0,14 12-9 16,0 5 1-16,-4 3-34 0,1 3-73 0,-2 4-165 15,-2 3-745-15,-1 2-569 0</inkml:trace>
  <inkml:trace contextRef="#ctx0" brushRef="#br2" timeOffset="988497.7699">2126 10962 1 0,'-1'-2'0'0,"-2"0"0"16,0-1 0-16,2 1 0 0,-2 1 233 0,0 0 61 16,-1-1-22-16,4 2-45 0,-1-2-27 15,1 1-39-15,0 1-36 0,0 0-43 0,1 0-39 16,-1 1-20-16,0 1-15 0,0-2-10 0,0 0-14 16,0 2-18-16,0-1 3 0,1 1 12 0,2 2 16 15,0 0 17-15,0 3 2 0,-2 2-4 0,2-1-1 16,0 3 6-16,0 0 4 0,-1 0 5 15,4 3 5-15,-3-1 2 0,3 1 1 0,-2 0 1 16,-1 1-1-16,2 0-6 0,-2 0-2 0,3 0-4 16,-3 2 2-16,-2-1 0 0,4 2-1 15,-3-2-2-15,0-2-2 0,0 1-2 0,2 1-2 16,-2-4 2-16,0 2 2 0,-2-4 0 0,3 2 3 16,0-3-2-16,-1 0-2 0,0 1-4 15,2-3-8-15,-1 3-13 0,-2-3-31 0,0 0-56 16,0-1-99-16,0 2-102 0,-1-4-150 0,0 1-113 15,0-2-13-15,-1-2 571 0</inkml:trace>
  <inkml:trace contextRef="#ctx0" brushRef="#br2" timeOffset="988993.2857">2077 10891 1 0,'-2'-11'0'0,"-2"-2"64"16,2-5 227-16,7 0 21 0,-2 3 8 0,4-1-53 16,-3 0-61-16,6 1-86 0,0-1-55 0,4 0-4 15,0 1 7-15,0 0-4 0,3 0-12 16,-1 1-8-16,1 1-14 0,1 4-11 0,0-1-9 16,-3 5-7-16,3 1-9 0,0 4-1 0,-3 2-1 15,1 3 0-15,-1 4 3 0,0 1-1 16,-1 5 2-16,-3 1 1 0,-1 3 4 0,0 1 5 15,-1 2 4-15,-5-1 4 0,-1 2-1 0,-3 0 2 16,-3 1 4-16,-1 1 2 0,-5 1 2 0,-1-2-3 16,-1-1-3-16,-1-1 0 0,-1-2 0 15,-2 1 3-15,-3-3 3 0,3-1 0 0,-3-4 0 16,4-2 1-16,-3-2-2 0,5-1-2 0,-2-2 3 16,1-1-2-16,5-3 1 0,-2-1 6 0,5-1 3 15,2-1 5-15,-1 1-1 0,2-2-7 0,2-1-12 16,0-1-11-16,0 2-11 0,0-3-12 15,2-1-6-15,3 0-3 0,1-1 1 0,2 1 7 16,2 0 5-16,1 1 7 0,2 3 4 16,1 0 4-16,-1-1 0 0,5 3-3 0,1 2 1 0,-2 0-1 15,4 1 3-15,-2 2-2 0,2 1 0 16,0 1 0-16,1 2 2 0,-4 1 0 0,2 1-2 16,-4 0 2-16,3 0-7 0,0 0-3 0,-5-2-19 15,3 0-51-15,-5 1-41 0,-1-5-79 16,0 2-127-16,1 0-193 0,-1-4-123 0,2 1 175 15,-2-4 467-15</inkml:trace>
  <inkml:trace contextRef="#ctx0" brushRef="#br2" timeOffset="990006.7682">2635 10958 1 0,'-6'-3'56'0,"-1"0"249"0,0-2-36 0,1 2-42 15,3 1-30-15,3 1-19 0,-1 1-52 0,1-2-64 16,1 2-81-16,0 2-28 0,4-1 1 0,-1 0 28 16,6 2 41-16,1-2 0 0,-1 1-1 0,2-2 1 15,3 2 1-15,-4-2-1 0,0 1 0 0,-2-1 0 16,1-1 1-16,-4 1 7 0,1-2 10 16,1 0 16-16,-3 1 14 0,1-3 4 0,-1 0 0 15,2 1-7-15,-4-3-6 0,2 2-5 0,-3-1-2 16,1 0-4-16,0-2-4 0,-1 2 2 0,-2 0 4 15,0 1 3-15,0 1 1 0,-1-1-7 16,-1 0-7-16,-1 1-10 0,1 1-8 0,0 0-3 16,-2 2-7-16,0-1-4 0,2 1-9 0,-4 1-4 15,2-1-7-15,1 3-4 0,-3 1-1 16,4 2-3-16,-3-1 1 0,2 4 2 0,0 2-1 16,1-1 6-16,2 1 2 0,0 0 5 0,2-2-1 15,1 3-1-15,0-3 1 0,2 1 0 16,0-2 4-16,2-1 3 0,4-1 2 0,-1-2 4 15,-1-3 6-15,5-1 2 0,0-2 5 0,0-5 1 16,4-2-3-16,0-1-3 0,-1-5-5 0,3-1-5 16,-2 0 3-16,1-2 0 0,-3-3 0 0,-1-2-1 15,0-1-2-15,-3-1 0 0,-1-1 0 16,1-1 2-16,-4 0 1 0,-2-6-2 0,-1 4 1 16,-3 0 1-16,-2 2 11 0,-2 4 8 0,-3 3 0 15,-1 3-5-15,-2 4-17 0,-2 2-10 0,0 4-4 16,-1 3-1-16,-2 2 0 0,-2 2-8 15,1 4-1-15,-1 2 0 0,0 0 3 0,1 3-1 16,4-1-1-16,0 3-5 0,5 0-3 16,2 4 4-16,3-1 3 0,1 2 4 0,2 1 3 0,5-3 1 15,1 3 1-15,2 1 2 0,3-4 3 0,4 3 2 16,2-4 2-16,1-1 2 0,0-1-1 16,3 0 1-16,-3-2 0 0,1 0-1 15,-2-2 0-15,-2 1-2 0,-2 0-1 0,-2 0-2 0,1-1 0 16,-5 3 2-16,0-2 0 0,-3-2 0 15,-1 4 0-15,-3-2 1 0,-2 2 1 0,-2 3 1 16,-2-1 4-16,-3 3-1 0,1-2 3 0,-5-2 1 16,3 0-1-16,0-2 0 0,-2-3 3 15,2-1 2-15,3-3-1 0,1-2 5 0,2 0-2 16,-1-2-9-16,2-1-9 0,0-1-22 0,2-3-14 16,0-4-5-16,4-1 1 0,4-4 11 0,2-3 10 15,3-3 8-15,-1 2 4 0,4-5 4 0,-2-2 2 16,3 4 2-16,-2-2 3 0,0 5 0 15,-4-2 2-15,-1 0 3 0,2 3 2 0,-2 2 9 16,-5 4 9-16,-2 3 6 0,-3 4 4 0,1 0 2 16,-2 5-9-16,-1 1-12 0,0 0-14 0,-1 1-26 15,1 1-1-15,-1 3 1 0,-1 1 10 16,2 7 18-16,-3 1 0 0,0 4 0 0,1 2-5 16,0-2 0-16,2 1-3 0,0-2 0 0,2 1 4 15,3 1-5-15,-2-5 4 0,6-1 1 0,1-2-3 16,-1-4 6-16,-2-3 0 0,2-1 5 15,0-2 2-15,1-2 4 0,-3-2 1 0,2 0 4 16,-3-2 5-16,1-3 2 0,0 0 2 0,-2-3-1 16,0-1-6-16,-2-1 3 0,0 1-6 0,-2-3-3 15,1 1-2-15,-4-2-4 0,1-1-2 16,-2 1 1-16,1 0 1 0,-3 0-3 0,-1 0 2 16,-1 2-1-16,0-3-4 0,-4 3 2 0,0 1-7 15,-2 1-4-15,-3 3 0 0,1 1-9 0,-5 3-2 16,1 3-6-16,-1 2-15 0,2 1-35 0,1 3-59 15,1 1-91-15,3 3-184 0,1 2-384 0,6 0-610 16</inkml:trace>
  <inkml:trace contextRef="#ctx0" brushRef="#br2" timeOffset="991113.3838">3577 10467 1305 0,'-6'-2'389'0,"3"1"-146"15,-2-1-48-15,3 2-43 0,0 1-22 0,1-1-27 16,1 1-37-16,-2-1-30 0,2 1-29 0,2 2-14 16,-2 0-1-16,1 1 6 0,1 4 2 15,0 2 0-15,2-1 4 0,0 4-5 0,0-3 4 16,1 2 1-16,0-1-3 0,2 1 6 0,1-2-3 15,0 1 2-15,-1-1 2 0,3-2-3 16,-1 0 1-16,1-2-1 0,1-1 1 0,-2 1 1 16,2-4 0-16,3 0-3 0,-4-1-4 0,0-2 2 15,-1-2-2-15,1-3-1 0,-2 0 4 0,0 0-2 16,-1-4 4-16,-2 2 0 0,1-1 5 16,-1-2 1-16,0 0 4 0,-1 0 3 0,-2-1-1 15,1-1 4-15,-2-1-1 0,0 2 2 0,-2-1 3 16,0 1-4-16,-2 1 3 0,1-1 1 0,0 4 4 15,-1-1 1-15,0 4 0 0,2 2-2 0,-1-1-7 16,0 3 2-16,2 0-8 0,-1 1-8 16,1 1-8-16,-1 0-18 0,1 0-2 0,0 2-1 15,1 2 4-15,2 2 8 0,-3 0 6 0,3 2 3 16,1 2 0-16,0-1 4 0,-1 1-3 16,2 2-2-16,1-1 4 0,-2-1-4 0,2 0 2 15,1 0 0-15,0 1-2 0,0-4 4 0,-1 0-2 16,2 1 3-16,-1-4-2 0,-1 0 2 0,3 0-1 15,-4-2-2-15,1-2 4 0,0-1-4 16,0 0 4-16,2-1-1 0,2-3 0 0,-2-1 2 0,1-2 0 16,0-2 0-16,0 1 1 0,-1-2-1 0,0-3-1 15,-1 2-1-15,2-3 4 0,-3 0-5 16,2-1 4-16,-1-2 1 0,1 1-2 16,-3-2 7-16,1 0-6 0,-2 0 1 0,1 1-2 0,1 3-2 15,-3 3 0-15,1 1-2 0,0 3 1 16,-1 0-5-16,0 2 2 0,1 0 0 15,1 1-3-15,0 0 4 0,1 1-1 0,-1 2 1 0,1 2 2 16,-2 2-3-16,1 0-4 0,1 2-1 16,0 0 2-16,1 1-2 0,-1 2 7 0,4 0 0 15,-3 0-2-15,1 0 5 0,1 0-5 0,-1-1 1 16,4 1 0-16,-5-1-4 0,2-2 1 16,1-2-1-16,0 0 1 0,0-3-7 0,1-3-5 15,-1 0-7-15,3-4-9 0,0-2 5 0,-1-1 1 16,1 0 8-16,1-2 10 0,-3-1 2 0,-1 1 3 15,0-4-1-15,-1 2 3 0,-1-1-1 16,0 1 4-16,-3 1 2 0,0 0-4 0,-2 1 5 16,5-2-6-16,-2 2 0 0,-1 0 2 0,0 4-2 15,-1 2 6-15,-4 1 3 0,1-1 1 0,-1 4 0 16,0 1-2-16,0 1-4 0,0 0-10 16,0 1-8-16,0-1-11 0,-1 2-1 0,2 3 5 15,-1 0 6-15,1 1 8 0,0 2 3 0,3 1 0 16,0 0 2-16,1 1 2 0,1-2 2 0,2 0-1 15,0 2 1-15,3-4-2 0,2 0-1 0,3-1 4 16,-2 0-7-16,5-1 4 0,-5-3-1 16,3-1-3-16,0-4 6 0,-3 0-1 0,2-3 1 15,-2 2-1-15,-2-2 1 0,3-3-3 16,-1 0 1-16,1-3 5 0,0 0-4 0,-3-2 4 16,0 2 0-16,0-3 0 0,-1-2 7 0,-2 1 1 15,-2 2 4-15,2-1 5 0,-6 0 2 0,3 0 0 16,-4 0 0-16,0-2 4 0,0 5 0 0,-2 0 7 15,0 2 2-15,-3 2-6 0,1 2 3 0,-2 1-6 16,-2 3 0-16,0 2-3 0,0 0-8 16,-3 2-7-16,1 1-8 0,-3 3 0 0,0 3-4 15,0 2 2-15,-6 4 2 0,5 2-4 0,-2 1 4 16,4 1-2-16,2 0-1 0,0 0 2 16,6 2-3-16,-1-2 0 0,6-3-2 0,-1 3 1 0,7-2-9 15,1-3-9-15,4 0-30 0,3-2-57 16,6-1-61-16,4-3-146 0,-1-1-549 0,5-4-726 15</inkml:trace>
  <inkml:trace contextRef="#ctx0" brushRef="#br2" timeOffset="994197.1743">2586 11806 1 0,'-6'-5'363'16,"1"-2"89"-16,-5-2-83 0,4 3-76 0,1 0-43 0,-1 1-52 15,0-1-35-15,-4 2-28 0,1 1-21 16,0 2-17-16,-1 0-25 0,-1 1-19 0,0 2-18 16,-4 3-8-16,0 3 5 0,-4 0-6 0,1 3-2 15,-1 5-6-15,1 0-8 0,1 1-1 0,1 1-3 16,6 1-5-16,-3-1 1 0,6 0-3 15,1 2 0-15,-1 2 1 0,4 1 2 0,2-3-3 16,2 0 0-16,0-1-2 0,4-4-1 16,1 1 4-16,4-5 0 0,2 0 4 0,2-7 0 0,1-1 4 15,5-5 4-15,1-1 5 0,6-5 5 16,-2-5-2-16,4-3-2 0,0-1-3 0,0-5-5 16,-5 0 1-16,4-1-3 0,-6-2 2 0,0-1 1 15,-4 3 0-15,1-2 2 0,-7 1-1 16,-1 3 5-16,-2-3-3 0,-1 1 3 0,-5-1 1 15,2 1-2-15,-5 0 2 0,-2 1-1 0,-2 2 5 16,0 0 4-16,-3 5-4 0,1 1-4 0,-1 3-7 16,0 0-4-16,-1 3-1 0,1 2 1 15,-1 2-1-15,1 1-6 0,0 2-1 0,1 2-4 16,-1 2-5-16,-2 2 0 0,-1 4-5 0,3 5 0 16,-2 1 1-16,1 8 4 0,1 0 2 0,4 0-1 15,3 2 1-15,2-2-4 0,5 1 4 16,2-1 3-16,4 0 3 0,5-2 3 0,2-1-2 0,3-5-3 15,0-2 0-15,4-4 1 0,-1-3 0 16,1-2 4-16,0-4 0 0,-2-4-2 0,1 0 6 16,-3-1 1-16,-2-2 0 0,0-1 3 0,-5-4-2 15,-1 2-1-15,-2-4-1 0,-2 2 1 16,-2-4 3-16,-2 0 2 0,0 2 0 0,-4-3-1 16,4 0 0-16,-6 2 1 0,0-1 1 0,-3 0 3 15,-1 1-5-15,-3-1-1 0,0 0-2 0,-2 1-1 16,0 1-1-16,-3-1 1 0,-2 5-1 15,1 0-1-15,0 2-2 0,1 5-2 0,1 0-4 16,2 5-1-16,4-2-10 0,-2 2-9 0,3 1-9 16,-2 4-4-16,0 4 4 0,0 2 9 15,2 1 9-15,3 5 6 0,6 2 4 0,1-2-1 16,4 3 0-16,4-3 3 0,6-3-1 0,1 0 2 0,6-3 1 16,-1-2-1-16,2-5 1 0,-2-3-1 15,3-5-1-15,-5-2-2 0,1-3-1 0,-2-3-2 16,0-2-1-16,-5-2 3 0,0-2 0 15,-3 0 3-15,0-5 3 0,-4 0 0 0,-1-2 4 0,-3-1 1 16,-2-2 3-16,-1 0-3 0,-3-2 2 16,-1-2 0-16,-2 1 0 15,-1 2 6-15,-5-2 0 0,3 3-1 0,-5 2 0 0,-1 1-3 0,0 5 2 16,-2 2 4-16,0 4 2 0,2 2-2 16,2 3-6-16,-3 5-5 0,4 1-6 0,1 2-6 15,2 2-7-15,-1 3-5 0,1 4 0 0,1 4-1 16,0 4 8-16,2 7 5 0,2 1 3 15,4 5 5-15,2 3-1 0,-2 3 0 0,6-1-1 16,1 4 0-16,-1-2 1 0,-1 2 1 0,3 2 0 16,-2 0-2-16,-1-1 2 0,0 1 0 0,-3-5 0 15,-1-2 1-15,1-7 0 0,-4-6-1 0,0-5-2 16,1-7 4-16,-4-5 7 0,0-4 17 16,0-2 19-16,1-1 4 0,-1-3-7 0,-1-3-16 15,0-5-17-15,-3-3-3 0,1-5-2 0,0-1-1 16,-4-3-1-16,4 0-1 0,-3-3-1 0,4-1 1 15,-4-3 1-15,2 1-3 0,2 0 3 0,-1 3-1 16,2 1-3-16,2 4 1 0,1 1-6 16,1 3-3-16,1 4-2 0,4 0-2 0,-2 4 1 15,2 2-3-15,0 2 1 0,0 2-6 0,2 1 0 16,2 2 2-16,4 3-1 0,-3 1 6 16,4 3-1-16,-1 2 2 0,0 4 2 0,-2 2 2 15,1 3 4-15,-4 1 4 0,0 0 2 0,-3 3-1 16,-4 2 0-16,2-3-1 0,-5 3 0 15,0-1 1-15,-2-4 0 0,-2-3 0 0,1-4 3 16,0-5 1-16,1-2 4 0,0-2 5 0,2-1 7 16,-1-3 3-16,1 1 0 0,-1-2-11 15,0-1-14-15,3-4-12 0,0-7-9 0,2-1 4 16,3-4 3-16,3-2 2 0,2-2 2 0,4-4 0 16,1 0 1-16,-2-5 2 0,1-2 0 0,0 2 1 15,-1-1 3-15,-1 4 3 0,0 4 1 0,-5 0 2 16,1 4 1-16,0 1-2 0,-4 3 3 0,-3 3 3 15,-1 3 1-15,-1 1 3 0,-2 3 0 16,-1 3 3-16,0 3 2 0,-2 0 2 0,1 2-5 16,-1 1-5-16,-3 1-7 0,-2 2-6 15,-1 3 1-15,-1 2 1 0,-4 4 2 0,0 2 4 16,0 4-2-16,0 2-1 0,1 2 1 0,1-1-1 16,3 2 0-16,1-2-1 0,5 1 0 0,-2-2-4 15,5 0 3-15,5-2 1 0,-2-3 0 0,1 0 2 16,2-1-2-16,3-3 0 0,0-4 0 0,2 1 2 15,0-1 0-15,2-3 2 0,-1-2 2 0,4-2 1 16,-1-1 5-16,3-1 1 0,-2-4 2 16,1-2 1-16,1-6-4 0,0 0-4 0,4 0-1 15,-5-1-2-15,2 3 1 0,-5-2-1 0,2 2 2 16,-1 1-4-16,-2 1 2 0,0-1-2 16,2 3-1-16,-5 3 2 0,-2-1-4 0,1 1 0 15,-1 3-2-15,-2 1-1 0,1 1 0 0,-2 0 0 16,3 1 2-16,0 0-2 0,0 1 2 15,1 1 0-15,1 1-1 0,-2 0 3 0,2-1-5 0,3 1-1 16,-2-1-5-16,2-1-4 0,-1 2-3 16,3-4-2-16,2-4-2 0,4 0-3 0,1-5-1 15,4-2-6-15,1 1-6 0,2-5 0 0,2 2 2 16,3-4 2-16,-3-3 1 0,-1 1 0 16,-1 1 5-16,-4 0 7 0,1 0 12 15,-4-1 7-15,-4 2 3 0,-3 0 1 0,2 3 3 0,-7 1 4 16,-2 2 5-16,-3 1 9 0,-1 3 10 0,-4 1 8 15,-1 1 5-15,-2 1-4 0,1 0-4 0,-2 2-10 16,-2-2-9-16,-2 4-5 0,1 3-4 16,-6-1 0-16,2 3-3 0,-3 1 1 0,-4 1 0 15,-3 6-4-15,2 1 2 0,-2 0-2 0,1 2 0 16,5 2-1-16,0-2-4 0,4 2-2 0,2-2-2 16,4 0 0-16,2 1-1 0,1-2 3 15,4-3-1-15,1 1-2 0,1-6 3 0,3-1-3 16,2-4-1-16,1-2-1 0,2-3-3 0,0-4 0 15,6-5-1-15,1-2 2 0,2-1 1 0,1-4 4 16,3-1 4-16,-1-3 0 0,-1-1 5 16,-4-3 0-16,1 1 1 0,-4-1 4 0,2-2-3 15,-7-1 1-15,0-2 2 0,0 3 2 0,-2 1 3 16,-1-3 4-16,-3 0 5 0,0 2 1 0,-4 3 5 16,-1 1-2-16,-4 2 0 0,-2 3 3 15,1 1-3-15,-1 5 0 0,-3 1-3 0,4 3-6 16,-2 5-4-16,3-1-3 0,0 4-4 0,2 1-6 15,2 2-7-15,-3 1-9 0,2 5-5 0,-2 3 4 16,1 4 3-16,-2 5 6 0,1 0 3 0,0 4 0 16,3 3 2-16,3-1 2 0,1 3 1 15,-1-1-1-15,3 0 2 0,2 0-2 0,-1-2-2 16,5-3 4-16,2-1-5 0,1-2-1 0,1-6-1 16,0-2-3-16,1-3-1 0,3-4 0 15,-4-1 0-15,4-3 1 0,-2-5 2 0,2-2 0 16,-1-4 4-16,1 2 3 0,0-5-1 0,0 2 2 15,0-6 1-15,-3 1-4 0,0-1 6 0,0-1-2 16,-4-2 3-16,1 0-1 0,-4 0 1 16,1 2 1-16,-3 2-1 0,-2-1 5 0,-2 5-1 15,-3 0 5-15,-2 1 3 0,-2 4-3 0,0 2 6 16,-3-2-5-16,2 4-3 0,-4 1-4 0,-2 1-6 16,1 3-7-16,-3 2-2 0,-2 1 0 15,-1 7 2-15,-3-1 2 0,-1 4 4 0,2-1-4 16,2 3 1-16,2-1-3 0,2-1-1 15,4 0 2-15,0 1-4 0,2-2 3 0,4 0-3 0,0-1 1 16,2-4-2-16,1 1 3 0,4-4 2 16,-3-2 2-16,5 1 4 0,2-3 0 0,-1 0 2 15,3-2 0-15,-1 0-4 0,4-1 0 0,-1-2-2 16,1 3 0-16,1-4 1 0,-4 1 2 0,3-1 0 16,-2 1-1-16,1 0 4 0,0 0-4 0,0 1-1 15,-2 0 2-15,-2 1-4 0,3-2 1 16,-3 3 0-16,0 1-3 0,0 1 3 0,1 2 0 15,-2-2 2-15,2 1-2 0,-3 1 5 0,4-2-4 16,-2 1 0-16,-3 1 4 0,1-1-5 16,-1-1 1-16,-1-1 0 0,1 0-2 0,-4 0 0 15,1-1 0-15,0 0-1 0,1-3-2 0,-1-2 0 16,4-1-3-16,-2-1-3 0,2 0 4 0,0-3-3 16,-1 1 6-16,-2-2 2 0,1 1 2 0,-1-1 2 15,0 0 3-15,0 1 2 0,-1 0 1 16,-2 2 2-16,0 0 1 0,-1 2-1 15,-1 2 5-15,-1 2-6 0,-1-2 3 0,2 3-1 16,-1-1-3-16,1 3-3 0,-1-1-10 0,2 2-14 16,-1 1-8-16,1 0 0 0,2 1 5 0,-1 5 13 15,3-1 5-15,0 4 1 0,3-3 5 0,2 0 1 16,0 2-3-16,1-3 4 0,5 0-3 0,4 1-2 16,0-4 2-16,4-3-1 0,-2-3-3 0,-2-4-2 15,0 0 4-15,1-1 0 0,-5-4 5 0,1-2 4 16,-1-2-2-16,-2-4 8 0,-1 3-2 15,-4-5 4-15,0-4 4 0,-2 0-3 0,-1-2 5 16,-2 0 3-16,3-1 6 0,-5 3 0 0,-1-3 7 16,-2 1 3-16,-7-1-1 0,5 1 4 15,-5 0-8-15,-2 0-3 0,-1 2-2 0,-4 1-12 16,0 6 1-16,4 4-3 0,-2 2-1 0,3 3 1 16,3 4-2-16,0 1-1 0,4 4-11 15,0-2 2-15,2 2-10 0,-2 2-1 0,2 1-1 16,1 3-3-16,0 4 2 0,1 3 1 0,3 3 3 15,0 3 1-15,1 5 4 0,2-1 2 16,1 1-4-16,3 2 8 0,-1-1-6 0,0 1-1 16,2 0 4-16,1 4-9 0,0-3-9 0,-2 1-22 15,0-1-22-15,1-3-24 0,-1-6-26 0,1-4-31 16,2-3-43-16,-4-3-77 0,-3-2-197 0,0-4-416 16,-2-2-353-16</inkml:trace>
  <inkml:trace contextRef="#ctx0" brushRef="#br2" timeOffset="994528.105">5451 10468 518 0,'-1'-1'404'0,"-1"-1"-87"0,4 0-69 15,0 0-69-15,1-3-21 0,5 0-13 0,3 0-7 16,3-2-16-16,4-4-20 0,2 2-19 15,3-2-2-15,0 0 2 0,0 2 4 0,-4-4 4 16,2 3-6-16,0-2-9 0,-1-1-7 0,1 1-9 16,1-1-10-16,-3 1-4 0,3-2-7 15,-3 1-6-15,-2 0-3 0,-3 5-4 0,-3 0-3 16,-2 1-1-16,0 3-5 0,-5 1-4 0,-1 1-2 16,-2 2-2-16,-1 0-3 0,-1 0-1 0,1 2-3 15,-2-2-9-15,1 1 1 0,-3 2-2 0,2 0-1 16,-4 6 6-16,3-1-9 0,-4 2-20 0,3 3-48 15,-4 1-97-15,-1-1-239 0,1 5-677 16,-2-3-441-16</inkml:trace>
  <inkml:trace contextRef="#ctx0" brushRef="#br2" timeOffset="995294.3196">2881 12609 1097 0,'-9'-13'390'16,"1"-1"-1"-16,1-7-79 0,1 4-59 0,5 5-36 15,-2 1-46-15,2 2-26 0,1 0-28 0,0 2-29 16,0 2-17-16,0 3-24 0,1 2-20 15,-1 0-12-15,3 0-15 0,0 2-4 0,3 3-1 16,2 2 3-16,3 4 2 0,1 2 3 0,-1 4 0 16,7 5-5-16,-3 1 6 0,1 2-2 0,1 2 4 15,-3 0 1-15,-1 3-6 0,3-1-2 0,-3-1-6 16,3 0-9-16,-2-3-14 0,0-4-21 16,-1 0-38-16,0-2-40 0,-2-5-70 0,-3 0-54 15,0-4-22-15,-4-1-18 0,0-3-26 0,-2-1-71 16,-5-3-127-16,-1-2-24 0,-2-2 380 15,0-3 163-15,-2-1 0 0,-3-3 0 0,-1-1 0 0,-1 0 0 16,-1 0 0-16,0-1 0 0,-3-1 0 16,2 0 0-16,-3-2 0 0,0 3 0 0,-1 1 391 15,1 0 21-15,2 1-26 0,1 3-71 16,8 2-82-16,1 0-60 0,5 2-60 0,1 2-33 16,0-1-32-16,1 1-24 0,0-2-5 0,4-1 3 15,2-1 10-15,8-2 6 0,2-4-2 0,5-6-2 16,1 0-6-16,-1 0-4 0,1 0-1 0,1 0 4 15,-4 1 4-15,-3-1 10 0,1 0 8 16,-1 1 2-16,-1 0 5 0,-3 4 1 0,-2-2 2 16,-3 3 3-16,0 1-2 0,-2 2-6 0,-2 3-6 15,1 1-11-15,-4 3-14 0,0-2-10 16,0 4-9-16,-1-2-7 0,3 1 3 0,1 1-1 16,-1 3 2-16,3 2 3 0,0 3-1 0,3-1 0 15,-2 5 1-15,0-1 2 0,1 3-2 0,0 2 3 16,2-2-2-16,-1 1 0 0,0 1 1 15,-3-3-1-15,1 0-3 0,2-1-4 0,-1-3-6 0,-3-2-13 16,0 0-17-16,-2-2-31 0,1-3-40 16,0 0-48-16,-3-2-60 0,0-4-52 0,-1 0-234 15,-2-3-379-15,-3-4 3 0</inkml:trace>
  <inkml:trace contextRef="#ctx0" brushRef="#br2" timeOffset="995497.0617">2985 12294 1233 0,'-4'-7'279'0,"-4"-1"-11"16,2 0-47-16,1 1-50 0,4 4-33 0,1-1-51 15,0 3-47-15,1 1-44 0,1 0-34 0,1 1-9 16,1-1 1-16,5 2 19 0,2 1 4 16,4 0-50-16,1 4-130 0,3-1-304 0,0 2-275 15,0 3 96-15</inkml:trace>
  <inkml:trace contextRef="#ctx0" brushRef="#br2" timeOffset="996299.5565">3304 12461 1380 0,'2'-1'349'0,"-2"0"-28"0,1-1-72 15,1 2-54-15,-1-2-36 0,2 2-45 16,-2-2-42-16,2 0-26 0,1-1-18 0,2 1-14 15,4 0-6-15,3 4-5 0,-1-1 2 0,4 3 1 16,-2 0-3-16,2 5 1 0,-3-1 0 16,2 3 2-16,-4-1-1 0,0 3 3 0,0-2-3 15,0 4 1-15,-2-3 3 0,0 3-1 0,-3-2 1 16,0 0-2-16,0-4 0 0,-2 3-1 16,-2-3 0-16,0-1 2 0,1 2-1 0,-2-4 2 15,-1-2 2-15,0-3-2 0,0 1 12 0,0-1 5 16,0-1 9-16,0-1 10 0,0-1 1 0,0 2-9 15,-1-2-9-15,-3 0-11 0,1-2-12 0,0-2 1 16,-1-2-4-16,-1 0-1 0,1 0 0 16,0-2-2-16,2-1 0 0,0-1 1 0,-2-2-4 15,3-1 1-15,1 3-1 0,0-4 2 0,0 3-2 16,2-1 0-16,3-2 3 0,-3 3-5 16,4 0 3-16,-2 1-1 0,4 2-4 0,-2 3 3 15,1 1-3-15,0 0-1 0,-1 1 0 0,0 2-3 16,4 3 0-16,-2-1 0 0,-2 2-1 15,3 1 0-15,0 2 2 0,2 1 1 0,-1 2 3 0,-1 1 4 16,1 3 0-16,0-2 2 0,-1 2-1 16,-1 2 2-16,-2-1-1 0,0 0 1 0,1 0 1 15,1-1-1-15,-2-1 2 0,-2-3-1 0,0-1-2 16,-2-4 2-16,1-1-2 0,-2-1-1 0,2-1 0 16,1-1 0-16,-2-1 2 0,1-5-1 15,2-2 0-15,0 0-2 0,2-5-1 0,-3 0-1 16,1 0-1-16,-1-1 2 0,0-1-1 0,0 0 1 15,1-3 0-15,-1 0-1 0,2 1-1 0,-1 1 2 16,0 0-1-16,-2 3-1 0,1 3-1 16,0 2-4-16,0 5-3 0,-2 1-3 0,2 2-6 15,-1 0-3-15,3 0-1 0,-3 2-3 0,2 4 7 16,2-2 4-16,4 3 6 0,-1 1 7 16,2-1 2-16,4 4 2 0,-1-3 1 0,3 0 1 15,-1-2 0-15,1 1 0 0,-2-3 2 0,0-2-2 16,0-2 3-16,-1-3 0 0,1 0-1 0,-1-4 3 15,-3-3-3-15,1-2-2 0,-2-1 0 16,-1-2 1-16,-2 0 2 0,1-3 2 0,-3 0 3 16,0-3-3-16,0 0 5 0,-2 2-1 0,1-1 4 15,-3 2 2-15,0 2-2 0,-2-1 2 0,0 3 1 16,-3 5 3-16,1 3 1 0,-2 3 3 0,1 2-3 16,0 3-9-16,-3 0-5 0,2 3-8 0,-5 4-4 15,0 3 4-15,-2 2 1 0,-1 6 1 16,-1 2 0-16,1-2 0 0,3 4-2 0,3-1 1 15,1-2-1-15,2 2-2 0,6 1 5 0,3 1-4 16,2 3 3-16,4-2-1 0,3-2-15 16,4-5-29-16,3-7-29 0,7-2-68 0,2-4-108 15,4-6-175-15,1-3-461 0,1-5-372 0</inkml:trace>
  <inkml:trace contextRef="#ctx0" brushRef="#br2" timeOffset="997919.2152">4561 11675 1174 0,'-8'-5'544'15,"-3"2"-214"-15,1 0-103 0,3 3-62 0,5 1-55 16,1 0-49-16,-1 1-31 0,2 2-15 0,2 2-4 16,-1 3 4-16,1 4 1 0,2 2 4 0,2 2-1 15,-1 3 0-15,3 1-1 0,1-1-1 16,-2 2-2-16,1-1-3 0,-1 2 2 0,-1 1-1 15,-2 2 1-15,0 0 0 0,-2-1 0 0,-1 0-2 16,-1-6 0-16,0-2 0 0,-1-4-2 0,0-4 4 16,-2-4 1-16,2-2 2 0,0 1 15 15,1-4 6-15,0 0 10 0,0-4-5 0,-1 1-15 16,1-4-16-16,-2-2-16 0,2-4-3 0,0-2-5 16,2-2 4-16,0-4 1 0,3-1-3 15,1-1 7-15,3 1-2 0,2 2-3 0,-1 0 4 16,3 4-4-16,-2 2 0 0,1 4 2 0,-2 2-1 15,-1 3 1-15,0 0 0 0,2 3-2 16,-1 1-2-16,0 2-1 0,0 3 1 0,0 2 1 16,-3 2 2-16,2 1 1 0,-2 5 1 0,-2-1 2 15,1 3 0-15,-3 3-1 0,0-1 6 0,-3 2 0 16,-3 3 2-16,0 0 5 0,-3-1-6 0,1-2 0 16,-1 0 0-16,0-5-5 0,2-2 3 0,1-4-1 15,0-1-3-15,2-4-1 0,1-1-11 0,2-2-17 16,1-2-16-16,1-3-12 0,4-5-9 15,3-3 0-15,7-7-1 0,1-3-8 0,2-5 5 16,2-1 11-16,5-4 16 0,2 0 23 0,-3 2 16 16,2-1 7-16,-3 1 3 0,-4 2 4 15,-3 0 4-15,-4 3 4 0,-5 2 9 0,0 3 6 16,-4 2 9-16,0 5 11 0,-3 2 8 0,-3 4 8 16,-3 2-3-16,1 3-10 0,-3 1-16 0,0 1-16 15,-2 3-12-15,-2 2-3 0,-1 2 3 16,-5 4-2-16,1 1 3 0,1 1-1 0,-3 4-5 15,4-2 2-15,1 2-4 0,2 1 0 0,1 0-1 16,5 0-2-16,-2-1-1 0,4 2-1 16,2-3 1-16,4 0-2 0,0-2 4 0,3-5-1 0,2-3-2 15,3-3 3-15,2-1-6 0,1-4-2 0,0-2-1 16,3-2-3-16,-3-3 2 0,0-4 2 16,1 2 0-16,-4-3 1 0,2 0 5 0,-1 0 3 15,-2-1 0-15,2 0 3 0,-3-1 1 0,-2 1 0 16,-2 1 5-16,1 0-3 0,-5-3 3 15,1 3 1-15,-1 0 4 0,-3 2 1 0,0-1 2 16,0 3 5-16,-4 0 0 0,1 5 6 0,0 0-1 16,2 1-2-16,-2 2-2 0,2 0-6 15,-1 0-4-15,1 2-7 0,-1 2-11 0,1 1-5 16,1 2-2-16,-3 0 2 0,1 4 3 0,-1 3 6 16,2-1-1-16,1 4-2 0,0-1 4 15,1 0-6-15,0 1 4 0,2-4 1 0,1 2-1 16,-3-4 4-16,5 0-2 0,-2-2 0 0,1-1 0 15,1-1 0-15,0-1 0 0,0-3 0 0,2-2 4 16,0-2-3-16,0-2 4 0,5-3-1 0,-2-2-2 16,-1-3 3-16,3-1-4 0,0-1 2 15,-2-2 2-15,0 0-2 0,0-1-1 0,-2 2 0 16,0-1 1-16,0 0-7 0,-2 1 6 0,3-2 1 16,-1 2-2-16,-1 4 7 0,0-2-7 0,-1 4 0 15,1 1-1-15,0 4-1 0,0 0-1 16,-3 2-1-16,2 3 2 0,-2 0-6 0,3 1 3 15,2 2-1-15,-1 2-1 0,0 3 5 0,2 1-2 16,-1 1 1-16,0 3 2 0,2 0-1 16,0 0 0-16,0 2 0 0,2-1 3 0,-3 2-2 0,1-5 2 15,-1 0 1-15,-2-1-4 0,1-3 6 0,0-2-4 16,-5-2-1-16,0-2 1 0,0-1-4 16,1-3 3-16,-1 0-1 0,1-5 0 0,2 0-2 15,2-6 3-15,-4 1 2 0,0-5-2 0,2-1 2 16,-4 1-2-16,4-3-1 15,0-1 3-15,-4-2-4 0,2 1 4 0,-3-2-2 0,4 0 1 16,-5 2 4-16,-1 0 0 0,-1 3 4 0,1 2 2 16,-2 5 5-16,1 3-2 0,-1 0 3 15,0 5 1-15,-3-1-8 0,1 2 4 0,1 2-4 16,1 2-3-16,-1 0-3 0,-1 1-10 0,-1 1-4 16,3 2-4-16,-4 5 3 0,1-1 2 0,-4 4-1 15,6 1 6-15,1 2-8 0,1 0 6 16,2 2 1-16,2-1 0 0,2 0 5 0,2 0-4 0,2-2 0 15,6-4-3-15,4 1 0 0,4-6-2 16,3-5 0-16,3-3 1 0,-1-4 0 16,4-3 2-16,-2 2 3 0,-2-5-2 0,-3 0 7 0,-1-1-3 15,-5-2 1-15,3 1 1 0,-4-2-3 16,0-1 3-16,-2 0 0 0,1 2 2 0,-5-5-3 16,-2 4 5-16,0 1 3 0,-4 3 1 15,-4-1 8-15,1 4-1 0,-4-1 1 0,-4 2-2 16,2 2-4-16,-1-2-3 0,-5 5-3 0,0 1-2 15,1 2-8-15,-3 2-2 0,-5 4-2 0,0 3-2 16,-3 3 9-16,-3 4-3 0,1-1 2 0,-1 5 1 16,4 0-6-16,2-1 2 0,4-1-3 0,4 0 3 15,1-1-3-15,5-6 0 0,2 2 0 16,4-4-4-16,1 0 6 0,3-3-3 0,6-5 2 16,-1-3 1-16,5-3-3 0,2-3 4 0,-1-4-4 15,2 1 3-15,-2-5 1 0,2 0 3 0,-1-1 2 16,-3-1 2-16,-1-1 3 0,-5-2 0 0,-2 1 1 15,1-2 1-15,-4 1-3 0,-3 0 0 0,0 0 1 16,-1 2 2-16,-4-3 3 0,-2 2 2 16,0-1 2-16,-1 0 0 0,-3 0 4 0,0 1-2 15,-2 2-1-15,0 3 4 0,1 1-3 0,-2 2 5 16,2 4-2-16,0 3-2 0,4 2 0 0,-4 1-5 16,6 1-1-16,-1 2-7 0,0 0 1 15,2 4-7-15,0-1-5 0,0 3 4 0,0 4-7 16,0 5 7-16,1 6 2 0,1 4-1 15,0 2 3-15,2 2 1 0,3 4-1 0,-1-2 2 16,3 3-1-16,0 3-1 0,-2 2-10 0,0 1-25 16,3 4-48-16,-3 1-97 0,-1 3-250 0,-1 5-671 15,-4 2-483-15</inkml:trace>
  <inkml:trace contextRef="#ctx0" brushRef="#br2" timeOffset="1.00065E6">3325 13406 232 0,'-8'-5'600'0,"-2"-1"-197"0,-1-4-88 16,1 4-46-16,0 1-43 0,3 2-32 0,-4-2-45 15,-1 3-30-15,2-2-19 0,-2 2-14 0,-4 1-16 16,3 1-12-16,-1 2-14 16,0 0-18-16,0 5-5 0,1-1-8 0,-5 4-2 0,2 6 4 15,-3 2-8-15,3 4 3 0,-3 0-5 0,-1 6-1 16,6 0 1-16,-2 1-2 0,6-1 0 15,0 2-2-15,1-1 0 0,4-1-2 0,-1-2 0 16,4-1 2-16,3-4-4 0,2-3 1 0,3-5-3 16,3-2 1-16,0-5 4 0,2-4 3 0,3-3 5 15,3-6 2-15,4-6 2 0,2-7-3 0,6-5-2 16,1-5-2-16,2-6-4 0,1-2 0 0,1-4-3 16,-3 0-2-16,-4 0 3 0,0-1 2 15,-7 0 1-15,1 1 0 0,-1 1 0 0,-3-2 0 16,-4 2 1-16,-3 4 5 0,-3-3-2 15,-2 3 3-15,-5 1-1 0,-3-1 1 0,-2 5 6 16,-1 3 2-16,-2 4 4 0,-2 8 1 0,0 2 1 16,0 7-3-16,3 3-3 0,1 4-5 0,-1 0-7 0,1 2-5 15,2 1-8-15,-4 4-4 0,2 3 2 16,-1 8 2-16,1 4 7 0,2 5 2 16,1 4-1-16,2-1 0 0,2 1-1 0,2-1-1 15,3-1 0-15,4-1 3 0,3 3-1 0,1-5-2 16,6 1 3-16,0-2-2 0,3-2 3 15,2-7-1-15,0 1 0 0,0-6 0 0,-1-2-4 0,-2-4 1 16,2-4-1-16,-5-5 1 0,2-3 0 16,-4-2-1-16,0-5 4 0,1 3-2 0,-3-5 4 15,1 0 1-15,-4-2 0 0,0-1 2 0,-4-1-2 16,-1-1 3-16,-2 0 0 0,-4-1 2 0,-1 2-1 16,-1-2 2-16,-2 0 0 0,-3 1-1 0,-2-1 3 15,0 0 2-15,-2 4-4 0,0 0 2 16,-5 3-3-16,4 5 1 0,1 1-1 0,-2 5-1 15,6 3-1-15,1-1-5 0,0 3 0 0,1 0-6 16,0 3 1-16,0 0-6 0,1 2 2 16,1 6 0-16,-1 2 0 0,1 5 5 15,1 4-1-15,1 2 2 0,3 1 1 0,1-3-1 0,1 0 3 16,2-1-3-16,3 0 1 0,0-3 2 16,3 0-3-16,-1 1 2 0,4-3-1 0,-2-2-2 15,4-1 1-15,-2-6 1 0,0-2 1 0,2-3-2 16,1-4 1-16,1-3-3 0,2-1 0 0,0-6 1 15,3-1-3-15,0-3 2 0,-3-2-1 16,3-1 1-16,-3-2 2 0,0-1 2 0,-2 0 1 16,-3-1-2-16,-3 2 4 0,-2-1-1 0,-3 0 1 0,0 4 4 15,-4 1-2-15,-2 0 1 0,-1 0-1 16,-2 3 1-16,0 0 4 0,-3 2-2 0,1 1 2 16,-3 1-3-16,1 1-1 0,-2 1 0 0,-1 3-2 15,0 0 3-15,-1-1-4 0,1 4 1 16,-1 0-5-16,-1 2-6 0,1 3 2 0,-2 1-4 15,-1 4 3-15,-3 1 2 0,2 2-2 0,-1 2 0 16,1 2 1-16,0 0 2 0,0 2-2 16,3 1 2-16,0 0-1 0,4-2-3 0,0 0 2 15,2-1-1-15,4-1 0 0,2-1 2 0,1-2-2 16,-1 0-2-16,5-3 0 0,-3-2 1 0,2 2 1 16,1-4 2-16,3-3 2 0,0-1-2 0,2-2 3 15,0-2-3-15,1-3 3 0,1 0 2 16,-3-3-2-16,-2-1 1 0,3-2-1 0,-5 0 3 15,1 0-1-15,0 0 3 0,-3 1 2 0,2 2-2 16,-6-2 3-16,1 3-2 0,-3 0 1 0,1-1 2 16,-2 2-3-16,-1-1 0 0,1 2-3 15,-1 0-1-15,-3 3 3 0,0-1 0 0,0-1 1 16,-1 3-3-16,1 0 1 0,-1 0-2 0,2 1 1 16,0 1 0-16,-1-1-4 0,0 0 4 0,1 1-4 15,2 1 1-15,-1 0-2 0,1 1-2 0,0 1 0 16,1-1-5-16,0 1-2 0,-2 3 0 15,2 0 0-15,1 4 5 0,0 1 1 16,1 3 0-16,3 0 2 0,1 0-2 0,4-2 4 0,2 0 0 16,3-2 0-16,1-3 1 0,2-3 1 15,3 0-3-15,1-7-2 0,2-2 1 0,-1-2-3 16,0-4 4-16,2-2 1 0,-4-3-2 0,2-2 3 16,-2-1-2-16,-3 2 4 0,-1-2 0 0,-5-4 2 15,-1 3-2-15,0-1 0 0,-4 1 3 16,-2 0-4-16,0 2 6 0,-4 3 0 0,0 2-1 15,-2 4 5-15,-1 0-5 0,0 3 3 0,-2 4-4 16,1 0-3-16,-3 3-2 0,1 0-9 0,-3 5 1 16,-1 2 0-16,-1 4 1 0,1 1 5 0,-2 2-3 15,3 2 4-15,4 2 0 0,-2 1 0 0,5 2 2 16,1-2-2-16,2 0 0 0,3 2-2 16,1 0 1-16,1 1 0 0,2 0 1 0,4 0 2 15,-2 0-3-15,2 0 5 0,-1 1-3 0,1 1 1 16,1 0 0-16,0-3-3 0,0 2 1 15,-1-5-1-15,-2 1 0 0,0 1 0 0,-2-2 4 16,-3-6 0-16,0 2-2 0,-3-5 4 0,0-1-2 16,-2-2 1-16,0-4 4 0,0-1 1 0,0 1 5 15,-1-4 6-15,1 1-1 0,-1-1-5 16,-1-3-4-16,-1-3-10 0,-1-5-7 0,1-5 3 16,0-4-4-16,1-4-1 0,5-6 3 0,1-7-5 15,3-3 4-15,3-5 1 0,0-3-2 16,4-1 5-16,-2-5-3 0,2-1 3 0,-1 1-1 15,-1 5 3-15,-1 4 0 0,0 7 2 0,-3 6 4 16,-2 7-2-16,-2 6 1 0,-3 1 0 0,0 8 1 16,-1 5 4-16,-1 4 3 0,0 2-1 15,-3 1-5-15,-2 0-5 0,2 3-5 0,-2 3-4 16,-4 5 5-16,1 5-2 0,-1 3 3 0,-2 2 1 16,3 1-1-16,4 0 1 0,1 1-1 0,4-2 0 15,3 0 2-15,2-1-1 0,3-2 1 0,2 0 1 16,3-1 1-16,3-2-4 0,-2 2 2 0,5-2 0 15,-2 0-1-15,0-1 6 0,-1-1-5 16,-1 1 1-16,0-2 1 0,-2 3-1 16,-3-2-1-16,-2 1 0 0,-1 0 1 0,-1 0-5 15,-4-3 5-15,-1 3 1 0,1-3-2 0,-1 0 8 16,-2-1-5-16,-1-3-2 0,1 0 4 0,0-2-4 16,1-3 1-16,0-1 1 0,0 1-1 0,1-4-3 15,-1 1 0-15,3-2-2 0,1-4-4 0,0-3 6 16,4-5-5-16,8-4 1 0,-2-3 2 15,6-1-3-15,0 0 4 0,-1 0-1 0,0 0 4 16,-1 2-1-16,0 0 4 0,0 0 2 0,-5 1-4 16,4 3 4-16,-7 1 0 0,-1 1 1 15,-3 1 5-15,0-1-1 0,-4 2 1 0,1-1-3 16,-3 2 0-16,-2 2 0 0,0 2 1 0,1-2 2 16,-7 4-3-16,5 2 2 0,-2 0-5 0,-1 3-4 15,-3-1 2-15,0 2-7 0,-2 2 0 0,2 1 0 16,-3 5-1-16,2 1 1 0,-4 3-1 15,1 3 2-15,0 0 0 0,-1 2 3 0,4 0-4 0,3-2 1 16,-1 0-1-16,6 0-5 16,2-3 6-16,0 3-3 0,2-3 2 0,2-1 4 0,2-2-4 15,0-4 0-15,2-1 1 0,2-3 4 16,2-3-1-16,1-3 2 0,-1-2 3 0,2-4-6 16,1 0 2-16,-3-4 0 0,3 1-4 15,0-4 3-15,0-2-1 0,0-2 0 0,0-1 3 0,2-2-1 16,-1 2-1-16,-3-1 1 0,1 2 3 0,-4 2-3 15,-4 2 4-15,0 0 0 0,-3 3 0 16,-1 3 3-16,1 4 0 0,-2 2 1 0,-1 3 0 16,-1 1-1-16,1 2-5 0,0 0-3 0,0 2-4 15,0-2-12-15,-2 1 2 0,2 1 0 16,0 2 2-16,2 3 11 0,-1 1 0 0,2 2 0 16,-1 1 1-16,3-1-1 0,-1 2 0 0,-2-2 0 15,4-1 1-15,-2-2-2 0,3 0 2 0,0-2 1 16,-1-1 0-16,3-2 4 0,-3-2-2 0,1-2 0 15,1-2 0-15,1 1-3 0,1-5 0 16,1 1 1-16,-2-3 0 0,2 1-1 0,0-4 3 16,0 1 0-16,1-1-2 0,0-1 5 15,-1 0-5-15,0-1 0 0,1 1 1 0,-2 0-7 0,2-2 4 16,-2 3 0-16,0 2-1 0,-1 1 2 0,-1 2 0 16,-3 3 1-16,3-2-2 0,-2 4 3 15,-1-1-5-15,0 2 0 0,0 1 0 0,0 1-7 16,-1 0 3-16,-1 2-1 0,2 1 1 0,-1 0 3 15,0 2 0-15,2 2 2 0,-2-2 1 16,1 1 6-16,5 2-6 0,-4-1 0 0,0 0 2 16,3 0-7-16,-2 0 6 0,1-3-1 0,0 1 0 15,-1-3 3-15,3 0-2 0,-4-2 1 16,0 0-1-16,3-3 1 0,2 0-2 0,-1-2 0 0,-1-3 1 16,4 0-6-16,-3-1 5 0,0-3 0 15,3 2-1-15,-3-2 6 0,0 1-3 0,-1-3 0 16,0 0 2-16,2-1 1 0,-1 0-2 0,-1 4 0 15,0-2 0-15,1 4-9 0,-2 0 7 0,-1-1 0 16,-1 4-2-16,2 0 7 0,-2 2-6 0,-1 1 2 16,0 3-2-16,1 0-3 15,2 3 2-15,-3 0-2 0,3 0 4 0,1 0-4 16,-3 0 4-16,4-1 2 0,-1-1-1 0,-1-1 7 0,5 0-2 16,1-3 2-16,-1-3-1 0,3-1 0 15,-1-3-1-15,1-1-4 0,-3 0 2 0,2-1-4 16,0 0 1-16,-5-1 2 0,2-2-5 15,1-1 4-15,-5 2-10 0,1 0-9 0,1 3-16 0,-2 0-42 16,-5 5-59-16,0 1-94 0,-3 3-204 16,-3 2-503-16,-1 3-551 0</inkml:trace>
  <inkml:trace contextRef="#ctx0" brushRef="#br2" timeOffset="1.00134E6">3276 14313 882 0,'-10'3'135'0,"-6"0"16"0,0 0 40 16,5 0 16-16,0-1 14 0,3 0-25 0,-1-1-29 15,3 1-21-15,1-1-29 0,2 0-16 0,0-1-21 16,2 2-23-16,2-4-19 0,-1 2-18 16,0 0-11-16,1 0 0 0,2 0 9 0,0 0 7 15,5-1 14-15,3-2 6 0,5-1 3 0,4-2 2 16,8-3-6-16,1-2-2 0,8-6-5 16,4-2-5-16,3-4-1 0,7-3 1 15,6-2 2-15,5-7 1 0,5-5-2 0,4-6-4 0,4-4-7 16,3-2 1-16,4-3 2 0,5-4-1 0,2-4 6 15,5 0-6-15,4-3-2 0,-2 2 1 16,1 0-2-16,1 0 2 0,-3-1 1 0,-2 4-4 0,0 0-5 16,-4 4 4-16,2 0-3 0,-5 3 2 15,-2 0 2-15,-6 4-6 0,-4 2-1 0,-3 7-1 16,-7 2-1-16,-6 7 1 0,-8 4 0 0,-6 5-4 16,-9 6-4-16,-9 4 2 0,-6 4 1 15,-6 2 1-15,-7 3 4 0,-3 0-7 0,-2 3-2 16,-2 2-2-16,-2-2-2 0,2 2 2 0,0-1 1 15,0 0 1-15,-1 4-5 0,1-4 2 0,-1 0 0 16,2 0 2-16,-2-2-1 0,1 4 0 16,0-2 0-16,-2 0-3 0,2 0 4 0,-1 0-3 15,1 0 1-15,0 0 0 0,0 1-5 0,-2-1-2 16,2 0-7-16,-1 1-8 0,-1 1-9 16,1 2-31-16,-6 1-30 0,1 4-48 0,-2 2-103 15,-4 0-328-15,-3 4-1133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3:47:11.45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2358 2399 1 0,'1'-4'0'16,"-1"-2"0"-16,0-1 0 0,-1-2 0 0,1 3 121 15,0 1 71-15,1-2-11 0,0 1-17 0,0 1-29 16,0-1-1-16,0 0-3 0,1 1 6 16,-1 1 0-16,1 0-5 0,-1 0-9 0,1-1-12 15,-1 1-9-15,-1 0-13 0,0 0 0 0,0 1-9 16,0-1-7-16,0 0-3 0,0-1-3 15,0 3-5-15,0-2-5 0,-1 1-9 0,-2 0-7 16,1-1-5-16,-1 0-5 0,1-1-3 0,-1 1 0 16,-3 1 0-16,4-1 1 0,-1 1 0 0,-2-1-3 15,3 0 0-15,-3 0-6 0,2 3-2 16,-3-3-1-16,1 1-4 0,1-1 0 0,-2 2-3 16,-1-3-1-16,2 3-4 0,-4 1 0 0,5-3-1 15,-5 3 0-15,2-1 2 0,-2 1-2 16,2 1-1-16,1-2-3 0,-3 2 0 0,0 0-1 15,2 0 0-15,0 0 1 0,0 2-1 0,-3-2-1 16,1 1 0-16,2 0-1 0,-6 2 1 0,3 1 1 16,-2-1-1-16,-1 3 2 0,2-2 0 15,-4 0 0-15,5 0 1 0,0 1 1 0,-1 2-2 16,0-1 1-16,1 0 1 0,0 1-3 0,0 1 2 16,0 0-1-16,-1 2 0 0,2-2 0 15,2 1 0-15,-1 1 1 0,-2-1-1 0,3 2-1 16,-2-1 0-16,5 3-3 0,-3-2 0 0,-1 2 2 15,3 0 1-15,-2 2 1 0,4 0 0 0,-3 0-1 16,2 1-1-16,-3 0 4 0,4 3 0 0,-3-1 0 16,2 1-2-16,-1 1 0 0,3-1 0 15,-1 0 3-15,1 0 1 0,0 1 0 0,2-2-3 16,0 1-2-16,2 2 1 0,-1-2 0 0,1 0 3 16,0-1-3-16,2-1 0 0,0 3 1 0,0-1-6 15,2-1 6-15,-1-3 1 0,1 3-1 16,1 0 4-16,-2-1-2 0,4 1-1 0,0 0 0 15,1 3 2-15,0-2-1 0,1-1 1 0,2 0-1 16,1-4-3-16,0 2 3 0,3-3 1 0,-3 1 0 16,3-1 1-16,-2-1-1 0,1-1-1 15,-1-1 3-15,2 0 1 0,1-2 0 0,2 1 1 16,-5-4-1-16,5 0 0 0,-2 0 5 0,2-3 1 16,0-1 0-16,1-1 3 0,-1-1-4 0,2-1-1 15,-2-2-2-15,1 1 4 0,1-4-2 16,4-3 0-16,-3 1-2 0,4-3-4 0,-3-1 4 15,3-1-1-15,-3-2 0 0,-1-2 1 0,1-1-1 16,-2-1 0-16,0-4 2 0,-3-3 4 0,0-1-4 16,-5-2 0-16,2 1-3 0,-3-3-5 0,-2 3 4 15,-3-5 1-15,-3 6 1 0,-1-1 1 0,-3 3-1 16,-1 2-1-16,-2 2 0 0,-3 3 1 16,2 3-1-16,-4 1 0 0,-1 1-3 0,1 2-8 15,-5 1 4-15,3 1 1 0,1 2 2 16,0 1 1-16,1 4-4 0,2-1-1 0,0 1 0 15,2 1 4-15,2 2-4 0,1-1-5 0,0 1-7 16,1 0-18-16,1 0-13 0,-1 0-20 0,1 0-1 16,1 1 9-16,3 1 15 0,4 2 25 0,6 0 13 15,3 2 4-15,3 2 2 0,1 0-1 16,-3 2-3-16,4 1-5 0,-5-2 3 0,0 3 1 16,-2 0 0-16,1 2 2 0,-2 2-3 0,1 0-2 15,-3 4 1-15,0 2 4 0,-3-1 0 16,-3 5 0-16,-2 0 1 0,-1 1-2 0,-3 0 5 15,-2 2 0-15,0-4-1 0,0-2 1 0,0-2-3 16,2-4-1-16,0 3 1 0,2-4 1 0,-1-3 0 16,1-2 0-16,2-3 0 0,1-1 0 0,4-1 4 15,0-3 2-15,3 0 5 0,4-3 2 0,2-1-3 16,4-4-1-16,1-3-3 16,3 1-1-16,0-5-2 0,-1 1 0 0,0-6-2 0,-3 1-2 15,-2 0 3-15,-3-2 1 0,1 0 1 0,-4 0 3 16,-3 0 2-16,-3 0 1 0,-4 3 3 15,0 1 3-15,-3-2 2 0,2 3-1 0,-4-2-1 16,-1 4-3-16,0-1 4 0,-2 2 0 0,-2 1 1 16,1 3 0-16,1 1-7 0,0 2-2 0,0 1-7 15,1 2-6-15,0 2-14 0,1-2-19 16,-2 1-6-16,2 3 2 0,-3 6 14 0,-4 4 17 16,1 5 8-16,1 2 1 0,2 0-1 0,2-1-1 15,2 3 1-15,2 1 1 0,5-3 1 0,1 1 0 16,2 0 0-16,4 1-3 0,3-2 2 15,2-3 0-15,1-4-2 0,3-4-3 0,4-3-2 16,0-3-5-16,0-3-3 0,2-3-4 0,2-4-3 16,1-5 0-16,1-4 4 0,2-5 4 0,-4-3 4 15,-2-2 4-15,-3-3 2 0,1-3 3 16,1-1 1-16,0 0 0 0,0-6 2 0,0 0 2 16,-5-2 2-16,-4-2-1 0,-4-1 1 0,-1-3-1 15,-1 2 3-15,-6-2 7 0,-1 2 3 0,-7 4 2 16,-3 3-4-16,-5 0-2 0,0 4 1 0,-5 1-2 15,1 3 1-15,-1 2 1 0,0 6 0 0,3 2 1 16,1 10 7-16,4 3-2 16,3 4-10-16,0 2-19 0,2 1-39 0,0 3-11 0,0 3 9 15,0 11 16-15,-1 7 31 0,1 6 10 0,1 5-4 16,1 0-3-16,1 3 0 0,0 3 2 16,-2 3 2-16,-1 6 2 0,-1 2 2 0,1 2-1 15,-4-1 1-15,4-3-1 0,4-10-3 0,-2-5-1 16,2-10-5-16,0-2 0 0,1-6 1 15,-2-4 1-15,3-4 1 0,-3-3 4 0,2-5 4 16,0 0 7-16,-1-4 11 0,5 0 5 0,2-5-2 16,3-5-7-16,3-4-7 0,3-3-7 0,2-4-1 15,2-2-1-15,-3-3 0 0,2 3-2 0,-5 5-1 16,0 2-4-16,-2 2-2 0,-2 9 0 0,2-2-2 16,-5 4 0-16,2 3-3 0,0 2-2 15,-2 2-1-15,0 3 0 0,1 3 3 16,-1-1 3-16,1 5 2 0,1 1-2 0,0 3 2 0,-1 1 0 15,-2 0-1-15,1 2 2 0,-2-1 0 16,-1 2-2-16,0-2 1 0,-2-1 2 0,1-1 1 16,-2-5-2-16,2 0 1 0,0-4-3 0,-3 0-6 15,0-1-17-15,-2-2-41 0,-1-3-55 0,1-1-62 16,-4-1-94-16,1-2-584 0,-3-4-717 0</inkml:trace>
  <inkml:trace contextRef="#ctx0" brushRef="#br0" timeOffset="154.1563">4384 2035 2342 0,'-7'-14'102'0,"0"-2"-21"0,0-2-25 0,0 5-17 16,5 7-16-16,0 1-10 0,1 2-31 0,0 3-86 16,1 2-24-16,1 3-49 0,2 2-305 15,-2 7-894-15</inkml:trace>
  <inkml:trace contextRef="#ctx0" brushRef="#br0" timeOffset="1416.7308">5275 2262 1 0,'-4'-6'138'0,"1"-4"291"16,-4 0-67-16,5 2-44 0,-2 0-41 16,-1 0-36-16,0 1-34 0,0 0-39 0,2 0-29 15,-4 0-23-15,4 3-20 0,-3-1-15 0,2 2-17 16,-2 1-14-16,3-2-11 0,-1 4-11 0,1 0-15 16,0 3-11-16,-1-1-10 0,-3 1 0 15,-2 4 2-15,-4 1 6 0,-4 6 8 0,-1 2 4 16,-3 2 3-16,-1 4 0 0,-1 1-4 0,0 1-1 15,-3 3-2-15,2 0 1 0,2 0-2 16,2 0-1-16,0 2-1 0,4-2-1 0,-3 2 2 0,4 0-1 16,1-1 2-16,3-1-7 0,1 0 1 15,4 0-2-15,1-2-3 0,4-2 6 0,1 0-1 16,0-1 3-16,3-3 3 0,4-2-4 16,4-2 2-16,-1-1 3 0,10-3 2 0,0 0 4 15,10-3 3-15,4-2 2 0,6-2-5 0,4-8 2 16,3 0-3-16,2-3-5 0,2-4 3 0,-4 1-7 15,0 0 2-15,-8-3 0 0,0 0 3 0,-5-2-2 16,-4 0 2-16,-1 1 1 0,-5-3-2 0,-3 0 9 16,-6 3 0-16,-2-1 4 0,-3 2 10 15,-3 2-3-15,-5 0 2 0,-1 0-2 0,-1 1-4 16,-2-1 0-16,0 4-4 0,-4 0-1 0,2 1-12 16,-3 0 3-16,1 2-7 0,-2 1-6 15,-2 1 3-15,-6 2-8 0,3 2 0 0,-7 2 3 16,0 4 3-16,0 2-3 0,-2 1 2 0,3 5 0 15,1 1-8-15,6-2 7 0,0 1-3 0,3 0-1 16,2-2 3-16,6 2-3 0,1-1 2 0,5 1 1 16,3 0 2-16,4-3 0 0,2-1 2 15,6-2 2-15,0-3-2 0,6-4 6 0,0-1 3 16,4-5-2-16,0-3 5 0,0 0-6 0,-1-2 1 16,-2-2-3-16,-3 0 2 0,-2 1 2 15,-3-4 0-15,-2 1 4 0,-2-2-3 0,-5 0 5 16,1 0 1-16,-2-1-1 0,-3 1 5 0,-2-1-6 15,-2 1 1-15,-1 4 1 0,-1 2 0 0,0 2-2 16,-1 2-5-16,0 3-6 0,0 2-19 16,1 0-5-16,0 1-20 0,-1 0-3 0,0 3 11 0,-4 4 6 15,2 6 19-15,2 1 6 0,1 3-1 16,1 2 3-16,7 0 0 0,3 0 1 0,3 0-4 16,5-6 7-16,0 2 0 0,8-7 2 0,3 0 5 15,4-5-3-15,2-5 3 0,5 0-1 0,-2-7 1 16,0-2-1-16,-2-3 1 0,-5-4 0 15,1-1-2-15,-5-4 3 0,1-3 0 0,-2-5 0 16,-2-2 5-16,-2 0-6 0,-3-4 2 0,0-3-1 16,-3 1-3-16,-6-3 2 0,-1-1-5 15,-6 1 3-15,1 2-4 0,-5 4 4 0,-5 1 0 16,2 1-1-16,-2 5 5 0,-1 2-6 0,-2 2 1 16,2 1 0-16,-2 2 2 0,0 7-3 15,1 1-1-15,3 5 2 0,-1 5-11 0,3 1 1 16,1 2-11-16,1 0-18 0,-1 3 10 0,-1 7-2 15,-6 6 13-15,0 10 15 0,-3 6-5 0,0 2 4 16,2 5-1-16,1 1 1 0,3 5-2 0,1-1 4 16,1 3-3-16,4-2-2 0,6-4 5 15,3 0-4-15,1-6 1 0,7-4 2 0,-3-1-1 16,6-6 2-16,2-3 4 0,1-1 2 0,2-5-3 16,6-4 1-16,1 1-9 0,1-4-24 0,4-3-37 15,-2 0-94-15,2-5-181 0,1-2-607 16,1-4-715-16</inkml:trace>
  <inkml:trace contextRef="#ctx0" brushRef="#br0" timeOffset="3483.4403">7764 2401 112 0,'1'-8'426'0,"0"-2"20"0,-1-3-107 16,1 2-70-16,0 2-28 0,-1 0-22 0,0 0-28 15,-1 2-32-15,0 1-30 0,0 1-27 0,-3 3-20 16,2-3-13-16,1 4-14 0,-1 0-16 0,-2 1-16 15,2 1-18-15,-2 2-10 0,-5 3-4 16,-4 5 7-16,-5 6 5 0,-3 4 5 16,-5 4 4-16,3 5-2 0,-5 3 3 0,4 2 0 0,-4 1 0 15,5 1 0-15,-3 3-4 0,4-1-1 16,6 0-4-16,2-3-3 0,5-2 0 0,7-6-1 16,5-1 1-16,6-5 2 0,6 1 0 0,0-5 4 15,10-3 7-15,2-3 6 0,7-5 6 0,7-4 3 16,3-6-5-16,7-2-3 0,0-7-3 15,-1-3 1-15,-2-2-3 0,-3-4-1 0,0-3-4 16,-2-4-6-16,-1-2-2 0,-3-5-2 16,-3-2-4-16,1-5-6 0,-3-1-6 0,-3-3-3 0,-3-1-5 15,-2-2 7-15,-10 2 3 0,-2 4 7 16,-4 1 5-16,-6 3 2 0,-3 5 5 0,-1 0 0 16,-1 7 3-16,-1 4 2 0,-4 1-2 0,3 6 2 15,0 0 0-15,-2 5 6 0,4 5 4 0,0 4-1 16,0 0-6-16,1 2-13 0,0 2-16 15,0-2-21-15,0 2-1 0,0 4 6 0,-1 9 10 16,0 5 21-16,-3 3 3 0,2 6 0 0,2-1 2 16,-1 8-3-16,0-1 2 0,-1 4 2 0,-4 4-1 15,4-2 0-15,-1 6 2 0,-2-2 0 0,2 2 1 16,1-3-3-16,-2-1 0 0,4-5-1 16,0-6-2-16,4-7 2 0,0-6-4 0,-1-8-1 15,3-3 0-15,-3-4 1 0,5-3 0 0,-4-1 4 16,4 0 3-16,3-4-2 0,7-4 5 15,2-3-1-15,7-7-2 0,-3-4 1 0,4-1-6 16,-3-2-1-16,3 2-4 0,-6 3-1 0,-2 4-1 16,0 4-2-16,-4 4 0 0,-3 5-5 0,-2-2-3 15,1 4-1-15,1 2-5 0,1 5 2 0,-2-1-1 16,1 5 1-16,5 2 6 0,0 2 4 16,0 2 3-16,1 2 3 0,2 1 1 0,0-1-3 15,2 1 4-15,0 1 1 0,2-3 3 0,0-4 5 16,2 0-5-16,-3-5-2 0,-2-1-2 0,0-2 3 15,-1-2 3-15,3-3 5 0,-3-4 2 16,1-2-4-16,-2-1 4 0,0-1 1 0,1-4 0 16,-2 1 4-16,-2-6-4 0,-3 2 0 0,-3-2 0 15,-1-2 0-15,-1 1 0 0,-4-2 0 0,-1 0-3 16,-2 2-4-16,-3-1 3 0,-1 5 1 0,-4 1-4 16,2 2 1-16,-4 1-9 0,-1 2-3 15,-1 1-1-15,-1 4-3 0,0 0 1 0,1 3-1 16,-4 1-1-16,1 2-1 0,2 3 2 0,-1 2 3 15,1 2 3-15,-1 4 0 0,1 0-1 16,-1 5-1-16,-1 2 0 0,5 1 2 0,0 1 0 0,2 0 2 16,4 0-1-16,2 0-3 0,3-2 5 15,5-1-1-15,1-3 0 0,4 0 4 0,3-2-4 16,2-3-1-16,2-1 4 0,3-4 0 16,1-4 4-16,1-3 0 0,1-3 1 0,4-5-2 15,0-4 1-15,1-2 1 0,-3 0 0 0,-4-3 6 16,-1-1-3-16,-7 2 0 0,1-3 3 15,-7-1-3-15,-4-1 3 0,3-3 0 0,-4-1-3 16,-2 2-4-16,-1-2 4 0,-2 4 1 0,0 3 1 16,-2 4 4-16,0 3-5 0,-3 4 1 0,4 0-2 15,-1 4-3-15,0 2-4 0,0 1-5 0,2 0-13 16,0 2-17-16,-3 0 1 0,1 5 3 16,1 2 10-16,-4 5 18 0,0 6-1 0,2 2-1 15,-3 4 0-15,6 0 0 0,2 1 3 0,4 1 0 16,-2-2-1-16,5 1-1 0,4-5 1 0,1-1 0 15,3-2 2-15,0-3 5 0,4-5-4 0,0-2 0 16,1-3 2-16,4-2-2 0,-2-5 3 16,2-4 0-16,-3-3-1 0,4-4-1 0,-5-4 0 15,2 0 1-15,1-1 0 0,-3-3 3 0,-1-1-2 16,-2 1 1-16,-5-4 1 0,1 4 1 16,-6-3 0-16,-2 2 1 0,0-2-1 0,-5 2-2 15,0 3-1-15,-2 3 2 0,0 0 1 0,-3 2 1 16,2 2 2-16,-2 1-4 0,-1 3 0 0,1 0-4 15,1 2 3-15,-2 0 1 0,1 1-2 16,2 2-3-16,0 0-2 0,1 2-3 0,0 0-6 16,0 0-5-16,0 2-19 0,1-1-10 0,-2 4 2 15,1 3 7-15,0 5 20 0,-1 5 12 16,1 2 1-16,1 3-1 0,-1 1 1 0,1 3-1 16,0-2 2-16,1 2 3 0,1 1-2 0,-2 0-1 0,2-2 0 15,0-2-2-15,3-5 1 0,-1-1 1 16,2-4-1-16,1-3 0 0,-1-1 1 0,-1-3 3 15,2-2 0-15,0-2 6 0,1-1 0 0,2-4 1 16,-1 0 1-16,3-1-1 0,2-4-1 16,2-6 0-16,0 2-2 0,2-3 0 0,-4-1-1 15,4-2 0-15,-1 0 1 0,-1-2-1 0,0 0-3 16,0 1-2-16,0 2-4 0,-2 5-4 0,0 0 1 16,-2 6 1-16,-2 1-2 0,-1 1-1 15,-1 1-2-15,-3 2-2 0,0 2-3 0,2 1 1 16,-1 1-1-16,1 3 2 0,6 4 2 0,-2 3 0 15,-1 1 6-15,1 3 2 0,-2-2 1 16,0 1 0-16,1 1 1 0,-1 1-1 0,0-2 2 16,-1 1 1-16,0-1-1 0,-3-4 0 0,1-2 0 15,2-3-1-15,-5-1 2 0,1-1 2 16,-2-4 2-16,2-2 1 0,-1-1 5 0,3-3 1 0,3-2 2 16,0-1 0-16,3-4-6 0,-1 1-1 15,5-2-3-15,-4-2-1 0,4-1 1 0,-3 0 3 16,3-2-2-16,-1-1 0 0,0 0 0 0,-2-2-2 15,1 0 0-15,-4 2 3 0,0 1-3 0,0 5 0 16,0-1-2-16,-2 5-2 0,0 2 2 0,-1 1 3 16,-2 0-1-16,-1 4 0 0,-2 1-2 15,5 0-2-15,-3 3-1 0,3 3 1 0,0-1 0 16,2 3-2-16,-1 2 1 0,-2-1-5 0,1 3 4 16,0 0 2-16,1 2 0 0,-2-1 1 0,0 2 1 15,4-1 1-15,0-2 2 0,6-1 2 16,0-1 1-16,3-3-2 0,0-2-1 0,3-4 0 15,-2-2-2-15,5-3-2 0,-5-1-3 0,3-5-7 16,3-2-4-16,-3 0-5 0,5-4-12 16,-4-2-17-16,-2-2-17 0,-5-3-35 0,-4-2-46 15,-8-2-90-15,-6-1-325 0,-8-1-834 0</inkml:trace>
  <inkml:trace contextRef="#ctx0" brushRef="#br0" timeOffset="3670.0395">9876 1907 859 0,'-7'-6'385'0,"-3"1"-78"0,2 0-103 16,5 2-74-16,3 2-26 0,-2-1-24 0,2 2-31 16,2 0-46-16,-2 0-79 0,1 0-101 0,0 3 6 15,0 0 30-15,0 2 24 0,3 6-288 16,1 1-628-16</inkml:trace>
  <inkml:trace contextRef="#ctx0" brushRef="#br0" timeOffset="6399.0611">11694 2508 1 0,'13'-6'0'0,"4"-3"0"0,7-3 0 15,-1 0 0-15,-2-1 0 0,-3 1 0 0,1 0 0 16,-3-1 0-16,-1 3 240 0,-4-3 225 16,0 2 15-16,-2-1-87 0,0 3-89 0,-2 0-66 15,-1 4-51-15,-3 3-38 0,-1-1-36 0,-2 3-34 16,0 1-35-16,-1 1-37 0,1-1-30 16,0 1 0-16,0 3 4 0,3 4 14 0,-2 4 25 15,0 9 6-15,-1 3 5 0,0 6 8 0,-2 4 3 16,-2 6-4-16,-1 3 0 0,0 3-9 0,-4 3-8 15,2 2 2-15,0 1-3 0,0 1-2 16,1 1 1-16,1-7-8 0,2-6-4 0,2-7 1 16,1-3 2-16,1-3-3 0,1-6 2 0,-1-3-2 15,0-4-4-15,0-3 5 0,1-6 0 16,-1-2 3-16,0-1 13 0,-1-3 18 0,0-2 18 0,0 1 18 16,0 0 14-16,-1-4-21 0,0-2-20 15,-3-4-22-15,0-5-27 0,-2-6-1 0,-4-2 0 16,-3-3 0-16,0-6-3 0,-3-1-1 0,0-2-3 15,2-8-2-15,-1-1 2 0,0-4-2 0,0 0-3 16,-1 0-3-16,2-1-2 0,-2 1 4 0,6 1 9 16,2 5 2-16,6-1 2 0,2 6-4 15,1-2-4-15,6 6-1 0,2 1 3 0,6 4-7 16,1 2-4-16,5 5-4 0,1 0-5 0,1 5 4 16,4 3 3-16,0 2 1 0,3 4-1 15,-3 4-3-15,2 4-3 0,-4 4 0 0,-4 4 1 16,3 2 2-16,-6 6 3 0,-2 3 4 0,1 4 2 15,-7 3 7-15,-4 1 4 0,-5 4 2 0,-6 2 1 16,-2 0 0-16,-5-2 2 0,-1 1-1 16,0-5 6-16,0-2-3 0,-1-2 0 0,3-2-1 15,-3-4-5-15,4-3 5 0,-2-2-2 0,5-2 1 16,2-4-1-16,3-4-3 0,2-2 0 0,0-1 6 16,0 0 5-16,0 0 6 0,1-1 3 0,3-2-5 15,5-6-7-15,5-3-5 0,5-4-3 16,7 0-2-16,3-4 2 0,3 0-3 0,5 2-3 15,0 2 0-15,-1 1-2 0,1 3-1 16,-3 2 2-16,2 2-1 0,-1 2 0 0,2 0 4 0,-4 5-2 16,-5 1-1-16,-4 1 2 0,1 4-5 15,-5 1-1-15,-3 3-1 0,2 2-4 0,-7 2 1 16,-1 3 0-16,1 3 4 0,-6-1 6 0,1 3 3 16,-4 2 4-16,-3-1 2 0,-3 2 3 0,-4-1 1 15,-2 1 2-15,-3 0 1 0,-5-1 2 16,3-2-1-16,-5-3-1 0,4-6-1 0,-1-2-4 15,5-2 3-15,-2-1-1 0,3 0 1 0,3-4 3 16,3-2 4-16,0-1 6 0,4 0 10 0,3-1 0 16,-1-5-13-16,2-2-14 0,3-6-16 15,2-5-8-15,6-3 2 0,4-1 3 0,2 2 2 16,4 1 1-16,1 2 2 0,3 1 3 16,-2 0 2-16,-3 3 3 0,-3 1-1 0,0-1 2 15,-2 4 0-15,-1-1-2 0,-3 1 0 0,0 3 4 0,-5 0-2 16,-2 1 2-16,-2 3-2 0,0 1-2 15,-2 1-3-15,-2 1-3 0,2 0-5 0,0 1-4 16,1 1-1-16,1 2 1 0,-2 1 1 0,1 2 4 16,0 0 3-16,0 3 3 0,0 0 3 0,1-1 1 15,-3 7 1-15,0-3 2 0,-1 4-1 16,-1-2 2-16,0-1-1 0,-1 1-1 0,0 1 0 16,2-6 0-16,0 3 0 0,2-1 2 15,-2-3 0-15,0 2-2 0,2-4 2 0,1-3 2 16,-3 1 3-16,2-4 6 0,0 0 4 0,2-2 3 15,2-3 3-15,4 0 0 0,2-3-4 0,3-6-3 16,1-1-4-16,0-2-3 0,1 0-2 0,-3-2-2 16,0-3-2-16,2 1 0 0,-5 0-2 15,-1 1-3-15,-4 6 4 0,1-2 2 0,-5 2 1 16,0-1 1-16,-3-1-1 0,-1 4 0 0,0-3 1 16,-1 3 0-16,0-1 0 0,-1 3-1 0,-1-2-3 15,2 0-4-15,0 1 2 0,0 0 2 16,1 1 0-16,0-2 4 0,0 2-4 0,0-2-2 0,0 0 1 15,0 3-1-15,0-1 1 16,0 1 0-16,0 1-1 0,0 0-2 0,0 0 2 16,0 1 2-16,0 1 0 0,0 0 2 0,0-1-3 15,0 3-2-15,0-1 1 0,1 3 0 0,-1-3 0 0,1 2 1 16,0-2-2-16,1 1-2 0,-2 2 2 16,1 1 1-16,-1-1 1 0,0 1 2 0,0 0-2 15,0 0-3-15,0 0 1 0,-1 1-1 16,1-1-3-16,0 0 0 0,0 0-4 0,0 1-2 15,0-1 2-15,0 0 2 0,0 0 1 0,0 0 5 16,0-1-2-16,0 2 2 0,0-1 0 0,0 0 1 16,0 0 1-16,0 0 0 0,0 0-1 15,0-1-1-15,0 1 1 0,0 1 1 0,0-1-1 16,0 0 2-16,0 0-2 0,0 0-2 0,0 0 1 16,0 0-2-16,0 0 0 0,0 1 1 0,0-1-2 15,0-1 3-15,0 1-1 0,0 0 2 0,0 0 3 16,0 0 3-16,0 0 0 0,0-1 1 15,0 1-1-15,0 1 1 0,0-1 0 0,0 0 2 16,0 0-3-16,0-1-2 0,0 1 0 0,0 0-1 16,0 0 0-16,0 0 2 0,0 0-5 0,0 0-1 15,0 0-1-15,0 1-1 0,0-1 0 0,0 0 1 16,-2 0-1-16,2 0-2 0,0 0 0 16,0 1-1-16,0-1 1 0,0 0 0 0,0-1 2 15,0 1-2-15,0 0 3 0,0 0 1 0,0 1 0 16,0-1 1-16,2 0 0 0,-2-1-2 0,0 1 3 15,0 0-2-15,0 0 3 0,0 0 0 16,0 0-1-16,0 0-2 0,0 0-1 0,0 1-4 16,0-1-1-16,0 0-1 0,0 0-2 0,0 0-1 15,0 0 1-15,0 2 4 0,0 1 4 16,1 0 5-16,-1 1 1 0,2 0-2 0,-1 0-1 16,0 1-2-16,-1 0 0 0,1-2 1 0,-1 1 0 15,1-2 0-15,-1 1 0 0,0-1-1 0,0-1 2 16,0-1 1-16,0 0 0 0,2 0-1 15,-2 0 0-15,0 0 3 0,0 0-1 0,0 0 3 16,0 0-1-16,0 0 0 0,0 0-2 0,0 0 0 16,0 0 0-16,0 0 0 0,-2 0-3 0,2 0-1 15,0 0-2-15,0 0-1 0,0 0-1 0,0 0 1 16,0 0 1-16,-1 0 2 0,1 2-1 16,0-2 1-16,0 0 2 0,0-2-1 0,0 2 2 15,0 0 2-15,0 0-1 0,0 0 1 0,0 0 4 16,0 0 2-16,0 0-2 0,1 0 2 15,-1 0-5-15,0 0-3 0,0 0 2 0,-1 0-4 16,1 0 2-16,0 0 0 0,-1 0-4 0,1 0 2 16,0 0-3-16,0 0 0 0,-1 2 3 0,-2 0 2 15,-1 1-1-15,0-1 4 0,-4 0-2 0,6 1-3 16,-2-2 3-16,1 0-4 0,1 1 0 16,2 0 2-16,-1 0-3 0,-1-1 3 0,1-1-2 15,0 1 1-15,-2 1 0 0,2 1-2 0,-4 0 2 16,3 0-3-16,-2 1 5 0,2-1-3 0,-5 1 0 15,5-1-1-15,-5 3 0 0,2-1 2 0,-1 0 1 16,1 0 2-16,0 1-1 0,2-3-1 16,-3 0 0-16,3 0-2 0,-2 0 2 0,2-2 0 15,1-1-1-15,2 2-1 0,0-1-1 16,0-1 3-16,0 0-2 0,0 0 1 0,0 0 0 16,0 0 0-16,0 0 1 0,0 0 1 0,0-1 0 15,0 1-3-15,0 0 0 0,0 0-1 0,0 1 1 16,0-1 1-16,0 0 0 0,0 0 0 0,0 0-3 15,0 0 0-15,0 0 1 0,0 1 4 0,0-1 0 16,0 1-2-16,0 0-2 0,0 1-3 16,0-1 2-16,0 1 2 0,0-2 2 0,0 0-2 15,0 0 1-15,1 0-1 0,0 0 1 0,1 2 1 16,0-2 1-16,2 1-1 0,-3 0-1 16,5 0 1-16,0 3-2 0,2-3 4 0,3 2-1 15,4-2-1-15,1 0 1 0,3-1-1 0,3 1-1 16,1-1 1-16,3-1 1 0,-1 0-1 0,1-2 1 15,4 1 0-15,0 1-4 0,0-3 4 0,1 2-2 16,0 0 0-16,0-4 4 0,-1 1-3 16,1 1 2-16,-1-2 1 0,0-2-1 0,1 0-1 15,-1 0-1-15,1-1 0 0,-8 2 1 0,0-1 4 16,-8-1 2-16,-1 1 2 0,-2-1 2 0,-5 1 1 16,-1-2 1-16,-3 3-1 0,-1-3-1 15,-1 2-6-15,-1-1 0 0,0 1-2 16,-1 0-2-16,-1 2 5 0,1 0-1 0,0 1 1 0,0 3 0 15,-1 0-4-15,0 1 0 0,0 1-3 0,1-2-1 16,0 2-5-16,1 2-8 0,0-2-6 16,0 1-13-16,0 1 2 0,-1 0 6 0,0 5 7 15,-5 5 14-15,2 3 4 0,-5 3 1 0,6 4 3 16,-4 2 0-16,5 4-1 0,-1 3 1 16,2 2 1-16,-1 5-5 0,4 2 6 0,-2 3 0 15,3 3 0-15,-2 1 5 0,1 4-6 0,-2 2 1 16,1 1-2-16,0-1 1 0,-1 0 0 0,0-3-1 15,-1-3 1-15,1-4-4 0,0-3 6 16,1-4-4-16,1-2 0 0,-1-6 4 0,1-6-7 16,-2-7 3-16,1-1 0 0,-1-2-1 0,0-3 1 15,0-6-1-15,0-1 0 0,0-2 1 0,0 0 1 16,0-1-4-16,0 0-14 0,0 0-21 16,-1-3-40-16,-2-4-62 0,0-3-97 0,2-4-240 15,-1-4-463-15,1-5-628 0</inkml:trace>
  <inkml:trace contextRef="#ctx0" brushRef="#br0" timeOffset="7220.7777">13937 2628 856 0,'1'-2'276'0,"-1"-1"-77"0,2-3-55 15,4 5-13-15,-1-3 1 0,2 1-6 0,3 0-18 16,1-1-27-16,-2 1-22 0,4-2-17 16,4 2-7-16,-4-2 0 0,3 2-1 0,-1 0 3 15,0 0-2-15,-1 0-3 0,3-3-5 0,-2 1-5 16,3 2-4-16,-1-2-2 0,-4 1 3 16,1-1 4-16,-2 2 8 0,-3-1 6 0,-1 2 3 15,-1-2 2-15,-1 1 1 0,-2 0 0 0,-2-3 2 16,-1 5 4-16,0-1 2 0,-1 1 3 0,-1 1-1 15,1 0-10-15,-2 0-14 0,2 0-16 16,-3 0-15-16,-4-1-8 0,-3 2-2 0,-1 2 2 16,-5 3 3-16,-5 2 8 0,0 2 2 0,-1 3 2 15,0 4 1-15,0 0-2 0,2 0-2 0,3 3-1 16,4 0-2-16,3 1 1 0,2-1 0 16,6 4 1-16,3-2 2 0,2 0 1 0,6 1 2 15,5-3 2-15,1-1 3 0,6-6 1 0,4 1 2 16,3-3 1-16,5-1 0 0,3-7-2 0,3-2-2 15,2-3 0-15,1-4-3 0,-2-1-1 0,1-1 1 16,-3-3-3-16,-3-2 2 0,2 2-3 0,-5-3 1 16,0 0 3-16,-3 3 4 0,-2-6 2 15,-9 3 3-15,-1-4 3 0,-5 2 1 0,-2 2 2 16,-3 1-2-16,-5 1-3 0,-1 1 0 0,-1 1-4 16,-1 2-1-16,-1 2-5 0,-1 3-6 15,-3-1-4-15,-2 2-7 0,3 2-2 0,-3 0-2 16,-2 2 2-16,-3 7 1 0,-3 2 4 0,1 3 1 15,-2 5 3-15,4 0 0 0,0 3-1 16,6 0 1-16,-1 1 1 0,7 0 0 0,2 1 0 16,6-1 1-16,1-1 0 0,6-4-2 0,3-2-1 15,7-3-2-15,-2-6 0 0,7-3 0 0,0-4-2 16,1-3 0-16,1-4-3 0,1-5-1 0,-3-3 4 16,-3-3 0-16,2-3 3 0,-5 0 2 0,5-1-1 15,1-5 3-15,-5 2 1 0,4-5 2 0,0-4 2 16,-6 0 0-16,-1-7 2 0,-5-2-2 15,-3 0 3-15,-1 0-2 0,-3 4 3 0,-3 0 4 16,-2 5-3-16,-4 5 5 0,-1 2-1 0,-2 7 1 16,-2 5 4-16,1 2-1 0,-2 4 5 15,4 5-1-15,-1 1-4 0,0 2-13 0,3 4-18 16,0-2-10-16,-1 5 0 0,-2 4 10 0,0 6 9 16,-3 6 5-16,3 6 2 0,-2 6-4 0,3 2 4 15,-1 4-3-15,-2 2 2 0,1 1 1 16,-3 0 0-16,2 4 2 0,-2-3-1 0,-2 1 0 15,-1-2-2-15,1-1-1 0,3-4-7 16,-2 0-19-16,1-8-28 0,6-6-41 0,0-6-60 16,1-5-99-16,0-1-187 0,1-3-384 0,-1-3-718 15</inkml:trace>
  <inkml:trace contextRef="#ctx0" brushRef="#br0" timeOffset="7535.3585">14914 2466 1889 0,'-4'-6'217'16,"-3"-5"-6"-16,0 2-38 0,5 3-32 0,3 3-31 15,4-2-51-15,-1 2-29 0,5-1-22 16,6 2-7-16,8-2 2 0,6 1 2 0,8 3 5 16,7-1 0-16,2-1 5 0,0 4 0 0,-3-4 4 15,0 2 1-15,3-1 3 0,-2-2 2 0,-3 1 0 16,0 0 2-16,-8-3-1 0,3 2 2 15,-6-2 4-15,-7-1 1 0,-2 1 4 0,-3 1 2 16,-7 0 2-16,-4 1 2 0,-3 1 1 0,-4-2 0 16,1 4-2-16,-1-2-3 0,-1 2-5 15,1 0-6-15,0 0-10 0,-1 0-5 0,1 0-10 16,-1 2-4-16,1-2-3 0,-1 1-7 0,1-1-4 16,-1-1-7-16,1 1-10 0,-1 1-9 0,-3 2-31 15,1 0-95-15,-5 2-226 0,4 1-629 0,-4-4-641 16</inkml:trace>
  <inkml:trace contextRef="#ctx0" brushRef="#br0" timeOffset="10267.2525">15970 2401 1 0,'1'-6'289'0,"-1"-2"199"0,2-3-57 16,1 2-56-16,-1 4-33 0,0-1-48 0,-1 2-79 16,0 4-88-16,0 0-62 0,-1 1-51 0,0 1-15 15,4 1 4-15,-1 3 3 0,4 2 10 0,3 6 2 16,-1 1 3-16,-2 5 1 0,2 4 2 0,-2 3-1 15,-3 2-1-15,3-2 0 0,-5 2 3 0,3-1 0 16,-3 0-1-16,-1 0-1 0,-1 1-3 16,2-1-1-16,-2-3-3 0,0-3-5 15,1-4-1-15,0-3-3 0,2 0 1 0,-2-5 5 0,0 1 2 16,-1-4 1-16,0-3 1 0,0-1-2 16,0-3 5-16,0 0 11 0,0 0 18 0,0 0 14 15,-1 0 3-15,0-3-19 0,-4-2-22 0,1-3-17 16,-3-4-14-16,-3-4 3 0,1 0-3 15,-2-4-2-15,1-3-3 0,0-2 1 0,1-2 2 16,7-6 1-16,0 2 0 0,2-1-1 0,2-1-6 16,5 3 4-16,4-2 1 0,1 5 0 0,1-2 5 15,3 4 1-15,-3 2 2 0,-2 7 2 0,3 0 6 16,-1 5-5-16,-2 0-2 0,1 2-1 16,0 1-6-16,2 5 0 0,-2 1 2 0,1 2-2 15,2 2 2-15,-2 3 1 0,2 4-1 0,1 3 5 16,3 3-1-16,0 3-1 0,-1 2 1 15,1 4-5-15,-1 2-2 0,-1 3 4 0,-4 1 2 16,-3 4 4-16,1 0 2 0,-1-2-2 0,-1 2-2 16,1-7 2-16,-1-3 0 0,-1-5 1 0,3-5 1 15,-6-3 1-15,2-5 1 0,-3-3 5 0,2-1 6 16,-3-3 8-16,6-2 3 0,1-4 0 16,0-4-6-16,2-1-5 0,4-4-5 0,-2-4-4 15,3-2-4-15,2-2-1 0,-5-1-3 0,5-3-2 16,-2-1 3-16,-3 0-3 0,3-3 0 0,-4 4 2 15,-2 1-2-15,3 5 1 0,-6 4 0 16,0 6-1-16,2 4-5 0,-3 0-6 0,-2 4-10 16,3 3-6-16,1 1-2 0,-1 1-4 0,2 3 8 15,4 5 5-15,-3 3 6 0,5 5 8 0,-1 2 4 16,1 5-1-16,-1 1 3 0,4 2-1 0,-3 2-3 16,3 0 4-16,-2 1 2 0,6 1-3 15,0-2 3-15,2-1-1 0,8-3 2 0,3-3 4 16,6-3 1-16,2-5 3 0,1-5-2 0,2-4 2 15,-2-3-3-15,-3-3-1 0,-1-3 1 16,-4-2 0-16,-4-5 3 0,-1-1 2 0,-3-4-1 16,-1-4 0-16,-3 1 0 0,1-4-2 0,-6 1 2 15,-5-3 0-15,0 3-1 0,-5 1 2 16,-5 1 0-16,-3 3-1 0,-4-1-1 0,0 2-6 16,-6 4-8-16,3 2-3 0,-7 5-5 0,-2-2 0 15,-5 5 0-15,-4 1 0 0,-6 2 2 0,-2 2 4 16,-2 5 4-16,-1 1 2 0,1 1 1 15,5 2-1-15,2 3-5 0,5 0-2 0,3 2-1 16,8 2 0-16,3 1 3 0,4 0 2 0,4 0 2 16,7 0-2-16,3 0 2 0,9-3 3 0,2-1 1 15,10-4 4-15,2-4-1 0,1-2 0 0,3-3-1 16,0-5 1-16,-4-2-1 0,-2-1 1 0,-3-4 1 16,-5-2 0-16,-3 0 2 0,-3-6 1 15,0 0 0-15,-4-2 1 0,-1-3-3 0,-4-1 2 16,1 0-2-16,-4-2-3 0,-1 4 0 0,-1 1-4 15,-4 2 2-15,-1 5 3 0,-4 3 1 0,2 2 0 16,0 3-3-16,-1-1-3 0,0 3-5 16,1 2-1-16,-3 1-4 0,4 0-3 0,-4 2 0 15,1 3-2-15,-2-1 5 0,3 6 4 0,-4 2 5 16,-1 3 2-16,3 3 0 0,0 3-2 16,1 0-2-16,2 2 1 0,3 1 2 0,1 3 0 15,4 0 2-15,-1 1 0 0,5-3-3 0,-1 2 2 16,2-6 0-16,-3 0 1 0,2-2 1 0,0-4 0 15,1-3-2-15,1 0 2 0,-2-4 1 16,3-3 1-16,3 0 4 0,-2 0 0 0,3-4 1 16,1-1-1-16,1-5-1 0,1 1 1 0,-1-3-3 15,-4-4 3-15,5 1-4 0,-5-1 0 0,4-4 0 16,1-3-4-16,-2 0 2 0,3-3-1 0,-3-1-1 16,1 1 0-16,1-1 0 0,-1 4 0 0,-4 1 0 15,-2 1 2-15,-2 2-2 0,-1 4 1 16,0 1-1-16,-2 1-3 0,0 0 2 0,-1 2-4 15,4 1 1-15,-3 2-3 0,-1 0-1 0,2 2-4 16,2 1 1-16,-2 1 0 0,3 2-2 16,-1 0 3-16,1 2-2 0,-1 3-1 0,3 1 5 15,-2 4 0-15,0-1 4 0,1 4 0 0,-4 0 2 16,-1-1-1-16,1 4 0 0,-3-1 5 0,-1-1-5 16,-1 3 1-16,-1-1 0 0,-1-4 0 15,3-4 1-15,-2-4 0 0,-1 1 0 0,1-3-1 16,1-3 1-16,-1-1 1 0,-1-1 2 0,1-1 6 15,1 0-1-15,5 0-1 0,3-3 1 16,5-1-6-16,1-2 1 0,3-1-3 0,-1 0-3 16,-1-3-3-16,1-2 2 0,0-1-2 0,0-1 3 0,-1-2 2 15,1 1-3-15,1 2 2 16,0 1 0-16,-5 2-2 0,-1 2 4 0,-2 1-2 0,-4 2 2 16,1 1-1-16,-4 2-1 0,1 0-1 0,-3 1-4 15,1-1-1-15,1 3-9 0,2 2-3 0,-2 0-3 16,1 3-5-16,-1 0 4 0,2 1-1 15,0 1 4-15,2 1 8 0,0 2 7 0,3 0 5 16,-1 0 3-16,4-2 7 0,4 1-4 0,2 0 2 16,3-2-2-16,2-1-1 0,0-3 0 15,-1 0-2-15,5 1 1 0,1-4-1 0,-1 0 0 16,3-3 4-16,0 1-1 0,-3-3 5 0,-2-2-3 16,1 0-1-16,-6-4 1 0,-1 3-5 0,-6-2 10 15,1-1 2-15,-4-1 1 0,-1-2 4 16,1 1-5-16,-6 2 3 0,-2 2-1 0,-1 0 8 15,-4 2-5-15,0 0 0 0,0 1-2 0,-1 1-12 16,-3 1 1-16,0-1-6 0,2 2-4 16,-5 1-2-16,-1 2 1 0,0 0-1 0,-2 2 4 15,-2 2 2-15,-3 2-2 0,2 4-1 0,0 3-3 16,-1 1-5-16,3 2 7 0,1 4 0 0,0 0 3 16,-1 0 2-16,3 2-2 0,4-2 1 0,-1 0 1 15,4-1 3-15,0-2-5 0,2-1 2 0,2-2-1 16,0 0-5-16,1-4 7 0,2-1 0 15,0 0-1-15,1-4 6 0,3-1-2 16,-1-1-2-16,2-3 0 0,2 0 2 0,1-1-4 0,0-3-1 16,0 0-3-16,2-2-8 0,-4-2 5 15,6 1-3-15,-5-2 1 0,5-3 3 0,-3 1-5 16,2-2 0-16,1 2-3 0,-1-3 10 16,0 2-5-16,-2-3 0 0,-3-1-1 0,-5 0-7 0,-3-2 8 15,-4-1 4-15,0 0 4 0,-2-1 2 16,0 4-1-16,-3 1 1 0,3 2-2 0,-1 3 1 15,1 3 0-15,-1 2-1 0,2 3 2 0,1 0-4 16,0 2-5-16,0 0-16 0,0 2-26 16,0-2-20-16,1 1 5 0,3 3 14 0,1 1 28 15,6 3 29-15,5 0 1 0,4 0 4 0,6-3 0 16,4 1-9-16,4 0 3 0,7-4-4 0,5 1 1 16,-1-3 6-16,3-1-1 0,-4-3 3 0,-4-4 0 15,-3-1 2-15,-3-2-1 0,-4-2 1 16,-4-3 0-16,-6 3 0 0,-4-5 7 0,-1 0 4 15,-5 3 3-15,-4-2 1 0,-3 0-4 0,-5 3-8 16,-3 0-10-16,-5 1-1 0,0 3-13 0,-6 2 0 16,-1-1 2-16,-6 5-5 0,1 1 12 0,2 5 1 15,1 0-1-15,2 6 2 0,1 1-3 16,2 6-1-16,-3 2 0 0,3 3 3 0,3 4-5 16,1 3 3-16,3 2 0 0,4 4-4 0,-1 3 6 15,2 2 1-15,4 5-2 0,0 3 4 0,1 3-1 16,1 3-2-16,0 0 3 0,-2 1-1 15,-1-3 0-15,-1-2 1 0,-1-6 1 0,0-3-6 16,1-7 6-16,-1-3-3 0,-1-4-1 0,-2-5 4 16,1-2-5-16,-6-3 2 0,2-4-1 15,-2-3 2-15,0-2 1 0,-2-5 4 0,0-1 5 16,-2-2 1-16,1-6 4 0,3 0-4 0,0-3-7 16,6-6-9-16,2-1-14 0,2-4-12 0,10-3-8 15,3-2 1-15,8-2 0 0,8-5 4 0,6 0 3 16,8-4-3-16,5-4 7 0,5-1 3 15,2-5 4-15,0 3 8 0,-1 0 3 0,-1 5 5 16,-3 5 3-16,-4 0 1 0,-8 3 5 0,-1 2 5 16,-7 4 9-16,-4 0 8 0,-8 4 13 0,-4 4 8 15,-6 2 0-15,-3 2 4 0,-5 3-9 0,-1 2-5 16,-1 1-7-16,0 5-10 0,-2 2-12 16,-1 1-11-16,-2 2-4 0,-7 5-9 0,-6 4 10 15,-6 5-1-15,-1 3 0 0,0 5 9 16,2 5-9-16,4 3 4 0,4 3 0 0,2-2-4 15,4-1 2-15,6 0-1 0,4-4 1 0,4-2 0 16,4 0 3-16,0-3-1 0,6-5 0 0,1-2 2 16,2 1 1-16,2-4 0 0,4-2 0 0,-1 0 0 15,6-5-5-15,-4-1-4 0,1-4-10 16,-2-3-13-16,-2-3-20 0,-1-3-28 0,1-2-48 16,-3-2-69-16,4-3-147 0,-2-1-546 0,-1 1-707 15</inkml:trace>
  <inkml:trace contextRef="#ctx0" brushRef="#br0" timeOffset="11870.6405">20756 2462 1107 0,'-3'-6'265'0,"-2"-4"14"15,0-2-25-15,1 1-18 0,4 2-31 0,2 1-50 16,4 0-52-16,-1-2-37 0,4 0-27 0,8 1-17 16,5-1-6-16,7 1 1 0,5 4 2 0,4 0 0 15,1 3-5-15,0 3-6 0,-3 4-6 16,0 2-3-16,-7 4-2 0,1-1 2 0,-6 5 0 15,-3-1-1-15,-2 4 0 0,-7 2 1 0,-3 1 0 16,-1 1 2-16,-4 1 3 0,-4 0 0 0,-2 0 2 16,-2 2 6-16,-5 0-3 0,-1-1 5 0,-6-4-1 15,2-2-1-15,-5-1 3 16,0-3 0-16,2-2 2 0,2-2 0 0,-1-4 1 0,3-1-1 16,3-2 2-16,4-2 9 0,2 0 10 0,3-2 18 15,1 0-8-15,1-4-12 0,2-1-20 16,2-7-23-16,3-5-1 0,4 0 0 0,-1-4 3 15,9-3-3-15,1 0-1 0,6-4-1 0,2 1-3 16,5 0 5-16,0-2 1 0,5 4-1 16,-1 1 1-16,-1 3 0 0,-1 5 3 0,-5 2 1 15,-1 7 0-15,-7 2-4 0,-3 2-2 0,-3 3 1 16,-6 2-5-16,0 3-1 0,-2 1-3 0,1 3 1 16,-1 2 3-16,-5 1 4 0,3 1 5 15,-5 4 2-15,4 1 4 0,-4 2 1 0,0 0 0 0,-1 2-1 16,2 0-5-16,-1 0 7 0,-1 2-3 15,-1-1 2-15,-1 3 5 0,-1 0-4 0,-1-2 1 16,2-1-1-16,0-3-1 0,1-3 0 0,0-5-1 16,1-4-1-16,1-1-1 0,2-4 6 15,-1-2 1-15,5-1 3 0,2-2 3 0,3-5-4 16,5 2-2-16,-1-5-2 0,6 0-2 0,-2-1-2 16,-1 1 0-16,-1 2-4 0,-3-2-4 0,5 2 7 15,-2-1-1-15,1 1 1 0,-1 2 3 16,1-1-7-16,-1 1 3 0,3 0 2 0,-2-4 1 15,0 0 0-15,-1 2 0 0,-5-3 0 0,5 1-4 16,1-2 5-16,-2 0 0 0,-1-3-2 0,1 0 4 16,0-1-2-16,-1 1 1 0,-1-3 5 15,-2 2 0-15,-2 3 3 0,-4 0 1 0,-4 5 2 16,-2 0-1-16,-2 3 1 0,0 0-2 0,-2 2-7 16,0-3-5-16,-5 3-11 0,2 2-6 0,-5-1-4 15,-2 3 0-15,-5 3 1 0,-1 1 6 0,-5 6 4 16,-1 3 3-16,0 0 5 0,4 1-1 15,1 3 0-15,8 1-2 0,3 0-1 0,5-1 2 16,3 2 0-16,5-2 5 0,7-1-1 0,6-1 6 16,4 0 4-16,9-1-3 0,4-1 5 0,7-2-2 15,5-1-2-15,1-3 5 0,-1 0-9 0,1 1 2 16,-5-5-2-16,-2 1-3 0,-2-2 2 16,-3 1-3-16,-5-2 1 0,-7 1-5 0,-2 1 4 15,-4 2-3-15,-1-2 0 0,-6 0 4 0,-2 0-7 16,-4 0 1-16,-3 3-2 0,2-2-1 15,-2 1 1-15,-1 0-1 0,-2-1 5 16,1 4-7-16,-2-1 7 0,1 1 1 0,-3-1 0 0,3 0 5 16,0-3-4-16,1-1 0 0,0-1-1 0,0-2 0 15,1 0-1-15,-1 0-2 0,2 0 5 16,4-2 0-16,5 2 6 0,4-3 1 0,3 0-4 16,3-3-1-16,4-2-3 0,-4-1 1 0,1-2 1 15,-2 0 0-15,2-3-1 0,-3 2 1 16,1-1-2-16,-1 3-1 0,-7 3 3 0,-1 0-2 0,-1 2 1 15,-3 1 3-15,-4 0-9 0,-1 3-5 16,1 1-15-16,-2 2-8 0,-1 1 4 0,1 0 2 16,0 3 11-16,0 3 3 0,0 1 5 15,4 3 3-15,1 1 3 0,3 1 6 0,1-2-1 16,2 1 2-16,6-2 3 0,2-1 1 0,2-4 1 16,5 0-2-16,3-3 0 0,4-2-4 0,2-2 5 15,-2-2-1-15,-1-4-1 0,-2-1 4 16,-1-1-2-16,-3-5 1 0,-2 0 1 0,0-2-1 15,-1-6 5-15,1 0 3 0,-7-4 3 16,0-3-5-16,1-3 3 0,-6-5-5 0,2-2-2 0,-5-2 4 16,-6 0-10-16,2 1 3 0,-4 2-2 0,-2 3 4 15,-2 5 0-15,-4 2 0 0,4 5 1 16,-2 7-4-16,-1 0 9 0,3 6 6 0,1 4 6 16,-3 1 2-16,8 3-13 0,-4 2-15 0,0 0-19 15,1 4-11-15,0-1 4 0,0 5 6 0,1 8 12 16,5 5 3-16,-1 4 4 0,-1 5 1 15,3 4-2-15,-4 0 6 0,3 4-6 0,-5 3 2 16,0-1-1-16,-2 4 0 0,-2-2 1 0,2 0-3 16,-1 0 1-16,1-7-6 0,1-2-15 15,0-6-32-15,3-2-43 0,-2-3-63 0,0-7-81 0,1 0-110 16,3-4-201-16,-4-1-323 0,0-4-186 0</inkml:trace>
  <inkml:trace contextRef="#ctx0" brushRef="#br0" timeOffset="12174.8807">23377 2396 1495 0,'-1'-5'725'0,"1"-4"-564"0,3-1-70 16,9 3-30-16,11 0-23 0,3-1 15 0,12 1 10 15,2-1 0-15,4 0-8 0,7 2-10 0,8 3-9 16,-1-1-11-16,-1 3-1 0,2 1-1 0,-2 0 1 15,-3 1 17-15,-2 2 4 0,-2 0-2 16,-7 0-3-16,-4 0-16 0,-5-3-7 0,-8 1 1 16,-6-2 3-16,-8 0 3 0,-4 1 10 0,-6-1 9 15,-1 1 7-15,-1-1 8 0,0 1-6 0,-1-2-12 16,0-1-12-16,1 0-16 0,-1-2-7 16,-2 0-2-16,-1 1-2 0,0-2-5 0,-2 2-2 15,1 1-4-15,-4 0-8 0,1 1-6 16,-1 2-24-16,-2 4-56 0,0 0-112 0,-3 4-295 15,-2 3-1103-15</inkml:trace>
  <inkml:trace contextRef="#ctx0" brushRef="#br0" timeOffset="14329.0079">1427 4039 1 0,'8'-4'0'16,"-1"0"0"-16,-2-3 0 0,1 3 0 0,-4 1 0 15,-1-1 80-15,0 2 262 0,-1-2-35 0,1 2-55 16,-1 0-31-16,1-1-28 0,-1 1-37 16,0-1-32-16,2 2-35 0,-2 1-31 0,0 0-28 15,3-1-30-15,-3 2-30 0,1-1-33 0,0 1-48 16,0 0 16-16,0 1 22 0,6-2 28 0,3 1 56 16,3 2-2-16,4-2 6 0,4 0 2 15,3-1 4-15,4-1-2 0,4 0-6 0,0-2 0 0,4 2 0 16,-1-2 2-16,4 1-2 15,2 0 0-15,0-2-3 0,0 3-1 0,3-3 0 0,-3 2-1 16,3-1 0-16,-1-1-1 0,4 2-1 0,1-1 0 16,0-1 0-16,3 3 1 0,2-4 1 15,2 2 1-15,1-4 6 0,6 1 5 0,6 1 0 16,3-1-3-16,4-2-6 0,3 2-7 0,3 0 0 16,2-1 0-16,4-1 0 0,0 3-1 15,0-1-1-15,3-2 1 0,0-1 0 0,-1 2-1 16,7-3 3-16,-3 2 3 0,-1 0 3 0,4-2 3 15,-2 2 3-15,2-2 2 0,-3 2 5 0,2 0 2 16,1-1 1-16,2 1-2 0,-2 0-3 16,4-3-2-16,-5 0-2 0,4-2-2 0,-2 3-2 15,1-1 1-15,4 0-1 0,-1 0-3 0,1 1 0 16,0 2-2-16,0-1-2 0,-2 4 0 0,0-2 0 16,2 1-1-16,-1 0 2 0,0 1-1 15,1 1 1-15,0 0 2 0,-1-2-3 0,-2 2 5 0,-2 1 2 16,6-3-2-16,0 0 6 0,1-1-7 15,1 0-2-15,-3 2-1 0,1-1-3 0,-1-1 2 16,4 0-3-16,-1 1 1 0,3-2 2 0,-1 4-2 16,1-2 1-16,-3 1-3 0,2-1 0 15,-4 0 0-15,6 3 0 0,-6-2 1 0,2 0-1 16,-3-1 2-16,0 0 1 0,-1 1 1 0,1 0-3 16,-1 1-1-16,2-2 3 0,1 1-1 0,-1 0 4 15,0 2 1-15,-4-3-4 0,0 1 1 16,2 1-2-16,3 3 1 0,0-1 1 0,-2-1-1 15,0 2-2-15,0-1 0 0,-1 0-1 0,2 1 0 16,0-1 2-16,0 1-1 0,4-2 0 16,-1 0 0-16,-4 2-1 0,2 0-2 0,-2 0 3 15,3 0 0-15,0-1-1 0,0-1-1 0,5 3 0 16,-3-3 0-16,0 1 1 0,-1-1 0 0,3-2 0 16,1 4 3-16,-3-1 1 0,4 1 4 0,-5 0-1 15,-2-1 2-15,-1 2-4 0,2 0 0 0,0-1-1 16,-1 1-1-16,3 0 1 0,-2-1 0 15,-2 0-2-15,3 0 0 0,-3 0-3 16,0 1 1-16,0 1 1 0,1-2 2 0,-1 1-2 0,-3 0 2 16,0 0-1-16,-1 1-2 0,-2 0 4 15,1-1-1-15,3 1 1 0,-2-1 1 0,-5 1 0 16,4 0-1-16,-6-1 0 0,0 0-1 0,2 2-3 16,0-2 0-16,3 0-1 0,-1 0 1 15,-1 0 0-15,-3 0 2 0,1 0-2 0,-3 0 0 0,2 1 1 16,1 0 0-16,0 0 2 0,1 0 1 15,-3-1-3-15,0 1 1 0,-2 1 0 0,0 0-2 16,-2-1 3-16,2 0-1 0,-1-1 1 0,-1 2 0 16,2-2 1-16,-6 1 3 0,3 0 2 15,-2 2 1-15,-3-2 1 0,5 1-3 0,2 1 0 16,3 0-3-16,0 0 0 0,-1 0-4 0,0 0-3 16,-2 0 2-16,0 0-3 0,0 0 3 0,3 0 3 15,3 0-1-15,2-1-1 0,1 3 1 16,-3-1-2-16,0 0-3 0,-2-1 2 0,-4 0-1 15,3 0 2-15,0-2 1 0,-2 0 0 0,3 0 0 16,-5 1-3-16,-1-2-1 0,-1 2 0 0,-4-2 0 16,2 1 3-16,3-1-1 0,-1 0 1 15,-1 0 1-15,5 0 0 0,-6 0 0 0,1 0-1 16,-2 1 1-16,0 1 0 0,3-2 1 16,-1 0-1-16,1 1-2 0,1 1 2 0,-2-1-4 0,-1 0 1 15,-5 1-1-15,1-1 0 0,-7 0 4 0,-5 0 0 16,-1 0 2-16,2 0 2 0,-3-1 0 15,-1 0-1-15,-2 2 1 0,-4-2 2 0,1 0-4 16,1 0 3-16,0-2-2 0,-1 2-4 0,-3 0 3 16,3-1-2-16,0 1 0 0,0-1 1 0,3 0-1 15,0 1-1-15,1-2 1 0,-1 0-1 16,-1 2-3-16,-1-2 4 0,1-1-2 0,-4 0 0 16,-3 0 5-16,1-1-6 0,-1 1 2 0,-2 1-1 15,0-1-1-15,5 0 1 0,-2 1-2 0,3 1 1 16,-3 1-1-16,2 0 2 0,-2 0 0 15,4 0-2-15,0 0 4 0,-3 1-4 0,5 1 2 16,-2 1 0-16,2-1-3 0,0 1 1 16,5 0 1-16,-3 1 0 0,2 0-5 0,0 1 4 15,-3-3 0-15,-5 3 2 0,-2 0 4 0,-9-1-4 16,0 0 1-16,-7 0 0 0,-3-2-1 0,-1-1 1 16,-4 1-1-16,-6 0-1 0,1 2-2 15,-4-1 2-15,-2 0 0 0,-2-3 1 0,-3 2 3 16,-5-1-2-16,-1-1 3 0,-3 0 3 0,0 0 1 15,1-1-1-15,-3 1-2 0,3-2 0 0,-4 2-3 16,2 0 8-16,-4 0 4 0,0 0 6 0,-1 0 9 16,-1-1-4-16,1 1-1 0,0 0 0 0,0 0-7 15,-1-2 1-15,1 2-1 0,0-2-2 16,-1 4-4-16,1-2 1 0,0-2-5 0,1 1-5 16,-1-2 3-16,1 2-9 0,-1 0 3 0,1 0 0 15,-1 1-3-15,0-3 3 0,0 2-1 0,0 0 1 16,0-2-3-16,2 2 3 0,-2-1-2 15,0-1-2-15,0 0 3 0,0 3-17 0,-2-1-39 0,2 1-101 16,-1-2-248-16,-5 2-672 0,1-2-604 16</inkml:trace>
  <inkml:trace contextRef="#ctx0" brushRef="#br0" timeOffset="96632.05">1192 3873 1 0,'0'-2'0'0,"-1"-3"0"0,1 1 0 16,0-3 0-16,0 1 0 0,0 0 65 0,-1 0 157 15,1-1-16-15,-2 0-26 0,4 0-10 0,-2-3 1 16,1 0-6-16,-1-1-2 0,1 0-8 0,1-2-30 16,-2-3-13-16,1-1-8 0,0-4-13 15,3 1-12-15,-2-4-18 0,0-1-11 0,-1 0-4 16,3-3 0-16,-3-1-2 0,-1-2-6 0,1-3-7 16,1-3-3-16,-2-1-2 0,0-1-3 0,0 0 2 15,0-1-1-15,0-1-2 0,-2 1-5 16,0 0-1-16,-3-2 0 0,1 2 1 0,-2 1 1 15,3-4-4-15,-4 0-6 0,4-3 0 0,-3 2-2 16,2 1 0-16,-3 2-2 0,2-2 0 0,-2 2-3 16,0 2 1-16,2-3 1 0,-1-1-1 0,3 3 1 15,-5-1-3-15,5 0 2 0,-4 1 0 0,4 3 3 16,-2 1-2-16,2 3 0 0,-4-2-1 16,3 1-4-16,1 0 6 0,-2-2 0 0,3 1 1 15,-1 1 3-15,-3 2-3 0,4 2-2 0,-4 1-1 16,2 2 0-16,-2 1-1 0,3 2 1 0,1 0-2 15,0 3-2-15,-2 4 2 0,3 0 2 16,0 1 1-16,0 4 3 0,1-2-2 0,-1 4-3 16,1-1-1-16,-1 1-1 0,1 5 1 0,0-2-2 15,1 3 2-15,-1-1-2 0,1 3-2 16,0-2 2-16,-1 3-3 0,0 1-1 0,0 0-6 16,0 0-9-16,0 0-7 0,0-1-5 0,1 1 3 15,1-3 4-15,5 3 6 0,1 0 7 16,2 0 2-16,-1 0 5 0,2 0 4 0,2-1 3 15,-1 0 3-15,6-2-2 0,-1 3 0 0,-1-2 0 16,3 1 0-16,1-2 0 0,0 2-1 0,5-1-1 16,0 1 1-16,2-2 0 0,4 1 1 0,2-1 4 15,0 1-4-15,4 0-1 0,-3 1 1 0,4-1-1 16,1-1 2-16,3 2 1 0,0-1-2 16,3 1-1-16,2-2 7 0,0 2 2 0,3 0 0 15,2-2 0-15,0 2-7 0,2 0-3 0,4-2 1 16,-1 2 2-16,1-1 1 0,2 1-2 0,-1-2 2 15,-6 1-3-15,6 1-1 0,-3-1 4 16,1 0-2-16,2 1 1 0,-2-2-1 0,1 3-1 16,1 0-2-16,-2-3 1 0,4 2-1 15,0 0 0-15,2 1 3 0,-1 1-3 0,0-1 0 16,-1 1 1-16,5 2 0 0,-2-3 3 0,0 0-1 16,1 0-2-16,2 0 0 0,0-3 0 0,1 3 2 15,3-1 1-15,-1-1-2 0,1 1 0 0,0-1-1 16,-4 0 2-16,0-1 1 0,1 1-1 0,0-2 0 15,0 1-5-15,1 1 0 0,1-2 0 0,1 1 2 16,0 2 2-16,-2-1-1 0,0-1-2 16,2 1 2-16,0-1 2 0,-2 2-1 0,3 0 4 15,0 0-4-15,3 0-2 0,-3 1-1 0,5 0 1 16,-2 0 1-16,2-1 2 0,-1-2 0 0,-2 1-4 16,1 1 2-16,1 0 0 0,0-1 2 15,0 0 4-15,2-1-6 0,-3 0-1 0,2 1-1 16,-3-2-1-16,-1 1 4 0,-1 0 0 0,2 0-4 15,-5 0-1-15,1-2 2 0,1 3-2 16,5-1 6-16,-5-2 3 0,3 2-4 0,-2-2-1 0,0 2-1 16,5 0-1-16,-3-1 4 0,2 0 2 15,-2-1-2-15,1 2-2 0,5-2-1 0,-1 2 1 16,-3-1 1-16,3 2 6 0,-3-2-5 16,-1 2-6-16,-2 0 4 0,3 0-4 0,-4 0 2 15,1-1 6-15,-1 1-4 0,1 1-3 0,-2-1 2 16,1 0 0-16,0 0 3 0,-3 1 3 15,1-1-5-15,1 0-2 0,-2 1-1 0,-1 0-1 0,4 0 2 16,0 0 1-16,1-2 0 0,0 1-1 16,4 0 3-16,-3 0-1 0,1-1 1 0,2 1-1 15,-3 1 0-15,-2-3-1 0,4 3-1 0,-2 0 0 16,-2 0 2-16,0 1 0 0,2-1 0 0,-3-1-1 16,1 2-2-16,-1-1 0 0,2 1 3 15,-2 0 5-15,-2-1-3 0,2 0-3 0,-1 1 2 16,2-1-5-16,1 0 4 0,0 0 4 0,-5 0-4 15,2 0 2-15,-2 0-2 0,3-1 0 0,0 2 2 16,-2-1 3-16,3 1-3 0,2 0-2 16,-2 0 0-16,0 0-3 0,2 0 3 0,-2 0 1 15,-5 0 1-15,3 0-2 0,-3 0 0 16,-2 0 0-16,1 1 1 0,-1 1 4 0,1-1-2 0,1 0-1 16,-1-1-3-16,0 1-3 0,-2 0 4 15,0-1-1-15,2 0 1 0,1 1 1 0,-3-1-3 16,4 1 1-16,-3 0 3 0,5 0 0 0,-4-1 0 15,3 0-2-15,2-1-1 0,-2 1-2 16,0 1 2-16,-1 0 4 0,0-1-4 0,2 0 1 16,0 2 0-16,0-2-2 0,3 1 4 0,-1 0 3 15,4-1-5-15,-1 1 1 0,1 0 0 0,-1-1-6 16,-3 4 4-16,0-3 2 0,-1 0-1 0,0 2 0 16,-1-2 1-16,3 0-1 0,-2 2 0 15,1-3 2-15,2 2 0 0,-1-2-1 0,-4 1-2 16,5 2 2-16,0-1-2 0,-1 1 0 0,-1 1 2 15,4-1 0-15,-2-1-1 0,4 1-1 0,-3 0 5 16,-2 0-2-16,3 0 3 0,-4-1-2 16,-3 2-3-16,2-1-2 0,-4 0 1 0,3 0 2 15,2 1 0-15,3-2 4 0,-2 0-5 0,-1 1 0 16,1 2-1-16,-2-2 2 0,0 0 0 0,1 1 0 16,-2-2-1-16,-2 0-3 0,3 1 3 15,-5 1 0-15,4 0 1 0,-2-2 1 0,-3 0 0 16,3 2-2-16,-4-2 0 0,3 2 1 0,-3-1-2 15,1 0 3-15,2 0-2 0,1 0-4 0,0 1 4 16,0-1 1-16,1-1 1 0,-1 1 5 0,-2 0-5 16,2 2-2-16,-4-3 0 0,0 2-1 15,0-2 2-15,0 1 0 0,-2-1-1 0,6-1 1 16,-4 2-2-16,3 1 4 0,-3 0-1 0,2 0 2 16,0-2-3-16,-2 1-3 0,1 0 4 15,-3-1-3-15,1 1 4 0,-1 1 0 0,1-4-4 0,-1 3-1 16,3 0 0-16,-3-1 4 0,0 0-1 15,1-1 1-15,-2 1-2 0,-2 0-2 0,1 0 1 16,0 2-1-16,-2-2 1 0,2 1 2 16,2-1 0-16,1 1-1 0,3 0 0 0,-3 1-2 15,3-2 3-15,-1 1 1 0,-3-1-3 0,1 1-2 16,0-2 0-16,1 0-2 0,-1 1 6 0,-1 0 0 16,6 0-2-16,0-1 1 0,2 2-2 0,5-1 2 15,-1 1 4-15,2-1 2 0,-1-1-3 16,-2-1-3-16,2 3-1 0,-7-2 2 0,2-1-1 15,0 0 1-15,0 0-1 0,-1-1-4 0,-1 1 2 16,-2 0 3-16,1-3-1 0,-1 3-3 16,0-1 2-16,0 2-1 0,3-1 1 0,2 0 5 15,1 4-3-15,2-1-1 0,4-1 1 0,-3 0-1 16,3 2-6-16,-8-2 2 0,0 1-2 0,-3-3 1 16,-2 0 5-16,-2 1-1 0,-3-2 0 0,1 1 1 15,0 0 6-15,1-2-5 0,0 1-1 16,-1 1-2-16,0 0-6 0,0 1 11 0,1-1 0 15,-1 0 0-15,-1 2 0 0,0-2-3 0,0 3-1 16,1-3 3-16,-1 2-3 0,1 0 1 0,-5-1 0 16,3 0-1-16,-1 1 0 0,-4-1 2 15,-1-1-1-15,3 2-1 0,-3 0 2 0,0 1-3 16,4-1 2-16,-3 2-1 0,3-1 1 0,-1 3 0 16,4-1 0-16,0-1 0 0,1 3-1 15,-3-3 2-15,-5 1 1 0,-1 0-2 0,-2-1 0 16,-6 0-1-16,-1-1 0 0,-4 1 2 0,3-3 0 15,-1 2-1-15,-5-2 0 0,4 0 0 0,-2 1-1 16,0 0 2-16,3 0-1 0,-3 1 2 16,-1-1 0-16,1 0-3 0,-4 2 0 0,-8-2-2 15,-2 1 0-15,-3-2 3 0,-1 0-1 0,-6 1 1 16,-1-1-3-16,-2 1-1 0,-3-1-1 0,-3 0-1 16,-2-1 0-16,1 2-6 0,-3-1 1 15,2 1-4-15,-3 0-1 0,0 1 3 0,0-1 1 0,0 0 5 16,-2 2-1-16,2 1 2 0,-1 1 2 15,-1 0-1-15,1 0 5 0,-4 1-3 0,4 2 2 16,-2-2-2-16,-2 3-2 0,2 2 3 0,-2-2-2 16,-1 4 2-16,1-1 3 0,0 3-2 15,-2 1 1-15,2 0 1 0,-1 5 2 0,-2 0-3 16,2 2 0-16,0 1-1 0,1-2-2 0,0 1 5 16,2-2-1-16,-1-2 0 0,0 1-1 0,3 1 0 15,-2-2 4-15,-2 3-3 0,4-4 3 16,-3 3-3-16,1 2 0 0,1 0 1 0,0 1-3 15,0-3 2-15,2 1-1 0,0-1-2 0,0 0 2 16,2 0 1-16,-1-2 3 0,0 0 0 0,-1-1 3 16,3-1-4-16,-1 0-1 0,-2 1-1 15,0-2-3-15,0-2 4 0,0 0 0 0,0-1 2 16,0 0 2-16,0 2-5 0,0-3 1 0,0 2 0 16,0-3 1-16,-2 3 0 0,1-1 0 15,1 1 1-15,0 2-4 0,0-1 8 0,-2 0-2 16,2 1 0-16,-1-2 2 0,0 2-5 0,1 0 0 15,-2-3-2-15,2 0 1 0,0-3 1 0,0 0-2 16,-1 1 0-16,1-3-2 0,0 4 1 0,0-2 2 16,1 1 0-16,1 0 3 0,-2-2-1 0,1 2 1 15,0 0 1-15,1 1 0 0,-1 0 1 16,1-2-3-16,-1-1 0 0,-1 2-3 0,0-2 3 16,0 1-2-16,0-3 1 0,0 2 0 15,0-3-2-15,0 0 0 0,-1 2 2 0,-1-1-1 0,1-1 0 16,-1 0 0-16,2 1 0 0,0-3-3 15,0 1 2-15,0 1-1 0,0 0 0 0,0-1 3 16,0 2-1-16,0 0 0 0,0 0 1 0,0 1-2 16,-1-4 2-16,1 1 0 0,-1-2 0 0,1 0 0 15,-2-1 4-15,1 1 0 0,0-2 1 16,-3 2 3-16,3-2-1 0,1 1 0 0,-2 1 1 16,1-1-3-16,0-1 1 0,-2 3 0 0,0-3 1 15,2 0 0-15,-1 1-2 0,0-1-3 16,0-1-1-16,-1 0-2 0,3 2 1 0,-3-1 1 0,-1 0-2 15,1 3 0-15,1-1 0 0,-1 0-2 16,-2-1 2-16,3 1 2 0,-3 1 0 16,1 1 0-16,-1-3 1 0,-1 0 2 0,0 2 2 0,1-4 5 15,0 2 1-15,0 2-1 0,-3-3 1 16,5-1 0-16,-4 1-1 0,3-2 3 0,-3 0-3 16,-2 0-2-16,3 0-1 0,-2-2-6 0,0 2 2 15,-3 0 0-15,2-1-1 0,0 1 1 0,-1-1-5 16,2 0 0-16,0 1-1 0,-4-3 3 0,4 2-1 15,-4 0 0-15,-2 0-1 0,1-1 0 16,-4 1 1-16,2-1 0 0,-4-1-1 0,-5 1-3 16,1-1 3-16,-8 0 0 0,-1-1-1 0,-9 0 4 15,-8 2-5-15,-13-3-4 0,-18 1-11 16,-25-4-29-16,-26-3-69 0,-30-3-241 0,-39-4-626 16,-37-13-561-16</inkml:trace>
  <inkml:trace contextRef="#ctx0" brushRef="#br0" timeOffset="117008.7537">2897 5509 1 0,'-1'-3'0'0,"-2"0"0"0,1-3 0 0,0 4 183 16,1-1 61-16,0-1-17 0,-2 2-15 0,2-2-19 16,-1 2-11-16,0-1-16 0,-1-1-18 0,1 1-22 15,1-1-13-15,-2 1-15 0,3-1-8 0,-1 0-5 16,0-1-9-16,0 4-6 0,1-1-11 16,-1 0-5-16,-1 1-8 0,1 2-5 0,1-1-6 15,1 0-7-15,-1 0-7 0,0 0-8 0,0 0-4 16,0 0-3-16,2 0-2 0,-2 0 1 0,0 0-2 15,0 2-1-15,0-2 1 0,1 1-2 16,-1-1 4-16,0 0 1 0,1 0 2 0,-1-1-1 16,0 1-1-16,0 0-3 0,0 0 0 0,1 0 6 15,0 0-1-15,1-2 2 0,2 2 3 16,-1-1-4-16,2 0 1 0,1 0 1 0,1 0 0 16,0 1 0-16,3-2-2 0,1 1 1 0,1 0-1 15,-1 0 0-15,0 0 2 0,1 0 0 0,-1-1 2 16,2 2-1-16,3-3 1 0,-4 2 1 15,4-1-2-15,-2 1-3 0,2 0 0 0,-3 0 0 16,3-1-3-16,-1 1 1 0,2-1-1 16,-3 1 0-16,4 0 1 0,-2 1 0 0,1-1 0 15,0-1-1-15,3 1 0 0,-2-1-2 0,1 1 0 16,1 1-1-16,-2-2-2 0,2 2 3 0,3-2-1 16,-2 1 2-16,4 0-1 0,0 0-1 0,1-1 1 15,0 1-1-15,-1-1-1 0,-1 0 1 16,1 0 0-16,-1 1-1 0,0 0-1 0,2-1 0 15,-1 0 1-15,0 2 0 0,-1-1 2 0,-3 2-2 16,-1-2 0-16,-2 0 2 0,-1 0-1 0,-2-2 1 16,-4 1-1-16,0 1 1 0,-1 0-1 0,-2-1 1 15,3 1 1-15,-4-1-1 0,0 1-1 0,0 1-3 16,1-1 0-16,-1-1 1 0,0 1 1 16,0 0 0-16,4 1-2 0,-5-1 1 0,0 1-3 15,0 0 3-15,3-1 2 0,1 0-1 0,0-1 2 16,-1 4-1-16,1-5 0 0,-1 1-1 15,-1 1 1-15,0-2-1 0,-1 2 1 16,-1-2 0-16,1 3-3 0,-1 0 1 0,1-1 1 16,-1 0-1-16,0 0 2 0,-2-1-1 0,2 1-1 15,-3 0 0-15,2 0-1 0,-1-2 3 0,0 2-2 16,-3 0 1-16,4 1 0 0,-3-1 0 0,0-3 3 16,0 3 1-16,1 0 1 0,-2 0 0 0,0 0 1 15,2 0-1-15,-3-2 1 0,3 0 1 16,-2 2 0-16,1-2 2 0,-1 1-3 0,-1-1 0 15,1-2-1-15,-1 2 0 0,0-2 1 0,0 2-1 16,-1-3-2-16,0 0-1 0,-1 0 0 0,0-1 3 16,0 2-1-16,-1-3-1 0,1 2-2 0,-1-1 1 15,1-1-1-15,-2 1 2 0,-2 0 0 0,1-1-2 16,-4 1 1-16,1-1-1 0,0-1-1 0,0 0 0 16,-2 2 0-16,2-1-2 15,0 1 1-15,1 1-1 0,-5 0 1 0,4-1 1 0,0 2-2 16,-2-1 1-16,0 0-2 0,0 0-1 15,-1 2 0-15,1-1 2 0,0 0-2 0,-2 3 0 16,2-1 0-16,1-2-3 0,-2 3 4 16,2 1 0-16,3 0 1 0,0 1 0 0,-2-1-2 0,5 1 2 15,0-2 0-15,2 1 1 0,1 1-1 16,0 0-1-16,-1 0 1 0,1 0-3 0,1 0 4 16,-1 0 0-16,0 0 0 0,0 1 2 0,0-1-4 15,0 0 1-15,0 0-2 0,0-1 2 0,0 1 0 16,0 0-3-16,0 0-1 0,0 1-3 15,0-1 1-15,0 0 0 0,1 0 0 0,-1 0 1 16,0 0 1-16,0 0-1 0,-1 0-1 0,1-1 1 16,1 1 0-16,-1 0 0 0,0 0 1 0,0 1-2 15,0-1 3-15,0 0 2 0,0 0 1 0,0 0 3 16,0 0-3-16,0 0 0 0,0 0-1 16,0-1-3-16,0 2-2 0,0-1-6 0,0 2-3 15,1-2-8-15,-1 0 1 0,2 1 8 0,-1 0 5 16,3 0 9-16,0 1 4 0,0 3-3 15,2-2 1-15,0-2 1 0,1 3-1 0,1-2 1 16,1 2-3-16,0-1-5 0,1 1 5 16,1 1 1-16,-2 0-1 0,2 0 5 0,2-1-5 0,-1 4-3 15,3-3 1-15,-1 0 0 0,2 2 2 0,-2 2 0 16,4-1 1-16,-5 0-3 0,2 1 1 16,0-2 0-16,-3 1 1 0,-1 1 3 0,3-2-3 15,-2 0 0-15,0 2-1 0,-2-2 2 0,1-1-1 16,-2 2 0-16,1-3 0 0,-2 2-3 15,0-3 3-15,-2 3 1 0,1-3 0 0,-1 1 6 16,1 0-8-16,-2-1 1 0,0 1-1 0,-1-1-2 16,-1 0 4-16,0-3-2 0,0 1 1 0,0 0-3 15,-2 0 4-15,-1-1-1 0,1 0-1 16,-1 0 4-16,0-1-3 0,0 0-1 0,0 1 1 16,0 0-1-16,-1 1 1 0,1-2 1 0,0 2-1 0,-1-1-1 15,0 1 3-15,-1 1 1 0,-1-1 3 16,-1 2 5-16,-1-2-6 0,1 3 0 0,-3 1 0 15,-1 0-5-15,-2 1 5 0,-2 0 0 0,0 2 0 16,-3-1-5-16,-4 3 4 0,1-2 1 16,-4 1-2-16,0 3 7 0,-4-2-6 0,3 2-2 15,-4-1 1-15,1-1-3 0,1-1 2 16,1 2-1-16,4-2 0 0,-2 1-1 0,3-1 0 16,0 1-1-16,3-2-1 0,2 1 8 0,0-1-7 15,2-1 1-15,2 1 1 0,0-2-6 0,3-1 3 16,0-1 2-16,4-2-2 0,0-1 0 0,1 1 2 15,0-1 0-15,2-1 2 0,0-1 2 16,0 0-4-16,0 0 0 0,0 0 1 0,0 0-4 16,0 0 5-16,0-1 0 0,2 1-1 0,-2-2 0 15,0 2 2-15,1 0-1 0,-1 0-2 0,0 0-2 16,0 0-38-16,1 0-51 0,1 0-99 0,0 0-174 16,0 4-336-16,4 1-819 0</inkml:trace>
  <inkml:trace contextRef="#ctx0" brushRef="#br0" timeOffset="117841.6547">5198 4988 1 0,'-5'-13'215'0,"-2"-7"158"0,-1-4-39 0,4 2-52 16,1 1-11-16,2 0-21 0,0 1-14 16,0 0-9-16,1 2-37 0,0 2-43 0,1 1-38 15,1 1-38-15,3 2-7 0,-3 3 3 0,-1 3-11 16,0 4-22-16,-1 2-28 0,0 0-34 0,0 2-13 16,2 2 2-16,3 2 13 0,1 3 19 15,1 5 6-15,4 4 5 0,0 4-5 0,-2 5 9 16,0 6 2-16,0 5-1 0,-2 3 6 0,-4 8-4 15,-1 5-1-15,-2-1 0 0,-1 2 0 0,1-5-2 16,1-5-3-16,2-7-2 0,-1-6-5 16,1-5 5-16,0-2-1 0,0-4 1 0,1-2 2 15,-3-4-1-15,2-4 2 0,-1-2 0 0,-1-1 2 16,1-3 0-16,-2-3 5 0,0-1 13 0,0-2 13 16,0 1 19-16,-2-1 13 0,2 1 8 15,0-1 3-15,-1-1-18 0,-1-2-19 0,-1-5-20 16,1 2-16-16,-4-4-5 0,2-1-1 0,-2-4 0 15,3 2-4-15,-1-1 3 0,-1 0-2 0,4 0 0 16,1-1-3-16,1 2-2 0,4-2-2 16,0-1-2-16,3 5-2 0,0-4-4 0,5 4-2 15,-2-2-2-15,5 4-1 0,1 1 3 0,2 4 1 16,1 0 0-16,5 3 4 0,0 3 1 0,0 1 1 16,1 3 3-16,0 1-1 0,-1 4 0 0,3 0 2 15,-5 4-1-15,3 1 1 0,-2 2 2 0,-1 1 0 16,3-1-1-16,-5 0 3 0,0 1 0 15,-6 0-3-15,1-2 2 0,-4 2 2 16,-3-1-1-16,0-4 1 0,-6 1 0 0,0-2-1 0,-3-1 2 16,0 0 2-16,-3-2 2 0,0-3 3 15,-5 1 4-15,1 1 2 0,-5 1 2 0,-2-2 0 16,-1 1-2-16,-5-3-2 0,0 1-3 0,-1-1-1 16,-1-2 0-16,0 1 1 0,3-3-2 15,1 1 2-15,2-4-2 0,-2 1 3 0,3 0 1 16,-1-2-1-16,4-2-1 0,-2 0-3 0,1-3-3 15,1 3-4-15,2-2-2 0,1 0-12 16,4 1-21-16,-2 2-30 0,5-2-45 0,-1 4-67 16,2 0-151-16,1 1-262 0,2 1-246 0,1 0-364 15</inkml:trace>
  <inkml:trace contextRef="#ctx0" brushRef="#br0" timeOffset="119227.0104">6112 5289 525 0,'3'-11'556'0,"1"0"-125"0,-1-4-79 0,-2 1-66 16,-1 5-56-16,-1 1-55 0,0 1-45 0,-4 1-31 15,1 2-26-15,3 2-20 0,-3 2-20 16,0 0-21-16,3 2-12 0,-4-1-10 0,-4 7 1 16,-3 3 4-16,-2 7 4 0,-7 0 3 0,3 4 0 15,1 0-2-15,3-2-2 0,2 1 0 16,5 0 0-16,4-2-2 0,3 0 1 0,2 1-1 15,5-3 0-15,2-1 4 0,3-3 0 0,1-1-3 16,5-3-8-16,-5-4-2 0,6-2 8 16,-2-2 12-16,3-3 16 0,1-1 5 0,1-4-5 15,0-4-3-15,2-1-4 0,-3-3 2 0,-2 3 0 16,-2-1 1-16,0-1 1 0,-2-2-3 0,-3-1 1 16,-1 2 0-16,-3-1 2 0,-1-1-2 15,-3 2 3-15,0-3-3 0,-3-1-3 0,-1 1 1 16,-1 2-4-16,0 1 1 0,-2 4 0 0,0 1-3 0,2 5-1 15,-1 2-2-15,1 2-5 0,1 1-10 16,-2 0-12-16,2 1-19 0,0-1-15 0,0 5 6 16,-2 1 10-16,-1 7 17 0,1 6 21 0,-3-1-3 15,2 5 2-15,3 0 2 0,1-1 0 16,3-1-2-16,0 2 2 0,0-4-1 0,3 0 0 16,2-4 3-16,1 1-1 0,0-1 2 0,1-4 2 15,0 1 1-15,1-4 0 0,4-1 4 16,-4-2 1-16,1 0-3 0,5-3 2 0,-7-2 3 15,5-2 0-15,-2-4 5 0,4 0 1 0,1-1-5 16,-3-4 0-16,2-1-1 0,-3-1 0 16,-1-1-1-16,-3 1 1 0,-2 0 0 0,1-4-1 15,-6 1-2-15,3 0-2 0,-2-1 0 0,0 0-3 16,-3-1 1-16,1 0-1 0,1-3-2 0,-3 0 1 16,0 0 1-16,-1 1-1 0,0 5-3 0,1 0 3 15,-1 3-3-15,1 1-2 0,-1 4 2 16,1 0-2-16,4 2-3 0,-3 1-1 0,-1 1-5 15,3 1-5-15,0 0-2 0,0 1-1 0,6 2 0 16,2 2 4-16,6 0 4 0,1 3 2 16,3 4 5-16,3-1-2 0,-1 5 0 0,-5 1 3 0,4 3-5 15,-4 0 3-15,0 2 0 0,-1-1 1 0,-4 3-1 16,3-2 2-16,-5-1 0 0,-1-1-1 16,-1 0 4-16,-3 2-2 0,-3 0 1 0,1 1 1 15,-3-2-1-15,-1-1 1 0,1-1-1 16,-2-1 1-16,1-7-2 0,0 1 2 0,3-4-1 15,-3-2-1-15,2-1 3 0,-2-2-1 0,2 1 2 16,1-2 6-16,2 0 0 0,3-3 3 0,6-2-1 16,5-5-4-16,1-2-5 0,1-1 4 0,3-3-3 15,-1-3 1-15,0-1 2 0,1-1-5 16,-1 1-1-16,-2-1 0 0,0-1-2 0,-4 2 2 16,1 1-1-16,-6-1 1 0,2 1 0 0,-3 1 2 15,-3 0 0-15,0 0 3 0,-5 5 3 0,2-4 1 16,-4 4 2-16,-1 1-1 0,-1 1-2 0,-1 3-2 15,-1 1 0-15,1 1-1 0,-3 2-3 0,2 0 3 16,0 3-4-16,-1-1-6 0,0 2-1 16,1 2-13-16,0-1-5 0,-3 7 1 0,1 1-1 15,-3 7 9-15,2 0 5 0,-2 5 1 0,6 3 6 16,3 2-1-16,7-1-1 0,1-2 1 16,7 1 2-16,3-2-2 0,4-2 0 15,6-2-1-15,7-3-7 0,-1-1 2 0,6-4-2 0,-2-2 0 16,-2-1 2-16,0-3 1 0,-4-2 3 15,2-3 1-15,-2-1 8 0,-1-3-5 0,1-1 0 16,-3-1 3-16,-4-1-6 0,-2 0 9 0,-2-4 3 16,-5 1 1-16,-3-3 5 0,-1 1 0 0,-7-2 3 15,2 1 0-15,0-1 4 0,-7-3-3 16,3 0 0-16,-5 1 1 0,-1 0-4 0,-4 5 0 16,3 3-2-16,-5 2-7 0,2 1-5 0,-3 2-6 15,-2 4-5-15,-5 4-2 0,-3 3 5 0,-7 4 0 16,3 5 2-16,2 3 0 0,5 2-6 15,4-2-1-15,1 1-3 0,5-2 0 0,4 2 5 0,6-1 3 16,0-1 5-16,4 1 1 0,2-1-1 16,6-6-2-16,-2-1 0 0,11-3 3 15,-2-5-4-15,5-1 6 0,0-4 1 0,0-3-2 0,-2-2 5 16,0-2-3-16,1-2 2 0,-2-4-2 0,3-2 5 16,2-3-2-16,0-2 1 0,-3-2 5 15,-5-5-5-15,-3-3 7 0,-2-3 1 0,-7-3 0 16,2 4 1-16,-3-4-7 0,5 5-1 15,-4-3-1-15,0 4 2 0,-4 1 3 0,-6 5 3 0,-2-1-1 16,-6 3-1-16,0 4 5 0,0-1 0 16,-1 5 4-16,-1 2 4 0,1 5 2 15,4 4 0-15,0 2-6 0,3 2-6 0,-1 1-13 0,2 1-8 16,0 2-6-16,0 1-5 0,0 4 8 16,-2 7 3-16,1 6 4 0,1 5 5 0,0 4-4 15,2 3 2-15,2 1 1 0,2 3 0 0,-2-3-2 16,2 3 2-16,1 0-2 0,-3 0-4 15,-1 0 7-15,3 3-1 0,-5-4 0 0,2 0 5 16,1-5-6-16,-1-2-1 0,-1 0-2 0,5-4-11 16,-3-2-26-16,3-1-53 0,-3 1-74 0,3-3-150 15,3 1-583-15,-2-5-767 0</inkml:trace>
  <inkml:trace contextRef="#ctx0" brushRef="#br0" timeOffset="120174.9421">9990 5173 1 0,'-6'-7'188'0,"-1"0"226"16,0-4-119-16,1 1-56 0,3 2-41 15,-1-4-29-15,3 3-24 0,-2 0-6 0,2-1-1 16,0-1-1-16,1 2-2 0,-1-1-10 15,1 0-10-15,0 1-15 0,0 0-8 0,0 0-7 16,0 0-7-16,-3 0-6 0,0 1-5 0,2 0-7 16,-1 3-8-16,-4-2-6 0,4 3-11 0,-5 1-9 15,2 1-7-15,-3 2-12 0,-3 2-4 0,-6 3-2 16,-6 5-2-16,-4 5 1 0,-7 7 3 0,-1 3 1 16,-2 4-1-16,-1-1 1 0,6 5-2 15,2 3-1-15,3-1 0 0,6 4-1 0,4-7 0 16,3-2-1-16,7-3 0 0,2-5-1 0,5-1 2 15,6-1-2-15,1-2 0 0,3-3 3 0,5-3 2 16,0-3 3-16,5-1 5 0,3-3 2 16,3-5 4-16,5-3-1 0,6-3 1 0,-3-7 0 15,4 1-2-15,-4-3-1 0,-3-4 1 0,-3-2-1 16,1-1 0-16,-1-3-2 0,-3-1-2 16,3 0-2-16,-5-2-1 0,1-1-3 0,-3 3 0 15,-2 1-2-15,-3 4-1 0,1 6 2 0,-6 3-4 16,-2 1 0-16,-1 5-1 0,-1 3-4 15,1 0-5-15,-1 4-4 0,-3 1-4 0,4 3 3 0,0 2 2 16,2 4 6-16,1 3 3 0,-1 4 2 16,1 3 1-16,2 3 0 0,0-1 2 0,1 1 0 15,0-2 1-15,2 2 0 0,-2-2 0 0,3-1 1 16,-4-1-1-16,0-1 2 0,2-1-1 0,-3-1 0 16,0-3 2-16,1-3-1 0,-4-3 3 0,0-4 1 15,0-3 4-15,-2 2 1 0,4-6 2 16,0 1 1-16,3-7-2 0,4-3 0 0,3 0-5 15,-1-4 0-15,0 1 0 0,-2-2-1 0,-2-1 2 16,1-2 0-16,-3 1 0 0,0 1-3 16,-2-3-1-16,-2 2-2 0,1 1 0 0,-2-1-1 15,0 7-2-15,-1 2-3 0,-1 4-7 0,0 5-7 16,-3 1-5-16,0 1-4 0,1 5 1 0,2 1 2 16,0 3 6-16,-1 7 6 0,2 1 5 15,3 2 5-15,-2-3 0 0,0 6 1 0,1-1 0 16,1 0-2-16,-1-1 2 0,1-4 1 0,0 0 1 15,0-1 1-15,0-4-1 0,0-3 2 16,0-1 1-16,1-5 4 0,-2 2 3 0,1-5 2 16,3-4 3-16,3 1-3 0,-1-4 2 0,4-4-1 15,-2-1-1-15,4-5 0 0,-6 0-5 16,3-1-2-16,-3-1-1 0,-1-3 1 0,-2 1-1 0,-2 0-2 16,-2 2 1-16,-4-2-7 0,-1 0 2 15,0 1-6-15,-4 1-15 0,-5 5-22 0,1 3-50 16,-2 4-104-16,-4 4-225 0,-6 6-642 0,-4 4-576 15</inkml:trace>
  <inkml:trace contextRef="#ctx0" brushRef="#br0" timeOffset="122445.2891">12406 5560 1 0,'-3'-3'0'0,"-5"-4"211"16,2 2 97-16,1-2 27 0,0 1-5 16,0-1-41-16,1 2-44 0,-2 1-26 0,1 0-30 0,1 2-26 15,2 1-26-15,1-1-34 0,1 4-27 0,-2-2-26 16,2 0-23-16,0 0-12 0,2 0-13 15,-2 1-3-15,0-1-3 0,0 0 5 0,0 0 0 16,0 0 5-16,1 0 7 0,-1 0 2 0,0 0 15 16,1 0 9-16,2-3 6 0,2 0 5 0,6-4-8 15,2-2-10-15,7-5-11 16,5-2-4-16,4-5-5 0,3-1 0 0,2-6 0 16,1-1-4-16,1-4 3 0,1-3 3 0,-3-5 0 0,1-4 3 15,0-5-4-15,-3-1 0 0,-2 1 0 16,-5-3 5-16,-3 1-3 0,-5 3-3 0,-1 0-1 15,-5 3-7-15,-4 4 9 0,-3 7 1 0,0 4-1 16,-4 5 0-16,-2 4-2 0,1 4 3 0,0 3 6 16,-1 5 8-16,-1 5 1 0,-1 1-5 15,3 2-12-15,0 4-21 0,0 1-10 0,-3 2-2 16,-1 6 3-16,-3 9 10 0,-3 9 7 0,-1 7 2 16,1 8 0-16,-3 4 0 0,4 3 1 0,4 4 0 15,3 0 2-15,6 1-8 0,3-4 4 16,5-5 2-16,9-5-1 0,3-5 7 0,2-2-5 15,4-4 0-15,1-7 2 0,3-4 4 0,1-6-2 16,0-4-1-16,-2-6 2 0,-1-3-6 0,-1-3 7 16,-1-4 3-16,-6-6 0 0,4-4 6 15,-4-6-4-15,1-7-2 0,-1-2-2 0,-6-3-4 16,1-4-1-16,-1-3-2 0,-2 0-1 0,-2-4-3 16,-2-1 2-16,-6 1 0 0,0 0-1 0,-3 4 3 15,-2 3-3-15,0 3 0 0,-1 8 3 16,-2 5 0-16,0 6 0 0,2 3-1 0,0 5-1 15,0 2-5-15,1 3 0 0,0 3-7 0,0 1-16 16,0-1-15-16,0 5-3 0,0 3 5 16,0 3 15-16,1 6 20 0,0 5 1 0,0 6 3 15,4 3 1-15,-3 3-4 0,3 2 6 0,-1 3 0 16,1 1 0-16,2 1 4 0,1 1-5 0,-1-3-1 16,4-3 1-16,1-2-2 0,0-6 1 0,3-1 0 15,-1-4 0-15,3-3-1 0,-2-4 5 0,3-5 2 16,-5-6 4-16,2-4 8 0,0-2-1 15,-2-3-2-15,4-4 1 0,0-3-5 0,1-3-1 16,3-4-3-16,-3-2 1 0,0-1-1 0,-2 2 1 16,-2 1 1-16,-3 1-4 0,-1 1 3 15,-2 3-5-15,-4 1-2 0,3 2 0 0,-4 2 0 0,1 2 0 16,-1 0 0-16,-1 4-1 0,-1-2-1 16,0 2-3-16,1 1-3 0,-2 1-7 0,0 1-10 15,0 0-3-15,4 1-2 0,-1 3 4 16,5 4 9-16,1 3 4 0,2 1 7 0,5 4 3 15,-1 3-3-15,6 0 5 0,-1 1 0 0,0 1 1 16,4-2 4-16,4 1-3 0,3-1 0 0,8-1 2 16,1-3-1-16,2-7 1 0,5-2 0 0,0-3 0 15,1-4-2-15,-3-1 3 0,-2-3-1 16,-7-3 2-16,1-4 1 0,-5-3-3 0,-1-3 1 16,-3-1 2-16,-7 1 0 0,0-3 3 0,-8 2 0 15,3-2-1-15,-4 3 0 0,-3 0 1 16,-5 3 1-16,1 2 0 0,-4 3 1 0,0-1-2 0,-1 2 0 15,-2 1-3-15,2 2-2 0,-3 0-1 16,1 2 0-16,1 1-2 0,0-1-1 0,0 3 2 16,0-3-3-16,1 3-1 0,-1 0 0 15,1 0-7-15,0 3-5 0,0-3-4 0,0 1-8 0,0 0 2 16,-1 2 5-16,-5 2 5 0,4 4 7 16,-6 2 2-16,2 2 1 0,-1 4 2 0,-2 1 2 15,0 2-1-15,1 2 0 0,4-2-1 16,-3 2-1-16,5 2 1 0,1-1-1 0,1 0 1 15,1-3 0-15,2 0-1 0,5 1 3 0,2-5-1 16,0-2 3-16,7 1 0 0,-2-5 1 16,4-1 1-16,3-3 0 0,-1-3 1 0,7-1 1 0,1-5-2 15,3 0 1-15,4-5-1 0,0 0-2 16,1-2 0-16,-4-3 1 0,-2-1-2 0,1-2-1 16,-2 1 0-16,-1 1-2 0,-2 0 2 0,-6 4 0 15,-5-3 1-15,-2 3 2 0,-2 0 3 0,-5 0 1 16,-3 1 4-16,-2 2 3 0,-1 2-4 0,-1-1 0 15,-1 0-1-15,0 1-6 0,-1 1 1 16,-1 0-3-16,-2 1-2 0,-3-1-3 0,3 3-3 16,-2-2-1-16,-1 3-4 0,3 3 3 0,-6 1-3 15,0 3 3-15,-1-1 2 0,-1 5 0 0,7 0 0 16,-2 1-1-16,3 1-1 0,4 0-1 16,2-2 2-16,4 2 1 0,-1-2 3 0,5 2 3 15,2-3-1-15,0 0 1 0,5-4 3 0,-2-2 0 16,2 0 0-16,2-3 6 0,-1-2-3 15,3-1 1-15,0-3 1 0,1 0-3 0,-1-2-1 16,1-1 2-16,0-2-2 0,2 0-2 0,-3 1 1 16,-2-1-3-16,4-1 0 0,-1 1 2 0,0-2-2 15,-6 0 0-15,5 2 5 0,-9 2-1 0,0 1-1 16,3 1 1-16,-8 1-4 0,2 1 0 16,-2 2 2-16,-4 0-3 0,-1 2 0 0,-1 0-1 15,0 0-3-15,0 0-6 0,1 0-2 0,0 0 2 16,4 2 0-16,0 1 7 0,6 0 3 0,4 2-1 15,-2 1 2-15,1-1-2 0,2 1 2 16,-2-1-1-16,2-1 1 0,-2 1-1 0,4 0 2 16,-4-1 0-16,3 0-1 0,1 2 0 0,-4 0 0 15,6-1 0-15,0-1-2 0,1-4-2 0,3 1 1 16,0-2-1-16,-1-3-3 0,1-1 1 16,-2-2-1-16,0-1 1 0,-3 0 4 0,3-2 0 15,0 0-1-15,0 1 2 0,-1 0-1 16,3 1 3-16,-7-2 2 0,0 1-1 0,0 1 2 15,-4-4-2-15,1 0 3 0,1 0-3 0,-2 3 1 0,-1-3 2 16,1-1-2-16,-1 0 3 0,-3-1 3 16,1-1-1-16,-4 2 4 0,1 0 0 0,-5 2 1 15,3 0 2-15,-3 3 3 0,-1-1 1 16,0 3-2-16,-1 1 1 0,0 1-3 0,-1 1-2 16,0 1-3-16,0 2-6 0,1 0-4 0,-1 2-8 15,1-2-14-15,0 1-10 0,0 3 1 0,0 3 6 16,-3 6 12-16,2 7 11 0,0 5-1 0,1 6 2 15,1 3 1-15,5 9-2 0,3 9 3 16,6 4 0-16,4 9 0 0,7 4 0 0,-1 2 3 16,6 6-4-16,0 7 0 0,1 3 2 0,2 0-5 15,-3 1 4-15,-1-4 1 0,-2-1-1 0,-1-9 1 16,1-6 0-16,-5-9 0 0,-2-7 0 16,-3-7 5-16,-6-8-5 0,-2-10 0 0,-3-9 3 15,-4-6-4-15,-3-5 11 0,0-5 12 0,0-2 15 16,0-1 20-16,-1 0 13 0,1-3-7 15,-2-2-16-15,-4-3-18 0,-2-9-20 0,-4-5-8 0,1-6 3 16,-5-3-10-16,-6 0 6 0,0-4 0 16,-1-1-4-16,0-1 7 0,-2 0-4 0,3 0-2 15,1-1 1-15,-2-1 3 0,3-1-4 16,1 5 2-16,0 0-1 0,8 7-11 0,2 0 9 16,2 4-3-16,7 1-6 0,7 2 0 0,2 0-11 15,3 1-9-15,10 2-2 0,6-2-3 0,10 3-10 16,8 1-13-16,12-1-22 0,4 3-34 0,7 2-45 15,1 0-64-15,0 3-90 0,-3 0-181 0,-1 0-310 16,-4-1-598-16</inkml:trace>
  <inkml:trace contextRef="#ctx0" brushRef="#br0" timeOffset="123045.0687">17494 5360 195 0,'10'-15'637'0,"4"-6"-54"0,2-5-102 0,-6 3-97 16,-5 2-90-16,-1 4-77 0,-4 0-52 15,-1 0-30-15,-3 0-27 0,0 2-18 0,-2 1-12 16,1 4-12-16,-3 0-15 0,3 3-12 15,0 4-14-15,1-1-10 0,-2 3-10 0,5 2-8 0,-1 1-5 16,-2 3-7-16,-1 3 6 0,-1 4 2 16,0 5 1-16,-1 3 7 0,4 2-3 0,1 1-2 15,3 2 3-15,1-3-1 0,2 1 0 16,4-3-2-16,2-1 0 0,3-5-4 0,3 1 4 0,2-7 2 16,0 1 0-16,5-4 4 0,-1-2-2 0,0-2-1 15,4-2 0-15,-1-3 0 0,-1-2-2 16,0-2 3-16,-2-2 0 0,-1-3-6 0,-1 0 7 15,-6-4-2-15,1-1-1 0,-2-4 7 0,-3 1-5 16,1-5 0-16,-2-2 1 0,-2 0-2 16,-4-3 0-16,3 3 2 0,-1-1-1 0,0 6-3 15,0-1 2-15,3 2-1 0,4 1-4 0,0-1 4 16,5 3-5-16,2-1-2 0,3 2 3 0,3 2 0 16,2-3 3-16,1 1 1 0,2 1 2 15,-2 2-3-15,-1-3 4 0,0 2-1 16,-4-1 0-16,4-1 4 0,-5 0-2 0,-1 0 5 0,-3 2 0 15,-3-2 5-15,-4 0-1 0,-2 0 1 16,-2 1 0-16,-3 1-1 0,0-1 0 0,-3 3 0 16,-3 1 0-16,-2 5 2 0,1 1-1 0,1 3-2 15,-2 2 0-15,1 2-6 0,-1 1-4 16,-4 3-3-16,-2 5-2 0,-4 3 2 0,-2 6 1 0,-4 6 3 16,1 3 0-16,1 9 2 0,-1 3-3 0,3 6 2 15,0 6 0-15,2 5 1 0,3 4-1 16,-2 8-3-16,1 6 1 0,2 2-4 0,0 1 4 15,4-3 1-15,4-5-1 0,-1-3 5 0,7-1-4 16,1-5-1-16,4-5 4 0,1-2-6 16,2-7 4-16,4-4 1 0,-4-5-1 0,1-5 2 15,1-3 0-15,-2-4-2 0,0-3-1 0,-2-4 0 16,0-5-1-16,-1-1-2 0,-4-5-4 0,1-2-10 16,-2-2-12-16,-1-2-11 0,-1-1-14 15,0-5-15-15,4 0-41 0,0-5-58 0,0-4-87 16,2-5-202-16,-4-2-374 0,1-3-700 0</inkml:trace>
  <inkml:trace contextRef="#ctx0" brushRef="#br0" timeOffset="123300.5524">18110 5535 1349 0,'0'-7'606'0,"2"-3"-261"0,2-2-198 16,8 3-76-16,4 1-30 0,7 1 15 0,4-3 16 0,3 2 12 15,4-3 5-15,1 3-9 0,1 0-6 0,7-2-11 16,3 3-11-16,-2-3-11 0,3 0-8 15,-3 3-4-15,1 1-1 0,-2 0 5 0,-2 2-2 16,-3-2-6-16,-7 0-2 0,-4 2-10 0,-4-2 2 16,-5 3-3-16,-3 0 0 0,-4-1-2 0,-4 3-1 15,-2 0-3-15,-5 1-2 0,0 0 1 16,0 1-1-16,0-1-2 0,0 0-1 0,0 1-4 16,0-1-3-16,0 0-1 0,-2 0-4 0,2-1-1 15,0 2 2-15,-1 2-4 0,1 1-14 16,-1 1-40-16,0 1-84 0,0-1-148 0,-1 1-443 15,-2-2-874-15</inkml:trace>
  <inkml:trace contextRef="#ctx0" brushRef="#br0" timeOffset="124762.9271">20043 4675 1 0,'12'-11'0'16,"4"-4"0"-16,1-4 69 0,-2 2 334 15,-2 4 20-15,-6 0-23 0,-1 5-54 0,-3-3-60 16,-2 4-55-16,-2 2-39 0,-3 1-42 0,1 2-41 16,-1 0-35-16,-2 4-30 0,-3 0-20 0,-5 6-2 15,-5 4 8-15,-9 6 9 0,-7 8 6 0,-6 3 0 16,-3 4-9-16,0 2-8 0,-3 4-5 16,5 3-5-16,-2 4-2 0,3 1-3 15,4 3-7-15,2 1-1 0,6 1-2 0,4-1-2 16,9 1 0-16,9-4-1 0,7-3-2 0,10-5 1 15,8-6 5-15,7-5 2 0,6-3 5 0,7-5 5 16,4-3-3-16,8-2 5 0,3-4-2 0,5-3-2 16,-2-3-2-16,2-4-3 0,1-2-1 0,2-4 1 15,-2-2 4-15,-1-1-3 0,2-2 0 16,-3-3-3-16,0-2-4 0,-7-2 4 0,-4 0-1 16,-5-2 0-16,-3-2 2 0,-7-2-3 0,0-1 0 15,-6-1 1-15,-4-3 4 0,-5 1-3 0,-4 2 0 16,-4 2 4-16,-6 2-3 0,-2 4 5 15,-1 0-4-15,-4 0-3 0,-1 2-3 0,-5-1-5 16,-6 1-3-16,-2 2-2 0,-6 3 3 0,-6-1-6 16,-7 6 0-16,-6 0 3 0,-6 5-5 15,-6 2 8-15,0 1 0 0,1 6 0 0,4-2 4 0,7 5-3 16,4 3-1-16,7 2-1 0,7 3 1 16,6 1-3-16,5 3 1 0,5 4-2 0,6 0-5 15,4 0 7-15,4-1-1 0,6-7 2 16,2 2 6-16,7-7 0 0,1 1 4 0,3-7 1 15,3 1 3-15,-1-7 0 0,4 0-1 0,1-4 3 16,4-1-9-16,2-3 8 0,0-2-1 0,0-4 0 16,2 1 5-16,-4-5-6 0,5-3-1 0,1 0-2 15,-2-2 1-15,0-2-1 0,-2-1-3 16,1 2-1-16,-2 2-6 0,-4 3 3 0,-1 3 1 16,-3 3 0-16,-4 2 3 0,0 1-1 0,-4 1-4 15,0 2 0-15,-6 2-2 0,-1 0-3 0,-4 2-1 16,2 2-2-16,-1 1-4 0,0 3 5 15,2 3 2-15,-1 2 1 0,0 2 8 0,0 5-4 16,-1 0 0-16,0 3 2 0,-2-1-2 0,1-2 2 16,0 2 1-16,-1-2 1 0,-2 3-5 0,3-3 4 15,0 0 1-15,-3-1-1 0,2-1 6 16,3-5-5-16,-4-3 1 0,0-3 2 0,2-3 2 16,-5-1 3-16,3-1 2 0,-1-1 3 0,4-3-5 15,1 0 7-15,7-3-3 0,-3-3-3 0,5-3 5 16,0-1-6-16,1-3-2 0,-1 0-1 15,-4-1-3-15,5 0 1 0,-3-3-2 0,-1 2 1 16,-2-1-5-16,-1 2 3 0,1-2 2 0,-1-1-2 16,-2 1 5-16,-2 3-4 0,1 1-1 0,-6 4-1 15,3 3 0-15,-5 3-2 0,0 3-1 0,0 0-3 16,-2 2-11-16,0 2-9 0,1-1 0 0,1 1 0 16,1 4 9-16,2 3 6 0,1 3 2 15,3 8 5-15,1-1-1 0,2 3 1 0,-1-2 2 16,5-2 0-16,-3-1-2 0,7-2 6 0,0-3 0 15,3 1 2-15,3-2 4 0,3-5 0 16,2 2-1-16,0-5 0 0,2-3-2 0,0-1 1 16,3-4 1-16,0-3-1 0,0-2-2 0,-3-3 3 15,-2 0 0-15,-2-5 1 0,-7-1 3 16,3-3-4-16,-4-4 0 0,-2-2 0 0,-5-1-4 16,-2 2 5-16,-2 2 2 0,-4 3-2 0,-5 4-2 15,-3 2 0-15,-4 2-4 0,-3 1-1 0,-1 2-1 16,-3 0-8-16,-7 3-1 0,-1 1 1 15,-6 3 0-15,0 1 4 0,1 3 1 0,-4 3 0 16,2 1-2-16,4 2 0 0,4 3-3 0,7 4-4 16,5 3 3-16,3 2-2 0,5 4 4 0,7 3 3 15,3 5-2-15,10-1 6 0,0 3-1 0,5-2 2 16,2 1-1-16,2-2 1 0,-1-1 0 0,-3 0-1 16,0-2 2-16,-3-1-3 0,-2 0-2 15,-7-2 0-15,3-2 0 0,-6-1 1 0,-5-1 3 16,2-1-1-16,-4-1-3 0,-2-2 4 0,-2-1-1 15,0 0 3-15,-3 1 3 0,-2-4 1 0,2-2 1 16,-3 0 1-16,-1-2 0 0,-2 0-1 16,2-1 1-16,-3-1 1 0,-1-3-3 0,1-1 1 15,0-1-8-15,0-2-15 0,0-1-24 0,2-6-43 16,0-2-61-16,5-3-99 0,0-4-218 16,8-7-429-16,2-7-637 0</inkml:trace>
  <inkml:trace contextRef="#ctx0" brushRef="#br0" timeOffset="124984.0381">22394 4975 1594 0,'9'-7'390'0,"1"-1"-125"0,0-2-102 0,-1 6-55 15,0 3-19-15,-4 1-19 0,2 3-26 0,-2 2-12 16,1 4-2-16,4 5 3 0,0 4 3 0,-1 6 1 16,0 5 4-16,-4 3-2 0,2 3-5 15,-6 5-3-15,1 2-8 0,-2-3-3 0,-2 2 1 16,0 0 1-16,-4-3 0 0,2 4 4 0,-5 0 1 15,1 1-6-15,-1-2 0 0,2-5-8 0,-2-1-9 16,2-6-5-16,1-4-10 0,2-6-15 16,2-1-26-16,-5-4-37 0,5-5-48 15,0 0-73-15,-5-4-76 0,2 0-112 0,-2-4-334 0,-2-4-581 16</inkml:trace>
  <inkml:trace contextRef="#ctx0" brushRef="#br0" timeOffset="126454.2918">22454 5332 509 0,'10'-10'559'0,"6"-7"-141"16,2-3-127-16,3 5-61 0,3 3-31 0,0 3-21 16,4-2-33-16,1 4-31 0,-4 1-23 15,3 2-22-15,1 1-18 0,-5 3-12 0,5 3-11 16,-3 0-9-16,-3 3-9 0,-2 2-5 16,-1 3-4-16,-1-1-1 0,-4 2 0 0,2 1-1 15,-4 1-1-15,1 3-2 0,-3-2 4 0,-5 4 2 16,2-1 0-16,-2 0 4 0,-4 1 1 0,-2 0 1 15,-2-1 2-15,-3-2 0 0,2-1 1 16,-4-1-2-16,3-3 1 0,-3 1-1 0,2-4 0 0,-1-1-2 16,4-3-1-16,1-1 2 0,0-3 6 15,1 0 8-15,1-2 8 0,1 1-2 0,4-3-11 16,6-3-10-16,3-4-11 0,10-2-1 0,-1 1 3 16,3-3 1-16,-2-1 2 0,4 0 1 15,-3-2 0-15,0-1-1 0,3 0 0 0,-6 2 1 16,3 3-1-16,-7-1 3 0,-3 4 2 0,-5 0 1 15,-2 0 8-15,-2 2 3 0,-5 0 4 0,0 1 1 16,-1 2-1-16,-2 0-1 0,0 3-6 16,0 0-4-16,-1 3-9 0,0 0-3 0,-3 2-4 15,0 0-1-15,-2 4 3 0,-3 0 1 0,-3 2 0 16,3 3 2-16,0-1 0 0,1 3-1 0,1-2 0 16,6 2 1-16,2 0-1 0,1 0 1 0,1-3 1 15,6 1-1-15,2 0 4 0,0-2 1 0,2-1 1 16,0 0 2-16,3-5 1 0,0-1 0 15,3-1-1-15,1-2 1 0,2-1-6 0,-1-1 3 16,3-5-2-16,4 0-2 0,2 0 0 0,1-2 1 16,-4-1 1-16,4 0 1 0,-2-4 3 15,-7-3-1-15,2 3 2 0,-4-5 0 0,-1 0-4 16,-4 1 0-16,-1 3-1 0,-2 0 1 0,-7 4 3 16,-3 4 1-16,0 2-2 0,-2 2-3 15,1 2-6-15,0 2-9 0,-1 2-11 0,-1 2 2 16,-6 2-1-16,3 4 9 0,-4 5 8 0,-1 2 0 15,-1 2 4-15,1-1-2 0,4 4 0 0,2-1 2 16,0 0 0-16,4-2 1 0,6 0 2 16,-2-1-1-16,5-1 1 0,2-2 3 0,6-3 1 15,4-2 0-15,2-2 4 0,8-1 0 0,7-1-1 16,0-5 2-16,-2-2-3 0,2-4-2 0,1-1 1 16,-6-2-1-16,3-3-3 0,-4-1 2 0,-2-2 0 15,-1 0-2-15,-3-3 3 0,1-1-1 0,-4 1-1 16,-2-2 2-16,-1-1 1 0,-8-2-3 0,-3 1 2 15,1-1-1-15,-7 0-1 0,0 0 2 16,-3 3-1-16,0 2 0 0,-1 3 0 0,-3 2 0 16,3 0-2-16,-1 2 0 0,0 1-3 0,-2 3 1 15,2 3-1-15,1 0 0 0,1 2-3 16,0 1-5-16,0 0-11 0,0 1-13 0,-1 4 1 16,0 0 4-16,-1 8 11 0,-4 3 12 0,4 3 2 15,-5 5 1-15,3 1 0 0,-3 2 0 16,3 1-4-16,-4-2 4 0,0-1 0 0,3 0 0 15,-1-2 5-15,3-1-4 0,1 1 0 0,-1-5 2 16,3-1-2-16,4-1 1 0,-2-4 0 0,0 0 1 16,4-5-2-16,-1-2 1 0,0 1 3 15,-1-4-2-15,3-1 8 0,-2-1 0 0,4-1 2 16,1-1 1-16,0-4-3 0,4 1-3 0,0-3-2 16,-2-3-1-16,6 2-5 0,-1-5 4 0,1 3-3 15,2-4 0-15,-1-2 4 0,1 1-3 16,-4 0 1-16,-2 4 1 0,-3-1-4 0,-1 2 1 15,-1 2 0-15,1 1 0 0,0 3-5 0,-2-2 4 16,-3 2-1-16,2 3-1 0,-4-2 5 16,4 3-11-16,-5 1-6 0,-2 1-5 0,2 2-5 15,0 1 3-15,2 5 7 0,-3 0 5 0,0 5 0 0,0 1 7 16,1 2 1-16,0-2 0 0,-1 0 8 16,-1 3-7-16,2-1-1 0,0-2 2 0,5 5-4 15,-2-4 5-15,4-4 0 0,0 1 0 16,1-6 0-16,-1-2 1 0,0-1 0 0,4-3-2 15,-2-1 6-15,5-1-7 0,-1-2 1 0,3-1-1 16,-1-3-2-16,-3-1 4 0,-2-4-1 16,-2 3 2-16,5-5-6 0,-5 1 5 0,1-2 0 0,-1 0-2 15,-5 3 2-15,3 0-2 0,-6 5 0 16,4 1 3-16,-4 2 0 0,-2 2-2 0,1 0-2 16,-1 2-4-16,0-1-9 0,0 2-14 0,-1-1-9 15,1 3-2-15,0 2 8 0,0 3 11 0,0 3 11 16,2 1 4-16,-1 2-1 0,5 0 6 15,-2 2-1-15,7 0 3 0,3 1-1 0,0 1 0 16,7-2 2-16,-2 0-2 0,0-5 8 0,-1-2-5 16,0-2 3-16,-1-4 1 0,4-2-2 0,-2-3 5 15,1-4-1-15,2-2 1 0,-3-5 0 16,2-1 0-16,0-2 0 0,1-6-2 0,-3-1 7 16,4-4-7-16,-4-4 0 0,4-5 1 0,-4 0-7 15,1-3 1-15,-1 1 2 0,-3-3-1 0,-3-2-1 16,-4 3 3-16,-1 3 1 0,-6 5 0 0,2 3 4 15,-2 5-4-15,-2 5-1 0,0 4 1 16,0 3-7-16,0 6 7 0,0 0-3 0,0 5-3 16,-2 0-3-16,2 2-10 0,0 0-10 0,0 5 0 15,-2 1 7-15,0 7 5 0,1 8 10 16,-1 2-1-16,-2 9-4 0,1 1 4 0,2 5-1 16,-2 0 0-16,-2 3 0 0,1 1 3 0,-4 0 1 15,1 1-1-15,4 4 5 0,3-1-5 0,1-1-1 16,5-3-10-16,-1-3-23 0,3-6-21 0,1-5-40 15,-1-4-49-15,0-5-40 0,1-1-23 0,-1-4-47 16,1-7-204-16,0-1-445 0,-1-8-291 16</inkml:trace>
  <inkml:trace contextRef="#ctx0" brushRef="#br0" timeOffset="126752.186">25242 5225 1660 0,'2'-4'277'0,"1"-4"-89"16,4 0-98-16,1 1-40 0,7 0 18 0,0 1 31 16,5-1 21-16,4 2-2 0,0-2-19 0,9 3-21 15,3 3-21-15,5 0-14 0,5 2-4 0,1 0-1 16,3 3-2-16,0 0 2 0,-2 0-1 16,-4 1-2-16,-2-2 1 0,-3 1-1 0,-4 0-2 15,-1-3-3-15,-4 4-2 0,-4-4-1 0,-7-1 3 16,-2 0 2-16,-7 0 4 0,-5-1 6 15,-3 0 0-15,-2-1-1 0,-1-1-3 0,1 2-13 16,-1-2-9-16,1 1-7 0,-3 0-6 0,0-2-2 16,-3 0-2-16,3 0-2 0,-5 0-2 0,-1 0 0 15,0 1-2-15,-1-1-6 0,-2 3-15 16,0 2-52-16,1 4-86 0,-1 5-197 0,-1 1-645 16,1-1-660-16</inkml:trace>
  <inkml:trace contextRef="#ctx0" brushRef="#br0" timeOffset="128200.3484">3346 7417 1 0,'-4'-4'194'0,"1"-2"233"0,0-2-70 0,-2 2-31 16,1-1-36-16,0 0-49 0,-2 2-35 0,-1-1-26 16,2 0-23-16,-3 0-18 0,2 2-18 15,0-1-22-15,-3 1-17 0,5 1-17 0,-2-2-10 0,3 4-9 16,0 0-6-16,1 1-7 0,2 1-15 16,0-1-10-16,2 0-14 0,0 0-14 0,-2 1-10 15,2 2 2-15,0-1 7 0,8 3 11 0,4-1 13 16,6 3 0-16,7 1 1 0,6-1 1 15,10 1 0-15,6-1 2 0,8 1 2 0,5-2-1 16,8 3 4-16,2-3-3 0,5 0-1 0,2-2 2 16,4-2-1-16,2-1-1 0,2-2 0 0,1-2-1 15,-1-1-4-15,0-2 4 0,-7-2 0 16,-1-2 1-16,-4 0 0 0,-2-1-2 0,-4-1-2 16,0-3-1-16,-7 0 3 0,-2 3-1 0,-8-1 1 15,-6 2-1-15,-4 0-2 0,-7 2 4 0,-5 0 1 16,-8 0 2-16,-4 4-2 0,-8 0-9 15,-1 1-17-15,-6-1-34 0,-2 0-42 0,-1 3-59 16,-1 0-116-16,-1 0-233 0,-7 1-330 0,-2-1-435 16</inkml:trace>
  <inkml:trace contextRef="#ctx0" brushRef="#br0" timeOffset="128455.6937">4914 7178 1 0,'-10'-6'694'0,"0"-3"-89"0,0-2-94 0,5 2-128 0,4 5-111 16,1 1-94-16,1 2-74 0,0 2-53 0,2 1-37 15,-2-1-15-15,4 1-1 0,5 4 6 0,6 1 8 16,5 5 7-16,9 2 5 0,5 2-2 16,3 0-2-16,0 4-6 0,0 1-4 0,-3 1-3 15,1 5-4-15,-5-2 2 0,-7 2 0 0,-1 0 0 16,-8 2 5-16,1-1-1 0,-7-1 0 16,-4 1 2-16,-3-1 3 0,-4 0 1 0,-2-2 0 15,-3 2 2-15,-6-5-5 0,-3-2 4 0,-3 2-1 16,-2-4-3-16,-7 0 4 0,0 0-10 15,-5-3-6-15,0 3-7 0,1-4-18 0,-2 0-36 16,3-2-72-16,2-1-139 0,4-5-417 0,5 1-883 16</inkml:trace>
  <inkml:trace contextRef="#ctx0" brushRef="#br0" timeOffset="129217.4105">7330 7142 1 0,'-8'-9'517'16,"1"-4"14"-16,0-3-78 0,1 1-78 0,5 4-68 15,1-1-72-15,-1 4-44 0,1-1-40 16,0 1-31-16,0 3-20 0,0 3-20 0,0 1-25 16,0 1-20-16,0 0-20 0,0 1-17 0,0-1-9 15,0 2-7-15,1 1 2 0,-1 3 4 0,2 6 8 16,3 3 7-16,-2 6 1 0,5 4 1 15,-2 8-1-15,2-1-1 0,1 0 0 0,2 6 1 16,4-5 5-16,-1 3-4 0,4-2 2 0,4-2 1 16,1-4 0-16,7-4 8 0,2-5 1 0,2-2 1 15,-2-3-2-15,0-4 1 0,0-3 1 0,-1-5 0 16,-1-2 4-16,0-3-3 0,-3-4-1 0,-4-1 0 16,-2-2-1-16,-1-4 2 0,-3 0 4 15,-4 0-2-15,-4-1 2 0,-5-2-2 0,2-2-2 16,-3-1-2-16,-2 0 1 0,-2-1-7 0,0 1-4 15,-3 2-2-15,-2 0-3 0,4 3 3 0,-3 4 1 16,2 1 0-16,1 4-3 0,-3 4-2 16,4 1-6-16,0 1-10 0,0 1-9 0,1 1-8 15,0 3 1-15,0 4 4 0,0 4 10 0,0 2 11 16,1 5 4-16,5 4 2 0,0-1 1 16,4 2-2-16,8-2 1 0,1 2 0 0,4 0 4 15,5-4-2-15,3-2 0 0,0-1-2 0,1-3-2 16,-1-3 5-16,-1-3 2 0,-1-3 2 15,-3-6 0-15,-1 0 0 0,-3-5 3 0,2-2 1 0,-4-4 5 16,-4-5-1-16,1 1 0 0,-4-6-2 16,2-2-2-16,-5-4 3 0,-3-2-2 0,1-1 0 15,-1-2-3-15,-4-5 0 0,-3 5 2 0,0-6 0 16,-4 4 4-16,-4-3-9 0,-3 2-4 0,-1 2-2 16,-5 0-6-16,-2 5 6 0,-2 1 0 0,-6 4-2 15,0 1 0-15,-2 4-4 0,0 5-1 16,-1 0-2-16,7 4 2 0,-3 3-6 0,5 3-8 15,2 3-11-15,5 5-25 0,-2 1-32 0,6 6-47 16,5 3-56-16,3 4-78 0,6 3-94 16,7 2-153-16,10 1-191 0,9 2-508 0</inkml:trace>
  <inkml:trace contextRef="#ctx0" brushRef="#br0" timeOffset="129943.5426">8855 7160 1148 0,'1'-9'602'15,"0"-3"-231"-15,1-3-111 0,-2 0-65 0,0 3-36 16,-2 1-21-16,-2 2-25 0,-2-2-22 16,-1 3-22-16,1 2-14 0,-2-1-15 0,-1 3-13 15,0 2-5-15,-2 2-15 0,-1 1-6 0,-4 3-3 16,-3 6 0-16,-5 3 0 0,2 5 1 0,0 3-2 16,-1 0-4-16,6 3 4 0,3 2-4 0,5 1 3 15,3 1 0-15,6 2 1 0,6 1 2 0,0-2-1 16,10 0 0-16,2-4-3 0,5-4-1 15,0-4 1-15,6-7 0 0,-6-5 4 0,5-4 3 16,-2-4 4-16,-3-3 4 0,0-4 0 0,-4-4 0 16,2-2 0-16,-1 0 3 0,-2-2 0 15,-3-2 0-15,1 1 2 0,-2-4-1 0,-4 3 4 16,-2-2 2-16,-1 0-1 0,-5 3 3 0,0-2-7 16,-4 0-3-16,1 2-2 0,0 2-3 15,-2-1 2-15,-1 5 0 0,0 1 0 0,-2 2-4 16,2 3 1-16,-1 2-4 0,2 3-1 0,1-1-3 15,1 3-14-15,-2 0-14 0,2 3-11 0,0 3 1 16,-2 3 9-16,-2 5 13 0,3 4 9 16,-1 4 3-16,0 3 5 0,5-1-1 0,0 3 3 15,1-2-1-15,6 2 0 0,3-2 0 0,3 0-1 16,0-3 3-16,3-2-1 0,-1-4-1 0,-2-3 0 16,4-6-3-16,-1 1 3 0,2-4 1 15,2-4 4-15,0-3 2 0,6-3-3 0,-2-7 0 16,1-2-1-16,0-2 1 0,-2-5 1 0,3-3-1 15,-2-2 0-15,1-4-4 0,4 0 2 0,-1-2 3 16,0-2 2-16,-2 3 5 0,-8-2-2 0,-6 0 0 16,-1 4-1-16,-4 2-1 0,-4 3 3 15,-3 6 0-15,-3 3 4 0,-4 0-4 0,-1 3 0 16,-5 0-3-16,-6 2-7 0,3 3 2 0,-7 1-5 16,0 1-1-16,-2 2 0 0,4 2-2 0,3 3-2 15,4 0-6-15,5 3-8 0,2 1-6 16,1 3 5-16,3 3 4 0,1 7 9 0,2 2 7 15,4-1-1-15,0 3 0 0,4 3 1 0,3-1-2 16,0 2 3-16,-1 3 0 0,6-1 0 16,-6 0 0-16,2 3 0 0,-1-3 1 0,-2 2 1 0,-3-2-1 15,-2 0 0-15,3-3-1 0,0-1 1 16,-2-3 0-16,-3-1 1 0,3-5 0 0,-4-1 1 16,0-5-3-16,-2 0 5 0,-1-3-1 0,0-1-1 15,3-2 3-15,-3-2-2 0,0-1-1 0,1-1-9 16,0 0-21-16,0-2-45 0,5-3-61 0,0-7-66 15,6-4-64-15,4-6-154 0,3-6-319 16,0-3-727-16</inkml:trace>
  <inkml:trace contextRef="#ctx0" brushRef="#br0" timeOffset="130518.0896">9943 6728 1097 0,'1'-20'693'0,"5"-4"-214"16,-3-4-152-16,0 8-89 0,-2 9-58 0,-1 3-37 15,0 4-37-15,2 2-36 0,-2 2-29 0,0 2-28 16,0 0-18-16,0 1-8 0,1 6 3 15,1 0 1-15,4 9 7 0,0 6 4 0,3 6 0 16,1 7 0-16,1 2 2 0,-1 0-1 16,2 2 1-16,1-3 3 0,-2 3 2 0,0 1 1 0,-1 1 1 15,2-3-1-15,1-1-3 0,2-6-4 16,4-6-4-16,2-5 1 0,3-4 0 0,-2-7 1 16,3-3 0-16,0-5 4 0,-4-3-3 15,6-2 1-15,-3-3 2 0,3-2-4 0,-3-1 4 0,1-2 2 16,-2-2 2-16,-2 1 4 0,-1-5 0 0,-4-1 0 15,1 0 0-15,0-3-2 0,-3 2-2 16,-2 0 0-16,-2 3 0 0,-2 1-3 16,-1 3 2-16,-4 1-1 0,-1 2-1 0,0 2 1 15,0-1-1-15,-2 3 0 0,0 0-1 0,0 0 0 16,-2 2 1-16,2-2-1 0,0 2-1 0,-1-1 0 16,1 2-1-16,0-1 0 0,0 1 0 0,0-1-2 15,0 1 0-15,0 0 0 0,0 1 0 0,0-1 1 16,0 0-1-16,0 1 1 0,0-1-1 15,0 1-1-15,0 0 0 0,0 0 0 0,0 0-2 16,0 1 4-16,0-1-2 0,-1 0 1 0,1 0 1 16,0-1-1-16,0 1 0 0,0 0 0 0,0 0 1 15,-2 0-3-15,2-2 1 16,-1 2 0-16,0 0-4 0,-1 0 1 0,-1 0-2 0,0 0-5 16,1 2 2-16,-6 0 1 0,3 3 0 0,-4 0 5 15,-4 5 1-15,1 1-3 0,-4 4 4 16,0 0-1-16,2 0-1 0,-2 5 0 0,5 2 0 0,1 1 1 15,0 0-1-15,6 1 1 0,1 2-1 16,3-1 1-16,3 0 2 0,1-2-4 16,6-1 3-16,3-6 0 0,2 0-2 0,4-1 4 0,3-3-1 15,4 1-2-15,10-3-3 0,2-5-6 16,3-3-17-16,3-4-21 0,0-2-2 0,2-1-38 16,-2-4-55-16,-3-1-69 0,-3-2-138 0,-7-3-228 15,-4-2-728-15</inkml:trace>
  <inkml:trace contextRef="#ctx0" brushRef="#br0" timeOffset="130699.68">9992 6799 928 0,'-10'-4'426'0,"-1"-1"-79"0,-1-3-106 0,7 4-80 16,7 1-87-16,1-1-85 0,5 1-51 0,8-3-18 15,9 1 27-15,12 0 10 0,12 2-195 16,10 0-1053-16</inkml:trace>
  <inkml:trace contextRef="#ctx0" brushRef="#br0" timeOffset="131619.3979">6447 8411 255 0,'-1'-2'489'0,"0"-3"-121"16,-1 2-58-16,2-2-57 0,0 1-51 16,2 2-53-16,-2 0-45 0,2-1-34 0,-1 0-27 15,0 2-15-15,4-2-16 0,-1 2-13 16,3 0-6-16,1 0-2 0,5 0 1 0,0-2 5 16,4 4 1-16,3 1 0 0,1 0 1 0,2 1-2 15,5 0 5-15,-3 0 0 0,11 1 3 0,-2-1 1 16,6-3-1-16,0 3 1 0,1-2-1 15,2-1 3-15,5 1-2 0,1 1 3 0,5-1 0 0,6 2 1 16,2-2 6-16,8 1 0 0,1-1 0 16,9 1-1-16,3-1-5 0,4-1 1 0,5 0 0 15,1-1 1-15,1-1-2 0,4 1-1 16,3-1-3-16,0 2-4 0,5 0 1 0,-4 0 1 16,8 0-2-16,-7 0-1 0,-1 0-2 0,2 0 0 15,2 0 1-15,0 0 6 0,2 0 3 0,3 2 2 16,-3-1 4-16,2 2-2 0,4 0 6 0,3-1 3 15,4 0 0-15,-1 0 1 0,4 0-8 16,0-1-4-16,4-1-2 0,0 2 1 16,3-2-1-16,4 0-1 0,-1 0-5 0,0 0-5 15,-1-2 3-15,0 1 0 0,3-1 6 0,-1 0 2 0,-3-1-5 16,-7-1 0-16,-6 0-3 0,-2-2 3 16,-4 2 2-16,-6 0 1 0,-2-3 6 0,-7 1 3 15,-4 1 9-15,-7-1 7 0,-5 0 0 0,-6-2 0 16,-5 5-7-16,-9-3-5 0,-4 1-1 15,-10-3 0-15,-6 2-4 0,-7 1-1 0,-6-1 0 0,-8 1-5 16,-6 1 5-16,-5 1 5 0,-5 2-2 0,-3 0-4 16,-3 1-17-16,0 0-39 0,0 1-22 15,-6 3-28-15,-5 1-115 0,-5 5-288 0,-10 0-1021 16</inkml:trace>
  <inkml:trace contextRef="#ctx0" brushRef="#br0" timeOffset="135200.3378">6321 8393 1 0,'2'-3'0'0,"-1"-2"0"16,0-2 0-16,0 1 0 0,-1 2 0 0,0-2 214 15,0-2 6-15,0 5-6 0,0-2-20 0,-1 1-34 16,1-2-12-16,-1 0-14 0,0 0-13 0,-1 1-6 16,-1-3-9-16,2 3-7 0,0 0-7 0,0-1-11 15,0 3-4-15,0-4-7 0,-1 1-1 16,-1 2-4-16,1-2-6 0,1-2-6 0,0 1-7 16,-2 1 0-16,1-3-7 0,-1 1-5 0,2 1-2 15,-1-4-3-15,-3 1 4 0,3 0 3 0,1 2 0 16,-3-1 2-16,0-2-3 0,2 0-1 15,-2 0-2-15,-2 2-1 0,3-1-3 0,-4-1-6 16,0-1-1-16,3-1-8 0,-5 2 1 0,4-2 2 16,-1 2-1-16,-1-3 1 0,3-1 0 15,-4 0-2-15,4 1-2 0,-2-1 5 16,3 0-3-16,0 1-1 0,-1-1 0 0,2-1-4 0,-2 0 7 16,1 0 1-16,0 0 1 0,1-2-2 0,-1 3-3 15,0 0-1-15,1-2-2 0,1 2 2 16,-3 0-4-16,0-2 0 0,1 3-2 0,-2-2-5 15,2 1 5-15,0 3-1 0,-4-3 1 0,5 2 1 16,-3-2-5-16,2 0 0 0,-1 1 1 16,0 0 3-16,0 1-2 0,0-1-2 0,0 1 0 15,3-1-7-15,-1 0 8 0,-1 0-1 0,-2-1 3 16,4 2 2-16,-2-1-5 0,0 3 1 0,1-3-1 16,0 0 5-16,0 1-3 0,-1 1 3 0,-1 0-1 15,3 1-7-15,-1-1 7 0,-2-1 1 16,2 2 3-16,1-3 1 0,-1 1-3 0,-3-1-3 15,1 1-1-15,0-2 3 0,-1 0-2 16,3 3-1-16,-4-3 0 0,3 3-5 0,-2-3 4 16,1 1 1-16,-4-1 1 0,4 1 0 0,-3-1-3 15,4 0 0-15,-3-1-2 0,1-1 4 0,-1 0-1 16,3 1-1-16,-2 1 1 0,0-2-4 0,-3 1 5 16,1 2 0-16,2-3 0 0,-2 0 3 0,3 2-5 15,-3-2 2-15,2 1-2 0,-3 0 3 16,1-2-2-16,2 2 1 0,-2 1 0 0,1-1-2 15,1 0 2-15,1-1 1 0,-2 0-1 0,2 2 2 16,-1-4-1-16,-1 3 1 0,1-2-2 0,2-2 1 16,-3 3-2-16,2 0 0 0,-3 0-2 15,1 1-1-15,0 1 1 0,-2 1 2 0,3-3-1 16,-2 2 1-16,-3-2-2 0,1 0 0 0,0 1-1 16,-2-4 1-16,1 1 1 0,-2-4-1 0,-2 1 1 15,1-3-2-15,0-2 2 0,-1-3 0 16,-1-6 2-16,0 3-3 0,0-5 0 0,2-2 0 15,-5 1-2-15,5-3 1 0,-5 0-2 0,3-3 0 16,-2-2 0-16,-1 0 1 0,-1-2 2 0,1-1-1 16,-1 1 2-16,0 0-2 0,1 0 0 15,-2 0-2-15,-1 1 0 0,2-1 2 0,-1 0-2 16,2 2 2-16,1 0 1 0,0 1 0 0,3-1-1 16,-2 1 1-16,4-3 0 0,-1-1-3 0,-1 0 4 15,3 0 0-15,-1 2-2 0,2 2 2 0,-3 0-1 16,1 2-1-16,2 1 4 0,-2 2-1 15,0 0-1-15,2 2 0 0,0 1-2 0,-2 0-7 16,2 3 9-16,-1 1-3 0,1 0 0 0,-1 2 6 16,1 1-6-16,1 1 1 0,0-2 1 0,1-1 2 15,-1 3-3-15,3-2 0 0,-2 5 0 16,3 2-3-16,-2 0 3 0,3-1 0 0,-2 2-1 16,0 2 3-16,2 1-2 0,-2 3 2 0,3-2-2 15,-2 3 4-15,0-1-4 0,3 4 0 16,-2 0 3-16,-1 1-8 0,1 1 6 0,1-1 0 15,0 3-3-15,1-1 4 0,-1 2-3 0,0 0 1 16,1 2 1-16,1-1 2 0,-1 2-3 0,0 2 0 16,0-1 0-16,1 0-4 0,0 0 4 15,1 2 0-15,-1 0 0 0,1-1 0 0,0 2 0 16,-1 0 0-16,1-1 1 0,-2-1 0 0,2 2-1 16,0-1 0-16,0 2-1 0,0 1-2 0,-1 0 2 15,1 0-1-15,1 0-3 0,-1 0-1 16,0 0-4-16,0 1-5 0,-1-1-1 0,1 0-4 0,0 0-7 15,0 2-6-15,1-2-5 0,-1 1-4 16,2-1 12-16,-1 2 10 0,2 0 10 0,4 3 12 16,-2-2-2-16,2 1-1 0,1 0 2 0,2-1-1 15,-1 1 0-15,2 2 0 0,0-1 0 16,1-1-3-16,-1 1 4 0,2-2 0 0,2 3-1 16,-1-3 2-16,2 2-2 0,0-1-1 0,0 1 2 15,2 0-1-15,0 2 1 0,3-3-2 16,0 0 1-16,1 0-3 0,1-1 4 0,4 3 0 0,-4-3-2 15,5 2 2-15,3-2-1 0,-1 0 1 16,2-1 1-16,5 1 1 0,2-1-2 0,2-2-1 16,3 0-1-16,0 0-3 0,6 0 6 15,0-4-2-15,5 2 0 0,0-1 6 0,0-1-6 16,4 0 0-16,1 0 2 0,-2-2-2 0,-2 2 0 16,2 0 0-16,-2 0 0 0,1 1-3 0,2 1 5 15,1-3-1-15,-1 4 2 0,3-2 1 0,1 2-5 16,2 1 2-16,4-1-2 0,2 1 0 15,4 0 1-15,-2-1 0 0,2 1-2 0,4-1-2 16,3-1 4-16,0 1-1 0,7-1 1 0,2 0 5 16,2-2-6-16,1 2 2 0,6-3-2 0,-1 1-1 15,4-2 2-15,-2 0-2 0,4-2 2 0,2 2-2 16,-1 0 4-16,1-1-1 0,-3-2 3 16,0 2 2-16,-3-1-5 0,3-2 0 0,0 3 1 15,-1-1-2-15,-1-2 0 0,-5 2 1 0,4-1-1 16,-2 1-2-16,-2 1 1 0,2-1 1 15,-1 2-1-15,-3 1 6 0,2-1-4 0,-4 2-1 16,-1-1 0-16,0 0-4 0,0 1 3 0,3 0 1 16,0-1 2-16,-1 0-3 0,0 1 2 0,-2 0 0 15,3 1-1-15,-3-1 5 0,1 0-5 16,3 0-1-16,-3 1 2 0,3-1-4 0,-1 2 4 16,-2 0-1-16,3 0 0 0,-1-1-3 0,-1 1 2 15,4 0 1-15,-3 0-1 0,5-1 7 16,-2 1-6-16,-4 1 0 0,2 1-2 0,-3-1-2 15,2-1 4-15,0 1-1 0,4-1 3 0,-2 1-3 16,1 0 2-16,0 1-1 0,-4-2 0 0,1 1 5 16,-2 0-7-16,3 1 3 0,0-1 0 0,0 1-5 15,1 0 6-15,-1 0-2 0,-3-1 0 0,2 1 0 16,-3 0 0-16,5-1 1 0,1-2 1 16,-2 2 5-16,4 0-6 0,2-1 3 0,0 0 0 15,1 1-6-15,5-1 4 0,1 0-2 0,-3 0 0 16,5 0 0-16,-3 0 0 0,-2-1 1 0,4-2-2 15,-7 3 5-15,5 0-4 0,-5 0 0 16,1 1 1-16,-2-1-4 0,0 1 2 0,2-1 0 16,-1 1-1-16,4 0 3 0,1 2 0 0,-1-1 0 15,3 1 2-15,-4 1 3 0,-1-1-4 0,-1 1 1 16,-2-1-4-16,4 2-3 0,0-2 5 16,-1 0-3-16,-2 0 2 0,1-1 1 0,-4 4-4 15,2-3 3-15,3 0 0 0,0 2 4 0,6-2-4 16,-1 1 0-16,0 2 0 0,-1-2-4 15,3 1 4-15,-1-1 1 0,1 0 0 0,-2 1-3 0,-8-2 0 16,-1 0 1-16,-5 1-3 0,0-1 7 0,-4 1-4 16,-5-1 1-16,0 0 1 15,0-1-6-15,-2 0 3 0,-2 0 0 0,3 0-1 0,-1 1 3 16,6 0-1-16,2 2 1 0,6-1 1 0,0 2 0 16,1 1-2-16,2 1-2 0,-4-2 1 15,1 4-5-15,3-1 6 0,-4-2 1 0,2 4-1 16,-1-4 3-16,-4 3-2 0,-2-1 0 0,-2 0 0 15,-5 0 0-15,7-1 0 0,-2 0-1 16,3 0 2-16,2 1-3 0,-3 0 3 0,4 0-1 16,-3 1-2-16,-1-3 5 0,5 2-3 0,-2 1 1 15,3-2 0-15,0 1-2 0,-3-2 0 0,3 2 0 16,-4-3 1-16,2-1-2 0,3 1 4 16,-3 0-2-16,4 0-1 0,1 2 5 0,-4-1-3 15,-1-2 2-15,-1 2-1 0,-1 1-2 0,3 0 1 16,-1 0-1-16,3-1 2 0,-3 1-4 15,-3-1 2-15,-3 1 1 0,-2-1-1 0,-3-1 3 0,4 1-3 16,-4 2 0-16,1-3 0 0,-1 2 2 16,-2 0-2-16,-3-2-1 0,1 1 2 0,-1-1-4 15,3 0 1-15,0 0 0 0,2 0 2 0,-1 0 2 16,-2 0-2-16,-2 1 1 0,-6 0-2 0,-2 4-3 16,-7-5 2-16,-6 0 2 0,-2 1 0 0,-8-3 3 15,-3 1-1-15,-4-1-2 0,-5 1 0 16,-9-1 0-16,-2 1 0 0,-4-2 0 15,-5 2-1-15,-4 1-1 0,2-4 2 0,-5 3-1 16,-2-1-1-16,-1-1 3 0,-2 1-6 0,-4 2 0 16,1-4 0-16,-1 3-4 0,0 0 4 0,-2-1-1 15,1 1 0-15,0 3-1 0,0-2 1 0,1 2 2 16,-2-2 0-16,1 0 5 0,-2 3-3 16,1 3 0-16,-2-1 0 0,1 1-2 0,0 2 2 15,0 1 1-15,-2 1 1 0,1 6 0 0,-2-2 0 16,1 4 0-16,1 1-1 0,-2 2 2 0,2 4-3 15,-1 2 0-15,0 3 0 0,-1 0-2 0,-2 3 3 16,0-2 1-16,-2 5 2 0,2 1-3 16,1 1 1-16,0 1 1 0,1-1-3 0,0 0 8 15,-2 0-7-15,5 1 1 0,-2-1 0 0,1 3-5 16,1 0 5-16,-2 1 2 0,2 1-1 16,-1 2 4-16,1-1-3 0,1 1 0 0,0-1 1 15,1 0 3-15,1-1-2 0,0 3 0 0,2 0 0 16,-2 0-3-16,0 0 0 0,0 0 2 0,1 0-2 15,-2-2 2-15,-2 0 0 0,-3-1-2 0,3-1 1 16,-2 1 0-16,-3 0-1 0,1 1-1 16,-4-2 1-16,-1-2 0 0,2-1-1 15,0 0 2-15,-4 2-2 0,2-1 1 0,0-3 4 0,0 3-2 16,4-5 0-16,-1 2 1 0,0 2-5 0,3 0 0 16,0-3 0-16,3-1 1 0,2 3 1 15,-1 2 1-15,3 1 1 0,-2-2 1 0,1-5 0 16,0 0 0-16,-2-4-3 0,0 2 3 0,-3-3-6 15,0-3 4-15,-2-1 0 0,0 0-2 0,-4 0 1 16,-3 2-1-16,-2 0 0 0,1 1 0 0,-1-1 3 16,1 5-1-16,1 1-1 0,0 1 2 0,0-4-6 15,2-2 3-15,2-2 1 0,1-1 0 16,3-3 3-16,-2-2-2 0,1-4 0 0,3-4 0 16,-1-5 5-16,2-2-5 0,-1-4 3 15,2-2 2-15,-1 1-9 0,1-2 5 0,-1-1-1 16,1 0-1-16,0 0 5 0,0-1-5 0,0 0-3 15,0-1-11-15,-1 0-23 0,0-1-72 0,-3-2-234 16,-9 1-655-16,-9-7-671 0</inkml:trace>
  <inkml:trace contextRef="#ctx0" brushRef="#br0" timeOffset="137198.2732">12801 8404 1 0,'-1'-1'0'0,"1"-3"0"0,-1 0 0 0,1-1 8 15,-2 3 245-15,2-3-8 0,0 3-19 16,0-1-17-16,0 1-13 0,0 0-25 0,0-1-21 15,2 1-29-15,-2 1-29 0,1-2-30 0,-1 2-28 16,2-1-19-16,2-3-15 0,0 2-6 0,1 0-3 16,1-1 0-16,4 2 1 0,0 0 0 15,1-1 5-15,3 1-1 0,1 0 2 0,1 1 6 0,1 1-2 16,1 0 4-16,3-2 1 0,-1 1 0 16,2 0 6-16,3 0-2 0,1 0-1 0,2-1 3 15,3 1-2-15,-2 0 0 0,2 0 4 16,2-2 2-16,4 1 2 0,3-2 5 0,2-2-1 15,2 1-4-15,3 0-3 0,1-1-3 0,6 1-3 16,-2 1-1-16,6-1 2 0,0 1-2 0,0 0-1 16,3 0 2-16,4 0-4 0,-1 0 3 0,1 1 3 15,4 1 1-15,-1-2 4 0,5 2 0 16,-1 0 2-16,2-1 0 0,4 0 4 16,-2 1 1-16,1-1 3 0,4-1 4 0,1 2-4 0,-1-2 0 15,6 1-3-15,-1 1-5 0,5-4 7 16,1 3 0-16,0 0-2 0,4-1-2 0,-1 2-8 15,-2-1-2-15,3-1 0 0,0-1 2 0,4 3-4 16,-4-3 2-16,3 1-1 0,-5 0-2 0,2-2 5 16,-2 1 2-16,-2 0 1 0,7 0 3 0,-5 1 0 15,6-3-1-15,-5 3-1 0,5-1 0 16,0 2-4-16,4-2 0 0,2 0-1 0,4 0-1 16,1-1 2-16,4 2-5 0,-1 0-2 0,-3-1-5 15,3 1 1-15,1-1 1 0,-1 0 1 16,2-2 2-16,-1 2-6 0,-1-2-2 0,-4 1 1 15,3 1 0-15,0-3 7 0,-3 3 0 0,5-1-1 16,-7 1 2-16,2 0-1 0,-1-1 5 16,0 1 2-16,0 0 2 0,1-2-2 0,1 2-1 0,-3-1-6 15,0 2-2-15,2-5 0 0,0 4-2 16,1-1 4-16,2-1-1 0,0 0 1 0,-2 2-3 16,0-2 0-16,-4 0 2 0,-3 1-6 0,1-1 3 15,-4 1 0-15,1-2-1 0,-7 1 3 0,1 1 0 16,-4-1 0-16,0 0 0 0,0 2 3 15,-1 0-2-15,0-1 0 0,0 1 1 0,-6 1-3 16,2 1 1-16,-3-2 1 0,-1 2-2 0,-2-1 3 16,1 0-1-16,-2 1-2 0,1-1-1 15,-2 2 2-15,-4-2-1 0,1 2-1 0,-3-3 2 16,0 3-5-16,-4-3 4 0,3 1 1 0,0 1-2 16,-1-2 4-16,1 1-3 0,-2-3 0 0,-2 4-1 15,-3 0-1-15,-2-1-1 0,1 1 1 0,-6-2 2 16,1 1-4-16,-2 0 2 0,-3 1 0 15,1-2-2-15,0-1 4 0,-1 3-1 0,2-3-1 16,-3 1 0-16,-1 3 0 0,-2-3 1 0,0 2 0 16,-3-3 3-16,0 2-3 0,0-1 1 15,-4 0 1-15,-1-1-1 0,4-3 5 0,-3 2-1 0,0 2 0 16,3-4 0-16,0 5 1 0,2-3 1 16,0 2 0-16,-3-1 2 0,0-1-4 15,-1 3-1-15,1 0-1 0,1 0-3 0,-4-1 1 0,0 1-1 16,-4 2 0-16,-1-1 0 0,0 3-2 0,-2-2 1 15,-2 1 1-15,-5 0 0 0,0-1 0 16,1 1 0-16,-3 0-1 0,4 0 0 0,1-3 1 16,1 3-1-16,0 1 0 0,2 1 0 0,1 1-3 15,-2 1 2-15,1-2 1 0,-2 2 1 16,4-3-1-16,-2 2 1 0,1 0-1 0,-3 1-2 16,-2-3 3-16,0 2-1 0,-2-1-1 0,-3 0 3 15,3 3-4-15,-5-1 2 0,-2-3 0 16,-2 0 2-16,0 0 0 0,-1 0 1 0,0 0 0 15,0 0-1-15,2-4 2 0,-3 4-3 0,1 0 1 16,0 0 0-16,0 0-2 0,0 0 1 0,0-1 0 16,2-1 0-16,-3 2 1 0,-2 0-2 0,-1-1-1 15,-2 1-1-15,-2 0 2 0,-1 0 0 16,1 0 0-16,-6 0 0 0,1 1-2 0,-4-2 2 16,1 1 1-16,1 0 1 0,-1 0 0 0,0 0 0 15,-1 0-1-15,0 0 0 0,-1-1 2 0,3 1 2 16,-3 0-2-16,0 0 0 0,0 1-2 0,0-1 0 15,0 0 0-15,0 0 2 0,0 0 0 16,0 0-1-16,0 0 0 0,0 0-2 0,0-1 3 16,0 1 0-16,0 0 0 0,0 0 0 0,0 1-3 15,0-1 2-15,0 0 2 0,-3-1-1 0,3 1 3 16,-1 0-3-16,1 0-1 0,0 0 0 16,0-1 0-16,-1 1 2 0,1 0 0 0,0 0 2 15,0 1-4-15,-2-1-3 0,2 0 1 0,-1 0-4 16,1 0-4-16,0 0-9 0,-1 0-17 15,0 0-19-15,-3 0-24 0,-2 5-82 0,-9 3-214 16,-3 0-635-16,-8 1-652 0</inkml:trace>
  <inkml:trace contextRef="#ctx0" brushRef="#br0" timeOffset="139197.7709">12292 8387 1 0,'0'0'88'0,"0"0"313"16,0-2-50-16,-1 2-61 0,1-2-55 0,-2 2-37 16,2 0-39-16,0 2-35 0,-1-2-26 15,1 0-20-15,0 0-9 0,0 0-7 0,0 2-8 16,0-2-8-16,0 1-6 0,0-1-7 0,-1 0-9 15,0 1-3-15,-1 0-12 0,0 1-4 0,-2 1 2 16,-3 1 5-16,-3 1 7 0,0 2 7 16,-3 1 3-16,-3 0-1 0,-1 4 4 0,-2-1-5 15,-2 3-2-15,-3-1 1 0,-2 6-9 0,-4 3-1 16,-6 3-4-16,-4 6-2 0,-3 5 3 16,-7 3-1-16,-1 4 0 0,-4 4-4 0,-1 4 1 15,-4 4 2-15,-2 4-1 0,-5 5 4 16,-3 1-1-16,-2-1-3 0,-1 2-2 0,-3-4-1 15,3-4 1-15,0-2-1 0,5-2 1 0,2-2-5 0,5 0 0 16,2-2 1-16,2-2-1 0,7-3 2 16,4-2-1-16,2-4-2 0,4-3-2 15,5 0 1-15,2-5 1 0,2 0 2 0,2-4 1 0,2-4-4 16,6-4 3-16,2-5-2 0,8-3 3 16,1-4 2-16,5-2 1 0,0-3 2 0,3-1 4 15,1-1 9-15,1 2 5 0,0-4 5 0,0 2 1 16,1-1-8-16,-1 1-6 0,0-1-9 0,0 0-28 15,-1-1-30-15,0-3-57 0,-1 1-101 0,1 0-243 16,1 0-926-16</inkml:trace>
  <inkml:trace contextRef="#ctx0" brushRef="#br0" timeOffset="140173.5663">12232 8458 1 0,'0'-4'0'0,"0"0"0"0,0-1 0 0,-1-1 253 16,2 2 50-16,-1-2-10 0,0 1-23 0,1 1-34 15,-1-1-28-15,0 1-23 0,3 0-27 16,-3 1-29-16,1 0-24 0,-1 2-29 0,1 1-27 15,1 0-29-15,-2 0-20 0,0 1-21 0,0-1-13 16,0 0-2-16,0 2 8 16,3-1 14-16,0-1 13 0,-1 3 7 0,1 0 3 0,-1 0 4 0,2 0 8 15,0 0 5-15,1 0 9 0,0 0 4 0,2 1 5 16,1 0 3-16,-1 0 0 16,4-1-1-16,-1 3-5 0,4 0-4 0,1 1-5 15,-1 0-3-15,2 2-1 0,-1 1-1 0,1 0 0 16,0 2-2-16,0 1 0 0,2 3 1 0,3 1 2 15,-1 1 5-15,0 3-1 0,5 1 1 0,1 2 1 16,1 4-1-16,4 1 3 0,2 4 6 16,3 2 0-16,4 3-2 0,6 3-2 0,1 4-7 15,6 3-4-15,-1 5-1 0,0 3-9 0,1 3-6 16,4 2-3-16,-4-1-5 0,2-2 4 0,0 0 3 16,-2-3-1-16,2-4 1 0,-1-5 1 0,-2-6-3 15,-1-7 0-15,-1-4 4 0,-7-3-3 16,-4-4 6-16,0-3 3 0,-6-4-1 0,-4-3 2 15,-4 0-3-15,0-4-5 0,-6 0-1 0,-6-2 0 16,0 0-1-16,-5-5 0 0,-3 1 8 0,-2-2 0 16,-2 0 9-16,-2 0 3 0,1-2-3 15,0 2 2-15,0-1-6 0,0 1-2 0,-1 0-3 16,-1 1-4-16,2-1-3 0,-1 0-5 0,-1 0 0 16,2 2-6-16,-1-2 0 0,1 0 0 15,0 0-10-15,-1-2-1 0,1 2-17 0,0 0-31 16,0 0-44-16,-2 2-78 0,-2 1-167 0,0 2-540 15,-6 0-790-15</inkml:trace>
  <inkml:trace contextRef="#ctx0" brushRef="#br0" timeOffset="141903.4423">10100 8944 170 0,'2'-2'539'0,"-1"-5"-39"0,1-1-88 16,-1 3-63-16,-1 4-78 0,1-1-72 0,-1 2-74 16,0 0-58-16,0 3-43 0,0-3-26 15,2 3-6-15,0 0 4 0,-1 6 8 0,2-1 14 16,4 7 7-16,-3-1 7 0,0 4 1 0,2 1 2 15,2 1 2-15,1-1-3 0,-1 3-1 16,1 2-7-16,-2 1-5 0,3-1-5 0,0-1 0 16,0-2-1-16,1 0-2 0,-1-2-1 0,-2-1-3 15,3-1 3-15,-4-3 1 0,-2 0 0 0,2-3 0 16,-4-2-8-16,4 1-2 0,-4-2-4 16,-1 0-1-16,-1-2-3 0,-1-1-7 0,-1-2-10 0,-1 1-12 15,-1 0-2-15,-5 1-6 0,1-2-6 16,-6 1-6-16,-4-1-12 0,-3 1-3 15,-4-2 8-15,-2 2 14 0,0-1 16 0,-2-1 13 16,4 1 10-16,-3-2-1 0,5 2 6 0,-1-1 3 0,-1 0 2 16,5 1 8-16,-2-1-2 0,4-1 6 15,1-1 9-15,5 3 15 0,3-6 19 0,4 3 9 16,2 0-5-16,2 0-18 0,1 0-26 16,0 0-30-16,0 0-5 0,5 4 10 0,3-3 9 15,6 1 22-15,6 1 3 0,6 0 1 0,4-2-2 16,3 0-5-16,3 1-3 0,0-4-6 0,0 2-2 15,2 0-1-15,-6-1 1 0,3 2-2 0,-5-2-1 16,-1 1-2-16,-2 0-3 0,-2 0 2 16,-5 0 2-16,0 0 1 0,-2 0-2 0,-7-1-3 15,4 1 2-15,-6 0 1 0,-3 0 0 0,-1 0 2 16,-3-1-8-16,1 0-12 0,-2-2-31 0,-1 1-39 16,0-4-58-16,-1 0-97 0,-1-1-227 15,-2 0-358-15,-5-5-401 0</inkml:trace>
  <inkml:trace contextRef="#ctx0" brushRef="#br0" timeOffset="142219.5632">9659 9045 949 0,'-7'-5'470'0,"1"-2"-88"0,-1-2-95 0,5 4-74 15,2 4-59-15,0 0-70 0,2 1-51 0,1 0-28 16,4-2-8-16,10 0 3 0,4-1 6 0,7 0 6 16,8 0 3-16,5 0 3 0,8 1-4 15,1-3 2-15,3 1-2 0,4-1-2 0,-2-1-1 16,-2 2-1-16,3-2-3 0,-3-1-1 16,-3-1 1-16,1 3 1 0,-3-2-3 15,-6 2 3-15,-3-1-4 0,-5 1-3 0,-4 1 3 0,-9 3-2 16,-5-1 2-16,-11 1 0 0,-2 1 6 0,-3 0 13 15,-1 0 13-15,-1 1 6 0,1-1-5 0,1 0-16 16,0 0-23-16,-1 2-11 0,-1-1-8 0,-5 4-29 16,-1 3-115-16,2-1-224 0,-2 1-449 0,2 0-614 15</inkml:trace>
  <inkml:trace contextRef="#ctx0" brushRef="#br0" timeOffset="145019.2993">10658 9105 1 0,'-1'-10'126'0,"-1"-1"245"16,2-4-9-16,2 3-21 0,1 2-29 16,0 1-36-16,-1 0-36 0,3 1-41 0,-2 2-32 15,-1 1-37-15,0 2-42 0,0 2-40 0,-2 2-36 16,3 0-15-16,-1 4-6 0,5 0 8 15,0 6 10-15,4 2 3 0,1 6 5 0,-1 3 0 16,2 3 0-16,-2 3-2 0,3-1-2 0,-4 0-1 16,2 2 0-16,-1 1 2 0,-4-1-2 0,2 3 1 15,0 0 0-15,-1-2 0 0,1-3 3 16,-1-4-2-16,-1-5-2 0,1-3-2 0,-2-5-5 16,0-3 6-16,-2-3 2 0,1-1 10 0,0-1 7 15,1-4 5-15,1-2 0 0,2-3-7 16,4-4-2-16,0-4-11 0,2-3-7 0,0-2-2 15,0-2-5-15,-3 0 4 0,1-2 4 0,-3 2 1 16,-3-2-1-16,1 1-2 0,-2 0-1 0,2 1-4 16,-4 4 3-16,1 1-3 0,-1 5 0 15,0 1-2-15,-2 5-5 0,1 4-7 0,-2 0-15 16,0 3-14-16,1 1-6 0,1 2 3 0,1 4 14 16,5 2 14-16,-1 3 9 0,3 5 3 0,0-1 3 15,2 2 0-15,1 2-2 0,1-3 2 0,1 2 2 16,3 0 3-16,1 0 1 0,3-2 1 15,2-3-2-15,3-3 1 0,-1-3 3 0,0-2 0 16,0-1 3-16,-1-4 2 0,-1-3-3 16,2-1 3-16,-3-4 0 0,1 0 1 0,-3-3 1 0,-1-1-1 15,0-1 1-15,-6 0 0 0,0-2 5 16,-4-1-1-16,-3 1 2 0,-3-2-2 0,1-1-3 16,-5 1 0-16,-1 1-1 0,-1 0 0 0,-4 0-2 15,3-1-1-15,-2 3-3 0,-2-1-2 0,2 4 3 16,-2-1-1-16,1 2 0 0,-1 2 0 15,2 1-8-15,-1 2 0 0,0-2 1 0,0 1-2 16,1 3 1-16,-1-1-2 0,3 2-6 0,-3 1-5 16,1 1 2-16,0 3-1 0,-3 4 4 0,-2 2 3 15,2 5-1-15,-1 1 3 0,0 0 1 0,1 3 2 16,3 0 1-16,1-1-3 0,2 1-1 0,3 0-2 16,2-1 4-16,4 1-3 0,5-1 4 15,5-1 3-15,5-4-3 0,6-1 7 0,8-4-2 16,3-3 0-16,2-1 1 0,2-4-1 15,1-1-1-15,-3-3-5 0,0-3 5 0,-4 1-6 16,-1-2 4-16,3-4 1 0,-4 0-5 0,-1-1 4 16,-4-2 1-16,-1 0 1 0,-3-2 4 0,-6-1-3 15,-1 0 0-15,-5 2 3 0,-5 1 5 16,-2-1 1-16,-6 3 4 0,2-1-1 0,-7-1-6 16,2 3 2-16,-1 3-3 0,-2-2-1 0,-1 4 0 15,-3-2-6-15,0 3-3 0,-1-1-6 0,-5 1-2 16,-1 4-3-16,-7 2 2 0,-2 3 3 15,-4 3-4-15,-6 1 10 0,3 0-5 0,0 5 2 16,3-2 1-16,7 2-7 0,4 3-1 0,4-1-2 16,4 1 1-16,6 0-2 0,-1 0 6 0,8 2 1 15,1-2-1-15,5 0 7 0,5 0-2 16,6-3 3-16,5-3 3 0,3-1-1 0,3-2-1 16,-1-4-2-16,-2-3 2 0,-2-1 0 0,-2-2 2 15,-6-4 3-15,-1-1-3 0,-2 1 4 0,-2-3 0 16,0-1-1-16,-3-1 5 0,-2-1-5 0,-2-3 1 15,-1 4-2-15,-2-3 0 0,-2 1-2 16,0 3 3-16,-2-2 3 0,-2 3-7 0,2-1 6 16,-2 3-5-16,-1 1 0 0,3 1 1 0,0 1-6 15,-1 1 3-15,-1 1-4 0,1 2 3 16,1 0-3-16,-1 1 3 0,1-1 0 0,0 1-9 16,1 0 5-16,-1 0-5 0,0 0-3 0,0 1 2 15,0-1-5-15,0 0 3 0,0 0-1 0,0 0 5 16,0 0 3-16,0 0 3 0,0 0 1 0,0 0-2 15,0 0 6-15,0 0-3 0,0 0 0 16,0 0 4-16,0 0-8 0,0 0 2 0,0 1 1 16,0-1-3-16,0-1 2 0,0 1 2 0,0 0 0 15,0 0-2-15,0 0 4 0,0 0-5 0,0 0 0 16,0 0 5-16,0 0-8 0,0 0 4 16,-1 0-3-16,2 0 1 0,-1 0 1 0,0 0 2 15,0 0 2-15,-1 0-4 0,1 0 3 0,1 0-3 16,-1 0 1-16,0-1 2 0,0 1-5 0,0 0 3 15,0 1-3-15,0-1 1 0,0 0 3 0,0 0 0 16,0-1 2-16,-1 2-4 0,1-1 3 16,0 0-3-16,0 0-1 0,0 0 4 0,0 0-6 15,0 0 4-15,0 0-2 0,0 0-2 0,0 0 4 16,0 0 0-16,0-1 4 0,0 1-6 0,0 1 8 16,0-1-6-16,0 0-2 0,0 0 6 15,0 0-7-15,0 0 3 0,0 0 0 0,0 0-2 16,0 0 3-16,0 0 0 0,0 0 2 0,0 0-2 15,0 0 1-15,-2 0-4 0,4 0 1 16,-2 0 3-16,0 1-4 0,0-1 2 0,-2 0 1 16,2 0-3-16,0-1 4 0,0 1-2 0,0 0 0 15,0 1 0-15,0-1 1 0,0 0-3 0,0 0-3 16,0 0 3-16,0 1-9 0,0-1 1 16,0 0-3-16,0 1-4 0,0 1 9 0,0 1 3 15,2 2 6-15,-2 2-1 0,1 3 2 0,0-1-2 16,2 3-1-16,-3 0 4 0,5 2-4 0,-2 2 3 15,0 4-1-15,2 1-1 0,-1 3 5 0,-2 2-1 16,2 3 0-16,-1 2 1 0,-2 3-1 16,-1 1-2-16,0 5 0 0,0-1 4 0,-4 3-3 15,0 0 0-15,2 1 1 0,-5 1-3 0,2-2 0 16,-3-1 2-16,-1 0-3 0,1-7 2 0,0 3-2 16,-7-7 3-16,2-2 1 0,-2-5 2 15,2-5 1-15,4-4-3 0,0-5 2 0,2-2 0 16,2-3 6-16,-1-3 7 0,-3-1 3 0,3-3 1 15,-2 1-2-15,1-5-5 0,-2-2-3 16,-1-5-3-16,3-4-8 0,2-3-3 0,1-3-7 16,4-5-5-16,6-5-2 0,8-8-2 0,6-4-1 15,7-5 1-15,7-1 0 0,6-5 1 0,1 2 2 16,5 0 4-16,-4-2 2 0,0 5 4 16,-4 2 2-16,-2 2-1 0,-5 2 3 0,-1 5 1 15,-8 7 3-15,-2 5 0 0,-5 6-2 0,-6 3 0 16,-4 6 2-16,-4 6 5 0,-2 2-1 0,0 1 1 15,-4 2-6-15,0 1-9 0,-4 2-1 16,-2 3-6-16,-8 5 4 0,-1 2 3 0,-3 6-1 16,-1 0 5-16,0 4-2 0,5-1 3 0,6 2-3 15,2 1 0-15,7 0-1 0,4 0 0 0,4-1 5 16,4-1-3-16,4 0 5 0,4-1 0 16,1 0-2-16,8-2 0 0,0-3 2 0,0 0 0 15,0-2 0-15,-3 2-1 0,0-2-2 0,-4 2-3 16,-2 0 6-16,-2-1-4 0,-2 1 2 0,-3-1 0 15,0 5-6-15,-4-3 6 0,0-2 1 0,-4 4-2 16,-1-6 7-16,0 2-6 0,1-1-4 0,-2-2 0 16,1-3 2-16,0-2 2 0,1 1 2 15,2-1 0-15,1-1-7 0,2-2 3 0,5-2-2 16,7-2 4-16,8-6 4 0,2-2-5 0,5-2-3 16,-3-2-4-16,-1-5 1 0,1-2 4 15,-3 1 4-15,0-3 4 0,-5 1-5 0,-2 1 2 16,-2 1 0-16,-6 3 1 0,-2 1 5 0,-4 3 1 15,-1 4-1-15,-4 0 3 0,-1 2 3 0,-1 2 0 16,-4-2-1-16,1 3-2 0,0 2-11 16,-4 0-2-16,0-1-3 0,-5 3-1 0,-1 1 5 15,-4 5-2-15,-6 3-1 0,4 0-1 0,-3 5 0 16,6-2 2-16,2 5 0 0,5-3 1 16,4 3-4-16,2 0-1 0,4-4 3 0,1 0 0 15,3 0 6-15,2-1-4 0,2-1-3 0,3 0-1 16,2-3-3-16,2-1 7 0,2-4 4 0,-2-2 2 15,4-2 0-15,-3-2-1 0,0-4 0 0,-1 1-1 16,0 0 6-16,-4-3-2 0,0 2-3 0,-1-1 1 16,-1 0-6-16,-1-1 10 0,-3-1 2 15,-1-1 5-15,-1 1-3 0,-2-2-5 0,-1 4-1 16,0-1-3-16,1-1 6 0,-1 4-4 0,1 2-2 16,-1 0-4-16,0 4-4 0,2 0-4 0,-2 0-4 15,0 0-2-15,-2 1-12 0,2 2 2 16,2 0 6-16,0 3 6 0,2 1 15 0,1 4 0 15,1-1-4-15,-1 2 1 0,0-2-6 0,2-1 6 16,-3-1 4-16,4-1 2 0,2-1-3 16,0 0 0-16,1-3-2 0,7-1 0 0,-2-5 7 0,2 0-10 15,2-4-4-15,-2-2-3 0,2-1-7 16,-2-3 4-16,1-6 2 0,3-2 0 0,8-3 2 16,5-3 2-16,4-3 2 0,2-4 3 15,-5-4 8-15,-2 1-1 0,-6-3 0 0,-4-1 0 16,-4-4-3-16,-4-1 5 0,-2 0 2 0,-4 1 1 15,-6 6 3-15,0 3-2 0,-4 6 4 0,-1 7 1 16,-2 3 5-16,1 7 0 0,0 2-3 0,-2 7-5 16,1 4-12-16,2 0-6 0,1 0-8 0,-1 4 1 15,-4 8 3-15,-2 5 1 0,-3 10 6 16,-3 5-1-16,3 4 4 0,1 4 0 0,2 4 0 16,6 2 0-16,1 1-4 0,1-1 3 0,2-3 0 15,4 0 3-15,-1-2 2 0,2-3-6 16,3-7 1-16,4-4-4 0,1-5 6 0,1-2-1 15,5-6-2-15,-2 0 2 0,6-4-7 0,-3-3 6 16,4-4 3-16,-3-3 3 0,-3-2 6 0,3-3-6 16,-4-4 0-16,0-3 0 0,-2-2 3 15,1-3-1-15,0 1 1 0,-1-5-2 0,-1 1-5 16,0-4 6-16,-3 1 2 0,2 0 2 0,-6-1 2 16,1-1-2-16,-1 3-1 0,-4 0-2 15,-3-1 3-15,-1 4 1 0,-1 3 0 0,-1 0 1 16,0 5-5-16,-1 2 5 0,-1 2 2 0,1 5 1 15,-1 0 2-15,-2 2-11 0,3 1-9 0,-1 2-7 16,-7 3 1-16,-3 7 1 0,-5 3 4 0,-3 9 1 16,2 4-6-16,1-1 4 0,1 4 3 0,8-1 0 15,3 2 8-15,4-1-12 0,3 0-3 0,5-3-12 16,3 0-24-16,3-5-25 0,7 1-26 16,3-4-46-16,12-1-107 0,6 1-309 0,1-3-1062 15</inkml:trace>
  <inkml:trace contextRef="#ctx0" brushRef="#br0" timeOffset="145906.3255">10390 9801 1 0,'-2'-1'0'0,"-3"-3"212"0,0 1 109 0,0-2-38 0,0 3-49 15,-1-1-43-15,3 2-38 0,0-2-44 0,-3 2-33 16,5 1-33-16,-4 0-23 0,1 0-16 16,3 1-13-16,-4 2-1 0,0-2-1 0,2 2 2 15,-3 3 5-15,3-3 5 0,-2 2 2 16,0 0 1-16,-1 0 1 0,2 1 3 0,-1 1 3 15,1 0 7-15,-2 0 7 0,2 1 6 0,-1 2 10 16,-1 0 6-16,-2 3 8 0,3 1 7 0,-2 0 4 16,-4 3-1-16,2-1-3 0,-1 0-4 0,-2 4-1 15,-3 0 2-15,0 2-2 0,-3 4-4 0,-3 1-5 16,-1 4-9-16,-2 1-1 0,-3 3-4 16,-2 2-4-16,-2 1-6 0,1-2-3 0,0-1-4 15,3-1-5-15,2-6 3 0,5-2-3 16,0-5 1-16,4-4 4 0,4-6 1 0,2 1 8 0,5-6 2 15,-1-2 5-15,4-1-3 0,0-3-2 0,2 2-8 16,-1-2-8-16,1 0-2 0,0 0-6 16,1 0 2-16,-1 0-1 0,0 0-1 0,0 0 1 15,-1 0 0-15,2 0 2 0,-1 0 2 0,-1-2 0 16,1 2 1-16,0 0-3 0,-2 0 4 16,4 0-4-16,-2 0-1 0,0-1-8 0,1 1-41 15,-1-2-89-15,1 1-187 0,0 0-245 16,0 1-744-16</inkml:trace>
  <inkml:trace contextRef="#ctx0" brushRef="#br0" timeOffset="147208.7378">10102 10803 1 0,'-3'-7'0'0,"0"-4"0"16,0-1 71-16,2 0 178 0,-1 3 34 15,1-1-3-15,1 0-7 0,0 1-7 0,-2-1-18 16,2 4-23-16,2-1-36 0,-2 0-31 0,1 1-24 16,1 0-34-16,0 1-30 0,-1 3-27 15,1-2-31-15,1 2-16 0,3 2-7 0,1 1-4 16,5 3 6-16,0 1 3 0,7 3 4 0,2 3 3 16,8 0 4-16,1 3 4 0,6 0 2 0,2 3 2 15,5 3 1-15,4 0 2 0,3 3 3 16,5 3 0-16,1 2-1 0,0 3-3 0,2 4-4 15,3 1 0-15,2 2 0 0,2-2 2 0,2 1 0 16,2-1 0-16,4 0-1 0,2-2-3 16,-1 2 6-16,0-3-1 0,-3-2-1 0,-2-1-1 15,-5-2-2-15,1-2-3 0,-9 0 1 0,0-2 4 16,-4-3-3-16,-6-3 0 0,-2-4-3 0,-6 1-3 16,-4-4 3-16,-5-1-1 0,-3-3 0 15,-5 0-1-15,-5-1 0 0,-2-1-2 0,-4 0 3 16,-2-4 4-16,-3 0-5 0,3-1 1 0,-6 2-4 15,-1-2-1-15,-1 1-1 0,0-1-10 0,-1-1-32 16,1 1-59-16,-1-2-94 0,1 1-238 0,1-4-929 16</inkml:trace>
  <inkml:trace contextRef="#ctx0" brushRef="#br0" timeOffset="147710.3261">13856 10100 1 0,'-7'-4'60'0,"-2"-2"422"0,0 0-2 15,3 0-49-15,-1 2-54 0,3 0-60 0,-3 1-66 16,5 2-61-16,-3 1-62 0,3 0-50 0,1 0-40 16,1 0-31-16,-1 3-11 0,-2 6 2 0,-4 0 7 15,-4 10 8-15,-1 3 4 0,-7 6 0 16,0 2 7-16,-6 10 2 0,-3 3 0 0,-6 7 4 16,-10 7-6-16,-7 7-1 0,-6 8-2 0,-9 7-5 15,-6 0-5-15,-1 5-4 0,-7-2 2 0,0 1-1 16,-2-3 5-16,-3 2 0 15,-1-3-2-15,3-3-2 0,2-2-2 0,10-6 4 16,2-8-1-16,8-6 1 0,5-8 1 0,4-6-4 0,6-4 6 16,3-6 0-16,5-2 3 0,7-6 2 15,9-2-3-15,3-8-3 0,8-1-2 0,3-4-1 16,6-3-3-16,0-3 6 0,1-1 6 0,2-1 7 16,-1 1 11-16,2-1 4 0,-2 0-4 0,1-1-4 15,-1 2-11-15,0 0-7 0,1-2-9 16,-1 4-2-16,0-4-1 0,0 2-4 0,0 0-1 15,0 0-5-15,0 0 1 0,0 0-7 0,0 2-13 16,0-4-32-16,1 4-46 0,3 0-92 16,3 3-200-16,3 3-633 0,3-2-615 0</inkml:trace>
  <inkml:trace contextRef="#ctx0" brushRef="#br0" timeOffset="149678.1307">10553 12512 1113 0,'-3'-9'398'0,"-5"0"10"0,-1-1-85 0,5 2-74 0,1 4-48 16,3 3-70-16,0 1-53 0,0 1-54 16,-1 0-44-16,1 2-6 0,1 4 4 0,-1 2 20 15,3 10 25-15,-2 5 13 0,0 8 5 0,0 7-6 16,0 6 5-16,-1 4-3 0,-1 5-1 0,0 2 3 16,-1 6-11-16,-2 3-5 0,0 0-4 15,-2-1-5-15,1-1-3 0,-1-7 0 0,-2-2-2 16,3 0-5-16,-4-6 3 0,5-4-1 0,-2-2 2 15,0-5 5-15,1-6-5 0,-3-5-1 0,4-2 0 16,0-8-2-16,1-4 2 0,2-3 3 0,1-4 3 16,-1-5 11-16,1 0 20 0,0 0 16 15,-1-3 0-15,-1-2-8 0,-3-6-24 0,1-7-20 16,-5-5-7-16,0-6-1 0,-1-4 1 0,-1-6 1 16,1-4-2-16,0-5-7 0,0-2 1 15,1-3-1-15,3-3 2 0,0-2 4 0,-3-5-3 16,2-4 2-16,1 1 0 0,-1-2-2 0,-1 3 5 15,3 3 1-15,0 2-1 0,3 2-3 0,2 6-1 16,6-1-2-16,2 3-3 0,4 5 7 16,3 1-8-16,5 4 1 0,7 1-1 0,-1 1-4 15,6 4 3-15,3 4 4 0,1 5-1 0,0 7-3 16,-3 6 0-16,-2 6-3 0,-1 8 0 0,-1 5 5 16,-2 5-4-16,-3 10 3 0,-2 8 2 15,-4 6 2-15,-1 3 4 0,-7 6 2 0,-5 3 2 16,-7 3-2-16,-7 2 3 0,-3 1 0 0,-8 2 1 15,-1-4 0-15,-2-3-2 0,1-7-2 0,1-6 0 16,4-4 2-16,-2-4-2 0,1-4 2 0,6-6 0 16,1-3-2-16,2-5 0 0,6-3-3 0,1-4 2 15,2-2 3-15,2-2-2 0,0 0 4 16,2-4 1-16,8-4-1 0,5-5 3 0,10-8-1 16,4-5-2-16,2-1-2 0,4 0-1 0,0 1-2 15,-1 2 1-15,-3 5 1 0,-3 3-3 16,-2 4 0-16,-5 5-3 0,-1 2-4 0,-1 3 3 15,-1 4 1-15,-3 1-1 0,0 4 0 0,-3 2 1 16,1 1-1-16,0 4 1 0,-2 1 4 16,-2 3-2-16,2 1 1 0,-2 3-1 0,-3 0 0 15,1 1 2-15,1 0-1 0,-3-1 2 0,-1 0 0 16,-2 2-2-16,-1-1 0 0,0 1 0 0,-2 0 5 16,-1-2-4-16,-3-1 2 0,1-1-3 15,-2-4-2-15,-2 1 4 0,0-5-1 0,-4 1 4 16,0-3-1-16,-2-1 0 0,1-2 0 0,0-1 3 15,1-3 2-15,3-3-1 0,-1 0 1 0,2-3-3 16,0-2-5-16,-2-1 2 0,3-1-2 0,1-2-2 16,1-4-2-16,0-3-6 0,3 0-6 0,2-5 0 15,2 1-1-15,2-3 2 0,1 1 2 16,3 1 0-16,-2 1 0 0,4 4 2 0,-2 2 0 16,1 0 1-16,3 0-2 0,-1 4-3 15,4-1 0-15,-1 3 1 0,2 1 5 0,1 0 1 16,0 2 3-16,1 2-1 0,-2 0-1 0,1 2 2 15,-3 2-1-15,-2 0 1 0,-3 2-2 0,0-1 0 16,-2 3-3-16,-2 0 0 0,1 2 4 0,1 1-1 16,-4 1 2-16,1 0 1 0,-2 1 3 15,1 2 0-15,-2 0 1 0,0-1 2 0,1 3 0 16,-2-1 1-16,-1 0-1 0,0 1 0 0,1 3 2 16,-2-2-2-16,1 1 3 0,-1 1-3 15,1-2 0-15,1 1 1 0,-2-1 0 0,0-1 1 16,0 0-1-16,0-4 0 0,1 0-1 0,-1-4 0 15,1-2 2-15,-1-3 2 0,1 0 7 0,-1 0 6 16,0-1 6-16,1 0 11 0,-1 0-1 16,2-3-5-16,2-3-7 0,1-4-12 0,3-3-5 15,-2 1-3-15,1-4 2 0,0 2 0 0,-2 0 1 16,0 1-2-16,-1-3-1 0,-3 3 0 16,2 1 1-16,-3 0 1 0,-2-1 0 0,1 3 0 0,0-3-4 15,-2 0 1-15,1 3 1 0,-4-2-1 0,2 0 1 16,-4 0-1-16,1 4-2 0,1-2 1 15,-3 3-1-15,3 0 3 0,0 1 0 0,0 0-1 16,2 4-1-16,-1 1-1 0,3 1 0 16,1 0 0-16,1 1-2 0,0 0-2 0,1 0-9 15,1 0-5-15,-2 0-10 0,2 0 2 0,3 1 7 16,3-1 8-16,4 1 12 0,5-2 2 0,8 0 1 16,4-1-2-16,1-3 3 0,3-2-4 0,0 0-2 15,-3 1 5-15,1-4-2 0,-1-1 3 16,0-2 5-16,-3-2-4 0,1-2-1 0,-2-2 0 15,-4 0-2-15,0 0 4 0,-5-1 1 0,-1-1-1 16,-4 0-2-16,-3 1 2 0,-3 1 0 16,-2 2 2-16,-2 1 3 0,-3 1-4 0,-1 5 0 15,-1-1-1-15,-1 4 0 0,-2 1-1 0,1 3-1 16,-1-1-1-16,0 1-8 0,-1 3 2 0,-2 3-3 16,0 3 3-16,-1 3 3 0,-1 4-4 0,1 4 2 15,0 3-2-15,1 5 0 0,4 5 1 0,1 2 3 16,3 6-1-16,1 0-2 0,1 6 2 15,3 3-3-15,-1 1 3 0,-2 2 2 16,3-4-1-16,-1 1 0 0,-2 1-3 0,1-1 4 16,-2-1-4-16,0-5 4 0,0-2-1 0,-2-3-2 15,1 0 3-15,-2-1-2 0,-1 0 2 0,0-1 1 16,-2-5 0-16,2-1-1 0,2-4-3 16,-1-4 1-16,1-2-7 0,2-6 1 0,-2 0-11 0,1-5-26 15,1-3-22-15,1-2-45 0,1-3-38 0,-1-1-84 16,1-4-159-16,3-4-527 0,4-4-650 15</inkml:trace>
  <inkml:trace contextRef="#ctx0" brushRef="#br0" timeOffset="150406.1353">11877 12853 948 0,'4'-7'358'0,"1"-4"-114"0,4-1-54 16,2 3-38-16,-1-1-18 0,2 2-28 0,6-1-27 15,-1 2-26-15,7 1-12 0,2 0-6 0,4-3-8 16,2 4-5-16,-1-2-4 0,2-3-2 16,-1 5-1-16,-1-2 3 0,0-2 0 0,0 4 1 15,1-2 4-15,-4 1 3 0,-2-1 0 0,-3 3 3 0,-6-1-3 16,-4 1 6-16,-5 1 11 0,-4-1 18 16,-1 4 10-16,-3-2 6 0,0 2-5 0,-2 0-15 15,1 2-14-15,0 0-26 0,-4-1-15 0,-4 3-8 16,-6 2-4-16,-2 4 7 0,-7 3 3 15,2 3 2-15,-2 1 1 0,5 1 1 0,1-1 1 16,7 1-4-16,1-2 3 0,3 1-4 0,5 0 0 16,2-2 1-16,0 1-2 0,6 0 3 0,3-2 2 15,3 1 4-15,4-2 2 0,4-2 4 16,7-3 2-16,-3 0-1 0,4-5 1 0,-1-3-3 16,3 0-2-16,0-6 0 0,2-2-5 0,-2-1 2 15,3-5-3-15,-3 0 1 0,-3-3 1 0,-2-2 2 16,-2-1 1-16,-2-1 1 0,-4-1 3 15,0 3 1-15,-5-1 0 0,-5 2 7 0,-2 2-2 16,0 3 1-16,-5 1 0 0,-3 4-3 16,2 3 1-16,0 1-1 0,0 1-3 0,-3 2-10 0,3 1-8 15,-1 1-10-15,-1 5-3 0,-2 1 3 16,-1 5 1-16,-3 6 7 0,-1 4 3 0,1 1-1 16,4 3 3-16,1-4 1 0,2 3-1 15,3-1 0-15,3 0 4 0,2 1-4 0,3-3-1 16,4 1 2-16,4-5-7 0,4-1 6 0,1-6 0 0,7-3 0 15,-3-3 2-15,3-4 1 0,-1-5 0 16,-3-2 0-16,0-3 5 0,-1-8-4 0,-4-2 0 16,1-4 3-16,-3-3-7 0,-1-1 5 0,-3-1 2 15,-1 0-1-15,-3-2 4 0,-1-3-4 16,-2 1 2-16,0-4-2 0,-3 3 2 0,4 1 0 16,-5 1-1-16,0 3 5 0,-1 4-1 0,-2 4 6 15,-2 5 1-15,1 4 2 0,1 6 3 0,0 1-2 16,-2 4-6-16,2 2-9 0,0-2-11 15,0 1-9-15,0 4 0 0,-1 3 5 0,1 8 4 16,0 5 5-16,1 4 0 0,-1 4-2 0,2 3 4 16,1 0-1-16,-1 2 1 0,-1 4 1 15,3-3-1-15,-3 4-1 0,-1 2-1 0,0 1 0 16,0 0-9-16,0-3-8 0,0-5-13 0,4-6-18 16,-2-7-17-16,1-2-32 0,1-6-49 0,-2-3-75 15,0-3-132-15,0-3-331 0,-1-3-367 0,1-4 148 16</inkml:trace>
  <inkml:trace contextRef="#ctx0" brushRef="#br0" timeOffset="150573.6923">13080 12691 1980 0,'-1'-4'429'0,"-2"-1"-115"16,2-3-136-16,2 1-69 0,3 4-30 0,0-2-17 15,2-1-23-15,1-1-20 0,6 1-8 0,4-1-12 16,4 1-2-16,9-2 0 0,4 1-11 15,1 4-43-15,5-3-103 0,3 0-187 0,4 1-561 16,1-2-693-16</inkml:trace>
  <inkml:trace contextRef="#ctx0" brushRef="#br0" timeOffset="151142.2644">13955 13102 1075 0,'4'-15'162'16,"6"-6"16"-16,6-7-13 0,3-3 23 0,4-3 14 15,1-4-5-15,5-2-37 0,1 0-43 16,1 0-24-16,-1 2-22 0,0-3-11 0,-1 2-13 16,-4-1-3-16,2 2 0 0,-7 2 1 0,-4 0 4 15,-6 4 1-15,-4 3-2 0,-5 3-1 0,-1 3-1 16,-2 4-5-16,-5 4-4 0,2 2-9 0,-9 1-14 15,0 4-4-15,-3 2-12 0,-5 1-3 0,0 3 1 16,-4 4-6-16,3 0 5 0,1 4 1 16,2 2-1-16,7 2 1 0,2 3-3 15,3 3 1-15,4 0 0 0,4 4 6 0,3 1-1 0,1 2 0 16,5 2 4-16,1 0-6 0,2 0 4 16,5 2 1-16,-3 0-1 0,5 2 1 0,-2 1-1 15,0 0 0-15,-3 4-1 0,-3-2 2 0,-3 1 0 16,-5 1-1-16,-1-2 3 0,-3 2-3 15,-2-2 4-15,-5 0 3 0,-3-5 3 0,-1-4 5 0,-6-1 2 16,1-3 3-16,-2 0-2 0,1-2 0 16,-4-3-1-16,3-1-3 0,1-3 1 0,-1 1-4 15,2-6 0-15,4-1-1 0,4-1 0 0,5-3 3 16,1 0-4-16,1-1-25 0,4-3-54 16,2-3-71-16,2-8-88 0,10-5-128 0,4-5-281 15,12-6-616-15</inkml:trace>
  <inkml:trace contextRef="#ctx0" brushRef="#br0" timeOffset="153026.8599">14780 12515 893 0,'7'-14'669'0,"-1"0"-216"15,3-2-130-15,-5 9-78 0,-2 4-60 0,-4 3-39 16,0 1-46-16,0 1-43 0,2-1-22 16,-3 1-15-16,-5 3 0 0,-3 7 14 0,-10 5 6 15,-5 8 3-15,1 4-5 0,-3 1-14 0,5-1-11 16,2 1-5-16,5 1-3 0,4 0-4 0,4 2 0 15,6-1 0-15,2-3-2 0,2-1 3 0,6-1 1 16,5-2-1-16,4-3 1 0,4-3 1 16,4-10 5-16,4 0 0 0,5-9 2 0,0-4-2 15,1-6-3-15,1-3 0 0,0-5-3 0,-1-6 0 16,-3-1-2-16,0-5 1 0,2-3-2 0,-2-1-1 16,-2-6 2-16,-6 0 1 0,-2 2-1 15,-2-1-1-15,-2 2 0 0,-1 3 0 0,-5 4 1 16,-2 7 6-16,-6 6-1 0,1 7 1 0,-3 5 1 15,-1 2-4-15,-1 3-3 0,0 0-10 16,0 0-6-16,0 3-3 0,0 3 3 0,2 4 6 16,3 5 9-16,-2 4 5 0,3 6 1 15,-2 0-2-15,3 4 0 0,-2-1-2 0,2 0 1 0,2-1 0 16,-4 4 3-16,4-3-2 0,1 3-1 16,0 1-2-16,1-1 0 0,5-3 0 0,-3 0 0 0,0-2 1 15,4-4-4-15,0-2-5 0,-3-5-3 16,4-6-3-16,-3-6 3 0,3-4 5 0,0-3 2 15,2-6 4-15,1-2-1 0,-3-3 0 0,2 0 2 16,-4-2 2-16,3-1-2 0,0 4-2 16,-5-5 0-16,3 2-2 0,-5 2 3 0,-2 1 3 15,1 2-3-15,-3 3 0 0,0 3-4 0,-3 0-3 16,3 3-4-16,-5 3-5 0,4 2-2 0,1 5-3 16,2 0 5-16,0 5 4 0,2 0 6 15,2 2 5-15,1 2-1 0,3-2 1 0,-4 0-2 16,4-2 1-16,0-1 2 0,-2-3 2 0,5-2 1 15,-1-2-2-15,5 0 2 0,-2-3 0 0,0-5 0 16,-3 0 6-16,6-2-4 0,-4-2 1 0,1-1-3 16,-2-1-1-16,1-3 3 0,-2 0 1 15,0-1 1-15,-2 0 0 0,-1-4-2 0,-3 2-1 16,-4 1 1-16,0-1-3 0,1 0 4 0,-2 5 0 16,-3 0-2-16,-3 1 6 0,-2 5 0 15,1-1-1-15,-2 5-2 0,-2 2-6 0,2 1-9 16,-1 0-12-16,-1 0-1 0,-3 2 4 0,0 4 2 15,-9 5 11-15,-1 4 1 0,-4 3-2 0,0 1 2 16,4 0 2-16,1 1-3 0,7-1-1 16,3 2 0-16,5-1-3 0,8 1 1 0,6-1 8 15,6-1-8-15,8-1-1 0,6-4-6 0,12-2-4 16,5-7 2-16,7-3-3 0,-1-4-11 0,6-4-15 16,-8-3-11-16,-3-4 2 0,-4 0 14 0,-3-5 21 15,-8 0 9-15,-2-2 9 0,-4-2 0 16,-2 2 0-16,-9 0 7 0,-1 3 5 0,-10 0 11 15,-3 1 11-15,-5 1 3 0,-3 0 0 0,-4 2-6 16,-1-2-4-16,-5 5-13 0,0-3-4 16,-4 3-2-16,-4 2-8 0,0 1 11 0,-4 1 3 15,-2 1 5-15,-2 3 7 0,2 1-6 0,-1 3-2 0,4 2-7 16,2 0-3-16,1 5-6 0,5 2-1 16,-1 4-2-16,5 3-6 0,1 0 7 0,5 1-1 15,-1 1 2-15,5 1 1 0,4 0-4 16,0 1 0-16,6-1-1 0,6-1 4 0,-1-4-4 15,11-4 1-15,4-2-1 0,2-6-4 16,6-4 5-16,3-3-1 0,2-4 2 0,-1-4 3 0,1-6-7 16,-3-4 3-16,0-6 0 0,1-4 2 15,-1-4 3-15,-1-1 0 0,-2-4-1 0,-3-1 3 16,-5-4-2-16,-2-4 1 0,-2 1 4 16,-4-1-6-16,-3 0 5 0,-4 3-1 0,-4 0-1 15,-2 0 5-15,-6 2-1 0,-1 5 4 0,-2 2 0 16,-3 5-1-16,-3 3 5 0,-2 6-1 0,2 3 2 15,0 4 0-15,-1 8-6 0,3 3-4 0,2 1-7 16,1 2-4-16,-3 6-5 0,-3 7 3 0,-3 6-1 16,-5 10-1-16,4 2 5 0,-2 7 0 0,0 3 2 15,5 3 3-15,2 6-3 0,1 3-1 16,0 3-1-16,3 3 2 0,1 4-2 0,2-1-2 16,2-2-11-16,6-5-26 0,4-3-16 15,4-8-13-15,7-5-7 0,3-11 7 0,1-7 2 16,3-6-7-16,-5-6 16 0,0-5 17 0,-2-6 16 15,2-9 25-15,0-6 4 0,1-5 1 0,-4-3 3 16,-1-3 4-16,-1-1 6 0,-5 0 6 16,0 1 3-16,-4-1 2 0,-3 0 3 0,-1 1 3 0,-1 3 5 15,-4 6 9-15,0 2 1 0,-2 9-5 16,-2 2-5-16,1 3-20 0,1 4-20 0,0 1-10 16,-2 2-9-16,-4 3 3 0,-1 5 8 0,-3 7 8 15,-5 4 2-15,5 2 0 0,2 0 1 0,2 2-4 16,-1 0 1-16,4 0 1 0,3 0 0 15,2-2 3-15,5-1-5 0,1-1-2 0,5-7-3 16,7-3 0-16,1-2 3 0,1-6 2 0,0-3 2 16,-1-4 0-16,-2-1 4 0,-2-3 0 0,-4-1 3 15,-1-4 2-15,3-2-1 0,-3-3-3 0,-1-2 0 16,-1-1-2-16,2-1 2 0,-3-3 1 16,1 0 0-16,0-2-1 0,0 0 1 0,-1-2-1 15,0 2 2-15,-1 2 3 0,-2 3 0 0,3 4 3 16,-5 5 3-16,-1 4 4 0,0 1-4 15,-2 5-4-15,-1-1-9 0,0 4-13 0,0-1-11 16,0 1-1-16,0 4 5 0,0 3 8 0,1 6 7 16,1 2 4-16,-1 4-2 0,3 4-1 15,-2-1 3-15,2-1 1 0,1 2-1 0,2-3-4 16,4 3 3-16,1-3-3 0,1-1-3 0,6-3-4 16,0-6-9-16,4-3-5 0,-1-6-5 15,6-5-7-15,4-2 3 0,-1-8 5 0,5-1 1 0,0-9 10 16,2-6 5-16,1-2 2 0,1-3 6 0,0-7 8 15,0-2-3-15,-3-5 3 0,0-4-1 16,-4 0 0-16,0-3 6 0,-4 1 3 0,-3-1 7 16,-5 8 4-16,-4 6 15 0,-6 8 10 0,-6 8 9 15,-3 7 9-15,-3 5-10 0,0 4-7 16,-1 3-12-16,2 3-17 0,-1 2-9 0,0 1-12 16,0 2-7-16,-4 3-1 0,-5 8 1 0,-1 7 4 15,-2 8 5-15,-3 6 5 0,3 4-5 0,1 1 0 16,1 5-2-16,3-3-7 0,1 0 7 15,4-4-1-15,3 0-1 0,5-2 1 0,3-2 1 16,6-6-1-16,2-1 0 0,1-4 3 0,7-6-4 16,3-3 2-16,2-6-2 0,4-3 0 0,6-4 4 15,2-5 0-15,3-4 3 0,1-5-3 16,1-5 2-16,-1-3-2 0,-1-4 1 0,-1-3 4 16,-2-3-1-16,-5-2 4 0,-5 0-3 0,-5 2-1 15,-6 3 6-15,-4 5 2 0,-7 2 4 0,-3 3 2 16,-2 5-2-16,-3 3 1 0,-1 2-1 0,-2 7 1 15,-1-1-7-15,1 0-5 0,-4 4-5 16,-2 1-8-16,-8 4 7 0,-4 6 3 0,-4 1 2 16,-4 6 5-16,2 0-7 0,1 5-4 0,2 1 0 15,6 5 1-15,5 2-2 0,3 2 2 0,5 4-2 16,5 0-2-16,7 0 0 0,5-1-7 16,5 3-8-16,9-1-20 0,12 2-40 0,2 0-100 15,5-2-152-15,2-1-620 0,-1-1-767 0</inkml:trace>
  <inkml:trace contextRef="#ctx0" brushRef="#br0" timeOffset="153971.376">13368 14000 1711 0,'2'-17'269'0,"4"-5"4"0,-2-6-58 0,3 10-45 0,-3 1-19 16,2 3-6-16,-3 2-24 0,1 4-16 16,-1 2-24-16,-2 5-29 0,0 1-22 0,-1 1-22 15,0 2-6-15,2 2-3 0,5 5 6 0,0 5 8 16,2 5 6-16,2 7 10 0,-1 4 0 0,0 7 4 16,1 3 0-16,-2 8-3 0,-2 6 0 15,0 4-5-15,-4 5-2 0,2 6-5 16,-5 6-1-16,-5 0-3 0,3 2-5 0,-3-5 3 0,0 2-3 15,-2-3-2-15,3-2-2 0,-4-4-7 16,5-4 4-16,-2-4-1 0,2-5 5 0,-1-8 2 16,-1-4-5-16,3-5 1 0,-5-5-3 0,5-6 1 15,-3-3 3-15,0-7-2 0,3-7 1 0,-2-1-6 16,0-4 3-16,-1-2-2 0,-3-1 2 16,-2-2 1-16,-8-1-12 0,-3-4-4 0,-7-4-7 15,-2-3-5-15,-2-4 1 0,0-1 5 0,-3 2 1 16,1-1 4-16,3 2 4 0,1 5-1 0,1-2 6 15,4 3 2-15,-4-1-1 0,4 4 2 16,-2 0-2-16,-1-2 0 0,6 2 6 0,-1 1 1 16,6 1 4-16,7 0 0 0,1 2 2 0,7 0-2 15,-1 3 0-15,3-2 0 0,3 2-11 0,-2 1-7 16,0 0-4-16,8 3 0 0,1 1 10 16,10 6 8-16,6 1 4 0,9 5-1 0,2 1-1 15,8 3-1-15,0-2 1 0,0 1 1 0,-2 2-6 16,-1 0 3-16,-1 0-4 0,-3-1-1 0,-2-3 5 15,-1-1 0-15,0-4 4 0,-1-1 0 16,-2-5-1-16,-1-3 3 0,1-5 2 0,2-3 3 16,-3-4 1-16,-4-4 0 0,3-3-3 0,-1-4 0 15,1-3-1-15,-1-7 1 0,0-1 0 0,-1-3-1 16,-1-2-2-16,3 3-3 0,-7 3 5 16,1 1 10-16,-6 3-6 0,-1 0 2 0,0 4-9 15,-2 0-7-15,1 1 8 0,-4 4-2 0,-1 1 1 16,-1 2 2-16,0 1-3 0,-2-1-6 0,-2 3 4 15,-1-2 3-15,-2 5-4 0,5 1 4 0,-7 0-6 16,1 1-5-16,-2 1-11 0,0 1-31 16,-1 2-58-16,0 0-150 0,-6 2-616 0,-5 1-900 15</inkml:trace>
  <inkml:trace contextRef="#ctx0" brushRef="#br0" timeOffset="155864.7478">9730 16350 1 0,'3'-5'0'0,"3"-2"342"16,-1-2 46-16,0 0-35 0,-3 1-49 0,1 0-43 15,0 2-40-15,0-4-42 0,-2 3-33 0,2-1-29 16,1-1-18-16,-2 1-6 0,1 1-3 16,0-2-3-16,0 1-2 0,-1 2-4 0,-2-1-3 15,0 3-3-15,0-1-7 0,-4 0-5 0,0 2-11 16,1 2-10-16,1-1-9 0,-4-1-11 0,1 3-7 15,-4 0-5-15,-6 4-3 0,-1 2 0 0,-11 5 3 16,-1 5 6-16,-5 3-2 0,-2 4 3 16,-2 2 0-16,0 4 1 0,2 4 7 0,-4 4 1 15,4 4 1-15,-1-2-8 0,5 6 1 0,7 1-7 16,-3 4 2-16,2 3 6 0,1-1-10 16,8 3 4-16,3-2-10 0,9-3-1 0,5-2 2 15,6-5-1-15,6-6 2 0,7-5-2 0,7-6 4 16,4-4-3-16,10-4 2 0,8-7 4 0,6-2-6 15,6-11 1-15,9-8-3 0,3-5-2 0,-2-1 2 16,3-8-3-16,-5-1-5 0,-7-6-4 16,-1-2-3-16,-7-5-3 0,-8-3 3 0,-2-5 5 0,-4-3-7 15,-4 0 5-15,-6 1-3 16,-8-2 4-16,-4 2 9 0,-5 1 1 0,-3 5 1 0,-2 2-3 16,-6 6 2-16,1 4-4 0,0 3 3 0,-1 8 1 15,1 0-3-15,3 4 2 0,-2 2-4 16,3 1-4-16,1 5 2 0,1-1-3 0,6 3-2 15,4 3-1-15,4 2 0 0,3 7 0 0,-1 4 5 16,1 6 4-16,-2 5-2 0,-3 4 3 16,-2 5 0-16,-5 3-2 0,1 6 4 0,-6 2-1 15,-3 1 0-15,-1 4-1 0,-3-4 1 0,-2 1-2 16,1-4 0-16,-1-3 6 0,0-4-6 0,3-7 4 16,0-3-4-16,0-3 1 0,2 0 3 0,1-8-1 15,3-1 3-15,0-5 0 0,3-5 4 16,7-2 1-16,6-8 2 0,10-4 1 0,4-7-10 15,5-3 4-15,-2-4-8 0,0-1 0 16,-2 1 4-16,-2-4-2 0,-4 2 1 0,-6-1-2 16,-3 0 1-16,-3 6-1 0,-4 0 1 0,-3 4 4 0,-3 2-5 15,-4 4 5-15,-3 2 0 0,-1 5-4 16,-3 1 8-16,-1 3-5 0,0 3-1 16,0 0-4-16,-1 0-7 0,1 3-3 0,-3 3 4 0,1 4 7 15,-3 4-1-15,0 5 6 0,-3 2-4 16,0 2-2-16,3 1 5 0,1 0-4 0,0 2 5 15,4-2-7-15,3 0 4 0,2-1-4 0,1 2 0 16,6-3 5-16,1-1-6 0,6-2 5 0,7-3-2 16,0-5 0-16,2-3 5 0,3-2-3 15,1-8 3-15,0-3-2 0,-1-7 1 0,4-1-3 16,-3-4 1-16,-1-4 2 0,-1-1-7 0,-1-4 8 16,-4 0-3-16,-1-3-2 0,-5 3 5 15,-2 0-4-15,-5 2 4 0,-2 0-1 0,-1-1-1 16,-2 3-1-16,-2 1 2 0,-1 5 5 0,-2 0-5 15,0 1 3-15,-2 3-5 0,0-1-3 0,0 6 7 16,0-3-2-16,0 2 3 0,0 2-2 0,-2 0-3 16,2 0-3-16,0-1 1 0,-1 1 4 15,0 1-2-15,1 0 2 0,-1-2-2 0,-1 1-4 16,2 2 5-16,-1-2-1 0,1 1 2 0,-1 0-2 16,1 1 0-16,0-1-2 0,0 1-3 0,0-3 4 15,0 1-1-15,1 0 2 0,0-2 0 0,1-1-5 16,0 0 5-16,1-2-5 0,-1 3 5 15,1-1 1-15,0-2-4 0,1 2 1 16,-1-1-2-16,2 1 4 0,-4 0-3 0,1-1 4 0,1-1-2 16,-1 1-3-16,0 0 6 0,-2 0-2 15,2 1 2-15,-1 0-1 0,-1-1-1 0,2 1 0 16,-2-1 1-16,1 3 2 0,0-1-1 0,0 1 2 16,1-1 1-16,-2 1-2 0,0 0 6 0,1 2 0 15,-1 1 4-15,0 1 1 0,1 1-2 16,-1 1-3-16,0 1-6 0,0 1-1 0,0 2-5 15,0-2-1-15,-1 0-4 0,1 4-3 0,0 5 7 16,1 6-2-16,0 4 6 0,1 8 2 16,0-2-4-16,-1 4 0 0,0 1-2 0,1 5 4 15,-4 2 1-15,2 3 2 0,-2 5-2 0,0-1-8 16,0-1 11-16,2-4-11 0,2-4 7 0,1-5 1 16,0-5-2-16,2-3-4 0,0-4-4 0,-3-4 2 15,1-3-16-15,-2-3 8 0,0-4-7 0,1-3-2 16,-2-2 12-16,1-1-1 0,-1-1 7 0,0-6 0 15,4-3-10-15,0-4-3 0,1-6-3 16,2 0 4-16,3-2 0 0,1-5 8 0,-1 1 1 16,4-1 0-16,2 1 6 0,-3 2-2 0,5 4 2 15,-2 1 0-15,0 6-6 0,1 1 1 16,-1 5 0-16,1 0 2 0,0 6 1 0,1 1 3 16,-2 3 1-16,-1 5-4 0,-1 0 7 0,2 4-4 15,-2 5 3-15,-1 3 3 0,0 1-8 0,-3 5 4 16,1-1-2-16,-2 2-1 0,-1 2 5 15,2 0-2-15,-2 4 0 0,1-1-3 0,-1 0 8 16,3 0-6-16,-1 0 3 0,-1-5 1 0,1-3-11 16,-3-4 5-16,-1-5-10 0,-5-3-14 15,1-6-36-15,-1-3-56 0,-1-1-54 0,0-4-126 16,-1-3-619-16,-1-10-740 0</inkml:trace>
  <inkml:trace contextRef="#ctx0" brushRef="#br0" timeOffset="156031.2577">12103 16000 1842 0,'-4'-6'264'0,"-2"-2"-55"15,2-1-80-15,-1 6-47 0,5 2-34 16,0 2-37-16,0-1-57 0,1 1-16 0,1 4-2 16,2 2-27-16,4 5-202 0,2 4-603 0,2 0-236 15</inkml:trace>
  <inkml:trace contextRef="#ctx0" brushRef="#br0" timeOffset="156875.9278">12702 16402 2401 0,'0'-15'80'0,"1"-2"-23"0,3-6-8 15,-1 6 13-15,4 3 32 0,-4 2 28 0,0 3 12 16,-2 0-9-16,-1 3-27 0,-1 3-22 16,-1 1-22-16,2 0-17 0,-1 4-18 0,0-2-13 15,1 0-5-15,-1 4-7 0,-3 1 6 0,-5 8 2 16,-7 2 2-16,-3 9 8 0,-2 5-3 16,0 3 0-16,-1 2-6 0,3 3-4 0,-2 1 1 15,3 1 0-15,6 4 5 0,2 0-2 0,6 1 0 16,4-4-3-16,5-1-2 0,8-7 5 0,6-3-4 15,8-4 4-15,4-2-1 0,6-6-2 16,7-4 2-16,7-9 0 0,1-4 2 0,2-1-2 16,1-4 1-16,-3-4-5 0,-5-3-2 0,-1-4 7 15,-5-4-5-15,-4 1 7 0,-7-1-1 0,-5-1 2 16,-2-1-1-16,-8 1 3 0,-3 1 5 16,-3 0-6-16,-7 4 8 0,-3-2-5 0,0 4-3 15,-5 1 6-15,0 3-8 0,-3 3 3 0,-2 1-6 16,-5 5-5-16,2 0 2 0,-6 2-1 0,0 2 3 15,-4 6 2-15,0 3 0 0,2 3-1 0,1 2-4 16,0 2 3-16,6-1-3 0,2 1 3 16,6 0-1-16,2 2-3 0,5-3 3 0,6 1-2 15,0-2 4-15,7-1 1 0,2 0 0 0,6-2 0 16,1-2-4-16,7-7 2 0,-1-4-1 0,2-1 3 16,-2-4 0-16,0-1-5 0,0-6 2 15,-2-1-2-15,-2-1 6 0,-4 1 1 16,0-1 1-16,-7 2-2 0,0-1-3 0,-3-1 7 0,-3 1-1 15,1 1 4-15,-5-2-1 0,1 3-5 0,0 0 2 16,-4 3-1-16,1 2 2 0,0 0-1 16,-1 5-2-16,-1 0-7 0,1 0-6 0,0 2-2 15,0-2-6-15,-1 3 5 0,1 3 2 0,0 5 2 16,1 3 7-16,3 3-1 0,1-2 1 16,4 1 3-16,2 1-2 0,0-3 1 0,7 1-4 0,1-6 3 15,4-1-3-15,6-4 4 0,2-3 4 16,2-2-8-16,3-7 5 0,0-2-4 0,5-5 0 15,2-3 6-15,3-3-1 0,-3-1-1 16,-1-5-2-16,-3-5 0 0,-2-2 1 0,-5-3 3 16,-2 0 3-16,-7-4-5 0,-2-1 6 0,-5-1-3 15,-3 0 2-15,-3 0 2 0,-6 2-2 0,-2 6 0 16,-6 1-1-16,0 6 5 0,-4 3-4 0,-2 6 5 16,1 4 3-16,0 5-6 0,-3 3 5 15,5 2-5-15,0 4-2 0,-1 0 0 16,-2 4-4-16,-2 4 0 0,-2 6-6 0,0 3 4 0,0 4-4 15,2 7 5-15,4 5 0 0,1 3-5 0,1 8 3 16,3 2-2-16,4 1 1 0,6 1 3 16,-3 3 0-16,4 2-4 0,1-4-4 0,2 2-3 15,-1-3-9-15,4-1-14 0,2 0-27 0,6 0-63 16,7-4-148-16,6-6-672 0,9-6-813 0</inkml:trace>
  <inkml:trace contextRef="#ctx0" brushRef="#br0" timeOffset="158781.1596">15117 16568 993 0,'2'-9'418'0,"3"-6"-139"0,-2-2-44 0,2 2-34 15,-1 2-15-15,-1 0-1 0,1 0-25 0,-2-1-22 16,-2 0-17-16,-2 1-21 0,-2 1-17 0,0 1-12 15,-2 2-14-15,3 1-6 0,-4-1-3 0,1 3-10 16,-2 1-5-16,-1 2-14 0,-1 3-8 0,-5 3-7 16,-6 6 1-16,-7 7 3 0,-3 6-2 15,-6 5 2-15,2 4-3 0,0 4 2 0,5-2 5 16,7 4-1-16,1 1-1 0,4-2-5 0,7 3-8 16,3-1 5-16,7-1 1 0,9 3 3 15,3-3 1-15,8-4-2 0,7-5-1 0,12-6 2 16,9-8 3-16,8-3-2 0,11-5 0 0,0-6-8 15,2-7-8-15,-4-4 3 0,-1-2-2 0,-4-6 5 16,-2-5 2-16,-11-6-4 0,-1-4-2 0,-5-4-2 16,-6-4 5-16,-4 1-3 0,-6-4 1 15,-4-1-1-15,-2-4-1 0,-5 0 7 0,-3-5 2 16,-4 5 6-16,-4 1 0 0,-3 3-2 16,-2 5-2-16,-4 3 3 0,-3 2 5 0,1 9-2 0,0 2 4 15,-3 8-2-15,4 5 2 0,4 3 2 16,-2 5-4-16,4 3-2 0,2 1-10 0,0 3-3 15,-1 3-3-15,-2 4-1 0,-3 4 8 0,1 9 0 16,-1 6 4-16,3 2-3 0,-1 7-2 0,3-2 1 16,2 3 2-16,5 1 2 0,-3 1 2 15,5 0-3-15,-1 2-5 0,-1-1 0 0,2-3 0 16,2 2 2-16,2-4 3 0,2-3-4 0,0-5-2 16,2-6 1-16,-2-5 1 0,-1-3 4 0,6-6 2 15,-2-3-3-15,3-4-2 0,1-2-1 16,1-4 0-16,1-6 1 0,6-3-2 0,1-1-2 15,1-1-7-15,-1-2 6 0,-1 1 1 0,-5 1 2 16,1-1 10-16,-4 3-12 0,0 3-2 16,-6 4-3-16,3 0-1 0,-2 4 5 0,-3 3 1 15,-1 3-2-15,3 5-6 0,-1 1 3 0,3 3 1 16,-1 4 8-16,3 1 6 0,1 1-4 0,2 0-5 16,4 1-1-16,1 2 2 0,0-3 1 15,5 0 4-15,3 0-2 0,1-3-4 0,3-2 3 16,2-4 1-16,-1-1 3 0,-1-4 3 0,-7-4-3 15,2-2-2-15,-2-4-3 0,-5-4 1 0,0-3 5 16,-4-4 2-16,-3-3 3 0,-1-1-1 0,-6 0 0 16,-3-2-1-16,-2 0 4 0,-6 0 2 0,-2-1-5 15,-1 0-3-15,-2 0-2 0,-4-1-5 16,0 2 4-16,-2 2 5 0,-5 6-3 0,3 0-4 16,-2 0 1-16,-4 8-6 0,1 0 6 0,-4 6 6 15,-2 3-7-15,-4 3-1 0,-1 6-1 16,1 2 2-16,-1 5 1 0,-1 5 3 0,6 2-1 15,2 2-8-15,5 2 4 0,0-1-1 0,11 1 1 16,1-1 6-16,7 1-4 0,2-1-2 0,9-3-2 16,-2-2 1-16,7-5 1 0,7-5 4 15,-3-3 1-15,5-5-3 0,3-3 1 0,2-4-3 16,0-3 2-16,-2-2 4 0,0-6-2 0,-1-1 0 16,-1-6-4-16,-2-3-3 0,-6-3 2 15,1-2 7-15,-4 0 0 0,-1-2 2 0,-3 3-2 16,-4-2-1-16,-5 3 5 0,1-1 1 0,-3 1 0 15,0 2-4-15,-2 3-4 0,-2 3-2 0,0 6 6 16,-1 2 4-16,0 3-1 0,-1 2-4 16,0 3-1-16,2 1-6 0,-1 0 0 0,1 2-1 0,0 1-9 15,0 2 2-15,-3 6 0 0,0 5 1 0,-2 6 8 16,3 2 1-16,0 3 1 0,2 3-2 16,1-2 0-16,2 2-4 0,3-2 2 0,0 1 8 15,4-2-5-15,5-1-1 0,-1-4-3 0,3-3-5 16,0-5 4-16,1-4 3 0,4-4 1 15,1-5 0-15,2-3 2 0,3-3-3 0,-1-4 3 16,5-2 4-16,-2-5-9 0,-5 0 4 0,3-8-3 16,-6-1-2-16,-2-2 8 0,-3-1 1 0,-2 2 1 15,-2-4 0-15,1 2-8 0,-3-4 4 0,0-1 1 16,-1 2 2-16,0 0 2 0,-1 3 0 16,-4 3-6-16,2 3-7 0,-6 7 6 0,2 2 7 15,-3 4 3-15,0 0 5 0,0 3-2 0,-2 5-6 16,1-1 2-16,1 3 2 0,0 0-10 15,0 0-4-15,0 1-4 0,-2 1-8 0,-3 7 10 16,0 1 6-16,-4 7 3 0,0 3-2 0,4 3 5 16,-3 2-11-16,1 0 3 0,4 3 4 15,1 0-9-15,-1 1 7 0,1-1-3 0,1-3-1 16,2 3 3-16,1-5 2 0,2-1-1 0,-1-4 0 16,4-3 3-16,2-3-7 0,-3-3 2 0,6-2 4 15,1-4-7-15,1-2 7 0,6-4-4 0,1-4-1 16,6-3 3-16,2-2 2 0,0-3 0 0,3 0-1 15,0-5 0-15,-1 0-2 0,1-1 0 16,-1 0 5-16,0-1-2 0,-2 1 1 0,-3 1-5 16,-4 3-4-16,-4 6 6 0,-3 2-1 0,-4 2 1 15,-2 5-2-15,-1 1-8 0,-3 2 0 16,2 4 1-16,-1 5 6 0,1 2-4 0,1 3 7 16,-2 5-3-16,0 1-2 0,1 0 9 0,0 1-5 0,-1 0 3 15,2-2-3-15,-2 0-3 0,3 0 0 16,-1-2 2-16,2-1 4 0,1-4 1 15,1-5-2-15,-2-3-3 0,2-1-1 0,2-3 0 16,-2-4 2-16,4-3 4 0,1-1-3 0,1-2 1 16,2-3-4-16,-2-2-2 0,2-1 8 0,-3-1-6 15,1-1 6-15,1 1-4 0,-1-1-3 0,1-1 4 16,-4 1 1-16,2 3 1 0,-4-2-1 0,4 4-6 16,5 2-2-16,0 3-1 0,5 4 3 15,-5 2 2-15,-2 1 4 0,-7 0-7 0,2 3-1 16,-2 3 5-16,1 2-5 0,3 4 6 15,2 4-1-15,-4 1-5 0,2 3 2 0,-4 0 1 16,2-2 3-16,-1 1 3 0,-2-3 1 0,3-2-4 16,-1-4-4-16,1-4 2 0,-2-2 4 0,4-1 2 15,-2-3 1-15,3-2-1 0,0-1-2 0,3-5-2 16,-1-2 3-16,-1-4-6 0,2-3-6 16,-1-5-13-16,-2-4-25 0,1-1-24 0,-1-2-43 15,-5-2-58-15,-2-2-103 0,-3-4-311 16,-8-1-873-16</inkml:trace>
  <inkml:trace contextRef="#ctx0" brushRef="#br0" timeOffset="158977.0265">17541 15859 2637 0,'-9'-7'208'0,"0"0"-28"16,1-1-48-16,7 5-40 0,2 2-14 0,-1-2-7 15,5 0-22-15,-2-2-12 0,4 1-16 16,-2-2-11-16,5 3-5 0,-1 1-7 0,2 1-4 16,1 0-26-16,2 1-100 0,-1 2-319 0,-1 0-1269 15</inkml:trace>
  <inkml:trace contextRef="#ctx0" brushRef="#br0" timeOffset="160758.3817">8469 17916 1569 0,'-10'-6'266'0,"-1"1"-88"0,-1-3-49 15,5 3-30-15,4 3-11 0,-3-1-8 16,5 1-18-16,1 2-17 0,0-2-11 0,0 2-12 15,1 0-13-15,0 1-10 0,4-1-7 0,-3 0-1 16,1 0 5-16,5 0 4 0,2 1 5 16,2 1-1-16,6 3 0 0,1-3 2 0,3 1 0 15,-1 1 2-15,5 1 0 0,1-1-1 0,3 2-4 16,6-3 2-16,-2 1 5 0,6-1 3 16,0 1 4-16,3-1-1 0,8 2 1 0,6-3 1 15,3 1 4-15,3 1 0 0,1 0-1 0,5-1-3 16,2 1-7-16,2-3-1 0,3-1-1 0,-2 0-2 15,4 1 0-15,1-1-2 0,0-1-5 0,4 0 4 16,1-2 4-16,-2 2 3 0,2 0 3 16,2 0 1-16,1 0 0 0,2-2 1 0,2 0 9 0,0 0 0 15,1 2 5-15,3 0-6 0,0-1-2 16,3-1-7-16,3 0-1 0,7 1 3 0,-1 1-7 16,2-1 5-16,5 2-5 0,-2-3-2 0,2-1 2 15,3 1-3-15,2-1 2 0,1 1-4 0,4-1-2 16,-1 2 1-16,-2-2 3 0,-1 2 4 15,0 2-1-15,0-1-1 0,-5 1-4 0,-3 0 2 16,0 0 3-16,-3-2 5 0,-2 4 1 0,0-2-2 16,2-2-2-16,-1 2 3 0,0-2-1 15,4 0 3-15,-3-2 1 0,6 1-6 0,5-5-4 16,2-4-1-16,3 2 5 0,5-1-1 0,0 5 2 16,5 0-2-16,1 1-12 0,3-1 7 0,2-1 2 15,0 3 1-15,0-1 3 0,2 2-5 16,-1-1-5-16,1-1 2 0,1 1 1 0,-2 0 2 15,2 0 3-15,-1 3-5 0,4-1-3 0,-3 1-2 16,0-2 1-16,2-1 4 0,0 2 4 0,4 2-1 16,-3 0-5-16,1 0 1 0,-3-2-3 15,-2 1 2-15,-1-2 5 0,-4 3-3 0,-3-3-5 0,-7 0 7 16,-2-3 0-16,-6-1 6 0,-5 2 12 16,-3 1-9-16,-7 2-1 0,-5-5-5 0,-11 1-3 15,-8 0 0-15,-6 2 4 0,-5 0-4 0,-9 1-4 16,-4-3 1-16,-10 1 0 0,-4 2 5 15,-7 2 4-15,-9-3-5 0,-6 3-5 0,-8-3-3 16,-3 3 2-16,-5-3 3 0,-3 4 8 0,-4 0-3 16,1 0-7-16,-1 1-3 0,2-2-2 0,-1 1 0 15,0 0 0-15,-2 0-15 0,-2 0-16 16,-1 1-28-16,-9-1-52 0,-5 0-99 0,-5 3-311 16,-7-3-1129-16</inkml:trace>
  <inkml:trace contextRef="#ctx0" brushRef="#br0" timeOffset="162213.5394">8025 17995 1117 0,'-12'-28'273'0,"-5"-13"-124"0,0-12-33 16,0 6-11-16,4-2 4 0,2-2 9 0,0-5-3 0,-2-2-8 15,6-1-17-15,-3-4-10 0,2-4-2 16,0 0-4-16,-1 2 3 0,3 1 0 0,0 0-4 16,-1 1-4-16,4-1-6 0,2-3-10 15,1-3-17-15,-1 2-4 0,1 0-12 0,-1 6 0 16,-3 1 10-16,1 4-4 0,0 3 1 0,-3 3-6 15,3 4-2-15,0 2-5 0,-2 4 0 0,3 1 3 16,0 7-5-16,-2 1 5 0,3 1-3 0,1 3-3 16,2 1 1-16,3-2-4 0,-1 3-2 15,4 2-3-15,2 1 1 0,-3 5-5 0,-1 3 0 16,1 1 3-16,1 4-6 0,2 1 4 0,-5 0-3 16,3 4-5-16,2 1 5 0,-1 2-5 15,2-1 2-15,2 5 1 0,4-1 2 0,4 3-2 16,1 1 0-16,5 1 4 0,3 2-6 0,2-1 7 15,11 1 0-15,6-1-2 0,3 0 6 0,7-3-6 16,3 1 4-16,5-1-1 0,6-4-2 0,3 0 1 16,6-3-2-16,7 0 4 0,2 0-4 15,7-3 3-15,1 0 0 0,4-2-4 0,1 0 9 16,-1 0-7-16,0-1 1 0,8 1 0 0,1 1 0 16,-1 0-1-16,4 0 0 0,0 0 3 15,-1 0-8-15,3 1 8 0,2 0-2 0,3 1-2 0,5-3 11 16,1 4-8-16,0 0 0 0,4 0 1 15,4 1-4-15,1-1 2 0,1 1 0 0,2 0 0 16,-1 1-4-16,3 1 3 0,-3 1 1 0,2 1-2 16,-2 0 7-16,-2 2-6 0,0-2 2 15,0 3 3-15,0-1-6 0,-2 0 4 16,-3 1-3-16,-4-1 1 0,0 0-3 0,2-1 5 0,-2 2-2 16,-2-3-1-16,-1 0 7 0,2 1-7 15,1-2 2-15,2 1 0 0,1-1-4 0,1-1 4 16,-3 1-1-16,-3 0 2 0,3 1-2 0,-5-1 4 15,0-1-2-15,-3 1 1 0,-2-2 7 0,-4 2-6 16,-2-1 3-16,5 1-3 0,-3 0-2 0,2 0 3 16,-1 1-3-16,-3-1 3 0,4 0-4 0,-2 0 4 15,4 0-2-15,-3 0-2 0,3 0 8 16,-4 0-7-16,4 0 3 0,-2 2 1 0,2-1-8 16,0-1 6-16,-3 1-2 0,2-1 1 0,-5 0 0 15,1-1 2-15,-1 0 0 0,1-1-3 0,-6 0 7 16,2-2-5-16,-7 2 2 0,-1 0 3 0,-4 1-7 15,-5-2 4-15,0-1 0 0,-5 1 3 16,-4-1-2-16,-5-2 2 0,-5 3 0 0,-7-1-3 16,-7 1 5-16,-4-1-5 0,-9 1 1 15,-3-2 4-15,-7 2-8 0,-4-1 5 0,-6 1-1 16,-3 0 1-16,-6 0 2 0,-4 1 0 0,-3 0 0 16,-1-1-5-16,-2 1 3 0,-3 1-5 0,-2 1 0 15,0 0 0-15,-1 1-9 0,1 0 4 16,-2-1-3-16,0 1 1 0,2 2 4 0,-1 0-2 15,2 1 1-15,1 1-3 0,-1 1 6 0,1 2-4 16,2 0 2-16,-2 2 3 0,1 1-9 0,1 1 5 16,-2 2-1-16,1 2 2 0,0 2 2 0,-1 4 0 15,-1 3 1-15,1 5-6 0,-3 6 8 0,1 1-7 16,-2 1 2-16,1 5 5 0,-2 1-7 16,-3 7 7-16,-1 4-1 0,-4 8 5 0,1 4 2 15,-7 8-1-15,-2 4-1 0,0 5-4 0,-2 4-1 16,1-6-1-16,4-3 2 0,1-4 1 15,3-6-2-15,2-4 0 0,1-2 4 0,1-5-1 16,0-2 3-16,2-3-8 0,1-2-34 0,-5 0-98 16,0-3-379-16,-9-1-1209 0</inkml:trace>
  <inkml:trace contextRef="#ctx0" brushRef="#br0" timeOffset="168116.6023">5980 5853 1 0,'-1'-1'0'16,"-2"-1"0"-16,0 0 0 0,2-1 97 16,1 0 65-16,1 1-20 0,1 0-28 0,-1-1-37 15,2 0-24-15,-1 1-18 0,2-1-5 0,2-1-3 0,0 1-2 16,0 0 1-16,3 0 1 15,1-1 2-15,-1 1 2 0,2-1 4 0,4 3-4 16,-1-1-2-16,2 2-3 0,0 0-5 0,3-1 4 0,2 2 5 16,1-1 6-16,6 0 6 0,1 2 3 15,4-2 3-15,4 1-1 0,-1-1-1 0,8 0-8 16,0 1-9-16,1 0-6 0,4 1-7 16,2-2-4-16,1 1-2 0,1-1-2 0,3 1 3 15,2-1-2-15,-1 0 2 0,2 0-1 0,2-1 0 16,1 0-4-16,3 1 0 0,-1 0 0 0,1 0-4 15,4 0 5-15,1 0-2 0,1 0-2 16,0-2 2-16,2 1-1 0,3 0 1 0,-1 0 2 16,-3-1 9-16,1-1 4 0,6 1 6 0,-2 0 5 15,1 0-2-15,3-3 3 0,0 3-2 0,4-1-3 16,-2 1-2-16,-2 0-5 0,3 0-1 16,0-1-2-16,5 1-2 0,-1 0-2 0,3 0 0 15,0-2-2-15,2 3-4 0,0-1 1 0,-2 0-2 16,1 0-2-16,-1 0 2 0,-2-1-2 0,3 0-2 15,-2 2 0-15,-1-3 0 0,0 3-1 16,-2-2 3-16,-3 1 2 0,1 1-6 0,-2 0 8 16,3-1 2-16,-2 1 0 0,3-1 5 0,3 1-6 15,-2-1-4-15,0 1 0 0,2-2 2 0,0 1-3 16,-1 0 2-16,6-1-2 0,1-1-1 16,0 1 6-16,1-1-3 0,0 0-1 0,1 2-1 15,-1-2-1-15,-2-2-2 0,5 3 4 0,-1-1-2 16,1 1 1-16,2 0 0 0,-4-1 0 0,1 0-4 15,2 1 1-15,1 0 1 0,0-1-1 0,-1 1 6 16,6-1-1-16,-5 0-1 0,3-2 1 16,-1 1-1-16,2 1 1 0,5-1-1 0,-2-1 2 15,2 2-5-15,1-1 2 0,-1-1 1 0,0 1-2 16,0-2 5-16,2 2 0 0,0-2 3 0,6 1 4 16,-4-1 0-16,3 2 1 0,-2-1 2 15,4 1 2-15,2 0-2 0,-1 0 1 0,0 2 1 16,-5-2-3-16,2 2 0 0,1 0-1 0,-3-1-3 15,-3 1 1-15,3 0 0 0,-8 0-1 0,1-1-1 16,-4 0-1-16,1 1-1 0,-1-2 0 16,-3 3 0-16,-1 0 0 0,0-1 0 0,-8 0-1 15,-1 2 1-15,-3-3-1 0,0 1 1 0,-3-1-2 16,0 0 0-16,-4 2-1 0,-7-1-3 0,-4 1 0 16,-1 0 1-16,-5 1 1 0,-6-2 1 15,1 2-2-15,-9 0-1 0,-6 0-1 0,-5-1 0 0,-3 2 0 16,-7 0 0-16,-6-2 0 0,-6 4-3 15,-6-2 2-15,-5 0-4 0,-5 0-3 0,-1 0-10 16,-4 0-30-16,3 0-9 0,-4 3-7 0,-2 0-9 16,-5 4 5-16,-6 2-25 0,-6 2-47 15,-5 1-105-15,-6 4-208 0,-2 0-251 0,-5-2 6 16</inkml:trace>
  <inkml:trace contextRef="#ctx0" brushRef="#br0" timeOffset="169581.1463">6944 7678 568 0,'-1'-2'301'0,"-2"-3"-56"0,1-1-95 0,4 6-96 15,2-1-45-15,0 1-44 0,3-1-2 16,2-1 21-16,1 2 14 0,3 0 5 0,-1-1 1 16,5 1 4-16,0 0-3 0,-2 0-2 0,4 0 1 15,1 0 3-15,-1-1 20 0,1 1 30 0,0-1 23 16,4 0 17-16,2 1 5 0,1-1-9 15,4-2-5-15,4 2 2 0,0-1-6 0,4-1-2 16,3 0-8-16,7 0-9 0,2 1-6 0,0-1-10 16,5 3-8-16,-1-3-9 0,4 2-5 15,0-1-4-15,3 0-1 0,2-1 3 0,5-1-4 16,5 0-3-16,5-2-1 0,4 2-5 0,6-1 1 16,1-2-2-16,2 1-2 0,1-2 0 0,2-1 1 15,5 1 1-15,2 0 0 0,5 1-1 16,-5-3-3-16,2 0 0 0,-2-2 3 0,-2 2 6 15,1-2 9-15,-5 3 10 0,4-1 9 0,-5 2 0 16,-3-1 5-16,-3 2-1 0,-3-2-5 16,-1 2 1-16,-3 0-11 0,-1 0-7 0,-1 2-3 0,-5-1-4 15,2 1 3-15,-5 0-2 0,-2 1-1 16,-7 0-5-16,0 0 0 0,-5 1-1 0,-7-1-1 16,-1 3 3-16,-6-1-4 0,-2 1-3 0,-3 1-1 15,-7-1-3-15,-3 0 2 0,-11 1 0 16,2 0 1-16,-8-1-3 0,-1 1 3 0,-6 0 3 15,-3 0 4-15,-1 1 8 0,-1-1 1 0,0 0 4 16,-1 0-1-16,0 1-1 0,1-1-1 0,0 0-3 16,-1 0-2-16,1 0-4 0,-1 0 2 0,1 0-2 15,-2 0 0-15,1 0-2 0,1 0-3 16,0 0-3-16,-1 0-3 0,1 0-3 0,0 0 1 16,0 0-2-16,0 0 1 0,0 0-5 0,0 0 3 15,0 0 0-15,0 0 0 0,0 0 7 16,0 0-7-16,0 0 0 0,0 0-1 0,0 0-1 0,0 0 3 15,0 0 0-15,0 0 1 0,0 0-2 16,0 0 3-16,0 0 0 0,0 0 1 0,0 0 2 16,0 0-4-16,1 0-1 0,-1 0 0 0,0 0 0 15,0 0 1-15,0 0 1 0,1 0 0 0,-1-1-2 16,0 1 2-16,0 0-2 0,0 0 2 16,0 0 2-16,0 0-4 0,0 0 0 0,0 1-2 15,0-1-1-15,0 0 3 0,0 0 0 16,0 0 2-16,0-1-4 0,0 1 1 0,0 0 0 15,0 0 1-15,-1 1 4 0,1-1-5 0,0 0 1 16,0 0-4-16,1 0 0 0,-1 0 2 0,0 0 1 16,0 0 1-16,0-1-3 0,0 1 3 0,0 0 0 15,0 0 0-15,0 1 3 0,0-1-4 16,0 0 1-16,0 0-1 0,0-1-1 0,0 1 1 16,0 0 1-16,0 0 1 0,2 0-3 0,-2 0 2 15,0-1 0-15,0 1 0 0,0 1 3 0,-2-1-3 16,2 0 0-16,2 0 1 0,-2-1-3 15,0 1 3-15,0 0 0 0,-2 0-1 0,2 0 1 16,0 0 0-16,2 0-1 0,-2 0 1 0,0 1 1 16,0-1-3-16,0 0 1 0,0 0-2 15,0-1 0-15,0 1 2 0,1 0-2 0,0-3 0 16,0-1-4-16,2 0 2 0,-1 1 2 0,2-2 1 16,-2 3 3-16,-2-1-4 0,4 0 1 0,-3 1 0 15,1 1-1-15,-1-2 1 0,0 2 1 0,-1 0 1 16,1 0-2-16,-1 1 0 0,0 0 0 0,0 0-3 15,0 0 4-15,0 0-6 0,-1 0 0 16,1 0 0-16,0 1 0 0,0-1 0 0,0 1 0 16,0-1 1-16,0-1-2 0,0 0 1 15,0 1 0-15,0-1-3 0,0 2 1 0,0-1-5 16,0 0-4-16,-1 1-7 0,1-1-8 0,0 0-5 16,0 0-6-16,0-1-7 0,-1 1-9 0,1 0-6 15,0 1-3-15,0 0-7 0,1 0-2 0,-1 0-10 16,0 1-9-16,0-2-13 0,-1 0-14 15,-1 1-17-15,1-2-22 0,-3 1-12 0,3 1-47 16,-5-1-119-16,1 2-184 0,-4 1-102 0,-3-1 280 16</inkml:trace>
  <inkml:trace contextRef="#ctx0" brushRef="#br0" timeOffset="179170.7611">3728 6193 1 0,'-1'-5'0'0,"1"-2"0"0,1-2 0 0,2-2 0 0,1 3 0 16,0-2 0-16,1 1 0 0,-2-2 0 16,2 1 0-16,-3 1 0 0,1-3 0 0,0 3 289 0,-1-4 13 15,1 2-9-15,0-2-23 0,1 0-14 16,1-3-37-16,0 3-16 0,-1 1-23 16,-2 4-38-16,2 3-30 0,-3 1-29 0,2 2-29 15,-3 1-22-15,0 0-14 0,2 2-8 0,0-2-1 0,0 1-1 16,1 0 3-16,3 0 3 0,-2 1 2 15,3 2 2-15,0-1 5 0,2 3-1 0,1-1-1 16,4 2-1-16,-1 1-3 0,0 3 1 16,4-2-1-16,-3 4-1 0,2-3-2 0,-2 2-1 15,2 3 0-15,-2-1 0 0,2 1 0 16,-2 2-4-16,0 1 0 0,1 1 0 0,-1 0-3 0,2 1 2 16,-1 1-2-16,2 0-1 0,0 0 0 15,-1-1 1-15,4-1-2 0,-2-1 3 0,0-3 2 16,1 1-1-16,-3-2 5 0,3-2 2 0,-2-6 1 15,2 2 5-15,-3-3 4 0,3-2 3 0,2-5 5 16,0-4 1-16,8-1-1 0,2-9-4 16,7-2-3-16,2-7-8 0,4-7-2 0,6-4-4 15,4-5-5-15,7-7 3 0,4-8-2 0,4-3-1 16,0-4 0-16,5-2-1 0,-1 6-3 0,0 1 1 16,-4 3-3-16,-2 4-1 0,-3 1 1 15,-6 4-1-15,-3 4 2 0,-5 4 0 0,-4 3 1 0,-2 2 1 16,-6 6 1-16,-1 0-2 0,-5 4 0 15,-1 2-2-15,-9 3 1 0,2 2 0 0,-5 4 0 16,-4-2-1-16,-2 4-1 0,-3 0 1 16,-1 5 1-16,0 0-1 0,-4 1 2 0,-1 1-2 15,-3 1-2-15,0 2 2 0,-1 1-1 0,0 0-3 16,0 0-1-16,0 0-2 0,0 0-9 0,0 1-8 16,-1-1-9-16,1 3-16 0,0 1-19 0,0 1-25 15,0 2-35-15,-1 9-61 0,-7 1-121 16,-1 8-311-16,-2 5-860 0</inkml:trace>
  <inkml:trace contextRef="#ctx0" brushRef="#br0" timeOffset="179955.1719">3415 6559 63 0,'-7'-7'207'0,"-3"-5"-27"15,0-1-33-15,4 4-46 0,5 4-23 16,1 0-28-16,1-3-16 0,2 3-1 0,0-1 19 15,1-2 37-15,0 0 39 0,-2 0 28 0,0 2 17 16,0-1 2-16,2 1-16 0,-2 1-25 0,-1 3-43 16,1 2-43-16,0-1-27 0,1 2-23 15,0-1-5-15,3 1 2 0,4 0 2 0,-2 3 7 16,5 0 3-16,3 4 3 0,-1 1 2 0,2 3 2 16,2 1 2-16,0 3-1 0,2-1 3 15,-3 3-2-15,6 1-2 0,-1-2 2 0,0 0 2 0,-2 0 0 16,3 2 3-16,-2-2 0 0,0-2 0 15,0 1 1-15,2-3-2 0,1 0 1 0,-3-1-4 16,3 0 4-16,2-5 3 0,1-2 6 0,2-1 4 16,0-6 1-16,3-1-3 0,2-1-2 0,1-6 1 15,4-3 1-15,1-4 0 0,3-5-2 16,3-3-5-16,-1-6-5 0,4-1-3 0,2-6-3 16,4 0-2-16,-2-4-2 0,2-2-2 0,0 0 0 15,1-1-1-15,0-2 4 0,2-1-2 0,1-1 0 16,-6-1 1-16,4 1-5 0,-4-3 1 15,0 0 3-15,-3 1-1 0,0 0 5 0,-3 2 0 16,-1 3-4-16,-5 2 1 0,-1 3-2 0,-3 4-3 16,-6 8 2-16,-3 2-2 0,-5 5-3 15,-4 4 5-15,-1 2 1 0,-4 4 1 0,-5 4 3 16,-3 2 1-16,-3 2 1 0,-1 3 3 0,-3 0 6 16,0 2-3-16,-1-1 0 0,1 1-5 0,-2 1-8 15,1-2-2-15,1 1-6 0,-1-1-5 0,-1 0-3 16,2 1-8-16,-1-1-9 0,1 0-17 0,-1 3 5 15,1 0-12-15,0 3-18 0,0 6-33 16,0 3-96-16,0 6-171 0,0 5-501 0,-1 5-521 16</inkml:trace>
  <inkml:trace contextRef="#ctx0" brushRef="#br0" timeOffset="180662.6428">3700 8150 1 0,'-3'-14'54'0,"-1"-2"192"0,2-4 15 15,0 5-21-15,0 4-30 0,2 1-48 0,2 0-43 16,-1 3-23-16,0 2-14 0,0 1-12 16,0 1-22-16,-1 3-21 0,2 1-22 0,-2 1-19 15,0-1 14-15,1 2 16 0,2 2 26 0,1 4 34 16,6 2 11-16,0 5 5 0,3 5-5 0,5 2-16 15,4 4-19-15,0 0-11 0,6 2-10 0,4-1-6 16,0-2 2-16,4 2-4 0,7-5-1 16,-3 0 4-16,0-7-6 0,0-1 4 0,-1-6 5 0,0-5 9 15,3-4 9-15,-2-7 11 0,1-7 2 16,4-7-6-16,1-8-3 0,5-5-9 16,2-8-7-16,2-8-4 0,3-6-9 0,4-4-9 0,3-5-6 15,2-3-3-15,1 1-2 16,-1 1 3-16,-2 5-1 0,-2 4-3 0,-6 8 2 0,-4 8-3 15,-8 8-2-15,-7 7 0 0,-7 7-2 16,-5 6 2-16,-8 3-2 0,-1 2 1 0,-5 4-2 16,-3 0 0-16,-4 2 0 0,-2 1 0 0,-2 1 1 15,-1 0 2-15,0 1-2 0,-1 0-4 0,-1-1-14 16,2 0-18-16,-1 1-20 0,1 2-7 16,-1 1-14-16,-2 3-18 0,2 2-25 0,-5 7-79 15,-3 6-144-15,-6 6-314 0,-1 6-454 0</inkml:trace>
  <inkml:trace contextRef="#ctx0" brushRef="#br0" timeOffset="181256.2653">3580 8542 1377 0,'-13'-11'694'0,"-5"-1"-648"15,0-1-3-15,7 6-25 0,10 5-31 16,1 2-70-16,1-1-27 0,6 2 1 0,-1 0 18 15,3 2 68-15,1 4 23 0,5-1 9 0,-2 2 10 16,2 1 7-16,3 0 13 0,0 4 18 16,5 0 18-16,-3 2 7 0,6 1 2 0,0 1-7 15,-1 3-15-15,1-2-3 0,1 2-9 0,1 0-7 16,2-1 1-16,0-1-9 0,4-2-6 0,5-5 5 16,-2-1 3-16,1-4 9 0,0-4 9 0,5-4 5 15,2-9-5-15,6-5-1 0,6-9-5 0,10-7-11 16,5-7-7-16,7-7-9 0,5-7-6 15,1-5-1-15,6-7-3 0,2 0-6 16,0-4 1-16,-4 1-1 0,-1 7-3 0,-8 5 6 0,-9 7-6 16,-7 7-4-16,-8 6 4 0,-9 3-4 15,-3 5 1-15,-8 2 4 0,-5 3 3 0,-5 3-3 16,-5 3 4-16,-7 5-2 0,-4 3-2 0,0 0 7 16,-7 7 1-16,0-1 2 0,-1 3 4 0,-2 0 0 15,0 0-1-15,-2 0 0 0,2 0-3 16,0 2-9-16,-3-2 4 0,3 1-1 0,-1-1-3 15,1 0 7-15,0 0-7 0,-1 0-2 0,1 0 1 16,0 0-3-16,0 0-1 0,0 0 0 0,0 1-2 16,0-1-9-16,-1 0-2 0,1 0-11 15,0 0-15-15,0-1-17 0,-1 0-36 0,1-1-57 16,1 1-132-16,0-1-248 0,6-2-342 0,-2-3-365 16</inkml:trace>
  <inkml:trace contextRef="#ctx0" brushRef="#br0" timeOffset="202593.4743">10090 13873 1 0,'0'-1'0'0,"0"0"0"16,0-1 0-16,2-1 0 0,-1 2 32 0,-1-2 78 15,1 2 18-15,0-2 10 0,0 2 5 16,-1 0-6-16,0-2-15 0,1 2-8 0,-1 0-9 16,2 1-5-16,-2-1 7 0,0 1 39 0,0 0-22 15,0 0-12-15,0 0-23 0,1 0-61 0,-1-2-7 16,0 4-5-16,0-2-2 0,2 0-10 15,-2 0-5-15,1 0-12 0,-1 0-11 0,1 0-1 16,0 0-2-16,-1 1 8 0,1-1 10 16,4 0 11-16,-1 1 9 0,4-1 2 0,-2 1 6 0,2 1-4 15,1-1 7-15,8 0 6 0,0 0 1 0,0-1 7 16,7 1-2-16,2-1-1 0,2 0 4 16,2-1-3-16,1-1-1 0,1-1-1 0,1 1-3 15,3-1-6-15,-1 1 2 0,4-1-2 0,1-2-1 16,-1 1 2-16,-3 0-5 0,1 3 0 15,1-2 0-15,0 1-2 0,0 1-1 0,2-1 1 16,0 0-2-16,0 1-3 0,0 1 3 0,0 0-3 16,3 0-2-16,-2-3 6 0,-1 6-7 15,4-3 1-15,-2 0 1 0,6 0-1 0,-3 0 4 16,2 0 1-16,-1 1 6 0,2-1-1 0,5 2 10 16,-1-2 0-16,4 0-7 0,3 0 3 0,-1 0-12 15,3 0-1-15,1 0 0 0,1 1-3 16,5-2 2-16,-2 1-4 0,4-2 2 0,1 1 0 15,-4-3 3-15,4 1-2 0,1 0 0 0,-2-1 3 0,2 1-3 16,2-1 3-16,-2 0 3 0,4-1-1 16,0 2 3-16,4 0-3 0,-2-1 1 0,0 1-5 15,2 0 2-15,0 0 0 0,1-1-2 16,1 3 7-16,4 0-7 0,-1 0 0 0,-1 2 0 16,4-1-3-16,-3 1-2 0,3 1-2 0,1 1 0 15,-1-2-3-15,6 0 5 0,0 0 0 0,0-1 0 16,5 0 5-16,-4 0-1 0,3 0 0 15,-1-1 1-15,2 0-3 0,2-3-1 0,1 2 1 16,-1 0 1-16,7-1-3 0,-5 0 3 0,1 0-3 16,-1 1-1-16,5-1 4 0,-2-3-4 0,4 3 0 15,-5-2 0-15,3 0-4 0,0 1 2 0,-1-3 1 16,4 3 0-16,2-2-2 0,1 1 3 16,1 0 0-16,-1 1 0 0,-1-1 9 0,-1 1-6 15,0 1-2-15,0 0 3 0,-1-1-5 0,0-2 1 16,-8 1 1-16,1-1 0 0,-5 0-1 0,-2 1 4 15,-2-2 1-15,-4 1 1 0,-1-1 7 0,-6 0-2 16,-3 2 0-16,-3-1 1 0,-7 2-5 16,-5-1 4-16,-5-1-1 0,-3 1-2 15,-4-1 1-15,-8 2-3 0,-4-1-4 0,-6 2-1 0,-7 0 4 16,-8 0-7-16,-2 0 4 0,-7 2 1 16,-3 0-5-16,-4 1 5 0,-3-1-3 0,-2 1-1 15,0-1-2-15,-1 1 1 0,1 0 0 0,0 0-2 16,0 0 5-16,0 0-5 0,0 1-2 0,-1-1 0 15,1 0-5-15,-1 0-1 0,-1 0-3 16,1 0-8-16,0-1-16 0,1 0-28 0,-1 1-46 16,-5 1-85-16,-4 1-160 0,-6 2-463 0,-7 0-808 15</inkml:trace>
  <inkml:trace contextRef="#ctx0" brushRef="#br0" timeOffset="204617.6761">9672 13850 1 0,'1'-5'0'0,"-2"-4"0"0,-1-2 347 16,2-1 12-16,0-1-26 0,0-2-27 0,0-4-35 16,0 1-36-16,0-3-28 0,0-1-34 0,0-1-24 15,-1-1-23-15,0 0-25 0,0-1-15 0,0-2-14 16,-2-3-10-16,0-1-8 0,2 0-2 15,-1-5 2-15,-1 2-8 0,-3-2-3 0,3 0-8 16,-3-3-3-16,1 2-5 0,-2-2-4 16,-2 1-1-16,2 2-2 0,-2 0 3 0,3 2-3 15,-3 0-1-15,0-5-4 0,2 2-3 0,-3 0-2 16,4-1-1-16,-2 4 0 0,2 0-2 16,1 2 0-16,-3 1 0 0,4 0-5 0,-2 0 2 0,3 2-2 15,0-1 0-15,-2 1 1 0,3 3 2 16,0 1-1-16,-2-1-2 0,2 1 4 0,1 0-4 15,0 0-1-15,0 2 2 0,0 5-7 0,1 0 4 16,0 0-1-16,0 2 1 0,1 0-1 16,-1 4 2-16,1 0 1 0,-1 2-3 0,1-1 6 15,-1 2-6-15,1 0-1 0,1 2 3 0,-1 0-6 16,3 0 4-16,-2 0-1 0,-1 0 0 16,0 0-2-16,3 1 2 0,-2 1 0 0,0-1-4 0,0 1 5 15,3-1-7-15,-1 1-2 0,4-2 0 16,0 4-7-16,0-4 2 0,5-1 0 0,1 0 2 15,4 0 3-15,3 0 2 0,1-2 2 0,6 4 0 16,2-2 4-16,1 0-2 0,1 1 0 0,3 0 2 16,1 3-5-16,1-4 4 0,4 1 1 15,0 0-1-15,4-2 3 0,2 3-2 0,3 0 2 16,2-2-2-16,2 0 2 0,6 2-2 16,1-3 2-16,1 4 1 0,4-2-4 0,1 0 2 0,1-2 0 15,1 2 0-15,-2 0 1 0,0 0 0 16,3-1 1-16,0 3-2 0,-1 1 2 0,2-3-1 15,3 2-1-15,-1 1 1 0,3 1-3 0,1-2 2 16,2 2 1-16,-2-1-1 0,3 0 2 0,-2 1-1 16,4 0 0-16,0 0 0 0,5 1 1 15,0-1-2-15,1 0 3 0,3 0 0 0,-3 2-4 16,1-2 2-16,3 2-2 0,-1-2 0 0,2-2 4 16,3 3-2-16,-1-1 2 0,1-2 0 0,-3 3-2 15,3-2 0-15,0 0 0 0,0 1 0 0,3 0-1 16,-1-3 2-16,1 1-1 0,1 0-2 15,-2 1 5-15,0 0-1 0,2 1 0 0,-1-1-1 16,2 2-1-16,2-1 1 0,-2 2 1 0,0-1 2 16,0-1-4-16,1 1 1 0,0-1 1 0,2 2-2 15,0-2 5-15,4-1-2 0,1 2 1 16,-4 0 1-16,5 0-1 0,-5-2 1 0,6 3-2 16,-1-2 1-16,-1 2-6 0,-2-1 4 0,1 0 0 15,-6-1-1-15,1 0 5 0,-4-1-3 16,0 2 1-16,-3 0-1 0,-3-1 2 0,-1 1-2 15,-2-2-4-15,-2 0 5 0,-3 0-5 0,-3 0 2 16,7-2 3-16,-4 2-4 0,4-3 5 0,-2 1-1 16,-1 0 0-16,-3 1-2 0,-1 1-1 15,1-3 0-15,-4 2-1 0,5 2 2 0,-2-3-5 16,-1 3 4-16,-3-2 1 0,-2 2-2 0,-7-2 5 16,-1 2-5-16,-4-1 1 0,-4-2 0 0,-3 3 1 15,-3-2 0-15,-7 2-1 0,-3-1 2 16,-2 0-3-16,-4-1 2 0,-6 1 1 0,-3 2-4 15,-5-2 7-15,-5 2-4 0,-2 1 1 0,-2-2 0 16,-1 3-2-16,-4 0-1 0,1 0-3 16,0 0 2-16,-2 1-4 0,0 2 3 0,1-2 0 0,-3 2-3 15,1 1 7-15,-1-1-5 0,1 4 0 0,-1-1 0 16,1 2-3-16,-2 0 3 0,0 0-2 16,1 1 3-16,1 2-1 0,0 4 3 0,1-1-1 15,-1 5-1-15,2-1 4 0,2 2-3 0,1 2 1 16,-1 1 1-16,1 5-4 0,-1 1 2 15,2-2 0-15,-2 3 0 0,3-3 4 16,-1 5-2-16,2 0 2 0,1 0-3 0,0 3 0 0,-1 2 1 16,1 1 1-16,-2-1 1 0,4 1-2 0,-2-3 1 15,1 2-1-15,0 1 2 0,0-3 1 16,0 2-1-16,-2-1 1 0,1 0-3 0,-1 0-2 16,-1 1 3-16,0 0 1 0,0 2 1 0,-1 2 1 15,2-3-4-15,-5 2 2 0,-1-5 1 0,1-1 1 16,0-2 1-16,-1-1 2 0,2 1-2 15,-4-2 0-15,2-2 2 0,0-4 1 0,-1 0 0 16,0 1 1-16,-1-3-5 0,0 1-1 0,-2-2-1 16,2 3 4-16,-5-1-5 0,2 1 2 15,-1 0-3-15,-4-2-4 0,0 5 6 0,0-1-2 16,-1 0 2-16,-2-4 0 0,-2 0-2 0,3 1 1 16,-3-3-2-16,1 0 5 0,2-5-4 0,-2 0 2 15,0-3-2-15,0-1-2 0,-1-3 3 16,3 0 0-16,1-2 2 0,0-1 2 0,-1-3-1 0,2 1-1 15,-1-3 1-15,1 0 4 0,-1 1-1 16,1-1 3-16,-2 0 0 0,2-1-2 0,-1 1 3 16,1 0 2-16,-2 0 1 0,-3 0 0 0,-3 0-4 15,-5 0-1-15,-1-2-3 0,-7 0 1 0,-7-2-3 16,-2 1-1-16,-3-1-4 0,0-1-2 16,-3 1 3-16,0 1 0 0,-4 2 3 0,-2 0-2 15,-3 1-2-15,-1 0-1 0,-5 1 0 0,-1 0 3 16,-4 1-1-16,-2-2-1 0,-3 0 0 15,-3-2-4-15,-6 1 4 0,-5 0 1 0,-3-1 1 16,-11-1-1-16,-1 1-1 0,-5 0-2 0,0-1 0 16,2 2 4-16,3-2-5 0,6 0 0 0,8 3-13 15,6 0-29-15,10 5-53 0,6-1-109 16,3 1-327-16,3 2-1077 0</inkml:trace>
  <inkml:trace contextRef="#ctx0" brushRef="#br0" timeOffset="1.02681E6">12693 5617 1 0,'-2'-1'0'0,"0"-2"0"0,0 1 0 0,0 1 0 16,1-2 0-16,0 2 0 0,1 0 0 0,-2 0 0 16,2 0 0-16,-1-2 0 0,1 3 151 15,-1-5 10-15,1 3-19 0,0 1-10 0,-1-2-17 16,1 3-5-16,0 0-13 0,0 0-13 0,0-1 0 16,1 2-8-16,-1-1-6 0,0 0-15 0,1 0-10 15,-1-1-9-15,0 2-8 0,0-1-6 16,1 0-8-16,-1 2-5 0,0-2-6 0,2 0-2 15,-1 0 8-15,2-2 3 0,0 2 1 0,5-1 3 16,3 1-9-16,-2 0 0 0,1 0-3 16,1 0-1-16,2 0 0 0,1 4 1 0,0-3-1 15,5 1-1-15,-6 0-3 0,6 0-2 0,-5-1 3 16,3 1 6-16,2-1 5 0,3 0 7 0,3 0 3 16,2 0 1-16,2 0 4 0,3 1-1 0,2-2 7 15,1 1 0-15,1-1 0 0,0 1 2 0,2-1-7 16,-1 1-4-16,0 0 1 0,2-2-4 15,1 2 2-15,0-1 1 0,1 0 0 16,0 2-4-16,5-2 4 0,1 0 0 0,3-2 2 16,1 0 2-16,-2 0-3 0,3-1-1 0,-1 2-3 0,-1-1 1 15,2-1 0-15,-1 3 3 0,1-3 4 16,4 0-4-16,-2 1 0 0,4-2-2 0,-4 2-1 16,6 0 1-16,1-1 4 0,4 1 0 0,3 0-2 15,0-1-4-15,-2 1-5 0,3 0-4 16,2 0 1-16,-2 2-1 0,2-1 2 0,-1 1 0 15,4-1 2-15,-1-1 1 0,4 2 0 0,-3-3-2 16,3 2-1-16,-2 0-1 0,5 0 0 0,-2-2-1 16,-1 2-1-16,2 0-3 0,1 1 2 0,-1-1 1 15,0-1 1-15,0 2 0 0,0 0-2 16,-3 0 0-16,2 0 3 0,1-2 2 0,1 1 1 16,4 0 2-16,-1 0-4 0,-1-1 0 0,5 2 0 15,-4-1 1-15,0 0-1 0,-1-1 2 16,5-1 2-16,-1 1 2 0,4 0-2 0,2-1-3 0,-2 1-4 15,-2-2-1-15,-6 1 1 0,2 3 0 16,-1-3 1-16,-2-1-1 0,6 2 0 16,-2-2 0-16,0 2-1 0,0 0-3 0,-2-1 2 15,-1 2-5-15,-2 0 3 0,2 0 0 0,-2-1 2 16,1-1 2-16,0 3-1 0,-1-3-1 0,-1 2 1 16,0 1-1-16,-5-2-1 0,1 1-1 0,0 1 0 15,-4 0-3-15,1-1 3 0,3 2 0 0,-3-1-1 16,0 0 3-16,-1 1-3 0,-1 1 0 15,-3-2-1-15,2 0-2 0,-2 0-1 0,-1 0 0 16,-1 0 0-16,-2 1-1 0,-3 1 4 0,2-2 1 16,-2 1-1-16,1-1 5 0,-5 0-5 0,-1 0 0 15,-3 0-2-15,-2 0 1 0,-3-1 0 16,-1-1 1-16,-2 2 0 0,-3 0-1 0,-1-1 2 16,-4 1 0-16,-2 0 0 0,-6 0 5 0,-1-2-4 15,-4 2 0-15,-3-1 1 0,-3 0-2 16,-1-1 1-16,-4 2 1 0,-3-1 0 0,-3 1-4 15,2-1 3-15,-2 1-3 0,-3 0 1 0,-1-1 6 16,1 1-8-16,-3 0 1 0,0 0-1 0,0 0-3 16,0 0 6-16,0 0-2 0,0 0 1 15,-1 1 0-15,1-1-1 0,0 0 1 0,1 0 1 16,-1-1 2-16,-1 1-1 0,1 0 1 0,0 0 2 16,0 0-4-16,0 0 4 0,0 0 1 0,0 0-3 15,0 0 1-15,1 0 1 0,-1 0-2 0,-1 0 1 16,1-2 4-16,0 2-7 0,0 0 1 15,0 0-2-15,0 0-5 0,0 0 4 0,0 0 0 16,0 0 1-16,1 0 1 0,-1 0 0 0,0 0-1 16,0 0 0-16,-1 0 5 0,1 0-6 0,0 0 1 15,1 0-2-15,-1 0-4 0,0 0 4 16,0 0 0-16,0 0-1 0,0 0 1 0,0 0 0 16,0 0 0-16,0 0 0 0,0 0 3 0,0 0-5 15,0 0 0-15,0 0 1 0,0 0-7 0,0 0 6 16,0 0 0-16,0 0 1 0,0 0 5 0,0 0-7 15,0 0 1-15,0 0-2 0,0 0 0 0,0 0 1 16,0 0 0-16,0 0 1 0,0 0-5 16,0 0 4-16,0 0 0 0,0 0 1 0,0 0 6 15,0 0-6-15,0 0 0 0,0 0 1 16,0 0-2-16,0 0 0 0,0 0 1 0,0 0-2 16,0 0-6-16,0 0 7 0,0 0 1 0,0 0 0 15,0 0 5-15,0 0-6 0,0 0 1 0,0 0-2 16,0 0 0-16,0 0 2 0,0 0-1 0,0 0 2 15,0 0-4-15,0 0 3 0,2 0 1 16,-4 0-1-16,2 0 8 0,0 0-9 0,0 0 0 16,0 0 1-16,0 0-6 0,0 0 6 0,0 0 0 15,0 0 0-15,0-2-1 0,0 2 2 16,0 0-1-16,0 0 1 0,0 2 6 0,0-2-7 16,0 0 0-16,0 0 0 0,0 0-7 0,0 0 7 15,0 0-1-15,0 0 1 0,0-2-1 0,0 2 1 16,0 0 0-16,0 0-1 0,0 0 4 0,0 0-4 15,0 0 1-15,0 0-1 0,2 0-6 16,-2 0 5-16,0 2 1 0,0-2 0 0,-2-2 2 16,2 2-2-16,2 0 0 0,-2 0 1 0,0 0 4 15,0 0-4-15,-2 0-1 0,4 0 1 0,-2 0-4 16,0 0 4-16,0 0 1 0,0 0-1 16,0 0 3-16,0 0-3 0,0 0 1 0,0 0-1 15,0 0 2-15,0 0 0 0,0 0 0 0,0 0 0 16,0 0-6-16,1 0 4 0,-1 0 1 0,0 0 0 15,-1 0 4-15,1-1-4 0,0 1-2 16,0 0 1-16,1 1-2 0,-1-1 1 0,0 0 0 16,0 0-2-16,0-1-4 0,0 2 1 0,0-1-2 15,-1 0-2-15,1 0 2 0,0-1-9 0,0 1-4 16,0 0-2-16,0 0-3 0,0 1 1 16,0-2 2-16,0 1-4 0,0 0-4 0,0-1-1 15,0 1-2-15,0 0-2 0,0 0-6 0,0-1-19 16,0 1-30-16,-2 0-47 0,2 0-79 0,0 0-139 15,-1 1-109-15,-3 1-230 0,-5 3-363 16</inkml:trace>
  <inkml:trace contextRef="#ctx0" brushRef="#br0" timeOffset="1.02714E6">16414 5843 704 0,'1'-7'-48'0,"1"0"-58"0,2-1-19 15,3 4 8-15,3 3 39 0,0-1 47 16,0-2-33-16,2 4-70 0,-3-1 134 0,0 2 0 16,-1 2 0-16</inkml:trace>
  <inkml:trace contextRef="#ctx0" brushRef="#br0" timeOffset="1.02948E6">20673 5550 1 0,'1'0'0'15,"-1"0"0"-15,0 0 0 0,0 0 0 0,-1 0 0 16,1 0 63-16,0 0 120 0,-2 0-49 0,2 0-37 16,0 0-7-16,0-2 3 0,0 2 5 0,0 0 0 15,0 0-5-15,0 0-6 0,0-1-13 16,0 0-13-16,0 1-9 0,2 0-10 0,-2 0-12 16,0 0-9-16,0 0-4 0,0 1-7 0,1-1-1 15,-1 0-6-15,0 0-6 0,0 1-4 0,0-1 3 16,1 0 0-16,-1 0 3 0,0 0 4 15,0 0-6-15,0 0 1 0,0 2-2 0,0-2-5 16,0 0 2-16,0 0-6 0,0 0-5 0,-1 0 2 16,1 0 2-16,0 0 6 0,0 0 6 0,0 0 4 15,-1 0 1-15,1 0 0 0,0 0 0 0,0 0-3 16,0 0 3-16,0 0 0 0,0 0 0 16,0 0-2-16,0 0-2 0,0 0-1 0,0 0-1 15,0 0 3-15,0 0-6 0,0 0 1 0,0 0 4 16,1 2-2-16,0-1 7 0,-1 0 3 0,1 2-4 15,0-1 1-15,3 0-3 0,-3 0 1 0,1 0-1 16,-1 0 1-16,0-1 1 0,-1 1-2 16,0-1 1-16,0 0-4 0,1-1 2 0,-1 2 2 15,0-2-1-15,1 1 3 0,-1-1-3 0,0 0 1 16,0 0 1-16,0 0 3 0,0 0 3 16,0 0 2-16,-1 0 2 0,1 0-4 0,1 0 1 15,-1 0-1-15,1 0-2 0,-1 0 3 0,0 0-5 16,-1 0-3-16,1 0 2 0,0 2-4 0,0-2 0 15,0 0-1-15,0 0-2 0,-1-2-4 16,1 2 0-16,0 0-2 0,0 2-1 0,0-2 6 16,1 0 3-16,-1 1 2 0,1 0 3 0,-1 1-6 15,2-1 2-15,-2 1 0 0,0-1 0 16,1 0 1-16,-1-1 0 0,0 2-1 0,0-2 0 0,-1 0 6 16,1 1-5-16,0-1 1 0,0 2 0 0,0-1-6 15,1 0 4-15,-1 0 0 0,2-1 0 16,-2 1 2-16,0 1-1 0,0-2-1 0,0 2 3 15,0-1 2-15,0-1-2 0,0 2 0 0,0-1-3 16,0 0 2-16,0 0-2 0,0 0 2 16,0 0 0-16,0 1 0 0,0-1 1 0,0 1 0 15,0-1-2-15,0 2 2 0,0-2-3 0,0 2 1 16,0 0-1-16,0-1-1 0,0 0 1 0,0 2 1 16,0-3-2-16,0 2 0 0,0 0 0 15,0-1 0-15,0 0 0 0,0-1 1 0,0 3-2 16,-2-4 1-16,2 0 4 0,2 0 1 0,-2 0 4 15,0 0 5-15,0 0 0 0,-2 0 3 0,2 0-1 16,0 0 0-16,0 0-2 0,0 0-3 16,0 0-2-16,0 0-4 0,0 0-3 0,2 0-4 15,-2 0 0-15,0 0 0 0,0 0 0 16,0 0 3-16,0 0 0 0,0 0 2 0,0 0 0 16,0 0 2-16,0 0 1 0,0 0-1 0,0 0 2 15,0 0-1-15,0 0 1 0,0 0 1 0,0 0 2 16,0 0 1-16,0 0 2 0,0 0 0 0,0-1 0 15,0 2-2-15,0-1-4 0,0 0-1 16,0 0-3-16,0-1-2 0,0 2 0 0,0-1-2 0,0 0 0 16,0 0-3-16,0 0-1 0,0 0-1 15,0 0-1-15,0 0 0 0,0 0-2 0,0 0 2 16,1 0-1-16,-1 0 2 0,0 0 3 0,0 0 1 16,0 0 2-16,0 0 3 0,0 0-1 15,0 0 0-15,0 0 0 0,0 0-2 0,0 0-1 16,0 0-1-16,-1 0-2 0,2 0-2 0,-1 0 2 15,0 0 0-15,0 0 2 0,0 0 3 0,0 0 0 16,0 0 0-16,0 0 1 0,0 0 0 16,0 0 0-16,0 0 0 0,0 0-1 0,0 0-2 15,0 0 2-15,0 0 0 0,0 0 0 0,0 0 1 16,0 0-1-16,0 0 1 0,0 0-1 0,0 0-1 16,0 0 1-16,0 0 0 0,0 0-1 0,0 0-3 15,0 0-1-15,0 0-3 0,0 0-1 16,0 1-2-16,0-1-1 0,0 0 5 0,0 0 4 15,0 0 4-15,0 1 2 0,0 0 0 0,-1-1-1 16,1 0 0-16,0 0 2 0,0 0 0 0,0 0 1 16,0 2 0-16,0-2-2 0,0 0 0 15,0 0-3-15,0-2 0 0,0 4 0 0,0-2 1 16,0 0-1-16,0-2 1 0,0 2-1 0,0 0 0 16,0 0 1-16,0 0 2 0,0 0-2 0,0 0 1 15,0 0 1-15,0 0-3 0,0 0 0 16,0 0 0-16,0 0-1 0,0 0 0 0,0 0 0 15,0 0-1-15,0 0-1 0,0 0 1 0,0 0-4 16,0 0 1-16,0 0 1 0,0 0-1 16,0 0 1-16,1 0 0 0,-1 0-1 0,0 2 2 15,0-4 2-15,0 4 2 0,0-2 1 0,0 1 1 16,-1 1-4-16,1-2 2 0,0 1-1 0,0-1 0 16,0 1 2-16,0-1-1 0,0 2-1 15,0-2 0-15,0 0-1 0,0 0 0 0,0 0 1 16,0 0 0-16,0 0 0 0,0 1 0 0,0-1 0 15,0 0-1-15,0 0 3 0,0 0-3 0,0 0 1 16,1 1 0-16,-1-2 0 0,0 1 0 0,0 1-1 16,0-1 1-16,0 0-1 0,0 0 1 0,0 0 0 15,0 0-2-15,0 1 2 0,0-1 1 16,0 0-2-16,0 1 3 0,0-1-2 0,0 0-1 16,0 0 2-16,0 0-3 0,0 0 1 0,0 0 1 15,0 0 1-15,0 0-1 0,0 0 4 16,0 0-4-16,0 0 1 0,0 0 2 0,0 0-3 15,0 0 0-15,0 0 0 0,0 0-2 0,0 1 0 16,0-1-1-16,0 0 1 0,0 0-1 16,0-1 2-16,0 1 0 0,0 0 2 0,0 1 0 15,0-1 0-15,0 1 0 0,1-1 0 0,-1 1-1 16,0-1 0-16,0 0 1 0,0 1-1 0,0-1 0 16,0-1 2-16,0 2-4 0,0-1 2 0,0 0 0 15,0 0-5-15,0 0 6 0,0 0 0 16,0 0-2-16,0 3 3 0,0-3-3 0,0 0 1 15,0 0 2-15,0 0 1 0,0 0-1 0,0 0 0 16,0 0-1-16,0 0-3 0,0 0 1 0,0 0-1 16,0 0 0-16,0 1-1 0,0-1 0 15,0 0 0-15,0 0 0 0,0-1 2 0,0 2 0 16,0-1 2-16,1 1 1 0,-1-1-4 0,0 1 1 16,0-1 0-16,1 1-1 0,-1-1 3 0,0 0-2 15,2 0 0-15,-2 0 1 0,0 0 0 16,1 0 0-16,-1 0 1 0,-1 0 0 0,1 0-2 15,0 0 4-15,0 0-1 0,-2 0 1 0,2 0 4 16,0 0-5-16,2 0 0 0,-2 0-1 0,0 0-3 16,0 0-1-16,0 0-4 0,1 0-4 0,-1 1-6 15,0-1 8-15,0 2 2 0,0-2 6 16,3 1 6-16,-3-1-6 0,0 1 1 0,1 0 0 16,-1-1-4-16,0 1 4 0,1-1-1 0,-1 1 1 15,0-1-2-15,0 0 2 0,0 0-2 0,0 0-2 16,0 0 5-16,0 0-2 0,0 2 0 0,0-2 2 15,0 0-2-15,0 1 2 0,0-1-1 16,1 0-2-16,-1 1 0 0,0-1 1 0,0 2 1 16,0-2 0-16,0 0 3 0,0 0-3 0,0 0-1 15,1 0 1-15,-1 1-3 0,2-1 2 16,0 2-1-16,-2-2 0 0,3 0 2 0,-3 1-2 16,1-1 0-16,0 2 0 0,-1-2 4 0,1 0-3 15,-1 0-2-15,0 1 0 0,1-1-8 16,-1 0 5-16,0 0 1 0,0 0 1 0,0 0 4 0,0 0 0 15,0 0 0-15,0 0 0 0,0 0 2 16,0 0-3-16,0 0 0 0,0 0 0 0,0 0-5 16,0 0 4-16,0 0 0 0,0 0-3 0,0 0 3 15,0 0-5-15,0 0 0 0,0 0-1 16,0 0 2-16,0 0 0 0,0 0 0 0,0 0-1 16,0 2-6-16,0-2 6 0,0 0-1 15,0 0 3-15,0 0 6 0,2 1-4 0,-2-1-3 0,1 1-3 16,-1 0-4-16,1-1-2 0,-1 0-4 15,0 0-5-15,0 0-9 0,0 2-10 0,0-2-9 16,0 0-17-16,0 0-20 0,0 2-35 0,-1 1-52 16,-2 0-52-16,1 1-9 0,-2 2 138 15,-4 0 99-15,-3 0 0 0</inkml:trace>
  <inkml:trace contextRef="#ctx0" brushRef="#br0" timeOffset="1.03351E6">10543 7615 1 0,'0'-4'0'16,"-3"1"0"-16,1-2 0 0,0-1 163 0,1 1 49 15,1 2-3-15,-2-2 4 0,2 0 2 16,-1 0 8-16,1-1-5 0,0-1-11 0,0-1-24 0,0-1-20 16,0 1-17-16,0 3-13 0,0-2-10 0,0 3-15 15,0 0-15-15,1 2-17 0,-1-1-16 16,0 5-15-16,0-2-15 0,0 0-8 15,0 0-9-15,0-2-4 0,0 4-6 0,0-1-5 0,0-1-6 16,0 1-2-16,0 0 2 0,2 2 0 16,-1 2 6-16,2 4 1 0,1 1 0 0,-1 3 3 15,3 0 0-15,-2 3 2 0,1 2-1 0,0-2-1 16,1 1 0-16,-1-1 1 0,4-1 1 16,-3 0 0-16,-1-1 1 0,1-2-1 0,0 0 0 15,-1-2 2-15,3 2 0 0,0-3 6 16,-2-1 3-16,2 0 4 0,0-1 4 0,0-2 2 0,0-3 5 15,3 0 5-15,-1-1 3 0,5 0 0 16,0-3-2-16,4-1-5 0,3-3-4 0,3-4-4 16,3-1-6-16,0 0-3 0,1-4-2 0,3 0-5 15,2-1 3-15,-2-3-3 0,-1 2 1 0,-1 0-2 16,-4 1 0-16,-1-1 0 0,-4 0-2 0,1-2 3 16,-4 1-1-16,-3 1-1 0,1 2 1 15,-4 2-6-15,-2 2 6 0,-2 1-1 0,-1 2 1 16,-3 0 1-16,3 1-3 0,-4-1 0 0,1 3-4 15,-1-1 3-15,-1 1-2 0,-1 2 0 0,-1 1-3 16,0 0-3-16,0 1 1 0,0-1-3 16,0 2-6-16,-1 0-8 0,0 0-20 0,1 0-22 15,-1 0-28-15,-1 0-20 0,-1 3-29 0,-1 1-36 16,-4 4-43-16,-2 6-62 0,-4 0-91 0,-2 3-151 16,-2 3-142-16,-1-1 11 0</inkml:trace>
  <inkml:trace contextRef="#ctx0" brushRef="#br0" timeOffset="1.03423E6">10127 7911 1 0,'2'-7'0'0,"-2"0"0"16,1-2 19-16,1 0 202 0,-1 4-25 0,0-2-15 16,-1 3-8-16,0-2 0 0,0 1-4 0,1 2-23 15,-1-1-13-15,0 2-15 0,1-2-6 16,-1 3-1-16,0-2-7 0,0 2-4 0,0 0-16 15,0 1-17-15,0 0-13 0,0 0-18 0,0 0-13 16,0 0-9-16,0 0-10 0,0 1-9 16,0-1-3-16,0 0-4 0,0 0-2 0,1 1 0 15,-1-1-3-15,0 1 6 0,2 1 3 0,-1 0 4 16,1 1 4-16,1 0-1 0,-2 2 2 0,4-2 0 16,-1 4 1-16,-2-1 0 0,4 1 1 0,-3 0 4 15,0 2-5-15,2-1 1 0,1 0 0 16,-1 4-2-16,0-3 4 0,1 3 1 0,-2-2 0 15,3 0-1-15,-2 0-2 0,0-2 3 0,0 1-1 16,0 0 4-16,1 0-1 0,-1-2-1 16,4 1 0-16,-2 1 5 0,-2-2 3 0,4 0 3 15,0-1 3-15,-1 0 1 0,2 1 5 0,0-3 4 16,0 0 4-16,1 1 2 0,2-2-2 0,-2 0 3 16,3-1 0-16,1-2 2 0,1-2 4 0,3-1-3 15,1-2 0-15,5-3-9 0,-2 0-2 16,5-2-4-16,-2-2-3 0,1-1 0 0,1 0-3 15,-1-1-4-15,0-3-4 0,3 1-5 0,0-2 4 16,0-1 2-16,1-2 0 0,-2 1 2 0,2 1-6 16,-2-1-1-16,1 1-1 0,-3-2 3 15,2 1-3-15,-1 2 0 0,-1 1-2 0,-3 0-5 16,-4 4 5-16,1-2 0 0,1 0 3 0,-4 1 1 16,0 2-2-16,-2-1-1 0,-1-1-2 15,-3 5 3-15,-1-3-1 0,0 4 0 0,-1-2-1 16,-2 1-2-16,0-1 1 0,-2 2 0 0,0 1 0 15,-1 2 1-15,0 1-5 0,-2 2 0 0,-2 0-5 16,0 2-7-16,-1-1-10 0,1 2-14 0,1 2-21 16,-1 2-22-16,-1 5-20 0,-3 5-64 0,-2 5-159 15,-6 5-473-15,-6 1-714 0</inkml:trace>
  <inkml:trace contextRef="#ctx0" brushRef="#br0" timeOffset="2.18148E6">14172 13893 1 0,'-1'-1'0'0,"-1"-2"0"0,-4-2 0 16,5 3 0-16,-1-1 0 0,1 3 0 0,1-1 0 15,-1 1 0-15</inkml:trace>
  <inkml:trace contextRef="#ctx0" brushRef="#br0" timeOffset="2.18269E6">21102 16540 1 0,'-2'-2'0'0,"-5"-3"0"16,-1 0 0-16,3 1 0 0,-1 2 0 15,4 0 0-15,0 1 0 0,1 0 0 0,-1 1 0 16,2-1 0-16,0 1 0 0,2 0 0 0,-2 0 0 15,1 0 0-15,1 0 0 0,-1 0 0 16,2 0 0-16,0 2 0 0,1-2 0 0,-2 1 0 16,1 1 0-16,1 0 46 0,-2 1 87 0,2 3-7 15,0-3-14-15,-2 1-5 0,4 2-3 0,-2 0-1 16,3 3-5-16,0-1-8 0,0 3-10 0,2-3-12 16,1-1-1-16,0 3 2 0,7-3 11 15,-3-2 17-15,6 0 6 0,5-5 9 0,6-3-7 16,4-4-11-16,6-7-14 0,8-2-17 0,3-6-9 15,6-5-13-15,5-1-5 0,1-2-8 0,4 1-9 16,-3 1-3-16,0 1-7 0,-2 1 2 16,-3-1-3-16,-4 2-1 0,2 3 0 0,-7 3-6 15,-1-2 3-15,-8 3-3 0,0 0 5 0,-3 2-1 16,-7 0-1-16,-2 3 0 0,-5 2-4 16,-7 3-1-16,-4 1-4 0,-5 4 0 0,-6 0 1 15,-2 3-5-15,-1 0-2 0,-1 0-15 0,1 0-29 16,-1-1-58-16,1 1-107 0,0 0-134 0,0 1-61 15,1 2-42-15,-1-1-34 0,2 3 459 16,2 4 32-16</inkml:trace>
  <inkml:trace contextRef="#ctx0" brushRef="#br0" timeOffset="2.1833E6">20612 17497 485 0,'-6'-4'120'0,"0"-3"-57"0,-1-3-32 0,0 3 22 15,5 3 48-15,1 0 32 0,1 2-12 0,-1 2-30 16,2-1-50-16,-1-1-32 0,0 1-15 0,1 2 3 16,0 1 11-16,4-1 7 0,-1 2 14 0,-1 0 7 15,1-2 11-15,0 2 13 0,3 1 5 16,-4 0 5-16,5 2-5 0,-4 1-6 0,3 0-7 15,-1 0-9-15,4 3-6 0,1-1-8 0,1 3-1 16,1-3-4-16,1 1 1 0,3 1 4 0,0-2-3 16,1 2 1-16,1-4 4 0,2 0 5 15,1 2 3-15,3-5 3 0,3 1-1 0,3-5-6 16,6-1 3-16,8-5-1 0,6-3-1 16,6-4-1-16,6-5-6 0,6-3-6 0,6-5-5 0,7-2-3 15,9-4 1-15,1-2 1 0,6 0 0 16,-1-1-2-16,3 0-3 0,-4 1-4 0,-5 3-3 15,-4 2 2-15,-6 2-3 0,-5 1-1 16,-7 0 3-16,-5 1-3 0,-8 4 5 0,-7 3 1 16,-10 0-1-16,-8 2 2 0,-10 2 6 0,-9 3 16 0,-4 2 17 15,-6 1 15-15,-3-2-3 0,-2 1-9 16,-3-3-13-16,0 3-14 0,-2 0 0 0,-1 1-3 16,1 2-3-16,-2 0-6 0,5 3-7 15,0-2-3-15,1 4-5 0,2 0-4 0,0 1-23 0,2 0-34 16,4 0-76-16,0 0-144 0,7-2-438 15,10-6-860-15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4:18:55.86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2350 3103 1 0,'-3'-3'96'0,"-3"-1"362"15,-2 1-52-15,5-1-22 0,-3 3-47 16,3-1-70-16,1 1-59 0,0-1-41 0,-1 1-29 15,0 0-19-15,3 1-13 0,-2-1-15 0,2 2-17 16,0 0-16-16,0-1-16 0,0 0-12 16,0 1-5-16,0-1-5 0,0 0-5 0,0 2-2 0,0-2-4 15,0 0-3-15,1 1-1 0,-1-1-3 0,1 0-2 16,-1 0 0-16,0 0 0 0,0 0-3 16,3 1 6-16,1 0 6 0,2 2 9 0,8 2 11 15,-1 0 5-15,11 0 4 0,3 0-2 16,5 0-4-16,7 2-5 0,3-3-4 0,5 1-2 0,3-2-3 15,1 0 1-15,6 0-3 0,1 1 0 16,4-3-1-16,1 1-3 0,3-1 0 0,-3-1-2 16,-2 0-1-16,0 1 0 0,-3-2-1 0,-1 0-2 15,-2-1 1-15,-2-3 0 0,0 2-1 16,-4-2 0-16,0 0-1 0,-3 1-1 0,-2-3 1 16,0 2-1-16,-5 0-1 0,-4 1-1 0,-4 0 2 15,-6-1 1-15,-3 1 2 0,-7 0 2 0,-1 0-1 16,-3 0 1-16,-4 3 2 0,-2-2 1 15,-2 0 6-15,0 2 1 0,-2 0 2 0,-1-1-1 16,0 1-2-16,0-3-4 0,-1 0-5 0,-1-3-3 16,0-1-4-16,-2 1-1 0,-1 1-3 15,-1-3-1-15,-3 1 2 0,0-1-3 0,0-1 0 0,-4-1 1 16,-3-1-2-16,2-2 1 0,-6 0 0 0,1-4-1 16,-7 5 1-16,0-1 0 0,-5 0-1 15,-2-1 0-15,-1 1 2 0,0-2 0 0,-6 1 2 16,3-1 4-16,-3 2-4 0,-2-3 3 15,3 0-1-15,0 3-1 0,2-2 0 0,1 2 0 16,1 0-1-16,4 0 0 0,-1 0 2 0,1-1-1 16,3 1 2-16,-2 1 1 0,6 3-4 0,-2 0 1 15,2 3 0-15,3-2-3 0,1 2 4 0,1 3-3 16,2 0 1-16,5 3 1 0,5-1 0 16,2 2 2-16,1 0-2 0,3-1 2 0,1 1-7 15,0 1 1-15,1-1-6 0,-1 0-3 0,0 0-2 16,1 0-5-16,-1 0-5 0,2 2 5 0,-1 0 9 15,1 3 5-15,2 2 11 0,2 1 0 16,6 2-3-16,4 0 1 0,0-1-1 0,4 1 0 16,1 3 4-16,5-1-2 0,2 2 2 0,5-2 0 15,5 1-1-15,3-1 1 0,3 1-1 0,5 2 0 16,1-1-2-16,3 1-1 0,-3 0 0 0,1-1-2 16,-2 2 2-16,-3-3-1 0,0 1 1 15,-3 0-1-15,0 0-1 0,-3 0 2 16,-2-3-1-16,-5 0 3 0,-4 0-4 0,-2-1 0 15,-3 0-1-15,-3 0-4 0,-2 1 5 0,-5-2-1 16,1 0 2-16,-2-2 1 0,-5-1-2 16,1-1 0-16,-1 2 0 0,-2-2-1 0,-1-1 1 0,0 2-1 15,-2 0 0-15,0 0-1 0,-2-2 1 0,0 1 3 16,1-1-5-16,-2 3 9 0,-2 0-6 16,1 0 1-16,0 2 3 0,-3-1-2 0,-2 3 1 15,-2 0 1-15,-2 1 2 0,-3 3-4 0,-3 2 5 16,-8 0 1-16,-3 4-3 0,-3-1 7 0,-8 7-7 15,-4-1-1-15,-7 2 0 0,-5 4-6 16,-3-2 5-16,0 4-1 0,-1-1 0 0,4-2-1 16,1 2 0-16,4-2 1 0,0-2 0 0,8-4 3 15,5 0-5-15,1-3 0 0,3-1-1 0,3 0-2 16,6-3 5-16,-2-2-1 0,4 0 0 0,3-3 1 16,2-1 1-16,4-1 0 0,1-3 0 15,2-2 2-15,2-3-3 0,5 1-1 0,-2 0-1 16,1-3-6-16,3-1 8 0,0 0 0 15,0 0 1-15,0-1 5 0,2 1-2 0,-2-2 2 16,0 2 1-16,0 2 1 0,1-4 3 0,-1 0 1 16,0 2 2-16,2-1 0 0,-2 1 0 0,0 0 0 15,1-2-3-15,-1 0-4 0,-1-2-8 0,-1 1-7 16,1-3-7-16,-1 4-13 0,0-3-14 0,2 0-16 16,-1 3-28-16,0-1-40 0,0 0-70 15,1 1-200-15,-1-1-629 0,-2 1-668 0</inkml:trace>
  <inkml:trace contextRef="#ctx0" brushRef="#br0" timeOffset="3685.0522">5861 2814 1 0,'2'-5'0'0,"-2"-1"0"16,1-1 0-16,-1 1 123 0,2-1 131 0,-2 2-17 16,2 0-15-16,-2 0 3 0,1-3 0 0,-1 2-8 15,0 0-10-15,0-1-23 0,-1-1-26 0,-1 2-18 16,0 0-24-16,1-2-18 0,-2 2-13 0,2 1-10 15,0 1-8-15,-3 1-7 0,0 0-11 16,1-1-8-16,-5 1-11 0,2 1-10 0,0 1-7 16,-3 1-6-16,-1 1-4 0,-6 1-1 15,-3 6 1-15,-5 2 3 0,-2 4 3 0,-3 2 4 16,-3 2 0-16,3 2 2 0,-4 3-1 0,2-1-3 16,1 3-1-16,3-2-5 0,2 4-1 0,6-1-1 15,1-1-2-15,6-1-2 0,2-2-1 16,4-1-2-16,5-3 1 0,1-2 2 0,2 0 2 0,6-1 3 15,3-1 4-15,1-2 4 0,7 0 5 16,2-3 5-16,7 0 0 0,0-4 2 0,2-1-1 16,0-2-4-16,-2-2-2 0,-1-1-2 0,-3 0-1 15,-5-3 2-15,0 2 1 0,-5-1 2 16,-3 0 1-16,-4 0 3 0,-1 0 4 0,-4 1 4 16,-1 1 2-16,-1 1 1 0,1-1-5 0,-1 0-4 15,0-1-3-15,-1 1-6 0,1 1-6 16,-1 1-7-16,1-1-9 0,0 2-11 0,0-2-12 15,-1 2 1-15,-5 4 3 0,-2 2 9 0,-5 3 11 16,0 4 0-16,-6 4 1 0,1 3 2 0,-4 4 1 16,0 4 0-16,0 4-1 0,0 2-6 0,4 2 2 15,5-1 0-15,7-3 0 0,6-5 5 16,3-3-4-16,4-4 0 0,6-3 4 0,4-3-2 16,2-3 5-16,5-4 2 0,7-3 0 0,8-4-1 15,-3-7 5-15,3 0 1 0,0-7 1 16,2-4 4-16,2-4-4 0,0-4-1 0,-2-3 1 0,-4-5-2 15,-1-3 0-15,2-2 1 0,1-5-3 16,-1-1 1-16,2-1-1 0,-2-2-1 0,-6 4 5 16,-3 0 1-16,-4 1 0 0,-8 1 0 0,-3 2-2 15,-3 1-2-15,-7 2 2 0,-3 6 1 0,-2 4-1 16,-3 4-5-16,-3 6 2 0,-1 4-3 0,0 2-3 16,2 4 0-16,-3 3-11 0,0 2-5 15,-1 3-2-15,-2 1-5 0,-1 5 6 0,-2 1 4 16,4 4-1-16,3 0-2 0,4 4 3 0,1 2 2 15,4 2 4-15,3 4 5 16,5 2 2-16,2 1-1 0,5 1 0 0,-1 0-1 0,4 3 3 16,0-1 1-16,-2 2 1 0,1 1 0 15,-1 2-2-15,-3-1 1 0,2-1-1 0,-6-4 2 0,-3-1-1 16,-2-1-1-16,-3-3-1 0,-2-3-2 0,-1-1 3 16,-1-4 1-16,-4-1 3 0,1-2 2 15,-5-3 0-15,-5 2 1 0,1-2-1 16,-3-1 4-16,-2-3-3 0,4 0-4 0,-4-1-2 0,7-3-5 15,1-2-1-15,3-2-11 0,5-3-28 16,-1-4-52-16,6-5-81 0,2-5-94 0,4-7-158 16,5-6-396-16,5-7-689 0</inkml:trace>
  <inkml:trace contextRef="#ctx0" brushRef="#br0" timeOffset="4107.4862">6580 2896 198 0,'5'-22'843'15,"0"-6"-160"-15,2-2-232 0,-4 10-126 0,0 6-86 16,2 5-58-16,-4 2-35 0,-1 1-49 0,0 6-40 15,0 0-33-15,0 3-37 0,0-2-13 16,1 3 2-16,1 2 5 0,5 4 10 0,2 7 12 16,4 6 0-16,4 5 3 0,2 7 6 0,5 0-3 15,-3 4 10-15,2-1 4 0,0 2-8 16,-5 3 7-16,0 1-12 0,-4 0-6 0,-1-1-2 16,-5 0-14-16,-1-3-26 0,-2-2-34 0,-2-4-44 15,-3-6-44-15,-1-5-30 0,-5-7 0 16,4-6 27-16,-1-4 50 0,-3-2 51 0,2-4 33 15,-4-4 15-15,-4-1 5 0,3-1 5 0,-2-3 5 0,0-5 7 16,0-1 1-16,0-1 4 0,1-2 1 0,2-4 1 16,-2 1 5-16,1-3 3 0,7 0 12 15,1-2 19-15,3 0 13 0,4 3 14 0,7-1 2 16,-2 4-4-16,3 2-9 0,5 2-8 0,2-1-2 16,3 4-3-16,1 4-3 0,-3 1-2 15,4 2-10-15,-3 2-6 0,0 4-7 0,2 3-3 16,-1 2-5-16,-1 2-6 0,3 2-4 0,-6 1-6 15,0 2-1-15,-3 3-3 0,-2 2 2 16,-2-1 0-16,-2 1 1 0,-2 4 4 0,1-2 0 16,-2 0-1-16,-3-2 0 0,0-1-4 0,-3-4 1 15,1 1 0-15,-1-3-6 0,-2-3-14 0,-2-1-26 16,0-3-46-16,1 0-71 0,-1-2-122 16,0-3-488-16,-5-2-790 0</inkml:trace>
  <inkml:trace contextRef="#ctx0" brushRef="#br0" timeOffset="4278.5628">6996 2577 1434 0,'-7'-13'780'0,"1"-2"-532"16,-3-1-56-16,4 4-59 0,3 7-45 0,1 1-30 16,1 0-44-16,-1 4-65 0,1 1-46 0,0 4-2 15,1 2 17-15,1 7-46 0,4 6-385 16,1 2-983-16</inkml:trace>
  <inkml:trace contextRef="#ctx0" brushRef="#br0" timeOffset="5994.8976">7584 2972 382 0,'4'-6'415'0,"4"-3"-27"0,2-4-67 15,0 4-44-15,1 1-54 0,-1 2-52 0,-1 2-64 16,0 1-45-16,0 2-31 0,-3 2-23 0,4 2-9 15,1 2 0-15,1 4-2 0,1 3 2 0,-2 3 3 16,0 1 1-16,1 6 3 0,-3 1 2 16,0 4 4-16,-3 2 1 0,-1-1 4 0,-5 1 2 0,0-3 1 15,-2 1 4-15,-4-5 2 0,2 2 2 16,-3-5 2-16,2-3-2 0,-4-4-2 0,1 1 2 16,0-4-1-16,4-3 5 0,-3 0 7 15,5-4 10-15,-2 0 12 0,1-2 12 0,1 0 3 0,2-3-7 16,-1-1-13-16,-2-2-14 0,-1-1-15 15,3-1-7-15,0-6-9 0,1-1-5 0,0-3-1 16,1-3-2-16,4-1-2 0,-1-3 0 0,5-2-1 16,0 2-2-16,2-2 1 0,4 0-3 15,2 2-1-15,2 2 0 0,1 2 1 16,-1 4 1-16,1 2 5 0,-4 1 1 0,2 4-1 16,-1 1 2-16,-2 3-5 0,3 2-1 0,-2 4-1 0,0 1-2 15,1 3-1-15,-1 4-2 0,6 1 1 16,-5 5 2-16,4 0 3 0,-2 3 1 0,0 2 0 15,-2 2 1-15,-2 0-1 0,1 3 0 0,-4 2 1 16,-4 1 0-16,-5 3 1 0,-1 0-2 16,-2 0 2-16,-1-2-1 0,0-5 0 0,-1-5-3 0,-3-4-2 15,2-3 4-15,2-6-1 16,-1-1 5-16,-2-2 9 0,4-1 3 0,-1-2 15 0,-1-2 0 16,1-1-9-16,-1-3-5 0,-3-2-12 0,3-6-3 15,1-1-2-15,0-5-5 0,3-3-4 0,3-1-1 16,0-3-1-16,5-2 0 0,1 1 1 15,6 0 0-15,-4 2 0 0,7 2 0 0,0 1 1 16,0 4 1-16,1 3-1 0,-2 2 2 0,1 2-3 16,0 3 1-16,-1 2-3 0,0 5-3 0,-2 2-1 15,3 3-2-15,5 3 1 16,-2 5 3-16,0 2 2 0,5 3 4 0,0 3 4 0,2-2 2 16,0 4 2-16,0 0 0 0,2 0 1 0,1 0 2 15,6-2 3-15,0-2 0 0,-3-3 2 16,3-4 0-16,-2-2-3 0,-2-2 2 0,1-5 0 15,-5-3 2-15,-3-3 2 0,-3-1 1 0,-4-2 2 16,-1-2 1-16,-7-1 5 0,4 0 0 0,-6-3 3 16,-2 1 0-16,-1-1 2 0,-4-1-1 0,2-1-1 15,-4-1-1-15,-3 0-3 0,-1 3-1 16,-4 1-2-16,1 3-3 0,-2 2-4 0,-1 4-5 0,0 0-4 16,-4 1-1-16,-1 4-1 0,-5 2 2 15,-4 3 1-15,-5 2 0 0,-1 5 2 0,1 1-3 16,3 2 0-16,3 2-4 0,8 0 2 15,3 1 0-15,0 1 1 0,7 1 2 0,3-1-1 16,3 1 0-16,6 0 1 0,1 0-1 0,2-2 3 16,5-1 1-16,0-4 0 0,1 0 2 0,4-5 2 15,-3-1 0-15,-1-5 4 0,0-2 6 16,-2-2-2-16,1-4 2 0,0-3 0 0,2-2-4 16,-5-2 3-16,4-3 1 0,-5 0 0 0,3-2-2 15,-3 0-1-15,-1-2-3 0,-1 1-3 16,-1-2 2-16,1 1-2 0,-3 2 1 0,-2 0 2 15,-2 2-2-15,-2 2 5 0,1 0-2 0,-1 3-3 16,-2 3-1-16,-2 3-3 0,-1 2 0 0,3 0-3 16,-1 3-2-16,1 0-8 0,-1 1-8 0,1 1-12 15,0-1-10-15,-1 3 6 0,-1 3 6 16,-3 6 13-16,2 4 12 0,1 2 1 0,-1 2 1 16,1 2-1-16,4 0 3 0,2 2-3 0,-1 0 0 15,6 0 0-15,2 2-4 0,4-2 7 0,0-2-2 16,2-5-1-16,4-2 2 0,-1-4-6 0,1-6-1 15,2-3-1-15,5-4 1 0,4-3 1 16,3-6 0-16,2-4 3 0,0-3-1 16,-3-2 4-16,0-6 0 0,0-2 1 0,0-1 4 15,-1-2-5-15,1-3 3 0,-3-2-2 0,-1-5 0 16,-6-6 1-16,3-1 1 0,-7-3 1 0,0 2-6 16,-5-2 7-16,-2 3-1 0,-3 1-1 0,-3 3 6 15,-3 7-7-15,-4 3 1 0,-1 8 0 16,-2 3 1-16,-1 8 2 0,1 3 0 0,0 6 1 0,2 2-8 15,1 3-9-15,0 1-18 0,-1 3-5 16,-1 5 7-16,-5 6 3 0,-1 10 17 0,-1 11 5 16,-1 4-3-16,1 7 5 0,1 5-3 0,1 2 2 15,3 5 1-15,-1 4-2 0,5-1 1 16,0-3 0-16,6-6 3 0,5-8-6 0,6-6 1 16,5-7 1-16,3-4-6 0,3-4 8 0,3-6 0 15,7-3 1-15,-3-8 3 0,4-6-2 0,0-4 1 16,1-5-1-16,-2-6 3 0,-1-3-1 0,-1-3-2 15,-2 0 4-15,-1-5-8 0,3-1 5 16,-2-2 2-16,2-3-2 0,-5 0 10 0,-4 0-7 16,-7 0 1-16,0 1-2 0,-5 1-1 15,-5 4 3-15,-3 4 1 0,-3 4 4 0,-3 4-7 0,-1 5 8 16,-1 2-1-16,-1 1-5 0,-1 1 9 0,-1 2-13 16,-1 2-4-16,1 0-1 0,-6 5-6 15,-2 3 1-15,-7 3 2 0,-1 6 0 0,-4 5-4 16,1 3 5-16,1 3 1 0,6 1-2 0,-1 1 8 15,7 0-9-15,4-1 2 0,2-1 0 16,4 2-6-16,4-4 6 0,2 1 0 0,4-3-1 16,8-4 0-16,1-3 1 0,2-1-1 0,1-3-1 15,3-6 1-15,1-2-15 0,-1-3-4 16,1-4-8-16,-2-2-14 0,1-5 4 0,-2-5-15 16,0-3-25-16,-2-3-39 0,2 0-67 0,-3-1-131 15,-1-1-542-15,-2 0-746 0</inkml:trace>
  <inkml:trace contextRef="#ctx0" brushRef="#br0" timeOffset="6329.1403">9752 2616 204 0,'-25'-3'635'16,"-5"-2"-91"-16,-4-1-87 0,16 2-63 0,11 0-54 15,5 3-112-15,2 1-98 0,1 0-58 0,1-1-42 0,6 0-21 16,5-3-3-16,12-1 2 0,13 0 5 16,10-2 10-16,12 1-2 0,7 1 2 0,5-3 0 15,2 2-2-15,2-1 3 0,0-1 2 0,-3-1 0 16,1 2-1-16,-6 0 3 0,1-1-1 16,-7 2-4-16,-7-1 6 0,-7 1-10 0,-10-1 7 15,-7 4 1-15,-9-1-1 0,-6 2 5 0,-8 1 0 16,-3 0 1-16,-4-1-6 0,-1 4-2 0,-1-2-6 15,1 0-7-15,-2 0 4 0,2 0-7 16,-1 0-4-16,-1 1-4 0,1 0-11 0,-2-1 1 16,-4 2-5-16,-3-1-7 0,-7 4-34 0,-7 4-75 15,1 2-182-15,-5 4-777 0,1-3-632 16</inkml:trace>
  <inkml:trace contextRef="#ctx0" brushRef="#br0" timeOffset="9611.5735">4947 3994 1 0,'-7'-1'0'0,"-2"-3"0"15,-2 2 0-15,-1 0 235 0,3-1 39 0,0 1-15 16,-1-1-8-16,3 1-11 0,-2 0-13 16,4 1-15-16,0 1-25 0,3 0-23 0,2-1-34 15,0 1-36-15,0 1-33 0,1-1-34 0,-1 0-21 16,1 0-18-16,0 0-18 0,0 0-17 0,1 0-19 15,-1 0 22-15,3 1 31 0,2 0 39 16,0-1 33-16,5 0 3 0,1 0-7 0,4 0-9 16,-3 0-5-16,4-1-6 0,0-1-5 15,2 0-3-15,1 1-3 0,1 0-2 0,4 1-5 16,-2-1 0-16,4 1-4 0,3-2-2 0,4 2 2 16,4-1-1-16,1 1 0 0,2-1-1 0,1 1 0 15,0 0-2-15,6 0 0 0,-3 0-2 0,8 1 0 16,-3-1 2-16,5 0 2 0,-1 0 2 0,5 0 4 15,-1 0-2-15,4-1 0 0,1 1-1 0,1-1-1 16,3-1 2-16,0 0-1 0,-1 0 0 16,3-3-3-16,-5 1 4 0,5 1 2 0,-1-1 0 15,-1-1 3-15,4 0-5 0,4 0 2 0,0 0-1 16,0 0-3-16,4 1-1 0,-3 0-1 16,-1 1-3-16,-1 0 0 0,3 1 0 0,-3 0-1 15,-1 2 1-15,5-1 0 0,-6-1-1 0,1 1 0 16,0 0 0-16,0 1-3 0,-2 0 2 15,2-1 1-15,-2 0-1 0,0 1 1 0,3-1 2 16,3 0 0-16,0 0-1 0,3-1 5 0,1-1-2 16,1 1 0-16,0 1 4 0,4-2-7 0,-1 1 6 15,-1-2-3-15,6-1-3 0,1 2 4 16,-3-3-4-16,3 1 1 0,-5-1-3 0,1 0 3 16,-2 0-1-16,0 0 1 0,1-1 4 0,1 1-5 15,0-2 4-15,-1 2 0 0,2-1 1 0,-7-1 0 16,1 1-3-16,-2 1 0 0,-2 1-2 0,-4-4 3 15,0 3-4-15,-3 0 2 0,-2-1-3 16,-3 1-6-16,-7 2 6 0,-3-1-1 0,-6 0 2 16,-7 1 2-16,-3 1-2 0,-8 1-2 0,-6-1 1 15,-5 0 1-15,-5 0 0 0,-5 2 0 16,-1 0 0-16,-3 1-4 0,-5-2 3 0,-1 2-1 0,-1 0-1 16,0 0 5-16,0 0-3 0,0 0 1 15,0 0 1-15,0 0 0 0,0 0 1 0,-1 0-2 16,1 0 2-16,0 0-3 0,0 0 3 0,-2 0 0 15,2 0-2-15,0 0 4 0,0 0-8 0,0 0-1 16,0 2 0-16,0-2-4 0,0 0 2 16,0-2-1-16,0 2-3 0,0 0-6 0,0 0-3 15,0 0-9-15,0 0-12 0,-2 0-10 0,1 0-21 16,-1 2-18-16,-2 0-45 0,-4 4-89 16,-3 2-219-16,-4 3-620 0,-5-1-485 0</inkml:trace>
  <inkml:trace contextRef="#ctx0" brushRef="#br0" timeOffset="19287.7756">11569 3198 1 0,'-2'0'154'0,"-4"0"27"16,3 0-3-16,1 0 23 0,2 0 9 0,0 1-27 15,0-1-62-15,0 1-57 0,0-1-41 0,0 1-24 16,0 0 1-16,0-1 11 0,0 1 21 15,0-1 32-15,0 1 29 0,0-1 25 0,0 0 16 16,0 0 2-16,0 0-2 0,0 0-5 0,0 0-2 16,2 0-1-16,-2 0-3 0,0 0-4 15,0 0 0-15,2-1 3 0,-2 1 7 0,0-2 3 16,1-1-32-16,5-6-31 0,2-5-36 0,4-5-31 16,5-4 0-16,1-4 1 0,3 1 1 15,-1-2 6-15,-1-1 5 0,3-3 7 0,-1-3 0 16,1-7-5-16,1-4-4 0,1-3-7 0,-2 0 1 15,-3 1-1-15,1 2 8 0,-9 1 2 0,-1 2 0 16,-3 6 1-16,-3 2-1 0,-1 4 0 16,-3 5 2-16,-2 0 2 0,1 5-3 0,-1 4-1 15,0 4-3-15,0 4 0 0,-1 5 0 0,1 1-5 16,2 2-6-16,-1 2-18 0,1 0-16 16,-2 5 1-16,-2 7 3 0,-3 5 16 0,-3 15 12 0,-2 5 3 15,-1 8 0-15,2 9-3 0,-1 2 3 16,2 6-3-16,3 4 3 0,2 1 0 0,2-1-3 15,6-6 1-15,4-7-1 0,4-10 0 0,6-6 3 16,1-6-2-16,4-6 1 0,1-1 0 16,3-7 3-16,-1-4 1 0,3-4 1 0,4-6 6 15,-3-4-3-15,4-5 3 0,-3-5 1 0,-2-5-1 16,0-7 0-16,0-4-5 0,-2-6 1 16,1-1-4-16,-3-5 0 0,-2-2-2 0,1-8-1 15,-3-8 0-15,0-1-2 0,-2-3 0 0,-2 3 2 16,0 0-3-16,-5 1 2 0,-1 3-3 0,-4 2 0 15,-1 7 1-15,-3 6 1 0,-2 6 2 16,-2 5-1-16,1 5 4 0,-1 4-4 0,-1 6-1 16,-1 4 3-16,2 6-6 0,1 1-4 0,-2 2-11 15,3 0-14-15,-1 5-1 0,0 2 6 0,-3 7 12 16,-2 8 13-16,-2 6 5 0,2 5-2 0,-1 5 0 16,3 6-1-16,1 1-2 0,3 3 3 0,0 2 1 15,3 1 0-15,1 1 0 0,0 4-2 16,2-3 1-16,0-4 0 0,0-6 0 0,3-10-1 15,3-6-2-15,-1-8 2 0,2-4-2 0,-2-6 2 16,2-4 2-16,-1-3 0 0,2-6 7 0,4-5-3 16,1-3 0-16,6-8-1 0,0-2-3 0,2-6 0 15,-2 0-1-15,-4-4 1 0,2 1-5 16,-5 0 4-16,-1 1-1 16,-3 1 0-16,-2 3 4 0,-4 4-4 0,0 3 0 0,-2 7 1 0,-3 3-3 15,-2 4-2-15,-1 2-7 0,0 4-14 16,0-1-18-16,0 1-5 0,1 3 6 0,0 5 12 15,2 2 21-15,1 9 5 0,1 4 2 0,2 0 0 16,3 4-5-16,4-1 6 0,2-1 0 0,-2-2 1 16,4-4-1-16,2-5 2 0,1-1 1 15,3-5 0-15,1-3 8 0,0-6-4 0,1-3 2 16,-1-5 3-16,1-6-4 0,2-1 5 0,-4-6-1 16,3-3-2-16,-3-4-1 0,0-1-3 15,1-2 1-15,-2 1 0 0,-3-1 7 0,-2 3-3 16,-3 2 1-16,-5 2 0 0,-4 2-5 0,-2 7 5 15,-1 2 0-15,-3 6-1 0,-2 3-1 0,1 3-9 16,-1 1-8-16,1 0-3 0,-3 4 4 16,-6 5 1-16,-8 5 9 0,-3 5 0 0,-3 3-5 15,2-1 6-15,0 3-4 0,7 0 2 0,-3 0 5 16,3 6-7-16,2-2 0 0,6-1 0 0,2-2 0 16,4-1 2-16,3-5-3 0,5 0 2 0,3-3-5 15,2-1 5-15,4-1 0 0,1-4-2 16,3-3 0-16,-2-2-16 0,2-3-12 15,0-2-23-15,1-1-45 0,-1-3-65 0,-4-5-123 0,3-1-424 16,-4-8-909-16</inkml:trace>
  <inkml:trace contextRef="#ctx0" brushRef="#br0" timeOffset="19514.7946">11659 2614 965 0,'-38'2'331'16,"-5"-1"20"-16,-4 1-54 0,22 0-52 15,15-2-45-15,7 0-67 0,3 1-70 0,1-1-64 16,1 1-13-16,6-1 8 0,7 2 17 0,9-2 20 16,13-2 5-16,11 1-8 0,8-2-5 0,11 0-7 15,6 3-68-15,4 0-170 0,8-2-478 0,0 1-836 16</inkml:trace>
  <inkml:trace contextRef="#ctx0" brushRef="#br0" timeOffset="19861.3954">14560 2307 1968 0,'-13'-11'294'0,"-6"-4"-49"0,-3 0-54 0,9 4-19 0,5 6-13 15,2 3-40-15,4 2-47 0,1 0-48 16,1 2-44-16,0 1-2 0,0 6 4 0,0 6 18 15,1 6 22-15,3 7 1 0,-1 6 3 0,0 6-2 16,4 6-2-16,-4 3-4 0,3 7-5 0,-2 2 2 16,-2 6 1-16,2 5 5 0,-2 3-1 0,-1-1-5 15,0-4-9-15,4-3-14 0,0-10-22 0,4-7-27 16,0-6-39-16,1-8-72 0,2-6-126 16,-2-5-266-16,1-8-657 0</inkml:trace>
  <inkml:trace contextRef="#ctx0" brushRef="#br0" timeOffset="20217.2206">14221 2817 1500 0,'1'2'71'0,"-1"-2"-56"0,3 2-56 0,9 1 59 0,7 1 143 15,15-1 17-15,7-2-31 0,10-2-42 0,7-2-33 16,5 2-24-16,2-3-16 0,-4 1-11 0,-1-1-1 15,-6-3-1-15,-6 1 5 0,0-3 6 16,-8-4-1-16,-6 0 3 0,-4-1 1 0,-6-1 8 16,0-3 6-16,-9-1 7 0,0 1 8 0,-5 0 10 15,-6 1 9-15,-2 0 5 0,-1 1 1 0,-1 1-9 16,-1 1-8-16,0 4-3 0,0 0-6 16,1 5-2-16,-1 2-12 0,1 1-18 0,0 4-15 15,-1-1-18-15,1 2-14 0,0 1 1 0,-1 4 2 16,1 3 8-16,0 9 12 0,0 5-1 0,2 4-1 15,0 6 1-15,5 2-1 0,-2 5 1 16,3 3 1-16,-1-2 1 0,1-2-1 0,3-3 0 16,-4-8 1-16,2-2-1 0,1-1-1 0,-1-4-7 15,-1-2-15-15,-1-3-30 0,-3-2-48 16,4-3-77-16,-4-3-126 0,1-5-255 0,-1-4-981 16</inkml:trace>
  <inkml:trace contextRef="#ctx0" brushRef="#br0" timeOffset="20421.4556">14743 2082 1766 0,'2'-15'303'0,"1"-2"-32"16,1-5-105-16,4 6-65 15,0 3-24-15,1 3-25 0,-5 4-26 0,3 1-21 0,-4 4-21 16,6 2-11-16,0 3 1 0,2 5 5 0,1 6 2 15,-1 7-30-15,0 8-80 0,0 4-182 16,-3 6-440-16,-6 3-666 0</inkml:trace>
  <inkml:trace contextRef="#ctx0" brushRef="#br0" timeOffset="21267.2868">15460 2688 1783 0,'2'-3'314'16,"3"3"-146"-16,-2-1-65 0,-1 2-44 0,4 1 8 15,-1 0 5-15,1 5-17 0,3 2-8 0,-3 2 0 16,4 4 2-16,-1 5 3 0,1 4-3 0,1 2-8 16,-3 3-6-16,0 1-8 0,-4 3-5 15,3-2-4-15,-4 0-3 0,4-4-4 0,-4 0 2 16,-2-4-1-16,4 0 1 0,-3-4 3 0,0-3-1 15,-1-2-2-15,4-5 0 0,-3-1-2 16,-1-3-1-16,0-4 6 0,-1-1 16 0,0 0 16 16,1-1 16-16,-1 1 6 0,0-2-22 0,1-5-11 15,4-4-18-15,-2-4-14 0,4-3 5 0,-2-3-6 16,4-1-1-16,-2-4-1 0,-2-1-1 16,3-2 0-16,3-2 0 0,-2-1-1 0,1 0-4 15,0 1 4-15,1 4 0 0,0 1 0 0,1 5 6 16,1 4-6-16,-3 5-3 0,-2 1 0 0,-1 5-5 15,-1 3-2-15,-2 2-6 0,-2 1-8 0,5 2-2 16,0 1 3-16,-2 3 6 0,5 5 6 16,5 0 11-16,-2 6-3 0,1 3 1 0,0 2 0 15,1 1-4-15,-4 1 5 0,3 1 2 16,-2 0-2-16,0-2 1 0,-3-2 0 0,0-3 0 0,-4-1 2 16,3-5 2-16,0-1-3 0,-3-2-2 0,3-2-2 15,-2-3-7-15,-1-1 4 0,5-3-2 16,-1-1-2-16,1-3-2 0,2-2-1 15,3-1-1-15,-2-3 2 0,0-2 8 0,3-1-2 16,-3-3 1-16,-2 0 1 0,4-1-5 0,-1-3 5 16,-1-1 1-16,2 0 1 0,-2 1 4 0,3 0-1 15,-4 5 1-15,0-2 1 0,-2 4-3 0,-2 3 0 16,-2 5-2-16,-1 1-6 0,-3 2-22 16,-1 2-18-16,1 2-2 0,4 2-1 0,-2 4 24 15,6 4 14-15,-1 3 3 0,0 3 7 0,1 2 0 16,0 3 3-16,-1 0 1 0,1 0-1 0,2 0-2 15,2-3 6-15,3-1 1 0,2 0 3 16,2-5 5-16,2-1 2 0,3-5 0 0,-3-3 2 16,6-4-1-16,-2-2 2 0,1-4 1 0,-1-3 0 15,1-2-6-15,-3-3 0 0,4 0-3 0,-1-4 0 16,1 0 3-16,-2-4-3 0,0-2 3 0,-1-1 3 16,-3-4 1-16,-2 3 3 0,-3-2 1 15,-3 1 0-15,-3 0-2 0,-5 3 4 0,-2 2 3 16,-4 5 0-16,-2 1 4 0,-4 2-7 0,1 5-6 15,-3 2-6-15,-2 2-6 0,-4-1 0 0,-3 5 0 16,-4 4-1-16,-1 1 0 0,-1 3 0 16,-4 6 0-16,2 1-1 0,1 5 2 0,3 0-2 15,2 5-3-15,-1 0 0 0,7 2-5 0,3 0 3 16,4 4 3-16,0-1-1 0,4-2 2 16,4-1-2-16,3-4 2 0,-1 0-1 0,3-3 1 15,5-2-2-15,0-1-8 0,0-2-16 0,8 1-35 16,4-4-62-16,2 1-128 0,8-4-481 15,-1-2-928-15</inkml:trace>
  <inkml:trace contextRef="#ctx0" brushRef="#br0" timeOffset="22617.8388">18279 2589 975 0,'6'-13'544'0,"1"-7"-222"16,-2-3-22-16,-3 6-53 0,-4 3-50 0,0 0-35 16,-6 1-43-16,-3 4-29 0,-2-1-24 0,-7 3-13 15,-5 6-12-15,-8 2-4 0,-4 10-1 16,-7 4-3-16,-4 5 1 0,1 4-7 0,-3 6-4 15,2-1-4-15,1 6-7 0,8 0-2 0,2 1-2 16,7 2-2-16,7-3-4 0,8 2-1 16,9-4-2-16,5 0-1 0,6-2 6 0,5-2 0 15,9-5 4-15,6-2 2 0,9-7 2 0,3-3 4 16,7-4 1-16,0-4-1 0,3-5 1 0,-3-4-1 16,1-1-2-16,-5-5 0 0,-3-2 0 15,-6-4-1-15,-1 1 2 0,-4-6-2 0,-3 1 0 16,-7-4 0-16,1 2 1 0,-4 0-1 0,-3 1 4 15,-4 0-4-15,-3 1-5 0,-1 3-1 0,-2 0-1 16,-2 2-4-16,-1 3 1 0,-3 2-3 0,0 3-5 16,-1 1 0-16,-3 3-1 0,4 2-4 15,-2 2-2-15,0 2-4 0,1 6-3 0,-6 3 2 16,4 3 3-16,2 4 4 0,3 2 3 0,2 4 2 16,5 1-1-16,5 5 3 0,7 0 1 0,6 2 2 15,11 0 4-15,7-3-1 0,8-2-1 16,6-7-2-16,4-4 0 0,3-3 0 0,-3-7 0 15,0-5 2-15,-4-5 1 0,-5-4 1 0,-3-4 2 16,-1-2 1-16,-3-3 3 0,-5-4 0 16,-2-4-1-16,-6-3 1 0,-1-2 2 0,-5-4 1 15,-2 2 0-15,-3-5 0 0,-3 1-6 0,-1-3 0 0,-4-1 3 16,-3 4 0-16,-4-1 6 0,-2 3 2 16,-4 3-5-16,-1 6 2 0,0 3-4 15,-1 6 4-15,1 6 7 0,0 1-1 0,2 5-3 16,2 3-9-16,0 1-11 0,0 2-5 0,-2 4 1 15,2 5 0-15,-2 6 5 0,1 6-3 0,1 5 0 16,3 4 0-16,2 4 2 0,6 2 2 0,0 2 0 16,-2 3 1-16,1 2-2 0,-2 6 1 15,0 2 0-15,-5-1-8 0,2-4-19 0,0-6-17 16,2-8-20-16,0-8-21 0,4-5-22 0,0-7-41 16,-2-5-64-16,0-6-100 0,2-3-278 0,-2-5-733 15</inkml:trace>
  <inkml:trace contextRef="#ctx0" brushRef="#br0" timeOffset="22772.8137">18984 2680 1913 0,'-3'-4'364'0,"2"1"-105"0,1-4-112 16,5 3-52-16,2-1-35 0,3 1-12 0,8-1-5 16,2 0-11-16,5 1-11 0,8 0-6 0,6 3-6 15,6 0-1-15,5 1-1 0,6 2-4 16,6 0-16-16,3 1-74 0,5 2-129 0,2-2-249 0,0 0-793 15</inkml:trace>
  <inkml:trace contextRef="#ctx0" brushRef="#br0" timeOffset="23121.1574">21015 2369 2014 0,'-34'-5'209'0,"-8"-1"-9"0,-9-1-27 15,10 6-21-15,8 2-34 0,5 1-33 16,3 7-33-16,2-1-22 0,7 2-17 0,1 5-9 16,4 3-2-16,2 3 2 0,6 4 5 0,3 1 6 15,2 3 1-15,3 3 0 0,5 2 4 16,5 2 1-16,1 1 2 0,4-1 0 0,0 3-3 0,3 2-5 15,-1-1 3-15,0 3-3 0,-2-2-4 16,0-4 2-16,-2-1-5 0,-6-4-3 0,-2 2 0 16,-4 0-4-16,-2-4 4 0,-8-1 2 15,-1-4-1-15,-5-1-1 0,0-3-1 0,-6-4 0 0,-4-2-2 16,-1-2-8-16,-4-4-8 0,0-2-9 16,-3-3-24-16,-1-4-32 0,-1-6-57 0,0-2-103 15,-1-7-187-15,0-3-456 0,1-4-608 0</inkml:trace>
  <inkml:trace contextRef="#ctx0" brushRef="#br0" timeOffset="23452.7341">20929 2496 1123 0,'22'-8'673'0,"12"0"-313"0,7-1-131 16,-6 7-62-16,-8 3-36 0,-3 5-52 0,-4 1-39 15,-3 5-19-15,-3 5-6 0,1 3-2 0,-2 8 6 16,-3 3 6-16,-1 6 3 0,0 3 1 15,-4 0 0-15,-3 2-3 0,1 3 3 0,-1-2-2 16,0-3-7-16,1-2-1 0,4-9-7 0,0-3 3 16,7-6 0-16,0-4 0 0,8-4 2 0,1-4 1 15,2-4 8-15,3-5-1 0,1-5 3 16,-2-2 0-16,-1-5-6 0,-1-3 0 0,-2-5-5 0,0-2-2 16,0-3-2-16,-3-2 2 15,0-4 2-15,-3-2-3 0,-5-1 2 0,-3 0-9 0,-1-1-4 16,-6-1 0-16,-3 0-6 0,-7 0 1 0,0-1 0 15,-4 3-6-15,-4 3 2 0,-2 0-4 16,-5 4-5-16,-2 4-1 0,-5 1-3 0,0 5-7 16,-1 4-6-16,3 0-9 0,8 7-28 0,8 1-148 15,10 3-97-15,13 6-336 0,11 2-938 16</inkml:trace>
  <inkml:trace contextRef="#ctx0" brushRef="#br0" timeOffset="23700.9395">22799 2455 1601 0,'7'-1'506'0,"-3"-2"-147"0,1 0-138 16,-4 3-85-16,-2 1-44 0,1 2-46 0,-3 0-19 15,2 2 16-15,-1 5 24 0,-6 5 24 0,-2 5 3 16,-1 5-14-16,-5 4-14 0,-3 3-15 16,-5 7-10-16,1 1-4 0,-8 4-13 0,1 2-5 15,-3 8-6-15,-1 0-6 0,0 1 3 0,2 0-4 16,-1-1 2-16,-3-3 0 0,4 3-1 15,2-5-1-15,4-3-3 0,2-6 0 0,4-6-4 0,6-3-1 16,-4-5-5-16,5-4-12 0,-2-5-23 16,3-3-26-16,-2-2-39 0,1-6-60 0,2-5-100 15,0-4-289-15,3-7-961 0</inkml:trace>
  <inkml:trace contextRef="#ctx0" brushRef="#br0" timeOffset="23893.228">22158 2220 2360 0,'0'-7'177'15,"2"0"-2"-15,-2-1-33 0,0 4-34 0,0 3-26 16,0-3-30-16,0 4-37 0,0 0-41 16,1 2-47-16,-1 2 0 0,3 2 10 0,1 5 26 0,0 8 40 15,3 6-33-15,4 4-169 0,-1 4-436 16,0 5-932-16</inkml:trace>
  <inkml:trace contextRef="#ctx0" brushRef="#br0" timeOffset="24097.0641">22759 3051 2080 0,'0'2'514'0,"0"0"-474"16,1 0 14-16,-1-1 23 0,1-1 27 0,-1 0 4 15,0 1-26-15,3-1-28 0,-3 2-1 16,2 3 12-16,1 2-2 0,3 1 3 0,0 4-23 16,2-2-24-16,-1 0 0 0,-2 3-4 0,4-1-5 15,0-1-13-15,-1 3-61 0,0 0-138 0,0 0-522 16,-1 1-994-16</inkml:trace>
  <inkml:trace contextRef="#ctx0" brushRef="#br0" timeOffset="26071.0268">5887 4389 1 0,'-16'-19'533'16,"-1"-3"40"-16,-3-8-125 0,7 5-90 0,8 5-74 16,-2 0-50-16,6 2-35 0,0 5-42 0,0 2-32 15,1 6-40-15,0 2-43 0,0 3-46 0,1 3-28 16,0 2-5-16,4 7 13 0,1 8 25 0,3 11 20 16,1 11 7-16,-2 15 1 0,-6 8-1 15,-2 9-4-15,-5 4-3 0,-4 5-4 0,-2 3 1 16,-4 4 0-16,-4 4-5 0,-1-3 1 0,-1-1-2 15,4-9-2-15,2-13 4 0,0-13-5 0,6-15 0 16,2-13-4-16,-1-10-1 0,6-5 5 16,-3-7 8-16,3 0 10 0,1-4 22 0,2-2 25 15,-1-4-5-15,-1-1-10 0,-1-7-23 16,2-7-38-16,0-5-5 0,2-4-1 0,6-4-3 16,1 0 4-16,-1-1-1 0,4 2-1 0,1 3-1 15,1 3 1-15,2 5 2 0,-3 2-1 0,0 4 1 16,0 7-9-16,-2 3-8 0,0 1-5 0,1 5-7 15,2 2 8-15,5 3 8 0,0 5 6 0,3 0 9 16,3 5-1-16,6 1 2 0,1 1 2 0,6 1 1 16,0 1 0-16,4 2 1 0,1-1 0 15,7-4-4-15,2-2 6 0,-1-5 0 0,4-4 0 16,-1-4 5-16,-2-4-3 0,-3-6 0 0,-3-1 3 16,-1-5 1-16,-3-2-1 0,-4-3 0 15,-3-1 0-15,-3 0-1 0,-5-3 6 0,-5 0 2 16,-9-1 1-16,2-1 7 0,-5-2-5 0,-7-1-4 15,-1-1 0-15,-2 0-4 0,-2 0-3 16,-5 2 1-16,0 4-1 0,-5 0-2 0,2 6 2 0,-2 3-1 16,2 3-1-16,0 5-1 0,1 1 1 15,1 4-2-15,0 1 1 0,-3 0-2 0,-2 6-1 16,0 4 0-16,-1 2-1 0,-3 6-1 16,3 4 2-16,-2 3 1 0,4 2 1 0,3 4 2 15,5 1-3-15,2 1-1 0,5 1 0 0,4 1-4 16,5 3 5-16,2 1 0 0,6 2 0 0,7-1 0 15,-2-1 1-15,8-5-4 0,2-4-7 0,-2-6-11 16,5-7-18-16,-3-6-13 0,4-8-18 16,2-4-17-16,1-9-16 0,-2-4-9 0,0-5-8 15,-2-1 5-15,-5-5 14 0,-1-1 17 0,-3-4 30 16,-1-2 27-16,-6-3 15 0,-2 1 10 0,-2 1 8 16,-5 2 3-16,-3 2 13 0,-1 2 15 15,-3 3 16-15,-3 4 24 0,-2 4 17 0,-1 7 8 16,0 3-3-16,-1 3-17 0,0 3-28 0,1 2-25 15,-1-1-19-15,0 1-14 0,-4 3 6 16,2 5 3-16,-5 3 3 0,0 6 2 0,3-1-5 16,-2 3-3-16,5 1-1 0,3-1-3 0,0 2 4 15,7-2-1-15,-3 0 1 0,9 0-1 16,-1-3 4-16,5-1 1 0,1-1-1 0,5-7 6 0,0-6-7 16,5-2-1-16,0-4-2 0,1-3-5 0,-1-3 1 15,-5-4-2-15,1-2 1 0,-4 2-1 16,-6-4 6-16,3 2 1 0,-5-2 2 0,2 0 9 15,-3-1-6-15,-1 2 4 0,-4-2 1 0,-3 4-3 16,2 0 6-16,-3 3 2 0,-3 2 2 16,1 7 0-16,-1-1-3 0,-1 3-6 0,1 0-5 15,0 1-4-15,0-1-8 0,0 2-7 0,0-2-5 16,-1 2-1-16,1 4 7 0,1 2 7 16,-1 3 5-16,1 1 0 0,4 0 0 0,0 1 0 15,1-1 2-15,0 1 4 0,3 0-4 0,2-1 2 16,5-1 1-16,0 0-3 0,6-2 3 0,-1-3 2 15,3-1-2-15,-1-4 1 0,3-2 0 0,-3-3-1 16,0 0 3-16,-3-3 1 0,-2-2-1 16,1-2 0-16,-2-1 1 0,-2-1-4 0,-4-1 5 15,1 1 1-15,-2-3 1 0,-1 0 2 0,1 0-3 16,-1-3-2-16,0 1-1 0,-1 2 3 16,-2 1-3-16,0 2 2 0,-3 2 4 0,1 1-4 15,-3 4 5-15,0 1 1 0,-1 2-4 0,1 1-1 16,-1 2-7-16,0 0-9 0,0 2-8 0,-1-1-11 15,2 2 0-15,0 3 5 0,1 5 7 0,6 2 8 16,0 3 4-16,1 3 0 0,2 1 1 0,2-3 3 16,3 1-4-16,0 0 2 0,3-4-1 15,1 0-1-15,3-3 2 0,3-3 1 0,-2-4-2 16,4-4-1-16,0-3 2 0,3-4 2 0,1-5-1 16,0-4 3-16,-1-2-1 0,0-4 2 15,-1-2 1-15,-1-2-1 0,0-2 1 0,-1-1-2 16,-4-4 1-16,-2 0-3 0,-3 0 2 0,0-3 1 15,-6-1 0-15,-1 1 10 0,-3 0-6 16,-4 5 0-16,-5 0-1 0,-5 7-6 0,1 5 5 16,-4 1 0-16,-2 4 0 0,0 4-3 0,-5 2 1 15,0 2-1-15,-1 3-2 0,-1 2 8 0,-1 2-8 16,7 3-2-16,-1 3-1 0,1 1-10 0,2 3 7 16,1 5 0-16,-3 5 1 0,4 4 1 15,3 2 0-15,2 4 0 0,1 4 0 0,1 1 4 16,2 4-5-16,0 0 2 0,0 0 0 0,4 3-6 15,-1 1 7-15,3-1-3 0,0 1 0 0,0-4 3 16,1 2-5-16,-1-3-4 0,5-1-18 0,-1 1-27 16,-1-7-48-16,1-1-98 0,4-8-259 15,-4-7-714-15,3-4-538 0</inkml:trace>
  <inkml:trace contextRef="#ctx0" brushRef="#br0" timeOffset="26206.7528">9192 4753 2693 0,'-3'-1'122'0,"-3"-2"-53"16,3 0-32-16,1 3-38 0,1 0-58 0,-3 2-44 15,2 2-250-15,-2 4-973 0</inkml:trace>
  <inkml:trace contextRef="#ctx0" brushRef="#br0" timeOffset="26917.5416">5099 5800 1254 0,'-10'-3'395'0,"-1"-2"-80"0,0-3-116 0,5 2-24 16,2 1-15-16,2 2-18 0,-1-1-14 15,0 0-9-15,3 3-20 0,0 0-21 0,2 1-26 0,-1 0-22 16,-1 1-23-16,1-1-9 0,1 1-7 16,-1-1 2-16,0 4 9 0,6-2-1 0,2 2 5 15,4 1 1-15,5-1 1 0,3 3 5 0,2-1 2 16,7-1 3-16,3 0 10 0,8 1 4 15,5 0 1-15,6-1 1 0,6-3-10 0,7 2-4 16,6-1 1-16,6 1 2 0,3-2-9 0,5 1 3 16,4 0 0-16,7 0-3 0,5-1 2 15,0 0-2-15,4 1-5 0,-2-2-1 0,3 0 6 16,-1-2-4-16,4 0 4 0,-5-3 3 0,4 1-3 16,-5-2 5-16,-1-1 1 0,-4 0 0 0,-4-1 0 15,0-1 1-15,-1-2-1 0,-3 2-1 0,-1-1 5 16,-9 1-5-16,-8 1 1 0,-4 2-3 15,-10-2-6-15,-2 1 0 0,-12 1-1 0,-7 2-1 16,-12 1 2-16,-5 0-2 0,-5 0-1 0,-10 1 0 16,-3 1 5-16,1 0-3 0,-3 0-1 0,-3 1 0 15,3-1-8-15,-1 0 6 0,1 0-1 0,-1 0-1 16,1 0 8-16,-1 0-8 0,1 0-1 16,0 0 0-16,0 0 0 0,0 0-2 0,0 0 0 15,0 0 0-15,0 0-9 0,0 0 7 16,0-1-1-16,0-1-3 0,-1 1-4 0,0 1-19 15,0 0-35-15,0-1-46 0,-6 3-74 0,0 3-246 16,-5 0-1106-16</inkml:trace>
  <inkml:trace contextRef="#ctx0" brushRef="#br0" timeOffset="27939.5832">1770 7257 1 0,'-18'0'283'0,"-3"1"354"16,-2 0-84-16,7 1-99 0,11 0-132 15,1-2-124-15,4 2-97 0,1-1-69 0,2-1-30 16,-3 0-7-16,2 2 25 0,2 2 34 0,4 2 42 16,9 1 29-16,4 1 9 0,10 0-9 15,11-2-24-15,11-2-17 0,9 1-26 0,11-3-15 16,9-2-9-16,4 0-8 0,5-1-6 0,2-1-5 15,1-2-5-15,2 1-3 0,-3 1-1 0,-4-2 1 16,-2 2-3-16,-2-2 0 0,-8 1 0 16,0-1 1-16,-11-2 3 0,-4 1-1 0,-6 1-2 0,-9-2 0 15,-9 3 0-15,-9-1 0 0,-10 0 5 0,-8 1 4 16,-4 0-1-16,-4-2 2 16,-3-2-5-16,0-1-9 0,-3-5-3 0,-4 2-9 0,-3-2-7 15,-3-2-1-15,-6-1 0 0,-2 0 1 16,-7-3 3-16,-1 2 4 0,-1 1-3 0,-3 1 6 15,2 0 3-15,1 2 0 0,0-1 7 0,-1 2-3 16,1 1-1-16,5 3 1 0,-2 2-1 16,3 2 1-16,-1 0 3 0,4 3 1 0,0 0-2 15,5 2 4-15,2 2-1 0,4-1-2 0,4 2 3 16,2 1-7-16,0 1-2 0,1 2 2 0,3 5-6 16,5-2 6-16,4 5 3 0,4 3 2 0,8 1 3 15,9 3 3-15,6 4 0 0,3-1 0 16,5 1-1-16,-1 3-3 0,1 0-1 0,-2 2 0 15,0 1-3-15,-3 1 0 0,-4-4 0 0,-4 3-2 16,-5-4 3-16,-1 1-1 0,-2 0-1 0,-2-2 0 16,-2-2-1-16,-2-2 1 0,-5-5 2 15,-1-2 1-15,-2-4-3 0,-5 1 1 0,0-3-1 16,-3-1 0-16,-2-2 4 0,-2 1 0 0,-2 3 0 0,-6-2 2 16,-4 3-1-16,-3-2 1 15,-8 3 1-15,-5 0 0 0,1 0-1 0,-3 1-4 16,-4-2-1-16,-1 1-2 0,1-3 1 0,-1 2-2 0,0-1 0 15,2 0 0-15,1 0-7 16,1-1-1-16,3-1-12 0,-1 0-24 0,2-2-49 16,1 2-98-16,3-1-259 0,8-1-805 0,2-4-283 15</inkml:trace>
  <inkml:trace contextRef="#ctx0" brushRef="#br0" timeOffset="28543.5178">5085 7013 490 0,'-17'-6'462'0,"-4"0"-10"0,-5-2-59 0,6 7-92 15,6 2-76-15,4 4-80 0,3 3-66 16,1 1-24-16,-1 8 0 0,0 4 12 0,1 9 9 16,0 5-1-16,2 8-10 0,0 8-13 15,-1 5-9-15,4 4-6 0,0 6-5 0,-2 4-1 0,3 1-8 16,-1-2-5-16,-1-2-5 0,2-7-1 16,-1 1 0-16,1-10-1 0,0-6-3 0,1-8-3 15,-1-5 4-15,0-7 2 0,0-5 2 0,-2-3 6 16,1-3-3-16,-5-7 7 0,2-2 14 15,2-3 16-15,-6-3 7 0,-1-3-6 0,-4-5-13 16,-6-7-23-16,-5-5-5 0,-3-6-7 0,-4-7 0 16,1-5 2-16,0-7-8 0,-1-5-1 15,3-5-4-15,5-8-5 0,2-5 3 0,2-6 0 16,8-6 1-16,-3-2-2 0,7 2 3 0,1 0 1 16,5 6 0-16,4 4 4 0,2 6-1 0,4 8-1 15,4 7-2-15,3 4 1 0,7 5 0 16,-1 4 0-16,7 4 3 0,-4 8-2 0,1 5 2 15,0 6-2-15,-2 4 1 0,-1 7-2 0,-3 4-2 16,4 7-2-16,-2 5 0 0,2 7 2 0,0 10 1 16,-1 4 3-16,0 7 1 0,-6 6 0 0,-3 1 0 15,-5 5 1-15,-6 4-1 0,-5 4 4 16,-8 4-3-16,-5 2 1 0,-5 1 1 0,-6 0-3 16,-2-5 5-16,2-5 0 0,-2-6 1 0,0-7 2 15,5-5-4-15,-5-10-1 0,3-3-3 0,4-4 0 16,0-6-6-16,5-4-8 0,5-3-17 0,1-6-40 15,5-1-42-15,3-3-69 0,4-4-197 16,4-3-638-16,6-6-610 0</inkml:trace>
  <inkml:trace contextRef="#ctx0" brushRef="#br0" timeOffset="29133.0501">5217 7256 1787 0,'1'-2'380'0,"2"1"-122"0,-2 0-139 0,-1 2-74 16,0 0-25-16,0 1 8 0,0 4 11 15,0 4 28-15,0 4 33 0,0 4 11 0,-3 5-5 16,2 2-18-16,-3 0-18 0,0 0-20 0,2 1-14 16,-2-1-12-16,4 0-9 0,4 1 0 0,-1 2-5 15,5-1-2-15,3 0 2 0,4-2-2 0,5-4 6 16,3-1 2-16,1-7 3 0,6-3 0 16,0-6-2-16,6-5 1 0,-1-6-2 0,1-4 6 15,0-6-7-15,-1-5 1 0,-3-4-3 0,-3-6-6 16,-4-1 6-16,-3-4-1 0,-2 2 0 0,-4 1 1 15,-5-2-4-15,-4 2 0 0,0 2-1 0,-4 3 3 16,0 3-2-16,-3 7-3 0,-2 4 0 16,1 4-7-16,-2 4 7 0,2 4 1 0,0 3-3 15,1 0 3-15,0 1-13 0,0 0-6 0,-1 3 0 16,-6 4 3-16,4 4 4 0,-1 8 5 16,-2 5 0-16,2 1-5 0,1 4 4 0,3-1 2 15,3 2 1-15,2 2 4 0,4-2-5 0,4-1 0 16,3 1-3-16,5 1 3 0,2-6 1 15,5-4 0-15,-1-9 2 0,3-2-3 0,1-8 6 16,4-3 2-16,-3-6 1 0,2-4 5 0,1-6-4 16,-4-7-2-16,-1-7-2 0,-1-3-1 0,-2-5 4 15,-2-1-2-15,-3-2 1 0,0-2-3 16,-2-2 1-16,-2-3 0 0,0 1 1 0,-6-1 3 16,-2 2-6-16,0 2 0 0,-4 2-1 0,-3 2-2 15,-2 8 4-15,-3 2 0 0,-3 6-1 0,1 6-3 16,-4 2 2-16,5 8-1 0,-2 1 1 0,3 4 5 15,1 2-10-15,1 2-4 0,0 1-5 16,-2 1-4-16,-1 6 7 0,-2 4 3 0,0 8 4 16,-1 5 1-16,4 7-2 0,-1 3 0 0,4 3 0 15,3 8 5-15,2-1-5 0,-1 5-1 0,1 4-1 16,-1 3-7-16,2 0 4 0,-4-2-10 0,2 0-16 16,0-5-22-16,0-8-24 15,0-7-26-15,3-9-31 0,-1-8-44 0,-1-7-83 0,2-6-160 16,-4-4-538-16,1-5-613 0</inkml:trace>
  <inkml:trace contextRef="#ctx0" brushRef="#br0" timeOffset="29294.1451">6145 7142 2055 0,'-3'-3'363'0,"-1"-1"-96"0,-1 0-64 15,5 2-46-15,0 1-46 0,0 0-48 0,1 1-26 16,6-2-28-16,5-1-11 0,7-1-4 0,11 4-1 15,8 0 1-15,6 0-59 0,6 0-146 0,3 0-320 16,6 0-1104-16</inkml:trace>
  <inkml:trace contextRef="#ctx0" brushRef="#br0" timeOffset="31057.9655">7706 6864 1549 0,'-7'-7'399'0,"5"0"-110"0,-1 0-82 0,0 5-104 16,6 5-76-16,-3-2-29 0,1 5 4 15,1 2 20-15,-1 8 40 0,4 7 23 0,0 4 10 16,-3 8-1-16,2 6-10 0,0 3-15 16,-2 7-15-16,3 4-11 0,-2 2-12 0,3 2-9 0,-2 3-3 15,4 2-6-15,-3 1-2 0,2-3 0 16,-1-3-4-16,-2-6 1 0,2-8-1 0,-1-3-2 16,-3-7 1-16,2-5 0 0,-3-3-1 0,-1-5 0 15,0-5 3-15,0-4-1 0,-1-6 11 16,1-5 22-16,0-3 18 0,-3-1 3 15,1-6-11-15,-3-7-22 0,-3-6-24 0,-2-11-2 0,-3-3-4 16,-1-3-4-16,2-6 3 0,-8-3-8 16,2-8 3-16,3-5-1 0,-5-5 0 0,2 1 3 15,-2-4 0-15,1 0 2 0,3 2 1 0,-1-2 2 16,0 7 0-16,3 4 3 0,4 5-1 0,1 4-2 16,7 3-2-16,3-1-3 0,7 2-5 0,5 4-2 15,9 1-1-15,5 8 2 0,4 2 0 16,2 6 4-16,5 3 0 0,-1 7 0 0,-1 6 1 15,-5 6-3-15,1 5 3 0,-1 5 0 0,-2 8-1 16,0 5 5-16,1 7-1 0,-2 7 0 0,-4 5 3 16,2 3-2-16,-9 4 2 0,-2 1-1 15,-5 2 1-15,-6-2-1 0,-5 2 2 0,-3 0 1 16,-6-2-5-16,-4-4 4 0,-1-3-2 0,-5-5-1 16,1-3 8-16,-3-6-4 0,-1-1 4 15,-3-6 2-15,3-2 0 0,-4-3 1 0,4-4 2 16,1-5-1-16,-2-2-1 0,6-4 2 0,0-2-5 15,1-1-2-15,6-4-2 0,-1-2-9 16,2-4-11-16,2-5-23 0,3-2-39 0,1-4-56 16,10-6-65-16,0-1-90 0,11-5-79 0,3-2-137 0,10 0-177 15,2-3 12-15,5 5 229 0,2 3 444 16,4 4 0-16,-1 2 0 0,1 4 0 0,2 2 0 16,-4 3 0-16,1 2 17 0,-2 2 415 0,-1 3 6 15,-3-1-78-15,2 5-65 0,-5 2-74 16,-4 6-69-16,1 1-46 0,-1 6-26 0,-4 4-11 15,3 3 7-15,0 2 4 0,-5 6 2 0,0 4 2 16,-5 2 0-16,1 2-8 0,-8 3-5 0,-1 0-8 16,-8 3-15-16,-2-3-3 0,-3 3-5 0,-6-3-8 15,-1 2 3-15,-4-2-9 0,-2-2-4 0,3-3-1 16,-4-3-5-16,5-5 0 0,0-2 1 16,1-7 2-16,3-3 3 0,-1-5 14 15,6-3 10-15,-2-2 7 0,3-3 3 0,2-3-17 16,-1-6-16-16,2-2-14 0,2-5-15 0,6-4-5 15,8-5 0-15,3-3-1 0,2-1-1 0,8-3 4 16,1 1 4-16,0 0-1 0,2 2 10 16,0 5-4-16,0 0-2 0,-4 4 3 0,-4 0-3 15,1 4 3-15,-6 1 0 0,-4 1 0 0,-1 5 1 16,-4-1 2-16,-3 3-1 0,-2 0 4 0,-4 3 0 16,2 2 0-16,-3 1-2 0,-1 2-1 0,0 2-2 15,0 0-2-15,0 1 0 0,-1-1-4 0,0 1-4 16,-2-1-5-16,3 2-11 0,-1 0-1 0,1 1 2 15,1 0 5-15,3 3 8 0,-1-1 5 16,4 1 0-16,3 1 8 0,5-3 3 0,6 0 1 16,9-3 4-16,8-1-1 0,2-4 0 0,2 0 0 15,0-5 1-15,-1-2 0 0,-2-4 2 0,2-2-1 16,-5-3-2-16,-1-3-1 0,-1-2-1 16,-5-1 1-16,-2 0 3 0,-4-6 1 0,-4-3 1 15,-1 0 1-15,-6-2-1 0,-2 2-2 16,-7 4 0-16,-1-2-1 0,-5 8-4 0,-1-2 1 15,-4 7 1-15,-1 6 0 0,-1 0 6 0,-1 8-2 16,1 2-2-16,0 2-3 0,-3 3-8 16,-4 4-1-16,0 5 2 0,0 7 0 0,-4 7-1 15,0 6 2-15,3 5 0 0,0 9-2 0,2 8 4 16,2 4-4-16,4 7 2 0,-1 4 0 0,6 2-2 16,-1 5 0-16,4 3 1 0,1 1-1 0,1 4-3 15,1-1 4-15,-1 4-1 0,-1-3-1 0,0-3 4 16,1-2-1-16,1-7-2 0,0-1 0 0,0-1-7 15,-1 0-4-15,-1-6-12 0,-1-1-27 16,-3-4-42-16,1-2-85 0,-4-2-200 0,-3 0-661 16,-1-6-618-16</inkml:trace>
  <inkml:trace contextRef="#ctx0" brushRef="#br0" timeOffset="32240.2597">9622 6933 1249 0,'-4'-3'288'15,"1"3"-69"-15,-3 3-107 0,4-2-67 0,2 1-14 16,-1 0 10-16,0 3 17 15,1-1 11-15,-1 2 7 0,-1 1 0 0,2 0-9 0,2 0-8 16,0 0-5-16,1-2 0 0,4 0-2 0,2-1 5 16,1-2 6-16,4-2-3 0,7-1-2 15,7-4-12-15,2-2-11 0,2-3-8 0,0 0-9 16,-1-3-2-16,-2 1-1 0,-1-2 1 0,-6 1 2 16,-2-1 4-16,-3 0 2 0,-5-2 2 0,-3 5 7 15,-4-1 3-15,-2 2 3 0,-3 3 5 16,-1 1-6-16,-2 1-7 0,0 3-10 0,-1 0-11 15,0 2-12-15,1 1-8 0,-5 1-1 0,-1 3-3 16,-4 3 8-16,-4 3 5 0,-3 3 3 16,-3 2 2-16,4 2-1 0,-2-2-2 0,5 2-1 15,4 1-1-15,7 1 0 0,2 1 2 0,7 1 0 16,5-2-2-16,6 0 6 0,7 0 3 16,7 1 3-16,8-3 4 0,7-3-2 0,7-2-1 15,4-4-3-15,-1-1-2 0,-1-4 1 0,-3-3-2 0,-6-3 1 16,-6-2 0-16,-5-4 4 0,-5-2 2 15,-4-1 4-15,-5 2 1 0,-1-5-2 16,1 2 0-16,-5-5-2 0,2 3 0 0,-5-2 3 16,-2 0 1-16,-1 2-1 0,-4-4 0 0,-3 2-2 0,1 3-2 15,-4 0 0-15,1 5 0 0,-1 3-6 16,-3 0-3-16,2 2-8 0,1 3-6 0,-1 0-8 16,-2 3-4-16,-3 3-1 0,-3 0 0 0,-1 6 8 15,1 4 7-15,-1 1 1 0,3 5 3 0,4 0-1 16,6 0 1-16,5 1 2 0,10 0-3 15,2 2 5-15,9-5 1 0,6-3 2 0,5-8 2 16,1 0-1-16,0-7 1 0,1-3 1 0,0-3 4 16,-2-6-2-16,0-2-1 0,-4-5-1 0,-1-3-2 15,-6-2 3-15,2-1 0 0,-3-4 3 16,-5-2 1-16,1 0 0 0,-4-3 0 0,-3 0-2 0,1 0 3 16,-6-3-3-16,-1 1 0 15,-3 0 4-15,-2 2-4 0,-4 5 2 0,-2 4 1 16,0 8-1-16,-1 7 6 0,1 3-6 0,1 5-4 15,0 0-7-15,1 1-13 0,0 0-11 0,-2 3-2 16,1 2 3-16,-2 6 7 0,3 10 13 0,-2 2 2 16,2 5 1-16,1 2 1 0,2-3-1 15,2 3-1-15,1 0 1 0,2 6 1 0,-4 0-1 0,1 3-1 16,-1 4-10-16,-3 1-33 0,-2-2-42 16,0-1-68-16,-1-8-94 0,2-3-144 0,0-9-402 15,-2-7-786-15</inkml:trace>
  <inkml:trace contextRef="#ctx0" brushRef="#br0" timeOffset="32404.7932">10744 6886 2488 0,'0'-7'136'16,"2"-1"-35"-16,2 0-60 0,8-1-29 0,3 4-2 15,11-3-7-15,5 2-2 0,6 2-2 0,8 1-1 16,7 2-16-16,2-1-99 0,1 2-222 15,3 2-522-15,4-1-592 0</inkml:trace>
  <inkml:trace contextRef="#ctx0" brushRef="#br0" timeOffset="33076.8746">12400 6617 1502 0,'-17'-10'774'0,"-4"-4"-654"0,-3 0 1 16,7 6-3-16,7 7-17 0,0-1-16 0,6 5-31 16,-1 2-26-16,1 3-14 0,-2 3-2 0,-2 9 9 15,2 4 11-15,0 7 9 0,1 6 7 0,1 3 1 16,2 1-3-16,1 2-4 0,-1-3-11 15,4 2-7-15,-2-2-6 0,0 3-1 0,-2-3-3 16,2 3-1-16,-1-7 2 0,1 0-4 0,0-8 1 16,0-4-1-16,1-2-1 0,-1-5-3 0,2-5 6 15,-2-4 0-15,1-4 4 0,-1-3 18 16,0-1 13-16,0-1 17 0,0-3-3 0,1-5-22 16,1-9-15-16,2-8-20 0,0-4-9 0,2-7 2 15,-2-6-5-15,3-5-2 0,-3-7-1 0,0-3 0 16,1-2-4-16,0-2-2 0,0-2 1 15,4 1 2-15,1 4 4 0,-2 7 4 0,2 7 0 16,1 7 2-16,1 6-2 0,1 7-2 0,0 4-1 16,-1 4 3-16,1 8-4 0,-3 3-2 0,0 2-3 15,-2 8-8-15,2 0 0 0,3 4 3 0,-3 6 3 16,0 4 9-16,1 7 2 0,-2 6 4 16,-5 4 3-16,0 1-2 0,-2 4 1 0,-6 3 1 15,-1 3 0-15,-5 2-1 0,-2-4 2 0,-2 0-1 16,0-8 0-16,3-3 1 0,1-5-3 15,6-6-1-15,0-1 3 0,4-5-1 0,5-2-1 16,1-3 4-16,7 0 2 0,4 0-2 0,10-2 6 16,2-3 0-16,7 0-2 0,4 0 2 15,-1-1-6-15,1-1 0 0,-5 2-1 0,-2 0-4 16,-5 2 1-16,-2 1-1 0,-6 1-2 0,-4 2-1 16,-6 2 1-16,-4-1 0 0,2 0-1 0,-7-1 6 15,-1 0-2-15,-5 1 1 0,-1 2 5 0,-4 0-3 16,-6 1 4-16,0-2 3 0,-4-3-1 0,-2 1 0 15,-3-4 0-15,2-1-2 0,-5 1-2 0,5-2 6 16,-3-3-9-16,3 1-2 0,0-3-6 16,-1 0-26-16,1-3-27 0,3-3-48 0,2-3-77 15,3-3-134-15,1-2-568 0,8-5-749 0</inkml:trace>
  <inkml:trace contextRef="#ctx0" brushRef="#br0" timeOffset="33703.0043">12867 6838 1237 0,'10'-9'765'0,"3"1"-377"0,-1-3-160 16,-2 8-60-16,-1 2-48 0,-6 1-36 0,3 2-41 16,-4 3-16-16,2 3-2 0,1 1 8 0,-3 6 12 15,2 4 10-15,-3 2 7 0,2 3-8 0,-6 0-4 16,2 0-12-16,0 1-12 0,1-1-3 0,1 1-6 16,4-3-4-16,1 0 1 0,1-2 1 0,3-2 2 15,4-2 0-15,1-4 1 0,3-2-1 16,-2-7 2-16,4 0 1 0,-1-4 1 0,1-4 3 15,2-3-4-15,0-1-4 0,-5-5-4 16,2 0-5-16,-2-4-2 0,-4-2 1 0,2-1 0 16,-2 0-4-16,-3 1 4 0,0-3-1 0,-3 0-1 15,-2-1 7-15,-3 3-7 0,-1 1-1 0,1 0 1 16,-4 3-4-16,1 2 2 0,-1 2 0 0,1 3 0 16,-2 4-4-16,0-1 2 0,0 4-1 15,3 2-4-15,-1 0 6 0,1 1-14 0,-1 0-10 16,-1 2-5-16,-2 3-7 0,2 6 9 0,0 3 12 15,-1 5 5-15,3 4 6 0,1 3 2 16,3 2 0-16,5 2 0 0,1 0 8 0,1 2-6 16,6-1-1-16,-1 0 2 0,5-6-10 0,6-1 7 15,-3-6 1-15,3-9-2 0,1-4 4 0,-2-5-5 16,2-5-1-16,3-4 1 0,0-8 0 16,-1-3 0-16,0-5 0 0,-2-3 1 0,-4-2-7 15,1-8 7-15,-3 2 1 0,0-6 0 0,-3-2 8 0,0-4-5 16,-4-5 0-16,1-4 0 0,-3 0 4 15,-3 0-4-15,-2 1 3 0,-5 7 1 0,4 3-8 16,-5 8 10-16,-1 5 4 0,-2 5 2 16,-1 7 11-16,-4 4-1 0,4 5 1 0,1 5 1 15,-1 3-4-15,0 2-9 0,0 4-9 16,4-1-13-16,-2 3-8 0,2 6 6 0,-1 5 2 0,1 12 8 16,0 6 7-16,6 7-5 0,-2 9 0 15,1 5 1-15,1 6-4 0,0 6 4 16,-6 2-1-16,0 2 1 0,-4 2-3 0,0-1 2 0,-5-1 1 15,1 0-3-15,0 0 5 0,-2-4-3 0,1-3-3 16,4-6 0-16,5-3-7 0,5-8-12 16,2-5-17-16,1-5-23 0,1-7-33 0,0-3-55 15,2-8-99-15,1-7-244 0,-3-5-827 0</inkml:trace>
  <inkml:trace contextRef="#ctx0" brushRef="#br0" timeOffset="33938.2706">14220 6440 2870 0,'3'-11'187'0,"-1"0"-21"15,3 0-59-15,-3 8-28 0,-2 3-28 0,0 2-33 16,1 1-10-16,1 4-6 0,4 6 3 0,3 11 8 16,1 8 4-16,3 6 8 0,-1 7 0 15,-1 7 0-15,5 4-8 0,-7 1-4 0,-4 2-2 16,1 0-3-16,-6 0 5 0,-4 2-3 0,-2 2-2 15,-3 2 0-15,-6 0-9 0,1-1-11 0,0-2-18 16,-3 0-38-16,4-5-45 0,3-4-64 16,2-9-97-16,7-12-152 0,2-8-468 0,4-10-688 15</inkml:trace>
  <inkml:trace contextRef="#ctx0" brushRef="#br0" timeOffset="34661.2291">14601 6888 786 0,'6'-11'779'15,"-3"-2"-461"-15,6-2-65 0,-1 4-38 0,0-2-23 16,-2 4-26-16,3-1-29 0,-2 0-23 0,-3 0-21 16,3 2-21-16,-4 0-12 0,4 0-8 0,-4 2-9 15,2-4-4-15,-2 2-7 0,0 3-5 16,1 0-1-16,-2 2-5 0,-1 1 0 0,0 1-3 15,-1 0-3-15,0 1-3 0,0 0-6 0,-1 1-1 16,1-1-6-16,0-1 2 0,-1 1-1 0,1 1-2 16,-1-1 2-16,1 2-3 0,-1-2 1 15,-3 1 2-15,1 2 0 0,-4-1-1 0,-3 6 2 16,0 1-1-16,-2 1 0 0,-2 3 2 0,-3-1 2 16,-1 3-1-16,4 2 2 0,-3 2-2 0,3 1 0 15,-2 0 2-15,5 4-3 16,-1-1 1-16,4 1 0 0,4 0-1 0,0 1 0 0,4-1 2 15,4-3 1-15,0 1 1 0,9-1 4 0,0 0 2 16,1-5 3-16,6-2 3 0,1-5 3 16,5-2 5-16,-3-4-2 0,4-2-3 0,1-2-6 15,1-3-2-15,7-4-1 0,2-2 1 16,-2-4 1-16,2 0-5 0,-5-6-1 0,-1-2 1 16,3-1-2-16,-4-2 4 0,-1-1-2 0,-4 0-1 15,2 1 0-15,-6 0-1 0,-2 0 0 0,-2 5-1 16,-6 0 1-16,-3 5-3 0,1 1 1 0,-4 3 0 15,-3 3-1-15,-1-2 2 0,-1 7-2 0,-1 2-3 16,0 1-7-16,0 1-9 0,-1 0-10 0,1 3 3 16,0 3 5-16,0 4 6 0,-1 4 10 0,-1 4 0 15,1 2-1-15,0 0 3 0,-2 1 0 16,3-1-1-16,0 3 1 0,3-1-2 0,-1-2 1 16,1-1 1-16,4-2 2 0,3-6 0 0,0-1 0 15,0-2 0-15,2-5 1 0,-1-3 2 0,3-2 3 16,3-3 2-16,1-3 0 0,0-4-3 15,0 0-1-15,-1-5 1 0,3 2-1 0,-1-2 2 16,-1-2-4-16,-2-1-1 0,1 1-2 0,-3-1 0 16,1 3 2-16,-3 2-2 0,-2 2 0 15,0 4-3-15,-1 2 2 0,-5 1 0 0,2 3-1 16,-3 0 2-16,-2 2-6 0,0 0-3 0,3 1 0 16,-3 0-3-16,1 2 1 0,-1 4 3 0,6 0 2 15,-4 4 1-15,-1 2 1 0,3-1 2 16,-2 2-1-16,3-3 0 0,-1 3-21 0,5 0-30 15,0 0-41-15,0-1-65 0,7 0-126 0,6 1-587 16,4-3-843-16</inkml:trace>
  <inkml:trace contextRef="#ctx0" brushRef="#br0" timeOffset="35404.9729">17289 6863 1344 0,'-29'-18'523'0,"-6"-5"-152"0,-10-4-125 0,8 3-48 16,8 5-35-16,0 2-24 0,0 0-29 0,1 3-19 16,4 5-19-16,1 3-21 0,-1 3-9 0,3 5-12 15,-3 2-9-15,-4 6-4 0,4 3-3 0,-4 5 0 16,0 2 0-16,1 0 3 0,2 4-6 16,4-1-4-16,2 1-3 0,6 0-6 0,4 4 2 15,6 0 2-15,4 1 1 0,6 2 3 0,8-3-1 16,7-2 1-16,7-4 1 0,9-3 5 15,7-7-1-15,6-4 2 0,1-8 0 0,4-4-9 16,-2-5 7-16,-2-2-3 0,-5-4 2 0,-5-2 3 16,-2-2-2-16,-7-3 2 0,0-2 0 0,-5-2 2 15,0 1 0-15,-9-1-2 0,-4 0 0 16,-3 1-7-16,-5 0 5 0,0 3-2 0,-6 1 0 16,-2 1 2-16,-4 5-7 0,1 2-2 0,-4 3-4 15,-1 3-1-15,1 1-4 0,-2 5-3 16,-1 4-1-16,-3 2-2 0,2 6 0 0,-2 3 5 15,0 3 1-15,3 4 9 0,2 0-6 0,6 2 1 16,3 3 0-16,7 0 0 0,6 3 1 0,7 0 0 16,4-1 3-16,6-2-5 0,8-3 4 0,-1-2-1 15,4-7-4-15,2-1 9 0,-1-6-10 0,1-3-1 16,-2-4-3-16,0-4-4 0,-1-4 5 16,-2-5 2-16,-4 0 5 0,-3-7-1 0,1-2 4 15,-4-3 1-15,-2-3 1 0,-2 0 4 0,0-6-3 16,-1 2 0-16,-8-4 1 0,2 0-3 15,-6-2 6-15,-4-1-2 0,-3 0 0 0,-2 4 7 16,-5 3-7-16,-3 5 3 0,0 3-2 0,-1 6-2 16,-2 5 1-16,2 3-4 0,3 8-4 0,3 1-12 15,0 2 0-15,-1 3-1 0,-3 4 2 16,1 6 6-16,-3 6 4 0,-1 7 0 0,3 4 2 16,4 4 2-16,2 3-2 0,5 4-1 0,2 0 0 15,2-1-1-15,-1 0 1 0,2-4 2 0,-1 2-6 16,-1-2-16-16,-1 1-53 0,-1-1-81 0,0-4-113 15,2-4-165-15,2-8-411 0,2-4-745 16</inkml:trace>
  <inkml:trace contextRef="#ctx0" brushRef="#br0" timeOffset="35572.0656">18051 6744 2406 0,'-4'-10'220'0,"-1"-2"-29"16,0-3-68-16,5 8-29 0,3 1-25 0,0 1-28 15,4-1-28-15,3 1-18 0,9 2-9 16,5 0-6-16,8 4-3 0,6 2-56 0,3 4-155 16,5 1-418-16,4 1-956 0</inkml:trace>
  <inkml:trace contextRef="#ctx0" brushRef="#br0" timeOffset="36622.9544">19138 7391 1723 0,'-26'-9'74'0,"-5"-1"17"0,-6-4 38 16,11 7 51-16,7-1 36 0,5 3 2 0,3-2-29 15,2 1-32-15,3 2-25 0,0-1-13 0,2-1-21 16,3 3-18-16,1 0-18 0,0 0-18 16,0 2-9-16,1-3-12 0,3-1-7 0,2-1-8 15,5-2-7-15,4-3-4 0,9-2-2 0,7-1 2 16,7-3 1-16,8-1 2 0,4 0 0 16,4-3-6-16,2 1 5 0,-1-3-1 0,2-3 3 15,-6-3 4-15,1-3-2 0,-1-2 1 0,-2-3 1 16,-2-2-1-16,-4 0 3 0,-10-2 0 15,-2-2 0-15,-3-3 0 0,-7 0 1 0,0 3-2 16,-7 3 2-16,-6 2 2 0,1 8-4 0,-4 4 3 16,-4 4 2-16,-2 7 0 0,-1 5 0 0,-2 4-3 15,3 1-3-15,-3 4-10 0,3 2-3 16,-4 4-3-16,-3 3-1 0,-3 8 7 0,-5 3 0 0,1 11 2 16,-1 1 0-16,2 3-1 0,2 7 3 15,4 2 1-15,7 2 2 0,2-1-1 0,5-2 0 16,8-3 0-16,2 0 1 0,8-6 2 0,6-3-1 15,3-3 0-15,5-6 0 0,-2-4-1 0,4-2 1 16,-1-6 1-16,1-5-2 0,3-4 2 0,-4-6-2 16,-1-2 0-16,1-5-1 0,-4-3 1 15,1-2-4-15,-2-6-1 0,-1-2 2 16,-1-6-4-16,-2 1 4 0,-5 1 1 16,-4-5 1-16,-2 0 2 0,-3-4 0 0,-5-1-2 0,-3 2 0 15,-2-2 1-15,-1 6-3 0,-4 0 3 0,-2 4-1 16,-2 5-2-16,1 3 3 0,-2 6 0 0,0 7 2 15,2 4-3-15,1 1-4 0,1 4-10 0,-1 2-15 16,-1 1 0-16,-1 3 2 0,-1 7 7 16,-5 5 16-16,-1 5-1 0,0 8 4 0,-1 1 0 15,2 3-2-15,1 5 1 0,2 2 0 0,0 5 0 16,3-1 2-16,-1 0-1 0,1 1-2 16,4-1 2-16,5-3 1 0,2-3-2 0,6-6 2 0,3-6-2 15,3-6 0-15,4-9 2 0,3-2 1 16,-1-7 0-16,7-2 2 0,2-5-3 0,-1-5 0 15,4-1 1-15,-1-3-3 0,-2-2 1 0,0-4 1 16,-4 0-1-16,-1 0 1 0,-4-2 1 16,-4 0 0-16,0 1 1 0,-4 3 1 0,-4-1-2 0,-4 5 1 15,-2 3 0-15,-1 3-1 0,-3 3 1 16,-3 0-1-16,-1 3-3 0,0 0-5 16,0 0-3-16,0 3-14 0,2-2 3 0,-1 3 1 0,1 2 2 15,2 4 13-15,3 4 2 0,2 3 1 16,2 0 3-16,5 1 0 0,3 0 1 0,7 1 2 15,5-3 2-15,4 0-1 0,2-1 2 0,2-4 0 16,0-1 0-16,0-5 0 0,2-2 2 16,-5-3-2-16,2-3 1 0,-5-4 2 0,0-1 0 15,-3 0-2-15,-4-3 3 0,-3 0-1 0,-1-1 0 16,-7-1 3-16,-5 2-2 0,0 1 3 0,-6 1 0 16,1 2-1-16,-5 1 1 0,0 2-7 15,-3 0-1-15,-1 2-4 0,1 1-4 0,-7 2-3 16,-3 0-1-16,-4 3 1 0,-5 1 2 0,-3 4 4 15,2 1-3-15,3 3 0 0,2 2 0 16,6 3-2-16,2 3 1 0,4 1-1 0,6 2 1 16,5 0-5-16,4 1 3 0,4 1-2 0,7-4-1 15,2 2 4-15,6-4-11 0,1-3-6 0,0-1-11 16,-3-6-16-16,1-2-15 0,-6-5-17 16,0-3-27-16,0-3-40 0,-4-4-44 0,-3-1-98 15,-1-3-310-15,-4-3-780 0</inkml:trace>
  <inkml:trace contextRef="#ctx0" brushRef="#br0" timeOffset="36798.9942">19727 6621 2527 0,'-47'0'38'0,"-4"0"-9"15,1 0-23-15,25 4-30 0,21-1-1 0,9 0 5 16,8 2 13-16,14 5 28 0,17 0 2 15,14-1-9-15,15 4-85 0,9-1-285 0,5 5-1111 16</inkml:trace>
  <inkml:trace contextRef="#ctx0" brushRef="#br0" timeOffset="37829.203">22003 7044 1766 0,'-2'-5'836'15,"-1"0"-723"-15,2 0-29 0,3 4-49 0,6-1-25 16,3 0-3-16,8 0-2 0,4 1 2 16,7 0 2-16,7 1-3 0,6 0 1 0,1 0-1 15,7 0-6-15,5-2 8 0,-1 1 0 0,2-4 1 16,1 0 3-16,-6-1-1 0,0-3 1 0,-4 1 3 16,-3-3 4-16,-6-1 3 0,-7 0 3 15,-6-1 7-15,-10-1 2 0,0 3 8 0,-5-3 4 16,-4 1-1-16,-3-1-2 0,-3 1-8 0,-2 1-7 15,-3 0-9-15,-1 3-4 0,-3 1-7 0,1 1-3 16,-7 4-2-16,1 1-7 0,-10 4 5 0,-4 0 0 16,-5 6 1-16,-6 1 9 0,1 4-3 0,1 0-1 15,3 3 0-15,6 3-4 0,1 4-1 16,4 2 1-16,5 2-1 0,1 4-4 0,5 1 2 16,2 1 0-16,8 0 0 0,9 1 9 0,1-4 0 15,5 1 2-15,8-4 6 0,6-1-4 0,3-6 5 16,7-4 2-16,2-5-2 0,0-3 1 15,0-4-4-15,-4-2-1 0,5-4-3 0,-2-1 2 16,-1-5-3-16,-2 5 0 0,2-5-1 0,-6 3-3 16,-1-4 1-16,-2 2-1 0,-3-1-1 15,-3-2 1-15,0 2-3 0,2 1 0 0,-5-1-2 16,1 3 0-16,-5 0 0 0,2-1 0 0,0 3 2 16,-4-2-4-16,4 2 1 0,-4 2-1 0,4-1-2 15,4 0 4-15,2 2-1 0,6 2-4 16,4 1 3-16,6 0-2 0,2 2 2 0,2 1 2 15,7 0 1-15,7 0-2 0,3 2 0 0,3 0-2 16,6 0-1-16,5 1 4 0,0-2-1 0,1-1 0 16,-1 1 0-16,-5-2-1 0,-9-1 1 0,-6-4 0 15,-6-2 3-15,-8-3 1 0,-5-1-2 16,-9-3 3-16,-2-3 3 0,-7-1 7 0,-4-1 2 16,-6 2 2-16,-3-3-1 0,-1 3-6 0,-4-2 1 15,0 3-3-15,-4-2-3 0,-1 2-7 0,-3-1 2 16,-6 2-4-16,-3 0-2 0,-7 1 8 15,-4 2-6-15,-8 1 2 0,-5 2 2 0,-3 5-4 16,-2 2 5-16,2 3-2 0,1 1 1 0,6 2-4 16,6 7-2-16,7 2-1 0,6 2-3 0,8-1 6 15,4 4-3-15,10 0 0 0,4-1 5 16,9 1-3-16,12-3 5 0,10-4 2 0,7-3 0 16,8-4 1-16,1-4-1 0,2-3-2 0,-3-3-1 15,-4-5 2-15,-4-3-1 0,-3-3 2 16,-5-3 2-16,0-2-4 0,-2-3 2 0,-1-4 0 15,1-5 0-15,-3-1 3 0,-1-2 0 0,-3-4-1 16,-2 1-1-16,-6-4 1 0,-4-1-1 0,-1 1-1 16,-7 0 1-16,-3 4-4 0,-3-1 1 0,-4 4 0 15,-4 1 0-15,-2 1 0 0,-1 4 1 16,-4 6-1-16,2 4 1 0,3 5 0 0,1 5 0 16,1 2-1-16,4 2-2 0,-3 4-5 0,3 2-1 15,0 0-1-15,-3 6 1 0,-3 4 5 0,0 9 1 16,3 8 0-16,-3 1-1 0,6 6 0 0,-1 1 0 15,1 5 1-15,0 1-1 0,-3 8 0 16,3 1 1-16,-3 5-3 0,-2 0 0 0,3 0 0 16,0 0-3-16,5-4-10 0,1 0-25 0,-2 1-53 15,4-5-122-15,-3 0-505 0,0-3-1030 16</inkml:trace>
  <inkml:trace contextRef="#ctx0" brushRef="#br0" timeOffset="38876.0979">5062 8843 1941 0,'-26'-12'284'0,"-9"-1"3"0,-3-4-64 0,8 8-67 15,11 3-36-15,0 3-25 0,7 3-26 0,1 4-23 16,-2 3-19-16,2 2-10 0,0 6-4 0,-3 2 3 16,2 6 3-16,0 2-4 0,0 5-1 0,5-3-4 15,1 2-5-15,8-1 4 0,2 1-3 16,4 1 1-16,5-1 0 0,2-1-4 0,6-3 10 16,4-3 3-16,5-4 2 0,4-4-2 0,7-3-3 15,7-7-5-15,2-4-1 0,4-6 1 0,5-5-4 16,-2-3-5-16,0-7-1 0,-5-5-11 0,-4-6 6 15,-2-2 4-15,-7 0 0 0,-5-2 10 16,-10 1-7-16,-6-1-1 0,-6 3-1 0,-7-2 2 16,-6-1 1-16,-4 0-1 0,-6 2 0 15,-3-1-5-15,-3 3 4 0,-5 2 2 0,1 4 1 16,-4 1 2-16,2 5-2 0,3 4-2 0,0 2 0 16,6 3 2-16,3 5 3 0,6 3-3 0,5 2 0 15,0 1-13-15,0 0-6 0,4 0 1 16,11-2 4-16,6-1 9 0,16-2 3 0,12-2 1 15,9-1-1-15,8-1 0 0,3-2 2 0,-2-2 1 16,-3 2 1-16,-6-2-2 0,-6-1 0 0,-3-2 2 16,-9-1 3-16,-9 0 8 0,-7 2 2 0,-6-1 4 15,-9 0 6-15,-1 2 6 0,-6-1 5 0,-2 3 3 16,0 1 3-16,-2 5-8 0,-4 2-5 16,2 0-8-16,-3 4-10 0,-4 1-1 0,0 6-8 15,-8 7 0-15,-1 8-3 0,-5 4-4 0,-2 5 7 16,0 5 0-16,3 6 0 0,5 5 3 15,0 7-5-15,6 8-1 0,2 6-1 0,2 5 4 16,7 8-1-16,3 6-1 0,1 3-1 0,7 0-5 16,1-2 5-16,1-2 0 0,1-4 3 0,2-2-1 15,-1-5-5-15,0-1-1 0,1-6-4 16,-1-6-1-16,0-7-12 0,-1-8-13 16,-2-7-20-16,-2-6-28 0,1-7-24 0,-5-6-47 15,1-9-77-15,-2-4-149 0,-2-6-588 0,0-9-667 0</inkml:trace>
  <inkml:trace contextRef="#ctx0" brushRef="#br0" timeOffset="39051.62">5597 9449 2280 0,'-1'-7'199'16,"1"-1"-36"-16,4-4-48 0,5 3-29 15,7-1-3-15,7-1 5 0,7-1-12 0,9 1-19 16,3 0-21-16,8 2-12 0,10 0-6 0,7 0-9 15,3 2-5-15,5 1-33 0,-3-1-99 16,0 1-214-16,-3 0-664 0,-1-1-635 16</inkml:trace>
  <inkml:trace contextRef="#ctx0" brushRef="#br0" timeOffset="40190.1875">7225 9482 361 0,'-5'-3'406'15,"3"0"-16"-15,-4 1-67 0,4 0-50 0,2 2-17 16,0 0-41-16,-1 0-37 0,1 0-35 0,0 0-20 16,0 0-28-16,1 0-13 0,-1 2-10 15,0-2-3-15,0 0 2 0,0 0-1 0,0 0-4 16,0-2-5-16,1 2-2 0,1-3-14 0,5-3-12 15,6-8-11-15,11-7-14 0,2-7-5 16,12-3-1-16,4-6-2 0,9 0 3 0,4-3 2 16,1-5 1-16,5-3-2 0,-3-4 1 0,-4-4-1 15,-1-4-1-15,-6 1 10 0,-5-2-4 16,-4 2 2-16,-7 1 1 0,-5 0-8 0,-1 3 6 16,-7 3 2-16,-6 5 1 0,0 3 3 0,-6 8-5 0,-4 2-1 15,-2 7 2-15,-2 8 5 0,-3 5 8 16,1 6 1-16,-1 2-6 0,2 5-11 0,0 2-8 15,-3 7-4-15,-4 5 2 0,-9 10 6 0,-2 7-2 16,-2 9-2-16,2 5-1 0,4 3 2 16,6 4 1-16,8 3-3 0,5 6 4 15,7 1-6-15,9 3 4 0,6 1 3 0,9-4-2 0,6-3 3 16,5-9-2-16,4-7-2 0,0-7-1 0,1-7 3 16,-3-9-1-16,1-5 0 0,-4-5 0 15,-2-7 0-15,-2-6-1 0,0-7 1 0,-5-6 1 16,2-6-5-16,-3-6 3 0,-3-9-4 15,-5-2-1-15,1-1 2 0,-8-3 1 0,-3-2 2 0,-3-1 3 16,-4-2-6-16,-1 0 1 0,-5 1 1 16,-2-2-1-16,-2 4 6 0,-4-1-3 0,2 7-2 15,-4 0-2-15,-1 8-2 0,-3 4 5 0,2 4 2 16,1 6 0-16,0 5 0 0,4 4-2 16,-1 5-2-16,4 3-4 0,1 1-4 0,1 2-5 0,-1 5-2 15,1 8 0-15,-4 6 8 0,3 8 5 16,1 6 3-16,1 4 2 0,4 3-4 15,0 4 1-15,3-3 1 0,2 2 0 0,0 0 2 0,0 1 0 16,2 0-5-16,-1 0 0 0,4-1-2 16,-2 0 3-16,-2-2 0 0,3-4 3 0,0-3-3 15,-1-10-3-15,-1-7-4 0,2-9-5 0,2-4 8 16,3-10-4-16,1-5 4 0,2-6 0 16,6-9-6-16,-1-2 5 0,-2-5-1 0,1-1 5 15,-3-2 1-15,-1 1 0 0,-1-2 0 0,-2 2-3 16,-3 2 6-16,-5 1-1 0,1 6 0 0,-3 7 1 15,-5 3-4-15,2 7 2 0,-4 4-5 0,-1 1-8 16,-1 2-7-16,1 2-6 0,3 1 0 0,0 5 6 16,6 6 11-16,0 2 4 0,3 5 6 15,5 2 1-15,1 3-4 0,3 1 4 0,4-1 1 16,5-2 0-16,2 0 4 0,4-4-2 0,1-2-1 16,6-1-1-16,1-8 3 0,-3 0 0 15,1-8 3-15,-2-7 2 0,-5-3-5 0,-4-5 5 16,-1-2-2-16,-1-4 3 0,-3-2 2 0,-3-4-3 15,-4-3 0-15,0-3-3 0,-3 1 0 16,-3-1-1-16,-2-1 2 0,-3 2 5 0,-2 4-1 16,-5 4 4-16,-2 4 2 0,-1 5 4 0,-2 3 6 0,-3 5-6 15,1 3-8-15,-2 2-8 16,-4 2-7-16,-7 6 0 0,-4 6 2 0,-7 4 2 0,-4 6-4 16,1 4 2-16,6 4-4 0,4 2-2 0,4 4 7 15,8 0-6-15,5 2 0 0,3-1 0 0,6-2-3 16,4-1 1-16,4-1 2 0,1-3-2 15,8-6-11-15,4-3-13 0,3-6-18 0,2-6-22 16,0-1-23-16,-2-5-39 0,-2-4-71 0,-8-4-140 16,-3-4-593-16,-3-1-702 0</inkml:trace>
  <inkml:trace contextRef="#ctx0" brushRef="#br0" timeOffset="40390.957">7333 8788 2416 0,'-11'0'-19'0,"-1"-1"-26"0,4 2 6 0,19 1 12 0,18-2 42 16,13-2 28-16,17-1-7 0,11-3-11 15,13-1-7-15,10-1-5 0,10 0-11 0,8 0-63 16,10-1-192-16,8 2-491 0,4 0-635 15</inkml:trace>
  <inkml:trace contextRef="#ctx0" brushRef="#br0" timeOffset="41531.3197">11344 8074 965 0,'-22'-15'376'0,"-9"-2"20"16,-5-5-44-16,11 10-73 0,7 3-32 16,8 4-73-16,2 3-60 0,5 2-54 0,2 3-35 15,-2 4-3-15,0 8 28 0,-1 10 27 16,-3 7 14-16,4 7-2 0,-1 5-17 0,3 6-12 15,2 2-5-15,2 6-8 0,0 0-4 0,2 2-5 16,2 1-10-16,-1 3-4 0,3 5-5 16,1 3-6-16,4 3 2 0,4 0-2 0,5 1-4 0,4 1-2 15,5-9-1-15,4-4-6 0,4-11 3 16,6-12 0-16,2-10-10 0,2-9 3 0,3-7-17 16,0-9-12-16,0-7-10 0,1-10-13 0,4-6-4 15,-7-6-7-15,0-5-4 0,0-6 1 0,-9-2 5 16,-2-7 10-16,-6-3 15 0,-7-2 18 15,-7-1 10-15,-6-1 7 0,-3 1 8 0,-6 4-3 16,-3-2 6-16,-4 7-1 0,-3 0 2 0,-6 4 7 16,-1 7 8-16,-2 3 9 0,-1 8 6 15,1 2 6-15,-6 9-5 0,-1 3-6 0,-5 4 0 16,-3 6-11-16,-3 4 2 0,1 5 1 0,-1 4-10 16,3 4 4-16,0 4-4 0,4 4-1 0,2 5 0 15,6 0-2-15,5 3-7 0,7 2-4 16,6-3 2-16,4 2-2 0,7 1 5 0,6-4 1 15,5 0-5-15,5-7 5 0,4-4-2 0,4-8 0 16,2-7 3-16,3-6-2 0,1-7 1 0,-2-6-2 16,-3-2 1-16,-4-5-1 0,-3-6 2 0,-3-2 1 15,-2-3-5-15,-4 0 7 0,-5-1-4 16,-1 0-1-16,-5 0 4 0,-2-1-3 0,-3-2-3 16,-1 2 4-16,-2 1-2 0,-2 0-3 0,-3 3 4 15,0 4-2-15,-1 3-5 0,0 7 6 0,2 3-4 16,-2 3 0-16,1 3 1 0,1 1-12 15,-4 3 4-15,-3 1 3 0,0 5 1 0,-5 8 7 16,-2 3-1-16,1 6-1 0,2 0-4 0,3 2 4 16,3 0-2-16,3-1-2 0,4 3 8 0,3-3-8 15,4-1 2-15,1-1 1 0,1 0-3 16,5-3 1-16,-2-3 3 0,7-3-2 0,-2-3 2 16,6-4 5-16,0-8-3 0,6-2 3 0,1-7 1 15,-3-4-6-15,-2 0 1 0,1-6 1 0,-2-2-4 16,1-3 6-16,-2-1-1 0,-1-3 1 15,0 0-4-15,3-5-1 0,0-3 0 0,1-1 2 16,-1-2 2-16,4 1-6 0,-1-2 1 0,5 1-3 16,-2 5 0-16,0 3 7 0,-4 7-5 0,-3 6 0 15,-3 7-1-15,-3 2 2 0,-1 6-7 0,-3 3-3 16,-2 4 1-16,0 4-10 0,0 5 14 16,-1 6 2-16,-1 3-1 0,-1 5 13 15,-2 3-7-15,-2-1 3 0,-1 5 0 0,-4 0-6 0,0-1 2 16,0 1 0-16,-1-2 1 0,-2 1 3 15,0-2-4-15,2-3-4 0,2-1 3 0,2-3 0 16,1-5-1-16,4-3 0 0,2-7-8 0,4-5-11 16,6-9-8-16,7-6-9 0,5-8-13 0,5-4-2 15,1-4-4-15,0-3-2 0,2-4 7 16,0-4 15-16,-4-3 8 0,0-5 17 0,-1 0 7 16,1-3-1-16,3-5 4 0,-2 1 2 0,1-1 4 15,0 2 9-15,-5 1 8 0,-2 4 7 0,-4 4 12 16,-5 5 13-16,-4 4 4 0,-5 8 3 15,-4 4-2-15,0 10-16 0,-6 2-6 0,0 5-11 0,-2 4-15 16,-1 0-10-16,2 3-5 0,-1 5-2 16,1 5 4-16,5 9 10 0,-3 6-3 0,5 4 6 15,0 2-1-15,-1 4-10 0,-3 1 3 0,4 1-1 16,-4 2-3-16,-2 3 10 0,-3 3-6 16,-3 0-2-16,-2 6-1 0,-4-1-9 15,-2 1-6-15,-1-1-14 0,-7-2-21 0,-1-3-28 0,0-2-35 16,0-6-33-16,2-5-37 0,3-12-51 0,4-9-99 15,2-8-215-15,2-6-417 0,3-6-94 16</inkml:trace>
  <inkml:trace contextRef="#ctx0" brushRef="#br0" timeOffset="41682.3499">13722 8663 1362 0,'5'-11'524'15,"7"-3"-152"-15,4-3-158 0,1 4-60 0,-1 2-41 16,3 3-39-16,3-1-25 0,6 0-20 15,3 3-15-15,4 1-5 0,4 1-4 0,1 1-25 16,4 0-86-16,-1 2-207 0,0-1-657 0,1-1-539 16</inkml:trace>
  <inkml:trace contextRef="#ctx0" brushRef="#br0" timeOffset="42930.3446">15654 8489 1 0,'18'-7'133'0,"4"-5"221"0,5 0-79 0,-4 0-2 16,-2 4 15-16,-4-3 3 0,-2 3-21 15,-2-1-23-15,0-1-26 0,-8 2-29 0,2-2-29 16,-5 0-32-16,-3 0-22 0,-5 0-21 0,3 1-12 15,-6-4-11-15,-1 2-11 0,-2-5-6 16,-7 5-9-16,-2-2-3 0,-8 5-2 0,-4 5-3 16,-7 2 0-16,-8 5-4 0,-5 8-2 0,-8 5-10 15,-2 5-1-15,-5 3-4 0,6 2 0 0,0 0 5 16,8 3-8-16,7 3-1 0,8-1-5 16,10 2-4-16,15 0 3 0,6 1 0 0,9 0 3 15,10-2 1-15,13 0 1 0,2-2 0 0,13-5 1 16,3-3 5-16,10-4-1 0,5-7 1 0,-2-3-1 15,1-5-6-15,-3-6 7 0,-6-2 2 16,-6-4 1-16,-7-3 7 0,-4-3-8 0,-1-4-4 16,-6 0 0-16,-4-4-1 0,0 1 1 0,-6-2 0 15,2 1 2-15,-9-1-5 0,2-2 2 0,-5-1 0 16,2-1 1-16,-5-1 0 0,-5 2-3 0,2 3-2 16,-1 4-5-16,-2 1 4 0,-2 5-1 15,4 4 1-15,-4 4 0 0,5 2-9 0,-2 3 0 16,1 1-2-16,-3 4 1 0,-2 2 3 0,-1 6-1 15,0 5 1-15,-3 4-2 0,3 2 1 16,6 2 2-16,1 5 1 0,7 1 1 0,5 6-3 16,6-2 3-16,5-1 1 0,10 6 0 0,10-6 4 15,7 3-13-15,7-5-17 0,4-3-13 16,4-5-19-16,-1-9-3 0,2-7 2 0,-3-6 3 16,-1-6 3-16,-5-6 9 0,-2-3 12 0,0-8 11 0,-3-1 19 15,-1-4-1-15,-6-1 3 0,0-4-1 16,-3-1-3-16,-6 0 4 0,2-3 3 0,-6 0 2 15,-3 2 3-15,-4-2 2 0,-4 3 3 0,-2 0 2 16,-4 1 6-16,-5 4 3 0,0 3 2 16,-6 5 3-16,-2 2-4 0,-3 3 3 0,-2 5-4 15,-3 1-5-15,-1 3-4 0,-3 1-7 0,-4 4-6 16,-4 8-2-16,-3 0 4 0,-5 10-3 0,-1 5 0 16,1 3 1-16,5 6-9 0,4 3 6 0,2 5 1 15,10 2 1-15,8-1 6 0,7 3-5 16,10-3-2-16,5 0 1 0,8-5-2 0,5-2 4 15,8-6 1-15,4-6 1 0,2-7-4 16,2-9 2-16,2-6 1 0,-3-6 2 0,2-7 5 16,-1-4-8-16,-1-7-3 0,-3-4-1 0,-2-2-2 15,3-3 4-15,-4-3 1 0,3-1-1 0,-5-4-5 16,-2-3 1-16,-5-2 0 0,-5-6 4 16,-2 0 6-16,-2-1-5 0,-8 1-2 0,-3-5 0 0,-2-1-3 15,-4 1 6-15,-3 2-1 0,-4 6 4 16,-3 3-2-16,-3 6-3 0,-1 6 3 0,-3 6 0 15,-3 6 0-15,2 7 1 0,-1 5-2 0,2 4-4 16,2 5-6-16,-3 3 5 0,1 5-2 16,-3 2 4-16,0 9 0 0,0 4-3 0,0 5 2 15,1 8 0-15,3 2 5 0,3 5-3 0,-1 4-3 16,7 3 0-16,1 2-5 0,0 0 7 0,-1 0 0 16,1-4 4-16,2 1-3 0,-2-1 1 15,4-2-2-15,2-2-2 0,0-7 6 0,1-6-2 16,1-9 0-16,-1-6 0 0,2-6-3 0,-1-4 5 15,0-5 3-15,6-3 4 0,2-6 1 0,5-3-5 16,5-3-3-16,2-3-4 0,0-2 3 0,0-3 0 16,0-3-1-16,0-1-1 0,3-1-8 15,-3 1 7-15,-1 3 2 0,-1 4 0 0,-4 3 3 16,-4 5-8-16,-2 2-2 0,-4 5-5 0,-3 3-3 16,-2 2 3-16,1 5-2 0,-4 4 3 0,2 0-1 15,-2 5 4-15,0 2 4 0,-2 1 2 0,-3 5 7 16,-1-1-7-16,-1-1 0 0,0 1-3 15,0 0-2-15,-1-2 4 0,0 0-12 0,0-4-28 16,1-1-51-16,2-1-88 0,1-3-159 0,2-3-591 16,-1-2-721-16</inkml:trace>
  <inkml:trace contextRef="#ctx0" brushRef="#br0" timeOffset="43099.0615">17914 7922 1984 0,'-3'-5'134'0,"-1"-1"-46"0,0-1-65 0,2 4-63 15,2 4-38-15,-1 1-21 0,1 5-39 16,-3 3-111-16,0 4-358 0,2 3-410 0</inkml:trace>
  <inkml:trace contextRef="#ctx0" brushRef="#br0" timeOffset="44820.5406">18668 8470 2160 0,'6'-10'202'0,"-4"-4"-5"0,5-1-64 15,-1 6-14-15,-2 6-11 0,-2 0-26 0,-1 2-31 16,-1 2-27-16,0-1-23 0,0 3-5 0,0 2 3 16,1 6 3-16,-1 3 9 0,0 6 3 0,0 4 4 15,-1 3-2-15,0 2-3 0,1-1 0 0,1-1-4 16,3 3 6-16,0-3 2 0,7 0 2 0,-1-3-2 15,2-3-2-15,5-3 1 0,3-5-1 16,2-3 7-16,3-5-1 0,1-4-1 0,1-5-4 16,1-2-5-16,-2-4 1 0,-4-2-1 0,2-4 0 15,-3-2-3-15,-1 1-3 0,-1-4-2 16,-1-1-1-16,-2 1 5 0,-1-2-1 0,0 0-2 16,-2 0 2-16,-2-1-6 0,-1 5 6 0,1 2 1 15,-4 2 1-15,-3 2 4 0,0 4-3 0,-1 1-1 16,-3 2-2-16,1 3 1 0,-1 0-3 15,0 3-3-15,-1 0-5 0,1 0-13 0,0 2-6 16,-2 1 2-16,0 5 5 0,-3 4 10 16,0 6 6-16,0 3-2 0,-2 3-1 0,3 1 3 15,1-1-1-15,3 2 2 0,1-2 1 0,3-1-4 16,5-1 2-16,1-3 4 0,0-3 0 0,3-1 4 16,2-1-4-16,-1-4 2 0,0-3-3 0,0-1 4 15,2-2 2-15,-3-4 1 0,5-3 2 16,-2-1-5-16,3-2 2 0,-2-1-4 0,2-1 1 0,1-2 2 15,1-1-4-15,-2-2-2 0,-1 2-2 16,1-4 0-16,-2 2 2 0,1 0 3 16,-3-3 0-16,-3 2-3 0,3-2 2 0,-5 1 0 0,1 0-1 15,-5 1 5-15,1 1-4 0,-2-1 1 0,-1 4-2 16,-3-1-2-16,0 4 3 0,3-3 0 16,-3 2 4-16,-1 2-3 0,1-3 1 0,-1 5-2 15,1-2-2-15,1 3 4 0,-1-1-3 0,-1 2-1 16,1-3-2-16,0 3-2 15,1-1 2-15,-2 0 0 0,1 2 3 0,0 0-1 0,-1 0-1 16,1 0-1-16,1-1-2 0,-2 1 4 0,1-1-2 16,0 0 0-16,2 0 1 0,-1-2-4 0,1 0 3 15,3 0 1-15,-1-2 1 0,1 0 1 16,-1-2-3-16,1 2 0 0,-2-1-2 0,3-2 4 16,-3 2-2-16,2 0 2 0,-2-1-1 0,0 1-3 15,0 0 3-15,-1-3-1 0,2 4 3 0,-2 1 2 16,-3 2-4-16,1-1 0 0,0 0-2 0,-1 4 1 15,0-1-1-15,0 1 0 0,0 1 0 16,0-1-4-16,0 0 2 0,0 0-3 0,0 0 0 16,0 0 1-16,0 0-4 0,0 0 1 0,0 0-3 15,0 0 2-15,0 0 3 0,0 0 4 16,0 0 2-16,0 0-1 0,0 3 2 0,0-3-1 16,0 0 2-16,0 0 2 0,0-3-4 0,0 6 0 15,0-3-2-15,0 0-1 0,0 0 2 0,0 0 1 16,0 0-1-16,0 0-2 0,0 1 1 0,0 0 1 15,0 2 0-15,2-1 5 0,-2-1-3 16,1 1-2-16,-1 0 0 0,1-1 1 0,0 3 0 16,1-3 2-16,-2 2-2 0,1 0 0 15,-1 1 0-15,0-1-1 0,1 1 0 0,0 1 3 0,1 3-1 16,-2 0-2-16,1 1 3 0,-1 4-4 16,0-2 2-16,0 1 3 0,0-1-1 0,0 3 1 15,2-1 0-15,-2 1-1 0,2 1-2 0,-1-2 3 16,0 2-1-16,4-3 1 0,-1 2-1 15,-1-3-1-15,4 3 3 0,-2-3 0 0,2 0 5 16,4-2 0-16,-1-1 4 0,5-1-2 0,1-1 0 0,4-2 2 16,2-2-2-16,0-1 0 15,2-2-3-15,-2-3-1 0,-1-1 4 0,2-4 1 0,2-3 2 16,-3-3-2-16,0-1-4 0,5-4-4 16,3 0-2-16,1-5 2 0,2-1-2 0,3-5 2 15,-1-2 1-15,-1-5-2 0,-1-5 0 16,1-5 1-16,2-2-2 0,-2-6-1 0,-1-1 0 15,-2 2-2-15,-3-1-1 0,-6 3-1 0,-4 3-1 16,-4 4 2-16,-3 2 1 0,-5 4 2 0,0 4 0 16,-3 7 2-16,-5 3-1 0,-3 7 3 0,2 2-3 15,-2 7-3-15,0 0-1 0,-2 4-2 0,1 2 1 16,-4 5 0-16,-1 4-1 0,-5 6-1 16,-5 5 4-16,-4 6 0 0,-5 9 1 0,1 2 4 15,2 7-4-15,-2 0-1 0,7 7 4 0,2-2-3 16,2 3 5-16,5-1 1 0,4 0-3 0,7-1-3 15,4-3 2-15,7-1-2 0,3-7 1 0,7 2 4 16,6-6-6-16,0-5 3 0,6-5-1 16,2-7 1-16,1-6 4 0,0-5 1 0,-2-5 2 15,3-2-3-15,0-7 1 0,-2-1 0 0,1-7-5 16,0-1 5-16,-3-7-6 0,0 0-1 16,-3 1 0-16,-3-4-3 0,1 1 6 0,-4 1 2 15,-3 0 1-15,-4 6-1 0,-2 3 0 0,-4 5-4 16,-2 3 1-16,0 5 2 0,-5 4-8 0,-2 1 2 15,0 2-7-15,0-1-10 0,0 3 5 0,0 3 0 16,1 6 7-16,2 9 7 0,1 4 2 16,-1 9-2-16,5 6-2 0,-1 3 3 0,3 7-4 15,3 3 3-15,-1 2 4 0,0 8-6 0,6 3 5 16,-5 5-2-16,5 7 0 0,-7 3 5 0,3 5-7 16,-6-2 2-16,-1 5-2 0,-6 0 1 15,-4-5-2-15,-4 0 3 0,-3-7 0 0,-3-2-1 16,-4-4 2-16,1-4 1 0,-5-5-2 0,-1-8 3 15,-1-4 0-15,-4-7-4 0,-3-10 4 0,-1-6-2 16,1-10 2-16,1-6 0 0,2-6 0 16,1-7-4-16,1-5 2 0,-2-4 2 0,4-5 0 15,2-5 4-15,2-3-3 0,2-4-3 0,3-4-2 16,3-3 0-16,4-2 0 0,5-3 2 16,1 4-2-16,2-2 0 0,5 1 1 0,0-2-3 15,5 1 1-15,2 0 3 0,3 0-8 0,3 1 4 16,5 0-3-16,3 0-4 0,4 4 2 0,4-3-3 15,4 0-4-15,3-2-7 0,2 2-6 16,3 1-12-16,-1 4-10 0,5 1-17 0,-5 2-31 16,0 1-40-16,-4-2-49 0,-1 3-80 0,-4 0-162 15,-7 1-464-15,-3 0-665 0</inkml:trace>
  <inkml:trace contextRef="#ctx0" brushRef="#br0" timeOffset="45184.1941">20755 7758 1591 0,'-7'-7'311'16,"-2"1"-2"-16,4-3-63 0,3 8-46 16,4-1-46-16,0 2-49 0,7 0-34 0,3-1-11 15,9 1 6-15,11 0 5 0,8 3-3 0,9 0-9 16,3 2-10-16,9-2-7 0,1 2 1 0,5-2-3 15,-2 1 0-15,3-1-1 0,-3 0-10 16,2 0-1-16,-3 0-4 0,-3-1-4 16,-2 0 1-16,-5 1 1 0,-6-1 1 0,-5-1-3 0,-6-1 0 15,-9 0-3-15,-6-1 0 0,-9 1 5 0,-2-1-5 16,-3 0 5-16,-7 1-4 0,0-2-3 0,-2 4 2 16,1-2-5-16,-1-2-1 0,-1 2-2 0,0 0 2 15,0-1-5-15,0 1 0 0,2 0 0 16,-1 0-5-16,1 0 1 0,-1 0-4 0,-1 0-2 15,-2-2 3-15,-1 1-2 0,-4 0-4 0,0 2-12 16,0 0-18-16,-2 4-30 0,-2 2-40 16,-4 7-81-16,-4 3-235 0,-2 3-1132 0</inkml:trace>
  <inkml:trace contextRef="#ctx0" brushRef="#br0" timeOffset="46321.413">4412 10355 1 0,'12'-16'108'0,"1"-5"340"0,7-3-54 16,-6 2-46-16,-2 3-24 0,-2 0-31 0,-4-1-48 15,-1 2-40-15,-1-2-25 0,-3 1-26 16,0-1-23-16,-2-2-20 0,-1 1-22 0,-3 0-7 16,-3 3-10-16,-2-2-5 0,-3 3-8 0,-2 4-12 15,-5-2-11-15,-3 7-11 0,-4-1-3 16,-4 4-3-16,0 4 0 0,-9 3 1 0,-1 4-6 16,-7 6 5-16,0 4-4 0,-1 5 0 0,0 5 3 15,4 5-5-15,2 1 0 0,4 7-5 0,4 1 1 16,6 8-3-16,0 8 1 0,5 1 2 15,2 4-9-15,1 3 10 0,3 4-8 0,6-1 1 0,1 1 3 16,5 0-8-16,1-5 6 0,4 3-3 16,2 5 3-16,4 1 4 0,0 4 1 0,3 1 2 15,1-1-5-15,1 0 1 0,1 2 1 16,3 1-3-16,-2-3 4 0,0 1-5 16,-3-1 1-16,1 1-1 0,-3 1-3 0,-3-4 8 15,-1 2-6-15,-1 1 3 0,-4-4-1 0,1-1-4 0,-1-8 4 16,-1-5-1-16,-1-5 1 0,0-4-1 15,0-4 0-15,-2-4-2 0,1-5-1 0,-1-1 3 16,0-4 0-16,0 0 1 0,-2 0-3 0,-1-2-5 16,1-4 6-16,2-2-3 0,1-4 4 15,0-1 5-15,3-4-8 0,0 0 0 0,1-4-3 0,2 1-2 16,1-4 4-16,-1 1 1 0,3-2-1 16,3 2-5-16,0-2 6 0,7 0-2 0,4 1 5 15,6-4 11-15,7-2-11 0,8-2 0 0,10-3-2 16,7-3-3-16,6-2 6 0,8-2 0 0,1-1-1 15,4-2-2-15,4-1-1 0,3 0-1 16,-2-1 2-16,0 1 8 0,-7 0-8 0,-3 1 3 0,-4 2-3 16,-8 1-7-16,-7-2 8 0,-3 3 0 15,-8 1-2-15,-9-1 3 0,-4 3-3 16,-8 1 0-16,-5 2 3 0,-8 1 7 0,-4 0-2 0,-2 2 7 16,0 0-1-16,-1 0-6 0,0 2 6 15,-1-2-3-15,1 0 0 0,0 0-4 16,0 0-3-16,-2 0-3 0,-2 0 0 0,3-2 2 15,-2 2-4-15,0 0 1 0,1 0-4 0,2 2-6 16,-1-2 4-16,1 0-5 0,0-2-7 0,-1 2-12 16,1-2-30-16,0 1-44 0,0 0-92 0,-2 0-269 15,0-4-1232-15</inkml:trace>
  <inkml:trace contextRef="#ctx0" brushRef="#br0" timeOffset="48594.779">5575 10870 156 0,'8'-8'588'0,"0"-4"-132"16,1-5-92-16,-3 6-36 0,2-1-39 16,-3 2-34-16,0 2-42 0,-4 1-36 0,0 2-30 15,-1 3-24-15,0 0-30 0,-1 2-20 0,1 2-20 16,0-1-22-16,-1 0-14 0,0 0-10 0,-3 2-2 16,-1 4 4-16,-2 3 7 0,-1 5 5 0,-6 4-1 15,2 4 5-15,-1 2-4 0,-1-1-2 0,4 4 3 16,3-3-9-16,1 1 0 0,4 2-3 15,2-1-1-15,2 0 2 0,7 1-3 0,1-1 3 16,3 4-3-16,5-2 4 0,3 2 1 0,0 2-1 16,7-2 3-16,-3-1-8 0,5 2 0 0,-1-1-3 15,-3 1-1-15,-1 0 1 0,-6-3 2 16,0-2-1-16,-7-4-3 0,-2-1 1 0,-1-3 0 16,-6-3 2-16,1-1 3 0,-1-4-1 0,-4 1 0 15,-1-6 3-15,-1 0 1 0,0-1 8 0,1-1 1 16,-5-1 0-16,-1 0 0 0,1-1-4 15,-3 1-4-15,-4-2-1 0,1 0 1 16,-6-1-6-16,-1 0-1 0,-2 0-6 0,-7-1-4 0,-1 0-2 16,-1-1-3-16,-2 0-10 0,-4-2-13 15,0 1-14-15,-3-4-18 0,2 1-22 0,-1 0-37 16,4-4-65-16,-2-1-119 0,2-1-489 0,0-4-860 16</inkml:trace>
  <inkml:trace contextRef="#ctx0" brushRef="#br0" timeOffset="49082.3763">5401 10976 1819 0,'12'-16'149'16,"7"-9"-32"-16,6-6-56 0,3 5-40 16,2 6-14-16,1 3-11 0,2 1-3 15,4 3-4-15,5 5-1 0,5 1-3 0,1 4-5 0,6 5-16 16,-1 1-33-16,6 4-45 0,1 3-67 15,-2 0-46-15,-1 1-11 0,-2 2 27 0,-5-3 62 16,-2-1 49-16,-5 0 30 0,-6-1 23 0,-2-1 25 16,-10 0 49-16,-2-1 47 0,-4 2 39 0,-5-1 30 15,-7 1 27-15,0 4 32 0,-6-1 32 16,-2 6 28-16,-7 3 0 0,-1 5-12 0,-4 3-28 16,-6 4-38-16,-3 6-36 0,0 4-33 0,-5 2-23 15,3 4-23-15,-3 0-16 0,3 0-15 0,6 2-13 16,1-1-7-16,6-7-4 0,8-7-5 15,3-6-1-15,1-6 1 0,7-4 2 0,0-5 8 16,6-3 10-16,-1-8 5 0,7-1 3 0,6-4 0 16,3-5-8-16,6-7-2 0,0-4-5 15,1-4-7-15,1-3 0 0,-4-5-3 0,-3-2 0 16,-3-1-1-16,-4-4 1 0,-2 2-2 16,-8 0-2-16,-2 3 1 0,-2 3-1 0,-2-2 2 15,-6 4 2-15,-2-1-3 0,-5 1 0 0,1 3-5 0,-5 3-2 16,-4 2 0-16,-1 1-2 0,-3 3 0 15,-3 0-4-15,-2 3-3 0,-6 4-5 0,-4 3 2 16,-2 2 4-16,0 5 4 0,-2 0-4 0,5 3-10 16,4 1-18-16,6 1-38 0,9 2-42 0,3 3-60 15,9 1-107-15,10 2-183 0,8-3-554 16,15 1-548-16</inkml:trace>
  <inkml:trace contextRef="#ctx0" brushRef="#br0" timeOffset="49296.5689">7431 11011 1638 0,'1'1'583'0,"0"1"-398"16,1-2-71-16,3 4-2 0,-4 2-4 0,1 3 11 15,-1 2 6-15,-1 3 2 0,-2 7-11 16,-6 0-17-16,-1 7-17 0,-1 1-18 0,-3 3-17 16,-3 2-12-16,0-1-13 0,-3 5-5 0,-1-2-3 15,-1 4-4-15,1 1 1 0,-2-4-5 0,1-1-6 16,2-5-9-16,0-3-24 0,-1-4-27 15,2-4-53-15,-2-2-104 0,4-8-212 0,-1-4-661 16,-3-5-562-16</inkml:trace>
  <inkml:trace contextRef="#ctx0" brushRef="#br0" timeOffset="49474.7339">6836 10830 2622 0,'0'-4'185'15,"0"0"-47"-15,0 0-58 0,1 2-44 0,1 2-25 16,0 1-17-16,1 1-4 0,2 3 0 16,7 2 5-16,0 6 4 0,5 1 1 0,5 6 2 15,1 5 1-15,5 0-8 0,-2 2-39 0,3 3-92 16,1 0-187-16,-2 2-477 0,-6 3-770 0</inkml:trace>
  <inkml:trace contextRef="#ctx0" brushRef="#br0" timeOffset="49664.4332">7342 11471 2000 0,'2'4'156'0,"4"0"43"0,-3 2 39 15,3-1-29-15,-4-3-38 0,-1 0-35 0,0 0-30 16,4 0-25-16,-3-2-18 0,0 3-16 0,0 1-11 16,3-2-9-16,-2 0-5 0,-1-1-7 15,0 0-3-15,2 2-3 0,-2 0-2 0,0 1 0 16,3-2-5-16,-3 0-21 0,0-1-53 0,0 3-130 15,4-2-428-15,-4-1-1089 0</inkml:trace>
  <inkml:trace contextRef="#ctx0" brushRef="#br0" timeOffset="51717.483">8081 11792 2318 0,'-1'-3'131'0,"1"0"3"0,-1 0-8 0,1 2-26 15,1-1-1-15,0-2-8 0,0 1-8 0,0-4-19 16,2 0-16-16,2-3-9 0,0-4-19 0,5-4-3 15,7-5-5-15,2-4-4 0,4-3 3 0,8-3-4 16,2-4 0-16,5-5-2 0,4-2 1 16,-1-6-2-16,6-5-1 0,-4-2 3 0,4-4-6 15,-3-4 4-15,-1-2 1 0,1-2-1 16,-3-3 5-16,-4 2-1 0,2 1 2 0,-2-1-2 0,-7 2-2 16,-5 3 2-16,-4 7 1 0,-3 4 6 0,-8 11 3 15,-2 6 4-15,-5 9 4 0,-3 5-1 16,-3 5 5-16,-1 7-1 0,0 2-5 0,1 2-5 15,-3 6-12-15,2 2-8 0,-3 9-4 16,-9 5 2-16,-3 13 3 0,-10 7 3 0,-8 11 2 16,0 6-3-16,0 6 6 0,-1 3-4 0,4 2 2 15,-1-1 1-15,9 2-6 0,2 1 0 0,6 1-2 16,5-2 2-16,9 2-3 0,3-7 4 0,5-2 0 16,10-2-2-16,4-5 7 0,7-3-5 15,5-4 1-15,3-10 3 0,7-4-5 16,1-10 6-16,7-4-1 0,-2-6 0 0,3-2 2 0,-1-4 0 15,2-6 0-15,-3-4 0 0,0-3 3 16,-1-5-4-16,-3-3-1 0,-2-5 2 0,-1-5-9 16,-5-1 4-16,-3-2 0 0,-3 0-2 0,-1-2 4 15,-7 0 0-15,-3-1 1 0,-5 1-2 0,-2-3 3 16,-4-1-5-16,-4 0 0 0,2 3 2 0,-7 1-4 16,-2 1 3-16,0 5-3 0,-1 2-1 0,-4 4 2 15,4 9 1-15,-2-2 2 0,-3 5-4 16,-1 2 2-16,2 3-8 0,-1 3-4 0,-3 3 4 15,-4 7-9-15,-1 1 7 0,-4 8 1 0,1 3 0 16,-1 4 6-16,2 2-1 0,0 2 2 16,5 0-1-16,1 3 1 0,4-1-2 0,4 3-3 15,0-1 4-15,5-1-4 0,2-1 3 0,1-1 2 16,6-4-4-16,2-1 7 0,1-2-2 16,1-4 0-16,4-3 2 0,1-1-5 0,-1-4 2 15,3-1 1-15,-4-5 1 0,1-3 2 0,1-3 2 16,-1-4 2-16,3-1-3 0,1-5 4 0,-1 2-4 15,2-4-1-15,-1 1 1 0,1-2-5 0,-1 1 3 16,0-2-2-16,0 0 1 0,-1-1 1 16,1-3 1-16,1 0 2 0,-1-2-6 0,2 0 6 15,-1 3-5-15,0-2-1 0,2 2 3 0,2 4-5 16,-1 1 0-16,5 1 0 0,0 3 0 0,-2 0 2 16,1 4 0-16,-1 3 0 0,-2 1-2 0,0 4 1 15,-3 1 0-15,-2 4-2 0,1 2 5 0,-1 3-4 16,-3 2 0-16,-2 1 1 0,0 3 0 15,-4 1 2-15,1 1 0 0,-4 3 2 0,-2-1-4 16,-2 4 1-16,0-2 0 0,-4 2-2 0,0 1 4 16,0 1-4-16,0-2 2 0,0-4-1 15,0-6-2-15,0-8 6 0,0-3-2 0,0-3 5 16,2-4-1-16,-1 2 1 0,2-4 0 0,0 0-1 16,4-6 2-16,3-2-5 0,3-6 0 15,-2-2 1-15,3-1-5 0,-2 0 3 0,-1 0 1 16,1-2 0-16,0-1-1 0,4 1 0 0,-3 0-3 15,5 3-2-15,-2 1 2 0,2 2-2 16,1 1 0-16,0 2 1 0,1 1-5 0,-1 2 7 16,2 2-3-16,-3 4 1 0,4 1 2 0,1 2-5 15,5-1 2-15,4 2-3 0,3 2 4 0,3-2 0 16,2 1-1-16,2 0 0 0,2-2-4 0,2-2-1 16,-1 0-2-16,2-3 2 0,-2-4 3 15,1-1 0-15,-4-5 5 0,-1 0-2 0,-1-2 3 16,-5-2-2-16,-5-1 4 0,-3-1 2 0,-4-1-2 15,-8 0 6-15,-3 1-1 0,-3 1 0 0,-5 2 3 16,0 4-5-16,-6-1 3 0,-2 6-3 0,0-2 0 16,-5 4-1-16,1 3 0 0,-3 0 1 15,-4 4-6-15,-1 5 7 0,-6 3-6 16,-5 2-2-16,-1 6 7 0,-1 4-8 0,3 0 4 0,1 3-1 16,5 3-1-16,3 5 2 0,6 0-1 0,4 4 4 15,3 3-5-15,4 0 0 0,2 2 0 16,2 6-1-16,1-3 4 0,1 5-1 0,2-2 1 15,0 1-3-15,-3 2-1 0,0-7 3 0,-3 5-1 16,1-4 4-16,-3 1-3 0,-3 1-3 0,0-6 3 16,-4-1-3-16,3-8 3 0,-5-5 0 15,3-5-1-15,1-7 0 0,0-5 0 0,1-4 6 16,2-3 2-16,-1 0 4 0,1-3-2 0,1 1-5 16,-2-6-4-16,3-5-5 0,0-2 1 0,4-9-3 15,5-2-3-15,3-2 0 0,9-6-6 0,4-1-1 16,6-6-3-16,4-6-1 0,2-3 2 0,1-3 0 15,3-9 5-15,-4-1 2 0,4 0 6 16,0-3 5-16,-1 5 0 0,-2-1 1 0,-4 4-2 16,-4 3 2-16,-3 4 1 0,-3 8 2 15,-4 4 5-15,-3 8 1 0,-5 7 3 0,-5 7 4 0,-3 2 4 16,-4 6 1-16,-2 4-3 0,1 3-4 16,0 3-10-16,-1 2-2 0,-3 4-3 0,-5 6 0 15,-5 8 5-15,-5 10-3 0,0 2 0 16,2 5-3-16,1 4 1 0,3 0 1 0,2 5 1 15,2 2 1-15,4 1-2 0,2-1-1 0,5-2 1 16,4-1-1-16,4-5 2 0,5-4 0 0,2-3-2 16,4-8 0-16,1-2-1 0,3-9 5 15,3-3-2-15,3-6 2 0,2-6-3 0,6-5-5 16,4-7 4-16,-2-6-2 0,1-4 4 0,1-6 1 16,1-2-4-16,-4-5-1 0,4-4-3 0,-5-3 2 15,2-2 1-15,0-3-1 16,-1-2 1-16,-6-1-1 0,-3-3 2 0,-1-1 1 0,-7 2 4 0,-3 0-2 15,-4 1 0-15,-4 2-1 0,-2 3-2 16,-4 6 3-16,1 7 0 0,-4 10 3 0,1 4-1 16,-3 9-3-16,0 5-1 0,0 1-4 0,-1 5 1 15,-1 0-5-15,1 3-1 0,-1 4 2 16,-3 7-2-16,-2 6 7 0,1 8 3 0,-2 6 1 16,-2 3 1-16,3 4-2 0,0 0 0 0,-1 1-2 15,1-2 2-15,-2 1 0 0,3 3 0 0,0-1 1 16,-2 0-3-16,1-1-1 0,-1-2 4 0,1-2-1 15,3-2 2-15,2-7-3 0,0-6-1 16,4-9 0-16,-1-5-1 0,1-6 9 0,1-3-4 16,-2-2 3-16,3-3-1 0,5-5-6 0,4-3 5 15,2-4-2-15,5-5 2 0,-2 0 3 16,3-2-6-16,-1-3-2 0,0 0 1 0,-2 1-2 16,0-1 4-16,-1 5 0 0,-1 2-4 0,-2 3 0 15,0 4 0-15,-3 2-1 0,0 6 2 0,3 2-7 16,-4 4-2-16,1 3-2 0,3 5 2 0,-2 3 5 15,1 6 4-15,-3-1 3 0,1 2-2 16,-1 4-7-16,-1-1 7 0,-3 2-2 16,1 0 4-16,2 1 7 0,-2-2-11 0,-1-3 0 15,1 1-5-15,0-5-22 0,-2-1-26 0,2-2-40 0,-4-4-68 16,0-2-117-16,-1-4-398 0,-3-4-866 16</inkml:trace>
  <inkml:trace contextRef="#ctx0" brushRef="#br0" timeOffset="51900.3613">11282 10905 2423 0,'-8'-4'170'0,"4"0"-37"16,1-2-62-16,13 1-55 0,9-2-21 0,9 2 0 15,6-2 3-15,6-2-1 0,8 3 1 0,5 0-14 16,8-1-67-16,4-1-168 0,4 2-461 15,1 0-823-15</inkml:trace>
  <inkml:trace contextRef="#ctx0" brushRef="#br0" timeOffset="52455.093">13434 10844 2516 0,'-5'-7'224'0,"-4"1"-14"16,-2-1-88-16,3 1-19 0,1 5-15 0,-2 0-8 16,-3 1-11-16,2 0-9 0,1 2-12 0,1 2-20 15,0 2-12-15,-1 1-9 0,3 2-3 0,-1 1 2 16,0 2 2-16,2-2-2 0,0 4-5 16,4-1 2-16,-1 1-2 0,2-2 4 0,0 2 6 15,2-2-7-15,2 1 1 0,2-2-5 0,2 0-4 16,4-2 6-16,1-1-4 0,5-3 0 0,0-3-4 15,4-2-8-15,0-4-7 16,3-3-3-16,-1-2 0 0,2-1-6 0,-1-2-1 0,0-2-7 0,-1-1-4 16,-2-2 7-16,-1-3 4 0,-2 0 8 15,-1-2 8-15,-3-1 5 0,2-3 3 16,-4 0 4-16,3-2 3 0,0 0-2 0,1-1 2 16,4 0-4-16,-1-5-3 0,0 1 7 0,1-1 1 15,4-1 1-15,0 3 2 0,1-4-6 16,1 2-1-16,3-2 3 0,1-2-1 0,2 3 2 15,-5 1 4-15,2 0-1 0,-2 5-2 0,-5 2 9 16,1 2 3-16,-7 4 12 0,1 3 10 0,-7 4 9 16,-3 5 7-16,-3 3-4 0,-1 1-2 0,-4 5-16 15,0 0-15-15,-2 2-11 0,-1 4-3 0,1 5 5 16,-3 3 9-16,-2 12 15 0,-2 7 2 0,-3 4-3 16,1 8 0-16,1 3-8 0,-3 5 3 15,0 6-2-15,3 8-5 0,-2 4-3 0,3 0-8 16,-3 4 1-16,1 1 1 0,0 0-2 0,-5 6 6 15,5 0-8-15,-5 1-1 0,1 2-5 16,-1 3-2-16,2-8-2 0,3-3-5 0,1-11-10 16,5-12-21-16,0-5-19 0,2-7-37 0,-3-9-48 15,2-8-81-15,-3-9-166 0,-1-6-574 16,4-7-694-16</inkml:trace>
  <inkml:trace contextRef="#ctx0" brushRef="#br0" timeOffset="52616.6622">13730 11168 2436 0,'5'-10'173'16,"4"-5"-17"-16,7-2-74 0,3 3-15 0,5 2 0 15,-1-1-7-15,7 1-11 0,1 1-16 0,4 1-13 16,6 0-10-16,6 2-6 0,10 1-2 0,-2 1-15 16,7 2-58-16,4 0-101 0,2 3-263 0,3-2-741 15,6-1-115-15</inkml:trace>
  <inkml:trace contextRef="#ctx0" brushRef="#br0" timeOffset="53040.5152">16783 10589 1475 0,'-10'-14'362'0,"-4"-5"-2"0,-2-4-135 15,5 2-37-15,1 5-24 0,1 2-20 16,-1 0-28-16,2 0-16 0,-2 3-12 0,-2 2-17 15,2 1-9-15,-1 3-15 0,-2 5-10 0,-6 3-9 16,-9 4 0-16,-3 10 2 0,-5 4 3 0,-9 6 5 16,2 6-4-16,-5 5-5 0,4 3-2 15,-4 2-8-15,8 3-1 0,4-2-2 0,4 1-5 16,4 1-3-16,7 2-4 0,5 1-2 16,7 0-4-16,9-2 2 0,9-1 0 0,10-3-1 15,9-3 2-15,10-5-3 0,8-3 3 0,12-6-5 16,3-8-12-16,4-4-19 0,5-7-28 0,0-4-35 15,0-3-53-15,-5-4-76 0,2-3-127 0,-4-3-414 16,-2-5-846-16</inkml:trace>
  <inkml:trace contextRef="#ctx0" brushRef="#br0" timeOffset="53286.9475">17696 10699 1925 0,'4'-14'368'0,"1"-4"-98"0,0-5-93 0,-1 7-18 15,-3 0-12-15,-2 5-21 0,-2-1-21 0,-1 3-17 16,-3 2-21-16,-3 1-18 0,0 3-15 16,-5 3-9-16,-7 6-1 0,-6 4 1 15,-6 6 4-15,-4 6-2 0,-3 3-2 0,3 6-1 0,1-1-6 16,3 4 1-16,7 3-7 0,3 3-6 0,9 0-3 16,5 5-4-16,5 1 2 0,12-3 0 0,6 1 2 15,7-5-3-15,10-3 1 0,7-1-1 16,4-4-6-16,3-3-9 0,8-7-24 0,7-4-31 15,1-3-60-15,3-6-104 0,4-1-238 0,1-5-755 16,4-5-336-16</inkml:trace>
  <inkml:trace contextRef="#ctx0" brushRef="#br0" timeOffset="54673.8689">17059 10812 1555 0,'7'-9'326'0,"0"-3"0"0,4-3-124 0,3 1-24 16,10 4-24-16,4-1-28 0,7 3-24 0,5 4-23 15,6 1-7-15,5 3-9 0,6 5-9 0,-2 3 0 16,3 7-13-16,-4 4-9 0,2 4-7 15,-5 5-9-15,-4 3-4 0,-8 6-4 0,-4 1 0 0,-6 1-8 16,-3 3 3-16,-7-2 3 0,-7 2-3 16,-2-1 9-16,-7-1-2 0,-6-2 1 0,-4-1 3 15,-3-4-2-15,-4-5 1 0,-3-4-1 16,-2-5 2-16,0-4 1 0,-4-7 0 0,1 0 1 16,1-4-2-16,1-5 6 0,2-5-1 0,3 0 0 15,-3-5-1-15,6-4-6 0,0-5-2 0,3-2-4 16,1-3 1-16,6-2-3 0,4-2-2 15,7-1 1-15,5-6-4 0,7-1 1 0,7-1 0 16,9-1 1-16,4 0 2 0,2 3-4 0,4 0 0 16,1 4-2-16,0 4 1 0,-4 4 1 0,0 4 3 15,-3 6 2-15,-3 4-4 0,-4 4 7 0,-3 5-7 16,-6 4-1-16,-1 1 2 0,-4 6-5 16,-1 2 1-16,-5 5-1 0,4 2 2 0,-6 0 1 15,1 3 2-15,-5 2 3 0,2 0-3 0,-5 2 1 16,-1 0-5-16,-3-2-2 0,-1 0 0 15,-2 1-14-15,-2-3-20 0,-1 0-38 0,-2-3-65 16,3-6-101-16,-1-1-230 0,1-1-723 0,-1-9-326 16</inkml:trace>
  <inkml:trace contextRef="#ctx0" brushRef="#br0" timeOffset="54845.7819">18131 10190 2436 0,'1'-12'150'0,"1"-4"-27"0,2-2-61 16,2 7-32-16,2 6-27 0,1 2-14 0,1 3-10 15,0 4-3-15,3 5-16 0,2 5-111 0,2 2-285 16,1 6-1052-16</inkml:trace>
  <inkml:trace contextRef="#ctx0" brushRef="#br0" timeOffset="55355.0362">18992 10379 2679 0,'-1'-8'194'0,"-1"-3"-21"0,2 2-65 0,-2 6-44 16,2 4-34-16,2-1-20 0,-2 4-8 0,0 1-1 16,2 10 6-16,-1 8 10 0,3 5 10 15,-1 9 4-15,2 5 3 0,0 8-6 0,1 0-7 16,1 2-2-16,-1 0-10 0,-2-2 2 0,1 5 0 16,-2 3 0-16,-2 1-1 0,-2 6-9 15,-4-1-13-15,-3-1-28 0,-1-3-29 0,-3-11-34 16,3-5-42-16,1-13-24 0,0-8-13 0,3-9-4 15,-1-8 11-15,-1-6-23 0,-2-7-30 0,1-6-27 16,-2-6 10-16,-3-7 67 0,3-1 82 16,0-6 99-16,2 1 86 0,0-4 67 0,6 0 45 15,4 0 10-15,6-1-21 0,3-1-40 0,9 1-27 16,2-2-15-16,5 4-3 0,3 2-2 16,5 0-5-16,1 6-3 0,2 3-12 0,2 6-3 15,-1 5-6-15,0 2-3 0,2 5-6 0,-5 4-10 16,-1 4-8-16,-2 5-13 0,1 5-9 0,-2 0-4 15,-3 6-3-15,0 2-3 0,-3 3-2 16,-4 3 0-16,2 0-7 0,-7 4-2 0,2 1 3 0,-8-1-3 16,-2 0 5-16,-3-1 0 0,-6 2-5 15,-6-2-2-15,-2-1-11 0,-4-1-19 0,-3-3-27 16,2-3-33-16,1-5-43 0,3-6-56 0,-1-5-121 16,0-2-410-16,0-6-852 0</inkml:trace>
  <inkml:trace contextRef="#ctx0" brushRef="#br0" timeOffset="55535.8968">19363 10157 1923 0,'2'-17'241'0,"0"-3"-67"0,3-2-54 16,2 7-37-16,-1 5-28 0,1 4-29 15,-3 2-31-15,1 7-21 0,0 0-10 0,4 6 5 16,3 2 11-16,3 5-25 0,0 5-112 0,1 5-188 15,3 4-435-15,-3 3-396 0</inkml:trace>
  <inkml:trace contextRef="#ctx0" brushRef="#br0" timeOffset="56347.4046">19954 10407 598 0,'12'-8'537'15,"4"-3"-73"-15,3-3-126 0,-4 6-71 0,-1 2-43 16,-3 4-65-16,-6 1-59 0,-1 1-40 15,-2 1-34-15,-2 7-9 0,0 1 6 0,-2 6 14 16,-2 7 19-16,-6 2 9 0,-4 5 2 0,-1 5-4 16,-3 2-5-16,-5 7-8 0,1-3-5 15,-6 3-10-15,4 0-14 0,0 0-7 0,4-1-6 16,6 1-3-16,8 1 3 0,6-1 0 0,7-4 0 16,11-3-2-16,4-4 3 0,11-1-2 15,8-7 2-15,5-5 5 0,9-5-4 0,2-7-3 16,4-3-5-16,-2-8-9 0,-5-3 5 0,-5-6 1 15,-1-3 3-15,-6-3 3 0,-5-1-3 0,-5-1 0 16,-2-3 4-16,-3 1 4 0,-4-2-1 0,-2 0 2 16,-6 1 0-16,-3-1-2 0,-3 3 6 15,-4 1-1-15,-5 3 3 0,-3 3-2 0,0 3-2 16,-7 0-3-16,0 4-1 0,0 0 1 0,-5 3-4 16,0 3 2-16,-1 2-4 0,1 1-4 0,-1 3 3 15,3 0-1-15,1 6 2 0,1-1-2 16,2 4-2-16,-1 1 0 0,5 3-2 0,3 1 2 15,3 1-2-15,3-1 3 0,3 0-2 0,3 1-7 16,4-1 9-16,0-3-2 0,3 0 5 16,0-3 6-16,-2-5-9 0,4-1-1 0,-2-5-2 0,-2-1 2 15,4-3 1-15,-3-3 0 0,1-3 0 16,0-1-7-16,3-3 6 0,-3 2 1 0,-2-3 3 16,1 0 3-16,-2-1-8 0,-4-1-1 15,1 2-3-15,1-2 5 0,-2 0 3 0,0 1 0 16,-1-1-1-16,0 2-5 0,-2 1 5 0,-2 4 0 15,-1 1 3-15,-2 3 5 0,-1 2-6 0,-1 2-6 16,0 1-5-16,0 0-12 0,-1 2 4 16,-2 3 0-16,-1 4 5 0,-2 2 4 0,-1 8 5 15,0 1 1-15,1 5 2 0,1-1 4 0,5 1-6 16,0 0 0-16,3-1-4 0,5 0-1 0,3-3 6 16,6-1-1-16,-1-3 4 0,8-5-2 0,-1-2 0 15,6-5 0-15,1-3-2 16,-2-8 3-16,4-1-3 0,0-4 0 0,0-4-1 0,2-3-2 15,-2-4 5-15,0-5 5 16,-4 0-1-16,-2-6 2 0,0-1-4 0,0-2-3 0,0-3 1 0,-1-2 6 16,2-3-5-16,-4-3-1 0,-4-3 1 15,2-2-5-15,-10 4 9 0,-1 1 2 0,-2 6 4 16,-7 6 9-16,-3 6-4 0,-4 6 6 0,2 7 0 16,-3 7-1-16,4 2-2 0,0 6-12 0,-2 5-5 15,0 1-10-15,-3 6 4 0,-8 7 4 0,3 6 1 16,-2 5 2-16,2 4-5 0,1 4 0 15,4 2 0-15,4 3 1 0,-2 6 1 0,3-4 2 16,-1 3-4-16,1-1-5 0,0-1 3 0,1-2 0 16,-3 0-2-16,2-5-11 0,-2 2-27 0,1-4-30 15,-1-3-44-15,1-5-52 0,2-6-96 16,1-5-165-16,0-4-552 0,2-5-633 0</inkml:trace>
  <inkml:trace contextRef="#ctx0" brushRef="#br0" timeOffset="56496.5225">21215 10602 1721 0,'-1'-9'621'0,"1"-1"-392"0,0-2-82 0,2 6-60 0,5 3-38 16,-1-1-23-16,4 2-12 0,3 0-9 16,5 2-8-16,5 2 0 0,4 0-53 0,4 3-227 15,3 0-869-15</inkml:trace>
  <inkml:trace contextRef="#ctx0" brushRef="#br0" timeOffset="58591.9911">22414 10483 758 0,'0'-11'504'0,"1"-1"-48"15,3-5-110-15,-3 2-68 0,-1 5-44 16,0 0-55-16,-1 3-40 0,-2 2-41 0,1 3-37 16,1 4-29-16,-4 1-16 0,-9 5 1 0,-1 5 13 15,-12 7 13-15,-5 5 12 0,-4 4 1 0,-2 1-1 16,0 6-8-16,-1-2-8 0,1 3-7 0,5-1-10 15,2 0-2-15,2-1-8 0,8 1-3 0,3-4-1 16,8 1-5-16,8-2 3 0,6-1 1 16,4-1 3-16,10-3 2 0,7-2 1 0,9-3-1 15,7-1 0-15,10-4 3 0,4-6-7 0,6-1-1 16,5-6-2-16,-2-4-10 0,2-5-3 0,-1-4-10 16,-5-5-6-16,-2-4 0 0,-7-5-1 15,-7-5 3-15,-4-4 4 0,-1-5 3 0,-5-2 3 16,-3-7 3-16,-1-3 4 0,-1-4-1 0,-8-3 6 15,0-4 2-15,-5-2 2 0,-2 0 0 0,-4 0-1 16,1 3-1-16,-5 0 0 0,-3 3 0 16,-2 5 1-16,0 1 3 0,-2 6 2 0,-3 6-3 15,-2 8 9-15,0 8 2 0,0 5 6 16,0 6 8-16,4 4-5 0,-1 4-6 0,2 3-12 16,0 1-8-16,-2 5-6 0,0 4 1 0,-1 6 9 15,-3 8 1-15,-3 12 3 0,0 3 1 0,-3 9-3 16,-1 3 3-16,3 4-6 0,1 2-2 0,4 2-4 15,-2 2 1-15,-1 3 3 0,2 1 2 0,4 2 1 16,0-3-2-16,2-2 2 0,1-2-1 0,1-6-2 16,1-4 4-16,1-7-7 0,5-6-1 15,3-8-1-15,-1-10-4 0,1-7 4 0,0-6 5 16,0-6 1-16,7-7-1 0,0-6 4 0,4-4-6 16,4-3-1-16,0-2 5 0,3-3-4 15,-2 2 3-15,-2-4 0 0,1 0-4 0,-3 2 2 16,-3-2 2-16,0 4 2 0,-5 2-1 0,1 4 2 15,-5 4-3-15,-2 5-3 0,-5 3 4 0,1 3-6 16,-4 1-3-16,0 3-8 0,-1 0-7 16,1 4 4-16,-1 2 4 0,2 5 10 0,3 3 4 15,-2 3 1-15,4 5-1 0,-2 0-3 0,3 3 4 16,2 1-5-16,7-1 4 0,-4 1 2 16,6-1-4-16,3 0 4 0,-2-2-1 0,3-2 2 15,3-6 0-15,-3-3-1 0,4-3-2 0,-4-4-2 16,0-5 4-16,-2-4-4 0,-1-2 7 15,0-6 2-15,-1-3-5 0,-3-3 8 0,-2-1-4 0,-2-1 1 16,2-5 1-16,-7 1-5 0,2-1 1 0,-1-1-1 16,-1 1 1-16,-3 0-1 0,-3 1 3 15,0 2 2-15,-2 0-4 0,0 4 5 0,-2 2-3 16,-5 3-2-16,-1 2 3 0,-1-1-4 0,-2 5 0 16,-6 1 0-16,-2 2 1 0,-3 3-1 0,0 1 3 15,-3 2 1-15,3 5-3 0,1 0 4 16,3 5-6-16,-1 4-3 0,2 3 3 0,7 2-7 15,0 1 5-15,3 1-2 0,7 0 0 0,3 1 3 16,7 1 0-16,2-2 3 0,7-2-1 16,3-4 5-16,5 0-3 0,1-5 0 0,3-4 5 15,4-2-7-15,-3-6 4 0,1-2-2 0,-1-4-3 16,-2-1 5-16,1-5-2 0,-3-1 2 0,1-3 0 16,-2 0 2-16,-5-4-5 0,-1 1 2 15,-4-3-1-15,2 0-6 0,-4-1 4 0,1-3 0 16,-1 2-4-16,-3-3 7 0,2 2-2 0,-4 0 1 15,-2-1 0-15,1 1 1 0,-6 2-4 0,1 1 0 16,-1 4 3-16,-2 2-7 0,0 3 5 16,-4 2 0-16,3 0-2 0,0 1 9 0,-1 4-4 0,1 1 0 15,0 1 1-15,1 2-4 0,-2 1-1 16,2 0-6-16,0 1 1 0,0 2-9 0,0 0 5 16,-2 2 3-16,0 6-2 0,-2 5 11 0,-1 5-4 15,1 8-1-15,-2-4 2 0,4 4-5 16,-1 0 2-16,-2-3-1 0,4 2 2 0,-1 1-4 15,1-3 4-15,0 1 3 0,2-2-5 0,0-1 8 16,1-4-6-16,-1-2-1 0,5-3 2 16,-3 0-3-16,4-6 2 0,0-3-2 0,1 0 2 15,0-5 0-15,4-1 4 0,2-4 3 0,2 0-5 16,2-4 9-16,4-1-7 0,-1-4-2 0,0-2 3 16,0 0-7-16,5-3 3 0,-4-2-1 15,2 0 1-15,2-1 1 0,-3 1 1 0,4 1 1 16,-6 1-2-16,-1 2 1 0,-7 5-3 0,-2 3-1 15,-3 2 4-15,-1 4-7 0,-4-1 3 0,-2 2-2 16,-1 1-8-16,3 1 4 0,-1 4-1 0,-1 3 4 16,0 3 2-16,-1 5 2 0,0 2 0 15,0 0-1-15,0 1 4 0,0 3-10 0,0-2 6 0,0 0 0 16,0-1-3-16,-1-1 9 0,1 1-5 16,0-1 2-16,1-4-2 0,0 1 0 15,1-8-1-15,-1-2-1 0,1-1 5 0,1-4-4 0,-1-1 3 16,0-2 1-16,6-2-5 0,4-2 8 15,-1-4-3-15,5 0 0 0,-3-1 2 16,-2 0-4-16,1-1-1 0,1 0-1 0,2-3 2 0,-4 2-3 16,5-1 3-16,-2-2 1 0,2 4-4 15,-2-2 5-15,3 4-2 0,-3-2 0 0,3 4 1 16,-4 0-2-16,1 2-2 0,1 2-2 16,-3 0 3-16,-1 3 1 0,-1 1 1 0,-2 1 0 0,1 0-5 15,-5 2 3-15,4 2-2 0,-2 1 2 16,-2 3 3-16,0 2-7 0,3-1 4 0,-5 4-1 15,3-3 0-15,-2 3 3 0,-2-2 0 0,2 1 1 16,0 0-4-16,-2 0 4 0,0-2-4 0,0-1 1 16,2-2 1-16,0-1-12 0,0-2-13 15,-2-2-21-15,0 1-21 0,-1-4-22 0,0-1-43 0,0 0-100 16,-1-1-555-16,-3-4-888 0</inkml:trace>
  <inkml:trace contextRef="#ctx0" brushRef="#br0" timeOffset="58759.6405">23847 9851 2121 0,'-3'-8'93'16,"0"0"-45"-16,-1-2-43 0,10 6-44 0,4 1-22 0,1 3-33 15,5 3-144-15,2 2-425 0,2 2-508 16</inkml:trace>
  <inkml:trace contextRef="#ctx0" brushRef="#br0" timeOffset="59501.3833">23977 9176 520 0,'-2'-15'408'0,"0"-7"-25"0,2-3-69 0,1 1-46 0,3 1-26 16,-1-1-35-16,4 0-35 0,-1 2-31 0,0 1-25 15,8-1-22-15,-2 1-23 0,3 1-17 16,5-1-11-16,7 1-16 0,4 2-2 0,4-1-2 16,4 4-4-16,1 2 5 0,0 1-3 0,3 0-3 15,1 4 1-15,0 2-4 0,1 1-4 16,-2 2-3-16,0 5 1 0,-2 4-6 0,-1 2 1 16,1 5 2-16,-2 1-8 0,-5 6 7 0,-3 1-4 15,0 3 0-15,-2 4 1 0,-7 0-1 0,2 1-2 16,-5 5-1-16,1 2 2 0,-3 2 0 15,0 0 2-15,-5 0 4 0,0 1-3 16,-1-1 9-16,3 4-1 0,-2 0 3 0,-1 2 6 0,2 1 0 16,-2 1 2-16,3-1 0 0,-1 4 0 15,-1-1-1-15,0 4-2 0,-2-2 1 0,2 3-3 0,-4 1 1 16,-2 1-2-16,-4-1 0 0,0-2 3 16,-2-1-5-16,-2-2 0 0,0 1-2 0,-2 0-3 15,1 0 3-15,-2 0-1 0,0-4 1 0,1 1-3 16,-2-4-1-16,4 0 5 0,0 0-1 0,-1 0 2 15,0 1 3-15,3-2-4 0,1 2-4 16,1-4 0-16,3-4 0 0,-2 2 0 0,3-1 2 16,0-4-4-16,1 4-5 0,-1-2 3 0,-1-2-3 15,1 2 4-15,-2-3 4 0,2 1-6 16,-1-3 1-16,1 2-3 0,-4-1-2 0,-2 1 5 16,0-1 0-16,-1 0 1 0,-1 0-5 0,-4-1 2 15,1 1-2-15,-2 1 3 0,-1-2 6 0,1 0-7 16,-1-1-1-16,-2 0-1 0,1-3-5 15,-2-2 7-15,2 0 3 0,-1-1-3 0,1-3 1 16,-1 1-1-16,-1-2-2 0,-2 0 3 0,0-2 6 16,0-2-6-16,-6 1 2 0,0 0-2 15,-5-1-2-15,-4-3 6 0,-3-3 0 0,-3 0 0 16,-6-1 1-16,-3-2-5 0,-6 0-2 0,-6-4-2 16,-3 3 0-16,-5-4-15 0,-6-1-16 0,-1 0-45 15,-9 0-114-15,-3 0-706 0,-8 0-920 0</inkml:trace>
  <inkml:trace contextRef="#ctx0" brushRef="#br0" timeOffset="69013.3788">1303 14345 1 0,'-8'-1'0'0,"-4"-2"26"0,-5-2 329 16,6 3-15-16,2-2-9 0,3 2-41 0,0 0-48 15,-1 1-42-15,3-1-35 0,-4 1-31 0,4 0-16 16,-3 1-12-16,5-1-7 0,-2 1-7 15,2 0-9-15,1 0-12 0,0 0-16 0,1 0-7 16,0 0-9-16,0 0-1 0,0 1 2 0,0-1-7 16,0 0-2-16,0 0-7 0,0 0-4 0,1 1-2 15,0-1 0-15,1 0 3 0,-2 0 1 16,2-1 6-16,-1 1 7 0,2 1 7 0,2 0 7 16,1 1 0-16,6 0 2 0,4-1-6 0,5 0-2 15,7 0-3-15,5 1-4 0,8-2-3 16,6 1-6-16,1-1-1 0,6-1-8 0,1 1-2 15,4 0 0-15,-1-2-5 0,1 4 2 0,-1-2-2 16,3 0-3-16,-4 1 1 0,0-1-4 0,0 1 2 16,-2-1-2-16,2 0 1 0,-2 0-1 15,-2-1-1-15,-2 1 4 0,0-1-3 0,-3-1 4 16,6 0-2-16,-3-1-3 0,-3 0 2 16,-1 0-2-16,-4 0 2 0,-2 0-2 0,-4-2 0 0,-5 3-4 15,-6-2 0-15,0 3 4 0,-5-2-6 16,0 1 6-16,-4 0-2 0,1-2-1 0,-6 3 5 15,-1-1-4-15,-4 1 3 0,-4-1 1 0,0 0 0 16,-3 2 0-16,0 0-1 0,0 0 3 0,-1 1-4 16,1-1 4-16,-2 0-2 0,2-1-4 15,0 1 5-15,-2 0-5 0,2 0 0 0,-1-2-6 0,-2-1-9 16,0-1-3-16,0-3-9 0,-2 2-1 16,0 1-7-16,-3-2-4 0,0 1-6 0,-5-1-11 15,3-1-2-15,0 1-11 0,-3 0-7 0,-1-3-5 16,-1 2-7-16,-3 0-1 0,2-2 3 15,-1 2 9-15,-3 0 4 0,-1 0 10 0,-2-2 13 16,0 1 11-16,-3-2 17 0,-2 3 9 0,3 0 7 16,-3-1 6-16,-1 0-2 0,0 0 4 15,-2 0 3-15,0-1 8 0,0 1 9 0,0-1 11 16,-1 0 9-16,-2-1 8 0,1 0 6 0,2 0 2 16,1 1-3-16,-1 1-1 0,3-2-8 0,1 4-1 15,0 0-2-15,7 1-4 0,-1 2 1 16,5-2-3-16,2 2-6 0,2 0-4 0,2 1-5 15,2 1-7-15,6 0-3 0,0 2-1 0,1 0-7 16,1-1 0-16,-2 1-4 0,4-2-7 0,-2 2 2 16,1-1-5-16,0 1 4 0,0 3 4 0,0-1 2 15,3 4 4-15,4 2 1 0,1-2 3 0,5 3-1 16,2-3 6-16,2 0-1 0,3 1 0 16,8 1 3-16,2-1-2 0,6 2 2 0,7-2-2 15,-1 1-4-15,7 0-2 0,0 1-2 16,3 0 0-16,1 1-3 0,1-1 3 0,-4-1-3 0,0 0-2 15,-2 2 2-15,-3 0-4 0,0 0 3 16,-3-1 1-16,-1-1-3 0,0 0 1 0,-2 0-4 16,0 2 3-16,-4-2-4 0,-4 0 5 0,-1-2 1 15,-5 0-5-15,-1 0 9 0,-4 0-7 16,-2-1 1-16,-3-2 3 0,-2 0-9 0,0 2 6 16,-4-3-1-16,0-1 1 0,-1 1 0 0,-2-2 3 15,-3 0 0-15,2 2-6 0,-2-2 9 16,-1 1-8-16,1 0 1 0,-2-1 2 0,-1 0-4 15,0-1 3-15,-1 0-2 0,0 0 0 0,0 1 0 0,0-1 3 16,0 0 1-16,0 0-2 0,0-1 10 16,-1 1-10-16,0 0 1 0,1 0 2 0,-1 0-11 15,1 0 11-15,-1 0-4 0,1 0 1 16,-2 1 4-16,2-1-2 0,-2 2 1 0,-2 0-1 0,-2 1 5 16,-5 1-5-16,-1 1 1 0,-1 2 1 15,-3 1-10-15,0-1 7 0,-1 1-3 16,-2 2 0-16,-2 1 5 0,-2 4-5 0,-2-1 3 0,-8 3-3 15,0 3 3-15,-5 1-2 0,-3 2-1 16,-3 4 4-16,-3 2-13 0,0 3 12 0,2-1-3 16,-5-1-2-16,3 0 10 0,-2 0-9 0,2 0 3 15,0-1-2-15,3 1 3 0,2-3-3 16,3 2 0-16,7-4 2 0,1 0-7 0,2 0 7 16,6-5-1-16,0 0-4 0,5-4 6 0,-1 0-6 15,4-1 3-15,2-3 3 0,2-2-4 0,5-3 1 16,2-4-1-16,3 0 4 0,0-3 2 15,1 0 1-15,0 0 1 0,0 0-4 0,0 0 4 16,0 0-3-16,1 0 4 0,-1 0-1 0,0 1-2 16,0-2 3-16,0 1-3 0,0 0 3 0,0-3 3 15,0 3-3-15,0 0 2 0,0 0-5 0,0-1 2 16,0 1-1-16,1 0 0 0,-1 0 2 16,0 0-8-16,0 0-1 0,0-1-9 0,0 0-13 0,1-1-17 15,0 0-40-15,3-2-54 0,0-2-97 16,5 0-203-16,4-5-700 0,4-1-574 0</inkml:trace>
  <inkml:trace contextRef="#ctx0" brushRef="#br0" timeOffset="69956.7759">4239 14203 2128 0,'-3'-8'564'0,"0"3"-439"0,0-1-28 0,2 6-44 0,1 2-38 16,0-1-4-16,0 5-1 0,0 4 16 15,1 5 18-15,1 6 12 0,-1 3 6 0,0 6-5 16,1 2-8-16,1 3-10 0,-1 7-4 0,0 1-8 15,-1 5-2-15,0 0-3 0,0 0-7 16,1-3-1-16,-2-1-2 0,0-1-1 0,-2-2 3 16,0 1-6-16,1-5 3 0,-2-2-5 0,-1-3-4 15,1-4 5-15,0-7-1 0,1-5 3 0,1-5 3 16,-1-3-5-16,2-3 1 0,0-4 4 0,-1-2 9 16,2 1 7-16,-1-2 10 0,0 2 5 15,0 0-11-15,-1-6-1 0,1-1-14 0,-2-5-6 16,0-3 2-16,0 0-11 0,-3-2 3 0,1-4-5 15,-2-4-1-15,0-1 3 0,-2-6 0 0,1-1 3 16,-3 1-3-16,2-7 0 0,0 0-1 16,-3-5 1-16,2-4 0 0,0-2 0 0,0 0 0 15,1-1-2-15,-2 1 2 0,5 3 0 16,-2-1-1-16,2 2 3 0,0 5-6 0,2 1 4 0,1 2-2 16,1 2 3-16,1 0-3 0,0 3 3 15,0 2 0-15,3 3-3 0,-1 1 8 16,1 3-6-16,1 5-1 0,1-2 1 0,2 3-7 0,-2 1 5 15,4 3 1-15,-2-1 1 0,-1 0 2 0,2 4-3 16,0-1 2-16,3 2-2 0,-3 0 6 16,1-1-4-16,1 2-1 0,-2 1 1 15,1 4-7-15,-1-1 4 0,-1 0-1 0,-1 2 1 0,2-3 2 16,-1 4-1-16,3-2 1 0,-2 3-3 0,0-2 3 16,5 2-2-16,-1 0-2 0,1 0 3 15,4 1-8-15,0 0 7 0,-1 1 0 0,5 1-3 16,-2 1 7-16,2 0-4 0,1 4 0 15,3-2 1-15,-1 2-1 0,-1-1 0 0,2 1-1 16,0-3 3-16,2 2-3 0,-3-3 1 0,5 1-1 0,1-2 0 16,0-2 3-16,-2 1 0 0,2-1 1 15,-1-1-2-15,-2 1 2 0,-1-2 1 16,-2-1-3-16,-4 0 4 0,1-2-4 0,0 1 0 16,-3 1 1-16,-1-3-1 0,-1 1 5 0,-1 1-4 15,-2 0 2-15,-3-1-1 0,1 2-1 0,-4-1 2 16,-1 1-3-16,0 0 3 0,-2 0-3 0,0 1 2 15,-1 2-1-15,-2-1-2 0,-1-1 2 0,0 2-2 16,0 2-3-16,-1-2-4 0,-1 1-9 0,1 2-10 16,-2 2-13-16,0 4-19 0,-2 3-24 15,-2 3-44-15,-5 1-78 0,-4 2-164 0,-4 1-650 16,-2-2-680-16</inkml:trace>
  <inkml:trace contextRef="#ctx0" brushRef="#br0" timeOffset="70243.8827">4046 14325 2286 0,'-6'5'99'0,"0"2"16"16,-1 1 15-16,5-2 4 0,2-2 3 0,0-2-17 15,2 1-15-15,-1 2-12 0,2-2-14 16,3 0-6-16,1 2-4 0,5-4-5 0,4 3-1 15,5-4-7-15,7 0-13 0,5-1-15 0,5-4-8 16,0 0-7-16,3 1-3 0,-1-3 2 0,0 3-8 16,-3-1 0-16,1 2-2 0,-5-1-4 15,-2 3 4-15,-4 0 0 0,-6-1 0 0,-1 4-7 16,-3-1-9-16,-4-1-23 0,-2 1-30 0,-1 0-49 16,0 0-113-16,-4 1-223 0,-2-1-697 0,0-1-539 15</inkml:trace>
  <inkml:trace contextRef="#ctx0" brushRef="#br0" timeOffset="70658.4621">4889 14350 2323 0,'1'2'354'0,"-1"1"-340"0,3 1 36 16,-1 3 40-16,5-3 26 0,-3 2 2 0,5-1-14 15,0 0-20-15,1 0-18 0,3-1-5 0,4-1-17 16,3-1-5-16,0-2-8 0,1-3-4 0,2 0-3 16,-2-3-3-16,1-1-7 0,-4 0-4 0,0 1 4 15,-2-4-2-15,-3 0 3 0,-1 1 11 16,-2-1-10-16,-1 0 0 0,-2-1 1 0,-3 0-5 16,1 0 3-16,-3 0 1 0,1 1-2 0,-3 2-5 15,-3-2 1-15,-1 2-3 0,1-1 2 16,-2 2-7-16,-2-1 2 0,-1 4 0 0,-2 0-5 15,-1 2 10-15,-2 0-9 0,1 4 2 0,-5 1 0 16,-2 4-5-16,1 3 5 16,0 1-2-16,3 0 3 0,-3 1 8 0,6 3-11 0,0 1 2 15,0 2-2-15,3 2-6 0,3 0 8 0,1 0 0 16,5 2 0-16,4 1-1 0,-1-2 0 0,6 6-1 16,4-4 0-16,1 2 4 0,-1-3-3 15,5-3-1-15,-5-3-3 0,5 0-10 0,2-5-7 16,1 0-15-16,2-4-21 0,2-2-21 0,1 0-42 15,2-3-66-15,1-2-112 0,1-2-302 0,-3-1-787 16</inkml:trace>
  <inkml:trace contextRef="#ctx0" brushRef="#br0" timeOffset="71091.0776">5488 14322 2113 0,'-6'-1'246'15,"-2"1"-79"-15,2 0-33 0,0 2-25 0,1 1-11 16,0 0-18-16,3 1-27 0,-1-1-20 0,1 4-17 16,2 0-7-16,3 0 3 0,1 2 4 15,4-1 7-15,3-1 3 0,1 1 2 0,3-2-1 16,1-1-2-16,3-1 2 0,-2-1-8 0,0-2-1 16,0-1-4-16,2-1-3 0,-6-2 3 0,5 0 1 15,-6-2 0-15,4-1-2 0,-3-2 0 16,-1 1 0-16,-2 0 2 0,-1-2 5 0,1 1-5 15,-4-1 0-15,-1-1-4 0,2-1-1 16,-5 1 5-16,1 0 1 0,-1 2 3 0,-2-3 1 0,-2 2-1 16,0 0-1-16,0 2 1 0,-4 0 0 0,0-1-5 15,-1 2 0-15,-5 0-6 0,-3 3-5 16,0-1 4-16,-9 4-3 0,1 3 3 16,-1 0 1-16,-3 4-3 0,6 0 1 0,1 2-1 0,4 2 0 15,3 1-5-15,1 2 1 0,5 3-3 0,2 0-2 16,2 2 5-16,3-1-1 0,4 3 1 0,2 1 1 15,4 2-3-15,4 0-2 16,5-1 3-16,2 1 0 0,3-4-11 0,6-2-12 0,4-4-28 16,1-3-15-16,7-1-11 0,5 0-19 15,2-4-26-15,6-2-63 0,0 0-73 0,2-3-138 16,-4-3-185-16,0-2-275 0,-7 0-120 0</inkml:trace>
  <inkml:trace contextRef="#ctx0" brushRef="#br0" timeOffset="71941.4105">6496 14426 341 0,'0'-8'906'0,"-4"-3"-328"0,1-2-221 0,0 1-95 16,-5 4-63-16,-1 0-29 0,-1 0-28 0,-1 1-29 16,0 0-24-16,-6 0-20 0,4 3-10 0,1 0-7 15,-6 2-6-15,0 2-5 0,0 1-5 0,-3 3-3 16,-4 3-4-16,0 2-3 0,-1 4-3 16,-2 3-6-16,5 3-2 0,1 1-8 0,4 0-1 15,3 3-2-15,2-2 1 0,7 2-2 0,1-2-2 16,3-2 1-16,5 0-2 0,3-4 0 15,1-1 3-15,5 0-2 0,1-3 1 0,3-1-1 16,4-4-2-16,0-4 3 0,1-2-2 0,2-3-1 16,0-5-3-16,0-1-2 0,3-4 0 15,-4-1 0-15,3-4 3 0,0-3-2 0,-4-4 0 0,3-5-2 16,-1-2 4-16,-2-4 2 0,-4 0 0 16,2-3 4-16,1-3-5 0,3 0 3 0,-1 1-2 15,-4-2 2-15,-3 0 5 0,-5 0-2 0,-2-1 4 16,-5 1 0-16,-3 2 0 0,-3 2 5 15,-5 5 2-15,0 0 4 0,-2 3 5 0,-3 4 0 16,1 4 3-16,-4 4 3 0,3 5 1 0,-3 1-5 16,4 5-1-16,1 1-9 0,1 4-8 0,4 5-2 15,0 4-5-15,-2 4 1 0,-2 6 0 0,0 6 0 16,1 4-1-16,2 6-2 0,1 4 3 16,2 3-2-16,1 7 3 0,3 1-2 0,3 1-3 15,1 4 2-15,-2 1-1 0,5-2 2 0,-4 0 3 16,4-3-4-16,-2-4 0 0,5-5-2 0,0-3 1 15,2-5 0-15,3-3 1 0,-1-5 0 0,4-4-6 16,1-4 5-16,1-6-5 0,2-4 4 16,-1-4 1-16,6-4-5 0,0-4 0 15,2-5 0-15,3-3 1 0,-3-4 1 0,-1-4 4 16,-3-2 0-16,-3-1-2 0,0-1 6 0,-5-1-4 16,-2-2 2-16,-2 0 3 0,-4-1-5 0,-1-1 2 15,-3 2 0-15,1 4-1 0,-5 3 2 0,-1 4 2 16,-1 4 2-16,1 6-3 0,-2 3 4 0,1 4-3 15,-2 1-3-15,1 2 3 0,1 1-4 16,-1 4-2-16,-5 3 0 0,2 6-1 0,-3 5 0 16,-1 2 4-16,6 0 0 0,-2 3-2 0,5-1 1 15,4 1-4-15,-1-1 3 0,4-1 1 0,-1-1-3 16,3-3 3-16,1-2-4 0,6-4-1 0,-4 0 4 16,1-7-1-16,4-1 2 0,-3-4-2 0,3-4 0 15,2 0-2-15,-2-2 0 0,2-3 3 16,0-2-2-16,0-1 2 0,1-2-1 0,-1-3 1 15,1 1 1-15,2-5 0 0,-2-1 2 16,3-4-1-16,3 0 0 0,-2 1-2 0,3-1-2 16,-5 5 0-16,-1 3 0 0,-1 2 7 0,-2 2-1 15,0 3 2-15,-5 3 2 0,-1 2-3 0,-3 4 3 16,-2 1-3-16,-3 1-3 0,1 4-2 0,-1 4 0 16,-3 3 4-16,0 7-1 0,-1 5 3 15,-1 3 0-15,-4 2-4 0,0 1 5 0,2 1-3 16,-2 0 1-16,5-3 0 0,1-2-4 0,5 1 2 15,0-4-1-15,5-2 0 0,0-1 2 0,5-1 0 16,3-2-3-16,6-6-11 0,2-1-15 0,4-3-50 16,7-3-107-16,3-1-598 0,-1-4-1047 15</inkml:trace>
  <inkml:trace contextRef="#ctx0" brushRef="#br0" timeOffset="75993.7221">8323 13794 1669 0,'-5'-18'441'0,"4"-7"-96"0,-2-3-109 15,4 2-59-15,1 6-16 0,0 1-27 0,4 3-21 16,-4 4-16-16,5 3-27 0,-4 4-24 0,0 4-21 16,2 1-14-16,-2 4-8 0,5 5-2 0,2 5 3 15,2 8-1-15,1 8 11 0,4 6 4 16,-4 7 6-16,5 3 3 0,-6 4-6 0,0 2-3 15,1 3-3-15,-3 3-4 0,-5 1-1 0,3 2 1 16,-5 0-5-16,2 1-3 16,-2-3 6-16,-3-1-3 0,1-9 0 0,1-5 1 0,3-11-4 15,-4-6-1-15,1-8 2 0,-2-4-2 0,0-8 2 16,0-4 7-16,0-1 8 0,0-5 10 0,0 1 4 16,-1-4-6-16,-1-7-8 0,-4-8-8 15,2-2-8-15,-4-5-1 0,-1-1-1 0,-2-2 0 16,1-2-1-16,-3-3 4 0,-2-3-3 0,4-2 0 15,-1-1 0-15,2 1 0 0,3-1 1 0,4 1 3 16,1 5-4-16,4 1-1 0,1 5-3 16,5 6-6-16,3 2 5 0,7 4-3 0,3 2 1 15,7 2-2-15,4 6 2 0,6 2-2 0,3 2 3 16,4 8 5-16,2 1-5 0,-2 6 2 0,1 5-1 16,-4 4-5-16,-3 4 7 0,-5 2 0 0,-2 4 1 15,1 1 2-15,-6 4-3 0,-5 1-1 0,-4 3 1 16,-7 2 3-16,-6-2-3 0,-5 1 3 15,-7-2-2-15,-2-5-2 0,-5-1 3 0,-4-4 1 16,-1-2 0-16,-4-5 0 0,-3-3 1 0,4 0-2 16,1-2 0-16,0-5 5 0,0-2-4 0,2-4 1 15,0-2-2-15,3-3-2 16,1-1-3-16,5-3-12 0,-1-4-19 0,3-2-33 0,6-5-50 16,1-2-72-16,3-4-96 0,7-3-189 0,6-3-516 15,3-2-620-15</inkml:trace>
  <inkml:trace contextRef="#ctx0" brushRef="#br0" timeOffset="76941.0659">9215 14130 1199 0,'5'0'507'0,"-2"2"-200"15,6 0-71-15,-5 2-57 0,1 2-16 0,0 2-22 16,0 4-9-16,-2 3-5 0,3 1-15 16,-3 7-7-16,-2 0-20 0,4 0-18 0,-2 0-16 0,-1-2-14 15,4 1-7-15,-2-2-13 0,5-2-2 16,0-3-4-16,1 2-2 0,5-1 2 0,0-4 1 15,3-1 2-15,1-3-1 0,2-5 2 0,1-2-2 16,2-2 2-16,-1-4 2 0,3-3-4 16,-3-3 1-16,3-2-4 0,-4-5-2 0,-1 0 3 0,-2-2 0 15,-3-1 0-15,-1-1-2 0,-4 2 6 16,0-4-4-16,-4 2 0 0,-3 3 3 0,1-1-7 16,-3 4 2-16,-1 5-1 0,-1-1-1 0,0 7 6 15,0 0-1-15,0 3-1 0,0 2-4 16,0 0-7-16,0 1-8 0,0 3 1 0,-1 1 3 15,1 7-2-15,-1 3 7 0,0 4-2 0,1 3-2 16,0 1 3-16,0 0 0 0,2 1 1 0,0 0 0 16,4 2 0-16,0 0-3 0,4 0 1 15,2-2 3-15,4-3-4 0,3-1 4 0,0-3-2 16,2-4-2-16,-1-1 4 0,2-7-2 0,0-4 1 16,0-3 2-16,0-8-3 0,3-4 1 15,-2-5-2-15,3-4 6 0,-1-3-5 0,1-4 4 0,1-6-2 16,0-3-4-16,0-3 4 0,-3-6-3 0,-3-4 4 15,4-1 2-15,-6-5-3 0,1 2 0 16,-4-3-1-16,-5 3 1 0,2 3 0 0,-6-2 2 16,-4 7-1-16,0 1-4 0,-5 7 6 0,1 6-2 15,-2 7 3-15,0 6 4 0,-1 6-5 16,1 3 3-16,1 5 1 0,-2 3-2 0,3 3-1 16,1 1-1-16,-3 1-6 0,3 1-5 0,0 4 4 15,-2 8-3-15,0 4 5 0,-4 12 5 0,4 2-4 16,-3 7 2-16,2 4-2 0,1 2-3 15,0 2 1-15,-1 0 1 0,0 3 0 0,3 4-1 16,0 2 2-16,3 1-2 0,1-2 1 0,-1-1 3 16,5-5-6-16,-1-2 4 0,1-5-2 15,2-3-1-15,-2 0 3 0,2-7 0 0,4-1 0 16,1-4-1-16,-1-3 3 0,0-6-3 0,2-7 2 16,-1-4 3-16,4-1-6 0,-2-5 5 15,7-6-2-15,0-2 0 0,6-4 4 0,1-8-3 16,0-5 1-16,2-2-3 0,-3-3 3 0,-4 0-5 15,-1-3 1-15,0-2 4 0,-4-5-6 0,1-3 5 16,-2-4-3-16,-5 0 2 0,2-3 1 0,-7 1-3 16,1-4 3-16,-2 3-4 0,-6-2 0 0,-2 4 0 15,-3 1 0-15,-2 2 2 0,-2 1-2 16,0 2 5-16,-1 5-3 0,0 4-2 0,0 6 3 16,1 4-2-16,-2 2 1 0,4 5 1 0,-1 2-2 15,1 0 0-15,1 4 0 0,0 0 1 0,1 6 0 16,2-2 2-16,0 1-2 0,0 2-3 15,-2 3 2-15,2 0-6 0,2 1 0 0,-2 1 3 16,0 3-2-16,2 10 3 0,4 7 1 0,-1 5 2 16,1 10-1-16,4 1 4 0,0 6 1 0,0 3-3 15,-1 2 6-15,1 4-4 0,-1-1 2 16,-3 4 2-16,0 3-3 0,-3 5 2 0,-1 2-5 16,0 4 2-16,-2 3-4 0,0 1 4 0,1 2 0 15,1-1-4-15,-2-5 9 0,1-1-7 0,0-6-1 16,1-5 2-16,2-4-14 0,2-4-2 0,0-8-8 15,3-5-12-15,1-9-10 0,0-2-16 16,1-8-19-16,0-5-38 0,0-7-49 0,0-6-112 16,3-6-430-16,3-8-984 0</inkml:trace>
  <inkml:trace contextRef="#ctx0" brushRef="#br0" timeOffset="77711.9734">11144 14293 713 0,'-3'-4'776'0,"-2"2"-308"0,-2 1-176 15,4 1-56-15,3 0-58 0,0 1-32 0,0-1-36 16,0 0-35-16,2 0-29 0,-1 1-16 0,0-1-14 15,4 1 16-15,1 0 6 0,4-1 4 0,6-1 2 16,6-1-12-16,2-2-7 0,6 0-7 16,0-5 0-16,-4 0-3 0,0-1 1 0,-7-4 3 15,2 0-7-15,-4-3 5 0,-3-2-4 0,1 1-1 16,-2 0 4-16,-3-3-2 0,-1 3 3 16,-3-3 0-16,-4 1 4 0,1-1-1 0,-4 3 3 15,-2 2 5-15,0 3-4 0,-1 5 5 0,-1 0-4 16,-3 4-10-16,-1 1-1 0,-1 6-9 0,-5 3 0 15,-4 3-1-15,-3 9 2 0,-6 4-3 0,-2 5 1 16,3-1 1-16,-1 4-6 0,6 2 6 16,4 2-3-16,2 1-2 0,5 0 7 0,6 3-8 15,2-4 4-15,5-2-1 0,4 0-3 16,4-9 2-16,5-2-1 0,1-5 4 0,8-4-2 0,2-4 3 16,4-4 3-16,1-5-3 0,0-3 8 15,1-4-8-15,1-5 2 0,-2-2-1 0,0-3-7 16,0-4 10-16,-4-1-7 0,1-2 3 0,-2-3 0 15,-2-2-2-15,-1-1 3 0,-2-2-4 16,1-1 5-16,-2 1-3 0,-2 2 0 0,0 1 2 16,-6 7-4-16,1 5 2 0,-3 2-3 15,-3 7 0-15,0 1 0 0,-3 5-2 0,0 1 1 16,-1 2-3-16,-2 2 6 0,3 3-6 0,2 5 1 16,0 4 4-16,-1 5-10 0,2 5 9 0,-3 2-1 15,2 1-1-15,-3 2 7 0,-2-1-4 0,3 3 0 16,-2-2-1-16,3 1 0 0,2-5 0 0,-2-2 1 15,2-4 2-15,2-2-4 0,-1-1 3 16,5-5-2-16,-1-1 0 0,2-5 3 0,1-1-6 16,1-1-6-16,4-4-17 0,1-1-29 0,3-3-46 15,2-5-93-15,3-1-238 0,1-5-821 0,-2-2-483 16</inkml:trace>
  <inkml:trace contextRef="#ctx0" brushRef="#br0" timeOffset="78548.2596">12637 14414 627 0,'-1'-9'392'0,"-1"0"26"0,0-4-82 0,0 4-38 16,2 3-33-16,-1-1-50 0,1 3-54 15,0-1-41-15,0 3-24 0,0-1-16 16,0 0-9-16,1 2-5 0,-1 1-8 0,0 0-9 0,0 1-12 16,2-1-4-16,-2 0-7 0,0 1-2 15,1-1-1-15,2 2-3 0,-1-2 2 16,6 0 6-16,3-2 8 0,6 2 1 0,6-1 2 16,7 0-5-16,6 0-7 0,10-4 3 0,6 1-4 15,8-1 0-15,2 0 1 0,9 0-10 0,4-1-4 0,2 0-3 16,2 1-2-16,-4 1 0 0,3 2 2 15,-5 0-3-15,-4 3-7 0,-6-1 6 0,-3 0-4 16,-8 0 3-16,-3-1 8 0,-7 2-8 0,-10-2-1 16,-3 1-2-16,-9-3-1 0,-6 2 6 15,-5 1 2-15,-2-1 4 0,-6 3 2 0,-1-3 2 16,0 1 1-16,0 0 1 0,-1-1 3 0,0 2-9 16,0-1 0-16,1 0-6 0,-2 0-3 15,2 1 4-15,-2-1-2 0,2 0-1 0,-1 3-5 16,0-6 0-16,0 2-2 0,0 0-4 0,0-1 2 15,0 2-20-15,1 0-22 0,-2-2-35 0,2 4-65 16,-3-1-108-16,1 1-469 0,-2 3-1057 16</inkml:trace>
  <inkml:trace contextRef="#ctx0" brushRef="#br0" timeOffset="79710.4807">15050 14055 1526 0,'2'-11'896'0,"-1"-3"-714"16,1 0-12-16,-1 7-43 0,1 6-17 16,1 0-19-16,-2 2-31 0,-2 0-34 0,1 1-22 15,0 1-4-15,1 2-1 0,1 6 8 0,0 6 6 16,5 4 7-16,-3 7 6 0,1 4 1 0,-1 1 2 16,-2 6-6-16,2 0-1 0,-3 4 0 15,-1 3-2-15,-1 2-1 0,-4 2-2 0,2 0-2 16,-3 1-1-16,1-5-1 0,-2-3-2 0,3-8-5 15,-2-5 1-15,4-7-6 0,-2-6 5 0,0-2-1 16,3-5-1-16,-2-4 11 0,2-4 10 16,1-1 17-16,-3-4 2 0,0-5-6 0,0-5-15 15,-4-5-16-15,-2-8-1 0,0-4-6 16,2-6 5-16,-2-4-5 0,-2-10 0 16,1-6 4-16,0-5-4 0,-1-5 3 0,-2-3 0 0,5-5 2 0,0-1 0 15,1 0-2-15,0 0 0 0,4 6-2 16,0 2 2-16,3 2-1 0,0 4-3 15,3 5 3-15,4 5-3 0,-1 4 4 0,8 5 1 16,-1 5-2-16,5 6 1 0,-3 7-2 0,4 6 1 16,1 6-4-16,0 3 4 0,2 7-4 0,4 4-1 15,-4 7 2-15,2 3-4 0,2 9 4 0,-2 5 2 16,2 4-1-16,-5 7-1 0,-1 3 0 16,-5 7-1-16,-1 3 0 0,-4 3 3 0,-6 3 0 15,-4-2-1-15,-3 0 2 0,-5-1-4 0,-1 0 2 16,-4-3 2-16,1-3-4 0,-5-2 1 0,1-5-4 15,-1-2 1-15,-1-3-1 0,-1-3 3 16,-2-4-1-16,2-4-7 0,0-4 2 0,5-5-17 16,-4-2-15-16,6-4-16 0,1-3-28 0,3-5-26 15,5-2-70-15,3-7-142 0,3-2-352 0,8-5-821 16</inkml:trace>
  <inkml:trace contextRef="#ctx0" brushRef="#br0" timeOffset="80347.6288">15512 14037 1060 0,'9'0'419'0,"3"1"-60"16,5 1-103-16,-6 2-41 0,-1 4-34 16,0 4-30-16,-5 2-27 0,2 4-11 0,-5 1-9 15,3 4-7-15,-4 0-12 0,-2 3-12 0,-3 0-10 16,2 1-17-16,1-2-4 0,-1 0-10 0,2-2-15 16,0 0 7-16,3-4-14 0,4-4 1 15,2-1 3-15,2-2-1 0,3-4 5 0,3 1 0 16,4-7 6-16,1-2-4 0,4-5 0 0,1-3-1 15,3-4-6-15,1-4 6 0,0-3-8 16,-3-6 0-16,1-2 1 0,-4-3-10 0,1-3 7 16,-3-4-5-16,-2 2 1 0,4-3 0 0,-5 3 1 15,-4-2 0-15,1 0-1 0,-5 5 2 0,-1 4-4 16,-3 6 2-16,-4 5 3 0,2 6-5 16,-5 4 5-16,-1 4-5 0,0 2-2 0,0 2-3 15,0 0-8-15,0 1 3 0,-1 7-2 0,-2 1 6 16,-2 7 3-16,2 6 1 0,-3 3 2 0,2 1-5 15,-2 2 4-15,5-1-2 0,0 2 0 16,2 0 2-16,5 1-1 0,-1 0 2 0,3-1-3 16,4-5 4-16,6-2-4 0,0-3 2 0,2-6 4 15,2-2-7-15,2-5 7 0,3-7-2 0,4-5-1 16,1-4 7-16,6-5-7 0,-5-4 5 0,4-4-2 16,-3-3-2-16,0-6 1 0,0-1 0 0,-4-2 3 15,-1-4-7-15,-3 1 7 0,0-5-2 16,-4-1-3-16,-4-3 7 0,-2 2-5 0,-4 1 3 15,-4-3 1-15,0 2-1 0,-6 2 1 0,-2 4-1 16,-1 5 3-16,-1 8-6 0,-3 3 9 16,1 4 1-16,1 7 0 0,-2 4 8 0,4 2-10 15,0 4-3-15,0 2-6 0,1 2-8 0,0 0-1 16,-1 7 0-16,0 5 3 0,-4 11-4 0,4 5 8 16,-1 6 0-16,2 4-2 0,2 2 9 0,4 0-9 15,-2 1 2-15,3 3 0 0,-3-1-4 16,5 4 3-16,-3 0-2 0,-2 1 1 15,3 0-2-15,-4-1 0 0,4-3-2 0,-3-5-7 16,4-6-2-16,0-6-16 0,-1-3-8 0,0-5-5 16,1-3-21-16,-4-4-5 0,3-6-17 0,-5-5-5 15,5-4-6-15,-4-5-25 0,5-6-30 0,-3-3-63 16,1-6-95-16,3-3-196 0,-5 0-364 0,1-5-423 16</inkml:trace>
  <inkml:trace contextRef="#ctx0" brushRef="#br0" timeOffset="80634.1508">16628 13946 1 0,'-23'-10'570'16,"-6"-4"5"-16,-6-3-92 0,12 8-72 0,5 2-61 16,7-2-78-16,7 5-67 0,-1-1-61 15,5 3-48-15,6-2-36 0,3-2-29 16,8 2 1-16,10-3 5 0,12 3 3 0,6-3 10 0,10 3-7 16,0 1-1-16,5-1-1 0,4 0-2 15,-3 0-3-15,0-1-4 0,-3 0-3 0,-2 1-6 16,-2 2 2-16,-5-2-3 0,-5 2-4 0,-3 0 2 15,-5-2-7-15,-10 2-1 0,-3 0 0 0,-9 1-2 16,-3 0 3-16,-8 0 0 0,1 1 2 0,-3 0-6 16,-1 0 2-16,-1 0 0 0,1 0-5 0,-2 0 8 15,2 1-8-15,-2-1-1 0,2 0-1 16,-1 0-6-16,1 0 2 0,0 0-1 0,-1 0-1 16,1 1-4-16,-2-1-3 0,-2 1-4 0,-1 1-17 15,-1 3-20-15,-1-1-56 0,-2 2-109 16,-5 1-329-16,1 2-1178 0</inkml:trace>
  <inkml:trace contextRef="#ctx0" brushRef="#br0" timeOffset="81905.7707">18588 13834 1716 0,'0'-7'373'0,"0"-2"-16"0,0-5-118 16,1 6-49-16,1 2-35 0,0 3-46 0,-2 2-39 16,0 2-36-16,0 0-27 0,0 5-5 0,1 0 0 15,2 4 10-15,0 6 11 0,0 4 10 16,1 6 6-16,-1 5 4 0,1 6-1 0,1 6-8 15,-3 1-2-15,-1 8-10 0,-1 1-5 0,-1 5-2 16,-1 3-5-16,-3 0 0 0,4 1-2 0,-3-2 0 16,2-4-2-16,0-7-2 0,1-7 2 15,1-12-8-15,0-5 6 0,0-6 0 0,-1-6-1 16,1-3 8-16,0-4-5 0,-2-3 8 0,2-3 13 16,-1 2 11-16,1-5 3 0,-2-2-7 15,-3-6-8-15,0-4-21 0,-6-7 1 0,1-4-1 16,-3-8-6-16,1-3 8 0,-2-9-7 15,-1-4 2-15,1-7 0 0,1-1-9 0,0-6 6 16,1-5-1-16,0-1 3 0,2-1 0 16,-1 0 0-16,2 2 1 0,-1 1-4 0,-1-2 9 0,4 4-8 15,1 1 2-15,1 6 2 0,1 3-5 0,3 4 3 16,4 5-2-16,4 3-2 0,3 5 2 0,4 3 0 16,5 5-1-16,2 4-3 0,3 5 1 15,2 5-4-15,2 5 3 0,3 5 1 0,2 6-2 16,-2 7 2-16,2 3-1 0,-1 6 0 0,-2 8 1 15,-3 3 2-15,2 4 0 0,-5 2 0 0,0 4 4 16,-2 1-5-16,-6 1 1 0,-1 2 2 16,-6-1-7-16,-4 3 6 0,-5 0-1 0,-3-1 1 15,-5 2 1-15,-5 0 0 0,-6-1 1 0,-5-3-3 16,-5-3 6-16,-1 2-5 0,-3-4-1 0,-3 0 2 16,-1-1-4-16,1-4 0 0,-1-3-5 0,6-3-4 15,4-5-7-15,4-4-8 0,3-1-14 0,6-3-28 16,-1-3-36-16,9-3-62 0,0-1-111 0,6-4-185 15,2-2-562-15,4 0-514 0</inkml:trace>
  <inkml:trace contextRef="#ctx0" brushRef="#br0" timeOffset="82306.1379">19190 13886 2095 0,'0'0'206'0,"0"0"-87"15,0 4-86-15,0-1 14 0,-1 4 39 0,-1 4 34 16,-3 2 22-16,-4 6-8 0,-1 0-17 0,0 3-23 16,-1 1-17-16,0 0-14 0,1 0-19 15,1 2-4-15,2-3-18 0,3-1-9 0,4-1-3 16,1 0-9-16,4-2 5 0,2-4-1 0,2 1 4 16,1-4 6-16,5 0-2 0,-2-1 5 0,1-4-3 15,3-1 2-15,-1-3 1 0,-1-3-2 0,-2-1 3 16,0-3-3-16,-2-1-1 0,3-3-2 15,-5 0 1-15,-1-3 1 0,2 1-3 0,-2 0 0 16,-2-1-4-16,0 0 0 0,-1-1-1 0,0 0-3 16,-1 1 1-16,-3 0-8 0,2-1 5 0,-2 3 2 15,-1 2-2-15,0-3 5 0,-1 6-3 16,1-1-1-16,-3 3-1 0,2-3 0 0,1 3 2 16,0 1-6-16,-1 0 4 0,-2 3-8 0,2-2 1 15,1 1 1-15,-1 0-4 0,1-1 4 16,0 1-6-16,-2 0-5 0,2 0-5 0,0 3-3 15,-1-2-11-15,-1 3-13 0,-1 0-15 0,1 0-34 16,-2 1-31-16,3-1-52 0,-2-1-84 0,-1-1-156 16,1 3-493-16,-2-1-623 0</inkml:trace>
  <inkml:trace contextRef="#ctx0" brushRef="#br0" timeOffset="82885.5451">18428 13669 358 0,'-10'-12'258'0,"-3"-5"16"15,-4-4-11-15,5 7-11 0,1 0 9 0,3 3-23 0,2 0-42 16,1 2-26-16,0 1-22 0,1 3-18 16,4 0-20-16,0-1-16 0,0 3-19 15,0-3-11-15,5 1-4 0,-1 1-8 0,1-2-3 16,4-3-3-16,3 2-4 0,6-2 3 16,4-1 1-16,8 1 0 0,7-4-4 0,6 2-3 15,8-1-5-15,8 0-5 0,5-2-3 0,5 4-8 16,1-2-3-16,1 2-2 0,-3 2-4 0,-4-3 1 0,0 4-2 15,-4 0 0-15,-5 1-4 0,-3 1 4 16,-7 3-5-16,-4 0 0 0,-3-1 2 0,-9 3-9 16,-5-1 6-16,-6 1-2 0,-4 0 0 0,-4 0 2 15,-2 0-2-15,-7 3-2 0,0-1-4 0,-1 1-2 16,0 1-3-16,-1 5-5 0,-3 0-10 16,-2 4-20-16,-5 2-32 0,-2 3-49 0,-4 2-64 15,-3 2-107-15,-6 2-206 0,-6 3-442 16,-4 2-345-16</inkml:trace>
  <inkml:trace contextRef="#ctx0" brushRef="#br0" timeOffset="83081.3013">18493 14047 499 0,'4'4'712'0,"-1"0"-444"0,4 1 91 0,2-2 0 15,3-1-43-15,4-2-57 0,3-4-78 0,6 1-57 16,1-3-37-16,6 1-29 0,5-1-19 0,2-1-16 15,4 2-9-15,3 1-6 0,-2 2-5 16,0 0 1-16,-5 0-2 0,-4 1-4 0,-4 1-11 16,-3 0-29-16,0 0-50 0,-5 0-73 0,0 0-106 15,-3 0-186-15,1 0-429 0,-4 0-500 0</inkml:trace>
  <inkml:trace contextRef="#ctx0" brushRef="#br0" timeOffset="83494.0025">19376 14145 1679 0,'1'1'302'0,"1"-1"-73"0,0 0-104 0,2-1-16 16,7-1-1-16,-1-1-4 0,1-1-29 0,7 0-32 15,-2 0-20-15,0-1-10 0,4 0-4 0,-3-1 0 16,3 0 2-16,-4-2 2 0,1 2 1 0,-5 0 4 15,0-4 2-15,-3 3 8 0,-1-1 8 0,-1 2 2 16,-4-2 3-16,-3 1-1 0,-2 0-2 16,-3 0-2-16,0-1-3 0,-2 2-6 0,-1-3-6 15,-3 3-2-15,-1-1-4 0,-1 3 0 0,-4-3 5 16,-4 5-5-16,1 2 2 0,-8 2 2 16,2 3 1-16,-2 0 9 0,-1 3 1 0,4 3-1 15,0 2-6-15,3 2-6 0,3 2-4 0,5 3 0 16,0 2 6-16,3 1-7 0,5 0 2 0,2 4-2 15,3-2-6-15,4 3 8 0,2-2-1 16,3 1 1-16,7-1 3 0,2-3-6 0,2 1 0 0,6-3-2 16,2 0 0-16,4-3 1 0,5-2-1 15,0-2-2-15,3-6-8 0,0-1 1 0,4-2-9 16,-2-3-6-16,0-4-13 0,1-2-29 16,1-1-35-16,0-2-58 0,-3-1-86 0,-1-3-156 15,-2 3-499-15,-3-6-726 0</inkml:trace>
  <inkml:trace contextRef="#ctx0" brushRef="#br0" timeOffset="84682.7162">20097 14111 1710 0,'0'1'332'15,"1"0"-114"-15,-1 0-153 0,1 1-20 16,1 1 12-16,-1-1 33 0,1 2 19 0,2 1-4 15,3-2-14-15,0 2-14 0,3 0-12 0,0-2-7 16,2 2-5-16,2-4-7 0,-3 0-4 16,4-1-9-16,0-1-7 0,1 0-2 0,-1-4-5 15,4 0-1-15,-6 1 1 0,5-3-2 0,-6 0-1 16,2 0 2-16,-1-2 7 0,-4-1-5 0,-1-1 3 16,-3 0-3-16,0 0-8 15,-2-1 8-15,-2 0-1 0,-2 2-1 0,-2 1 0 0,-2 2-5 16,0 1-1-16,-3 0-3 0,-1 4 4 0,-7 0-6 15,-2 4-1-15,-6 3-1 0,-3 4-5 16,-6 1 5-16,0 4 0 0,-2 3 1 0,3-1 2 0,2 4-7 16,5 1-2-16,7 0-2 0,6 3-1 15,7 2 2-15,9 3 2 0,7 2-2 0,9 3-3 16,9 0 3-16,8 0-5 0,8-4-5 0,3-2-6 16,5-2-16-16,1-2-12 0,4-4-12 0,-3-3-21 15,2-6-27-15,-6-4-21 0,-1-5-17 16,-6-3 1-16,1-5 13 0,-4-3 24 0,-1-2 35 15,-4-2 30-15,-2-4 23 0,-4 3 15 0,-4-4 8 16,-5 1 8-16,-1 2 13 0,-10 0 18 16,-2 0 14-16,-6 1 9 0,-2 1 7 0,-1 1-3 15,-4 0-4-15,-1 4-3 0,-3 1-9 0,-3 1-4 16,-5 2-6-16,-2 1 1 0,-4 5-1 0,-2 0 3 16,-2 3-1-16,-3 2-2 0,1 0-2 15,0 4-9-15,5 2-4 0,3 2-10 0,2-2-11 16,5 2-2-16,4 3-5 0,5-2-2 0,4 1 3 15,3 1 0-15,6-2 2 0,3-1 0 0,6-1 4 16,3-1 0-16,4-1 0 0,1-5 2 0,5-2-3 16,1-3-1-16,0-2-1 0,3-3-2 15,2-1-2-15,1-4 0 0,3-5-2 0,-2-3-3 16,-3-1-1-16,4-5-1 0,-1-3 2 0,0-6 5 16,-1-2-4-16,0-5 4 0,-2-2-1 0,-1-5-3 15,-3-3 5-15,-1-2 0 0,-4-2 0 0,-2-3 0 16,-4 0-1-16,-5 1-1 0,-4 1 0 15,-1 1 4-15,-9 1-2 0,-1 1 2 0,-6 4-1 16,0 5-4-16,-5 9 6 0,-3 4 1 16,-2 7 4-16,0 3 5 0,2 8-1 0,-1 3-2 15,1 4-1-15,3 6-4 0,-4 6-4 0,0 7 0 16,-3 4-3-16,0 6-1 0,2 9 3 16,1 4-2-16,2 6 3 0,3 3 3 0,3 4-5 0,2 1 0 15,-2 1 0-15,5 3-1 0,0 2 1 16,4-1 2-16,2-2-1 0,4-4-2 15,6-7 3-15,1-6-3 0,6-7 2 0,0-7 1 0,5-8-3 16,1-4 1-16,-1-7 0 0,2-1 1 0,-1-5-1 16,2-6 2-16,0-2-3 0,2-7-6 15,2-1 5-15,0-4-4 0,-2-2 4 0,-3-3 2 16,-3 0-3-16,-3-2 1 0,-2 1 1 0,-1-3 0 16,-6 3 2-16,1 0 3 0,-2 0-4 0,-3 2-1 15,-3 2 0-15,0 6-2 0,-4 4 3 16,1 6 0-16,-2 3-1 0,2 1-3 0,-6 2-11 0,3 2-6 15,-1 2 2-15,-2 4 2 0,2 6 10 16,-1 3 5-16,-1 6 0 0,3 4 0 0,0 1-2 16,3 1-1-16,-1-1-1 0,7 0 1 0,-3-1 2 15,6 0-1-15,0-2 3 16,0-1-2-16,7-5 1 0,-3-1 2 0,1-3-1 0,2-5-1 16,0-2-1-16,1-5 1 0,-2-3-4 0,4-5 3 15,-3-2-1-15,3-4-1 0,-1-4 3 16,1-2 0-16,-2-2 1 0,3-2 2 0,-3-4-1 15,0 3-1-15,0-4 0 0,1 0 2 0,-2-1 1 16,1 1 0-16,-4 2-1 0,-2 0-3 0,-4 8 3 16,0-1 4-16,-2 7 3 0,-5 3 6 15,2 3-3-15,-4 3-3 0,0 1-3 0,-1 0-7 16,0 3-4-16,1 0 4 0,-1 6-1 0,1 2 0 16,0 6 6-16,-1 4-3 0,0 2 4 0,-1 1-1 15,0 0-3-15,-1 0 0 0,2 1-4 0,0 2 6 16,1-1-4-16,1 1 2 0,0-1 0 15,6-1-15-15,2-1-11 0,-1-1-32 0,2-2-27 16,3-1-54-16,4-1-153 0,8-3-662 0,1-1-750 16</inkml:trace>
  <inkml:trace contextRef="#ctx0" brushRef="#br0" timeOffset="86067.0677">23043 13943 2288 0,'0'-6'276'0,"2"-1"-129"15,2 1-50-15,1 6-45 0,2 5-15 16,1 4 19-16,4 4 14 0,0 4 12 0,-1 6 3 16,2 4-2-16,0 6-1 0,-3 5-14 0,1 5-11 15,-4 5-10-15,1 2-9 0,-1 3-7 16,-4 1-6-16,-2 5-4 0,-2 0-10 0,-1 0 2 16,-2-3-4-16,-1-6-3 0,4-4 5 15,0-4-8-15,1-4 1 0,2-7 2 0,-2-7-5 0,5-7 3 16,-3-5-2-16,-1-5 4 0,-1-1 1 0,0-5 14 15,0-1 11-15,0-4 0 0,0-3 5 16,-1-6-18-16,0-7-9 0,-4-5-3 0,2-7-11 16,-6-4 6-16,-2-6-3 0,-1-3 0 0,-4-4-1 15,1-7 1-15,-1-7 1 0,-3-3-6 16,3-1 11-16,0-1-8 0,-3-1 2 0,7 2 4 16,-2 2-7-16,4 4 4 0,2 2-2 0,1 8 0 15,6 8 1-15,1 4 1 0,2 5 1 16,6 3-3-16,1 2 2 0,5 3-6 0,2 6 0 0,4 3 3 15,4 5-4-15,5 3 1 0,4 5-1 0,3 4 0 16,-1 8 4-16,3 5 0 0,-5 6 1 16,2 5-1-16,-6 2 3 0,-3 6-3 15,2 4 1-15,-7 0 3 0,-4 3-5 0,-4 4 5 16,-6-1-2-16,-6 4 1 0,-7 1 2 0,-4-2-6 16,-3-2 3-16,-5-2-1 0,3-6 3 15,-4-3 0-15,1-2-3 0,-1-5 4 0,1-1-6 0,4-4 6 16,1-5 0-16,3-4-4 0,4-6 7 0,4-1-4 15,1-2 0-15,2-2 2 0,1 0-4 16,6-2 5-16,6-2-2 0,13 0 1 0,5-2-5 16,7 0 3-16,2 3-1 0,1 3-2 0,-3 1 9 15,-5 4-9-15,1 3 3 0,-5 1-1 0,-3 4-6 16,-2 4 4-16,-3 1-1 0,-5 3 1 0,-2 1-2 16,-5 2 5-16,-1 1 0 0,-2-1-4 15,-5 0 13-15,-1-3-12 0,-4 1 3 0,-4-2 2 16,-2 0-9-16,-4-2 7 0,-4-2 0 15,-4 0-1-15,2-6 2 0,-3 1 1 0,0-4-3 16,-4-2 1-16,4-2 6 0,-3-3-8 0,1-2 2 16,2 0-1-16,6 0-11 0,-1-4 1 0,6-3-13 15,3 0-17-15,6-6-16 16,4 1-19-16,6-3-9 0,5-4-6 0,8 1 1 0,8-5 0 16,1-2 6-16,7-4 17 0,0-5 13 0,4 3 24 15,3 2 15-15,-7 0 7 0,2 7 12 0,-2 3 7 16,-5 3 17-16,0 2 20 0,-2 3 16 15,-3 3 13-15,-7 3-2 0,-4 2-9 0,-2 2-22 16,-6 4-14-16,-2 1-13 0,-5 3-7 0,1 2 7 16,-2 6 1-16,0 1 8 0,-2 6 2 0,-2 3-2 15,-2 1-2-15,-2 0-6 0,3 1-4 0,-3 0-6 16,1-1 0-16,4-1-2 0,2-2-5 16,1-3 8-16,3-4-5 0,6 2 3 0,1-5 1 15,3 1-3-15,3-5 5 0,4-4-2 0,1-2 2 16,2-3-3-16,6-3-2 0,-1 0 1 0,1-8-4 15,-4-1 5-15,4-2-3 0,-4-2 0 16,-1-3 2-16,-1 0-6 0,-2-3 2 0,0-3-2 16,-4 2 3-16,-1-3-2 0,-3 4 3 0,-2 1-1 15,-1 0-3-15,-2 8 2 0,-3 0-3 0,-4 4 3 16,3 3 0-16,-3 5-4 0,-1-1 3 0,0 3-3 16,-1 1 1-16,1-1-3 0,-2 2-2 15,0 2-2-15,1 3-1 0,-3 7 6 16,-4 2 2-16,0 5-1 0,4 3 2 0,-2 1-4 0,5 1 2 15,3 1 0-15,4-1 1 0,0 0 2 16,7 2-1-16,1-2-1 0,5-2 0 0,9-4 1 0,2-2 0 16,0-4 5-16,1-5-1 0,0-2-4 15,-1-5-1-15,-2-2-4 0,-1-5-5 0,0-4 4 16,-5-3 0-16,0-3-1 0,-1-2 1 0,-2-6-1 16,0-8 1-16,0 0 1 0,0-7 4 15,-4 2-4-15,3-5 3 0,-5-2 0 0,2-2-2 16,-2-3 5-16,-3 3-3 0,-5 2 3 0,-1 5 0 15,-3 4 2-15,-2 4-2 0,-3 7 0 0,1 4 4 16,-1 8-2-16,-2 1 8 0,3 5 1 16,-2 3-4-16,2 1 3 0,2 4-10 0,-1 3-1 15,-2 4-1-15,-1 11-2 0,-2 3 2 0,2 6 2 16,-1 7 2-16,4 1-1 0,1 4 3 16,2 3-2-16,0 4-2 0,0 1 3 0,-1 3-1 15,0 2 0-15,-1 3-1 0,-2 0-2 0,-3 0 0 16,2-4-1-16,-2-3 0 0,4-3 0 0,1 0-2 15,-1-2-1-15,4-5-7 0,1-2-14 0,2-6-14 16,1-3-15-16,2-5-28 0,2 0-27 0,-1-6-52 16,1-5-90-16,3-5-211 0,3-5-586 15,2-8-590-15</inkml:trace>
  <inkml:trace contextRef="#ctx0" brushRef="#br0" timeOffset="86322.8804">25286 14052 2283 0,'3'-15'278'0,"2"-4"-19"16,0-2-59-16,5 8-41 0,-3 4-25 0,-1 5-34 15,-2 2-30-15,-1 4-33 0,0 3-10 0,2 5-1 16,1 6 5-16,1 7 12 0,1 10-5 16,1 4-3-16,-3 7-6 0,0 4-9 0,-4 4-2 15,1 2-5-15,-3 0-1 0,-4 3-2 0,0 2-3 16,-5-1-1-16,-5 2-3 0,1-8 1 0,-1 1 0 15,0-5-1-15,4-4-4 0,2-3-14 16,2-5-7-16,3-5-14 0,2-1-18 0,-1-6-23 0,2-1-38 16,3-4-37-16,1-4-74 0,4-5-131 0,4-8-404 15,5-3-871-15</inkml:trace>
  <inkml:trace contextRef="#ctx0" brushRef="#br0" timeOffset="87103.7412">25770 14357 2163 0,'0'-6'300'0,"-1"0"-59"0,-1-3-54 15,2 5-41-15,-1 0-21 0,1 2-33 0,-1 1-22 16,0 1-26-16,1 2-25 0,-3-1-7 0,0 1-7 16,0 4 3-16,-4 1 3 0,-2 2-1 15,2 5 1-15,-3 0-3 0,1 0 6 0,2 5-5 16,-2-3 0-16,4 3-2 0,-2 2-8 0,3-2 7 15,0-2-3-15,2 1 4 0,2-2 4 16,3-3-5-16,3 3 1 0,2-3 2 0,3-3 2 0,1 0 3 16,5 0 1-16,3-3-1 0,3-1-6 15,5-1 3-15,2-4-1 0,1-4 0 0,3-1 6 16,0-3-9-16,2-1-1 0,-4-4-1 0,0 0-2 16,-4-3 3-16,0-3 0 0,-2 0 0 0,2-5-5 15,-4-6 4-15,-2 0-1 0,-3-2 2 16,-4-1 7-16,-2 0-9 0,-5 4 1 0,-1 1-3 15,-1 5-5-15,-5 5 8 0,0 2 0 16,-2 6 1-16,0 3-3 0,-2 1 2 0,0 3-3 16,-2-1 0-16,2 2 5 0,-3 4-7 0,-2 1 0 15,-4 4 0-15,-2 5-8 0,0 3 10 0,0 4-2 16,0 1 3-16,4 5 0 0,4 0-4 0,0 1 0 16,2 3 1-16,4-2 6 0,1 2-5 0,3-2 0 15,3-4-2-15,2-3-3 0,7-4 5 16,-3-4 3-16,4-2 2 0,1-4 0 0,2-2-2 15,4-1-2-15,1-3 1 0,5-2 4 0,3-3-3 16,1-2 0-16,-1-1-2 0,-1-3-5 0,-1 1 4 16,-1-2 1-16,-1-2 0 0,2 1 7 0,-4-4-9 15,-2-3 1-15,1-1 0 0,-3 2-1 0,-2-1 3 16,-5 4 0-16,-2 4-2 0,-4 1-10 16,-3 4 11-16,-3 3-2 0,1 1 0 15,-4 2 6-15,-1 0-14 0,0 1-1 0,1 2 0 0,1 4 1 16,-1 5 6-16,3 4 3 0,-1 4-1 15,0 4-4-15,1 1 4 0,-1-1-2 0,0-2 3 16,3 0 6-16,-2-3-6 0,5 1-1 0,2-4-2 16,4 0-2-16,4-2 5 0,7-4 1 15,5 1 0-15,2-5-1 0,3-4 0 16,0-2 0-16,1-4 3 0,-4-3 7 0,2-3-8 0,-1-2 0 16,-1-1-3-16,0-3-4 0,-5 2 7 0,0-3 2 15,-5-1 0-15,2-3 0 0,-3 2-1 16,0-5 0-16,-2 0 1 0,-6 4 6 0,2 1-7 15,-6 6 2-15,-4 3-3 0,-2 6-7 0,-1 1 8 16,-2 2 0-16,-1 1-2 0,-1 0 0 0,1 1-7 16,0 0-3-16,-2 2 1 0,4 4 3 15,-2 3 0-15,1 5 2 0,2 3-1 0,2 0-18 16,4 4-13-16,2 0-45 0,9-1-87 0,4 4-183 16,8 2-811-16,10-2-593 0</inkml:trace>
  <inkml:trace contextRef="#ctx0" brushRef="#br0" timeOffset="88254.3623">29071 14604 1783 0,'4'-10'282'0,"0"-3"-13"16,-1-6-33-16,2 2-30 0,-2 3-27 0,-2-1-33 16,-1-1-31-16,-2 0-28 0,-5 4-15 0,3 2-13 15,-4-1-17-15,-3 7-15 0,-8 0-10 16,-2 5-8-16,-10 3 0 0,-9 7 4 0,-10 4-4 15,-1 5 0-15,-3 2 0 0,-3-1-2 0,7 0 1 16,8 0-1-16,10 0-3 0,7 0-4 0,9 3-2 16,6-3-1-16,8 0 3 0,5 0 7 15,9-2-5-15,8 0 5 0,14-4-1 0,9-3-2 0,10-2 9 16,6-6-2-16,4-2 0 0,0-4-3 16,4-3-6-16,-6-2-1 0,0-5 3 0,-7-1 4 15,-5-4-1-15,-3-2 2 0,-5-3-2 0,-4-1-6 16,-3-1 9-16,-4-1 1 0,-6 0 1 15,-2-1 2-15,-7-2-1 0,-1 1-3 0,-5 0 3 16,-6 2-1-16,-2 4-2 0,-2 3 0 0,-1 5-5 16,-3 4-7-16,0 2 8 0,-3 2-2 0,-1 4 0 15,2 1 3-15,-5 3-10 0,-3 4-1 16,-4 8 1-16,-2 0 5 0,0 7-4 16,1 3 1-16,8 3-1 0,4 3-8 0,5-1 9 15,6 0-2-15,6 0 3 0,5 1 7 0,7 0-9 0,9-3 1 16,9-3 1-16,7-1 1 0,7-5 1 15,0-3 1-15,3-6-3 0,1-3-4 0,-5-4 6 16,-3-7 0-16,-2-3 4 0,-6-6 8 0,-6-5-9 16,4-4 0-16,-6-3-3 0,2-4 0 15,-3-2 1-15,0-2 5 0,-2-5-2 0,-4 1-5 16,0-6 6-16,-5-1-3 0,-4 1 6 0,-4 2 5 16,-3 3-6-16,-4 5 2 0,-4 4-3 15,-2 7-2-15,-2 5 6 0,-2 7 4 0,2 3-2 0,-2 5-8 16,0 2 2-16,2 0-8 0,-2 2 1 15,-3 3 6-15,-4 7-10 0,-2 7 3 0,-1 7-3 0,3 5-3 16,4 3 5-16,3 7 2 0,4 4 0 16,1 2 1-16,6 1-3 0,0 0-2 0,1 1 1 15,1 1 8-15,2-2-7 0,3-2-3 0,-3-3-10 16,2-4-19-16,-1-7-4 16,-2-3-13-16,1-5-18 0,3-3-22 0,-4-3-44 0,2-2-85 15,-1-3-178-15,0-5-688 0,0-7-612 0</inkml:trace>
  <inkml:trace contextRef="#ctx0" brushRef="#br0" timeOffset="88583.0037">30096 14562 1777 0,'-21'-12'656'0,"-7"-2"-365"0,3-3-27 0,8 7-46 15,15 3-55-15,1 3-44 0,4 1-36 16,3-1-35-16,8-1-14 0,9-2-10 0,16 3-7 15,18 1 7-15,14 2 1 0,12 2 0 0,9 1-5 16,8 3 1-16,2 0-4 0,4 0 3 16,3 1 3-16,0 0-5 0,-4-2-1 15,2 4-3-15,-11-3-5 0,-3 1 5 0,-4-1-1 0,-11-1 2 16,-13-1-1-16,-9-3 3 0,-15 1 0 16,-15-2 4-16,-8 1 7 0,-9 0-1 0,-7 0-25 15,-2 0-2-15,0 0 0 0,-1 0 0 0,0 0 0 16,0 0 0-16,0 0 0 0,-1 0 0 0,-1 0 0 15,2 0 0-15,-1 3 0 0,-5-3 0 16,-2 2 0-16,-3 0 0 0,2 2 0 0,-3-1 0 16,-1 2 0-16,2-1 0 0,1 0-27 0,0 3-58 15,-2 0-46-15,-3 2-115 0,0 1-689 16,-6-1-889-16</inkml:trace>
  <inkml:trace contextRef="#ctx0" brushRef="#br0" timeOffset="90188.9899">5417 16352 1982 0,'-9'-2'204'0,"0"1"-17"16,-2-2-20-16,5 4-24 0,5 1-13 0,0-2-16 16,1 1-25-16,0-1-22 0,0 1-17 0,0 0-9 15,1-1-9-15,-1 0-6 0,1 0-1 16,1 0 9-16,2 2 9 0,1-1 12 0,5-1 3 16,8-3-6-16,5-3-9 0,10-4-11 0,6-3-8 15,9-6-9-15,3-1-2 0,5-2-4 16,1-3-4-16,-1-2 5 0,-1-2-3 0,-4-3 2 15,-1 0 2-15,-7-5-5 0,-2-4 1 0,-3 2-3 16,-8-3 2-16,1 1 1 0,-6-1 0 0,-4-2 1 16,-1 2-5-16,-5 2 5 0,-2-2-3 15,0 1 3-15,-5 4 3 0,-1 0-5 0,-4 5 1 16,1 1-2-16,-4 6 1 0,0 2 1 0,-4 4 3 16,2 4-2-16,1 1 0 0,-2 7 0 0,-1 5-5 15,3 1-1-15,-2 5-1 0,1 3-8 0,-6 8 4 16,-2 8-1-16,-3 10 2 0,-4 12 5 15,-4 4 0-15,1 9-3 0,0 7 3 0,1 2-2 16,7 3-5-16,3-1 5 0,7-2-4 0,5-4 1 16,7-6 2-16,7-8-1 0,5-8 0 0,4-6 2 15,7-8 0-15,0-4 2 0,6-6-4 16,2-2 3-16,0-5-4 0,0-5 2 0,2-5 5 16,-3-4-8-16,-1-5 3 0,-1-6-4 0,-5-6-1 0,-1-3 5 15,-1-7 0-15,1-6-1 0,-2-5-1 16,-2-7 0-16,-8-4 1 0,-2 0 1 15,-5-3 4-15,-2 0-3 0,-3 0 1 0,-3 2-1 0,-2 2-7 16,-3 3 9-16,-3 4-2 0,-1 6 3 0,0 6 2 16,-2 3-5-16,-2 10 1 0,5 3-1 15,-2 7 3-15,1 4-4 0,3 3 3 16,0 3-7-16,1 0-6 0,0 6 5 0,0 6-1 16,-1 8 6-16,1 9 5 0,0 6-4 0,1 6 1 15,0 3-3-15,2 3 3 0,1 3-2 0,-2 2 0 16,-2 1 2-16,0 4-6 0,-1-2 6 0,-2 5-3 15,0-5 2-15,1-2 0 0,1-11-3 16,3-9 0-16,4-10-2 0,-1-9 4 0,4-5 0 16,0-4 2-16,0-3-2 0,3-5-4 0,0-5 7 15,6-4-3-15,2-6 1 0,1-5 3 16,6-4-8-16,-3-5 1 0,3-3 0 0,-1-2 1 16,0 0 1-16,-2 1 1 0,0 3 0 0,-3 3-5 15,-2 5 6-15,-4 6-7 0,-1 4 5 0,0 7-1 16,-4 3-9-16,-4 4 2 0,3 4-3 15,2 3 1-15,0 6 5 0,3 5 3 0,0 2 2 0,1 5-3 16,0 1 5-16,-3 3-3 0,6 1 1 16,-6 4 4-16,4-4-6 0,-1-2 5 0,4-3-5 15,1-7 3-15,1-4 2 0,5-4-2 16,-3-4 4-16,0-4-4 0,1-4 3 0,0-4-2 16,-2-3 3-16,0-3 3 0,4-7-7 0,-3-4 6 15,3-5-3-15,-2-3-4 0,-2 1 6 0,2-1-2 16,-3-2 4-16,-5 2-3 0,2-1 2 0,-6 0-3 15,-1 5-2-15,-3 2 8 0,-2 6-7 0,-4 3 10 16,-1 8-4-16,-2 5-2 0,1 1 2 16,-2 3-7-16,-2 3 5 0,0 3-5 0,-4 6 3 15,-4 8-3-15,-5 4 2 0,-2 6 3 16,5 2-5-16,-4-1 5 0,7 2-4 0,2-1-3 16,5 0 3-16,4 0-1 0,2 2 2 0,6-3 2 15,2-1-3-15,4-4-1 0,6-2-2 0,6-2 4 16,-2-3-5-16,3-1 5 0,2-4-4 0,-1-4-9 15,2-2-4-15,1-3-15 0,-3-2-13 16,0-2-19-16,-6-5-28 0,-5-1-34 0,-6-4-50 16,-8-4-60-16,-3-2-115 0,-4-5-412 0,-7 0-830 15</inkml:trace>
  <inkml:trace contextRef="#ctx0" brushRef="#br0" timeOffset="90388.08">5513 16001 2775 0,'-5'-1'0'16,"1"1"-34"-16,5 1 2 0,13 0 7 0,7-1 27 16,13 0 12-16,8-1-7 0,13-3-12 15,9 0-97-15,10-3-306 0,11-3-1119 0</inkml:trace>
  <inkml:trace contextRef="#ctx0" brushRef="#br0" timeOffset="91817.0556">8273 16375 1926 0,'0'0'11'0,"0"0"-2"0,1 2 39 15,2 0 58-15,3 0 70 0,0 0 22 0,4-2-22 16,4-3-28-16,0 1-30 0,6-1-22 16,0-4-18-16,3-1-20 0,5-3-14 0,2-5-7 15,3-1-5-15,7-2-12 0,1-6 0 0,6-4-6 16,-1-3-4-16,4-3 5 0,1-4-7 16,0-3 3-16,-1-5-2 0,-2-1-1 0,-5-4 3 15,-3 3 1-15,-3-3 6 0,-9 3-1 0,-4 2 14 16,-6 1-1-16,-3 2 0 0,-5 2 6 0,-3 6-7 15,-2 3 7-15,-2 5 3 0,-1 5-4 0,-6 5 0 16,1 3-4-16,-1 5-4 0,-2 6-9 0,3 3-3 16,-4 4-8-16,-5 5-7 0,-5 7 8 15,-4 9-8-15,-5 9 3 0,-4 5 3 0,-1 8-8 16,3 2 1-16,0 5-1 0,5 5 0 0,1 2-1 16,5 3 6-16,4-2-2 0,7 0-3 15,6-8 7-15,4-1-6 0,8-10 3 0,2-9 0 16,6-2-6-16,2-8 6 0,7-6-3 0,2-6 2 15,6-5 1-15,1-6 1 0,-1-6-1 0,3-3-2 16,-1-5 6-16,2-6-5 0,-1-3 3 0,-2-4 3 16,-3-1-9-16,-3-4 5 0,-1-4-2 15,-2-2-1-15,-1-3 4 0,0 1 0 0,-3 8-2 16,-3 6-2-16,3 5 2 0,-5 6-3 0,-4 3 0 16,-1 7 1-16,-4 2-6 0,-2 3 4 15,1 6-1-15,1 0 0 0,0 2 6 0,-1 6-3 16,3-1 3-16,0 5-3 0,0 3-1 0,2-2 0 15,2 2 0-15,-4 0 4 0,6-1-4 0,-4 1 2 16,2 1-2-16,-3-7-1 0,3-3 4 0,0-2-2 16,-1-3 2-16,1-3-3 0,2 1-4 15,2-6 3-15,0-3-2 0,3-3 4 0,1-2-1 16,1-4 2-16,-3-1-2 0,1 1-2 0,-4-3 6 16,-1 2-5-16,-3 2 5 0,-1 2-3 0,-1 0-4 15,-4 3 3-15,-2 1-2 0,2 1 4 16,-3 1-1-16,-4 4-3 0,2 0-3 0,-2 1-3 15,-1 4 6-15,4-1-4 0,-2 3 7 16,3 5 1-16,-1 2-5 0,5 2 3 0,-3 2-1 0,4 0 3 16,-1-2 2-16,3 3 0 0,-2-2-2 15,2-2-5-15,2-1 4 0,1-1-3 0,-2-3 4 16,4-2 3-16,0-1-5 0,1-2 4 0,3-4-2 16,4-6 1-16,1-3 2 0,1-1 0 0,3-5 0 15,1-3-5-15,-1-3 1 0,-2-7-3 16,2-5 3-16,-1-5 3 0,-1-1-4 0,-1-5 2 15,-3-3-2-15,-1-2 2 0,-3-3 4 0,-1-2-1 16,-5-2-1-16,-2-1-4 0,-2 6 4 16,-4-2-5-16,-2 5 3 0,-4 4 4 0,-2 6-12 0,-1 6 10 15,-3 5-3-15,2 5 1 0,-3 7 5 16,1 4-3-16,0 5 0 0,-1 4-2 16,2 1 0-16,0 3-2 0,-4 3 0 0,-2 10 4 15,-5 5-8-15,-4 7 9 0,1 6-4 0,-1 3-1 0,2 3 9 16,0 7-6-16,4 3 2 0,1 4-4 0,0 5-2 15,4-2 1-15,2 1-1 0,4-2 5 16,2-4-2-16,7-5 0 0,2-4-1 16,4-8-2-16,5-9 4 0,1-4-4 0,2-8 6 15,-2-5-1-15,6-3-4 0,-3-8 6 0,2-4-3 16,1-5 5-16,3-5 1 0,0-1-4 0,-2-6 1 16,1-1-6-16,1-1 4 0,-4-2-2 0,3 1 3 15,-2 1 0-15,-4 2-4 0,2-1 0 16,-3 3-2-16,-3 3 4 0,2 4 2 0,-5 3-2 15,-1 4-2-15,-5 3-6 0,-4 4-1 0,2 1-1 16,-2 4 6-16,3 3 2 0,-3 7-2 0,1 2 3 16,0 4-3-16,-1 1 3 0,0 0 3 0,-1 3-2 15,1 0 0-15,1 2-6 0,1 0-1 0,1-1 2 16,0-2 3-16,0-3 3 0,5-5-2 16,-3-5 0-16,3-2-2 0,2-7 2 0,4-4 4 15,0-3-1-15,6-3 0 0,1-4-3 0,0-1-6 16,0-3 3-16,0-3 4 0,-2-2 3 15,-1 3 0-15,0-3-2 0,-1-1-4 16,-1 0 0-16,0-3 6 0,-1 2-3 0,-1-1 4 0,-3 1-4 16,-1 3-4-16,1 1 2 0,-4 3 1 15,-1 3 4-15,-1 3 2 0,-3 1-2 0,0 5-3 0,-4 1-3 16,3 1 6-16,-3 3-3 0,3 1 4 16,-1 4-5-16,1 5-5 0,3-1 4 0,0 4 3 15,-2 1 5-15,1 1 2 0,-1 4-2 0,1-1-4 16,-2 2-3-16,3-2 1 0,2 2 1 15,1 2 1-15,7-1-1 0,0 1-7 0,3-1 0 16,2-3-6-16,0 0-14 0,0-4-14 0,1 0-35 16,3-5-54-16,1-3-109 0,1-5-393 15,7-4-1122-15</inkml:trace>
  <inkml:trace contextRef="#ctx0" brushRef="#br0" timeOffset="92385.5676">11959 16292 1343 0,'4'-11'250'15,"1"-3"-70"-15,4-6 40 0,7-1 10 16,1-1-13-16,4-3-23 0,0-2-45 0,2-2-32 16,1-5-19-16,4-5-13 0,2-5-12 0,3-1-14 15,0-5-6-15,5-1-10 0,-2-3-5 0,-1-2 0 16,-1-1-4-16,-7 3-6 0,-1 3-1 15,-8 6-1-15,-2 6 0 0,-7 10 7 16,-5 5 2-16,-1 11-4 0,-5 1 3 0,0 5-9 0,-2 4-4 16,-3-1-4-16,-1 4-12 0,-4 4-3 0,-4 7-5 15,-4 6 0-15,-5 5 3 0,1 6 2 16,2 3 2-16,4 4-4 0,5-1 2 0,6 5-4 16,5 0 3-16,7 1 6 0,5 2-6 0,10-3 2 15,1 1-2-15,6-3-7 0,1-1 7 0,0-3 1 16,5-2 1-16,-7 0 2 0,1-3-5 15,-4 0-1-15,-6-5 1 0,-4-3 7 0,-3-4-5 16,-5-1 1-16,-2-4-2 0,-6 1-7 0,-1-2 13 16,-5-2 0-16,0 1 5 0,-4 0 2 0,-5-3-8 15,-3 0-2-15,-4 1-2 0,-2-4 4 0,-2 1-4 16,3-3-1-16,0-1-7 0,1-1-17 16,4-3-5-16,5 1-19 0,3-5-27 0,7-3-44 15,2-3-82-15,8-7-108 0,6-1-202 0,10-2-460 16,7-3-561-16</inkml:trace>
  <inkml:trace contextRef="#ctx0" brushRef="#br0" timeOffset="93153.3643">12867 15886 1064 0,'14'-6'588'0,"5"-1"-128"0,2-5-150 16,-6 5-70-16,-5 2-50 0,1 0-44 0,-6-1-26 16,1 2-25-16,-2 3-23 0,-2-2-7 0,1 1-15 15,-3 2-8-15,0 0-11 0,0 1-7 0,-2-1-8 16,1 1-4-16,0 0 3 0,0 2-10 0,-2 0-1 15,-3 6-2-15,0 2-1 0,-7 6 5 0,3 3 3 16,1 0-1-16,1 2-6 0,3 0 0 16,5 2-2-16,2 3 2 0,7 0 7 15,4 2-6-15,6-3 2 0,9-1-1 0,7-5-3 0,6-1 8 16,5-5-1-16,2-3 1 0,3-7 1 16,0-4-6-16,0-5 0 0,-2-2 1 0,-4-3 1 15,0-3-2-15,-2-3 3 0,-2-2-4 0,-3-7-3 16,-2 0 8-16,-6-3-2 0,-2 0 6 15,-6-5 1-15,-1 4-3 0,-3-1-1 0,-5-3-1 16,-4 3 4-16,0 2-3 0,-7 2 2 0,-1 6-4 0,-1 3-4 16,-2 8 5-16,-3 1-3 0,0 3 1 15,-4 3 0-15,-1 3-7 0,-4 6 0 16,-4 2 1-16,-6 8 0 0,-1-1 4 0,-1 7 1 16,1 1-4-16,5 1-5 0,4 1 5 0,8 1-3 15,1 0 3-15,8-1 3 0,7 0-4 0,2-3 0 16,3-1 0-16,6-2 1 0,6-6 3 0,7-3 2 15,2-6-2-15,7-5-4 0,0-4 3 16,3-4-2-16,-2-1 2 0,-2-6 4 0,-2-3-7 16,1-3 2-16,-6-2-4 0,2-2 4 0,-5-3 0 15,-5-4 1-15,2-1 0 0,-5-5-3 0,-1-2 2 16,-5 0-2-16,-1-2 1 0,-5 0 7 0,-1 4-8 16,-1 1 2-16,-5 7-2 0,-1 4-6 15,0 6 8-15,-2 8 1 0,-2 5 0 0,0 2-2 16,2 5-2-16,0 0-5 0,0 2 0 0,-1 2 9 15,-1 5-8-15,-1 4 5 0,-2 5-1 16,3 4-9-16,-1 4 10 0,2 1 5 0,-1 2-2 16,2-1 0-16,0 0-3 0,2 2-3 0,-1-2 2 15,2 2 5-15,-1 3-5 0,1-4 2 0,2 0-2 16,0-2-4-16,1 0 6 0,0-4 0 16,2-3 2-16,1-3-2 0,1-9-2 0,4 0-2 15,-1-5 2-15,-1-1 4 0,8-5-4 0,0-4 4 16,1-1-4-16,2-5-2 0,5-1 2 0,-1 0 0 15,-2-1 5-15,4 0 0 0,-3 2-4 0,-1 2 0 16,2 2-4-16,-4 2 3 0,-1 3 0 16,-2 2 1-16,1 3-3 0,-1 1-4 0,-3 5 4 15,-1 2-1-15,1 0 3 0,0 5 2 0,-3 1-2 16,-3 3-1-16,1 1 0 0,-3 3 2 16,0-1-1-16,-1 0 2 0,-4 0-1 0,2-5-5 15,-4 0 1-15,-1-2-10 0,-1-4-10 16,0-2-16-16,0-1-34 0,1-4-37 0,-1-3-77 0,-1 0-98 15,0-1-299-15,1-4-1058 0</inkml:trace>
  <inkml:trace contextRef="#ctx0" brushRef="#br0" timeOffset="93306.3785">14587 15334 1589 0,'-7'-4'673'0,"2"-5"-484"0,-2 0-35 0,4 5-44 15,0 3-36-15,1 1-23 0,2 0-43 0,-1 1-30 16,1 2-16-16,1 2-19 0,5 6-69 0,-3 5-252 16,7 2-918-16</inkml:trace>
  <inkml:trace contextRef="#ctx0" brushRef="#br0" timeOffset="95357.8801">15455 15967 1 0,'0'-5'433'0,"-1"-1"-54"0,1-3-62 16,0 1-17-16,0 0-8 0,0 2-29 0,0 0-45 16,-1 1-48-16,0-2-40 0,0 2-20 0,0 0-17 15,-1 1-10-15,-3 1-11 0,3-1-7 16,-2 0-12-16,-2 3-9 0,-1-1-8 0,2 3-12 16,-5-1-1-16,0 1-4 0,-5 1 2 0,0 1 4 15,-5 2 0-15,0 4 0 0,-4 0-3 0,-2 5 1 16,2 2-2-16,-3 3-2 0,6 0 3 15,-2 4-7-15,2-1 1 0,1 0-3 0,2 1-1 16,0-3 0-16,6-1-4 0,3-2-1 16,2-3-5-16,4 3 0 0,3-4-1 0,2-2 2 15,4-2 5-15,2-1-1 0,3-1 8 0,3-2 0 16,5-5 3-16,6-3 4 0,2-2-6 0,3-4-2 16,3-2-3-16,1-1-2 0,-3-4 0 0,0-1-1 15,-2 0 2-15,-4-4-1 0,-2 0 2 0,1-2-2 16,-4 0-1-16,-3 3 1 0,0 0-5 0,-3 3 4 15,-1 6-4-15,-3 0-3 0,-5 4-1 0,1 2 0 16,-3 1 3-16,-1 3-3 0,2 1 2 16,-1 0-6-16,0 3-1 0,6 0 4 0,-1 5-2 15,2 2 4-15,1 3-1 0,-1 6-3 0,1-4 1 16,0 3 2-16,-1-1 2 0,-2 1 1 16,2 0-2-16,-1-2-1 0,1 0-1 15,0-3 1-15,-3 1 0 0,2-4 2 0,-1 0-1 16,1-1-3-16,-5-3 2 0,3-3-1 0,0 0 3 15,-2-6 1-15,4 3 0 0,1-4 0 0,2 0-4 16,6-3 1-16,0-2-2 0,0-1 4 0,0-1 0 16,1 0-2-16,1-3 2 0,0-1-2 0,-1-2 3 15,-1-5 3-15,2 1-3 0,-1 4 0 0,-2 0-3 16,0 0 0-16,-3 6-1 0,3 1 3 16,-5 2 0-16,2 4-3 0,-2 2 3 0,-1 0-6 15,-2 5 2-15,1-1 4 0,0 5-2 0,0 4 2 16,0 2 0-16,0 3-3 0,-3-1 3 0,2 1 1 15,-1 0 4-15,-1 2 0 0,-2-5 1 0,2-1-3 16,0-3 3-16,0-4 5 0,1 0-1 16,0-1 3-16,2-2-2 0,1-1-2 0,1-2 2 15,4-3-1-15,-2-2-2 0,7-3-9 0,-1-5-18 16,6 0-32-16,-1-4-53 0,2-3-102 0,2 1-327 16,0-5-1147-16</inkml:trace>
  <inkml:trace contextRef="#ctx0" brushRef="#br0" timeOffset="98507.4826">17360 15665 2682 0,'0'-9'130'0,"-1"-1"-15"0,-2 2-22 0,3 4-23 0,3 4-18 15,-3 2-13-15,0 0-15 0,2 3-7 16,0 4 5-16,5 5 9 0,-1 7 14 0,1 10 8 16,3 5-3-16,-2 9-2 0,-3 7-8 0,-1 4-8 15,-3 10-1-15,-3 3-6 0,-4 4-6 16,-3-1-6-16,1-2-2 0,-2 0-3 0,-1-2 2 0,-2-4 2 16,4-5-8-16,-1-8 3 0,2-6-8 15,-3-7 0-15,2-4 5 0,2-8-3 16,-3-5 2-16,3-6-2 0,2-8 0 0,-1-3 3 15,5-5 4-15,-1-3 6 0,-1-9-10 0,-1-8 1 16,3-8-6-16,1-7-6 0,0-5 12 0,0-5-5 16,0-2 2-16,0-5 0 0,1-1-4 0,0-7 0 15,6 1 0-15,-4-3 3 0,7-3-1 0,-2-2 1 16,4 0-2-16,1 3-3 16,5 7 4-16,1 8-4 0,2 4 4 0,3 10 0 0,3 3-7 15,3 8 5-15,0 6-3 0,2 7 4 0,1 5 1 16,1 4 0-16,-1 6 0 0,-2 4-5 15,-1 5 3-15,-1 7-2 0,-6 4 2 0,0 6 6 16,-5 3-6-16,-1 4 2 0,-7 2 0 0,-7 1 0 16,-2 2 3-16,-5 2 1 0,-6 0-1 0,-8 0-3 15,-2-2 4-15,-3-4-5 0,-4-3 3 0,0-4-2 16,-1-7-5-16,1-5 3 0,5-3-9 16,3-4-2-16,2-2-9 0,7-6-21 0,5-1-19 15,3-5-67-15,3-3-94 0,5-5-208 0,7-5-614 16,8-4-600-16</inkml:trace>
  <inkml:trace contextRef="#ctx0" brushRef="#br0" timeOffset="98825.9104">18137 15879 2126 0,'0'3'177'0,"-2"4"-63"16,-2 5 26-16,-2 5 43 0,-5 4 9 0,-2 5-19 15,-6 2-36-15,-5 5-31 0,-1 2-26 0,1-2-15 16,-3-2-18-16,7-1-10 0,3-2-12 15,3-5-9-15,8 1-5 0,2-6-6 0,4-2 4 16,3-2-6-16,3-2 8 0,4-3-2 0,4-4 0 16,4-2 8-16,4-1-6 0,4-5 1 0,1-1-3 15,0-3-4-15,1-4-2 0,-3-3 0 16,-5-2 1-16,0-1-4 0,-4-3 4 0,-1-2-3 0,-1-1-4 16,-3-4 9-16,-2 2-7 0,-5-2 4 0,2-2 3 15,-5-1-6-15,-2 1 1 0,-5 3-4 16,2 1 4-16,-5 1-4 0,-2 3 4 0,-3 3-1 15,-1 0-6-15,-1 1 7 0,-4 4-9 16,3-1 1-16,-4 5-3 0,2 0-14 0,1 2-14 0,4 2-36 16,3 0-52-16,6 2-128 0,3 1-272 15,4 2-467-15,5 0-662 0</inkml:trace>
  <inkml:trace contextRef="#ctx0" brushRef="#br0" timeOffset="99041.2317">18564 15886 2111 0,'0'3'147'0,"0"2"-20"16,0 2 35-16,-1 0 32 0,1 5 5 0,-2-1-17 15,-1 3-47-15,-2 4-31 0,2 1-29 0,0 3-21 16,-2 2-9-16,3 4-17 0,1-2-5 16,0 1-8-16,2-2-3 0,2 2-5 0,-3-1-1 15,4 0 1-15,-4 1-10 0,0-2-3 0,0-2-25 16,-2-2-32-16,0-3-45 0,-1-2-93 0,1-5-172 15,-4 0-583-15,3-4-703 0</inkml:trace>
  <inkml:trace contextRef="#ctx0" brushRef="#br0" timeOffset="99226.6872">18239 15523 2134 0,'-7'-13'386'0,"-3"-4"-229"16,-1-4-11-16,5 10-33 0,3 1-29 0,3 4-19 16,0 1-32-16,0 2-26 0,0-1-23 0,3 5-9 15,1 5 2-15,2 2-18 0,7 5-77 0,1 3-202 16,2 4-578-16,1 2-695 0</inkml:trace>
  <inkml:trace contextRef="#ctx0" brushRef="#br0" timeOffset="99856.6806">18895 15901 2475 0,'3'0'158'0,"-3"0"-33"16,4 1-32-16,0 4 2 0,2 5 6 0,1 0 8 15,2 7-20-15,-2 5-14 0,1 3-19 16,-2 7-5-16,0 3-11 0,-1-2-12 0,0 0 2 15,-1-1-14-15,0-1-2 0,-2-1-2 0,2 1-10 16,-2-2 6-16,4-4-5 0,-1-2 3 16,2-5-2-16,1-5 0 0,1 0 1 0,1-7-3 15,0-1 7-15,0-5-5 0,5-2 3 0,2-4 0 16,6-4-8-16,0-3 4 16,6-6-3-16,0-2-1 0,-3-2 3 0,0-1 0 0,-3-1 1 0,1-1-4 15,-1 1 7-15,-3-2-8 0,0 0 3 16,-1 1 2-16,-3 1-6 0,1 1 7 0,-6 1-4 15,-1 4 2-15,-1 4 1 0,-4 6-1 0,0 5 2 16,-5 1-6-16,0 3-3 0,1 2-7 0,-1 0 1 16,0 5 5-16,3 8-3 0,-2 6 11 15,0 6-3-15,2 3-1 0,-2-1 6 0,4-1-3 16,0 3 3-16,0-3-3 0,2 2 1 0,3-3-2 16,2-2-1-16,1-2 6 0,4-3-6 15,0-4 4-15,4-5-1 0,1-2-4 0,3-6 7 16,-1-3-4-16,1-6 3 0,1-1-1 0,0-1-3 15,0-7-1-15,-1-2 1 0,0-3 2 0,-1-3-1 16,-1-3 2-16,0-4 0 0,-2-2-3 0,-1-4 6 16,2-2-5-16,-2-5 3 0,1-2-4 15,-2-1-3-15,0 4 1 0,-6 2-1 0,0 1 9 16,-2 6-1-16,-4 5 3 0,-2 6 3 0,-2 5-1 16,-2 5 10-16,-1 6-1 0,1 3 0 0,-2 3-6 15,1 2-11-15,-1 1-2 0,1 4-2 16,-3 4 7-16,-2 7 2 0,-1 6 2 0,1 4 1 15,0 2-6-15,1 6 4 0,2-1-2 0,2 3 1 16,0 2 1-16,2 4-8 0,1-4 3 0,0 0-3 16,1-5 4-16,-1 0 2 0,1-1-2 15,-3 2-2-15,1-4-11 0,3-2-9 0,-1-3-20 0,1-5-24 16,0-2-38-16,-1-3-66 0,1-6-126 16,-3-6-424-16,-2-2-976 0</inkml:trace>
  <inkml:trace contextRef="#ctx0" brushRef="#br0" timeOffset="100031.2067">19783 16048 1325 0,'-7'-6'824'16,"-2"-2"-515"-16,0 1-74 0,4 5-57 0,7-1-61 16,2 1-48-16,3-1-38 0,7-2-23 15,7-1-4-15,9 2-3 0,8 1 2 0,9 1-11 16,6 1-55-16,6 0-132 0,2 2-321 0,8 2-521 15,-3-1-247-15</inkml:trace>
  <inkml:trace contextRef="#ctx0" brushRef="#br0" timeOffset="100571.8701">20898 15965 2607 0,'-8'-9'274'0,"1"-2"-85"0,-2-1-37 0,-1 2-28 15,4 4-12-15,1 2-14 0,0 0-25 16,0 3-18-16,2 1-22 0,2 1-12 0,0-1-6 15,1 5-7-15,-1 3-1 0,-1 3-5 0,0 4 3 16,4 0 0-16,2 4 3 0,1 1 2 0,1 5-5 16,2-3 1-16,2 1-2 0,0-5-1 0,-1-4 3 15,1 0-3-15,0-1 1 0,0-3-7 16,1 0-1-16,0-3-2 0,-1-1 1 0,3-3-1 16,0-1-7-16,2-3-3 0,1-2-5 0,0-1-3 15,3-5 5-15,2-1-1 0,0 1 3 0,1-2 2 16,5 0 0-16,-5-1 8 15,0-3 3-15,-4 0 5 0,-5-3 2 0,-1 1-1 0,-5-2-3 16,1-3 2-16,0-3 1 0,-5 2-2 0,4-2 2 16,-4 1-2-16,2 1-5 0,1-1 4 15,-1 1 0-15,0-3 4 0,3 2 5 16,0 0-5-16,3 1-5 0,-1 0 2 0,2-2 1 0,4 3 1 16,0-4 3-16,4 1-4 0,2 1-5 0,4-1 3 15,-4-1-1-15,0 4-1 0,-1 0-1 16,-2 5 3-16,-4 2-1 0,-1 3 5 0,-3 1 8 15,-2 3 2-15,-5 2 5 0,1 2 5 0,-3 4-4 16,-2 0 1-16,0 0-2 0,0 0-6 0,0 0-3 16,-1 0-6-16,-2 3 0 0,-1 4-3 0,-2 6 10 15,-5 4 0-15,-3 9 3 0,1 4 11 16,-5 7-6-16,5 2 5 0,-4 4-5 0,4 5-3 16,-1 2 1-16,4 4-7 0,3 6 1 0,-1 1-6 15,7 7-5-15,-1-1 4 0,0 3 2 0,2-1 2 16,2-1-3-16,0-2-2 0,0 2-5 15,6-2-6-15,-4-7 2 0,4-7-11 0,-1-9-6 16,1-8-15-16,-2-8-18 0,2-4-17 0,-5-7-23 16,0-5-41-16,0-3-73 0,-3-1-158 0,0-6-512 15,0-4-793-15</inkml:trace>
  <inkml:trace contextRef="#ctx0" brushRef="#br0" timeOffset="100743.9008">21367 16362 2553 0,'10'-8'169'16,"9"-2"-13"-16,11-5-22 0,4-1-8 0,10 5-15 15,4-1-27-15,2-3-32 0,4 3-16 16,-1 1-7-16,1 0-15 0,-3 3-8 0,2 1-6 0,-2-1-12 16,-3 2-23-16,-5 1-81 15,-4 0-189-15,-7 4-799 0,-4-4-595 0</inkml:trace>
  <inkml:trace contextRef="#ctx0" brushRef="#br0" timeOffset="101872.4551">22878 15942 2332 0,'-2'-19'190'16,"-2"-5"1"-16,2-7-23 0,-2 8-15 15,-2 5-6-15,-1 3-16 0,3 4-22 0,-4 3-35 16,4 4-24-16,-3 2-17 0,-2 3-15 0,-2 4-5 15,-7 6-3-15,-5 8 0 0,-7 7-3 16,-3 5 6-16,-3 6 0 0,3-2-1 0,2 6 1 16,3 0-6-16,6 1-3 0,9 4-3 0,4 0 1 15,2-3 0-15,11 3 2 0,0 1-1 16,6-5-4-16,9-2 1 0,3-4-6 16,7-7-4-16,2-5-7 0,0-4-16 0,0-6-13 0,0-5-24 0,-1-5-25 15,0-7-26-15,-1-5-35 0,-1-5-21 16,-3-6-14-16,-2-3-9 0,-1-2 1 0,-5-4 14 15,2-2 27-15,-6-4 43 16,3-3 50-16,-4-2 41 0,-2 0 41 0,2-1 61 0,2 1 58 16,-3 3 43-16,1 1 19 0,1 4-13 15,3 5-25-15,-3 4-18 0,8 4-14 0,-1 4-17 0,5 1-16 16,1 5-13-16,4 2-15 0,1 5-8 16,6 3-8-16,3 6-8 0,-3 3-10 0,1 6-11 15,-1 5-9-15,-5 6-6 0,-1 5 2 0,-2 3-4 16,-4 1 1-16,0 1-2 0,-5-2-4 0,-8 3 6 15,-2 1-2-15,-7 1-1 0,-3 2 2 0,-3-4-8 16,-6-3-4-16,0-6-1 0,-2-6 2 16,0-7-1-16,-1-4 8 0,-2-4-2 0,3-5 0 15,0-3 7-15,2-5-1 0,3-5 2 0,0-5-3 16,3-8 0-16,-2-2-4 0,10-4 0 16,-2-3 1-16,5-1-3 0,4 0 0 0,4-3-1 15,-1 2-4-15,6 3 3 0,1 1-1 0,5 4 2 16,1 4 3-16,-3 0-5 0,6 4 2 0,5 2 0 15,-3 3 3-15,-1 5 4 0,5 1 0 0,-4 5 0 16,-3 2-5-16,-2 4 3 0,-4 3-4 16,-4 3 3-16,0 5 1 0,-3 1-4 15,0 4 2-15,-4 1-3 0,-1 1 0 0,-4 1 3 16,-4 0 0-16,-4-1-2 0,0-1-12 0,-4-2-15 16,-2 0-26-16,-2-3-31 0,-3-3-42 0,0 0-74 0,-1-4-162 15,-6-4-644-15,0-6-626 0</inkml:trace>
  <inkml:trace contextRef="#ctx0" brushRef="#br0" timeOffset="102021.7344">23642 15576 2127 0,'-2'-10'118'0,"-3"-2"-45"15,3-2-40-15,2 4-34 0,1 3-37 0,4 3-116 16,-3 1-238-16,2 3-415 0,5 0-151 0</inkml:trace>
  <inkml:trace contextRef="#ctx0" brushRef="#br0" timeOffset="102470.1845">24573 15579 2656 0,'3'4'77'0,"0"-1"-36"15,6 8 34-15,1 5 32 0,1 7 21 0,1 4 1 16,2 9-29-16,-2 5-24 0,-1 8-23 0,-1 6-15 16,-3 5-15-16,-3 5-6 0,3 5 0 15,-6 2-6-15,-2 1 1 0,-5-5-5 0,5 0-1 16,-1-4-11-16,2-7-3 0,1-7-9 0,0-11-12 16,5-8 1-16,-5-8-11 0,-2-7-7 15,-5-4-1-15,1-5-7 0,-3-7 6 0,-1-5-5 0,-2-8-4 16,0-4 5-16,0-7 1 0,0-3 16 15,0-4 15-15,-2-2 9 0,7-3 9 0,0 0 1 16,2-5 3-16,2 0-1 0,5 1 7 16,1 2 4-16,5 1 5 0,5 2 11 0,2 4 0 0,4 2 6 15,5 4 3-15,3-1-2 0,2 5 4 16,7 3-2-16,2 3 6 0,4 4-1 16,1 3 7-16,4 4-5 0,-2 6-8 0,1 5 1 15,-5 4-9-15,0 7-3 0,-5 4-6 0,-1 4-8 16,-4 2-4-16,-6 4-4 0,-7-1 0 0,-5 1-5 15,-4 0 4-15,-5 0-2 0,-5 2 0 0,-2 0 11 16,-4-1-10-16,-5-4 2 0,1-2-3 0,-1-7-9 16,-2-4-2-16,0-5-10 0,1-3-5 0,1-3-16 15,0-5-20-15,2-5-44 0,0-5-85 16,2-4-204-16,0-5-713 0,-1-5-530 0</inkml:trace>
  <inkml:trace contextRef="#ctx0" brushRef="#br0" timeOffset="102633.1327">25281 15527 2510 0,'4'-8'204'15,"0"-2"-34"-15,3-2-41 0,-4 3-22 0,4 5-18 16,-5 1-21-16,-1 0-32 0,-1 3-26 0,0 0-24 16,1 3-8-16,1 3-8 0,4 2-34 15,-1 6-97-15,5 1-218 0,0 6-618 0,4 0-629 16</inkml:trace>
  <inkml:trace contextRef="#ctx0" brushRef="#br0" timeOffset="103456.3641">26236 15723 2594 0,'-5'-7'147'0,"-3"0"-21"0,0-1-11 16,0 2-8-16,1 5-7 0,-2 1-17 15,-1 1-25-15,-5 5-17 0,-5 2-8 0,-3 5-3 16,-5 3-6-16,0 3 11 0,2 7-11 0,-3 2-1 16,0 5-1-16,2 2-15 0,-1 5 3 0,2 2-4 15,5 2 0-15,2 3-3 0,6 0 2 16,7-4-1-16,6-2-4 0,6-7 9 0,9-1-10 16,7-4 4-16,7-3 3 0,7-2-8 15,5-6 3-15,5-4-4 0,1-3 1 0,0-8 1 16,0 0 1-16,-3-3 1 0,3-3-5 0,-5-4 6 15,1-4-4-15,-1 0 2 0,-4-3 4 0,-2-2-8 16,-1-1 10-16,-6-4-4 0,-2 0 0 0,-1-2 5 16,-5 1-2-16,-2 1 3 0,-5 2 0 0,-4-1 4 15,-2 2-4-15,-6 3 0 0,-1 5 4 16,-2 2-12-16,-1 3 7 0,-1 3-5 16,-3 1-4-16,-4 1 8 0,-2 2-6 0,-6 4 4 0,-2 2-2 15,-1 0 1-15,-2 4-2 0,1-4-1 0,4 3 3 16,2 3-7-16,6 0 6 0,5 0-3 15,3 1 2-15,3-2 5 0,3 1-6 0,4 0 4 16,4-3-5-16,4 2 2 0,-1-4 1 16,6-4 0-16,0 1 6 0,2-5-9 0,-1-1 9 0,2-4-3 15,-1 0-5-15,1-2 9 0,-3-3-9 16,3 0 4-16,-3 0-2 0,-2-1-4 0,1 0 0 16,-3-3-1-16,-1 0 4 0,1-1-2 0,-1 1 5 15,1-2-3-15,-2-2-3 0,-1 4 8 16,-4-3-5-16,-3 2 4 0,-1 2 1 0,-1 4-9 15,-2 1 5-15,-3 2-3 0,1 3 3 0,-1-1 2 16,0 3-2-16,0 0-1 0,-1 0-9 16,1 0 2-16,-2 3-11 0,1 1 4 0,1 0 3 0,-3 8-2 15,3 0 10-15,1 3-2 0,5 0 3 0,0-2 2 16,4 2 1-16,6-1 2 0,3 0-4 0,6 0 4 16,1-4-4-16,5-3 0 0,2 1 5 15,3-4-7-15,2-3 6 0,1-4-4 0,0-4 4 16,-5-2 1-16,-1-3 1 0,-2-4 2 15,0-5-5-15,0-1 2 0,-1-5 0 0,0-5-2 16,-4-5 5-16,-1-3-9 0,-6-2 2 0,-2 0-1 16,-4-1-2-16,-3 0 7 0,-6 6 0 0,0 2 0 15,-5 5 2-15,-3 7 0 0,-2 3-1 16,-3 9 6-16,-1 2 2 0,-6 6-10 0,-1 2 9 16,-9 2-16-16,-7 3 2 0,1 5 12 0,-2 5-8 15,4 7 9-15,7 4-4 0,0 8-7 0,7 1 2 16,3 5-2-16,5 3 5 0,5 4-3 15,3 5 1-15,3 1 0 0,1-1-6 0,3-4 7 0,2-3-5 16,1-4 2-16,1 1 0 0,0 1-11 16,6-5-13-16,-1-2-20 0,3-1-28 0,-1-3-48 15,3-2-100-15,-1-3-342 0,5-4-1163 0</inkml:trace>
  <inkml:trace contextRef="#ctx0" brushRef="#br0" timeOffset="104064.6367">28669 15909 2774 0,'13'-7'75'15,"3"-2"0"-15,5-2 15 0,-7 10-14 0,-5 4-11 16,0 7-7-16,-3 2-6 0,-1 9 7 16,-3 7 10-16,-2 11 2 0,-2 6-10 0,-5 6-14 0,-3 4-9 15,-2 2-8-15,-5 5-6 16,-1 1-4-16,-4 5-12 0,-1 0-1 0,3-2-1 15,0-3-1-15,4-4 7 0,1-8-8 0,5-4 1 0,0-9-6 16,4-7-2-16,2-9 5 0,1-6 3 16,0-5 2-16,1-8 7 0,2-3 13 0,0-6-3 15,2-8 3-15,-1-12-5 0,2-8-18 16,-1-12-2-16,-2-4-4 0,2-6-7 0,1-7 4 16,-1-6 6-16,1-6-1 0,2-1-2 15,1-4 0-15,3-4-8 0,1-5 4 0,1-4 6 0,-1-1-3 16,5 1 3-16,-1 8 3 0,3 8 0 0,3 6-1 15,4 11 4-15,0 9-6 0,4 13-4 16,-4 6 4-16,4 8-2 0,5 9-2 0,-2 1 4 16,5 10-2-16,0 5 0 0,-1 6-2 0,-2 10 1 15,0 2-2-15,-7 8 0 0,-1 5 5 0,-9 7-5 16,-1 6 6-16,-6 4-3 0,-8 5-2 16,-6 2 6-16,-11 3-2 0,-6 0 3 0,-10 2-3 15,-8 2-5-15,-3-2 1 0,-7-3 4 0,-2-4 2 16,-1-7-2-16,5-5-7 0,6-6-17 0,10-9-16 15,9-7-19-15,9-2-28 0,9-7-27 0,10-1-32 16,5-6-55-16,12-6-61 0,9-7-91 16,9-3-167-16,9-8-269 0,2-2-66 0,9-2 519 15</inkml:trace>
  <inkml:trace contextRef="#ctx0" brushRef="#br0" timeOffset="104631.3472">29397 15970 324 0,'33'-20'919'0,"4"-3"-250"0,5 0-198 15,-13 9-164-15,-11 7-101 0,-9 5-79 0,-6 2-56 16,-3 1-32-16,-1 3-8 0,-2 5 12 0,-3 2 17 15,-6 6 8-15,-2 4 0 0,-4 1-9 0,-7 5-14 16,-1 0-9-16,-1 1-6 0,-3 0-10 16,7-2-2-16,-1 1-3 0,7-4-5 0,0 2-3 15,7-2-3-15,6-4-3 0,2 2 2 0,5-5 4 16,3 0-2-16,6-2 2 0,5-2-2 0,6-5-2 16,7-2 3-16,6-5 3 0,2-3 1 15,1-2-3-15,-5-6-1 0,2-2-4 0,-3-4-1 0,-1-1 8 16,-3-2-6-16,-1-2-1 15,-3 0 0-15,-2 0-8 0,1-1 7 0,-8-1 3 0,3 1 0 16,-8-1 4-16,-1 0-3 0,-2 7-5 16,-6 0 1-16,-1 7 4 0,-1 3-2 0,0 5 3 15,-1 0-4-15,0 4-11 0,-1-1 7 0,-5 3-2 16,-4 4 4-16,-3 5 7 0,-9 4-5 16,-1 4-2-16,4 1-2 0,1-3-1 0,5 1 1 0,4 0 4 15,3 0-2-15,6 1-4 0,3 0 6 16,6-2-3-16,3 0 4 0,8-4 10 0,6-3-11 15,7 2 3-15,3-9-4 0,6-2-5 0,0-2 9 16,7-4-3-16,-4-2 2 0,4-5-2 16,-4-2-2-16,4-5 1 0,-4-2 6 0,2-5 8 0,-3-2-9 15,-2-5 0-15,-4-2-4 0,-4-4-4 16,0-4 10-16,-4-1-1 0,-3 0 0 0,-4 4-3 16,-8 2 0-16,0 2 1 0,-9 5 3 15,1 6 12-15,-5 4-8 0,-1 6 0 0,-2 3-4 16,-1 4-10-16,1 2 11 0,1 2-1 0,0 2-3 15,-1 3-2-15,-4 1-4 0,-4 5-2 16,0 6 5-16,-5 5 2 0,-2 5-6 0,0 5 4 16,1 4-5-16,-1 2-6 0,4 2 6 0,-2 5 3 15,2 2 3-15,-1 1 4 0,-2 0-5 0,3-3-8 16,-4-4-7-16,7-3 1 0,1-5-15 16,3-1-10-16,0-5-19 0,4-2-27 0,-1-1-26 15,0-4-40-15,1 0-73 0,2-4-144 0,0-2-463 16,0-4-832-16</inkml:trace>
  <inkml:trace contextRef="#ctx0" brushRef="#br0" timeOffset="105125.0407">30184 16111 1126 0,'2'-6'572'0,"5"-3"-320"0,2-1-42 15,7 1-57-15,7 4-26 0,5 1-7 16,8-1-28-16,0 1-24 0,11-1-18 0,3-1-8 15,5-3-2-15,3-2-6 0,-2-2 1 16,4-3-2-16,-1-2-4 0,0 0 4 0,-6-3-3 16,3-2 0-16,-8-2 13 0,-1-3 8 0,-5-4 10 15,-9 0 3-15,-4-4-2 0,-8 3-13 0,-2 0 1 16,-7-1-2-16,-3 5-5 0,-3 3 9 16,-4 2-8-16,-5 6-3 0,-2 4-3 0,0 0-9 15,-2 5-6-15,-2 0-6 0,0 4 1 0,-3 3-8 16,-1 2-4-16,-4 3-5 0,-2 4-7 0,2 5 7 15,-2 1 0-15,1 4 3 0,-2 6 0 0,2 1-9 16,2 6 0-16,-1 2 1 0,4 3 1 0,3 2 4 16,1 1 2-16,2 1-4 0,7-4-6 15,1 3 8-15,7-6 0 0,1 3 4 16,3-1 2-16,4-5-5 0,1 0-1 0,3-5-1 0,1-4 5 16,-2-3-2-16,1-2 3 0,0-5-2 0,-2 0-4 15,0-3 5-15,-4-3-3 0,6 0 3 16,-3-1 4-16,3-3-8 0,0 4 1 0,-3-2-2 15,3 1 0-15,0 2 1 0,-3-1 2 0,1 2-3 16,-3 0-4-16,2 1 4 0,-4 2-2 16,3 3 2-16,-5-1 4 0,-2 3-7 0,1-1 1 15,-4 0-2-15,1 3-2 0,-4-2 3 0,2 2-2 16,-2 1-11-16,0-4-14 0,-1 3-14 0,1 1-30 16,-1-3-25-16,1 0-34 0,6-6-63 15,7-1-101-15,-1 0-322 0,11-7-1009 0</inkml:trace>
  <inkml:trace contextRef="#ctx0" brushRef="#br0" timeOffset="105270.665">32040 16223 2521 0,'8'-6'263'0,"2"-1"-45"0,-1-1-39 16,-2 1-34-16,-3 2-21 0,-3 1-33 0,1 1-35 16,-4 0-17-16,2 2-20 0,0 0-9 0,0 1-10 15,-1-1-15-15,1 2-31 0,-5 0-67 16,-2 3-174-16,-4 0-897 0,-9-1-561 0</inkml:trace>
  <inkml:trace contextRef="#ctx0" brushRef="#br0" timeOffset="106861.6235">5756 17316 63 0,'4'-14'739'0,"2"-7"-312"0,0-5 11 0,-1 4-64 0,-4 3-64 15,-1-2-63-15,0 1-63 16,-6 2-34-16,-1-4-28 0,-5 2-10 0,-3 4-22 0,0 0-14 16,-6 4-17-16,-4 2-11 0,-4 2-5 0,-5 6-12 15,-5 4-4-15,-4 6-13 0,-7 3-7 16,-6 11 1-16,-4 5-6 0,-1 9 7 0,0 2-5 15,1 5-2-15,5-1 4 0,2 2-1 16,7 1 1-16,7 0 0 0,8 1-9 0,7 1-2 0,12-5-3 16,7-6 1-16,10-2 1 15,6-4 1-15,10-1-1 0,8-6-3 0,7-4 4 0,10-7 1 16,5-9 7-16,8-4 4 0,1-9-2 0,1-3-2 16,-2-8-2-16,0-3 0 0,-2-4 2 15,-7 0 4-15,-3-4 2 0,-6 1-5 0,-6-1 3 16,-3-4-2-16,-6 3 5 0,-7-3 8 0,-5 3-3 15,-3-1-4-15,-3 1-4 0,-5-1-3 16,-3 0 6-16,-3 5 1 0,-3 4 5 0,-2 4-4 16,2 5 1-16,-4 5 0 0,1 2 2 0,-3 3-1 15,-1 3-4-15,-3 6-6 0,-3 4-6 0,-3 6-2 16,-6 6 0-16,0 6 4 0,2 5 4 0,3 4-8 16,6-1 6-16,3 3-2 0,6-2-2 15,4 0 13-15,6 2-11 0,2 2 3 0,9-1-6 16,3-3-12-16,6-5 6 0,7-3 4 0,4-5 5 15,7-5 5-15,6-3-2 0,0-7-4 16,4-5 2-16,1-4 6 0,-1-3-6 0,-1-5 1 0,-7 2-2 16,0-8-7-16,-2 3 10 0,-1-8-1 15,-2 2 4-15,-2-1 5 0,2-2-5 16,-2 1-5-16,-2-1 1 0,-3 0-3 0,-2 3 2 16,0 3 5-16,-5 2-6 0,2 2-6 0,-1 2 3 0,-2 2 0 15,-2 3 8-15,0 2 4 0,1 2-6 16,-1 2-4-16,5 0-7 0,0 1 3 0,4 2 0 15,1 2 7-15,-1 3-3 0,3 1-4 0,0 1 3 16,1 1 0-16,4 0 3 0,3 2 8 0,4 1-5 16,5 1-4-16,4-1-7 0,9 0-1 15,7-2 3-15,6 2 4 0,3-3 3 0,2 1-6 16,0-3-1-16,-6-5 2 0,-3-1 7 16,-3-5 6-16,-8-1-5 0,-6-3-4 0,-6-4-6 15,-12 0-2-15,-5-4 8 0,-7 0 7 0,-10-2 0 16,-3-1-1-16,-10 1 4 0,-1-5-6 0,-4-1 8 15,-3 2 8-15,-3 0-14 0,-1-1 1 0,-8 3-7 16,-3-2-6-16,-6 3 7 0,-3 2 1 16,-2 5 1-16,-7 5-1 0,-1 4-2 0,-7 3-3 15,3 5-1-15,-5 4 8 0,1 5-5 0,4 2 5 16,0 1-5-16,11 3-6 0,4-1 5 0,11 0-1 16,8 0 2-16,8 1 1 0,6 3-4 15,8-3-3-15,6-1 1 0,5-1 6 0,7-4 0 16,3-4 1-16,3-1-6 0,4-6-5 0,2-4 5 15,-1-5-1-15,-2-4 6 0,-4 0 0 0,2-5-2 16,-5-3 0-16,-8-3 2 0,4-4 3 0,-7-3-2 16,-5 0 5-16,2-1-5 15,-6-3-7-15,0 1 4 0,-5-3 1 0,-2 0 4 0,-3 2 14 16,0-2-8-16,-1 0-6 0,-2 0 0 0,0 1-1 16,-4 2 7-16,1 6 6 0,-1 1 0 15,2 5-4-15,-2 4 4 0,4 3 2 0,1 4 6 16,0 4 4-16,0 2-14 0,1 0-8 0,0 2-10 15,1 0-6-15,-1 4 7 0,3 5 5 0,2 7 1 16,0 5-6-16,5 3 3 0,0 3-1 16,0 3 2-16,4 3 8 0,-1-1-7 0,0 2-3 15,-2 0 1-15,0 1-4 0,1-1-2 0,1 3-9 0,0 0-30 16,-1 1-42-16,-2 1-59 16,4 0-108-16,3-6-192 0,2 1-749 0,3-7-531 0</inkml:trace>
  <inkml:trace contextRef="#ctx0" brushRef="#br0" timeOffset="107612.8266">8653 17411 2477 0,'-3'-16'167'0,"-4"-3"-23"16,5-5 11-16,2 10-15 0,2 4-18 0,4 4-19 16,-2 3-31-16,0-1-32 0,2 8-11 0,3 1 0 15,2 7 3-15,1 6 7 0,5 9 3 16,3 6-4-16,-2 6 1 0,1 7-4 0,-1-1-11 15,1 2-7-15,1 2-8 0,-4-3-5 0,0 1-4 16,1 0 5-16,-1 0-4 0,-1-1-3 0,-2-1 2 16,-1-7-6-16,-2-4 2 0,-3-7 1 15,-1-6-5-15,-3-5-9 0,-2-4-16 0,-1-9-2 16,0-2 1-16,-2-5-12 0,-4-6-14 0,-3-6-21 16,-6-5-22-16,-4-7-4 0,-6-5 15 0,-1-3 11 15,-4-5 10-15,0 2 20 0,0-5 13 16,0-1 18-16,4-4 13 0,-1-1 16 0,4 1 8 15,4 2 5-15,0 3 18 0,8 4 6 0,1 6 15 16,7 3 11-16,-1 10-3 0,8 5 1 0,0 3-14 16,4 2-14-16,3 3-10 0,1 2-8 15,9 1-3-15,5 6-3 0,2 4-5 0,6 3-2 16,1 5-3-16,3 6 5 0,5 4 2 0,0 4-6 16,0 3-4-16,0 1-8 0,-3-2 4 15,1 0-2-15,-1-1 6 0,-1-2-1 0,-4-4-4 16,1-1 0-16,-4-4 0 0,-4-8 2 0,-7 1 3 15,-6-6-1-15,0-2 1 0,-9-3-1 0,2-4 8 16,-1-5 4-16,-3-3 4 0,2-6-1 0,-2-1-3 16,-3-7-6-16,0 1-6 0,-1-7 6 0,-1 0-2 15,0-1 5-15,1 1-1 0,0-1-5 16,0 1-5-16,0 1 0 0,0 0 6 0,0 4 7 16,0 0 5-16,1 9 4 0,2 2-3 0,0 1-1 15,0 6 2-15,-2 0-2 0,3 7-3 0,-1-1-7 16,-2 2-4-16,0 1-7 15,-1 1 0-15,0 2 0 0,1 3 1 0,4 0-4 0,0 6-1 16,4 0 2-16,2 8 0 0,-1 3 3 0,0 3 2 16,2 1 0-16,-3 1 7 0,1 0-9 15,0 1 2-15,1-1-1 0,-1 3-13 0,1 0 13 16,1 2-7-16,3-4-5 0,-3-1-16 0,2-3-36 16,3 1-52-16,2 0-127 0,1-3-348 0,2-1-1130 15</inkml:trace>
  <inkml:trace contextRef="#ctx0" brushRef="#br0" timeOffset="108659.8331">9947 17583 1166 0,'-4'-7'468'16,"-2"0"-90"-16,-2-3-89 0,0 1-59 0,0 2-39 15,-2 0-33-15,-1 0-41 0,0 1-20 0,-1 3-25 16,-1 0-7-16,3 5-9 0,-2 1-13 15,0 2-8-15,0 2-7 0,-3 1 3 0,1 5-5 0,0 2 4 16,1 5-4-16,-1 2-11 0,1 0 5 16,1 3-7-16,3 1 0 0,2-1-1 0,4 0-13 15,3-2 3-15,1-5-4 0,2-3 3 16,6 3 6-16,1-1-3 0,1-3 3 16,3-1-1-16,2-10 8 0,-2-1-5 0,6-2 4 0,1-4 5 15,2-1-15-15,2-8 11 0,2-1-7 16,-1-7-2-16,-1 0 9 0,-2 0-4 0,0-2 1 0,1-1-4 15,-1-5 0-15,-3 1-4 0,0-5 2 16,1 3 5-16,-2 5-10 0,1-1 10 0,-3 2-7 16,2 3-7-16,-1 1 14 0,0 5-10 15,-3 3 5-15,-1 6-3 0,-1 0-6 0,-2 2 0 0,2 2 1 16,-2 5 5-16,2 4-8 0,0 1 6 16,-2 6-2-16,5 3-6 0,-5 0 13 0,0 1-4 15,0 3-1-15,0 1 1 0,-2 0-5 0,0 0-1 16,-4-1 0-16,1 1 5 0,-1 5-7 0,0-3 9 15,-1-1-4-15,2-4-3 0,-1-4 12 16,1-5-12-16,1-3 7 0,-3 1-1 0,5-3-10 16,-3-3 7-16,2-3 1 0,2-5 4 0,2-2-1 15,4-4 3-15,2-2-4 0,3-3-2 0,-2-6 8 16,3-1-6-16,0-2 6 0,-2 0-2 0,3 0-7 16,2 0 7-16,-3 0-6 0,1-2 6 15,-2 2 0-15,3-1 0 0,-3 6 1 16,0 3-7-16,0 3 6 0,-3 4-8 0,-3 2 4 0,2 5-1 15,-2 4-6-15,-3 3 4 0,4 3-1 16,-2 2 2-16,2 4 6 0,-2 1-3 0,0 3 1 16,-3 5-5-16,0-1 5 0,0 3-2 0,-2-2 3 15,0-1 4-15,1 0-13 0,1-2 12 16,-1 0-7-16,2-8 5 0,1 1 13 0,3-4-5 0,1-2 5 16,6-1-7-16,1-6 1 0,5-1-5 15,1-5 2-15,4-2 1 0,-3 2-16 0,1-4 2 16,1-4-19-16,-1 1-21 0,-2-3-15 0,0 0-43 15,1 0-73-15,0-2-125 0,-1-2-495 16,1 0-923-16</inkml:trace>
  <inkml:trace contextRef="#ctx0" brushRef="#br0" timeOffset="109430.0507">12054 17337 817 0,'6'-14'867'15,"2"-8"-603"-15,-1-3-8 0,-2 4-43 0,0 4-33 16,-3 3 1-16,0 4-23 0,-4 2-30 0,0 2-26 16,0 5-35-16,-3 1-24 0,-2 5-22 15,-4 5-10-15,-5 7 2 0,-8 7 7 0,-3 6 6 16,-5 5-3-16,-2 4 4 0,4 1-8 0,3-1-2 15,7-1 3-15,4 1-4 0,4-1-2 16,5 0-5-16,6 1-8 0,2-4-1 0,5-4-1 16,4-3 7-16,5-10 3 0,5-2 9 0,6-7-1 15,8-3 0-15,3-7 5 0,7-4-11 0,1-4 5 16,2-6-4-16,-2-1-7 0,1-6 6 0,0-2-4 16,-3-3 4-16,-5-3 1 0,-2 3-2 0,-5 0 1 15,0 1-9-15,-2-3 7 0,0 4-5 16,-4 1 5-16,0 6 0 0,-3 7-12 0,-2 1 3 15,-5 5-4-15,-3 2 4 0,-3 3 2 0,2 4 1 16,1 6-1-16,1 5-5 0,0 2 2 0,4 4-3 16,-4 1 5-16,0 3 2 0,3 3-5 15,-5-2 3-15,0-1-3 0,3 3-2 0,-7-3 8 16,0 3-4-16,-2 1 1 0,0-4-7 0,-4-6 2 16,-1-4 0-16,0-4 0 0,0-1 4 0,0-3-6 15,0-4 5-15,0-2-1 0,0-2 3 16,1-3 4-16,0-3-7 0,5-4 1 15,0-5-4-15,4-4-3 0,5-5 4 0,0-5 5 16,4-2 0-16,2 1 1 0,5-3 4 0,-2 1-4 0,3 0 0 16,0 1 7-16,-2 5-5 0,4 4 3 15,-4 9-5-15,2-1-6 0,-4 7 3 0,3 2 0 16,-2 6 6-16,3 4-2 0,-5 3 2 0,3 4-5 16,-4 3-3-16,0 0 5 0,-5 2-6 0,3 5 7 15,-7 1-2-15,1 2-9 0,-6-1 6 16,1-2-3-16,-6 1 5 0,1-1 3 0,-2 3-5 15,-1-2-10-15,-1-4-24 0,-2-2-27 0,1-1-51 16,-3-8-68-16,0-2-98 0,1-1-236 0,-3-5-602 16,-2-5-281-16</inkml:trace>
  <inkml:trace contextRef="#ctx0" brushRef="#br0" timeOffset="109583.6107">13053 17012 2059 0,'1'-10'172'0,"0"-2"-39"16,3-1-59-16,2 4-42 0,4 3-23 16,-1 2-13-16,1 4-14 0,3 3-42 0,5 0-132 15,0 3-321-15,0 2-933 0</inkml:trace>
  <inkml:trace contextRef="#ctx0" brushRef="#br0" timeOffset="109864.3441">13499 17017 2442 0,'2'-4'362'16,"7"-3"-252"-16,-2 2-11 0,3 2 0 0,4 3-6 16,-1 3-2-16,3 1-12 0,-4 7-18 0,4 2-4 15,-1 7-4-15,-1 5-2 0,2 7-3 16,-2 5-14-16,0-1-9 0,-2 2-4 0,1 1-3 15,-3 2 3-15,2 0-6 0,-4 4-10 0,-1 1-6 16,-4 0-3-16,-2-1-1 0,-2 2 2 0,-3 1-7 16,-4 0-18-16,-4-3-15 0,2-5-24 15,-2-8-15-15,1-2-13 0,0-7-33 0,0-2-31 16,-1-5-49-16,2-12-53 0,-3-2-72 0,2-8-122 16,-2-3-200-16,-2-7-144 0,3-6 352 0,-2-3 447 15</inkml:trace>
  <inkml:trace contextRef="#ctx0" brushRef="#br0" timeOffset="110070.739">13531 17604 1 0,'10'-23'0'0,"2"-10"69"15,7-7 546-15,0 6-47 0,2 4-114 16,2 2-105-16,4 0-81 0,1 2-55 0,4 4-37 16,0 4-24-16,2 4-20 0,3 4-20 0,-1 3-14 15,-1 2-13-15,-3 5-12 0,0 5-10 16,1 3-9-16,1 4-10 0,-3 1-8 0,-2 1-3 16,-3 7-7-16,-1 2-7 0,-4 3-6 15,-6 3-9-15,1 0 0 0,-6-2-1 0,-4 2 4 0,-1 0 4 16,-5 1-5-16,-4 1-6 0,-1-3-1 15,-4-1-3-15,1-3-2 0,-1-4 0 0,3-4-10 16,-1-7-19-16,3-2-13 0,-3-2-22 0,3-5-22 16,-3-1-42-16,0-8-85 0,-1 1-173 15,-3-9-591-15,-1-6-632 0</inkml:trace>
  <inkml:trace contextRef="#ctx0" brushRef="#br0" timeOffset="110232.1125">14084 16948 1711 0,'4'-8'243'0,"0"-2"-24"0,5-2-61 0,-3 4-37 16,-3 4-31-16,0 3-36 0,1 1-43 0,-2 3-20 15,1 4-10-15,3 0-25 0,-2 3-99 0,3 2-213 16,0 5-458-16,-1-1-407 0</inkml:trace>
  <inkml:trace contextRef="#ctx0" brushRef="#br0" timeOffset="111052.3544">14631 17075 2416 0,'0'-3'183'16,"-1"-4"-9"-16,0 0-46 0,1 3-16 0,0 6-21 15,-1 1-25-15,1 3-34 0,-2-1-14 0,-4 2-7 16,-3 6 10-16,-4 2 13 0,0 4-1 0,-6 5-2 15,-1 3-4-15,0 4-3 0,-2 3 3 16,2 2-1-16,0 3-9 0,2 0-10 0,1 2-7 16,4 2 0-16,7-4 2 0,2 3 0 0,8-3-1 15,4-6-6-15,10-4-2 0,3-2 5 16,10-7 3-16,8-2 6 0,2-6 1 0,6-1-2 0,0-7-1 16,7-4 1-16,-1-4 4 15,1-1-1-15,0-5 0 0,-5 2-5 0,0-5-3 0,-1-1 0 16,-5-2 4-16,-2-2 5 0,-5 3 5 0,-9-4-4 15,-2 2 2-15,-5-2-3 0,-7-1 6 16,-3 1 6-16,-4-1-1 0,-4 0-2 0,-4 1-10 16,-5 3-4-16,-2 0-3 0,0 4 2 15,-1 3 0-15,-3 4-1 0,-3 1-1 0,-1 3-2 16,-6 2-1-16,2 3 4 0,-2 3-2 0,3 3 1 16,-2 3-4-16,2 1-3 0,3 0 4 0,5 2 0 15,7 0 3-15,0-1 0 0,5-2-3 0,2 0-2 16,5-1 1-16,4-2 5 0,7 0 0 0,3-2 4 15,7-1-7-15,-1-3-1 0,7-3 2 16,-2-5 3-16,-1 1 5 0,-1-1-3 0,0-1-1 16,-1-2-4-16,-5-4 0 0,3 0 8 0,-3-2-5 15,-1 2 4-15,-3-3-5 0,-1-1-5 16,-2 2 8-16,-4-3-2 0,-3 2 6 0,1 1 2 0,-4 0-1 16,-4 3-7-16,3 0 0 0,-4 3 2 15,-1 2-4-15,-2 3 5 0,1 2-6 16,-1 0-10-16,1 2-2 0,-2 1 2 0,-4 3 1 0,-2 8 10 15,-2 1 1-15,3 5-4 0,-1-2-7 16,1 1 3-16,4 1-1 0,3-1 6 16,3 1 2-16,7-3-5 0,1 0-1 0,14-1-1 0,0-4 6 15,8 3 2-15,6-6 1 0,3-1-4 0,2-4-2 16,2-8-1-16,3-4 3 0,2-1 4 16,1-5 1-16,-2 1-3 0,-3-6 2 0,-4-1-2 15,0-5 5-15,-3-1 3 0,0-4 0 0,-3-3 1 16,-7-3-6-16,-5-3 2 0,-4 1-5 15,-2-4 3-15,-7 2 1 0,-3 1-4 0,-1 1 5 0,-7 2-3 16,-3 2 1-16,-5 5 8 0,-3 2-6 16,-1 4 1-16,0 7-4 0,-2 5-4 0,-3 1 4 15,3 7-3-15,-6 3 3 0,-1 5 3 0,-1 4-6 16,0 4 3-16,-4 5 1 0,5 8 1 0,-1 1-1 16,4 8 4-16,1 3-7 0,4-2-4 15,4 8 13-15,6-2-8 0,4 4 7 0,5-1-5 16,5 2-10-16,1-2 1 0,6-2-3 0,2-1 3 15,0-5-6-15,8 1-18 0,-2-1-26 0,4-3-49 16,2-4-86-16,0-5-214 0,5-5-832 16,2-9-513-16</inkml:trace>
  <inkml:trace contextRef="#ctx0" brushRef="#br0" timeOffset="111874.7799">16827 17502 2670 0,'-2'-3'167'0,"1"0"-105"16,0 3-29-16,3 7-27 0,3 7 15 0,-1 9 33 0,2 6 18 15,-2 11 1-15,-3 4-7 0,-2 4-17 0,-1 0-11 16,-6 7-7-16,-3-1-11 0,1 3-8 16,-5-2-11-16,0-3-5 0,3-4-2 0,-1-5 6 15,3-7 0-15,3-4 0 0,3-20 31 0,-1 3-10 16,3-6 10-16,-1 3 16 0,-1-6-5 0,2 1 22 15,1-6-14-15,-3-9-38 0,0-14-20 16,1-14-14-16,-3-12 11 0,4-1 18 0,1-5 3 0,0-8-4 16,1-4 0-16,0-6 7 0,2-7-6 15,5-2 3-15,-2-2-4 0,5-3-2 0,-1 6-3 16,2 1 1-16,-1 7 3 0,1 7 0 16,-1 7 1-16,0 8-4 0,2 5-2 0,2 10 0 15,-1 2 3-15,2 5 2 0,0 6-4 16,0 3 1-16,-2 9-2 0,0 5-3 0,-2 10 4 0,0 5-1 15,5 10-1-15,-2 4 1 0,2 7-4 16,-5 5 2-16,-1 7 4 0,-5 5 0 0,-1 4-2 16,-8 2-4-16,-3 4 4 0,-8 2 0 0,-2 1 4 15,-5 6 1-15,-2-4-8 0,-5 1-2 0,-1 0-7 16,5-8-5-16,-1-4-12 0,10-8-29 0,3-3-42 16,9-11-80-16,6-3-137 0,8-4-341 15,6-12-937-15</inkml:trace>
  <inkml:trace contextRef="#ctx0" brushRef="#br0" timeOffset="112461.5846">17634 17381 2766 0,'0'1'105'16,"-2"-1"-46"-16,-3 3-29 0,2 4 17 0,-5 4 25 16,-5 6 28-16,-6 5-2 0,-4 3-19 0,-3 4-23 15,1-1-12-15,-4 7-3 0,2-2-10 16,0-1-3-16,3 5-10 0,3-6-4 0,5 1-4 15,2-3-5-15,9-2-3 0,1-2-6 16,9-1-2-16,-1-4 8 0,9-8-1 0,1-1 3 16,1-4 0-16,6-6-8 0,1-1 5 0,4-6 1 15,1-4 2-15,-2-3 0 0,4-6 2 0,-1-4-2 16,-5-2-4-16,2-1 8 0,-2-3-7 0,-1-4 8 16,-4 1-1-16,2-4-6 0,-5-2 4 0,3 1-5 15,-1-1 5-15,-2 2 4 0,-2 4-1 16,1 4-2-16,-6 2-2 0,0 7 3 0,-2 4 7 15,-3 7 8-15,-1 5-2 0,-2 2-8 0,0 3-11 16,0 3-11-16,-2 4 3 0,2 11 5 16,-2 6 2-16,-4 9 5 0,2 2-7 0,-2-1 4 15,2 5-5-15,1-6 2 0,0 7 0 0,3-4-5 16,4 0 3-16,3-2-3 0,5-9 3 16,3 3 0-16,5-4 3 0,5-3-4 0,1-6-2 0,4-6 2 15,4-6-1-15,3-6 6 0,0-3 0 16,-2-7-1-16,1-3 0 0,-2-6-4 0,-4-8 4 15,-3-3 1-15,-2-6 2 0,-2 0 5 16,-3-5-4-16,1-2 10 0,-4-3-11 0,1-1 5 16,-2 2 4-16,-3-1-16 0,-3 3 12 0,-2 1-5 15,0 1-4-15,-4 7 6 0,-3 3 1 0,0 7 1 16,-2 4 4-16,0 6 3 0,-1 10-4 0,1 1-2 16,0 5 2-16,1-1-8 0,-2 3-2 0,0 5-5 15,-5 2-4-15,1 9 9 0,-2 2-1 16,-1 3 8-16,0 4-4 0,1 3-2 0,2 1-3 15,2 2-4-15,-2 3 7 0,0 3-12 0,4 1 11 16,-1 5-6-16,-2 1-10 0,2 3 9 0,-4 2-27 16,1 2-25-16,-1 1-43 0,-1-4-67 15,2-4-82-15,1-10-125 0,3-3-242 0,-1-6-508 16,-2-5-7-16</inkml:trace>
  <inkml:trace contextRef="#ctx0" brushRef="#br0" timeOffset="112955.1216">18114 17670 1861 0,'0'-4'276'0,"3"0"-41"0,5-4-117 16,9-1-32-16,6 1 2 0,8 0 8 0,9-1-18 16,5 2-15-16,4-2-16 0,7-3-12 0,-1 2-7 15,1-3-11-15,-1-1 2 0,-2 0-5 0,1-7 5 16,-6 3 4-16,2-3-1 0,-4-2 4 15,-7 0 3-15,-6-1 13 0,-5-1 16 0,-8-2 5 16,-3 2 6-16,-5-1-5 0,-4 2-8 0,-4 2-4 16,-4 2-2-16,-4 5-2 0,-1 5-6 15,-2 1-6-15,0 5-11 0,-3 1-10 0,-3 3-2 16,-2 5-4-16,-8 3 0 0,0 4 2 0,-4 2 1 16,1 5-1-16,0 2-3 0,4 3 4 0,2 2-14 15,6 3 9-15,2 2-8 0,3-1-3 16,3-1 9-16,4 4-8 0,2 0 4 15,2 1-3-15,2-1-3 0,1 0 2 0,1-4-1 0,1-3 2 16,1 0-4-16,0-9 5 0,1-4 2 16,-1-9-6-16,2-5 10 0,0-2-6 0,3-6 3 15,7-2 2-15,0-7-8 0,5 0 5 0,0-4-4 16,0-1 6-16,-5 6-1 0,3-5 2 0,1 2-4 16,0 2-3-16,-2 3 7 0,2 2-9 0,1 5 5 15,-3 2-1-15,3 5-12 0,-1 5 10 0,2 1-4 16,-1 1 5-16,-4 8 2 0,-1-1-1 15,0 6 0-15,-4 3-6 0,3-1 9 0,-4 4-7 16,1 0 2-16,-4 3 1 0,-1 0-9 0,-2-2-10 16,0-2-23-16,-1 1-30 0,-1-2-51 0,0 1-88 15,2-3-173-15,5-5-666 16,-2-3-633-16</inkml:trace>
  <inkml:trace contextRef="#ctx0" brushRef="#br0" timeOffset="113560.423">20861 17226 2194 0,'-17'-32'459'0,"-8"-8"-371"15,-1-13 20-15,5 14 15 0,8 7 3 16,2 1-2-16,-1 7-16 0,2 4-17 0,0 3-9 16,-2 5-14-16,-1 4-18 0,3 0-9 15,-3 4-22-15,0 4-5 0,-3 4 0 0,-3 6-8 0,-6 4 6 16,-4 7 2-16,2 3-2 0,1 3 0 16,1 7 0-16,5 0-4 0,4 4-4 0,2 4 3 15,6-1-7-15,2 5 8 0,6 4 2 16,3 2-9-16,3 4 8 0,4 0-9 0,3 3-2 15,0 1 7-15,2 3-2 0,5-1-4 0,0 0 0 16,1 0 2-16,0-6-6 0,-3 0 2 0,-1-3 4 16,-5-1-15-16,-2-2 15 0,-8-27 18 15,-1 4 0-15,0-1 19 0,-1 3-12 0,-1 2-22 16,0 1-14-16,-3-3-8 0,-3 3 2 0,2-2 11 16,0-3 19-16,-3 0-12 0,3-6 14 0,-2-1-20 15,3-6 0-15,0-1 14 0,1-2-10 0,-1-2 11 16,2-2-18-16,2-3-4 0,2-1 2 0,1 0 3 15,3-1 17-15,5 0 2 0,3-3 1 16,7-2-17-16,2-1-6 0,8 1-7 0,8-3 7 16,1 1 23-16,2-3-13 0,6 3-8 15,-4-1-2-15,5-1 1 0,-3 1 26 0,0 2 3 16,-4 0-6-16,1 1-17 0,-6 0-13 16,-3 0 3-16,-5 0 9 0,-4 2 11 0,-8 1-1 15,-3-2-8-15,-6 2-3 0,-3-1-10 0,-1 1 19 0,-2-1 9 16,-2 1-8-16,0 0-2 0,-2 0-21 0,2-2 5 15,-2 1-15-15,2 1 3 0,-1 0-12 16,1 1-43-16,0-2-16 0,-1 0-61 0,1-1-102 16,0-1-275-16,0 0-874 0</inkml:trace>
  <inkml:trace contextRef="#ctx0" brushRef="#br0" timeOffset="114127.2044">21997 17451 1515 0,'0'-10'364'16,"2"-6"-24"-16,2 0-54 0,-4 4-51 15,-4 3-39-15,2 3-49 0,-6-1-56 0,-2 2-30 16,-3 4-14-16,-7 4-3 0,-8 5-3 0,-5 3 3 16,-2 4-1-16,-4 2-1 0,1 3 4 0,6 2-8 15,2 3-2-15,3 0-12 0,5 1-8 16,6 1-6-16,3-2 2 0,7 2 4 0,1 2-7 16,6-1 6-16,6 0-7 0,4-3 1 0,2-1 4 15,6 2-6-15,2 2 0 0,6 0-5 16,-3 0-4-16,3-2 3 0,-3-5 0 0,3 3 3 0,-5 3-2 15,-2-3-1-15,-1-1-3 0,-6-3-2 16,-1-1 6-16,-4 1 0 0,0-2-2 0,-6 2 0 16,-1-3-3-16,-2-2 0 0,0-6 25 0,-2 0 9 15,-4 1-11-15,-4 0 3 0,-1 1-38 0,-7-3-9 16,0 5 9-16,-7-5-24 0,-1 3-2 16,-2-3-40-16,-2-3-53 0,-1-4-41 0,2-4-83 15,-2-1-141-15,-26-16-547 0,12-11-659 0</inkml:trace>
  <inkml:trace contextRef="#ctx0" brushRef="#br0" timeOffset="114486.1159">21936 17428 899 0,'31'-8'852'0,"12"-3"-484"0,12 3-92 16,-10 7-64-16,-5 6-48 0,-2 6-32 0,-5 4-41 15,-5 6-23-15,-5 4-11 0,-3 7-5 0,-3 3-5 16,-4 6-7-16,-5-1-9 0,-5 5-9 15,-3-3 1-15,-1 2-7 0,-2-3-5 0,-4-3-5 16,4-3-8-16,-4-4 2 0,6-6 4 0,5 1 1 16,3-5-1-16,3-3 2 0,2-5-1 0,6-7 3 15,1-3 14-15,2-6-2 0,2-3 0 0,4-3-6 16,-3-5-9-16,4-1 6 0,-5-5 2 0,1-2 8 16,-3-1-2-16,-5-1-3 0,2 0-3 15,-1-6-1-15,-6-2 2 0,-2 0-3 0,-5-1 0 16,2-1-3-16,-6 3-6 0,-6-2 5 0,-3 1-1 15,-2 1 1-15,-4 6 4 0,-4 0-7 16,-4 5-4-16,-2 1-4 0,-1 2 2 0,-3 5 1 16,-7 5 2-16,-2 1-1 0,-3 2-8 15,-1 4 3-15,2 0 4 0,4 1 3 0,4 5 0 0,7 0-16 16,5 0-36-16,10 4-44 0,7 1-68 16,6 2-104-16,7 2-173 0,11 2-373 0,9 2-786 15</inkml:trace>
  <inkml:trace contextRef="#ctx0" brushRef="#br0" timeOffset="114727.678">23651 17461 1909 0,'0'-6'1021'0,"0"0"-913"0,0 0-8 16,0 3-3-16,0 3-25 0,0 1-16 15,-1 1-21-15,-1 3-17 0,-3 3 6 0,-5 9 15 16,-1 6 12-16,-7 6 5 0,2 5-13 15,-5 2-16-15,1 3-8 0,-5 0-6 0,3 3-7 0,-3 2 1 16,-2 2-7-16,-2 0-6 0,-3 4 4 16,-1-5-3-16,-3 2-2 0,6-2-17 15,0-5-30-15,18-21-20 0,-7 1-41 0,6-3-41 16,-6 2-95-16,2-5-264 0,-3 2-698 0,-1-8-65 16</inkml:trace>
  <inkml:trace contextRef="#ctx0" brushRef="#br0" timeOffset="114903.3121">23029 17420 2425 0,'4'0'146'0,"4"0"-52"0,1 0 4 0,1 3 11 0,-1 1-17 16,1 0-20-16,-4 5-27 0,3-1-17 15,-2 3-10-15,1 4-5 0,3 2-5 0,-4 0-8 16,6 2-10-16,-1 3-54 0,1-2-123 0,0 3-298 15,3 1-831-15</inkml:trace>
  <inkml:trace contextRef="#ctx0" brushRef="#br0" timeOffset="115086.6967">23629 17985 2241 0,'4'5'164'0,"5"2"12"0,1 1 29 16,1 2-12-16,0-1-32 0,-3 0-27 0,-1 0-32 15,-3 1-24-15,-2-1-17 0,3-4-14 16,-3-2-9-16,-1 1-13 0,0-1-6 0,-1 1-14 16,1-3-4-16,0 3 0 0,-1-4-3 0,4 0-3 15,-3 1-36-15,2-2-89 0,3 1-241 0,4-4-966 16</inkml:trace>
  <inkml:trace contextRef="#ctx0" brushRef="#br0" timeOffset="116803.5684">24213 18417 951 0,'-1'-1'375'15,"1"1"-30"-15,0-1-33 0,0-2-48 16,0 1-65-16,0-2-24 0,0 0-28 0,3-1-35 15,2-1-27-15,-2-3-32 0,4-1-9 0,-1-2-12 16,1-1 1-16,4-3 6 0,4-2-23 0,5-5-6 16,14-23-10-16,-1 1-5 0,2 0 10 15,-11 4 12-15,6-2-3 0,0-5-4 0,-1-4 7 16,2-5-10-16,-1-2 7 0,-6-5 3 16,4 0-7-16,-6 0 4 0,-2-1-2 0,-4 5-4 15,-2 3 6-15,-4 4-1 0,-2 5 7 0,-3 4 5 16,-1 7 7-16,-4 5 8 0,-3 6 3 0,0 6 3 15,0 8-10-15,-4-2-4 0,-2 7-12 0,3 3-3 16,-4 2-6-16,-2 6-8 0,-2 6 1 0,-6 9-5 16,-3 7 2-16,-5 11-3 0,3 6 3 0,-1 5 2 15,5 6-12-15,1 3 12 0,1 4-8 0,8 0-3 16,4 2 17-16,4-1-13 0,3-1 5 16,5-3-3-16,3-8-7 0,8-2 3 0,2-8 0 15,6-1 7-15,4-2-9 0,3-6 12 0,4-4-6 16,1-7-3-16,3-9 14 0,-2-1-5 15,2-7 3-15,5-4-4 0,-1-5-1 0,-1-5-3 16,-1-3 2-16,-3-5 7 0,-3-1-10 0,2-5 9 16,-5-2-6-16,-3-5-3 0,-2-4 14 15,-2 4-11-15,-7-3 8 0,-3 1-4 0,-6 0-10 16,-1-2 9-16,-5 1-4 0,-3 1 5 0,0 1-1 16,-4 8 3-16,-3 7-2 0,-2 1-4 0,-1 3 10 15,-3 7-13-15,-4 1 2 0,-4 6 1 16,-3 3-10-16,-4 4 7 0,-2 3-3 0,0 2 4 15,0 5 2-15,1 3-1 0,-1 4 1 0,7 3-5 16,0-2 6-16,5 1-6 0,4-3 2 16,3 5 2-16,5-2-11 0,6 0 8 0,3-1-3 0,6-5 5 15,8-1 3-15,4-3 2 0,8-3 2 0,5-3-5 16,6-7 6-16,8-2-4 0,-2-5 6 16,5 0 1-16,-4 0-10 0,-2-1 4 0,-4 0-9 15,-4-2 0-15,2-1 11 0,-6 1-5 0,2 3 6 16,-6 2-8-16,1-1 1 0,-2 3-2 15,-3 0-1-15,-2 4 8 0,-1 3-14 0,-1 2 11 16,-2-1-6-16,-1 2-1 0,-5-1 12 0,4 0-11 16,-5 2 5-16,0 1-4 15,0-2 1-15,-2 1 0 0,2-6 2 0,-2 1 4 0,3 1-6 16,0-4 4-16,6-2-1 0,3-3-4 0,6-8 9 16,5 0-2-16,3 1-1 0,0 0-1 0,1-2-7 15,-4-1 1-15,1-4 2 0,-1 0 5 16,-2-1-5-16,-3 0 10 0,1 1-5 0,-4 0-1 15,-4-4 10-15,0 2-16 0,-6 6 6 0,-4 5-1 16,-3 3-6-16,-3 4 3 0,-3 0-1 0,2 0 0 16,-4 8-1-16,4 0 3 0,-1 7 0 15,0 0-5-15,-1 0 9 0,0 4-7 0,-4 3 4 0,0 5 1 16,-3 4-10-16,0 1 7 0,-5 3-7 16,3-1 8-16,-2 2 3 0,2-16 15 0,0 5 4 15,1-2-17-15,-4 3 8 0,0-1-27 0,0 2 15 16,0-3 13-16,-4 2-23 0,3-3 17 0,2-9-18 15,1-2 8-15,0-5 20 0,3-3-10 16,2-4-7-16,3-7-22 0,3-5 4 0,5-4-2 16,3-4 13-16,18-28-5 0,7-4-10 0,1 0 5 15,1 3-6-15,0 1 20 0,2-5 10 0,0-1-5 16,0 0 6-16,1 1-3 0,0-2 0 16,2-2-1-16,-1 4 4 0,-2 3 3 15,-6 8-6-15,-5 8 8 0,-4 7-1 0,-8 6 3 0,-2 3 13 16,-9 6-2-16,-2 6 3 0,-3 4-8 15,-2 2-8-15,0 1-8 0,-2 0-6 0,-2 5 4 16,-5 6-5-16,-6 5 7 0,-5 4-2 0,0 2-2 16,-1 4 5-16,3 0-8 0,1 4 5 0,3 2-4 15,4 3-7-15,3-3 4 0,4-5-1 16,1-1 7-16,7-1-1 0,1-7 0 0,2 1-5 0,4-5-1 16,2-8 8-16,-1 0-1 0,4-3 7 15,1-1-4-15,1-3-4 0,6-3 1 0,0-5 0 16,3-2 5-16,3-2-1 0,-1-5 2 15,-1 2-7-15,2-2 0 0,-2-2 2 0,-2 3-1 16,-3-1 3-16,-1 1-1 0,-4 4-6 0,-1 1 2 16,-3-1 0-16,-4 4 2 0,-1 0 5 0,-3 6-5 15,0 3-5-15,-2 1-6 0,4 5 5 16,2 2-4-16,1 4 7 0,-1 2 3 0,2 5-9 16,-2-1 6-16,0 2-5 0,1 1 5 15,-3 1 2-15,1 0-1 0,-2 1-2 0,2-2-3 0,-4-2 1 16,1 0-4-16,0-1 9 0,-1-2 2 0,0-1-8 15,1-1 1-15,1-6-21 0,-1-1-19 16,5-3-19-16,-2-2-46 0,3 1-62 0,6-2-123 16,-2-5-339-16,6-3-889 0</inkml:trace>
  <inkml:trace contextRef="#ctx0" brushRef="#br0" timeOffset="117354.5391">27902 17704 2112 0,'-6'-5'504'15,"2"2"-284"-15,-2-1-69 0,3 4-25 16,3 1-41-16,0 1-13 0,-2 2-1 0,0 1-1 0,-4 3-6 16,2 4-12-16,-3-2-11 0,-1 3-14 15,4-2-6-15,-3 7-9 0,5-3-8 0,1 2-2 16,0-2 0-16,1-3 4 0,1-1 3 0,0-2-3 16,3 3-6-16,1-3-5 0,-1-1 2 15,3-1-4-15,-3-3 1 0,2 0-3 0,2-2-6 16,1-3 3-16,3-4-6 0,1-5 5 0,6-1-2 15,0-2-5-15,-3 3 1 0,2-3-5 16,-2 2 5-16,-1-7 5 0,1-1 9 0,-4 1 6 16,-1-1 1-16,0 2 2 0,2 3-4 0,-3-2 1 15,0-2 4-15,1 2-2 0,2 5 0 0,-1-2-4 16,-1 3-5-16,2 2 2 0,-1-2 3 0,2 3 6 16,2 0-1-16,-1 0 0 0,5 1-4 0,-1-1 2 15,2-5 7-15,0 3-4 0,1-1 3 0,-1 0-4 16,3 0-1-16,1-5 8 15,-2 0 5-15,-1 0 6 0,2-3 0 0,-3-1 0 0,0 0-1 16,-2-3 1-16,-1-2 9 0,-5 3 1 16,-3 0 1-16,-3 0-3 0,-2 4-4 0,-2 0 1 15,0 3 6-15,-3 2 1 0,0 3-6 0,-3 4 0 16,1 2-11-16,1-2-5 0,1 4 8 16,-1 1-14-16,-2 1 2 0,-2 7-12 0,1 3-10 15,-5 6 7-15,-4 4 1 0,-3 4 11 0,2 5 5 16,-2 3-4-16,3 4-3 0,-3 3-5 0,4 0 4 15,-1 5 2-15,0 6 1 0,0 4 0 0,1 1-10 16,1 2 0-16,0-2 3 0,3-4 4 16,3 0 5-16,1-6-6 0,3-2-5 0,1-5-9 15,0-6-8-15,-1-17 1 0,0 2-8 0,-1-2-22 16,0 3-42-16,-1 0-43 0,1-4-78 16,-2 0-113-16,0 2-313 0,2-8-1033 0</inkml:trace>
  <inkml:trace contextRef="#ctx0" brushRef="#br0" timeOffset="117535.0714">28292 17890 2113 0,'6'-6'357'0,"2"-1"-200"0,6-1-15 16,5 0 18-16,3 5-10 0,5-2-31 0,-1 2-34 16,-1-1-30-16,1 0-21 0,0 0-10 0,2 4-12 15,-3-2-10-15,3-1-2 0,1 1-21 16,1-2-69-16,0 1-131 0,1-1-380 0,-3 0-1078 15</inkml:trace>
  <inkml:trace contextRef="#ctx0" brushRef="#br0" timeOffset="117962.1518">29509 17595 2381 0,'13'-14'234'0,"2"-5"-56"0,6-3-10 16,-2 4-13-16,1 5-13 0,-4 3-17 0,-2 2-34 16,-4 4-20-16,-6-1-18 0,1 5-13 15,-5 1-10-15,-2 3-14 0,-1-1-9 0,3 3 3 16,-1 4 7-16,0 8 9 0,-1 7 6 0,-5 7-8 16,2 0-6-16,-3 6-5 0,-1-2-1 0,1 1 2 15,3 0-5-15,-4-1-3 0,0 2-7 16,0-1 0-16,-1 0 3 0,-2 0-1 0,2-3 3 15,2 2-5-15,0-10-5 0,5 0 1 0,0-8-7 16,0-3-6-16,1 3-9 0,2-4-28 0,2-2-30 16,0-3-32-16,0-5-39 0,0-3-33 15,-2-5-46-15,3-3-145 0,2-3-363 0,-2-5-565 16</inkml:trace>
  <inkml:trace contextRef="#ctx0" brushRef="#br0" timeOffset="118339.2644">29534 17667 603 0,'2'-9'792'0,"0"-2"-357"0,4-1-116 0,-1 8-96 16,5 3-58-16,0 2-27 0,1 3-20 0,6 4-14 16,-4 5-15-16,5 0-12 0,2 0-10 0,-1 4-5 15,3-4-14-15,0 2-10 0,4 0-9 16,-2 1-10-16,3-1 0 0,-1-1-1 0,2 0 1 16,1-7-7-16,-1-2 4 0,-3-2-4 0,-3-4 3 15,2-2 7-15,-2-3-3 0,-1-2 2 16,-2-2-5-16,0-6-1 0,-4-2 0 0,4-2 0 15,-6-3 2-15,5 0-1 0,-5 1-1 0,4-3-2 16,-6-4 2-16,2 3 7 0,0-2 1 0,-1 0 7 16,-2 6 1-16,-3 0-5 0,-1 4 4 15,-1 2 2-15,-3 6 3 0,1 2-1 0,-2 3-4 16,0 4-13-16,-1 0-5 0,0 2-2 0,0-1-7 16,0 0 0-16,0 6-3 0,0 1-7 15,-1 5 5-15,1 7 1 0,-1 4 7 0,-1 6 2 16,1 5 1-16,0-1-6 0,0 4 0 0,-3 0 3 15,3 1-3-15,-2 1 6 0,-2 2-8 0,2-4-4 16,0 1 4-16,-3-4-2 0,3-3 5 0,-2 0-2 16,3-5-2-16,-3 3-11 0,0-7-17 0,1-1-17 15,-2-3-36-15,3-2-44 0,0-2-93 16,3-1-257-16,2-6-991 0</inkml:trace>
  <inkml:trace contextRef="#ctx0" brushRef="#br0" timeOffset="118695.1216">31051 17683 1408 0,'11'-6'789'15,"0"-5"-628"-15,8-1 10 0,-7 0 11 0,1 3-3 16,-2 0-22-16,-6 5-28 0,-3-1-24 15,1 1-17-15,-2 1-11 0,-1 0-10 0,-1 2-13 16,-2-1-10-16,2 2-13 0,0-1-11 0,-1 1-1 16,-5 0-8-16,-4 3-4 0,-3 3 1 0,-12 1-2 15,0 4 8-15,-10 4 1 0,-2 4 7 0,4 0 1 16,-4 1-2-16,7-1-2 0,1 3-5 16,6 1-2-16,3 3 0 0,2-2-4 0,7 1-5 15,4-4-5-15,4 3 7 0,4-3-9 0,2-1 9 16,2 1 0-16,5-3-11 0,3 2 8 15,5-5-9-15,1 0 2 0,3-4-7 0,2 1-8 16,6-2-16-16,1-4-34 0,1 0-41 0,1-4-62 16,4-5-106-16,-2-3-207 0,-1-4-666 0,3-2-377 15</inkml:trace>
  <inkml:trace contextRef="#ctx0" brushRef="#br0" timeOffset="119284.7485">31819 17612 2245 0,'3'-7'325'0,"-2"-1"-82"0,4 1-36 16,-3 3-30-16,-1 1-39 0,-1 3-36 0,0-1-37 16,0 5-22-16,-1-5-19 0,-1 2-8 15,2 4-6-15,-4 1 0 0,2 8 3 0,-5 3 5 16,1 3 12-16,-2 2-1 0,-2 7-1 15,2-1-3-15,-2 3-7 0,0 1-3 0,0 0 0 16,-2 1-2-16,-2 7-2 0,-3-2-6 0,-1 3-3 16,5-1-5-16,-3-6 5 0,13-17 38 0,-4 2-17 15,5-3-5-15,-2 3-10 0,-1-3-27 16,3 3 8-16,0-5 14 0,1 3 6 0,0-7 5 16,-1 3-17-16,2-8-8 0,0-1 8 0,0-1-18 15,2-3 37-15,0-4-15 0,0-2-19 0,-1-3 19 16,5-2-22-16,3-17 6 0,-4-4 4 15,1-3-12-15,-2 3 5 0,-4-4 10 0,1-3 6 16,-1-1 6-16,-1-5-1 0,1-3 3 0,-4-3-2 16,0-4-8-16,2-3 8 0,-1-2 4 0,-2 5 5 15,3 3-6-15,2 1-1 0,1 2-6 0,6 2-1 16,1 3 6-16,4 5 1 0,1 5 0 0,7 6-5 16,0 4-1-16,10 2-6 0,0 6 2 15,3 7 5-15,6 3-2 0,-1 6 5 0,1 5-4 16,1 2-5-16,-1 9 6 0,-2 3 1 0,-5 4 0 15,1 3-2-15,-6 1-4 0,-3 6-5 0,-5 3 3 16,-5 3 7-16,-5 2-2 0,-6-2 2 16,-4-1-6-16,-6-1 0 0,-3-2 4 0,-8 0 4 15,-4-2 2-15,1 0 2 0,-4-4-4 16,-3-2-5-16,-2-6 1 0,-1-3 2 0,-2-4-2 16,-2-2 7-16,4-1-4 0,0-4-5 0,1 0 9 15,-1-4-12-15,7-2 4 0,-1 2-6 0,8-3-23 16,2-1-16-16,5-2-37 0,7 0-75 15,3-1-188-15,6-3-797 0,8-2-589 0</inkml:trace>
  <inkml:trace contextRef="#ctx0" brushRef="#br0" timeOffset="119820.9662">32434 17009 1923 0,'-4'-21'196'0,"-2"-5"-7"0,1-6-4 0,-1 6-21 15,6 4-22-15,3-2-24 0,-2 0-25 0,3 0-22 16,-1-1-4-16,3 2-10 0,2 1-8 0,-2 0-3 15,5 3-14-15,7 1-8 0,2-1-8 16,5 1-8-16,2 3-4 0,1 0-3 0,3 2 1 16,2 5-2-16,5 1 4 0,4 1-4 0,0 1-5 15,5 6 4-15,-23 3 9 0,5 0 5 0,0 2 1 16,3 3-6-16,0 4-13 0,3 4-2 16,-4 1 3-16,3 4 3 0,-3 6 3 0,-3 3 2 0,-5 2 1 15,-3 2 6-15,-4 3-1 0,-3 2 5 16,-1 2 4-16,-4 0-5 15,-4 1 4-15,-3 3-2 0,-2 2 2 0,-2 3-5 0,-3 0 0 16,-1 4-3-16,-4 1-9 0,-2 2 11 0,1-1-11 0,-5 2 2 16,3 1 1-16,-1-3-8 0,-4 2 5 15,2-6 0-15,-4 0 8 0,2 1-1 0,-2-5 4 16,-1 8 4-16,1-14-3 0,-3 7 5 16,0-7-9-16,0 5-2 0,2-8 7 0,-3 6-10 15,5-9 12-15,-3 5-13 0,1-2 0 0,-2 1 27 16,1-3-17-16,0-2 10 0,-2-3-21 0,0-2-12 15,-6-1 9-15,0-4 7 0,-6-3 15 0,1-3-11 16,-3-5-7-16,-1-3-12 0,-3-1-1 16,-2-6-4-16,0-2-46 0,-2-5-97 0,1-1-514 15,-3-7-1121-15</inkml:trace>
  <inkml:trace contextRef="#ctx0" brushRef="#br0" timeOffset="130740.1354">987 2725 1371 0,'0'-5'260'0,"-4"-3"3"16,3 1-33-16,0-2-52 0,0 0-21 0,-1-2-12 15,1 4-19-15,0-2-9 0,-2 5-27 16,1 1-19-16,0 1-33 0,2-1-20 0,0 3-17 16,0 0-14-16,0 0-10 0,0 1 2 0,0 1 1 15,4 3 5-15,3 10 10 0,3 2 3 0,2 9 5 16,7 2 5-16,1 0 2 0,1 3 2 16,6 0 3-16,-1 5 2 0,4 2 3 0,1 0 0 15,5 0-6-15,-3 0 4 0,7-1 0 16,0-1-2-16,1 1 5 0,0-1-6 0,0 0-1 15,-1 0-1-15,0-1-4 0,-3-1 2 16,-2-3-2-16,2-3 2 0,-5-6-1 0,-2-1 4 0,-5-5 2 16,1 2-2-16,-7-4 1 0,-4-3-5 0,-4-3-5 15,-1 0-1-15,-3-3 0 0,-5-1-3 16,1-2-1-16,1-1-10 0,-4 1-19 0,0-2-23 16,-2 0-37-16,-2-2-59 0,2 1-124 0,-4-1-338 15,-4-2-973-15</inkml:trace>
  <inkml:trace contextRef="#ctx0" brushRef="#br0" timeOffset="131042.448">1780 2505 690 0,'-5'-19'439'0,"3"-4"-16"0,-2-3-23 15,3 6-64-15,-1 7-72 0,2 5-64 16,0 5-66-16,-2 2-49 0,2 1-45 0,0 1-37 15,-1 1-25-15,1 1-1 0,0 5 11 0,-1 7 13 16,-3 10 24-16,-4 9 9 0,-3 5 2 16,-4 5 4-16,3 6-2 0,-5 1-5 0,-1 6-5 0,-1 2-5 15,-2 3-5-15,-2 6-6 0,-1 2 0 0,2 0-1 16,-3-1 0-16,0 0 4 0,4 0-6 16,-1-1-3-16,1-1-1 0,2-3-6 0,0-4 4 15,-1-2-2-15,1-5-1 0,0-5-4 0,-1-4-2 16,6-6-7-16,-4-6-16 0,6-8-12 15,-1-5-22-15,-2-5-36 0,4-4-43 0,-1-3-103 0,0-6-235 16,-6-2-577-16,3-7-80 0</inkml:trace>
  <inkml:trace contextRef="#ctx0" brushRef="#br0" timeOffset="131372.4707">611 3204 1276 0,'-6'-1'302'0,"4"1"1"0,-4 0-35 0,3-1-71 16,0 1-76-16,-2 0-25 0,5 0-13 0,0 1-10 15,4-1-12-15,-1-1 19 0,0 1 5 0,8-1 3 16,4 0 1-16,8-1-26 0,7-2-15 16,10-1-11-16,60-3-17 0,10 0-4 0,-4 1-3 15,-10 0 0-15,-10 3 7 0,2-3 0 0,-3 0-1 16,-2 1-4-16,-2-1 1 0,-1 0-1 0,-7-2 1 15,-1 1-2-15,-2-1-2 0,-3 1-5 0,-10 2-2 16,-5 2 1-16,-6-2 0 0,-6 2 2 16,-5 1-2-16,-9 1-2 0,-8-1 1 0,-8 2 2 15,-6 0 4-15,-4 1 3 0,0 0-2 0,-1 0-4 16,0 0-10-16,0 0-16 0,0 1-32 16,0-1-49-16,-1 1-71 0,-2 3-131 0,-2 6-440 15,-4 4-919-15</inkml:trace>
  <inkml:trace contextRef="#ctx0" brushRef="#br0" timeOffset="132076.9723">769 7208 1 0,'6'-5'0'16,"-3"-1"148"-16,5-1 290 0,-1 0-4 0,-2-2-41 15,4 0-61-15,-2 1-59 0,-3 2-52 0,-1 0-62 16,1 3-60-16,-2 1-47 0,-1 1-42 16,-1 1-23-16,0 0-3 0,0 2 7 0,2 2 18 15,2 2 18-15,0 2 7 0,4 1 2 0,1 7 3 16,1 2 11-16,4 5 10 0,2 3 6 16,1 9-17-16,21 31-15 0,-2-1-11 15,-2 0-10-15,-5-11 17 0,3 3 5 0,0 2-3 0,3-2-1 16,0-2-10-16,2-2-10 0,-2-3-1 0,-2 1 2 15,2-3-6-15,-5-3 4 0,-4-2-4 0,1-4 0 16,-9-4 5-16,-3-2-7 0,-4-6-3 0,-3-1-17 16,-1-5-28-16,-4-5-61 0,-2-3-100 15,-1-3-173-15,-1-6-372 0,-2-5-818 16</inkml:trace>
  <inkml:trace contextRef="#ctx0" brushRef="#br0" timeOffset="132331.1303">1497 6971 2418 0,'-1'-15'186'0,"0"-5"11"0,-4 2-27 0,5 10-45 16,-1 4-44-16,1 4-45 0,0 3-44 0,-1 0-11 16,-1 5 8-16,-6 8 13 0,-4 14 16 15,-7 10 10-15,-5 6-2 0,-6 8-4 0,-1 4-2 0,-5 5-9 16,1 3-4-16,-2 2-2 0,-2 3-3 15,5 4 1-15,-3 0 6 0,3 1 0 16,-3-2-2-16,5-2 2 0,19-34-12 0,-5 6-4 0,0-1-14 16,3 9-40-16,-3-4-42 0,0 5-67 15,2-3-103-15,-1 4-212 0,4-5-563 0,-1-7-133 16</inkml:trace>
  <inkml:trace contextRef="#ctx0" brushRef="#br0" timeOffset="132654.1719">502 7702 2230 0,'-1'0'146'0,"-1"-1"-9"16,1 1-37-16,-3 0-35 0,2 0-28 16,2-2-17-16,0 4-8 0,0-1 19 0,1-1 29 15,5 1 31-15,4 0 22 0,2-1-3 0,8 0-23 16,8 0-17-16,7-1-16 0,9-3-11 15,11-3 0-15,16-2-23 0,54-9 4 0,-4-2 0 16,-18 3-11-16,-25 3 11 0,-2 1-8 16,0-2-5-16,-3 5 0 0,-3-2 0 0,-6 4-3 15,-2 2-1-15,-2-1 6 0,-6 3-6 0,-6 3 0 16,-3-1-1-16,-9 4-9 0,-6 0 5 0,-9 1-1 16,-2 0-3-16,-8 1 2 0,-3 2-4 0,-5-3-3 15,0 2-8-15,-1 3-9 0,0 5-26 16,-2 3-37-16,-1 2-55 0,0 3-100 0,-3 4-216 15,3 5-600-15,-2-1-503 0</inkml:trace>
  <inkml:trace contextRef="#ctx0" brushRef="#br0" timeOffset="133300.2233">946 13318 470 0,'0'-9'689'0,"0"3"-353"15,-3-2 32-15,3-2-40 0,-1 2-66 0,1 2-93 16,-1-1-85-16,0 4-62 0,1 2-54 16,0 2-2-16,1 4 8 0,0 2 20 0,4 3 19 15,-1 10 7-15,10 17 0 0,3 5 4 0,3 3 13 16,0-10-1-16,1 1 1 0,5 3-2 16,-1-1-1-16,3 2-6 0,2 0-4 0,0-2-4 0,0-1-6 15,2-1 3-15,-1 1-5 0,0-2 1 16,0-2 3-16,-1-2-8 0,-2-3 5 0,-5 0 0 15,-2 0-4-15,-4-2-10 0,-5-1-37 0,-3-2-63 16,-2-5-98-16,-5-4-161 0,0-4-299 0,-3-5-792 16</inkml:trace>
  <inkml:trace contextRef="#ctx0" brushRef="#br0" timeOffset="133541.2543">1485 13184 2006 0,'1'-6'352'0,"-1"-1"-161"0,-1 1-56 0,1 6-73 16,0 3-64-16,0 0-7 0,-3 9 12 0,-3 8 26 15,-2 9 30-15,-5 12 8 0,-5 8-1 16,-4 4-16-16,-7 5-3 0,-2 2-8 0,-4-2-9 16,0 6 5-16,-5 0-12 0,1 4-7 15,-2 3-2-15,1-3-12 0,2 0 1 0,1-3-2 0,5 2 8 16,14-37-21-16,1 9-34 0,1-3-55 0,-2 9-97 15,-1-5-83-15,0 5-168 0,4-6-451 16,-4 4-340-16</inkml:trace>
  <inkml:trace contextRef="#ctx0" brushRef="#br0" timeOffset="133839.635">494 13955 2545 0,'1'-1'56'0,"2"-1"30"16,1 0 1-16,3-3-3 0,0 0-8 15,7-2-11-15,1-1-9 0,9 1-6 0,2-3-3 0,6 0 1 16,8 3-7-16,5-2-2 0,1 0-6 16,15 2-19-16,40-6-3 0,-9 7-4 0,-13 0-1 15,-25 3 9-15,1 1-1 16,-4-1-1-16,-3 2-5 0,-1-1 2 0,-4 2-2 0,-3 2-2 15,-2-1-1-15,-7 3-4 0,-3-1 1 0,-7 0-1 16,0 0 3-16,-8-2-3 0,2 2 1 0,-7-1-3 16,-1 1-5-16,0-1 0 0,-4 0-16 15,-2 1-19-15,3 1-38 0,-2 1-69 0,0 0-116 0,0 2-287 16,2 1-975-16</inkml:trace>
  <inkml:trace contextRef="#ctx0" brushRef="#br0" timeOffset="204861.7553">5157 12424 1 0,'-1'-9'0'0,"-1"-3"253"0,1-4-11 0,1 5-77 15,1 4-46-15,2 0-46 0,-2 2-40 0,4 2-35 16,0 0-15-16,1-1-1 0,-1 1 6 15,0 2 12-15,-1 1 15 0,2 0 17 0,-2-2 18 16,6 2 21-16,-1-1 9 0,2 1 5 0,-1-2-2 16,0 2-4-16,1-1-4 0,0 0-6 15,2 1-11-15,3 0-13 0,-4 0-10 0,3 1-7 16,1 0-6-16,2-1 0 0,0 2 2 0,1-2 1 16,1 1 5-16,4-1 4 0,-3 2 2 15,2-2-1-15,5 0-3 0,-3 0-5 0,2 0 0 0,3 1 2 16,-1-1-1-16,3 0 1 0,1 0 1 15,5 0-2-15,1 0 2 0,3 0-1 0,0-1-3 16,5 1-2-16,1-2-3 0,3 1-4 16,-3 1 0-16,5 0-1 0,-4 0-1 0,1-2 3 15,6 2-2-15,-2-1-3 0,-1 1 2 0,5-1-1 16,-4 0 3-16,6 1 5 0,0-2 1 0,8 1 3 16,-3 1-1-16,6 0 1 0,1-2-5 15,-2 2-2-15,5 0-3 0,0 0-4 0,0 0 2 0,1 0-2 16,-1 0 1-16,5 0-2 0,-1 0-2 15,-3 2 0-15,3-2-1 0,-3 0-1 0,-2 0 2 16,-1 0-1-16,0 1 0 0,-1-1-1 0,4 2 0 16,-2-2 1-16,5 0 2 0,0 1 1 0,-1-2-1 15,1 1 0-15,1 0-2 0,2-2 0 0,4 2 0 16,1-1-1-16,2 1 2 0,3-2-1 16,1 1-1-16,3 0 0 0,-2 0-1 0,1-2 2 15,4 1-4-15,-4 1 1 0,5-1-1 16,3 1 1-16,-3 0-1 0,2 0 1 0,-2-1-1 15,0 0-1-15,-1 1 2 0,-2 0-2 0,2 0 3 16,2 0 2-16,-5-2 1 0,3 1 4 16,-3-2 2-16,1 4 5 0,-1-2 6 0,6-1 1 0,-1 2 0 15,2 0-6-15,5 1-1 0,-4 0-5 16,5 0-3-16,-1 0-1 0,4 0-3 0,1 0-1 16,0 0-1-16,6-2-1 0,-2 4-1 0,1-2 2 15,-2 0-1-15,4 0-1 0,-1 0-1 0,0 0 0 16,1 0-1-16,-5 1 1 0,-1-1-2 15,0 0 0-15,0 0 1 0,-3 0-2 0,2 1 3 0,-1-1 0 16,-6 2 1-16,2-2-1 16,-1 0 3-16,-2 0-2 0,4 0 1 0,-3 0 4 0,1 0-4 15,-2-2 1-15,-3 2 2 0,0-1-1 0,0 0 3 16,0 1 1-16,1-2 2 0,-3 1 0 16,0-2 0-16,-7 1-1 0,-1 1-1 0,0 0-2 15,2-1-1-15,-5 1 0 0,6 0-2 0,-3-1-1 16,-6 2 0-16,3-1 1 0,-6-2 0 0,-1 0 1 15,4-4 0-15,-1 4-2 0,-3-3 0 16,-1 1 2-16,-1-1-2 0,-7 2 2 16,5-2 0-16,-4-1-1 0,3 0 3 0,-2 0-2 15,1 0 2-15,1-1 0 0,4-1-3 0,-2 1 1 16,0-1-4-16,-3 3 1 0,2-1-1 0,-1 1 0 16,1-1 0-16,0 2-2 0,0 0 3 15,1 1-2-15,1 2 2 0,1-1 0 0,-1-3-3 0,0 4 0 16,-1-1 0-16,-1 0 0 0,1 1 0 15,1-3 2-15,1 0 0 0,2 2-2 0,0-2 3 16,0 3-1-16,0-1 0 0,0 0 0 0,-2 2-3 16,-3-2 0-16,3 2 0 0,0-2 1 0,-1 3 0 15,1 0 1-15,-4-1 2 0,-1 0-4 0,-3-1 4 16,3 1-3-16,-3 0 1 0,1-1 1 16,-2 0-3-16,3 1 0 0,1-2 0 0,-3 1-1 15,1 0 4-15,-3 0 0 0,-5-3-3 16,1 2-2-16,-3-1 2 0,-2 1-2 0,0-1 1 15,2 2 5-15,1-2-7 0,3 0 3 0,0 1 1 0,0 1-3 16,-1 1 4-16,-2-2-1 0,-1 1 1 16,0 1 0-16,0-2-1 0,-7 1-1 0,0 0 0 15,-3-2 3-15,2 3-5 0,-2-3 3 16,0 0-1-16,0 1 0 0,-3 0 2 16,-4-2-1-16,0 0 3 0,0 0-1 0,-6-2-2 0,-3 1-2 15,-1 0-3-15,1 1 3 0,1 0-3 0,-4 1 4 16,2-1 1-16,-3-1-1 0,-2 3 6 0,2 0-6 15,-2 0 2-15,0 0 0 0,-1 0-3 16,-1 0 1-16,-1-1-1 0,-4 2 1 0,1 1-2 16,-2-2 2-16,-4 2 2 0,5-1-4 0,-4 1 6 15,-1 0-2-15,-4-1 0 0,3 1 1 0,-3-1-2 16,-2 0-1-16,-2 0-1 0,3 0 2 16,-2 2-4-16,-2-3 5 0,1 1 0 0,-3 0-2 15,0 0 6-15,-1 0-4 0,1 1-1 16,1 0 2-16,-1-2-4 0,-2 1 3 0,2 1-2 0,-2 0 3 15,1 0-4-15,-2-3 4 0,2 2 2 16,-1-1-2-16,-3 1 7 0,4 1-5 0,0-2-1 16,-4 1 3-16,-1-1-5 0,3 2 1 0,-3-1-1 15,4-2 0-15,-3 2-2 0,2 0 2 16,-3-1 3-16,4-1-3 0,-4 3 4 0,2-2-5 16,-2 2-1-16,-1 0 1 0,3 0-2 0,-3-1 0 15,0 2 1-15,-1-2-1 0,0 2 1 0,0-1 1 16,2 1 2-16,-3 0-4 0,1-2 6 0,-1 2-5 15,1 0 0-15,-1 0 3 0,1-1-11 16,0 1 8-16,-1 0-2 0,1-1 1 0,-1 2 6 16,0-1-5-16,0 0 2 0,0-1-3 0,0 1 3 15,0 0-2-15,0 0-3 0,0 0 4 16,-1 0-4-16,1 0 2 0,0 0 2 0,0 0-4 0,0 0 4 16,0 0 0-16,0 0 1 0,0 0-1 0,0 0-1 15,0-1 0-15,0 1-1 0,-1 0 2 16,1 1-5-16,0-1 2 0,0 0 4 15,0 0-5-15,0-1 10 0,0 1-7 0,-1 0-1 0,1 0 0 16,0 0-3-16,-1-2-1 0,1 2-2 0,0 0-3 16,0 2-5-16,-1-2-6 0,1-2-10 15,-3 2-10-15,1 2-1 0,-3 0-16 16,-9 4-15-16,-5 3-24 0,-4 0-55 0,-8 4-69 16,-4 3-145-16,-11 0-445 0,-4 1-726 0</inkml:trace>
  <inkml:trace contextRef="#ctx0" brushRef="#br0" timeOffset="207490.9618">22012 18653 1 0,'0'-3'0'0,"-2"2"0"0,1-1 0 0,0 0 0 0,0-1 0 16,0-1 0-16,-2 0 0 0,-1-1 0 0,2 2 0 16,1-1 0-16,-1-1 0 0,-3 1 0 15,3 0 0-15,1 1 0 0,-1-1 0 0,-1 1 0 0,0 1 0 16,2 1 0-16,1 0 107 0,0 0-20 15,0 1-26-15,0 0-50 0,0 0-30 0,0 0-1 16,0 0-2-16,0 0 20 0,0 1 15 0,0-1 3 16,0 0 4-16,0 1 13 0,0-1 9 0,0 1 12 15,1-1 28-15,-1 1 0 0,1 0 7 16,1 1 2-16,0 1-19 0,-1-2-8 16,1 3-6-16,-1-2-10 0,1 0 0 0,2 1 11 0,-1 0 12 15,0 0-1-15,4 1 11 0,-4-1-8 0,5 0-11 16,0 0 14-16,0 0-21 0,3 1-1 15,-1 0-11-15,3-1-12 0,-1 2 0 16,3-3-8-16,0 3 4 0,2-1 1 0,2 1 3 0,0 1-3 16,-1-2-11-16,6 1 7 0,-1 0-9 0,-2 0 9 15,4 3-1-15,0-5-9 0,-2 2 3 16,3 0-1-16,-3 0 14 0,5 0-6 0,-4-2 2 16,5 1-12-16,-2-2-6 0,0 1 13 0,2-1-4 15,1-1 13-15,0 2-7 0,1-2-5 16,-1-1-7-16,0 2-3 0,1-2 10 0,0 0-2 0,0 0 6 15,0-2-7-15,1 1-6 0,3-1 2 16,-2 1-3-16,-2 0 7 0,1-1-1 0,3-1-12 16,-3 2 12-16,1-1-12 0,-2-1 19 0,4 2 2 15,-2-1-6-15,2-2-3 0,2 1-17 0,-4 1 8 16,4-2-3-16,-2 1 9 0,3 1 1 0,1-1-5 16,-1 1 0-16,-2-3-7 15,3 1 12-15,-1 2 13 0,-2-2-6 0,3 2-5 0,0 0-19 16,2-2-1-16,-3 2-2 0,-1 0 13 15,2-1 6-15,2 2-13 0,-1 0 5 0,0 0-10 16,1 1 6-16,-1 0 11 0,1 0-2 0,0 1 5 16,-1 0-10-16,1 0-10 0,-1-1 3 15,1 3 5-15,-2-2 9 0,1 1-7 0,0-1 7 16,-3 2-3-16,1-1-9 0,1-1 20 0,0 1-15 16,-2 1-2-16,1 0 0 0,0-3-10 0,1 0 6 15,-2 1 6-15,0 1 9 0,2-2-9 0,1 1 7 16,-1-1-18-16,2 2 3 0,0-1 18 0,2-1-8 15,-1 0 6-15,4 2-10 0,-1-2-6 16,3 0-1-16,-2 0 6 0,3 0 9 0,-1-2-4 16,2 4 11-16,0-2-11 0,-2 0-4 0,1 0 18 15,-1 0-18-15,1 0 17 0,1 2-11 0,-3-2-12 16,0 1 13-16,-2-1-8 0,2 0 16 0,-1 0-6 16,-1 0 1-16,-1 0-6 0,0 2-11 15,-1 0 15-15,1-1-10 16,1 1 18-16,-1 0-5 0,2-1-20 0,2 1 9 0,-1 1-11 0,1-2 18 15,0 3 5-15,1-3-3 0,-1 1-11 16,1 2-13-16,1-2 0 0,-1 1 5 0,-1 3 16 16,3-1 1-16,-2-1 0 0,0 1-5 0,2-1-12 15,-2-1 14-15,-1 3 10 0,2-3-4 0,-4 1 1 16,1-2-14-16,0 2 2 0,-3-2 1 16,0 0 7-16,-2 1 7 0,3 1-13 0,-3-1 1 15,-1 0-5-15,3-1 4 0,-4 1 17 0,2-1-5 16,-1 1-2-16,1 0-24 0,0-1 11 15,-1 3-6-15,0-3 12 0,1 1 16 0,-1 0-18 16,1 0 8-16,0 0-14 0,-2-1 3 0,-2-1 13 16,2-1-6-16,-2 2 10 0,-3-4-13 0,2 2-9 15,-5-1 0-15,2-1 6 0,-2 0 16 16,1 0-14-16,-1-1 10 0,-2 1-15 0,1 0 2 16,0 0 15-16,1 0-13 0,3-2 8 0,0 2-13 15,-1 1-10-15,3-1 12 0,0 1 6 0,-1 1 10 16,3 0-4-16,-1 1-6 0,0-1-13 0,1 2 0 15,2-2 17-15,-2 0-9 0,1-2 15 16,1 2-15-16,-2-1-10 0,1 0 14 16,1 0-9-16,0-1 12 0,0 2 5 0,1-1-5 15,1-1-8-15,1 1-4 0,-1 0 14 0,2 1-11 0,2-2 10 16,-3 2-2-16,3-2-14 0,-1 0 7 0,0 1-2 16,2-1 3-16,1 2 11 0,-4-1-5 15,4 0-8-15,-5-1-5 0,5 0 6 0,-3 1 3 16,-1-1 15-16,-3-1-6 0,4 1-29 0,-3-2 31 15,-1 1-28-15,0-3 27 0,2 3 11 16,-1 0-30-16,-1-1 18 0,0 1-20 0,1 0 3 16,1-1 18-16,-1 1-7 0,-2 2 5 0,1-2-11 15,1 3-18-15,1 0 7 0,0 0 8 0,-2 0 16 16,-1 0 5-16,2 0-3 0,0 0-15 16,-5 0-1-16,1 0 6 0,-1 0 2 0,-5 0 6 15,-2 0-9-15,-1-1-5 0,-1-1 0 0,-1 0 3 16,-3 1 13-16,1-2 5 15,-2 1-14-15,1 1-14 0,1-3 0 16,-2 0-4-16,2 2 16 0,0-1 8 0,-1 0-11 0,3 1-5 0,-4 0-2 0,6-1-1 16,-1 1 12-16,-1 1-4 0,1-2 8 15,-4 0-10-15,3 3-5 0,0-3 13 0,-4 2-9 16,-1-1 14-16,-1 0-8 0,-3 1-14 16,0 0 9-16,-1 0-5 0,-4-1 13 0,1 2 3 15,-3-1-4-15,-2 0-5 0,-2 0-9 0,-4 1 7 16,5-1-4-16,-6 1 22 0,2 0-8 0,-2 0-9 15,-2-1 1-15,0 1-16 0,1 0 19 16,0-3 6-16,-1 3 3 0,-1 0-7 0,0-1-13 16,0 1-2-16,0 0-2 0,0 0 15 0,0 0 0 15,0 0-3-15,0 0-20 0,0 0-27 0,0-1-8 16,0 1-12-16,0-1-21 0,1 1-32 0,-1-1-74 16,1 1-93-16,-1 0-104 0,1 0-304 15,1 1-525-15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5:06:44.912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21092 3758 1 0,'2'-6'0'15,"2"-3"0"-15,1-4 0 0,4 2 0 16,-3 1 73-16,-1 1 180 0,2-1-17 0,-4 2-8 0,-1 2-7 16,1 1-9-16,0 0-17 0,-3 2-17 15,2 2-31-15,-2 0-32 0,1 1-31 0,-1 0-29 16,0 0-23-16,0 0-17 0,0 1-12 0,0-1-8 15,0 1-6-15,-1-1-10 0,1 1-12 0,0 1-14 16,-2 1-1-16,2-1 11 0,-1 3 16 0,-1 3 21 16,1 3 9-16,-3 1 5 0,2 5 6 15,-6 2 8-15,3 0 5 0,-1 1-2 16,-3 2-4-16,4 0-8 0,1 0-2 0,2-1-4 0,0 2 1 16,0 1 3-16,1 0 0 0,-1 0 0 0,2 3-1 15,0 0-3-15,2 1-2 0,1 1 2 16,-1 1 2-16,1-1 2 0,4 0-1 0,-1-1-1 15,3 0-2-15,1-2 1 0,-2-2 4 0,2 0 0 16,0-3 3-16,1-1-1 0,4-4-2 0,-3 1 9 16,0-4 6-16,5-1 10 0,-2-2 11 15,3-3 7-15,3-3 8 0,4-3 1 0,5-5 2 16,7-4-8-16,11-7-10 0,9-5-14 0,10-6-17 16,12-9-1-16,9-2-7 0,8-3 0 15,6-4 0-15,8-1-1 0,1-2-2 0,5-3 1 16,4 0-3-16,2 2-2 0,-4 1 2 0,-3 2-1 15,-6 5 2-15,-5-2 3 0,-3-1 1 0,-1 0-2 16,-4 1 1-16,2 2-5 0,-5 3 1 16,-4 3-2-16,-7 4-2 0,-8 3 3 0,-4 2-2 15,-7 3 0-15,-8 7-1 0,-7-2-1 0,-4 5 0 16,-8-1 1-16,-5 5 1 0,-5-1 1 16,-5 1-3-16,-7 6 5 0,-3-4-1 0,2 3 0 15,-7 0 1-15,1 2 1 0,-5 1 0 0,0-1-2 0,0 1 2 16,-2 0-1-16,0-2-3 0,0 2 3 15,0 0-3-15,0 0-2 0,0-1 3 0,0 1-4 16,0 1 3-16,0-1-4 0,0 2 1 16,0-2-2-16,0 0-1 0,-2 0 1 0,2 0-3 15,-1 0 4-15,1 0-2 0,0 0-2 16,-1-3 2-16,1 3-2 0,0 0 1 0,0 0-1 0,0 3-1 16,0-3-2-16,0 0-1 0,0 0-1 15,0 0-1-15,0 0-5 0,0 0-10 0,0 0-7 16,-1 0 1-16,0 4-8 0,-1 2-8 0,-3 2-19 15,2 4-36-15,-4 1-33 0,-2 2-46 0,3 4-70 16,-7 2-104-16,-1 5-194 0,-4 4-250 0,-2 2-2 16</inkml:trace>
  <inkml:trace contextRef="#ctx0" brushRef="#br0" timeOffset="1449.2598">23024 8018 1 0,'-2'-5'0'0,"-2"0"0"0,-1-2 0 0,2 1 0 0,1 3 0 16,-2-1 0-16,3 1 0 0,1-1 0 16,-1 0 110-16,1 2 53 0,-1-1 13 0,1 0 2 15,0-1 4-15,0 2 13 0,0-1-7 0,1 1 9 16,-1-2-3-16,0 3-12 0,0 1-20 0,1-1-30 16,-1 1-35-16,0 1-27 0,0-1-15 0,0 0-17 15,0 1-9-15,0-1-7 0,0 3-12 16,0-3-3-16,0 0-5 0,0 0-6 0,0 0-4 15,0 1-6-15,0-1-3 0,0 0-3 0,0 1 3 16,0-1-5-16,0 0-2 0,-1 0-2 0,1 1-7 16,0 0 4-16,0 2 20 0,0 0 23 15,0 2 23-15,0 5 14 0,0 1-2 0,0 3-10 16,-1 0-3-16,0 3-1 0,0 2 1 16,-3 0 4-16,2 1-2 0,1 4-2 0,-3-2-4 15,-1 1-5-15,4 1 5 0,-2 2 2 0,-2 1 0 16,3 1 0-16,0 1-5 0,0-2-5 0,-1 0 0 15,1 1 8-15,2-2-6 0,-1-2 0 0,0-1-2 16,2-2-12-16,0-4 1 0,-1-1-4 16,2 0 0-16,3-1 0 0,-3 2 1 0,0-2 1 15,3-1 0-15,-2 0 0 0,-1-1-2 0,2 1-1 16,1-3-2-16,-3-1-2 0,3 0 5 0,-2-2-1 16,-1 1 0-16,2-3 1 0,-1 1-1 15,-2-2 3-15,0 0 1 0,3-2 2 0,-2 1 0 0,1-2-1 16,-1 2 1-16,4-1-3 0,-3-1 3 15,3 3 2-15,-3-1-1 0,4-1 4 16,-2 1-3-16,3-2 1 0,-1 0 2 0,3 0 2 16,2 0 2-16,0-2-1 0,5 0 2 0,-1-2-3 15,8-2 3-15,-1-3-1 0,6-4-2 0,1 0 0 16,4-4-5-16,7-2-2 0,7-5-2 16,2-1-1-16,2-3-3 0,1-3-1 0,6 1-1 0,4-3-3 15,0-4 2-15,6 2-2 0,2-3-1 16,0-4 1-16,1 0-2 0,6-4 0 0,2-1 2 15,-1 1 2-15,-2-1 1 0,0 3-3 0,-5 2-1 16,-2 4-6-16,-4-2 4 0,2 4 0 0,-6 0 2 16,-3 4 2-16,-6 3-4 0,-2 1 2 15,-8 4 0-15,-2 2 0 0,-6 1 0 0,-9 6 1 16,-4 0-1-16,-4 3-1 0,-3 2 7 0,-5 2-3 16,-5 3 2-16,0 1 4 0,-3 2-4 0,-1-1 1 15,-1 1 1-15,0 0-3 0,0-2 1 16,-1 2-2-16,1 2-1 0,0-2-3 0,0 0 2 15,0 0-3-15,0 1 1 0,-1-1 1 0,1 1-6 16,0-1 3-16,-1 0-1 0,1 0-4 0,0-1 2 16,-2 1-5-16,2 0-4 0,0 0-3 15,-2 1-10-15,2-1-6 0,0 1 1 0,0 4-7 16,-1 3-15-16,1 0-20 0,-1 5-31 0,-1 2-40 16,0 1-32-16,-3 2-52 0,2 2-66 15,-2 1-75-15,-1 5-116 0,-7-2-175 0,-2 7-71 16,-4-1 495-16</inkml:trace>
  <inkml:trace contextRef="#ctx0" brushRef="#br0" timeOffset="3172.4443">22503 9326 1 0,'-5'-7'0'0,"2"-6"27"0,1 0 264 0,1 1-27 0,1 3-31 16,0 0-30-16,1 1-13 0,0-1-6 0,-1 0-4 15,1 1-7-15,2 1-16 0,0-1-22 16,-2 4-22-16,1-2-23 0,0 0-22 0,3 0-14 16,-3 2-12-16,0 1-6 0,0 2-11 0,0 0-10 15,1 1-11-15,-1 0-6 0,0 1 0 16,3 0 0-16,-2 2 4 0,0 1 2 0,4 1-2 16,-3 1 0-16,3 1 3 0,0 1 5 0,-2 0-1 15,3 3 2-15,-1 1 0 0,-2 0 0 0,4 2 7 16,-2 1 3-16,2 1 1 0,-3 2 4 15,4 0-3-15,-1 0 0 0,-1 0-1 0,2 1-1 16,-1 1-3-16,0-2-2 0,2 0 1 16,0-2-3-16,-1 0 5 0,2-3 5 0,-1 0 0 0,1-3 4 15,3 2-1-15,-1-3-1 0,5-1 6 16,0-1 9-16,2-3 10 0,3-3 6 0,7-2 3 16,6-5-13-16,6-7-4 0,6-8-2 0,10-5-11 15,7-9 2-15,13-6-10 0,10-6-7 16,5-3-1-16,8-3-4 0,7-8 0 0,1-2-2 0,2-3 0 15,2-3-4-15,0 1 3 0,4 1 0 16,-4 2 1-16,-1 2 6 0,-2 2-9 0,-6 2 0 16,0 4-2-16,-4 5-5 0,-5 3 7 0,-4 2-1 15,-4 4 1-15,-8 2-3 0,-9 3 0 0,-6 4 1 16,-5 4 1-16,-5 5 7 0,-7 2-7 16,-5 4-2-16,-7 3-1 0,-7 0-3 0,-6 5 7 15,-3 1 3-15,-3 2 4 0,-5 0-3 0,-3 4 3 16,-5 0 2-16,-2-1-1 0,-1 2 7 15,0 0-5-15,-1 1-2 0,0 0-3 0,0 0-8 16,-1 0 5-16,1 0 1 0,0 1 0 0,-1 0-2 16,1-1-3-16,0 0-2 0,0 0-1 15,0-1 7-15,0 2-7 0,0-1-1 0,0 2-1 16,0-2-7-16,0 0 5 0,0 0 2 0,0 0 0 16,0 1 0-16,0-1-3 0,-2 0 1 0,2 0-2 15,0-1 6-15,0 1-3 0,0 0 0 16,0 0 0-16,0 0-6 0,0 0 7 0,0 0 2 15,0 0 2-15,0 1 1 0,0-1-4 0,0 0 0 16,0-1-1-16,0-1 3 0,0 2-1 0,0 0-3 16,0 2 0-16,0-2-4 0,-1 0 5 0,1 0 2 15,0 0 1-15,0 0 2 0,0 0-5 0,0 0 0 16,0 0-3-16,-1-2 3 0,1 2 0 0,0 0-2 16,0 2 1-16,0-2-8 0,0 1 4 15,-1-1 2-15,1 0 3 0,-4 2 7 0,3 0-6 16,-2 1-1-16,0 0 0 0,0-3 0 15,0 3 2-15,2-1 2 0,-1-1-2 0,1 1-4 16,-2-1 4-16,0 1-1 0,3-1 2 0,-1-1 5 16,0 0-8-16,1 0 1 0,-1 2-3 0,0-2 0 15,1 0 4-15,0 0 0 0,0 0 0 16,0 1 2-16,-1-1-4 0,1 0 2 0,0 0 0 16,0 0 0-16,0 0-1 0,0 0-1 0,0 0-3 15,0-1 2-15,0 1 3 0,0 1-2 0,0-1 4 16,0 0-7-16,0 0 3 0,0-1 1 15,0 1-1-15,0 1 4 0,0-1-3 0,0 0-2 16,0 0-1-16,0 0-3 0,0 0 4 0,0 0 2 0,0 0 0 16,0 0-1-16,0 0-1 0,0 0 0 15,0 0 2-15,0 0 2 0,0 0-1 0,0 0-3 16,0 0-1-16,0 0 0 0,0 0 3 0,0 0 0 16,0 0 3-16,0 0-1 0,0 0-2 15,0 0 0-15,0 0 1 0,0 0 2 0,1 0-2 16,-1 0 0-16,0 1-2 0,0-2-2 15,-1 1 3-15,2 0 1 0,-1 0 3 0,0 0-3 16,0 0 0-16,0 0 0 0,0 0-2 16,0 0 5-16,0 0-3 0,0 0-1 0,0 1 0 0,0-2-3 15,0 1 2-15,0 0 2 0,0 0 2 0,0 0-1 16,0 0-3-16,0 0 1 0,0 0 0 16,0 1 1-16,1-1 0 0,-1 0 0 0,0 0-4 15,0-1 0-15,-1 1 3 0,2 0 0 0,-1 0 2 16,0 1 1-16,0-2-5 0,-1 1 0 15,1 0-4-15,0 1 4 0,1-1 1 0,-1 0 0 0,0 0 1 16,0-1-6-16,0 1 4 0,0 0 1 16,-1 0 1-16,2 1 3 0,-2-1-3 0,1 0-1 15,0 0 0-15,0-1 0 0,0 1 1 0,1 1 2 16,-1-1-1-16,0 0-4 0,0 0 3 0,0 0-1 16,0-1 2-16,0 2 3 0,0-1-3 15,0 0-2-15,0 0-1 0,0 0 0 16,0 0-2-16,0 0 2 0,0 0 1 0,1-1-2 15,-1 1 4-15,0 0-1 0,-1 0 2 0,1 1 0 0,0-1-1 16,0 0-2-16,1 0-2 0,-1-1 2 16,0 1 0-16,0 0 0 0,0 0 3 0,0 0-5 15,0 0 0-15,0 0 1 0,0 0 0 0,0 0 2 16,0 0-1-16,0 0-1 0,0 0-2 0,0-1-1 16,0 1 2-16,0 0 0 0,0 1 1 15,0-2-3-15,0 1-1 0,0 0-1 0,0 0-1 16,0 1 4-16,0-2-3 0,0 1-3 0,0 0 0 15,0 0-2-15,0 0 3 0,0 0 1 0,1 0 1 16,-1 0-1-16,0 0 0 0,0-2 0 16,-1 2-2-16,1 2 1 0,1-4-4 0,-1 2-4 15,0 0-5-15,-1 0-4 0,1 0-2 16,0 0-1-16,0 0-3 0,0 0-7 0,0 0-6 16,0 0-6-16,0 0-3 0,-1 0-1 0,1 0-3 0,0 0-3 15,0 0-2-15,0 0-7 0,0 0-2 0,0 0-1 16,-1 0-5-16,2 0-4 0,-1 0-9 15,0-1-16-15,0 1-19 0,-1 1-19 0,1-1-8 16,1 0 13-16,-1 0 10 0,1 0 3 16,0 3-4-16,-1-1-31 0,1 1-24 0,-1-1-22 15,0 1-34-15,0 1-29 0,0 1 239 0,0-2 33 16,-1 1 0-16,-2-1 0 0,-1 4 0 0,0-1 0 16,1-1 0-16</inkml:trace>
  <inkml:trace contextRef="#ctx0" brushRef="#br0" timeOffset="6169.6321">24249 13003 1 0,'-1'-5'0'0,"-4"0"0"0,3-3 0 0,0 2 0 15,-1 2 0-15,3-1 0 0,-2 1 159 0,2 0 52 16,0 1-19-16,0 0-9 0,2 1-15 16,0-2-2-16,-1 2-13 0,0 0-7 0,0 1-13 15,0 1-25-15,-1 1-24 0,0-1-29 0,0 2-4 16,0 0 10-16,1 4 18 0,3 7 23 16,-2 3-4-16,-1 6-11 0,1 3-15 0,-2 4-13 15,0 2-12-15,2 4-13 0,-1-3-5 0,3 2-6 16,-1 1 1-16,-1-2 1 0,3 3 0 15,-1-3-2-15,4 1-5 0,2-6-1 0,2-4 2 0,0-1 1 16,6-5 5-16,3 0 1 0,-1-4 0 16,8-5 1-16,2-4 1 0,1-5 2 0,2-2-3 15,7-6-1-15,0-9-5 0,2 0-2 0,6-5 1 16,-4-3-4-16,5-3-1 0,-2 1-4 0,-1-1-6 16,0 2-3-16,-4 0 1 0,-8 2 1 15,0 1-2-15,-1 2 3 0,-3 3-3 0,-6 3 1 16,-2 1-1-16,-3 4 0 0,-2 2-1 0,-6 3-3 15,-3 1-2-15,-4 2-2 0,-2 1-4 16,0-1 0-16,-2 2-9 0,-2 0-7 0,2 0-14 16,0 2-20-16,-2-2-30 0,1 0-37 0,0 0-33 15,0 2-24-15,0 1-24 0,-4 1-71 16,2 5-107-16,-4-1-201 0,-5 4-77 0,1 3 507 0</inkml:trace>
  <inkml:trace contextRef="#ctx0" brushRef="#br0" timeOffset="6521.3369">24249 14036 1494 0,'1'1'31'16,"-1"-1"-51"-16,2 1 16 0,1 0 31 15,4 3 84-15,-1 1 51 0,0 4-10 16,7 0-24-16,0 1-19 0,6 4-8 0,1-1-1 16,5 0-7-16,5 0-6 0,6-4-17 0,0 0-16 15,12-1-4-15,1-3-6 0,2-2-1 0,3-3-6 16,5-4-9-16,1-2 2 0,0-6 1 16,2-1-3-16,-1-6-5 0,-1-1-7 0,-4-1-7 15,1-3-2-15,-2-1 3 0,-1 2-6 0,-3-3 0 16,-4 1-3-16,1 2-4 0,-6-1 5 0,-4 2-2 15,-4-2 0-15,-3 1 0 0,-1-1-10 0,-6 2-8 16,-1 1-16-16,-7 2-21 0,-1 5-40 16,-5 1-70-16,0 0-170 0,-2-2-614 0,0-2-448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4:26:08.02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3484 2101 1 0,'-1'-6'0'0,"-2"-2"216"15,-1-2 139-15,1 2-17 0,-1 1-38 0,2 1-50 16,-2 0-32-16,2-2-39 0,-1 3-30 0,1 0-25 15,-2 3-18-15,1-5-18 0,1 4-13 0,0-1-13 16,-2 1-5-16,1 0-2 0,0 0-6 16,-2-1-2-16,0 3-9 0,-1-3-6 0,2 2-5 15,-3 1-6-15,-1 0-6 0,-2-1-5 0,-2 4-3 16,-1 0-3-16,-4 4 2 0,-2 1 4 16,-3 3 1-16,-2 1 3 0,-4 3 0 15,-1 2 0-15,-2 5 4 0,1 0 0 0,-1 4 2 0,1-1 1 16,2 3-2-16,1 1 1 0,-2 1-3 0,1 3-1 15,4 0-4-15,-2 4-1 0,3 0-2 16,1 2-6-16,1 1 1 0,5-2 1 16,6-1-2-16,0-1 3 0,7 0-1 0,-1 0-5 0,6-5 2 15,2 1 2-15,4-4 0 0,5 1 5 16,5-4 3-16,4-2 6 0,8-4 6 0,2-1 4 0,7-2 1 16,2-3-1-16,1-3-4 0,8-4-7 15,-2-1-4-15,0-1-5 0,-2-1-8 0,-2-2-10 16,-2 0-18-16,-2-3-24 0,-3 0-39 0,-2-4-57 15,-5-3-73-15,-1-3-110 0,-2-4-231 0,-6-2-309 16,1-2-133-16</inkml:trace>
  <inkml:trace contextRef="#ctx0" brushRef="#br0" timeOffset="451.9529">3650 2304 611 0,'-2'-8'606'16,"2"-3"-152"-16,0-2-136 0,3 5-78 15,1 1-57-15,1 2-65 0,-1 2-38 0,4 0-28 16,5 2-18-16,2 0-6 0,3 3-4 0,3 1-3 16,1 3-4-16,1 3-7 0,0 3-4 0,1 2 0 15,-1 2-4-15,-2 6 3 0,-2 2 3 0,0 2 2 16,-3 6 3-16,-2 2 2 0,-6 3 4 16,0 0 5-16,-3 0 2 0,-2-5-3 0,-1-3-7 15,-2-7-4-15,0-5-5 16,0-1-1-16,-2-4 1 0,1-2 1 0,-1-3-1 0,0-2 2 0,1-2 1 15,0-2 12-15,1 0 17 0,0-2 16 0,0 1 20 16,0-2-3-16,0-2-17 0,0 0-23 0,1-7-19 16,0-1-15-16,4-7-3 0,2-3 0 15,4-3-4-15,3-3 0 0,4 0 0 0,3-5 1 16,2 4 1-16,4-3 0 0,1 5 2 0,-1 1-2 16,1 5 2-16,0 2 2 0,-2 3 0 0,2 3 3 15,-5 3-3-15,0 5 1 0,-5 1-3 16,0 4 0-16,-2 2 1 0,0 3-2 0,1 2 0 15,-3 5 1-15,1 2 1 0,0 2 2 0,-2 3 2 16,0 0 1-16,-4 3-1 0,-3 2 1 16,1 2 1-16,-4 2-1 0,3-1 2 0,-1 1 0 15,1-4-1-15,-3-2-1 0,2-3 2 0,0-3-3 16,0-2-11-16,-1-2-27 0,-3-3-60 0,2-1-88 16,-5-2-120-16,0-3-224 0,-2-2-572 0,-4-3 85 15</inkml:trace>
  <inkml:trace contextRef="#ctx0" brushRef="#br0" timeOffset="611.7164">4324 1832 1473 0,'-5'-6'120'0,"-2"-1"-73"0,0-2-36 15,2 5-26-15,-1 3-29 0,0 3-23 16,-2 5-26-16,-3 2-125 0,0 5-320 0,3 2-137 15</inkml:trace>
  <inkml:trace contextRef="#ctx0" brushRef="#br0" timeOffset="1015.724">4925 1745 537 0,'-1'-10'589'0,"1"0"-175"0,0-1-54 16,0 6-85-16,0 3-80 0,0 1-79 0,0 2-95 16,0 1-70-16,1 2-4 0,-1 6 20 15,1 4 47-15,0 7 42 0,-1 8 3 0,-1 7-1 16,-1 8-10-16,-1 5-9 0,-3 6-4 0,-3 9-7 16,2 2 1-16,-2-1 4 0,-1 1-2 0,3-2 3 15,-2-1-1-15,4-3-9 0,0-4-2 16,0-5-11-16,1-7-10 0,1-6-14 0,-1-6-17 15,-1-2-34-15,1-6-43 0,-3-4-57 0,2-3-79 16,0-4-88-16,0-8-148 0,0-3-266 16,-4-4-5-16</inkml:trace>
  <inkml:trace contextRef="#ctx0" brushRef="#br0" timeOffset="1635.208">4823 2344 191 0,'8'-18'596'16,"2"-5"-114"-16,2-5-124 0,5 3-65 0,-1 6-54 0,1 0-43 15,0 5-44-15,-3-1-42 0,3 4-29 0,1 1-23 16,-1 1-16-16,3 5-18 0,-1 0-10 0,-1 4-6 16,1 3-6-16,1 1-5 0,0 6-2 0,1 3 0 15,2 5-2-15,-1 1 7 0,-3 4 0 16,2 4 2-16,-2 1 4 0,-6 2-5 0,1 1 3 16,-3 1 1-16,-2-1 2 0,-2-1-3 0,2-4 3 15,1-1-2-15,-5-2-2 0,0-3 4 16,1-2-3-16,-2-4 0 0,-2-1 3 0,2 0-2 15,-1-2 1-15,-2-2 1 0,0 1-1 0,3-5 1 16,-3-1 1-16,1-1 2 0,-2-3 4 0,1 1 15 16,-1-2 20-16,0 1 19 0,0-3 14 15,1 0-21-15,0-2-20 0,2-6-26 0,3 1-16 0,-3-4 0 16,3 2-1-16,-2-1 2 0,3 0-5 16,0-1 3-16,-2 1-1 0,1-1 0 15,0 0 6-15,1 1-4 0,-4 0 2 0,4 3 0 0,-4 1-4 16,3-1 4-16,-4 0-3 0,2 2 2 0,0 1-1 15,-3 1 2-15,1 2-1 0,2-2-1 16,-2 3 4-16,1 1-9 0,-2-1 2 16,0 1-2-16,0 2-4 0,1-1 5 0,-1 0-1 15,1 1 0-15,-1-2 1 0,-1 2 1 0,0 0 0 16,1 0 3-16,-1 0 2 0,0-1-2 0,1 1 0 16,-1 0 0-16,1 0-4 0,-1 0 6 0,0-1-1 15,0 1 1-15,0 0-1 0,1 0 0 0,-1 0-1 16,0 0 1-16,0 0 3 0,0 0-6 15,0 0 3-15,0 0-2 0,0-1-4 0,0 1 7 16,0 0-2-16,0 0 0 0,2-1 4 0,-2 1-3 16,1 0 0-16,3 0 1 0,-4 1 0 0,0-2-3 15,1-1 0-15,0 2 1 0,-1 0-5 16,1 0 5-16,2-1-3 0,-3 1-6 0,1-4 3 0,-1 4-10 16,2 0-5-16,-2 0-10 0,1 2-10 15,0-4-8-15,-1 2-16 0,1 0-10 0,0 0-11 16,1 0-7-16,-1-1-5 0,2 0-20 15,-1 1-26-15,-1-1-37 0,3-1-48 0,-1 1-54 16,-1 0-118-16,3 0-165 0,-1-2-44 0,-1 2 552 16</inkml:trace>
  <inkml:trace contextRef="#ctx0" brushRef="#br0" timeOffset="3768.9758">5833 2164 1 0,'4'-4'0'0,"-2"0"0"0,2-2 0 0,-1 1 343 16,-2-1-36-16,0 3-28 0,-1-2-21 0,0 1-25 15,1-2-29-15,-1 0-18 0,0 1-32 0,0 2-16 16,-1 0-19-16,1 1-21 0,0 1-10 16,0 1-22-16,-1 0-18 0,0 0-20 15,-1 1-27-15,1 0-15 0,-3 1-7 0,-4 3 2 0,1 6 13 16,-4 0 8-16,-5 5 5 0,2-2 9 0,-2 2-1 16,-3 4 4-16,0 1 1 0,-1 1 3 15,2 2 1-15,-2 0-2 0,4 1-5 0,-1 1-12 16,4-1 2-16,1 1-3 0,4-3 2 0,0 2 3 15,6-1-3-15,1-2 0 0,2 0 3 16,3-3 2-16,2-2 4 0,4-3 4 0,8-1 6 0,1-2 1 16,5-1 8-16,7-1 2 0,4-3-3 15,3-2 0-15,3-4-7 0,1-1-4 0,4-3-2 16,-3-2-3-16,4-4-2 0,-5-1-3 0,-2-1-2 16,-2-1-2-16,-3-1 0 0,-2 0 0 0,-1-1 1 15,-4-2 7-15,0-1-3 0,-6 2 3 0,-2-2 2 16,-5 2 0-16,-6 1 4 0,-4 0 0 15,0 3 1-15,-5 1-5 0,0 3 1 0,-2-1-2 16,-1 3-6-16,-1 2 0 0,-2 0-13 0,-3 1-10 16,-2 2-3-16,-4 1-7 0,-2 2 4 15,-4 3 6-15,1 2 2 0,-3 4 4 0,5 0 0 16,2 4 0-16,2-1 0 0,5 1 1 16,1 0 0-16,6 1-2 0,2-1 2 0,2 2-2 0,6-1 4 15,2 0 5-15,3-2 0 0,4-2 3 0,0-2 1 16,3-1-1-16,-1-2 3 0,0-2 3 15,0 0-2-15,0-5 4 0,-3 0 2 0,-2-5-1 16,2 0 3-16,-2-2 0 0,-2-2-1 16,6-2-2-16,-6-5-2 0,3 2-2 0,0-4 1 15,-4 0 2-15,-1 1 0 0,-1-3 0 0,0 2-1 16,-6 1-5-16,3-2 1 0,-3 3 2 0,-3 0-3 16,1 1 4-16,-1 3-5 0,-1 3-3 0,1 1 2 15,-1 5 1-15,0 0-3 0,0 3-8 16,-1 0-14-16,2 0-23 0,0 3-7 0,-2 0 8 15,0 6 10-15,0 2 21 0,0 4 7 0,2-1-1 16,1 5 2-16,3 1 2 0,4-2 1 0,2-1 0 16,5 1 2-16,1-3-2 0,4 1 2 0,2-4 3 15,5-1 2-15,-4-2 1 0,6-3 0 16,1-2-1-16,1-3 0 0,-1-2 1 0,1-4 1 16,-3-3 0-16,0-5-1 0,-1-3-3 0,1 0 4 15,-2-4 2-15,0-2-1 0,-3-3 2 16,4-3-7-16,1 0-4 0,-4-4 4 0,-1 4-1 15,-6-3 2-15,-4 3 2 0,-1-3 0 0,-7 1 1 16,-3 1 1-16,-2 3-1 0,-2 1-1 16,-3 5 1-16,-1 1-2 0,-3 4-6 0,1 4-1 0,2 4-5 15,-3 4 0-15,-1-1 0 0,2 4-5 16,-1 4 0-16,-1 4 1 0,-5 9 0 0,-1 2 5 16,-4 11 3-16,1 1 0 0,6 1-2 0,-4 3-1 15,7-3 0-15,5 3 1 0,-1-1 4 16,5 0-1-16,2 1 0 0,4-2 0 0,-1 0-1 0,5 0 1 15,2-1 3-15,-1-2-2 0,2-2-8 16,6-1-24-16,-5-1-46 0,5 0-87 0,3 0-159 16,-2-2-524-16,2-2-798 0</inkml:trace>
  <inkml:trace contextRef="#ctx0" brushRef="#br0" timeOffset="5869.8392">8226 2213 1 0,'-1'-8'0'0,"1"-3"0"16,1-3 0-16,2 3 0 0,2-1 109 16,-2 3 175-16,4-2-6 0,-4 2-3 0,-1-2 2 15,3 1-15-15,-3 1-23 0,-1-4-20 16,0 4-27-16,-1 0-27 0,-1 2-24 0,0 2-22 15,-3-4-18-15,-1 4-16 0,-2-1-11 0,1 3-14 16,-2 1-17-16,0 0-16 0,-5 4-15 16,1 0-7-16,-6 8-2 0,-5 6 6 0,-4 6 5 0,-2 2 2 15,-1 2 2-15,3 1-4 0,0 1-1 0,-2 4 0 16,8-1-2-16,-1 3-1 0,3 2-2 16,5-1-3-16,5 3-1 0,3-4-1 0,10 0 2 15,1-5 3-15,5-1 6 0,3-5-2 0,5-2 6 16,5-1 1-16,3-2 4 0,5-4 7 0,8-4-1 15,2-5-1-15,5-2-5 0,3-3-4 16,6-3 0-16,-2-3-6 0,-3-7 2 0,-4-2-7 16,-1-2-3-16,-4-3-2 0,-5-2-5 0,0-3 4 15,-6-4 1-15,-4-3-2 0,1-2 0 16,-7-2-2-16,1-2 1 0,-2-4 2 0,-6-1-2 16,-2 0-2-16,-2 0-2 0,-3-4 1 0,-4 1 2 15,-2 0 1-15,-1 4 1 0,-4 5-1 0,3 2 1 16,-3 6 1-16,-1 2 2 0,0 2 2 15,2 6-1-15,0 4-1 0,0 6 1 0,3 2 0 16,0 3 0-16,1 3 0 0,0 2-8 16,0 1-12-16,0-2-17 0,0 4-4 0,0 1 7 15,1 6 7-15,4 9 21 0,-2 8 2 0,0 6 1 0,5 6 0 16,-2 4-2-16,-1 7 3 0,0 3 1 0,-4 2-2 16,0-2 3-16,-1 1 0 0,0 0 1 15,-1-3 3-15,1 2-1 0,0-3 2 0,0-7-2 16,2-6-2-16,0-7-6 0,4-7 4 0,-3-5 1 15,0-5-2-15,3-7 8 0,-4-4-9 16,2-2 7-16,-2-1 9 0,1-1 2 0,2-4 3 16,7-7-5-16,4-4-9 0,5-7-6 15,3-3-4-15,-1-4 0 0,0-2-2 0,3-3 2 0,-2 0-4 16,1 0-2-16,0 2 2 0,-3 2-2 16,-2 3 2-16,-2 4 1 0,-2 3-2 0,-3 6 0 15,-3 4 2-15,0 1-2 0,-5 5-4 16,1 2-6-16,-3 1-13 0,2 2-5 0,-1 3-1 15,3 1-1-15,-2 5 11 0,4 3 7 0,1 4 5 0,1 5 6 16,4 2 3-16,-2 3 2 0,-1 2 2 16,7 1 2-16,-2 1-2 0,3 1 2 15,2-2 1-15,0-3-5 0,5-3 9 0,-2-4-1 0,2-4-2 16,-1-3 8-16,3-4-7 0,0-2 1 16,1-4 4-16,0-3-2 0,-1-3-2 0,1-2 2 15,-3-3 1-15,-1-2-2 0,-1-1 6 0,-1-3 0 16,-2-4-2-16,-2 0 4 0,0-2-2 0,-5-3 0 15,2-2 1-15,-7 0 4 0,0 1-5 0,-5-1-4 16,0 0-2-16,-3 2-9 0,-2 0 6 16,-3 3 1-16,-4 6-1 0,1 0 2 0,-2 1-5 15,-1 3-2-15,-4 3-3 0,-1-1 1 0,2 4-3 16,-5 1-1-16,3 4-2 0,0 1-5 16,-2 5 5-16,0 2 0 0,1 4 1 0,-4 4 5 15,7 2-3-15,-1 3 3 0,3 4 0 0,3 2-2 16,1 0 2-16,3 2 0 0,3 0 1 0,3 0 0 15,3-3 3-15,1-2 1 0,3-2-1 16,2-2 6-16,0-3-6 0,4-5 0 0,-1-1 3 16,4-4-4-16,0-2 7 0,2-4-1 0,1-2 0 15,-2-3 3-15,5-3-1 0,-1-2-1 0,0-4-1 16,2-2 3-16,-2-2-5 0,4-4 0 0,-3-1 2 16,1-3-5-16,0 1 4 0,-2-3-2 15,-1 0 0-15,-2-1 0 0,-2 2 2 0,-1 0 0 16,-6 2 0-16,-1 1 5 0,-5 5-4 0,-3 2 3 15,-2 2 1-15,-1 6-9 0,-1-2 8 0,1 7-2 16,-1 0-4-16,0 2 0 0,1 2-17 16,0-1-16-16,-1 3-6 0,-4 3 7 0,2 4 5 15,-6 4 15-15,0 5 8 0,-1 3-5 16,3 1 7-16,0-2-2 0,1 3 1 0,3-4 2 0,2 2-4 16,1-1 4-16,2-1-2 0,3 0 2 15,1-2 0-15,2-1-1 0,1 0 1 0,2-6-4 16,1 2 5-16,-1-3 1 0,0-2 0 15,5-2 9-15,-3-2-6 0,2-3 4 0,2-1 2 16,3-1-4-16,0-3 0 0,1-4-3 0,4-2-1 16,-2-2-6-16,0 2 7 0,-3-7-1 0,1 2-1 15,2-3 7-15,-3-3-9 0,-2 0 2 0,2 1 0 16,-3-2 1-16,2-1-2 0,-3 0 1 16,0 1 1-16,-4 3-7 0,-4 0 7 0,-4-1 0 0,-1 4 0 15,0 0 7-15,-2 1-7 0,0 1 1 16,-1 4-1-16,0-2-4 0,-1 2 7 0,0 2-3 15,0 1 2-15,-1 1 0 0,1 2 1 0,-1 3-3 16,2-1-3-16,0 2 0 0,0 0-13 16,0 1-10-16,-1 0-16 0,1 0-2 0,0 6 9 15,-2 6 10-15,-4 5 16 0,3-2 4 0,-3 5 0 16,3-1 2-16,0-1-2 0,-1 2 6 0,3-3-7 16,-1 2 0-16,2 0 4 0,0 0-8 15,2-2 7-15,0-2-2 0,1 2 0 0,0-3 2 16,2-3-1-16,-1 2 0 0,0-2-1 0,2-1 3 15,-2-2-3-15,1-1 2 0,-1-1 0 0,1-2-3 16,0-2 7-16,2 1 0 0,0-2 4 16,0-2 8-16,1 0-2 0,4-2 1 0,0-2-2 15,2 0-1-15,-1-4-5 0,5-2-2 0,-2-1 0 16,1-1-7-16,4-1 8 0,-3-2-4 0,0 0 0 16,1-3 4-16,-1 1-6 0,-1 1 2 15,4 1-2-15,-5 1 0 0,-2 2-2 0,-1 1-1 16,-3 1 2-16,-1 0-3 0,-2 4 4 0,0 0 0 15,-2 4-5-15,-1 0 2 0,0 1-8 16,-3 1-4-16,0 1-2 0,2 3-6 0,1-1 2 16,-1 2 3-16,4 4 5 0,-3 1 0 0,3 1 9 15,-3 4-1-15,3 1 2 0,0 0 3 0,0 2-3 16,0 0 2-16,1 1 0 0,-2-1-1 16,4-1 1-16,-3-1-1 0,0-1 0 0,0-1 1 15,-1-1 0-15,5-4 2 0,-4-1-1 0,-2-2 2 16,2-3 1-16,0 0 3 0,-1-3 3 0,2 0-3 15,2-3 2-15,0 0-2 0,0-3-2 0,4-5-1 16,0 1 2-16,-1 0-3 0,6-4-1 0,-4 3 2 16,1-5-3-16,3 0 1 0,0 0-1 15,3-2-1-15,-1-2 0 0,-1 3 0 0,-1-1 0 16,-4-2-1-16,1 4 2 0,-4 4 0 0,1-1-3 16,-5 5 5-16,3 0-5 0,-5-1-2 0,-1 5 3 15,0 1-6-15,0 2-2 0,-1 1-5 0,-1 1-3 16,0 2 0-16,4 1 2 0,-1 6 3 15,3-1 3-15,-1 6 2 0,3-2 2 16,-1 4 1-16,-3 0 3 0,2-2 0 0,-2 2 1 0,2-2 0 16,0-2-2-16,2-2 3 0,-1-3-1 0,1 0 4 15,0-1 1-15,1-1 2 0,1-2 1 16,1-3 0-16,3 0 3 0,1-3-1 0,0 1-1 16,3-3-2-16,-3-1-4 0,2-3-2 0,0 1-3 15,-1-3-2-15,0-2-12 0,-2-1-12 0,0-3-22 16,-3-3-28-16,-4-4-35 0,-2-4-63 15,-5-2-107-15,-8-3-304 0,-7-4-513 0,-6-4-70 16</inkml:trace>
  <inkml:trace contextRef="#ctx0" brushRef="#br0" timeOffset="6056.8246">10571 1531 1135 0,'-18'-5'274'16,"-4"-2"16"-16,0 1-45 0,13 3-24 15,4 2-24-15,2 0-56 0,3 1-42 0,-1-1-44 16,2 1-40-16,-1 0-40 0,0 1-41 0,0 0-14 16,0 2 12-16,0 0 24 0,0 5 29 0,0 4-56 15,-1 3-252-15,0 2-479 0,0 2-375 16</inkml:trace>
  <inkml:trace contextRef="#ctx0" brushRef="#br0" timeOffset="7658.3175">12508 1739 1172 0,'3'-6'523'0,"0"1"-298"0,-2 0-60 0,-1 5-56 16,0 1-64-16,0 0-29 0,0-1-29 0,0 3 1 15,1 2 12-15,-1 6 26 0,4 3 39 16,-3 5 13-16,0 6 5 0,0 4-11 0,-1 7-6 16,0 4-5-16,-1 2 4 0,-1 11 1 0,-2 1-11 15,3 0-13-15,-4 5-14 0,2-4-5 0,1-1-1 16,1 1-4-16,-1 0-1 0,2-4 2 16,0-3-5-16,2-5 0 0,-1-7 1 15,0-6-5-15,0-5 0 0,2-9 2 0,-2-2-3 16,-1-6 5-16,0-4 15 0,0-1 21 0,-1-5 27 15,1 1 22-15,-2-2-6 0,0-3-25 0,-2-7-27 16,-3-3-29-16,-4-10-9 0,2-5-3 0,-4-4-5 16,0-6 2-16,-2-3 2 0,1-2-2 0,0-3 4 15,1 1-5-15,-2-1-6 0,0-2 2 0,1 1 3 16,0-2 0-16,1-1 1 0,0 2 1 16,2 5-3-16,4 2 3 0,0 4 2 0,5 1 1 15,1 4 4-15,2 0-7 0,1 5-1 0,6 3-5 16,4 2-7-16,6 4 0 0,3 1-5 15,4 1 0-15,1 5 0 0,4 2 3 0,5 6 2 0,-3 6 2 16,-2 3-2-16,0 7 0 16,-4 1-7-16,-2 5 2 0,-1 5 3 0,-3 4 2 0,-2 4 9 15,-2 5 1-15,-6 7 5 0,-1 3 1 0,-8 3 1 16,-1 2 2-16,-5 2 0 16,-4-1 0-16,-3-2-1 0,0-4 0 0,0-9-1 0,-2-7 4 15,2-5 2-15,-4-5-2 0,2-1 7 16,0-3-4-16,2-5 0 0,2-2 3 0,0-1 1 15,5-5 9-15,1 1 7 0,3-2 9 0,0-2-4 16,0 0-2-16,-1-4-8 0,0-2-12 0,4-2-5 16,2-6-9-16,1-4-5 0,6-1-1 0,3-3 3 15,8-4-4-15,3-2 0 0,5-5 1 0,5 0-5 16,1 2 6-16,4 3 4 0,3 3-2 0,-1 4 2 16,-2 2-2-16,-3 5 1 0,-2 3 1 15,-3 4 3-15,-1 1-3 0,-7 5-2 0,2 3-4 16,-6 3-6-16,-1 4-1 0,-3 1 4 0,-1 3 1 15,-2 5 9-15,-3 2-3 0,2 3 2 16,-4 3 1-16,0 4-1 0,-5 3 4 0,-1 4-1 16,-2-1 2-16,-4 2-3 0,-2 0 4 0,-3-2 2 15,-6-2 1-15,4-4 4 0,-3-2-4 16,2-5-1-16,3-4-1 0,-1-2 2 0,2-2-1 16,-1-5 2-16,0 0-1 0,1-4 1 0,6-2 7 15,1-2 10-15,2-1 11 0,-1 0 11 0,1-3-13 16,3-3-14-16,2-1-16 0,3-6-15 15,2-4 4-15,5-1 3 0,4-2 0 0,2-1-1 16,2 2 2-16,3-3 0 0,1 1 2 0,2-1 5 16,2-2-2-16,0-2-1 0,0 1-1 0,-1 1 0 15,0-1-2-15,-2 5 4 0,-5 3 0 0,-1 1-2 16,-3 4 1-16,-5 4 0 0,-2 2 1 0,-1 1 3 16,-6 3-4-16,-1 2-2 0,-4 1-6 15,-1 0-9-15,0 3-5 0,0-3-9 0,-1 1 5 16,-2 5 7-16,2 1 9 0,-1 3 13 0,0 6-2 15,-5 1 4-15,-1 1 0 0,3 3-1 0,-4 1 0 16,1 0-3-16,2-1-1 0,1-1 1 16,3-3 2-16,-1 1 0 0,3-1-1 0,1-2 1 15,2-1 1-15,0-4 2 0,4 0 0 0,-1-5 2 16,0-2 0-16,3-1 0 0,0 0 9 16,1-2 3-16,2-3 0 0,0 1 1 0,6-4-8 15,-3-1-2-15,2-3-3 0,2 1-1 0,0-5-1 16,3 2-3-16,0-4-3 0,2-2-3 15,1 1-1-15,-3-3-1 0,1-1-1 0,0-2-1 16,-2 2 0-16,-2 0-2 0,-2 2 1 0,1 4 3 16,-4-2 2-16,-1 2 2 0,-2 2 1 0,-2-2 0 15,1 2-1-15,-1-1 2 0,-2 3 1 0,1-3 3 16,-1 0-2-16,-2 1-1 0,2 1 1 0,-5-2-2 16,5 1 2-16,-5 2 1 0,-1-1-1 15,2 3 0-15,-2 1 0 0,-1 0 2 0,0 4 2 16,-1 1 1-16,1 1-4 0,-2 2-9 0,2 2-12 15,-1-2-15-15,1 1-8 0,-1 4 7 16,1 5 9-16,-1 6 16 0,0 6 12 0,0 6 2 16,2 2-1-16,1 4 4 0,2 2 0 0,3 2 1 15,1 6 1-15,-2 3 0 0,0 3-3 0,4-1 2 16,-2 0 1-16,-4 2-2 0,3 1-1 0,-5 2-3 16,-1 2 3-16,1 2 0 0,-4-2 2 15,1-2 0-15,1-5-4 0,0-5 1 0,-1-5-1 16,1-6 2-16,-2-5 0 0,-1-3 1 0,0-3-1 15,0 0-3-15,-1-4-3 0,0-5-6 16,3-5-6-16,-1-4-8 0,1-3-14 0,1-1-13 16,0-1-17-16,1-4-74 0,2-7-115 0,6-4-247 15,0-7-518-15,4-5-409 0</inkml:trace>
  <inkml:trace contextRef="#ctx0" brushRef="#br0" timeOffset="8503.5972">14415 2065 1175 0,'1'-5'261'15,"1"-3"-14"-15,4-2-44 0,-4 3-37 0,3 2-3 16,-2 2-29-16,0-1-41 0,-2 3-36 0,3 1-35 16,-1 0-19-16,2 0-3 0,2 1 3 15,3 2 5-15,4-2 1 0,1 0 1 0,-2 1 2 16,5 0 2-16,0 1 2 0,2 0 3 0,0-2-1 15,2 1 1-15,0-2 0 0,0-2 3 0,-3 1 0 16,1-1 5-16,-1-1 0 0,-5 0 1 0,4 0 2 16,-2-4-1-16,-2 1 5 0,-3-1 2 15,-1-1 7-15,0 0 4 0,-4 1 2 0,-3 1-1 16,-2-1 2-16,-1 3-4 0,0-1-5 0,-1 0-10 16,-1 3-11-16,-3 0-12 0,2-2-8 15,-6 4-4-15,-2 2-1 0,-9 4 1 0,-3 0 3 16,-7 5-1-16,-2 3 0 0,-3 1 3 0,5 1 0 15,5 2 1-15,1 2 1 0,7 1-5 0,6 2 0 16,4-2-3-16,7-1 3 0,1 1 4 0,8-2-1 16,3 2 7-16,9-1-1 0,6-2 3 0,5-3 3 15,8 0 3-15,4-5 3 16,4 0-7-16,4-3 0 0,4-1-1 0,-5-3-4 16,1-3 3-16,-1-1 0 0,-3-1-3 0,-2-3 1 0,-6 1 1 15,-8-3-1-15,-2-1 2 0,-3 0 1 16,-7 0 1-16,-6-3 4 0,2 3-2 0,-6-2 3 15,-4 0 0-15,1-2-4 0,-3 2 2 0,2 2-5 16,-5-2-1-16,-1 5-3 0,-1 0-2 16,-1 2-4-16,-5 1-6 0,4-2-4 0,-5 2-5 15,-1 1 1-15,-2 0 1 0,-1 2 1 0,0 1 3 16,-3 4-4-16,4-2-2 0,3 3-1 0,3 0 0 16,2 5 6-16,-1-1 1 0,5 4 4 15,5 0 3-15,2 0 0 0,3 1 4 0,2 0-1 0,6-2 1 16,3 0 2-16,-1-3 0 0,5-1 1 15,-2-4 0-15,0-5 2 0,1 0-1 0,-4-2 1 16,1 0 2-16,4-5-6 0,0-6 4 0,3 1-1 16,-2-2-2-16,-3-1 4 0,-1-3-2 15,3-2 1-15,-3-2-2 0,-1-4 2 0,4-1-3 16,-5-4 0-16,1-5 3 0,-1 0-7 0,0-4 9 16,-2 0 2-16,-4 1-2 0,-2 4 4 0,-5 0-8 15,-4 5 1-15,-1 2-1 0,1 4 4 0,-4 6 1 16,0 5-2-16,-4 4 0 0,3 4-2 15,0 1 2-15,0 3-4 0,1 0-2 0,-1 0-7 16,1 2-14-16,-1 3 2 0,-1 4 2 0,-3 7 6 16,0 6 9-16,-1 6 0 0,3 5 0 15,-2 1-2-15,3 6 3 0,2 1 0 0,0 6 0 16,1 1 4-16,0 2-4 0,-1 0 1 0,3-4 2 16,-1 0-4-16,1-3 3 0,5-3-1 0,0-3-1 15,-1-3-5-15,3-6-3 0,4-2-16 16,-5-5-20-16,-2-2-18 0,2-6-32 0,0-1-26 0,-1-4-42 15,-3-2-61-15,3-5-40 0,-1-3-177 16,-2-6-444-16,3-3-430 0</inkml:trace>
  <inkml:trace contextRef="#ctx0" brushRef="#br0" timeOffset="8806.3775">15813 2035 484 0,'-6'-12'732'0,"5"-1"-285"0,0-2-148 15,5 7-128-15,10 1-68 0,1-2-26 0,6 2 4 16,6 0 12-16,-2-1 1 0,6 3-8 0,4 2-14 16,-1-2-3-16,3 1-6 0,-3 3-4 0,2-2-1 15,-3 3-13-15,-1 0-4 0,-1 0-6 16,-1 2-9-16,-1-2-2 0,-1 0-7 0,-7 1-4 16,-7 0-8-16,-3-1 3 0,-4 1-5 0,-5-1 1 15,-2-1 4-15,0 2-4 0,0-1 0 0,0 0 0 16,0 0-2-16,0 0 2 0,0 0 0 15,-1 0 2-15,1 2-1 0,0-2 4 0,0-2 0 16,0 2-5-16,-1-1 4 0,1 1-10 0,-1 1-6 16,1-1-15-16,-1 0-28 0,-1 3-10 0,-2 2-54 15,1 0-106-15,-6 4-209 0,1 0-530 16,0 0-448-16</inkml:trace>
  <inkml:trace contextRef="#ctx0" brushRef="#br0" timeOffset="11574.2998">16904 1974 1 0,'1'-7'79'0,"-1"-3"512"0,0-1-82 0,0 3-56 16,0 5-78-16,0 0-94 0,0 2-114 16,0 2-84-16,0 0-71 0,0 2-53 0,-1 0 6 15,0 4 11-15,-5 4 29 0,0 6 40 0,-1 5 2 16,1 1-7-16,1 8-4 0,-2 0-4 15,3 0 2-15,-4 5 8 0,0-3 0 0,4 3-1 16,-4-1-4-16,3 2-9 0,0-1-2 0,4-1-5 16,0-3-6-16,1-4-1 0,1 0-6 0,0-5 2 15,2-2 2-15,2-1-1 0,-4-5 4 16,0-3-2-16,0 0 1 0,0-4 2 0,1-1-1 16,0-4 3-16,-1-1 14 0,-1-2 21 0,0-1 26 15,0 0 4-15,0-5-16 0,1-2-30 16,0-7-25-16,0-5-12 0,-1-1-1 0,1-6 0 0,0 0-1 15,-1-6-1-15,3-1-2 0,-1-1 3 16,-1-3-3-16,1 2 2 0,-1-3-1 0,1 2 2 16,1-1 1-16,1-2 0 0,-2 1 3 0,4 0-4 15,0 0 3-15,0 8-1 0,5 2 1 0,-2 5 2 16,-1 2-5-16,1 5 2 0,1 2-1 16,-2 4-5-16,-2 4 2 0,1 2-5 0,-1 0-4 15,0 3-4-15,1 3-2 0,1 5-1 0,3 2 2 16,3 7 7-16,2 3 0 0,-1 6 7 0,1 6 2 15,-1 5-1-15,-2 3 2 0,-1 3-1 16,-2 2 2-16,-1-1 1 0,-2 2 0 0,-4-4 3 16,2-2-2-16,-2-1-1 0,1-7 0 15,1-5 0-15,0-6 1 0,1-3 0 0,-2-4 0 16,0-5 0-16,-2-3 2 0,-1-4 4 0,0 0 12 16,1 0 15-16,0-2 0 0,4-3-3 0,2-4-10 15,3-5-12-15,6-4-3 0,-3 0 1 0,5-5-2 16,-2 0-2-16,1-2-2 0,-1-5-2 15,3 0-2-15,2-2 0 0,1-3 1 0,-1 1 0 16,-4-3 0-16,-1 5 1 0,-1 4 0 0,-4 4-2 16,0 7 2-16,-4 5-2 0,-2 3-2 0,-2 4-1 15,-2 3-6-15,-1 2-15 0,-1 2-17 0,0 1-2 16,2 2 4-16,4 6 11 0,-1 6 14 0,2 2-1 16,-1 5 3-16,1 8 4 0,1 0 5 15,2 1 3-15,6 3 3 0,-3-4 1 0,5 2 0 16,1-1 0-16,3-4 0 0,2-1-2 0,5-4 3 15,-3-4-2-15,2-2 3 0,3-4-1 16,0-5 1-16,2-3 1 0,1-4 1 0,-2-2 3 16,-1-4 0-16,-1-1 2 0,0-6-1 0,-4-1 1 15,-2-3-1-15,1-3 0 0,-1-1 0 16,-3-3-3-16,0-1-1 0,-1-1-3 0,-5-1 1 0,1-3 0 16,-5 2 1-16,-2-2-1 0,-1 1-1 15,-4 1 0-15,-4 2 0 0,0 4 3 0,-3 5-2 16,-5 4-3-16,4 2-6 0,-4 5-9 15,-4 1-2-15,-5 2 0 0,-6 4 4 0,-6 2 5 16,-4 4 3-16,-3 4 0 0,4 5 0 0,1-1-1 16,0 4 0-16,2 3 1 0,8-1-2 0,2 1 1 15,5 0-2-15,5 2 3 0,4-2 2 16,5 2 2-16,4-3 0 0,5-2 0 0,5-3 1 0,4-1-1 16,5-4 4-16,2-1 2 0,5-4 1 0,-1-3 1 15,2-4 1-15,3-2 0 0,-1-4 2 16,-2-2 3-16,-1-6-3 0,-1 1-1 0,-5-6 0 15,3-1-3-15,-5-3-1 0,1-1 0 16,2-3-3-16,-2 0 1 0,-2-3-2 0,-2 1-1 16,0-5 3-16,-6 1 1 0,-3 1 0 0,0-1 0 15,-6 7 0-15,-1 1-4 0,-4 6 1 0,-2 3 1 16,0 2-2-16,-2 3-3 0,-1 3 1 0,-1 0-3 16,1 4-4-16,-2 0-1 0,-4 4-7 15,1 3-2-15,-5 5 1 0,-1 2 2 0,0 6 7 16,-2 3 3-16,1 4 1 0,4 3 1 0,-2 3-1 15,4 5 1-15,0-1 1 0,-1 1 4 0,6 0-2 16,0-2-1-16,4-2-1 0,3-2-3 16,2-4 4-16,3-2 2 0,2-2 1 0,2-2 1 15,-1-4-2-15,2-2 1 0,-2-3-1 0,0-2 7 16,3 0-1-16,-2-3 3 0,2-3 0 16,2-1-4-16,1-2 5 0,2-1 1 0,-2-5 1 0,6 0 1 15,-1-3-3-15,3-3-4 0,-1-1 0 16,3-2-1-16,-5-1 1 0,2-2 0 0,-3-1-3 15,1-3-2-15,2 0 1 0,0-1 0 0,-2-2 0 16,1 2 1-16,-2 1-1 0,-2 2-1 16,0 1-1-16,-2 0-2 0,-1 5-1 0,0 0 3 15,-4 6-2-15,-2 2-4 0,0 2-1 16,-1 3-5-16,-1 1-4 0,-1 2 2 0,2 3-7 16,0 0 0-16,0 4 3 0,3 2 0 0,1 7 6 15,-1 1 5-15,2-1 2 0,-3 4-1 0,0-2 2 16,0 0 1-16,-1 2 1 0,0-1 6 0,0 0-4 15,-2 1-1-15,3 1 0 0,-4-2-2 16,3 1 3-16,-1 0 2 0,0-5 0 0,3-2-1 16,-2-6 1-16,-1 0 1 0,0-5 4 0,-3-1 9 15,2-4 1-15,1-1-1 0,4-5-2 0,4 0-12 16,2-3 2-16,0-3 1 0,3-1-3 0,-2-2 0 16,2-2-1-16,1-2-2 0,0 0 0 0,1 0 1 15,0-1-4-15,3-2 1 0,-3 2-2 16,-1 0-4-16,0 3 4 0,-3-1 4 0,2 0 0 15,-5 2-2-15,-1 4-2 0,-3 2-3 0,-1 5-2 16,1 2 5-16,-5 1-11 0,0 2-8 16,-1 4-6-16,-2 3-8 0,2-1 8 0,0 4 8 15,3 4 6-15,-1 2 7 0,-1 5-6 0,-1 2-1 16,2 0 2-16,-1-2 0 0,3 1 11 16,-2 0 2-16,4 1 1 0,1-2-2 0,3-1 3 0,3-4 3 15,1 1 3-15,5-4 2 0,2 0-2 16,4-3-3-16,2-3 2 0,1 1-2 0,4-4 1 15,-1-2 2-15,0-1-3 0,-2-3 0 0,-5-2 1 16,0-2 2-16,-3 0 0 0,-1-3 4 16,-1 0-2-16,-1-3-2 0,-1 1 0 0,-3-1-1 15,-1-2 2-15,1 0 2 0,-7 0 2 0,-1 2 0 16,-5 2 2-16,1 0 0 0,-5 3 0 0,2 1 2 16,-3 0-6-16,-2 4-2 0,1 1-3 15,0 1-7-15,1 2 0 0,0 0-7 0,-1 0-10 0,1 1-14 16,-1 0-2-16,-6 2 4 0,1 1 12 15,-1 4 13-15,-3 2 1 0,0 2 0 0,0 1 0 16,1 2-1-16,-1 0 3 0,5 1 2 0,-1 1 0 16,3-2 0-16,1 1 0 0,2-1-1 0,0 0 1 15,2-1 0-15,1-2 1 16,-1 1 0-16,3-2 0 0,0-1-1 0,4-2 4 16,-1-1 2-16,0-3 0 0,1 0 6 0,3-2-1 15,0-2 2-15,2 1 0 0,2-2 1 0,-3-1-3 16,3-2-3-16,-1-1-3 0,0 0-3 0,4-1 1 15,-3-1 4-15,3-3 1 0,-6 1 1 0,2-3-2 16,0 1-3-16,0-2-1 0,-2 1 1 0,0-2-1 16,-3 0 0-16,0-1-1 0,0-2-3 15,-2 3 1-15,-1-4 0 0,-4 4 3 0,-1 0 1 16,-1-1-2-16,-1 2-2 0,-1-2 1 0,0 0-2 16,0 1 1-16,-3-1 1 0,0 4-1 0,2-2-2 15,-5 5 3-15,5 3-1 0,0 0 2 0,-1 3 2 16,2 2-7-16,1 0-10 0,0 0-11 15,-1 2-15-15,1 0-16 0,0 2 4 0,-3 1 9 16,2 2 15-16,-3 6 21 0,2 2 7 0,-1 2 0 16,3-2 3-16,0-1 0 0,3-2-2 15,1-4 2-15,-1 1 1 0,5 0 6 0,-1-2 4 0,3-2 4 16,-3-2 0-16,3 0 2 16,0-2 3-16,2-2 1 0,1-3 0 0,0-1-5 0,6 0-7 15,-2-5 0-15,3-2-4 0,2 0-2 0,2-4 1 16,0-2-1-16,2-5 1 0,-5 1 2 15,-1 1 0-15,1-2-3 0,0 2 0 0,-2 1-2 16,-2 0-3-16,-3 3-2 0,-1 3 1 0,-1 0 3 16,-2 6 3-16,-4 0 1 0,0 3 1 15,-2 3 0-15,-3 1-3 0,0 1-6 0,-1 1-9 16,0 1-4-16,2 3-2 0,2 6 4 0,0 2 5 16,3 9 3-16,-4 4 3 0,3 4 0 0,-3 4 2 15,0 3-1-15,-2 2-2 0,0 3 2 0,-2 1 0 16,-2-1 1-16,0 3 1 0,-3 4 0 15,1 1-2-15,-5 1 1 0,1 2 3 0,-1-3-2 16,-2-4 1-16,0-7-2 0,2-5-3 0,0-4 0 16,0-4 0-16,-2-5 0 0,-2-2-2 15,3-5-2-15,-3-6 2 0,4-2-1 0,3-2 7 16,-1-5 8-16,4-2 1 0,-2-3 4 0,4-2-5 16,1-6-7-16,2-2-3 0,3-4-3 0,3-4-1 15,8-4-3-15,3-2-2 0,7-2-2 16,6-2-3-16,8-7 2 0,9-2 1 0,5-5 1 15,5 0 4-15,1 1 1 0,-1 2 3 0,-5 0 1 16,-2 0 1-16,-1 1 0 0,-5 1-1 0,-3 4 2 16,-2 0 1-16,-9 7 4 0,-7 6 4 0,-8 3 7 15,-6 4 2-15,-5 4 5 0,-2 4 2 16,-3 3-1-16,-1 1 1 0,-1 5-7 0,2 1-9 16,-1 1-9-16,-3 2-6 0,-5 3-1 0,-8 4 2 15,-8 5 5-15,-8 6-1 0,1 5-1 0,-1 1 2 16,5 5-3-16,-2 2 4 0,9 2-3 15,1-5 1-15,10-2 1 0,5-2-4 16,2-2 5-16,6-1-2 0,3-1 1 0,4-2 2 0,5 0-2 16,4-4 3-16,4 1 1 0,1-2 0 15,6-2-2-15,0 0-4 0,1-4-9 0,0 0-17 16,-1-2-27-16,0-2-41 0,1-3-78 0,0-1-152 16,1-2-687-16,4-4-657 0</inkml:trace>
  <inkml:trace contextRef="#ctx0" brushRef="#br0" timeOffset="13256.8692">21426 1701 1216 0,'2'-5'455'0,"-1"-3"-72"0,5 0-158 0,-3 4-66 15,4 1-51-15,-3 0-21 0,4 2-30 0,-2-3-28 16,1 4-20-16,2 2-15 0,1 2-2 0,1 1-2 15,6 4-1-15,-5 4 6 0,8 1 2 16,-1 6 4-16,-2 2 0 0,-1 1 1 0,1 2-2 16,-5 3 4-16,-1-4 1 0,-2 4 1 0,-5-2-1 15,1-1-1-15,-4 2 0 0,-1-4 3 16,-2-3-1-16,-2-2 3 0,1-1-1 0,0-4 1 16,-2-4 4-16,2-1 4 0,-1-3 5 0,-2-2 3 15,4-1 6-15,-1-2 13 0,0 0 10 16,2-1 5-16,-1-2-2 0,-4-4-11 0,3-1-13 15,-2-2-9-15,0-2-5 0,3-2-6 0,-3 0 1 0,2-1-4 16,3-2-4-16,0 0 0 0,2 1-9 16,3-3 7-16,-2 0-4 0,5 0 0 0,-1-3-2 15,3 2-4-15,5 1-1 0,-2-1-3 0,5 1 0 16,0 2-1-16,0 1-1 0,3 3 1 0,-2 3-2 16,0 3 4-16,-2 1-1 15,1 3-2-15,-3 1 5 0,2 2-8 0,-2 2-1 0,1 2 1 16,-4 2-4-16,6 3 3 0,-3 5 3 0,1 2 2 15,-3 3-2-15,3 3 6 0,-4 3 1 16,3 0 1-16,-3 2 8 0,-2 1-6 0,-1 3 4 16,-3-1 1-16,-1 2-4 0,-4 0 4 0,-1-3-1 15,-3-1 0-15,-1-3 1 0,-4-4 2 0,2-3-1 16,-1-5-2-16,0-5 5 0,4-2-6 16,1-2 5-16,1-3 9 0,1 0 7 0,1-2 20 15,-1 1 7-15,0-3-13 0,1-1-14 0,1-3-17 16,0-3-15-16,4-1 2 0,-2-1-2 0,4-1 0 15,0-1 0-15,1-2 0 0,-2-1 2 16,1-2 5-16,1 1 0 0,-1 1 2 0,0 0 4 16,-2 2-5-16,2 1 1 0,-2 2 0 0,-1 0 4 15,1 3-5-15,-1 3-1 0,1 1-3 0,-3 0-12 16,-1 3-2-16,4-2-9 0,-3 3-9 0,3 1-3 16,0 1-5-16,1 1 5 0,3 2 10 0,1 1 11 15,0 0 9-15,4 2 6 0,-1 1 4 16,2 0-4-16,-1 0 7 0,1 0 0 0,-1-2-1 15,4-2 8-15,1-1-3 0,2-2 3 0,4-4 0 16,-3 0-1-16,4-2 1 16,-3-2-1-16,1-2 2 0,-1 0-2 0,-1-4 4 0,3 0 0 15,-2-3-1-15,1-1 4 0,-1 0-2 0,-2-3 0 16,-1-1 1-16,0 2-3 0,-5-2 5 16,-3 2 0-16,-2 3 5 0,-5 0 3 0,-2 4 5 15,-4 1 1-15,-1 6-8 0,-1-1-3 0,-4 2-18 16,2 0-6-16,-6 2-1 0,-7 2-2 0,-4 0 7 15,-3 2 1-15,-5 3 3 0,-1 2 1 0,2 0-3 16,6 4 1-16,2-2-4 0,3 2 5 16,5 3-7-16,5-2 0 0,1 3 1 0,2 0-4 15,6-2 8-15,1-1 5 0,7 1 2 0,3-2 4 16,12 1 4-16,5 0 0 0,4-4-4 0,7 3 4 16,0-4-9-16,0 0-2 0,-3-2 1 15,-6 1-6-15,-4-1 6 0,-4-1-3 0,-2 0 0 16,-1-1 1-16,-1 3-1 0,-2-1-1 0,-1 0-2 15,-5 1 2-15,0 2-6 0,-3 1 0 16,0-1 1-16,-5 2-5 0,4-1 7 0,-5 0 0 16,2 0 0-16,-2-2 8 0,-1 3-7 0,3-2 2 15,-3-1 0-15,0 4-2 0,2-5 0 0,0 0-1 16,-3-3-1-16,0-2-4 0,3 0 1 16,-2-2 2-16,1-1 1 0,4-3 9 0,2-1-3 15,1-3 0-15,2 0 1 0,1 0-7 0,-2-4 2 16,5 2 0-16,-1-3-2 0,1 0-1 0,2 2 4 15,-3-1-1-15,2-1 0 0,-3 2 4 16,1 0-3-16,-2-1 2 0,-2 4 2 0,-2-2 2 0,-2 2-1 16,-3 3 0-16,0-2 3 0,0 2 0 15,-2 2 6-15,-2 3-2 0,0 0-7 0,0 1-7 16,0 1-17-16,-2-1-19 0,2 1-28 0,0 2-12 16,0-1 15-16,-1 7 17 0,-2 1 31 15,2 4 15-15,2 4 2 0,5 0 2 0,-2 2 1 0,4 5 10 16,5-1-3-16,4-1 5 0,2 1 1 15,2-3-3-15,5-3 7 0,0-3 0 16,3-3 6-16,2-6 2 0,0-1-3 0,-1-4 1 16,-1-2-4-16,0-3 1 0,0-3-5 0,-3-6 2 15,2-2-3-15,0-3-5 0,-5-4 2 0,1-3-2 16,-3 0 1-16,-2-2 0 0,-1-1 0 0,-5-3-2 16,4 0-5-16,-6-3 3 0,1-2-6 0,-3-2 0 15,-2 1 1-15,-5 1 1 0,-3 2 7 16,-1 3-3-16,-5-1-2 0,-2 5 1 0,-2 4-7 15,2 4 3-15,-1 3 1 0,-1 3 4 0,6 6 0 16,-1 3 2-16,4 2-1 0,1 2-14 16,0 1-2-16,-2 1-7 0,1 3-4 0,-2 2 7 15,-4 7 2-15,-1 5 5 0,1 3 2 0,3 6 4 16,-2 0-5-16,3 6-2 0,0 2 2 16,3 1-5-16,1 6 5 0,0 1 1 0,-1 3 1 0,1 3 2 15,-1 1 2-15,-1 6 1 0,2-6-2 16,0-2-5-16,3-7-7 0,4-9-15 15,-2-4-28-15,4-4-40 0,-4-3-49 0,-2-4-74 0,-1-4-121 16,-1-3-258-16,3-5-538 0,-2-5 245 16</inkml:trace>
  <inkml:trace contextRef="#ctx0" brushRef="#br0" timeOffset="13582.8818">23569 1733 1577 0,'-2'-8'455'0,"-2"-2"-151"0,3-3-80 0,6 6-90 16,0-1-44-16,11 1-37 0,4 2-9 15,5-3-4-15,13 3-5 0,3 1-1 0,8 1-6 16,1 2 3-16,3 2-6 0,1 2 0 0,1-2-1 16,0 3-3-16,-1-2-1 0,4 2-2 15,-6-1 1-15,-2 1-4 0,-3 0-7 0,-5-3 1 16,-8 2-3-16,-4-2 3 0,-6-1 5 0,-2 0 3 15,-7-2 4-15,-5 0 3 0,-1 2 8 0,-7-1 5 16,-1 2 4-16,-1-2-1 0,0 1-8 16,0 0-3-16,0 1-9 0,-1-2 2 0,0 1-4 15,1 0-3-15,0-2-2 0,0 2-5 0,0 0-2 16,-1-1-1-16,1 4-4 0,0-3-8 16,-1 0-13-16,1 0-33 0,0-2-87 0,-1 4-86 15,-6 1-254-15,0 3-719 0,-3 4-318 0</inkml:trace>
  <inkml:trace contextRef="#ctx0" brushRef="#br0" timeOffset="15756.0588">2045 3492 1 0,'-2'-1'0'0,"0"-1"0"15,-1 2 392-15,2-1-22 0,1 0-97 0,0 1-95 16,0 0-77-16,0 1-60 0,1-1-45 0,1 1-33 15,-1-1-37-15,-1 0-19 0,3 0 33 16,0 0 53-16,3 2 57 0,0-1 46 0,4 1-3 16,5 0-9-16,-1 0-13 0,2 0-12 0,4 0-6 15,-1-1-6-15,5 1-3 0,-3-1-3 0,1-2-9 16,2 2-5-16,0 0-5 0,-1 0-4 0,5 2 1 16,1-2-3-16,1 0 0 0,1 0 3 0,3 1-3 15,5-2 0-15,-2 0-4 0,2 1-2 16,1-1 0-16,0 0-3 0,3 0 4 0,0 1-1 15,2-1 1-15,2-1 0 0,4 0 0 16,3 1-1-16,-2-2-4 0,1 2 0 0,1-1 0 0,1 0-1 16,3 0 1-16,-3-2-1 0,4 2 1 15,0 0 0-15,1 0 0 0,2 1 3 16,0-2-1-16,3 1 0 0,3-2 3 0,0 2 1 0,2-2 1 16,-3 1-2-16,4-2-1 0,0 3-2 15,0-2 0-15,2 0 2 0,-1 1-1 0,3-4 0 16,0 3 0-16,1 0-2 0,1-2 3 0,2 3 1 15,-1-3 0-15,-3 0 2 0,4 0 0 0,-1 2-2 16,1-2 0-16,4 1-2 0,0-2-1 16,3 1 3-16,0-1-2 0,1 2 1 0,-4-2-3 15,3-1-2-15,-1 2-1 0,-2 1 0 0,4-1 1 16,-2-1-1-16,4 1 2 0,-3 3-1 0,1-1 3 16,-5 0-1-16,4-1 3 0,-1 1-1 15,-1-2 0-15,-1 1 0 0,5 1-1 0,-3 0-1 0,4 1-1 16,-5-2 0-16,3 2 3 0,-2-3-1 15,4 3-1-15,0-3 4 0,2 1-6 0,-3 0 1 16,6-1-1-16,-2 0 1 0,-5 1 0 16,3 1 0-16,-1 1 2 0,-4-2-2 0,5 1-2 15,1-1 0-15,1 1-2 0,0-1 1 0,-2 2-1 16,2-2 0-16,-1 0 0 0,-1 1 0 16,2 0 1-16,-1 0 1 0,1 1 1 0,0-1-1 0,0 1 0 15,-1-2-2-15,-1 0-3 0,-4 3 4 16,2-3 0-16,2 0 1 0,1 1 3 0,0 0-3 15,1-1 2-15,-2 1-3 0,-4 0 0 0,4 0 0 16,-4-2-2-16,4 3 4 0,1 0-4 16,0-1 3-16,6 0-1 0,-7 1-1 0,-1-1 1 15,2 0 0-15,-3 2-1 0,3-2 1 0,0 1 1 0,1 0-1 16,2 0 0-16,2-2 2 0,0 1-3 16,0-1 2-16,-1 0-1 0,1 0 0 15,4-3 2-15,1 1-2 0,0 2 1 0,2-2-1 16,-2 2-1-16,-1-2-1 0,0 1 1 0,1 1-1 15,3-2 1-15,0 1 1 0,5 2-1 0,-5-2-2 16,-3 1 3-16,1 1-4 0,-1-1 1 0,1 1 2 16,0 2-1-16,1-1 1 0,-3 0-2 15,-1 1 2-15,-4-3-2 0,3 3 3 16,-2-1-1-16,3 2 0 0,1-1 1 0,0 1-2 16,-5-2 1-16,1 1 0 0,-2 1-2 0,-3-3-1 15,1 2 1-15,1 0 0 0,0-2 1 0,1 0 3 16,0 2 0-16,-6-2-1 0,1 1 1 0,-5 0-3 15,2-2 1-15,-3 2 0 0,0-1 0 0,0 0 3 16,-3 1-1-16,0-2 4 0,-4-1 0 0,-1 1 3 16,-3-1 3-16,-1-1-1 0,1 2 0 15,-1-2 4-15,1 2-2 0,1-3 1 0,-2 2 1 16,2 1-2-16,-1-2-4 0,-2 0-1 0,3 0-2 16,1 1-4-16,0 2 2 0,5-2-1 0,0 1-1 15,3 1 0-15,1-3 2 16,-2 0-3-16,2 0 2 0,-1-1-1 0,-2 3-3 0,1 1 2 15,2-4 0-15,1 4-1 0,3-3 1 0,1 3-1 16,-3-1-4-16,1-1 0 0,-1 0 1 16,0-1 1-16,-1 3 3 0,2-2 1 0,-1 2-3 15,3-2 1-15,1 2 1 0,-3-1 0 0,1 1 1 16,-2 0-1-16,3-2 0 0,0 2 0 0,3-1-1 16,-2 2 3-16,3-2 3 0,-1 1 1 0,1 0-1 15,-1 2-3-15,0-1-3 0,-3 1 0 0,7 0 1 16,-2 0 1-16,3 1 1 0,0-2-2 15,-2 1-3-15,-3-3 0 0,-2-1 0 0,-5 1 1 16,4 0 2-16,-1 0 0 0,1-2 1 0,3-2-1 16,-2 1 3-16,-5-3-1 0,2 2 0 15,-1-2 0-15,-2-3 0 0,4 3 0 0,-3-4 1 16,0 3-2-16,2-2 0 0,-3 2 0 0,-3-3-1 16,-3 2-1-16,1-3 2 0,-4 3-2 0,4 0 2 15,0 1-3-15,-1-1-1 0,4 3 0 16,0-2-1-16,-1 2 4 0,-1 3 0 0,-5-1 0 15,-2 1 2-15,-2 1-5 0,-2 0 1 0,-3 0 2 16,3 1-3-16,-5 1 0 0,0-1 2 16,-4 1 0-16,-2 1 0 0,-2 1 1 0,-4 1-2 0,-1 1-1 15,0 0 1-15,-7 0-1 0,-1 2 2 16,-4-1 0-16,-6 1-1 0,-2-1 1 0,-4 0-2 16,-4 2 0-16,-3-4 1 0,-4 2-1 0,-4-1 2 15,-3 1-2-15,-2 0 1 0,-4-2-2 16,-2 0 0-16,0 0 2 0,0 0-2 0,-1 0 3 0,1 0 0 15,0 0 0-15,0-2 6 0,0 2 1 16,0 0 3-16,-1 0 3 0,1 1 0 0,0-2-1 16,0 1 0-16,0 0-2 0,1 0-2 15,-1 0 0-15,-1 0-3 0,1 0-3 0,0-2-1 16,0 2-4-16,0 0 2 0,0 0-3 0,-1 0-1 16,1 0 0-16,-2 0-3 0,2 0 0 0,-2-1-1 15,2 1-2-15,-1-1-3 0,1 2-4 16,0-1-5-16,0 0-6 0,-1 0 2 0,-6 1 5 15,0 3 1-15,-9 1-17 0,-2 2-54 0,3 0-104 16,-2 2-216-16,-4 6-585 0,-3-4-430 0</inkml:trace>
  <inkml:trace contextRef="#ctx0" brushRef="#br0" timeOffset="66529.8203">1701 4362 1 0,'0'-2'0'0,"-2"-3"0"0,1-1 6 0,-2 2 293 15,1 0 11-15,0-1-34 0,0 0-45 0,0 2-43 16,-3-1-36-16,4 1-20 0,-3-1-15 0,-1 1-12 16,4 0-12-16,-3 0-14 0,-1 1-10 15,2-1-14-15,-4 0-15 0,1 2-8 0,-2-2-7 16,0 3 1-16,-1-1 6 0,-1 1 1 0,0 1 3 16,0 1 0-16,-1 0-6 0,0 1-2 15,-1 2-6-15,-2 1-3 0,0 2-4 0,0 0-1 16,-1 3 0-16,1-3 1 0,-3 5 3 0,3-1-1 15,-1 1-3-15,2 2-2 0,0-1-3 0,-2 1-2 16,2-1 1-16,3 1-3 0,-1 0-1 0,1 1-1 16,1 0-1-16,0-2-3 0,5 0 1 15,-1-4-2-15,5 1 1 0,0-3 1 0,4 3 3 16,-1-4 3-16,4 1 6 0,1 1 8 0,4-3 7 16,3 1 7-16,3 0 2 0,2 1-1 15,1-1-6-15,1 0-9 0,2 1-8 0,0 0-5 16,-1-1-4-16,-3 3 0 0,0-2 0 0,-1 2-1 15,-3 0 0-15,1-1 0 0,-1 3-1 16,-2-3-1-16,-3 5 2 0,0-4 0 0,-1 0-2 0,-2 1 2 16,-1 0-4-16,-4 0 2 0,-3-1 0 15,1 1 2-15,-2-1 1 0,1 0 3 0,-3 0 3 16,-3 1 4-16,-2-1 6 0,-1 0 3 0,-3 1 3 16,0-3-2-16,-2 2-3 0,-2-2-1 0,-3 0 0 15,2 0-2-15,-1-1-1 0,-2-2-1 0,1-1-3 16,-2 2 0-16,1-2 0 0,0-2-7 15,0-1 1-15,0 0-3 0,1-1-6 16,-1-1-3-16,-1 0-11 0,2-1-20 0,4-3-39 0,0-2-72 16,4 1-159-16,6-2-538 0,0-3-732 15</inkml:trace>
  <inkml:trace contextRef="#ctx0" brushRef="#br0" timeOffset="66815.036">1903 4379 1846 0,'0'1'321'0,"0"0"-169"16,0 2-79-16,0-3-19 0,0 2-22 0,0-1-21 16,0 2-13-16,0 0 5 0,2 6 12 0,-2 3 20 15,2 3 15-15,3 5 5 0,-2 0 4 0,0 4 7 16,1 1 0-16,0 0-9 0,-1 0-7 15,0 0-11-15,-1 3-9 0,-1 0-4 0,-1 1-2 16,0-2-3-16,0 3-1 0,0-1 2 0,-2 1-2 16,0 0 1-16,0-1-2 0,-1-2-1 15,0 3-6-15,-2-5-5 0,2 0-15 0,2-4-33 16,0-2-37-16,2-3-61 0,0-2-88 0,2-4-170 16,0-2-333-16,0-1-779 0</inkml:trace>
  <inkml:trace contextRef="#ctx0" brushRef="#br0" timeOffset="67770.9006">1762 4723 1 0,'6'-3'188'0,"0"0"31"15,5-3-1-15,1 2 33 0,1 1-6 16,0-1-46-16,4 2-48 0,0-1-40 0,6 0-26 16,2-1-12-16,3 0-13 0,1-1-8 0,3 0-8 15,-1 0-11-15,1 0-3 0,-1-1-3 16,-1 1-3-16,-2 1-1 0,-1-2 1 0,-3 2 0 16,-2 0 2-16,-5 1 3 0,-3 0 5 0,-3-1 3 15,0 2 5-15,-2-2 0 0,-3 3 3 16,-4 1 2-16,-1-1-2 0,-1 1-2 0,0 0-10 15,-1 1-9-15,1 0-13 0,-1 1-9 0,1-2-11 16,-1 2-17-16,-4-1 18 0,2 4 7 0,-5 1 10 16,-3 4 16-16,1 0-18 0,-1-1-3 15,1 4-3-15,2-3-1 0,4 2-2 0,0-1 2 16,4 2 1-16,1-4 4 0,4 2 9 0,2-2 7 16,4-1 14-16,2 2 8 0,6-3 2 0,2-3-3 15,3 1-6-15,4-2-10 0,-1-1-4 16,3-1-3-16,0-4-5 0,-2 0-4 0,-1-3-5 0,2-1-7 15,-7-2-3-15,4-3 0 0,-3-1-2 0,-3-3 5 16,1-3 0-16,0 0 1 0,-2-2 3 16,1 0 1-16,-1 1-1 0,0-4 1 0,-1 1 5 15,0 3 3-15,-8-2 7 0,-2 0 8 16,-6 2 2-16,0-1 8 0,-2 7 2 0,-2 0 2 16,1 5 1-16,-2 0-2 0,-1 3 1 15,1 3 3-15,0 0 3 0,0 1-4 0,0 2-12 0,3 2-12 16,0-1-17-16,-2 2-3 0,-1 3 1 15,-3 3-1-15,0 4 5 0,1 5-2 0,-1 5 0 16,0 3 2-16,1-1-1 0,2 4-1 0,1 0 0 16,1 5-1-16,-2 1-2 0,2 6 4 0,-2 4 1 15,0 4 1-15,-1 0 1 0,1 2 0 16,-1-2-2-16,1-3-1 0,3-3-2 0,1-4-7 16,2-6-5-16,0-5-8 0,0-4-13 0,2-3-25 15,0-4-26-15,-1-5-29 0,-1-2-22 0,3-6-19 16,-2-1-2-16,-2-4-3 0,1-3-18 0,0-5-26 15,-1-2-39-15,-1-7-30 0,0-1-25 0,-2-3-40 16,-2 0-33-16,-4-6-14 0,0 2 198 16,0-5 186-16,-3 1 0 0,2-3 0 0,-2 0 0 15,1 0 0-15,2-3 0 0,-1 1 0 16,2 1 0-16,0 3 0 0,1 1 346 0,0 1 103 16,2 3-14-16,3 3-49 0,3 2-68 0,3 4-83 15,1 0-86-15,0 3-37 0,4 1-27 0,1 5-20 16,1-2-15-16,4 5-18 0,1 2-16 0,2 2-8 15,1 3 0-15,3 2-6 0,-3 3-4 16,2 5 3-16,1 0-7 0,1 5 7 0,-3 1 3 16,0 3-1-16,-3 2 3 0,-1 1-4 0,-6 2 0 15,0 0 2-15,-5 0 1 0,-1 0 0 0,-3-4 3 16,-3 2 0-16,-4-6 1 0,-2-2 6 16,0-2 9-16,-2-2 4 0,-2-3 9 0,-2 2 0 15,-2-2-1-15,-3-1 1 0,-1-1-4 0,1-1-5 16,0-1-3-16,-1-2-6 0,1 0-3 0,-1-1-2 15,2 0-7-15,3-4-5 0,0 0-12 0,3-2-44 16,2-2-73-16,1-1-137 0,1-2-410 0,5-4-881 16</inkml:trace>
  <inkml:trace contextRef="#ctx0" brushRef="#br0" timeOffset="68393.1898">3152 4527 348 0,'4'2'191'0,"3"0"-6"0,2 1 56 0,0 0 7 0,1-2-14 15,-2 2-27-15,4-2-38 0,3 0-31 0,3-1-34 16,2 0-30-16,0-1-18 0,1 0-15 0,0-2-6 16,1 0-3-16,-2 0-2 0,2-1-2 15,0-3-1-15,1 0-1 0,-5-1 0 0,2-1 4 16,-2-2 5-16,-2-1 7 0,-3-2 11 15,-2-2 9-15,-2-1 11 0,-5 0 4 0,0 0-4 16,-3-1-13-16,-1-2-15 0,-4 3-11 0,1-2-10 16,-2 2 2-16,-1 1 1 0,-2 3 1 0,1-3 8 15,-1 5-1-15,0 0 6 0,1 4 4 0,2 2 5 16,0 0 0-16,2 1-6 0,2 4-11 16,1 0-20-16,-1 0-9 0,1 3-13 0,0-2-15 15,0 3 4-15,-1 3 1 0,-2 5 8 16,1 6 13-16,-1 4-3 0,2 0 2 0,1 4 0 15,1 0-1-15,-1 5-2 0,1 2 4 0,1 4 0 0,-1-2 0 16,-1 2 6-16,0-2-4 0,-1 0-1 16,-1 1 1-16,0 1-7 0,-3-3-2 0,3-2-8 15,-1-2-21-15,1-4-20 0,1-5-19 0,1-3-17 16,1-3-15-16,0-5-18 0,-1-1-27 0,0-3-23 16,0-3-11-16,-1 0 16 0,-3-2 26 15,0-2 29-15,-3-2 28 0,-2-1 13 0,-4 0 11 16,0 0 20-16,-3-2 16 0,0 2 14 0,-1-3 11 15,-1 0 5-15,5-2 10 0,-3 2 6 0,2 0 16 16,-1 0 20-16,-1 1 21 0,-1 1 28 16,3 0 18-16,0 1 17 0,-1 0 6 0,5 1 3 15,0 1-6-15,2 0-13 0,3 1-14 0,2 1-26 16,2 0-24-16,2 0-26 0,-1 0-25 16,2-2-15-16,-1 2-9 0,0 0-9 0,3 2 8 15,2 0 6-15,6 0 8 0,4 2 11 0,7-1-4 16,3 0-2-16,3-1 0 0,2-1 0 0,1 0-2 15,0-1-2-15,1-1-14 0,-1 1-30 0,2-1-53 16,-1 1-82-16,-5-2-122 0,2-3-230 16,-1 1-465-16,0-1-116 0</inkml:trace>
  <inkml:trace contextRef="#ctx0" brushRef="#br0" timeOffset="68568.4416">3853 4655 1088 0,'0'0'717'16,"0"0"-273"-16,-2-2-143 0,-1 2-63 0,2 0-49 15,-1-1-44-15,1 1-32 0,1-3-26 0,-1 3-21 16,2 0-15-16,-1 0-15 0,0 0-13 16,0 0-13-16,0 1-8 0,0-1-8 0,0 2-9 15,0-2-15-15,0 0-23 0,-1 1-14 0,-2 3-78 16,0 2-200-16,-5 4-651 0,2-2-678 16</inkml:trace>
  <inkml:trace contextRef="#ctx0" brushRef="#br0" timeOffset="69448.6717">1008 5555 1 0,'-9'0'0'0,"-2"-1"0"0,0-1 206 16,3 0 244-16,5 2-44 0,-2-2-61 0,3 1-94 0,0-1-33 15,-2 0-39-15,2 1-20 0,1-1-23 16,1 1-28-16,0 0-25 0,0-1-23 0,1 1-16 16,0 0-7-16,-1-1-11 0,1 2-2 0,-1 0-9 15,3 0-4-15,-3 0-1 0,1 0-7 0,1-1-1 16,0 1-12-16,5-2 0 0,3 1 0 15,-2 1 0-15,3 0 10 0,3-1-2 0,3 1 5 16,2 0 3-16,3 0 1 0,-1 1 5 16,2-1-3-16,3 0-4 0,-2 1-1 0,1-1 2 15,-3 0 1-15,2 2 10 0,4-2 7 0,4 0-2 16,5-2 2-16,5 1-5 0,0 0-4 0,1-1 5 16,5 1-5-16,-4 0 1 0,5-2 0 15,-2 3-3-15,0-3 7 0,3 2-1 0,0 0-2 16,1-2-1-16,4 3-2 0,1-1 1 0,-3 1 1 15,4 0 4-15,0 0-1 0,0 0 0 16,-2 0 4-16,0 1-4 0,-4-1 5 0,0 0 0 0,-1 0-1 16,1-1-3-16,2 0-1 0,-3 1-1 0,2-3-2 15,1 2 6-15,-2-1-6 0,1-3-3 16,2 3 0-16,-2-2-7 0,1 2 4 0,3-1 0 16,-7-1-3-16,-2-1 1 0,3 0-1 0,-5 2 0 15,2-2-1-15,-2 2 4 0,1-1-4 16,-5-2 0-16,1 3 0 0,-3 0-3 0,-2-1 4 15,-3-1 3-15,-1 2 1 0,-3 0 2 0,-3-2-2 16,2 3-1-16,-5 1-1 0,-4 0 3 0,-2-1-2 16,-6 1-1-16,-1 1 1 0,-5-2-7 0,-3 2 5 15,-2 0 1-15,-1 0-1 0,0-1 4 16,0 1-3-16,0 0 0 0,0 0-2 0,0 1 2 16,-1 1-3-16,0-2 0 0,1 0-2 0,-1-2-5 15,1 4 4-15,0-2 1 0,0 0 0 0,0 0 3 16,0-2-2-16,0 2 1 0,0 0-1 15,0 2 0-15,0-4-1 0,0 2-2 0,0 0 0 16,0-1-4-16,0 2 6 0,0-1-2 16,0 0 1-16,-1-1 1 0,1 1-6 0,-2 0-3 15,2 0-5-15,-1 1-8 0,-2-2-12 0,2 1-11 16,-6 1-15-16,-1 1-36 0,-5 1-48 0,-5 0-103 16,-1 0-307-16,0 2-1098 0</inkml:trace>
  <inkml:trace contextRef="#ctx0" brushRef="#br0" timeOffset="71256.471">5460 4805 1 0,'2'-3'0'0,"0"1"0"0,3-3 147 0,-2 1 205 16,-2 1-20-16,0-1-26 0,0 0-49 0,1 2-18 15,-2-1-19-15,0 0-40 0,0 1-25 0,0-2-26 16,0-1-30-16,-2 3-15 0,2-1-10 0,-1-1-11 16,0 1-6-16,0 0-4 0,-3-1-10 15,-1-1-5-15,2 3-4 0,-2-1-8 0,2 0 1 16,-2 0-3-16,0 0-1 0,-3 0 0 0,2-3-1 15,0 3-1-15,-3 1-2 0,0-1 2 16,2 1-5-16,-2 1-3 0,1 0-1 0,-6-1-6 16,4 1 4-16,-2 1 1 0,-1 0-2 0,1 1-2 15,-3 2 1-15,-1 0-1 0,-2 2-2 0,3 1 2 0,-5 2-4 16,0-1 0-16,-1 6 1 16,0-3-4-16,0 2 4 0,3-1 0 0,0 3-4 0,2-1 5 15,2 0-4-15,0 1 0 0,3 1-1 16,1 0-2-16,2-2 0 0,1 1-1 15,-1 2 3-15,4-1-4 0,0-1 3 0,2 0-1 0,1 0-1 16,4-2 4-16,-1-1-3 0,2-1 3 0,2 0 0 16,3-1 2-16,-1-1 1 0,3 0 1 15,2-4 3-15,2-1 1 0,4-1 3 0,0-4 2 16,4 0-3-16,6-2 4 0,-2-4-4 0,2-1-1 16,-2 0 2-16,0-2-4 0,-4-2 3 0,2-1-1 15,-2-4 1-15,-1 0 1 0,-2-3 0 16,1-2 1-16,-1-2-2 0,0-5 2 0,-1 1-1 15,-1-3-1-15,-2-3 0 0,1-1-3 0,-4-1 2 16,-2 1 1-16,0-2-2 0,-2 1 2 0,-1-2-5 16,-3 0 0-16,0 3-1 15,-4 1 5-15,-1 3-3 0,0 6-1 0,0 2 1 0,-1 3-7 16,0 3 6-16,-3 3-1 0,0 1 0 16,3 3 2-16,0 3 0 0,-2 3 0 0,0 1-2 15,2 3 3-15,-1 0-8 0,2 1-6 0,0 1-9 16,0 0-20-16,0 1-2 0,-1 2 6 0,-2 6 7 15,-1 5 15-15,1 6 8 0,-5 4 0 16,3 1 0-16,0 3 6 0,0 6-6 0,3 1 1 0,-1 4-1 16,2 1-5-16,1-3 6 0,4-3-2 15,3 1 1-15,2-2 2 0,4-2-1 0,2-4 2 16,2-1 0-16,0-2 3 0,5-3-3 0,1-2 2 16,1-2 0-16,-3-5-8 0,2-2 7 0,0-4 2 15,1-1 2-15,-3-5 8 0,3-2-3 16,3-3-1-16,-3-1-1 0,3-4 3 0,-2-3-3 15,1-1 1-15,-3-3-1 0,0-4-4 16,-3 2 3-16,-3-3 1 0,0-2-1 0,-3 0 6 0,-2-1-6 16,-3 0 1-16,-1 0-1 0,-1-1-1 15,-4 2 0-15,-2 2-2 0,-1 0 1 0,-1 3-7 16,0 1 4-16,-1 3 0 0,-1 2-2 0,-2 2 6 16,3 3-5-16,-1 2-1 0,-1 1-1 15,2 4-4-15,1-1-1 0,-2 1-6 0,2 1-6 16,-3 0-6-16,1 6 3 0,-4 1 4 0,-4 4 5 15,0 4 8-15,1 3-2 0,-1 0 0 16,-1 3 0-16,5 1-2 0,-1 1 4 0,2 0 0 16,1 0 1-16,4-2-1 0,1 2 1 0,0 1 0 15,1-4 0-15,4-1 5 0,1 1-5 0,2-1 2 16,2-2 2-16,2-4-6 0,-2 1 4 0,4-5 1 16,3-1 0-16,1-2 3 0,1-1 0 0,0 1-4 15,2-5-2-15,1 1-4 0,0-3-5 0,1-3-9 16,2-1-19-16,-1-3-24 0,3-2-35 15,-1-2-47-15,1-1-57 0,-1-4-80 0,-2-1-165 16,2 0-371-16,-1-1-623 0</inkml:trace>
  <inkml:trace contextRef="#ctx0" brushRef="#br0" timeOffset="72816.5432">6561 4561 153 0,'0'-5'652'16,"-1"-6"-114"-16,0 1-109 0,0 2-77 0,0 0-65 15,-1 5-65-15,-1 0-47 0,1 1-38 0,2 1-36 16,-1 1-36-16,1 0-28 0,0 1-26 0,-1 1-17 15,1-1-5-15,-1 4 1 16,-4 3 3-16,2 1 6 0,-2 7 5 0,0-2-1 0,3 4 0 16,1 1 3-16,-1 2-4 0,4-2 1 15,-1 2 2-15,1 4-1 0,0-3 3 0,4-1 0 16,-2 0-3-16,6-3 0 0,0-3-1 16,1-1-1-16,4-2-2 0,-2-4 1 0,3-3-4 0,-1-3 1 15,4-2-1-15,-5-1 0 0,4-4 1 0,1-3 1 16,-1-2 1-16,-2-4 4 0,0-1 1 15,-4-1 1-15,0-1 2 0,-2 0 1 0,1-3-1 16,-2 3 2-16,-1-3 0 0,2 5-1 16,-4-3 2-16,-1 2 4 0,-2 4 1 0,2-2 5 0,-4 4 3 15,0 3 2-15,-1-1 0 0,0 4 0 16,0 0-2-16,0 2-5 0,0 2-6 0,0 0-7 16,0 1-11-16,0 0-12 0,0-1-21 0,0 1-4 15,0 3 5-15,0 6 9 0,0 1 20 16,0 6 8-16,1-2 0 0,1 3 1 0,2 0 0 15,0 2 1-15,3-2-1 0,-2 0 1 0,3-1-2 16,3-2 4-16,5 0 0 0,-2-3 1 0,3-2 1 16,3-2-2-16,-5-1 1 0,6-5 1 15,0-2 2-15,3-2 3 0,-1-5 0 0,-2 0-3 16,-1-2 2-16,0-5 0 0,-2 1 1 0,-5 0 3 16,2-4-3-16,-2 4-1 0,-2-3-3 0,1-2 2 15,-2 1 2-15,-1 0 1 0,-1-1 3 0,-4 3-2 16,-2-2 1-16,2 2 0 0,-1 1 0 15,-3 0-1-15,-2 4 0 0,1 0 0 0,-3 2 2 16,2 1 0-16,1-1 1 0,-2 3 0 0,-1 0-1 16,1 3-1-16,0-1-2 0,-2 1-4 0,3 2-2 15,1 0-5-15,0 1-5 0,-1 1-5 0,-3 1-1 16,0 3 1-16,-3 2 3 0,-1 4 3 16,1 1 1-16,3 5-1 0,-2 0-1 0,4 1 0 15,-2 0 2-15,4-1 1 0,2 1 0 16,4 1-1-16,-2-2-1 0,2-3 1 0,1 1 1 15,3-3 1-15,1-1 0 0,3-4-2 0,1 1 0 16,1-3-1-16,2-3 0 0,2-2 2 0,0-4 1 16,-1 2 0-16,7-6 2 0,-2-4 0 15,4 0-2-15,-3-6 2 0,7 2 0 0,4-2-2 16,0-2 0-16,-2-1-2 0,-1-2 2 0,-2 0 3 16,0-3 3-16,-2-3-1 0,1 0-1 0,-5-3 0 15,1-1 1-15,-4-1-1 0,-7 3 5 0,2 1-1 16,-6 3-1-16,-6 3 0 0,1 1 1 0,-4-1 0 15,-1 2-1-15,-4 2 4 0,1 0-6 0,-1 2 0 16,-2 2 2-16,-1 0-3 0,2 2 1 16,-2 5 1-16,3 0-2 0,-2 5-3 15,4-2 1-15,0 3 1 0,1 2-3 0,1 0 3 0,-3 0-7 16,3 0-11-16,0 1-9 0,-1 3-4 16,-1 1 6-16,0 4 9 0,-5 6 10 0,3 2 3 15,-2 2-2-15,3 3 1 0,-3 1 1 0,3 1 3 16,1 2-3-16,-4 1 0 0,4 2-1 0,0 0-2 15,0 3 3-15,2-1 0 0,0 2 0 16,2-3-2-16,0-3 2 0,4-3-2 0,0-3 2 16,2-1 4-16,2-2-3 0,2-3-1 0,3 0 0 15,-1-4-4-15,5 2 3 0,1-5 1 0,1 0 2 16,-1-2 0-16,2-4 0 0,-2-2 0 16,1-2-1-16,0-2 6 0,4-4-4 0,-8 0 2 15,3-2 0-15,-3-3-4 0,0 1 4 0,-4-2 3 16,-2 0 1-16,-3 0 1 0,-4-1-2 0,2 1 0 15,-4-2-3-15,-2 1 4 0,3 3-5 0,-6-1-1 16,3 2 0-16,-3 1-7 0,-1 2 6 16,2 1 0-16,0 2 1 0,-1 0 1 15,-1 2-2-15,3 0-3 0,1 3-3 0,0 0 0 16,0 1-13-16,0 1-6 0,0 0-2 0,-1 4-3 16,-1 0 14-16,-2 3 8 0,2 5 4 0,1-2 3 15,1 3-2-15,-2 1 1 0,4-2 0 0,-2 1-2 16,2-2 2-16,3 2-1 0,-2-3 0 0,2 2-5 15,0-5 2-15,1 1-1 0,1-4-2 16,0-2 5-16,0 0-4 0,-4-2 0 0,-3 0 0 16,2-4 0-16,3 0 1 0,0-2 1 0,4 1 2 15,1-1-4-15,0-2 4 0,1-1 1 0,-2 0-1 16,1 0 4-16,1-2-6 0,0 2-4 0,4-2 1 16,-3-2-5-16,-1 2 5 0,0 1 0 15,-1-5 1-15,0 3 3 0,-2-1 0 0,-3 0 2 16,3 0-1-16,-2 1 7 0,-1 0-5 15,4 1-2-15,-1-1-1 0,0 0-6 0,3-1 3 16,1 0 1-16,-1 2 0 0,1 1 2 0,-3-1 2 16,3 1 0-16,4-2 0 0,-3 0 5 0,5 0-6 15,-3-1 1-15,4 2 1 0,-2-3-6 16,-4 2 8-16,3-2 0 0,-5 1 3 0,-1-1 2 0,1-1-2 16,-1-2 1-16,0 0-2 0,-1-1 7 15,-4 0-4-15,2 2 0 0,-5-2 3 16,0 1-7-16,-2 1 6 0,-1 1 3 0,0 1-1 15,-2 1 4-15,-3 4-7 0,3 0 2 0,-4 0 0 0,5 3 5 16,-1 2-5-16,-2 1-2 0,3 1-4 16,1 0-10-16,-2 2 4 0,-3 2-1 0,-2 6 0 15,-1 2 7-15,-1 8-3 0,3 5-3 0,-3 4 1 16,3 7-1-16,5 4 1 0,0 4 0 16,-2 8 1-16,3 2-2 0,-1 2 3 0,0 5 1 15,-4-2-2-15,3 3 4 0,-2-2-2 0,2 3-2 16,-1 1 0-16,0 0 0 0,2 1 0 0,0-3 1 15,0-2 1-15,-3-2-2 0,3-4 3 0,1-6 0 16,-1-6-1-16,-3-7 2 0,3-8-4 0,-2-3-2 16,-1-3-6-16,1-5-7 0,-3-5-11 15,6-5-13-15,0-2-7 0,0-4-23 16,-3-4-41-16,2-2-60 0,-1-2-103 0,-4-5-241 16,3-1-492-16,-3-4-374 0</inkml:trace>
  <inkml:trace contextRef="#ctx0" brushRef="#br0" timeOffset="73062.8459">8469 4566 1447 0,'17'-6'224'16,"5"-2"-40"-16,10-2-28 0,-2 4-8 0,-4 5-21 15,-4 2-27-15,-2 1-15 0,-3 3-15 16,2 4-7-16,0-1-18 0,0 3-20 0,-6 0-12 15,-2 3-4-15,-3 0 3 0,-2 1 2 16,-4-2 5-16,-2 2 7 0,-2 1 7 0,-3-1 6 16,1-2 6-16,-4 0 0 0,-3 0-1 0,-5-2-3 15,2 2-4-15,-4-3-7 0,-1 1-8 0,-1 0-15 16,-2 1-52-16,-1-1-162 0,-4-3-694 16,2 0-734-16</inkml:trace>
  <inkml:trace contextRef="#ctx0" brushRef="#br0" timeOffset="76236.8994">9604 4381 1 0,'0'-4'0'0,"-2"0"433"0,0-2 49 0,1 1-60 15,2 0-65-15,-1 3-67 0,2 1-65 16,-2 1-51-16,0 0-42 0,0 1-47 0,0-1-33 16,0 1-33-16,0 0-29 0,0 2-22 0,2 0 0 15,-1 3 5-15,0 1 16 0,2 7 24 16,2 1-3-16,-1 4 3 0,3 5 2 0,-3-1-4 16,3 4 4-16,-4-2-1 0,3 4-5 0,-3-6-2 15,5 2 0-15,-4 0 2 0,2-2 4 16,-3-2 4-16,3-1-2 0,-3-3-4 0,1 0 0 15,1-6-4-15,-2 1 6 0,-2-6 3 0,5-1 0 16,-5-3 10-16,0-1 14 0,0-2 18 0,-1 1 18 16,0-1 5-16,5-2-18 0,-1-4-18 15,6-5-18-15,0-3-17 0,4-1 1 16,3-4-5-16,-1-4-3 0,2-2 2 0,0 0-4 0,1-2 2 16,-1 0 1-16,-2 3-3 0,0 1 1 0,-5 4 2 15,-1-1-1-15,-1 7-2 0,-4 2 3 0,0 2-1 16,-3 4-3-16,1 3 0 0,-1 2-20 15,-2 1-24-15,0 1-18 0,1 3-1 0,3 3 16 16,0 5 23-16,3 3 21 0,2 2 1 0,2 3 2 16,-1 1 1-16,0-1 0 0,2-1 3 0,0 0-4 15,0 0 0-15,3 0 1 0,0-2-1 16,0-3 5-16,5 0 1 0,-1-5 1 16,1-1 3-16,-1-2 3 0,4-4 1 0,-2-2 1 15,6-2 5-15,-3-3-6 0,0-4-1 0,0 2 3 0,-1-2-7 16,-3-3 6-16,0 0 1 0,-2-3-3 15,-4-3 6-15,3 3-6 0,-5-3 0 0,-1 1-2 16,2-1 0-16,-6 2-1 0,2 0 0 0,0 0 3 16,-6 2-3-16,1 0 8 0,0 3 2 0,-3-1 1 15,0 4 6-15,-1 2-3 0,0 3-1 0,-1 0 1 16,0 2-5-16,0 1-10 0,0 0-7 16,-1 1-8-16,1 2-11 0,-2 0 10 0,-6 3 2 15,-2 5 3-15,-2 3 7 0,-2 3-6 16,1 0-1-16,1 0 2 0,4 3-2 0,0-3 0 15,2 1 1-15,5 1 0 0,1 1-2 0,2 1 1 0,7 1 1 16,1-2-1-16,2-2 4 0,2 1-2 16,6-3 0-16,1-4-1 0,2 1 0 15,6-6 0-15,1-2 2 0,1-2 1 0,1-8-3 0,0 0 2 16,0-2 0-16,-1-5-3 0,-4-2 6 16,3-4-4-16,0-2 2 0,-3-3 0 15,-1-2-2-15,1-4 1 0,-2-3 1 0,-6-6 0 0,1-6-4 16,-5-2 6-16,-1-2 0 0,-1-1-1 0,-4-1 5 15,-2 0-6-15,-3-2 1 0,-3 2 2 16,-1 2-2-16,-5 2 2 0,1 3 1 0,-4 4-2 16,3 6-1-16,-3 3 7 0,2 6 2 0,1 1 5 15,1 7 15-15,1 2 1 0,1 4 9 0,2 3 0 16,-1 5-11-16,1 1-8 0,1 2-14 16,1 0-13-16,-1-1-16 0,0 4-2 0,2 2 1 15,-1 7 6-15,1 8 19 0,1 7-4 0,0 4 1 16,1 7 1-16,1 1-10 0,-1 6 8 0,2 5-2 15,-3 3 0-15,4 1 5 0,-4 5-4 0,-1-2 2 16,2-1-1-16,-1 1 1 0,1-7 0 16,1-3 1-16,1-7 0 0,2-5-6 15,-1-4 3-15,2-5-3 0,1-4-8 0,0-6-9 0,1 0-19 16,1-2-15-16,-2-5-14 0,7-4-20 16,-3-3-15-16,4-5-31 0,0-3-35 0,-1-4-38 15,3-5-43-15,-3-4-61 0,1-4-74 0,-2-2-82 16,-1-4-104-16,-3 0 47 0,1-2 262 0,-1-1 263 15,-2-4 0-15,1 2 0 0,-2-2 0 16,-3 5 57-16,-2 4 486 0,0 5 98 0,-1 2-43 16,-3 3-143-16,2 2-141 0,0 4-96 0,-2 0-54 15,0 5-36-15,0 0-31 0,0 4-31 0,0 0-29 16,0 1-27-16,-2 1-24 0,2 1-29 16,0 1 0-16,2 4 7 0,-2 4 11 0,0 5 23 15,1 5 2-15,2 4 4 0,1 2 0 0,-2 2 3 16,4 1 0-16,-2-1 0 0,1-1 0 0,3-2 2 15,-1-4 2-15,3-2 0 0,2-2 2 16,1-1 0-16,-2-5 2 0,3 0 2 0,-2-6 1 0,1-3 3 16,-2 0 3-16,1-4 1 0,-1-1-1 15,0 1-2-15,0-5-1 0,4-2 0 16,-4-3-2-16,2-2-2 0,-1 1-3 0,-1-3-1 16,0 1 2-16,-3-2-2 0,2-1-2 0,-3-2-2 0,-2 3-5 15,1-4 0-15,-2 4 0 0,1 2-1 16,-2-1 1-16,-1 4 0 0,-1 1-2 0,3 3 2 15,-3 0 1-15,0 2-1 0,-1 0-1 0,2 1 1 16,-2 3-2-16,0 0-4 0,0 2-7 16,0 1-13-16,0 0-12 0,-2 0-2 0,2 3 6 15,2 2 11-15,-1 5 11 0,1 3 6 0,2 2 1 16,0 2 1-16,3 0 1 0,2 3 0 0,-1-2 0 16,0 0-2-16,1-1 0 0,2-3 2 0,-1 0-1 15,3 0 1-15,-1-3 2 0,-1-1-2 16,0-4 3-16,1-4-1 0,-2-1 1 0,-2 0 3 15,0-2 2-15,-2 0-1 0,2-3 6 16,3-2 0-16,-3-1 1 0,3-3 0 0,0-2-2 16,-1 0-4-16,0-3-1 0,1 1-1 0,-4-3 1 15,2 3 1-15,-4-5 0 0,4 1-2 0,-4 0-3 16,0-5-1-16,0 0-1 0,-2-1 1 16,1 1-1-16,-3 2 0 0,-1 1-3 0,-1 1 1 15,0 1 2-15,-3 0-2 0,2 5 2 0,-2-1-2 16,0 2 0-16,0 1 0 0,1 0 1 15,-2-1 2-15,0 5-3 0,1-2 0 0,-1 2 0 16,0 0-4-16,0 2 4 0,1 0 0 0,-1 1 0 0,2 2 2 16,0-4-2-16,1 4-1 0,0-1 1 15,1 0 1-15,1 1-3 0,-1 0-1 0,1 1-4 16,1-1-6-16,-1 1 1 0,0-1 1 0,1 0-4 16,-1 3 2-16,2-2 0 0,0 1 4 15,1 1 7-15,3 1 5 0,4 1 1 0,4 0 0 16,2-1 1-16,6 1-6 0,2-4 4 0,6 0 1 15,3-1-2-15,2 0 5 0,0-1-4 0,0-1-3 16,-4-2 2-16,-2-1 0 0,-2 0-1 16,1-1 2-16,-4-1-1 0,4 0-4 0,-5 2 4 15,-2-1 0-15,-4 1 2 0,-2 0 3 0,-5 1-3 16,-4 2 0-16,-1 1 1 0,-4-2 1 16,1 3-1-16,-2 0 1 0,-2 0-3 0,1 2-8 0,1-2 5 15,-1 0-4-15,-1 1-1 0,2-1-1 16,-2 0-8-16,-1 2 0 0,0 3 3 0,-4 1 9 15,-1 3 0-15,-2-1 1 0,-1 4-1 0,0 1-6 16,0 1 4-16,3 1 0 0,-2 0 1 16,1 2 5-16,3 0-6 0,1 0 2 0,1 2-1 15,3 1-3-15,-1-1 6 0,4-1-1 16,0 0 1-16,2-1-1 0,4-3 1 0,-2-3 2 0,2 0 0 16,4-3 6-16,-1-2-4 0,3-2 1 0,-1-2 1 15,3-1-5-15,-1-1 7 0,3-1-1 16,-2-1-1-16,3-2 1 0,-4-1-4 0,2-2 0 15,-1-1 0-15,1 0 5 0,0 0-4 0,-3-3-1 16,-3 1 1-16,0-1-8 0,-1 0 8 16,-2 1 3-16,-4 1 1 0,3 1 5 0,-6 0-2 15,1-2-3-15,1 2-1 0,-3-2 0 0,0 1-4 16,0-1-1-16,-2 2-3 0,0-2-3 0,1 0 4 16,-3 1 0-16,-1 1 2 0,3-1 3 15,-2 1-4-15,0-1-1 0,1 1 1 0,-3 1 1 16,4 1-2-16,-2-1 2 0,2 3-1 0,-2-1-9 15,3 2 9-15,-2 0-1 0,2 2 0 0,0 0 8 16,-1-2-8-16,2 3-6 0,-1 0-1 0,1 3-10 16,0-3-4-16,0 2 0 0,-1 1 2 0,0 2 3 15,-3 2 10-15,1 3 2 0,0-1 1 16,0 1 6-16,1 3-4 0,-3 1-1 0,4 0 0 16,-2 1-2-16,2 0 3 0,0 3 0 0,1-2 2 15,2 0-4-15,0-2 4 0,0 1 0 16,4-2 0-16,-2-1 7 0,-1-2-6 0,3-1-1 15,-2-4 1-15,3 0-6 0,-2 0 9 0,1-3 0 16,2-1 2-16,-2 0 1 0,1-2 0 16,2 1 3-16,1-2-1 0,0-2 4 15,1-1-5-15,0-1-1 0,0-5-1 0,2 1-4 0,-2-3 3 16,2-2-2-16,-2-1 0 0,1-1 1 0,2-1-1 16,-3 0 0-16,3 0 1 0,-3 0 2 15,0-1-5-15,5 2-1 0,-2 0-1 0,2 0-6 16,-3 5 6-16,-1 1 0 0,-3 4 0 0,0-1 2 15,-3 3-2-15,0 0-1 0,-2 3-1 0,-2 2 0 16,1 0-6-16,-3 0-7 0,0 1-4 0,1 2-3 16,0 0 5-16,3 7 7 0,0 0 5 0,-1 4 5 15,4 4-1-15,-4-2 0 0,3 2 1 0,-2 1 1 16,2 0 0-16,-2-2-1 0,5 2 0 16,-1-2-4-16,0-1 4 0,4-4 2 0,-1 1 1 15,0-3 4-15,2-2-3 0,1-1 1 0,2-4 3 16,1-2-2-16,-1-2 2 0,-1-2 1 15,4-4 1-15,-6-1-3 0,5-2 3 0,-5-3-1 16,2-1-1-16,-1 0 4 0,-2-2-6 0,1-2-3 16,-2 3 1-16,2-4 0 0,-3 1 1 15,-2-3 2-15,1-2 0 0,-3-1-3 0,3 1 1 16,-6 3 0-16,3-1-2 0,-5 1 7 16,2 1-5-16,-2 3 3 0,1 4 2 0,-2-1-4 0,0 1 3 15,0 0-2-15,0 3-3 0,0 1-1 16,0 1 3-16,0 3 3 0,-2 2 0 0,2 2 5 15,0 0-11-15,0 0-8 0,0 1-8 0,0 1-9 16,-1 4 5-16,0 3 4 0,-1 3 7 0,2 6 3 16,-1 4 1-16,0 1 2 0,-2 2 2 0,-1 2 2 15,2 0-3-15,-4 2-1 0,1 1 0 16,-3 2-3-16,0 2 3 0,1-2 0 0,0 0 0 16,-3 0-2-16,3-4 0 0,5-3-9 0,0-4-13 15,0-5-14-15,2-2-26 0,2-3-23 0,0-1-35 16,-1-3-61-16,4-2-98 0,1 0-272 15,1-4-521-15,3-4-284 0</inkml:trace>
  <inkml:trace contextRef="#ctx0" brushRef="#br0" timeOffset="76730.304">13787 4034 2496 0,'0'-3'189'0,"-1"1"-72"0,1 0-46 0,-1 4-29 15,0-1-15-15,-3 0-7 0,-1 2-9 0,-2 2-1 16,-4 4 4-16,-1 5-3 0,0 1 1 0,-5 2 2 16,3 2 0-16,-5 0-2 0,0 2 0 15,-2 1 1-15,-1-1 2 0,-5 1 0 0,0 0 0 16,-3-2-2-16,2 1-1 0,-1-2 0 0,-1-1-2 16,7 0-3-16,-2-6-3 0,8-5-3 0,1 0 1 15,5-3-1-15,1-2 1 0,5-1 6 0,2-1 8 16,2-1 5-16,1-1-2 0,0-2-6 0,1-2-12 15,2 0-5-15,1 0-4 0,-1-2-4 16,6 0-4-16,0 2-1 0,2 1 0 0,0 2 4 16,0-2 5-16,4 4 3 0,0 0 3 0,3 3 0 15,1 3 2-15,2 2 4 0,1 2-2 16,-2 3 1-16,5 0-1 0,-3 4 0 0,1 3 2 16,-4 1 3-16,2-1 0 0,-4 1 1 0,4-4 3 15,-1 2 0-15,-1-4 4 0,0 1 5 16,1-4 3-16,0-1 5 0,0-1 3 0,0-3 4 15,-2-1 1-15,-2-4 4 0,-1-1-1 0,-3-1 0 16,2-3-3-16,0-1-2 0,-2-1-6 0,-1-2-3 16,0-2-3-16,-1 0-5 0,-1-4-4 0,1 1 0 15,-1-2-3-15,-4 0-1 0,-1-3-2 0,-3-3-2 16,0-2-1-16,-2 1-3 0,-2 0-3 0,-3 1-1 16,-4 2-6-16,-1 3-4 0,2 0-12 15,-2 2-24-15,-4 3-29 0,0 2-44 16,-6 3-55-16,-2 1-81 0,-4 3-192 0,4 3-535 15,-6 0-602-15</inkml:trace>
  <inkml:trace contextRef="#ctx0" brushRef="#br0" timeOffset="77405.4814">10466 3938 1 0,'-4'-1'288'0,"-4"1"103"0,2-2 0 15,0 1-22-15,5 2-73 0,1-1-90 16,0 2-68-16,0-2-62 0,1 1-35 0,1-1-15 16,-1 0-5-16,1 1 2 0,0-1 53 0,2 2 36 15,5-1 28-15,3 2 15 0,6-2-40 0,5-1-27 16,5 2-22-16,0-2-10 0,4 0-7 16,2-2-10-16,4 2-2 0,5 0-8 0,4 0-3 15,2 0-2-15,4-1-4 0,6-1-2 0,-2 1-2 16,3 0-1-16,1 0-2 0,-3-1 0 15,3-2-1-15,-4 1-1 0,-2-3 0 0,-5 1-2 16,-5 2-1-16,-6-1 0 0,-1 1-1 0,-5 0 0 16,-4 0-4-16,-8 2 1 0,-5 1-2 0,-6 0 0 15,-5 0 2-15,-4 0 2 0,-1-2 1 16,-1 2 0-16,1 2-1 0,0-2-1 0,-2 0-1 16,2 1 0-16,-1-1-2 0,1 0-1 0,-1 0 1 15,1 0 2-15,0 0-2 0,0 0 2 0,0 0-1 16,-1 0-3-16,1 0 0 0,0 0-3 0,0 0-3 15,-1 2 2-15,-3 1-1 0,0 0-1 0,-5 3-5 16,-1 0-21-16,2 1-36 0,0 0-59 16,1 1-102-16,-4 1-229 0,2 0-576 0,1 1-501 15</inkml:trace>
  <inkml:trace contextRef="#ctx0" brushRef="#br0" timeOffset="80121.7308">15384 4191 672 0,'0'-4'498'0,"0"-2"-86"15,0-1-108-15,0 0-34 0,-2 2-54 0,1 0-52 16,0 1-53-16,-1-1-29 0,-3-1-19 0,2 1-10 16,-5 0-10-16,4 2-6 0,-5-2-5 0,0 0-5 15,-2 3 1-15,-3-1 2 0,-1 3 1 16,0 0 2-16,-4 2-4 0,-1 1-4 0,-2 3-4 15,-2 0-3-15,-2 2-2 0,-3 3 0 0,-7 2-4 16,3 2-1-16,-1 0-4 0,-2 0 0 16,6 2-1-16,5 1-3 0,2 0-1 0,4 1-1 15,2 0-3-15,4 1 1 0,4-1-2 0,2 0 1 16,2 1 1-16,5-1 0 0,5-1 5 16,4-3-2-16,2-1 5 0,6-5 4 0,3 0 1 15,6-3 4-15,5-4 1 0,10-3 0 0,5-3-2 16,2-2-1-16,-2-3-3 0,2-3-1 0,-5-3 1 15,3-4-2-15,-3 0 2 0,-3-4 2 16,-1-1-4-16,-5-5 1 0,-1 0 1 0,2-7 0 0,-4-1 2 16,-4-3-2-16,1-2-1 0,-6-2 0 0,1-1 3 15,-7 2-3-15,-4-1-1 0,-4 2-1 16,0 0-8-16,-6 4 6 0,-1 1-3 0,-1 3 1 16,-2 2 3-16,-5 2-3 0,2 1 2 0,-3 6-1 15,0 0 2-15,-2 6-4 16,4 4 0-16,-2 5 1 0,0 3-10 0,4 1 7 0,-3 3-4 15,-1 2-3-15,3 5 3 0,-4 4-5 0,-3 6 2 16,-3 8 3-16,1 5 2 0,-2 4 1 0,1 5-1 16,1 1 0-16,3 4-5 0,6 3 6 15,-2 3 0-15,6 5-2 0,1 1 4 0,1 3-4 16,6 0-1-16,2-7 3 0,3-1-2 0,6-9 2 16,-1-5 2-16,8-6-2 0,-2-7 2 15,0-6 1-15,2-3 0 0,0-5 3 0,1-5 2 0,-2-4-1 16,4-4 2-16,-4-3-1 0,5-1-1 15,1-6 1-15,-3-2 1 0,-3 0 3 0,-3-4-1 16,-2-1 0-16,1-1 0 0,-4-2-2 0,-1-3 2 16,-4 0-2-16,4-1-1 0,-5-2-1 0,-3 4-1 15,1-1 5-15,-5 3 3 0,0 4 0 16,-3 1-3-16,-3 6 0 0,2 1-6 0,-1 1 0 16,-2 3 3-16,-1 0-8 0,3 2 0 0,-1 3 0 15,-1 1-5-15,2 0 0 0,1 2-5 16,-1 2-3-16,-3 0-1 0,0 3 2 0,-3 6 4 15,-1 2 2-15,1 4 4 0,1 3-2 16,-1-1 1-16,0 4-1 0,5 4 1 0,-2-2 1 16,4 0 0-16,5 3 1 0,0-2 1 0,4 1 0 15,5-2 1-15,-1 0-1 0,7-4 1 0,2-3 1 16,6-2 0-16,-2-4 1 0,5-4 1 0,4-1-2 16,-6-4 2-16,5-1-1 0,-2-5 1 0,0 0 1 15,1-4-2-15,0-1 1 0,-1-1-2 16,-1-4 2-16,-2-1 0 0,-3 0 0 0,1-2 2 15,-3-3-4-15,4 0 1 0,-4-1 3 0,-1-2-4 16,-2 1 2-16,0 2-1 0,-2 1-1 0,-6 3-1 16,-1 1 3-16,-1 0-1 0,-2 1 4 15,-5 1-1-15,3 1-4 0,-4 3 1 0,-1 0-3 0,-1 0 2 16,0 1 1-16,-2-1-2 0,0 2 0 16,-4 1-3-16,3-1 0 0,-4 0 0 0,-3 1 0 15,0 1-3-15,0 0 3 0,-1 2 1 16,-1-1-3-16,-5 2 4 0,6 1-2 0,0 1-2 15,-2 2-1-15,4 1-3 0,-1 0 1 0,0 3-1 16,-1 2 4-16,1 0-1 0,-2 4 5 16,-2 1 0-16,1 2-1 0,3 1 0 0,1-1-1 0,-1 4 0 15,3 0 1-15,2-1 2 0,2 2-3 16,-1 0 0-16,4-2 0 0,4 2 1 0,0-1 1 16,3-2-1-16,3-2 0 0,-1-3-2 0,2 1 1 15,1-2 5-15,2-1 1 0,4-2 2 16,1-3 1-16,1-3 0 0,1 0 0 0,-1-7 2 15,1 2 0-15,-2-3-2 0,-5 0-1 0,5-1-1 16,-4-5 1-16,1 0 1 0,0-3 0 0,-1 3 2 16,1-5-4-16,-3 0 2 0,-3 0-1 15,-1-3 1-15,2 1-1 0,-3-2-1 0,-3 1-1 16,1 1-6-16,-4-1 4 0,-1 0 0 0,1 1 0 16,-2 3 5-16,-3 1-6 0,3 2-2 0,-3 0 1 15,-2 2-4-15,3 0 5 0,-1 2 0 0,-2 2-1 16,3 3 0-16,-1-2 0 0,-1 2-2 15,0 1 1-15,4 1-3 0,-1 1-4 0,1 0-7 16,0 1-5-16,-1 0-2 0,-1 5 3 16,0 1 7-16,-1 3 4 0,3 4 1 0,0-2 5 15,1 5 2-15,5-3 0 0,2 1 8 0,4 2-7 16,1-4 1-16,8 2 3 0,5-3-9 0,4-2 7 16,3-3 0-16,0-1-1 0,3-1 2 0,-2-5-1 15,3-3-1-15,-2-2 4 0,-3-4 4 0,1 0-4 16,1-5 0-16,-2-2-2 0,-1 0-4 15,-2-2 5-15,1-2 3 0,-2 2-2 0,-4 1 3 16,1-6-4-16,-7 3 0 0,-1 0 0 0,-6 2 2 16,-4 4 0-16,-4-1-2 0,-3 5-1 0,-2-1-3 15,-2 3-1-15,-1 2 0 0,-4-3-2 0,-2 5 0 16,-7-3-2-16,0 5-1 0,-5 1 1 16,2-3 2-16,-1 8-1 0,2-1 0 0,0 5-2 15,7 4-3-15,-1-1-1 0,2 5 0 0,7 4 2 16,-1 1 1-16,4 6 3 0,1 1-1 15,3 4 2-15,0 0 1 0,4 4-1 0,1 2 3 16,2 1-3-16,0 4-3 0,0-1 5 0,1 0 0 16,-1-1 1-16,-1 0 8 0,-3-2-9 0,2-4 0 15,-4-4 1-15,4-5-6 0,-5 0 7 0,2-7-2 16,-2-1-1-16,-1-2-3 0,-2-5 1 16,-2 0 3-16,1-4 0 0,0-2 7 0,-1-3-5 15,-3 0-1-15,4-2 1 0,-5 0 0 0,3-3 2 16,-3-1 0-16,0-3 2 0,1-2-5 0,-1-2 1 15,5-3 0-15,1 1-4 0,3-4 8 16,5-4-12-16,5-3-3 0,6-3-3 0,7-6-5 16,10-7 5-16,7-1 0 0,1-5-1 0,3 0 1 15,1-2 0-15,5-2 2 0,3 0 4 0,-6 4 3 16,-1 1 0-16,-3 8 1 0,-8 1 1 16,-3 3-1-16,-7 4 3 0,-8 5 3 0,-3 1 2 15,-6 7 1-15,-7 0 1 0,-3 4 1 0,-2 2 0 16,-5 1 1-16,-4 3-7 0,1 2-4 15,-4 4-3-15,-5 1-6 0,-2 3 5 0,-6 6 3 16,-3 3 1-16,4 3 4 0,1 1-3 0,3 3-4 16,3 3 2-16,6 1 0 0,2 3 1 15,4 0-1-15,7 2 0 0,7-2-3 0,3-2 4 0,3-2 3 16,5 0-4-16,-1-2 5 0,3 0-4 16,0-1-1-16,0 0 2 0,-1 0-5 0,-1-1 5 15,-3 0 0-15,-2-4 0 0,-3 1 1 0,-4-1-3 16,1-1 1-16,-4 0 0 0,-2-1 5 0,1-2-3 15,-4-1-1-15,1 2 1 0,-1-4-1 0,0 1 0 16,-2-1 0-16,0-1 0 0,3 0-3 16,0-1 2-16,0 0 2 0,1-1-1 0,1-2 4 15,1 0-2-15,6 0-1 0,3-1 1 0,4-2 0 16,9-4 0-16,0-3 1 0,8-1-1 16,2-4-1-16,-1 0 2 0,0-3 0 0,4-2 0 15,-2-3 6-15,-1 1-4 0,-2-4 0 0,-2-1-1 16,0 0-3-16,-2 0 1 0,-2 2 0 0,-2 2 5 15,-5-1-2-15,-3 1 3 0,-6 2 1 16,0 3-3-16,-4-2 4 0,0 0-2 0,-4 5-2 16,-2 1-2-16,0 1-4 0,-1 1 1 0,-2 1 1 15,-3 2-2-15,3 0 0 0,-5 3-3 16,2 0-3-16,-2 3 0 0,-7 3 5 0,-3 1-3 16,-6 5 0-16,-1 4 0 0,-4 0-5 0,0 5 4 15,4 2 2-15,2 5 0 0,2 0 0 0,5 4 1 16,4 0 0-16,6 1-1 0,3-2 4 0,6-4-3 15,0-3 0-15,6-5 2 0,3-1-5 0,-2-5 6 16,6 0 1-16,0-4 1 0,3-6 3 16,-2-3 1-16,3-1 0 0,0-5 0 0,0 2-1 15,0-4-1-15,1-1 0 0,-4-1-1 0,2-3-1 16,-2 0 2-16,-2 0 0 0,0-1 1 16,-1-1 1-16,-6-1-3 0,2 2 1 0,0-1-2 0,-3 0 2 15,-2 2-1-15,-4 3-2 0,0 0 0 16,1 2-3-16,-2 3 3 0,0 1 0 0,-2 3 1 15,1 1-4-15,1 0 2 0,0 2-3 16,-1 1-3-16,1 2-2 0,1 0-13 0,-1 0-1 16,0 1 1-16,0 2 5 0,-1 6 9 0,2 3 3 15,0 3 1-15,1-1 3 0,0 3 2 16,0-3-3-16,1 3 0 0,1 0-1 0,-2 0-1 16,0-2 2-16,1 1 0 0,0-3-3 0,-1 0 1 15,0-3-7-15,2 0-16 0,0 1-19 0,0-4-30 16,2 2-37-16,-1-3-33 0,2-1-73 0,5 3-119 15,-1-5-405-15,4 0-843 0</inkml:trace>
  <inkml:trace contextRef="#ctx0" brushRef="#br0" timeOffset="80979.3325">18791 4016 2290 0,'3'-9'308'0,"3"-2"-127"15,1 0-43-15,0-1-9 0,0 3-3 0,-2 4-21 16,0 1-32-16,-1 1-29 0,-2 3-25 16,2 3-17-16,-1 0-4 0,2 3-7 0,3 4 3 15,0 7 4-15,0 3 0 0,-2 4 4 0,2 2 0 16,-3 0 0-16,-2 1 2 0,0 0 0 16,-5 2 1-16,-1-1 0 0,-1-1 1 0,0-2 2 15,-2-1-2-15,4-4 1 0,-2-3 0 0,1-4-3 0,2-3 2 16,0-2 0-16,-1-5-1 0,2 0 2 15,0-3 5-15,0 0 8 0,2 0 10 0,-2 0 11 16,1-2 7-16,0 0-6 0,2-1-8 0,1-6-16 16,2 0-10-16,0-3-5 0,3-1-2 15,-1-1 0-15,2-2 1 0,4-2-2 0,-1-1 2 16,1-3-1-16,2 1-2 0,0 0 2 0,-1 0-3 16,5 0-1-16,-2 2 1 0,3-1 0 15,-1 3-1-15,-2 5 2 0,-2 1 1 0,-2 3-2 16,-1 4 3-16,-3-1-2 0,-2 2-4 0,-3 1-4 15,0 4-5-15,-3 1-5 0,4 2-2 0,-2 1 4 16,1 6 3-16,-1 0 6 0,0 8 3 16,-2 1 3-16,-1-1 4 0,-1 1-3 0,-1 0 1 15,-1-1 0-15,-1 0-1 0,1 1 1 0,-1-3 0 16,-2 3 0-16,1-4 0 0,-1-3 0 16,2-1 1-16,-1-2 0 0,3-4 1 0,1-4 0 15,0 1 3-15,0-4 4 0,1-2 6 0,-1 2 6 16,1-3 1-16,3 0-6 0,0-3-6 0,2-3-4 15,0-2-4-15,1 2 0 0,0-2 2 0,2-2-3 16,1-2-3-16,-2-3 1 0,5 1-4 0,-2 0 3 16,6-4 3-16,-2 0-1 0,3 0 1 15,-2 1 1-15,0 3-2 0,0 1 0 0,0 1 0 16,0 4-2-16,0-1 2 0,-4 5-1 0,-1 1-3 16,1 5-2-16,-6 1-5 0,2 0-1 0,0 1-2 15,-2 2 1-15,0 2 0 0,2 6 2 16,0-1 3-16,0 5-1 0,-3-1 6 15,1 4 1-15,-1 0 0 0,1-1 2 0,-2 1-1 0,0-1 0 16,-2 1 2-16,1-4 0 0,-3 1-2 16,2-3 0-16,0-3 1 0,-1-2-2 0,1-2 3 15,0-2 1-15,-2-1-1 0,1-1 4 0,-1-2 3 16,1 1 6-16,0 0 5 0,3-4 2 0,1 1-5 16,4-2-5-16,3-3-3 0,4-1-6 15,6 0 1-15,-1-5-1 0,6 0-1 0,-1-4 3 16,3 2-1-16,0-2 2 0,-6 0 4 0,3-3-1 0,-4 3-2 15,-1-2-2-15,0 4-1 0,-5 2-1 16,-2 3 2-16,-4-1 1 0,-1 4-1 0,-5 2 3 16,1 1 0-16,-2 4-3 0,-3-1 1 0,0 2-6 15,0 0-4-15,0 2-4 0,0-2-4 16,0 1-4-16,-1-1 0 0,-1 1 3 0,2 2 2 16,-2 0 4-16,4 3-10 0,-2 1-27 0,3 1-39 15,1-1-59-15,2 0-88 0,3-2-172 0,5 1-624 16,0-6-604-16</inkml:trace>
  <inkml:trace contextRef="#ctx0" brushRef="#br0" timeOffset="81113.8207">20291 3946 2290 0,'-1'-6'310'0,"1"-2"-119"16,-2-3-86-16,-1 4-41 0,0 2-18 0,-1-3-11 16,0 3-16-16,1 2-15 0,1 2-25 0,1 1-23 15,-3 1-78-15,-1 2-308 0,-4 4-1115 16</inkml:trace>
  <inkml:trace contextRef="#ctx0" brushRef="#br0" timeOffset="83214.1705">4829 5525 37 0,'0'-2'436'16,"0"-1"-143"-16,0-1-71 0,0 1 3 15,2 1 9-15,-1 1-6 0,-1 0-52 0,0-1-44 16,1 4-52-16,0-2-42 0,0 1-27 0,-1-1-13 16,0 1-6-16,0-1-5 0,2 1 8 0,-1 0 9 15,3 1 9-15,1 0 12 0,3-1-1 0,2 1 4 16,4-1 1-16,1 1 4 0,1-1 2 16,1 2 2-16,3-2 4 0,2-1 5 0,3 0-1 15,3 0-2-15,2 0-3 0,3 0-5 16,-1-1-6-16,3-1 0 0,0 1-5 0,3 1-4 15,-2-1-2-15,1 1-5 0,-5-2 1 0,1 1-1 16,3 1-1-16,-4 0-2 0,1-2-2 0,1 1 0 16,1 0-1-16,-4-2 6 0,0 2-2 0,-1 0-3 15,1 0 1-15,-1 1-7 0,1-1 3 0,-1-1 0 16,0 2-1-16,0-1 3 0,-4 0-3 16,2 0 0-16,2 0 1 0,0-3 0 0,2 3-1 15,1 1-1-15,0 0 2 0,-3 0-4 0,-2-1 2 16,-1 1 1-16,0 0 4 0,0 0 6 0,0 0 0 15,2 0-1-15,2-1-4 0,0 1-4 16,1 0-2-16,-1-1 1 0,2 1-1 0,2 0-4 16,0 0 5-16,1 0-1 0,2 0 0 0,-1 0 4 15,3-2-3-15,5 2-1 0,-1 0 2 0,4-1-2 16,-2 1 1-16,4-1 2 0,-2-2 0 16,3 3-2-16,-1-2 4 0,3 0 0 0,3-1 2 15,-2 1 4-15,-2-2-6 0,5 2 0 16,-3 0-3-16,-1-1-2 0,4 1 2 0,-4 0 2 0,1 1 0 15,2-1-3-15,-2 0 6 0,3 0 0 16,-4-2 1-16,5 1 5 0,-2 1-7 0,2-2-3 16,0 1 1-16,-1 0-6 0,1 0 4 0,3 0 0 15,0-2-2-15,0 3 1 0,0-2-1 0,0 1 2 16,0 0-1-16,1-2 5 0,0-1-2 0,3 1 0 16,-2 2 0-16,1-1-5 0,-2 1 2 15,5-2 0-15,-1 0 1 0,3 3 0 0,0-2 1 16,1 1 1-16,0 0 1 0,-4 0 3 0,5-1-5 15,0-1-2-15,-1 3 0 0,0-1-5 16,1 2 8-16,-1-3 1 0,2 2-1 0,0-2 3 16,-3 2-4-16,1-3-1 0,-4 2-1 0,1-1 3 15,-3 1-1-15,4 1 3 0,-1-2 0 0,1 1-7 16,2-1 5-16,2 1-1 0,-2 1-1 16,2 1 6-16,0-2-7 0,-2 1 0 0,2 0-2 15,0 1 3-15,-1-2-2 0,-1 2 0 0,3-1 1 16,-1-1-6-16,-3 1 5 0,3 0 1 15,-2 1-2-15,-2-1 7 0,-2 0-5 0,0 1 0 16,0-1-1-16,-5-1 0 0,2 2 0 0,-2-2-1 16,3 1 1-16,-3-3-4 0,1 3 4 0,-2-2 1 15,2 2 0-15,-2 0 3 0,1-1-5 16,1-1 0-16,-2-1 1 0,1 3-3 0,-1 0 2 16,-1-1 0-16,4 1-1 0,-2 0-4 0,5-1 6 15,-3 1-2-15,-2 1 1 0,1-2 6 0,-1 2-6 16,0-1-1-16,2 0 2 0,-4 0-4 0,4 1 3 15,-2 1 0-15,3-1 0 0,-1 0-2 16,-1-2 1-16,0 3 2 0,-1-2 2 0,0-2 5 16,-1 2-5-16,1 0-3 0,-1-2 1 0,0 3-3 15,-3-2 3-15,1 1 2 0,2-1-3 0,0 2 2 16,3-2-1-16,0 1 0 0,1 0 1 0,-3 1 4 16,2-2-6-16,-2 3 1 0,0-3 0 15,1 2-4-15,-1-1 4 0,1 1 0 0,-1 0 1 16,5 0 1-16,-3 1 0 0,1-1 0 0,2 1-1 15,-3-1 3-15,-2-1-4 0,1 2 3 16,-1-1-2-16,0 0-4 0,0 1 4 0,0-1-1 16,-1 1-1-16,2-1 3 0,-1 0-3 0,2-2-1 15,3 2 1-15,-4 1 2 0,2-1-1 16,-3-3-1-16,-1 2 0 0,1 0-6 0,-2 0 6 0,0 1 0 16,-3-1 1-16,5-1 5 0,0 2-5 0,5 0 1 15,-3 0 1-15,0 0-2 0,-1-2 0 16,4 2 1-16,-2-2 1 0,-1 0-3 0,-2 0 4 15,1 0 1-15,1 1 0 0,3 0 5 0,0 0-5 16,2 1-2-16,0 0 0 0,1 0 0 0,-3 1-1 16,-3-3 2-16,2 2-1 0,-3-3-3 15,1 2 3-15,-1 1-1 0,1 0 0 0,3 0 3 16,-1-1-3-16,1 1-2 0,1 0 2 0,-2 1-3 16,-2-1 1-16,-1-1 0 0,-1 2-2 0,-1-1-2 15,0-1 2-15,-3 2 4 0,1-1-2 16,-1 1 5-16,0 0-5 0,0 1 0 0,1-1 2 15,-4 2-5-15,-4-1 3 0,1-1-1 16,-4 2 1-16,-2-2-2 0,-6 1 1 0,-4-1 3 16,-4 1-3-16,-1 0 6 0,-3-1-4 0,-2 0-1 15,-1 2-2-15,-4-2 0 0,-3 1 2 0,-3-1 0 16,-2 0 3-16,-5 0-2 0,-2-1 2 16,-4 1 0-16,0 0 2 0,-1 1 2 0,0-2-2 0,0 2-2 15,0-2-1-15,0 1 0 0,0 1 1 16,-1-1 1-16,1-1 0 0,0 1 0 0,0-2 0 15,0 2 1-15,0 0-1 0,0 2 2 0,0-2-3 16,0 0 1-16,0 0-2 0,-1 0-4 16,1 0 3-16,0 0-1 0,0-2 2 0,-2 2 0 0,2 0 0 15,0 0-1-15,0 0-3 0,0 2 4 16,-1-2-5-16,1 0-2 0,0 0-7 0,0-2-21 16,-1 2-30-16,0 3-17 0,-4 1-61 15,-8 5-151-15,-9 2-808 0,-7 2-675 0</inkml:trace>
  <inkml:trace contextRef="#ctx0" brushRef="#br0" timeOffset="91173.1658">2706 7567 1 0,'1'-3'0'0,"-1"0"0"0,0-2 0 0,0 1 0 16,0-2 27-16,0 1 222 0,0 2-9 0,-1-2-33 15,1 2-21-15,0-3-17 0,0 3-22 0,-1-2-11 16,1 0-11-16,-1 2-9 0,-1-1-12 0,1 0-4 15,1 0-6-15,-1 1-11 0,-1 0-6 16,1 1-8-16,0-2-5 0,-1 1-7 0,1-2-2 16,-2 1-1-16,1 0-6 0,1 3-4 0,-1-3-7 15,0 0-3-15,-1 2-4 0,0-1 0 0,2 0 1 16,-2 0-2-16,0-2 0 0,0 2-2 16,-2-1-2-16,0 0-1 0,2 0-3 0,-2 0 0 15,0 0-3-15,-1-1-4 0,3 1 0 0,-5-1-2 16,4 1 0-16,-3-1 1 0,4 2-4 0,-4-2-1 15,4 2-1-15,-5-2 0 0,5 2-1 16,-3 1 0-16,-3-2-2 0,5 2-1 0,-3 0-3 16,3-1 1-16,-2 2 2 0,2-1 0 0,-3-2 3 15,2 3-3-15,-2 0 0 0,-1 1-2 0,2-2 0 16,-1 2 3-16,-2-1-3 0,0 0 0 16,2 1 1-16,1-1-2 0,-2 2 2 0,0-1 0 15,3 0 0-15,-4 0 0 0,0 0 0 0,0 1 1 16,3 0-2-16,-1 1 2 0,-4-2-2 15,3 1 0-15,0 0 3 0,-2 2-3 0,2-1 1 16,-4-1 1-16,1 2-2 0,2-2 2 0,-1 2 2 16,-1 0-3-16,3-1 0 0,-2 1 1 0,1-1-3 15,-4 3 3-15,3-2 0 0,-2 1-4 16,2 0 2-16,0 0 1 0,-1-1-3 0,1 3 3 16,0-2 0-16,-3 0-2 0,3 2 1 0,-1-2 1 15,-2 1-3-15,0 0 1 0,1 0 0 16,2 0-2-16,0 0 3 0,-2 1-1 0,2-1-1 15,1 2 1-15,-2-1 0 0,1 2-3 0,0-1 3 16,0 0-1-16,0 1-2 0,-1-1 1 0,0 1-1 16,2 0-1-16,1-2 4 0,-3 4 1 0,0 0 1 15,0 2 4-15,-3-1-5 0,1 1 0 0,3 1 0 16,-2-4-2-16,1 2-1 0,1-2 0 16,1 2-1-16,-1-1 0 0,0 1 4 0,-2 0-3 15,2-1 0-15,-1 2 2 0,1-2-4 0,1 2 2 16,1-2 1-16,-2 3-2 0,3 0-1 15,-1 0 3-15,-2-1-1 0,1 2-5 0,1-1 5 16,-1 3-2-16,0-2-1 0,1 0 5 0,1 1-3 16,0-2 0-16,-2 1 0 0,5 0-1 0,-2 0 0 15,0 2 0-15,0-2 3 0,-2 1-2 16,4 0 4-16,-2-1-3 0,3 1-2 0,-2-2 3 16,1 2-6-16,-3-1 6 0,3 0 1 0,2 1-2 15,-2 0 0-15,0 1 2 0,2-1-4 16,-3-1 6-16,3 2 2 0,-1 2-5 0,-1-2 1 15,0 1-1-15,1 0-4 0,-2-1 3 0,3-1-1 16,2 3 0-16,-2-1 5 0,0-3-2 0,-2 4 0 16,2-3-4-16,2 0 0 0,0 2-1 0,-1-1 2 15,0-3 5-15,0 3-7 0,1-3 5 16,0 2 1-16,0-1-4 0,1-4 8 0,-1 4-5 0,0-1-1 16,0-1 1-16,1 2-4 0,0-3 3 15,0 1 0-15,2 1 2 0,1-1-2 0,-3 0 1 16,1-1 1-16,3 1-2 0,-1-2 6 0,-2 3-4 15,4-2-2-15,-3 1 1 0,2 1-3 16,-1-1 3-16,2 0 1 0,-2 1 2 0,3-1-3 16,1 3 0-16,-2-2 0 0,2 1-4 15,-2-1 8-15,1 0 0 0,0 0-2 0,1 1 4 0,-2 1-6 16,4 2 2-16,-1-2 1 0,1 0 0 16,1-2 4-16,-2 4-2 0,1-2-4 0,1-1 2 15,0 2-4-15,-1 1 3 0,3-3 2 0,-1 0 2 16,2-1-2-16,-3-1 1 0,2-1 1 15,3 2 0-15,-5-4 4 0,4 2 1 0,0 0 0 16,0-1-1-16,1 1 0 0,2 0 0 0,-4-1 1 16,5 0 2-16,-5 2-4 0,3-2 0 0,1 0-1 15,-2-1-1-15,1-2 5 0,1 1-2 0,-2-1 1 16,1-1-1-16,3 1 1 0,0 0 1 0,-1-3-1 16,1 1 3-16,-4 0-2 0,1-1-1 15,2-1 1-15,1 1-4 0,0-2 3 0,-1 2-1 16,1-1-2-16,0-1 2 0,0 2-4 0,0-3 4 15,1 0 0-15,-4 0 3 0,3 2-3 16,-4-3-4-16,1 1-1 0,-3-1-1 0,-3-1 4 16,-1 0 0-16,-1 1 10 0,6-4 16 0,1-1 1 15,10 0 3-15,0-4-8 0,4 2-16 16,-1-1-6-16,-4 2-2 0,-1-1-2 0,-3-1-1 16,-1 2 3-16,-4 0-2 0,1 0-1 0,1-1 0 15,3 2-5-15,-1-3 4 0,3-1 2 0,-1 1 1 16,0-1 2-16,-1 1-2 0,-2 1-3 0,-2-1-1 15,-1-2 4-15,1 2 0 0,-2-1 0 16,1-2 2-16,0 3-9 0,-1-1 4 0,1 0 2 16,-1 0 0-16,0-2 4 0,0 2-4 0,-1-1-3 15,-2 3-3-15,-1-1 6 0,-1-1-1 0,3 2 1 16,-3-1 4-16,2 1-8 0,0-3 2 0,-2 1 1 16,3-2 1-16,0 0 5 0,0-1-6 15,0 0-4-15,0 0-2 0,-1 2-1 0,-1-3 4 16,-1 2 4-16,1-1 3 0,-1 2-7 0,0-1 2 15,1 0 4-15,2-2 0 0,-1-1 6 0,-2-1-2 16,0 1-7-16,1-3-1 0,-1-1 3 0,-1 2 0 16,1-1 2-16,0 0-1 0,-4 1-3 15,2 1-1-15,0-1 1 0,-1 0 1 0,0 0 2 16,-1 0-2-16,-1 0 0 0,1 1-3 0,-2 1 0 16,1-3 1-16,-1 3 1 0,0-3 2 15,1 4-1-15,-1-4-1 0,0 1-1 0,-1 2 0 16,-1-3 4-16,1 1-4 0,-1 1 0 0,-1-1-2 15,2 1 0-15,0 1 1 0,-2-1 3 16,1 1 2-16,-1-2-3 0,1 1 0 0,-1 0-1 16,0-1-1-16,1-1 4 0,0 0-3 0,-2 1 0 15,0-2 0-15,0 2-2 0,0 0 1 0,0-2 2 16,0 0 2-16,-2 3-3 0,0-1 2 16,2 0-2-16,-2 2-2 0,0-2 1 0,2 3-1 0,-1 1-1 15,-1-1 0-15,1 2 2 0,-1-2 0 16,0 1 2-16,0-2 0 0,1 2-4 0,-1 0 2 15,-1-1 1-15,1 0-4 0,0-1 7 16,-1 2-3-16,-3-1-1 0,2 1 1 0,-1-1-2 0,2 0 0 16,-2-1 0-16,1 4 1 0,0-5-2 15,-3 3 2-15,4 0-1 0,-4 1-1 16,3-1 5-16,-2 1-3 0,-1-1-1 0,2 2 3 0,-3 2-6 16,2 0 2-16,0-2 2 0,-3 0-1 0,3 2 1 15,0-2 0-15,-2 0-3 0,-1 1 0 16,-2-4 2-16,4 3 0 0,-4-1-1 0,1 2 3 15,-1 2-4-15,-1-4 1 0,4 2 2 0,-2 1-3 16,-3-3 3-16,5 3-2 0,-2-1 1 16,0 2-2-16,-2-1 4 0,2-1-3 0,-3 1 1 15,1 1 1-15,-4-1-4 0,3 1 2 0,-1 0 0 16,0 1-2-16,3-2 3 0,-2 4-1 16,-1-1-2-16,1 0 1 0,1 1-1 0,-3-1 2 15,2 2 0-15,0-1 1 0,-2 2-3 0,2-2 1 16,0 1 0-16,-1 2 0 0,-1-4 2 0,2 4-1 15,-3 0-1-15,3 0-2 0,0 1 1 0,-1-1 3 16,1 0-1-16,-1 0 5 0,2-1-3 0,-3 1-1 16,4 0-2-16,-1-1 0 0,0 1 3 15,0-2-1-15,1 2-1 0,0 0 1 0,1 1-1 16,1-1 0-16,-2-3 3 0,1 3-2 0,0 1 1 16,-1-3-2-16,0 2 0 0,-1 1-1 0,-2-4 1 15,2 4 0-15,0 0 0 0,-1 0 0 16,0 1-2-16,-1 1 0 0,0 0 0 0,0 1 1 15,0 2 0-15,-4-3-2 0,5 2 2 0,-2-1-3 16,2-2 5-16,-1 2 2 0,3 0-1 0,-3-1 1 16,2 1-5-16,2 1 1 0,0-2 3 15,3-1 0-15,-1-1 1 0,0 2-3 0,-1 0 0 16,3 0-2-16,0-2 3 0,-2 1 1 0,-2 0-1 16,4 1 2-16,0 1-4 0,-1-1 0 15,2 0 2-15,-4-1-2 0,2-1 4 0,1 2-2 16,1-1-2-16,-2 2 0 0,2-2-1 0,-2 0 2 15,0 0-2-15,2 1 2 0,-4 1-4 0,6 0 0 16,-4-3-1-16,3 3-5 0,-2-1-1 16,-4 2-11-16,6 1-11 0,-3 0-15 0,0 0-22 0,2 1-24 15,-3 1-45-15,5-3-62 0,-3 3-137 16,5 3-293-16,1-2-555 0</inkml:trace>
  <inkml:trace contextRef="#ctx0" brushRef="#br0" timeOffset="91926.4341">2340 7461 1 0,'1'-2'129'0,"-1"-1"354"0,1 0-40 0,-1-1-43 15,0 2-66-15,0 0-73 0,0-1-59 0,0 2-56 16,0 0-33-16,0 1-28 0,1 1-23 16,-1-1-17-16,0 1-17 0,0-1-12 0,-1 1-11 15,1 1-8-15,0-2-6 0,1 1-9 16,-1-1-8-16,-1 0-19 0,1 1-7 0,0 1 11 15,0 1 11-15,1 2 23 0,1 1 11 0,-2 2 0 16,0 3 0-16,0-2 0 0,2 3 2 0,-2 1-1 16,0 2 3-16,0 1 0 0,-2 2 1 0,-1 3 2 15,3 1-1-15,-2 1 2 0,-2 0-1 16,1-1 0-16,1 3 0 0,0-2-5 0,-3-1 1 16,2 3-4-16,1-1 2 0,0 1-1 0,-1 1 0 15,0 2 0-15,2-3-6 0,-1 3 7 16,-2-1 0-16,1 4 4 0,-1-4 3 0,-2 1-5 15,5-3-1-15,-1-1-6 0,0 0 2 0,-3-4-2 16,5-2 1-16,-1 0 0 0,1-1-3 0,-1 0 3 16,1 1 2-16,1-3 0 0,-1 0 1 15,1 3-2-15,-1-2 0 0,0 2-2 0,1 1 3 16,3 1-1-16,-3 1 1 0,-1-1 0 0,0 1-1 16,0 1 0-16,1-1 1 0,-1 2 3 15,-1 0 2-15,1 1-2 0,0-2-2 0,0 0-1 16,-1 1 0-16,1 0 1 0,-4 1-1 0,3-3 1 15,1 2-4-15,-2-1 2 0,2 1-1 0,-1-1 1 16,0-1 1-16,-1-1-2 0,1 0 0 0,-1-2-3 16,1 3 2-16,1-1 2 0,-2-1 3 0,1 1 0 15,0 0-2-15,-1-2 1 0,0 0 2 0,-1 0-1 16,3 0 4-16,-2-1-3 0,1-5-1 16,0 1 0-16,1-5-1 0,0-1 2 0,0 1 0 15,0-3 1-15,0-1-3 0,0-1 2 0,0-2-1 16,0 0 0-16,0-1 7 0,0 0 4 0,0 0 2 15,0 0 7-15,0-1 1 0,0 1 1 16,0 0 4-16,0 0 3 0,-2-1-5 0,4 1 0 16,-2 0-6-16,0-1-9 0,0 1-7 0,0-4-45 15,-2 1-46-15,1-4-59 0,-1-4-100 16,1 0-259-16,2-4-656 0</inkml:trace>
  <inkml:trace contextRef="#ctx0" brushRef="#br0" timeOffset="92575.153">2864 7528 1 0,'-1'-7'0'16,"-1"-3"229"-16,2-1 171 0,0 2-35 0,2 1-19 15,-2 0-19-15,1 1-47 0,-2 3-54 16,1 2-49-16,0-1-53 0,0 3-43 0,0 2-38 16,-2-2-35-16,2 1-23 0,0 0-14 0,-1 0-29 15,1 0-35-15,0 2 10 0,0 0 17 0,0 7 30 16,0 0 46-16,-1 3 4 0,1 3-1 15,0 2-2-15,0 0 1 0,0 3-2 0,0-1 0 0,0 2 0 16,1-2 4-16,-1 2 2 0,0 0 6 16,1 2 2-16,1 0-4 0,-2 1 0 0,1 0-3 15,-1 2 4-15,0 3 6 0,-1 2 3 0,1 0 1 16,-2 1-4-16,1-2-2 0,1 0-4 0,-2-2-5 16,1 1-3-16,1-4-5 0,0 0-5 15,1 0 2-15,-1 1 5 0,0 0 12 0,0 4 4 16,0-4-2-16,0 1-7 0,0-1-10 0,0 2-2 15,0-1 3-15,-1 6 1 0,-2-4 1 16,2 2-2-16,-1 1 0 0,1-1 1 0,-1 3-2 16,-1 1 0-16,-2 2 0 0,3-1-4 0,-3 1 4 15,2-2-4-15,1-3 1 0,0 1 0 0,0-5-1 16,2 1-2-16,-1-2 0 0,1-3 2 16,0-1-2-16,0-1 1 0,0-1 2 0,0-2-5 15,0-3 5-15,0 1 1 0,1-2 1 0,-1 0 2 16,0-1-2-16,0-4-2 0,0-1 1 0,2-3 2 15,-2 1-2-15,0-3 5 0,0 0 1 0,0-2-3 16,0-1 6-16,0 1-2 0,0-2 3 16,0-1 9-16,0 0 5 0,0 0 9 0,0-1 8 15,0 1 4-15,0-1-5 0,0-1-7 0,0 1-19 16,0-1-52-16,0-3-57 0,-3-3-82 16,0-3-128-16,0-5-406 0,-2 2-878 0</inkml:trace>
  <inkml:trace contextRef="#ctx0" brushRef="#br0" timeOffset="93427.8494">1535 8254 1 0,'0'0'0'0,"-2"0"0"0,-1 0 0 0,2-1 292 15,1 1 0-15,0 0-76 0,0 0-61 0,0 0-64 16,0 1-34-16,0-1-4 0,1 0 3 0,-1 0 3 16,0 0 8-16,1 2 3 0,-1-2-3 15,0 0-7-15,0 0-6 0,2 0-11 0,-2 0-6 16,0 0-7-16,0 1-13 0,0-1-10 16,0 0-13-16,2 0-18 0,-1 1 26 0,1-1 25 0,1 1 29 15,4 2 34-15,2-2-1 0,2-1-9 16,0 1-10-16,1 2-7 0,4-2-18 0,-1-1-2 15,3 1-3-15,2-1-6 0,1 0 3 16,0 0-4-16,5 0 0 0,-2 0-6 0,3-1 4 0,-2 0 3 16,6-3 2-16,2 2 4 0,2-2-9 15,1 0-4-15,1 0-6 0,2-2-8 0,0 1 3 16,-1 0-4-16,2 2-4 0,1-1 3 0,-3 2 2 16,1-1-4-16,-2-2 2 0,-4 2 2 15,0-1-4-15,3 2 2 0,-2-2 0 0,-2 2-5 16,1 0 7-16,2-1-4 0,-3-1-2 0,1 1 4 15,-1 0-4-15,2 2 4 0,-1-1 3 0,-2 0-4 16,-1 2-1-16,1-2 0 0,-1 0-3 16,0 1 0-16,-1-1 6 0,3-3 1 0,-1 1 5 15,5 0 5-15,-7-1-9 0,-2 2-5 0,-4-2-3 16,-2 0-5-16,-6 2 1 0,1-1 4 0,-1 0 2 16,0-1-3-16,1 2 7 15,-2-2-7-15,-1 2-2 0,-2 0 5 0,-1 0-7 0,-1 0 6 16,-3 0 1-16,1 1-2 0,-1 0 2 0,-1-1 1 15,-4 2-1-15,1 0 1 0,-1 0 8 0,0 1-5 16,-1 0 1-16,0 0-2 0,-1 0-10 16,0 0 2-16,1 1-5 0,-2-1-4 0,2 0-7 15,0 0-27-15,-1 0-45 0,-1 1-62 0,-2 3-173 16,-4-2-592-16,-2 2-657 0</inkml:trace>
  <inkml:trace contextRef="#ctx0" brushRef="#br0" timeOffset="94542.8126">1830 7896 1 0,'0'1'0'0,"0"-2"14"0,-1 1 408 0,1-1-75 16,0 1-89-16,0 0-82 0,0 1-70 0,1-1-54 15,-1 1-43-15,1-1-37 0,-1 0-35 0,0 1-31 16,0-1-31-16,0 1 34 16,2 2 44-16,-2-1 40 0,1 5 49 0,-1 0-8 0,0 0-5 0,0 1 7 15,1 1 6-15,-1 1 2 0,0-1 2 16,-1 4-3-16,1-1-4 0,-1 2-8 0,-1-2-4 16,1-2-9-16,1 3-5 0,-1-2 1 0,-1 1-5 15,2-3 0-15,0 3 2 0,0-2 0 16,0-2 2-16,0 3-1 0,0-3-3 0,-2 1 0 15,2-1 1-15,0-1 4 0,0 1 4 0,0-2 4 16,0 2-1-16,-1-2 1 0,1 0 3 0,0-2-3 16,0-3 4-16,0 1-2 0,0-2-2 0,-1 1 4 15,2-1 10-15,-1 0 17 0,0 0 32 16,0 0 32-16,0 0 19 0,0 0 11 0,0-1-7 16,0-1-42-16,0-1-33 0,0-2-35 0,0-1-27 15,-1-1 1-15,1 2-2 0,0-3 0 16,0-2 1-16,0 2-1 0,0-2-4 0,1 0 1 15,2-4-1-15,0 1-2 0,0-2 5 16,-1 1 0-16,1 1 1 0,1-1 0 0,-2 3-2 16,4-2 1-16,-3-1 0 0,1 2 2 0,3-3-2 0,-3 1 1 15,1-2 1-15,0 4-3 0,0-4 5 16,-2 1-3-16,4 3-1 0,-3-4 1 0,4 3 1 16,1 0 2-16,-4 0 3 0,3-2 0 15,0 3-3-15,0-1 2 0,0 1 1 0,-2 1-1 16,2 0 6-16,-3 1-5 0,1 3 1 0,1 0-1 0,0 0-1 15,-1 1 1-15,-2 2 0 0,0-1-2 16,-2 2-3-16,2-1 0 0,0 2-1 0,-2 1-4 16,3-2 1-16,-1 3-6 0,-2 0-5 0,-1 0 0 15,5 3-3-15,-3-1 2 0,3 2 3 16,-2-1-1-16,4 1 1 0,-4 1 3 0,4 3 1 16,-1 1 0-16,-3 0 5 0,4 3-1 0,-6 0 1 15,4 1 3-15,-3 1-2 0,-1 3 0 0,3-1 2 16,-2-1-1-16,-2 0 0 0,3 3 1 15,1-1-2-15,-4 0 0 0,1-1 1 0,2 2 1 16,-3-2-2-16,0 0 4 0,0 1-3 16,0-3 2-16,0-1-1 0,-1-1 0 0,1 1 3 15,-1-2-4-15,2 0 1 0,-2-2 0 0,2 1-1 16,-1-2 1-16,0 1 1 0,-1-4 3 0,1 4-4 16,-1-6 1-16,1 1-1 0,-1-2 0 0,0-2 4 15,0 1-2-15,0 0 1 0,0-1-1 16,1 0-1-16,-1 0 3 0,0 0 2 0,0 0 1 15,0 2 0-15,3-2 0 0,-3 0 0 0,0 0-1 16,0-2 1-16,0 1-7 0,-3 1-12 0,6 0-15 16,-3 0-24-16,0-1-27 0,-3 0-74 0,3-2-132 15,0 0-230-15,3-2-328 0,-2-2-34 0</inkml:trace>
  <inkml:trace contextRef="#ctx0" brushRef="#br0" timeOffset="95019.8049">1862 7999 1 0,'-2'0'0'0,"0"-2"0"0,1 1 356 0,-1 0-23 0,1 1-59 16,1 0-64-16,0 0-67 0,0 0-52 16,0 1-45-16,1-1-26 0,-1 0-8 0,0 1-5 15,0-2-1-15,0 2 1 0,2-1 4 0,-2 0 4 16,1 2 2-16,-1-2 4 0,0 0 0 0,2 0-3 16,-2 1-2-16,0-2-5 0,2 1 38 15,1 0 32-15,3-2 29 0,-1 1 17 0,4 0-27 16,5-2-25-16,2 0-24 0,2-1-14 0,1-1-11 15,1-1-8 1,-2 3-5-16,0-2-4 0,2 0 1 0,-1 1-2 16,1-2 3-16,-1 1 0 0,-3 1 0 0,2-2-2 0,-2 1-2 0,0 0 2 15,-2 1 2-15,-3 2 1 0,-3 0 5 16,-4-1 1-16,-3 2 6 0,2 1 7 0,-3-1 9 16,0 1 3-16,0 0 0 0,-1 0-6 0,1 2-8 15,0-2-3-15,0 2-4 0,0-2-2 0,-2-2-4 16,2 2-5-16,-1 0-6 0,1 0-4 15,0 0-2-15,0 0-3 0,0 0-7 0,0 2-12 16,0-1-33-16,0-1-17 0,-1 2-65 0,0 2-216 16,-3 3-481-16,-1 2-483 0</inkml:trace>
  <inkml:trace contextRef="#ctx0" brushRef="#br0" timeOffset="98513.8391">1762 8519 1 0,'0'-1'0'0,"0"0"0"16,-1-2 0-16,1 1 0 0,-1 1 0 15,1 0 39-15,0 1 110 0,-1-2-16 0,1 1 7 16,0 0-8-16,0 1-8 0,0-2-9 0,0 2-12 15,0-1-1-15,0 1 6 0,-1-2-2 0,1 1-4 16,-2 0-2-16,0 0-2 0,2-1 1 16,-1-1 3-16,0 2-7 0,1 1-6 0,0-2-11 15,0 2-9-15,0 0-8 0,0-1-5 0,1 1-9 16,0-1-13-16,-1 0-4 0,4-1-6 0,-3 0 0 16,0 0 4-16,0-3 0 0,0 3-5 15,1-2 1-15,3 1-4 0,-1 0 0 0,3-2 2 16,-3 0-4-16,3 1-4 0,-4 0-2 0,4 1-5 15,-1 0-3-15,0 0 3 0,2-1-4 0,-2 1 0 16,1 0 1-16,2 2-5 0,-1-1 1 16,-2 0-2-16,3 2 0 0,-1-2 1 0,-1 2-1 15,-2 0 0-15,2 0-3 0,1 1 5 16,-2-1-4-16,2 1 0 0,-2 1 2 0,0 0-4 16,1 1 2-16,0-1 0 0,-1 3 0 0,1-3 3 15,-3 3 0-15,2-1-1 0,-3 2 0 0,4 1 2 16,-4-1 1-16,3 0 1 0,-2 3 1 0,1-1-4 15,-2 0 1-15,-2 1 1 0,1 0 0 16,2 0 2-16,-3 0 2 0,-1 2-1 0,0 1 1 16,0-1 2-16,-1 1-1 0,-3-1 3 0,2 3 0 15,0-1-3-15,-2-1 2 0,-2 1-2 0,1-1 0 16,1 0 1-16,-4 1-1 0,4-3-1 0,-4 1 1 16,0 0-2-16,3 0 3 0,-2-2 0 15,1-1 2-15,-1 1-4 0,0-4 2 0,3 2 0 16,-2-3 0-16,0 1 3 0,0-2-1 0,-1 1 0 15,3 0-1-15,-3-1-2 0,3 1-1 16,-2-1 1-16,-1 1 1 0,3-2 0 0,0 1-4 16,-1-2-1-16,4 0-4 0,-2-1 5 0,0 1-1 15,0 1 1-15,1 0 0 0,-1 0-4 0,2 0 4 16,-3-2-1-16,4 0 2 0,-2 0 1 16,2 0-4-16,0 0-2 0,0 1-2 0,0-2 3 15,0 1-1-15,0 0 1 0,0 0 1 0,0 1-8 16,0 0 4-16,0-2-2 0,1 1 0 0,-1 0 0 15,0 0-5-15,1 0-7 0,-1 0-2 16,4-1 4-16,0 2 7 16,-1-1 9-16,5 1 6 0,0 1-5 0,4-2 2 0,-2 0 1 0,0 0-2 15,2 0 6-15,1 0-8 0,1 1-1 0,-2 2-1 16,0-3-1-16,3 1 4 0,-5 0 0 0,0-1 3 16,1 2-3-16,-2-2 2 0,-4 0 1 0,2 0 2 15,0-1 5-15,-1 1-2 0,1-1-2 16,-4 1 1-16,0 0-1 0,0-1 5 15,-2 1 3-15,0-1 4 0,0 1 2 0,0-1 0 0,1-1 1 16,0 2 0-16,0-3 5 0,-2 3-6 16,0 0-1-16,0 0-2 0,1 0-6 0,-1 0 5 15,0-1-2-15,0 1 1 0,0 1-2 0,0-1-6 16,0 0 1-16,-1 0-4 0,1-1 5 16,0 1-4-16,0 0-3 0,0 0-1 0,0 1-6 15,0-1 5-15,0 0 1 0,0 0 3 0,0 0 1 16,-2 0-5-16,4 0-2 0,-2 0 0 0,0-1 1 15,-2 1 1-15,2 0-3 0,0 0 0 16,0 1-4-16,0-1 1 0,0 0 2 0,0 0 1 16,0 0 2-16,0 0-6 0,0 0-3 0,0 0-3 15,0 0 3-15,0 0 3 0,0 0-1 0,0 0 1 16,0 0-7-16,0 0 4 16,0 0 1-16,2 0 2 0,-2 0 4 0,0 0-4 0,0 0-3 15,0 0 0-15,0 0-1 0,0 0 4 0,0 0 1 16,0 0 0-16,0 0-4 0,0 0 3 0,0 0 0 15,0 0 1-15,0 0 6 0,0 0-8 0,0 0-2 16,0 0-2-16,1 0-4 0,0 0 11 16,0-1 2-16,1 1 4 0,1 0 1 0,1-1-4 15,-2 1 2-15,-1 0 1 0,0 0 3 0,-1 0-4 16,2-2-1-16,1 2-1 0,-2 0-1 0,0-1 3 16,0 1 3-16,-1 0 4 0,0 1-1 15,0-1 0-15,0 0 1 0,0-1-2 0,0 0 6 16,-1 1-3-16,1 0-5 0,-1 0-5 0,1 0-17 15,0 0-14-15,-1-2-42 0,1 2-92 0,-3 0-153 16,3 2-193-16,0 0-384 0,-2 1-175 0</inkml:trace>
  <inkml:trace contextRef="#ctx0" brushRef="#br0" timeOffset="111308.2865">7212 5889 1 0,'0'-1'0'0,"0"-2"0"0,1-1 0 16,-1 1 0-16,3 2 82 0,-3-1 153 0,0-1-15 16,-3 2-5-16,3 0-12 0,-1-1-30 0,1 0-13 15,-1 1-15-15,1-2-12 0,0 2-5 0,-1-3-9 16,1 3-13-16,0-1-16 0,-1 0-12 0,1 0-13 16,-1 0-10-16,0 1-12 0,0 0-8 15,-2 0-5-15,2-1-8 0,0 1-2 0,0 1-5 16,1-1-4-16,-1 2-3 0,-2-1-1 0,-1 0 0 15,1-1 0-15,2 1 5 0,-1-1-3 0,-2 1 1 16,2 0 0-16,0-1-2 0,0 0 5 0,-3 1 4 16,3-2 1-16,-1 2 2 0,-4-1 0 15,4 1-3-15,-3-1-1 0,3-1 0 0,-3 1-5 16,2 1-1-16,-2-1 0 0,0 1-7 0,-1 0 4 16,2 0 0-16,-1 0 1 0,0 1 0 0,1-1 1 15,-2 0 1-15,2 0-1 0,-1 0 4 16,-2 1-4-16,0-1 1 0,2 0 0 15,-1 2-6-15,2-2 6 0,-3 1-3 0,1-1 1 16,1 1 0-16,-1 1-3 0,-1-1 0 0,1 0-1 16,0 0 1-16,-1 0-1 0,-3 2 0 0,2-2 0 15,-1 1-2-15,1 0 5 0,-3 1 2 0,3-2-1 16,-1 1 2-16,-1 2-2 0,1-2-2 16,0 1 1-16,-3-2 1 0,2 1-2 0,-4 0 1 15,4 0-2-15,1 2-6 0,0-2 5 0,0 1-2 16,1 0 1-16,1 1 8 0,1-2-8 0,-2 1 0 15,0-1 0-15,0 0-1 0,2 1 0 16,0-1-1-16,-2 1-1 0,0 2-3 0,0-2 3 16,1 0 1-16,3 1 0 0,-4 0 4 0,1 1-6 15,2 1 0-15,0-2-1 0,-3 1 0 0,3 0 2 16,1 1-1-16,-4 1 0 0,2 1-3 16,1-3 2-16,-2 3 0 0,3-1 0 0,0 1 5 15,-5 2-3-15,6-1-1 0,-3 2-1 0,2-3-2 16,-1 0 3-16,-2 1 0 0,4-2 2 0,-4 1-2 15,1 1 1-15,2 0-1 0,-4 1 0 0,0 0 5 16,1 0-4-16,0 1-1 0,2-2-2 0,-2 1-1 16,1-1 3-16,2 1 0 0,-4 2 2 15,2-4 0-15,3 4-1 0,-4-2 0 0,3 1-1 16,-2 2 1-16,-1-2-2 0,2-1 0 0,0 1 1 16,-1 0-4-16,3 0 3 0,-3 1 2 15,3 0 1-15,-2 0 0 0,3 1-3 0,-5 0 0 16,5 0 0-16,-3 1 4 0,3 1-3 0,-3-2 2 15,3 1 1-15,1-1-5 0,-4 1 5 16,3 2-4-16,1-4-1 0,-1 3 2 0,-1 2-3 16,2-3-1-16,-1 2-1 0,-1-1 1 0,2 0 3 15,-2 3 4-15,-1 0-1 0,4-1-1 0,-2 1 0 16,0 0 0-16,-1-2 0 0,3 1 2 16,-3 1-1-16,1 1-2 0,0-2 2 0,1 1-2 15,0 1 0-15,0-3 1 0,0 0-1 0,1-1 0 16,0 0 2-16,1-4-1 0,-1 3 0 15,0-2 2-15,0 1-2 0,1 0 0 0,-2-1 1 0,2 0 0 16,0 2-1-16,-2-2 1 0,2 3-1 0,0-2-1 16,0 3 3-16,0-1-2 0,0 0 1 15,0-1 1-15,0 1-1 0,2-1-2 0,1 1 2 16,-1-3-1-16,-1 2 0 0,4 1 0 0,-1-1 0 16,0 0-1-16,2-2 4 0,-1 1-2 0,0-4 2 15,-2 4 0-15,5-4 2 0,-3 3-1 16,0 0 0-16,3 2 0 0,-3-2-4 15,3 2 2-15,0-3 0 0,-2 0 1 0,1-2 4 16,3 3-3-16,-1-2 0 0,0 0 3 0,1 2-1 16,2-2 3-16,-2 1-1 0,0-1-2 0,1 1-3 15,0 0 1-15,1 0 3 0,2 0-1 0,0-1 6 16,0-2-4-16,2 3-1 0,-2 0 1 16,2-1-4-16,-4 2 4 0,7-2 0 0,-5-1 1 15,3 3-1-15,2-2 1 0,1 1 4 0,1-1 1 16,-1 0 4-16,2-1-1 0,-1 0-3 0,-1 0-1 15,0-3-3-15,1 0 2 0,-3 0 2 16,3-1-2-16,-1-3-1 0,0 0 1 0,0 2-1 16,1-2-1-16,-2-1 1 0,2 2-2 0,0 1 0 0,-2-4 3 15,3 0-4-15,-3 0 1 0,1 0-1 16,-1 0-1-16,0 0 2 0,-3 0-1 0,5-3-1 16,-2 2 2-16,1 0 2 0,0-1-2 0,2 0 4 15,2 0-3-15,0-1-4 0,-3 0 4 16,5 0-3-16,-3-2-1 0,0 1 5 15,4 0-3-15,-4-1 0 0,5 2 0 0,-5-4 3 0,5 0-4 16,-5 0 1-16,-2 1 0 0,2-1-5 0,-1-1 5 16,-1 2-2-16,-5-4 0 0,4 4 4 15,-1-3-1-15,1 0-1 0,0 1-1 0,-3-1-1 16,-1 0-1-16,2-1 2 0,-1 1 0 16,-1-1-5-16,2 0 5 0,1 1-3 0,-6-2-1 15,3-1 6-15,-1 2-5 0,3-3 1 0,0 0 0 16,-3 1-1-16,2-1 0 0,0-1 1 0,-3 3 1 15,0-1-8-15,3-1 8 0,-1-1 0 0,-3 0-1 16,1 0 8-16,2-3-8 0,-2 1 0 16,0 2 4-16,-3-1-2 0,1 1 2 0,0-1-1 15,-3 0-2-15,3-1-4 0,-1 0 0 0,1 0 1 0,1 3-1 16,-3-4 4-16,2 3-2 0,-2 0 1 16,-1 0 0-16,2 0-1 0,-3-1-1 15,2 0-1-15,-4-1 1 0,3 2-1 0,0-1 0 16,-2 1 1-16,3 1-1 0,-5-4 0 0,3 1 1 15,-1 3-1-15,-3-3 4 0,5 2-2 16,-5-1 1-16,2 1 3 0,-3-2-2 0,2 1-1 16,-1-2-1-16,-2-1-1 0,4 3-2 0,-4-4 3 15,-1 5-3-15,1-1 1 0,1 0 2 0,-2 1-3 16,0-2 1-16,-1-1 0 0,0-1-2 0,1 2 3 16,-1-2-1-16,-1-1-1 0,1 0 0 0,-1 4 2 15,0-3-2-15,-3 1 0 0,3 1 2 16,0 0-7-16,-2 0 4 0,-2 1 0 0,3-2-4 0,-2 2 7 15,-2-2-2-15,3 2 1 0,-4-2 0 16,3 3-2-16,-3-2 0 0,-1 3 0 0,4 0 2 16,-3-1-3-16,2 1 1 0,-3 0-1 0,0-2 0 15,1 2 1-15,2-1 1 0,-4 2-1 16,1 0 2-16,2 0-1 0,-3 0-2 0,0 2 1 16,1-1 0-16,-2 1-1 0,0 1 0 0,2-2-1 15,1 2-1-15,-5 1 2 0,0-2 0 16,2 2-1-16,-2 0 2 0,2-2-2 0,-1 4 2 0,0-4 0 15,1 1 0-15,-1 1-2 0,-2-2 2 16,0 0 0-16,1 0-2 0,-2 1 4 0,-1-1-2 16,2 0 0-16,-3 2 1 0,2-2-1 0,2 2-1 15,-5 0 0-15,5-2-2 0,-2 6 0 16,-1-2 1-16,3-1 0 0,-2 2 0 0,-1-3 0 16,1 5-2-16,-2-2 1 0,0 0 1 0,0-1 0 15,-3 0 1-15,4 1 0 0,-1 2 1 16,1-2-1-16,0 1 0 0,3 0-1 0,-2 0 2 15,-1 1-1-15,2-1 0 0,-2 1 0 0,2-1 2 16,2-1-2-16,-1 3 1 0,-3-1 0 0,3 1-2 16,0 0 0-16,0 0 2 0,-3 0-1 0,4-3 0 15,-1 3 0-15,-1-1 0 0,-1 1-1 0,0 1 2 16,1 0-3-16,-3 0 1 0,4 0-1 16,-5 1-1-16,5 0 1 0,1 0 1 15,-3 1-1-15,1-1 1 0,2 0 3 0,1 0-2 0,-1 0 1 16,1 1 0-16,1-1-3 0,3 0 3 15,-5 0-1-15,0 0 0 0,2 1 0 0,-3-2 1 16,-1 1 0-16,3 0 1 0,-1-1 2 0,0 1-3 16,1 0 0-16,-1 0-1 0,1 0-2 15,-1 0 3-15,-1 1 0 0,1-1-3 0,1 1 1 16,-5 0 2-16,5-1-2 0,0 1 1 0,-2 0 2 16,2 0-3-16,-1 2 1 0,2-2 1 15,-1 2-6-15,-2 0 5 0,3-2 0 0,-1 0-1 0,1 2 3 16,-1-3-2-16,0 2 0 0,3-1 1 15,-1 1-1-15,0 0-1 0,-1 1 0 0,0 0 0 16,0 2-5-16,4-2 5 0,-3 0 0 0,-1 0 0 16,0 1 3-16,3-1-3 0,-2 1 0 0,0 0 0 15,0-1 0-15,3 2 0 0,-3-2 0 16,3 1 1-16,0 2-3 0,-3-3 2 0,5 0 0 16,-2 1-1-16,1-3 6 0,1 1-6 0,-3 2 1 15,4-2 0-15,-1 1-4 0,-1 0 3 0,3 0 0 16,0-1 0-16,0 1-1 0,1-2 2 15,-1 1-1-15,0-1 1 0,0-1 2 0,-1 2-3 16,2-2 0-16,-2 1-1 0,1-1-11 0,1 3-4 16,0-1-13-16,-1 3-25 0,1-1-24 0,0 3-29 15,-1 0-38-15,1 3-67 0,0-2-106 16,1 2-213-16,1 1-358 0,3-5-315 0</inkml:trace>
  <inkml:trace contextRef="#ctx0" brushRef="#br0" timeOffset="112007.1606">6955 5845 1 0,'0'-3'48'0,"0"0"369"0,-1-2-30 0,1 1-26 15,0 2-40-15,0-1-70 0,0 2-71 16,0 1-74-16,0 1-56 0,0 1-44 0,0-1-18 16,0-1-11-16,0 1-15 0,0-1-24 0,0 1 1 15,0 1 12-15,0 2 24 0,0 1 35 0,0 1 10 16,0 1 4-16,0 2 1 0,0 1 6 16,-1 2 5-16,1-1 5 0,-2 3 1 0,2-1 3 15,-2 2-6-15,1-1-14 0,1 0-13 0,0 2-8 16,0-2-1-16,0 0 21 0,0 4 16 0,1-4 12 15,-1 3 6-15,0 0-14 0,0-1-7 16,0 3-6-16,0-1-4 0,0 2 2 0,-1-2-1 16,0 4-8-16,0 0 0 0,-1 0-4 0,-2 2-3 15,1 0 2-15,1 2-1 0,0 3-1 0,-4-1 1 16,3 1 1-16,-1-1-3 0,0-1 1 0,1-2-3 16,-2-1-5-16,3 0-1 0,1-3 0 15,0 2 0-15,-1-4 3 0,-2 0 0 0,3-1 2 16,1 0 0-16,-1 0-1 0,1 1 1 0,0-3 1 15,0 2-2-15,-1 1-1 0,1 1 1 16,0-1-1-16,0 3 1 0,0-3 2 0,0 1 0 16,0 1-1-16,0-1-1 0,0 3-2 15,0-1-1-15,-1-1 0 0,1 2 2 0,0-1-1 16,0-1 0-16,0 1-1 0,-1-2-1 0,1 0 1 16,0 0 0-16,1-2-2 0,-1 0 1 0,0 2-3 0,0-2-1 15,1-1 2-15,-1-2 0 0,0-1 2 16,0 2-3-16,1-1 0 0,-1 3-2 0,0-1-1 15,1-1 4-15,-1 1 2 0,1 0 0 0,-1 2 0 16,0-2 2-16,-1 3 0 0,1-3 0 16,-1-1 6-16,1-1-5 0,0-3-2 0,0-1 2 15,0-1-5-15,0-2 4 0,0 1 1 16,0-2 1-16,0-2-1 0,0-1 3 0,0-3-3 16,0-1 4-16,0-1 8 0,0 1 3 0,0 0 12 15,0-1 6-15,0 1 5 0,1-1 9 0,-1 1-2 16,0-2-11-16,1-1-17 0,-1-4-28 0,4-2-40 15,-4-2-52-15,1-4-75 0,0 1-146 16,1-2-599-16,4-2-698 0</inkml:trace>
  <inkml:trace contextRef="#ctx0" brushRef="#br0" timeOffset="112898.4647">7594 6011 1 0,'0'-6'0'0,"1"-6"195"0,0 2 121 0,0-1-22 15,1 5-15-15,1-1-8 0,-3 1-33 16,1 2-29-16,0-1-38 0,0 2-40 0,0 0-17 16,-1-1-16-16,1-1-6 0,0 0-7 0,0 2-13 15,2 0-8-15,-2 1-10 0,-1 0-4 0,0-1-9 16,1 0-4-16,-1 0-4 0,0 1-3 16,-1 1 1-16,1-1 0 0,0 2 1 0,0-3-1 15,0 2-2-15,0 1-5 0,0-1-4 0,0 1-4 16,0-1-2-16,0 1-1 0,0 0 2 0,0 1-1 15,0-1 1-15,0 0-1 0,0 0-1 0,0-1-1 16,0 1-4-16,0 0-2 0,0 1-4 16,0-1-2-16,0 1-2 0,0-1-1 0,0 0-2 15,0 1-2-15,0-1-3 0,0 2-3 0,-1-2-7 16,2 0-3-16,-1 0-2 0,0 1 4 0,0 2 7 16,0 5 8-16,1-1 5 0,-1 2 2 0,0 2-1 15,1 0 1-15,-1 2 0 0,0 1 1 16,0 5 0-16,0-3 1 0,0 4 0 0,-1 1 1 15,1-2-1-15,-1 3 0 0,0 0 1 0,1-1 0 16,-3 0 1-16,2 0-1 0,0 0-1 16,1 0-2-16,0-2 1 0,-1 1 5 0,1 1 1 15,0 1 4-15,0 1 0 0,0 1-4 0,1 0 2 16,-1 0 1-16,0 0 0 0,0 3 4 16,-1 0-5-16,0 4-1 0,0-1-1 0,-4 2-3 15,2 0 3-15,1 1 0 0,-4-3-2 0,4 1-1 16,0-1-2-16,0 0-2 0,0-2 2 0,-1-2 2 15,2 0-2-15,0-4-2 0,0-1 0 0,-1 0-4 16,-1-1 4-16,2-2 0 0,0 3 0 0,0-3 0 16,1 3 1-16,-1-2-1 0,-1 1 0 15,1-2 7-15,-3 3-7 0,2-2 0 0,2 2 0 16,-1 0-5-16,1-2 5 0,0 1 0 16,0 0 1-16,-1-1-1 0,1 1-1 0,-1-1 1 0,2-1 0 15,-1 1 3-15,0 0-2 0,0-1-1 16,0-1-2-16,0-2-1 0,0 1 3 0,0-1 0 15,0 0 2-15,0-1 0 0,-1 0 0 0,1-3-1 16,0 2-1-16,1-2 2 0,-1 0-1 16,0 1-1-16,1-2 2 0,-1 0-4 0,0-1 2 15,0 0 2-15,0-2-1 0,1-1 3 0,-1 0-2 16,1 1 0-16,-1-3-1 0,0 1 3 0,0-1-1 16,0-2 0-16,0 0 1 0,0-2-2 15,0 0 4-15,0 0 4 0,0-1 8 0,0 1 6 16,0 0 3-16,0-1 5 0,1 1 1 0,-1 0 3 15,0-2-1-15,4 0-6 0,-4 0-11 0,0-5-19 16,0 0-25-16,-4-6-33 0,4-1-54 16,0-2-92-16,-2-2-244 0,1-3-832 0</inkml:trace>
  <inkml:trace contextRef="#ctx0" brushRef="#br0" timeOffset="113879.8996">6336 6735 1 0,'0'0'0'0,"-1"-1"0"0,-2 0 0 0,2-1 0 15,-2 1 0-15,2 1 62 0,0-1 168 16,1 1-9-16,0 0-16 0,-1 0-15 0,1 0-22 16,0-1-25-16,0 1-23 0,1 0-30 0,-1 0-28 15,0 1-17-15,0-1-10 0,0 0-6 16,1 0-9-16,0 1-8 0,-1-1-11 0,0 1-8 15,3-1-8-15,-3 0 10 0,1 2 12 0,3-1 8 16,-2 1 15-16,2 0 5 0,1-2 9 0,3 0 19 16,-1 1 13-16,1-1 9 0,3 0 0 15,3-1-8-15,-2 1-14 0,4-3-13 0,1 1-5 16,1-1-8-16,3 0-3 0,0-1-4 0,6 1-5 16,-4-2-2-16,5 3-1 0,-5-2-1 0,6 1-3 15,2-3 1-15,1 2-1 0,-1 0-3 0,6 1 4 16,-4-1-1-16,-2 1-1 0,3 0 4 15,-1 0-4-15,0 0-4 0,0 0-1 0,4 0 1 0,-3-1-2 16,1 2 1-16,-1-2 0 0,-1 1-3 16,2-1 1-16,-1 0 0 0,-2-1 1 0,4 2 0 15,-4-1-1-15,0 0 1 0,-1-1 0 16,0 0 1-16,4 1-1 0,-3-1 1 0,-1 3-2 16,0-3 0-16,-1 1 4 0,-3 3-3 0,-1-4 0 15,2 1-4-15,-3 2 0 0,4-1 0 0,-1-1 0 16,-5 2 0-16,5-1-2 0,-3-1 0 15,1 2 0-15,-4 0 1 0,-2-1 2 0,1 0-2 16,-1 1 1-16,0-1-1 0,-2 0-1 16,-5 1 0-16,4-2-1 0,-6 2-1 0,-1 1 2 15,0-2 3-15,-1 2 1 0,-4-1 0 0,2-1 0 16,-2 1-3-16,0 1-1 0,-2 1 2 0,2-1-2 16,-3 1 0-16,0-1 3 0,0 1-2 0,2-2 4 15,-3 2 1-15,1-1 2 0,0 1 0 0,-2-1 1 16,0 1-2-16,0-2-2 0,0 4-10 15,0-4-29-15,0 0-43 0,-2 2-69 0,-1-2-187 16,-3 2-469-16,-3 0-761 0</inkml:trace>
  <inkml:trace contextRef="#ctx0" brushRef="#br0" timeOffset="115592.0899">6611 6334 1 0,'0'-1'0'0,"-2"-1"0"0,-4 0 0 16,3 1 0-16,3 0 163 0,-2 0 28 15,1 1-56-15,1 0-54 0,0 0-52 0,-2 1-26 16,2 0-11-16,0 0 5 0,-2 2 14 0,0-1 5 15,1 3 6-15,1-2 3 0,-2 2 4 0,1-2 4 16,-3 1 8-16,2 0 8 0,1 2 7 16,0-2 5-16,0 2 3 0,0 0-1 0,-2 2 0 15,1-2 0-15,2 0-3 0,-1 3 3 0,0-1 2 16,0-2-2-16,1 4-1 0,-1-1-9 16,0-1-7-16,-1 3-10 0,1-2-7 0,1 1-2 15,-2-1-1-15,2 2 5 0,0-1-2 0,-1 0-2 16,1-2-1-16,1 2-6 0,-1-2-3 15,0 2-2-15,2-3 0 0,-2 2 0 0,0 0 1 16,0-2-1-16,1 0-4 0,-1 0 3 0,0-1-4 16,2 0 0-16,-2-2 1 0,0 2-3 0,0-2 4 15,0-1 3-15,0 0 0 0,0-1 3 0,0 0 0 16,0-2 0-16,0 1 2 0,0-2 6 16,0 1 2-16,0 0 9 0,0 0 13 0,0 0 10 0,0 0 16 15,0 0 10-15,0 0 3 0,0-2 2 16,0 2-4-16,0 0-21 0,-2-3-22 0,1-1-19 15,-1-2-20-15,1-1 1 0,-1 1 0 0,0-1-6 16,0-2 4-16,-1 1-1 0,2-1-2 16,0-1 2-16,0-1 0 0,0 1-2 0,0-1 1 15,-1 1 1-15,-1 0-3 0,3-1 0 0,-1-2 1 16,0 3-5-16,1-1 5 0,-1 1-1 0,1-2-1 16,0 2 5-16,0-2-6 0,0 2 0 15,-1-3 0-15,2 1 0 0,-1-2 1 0,0 1 0 16,1-1 0-16,0 4-3 0,0-2 4 0,2 2-2 15,-1-1 0-15,-1 2 2 0,0 2 0 16,0-1 0-16,-1 2 0 0,2-1-2 0,-1 0-3 16,3 0 1-16,-2 0-1 0,0 2-2 0,1-1 2 15,1 0-1-15,-2 0-1 0,2 0 3 16,1-1-1-16,-2 1 2 0,3 1-1 0,-3-1 0 16,4-1-4-16,-2 3 2 0,3 0-2 0,-1 0-2 15,-2 0 2-15,2-1 0 0,2 3-2 0,-4 0 3 0,3 1-6 16,-2-1-2-16,-2 2-1 0,3 2-5 15,-4-1 1-15,2 1 1 0,-1 0 2 0,-2 3 0 16,5-3 5-16,-5 2 1 0,2 1 3 0,2 0 6 16,-4 2-3-16,4-1 2 0,-4 1 0 15,1 0-3-15,1 2 3 0,-2-1 0 0,-1 1 0 16,1-1 2-16,-1 1 1 0,-1 2 1 0,-2-2 1 16,1 3 2-16,-2-3-1 0,-1 2 1 15,1 0 2-15,1 0-6 0,-4-1 3 0,3-1-1 16,-4 2 0-16,4-2 3 0,-5-1 0 0,4 1 0 15,-2-1 2-15,2-1 1 0,-3 0 1 16,4-1 3-16,-3-2 3 0,3 0-1 0,-4-1 1 0,5 1 0 16,-4-2-2-16,2-1 1 0,3 0-4 15,-1 1 0-15,0-2 3 0,1 0 6 0,1 0 7 16,0 0 5-16,0-2 0 0,-2 1-5 16,1 0-2-16,0 0-6 0,0-3-4 0,0 1-1 15,0-1-6-15,-1 0-6 0,2 2-2 0,0-3 0 16,0 0-4-16,3-1 2 0,-1 0-1 0,-1 1-7 15,3-1 1-15,1 0-1 0,3 0-1 16,-4 0 2-16,5-1 0 0,0 1 1 0,0 2 2 0,0 1 0 16,0-1 0-16,2 2 1 0,-3-3 1 15,0 4-2-15,1 0 2 0,0 0-2 0,0 1-1 16,-2 1 3-16,-3-1-3 0,5 2 1 0,-5 2 2 16,4-2-4-16,-1 0 2 0,-3 2 2 15,4-1-2-15,-3 0-1 0,1 2 5 0,0-1 0 16,-3 1 0-16,5 0 6 0,-4 1-4 0,2 0 0 15,-3-1-1-15,2 1-1 0,-1 0 1 16,-2 0 0-16,0 0 2 0,2-1 1 0,-1 0 1 16,-2 1 1-16,0 1-3 0,-1 0 1 0,3-1 1 15,-6 0-1-15,3 2 2 0,-1 0-1 0,0-1 2 16,-4 2 1-16,1-1 1 0,1 1 1 0,-4-1-1 16,4-1 1-16,-5 0-1 0,0 2 1 0,2-1 0 15,-3 2-1-15,1-2 0 0,-2 0-2 16,0 0-1-16,1-1 1 0,-1-2-2 0,3 1 1 15,0 0 1-15,-2 0-2 0,0-2 2 16,-1 2 2-16,2-2-1 0,3 0 3 0,-3 0-1 0,-1-2-1 16,4 1 1-16,0-1-2 0,2-1 0 15,-3-1 2-15,4 0 1 0,0 2 1 0,-1-2 1 16,0 0 3-16,2 0 0 0,0 0 2 0,-1 0 0 16,-3 0-4-16,2-2 0 0,2 2-2 0,-4-1-2 15,1-1 0-15,3 0-2 0,-3 1-2 0,1 0 0 16,1 1-1-16,2 0 1 0,-2-1-1 15,1 1 0-15,-1-1 0 0,0 1-2 0,2-2 0 16,-1 2-1-16,1-1 3 0,0 1-1 0,-1 0-1 16,1 0 1-16,0 1-4 0,0-1 2 15,0 0 1-15,0 0 0 0,0 0 0 0,0 0-3 16,1 0 0-16,-1 0-4 0,0-1-3 0,0 1-11 16,0 0-25-16,1-1-45 0,-1 2-93 15,2-2-79-15,0 2-193 0,0 0-412 16,-1-1-259-16</inkml:trace>
  <inkml:trace contextRef="#ctx0" brushRef="#br0" timeOffset="118119.9929">6478 6896 1 0,'1'-3'0'0,"-1"1"0"0,0 0 177 0,0-2 181 16,0 1-23-16,0-1-32 0,0 2-37 16,1-1-37-16,-1 0-35 0,0 1-28 0,1 1-26 15,-1 1-30-15,0-2-39 0,0 2-35 0,0 2-38 16,3-2-24-16,-6 1-18 0,3-1-19 0,0 2-21 16,0-1 8-16,3 1 17 0,-3 1 25 15,2 0 29-15,-1 3 7 0,0-1 0 0,0 0-1 16,-1 1 2-16,1 2 2 0,0-3 2 0,0 4 4 15,1 1 2-15,1-3 1 0,-2 3 2 0,0 0 1 16,-1 0-1-16,1 1 2 0,0-1 1 0,-1 1 0 16,2 0 3-16,-2 1 2 0,0 1 1 15,0 0 2-15,0 0-1 0,0 0-6 0,0-2-2 16,-2 2 2-16,2-3 0 0,0 3 1 16,0-2 1-16,-1 1-9 0,2-2-3 0,-1-1 1 15,0 0-2-15,0-1 4 0,2-2 1 0,-2 2-2 16,0-1 0-16,1-2 0 0,1 1-2 15,-2 0-1-15,1-3 0 0,-1 0-3 0,1-1 2 16,-1 1 2-16,0-1-1 0,1 0 6 0,-1 0-2 16,0-2 0-16,0 1 0 0,0 0-2 0,0-1 2 15,0 2 2-15,0-1 2 0,0-1-4 0,0 0 5 16,0 0 1-16,0 0 3 0,0 0 8 16,0-1-3-16,0 1-3 0,0 0-3 0,1-2-8 15,-1 2-15-15,0-1-20 0,0 0-27 0,0-1-42 16,0 1-95-16,0-2-150 0,1-1-274 15,4-2-280-15,-2-3 212 0</inkml:trace>
  <inkml:trace contextRef="#ctx0" brushRef="#br0" timeOffset="118703.3435">6674 6891 1 0,'0'-3'0'0,"0"-4"0"0,1 1 137 0,-1 2 171 16,0 1-7-16,0 2-31 0,0-2-26 15,-1 3-35-15,1-1-33 0,0 1-25 0,0-2-28 16,0 4-30-16,0-2-29 0,0 1-28 0,0-1-28 16,0 0-21-16,-1 1-14 0,1-1-11 0,-1 2 14 15,1-1 14-15,-2 2 10 0,-2-1 13 16,0 2-8-16,3 0-2 0,0 0 0 0,-1 0 1 15,-2-1-2-15,3 2 0 0,-1 0 1 0,2 2-2 16,-2-2 6-16,1 2 0 0,-3 0 0 16,3-1 3-16,1-1-4 0,-1 1-1 0,1 0 1 15,1 0 0-15,0 0 3 16,3-3 2-16,-2 2 3 0,-1-2 2 0,2 1 4 0,3 0 7 0,-2-1 4 16,4 0 9-16,0 0 0 0,2 1 0 15,0-2-2-15,1 2-5 0,0-1-5 0,1-1-4 16,-1 1-4-16,-2-2-8 0,2 1 0 0,-1 1-3 15,-2 0-3-15,3-1 2 0,-4 2-4 0,-2-2-1 16,2 1 1-16,0 1-4 0,-2-2 1 16,1 1-1-16,-3 0-1 0,2 1-3 0,-1 0 4 15,-2 0 0-15,0 1-1 0,2-2 4 0,-1 3-3 16,-2-1 1-16,0 2 0 0,2-1-1 0,-1-1 3 16,-2 0-1-16,0 1 2 0,0-1 0 0,-2-2 3 15,-1 2 1-15,2-1 3 0,-1 3 7 16,-2-3-3-16,1 1 4 0,0 0 1 0,-3 1-3 15,2 0 3-15,-3-4-1 0,1 3-3 0,-2-2-2 16,0 1-1-16,2-2-2 0,1 3 1 16,-3-3 2-16,4 1-5 0,-3-2 1 0,3 0 1 15,-2 1-6-15,1-2 1 0,-2-1-3 0,2 1-12 16,0-2-13-16,-2-1-33 0,-1 2-50 0,3-5-90 16,-3 4-125-16,1 0-277 0,2-2-308 15,-3-2 275-15</inkml:trace>
  <inkml:trace contextRef="#ctx0" brushRef="#br0" timeOffset="119178.0359">6680 6885 1 0,'-1'-6'0'0,"-3"2"197"0,2-3 211 0,1 3-45 16,1 1-54-16,-1 0-68 0,1 2-46 0,-1 0-39 16,2-1-33-16,-1 1-24 0,0 1-17 15,1-1-15-15,-1 1-14 0,1 0-20 0,0-1-16 16,4 0-10-16,-2 0-6 0,6-2 6 0,2 0 5 16,0-1-1-16,6 0 2 0,0-2 1 0,0 1 2 15,2-1 1-15,-1 2 0 0,-3-2-4 0,3 4-1 16,-5-3 2-16,5 0 1 0,-4 0 0 15,1-1 0-15,-2 3-3 0,2-1 2 0,-4 1 2 16,0 0 1-16,-1-1 1 0,-3 1-1 16,-1 0-4-16,1 2 0 0,-2 0-1 0,0 0-2 15,-2-1 1-15,-1 2 0 0,-2 0-4 0,2 0 1 16,-2 0 0-16,0 0 0 0,0-1 1 0,0 1 0 16,-2 1-1-16,2-1 1 0,0 2 0 0,0-2-1 15,0 0 1-15,0 0 4 0,0 0-4 0,0 0 4 16,0 0-2-16,0 0-2 0,0-2 1 15,0 2-3-15,0 0-1 0,0 0-3 0,-1 2-3 16,1-2-1-16,0 0-1 0,0 0-4 0,0 0-3 16,0 0-10-16,-1 0-16 0,2 1 3 0,-1 1-26 15,1 3-83-15,3 1-159 0,-3 4-426 16,0 2-769-16</inkml:trace>
  <inkml:trace contextRef="#ctx0" brushRef="#br0" timeOffset="122634.8144">7321 8108 1 0,'0'-2'0'0,"0"-1"0"0,-1 0 0 16,0-2 84-16,1 4 98 0,-1-1-17 0,-2-1-7 16,3 0-3-16,-2 2-1 0,1-2-4 0,0 2-11 15,1 0-16-15,-2-2-6 0,0 2-8 16,-1-1-9-16,1-1-2 0,1 1-15 0,0-1-9 15,0 2-12-15,-2 0-13 0,0 0-4 0,2-1-6 16,-2-1-2-16,-3 2-3 0,3-2-4 0,0 3-2 16,-3-1-3-16,4-3 0 0,-3 3-5 15,2-1-1-15,0 1-1 0,-3-1-3 0,3 1 5 0,0 1 2 16,-3 0 2-16,1-2 1 0,1 0-3 16,0 0-2-16,-3 0-2 0,3 0 1 0,-3-1-2 15,0 2 0-15,-2-2-2 0,3 2-6 16,-2-1 4-16,-1 1 0 0,1 0-1 0,1 0 1 0,-1 0-6 15,0 1-1-15,1-1-3 0,2-1 5 16,-2 2-3-16,4 0-1 0,-4 0-2 0,4 2-6 16,-6-2 2-16,2 1 0 0,0 0 4 15,-4 0 4-15,-2 0-2 0,5 0-3 0,1 1 0 16,-3-2-1-16,1 1 3 0,0 0-2 16,-1 2 0-16,0-1-2 0,1 0 1 0,-1-1 1 0,0 0 2 15,0 2 3-15,1-2-4 0,0 0-1 0,1 1-2 16,-1-2-1-16,-1 3 2 0,2-1 0 15,-2 0 2-15,2 2-3 0,-2-3 0 0,4 2 3 16,-2-2-2-16,-1 2 2 0,-1-1-2 0,2 1 0 16,1 0-2-16,-1 0-2 0,-2 0 5 0,1 1 0 15,0-1 0-15,-1 1 0 0,2-1-3 16,-2 1 3-16,2-1-1 0,1 1 4 0,-3 0-3 16,0 0-1-16,-1 1-3 0,1-2-1 0,1 1 3 15,-1 1 0-15,0-2 3 0,1 3 0 0,-1-1-3 16,1-2 1-16,0 3-1 0,-1-1 5 0,3-2-3 15,0 2 1-15,-1-1-4 0,-2 2-4 16,4-2 6-16,0 0 0 0,-1 0 1 0,2 1 1 16,-3 0-3-16,1 1 1 0,-2-1-2 15,4 0 4-15,-4 1-4 0,1 1 1 0,1-2 0 0,-1 1-6 16,0 0 6-16,0 2-1 0,2-1 2 16,1 0 1-16,-4 1-3 0,2-1 0 0,1 0-1 15,-1 2 3-15,3-4 0 0,-4 2-2 0,2 3 2 16,0-3-6-16,-3 2 5 0,0 1 2 15,3-1-1-15,0-1 4 0,-2 2-4 0,-1-2 1 16,4 0-2-16,-3 2 1 0,0 0 0 0,-1 0-2 16,5-1 2-16,-5-1-3 0,2 2 3 0,2-1 1 15,-3 0-1-15,2 0 4 0,0-2-4 0,-2 2-1 16,3-2-1-16,-1 0 1 0,3 0 1 16,-3 1 1-16,4-1-1 0,-2-2-2 0,0 3 1 15,1-1 1-15,-2 0 1 0,0 3 0 0,1-2-2 16,0 0-1-16,1 1-1 0,-4-1 0 15,4 3 2-15,-5-1 1 0,4 1 1 0,-2 2-3 0,-2 2 2 16,2-1 0-16,0 0 0 0,-2 1 4 16,4-1-4-16,-3 0-1 0,4-3-2 0,-5-2 0 15,5 1 1-15,-2 0 2 0,3-1 2 0,0-2-4 16,-2 2 2-16,0 0 1 0,3-1-1 16,-1 0 2-16,-1 1 0 0,0-1-3 0,1 0-1 15,1 0 1-15,-1 0 0 0,0-1 1 0,-1 2 2 16,2-2-4-16,0 1-1 0,1 3 1 0,-1-2-1 15,0 3 6-15,0-2-2 0,-1 3-2 16,-1-1 0-16,2 1-2 0,0 0 2 0,0-2 1 16,0 0 2-16,1 0-2 0,-2-2-1 0,2-1 0 15,0 0 1-15,0 1 2 0,0-3 0 16,0 3-2-16,0-1 0 0,0-1-2 0,0 4 1 16,0-2 2-16,0 0 0 0,2 0 0 0,-2-1-1 15,1 3-1-15,-1-2 1 0,1 0 1 0,-1 0-1 16,2-1 0-16,-1 3 0 0,1-3-2 0,1 2 2 15,-2 0 2-15,0-2 1 0,0 3-2 16,3-3 0-16,-2 0-2 0,0 0 0 0,-1-1 2 16,2 0-1-16,-1 1 1 0,1-2 0 0,-2 1-3 15,0 0 2-15,0 0 1 0,1 2 1 16,1-2 2-16,0 1-1 0,-1-2-3 0,0 1-1 0,1 0 3 16,0 0-2-16,-1-1 2 0,3 2 0 15,0 0-3-15,-2 3 3 0,2-1 0 0,-2 0 0 16,3 1 1-16,-3-3 0 0,2 2-3 0,0-1 1 15,-2-3 2-15,4 2 0 0,-4 2 1 0,3 0 3 16,-1 0-2-16,2-2 4 0,-2 0 2 16,0-2 0-16,0 2 1 0,0-2-1 0,3-1-3 15,-4 5-1-15,4-2 1 0,-1 0 0 0,-2 0 3 16,4-2 2-16,-1 1-5 0,-1 0 6 16,-1-1-5-16,3 0 2 0,-3 0 3 0,1 2-6 15,1 0-1-15,2-1-2 0,-1 1-1 0,-1-1 3 16,3-2 2-16,-4 1 2 0,3 0-5 0,-2-1 4 15,2 1-3-15,2-1-4 0,-4 2 4 16,3 0-4-16,-2 0 2 0,5-1 3 0,-2 1-1 16,0-1 2-16,1-1 0 0,0 1 0 0,1 0-3 15,-3 0 2-15,1-1-2 0,2-1 1 16,-1 2 6-16,0-2-4 0,1-1 2 0,1 1 0 16,-2-1-5-16,3 2 0 0,-3 0 1 0,5-2 1 15,-4 1-1-15,5-2 4 0,-3 0-3 16,-1 1-2-16,1-1 1 0,-2 2-6 0,0 1 5 0,2-2 0 15,-1-1 0-15,0 1 5 0,0-2-1 0,0 0 3 16,-3-1-3-16,5 3-2 0,-3-2-1 16,5 0-2-16,-4 0 3 0,1-1-3 0,3 0 4 15,-5 0-3-15,3-1-1 0,0-1 4 0,-3 0-2 16,4 0 2-16,-6 0-4 0,3-1 1 0,0 1-6 16,-4 1 0-16,5-2 5 0,-2 1-5 15,1 0 4-15,-1-1 0 0,0 2-4 0,2-3 6 16,-3 2-3-16,3 0 3 0,-2-1-2 0,3 0-1 15,-2-2-1-15,1 2-2 0,-1 0 1 0,0 1-5 16,-2 2 5-16,0-1 1 0,2 0-2 16,-2-2 6-16,-1 0-3 0,6-1 1 0,-5 0 2 15,5 0-4-15,0 1 2 0,-4-1-3 0,4-2 3 16,-5 0-4-16,3 1 2 0,-2 0 3 0,3-1-7 16,-3-1 9-16,4 2-5 0,-2-1 0 15,0 0 2-15,2-1-6 0,1 2 2 0,-4-1 0 16,3-1 0-16,2 0 3 0,-3 2 0 15,-1-1 0-15,1 1-2 0,0-3 2 0,-2 2-1 0,2 0 0 16,-4-1 4-16,0 0-2 0,1 0 2 16,-3 0-2-16,2-2 0 0,-2 1-3 0,4 2 2 15,-2-2 2-15,-1 1-4 0,0 0 4 0,1-2-3 16,0 2 0-16,-3 0 5 0,1-2-5 0,1 2 2 16,-2-1-3-16,1-2 1 0,-1 0 0 15,1 0 2-15,0-1 2 0,-1 3-3 0,-1-3 3 16,-1 1-2-16,3-2-1 0,-2 1 5 0,0 3-6 15,0-5 3-15,0 2-1 0,-2-2-1 16,1-2 3-16,2 0 0 0,-1-1 2 0,0 1-3 16,0 0 2-16,-3 1-3 0,2-2-2 0,0 1 3 15,2-1-7-15,-5 2 6 0,3-1-2 0,0 0-1 16,0 1 3-16,-4-1-1 16,2 0 2-16,-2 0-1 0,2-3 1 0,-3 3-5 15,4-1 0-15,-4-1 5 0,0 3-6 0,2-2 5 0,-2-2-1 16,-1 3-4-16,4-3 6 0,-3-1-3 15,4 1-1-15,-4-2 4 0,2 1-2 0,-1-1-2 0,-2 0 0 16,4 0 3-16,-4 1-6 0,1 1 6 0,2 0 1 16,-3 3-7-16,-1 1 7 0,1-1-2 0,-1 0-1 15,2 1 4-15,-2 0 0 0,-1 1-3 16,0-1-1-16,0 0 1 0,0 2-1 0,0-2 3 16,0 2 1-16,-1-2-2 0,-2 2 5 0,2-1-3 15,-1-1 0-15,0-1 3 0,1 1-5 16,-5-2 0-16,4 1-2 0,0-1 1 0,-3 3-1 15,2-4 1-15,1 3 2 0,-3 0-4 16,2-1 3-16,0 3 0 0,-4-3 0 0,3 3 2 16,-1 0-3-16,2 1 0 0,-2-2-1 0,2 1 0 15,-1 1-1-15,-3 0 2 0,5 0 0 0,-4 1-2 16,2-3 3-16,-2 3-3 0,2-1-1 0,-4 1 4 16,4 0-4-16,-2-2 1 0,-2 3-1 0,4-4 0 15,-5 4 0-15,2 0 3 0,2-1 0 16,-3 1-3-16,-1-1 2 0,0 0-2 15,3 1 0-15,-2-1 2 0,-2 2-4 0,2-1 2 16,-2 2 1-16,1-2-3 0,0 2 3 0,2 0-1 0,-2-2 3 16,-1 3-1-16,3 0 7 0,2 2-5 0,0 0-4 15,-2-1 2-15,1 0-7 0,-3-1 2 16,-1 0 2-16,-2 1-3 0,1-2 4 0,-4 2 2 16,4-1-2-16,1 2 2 0,0-4 0 0,-1 3-5 15,1 2 1-15,0-2 2 0,-2 1-5 0,0-2 5 16,1 4-1-16,0-3-3 15,2 3 3-15,-2-1 1 0,2 0 0 0,0 0 1 0,0 1 0 16,-2-1-4-16,1 1 0 0,2 1 1 0,-3 0-3 16,2 0 3-16,0 1 2 0,2 0-3 0,-2 0 5 15,1-1-2-15,-2 0 0 0,1 1 1 16,0-3 0-16,0 2-2 0,3 0 3 0,-2 0-3 16,-1 0-1-16,0-1 2 0,0 2-2 15,3-1 2-15,-2 1 2 0,-1 0-2 0,-1 0-1 16,1 0-1-16,0-1 0 0,-3 2-1 0,2-1 1 15,1 1-1-15,-2 1 0 0,1-1 2 0,0 0-1 16,-1 1 1-16,1-1 2 0,0 2-1 16,0-2 0-16,0 0 2 0,2 0-6 0,2-1 4 15,-4 1 0-15,1 1-1 0,0 1 1 0,-1-2 0 16,1-1 0-16,-1 1-1 0,1-1 3 0,3 2-2 16,-2-2-1-16,0 1 2 0,-1-1-2 0,1 1 0 15,3-1 2-15,-3 2-3 0,-2-1 1 0,2 1 1 16,-2 0-2-16,2 0 1 0,-5 0 1 15,1-1 0-15,1 1-2 0,-1 2 3 0,-1-2-6 16,-2 1 4-16,1-1 3 0,-3-1-3 16,4 2 6-16,-3 0-2 0,5-1 0 0,-1 1-4 0,2-3 3 15,0 3-4-15,0-1-1 0,1 1 6 16,0-2-9-16,4 1 7 0,-2-2-2 16,0 1-2-16,3 0 8 0,-3-1-5 0,5 2-1 0,-3-1 0 15,0 0-2-15,-2 0 0 0,2 1 2 16,-3 0 2-16,1-1-7 0,-2 0 5 0,3 2 2 15,-2-1-5-15,2-1 11 0,-1 0-7 0,0 2-2 16,-1-1 4-16,3 0-8 0,-3 1 4 0,0-1 2 16,3-1 1-16,-2 2-4 0,1-1 4 0,0 1-5 15,0 0 1-15,2-2 8 0,-2 1-6 0,3-1 2 16,0 1 1-16,-2 0-6 0,3-2 3 16,-1 2 1-16,-2-2-1 0,3 0 3 0,1 0-2 15,-1 0-2-15,1 1 0 0,-3-1 3 0,3 0-6 16,0 0-2-16,1 2-9 0,-2-1-27 15,1 1-19-15,-2 1-34 0,0 0-42 0,2-1-64 16,1 1-130-16,-1 2-280 0,1 0-537 0,-2-4 149 16</inkml:trace>
  <inkml:trace contextRef="#ctx0" brushRef="#br0" timeOffset="123800.3344">6977 8042 1 0,'1'-3'0'15,"-2"0"0"-15,1 1 4 0,0 0 333 0,0 1-20 16,0-1-36-16,0 1-36 0,-2-1-31 16,2 1-38-16,-1 0-23 0,1-1-20 0,0 2-18 15,-1-1-12-15,1 1-17 0,0 0-26 16,0 1-31-16,0-1-27 0,0 2-16 0,0-2-3 15,0 1 2-15,0 2 8 0,-1-2 9 0,1 1 5 16,-3 0 3-16,3-1 2 0,0 1-1 0,-1 1-3 16,1 0 1-16,0 1 2 0,-1-1 1 0,1 2 4 15,0 2 3-15,0-2-1 0,0 3-1 16,0-1-1-16,0 1-1 0,0 0 2 0,0 3 3 16,0 0 1-16,0-1 3 0,0 3-3 0,0-1-1 15,-1 2 0-15,1-1 0 0,0 3 0 0,-1 0 2 16,-1 0-4-16,0 1-4 0,0-2 0 15,2 2-3-15,0 2-2 0,-1 3-1 0,1-1-1 16,0 1 0-16,-1-2 1 0,0-2 0 0,1 2 0 16,-1-1 0-16,-1 0 0 0,0-2-3 0,-1 0 3 15,1-1-1-15,0 0-1 0,-2 2 0 16,1 0-2-16,1-1 1 0,0 1 0 0,-1 0 1 16,-1 2-2-16,2-2 1 0,-2 3 1 0,0-3-3 15,1 0 3-15,-2 2 1 0,2 0-1 0,1-2 4 16,-5 1-4-16,5 0-1 0,0-1 1 0,-3 2 0 15,3-5 4-15,1 2-1 0,-2 1-4 16,-1 0-1-16,2-2-3 0,1 0 2 0,0 0 2 16,0 0 1-16,0-2-5 0,-1 0 0 0,2 1 1 15,-2-1-2-15,2-3 8 0,-1 3-6 16,1-1-1-16,-1 2-2 0,1 1-4 0,0-1 7 16,-1 0 0-16,0 0 0 0,-1 0 0 0,-3 0-1 15,4 0 0-15,-3 0 0 0,0 1 4 0,2-2-3 16,1 2-1-16,-1-2-1 0,-3-1-4 0,3 1 4 15,1-1 2-15,1 0 2 0,-1-2-1 16,0 0-2-16,1-1-1 0,-1 0-1 0,-1-2 3 0,2-1 0 16,0 1-2-16,-2 1 1 15,2-1-7-15,0-1 7 0,-1 1 2 0,0-1 2 0,1 0 2 16,-1 3-5-16,1-3-1 0,0 0-2 16,-1 3 4-16,-1-1-1 0,1 1 0 0,-1 0 0 15,-1-2-5-15,1 4 3 0,1-2 2 16,-1 2 1-16,0-4 1 0,0 0-2 0,1 2-3 0,0-3-1 15,1 2 3-15,-1 0 1 0,0-1-1 16,0 1 0-16,0-1-5 0,-1-1 4 0,0 2 1 16,1-2 2-16,0 0 1 0,1 3-1 0,-2 0-3 15,0-2 0-15,0-1 1 0,0-2 0 0,2-2 2 16,-1 1 0-16,1-2-5 0,0-1 4 0,0 1-1 16,0-1 1-16,0 1 3 0,0-2-4 15,-1 1 0-15,1-1-3 0,0 1 3 0,0 1-1 16,0-2 2-16,0 0 1 0,-1 0-1 15,1 1 2-15,0-1 1 0,0 1-1 0,0-1 2 16,0 0-4-16,0 1-2 0,0-1-1 0,0 1 1 16,0 1 1-16,0-1 2 0,0 1 1 0,0 0-3 15,-1-1 0-15,0 3 1 16,0-2-1-16,-1 3 4 0,0-3-4 0,2 2 0 0,-1-3-2 16,1 3-1-16,-1-1 4 0,0-2-1 0,1 2 2 15,-1-3-2-15,1 0 1 0,0 3-1 0,0-3 2 16,0 1 7-16,0-1-1 0,0 0 4 15,0 0 1-15,0-1 2 0,0 1 2 0,0 0 2 16,1-3 1-16,-1 3-4 0,0 0-1 0,0 0-6 16,0-1-13-16,1-2-11 0,-1 0-21 0,1-4-28 15,-1 0-34-15,1-2-51 0,1 1-83 0,2-2-210 16,-2-1-462-16,4-2-359 0</inkml:trace>
  <inkml:trace contextRef="#ctx0" brushRef="#br0" timeOffset="124982.1904">7699 8110 1 0,'-1'-2'0'0,"1"-3"0"0,-1-1 0 0,0 2 0 15,0-1 81-15,0 2 116 0,1 0-38 16,-3 0-8-16,3 0-8 0,0 1 7 0,-1-1 4 16,1 1 1-16,-1-1 7 0,1 2-19 0,-1-1-10 15,1 1-18-15,0-2-8 0,-1 2 1 0,0 0-17 16,0 0-12-16,-1-1-16 0,-1 2-15 16,3 0-8-16,-1 0-12 0,0 0-10 0,1-1-6 15,-1 1 1-15,1 0-3 0,0 1 0 0,0-1 2 16,0 0 1-16,0 0 7 0,0 0 6 0,0 0 2 15,0 0 0-15,0 0-10 0,0 0-7 0,0 0-5 16,0 2-4-16,0-2-4 0,0 0-2 0,0 1-5 16,0 0-4-16,0 0 4 0,-1 2 4 15,0-1 5-15,0 3 7 0,0 0-4 0,-2 0-2 16,2 1-1-16,-1-1-1 0,2 1 3 0,-1 4 0 16,1-2 1-16,-1 2-4 0,0-2 2 0,-3 0 2 15,4 3 0-15,-1-1 6 0,1 1-1 16,-1 0 3-16,1 2 0 0,-1-1-1 0,1 1 5 15,-1-1 1-15,1 3 3 0,-1-2-3 0,0 3-1 16,-1 0-3-16,-1 0 0 0,2 4 1 16,0 0-1-16,-1-1-1 0,0 1 0 0,-2-2-3 15,2 2 3-15,-2 1 0 16,-1 1 2-16,2-1-2 0,-3 0-2 0,3-2-1 0,0 0-2 16,-2 1 3-16,3-4-1 0,0 3-2 0,0-3-1 15,-3 2-2-15,4 0 2 0,-1 0 1 0,0-2 1 16,-4 2 0-16,5-1-3 0,-1-2 0 0,-1 1-2 15,0 0 4-15,1-1-2 0,0 1 1 0,-2 1-2 16,1 1 1-16,2-2 2 0,-2 2 1 0,-3-1 1 16,4 0-2-16,-1-1 1 0,-2 2-2 0,3-4-1 15,0 4 2-15,-3-3-1 0,2 2-1 16,0-3 0-16,-2 3-3 0,4-4 1 0,0 2 2 16,-1-1 1-16,1-2-2 0,-2 1 0 0,1 0-1 15,1 1-2-15,-1 0 3 0,0-2-2 16,-1 0 0-16,1-1 0 0,1-1-2 0,1 1 3 15,-1-2 0-15,0 2 2 0,0 2 0 0,-4 1-2 16,3 0-1-16,1-2-1 0,1 0 4 0,-2 2-1 16,0-1-1-16,-1 1 2 0,1 0-4 15,0 3 6-15,0-1 0 0,-3 2-1 16,3-3 3-16,1-1-3 0,-1-1-4 0,-3-1 0 0,3 1 3 16,0-2-4-16,0 2 3 0,-2-2-1 15,2-4-4-15,2 4 4 0,-2-2 0 0,-3 3 1 16,3-1 3-16,1 0-3 0,-1-2 0 0,1 0-3 15,0 0 3-15,-3-1-4 0,3 0 4 0,0 1 1 16,1-3-5-16,-1 0 6 0,1-2-3 0,0 3 0 16,-1-2 1-16,0-1-3 0,1 2 2 0,-1 0-2 15,1-1 2-15,0-2-1 0,0 0 2 16,0-1 2-16,0 0-5 0,0-1 5 16,0 1-3-16,0-1-1 0,0-1 4 0,0 1-5 0,0 2 0 15,0 0 0-15,0 0-2 0,-1-1 3 0,1 0 2 16,-3 2 0-16,3-2-2 0,-1 2 3 15,1 0-3-15,-1-1 1 0,1-1 4 0,-1 0-6 16,1 0 2-16,0-1 0 0,0-1-2 0,0 1 1 16,0-1 3-16,0 0 1 0,0 0-2 15,0 0 2-15,0 0-1 0,0 0 1 0,0 0 1 16,0 0 0-16,0 0 3 0,0 0 0 0,0 0 1 16,0 0 4-16,0 0 1 0,0-1 0 15,0 1-7-15,0-1-10 0,0 1-23 0,0-2-32 16,0 1-59-16,-1-2-116 0,-1-3-289 0,-3-2-636 15,0-5 25-15</inkml:trace>
  <inkml:trace contextRef="#ctx0" brushRef="#br0" timeOffset="126100.3034">6193 9038 1 0,'-1'0'0'0,"-4"-1"0"0,2 0 0 0,1 0 0 15,-4-1 0-15,3 1 0 0,2 0 0 0,-2 0 0 16,2 1 0-16,-1-1 9 0,1-2 113 0,0 3 23 16,1-1 21-16,0 0 17 0,-1 1-6 15,1 0-14-15,0-2-25 0,0 2-26 0,0 0-11 16,0 0-11-16,0 0-8 0,0 0 1 0,1 0-5 16,-1 0-4-16,0 0-10 0,1 0-10 0,-1-1-17 15,1 1-16-15,1-2-12 0,1 1-8 0,-1 0 3 16,2 0 5-16,3 0 5 0,1-1 4 15,-2-1 2-15,1 0 3 0,3 0 1 0,1 0 0 16,1 1-1-16,0 0-2 0,1 1 4 0,-1 0-1 16,1 0 0-16,3 1-2 0,0 0-3 0,0 0 0 15,3 0-2-15,-2 1 1 0,4-1-3 0,0 0 1 16,2 0 1-16,-1 0 1 0,6-1 5 16,-6 0 2-16,7-2 6 0,-2 1 4 0,1 0-2 15,2-1 3-15,0 1-4 0,1-1-5 16,2 1-2-16,-1-2-4 0,-3 2-5 0,-3-1-1 0,3-1-4 15,-1 1-3-15,-4 0 1 0,4-1 0 16,-4 1-2-16,4 1 4 0,-2-2-3 0,-1 2-1 16,1 0 2-16,-2 1-4 0,-1 0 0 0,4 0-2 15,-4-2 3-15,4 2 0 0,-4-1 3 0,4-1 2 16,0 1-2-16,1 0 5 0,2-1 0 16,0 0 1-16,-2 0 3 0,2 1-3 0,0-1-1 15,-3-4-1-15,2 4-2 0,1-2-4 16,-4 0 4-16,-2 2-2 0,4-3-5 0,-5 2 5 0,5 1-3 15,-5 0-2-15,5 1 1 0,-5 0-3 16,3-2 0-16,-3 1-1 0,-1-1 0 0,-1 1 1 0,0-1 3 16,-1 0-1-1,-1 2-1-15,1-1 4 0,-2-3-4 0,3 3 3 0,-1-2 0 16,-2 0-1-16,0 2-2 0,0-3 0 0,1 2 0 16,-2-1-2-16,-2 1 4 0,3-1 0 0,-5 1-1 15,4-1 3-15,-5 1-3 0,1-1-3 0,1 1 5 16,-3 3-5-16,0-3 2 0,0 1-1 0,0-1-3 15,0 1 3-15,-1 2-1 0,0-2 3 16,3 3-3-16,-4-2 6 0,-1 0-6 0,1 1 1 16,-6 0 2-16,3-1-7 0,-3 2 5 0,-1 0 2 15,2-2-2-15,-3 1 4 0,0-1 1 0,-1 2 2 16,0 0 1-16,0 0 6 0,0 0-2 16,0 0-4-16,0 0 1 0,-1 0-22 0,0 0-16 15,0-1-34-15,-3-1-56 0,0-2-79 0,-3 0-181 16,-5 3-479-16,-4-1-647 0</inkml:trace>
  <inkml:trace contextRef="#ctx0" brushRef="#br0" timeOffset="127167.7431">6749 8425 1 0,'0'-1'0'0,"-2"-1"0"0,0 1 0 0,1 1 0 0,0-1 0 16,1 0 0-16,-1 1 110 0,0-2 46 15,-2 1-22-15,1 1-34 0,0 0 7 0,1-1-2 16,-7 0 3-16,5 0 16 0,0 1 6 0,-3 0-10 16,3-2-2-16,-3 2-16 0,3 0-11 15,-4 0-2-15,4-1-5 0,-2 1-7 16,1 0-8-16,1 0-6 0,-2 0-9 0,2-1-3 0,-2 2-6 15,0-1-4-15,2 0-6 0,-4 1-5 0,4 1-5 16,-4-2-7-16,1 1-4 16,1 0-6-16,-3 1-1 0,2 0 0 0,0 0-1 0,-3-1 4 15,3 1-3-15,1 1 0 0,-3 1-1 0,4 2 1 16,-4-3 0-16,3 1 4 0,-2-1 0 16,-1 2-1-16,3 0 1 0,-2-1-1 0,-1 0 0 15,2-1 3-15,-2 0 0 0,0 2-2 0,0 0 0 16,2-1-2-16,1 0-1 0,0-1-2 0,-1 1 0 15,3-1-3-15,-2 1 0 0,3-1-2 0,0 1-2 16,-1-2 2-16,0 1-1 0,1 2-3 0,0-1 0 16,-4 2-2-16,4 0-1 15,0 0 2-15,-2 1 2 0,0 2-1 0,2-1 1 0,-3 2-3 16,3-2 0-16,1 0 4 0,-1 1 1 0,1 1 0 16,1-2 0-16,-2 4-2 0,2-4 0 0,0 3 2 15,-3-3 0-15,3 1 2 0,3 0-1 16,-3 0 0-16,2-1 0 0,-2-2 4 0,1 1-1 15,1 1 1-15,-1-1 2 0,1 0-2 0,5-1 5 16,-3 0 7-16,2-1 5 0,0-1 4 16,-1 0 3-16,3-1 0 0,0-1 0 0,3 0 0 15,0-2-1-15,0 3-4 0,3-2-5 0,1 2-7 16,-2-1-5-16,1-1 1 0,0-1-1 16,-2 0 7-16,1 0-2 0,3 0-1 0,-4-1 2 15,5-1-1-15,-4-1 3 0,-1-1 3 0,3 2-1 16,0 0-1-16,-1-3-1 0,2 2-2 0,-4-2-2 15,2-1 2-15,-2 2-4 0,-1-1-2 0,1 1-2 16,-2-1 0-16,-1-1 1 0,2 0 1 16,-1 3 2-16,-2-2-3 0,-1 1-1 0,-1 1 1 15,1 0-2-15,-4 0 3 0,-1 2-1 0,2-1-3 16,-3 2 1-16,0 0-2 0,0 0 3 0,-1-1 1 16,0 1 0-16,0 1-3 0,0-1 0 0,0 0-1 15,0 0-1-15,0-1 6 0,-1 1 0 16,1 1 0-16,0-1 0 0,-1 0-5 0,1 0 2 15,0 0 1-15,-1 0 0 0,1 2-1 0,0-2 0 16,0 0 0-16,-2 0-4 0,2-2 0 0,0 2-6 16,0 0-16-16,0 0-30 0,0 2-37 15,0-1-68-15,-2 1-143 0,1 2-357 0,1-1-848 16</inkml:trace>
  <inkml:trace contextRef="#ctx0" brushRef="#br0" timeOffset="130450.5923">6445 9140 1 0,'0'-1'0'0,"-2"0"0"0,2 0 0 16,-1-1 0-16,1-1 0 0,0 1 0 0,0 1 154 15,0-1 80-15,0 1-14 0,0 0 3 0,0 0 3 16,0-2-8-16,0 1-1 0,-2 1-20 15,2 1-25-15,0-1-27 0,-1 0-32 0,1 1-32 16,1 0-29-16,-1 1-26 0,0 0-21 0,2 0-4 16,-2-1-2-16,0 0-1 0,-2 0-5 0,2 2-8 15,0-1-2-15,2 2 3 0,-2-1 10 16,1 3 8-16,1 0 2 0,-1 1 3 0,0 3-3 16,-1-4 5-16,1 3 5 0,-1 2 2 0,0-2 7 15,1 1-1-15,-1 2 2 0,0-1-2 0,0 1-2 16,0 1 0-16,0 1-3 0,0-1 1 0,0 2-3 15,-1-1 0-15,1-1-1 0,0 2-2 16,0-3 2-16,-1 2-1 0,1 0-1 16,-1 1-2-16,0-3 1 0,-1 3-1 0,1-4-1 15,-1 3 1-15,2-1-6 0,-1-2 3 0,1 0-1 0,-1-2-1 16,1 0 4-16,0-1-3 0,0-1-2 16,0 1 0-16,-1-2-4 0,1-1 4 0,0-1 3 15,0 0 2-15,0-1-3 0,-1-1 1 16,1 1-1-16,0-2-1 0,-3 2 7 0,3 0-5 15,0-1-1-15,0 0-1 0,0 0-1 0,-2 2 2 16,1-2 4-16,1 1 2 0,-1-1-4 16,0 1-1-16,1-1-2 0,0 0-2 0,-1 0 1 15,1 0 0-15,-1 0-4 0,0 1-6 0,1-1-13 16,0 0-15-16,-2-1-25 0,2-1-39 0,0 1-61 16,0-1-97-16,0-1-127 0,0 1-190 0,-3-1-306 15,3-3 434-15</inkml:trace>
  <inkml:trace contextRef="#ctx0" brushRef="#br0" timeOffset="131395.6293">6539 9171 1 0,'-1'0'0'0,"0"-3"186"0,0 2 123 0,-1-2-39 16,0 3-25-16,1-1-39 0,1 1-40 0,-1 0-56 16,1 0-42-16,1 0-39 0,-1 1-31 0,0-1-10 15,0 1 0-15,0 1 6 0,-1 0 9 16,1 1 11-16,-1 1 10 0,0 1 7 0,0-2 6 16,-2 3 0-16,0-1 1 0,1 1-6 0,0 1-3 15,-2 1 1-15,1 0-2 0,2 0-2 16,0 0-2-16,0 2-4 0,0-2-4 0,1 1-3 15,0-2-1-15,1 0 0 0,0-1 1 0,0 0 0 16,0 0-1-16,2-1 6 0,2-1 3 0,-2 2 3 16,2-2 4-16,-2-1-3 15,2 1-1-15,-1 0-2 0,0 0 2 0,3 2-2 0,-4-1-1 16,4 0-3-16,-1-1-8 0,-1 1 3 0,3 1 1 16,-5-1 1-16,4 0 0 0,-3 1-6 0,3-1-2 15,-1 0-2-15,0 0 2 0,-1 1 0 16,0-1-1-16,0 2 0 0,-1-2-5 0,1 1 4 15,1-2 0-15,-4 3 2 0,4-3 4 0,-4 1-4 16,-1 0-3-16,1-1-2 0,0 3 2 0,0-4 2 16,-2 0 0-16,1 0 2 0,-1 0-4 15,0 3 7-15,-1-1 1 0,-1 1 5 0,-1 0 8 0,1-1-3 16,0 2 0-16,-4-1 1 0,3 0-1 16,-4-1 3-16,3 0-1 0,-4-1-2 0,3 0-5 15,-1-1-2-15,-4-1 0 0,3 1-2 0,1 1 1 16,-1 0-2-16,-4-2-3 0,3 0 0 0,0-1 2 15,2-1 4-15,-2 0 3 0,3 0 2 16,0-2-2-16,2-1 1 0,-2 0-5 0,2 0-1 16,-2 0-2-16,1-1-2 0,2 1-4 0,-1-2-2 15,0-1-3-15,2 1 0 0,0-2 0 16,1 0 1-16,0-3-6 0,0 1-3 0,1-3-1 16,2 2-2-16,1-3 7 0,0 0-3 0,4-1-1 15,0 0 1-15,1-3-4 0,-3 4 4 0,5-1 3 16,1 1 3-16,-3 0 0 0,4-1-1 15,-3 1 1-15,4-1-2 0,-3 2 4 0,2 1 0 16,1-2-1-16,-2 3 0 0,-1-2-2 0,-1 0 3 16,1 3 1-16,-1-2 3 0,-1 4 0 0,0 0-1 15,-3 0 1-15,1 0 0 0,-1 0 2 16,-3 0 2-16,-1 0 0 0,2 2 1 0,-2 0-4 16,-1-3 5-16,0 2 1 0,0-1 3 0,-1 1 2 15,0-1-1-15,0 3-3 0,0 0-2 0,-1 0 1 16,0 0 1-16,1-1 1 0,-2 2-1 0,-1-1-3 15,0 1-2-15,2-2 2 0,-2 1-1 0,-3-2 0 16,2 3-6-16,-4-1-3 0,3 1-2 16,0 2 2-16,-2-2-1 0,3 2-1 0,-3 0-2 15,3 0-5-15,-4 1 1 0,1 0 2 0,1 2-1 16,-2-1 5-16,-1 2-3 0,0-1-1 16,-1 2 0-16,3 0 2 0,-1 1 1 0,1-2 0 15,-1 2 0-15,3-1-4 0,-1 0 3 16,3-2-1-16,-3 0 2 0,3 3 2 0,2-1-3 0,-4-1-4 15,3 2-12-15,0 0-32 0,1 1-58 16,1 1-114-16,0-1-171 0,0 0-414 0,1 2-591 16</inkml:trace>
  <inkml:trace contextRef="#ctx0" brushRef="#br0" timeOffset="135991.2687">6954 10431 1 0,'0'0'0'0,"-1"-2"0"0,-1-1 0 0,2 2 0 16,-2 0 0-16,2 0 0 0,0-1 0 0,-1 1 0 15,1 0 0-15,0 0 0 0,0 0 0 16,0-2 0-16,0 2 25 0,0-1 59 0,-1 1 8 16,1-1-2-16,-1 1-11 0,1-2 0 0,0 2-4 15,0-1 0-15,-2 1 14 0,2-2 8 0,-1 2-7 16,-2-2-9-16,1 0-6 0,1 1-2 0,-1-1 5 16,2 0 6-16,-2 1-1 0,-1 0 4 0,1-1-2 15,0 1 3-15,1 0 1 0,-1-2-11 16,-1 2-3-16,1-3-9 0,0 2-3 0,-1 1 0 15,1-2-9-15,-2 2-3 0,2 0-9 0,1-1-6 16,-1 2-3-16,-3-2-3 0,3 3-1 0,0-4-3 16,-3 2-1-16,2-1 1 0,0 2 0 15,-2-1 3-15,2 0 0 0,1 0 1 0,-3 1-6 16,2-2-3-16,0 1-3 0,-3 1-1 0,2-2 0 16,-2 0-1-16,3 0 0 0,-3 2-5 0,2 0 2 15,-2-1 0-15,1 1 0 0,-1-1 5 16,1 0-5-16,-1 1-3 0,2-1-3 0,-2 2-3 15,0-2 4-15,1 0 0 0,-2-1 0 0,2 1-4 16,-2 1 0-16,2 0-1 0,-1-1-1 16,2 2 6-16,-3-1-5 0,0 0-2 0,-3 0 0 15,5 1-3-15,-3 0 3 0,-1 0 2 0,2 0 0 16,-1 0-1-16,0 0-1 0,0 0-1 16,-2 0-1-16,2 1 5 0,2-1-1 0,-2 1-3 15,-1-1 1-15,1 1-4 0,1 1 2 16,1-1 3-16,-5-1 2 0,3 1-2 0,0 0-1 0,2 0 0 15,-3 2-3-15,1-2 5 0,-1 0-1 16,0-1-1-16,1 2-1 0,1-2-3 0,-2 2 3 16,0-1 2-16,0 0 0 0,1 0 2 0,2 1-4 15,-2-1-1-15,-1 0 0 0,3 0-3 0,0 1 6 16,-3 0-1-16,3-1 0 0,-3 2 1 16,2 0-2-16,-2-1 1 0,0 2 2 0,1-2-1 0,-3 1 0 15,4-2-1-15,0 3-2 0,-1-1 3 16,-3 1-2-16,4-1-1 0,-1 0 1 15,1-1-5-15,-1 1 5 0,-1 1 1 0,1-2 1 0,2 1 0 16,-3 2-1-16,1-2-2 0,2 2-1 0,0-2 3 16,-4 2 0-16,2-1 1 0,0 1 0 15,3-1-4-15,-4 1 2 0,-1-1 0 16,1 1 1-16,-1 1 2 0,1-1-3 0,0 1-1 0,-1-1-2 16,-1 4 3-16,1-1-2 0,0-1 2 15,-2 2 1-15,2-1-2 0,0 0 2 0,-1 2 0 16,1-2-3-16,2 0 4 0,-1-2-2 0,3 0-1 15,-2 0 0-15,0 0 0 0,-2 1 1 16,3-1 2-16,1 0 0 0,-3 1-1 0,1-1-1 16,3 0 0-16,-3-2 1 0,3 3 0 0,0-2-1 15,0 0 0-15,0 1-2 0,2 1 1 0,-4-1-1 16,1-1 1-16,-1 1 3 0,-1 2-2 16,0-1 1-16,4 1 0 0,-4 0-3 0,-1 1 3 0,5 0-1 15,-4 2-1-15,1-2 1 0,0 3-1 0,1-3 2 16,-4 2-1-16,2-1 2 0,-2-2-1 15,3 2 0-15,0-1 1 0,-2 0-2 0,-1 2 3 16,3-2-3-16,2 2 1 0,-3-2-1 0,0 1-1 16,3-1 2-16,-3 0 0 0,3 1 1 15,-1-1 0-15,-2-1-2 0,2 2 0 0,0-1-1 16,-1 2 1-16,3-1 0 0,-4 2-1 0,3-1 2 16,0-2-3-16,0 3 3 0,0-1-1 15,-3 0 1-15,5-1 0 0,-2 0-2 0,1-2 0 16,2 4 0-16,-4-3 2 0,3 2-3 0,1 0 2 15,-4-2 0-15,3 3-4 0,-1-3 5 0,0 2 2 16,2-1 1-16,-1 0 0 0,1 0-3 16,-1 2-2-16,2-1-1 0,-1 0 2 0,-2 2 1 15,0 0 0-15,3 1 0 0,-1 1-2 16,-3-1 6-16,3 1-4 0,0 1 0 0,-1 0 1 0,-1 0-4 16,2-2 2-16,1 1 0 0,0 0 0 15,-3-3-2-15,2 2 4 0,0-1 0 0,1 0-3 0,1 0 7 16,-1 0-5-16,1-1 0 0,0-1 2 0,-2 1-5 15,2 1 1-15,0-1 0 0,0 1 1 16,0-1 0-16,2-1 1 0,-2-1 1 0,0 2-2 16,1-2 4-16,-1 2-2 0,0-2-3 0,0 0 4 15,0 1-7-15,1 0 5 16,0 0 0-16,0-1-1 0,1 2 3 16,0-2-1-16,0 2 0 0,-1 1-1 0,0 0 2 0,-1 0-1 0,2 0-2 15,2 0 2-15,-1 0-5 0,-2-2 3 16,1 0 1-16,2 0-2 0,0 0 4 0,-2 0 0 15,5 1 1-15,-4-3-1 0,2 4 2 0,-1-2-2 16,4 1-1-16,-4-1 2 0,4-1-4 0,-2 1 2 16,-1 1-1-16,3-1 1 0,-4 0 2 15,4 0-1-15,0 3 1 0,-2-2 0 0,0 4-2 16,4-3 2-16,-2 1-2 0,0-1 2 0,-1-1 2 16,2 2-1-16,-1-3 2 0,0 0-1 15,0 0 1-15,0-2 1 0,0 3 1 0,1-3-2 0,1 2 0 16,-1-2-1-16,1 2 0 0,-1-2 1 15,0-1-1-15,3 2-1 0,-4 1-1 0,4-1-1 16,-2-1 1-16,3 1 0 0,-3 1 0 0,2-2 1 16,2 5-1-16,0-3 0 0,-2 0 0 15,-1 0 3-15,4-1-2 0,-3-1 1 0,-1 0 0 16,3 2-3-16,0-3 3 0,0 1 1 0,-3-2 0 16,5-1 1-16,-3 3-1 0,-2-2-1 0,4-1 2 15,-1-1-1-15,-1-1 2 0,4 3-1 16,-3-2-1-16,3 1 0 0,-1 0-1 0,0-1 2 15,3-1 0-15,-2-1 0 0,-1 1-3 0,2-2 0 16,-2 2-4-16,1-1 1 0,1 1 4 0,3-2-2 16,-2-1 4-16,3 0-1 0,-1-1 0 15,0 0 0-15,1 0-1 0,-1 0 1 0,-3 0-2 16,2-1-3-16,-2 1-1 0,0 0 0 0,0-1 1 16,-2 1 2-16,3-1 2 0,1-2-3 0,-1 1-1 15,0 0 2-15,-3 1-1 0,3-2 2 0,0 1-1 16,-1 0-1-16,1-2 0 0,-1 0-2 15,3 1 4-15,1-1-3 0,-2-1 2 0,2 2-1 16,-2-1-4-16,1 0 4 0,-1 0-1 0,2 0 2 16,-3 0 0-16,1 0-2 0,1-1-1 15,-3 1-1-15,-1-3 2 0,0 2 0 0,1 0 2 0,-5 0-1 16,5 1-1-16,-1-4 2 0,-2 2-1 16,4-1 2-16,-4-3 0 0,3 4-2 15,0-2-1-15,0-1-2 0,-2 0 1 0,2 0 1 0,-1-1 1 16,-2 3-1-16,2 0-2 0,-4-2 0 15,5 3 1-15,-5-1 2 0,4-2 2 0,-5 4-3 16,5-2-1-16,-4-1-1 0,-2-1-1 0,0 2 3 16,0 2 3-16,-1-2-1 0,1 3-1 0,-2-2 0 15,0-3-2-15,2 3 2 0,-2-2 2 16,1 1-2-16,1-1 0 0,-1 0-2 0,0-3-2 16,1 3 3-16,-1-1 1 0,2-2 1 0,-1 3-2 15,2 0 0-15,-2-5-1 0,0 5 1 16,-1-4 5-16,1 2-4 0,-1-1 0 0,1 0 0 15,-1-1-4-15,-2 2 5 0,1-1-2 0,-2 0 2 16,4 4-2-16,-2-5-1 0,1 1-1 0,1 0 2 16,2-2 1-16,-3 1 0 0,2-1 0 0,-2-2-2 15,0 1 2-15,-1 0 3 0,-3 0 0 16,2 0 4-16,-1 1-4 0,0-2-1 16,1-1-2-16,-1-1 1 0,-3-1 3 0,4 2-3 0,-1-1 2 15,-3-1-4-15,4 3-1 0,-5-3 2 16,5 2-1-16,-5-1 4 0,3 2-3 0,-3-3 0 15,2 1-1-15,-2 2-1 0,-1-3 3 0,5 0-2 16,-4 2 2-16,3-4-3 0,-3 2-1 16,-2 0 1-16,4-1 1 0,-3 1 3 0,0-1-2 0,1-1-1 15,2-2-1-15,-2-1 0 0,-1-2 1 0,3 0 2 16,-2 2 1-16,-2-2-1 0,3 2-3 16,-3 0 2-16,-1 0-1 0,0-1 4 0,0 3-2 15,0-2 0-15,-1 3-1 0,-3 2-2 0,3-1 6 16,-2 2-2-16,-1 3 1 0,2-2 1 15,-1 2-3-15,-3 0-1 0,3-1-2 0,-1 3 1 16,-1-2-2-16,3 0 4 0,-1 2-2 0,-3-1-4 16,1 0 5-16,0-1-2 0,2 1 2 15,-3-1 1-15,4 3-3 0,-4-2 0 0,3 1-3 16,-1-1 4-16,-2-2-1 0,2 2 2 0,-3 0-1 16,3-1-2-16,-2 2 2 0,1 0 1 0,-2 0 1 15,0 0 1-15,2 3-3 0,-4-2-1 16,2-1-1-16,2 2 2 0,-2 0-1 0,-2-1 1 0,-2 2-1 15,2-1-3-15,-1 0 3 0,-1 0-1 16,0 3 2-16,2-3 0 0,-2 0-3 16,1 2 0-16,1 0-3 0,-3-2 3 0,3 0 3 0,-1 4 1 15,1-2-2-15,-2 0-2 0,1 2-1 0,-1-1 1 16,1 1 0-16,-2 0 1 0,0 1-3 16,-1-2 0-16,-1 4-1 0,2-1 0 0,-4-1 1 15,2 2 3-15,-3-1 0 0,3 0-2 0,-4 3 1 16,4-1 1-16,-3 0-2 0,-1-1 4 0,3 2-2 15,-3-1-2-15,0 1 0 0,5-1 0 0,-5 0 3 16,6 0 0-16,-1 1 2 0,-2-3-5 16,3 3 1-16,1 0 1 0,-1-2-2 0,0 2 5 15,-1 0-2-15,1-2-1 0,1 2-2 16,-1-2 0-16,0 1 2 0,-2 1 1 0,2-2 2 16,1 0-3-16,-1 3-2 0,-5-1 2 0,5 0-6 15,-6-1 5-15,4 2-3 0,-3-1 0 0,4 0 4 16,-4 0-2-16,5-1 4 0,-6-1-1 15,6 2 2-15,-2 0-2 0,0 1 0 0,2-2-1 16,0 2-4-16,2 0 5 0,-3-2-7 0,3 2 5 16,-2 0 1-16,-1 0-7 0,2-1 8 0,1 2-2 15,-2-1 0-15,1 2 1 0,1-1-1 0,-1 0-3 16,1 0 1-16,0 1 2 0,0-2-4 16,0 2 4-16,1-1 0 0,-2 0-3 0,2 0 5 15,0 0-1-15,-1 0 1 0,0 1-1 0,0 3-3 16,0-2 0-16,0-1-2 0,-1 2 5 0,-1-3 1 15,2 2-1-15,-1-2 0 0,-2 1-3 16,2 1 2-16,0-1 0 0,3 2 2 0,0-2 3 16,-1 2-5-16,-1-3-1 0,2 0-1 0,1 1 1 15,0-2 4-15,-3 1-2 0,1 2 0 0,1-2-4 16,0 1 3-16,1 1 0 0,-2 0 1 16,1-1 2-16,-2 1-2 0,2 0-2 15,2-2 0-15,-3 1 0 0,1-2 4 0,0 1-2 0,3 2 2 16,-2-2-4-16,-1 1-4 0,2-1 4 0,-1 0-1 15,2 3 4-15,0-2 0 0,0-1-3 16,-1 1 0-16,1 0-2 0,0-3 2 0,-2 2 1 16,4 1 1-16,-4-2-2 0,4 3-4 0,0-3 4 15,-3 1-1-15,4 0 5 0,-2 0-1 0,1-1-3 16,1 1-2-16,1-1-2 0,-2-1 1 0,-1 2-1 16,3-1-1-16,0 0-5 0,1 2-11 0,-1-2-4 15,0 2-14-15,1-2-11 0,-1 3-10 16,-1-1-26-16,-1 3-32 0,1 1-48 0,2 0-75 15,-2 5-118-15,-1-1-292 0,0 2-575 0</inkml:trace>
  <inkml:trace contextRef="#ctx0" brushRef="#br0" timeOffset="137624.8866">6570 10463 1 0,'-1'-1'0'0,"0"-1"0"0,-3-3 0 0,1 1 0 15,1 3 65-15,0-1 176 0,-2 0-8 0,3 0-22 16,0 1-14-16,0 1-14 0,1-1-9 0,-1-1 7 16,1 2-18-16,-1-1-18 0,0 1-23 15,1-2-14-15,0 2-7 0,-2-1-7 0,2 1-4 16,0 0-14-16,0 0-14 0,0 1-11 0,0 1-14 16,0-2-10-16,0 0-8 0,0 0-6 0,0 1 0 15,0-1-1-15,2 0-1 0,-2 0-2 0,0 0-7 16,0 0-4-16,0 0-6 0,0 2-1 15,-2-2-2-15,2 1 4 0,0 0 1 0,0 2 4 16,0 1 6-16,0 3 2 0,0 2 2 0,0-2 0 16,-3 2 0-16,3 2 0 0,-1 0 0 0,0 2 2 15,0 0 1-15,1 0 1 0,0 4 1 16,0 0-3-16,0-1 3 0,-1 2 0 16,1 3 0-16,0 0-1 0,1 1-2 0,-1 1 0 15,0 0-1-15,0 1 2 0,0-6-1 0,0 4 0 16,0-1 0-16,0 0-4 0,0 0 2 15,0-1 0-15,-1 1 2 0,1 1 2 0,-1-2-2 0,0 2-3 16,-1 0 0-16,-1 1-1 0,2 1 1 0,0-3 3 16,1 1-1-16,-2 0-2 0,1 0 1 15,-1-2 0-15,0 3 0 0,1-3 2 0,1 0-3 16,0-1-2-16,0 0-2 0,0 1 2 16,1 1 0-16,1 0 3 0,-2-2 1 0,2 2-4 0,-1 1 3 15,-1-1-3-15,1 2 0 0,-1 0 2 16,1-1-2-16,-1 2 0 0,-1-2-1 0,1-1 1 15,0 1 1-15,0-3 1 0,-1 0 0 0,1 0-2 16,-1 0 1-16,1-2-2 0,0 1-2 0,-2 2 4 16,0 0-1-16,1 1 1 0,0-1 1 15,0-1-2-15,0-3 0 0,0 0 0 0,0 0 2 16,-2 2-2-16,0-2 2 0,2 4-2 16,0-1-1-16,0-4 2 0,-2 2-5 0,2 1 3 0,-2 3 0 15,1 1 0-15,-2-2 3 0,1-1-2 0,1-2 0 16,1 1-1-16,0-3 2 0,-2 3-4 15,-1-1 0-15,2 0 2 0,0 1-7 0,-1-3 6 16,0 0-3-16,2 0 0 0,0-1 5 0,0 1-2 16,-1 2 2-16,-2-1-2 0,3-1 2 0,-1 0-3 15,2-4-1-15,-1 2 2 0,0-4-6 16,-1 2 5-16,1-4 0 0,-2 2-2 0,2-2 5 16,1-1-2-16,-1 0 0 0,1 2 1 0,0-1 1 15,0-1-4-15,0-3 0 0,0 0 1 16,0-2-3-16,0 0 3 0,-1 1 0 0,1-2-1 15,1 1 6-15,-1-1-5 0,0 1 1 0,0-1 0 16,-1 1-4-16,1-1 3 0,0 0-2 0,0 0 1 16,0 0-4-16,0 0 3 0,0 0 2 15,0 0-2-15,0 0 6 0,0 0-2 0,0 0 2 16,0 0 5-16,0 2-1 0,0-2 5 0,1-2 0 16,-1 2 0-16,0-1 0 0,0 1 1 0,0 0 0 15,0-1-4-15,0 0 5 0,0 1-9 16,0-3-13-16,0-1-17 0,0 0-30 0,0-5-28 15,0 0-48-15,0-3-72 0,2-3-166 0,5 0-572 16,-4-3-645-16</inkml:trace>
  <inkml:trace contextRef="#ctx0" brushRef="#br0" timeOffset="138903.0332">7116 10460 1 0,'1'-2'0'0,"-1"-1"0"0,0 1 0 15,-1-1 0-15,2 0 0 0,-1 0 220 0,1 1-14 16,-1-1-28-16,1-1-23 0,0-1-15 0,0 3-8 16,1-2 2-16,1-1 11 0,-2 1 13 0,0 1 11 15,-1-1-14-15,1 1-17 0,-1 1-23 0,2 0-27 16,-2 0-10-16,0 0-11 0,1 1-10 0,-1 1 0 16,0-2-5-16,0 1-8 0,0 0 0 15,3 1-7-15,-3-2-3 0,0 2-1 0,0-1-3 16,0 1-3-16,0 0-2 0,0 1-1 0,0-1-8 15,0 2-4-15,0-2-5 0,0 0-7 16,0 1 0-16,0-1-4 0,0 1-4 0,-3-1-1 16,3 0-9-16,0 2-2 0,0-2 0 0,0 1 6 15,3 2 3-15,-3 0 9 0,1 1 4 16,1 2-3-16,-1 0 8 0,-1 0-5 0,1 3 0 16,0-1 5-16,-1 0-5 0,1 4 3 0,3-1 2 15,-3 2 1-15,0 1 2 0,0-1 4 0,0 2-1 16,0 0-3-16,-1 2 4 0,4 1-1 15,-3-2 0-15,0 2 3 0,0 3-6 0,-1 1 3 0,0-1-1 16,0 3 0-16,-1 0 0 0,0-2 0 16,0-3 2-16,-3 3-3 0,3 2 0 0,0-3-1 15,0 1-3-15,0-1 4 0,0 0-4 0,0-2-2 16,-2-2-1-16,3 2-1 0,-1-1 3 0,1-1 2 16,-1 1 2-16,1 1-4 0,-1-1 6 15,1-1-6-15,-1 0-3 0,0 1 3 0,1-1-8 16,-1-1 4-16,0 0 2 0,1 0-2 0,0 1 1 15,0 0 0-15,0 1 1 0,0-2-2 0,0 4 0 16,0-2 0-16,0 0-2 0,0 2 4 16,0 1-2-16,0 0 2 0,0 2-1 0,-3-1-2 15,2 0 4-15,-1 3-3 0,1-1 3 0,0 0-1 16,0-1-1-16,0-5-1 0,-1 1-1 16,0-2 0-16,2 2-1 0,0-1 2 0,0-1-1 15,-1 0-1-15,2-3 3 0,-1 2-3 0,0 1 4 16,0 2-1-16,0-2-1 0,-1 0-1 15,1-2-2-15,0-2 3 0,0 2 1 0,0 2 1 16,0 1 2-16,-1-2-3 0,1 2 0 0,0-4 0 16,-1 1 0-16,1 0 1 0,0 2 0 0,0 1-1 15,-1 1-2-15,1-2 3 0,0-4 1 16,0 1-3-16,0-3 0 0,0 4-2 0,0-1 0 0,-1 3 3 16,1 1 0-16,0-5 1 0,0 1-3 0,0-4-1 15,1 3-1-15,-1-1 2 0,0 1 5 16,1 1-3-16,-1 0 0 0,0-3-2 0,0-2-4 15,0 1 5-15,0 0 0 0,1-2 1 0,0 3 2 16,0-2-4-16,1-3-1 0,-2 4 1 16,0-3 0-16,2 0 1 0,-2 4 1 0,1-5-2 15,0 1-4-15,0-1 3 0,-1-1 2 16,0-3 2-16,0 3 0 0,1-1-1 0,-1-2-2 0,2 0 1 16,-2 2 5-16,0-3-3 0,0-1 5 15,0 0 3-15,0 0 1 0,0 0 16 0,0-1 9 16,0 1 7-16,0-2 7 0,0 0-13 0,0-1-13 15,0-3-13-15,0-3-14 0,0-3-11 16,-2-3-18-16,4-2-29 0,-2 2-47 0,4-3-62 16,-2 2-125-16,1 1-392 0,3 2-907 0</inkml:trace>
  <inkml:trace contextRef="#ctx0" brushRef="#br0" timeOffset="140131.1171">5662 11462 1 0,'-1'-1'0'0,"-2"-1"0"0,1-2 0 0,2 2 0 0,-1-1 0 15,1 2 0-15,-1 0 0 0,-1 0 0 16,2 0 0-16,-2-1 137 0,2 1 56 0,0 0 4 16,-2 0-3-16,2 1 7 0,0 0-24 15,0-2-35-15,2 1-37 0,-2 1-26 0,2-1-15 16,-2 1-16-16,2 0-7 0,-1 0-13 0,0-1-11 16,-1 1-5-16,2 0-8 0,1-1 1 0,1 1 1 15,-1 0 2-15,4 0 5 0,-1 0 2 16,1-3-3-16,1 3-1 0,2 0 4 0,1-1 2 15,-1 1 8-15,2-1 8 0,4-1 1 0,-1-1 0 16,2 1-4-16,2 0-3 0,-5-1 0 0,5 1-2 16,0 0 0-16,2-1-2 0,2 0 0 15,4 0 1-15,-4 1 2 0,4 0 4 0,-3-2-4 16,3 1 2-16,-3-2-3 0,2 1-4 0,1-1 5 16,-1 1-2-16,4-1-1 0,-2 2-2 15,0-1-2-15,0-1-2 0,1 0 1 0,0 1 1 16,-3 1-3-16,-1 0 0 0,0 0 1 0,1 1-2 15,-2-2 4-15,3 2 0 0,-1-1-2 0,-2 1-2 16,0-1-2-16,3 1-1 0,-1-2 1 0,1 2 3 16,2-3-6-16,1 2 1 0,1-1-4 15,0 1-5-15,-1-1 5 0,1 2-1 0,-2-1 3 16,-3-3-1-16,2 2-1 0,1 0 0 16,-1 0 1-16,1 0 3 0,-1-2-2 0,0 2 2 15,2-2-2-15,-1 1-4 0,-1 1 4 0,1-2 0 16,-2 1 0-16,1 0 2 0,2 1-4 0,0-1-2 15,1 1 0-15,-1 1 2 0,1-3-2 0,-1 2 1 16,-1-2-3-16,2 1-2 0,1-1 3 0,-2 1-1 16,0 1 2-16,-2-1 3 0,-3-2-5 0,1 2 0 15,-2 1-1-15,-4 0 0 0,2 0 2 16,-2-2-1-16,-1 3 0 0,0-2-2 0,-5 1 3 16,4 1 0-16,-3 0 1 0,-1-2 2 0,-1 0-5 15,3 2 2-15,-3-1 0 0,0 1 2 16,0 1 0-16,-3-3 0 0,2 3-3 0,-3-2-5 15,1 1 4-15,-3 1 0 0,0 0 2 0,1-1 3 16,-3 2-6-16,3-1-1 0,-2 1 0 16,-2-2 0-16,3 2 0 0,-3 0 2 0,5-1 0 0,-3 0-3 15,-2 0 4-15,-1 0 1 0,3 1 2 16,-4-2 6-16,3 0-5 0,-2 3-1 0,-1-1-2 16,0 1 0-16,-1-2 2 0,2 2 0 0,-3-1 2 15,0 1-4-15,0 0 3 0,0 0-1 16,0 0-1-16,0 1 6 0,0-1-7 0,0 0-8 15,-3 0-23-15,2-1-36 0,0 1-52 0,0 0-127 16,-2 0-267-16,-5 3-736 0</inkml:trace>
  <inkml:trace contextRef="#ctx0" brushRef="#br0" timeOffset="141540.2613">6020 10873 1 0,'2'0'0'0,"-4"-2"0"0,2 1 211 16,0 1 42-16,0-1-42 0,2 1-31 0,-2 0-26 15,0 0-24-15,0 0-34 0,0 1-36 16,0-1-32-16,0 1-29 0,0 1-27 0,0-1-4 16,0 0 9-16,0 0 15 0,0 4 20 0,0 1 7 15,0 0 2-15,0 2 1 0,-2 2 2 0,1 0 0 16,0 0 2-16,-3 2 4 0,3 0 1 16,0 1 2-16,-1 1 0 0,1 0-5 0,-1 0 1 15,2 0-1-15,-1 1 2 0,1 0 1 0,-2-1-1 16,2 1-3-16,0-2-1 0,-1-1-2 15,1 0-2-15,0-1-2 0,0 0-4 0,0 0-4 16,0-4 1-16,1 2-3 0,-1 1 1 0,2-2 2 16,-2-1-2-16,1 1-1 0,-1-2 1 0,2 0-1 15,-1 0 0-15,0-1 1 0,-1-2 2 16,1 0-1-16,-1 1 3 0,0-3 3 0,0 0 3 16,0 1 5-16,0-2 9 0,-1 0 9 0,1 0 15 15,0 0 19-15,0 0 15 0,0-2 10 0,0 1-5 16,0 0-24-16,-1-1-25 0,0-2-25 15,-2 0-16-15,-1-1-2 0,3-3-3 0,-3 1-4 16,0-2-1-16,2-1 1 0,-1-1-3 0,0-2 1 16,-1 2 1-16,3-3-1 0,-1 3 2 0,-1-1-3 15,0 2 1-15,1 0-1 16,2-1-1-16,-2 0 2 0,2 1-1 0,-2-1-1 0,2 3 3 0,0-1 1 16,0-1 2-16,2 0-2 0,-2-1 0 15,0 0 1-15,2 2-1 0,-2 0 2 0,0 0-2 16,1-2-1-16,0 3-1 0,0-1-2 0,2 0 1 15,-1 1-1-15,0-1 0 0,0-1-3 0,1 1 1 16,1 1-3-16,-1 0 0 0,2 2 2 16,-1 0-1-16,1-1-1 0,1 0 1 0,1 0-1 15,0 0 1-15,-1 0 3 0,2 1 1 0,-1-1 3 16,3-1 0-16,-3 3 2 0,2 0-1 16,1-1 2-16,-1 0 0 0,0 3-2 0,-3-1 0 15,1 1-4-15,1 2 0 0,-2 1 0 0,0 0-1 16,3 0-1-16,-3 0-3 0,1 1 0 0,0 1-1 15,1 1 2-15,0 2 0 0,-1 1 4 16,1 0 0-16,-1 0-1 0,-3 0 2 0,5 2 2 16,-4 0 0-16,0 1 2 0,1-1-1 0,-1 0 1 15,2-1-1-15,-3 4 1 0,2-2 0 0,-3 2 0 16,1-1 2-16,0-1-3 0,-1 3 3 0,1-2 1 16,-1 2-1-16,-2-2 4 0,0 0-1 15,-1 0-3-15,0 1 2 0,0-1-1 0,-1 0 0 16,0 1 2-16,-1 0 2 0,-1-1-3 0,0 1 3 15,1 1 1-15,-2-2-2 0,1 1 3 0,1-3-2 16,0 1-2-16,-3-2 2 0,3 0-3 16,-1 1 2-16,-1 0 0 0,0-1-1 0,3-1-1 15,-3-1 2-15,0 2-1 0,1-1 1 0,-2 1 2 16,2-2-3-16,1 2 2 0,-5-1 1 16,4 1 0-16,-4 1 2 0,1-1 0 0,0 0 1 15,-4-3-4-15,2 3 3 0,-1-1-3 0,2 0-2 16,-1 0 2-16,0 0-1 0,-1-2 0 0,3 1 0 15,0-2-1-15,-2 1-1 0,4-2 3 0,-3 2 2 16,4-3-1-16,-3 1 3 0,3-1-3 0,-1 1-2 16,-1-1-1-16,3 0-6 0,-3 1 2 15,2-1-1-15,-1 1-2 0,-3 0 2 16,3 1 2-16,-2-1 0 0,4 2-1 0,-4-3 5 16,4 0-6-16,-2 1 2 0,1-2 3 0,1 0-3 0,-1 1 10 15,2-1 2-15,-3 0 0 0,3 0 6 16,-1 0-5-16,1-1 1 0,0 1-2 0,-1 0-2 15,1 0-2-15,-1 0-3 0,1 0 2 16,0 0-6-16,0-2 4 0,1 0-2 0,0-1-4 0,0 2 2 16,0 0-14-16,1 0-30 0,0 0-61 15,0-2-114-15,4 1-190 0,0-2-412 0,4 1-525 16</inkml:trace>
  <inkml:trace contextRef="#ctx0" brushRef="#br0" timeOffset="144570.8779">6012 11605 1 0,'1'-1'0'0,"-2"-2"0"0,1-1 0 0,-1 3 0 0,1-1 0 16,0 1 0-16,0 0 177 0,0 0 22 15,-1 1-15-15,1-1-3 0,0 1-4 0,1-1-12 16,-1 1-8-16,0 0-9 0,0-2-1 0,0 2-1 15,0 0-6-15,0 0-12 0,0 0-22 0,0 0-23 16,0 2-28-16,0-2-25 0,0 1-18 16,0-1-20-16,0 1-9 0,0-1-12 0,-1 1 1 15,2 1 10-15,-1 2 12 0,0 2 15 0,1 1 1 16,-1-2 3-16,0 4 0 0,0-1 0 0,1 1 7 16,-1 1-5-16,0-1 2 0,1 2 1 15,-1 1 1-15,0 1 5 0,0 0 4 0,0 0-1 16,0 0-2-16,0 2 3 0,-1-2-2 0,1 3 0 15,-1-2 3-15,0 1-8 0,0-1-5 16,1-1-4-16,-1-1-5 0,1 0 2 0,0-1-2 16,-2-2-1-16,2 2 3 0,0-3 3 15,0 2 4-15,0 1 3 0,0-2-2 0,0 1-5 16,0-2-2-16,0-1-2 0,-1 1-2 0,1-1 2 0,0 0 1 16,0 0 1-16,-2-2 1 0,2-2-1 15,-1 0 0-15,0 1-2 0,0-1 2 0,1-1-3 16,0-1 0-16,0 2-2 0,-1-2-2 0,1 0 4 15,0 0-2-15,0-1 2 16,-1 0-1-16,1-1 0 0,0 1 1 0,0 0 6 0,0 1 6 16,1-1 1-16,-1 0 1 0,0-1-2 15,0 1-3-15,-1-1-3 0,1 1-9 0,1-1-15 0,-1-2-24 16,0 1-57-16,0-2-69 0,0 0-98 16,0 1-217-16,1-2-344 0,1-3-263 0</inkml:trace>
  <inkml:trace contextRef="#ctx0" brushRef="#br0" timeOffset="145357.3991">6094 11670 1 0,'0'-2'0'0,"-1"-2"178"0,1-2 83 16,0 0-9-16,1 0-9 0,2 2-14 0,-2-2-39 15,1 2-44-15,0-2-36 0,-2 1-32 0,3 1-4 16,0 1-3-16,1-1-2 0,0-1-1 0,1-1-9 16,-1 1-4-16,3 0-9 0,-1 0-3 15,1 0-4-15,1-1-3 0,1 2 0 0,-2-1-2 16,3 2 0-16,-2-2-7 0,-1 1-7 0,2 1-10 15,-2 2-9-15,-1 0-2 0,2 2-4 16,-3 0 1-16,0 2 1 0,3 2-2 0,-4 0 3 16,3 2 1-16,-3 0 3 0,2 1 1 0,1 1-1 15,-2 1 1-15,-3-1-1 0,1 1 4 0,0 1 0 16,-2 0 3-16,-1 2 5 0,-1-1 1 16,-1 2 3-16,-1 0 1 0,0 1 2 0,-2-1-1 0,-2-2-2 15,-1 1 0-15,1-3-4 0,2 1 1 16,-4-1 1-16,2-3-1 0,2 0 1 0,-2-2-1 15,4 0-1-15,-4-1 2 0,5-2 1 16,-2 1 1-16,1-3-2 0,1 2 1 0,2-2-2 16,0 0 3-16,0 0 3 0,0 0 1 0,0 0 2 15,0-2-2-15,0 2-3 0,0-1-6 16,0-1-4-16,0 1-7 0,0-1-6 0,1-1-7 0,0 0-9 16,4-1-2-16,-2 1 1 0,3-3 4 15,-1 1 6-15,4 0 2 0,0 0 3 0,0 1-1 16,-3-1 2-16,2 1 3 0,0 1 0 0,1 1 1 15,-4-1-4-15,2 2 2 0,2 0-2 0,1 0-1 16,-1 1 4-16,-1 0-3 0,-1 1-1 0,3 0 0 16,-2 3 0-16,1-2 0 0,-5 1 1 15,4 3 1-15,-1-2-1 0,-3 0 4 0,3 3 2 16,-5 0 1-16,4 2 1 0,-3-2-1 0,-2 4 4 16,-1-2-1-16,0 1 5 0,-1 1 1 15,-2 0 4-15,-3-1 1 0,1 0 0 0,-1 1 2 16,-2-2-2-16,-1 2 1 0,1-1 1 15,-2-1-2-15,0 2-3 0,-1-3-1 0,-1 0-2 0,0 1-1 16,1-4 1-16,2 1 1 0,-1-1 0 16,1 0 1-16,4-2 0 0,-2-1 0 0,0-1 2 15,2 1-3-15,-2-1 1 0,3-1-1 0,-2 0 0 16,3 0 2-16,-3 0-2 0,2 0 1 0,-1-1-3 16,1 1-2-16,1-2-3 0,-3 1-1 15,4 1 1-15,-4-1-4 0,2 0-2 0,2 0-8 16,0 0-37-16,-1 1-67 0,2-3-204 0,1 2-550 15,0-1-719-15</inkml:trace>
  <inkml:trace contextRef="#ctx0" brushRef="#br0" timeOffset="147625.0271">3601 8248 1 0,'0'0'0'0,"0"-1"0"0,0 0 0 0,0 0 0 16,0-1 0-16,0 2 0 0,0-1 0 0,0 1 0 16,0-2 0-16,0 1 100 0,0 0 36 0,0-1 0 15,0 2 3-15,0-1-9 0,0-1-10 0,0 1-22 16,0 1-30-16,2 0-27 0,-2 0-18 16,0 0-12-16,0 0-5 0,0 1-1 0,0-1-4 15,0 2-3-15,0-2-1 0,0 0-2 0,0-2-3 16,0 2-10-16,0 2-5 0,1-2 9 0,0 0 20 15,0 0 23-15,2-2 15 0,1 1 6 16,-2 1-7-16,5-1-2 0,-1 0 0 0,0-2-3 16,2 1 3-16,4 1-3 0,-2-3-1 0,2-1-2 15,3 1-5-15,-3 0 2 0,3-1-1 0,-1 0 1 16,1-2-1-16,0 2-8 0,2-2-7 16,0 1-1-16,0-2 2 0,-3 1-2 0,2 1 1 15,0 0-3-15,0 0-2 0,-1 0 3 0,4 0 0 16,-3 0 3-16,3 0-1 0,1 0-4 15,-1-1-1-15,0-1-3 0,2 0 2 16,-2 1-3-16,1-1 0 0,2 1-1 0,0 1-3 0,1-3 4 16,1 2 1-16,1-1 1 0,0-1 0 15,0 2-3-15,1-2 1 0,1 2 0 0,-3-1-1 16,2 0 3-16,-2-1-1 0,5 1 1 0,-1-1-2 16,-1 1 2-16,1-2 1 0,2 2 0 0,-5-1 1 15,1-1 0-15,0 1 0 0,-2 0-1 0,3 0 1 16,-2 0-1-16,4 1 0 0,0 0 1 0,-1-2-3 15,2 1 0-15,-2-1 0 0,0 2-1 16,-1-3 0-16,1 0 2 0,-1 4-2 0,2-4 0 16,-2 4 1-16,-2-1 1 0,2 0 0 0,-3 1 3 15,-4 0-3-15,2 0 1 0,-1-2-1 0,-1 3 0 16,4-2-1-16,-2-2-1 0,0 5-1 16,2-2 1-16,0-2 0 0,0 0 2 0,-3 2-3 15,5-1 1-15,-2 0-2 0,2-1-1 0,0-2 0 16,2 3-1-16,-1-4 2 0,0 2-3 0,1-1-1 15,1 0 1-15,-4 1 1 0,1 0 2 16,-3 2-2-16,-3-1 3 0,2 3-4 0,-1 0 2 16,1 0 1-16,-1-2 0 0,1-2 0 15,1 3-2-15,-2-1-1 0,1 2 0 0,2 0-1 16,-4-2 1-16,3 2 2 0,-2 0 2 0,-1-1-2 0,2 1-1 16,0-2-1-16,-1 3 0 0,-1-3 2 15,-1 2-2-15,-1 2 0 0,-3-2-1 0,0 1-1 16,0-1 3-16,-2 2-1 0,1-1 3 15,-2 1-1-15,0 0 1 0,-1-1-1 0,4 1 0 16,-3-2 1-16,-1 2 0 0,1-1-1 0,-1 0 2 16,-2 4-2-16,0-3 2 0,0 0 0 0,1-1-1 15,0 2 0-15,1-3-2 0,-1 1 0 0,0 2-2 16,0-1 3-16,-1-1 0 0,-3 3 1 16,-1-3 3-16,3 3-3 0,-3 0 1 0,1-1 1 15,-4 1 2-15,0 1 4 0,0 1 3 0,-1-1 2 16,-1 1 0-16,0-2 3 0,0 2-1 0,0 0-1 15,-1 0-4-15,-1 2-6 16,2-2 1-16,-1 0-3 0,0 0-1 0,1 0-6 0,-1-2-10 16,-1 2-9-16,-3 0-10 0,1-2-1 0,-5 2 2 15,1 0 5-15,-1 0 4 0,-3 1 0 16,1-1 4-16,-2 0 0 0,-4 0 1 0,2 0 6 16,-1 1 0-16,-1-1 3 0,2 0 0 0,-2 0 1 15,-2 0 2-15,4 0 2 0,-3 0 2 0,2 0-1 16,2 0 3-16,0-1 1 0,2 0 0 0,2-1 4 15,2 0-4-15,0 2-1 0,0-1-1 16,4 1 0-16,-3 0 4 0,3-1 0 0,1 1 2 16,0 1-3-16,1-1-2 0,2-1-4 0,0 1-7 15,0-3-10-15,1 3-25 0,0 3-5 16,2-3 5-16,0 1 11 0,2-1 31 0,2 1 11 16,2 1 3-16,1-1-2 0,2 0-2 0,-1 1-3 0,4 0-1 15,0 0 1-15,0 0-1 0,0 2-1 16,-1-1-2-16,1 2-4 0,-1 0 2 0,-1-1-1 15,-2 1 1-15,-1 1 1 0,0 1-2 16,-4 0 0-16,1 0 0 0,-2-1 3 0,0 0-1 16,-3 2 2-16,0 1 3 0,1 0-1 0,-2 0 9 15,-1 3 2-15,0-3 3 0,-3 3 5 0,1-3-2 16,0 2 2-16,-4 0-1 0,2-2-2 16,-4 3 3-16,2-1 0 0,-4 1 4 0,-1 1-2 15,-2 1 0-15,0-2-2 0,-4 1-2 0,2 2-2 16,-4 0-8-16,-1 0-7 0,-4 1-10 0,1-1-16 15,0 0-29-15,-3 1-61 0,0-1-132 16,-1 1-312-16,5-2-860 0</inkml:trace>
  <inkml:trace contextRef="#ctx0" brushRef="#br0" timeOffset="149418.8521">3459 8681 1 0,'-4'0'0'0,"-3"0"0"16,-2 0 0-16,2-1 0 0,2 1 0 0,0-1 0 15,2-1 0-15,-1 2 0 0,1-1 0 16,0 0 0-16,2 0 47 0,0-1 108 0,-1 2-28 16,2 0 8-16,-3-1-8 0,3 1-1 15,0-2 6-15,0 2-9 0,0 0-18 0,3 0-31 16,-3 2-36-16,1-2-41 0,0 0-28 0,0 0-3 15,0 0 6-15,2 0 17 0,1 1 16 0,-1-1 8 16,3 2 4-16,1-1 3 0,0 1 3 0,1 0-2 16,0 0 3-16,0 0 3 0,5 1 6 15,-3-1 11-15,3-1 4 0,-2 2 0 0,7 0 2 16,-2-3 0-16,3 3-3 0,1-1 1 0,3-1 2 16,2 1-5-16,3-2-6 0,-1 1-2 0,2-1-11 15,-1 2-2-15,-1-2-1 0,-1 1-5 16,4 0-2-16,-3 1-5 0,0 0-1 0,2-1 1 15,0 0 0-15,0 0 2 0,1-1 4 16,0 2 3-16,-1-2 2 0,1 2 3 0,1-2-3 16,-3 1 0-16,4-1-5 0,0 0-2 0,0 0 0 15,0 0-2-15,-1 0 0 0,0 1-4 0,1-1-1 16,1 3-3-16,0-2-1 0,0 1 2 16,-2 2-2-16,-1-1 0 0,0 2-2 0,-2 1 2 0,-1-2 0 15,2 0 3-15,0-1 2 0,-3 1-1 16,1-3 0-16,1 2-1 0,-2 0-3 0,-1 1 1 15,-3-3-1-15,1 2-1 0,-1-2 1 0,1 0-1 16,0 1 2-16,-2-1 1 0,3 0 1 16,0 0 3-16,0 0-2 0,0-1 1 0,1 2-3 15,1-1 1-15,-2 0-3 0,-1 2-2 0,1-1 1 16,0-1-4-16,-1 1 4 0,3-1 0 0,-5 0 2 16,0 2-1-16,0-2 0 0,-1 1-2 0,0-1-2 15,1 2 1-15,-5 0-2 0,3-2 3 16,-3 2 0-16,3 0-2 0,-3-2 4 0,-1 1-2 15,2 0 2-15,-3 0 2 0,2 0-2 0,-1-1-1 16,1 0 0-16,-1-1 3 0,2 0-3 16,-5 0 4-16,3 0 0 0,1 0-4 0,-2 0 6 15,2 0-3-15,-3 0 0 0,3 0 1 0,-3 0-4 16,-1 0-1-16,0 1-2 0,-1-1 2 0,2 2-2 16,-3-1 2-16,1 0 1 0,0 0-3 0,-1-1 3 15,1 1-1-15,-1 2 0 0,-1-3 6 0,3 0-3 16,-3 0 3-16,0 0-1 0,-2-3 3 15,5 2-1-15,-4 1 2 0,1-2-2 0,0 1-5 16,0-1 3-16,0 1-3 0,1 0 3 0,-1 0 3 16,-1 0-3-16,-1 0 3 0,1-1-3 0,0 0 0 15,-2 1 1-15,-1 0 1 0,2 1 3 16,-3-1-3-16,2-1 3 0,-4 2-2 0,0-1-1 16,-1 1 9-16,1 0 1 0,-2-2 8 0,0 2 7 15,0 0 0-15,0-1-3 0,0 0-10 16,0-2-9-16,-2 0-7 0,0 0 2 0,1-2-4 15,-3 1-3-15,-1-2 3 0,-1 1-9 0,0-1 4 16,-3 1-1-16,1-4-4 0,-3 2 2 0,1 0 0 16,0-1 0-16,-2 0 0 0,0-1 4 15,-2 1-1-15,0 0-1 0,2 1 2 0,-4-2-3 16,4 4 3-16,-2-3 1 0,-1 0-2 0,2 0 2 16,-2 3 1-16,1-1-1 0,2 0 0 0,3 2 4 15,-3 2-4-15,2-2 1 0,0 2 0 0,-1-1-5 16,1 1 6-16,1 1 0 0,-1 0 0 15,5 0 5-15,0 1-4 0,1-3 1 16,0 3-1-16,3 0-2 0,1 0-6 0,-1 3-8 0,2-3-8 16,-1 1-10-16,0 0 6 0,0 1 1 0,1 2 8 15,0-1 9-15,2 1-1 0,1 1 4 16,1 1 5-16,1 0 2 0,4-1 3 0,-1 3 3 16,3-2-2-16,2 0-4 0,0 0 4 0,2 0-2 15,-1 0-1-15,4 1 5 0,-4-1-5 0,2 1-2 16,-2-1 3-16,0 0-4 0,-3-2 2 15,2 3 1-15,-4-2-3 0,0-2 0 0,-1 1 0 16,-2 2-1-16,2-3 0 0,-5 3 4 0,4-3-3 16,-3 1-1-16,0 1 3 0,0 0-5 15,-1 1 2-15,-1-1 2 0,4 1-2 0,-5 1 1 16,-1 0 2-16,2 0-1 0,-3-2-3 0,0 5 5 16,-3-4-4-16,1 2 1 0,-4 1 4 0,1-2-3 15,-2 3 1-15,2-1 2 0,-3-2-1 0,-3 0 1 16,1 2 0-16,-2-2-1 0,-1 1-1 0,-1 3 0 15,-1-3-1-15,1 1-1 0,-1 1 1 16,-1 0-7-16,2-1 0 0,-4 0-4 0,3 0-10 16,0 0-9-16,-1-2-29 0,2 0-45 15,-2 1-76-15,2 2-134 0,1-3-327 0,-3 2-761 16</inkml:trace>
  <inkml:trace contextRef="#ctx0" brushRef="#br0" timeOffset="151005.2834">3162 8975 1 0,'0'-1'0'0,"-1"-2"0"0,-2 1 0 0,3 0 0 16,-2-1 0-16,2 2 36 0,0-2 182 16,0 0-9-16,0 0-21 0,0 0-16 0,0 2-21 15,0 0-19-15,0 1-43 0,2-1-45 0,-1 2-41 16,-1-1-52-16,2 0-3 0,-1 1 4 0,0 2 14 15,1-2 30-15,0 3 1 0,2-1 6 16,0 1-3-16,0 0 2 0,0 1 3 0,0-1 5 16,2 0 14-16,-1 1 6 0,1 1 10 0,2-2 11 15,2 1 9-15,-2 1 8 0,2-1-2 0,3 0-5 16,0 2-15-16,-1-1-5 0,3 0-6 16,-1 0-3-16,0 0 1 0,1 2-1 0,1-1-5 15,0 1-7-15,1 3-6 0,-1-2-5 16,1 2 0-16,1 2 2 0,-5 2-3 0,4 1 1 0,-3-1-1 15,2 0-1-15,-3-2 4 0,1 2-3 0,1-1-1 16,-3-1 1-16,3 1-4 0,-1 0 4 16,-1-3 3-16,1 1 3 0,2 2 1 0,-3-3-1 15,4 3 1-15,0 0-3 0,0 1 1 0,-1 1 0 16,0 0-3-16,1 0-2 0,-2 0-2 0,0 1-1 16,2-3 1-16,-3 3 1 0,3-4 0 15,-4 3 2-15,1-3 0 0,1 0 0 0,0 1 5 16,0-2-2-16,1 1 0 0,-1-1 1 0,0 1-4 15,2 0 2-15,0 2-1 0,-1-5 2 0,2 5 0 16,0-1 0-16,1-1 5 0,-2 0 0 16,2 0 4-16,-2 0-3 0,2-2-7 0,1 3-2 15,-1-1-4-15,-2-1 4 0,1 0 1 0,0 0 1 16,-1-4 1-16,0 6-4 0,2-1 0 16,-3 2-1-16,0 0 3 0,0-2 0 0,-2-1 0 0,3 1-3 15,-3-1-3-15,5 3 1 0,-6-2-1 0,2 0 3 16,-1-1-1-16,2-3-2 15,-3 0 0-15,4-1-4 0,-4 2 3 0,-2 1-2 16,4-3 1-16,-4 2 1 0,1-2-3 0,0 1 0 16,3 4 2-16,0-1 1 0,-4 0 1 0,5 0 0 15,-5-1-2-15,3 1-4 0,-1 3 6 0,2-2-1 16,-2-1 3-16,1 1 0 0,-1-3-3 0,0 3-1 16,3-3-1-16,-2 3 2 0,-1-3 1 15,1 1-2-15,1-2-1 0,-4 1-4 0,4 3 2 16,-1-4 0-16,-4 4 4 0,1-3 1 15,0 1-2-15,-1-3 2 0,1 3-2 0,0-1-1 0,1 0 3 16,-1 2-2-16,0-2 0 0,-1-3-2 0,1 2 2 16,-2 0-1-16,0-2 1 0,-1 1 2 15,2 0-4-15,-2 2 2 0,2 0-1 0,0-1 0 16,0 3 1-16,-1-4-1 0,2 3-1 16,-2-3 0-16,1 5-1 0,2 1 1 0,-2 0 1 15,1 0 1-15,0-1-1 0,3-3 3 0,1 1-1 0,-4 1-3 16,5-2 4-16,-3 1-3 0,0-1 1 15,3-3 0-15,-4 2 0 0,4 2 0 16,-1-3 0-16,0 2 1 0,-1 0 1 0,0-1 1 16,0 2 1-16,0-1 0 0,1 1 2 0,0 0-4 15,-2 2 1-15,3-2 1 0,-3 3 3 0,6-5 3 16,-6 0 1-16,5 3 0 0,-3-3-4 0,0 2 1 16,0 0-2-16,1 1 3 0,-1-1 5 15,1 2 1-15,-2-5 0 0,1-1-2 0,-3 2-4 16,-1-2 1-16,-1-3 0 0,-1 1 3 0,-1-2 0 15,-2-2 2-15,0 2-1 0,-2-2 3 16,0-1 0-16,-3 1 1 0,0-1 8 0,-1 0 10 16,0-1 9-16,0 1 10 0,0-1 1 0,0 1-2 15,0 0-10-15,0-1-9 0,-1-1-15 0,1-1-10 16,-1 0-6-16,-1-2-4 0,1 2 1 0,-2-2-1 16,1 2-6-16,1-2 2 0,-2 2-5 0,-1-1-4 15,2 2-8-15,0-2-13 0,-1 1-16 16,0 1-21-16,0-3-18 0,1 4-28 0,-3-2-38 15,2 2-69-15,-1 1-93 0,-1 0-132 16,0 3-206-16,0-1-94 0,-1 4 401 0</inkml:trace>
  <inkml:trace contextRef="#ctx0" brushRef="#br0" timeOffset="151406.4388">5125 10931 45 0,'-6'-1'484'0,"4"-1"-55"0,-2 0-73 0,3 2-76 0,1 0-91 16,1 0-72-16,1 0-49 0,-1 0-28 15,0 0-24-15,-1 0-5 0,2 0-4 0,2 0 7 16,2 0 10-16,2 0 5 0,2-1 6 0,1 1 3 15,8 1 1-15,-3-1 1 0,2 0 2 0,1 0-1 16,0-1-1-16,1 0-1 0,-3-2-2 0,1 0-2 16,-1-1-6-16,1-3-5 0,-4 3-1 0,2 1-7 15,-1 0 0-15,1 0-4 0,-3 1-1 16,4-1-4-16,-5 0-1 0,1 1-1 0,1-1-1 16,-2 2 2-16,-1-1 1 0,-1 0-1 0,-1 2 2 15,-2-1 0-15,-1 0-1 0,3 1-1 0,-3-1-2 16,0-1-2-16,2 2-3 0,-5 0 3 15,4-1-1-15,-4 1-6 0,1-1-9 0,0 0-22 16,-2 0-22-16,2 0-37 0,-1-1-50 0,-1 0-60 16,2 0-103-16,1 0-152 0,-4-1-200 15,0 1-57-15</inkml:trace>
  <inkml:trace contextRef="#ctx0" brushRef="#br0" timeOffset="151778.217">5473 10411 21 0,'-8'-7'614'16,"1"-1"-19"-16,1-1-182 0,1 2-119 0,2 3-68 16,1 2-55-16,2 1-43 0,-1 1-44 0,1 0-42 15,0 0-34-15,0 1-23 0,0 0-22 0,1 0-9 16,-1 2 12-16,1 1 11 0,3 5 19 0,-1 1 11 15,-1 5 0-15,3-2 2 0,0 4-1 16,1 0-1-16,-1 1 3 0,-3 0-1 0,4 3 4 16,-4 0-2-16,2 0 4 0,-2 2-1 0,1 1-3 15,-1-1 3-15,3 1-2 0,-2-1-2 16,0-1 1-16,0-1-2 0,0-3 0 0,-2-2 0 16,0 1 0-16,1-5-2 0,-1 1 1 15,2-1-1-15,-1-4-2 0,-1 1 4 0,0-2-1 0,-1 1 3 16,0-4 1-16,1 1-4 0,-1-3 1 15,1 2-1-15,0-2 0 0,-1 2 0 0,3-1-1 16,-3-2-4-16,1 1-13 0,1-1-28 16,-1 2-59-16,0-1-96 0,0 1-146 0,2 1-324 0,1 0-755 15</inkml:trace>
  <inkml:trace contextRef="#ctx0" brushRef="#br0" timeOffset="155482.2289">6630 12953 1 0,'0'-3'0'0,"-2"1"0"0,-3-1 0 0,3-1 0 16,0 2 0-16,-1-1 0 0,-1-1 0 16,2 1 172-16,-3 2-9 0,0-2-7 0,3 1-15 0,-4-2 1 15,4 1-11-15,-1-1-6 0,-2 0-17 16,3 1-14-16,-1 0-5 0,-3 1-9 0,4-2 0 15,-2 1-7-15,0 0-12 0,1 0-6 0,-2-1-6 16,2 1-4-16,0 0-3 0,-4 0-9 0,4 1-4 16,-3 1-2-16,3 0-3 0,-4-2-3 15,2 2 0-15,-2 0-2 0,1 0 0 0,0-1 3 16,-2 1 5-16,0-1 4 0,2 1 4 0,-1 0 1 16,0 0 1-16,3-1-1 0,-5 1-4 15,3-2-3-15,0 3-4 0,-3-3-6 0,0 1-4 16,1 0-2-16,2 1-1 0,-2 0-1 0,-2 0 2 15,1-2-1-15,1 1-1 0,-2 1 4 0,5 0 0 16,-3 0 4-16,0-1 2 0,2 1-4 16,-2 0 0-16,0 0-2 0,-2 0-2 0,1 0-1 15,0 1 2-15,4 0-2 0,-3-2-2 0,-1 2 1 16,2 0-1-16,0 0 0 0,0 0 3 16,-3 0-3-16,4 0 1 0,-1 0-2 0,-1 2-2 15,1-1 0-15,1-1 0 0,-1 1-1 0,-2-1-2 16,1 1 0-16,0 0-2 0,1 2 0 15,-2-1 3-15,-1 0-2 0,1 2-1 0,1-2 0 16,0 2-2-16,-2 0 0 0,2-1 1 16,-4 0 1-16,1 0 0 0,1 3 0 0,-2-2-2 0,0 0 1 15,2 2 0-15,0-3-1 0,-2 4 1 16,2-2-1-16,0-1 1 0,-2 2-1 0,-1 1 1 16,0-1 0-16,3 0-1 0,0-1 0 0,-1 0-1 15,4 1 1-15,0-2 1 0,-1 1-1 16,0 0 1-16,3-1-2 0,-3 1 0 0,3 0 2 15,-1 0 0-15,-3 0 2 0,3 1 0 0,0-2-1 16,-2 2-2-16,-1 1 2 0,3 1 0 0,0-1 0 16,-2 0 1-16,0-1-1 0,-1 0-1 0,3 0 1 15,-3 1-1-15,0 1 1 0,2-1-1 0,-2 0 0 16,1 0-1-16,-1 2-1 0,0-1 3 0,1 2-2 16,-2 1 1-16,2 0 0 0,1-2-2 15,-2 2 2-15,-1 1-1 0,0-3 1 0,2 2 1 16,1-2-1-16,0 1-1 0,-1 0-1 15,0 0 1-15,4 1-1 0,-4-3 1 0,3 3 0 16,0-3-2-16,0 2 3 0,0-1-1 0,-1 2 2 16,1 1 1-16,0-2-2 0,0 2 1 0,-3-1-1 15,2 1 0-15,-1 1 2 0,-1 1 1 0,1-2-2 16,1 3-1-16,-3-3 3 0,2 2-4 16,2 1 2-16,-3-1 1 0,0 1-3 0,2-1 2 15,0 1-3-15,2-1 2 0,-2-1-4 0,2 0 4 16,-2-2 1-16,3 1-2 0,-2-1 4 0,2 1-5 15,1-2 3-15,-1 2 0 0,-1-1-4 0,3-3 4 16,-2 3 0-16,-2-2-1 0,3 1-1 16,1 1 1-16,-2-2-1 0,1 3 2 0,-1-1 1 15,1 3-3-15,-3 1 2 0,2-2 2 0,1 3-4 16,-1 1 3-16,-1-2-2 0,1 2 1 0,1-3-1 16,-3 1-1-16,2 1 2 0,2-4 0 15,-3 2 4-15,1 0-3 0,1 0 3 0,1 1 3 16,-2-3-1-16,-2 2 3 0,4-1 0 0,0 1-3 15,-2-2 4-15,2 3-2 0,-2-2 1 0,1 0 2 16,2 2 1-16,-2-1-1 0,0 2-3 16,0 1 1-16,-2-2-7 0,4 2 3 0,-2 0-1 15,-1 1-2-15,-1-2 4 0,3 1-5 0,0 0 1 16,-1-2-1-16,0 2-1 0,1-1 2 16,-1 0-1-16,0 0 1 0,2-1-4 0,-1-4 2 0,1 2 0 15,1-2-2-15,-1 1 6 0,2-1-1 16,-2 2 4-16,2-2 0 0,-1 3-2 0,1-3 3 15,-1 1-3-15,0-3 3 0,0 2-4 0,0 2 1 16,3 1 0-16,0-4-3 0,-3 2 4 0,3 1 0 16,0 2-2-16,-2-1 2 0,2 3-2 15,1-3 0-15,-3-2-1 0,6 2 1 0,-6-5-1 16,4 4-1-16,-2 1 0 0,3 1-3 0,-3-3 3 16,5 2 0-16,-4-3 1 0,1 1 0 0,1-2-3 15,-4 2 0-15,6-2 0 0,-4 1 3 16,1-2-1-16,1 3 2 0,1-3-1 0,-2-1-2 15,3 1 4-15,-3 0-3 0,3-1 3 0,-1 1 0 16,1 2-3-16,0-1 1 0,3 0-1 16,0-2 2-16,0 0 3 0,1 1-3 0,-2 0 0 0,4-1-2 15,-1 3 2-15,0 0 0 0,4-3 1 16,-2 2 1-16,1 1-4 0,1-2 0 0,2 1-1 16,-2-1 0-16,0-4 7 0,2 3-3 15,0-2-1-15,1 1-2 0,-4 3-6 0,4-4 5 16,-1 0 1-16,-1-2 4 0,2 3 1 0,3-2-3 15,-2 0-4-15,1 1 1 0,-2-4 0 0,0 4 2 16,-1-3 2-16,2 0-1 0,-1 2-5 0,2-4 5 16,0 1-1-16,-1 2 1 0,-2-1 2 0,2 0-6 15,-1-2 1-15,3-1 1 0,-1-1 3 16,0-2 3-16,0 0-3 0,0-1-2 0,0 0-10 16,-1 0 9-16,0-1-2 0,2-1 1 15,0 1 9-15,-1 0-12 0,4-1 1 0,-2-1 0 16,1 2-4-16,-3 0 6 0,3 2 0 0,-2-1 1 15,-1-2-3-15,5-1 1 0,1 0 2 0,-5 0 2 16,4-2 1-16,0 2-2 0,-5 0-4 0,4 0-1 16,-5-2 1-16,-1 1 1 0,0 0 2 15,1 0-2-15,-2 1-2 0,2-1 2 0,0 0-2 16,0-1 2-16,-1-2 3 0,2 1-3 0,-3-1 0 16,1 2-3-16,0-2 1 0,-2 2 3 15,1-2-1-15,2 1 1 0,-4 3-4 0,3-5 2 16,-2 4-1-16,1-3 2 0,0-1 2 0,2 3-4 15,-4-1 3-15,2 0-4 0,-4 0 1 0,2 1 3 16,2-2-2-16,-6 0 1 0,5 1-1 0,-1-1-1 16,2 0 4-16,-2-1-3 0,-3 0 4 0,4-1-2 15,-3 2-1-15,0-3-1 0,1 1-2 16,-2-3 3-16,2 0 0 0,0 1 2 0,-4 0-2 16,5-1-1-16,-5 1 1 0,5-2 0 0,-5-3 2 15,5 3-2-15,-5 0 1 0,4-3-1 0,-5 0-2 16,1 0 4-16,0-1 0 0,-2 2-1 15,1-3 0-15,0 2-1 0,-1-2-3 0,-1 1 3 16,0-1 2-16,1 1-1 0,-2 0 2 0,-1 0-4 16,-3 3-1-16,3-1 1 0,1-2 0 15,-2 0 3-15,-2 1-4 0,4 1 1 0,-3 0 0 16,-2-1 0-16,3 0 3 0,-3 1-2 0,2 1 2 16,-2 1-4-16,2-2 0 0,-3 1 0 15,0-1 0-15,2-3 3 0,-3 1-2 0,0-2 0 16,2 0 1-16,-2-1-2 0,-1-1 4 0,-1 1-2 15,0 1 1-15,-1 0-1 0,-1 3-2 0,-3-3 4 16,4 0-4-16,-2 3 4 0,-2-1-1 0,3 2-2 16,-1 2 2-16,-2 0-4 0,1-3 4 15,-2 5-1-15,3-2 1 0,-5 1 1 0,5 1-4 16,-3 1 2-16,3-3-2 0,-4 3 2 16,3 0-4-16,-2-1 2 0,1 2 2 0,-2 0-2 0,-1 0 9 15,4 2-7-15,-4 2 0 0,4-3 1 0,-4 5-6 16,-1-2 5-16,-1-3-3 0,2 3 3 0,-2-2-2 15,3 3 1-15,-3-1-1 0,0-1 0 16,0 2 5-16,0-2-4 0,-4 2 1 16,4-1 1-16,-1 1-7 0,0-2 4 0,0 2-1 15,0 0 1-15,-2-2 1 0,-1 2 0 0,2 0 0 16,1 0-1-16,1 2 4 0,-2-3-4 0,1 1 1 16,0-1 1-16,-2 4-5 0,-1-3 1 15,3 1 1-15,0-1 2 0,0-1-3 0,0 3 3 0,1-1 2 16,0 3-5-16,-2-1 5 0,-1 0-4 15,1 1-1-15,1-2 3 0,-2 3-4 0,-2 0 1 16,3-1 2-16,-1 0-2 0,-2 1 3 0,2 0-2 16,-1 0 1-16,-2 0-1 0,2 2-2 15,-4 0 3-15,1-2-1 0,-3 2 1 0,5 0-2 16,-4 0 1-16,-1-2 0 0,1 2-1 0,-1-2 4 16,5 2-2-16,-5 1 2 0,2-2-2 0,3 2-2 15,-2-1-1-15,1-1 0 0,0 2 1 0,0-1 1 16,1 0 1-16,-1-1 0 0,0 1-2 15,2-1 3-15,-1 1-1 0,-1 0 2 0,0-1-1 16,2 2-2-16,-4 0 0 0,3-1-1 0,-3 1 2 16,4 0-1-16,-4-1 1 0,0 1-1 0,-1 0-1 15,5-2 4-15,-5 1 1 0,1-2-1 16,3 0 0-16,-4 0-4 0,0 1 1 0,0 0 0 16,5 0 2-16,-4-2-2 0,5 3 1 0,-3 0 0 15,5 0-3-15,-5-1 5 0,4 2-3 0,-2-2 1 16,2 2 1-16,-4 3-5 0,3-3 2 15,-5 1 0-15,5 0 1 0,-3-1 2 0,3 0-1 16,-1 1-1-16,-1 0-1 0,3 0 2 0,-3 1-2 16,3-1 3-16,0-1 1 0,2 4-5 15,1-4 4-15,-1 0-2 0,5 1 1 0,-3-2 2 16,0 1-2-16,4 1 0 0,-4 0-2 0,2 2 0 16,0-2 2-16,-2 0-2 0,3 0 3 0,-1 2-3 15,1-2 0-15,0 0 1 0,1 0 0 0,-1-2 3 16,2 1-3-16,-2 1 2 0,0-1-2 0,-1 1-1 15,2 0 2-15,-2 1 0 0,3-1 1 16,-4 1-2-16,3-1 0 0,-3-1 1 16,3 1-1-16,-2-2 3 0,4 2 0 0,-2-1-1 15,1 0-2-15,0 2-1 0,2-2 1 0,-1 0 1 0,0 0 1 16,-1 0-4-16,2 0-7 0,1 0-17 16,-1 0-20-16,1 0-16 0,0 2-21 0,-1 4-21 15,0-2-40-15,1 4-67 0,-1-5-113 16,2 3-236-16,1-1-351 0,-1-1-303 0</inkml:trace>
  <inkml:trace contextRef="#ctx0" brushRef="#br0" timeOffset="156605.5958">6336 12985 1 0,'0'-2'0'0,"1"-4"0"0,-2 1 175 0,1 0 124 15,0 2-33-15,0 1-15 0,0-1-30 16,0 0-13-16,-1 1-23 0,0-1-22 0,-1 2-29 16,1 1-9-16,-2 0-16 0,2-3-12 0,0 2-6 15,1 0-11-15,-1 1-12 0,1 0-7 0,-1 0-4 16,1-2-8-16,-1 2-2 0,-1-1 0 16,2 1-9-16,-1 0 0 0,1 0-4 0,-2-1-6 15,2 1-5-15,0 1-6 0,0-1-6 0,0 1-7 16,-1-1 0-16,1 0-1 0,0 2 0 0,0-4 4 15,0 2-6-15,0 2-3 0,0-2-3 0,0 0-2 16,0 2 5-16,-1 1 2 0,1 0 3 16,-1 5-1-16,0-3 3 0,-2 1-1 15,0 2 1-15,1 2 5 0,0 2-2 0,-1 1 1 16,-1 1 0-16,2 0-1 0,1 0 2 0,-1 1 0 16,0 2 1-16,-1-1-3 0,2 1 0 0,0 0-1 15,1 1 0-15,-1 0 4 0,0 0-3 16,-1 3-3-16,1-1 0 0,-1 4-4 0,0-2 6 0,1 3 1 15,-1-1 0-15,-3 1-2 0,2 1-1 0,1-3-2 16,-1 2 0-16,2-2 3 0,-2 0-2 16,2 0 0-16,1 0-3 0,-1 0-1 0,-1 0 4 15,0 1 1-15,-1 0 1 0,2-2 1 0,0 1-4 16,0 1-2-16,-1 1 1 0,-2 0 2 16,0 1-1-16,2 1 2 0,-3-3-1 0,2-1-4 15,-1-1 5-15,1-1-3 0,0-1 2 0,3-3 1 16,-2 0-2-16,-1-1-2 0,1 1 0 0,0 0 3 15,1 1-2-15,1-1 1 0,0-2-1 16,-1 1-3-16,1 2 3 0,-1-4-1 0,1 0 2 16,0 1 1-16,0-2-2 0,0 1-1 0,-1-1-1 15,-1 3 2-15,2-2-2 0,-1 0 3 16,1 2-1-16,-2-1-2 0,2 0 2 0,-1 1-1 16,1 0 2-16,-1-2-2 0,1 1 1 0,0 0-2 15,0 0 0-15,0 2 3 0,0 1-3 0,0 0 3 16,0-1-1-16,0-1-3 0,0-4 3 0,1 2-1 15,-1-2 1-15,1 5 1 0,-2 0-1 0,1 0 1 16,0 1-1-16,-1 1 1 0,1-2-3 0,0-2 3 16,-1 0-2-16,1-1-1 0,-1 1 4 15,1 2-3-15,-3 2 2 0,1-1 1 0,1 1-2 16,-1-4 0-16,2-3-1 0,0 3 1 0,0 0 0 16,-1-2 1-16,1-1 0 0,-1-1-2 15,1 0 2-15,-3 1-3 0,1-1 2 0,1 0 1 16,-1-1-2-16,1-1 2 0,1-3-2 0,0 0 0 15,0 1 3-15,1-4-2 0,-1 2 1 0,0-2-1 16,0 0 2-16,0 1-4 0,0-1 1 16,0 0 2-16,0 1-3 0,0-2 1 0,0 1 0 15,0 0 0-15,0 1 1 0,0-2 1 0,0 0 0 16,0 2-1-16,0-3 0 0,-1 1-1 16,1 1 1-16,0-2 1 0,0 1-4 0,0 1 3 15,0-1-2-15,0 0 0 0,0 1 2 0,-1 2-2 16,0-1 2-16,1 1-2 0,-2 0 3 15,2 2-3-15,-1-2 0 0,-1 2 4 0,1-1-11 0,0 0 10 16,0 0-5-16,1-2 1 0,0-1 5 0,0 0-4 16,0-1 2-16,-1-1 0 0,1-1-5 15,0 0 4-15,0 0 2 0,0 0 6 0,1 0-4 16,-1-1 5-16,0 1-4 0,0-2-8 0,0 2-4 16,0 0-11-16,0-1-3 0,0-3-12 0,1-1-3 15,0-2-15-15,0-3-20 0,2 2-25 16,0-3-51-16,-1 0-98 0,6 1-289 0,-1-3-634 15</inkml:trace>
  <inkml:trace contextRef="#ctx0" brushRef="#br0" timeOffset="157892.4555">7067 13021 1 0,'-1'0'0'0,"-1"0"0"0,-2 0 0 16,3-2 247-16,0 4 85 0,0-2 2 0,1 0-40 15,0 0-54-15,0 0-36 0,0 0-25 16,0 0-27-16,0 0-25 0,0 1-29 0,0-1-27 16,0 0-18-16,0 1-10 0,0-1-5 0,0 0 1 15,0 1 2-15,0-1 1 0,0 0-3 16,0 0-8-16,0 0-10 0,0 0-8 0,0 1-7 15,0-1-6-15,0 0-1 0,0 2-4 0,0-2-4 16,0 1 2-16,0 0 4 0,0 2 7 0,0 0 2 16,0 2 5-16,-1 1-4 0,0-1-1 15,0 3 2-15,-3-1-1 0,3 0 3 0,0 3 0 16,1-1 3-16,-1 1 4 0,0 2 1 0,0-1 1 16,0 1 1-16,1 1-1 0,0-1-2 15,-2 2-1-15,0-1-1 0,2 1-1 0,-1 1 0 16,0 1-3-16,1 2 0 0,0 2 0 0,-2-2 1 15,2 3 2-15,0-2 1 0,-1 3-2 0,1-1-3 16,-1 1 4-16,0-1 1 0,-3 3-2 0,3-2 4 16,0 1-6-16,0 0-3 0,-1 2 1 0,1-3-2 15,-2-1 0-15,2 3-1 0,0-4 2 0,0 1-3 16,1 0-2-16,0-3 3 0,-1 3-6 16,0-3 4-16,0 2 0 0,-1-1-2 0,-1 2 4 15,1-2-2-15,0 1 1 0,0-4 0 16,0 1 1-16,-1 0-2 0,2-1 0 0,0 2 1 0,-2 1-5 15,-1-1 5-15,2 0-1 0,1 0-2 16,-2 0 4-16,-2 2-3 0,4 1 1 16,-2 0 2-16,-2-3-4 0,3 2 2 0,1-1-2 15,0 1 0-15,-1 2-2 0,-2 0 3 16,1 0 0-16,2-1-2 0,-1-1 7 0,0 1-6 0,0-1 0 16,0 3 2-16,1 1-6 0,1-4 4 0,-2-2-2 15,1-3 1-15,1-1 0 0,0-1 1 16,-3 0 0-16,3 1-2 0,-2 0 3 0,1 2-4 15,1-4 1-15,0 1 2 0,0-1-5 0,0 1 7 16,-1-1-2-16,0 2-2 0,1-3 2 0,-1 6-1 16,-1 1 2-16,0-3-1 0,0 0 2 0,0 0-3 15,2-5 0-15,0 1 0 0,-1 0-3 0,1 1 2 16,-1-1 1-16,1-3-2 0,-1 3 5 16,0 2-1-16,-3 1 0 0,3 0-2 15,1-2 1-15,0-4 0 0,-1 3-1 0,1-2 2 0,0 2-4 16,0-4 1-16,-1 0 0 0,-1-2 0 15,1-1 3-15,1 1-2 0,0 0 1 0,0-2 0 16,-1 1-1-16,1-3 1 0,0 1-1 0,0-1 4 16,0-1-3-16,1 0 4 0,-1 0 0 15,0 0 2-15,0-1 4 0,-1 1-1 0,1 0 0 16,0 0-2-16,0 1-5 0,0-1 0 16,0 0-2-16,0 0-1 0,0 0-2 0,0 0-1 0,0 0 1 15,0 2-2-15,-3-2 5 0,3 1-2 0,-1 1 2 16,0 0-1-16,0 2-2 0,1-2 1 15,0 1 0-15,-1-1 1 0,1 0-2 0,-1 2-1 16,1-3 2-16,-1 3-2 0,1-3 5 0,0 3-3 16,-4-1 0-16,4 1 1 0,0 0-4 0,0-1 3 15,4 1-3-15,-4-2 3 0,0 0 1 16,1 1-1-16,-1-1 0 0,0 1-1 0,1-1 2 16,-1-1-2-16,0 2 3 0,0-1-1 0,0 1-2 15,0-1 1-15,0-2-1 0,0-2 2 0,1 1 1 16,-1 0 1-16,0 1-1 0,0-1-7 0,0-1-4 15,0 2-14-15,0-2-13 0,1 0-23 16,-1 0-48-16,2-5-55 0,3-3-111 16,-2-3-326-16,-1-3-694 0</inkml:trace>
  <inkml:trace contextRef="#ctx0" brushRef="#br0" timeOffset="159346.996">5411 14058 1 0,'0'-1'0'0,"-1"-1"0"0,-1-1 0 0,1 1 0 0,1 0 0 16,-3 1 85-16,3 0 57 0,-1 1-14 16,0-1 12-16,1 1 4 0,-1-1 11 0,1 1-14 15,0-1-22-15,0 1-10 0,0 0-8 0,0-2 5 16,0 2 2-16,0 0-2 0,0-1-12 16,0 1-17-16,0 0-18 0,0 0-22 0,1 0-17 15,-1 0-11-15,1 0-8 0,-1 0-5 0,1 1-5 16,-1-1-3-16,3 0 5 0,-2 0 4 0,3-1 8 15,-2 0 5-15,5 1-2 0,-2-1 1 16,1 1 0-16,3 0 5 0,-2 0 4 0,2-1 4 16,3 1 3-16,1 0-1 0,-2-1 1 0,5 1-1 15,-2-3 3-15,1 3 0 0,0 0 3 16,2-1 0-16,-2 2-2 0,5-1 0 0,-2-1-2 16,2-1 1-16,1 1-1 0,1-1 1 0,-2 0 0 15,5 0-1-15,-3 0 1 0,3-1-1 16,-3 0 3-16,4 1 0 0,-2-2-1 0,1 0 1 15,1 0-4-15,3 1-1 0,-4 0-3 0,1-1-3 0,0 2-4 16,-1-1-3-16,0 1 0 0,-2-2-1 16,0 3 2-16,0 0 0 0,3 0-2 0,-4 0 2 15,3-2-1-15,0 2 2 16,-3-1 3-16,5 0-2 0,-4-1 0 0,4 1 0 0,-3 0 2 0,4-1 1 16,-1 0 1-16,-1 1-1 0,4 2-4 15,-1-1 3-15,0-1-2 0,0 0 1 0,-2 0 2 16,2 1-5-16,2-1-2 0,0 0-1 0,2 0-3 15,-2 0 3-15,1 1-1 0,-1-3 1 16,-3 1-4-16,-1 0 3 0,2-1-3 0,0 0 1 16,-4 2 3-16,3-1-3 0,-5-1 1 0,3 2-3 15,-3-2 0-15,1 2 5 0,0-1-2 0,-2 0 1 16,0-1-2-16,3-1-1 0,-1 2 0 16,-1-1 0-16,2 1 3 0,-2 0-4 0,-1 1 0 0,-1 0-3 15,0 1-1-15,-1 1 3 0,-2-2 0 16,2 1 1-16,-1 1-2 0,-1 0 0 0,-1 0-1 15,1 0 1-15,2 0 4 0,0 0-2 0,-2-1-1 16,1-1 1-16,-5 2-5 0,5-3 5 0,-6 2 1 16,5 0 0-16,-1 0 1 0,-3-2-1 15,4 1-3-15,-5-1 0 0,4 2 4 0,-4-1-4 16,0 1 1-16,3 0-2 0,-3-1-5 16,2 1 5-16,-3-2 1 0,1 2 0 0,-3 1 0 0,1-2-1 15,-1 2-1-15,0 0 0 0,-1-1 3 16,1 0-2-16,-2-1 2 0,0 2-2 0,-2 0-4 15,3-1 5-15,-3-1 0 0,-2 1 3 0,3 1 4 16,-4-1-6-16,3 0 0 0,-1 0-2 16,2-1 0-16,-3 0 0 0,3 1 1 0,-3 1-1 15,4 0-5-15,-2-3 5 0,-2 2-2 0,4-2 4 16,-3 2 4-16,3-1-6 0,-1-1 1 16,-3 1-3-16,3 0 2 0,-3-1 2 0,4 2-1 15,-1-1 1-15,-4 1-4 0,0 0 5 0,2-3-3 16,-3 3 3-16,0 0 8 0,2 0-7 0,-3 1 0 15,-1-1 0-15,0 1-4 0,0 0 4 0,0 0 1 16,0 0-1-16,0 1-2 0,0-1 0 0,0 0-1 16,-1 0 2-16,1-1 3 0,0 2-5 15,-3-1 0-15,3 0 0 0,0-1-2 0,-1 1 8 16,1 0 0-16,0-1-6 0,-1 1-10 0,0-1-15 16,1-2-21-16,-1 0-27 0,-2-1-41 0,-2 1-94 15,0-1-217-15,-6 2-527 0,-3 0-558 16</inkml:trace>
  <inkml:trace contextRef="#ctx0" brushRef="#br0" timeOffset="160382.6301">5797 13430 1 0,'0'0'0'0,"-1"-1"0"0,0 0 0 0,-1 1 0 16,2-1 0-16,0 1 0 0,0-1 0 0,0 0 203 15,0-1-8-15,0 2 6 0,2-1-2 0,-2 1-10 16,0-1-22-16,0 1-24 0,-2 0-8 15,2 0-2-15,0 0-5 0,0 0-20 0,0 0-21 16,0 1-21-16,0-1-22 0,0 0-16 0,0 1-18 16,0-1-22-16,0 2-24 0,0-2-16 0,0 1 4 15,0 1 14-15,0 2 26 0,0 1 18 0,-1 2 5 16,1 0 0-16,0 2 0 0,-2 0 1 0,2 2 1 16,-1-1 2-16,-1 1-1 0,2 0 3 15,-3 3-2-15,1-1 2 0,-1 0 0 0,2 3-4 16,-4-2-2-16,1 1-2 0,2 3 0 0,-3-1 1 15,0-2 1-15,1 2-2 0,-1-1-2 16,3-1-3-16,-2 1-2 0,0-2-2 0,2-2 1 16,2 1-3-16,-1-4 0 0,1 2-1 0,0-5-3 15,0 1 3-15,1-3-1 0,0 3 3 16,0-3-1-16,2 1-1 0,1 0 0 0,-2 0-1 16,0 0 3-16,2-2-1 0,1-1 2 0,0 1-1 15,1 0 0-15,2-2 4 0,-2 2 2 0,1-2 6 16,3 1 2-16,3-2 1 0,0-2 1 15,0 1 0-15,5-2-2 0,0 0-2 0,1 0-1 16,1-2-3-16,2 0-3 0,-1-1 2 0,0 0-3 16,-3 0 1-16,-2 0 1 0,1 1-2 0,-5 0 1 15,-2 1 0-15,2 0 3 0,-3 1-1 0,-2-2 3 16,-2 3 2-16,-1-1 2 0,-1 2 6 16,-2 0 1-16,-1 0 1 0,0 1 0 0,0-1-4 15,0-1-2-15,0 2-3 0,0 0-5 0,0-1-4 16,0 0-6-16,1 0-8 0,0-1-14 0,2 0-14 15,-2-3-24-15,1 1-36 0,0 2-58 16,-1-1-132-16,1 0-291 0,1-2-615 0</inkml:trace>
  <inkml:trace contextRef="#ctx0" brushRef="#br0" timeOffset="160814.5895">5699 13440 1 0,'-1'0'0'0,"0"-3"18"0,1-1 220 0,1 3-66 0,0-2-52 15,2 1-45-15,1-2-19 0,1 1-1 0,3-2 8 16,1-2 4-16,2 2 2 0,2 0 0 16,1-1-3-16,-2-1 4 0,-1 2 2 0,3 2 0 15,-1-2-1-15,-2 1-6 0,1 0-7 0,-1-2-5 16,3 1-1-16,1 0-2 0,1 0-5 16,1-3-4-16,2 3-6 0,0 1-3 0,1-2-3 15,-4 0-5-15,0 1-6 0,0 1-6 0,-3 0-6 16,-3 3-1-16,0-2-1 0,0 2 0 0,-6 0-2 15,2 1-1-15,-4 0 0 0,-1 0-3 16,-1 0 3-16,0 1 5 0,-1-1 0 0,1 0-1 16,0 0-5-16,-1 1-13 0,1 0 1 0,0 1 0 15,-1-1-10-15,0 1-26 0,0 2-57 16,-3 0-91-16,2 1-117 0,0 1-173 16,-2 0-95-16,-2 0 463 0</inkml:trace>
  <inkml:trace contextRef="#ctx0" brushRef="#br0" timeOffset="161257.3845">5758 13622 1 0,'0'0'0'16,"1"0"0"-16,-1 0 53 0,1 0 39 16,-1 1-40-16,2-1-3 0,-1 0 21 0,1 3 27 15,0-3 22-15,-1 1 17 0,4-1-5 0,0 1-1 16,1-1 10-16,0-1-7 0,3 0-17 16,2-2-15-16,0 1-28 0,2-1-21 0,1 0-8 15,-1 1-12-15,4-2-4 0,-3 2 2 0,3-2-5 16,-4 1 0-16,6-1-2 0,0 1 0 15,-3-1-4-15,1 0 1 0,-1 1 0 0,1 0-3 16,-3-3 4-16,-3 2-6 0,3 1 0 0,-3-1-1 16,0 1-1-16,-4 1 4 0,1-3 2 0,-2 3 5 15,-2 2 2-15,0-3 9 0,1 2 5 16,-4 0 7-16,0 1 14 0,-1-2 4 0,0 2 8 16,-1 0-1-16,1 0-10 0,-1 0-6 0,1 2-12 15,-2-2-10-15,2 0-8 0,-1 1-9 0,1-1-7 16,-2 0-10-16,2 0-3 0,0 0-14 0,0 0-11 15,0 0-26-15,-1 1-57 0,0-1-82 0,-1 3-140 16,1 2-339-16,-3 1-573 0</inkml:trace>
  <inkml:trace contextRef="#ctx0" brushRef="#br0" timeOffset="165031.3793">5654 14260 1 0,'-2'-1'0'0,"0"-1"279"0,0 0 24 0,1 0-41 15,0 1-48-15,1 1-35 0,-1-1-18 16,1 1-26-16,0-1-13 0,-1 1-10 0,1 0-29 15,0 0-12-15,0 0-15 0,0 0-14 0,1 0-3 16,-1 0-7-16,0 0-5 0,0 0-6 0,0 0 0 16,0 0-5-16,0 0 2 0,0 0 1 15,0 0-7-15,0 0 5 0,0 0 0 0,0 0-3 16,0 1 1-16,0-1-6 0,0 0-1 0,0 1-5 16,0-1 1-16,0 0-3 0,0 0-1 0,0 0 3 15,0 1-6-15,0-1 5 0,0 0-2 0,0-1-1 16,0 1 4-16,0 0-4 0,0 1 1 0,0-1-4 15,0 0-2-15,0 0-6 0,0 1 0 16,0 0 7-16,0 2 1 0,1 0 11 0,-1 2 3 16,0 2-4-16,1 0 8 0,-1 1-4 0,1 2 4 15,-1-1 3-15,0 4-1 0,0-3 3 0,0 2 0 16,0-1 3-16,-1 2-4 0,1-2 3 16,0 2-4-16,-1-1-3 0,1 1 5 0,0-1-5 15,0 2 2-15,-1-2 3 0,1 4-5 0,0-1 5 16,0-1-2-16,0 2-1 0,-1-3-2 15,0 2-3-15,-1 0-2 0,2 0-3 0,-1-1 3 16,1-2-6-16,0 1 3 0,-2-1 2 0,2 1 0 16,-1-2 6-16,1 1-3 0,-1-1 0 15,0 1-5-15,0-3 1 0,0 1 0 0,1-1-3 16,-2-1 4-16,2 0-5 0,-3-2 0 0,2 0 1 16,0 0-3-16,1 0 4 0,0-2-1 0,-1-3 2 15,1 2-2-15,1-2 1 0,-1-1 0 16,0 0-3-16,0 0 8 0,0 0-3 0,0-1 3 15,0 1 2-15,0 1-6 0,1-2 0 0,-1 0-10 16,0-1-14-16,1-1-16 0,2 1-23 0,0-4-25 16,-1-1-45-16,2 1-68 0,1-2-167 15,-2-2-387-15,5-1-488 0</inkml:trace>
  <inkml:trace contextRef="#ctx0" brushRef="#br0" timeOffset="165954.0862">5889 14273 1 0,'-1'-2'387'0,"-2"-1"-60"16,-1 0-52-16,3-1-34 0,0 2-25 15,1 0-42-15,0-1-27 0,-1 1-24 0,0 2-18 16,1-1-19-16,-2 1-18 0,2 0-23 0,0 0-23 16,0 1-11-16,0 0-11 0,0 0-3 0,0 0-1 15,0 1 4-15,-1-1 7 0,-1 4 7 16,0 1 5-16,1 0 0 0,1 1 0 0,-1 1 2 16,-1 3 4-16,0-1 7 0,1 4-2 0,-1-3 1 15,2 1-5-15,0 0-2 0,0-1 3 0,2 1-1 16,-1 1-1-16,3-2-6 0,-3-2-2 15,2 1-2-15,2-2-3 0,-3 0 0 0,4 1-3 16,-2-1-1-16,-1-1 0 0,4-1 0 0,-2-2 1 16,0 3 1-16,3-1 0 0,-4-1-2 15,6 1 1-15,-2-1 0 0,1 1-2 0,0-1 1 16,2 2-4-16,-1 1-2 0,-3-2 0 0,1 1 0 16,0-1 2-16,0 1-1 0,-3 0 1 0,3 1-1 15,-3 2-2-15,-1-4 1 0,-1 0 0 0,3-2 1 16,-4 2 1-16,0-1-2 0,1 1 0 15,-1-1 0-15,0 1 4 0,-2 0 1 0,0-1 1 0,0 1 0 16,0 1-3-16,-1-1 4 0,-2 0 0 16,0 1 3-16,1 0 0 0,0-1-1 15,-4-1 0-15,3 1 1 0,-4-1 1 0,2 1 0 16,-3-2-1-16,-1 1-2 0,0 0-4 0,-1 0 1 16,0-2-2-16,-2 0 1 0,1-1-1 0,0-1-2 15,-1-1-2-15,0 0-3 0,4-2 3 16,1 1-1-16,-2-2 1 0,3 0-1 0,0-1-3 15,1 1 1-15,0-2-1 0,2 1 1 0,-3-2 2 16,4 0-5-16,0 1-1 0,-1-1-5 0,1 0-2 16,2-2 0-16,0 1-2 0,0 0 2 0,2-1 0 15,1 0 0-15,-1-1-1 0,1-2-1 16,5 1 4-16,0-4-1 0,0 2 5 0,2-3 0 16,2 2 1-16,-1-1 3 0,2 1 1 0,1 2 3 15,-1-2-1-15,1 1 2 0,-1 0-1 0,-1 1 2 16,0-3 3-16,-1 5-3 0,0-1 2 0,-3 0-3 15,0 1-2-15,2 0 4 0,-4 0 2 16,2 0 1-16,-3 1 1 0,0 0 1 0,-1 1 0 16,2-3 1-16,-4 0 1 0,3 1-1 0,-2 0 1 15,-2 1-3-15,0-1-2 0,0 1 4 16,0 0 0-16,-1-2 3 0,2 2 0 0,-2-2-2 16,-2 1-3-16,2 1 1 0,-1-1 2 0,0 2-1 15,0 0 1-15,0 1-2 0,-2 1 0 0,-1-1 2 16,2 1 1-16,0 0-1 0,-4 1-2 15,3-1-1-15,-4 2-3 0,4-1-3 0,-3-2 2 16,2 3-3-16,-2 1 0 0,-2-2-3 0,2 3-2 16,-1-1 0-16,0 2 0 0,0 0 1 15,-2 0-1-15,-1 0-1 0,2 0-1 0,0 0 0 0,1 0 1 16,-1 2-2-16,-1 2-1 0,-1 1-1 0,1 0-5 16,0 1-17-16,0 2-78 0,3 0-150 15,-1 2-435-15,4 3-883 0</inkml:trace>
  <inkml:trace contextRef="#ctx0" brushRef="#br0" timeOffset="175603.4282">11954 10615 1 0,'-1'-3'0'0,"1"1"0"16,-1-1 0-16,0 0 0 0,1 1 0 15,-2-1 0-15,1 0 0 0,0 3 95 0,0-3 12 16,1 2-8-16,-2 0-2 0,2-1 2 0,-1 0 2 16,-1 1-2-16,0-2-6 0,-1 3-7 0,3-4-7 15,-4 3-5-15,0-4 1 0,2 2-1 0,1 1 2 16,-3-2-1-16,1 3-8 0,1-2 3 0,-1 1-8 15,-1 1-3-15,2 0-9 0,1 1-10 16,-4-1-5-16,1 1-5 0,0-1 0 0,1 1-1 16,-1-1 0-16,0 1 4 0,0-3-3 0,1 2 7 15,1 0 0-15,-4 0 1 0,4 0-1 16,-3 1-5-16,0-2 1 0,-3 0-2 0,1 1 1 16,1 0 1-16,-2-2-3 0,1 2 0 0,-3-1-4 15,2 1-2-15,-1-1-1 0,1 1 0 0,-3-1 0 16,1 2-1-16,0-3-1 0,0 2-1 15,1 0 2-15,-2 0-1 0,1 0-3 0,1-1-1 16,2 1-2-16,-1 0-3 0,-2 1 0 0,1 0-1 16,1-1 1-16,-1 2-2 0,2-1 3 15,-1 0-2-15,1 0 2 0,-3-1 4 0,1 1-4 16,1 0 0-16,0 0-4 0,0 0 1 0,1 1 3 16,-1-1 0-16,2 0 0 0,-3 1-2 0,1 0-2 15,-1 1-1-15,0-1 2 0,2-1 1 16,-1 1-2-16,-1 1-1 0,1-1-3 0,-1 2-2 15,2-2 2-15,-1 3-1 0,-2-2 2 0,3 2-4 16,-1-1 0-16,0 2-1 0,-1 0 0 16,-2-2 4-16,2 1-2 0,-2 1 1 0,0 3-3 15,-3-2-2-15,3 2 3 0,-3-2 2 0,-2 0 3 16,3 2 0-16,-1-2-3 0,-2 2 0 0,-1-1 0 16,2-2 3-16,-4 3-2 0,3-3 1 15,1 4-2-15,3-1-4 0,-2-1 4 0,1 1-1 16,1-3 2-16,1 2 0 0,1 0-4 0,-2-1 0 15,3 1-2-15,0-1 1 0,-1 2 1 0,-1-2 1 16,2 1-1-16,2 2-4 0,-5-2 3 0,4 0-2 16,-2 1 4-16,0 0 3 0,0 1-5 0,0 2 2 15,-3-2-3-15,3 2 0 0,-2-1 1 16,1 1-1-16,-1 1 1 0,0-1-3 0,2 0 2 16,0-1 1-16,-1 2 2 0,3-2 1 0,1 1-4 15,-1-1 1-15,1 1-2 0,0-2 2 16,-1 1 0-16,-1 2 0 0,2 0 0 0,1-1-5 15,-3 0 5-15,1 3-1 0,0-2 1 0,1 3 6 16,-1-2-6-16,0 0 1 0,-1 0-2 0,0 0-4 16,2 1 5-16,0 0 1 0,-2 1-1 15,1 0-1-15,2-2 0 0,-1 2-2 0,0-3 2 16,2 0 5-16,0-1-5 0,1 1 0 0,-2-2-1 16,3 2-2-16,-1-4 5 0,0 1-1 15,2 1 2-15,-1-2-2 0,0 5-1 0,1-5 1 16,0 4-1-16,0-2 4 0,0 4-3 0,-1-3 0 15,0 2 0-15,2 1-3 0,-1 0 3 0,-2-1 1 16,0 4 1-16,2-2 0 0,0-1-2 0,-3 3 0 16,3-1-1-16,0-2 2 0,-1 2-1 0,0-4 0 15,3 4-2-15,-2-3-1 0,0 1 4 16,-1 0 1-16,1-1 1 0,0 1 0 0,2-2-1 16,-1 1-1-16,1 0 0 0,0 0 2 0,-1-1 0 15,2 0 0-15,-1 1-1 0,0-2-3 0,1 1 2 16,-1 0 1-16,2 1 1 0,-1-1 2 15,3 2-2-15,-2-1-1 0,-1 0-1 0,0 0 2 16,2 1-2-16,1-2 1 0,-1 2 0 0,0 0-2 16,1 0 3-16,-1 0-1 0,5 0 0 15,-4 2 2-15,1 1 0 0,-2-2-2 0,4 2 1 16,-4 0 0-16,5 2 0 0,-3-2 2 0,3 0 1 16,-2 1-3-16,-1-3 3 0,0 1 0 15,1 1 1-15,0-2 1 0,0-1-1 0,2 2 2 16,-1-4-1-16,0 3 1 0,-2 1-1 0,4-2 3 15,0 0-2-15,0-1-1 0,-2-1 2 0,2-1-2 16,1 1 1-16,0 0 1 0,0 0 2 0,2-3 1 16,-2 3-1-16,2-1 1 0,0-1-2 0,-1 3 4 15,3-3 1-15,1 2-1 0,-1-1 4 0,4 1-4 16,-2 1-2-16,0-1 1 0,3-1-2 16,-2 1 1-16,2-2 1 0,1 0 2 15,0-2-2-15,0 0-1 0,1 3 0 0,-2-2-2 0,5-2 4 16,-3 0 0-16,2-1-2 0,1 0 1 15,1 0-3-15,-1-3-2 0,-1 1-3 0,-1 0 0 16,-1 0-3-16,-1 1 2 0,0 2 0 0,-2-2-3 16,2-1 2-16,0 1 0 0,1 1 0 15,-2-3 3-15,3 0-2 0,-1-1 0 0,2 2-2 16,-2-2 1-16,0 2-1 0,0 0 1 0,-1-1 2 16,-1 0-4-16,3 1 5 0,0-3-2 0,0 2-1 15,2-1 2-15,-3 0-4 0,0-1 4 16,3-1-3-16,-5-1 1 0,2 2 3 0,-3-2-2 15,2-1 1-15,-1 0 1 0,2-1 2 0,-2 3-4 16,3-3-1-16,0 1 2 0,1 0-5 16,-2-2 1-16,3 0 1 0,-1-1-1 0,-1 0 3 0,0 1 0 15,2 0-1-15,-5-3 1 0,3 1-1 16,-2 1-2-16,-1-1-1 0,-1 1 3 0,2-1-6 0,-4 2 4 16,3-1 2-16,-1-2-4 0,0 1 3 15,2 0 1-15,-4 0-2 0,4-1 1 0,-3-2 0 16,3 2-3-16,0-2-1 0,0 2 3 0,2 1-5 15,0-4 5-15,0 1 0 0,-2 0-1 16,3-1 5-16,-2-1-2 0,-1 0-1 0,-2 2-1 16,2-3 1-16,-3 4-4 0,3-2 2 0,-2 1 1 15,2 2-5-15,0-3 6 0,-1 0 0 16,-4 1-2-16,2-2 5 0,-1 2-4 0,-2-2 2 16,2 1-3-16,-1 0 2 0,1-1-2 0,-3 0 1 15,1-1 2-15,0-1-3 0,0-3 3 0,-1-2 0 16,2 2-3-16,-2-2 5 0,1 2-3 15,-1-1 1-15,0 0 1 0,0 0-4 0,0 0 1 16,-2 1-1-16,3-2 2 0,-4 1-4 0,1-1 4 16,-1 1 1-16,1-2-4 0,0 0 9 0,-1 1-7 15,-1 3 0-15,-1-3 1 0,2 1-5 16,-4-1 4-16,1 1-2 0,1 2 2 0,-1 1 0 0,-2-2 2 16,3-1 1-16,-4 0-3 0,3 0 2 15,-3 1-3-15,2-2 0 0,-3 3 4 16,1-2-3-16,0 1-1 0,-2-1 0 0,2 0-2 0,0 1 3 15,-2-1-1-15,1 1 3 0,0 0-3 0,-1-2 2 16,-2 5-2-16,2-2-1 0,-1 2 3 16,1-2-4-16,1 1 0 0,-2 2 0 0,-1-2 0 15,1 0 2-15,-1-1 1 0,0 1 2 16,0-2-3-16,0 2 0 0,0 1 0 0,-1-1-2 16,1 1 3-16,0-1-2 0,-1 0 0 0,1 1-1 15,-2 0 0-15,1 0 1 0,1 0 0 0,-2-1 1 16,1-2 1-16,0 0-1 0,0 1 0 15,0 2-3-15,-2-1 4 0,0 0-4 0,0 0 2 0,-1-1 2 16,0 1-5-16,2 2 6 0,-2-2-3 16,0 3 3-16,1-2 0 0,-3-1-3 15,2 2 1-15,-3-2-3 0,4 1 0 0,-6 0 1 0,4 1 1 16,-2 0 2-16,-1 1-6 0,2-2 5 0,1 1 0 16,-2 2 0-16,-1 0 4 0,2-2-5 15,-4 3-3-15,1 0 0 0,-2-4 1 0,1 5 2 16,0-3 1-16,-2 1 0 0,-1-1-3 0,1 1 0 15,0 2 2-15,0 0-2 0,0-1 6 0,-2 1-5 16,-1-2-1-16,1 2-1 0,-2-2 0 16,2 3 3-16,-3 0-1 0,5-2 3 0,-5 2-5 15,4-2 3-15,-2 4 2 0,1-5-3 16,0 3 4-16,3 0-1 0,0 0-4 0,-2 1 1 16,3 0 0-16,-1 2-2 0,-1-5 4 0,1 2 1 15,1 0-2-15,-1-2 1 0,0 3 0 0,1 0-2 16,1-2 4-16,0 2-2 0,0-2-1 0,-3 2-1 15,2 0-3-15,0-1 4 0,-1 1-1 16,-1 1 4-16,4-3-3 0,-2 1 1 0,0 1-1 16,0-1-2-16,-1 3 5 0,1-2-3 0,1 0 0 0,-2 0-1 15,-1 1-2-15,2 1 2 16,-1 0 1-16,3-1 2 0,-4 0-2 0,1 0-1 0,1 1-1 16,0 0-3-16,-4 1 6 0,4 1-3 15,-1-2 1-15,1 2 1 0,-1-3-4 0,1 3 5 16,1-1 0-16,-1 1 1 0,-1 0-1 0,2-2-1 15,-1 3-2-15,2 0-3 0,-5 0 3 16,3 1-2-16,0-2 2 0,0 2 1 0,-1-2-5 16,1 4 4-16,-1-2 1 0,1 2 0 0,-2-1 1 15,2-1 0-15,1 1-1 0,-2-1 0 0,1 1 0 16,-1 0 0-16,-2 0 1 0,3-1 1 0,-2 0-5 16,-1 2 4-16,2-1-1 0,-2 0 0 15,0-1 3-15,0 0-2 0,0 2-2 0,3-2 2 16,-2 1 0-16,2 0-2 0,-1-1 2 0,0 1 1 15,4-1-5-15,-3 1 5 0,0 0-1 0,-1 1 0 16,1-2 3-16,0 0-3 0,0 1-2 0,0-1 0 16,2 2 0-16,-2 0-1 0,3 0 2 15,-1-1 3-15,-3-1-4 0,3 1 4 0,-1 0-2 16,0 0-2-16,-1 0 4 0,1-1-3 0,1 2 0 16,-1-1-1-16,0 0 0 0,-1 1-1 15,1-1 3-15,0 2 2 0,-1-3-4 0,1 1 2 0,-2 1-3 16,3 0-1-16,1 1 5 15,-1-1-4-15,0 0-1 0,1-1 0 0,1 2-4 0,0 0 3 16,-1 0 1-16,-1 0 1 0,2 1-5 16,-4 0 2-16,1-1-3 0,3 2-2 0,-2 0 5 15,1-2-3-15,-2 3-1 0,1-1 0 0,1-1-4 16,0 2 1-16,-1-1-2 0,3 1 0 16,-2-1-6-16,1-2-3 0,1 1-13 0,-1 0-21 0,2 4-22 15,0-1-37-15,0 2-45 0,2 0-72 16,2-1-164-16,0-2-484 0,1 4-656 0</inkml:trace>
  <inkml:trace contextRef="#ctx0" brushRef="#br0" timeOffset="176705.4045">11652 10573 1 0,'1'-3'0'0,"-2"-2"0"0,1 1 0 0,-1-1 0 16,1 3 225-16,0-2 19 0,0 3-18 0,0-1-28 15,0 1-15-15,0-1-2 0,0 1-11 0,0 1-5 16,0-1-17-16,0 0-21 0,0 1-12 15,0 0-11-15,0 0-6 0,0-1-7 0,0 1-14 16,0 1-18-16,0-1-22 0,0 1-18 16,0 0-19-16,0-1-4 0,0 1-1 0,0-1-1 15,0 0 6-15,0 0-5 0,0 2-3 0,0-2-1 16,0 1 3-16,0 1 5 0,0 2 6 0,0-1 7 16,0 1-2-16,0 1 3 0,0 1 0 0,0 2-3 15,0 0 6-15,0 1-5 0,0 2 2 0,0 0 4 16,-2 4-5-16,2 1 5 0,-1-1 0 15,0 2 2-15,0 1-1 0,-2-2 5 0,2 2 0 16,-3 2-1-16,0 0 6 0,1 0-4 0,-3 2-3 16,2-1 0-16,-2 1-8 0,2 0 0 15,-1 1 0-15,1-3 0 0,0-1 2 0,2-1 1 16,-3 0 0-16,4 1-1 0,-2-1 3 0,-1 1-1 16,2-2-1-16,1 1 3 0,-2 0-5 0,1-1 0 15,-1 0-2-15,2 2-3 0,1-2 2 0,-3 2 0 16,2-1 0-16,0 0-4 0,0 3 0 15,1-3-1-15,-3 0 0 0,3 1 3 0,-1 0-3 16,0 0-1-16,1 2 1 0,0 1-2 16,0-2 3-16,-4 2-1 0,3 2 1 0,0-4-3 15,-2 1-1-15,3 0 1 0,-1-2-2 0,1 0 2 0,-2 0 0 16,0-3 1-16,1 3-1 0,-2-1-1 16,2-2 2-16,0 4 1 0,-1-2 0 15,1 1 2-15,-1 1-3 0,-1-3 1 0,2 2-3 0,-1-1 3 16,2 1 1-16,-2-2-1 0,0 2-1 15,-1-2-2-15,0 1 0 0,1 2 1 0,-1-2 0 16,0 0 0-16,2 3-2 0,-1-2 0 0,0-1-1 16,1-1 1-16,-3 1 5 0,3-1-5 15,0-1 0-15,1-1-2 0,0 1-3 0,0-2 5 16,0 1 1-16,0 2 1 0,0-1-1 0,0 1 0 16,0 1-1-16,0-3 1 0,0 0 4 0,0 2-4 15,-2-1 0-15,1 4-2 0,1-1-2 16,-1-2 4-16,0-1 1 0,2-3 1 0,-1 1-2 15,0-3 0-15,1 2-3 0,-1-1 2 0,0 0 7 16,0-1-7-16,0-1 2 0,0-2-2 0,1 2-7 16,-1-1 7-16,0-3 0 0,0 1 1 15,0 0 2-15,0 0-2 0,0-2-2 0,2 1 1 16,-2-2 1-16,0-1 0 0,0 1 0 0,0-3-1 16,0 2-6-16,0-2 7 0,0 0-1 15,0 0 1-15,0 0 2 0,0 1-4 0,0-2 0 16,0 1-1-16,1 0 5 0,-1 1-3 0,1 0 0 0,-1-1-1 15,0 0-7-15,0 3 8 0,0-3 0 16,0 0 1-16,0 0 4 0,0-1-5 0,0 1 0 16,3-1 2-16,-3 2 2 0,0-2 2 0,0-2 3 15,0 2-1-15,0-1-6 0,1 1 2 0,-1-1-13 16,0-4-16-16,1 1-26 0,3-4-51 16,-2-5-78-16,5 1-129 0,1-4-480 0,2-4-806 15</inkml:trace>
  <inkml:trace contextRef="#ctx0" brushRef="#br0" timeOffset="177976.7917">12339 10596 1 0,'3'-5'0'0,"-2"-1"0"16,1-1 0-16,1-1 255 0,-2 2 50 15,0 0-15-15,-1 2-14 0,2-2-25 0,-2 2-17 16,1 1-28-16,-1-1-27 0,0 3-23 16,0-1-23-16,1-1-14 0,-1 2-17 15,0 0-14-15,0-2-10 0,0 2-10 0,0-1-3 0,0 1-7 16,0 0-7-16,0-1-7 0,0 1-4 0,0 1-3 15,0 0-5-15,-1 0-8 0,1 3-9 16,0-3-9-16,0 0-5 0,0 1-1 0,0-2 0 16,0 1-3-16,0 1-1 0,0-1-5 0,0 1-5 15,0-1 0-15,0 1-1 0,0 0 7 0,0 3 5 16,0 0 0-16,0 0 4 0,0 3-2 16,0 3 3-16,-1-1 0 0,1 2 0 0,-2 1 1 15,0 1-2-15,-1 3 4 0,2 1-1 0,0 1 5 16,-2 1 1-16,1-1-4 0,-1-1-1 15,0 2 1-15,2-1 3 0,-2-1 0 0,0 4 1 0,1 0-3 16,1 1-5-16,-3 0 4 0,1 1 1 16,1 1 2-16,1 0 0 0,-2 0-3 0,2-1 1 15,-2 1-2-15,2 0 1 0,-2-1 2 16,2-1-1-16,-2 1 1 0,0-1-4 0,2 3 3 0,0-3 0 16,0 3 1-16,-1-3 4 0,1 1-6 15,0-1 2-15,0 0-3 0,-1-2-2 16,1 1 4-16,0 0 2 0,1-2 0 0,0-1-4 15,-1 0 4-15,-1 1 1 0,2 0 0 0,-3 0 5 16,1-3-6-16,2 1-1 0,-2-1-1 16,1-1 1-16,1 2-1 0,-1-1-2 0,1-1 1 0,-2 0-3 15,2-1 1-15,0 2 0 0,-1 1 1 16,1-3 2-16,1 1-4 0,-1 1 0 0,0-3-2 16,2 2-2-16,-2 0 3 0,1-2 1 0,-1 3 0 15,0-4-1-15,0 5 0 0,0 1 0 0,0-1 1 16,0 2 3-16,-1-3-3 0,1 0 1 0,0-2-4 15,0 2 0-15,0 0 3 0,-2 1 0 0,1 1 1 16,0 2-1-16,-2-1 1 0,2-2-2 16,0-1 0-16,1 0 1 0,0-3-1 0,-1 5 0 15,-1-2-2-15,1-1-2 0,0 0 4 16,1 0-1-16,-2-3 2 0,2 2-1 0,-1-1-1 0,-1 3 0 16,2-2 0-16,-1 1 3 0,-1-2-4 15,2-1-2-15,-1 1 1 0,0-2 0 0,-1 2 3 16,1 0 0-16,-1 1 1 0,1-2 0 0,1 0-1 15,-2-1-1-15,2 1-1 0,0-2 2 16,-1 2-2-16,1-1 2 0,-1 0-2 0,-2 0 0 16,3 1 0-16,0-4 2 0,0 1 0 0,0 0 1 15,0-1-1-15,-1 4-1 0,1-3-1 0,-1 2 2 16,1 0-3-16,0-2 2 0,0 0 0 0,0 0-1 16,0-1 2-16,0 3-1 0,-1-2-1 15,1 2 3-15,0-3-2 0,-2 0 1 0,2 1-1 16,0-2 0-16,0-2-1 0,0 1 2 0,0 1-2 15,0-3 0-15,-1 2 2 0,1-1-1 0,0-1 1 16,0 1 0-16,0-2 0 0,1 0-1 16,-1 0 0-16,0-1 1 0,0 1-4 0,-1-2 6 15,1-1 1-15,0 0 1 0,0 0 9 0,1 0-2 16,-1-1 6-16,0 1 5 0,0-1 0 16,0-1-1-16,0 0-7 0,-1-1-10 0,0-3-18 15,1-6-19-15,-3 3-33 0,2-7-55 0,0-2-104 16,1 0-319-16,0-3-961 0</inkml:trace>
  <inkml:trace contextRef="#ctx0" brushRef="#br0" timeOffset="179135.5153">10645 11683 1 0,'0'-1'0'16,"-1"-1"0"-16,0 1 0 0,-1 0 0 0,-1-1 0 15,2 1 0-15,0-1 0 0,-1 1 0 16,1-1 0-16,0 1 0 0,0 0 0 0,0 0 0 15,-1 0 0-15,1-1 0 0,1 0 0 16,0 0 0-16,-1 0 55 0,1 1 50 0,1-2 7 16,-1 1 19-16,0 1 16 0,0-2 6 0,0 1-1 0,0 0-10 15,1 2-13-15,-1 0-12 0,0-1-15 16,2 1-18-16,-2-1-16 0,1 1-17 0,0 0-12 16,1 0-8-16,0 0-3 0,3 0-3 0,-3-1-3 15,0 1 2-15,4 0-2 0,-2 0 5 16,4 0 4-16,2-2 4 0,-1 2 8 0,1-1 5 15,1 0 6-15,2 0-1 0,2-2-1 0,0 2-1 16,5-1-3-16,-2-2 0 0,3 1-3 0,0 1-1 16,2-1-2-16,-1 0-6 0,3 0-2 15,-4 1-5-15,4-2-3 0,1 3-3 0,-1-1-1 16,4-2-3-16,-3 2-1 0,3-1-1 0,-1 1 0 16,2 1-1-16,-3 0-1 0,5-2 0 0,2 2 0 15,-2 0 2-15,1 0 2 0,-1 1 1 16,-2-1 1-16,-2 0 0 0,0 1-1 0,-1-2 2 15,0 2 0-15,2-1 0 0,1 1 4 0,-2-1-4 16,3-1-1-16,-1 1-5 0,0-1-3 16,-1 2-2-16,1-1 0 0,1 1 0 0,-3 0-3 15,3-1 1-15,-1 2-1 0,-1-1 1 0,1 0 1 16,-2 0-1-16,0 0 1 0,3 0 1 0,1-1 1 16,1 1 1-16,-2-1 2 0,0 0 0 0,0-1-4 15,-1 0 3-15,0 1-4 0,1-1-1 0,2 0 1 16,-1-1-5-16,-1 1 3 0,3-1-3 15,-1 0-3-15,0 1 4 0,-2-1-2 0,0 2 1 16,1 0 2-16,-1-3-3 0,0 2 0 0,-1-1-2 16,-1 1 3-16,-1-1-5 0,-3-1 5 0,2 1-2 15,-4 0-1-15,5 0 3 0,-3 0-1 16,1 0 1-16,-3 1-1 0,-1-3 0 0,0 1-3 16,-2 3 0-16,0-3 1 0,-1 2-2 15,-2 0 1-15,1-1 1 0,-3 1-1 0,2-1 4 16,-4 0-2-16,-1 1-1 0,1-1 2 0,-2 1 0 15,-1 0-4-15,0 0 1 0,2 0 1 0,-3 1-5 16,0-1 5-16,-1 1-1 0,1-1-2 0,-2-1 8 16,3 2-5-16,-3 0 0 0,-3 0 3 15,3-1-4-15,-4 0 2 0,3 1-2 0,-2 0 3 16,-2 1-3-16,1-1 4 0,1-1 1 0,-3 0-2 16,2 1 5-16,-1 1-4 0,1-2 1 0,-3 1 0 15,1 0-4-15,-1 0 1 0,0 1-3 16,0-1-3-16,-1 1-16 0,1 0-20 0,-1 0-42 0,-2-3-96 15,-2 2-164-15,0 1-540 0,-8 1-722 16</inkml:trace>
  <inkml:trace contextRef="#ctx0" brushRef="#br0" timeOffset="179844.0513">11036 11060 1 0,'-2'0'0'0,"0"-2"0"0,0 2 0 16,0-1 245-16,1 1 33 0,0 0-31 0,-1-2-23 15,2 2-38-15,0 2-31 0,2-2-30 0,-2 0-26 16,0 1-10-16,0-1-13 0,1 0-17 15,-1 2-19-15,0-1-27 0,0 0-8 0,1 1 4 16,-1-1 11-16,0 2 18 0,1 1 10 0,-1 3 2 16,0-3 0-16,1 4 1 0,-1 1 2 0,0 1 1 15,0 1 3-15,-1 3-1 0,0 1-1 0,-1 2-2 16,-1 2-6-16,0-1-2 16,-1 1-7-16,0 0-4 0,-2 1-4 0,2 0-6 0,1 0 2 15,1 0-4-15,-2-1 0 0,1 0-6 0,2 0-4 16,-1 0 0-16,1 0-3 0,-2 1 2 0,2-3-2 15,-1 1-2-15,2-1 3 0,0-5-3 16,0 1-1-16,0-2 0 0,0 0 1 0,0-3-2 16,0-1 3-16,0-1 1 0,0-1-1 0,0-2 2 15,0 1 0-15,0-2 1 0,0-1 1 0,0 0-2 16,0 1 0-16,0-2-3 0,0-2 2 16,0 2-2-16,0-1-8 0,0 0-20 0,0 0-41 15,2-2-60-15,-1 0-78 0,2-4-135 0,0-1-328 16,0 0-774-16</inkml:trace>
  <inkml:trace contextRef="#ctx0" brushRef="#br0" timeOffset="180213.1336">10999 11064 1 0,'-2'-2'316'0,"-1"0"83"0,1-1-43 16,0 1-54-16,2 1-51 0,0 0-52 0,0-1-36 15,0 2-40-15,2 0-30 0,-1-2-25 0,0 2-32 16,2-2-12-16,-1 1-2 0,2-2 0 16,5 0 11-16,-2-1 1 0,3-1 3 0,4-1-3 15,4 2-3-15,1-2 1 0,1-1-5 0,1 0 3 16,2 0-4-16,-5 0 0 0,5 0-2 0,-1 1-7 15,1 1 0-15,-3 1-5 0,1 0-1 16,-4 1-3-16,-1-1-1 0,-4 2-3 0,-1 1-3 16,-4-1 1-16,0 2-1 0,-1 0 0 0,0 0 1 15,-4 0-5-15,0 0 4 0,-1 2-2 16,0-1-1-16,0 0 1 0,1 4-6 0,-1-3-3 16,-1 0-12-16,0 2-20 0,0-1-45 0,0 1-80 15,-1-1-122-15,-2 3-211 0,1-1-289 0,-5 1-83 16</inkml:trace>
  <inkml:trace contextRef="#ctx0" brushRef="#br0" timeOffset="180591.2523">10962 11230 1 0,'-1'4'0'0,"-2"-3"0"0,1 3 118 0,1-3 93 16,1 1 5-16,-2 2-19 0,2-2-24 16,0-1-29-16,2 1-19 0,-2 0-5 0,0-1-1 15,1 0 6-15,1 0 7 0,1 0 6 0,-1 0 13 16,4 1 3-16,3-1-11 0,1-1-23 0,2-1-29 16,8-2-26-16,-1 1-16 0,5-2-10 0,1 1-6 15,1-3-4-15,1 1-7 0,-1 1-2 16,1-3-3-16,1 2-2 0,-2-2 2 15,0 3-6-15,-2-1-2 0,-1 2-2 0,-7-1-3 16,1 2 2-16,-4 0-1 0,-3 1-2 0,-1 1-2 16,-2 0-1-16,-5 0 2 0,-1 0 3 0,-1 0 7 15,0 0-2-15,0 0 4 0,0 0-5 0,-1 0-1 16,1 0 3-16,0 1 0 0,-1-1-1 16,0 0-5-16,1 0-7 0,-1 2-6 0,-1-1-3 15,0 0-12-15,-2 2-56 0,-1 0-137 0,1 1-302 16,-2 2-960-16</inkml:trace>
  <inkml:trace contextRef="#ctx0" brushRef="#br0" timeOffset="182129.5658">7947 11551 1 0,'-3'0'0'0,"2"-2"0"0,0 2 0 0,1-1 198 16,0 1 9-16,0 0-32 0,0 0-45 15,1 0-43-15,-1 0-35 0,1 0-32 0,2 0-11 16,-2 0 11-16,0 0 13 0,2 0 21 0,-1 0 11 16,6 1-6-16,-5-1-4 0,4 0-4 15,0 0-3-15,-3 0-5 0,3 0 1 0,-1 0-1 16,3 0-2-16,-1 0 4 0,1 0-2 0,3 0 1 16,0 0 1-16,4 0 3 0,-4-1 5 0,7 0 0 15,-2-2 3-15,3 2-4 0,2 0-7 16,0-2 0-16,1 2 3 0,6-1-2 0,-2-1-2 15,-1 0-3-15,3-1-8 0,-1 2 1 0,0 0 4 16,-2-1-1-16,3 0-3 0,-1-1-4 0,2 2-5 16,-4-1-5-16,2-1-1 0,2 3 3 15,-2-3-1-15,1 3 4 0,-1-2-1 0,2 1-2 16,5-1 1-16,-2 0-5 0,-1-2-3 0,3 0-4 16,-3 4 0-16,0-2 1 0,0 2 0 0,0 0 2 15,2-1-1-15,-1 1 0 0,-1-1-1 16,-2 1 1-16,-2 1 2 0,0-3-2 0,-1 2 0 0,1-4-2 15,-3 3-1-15,2-1 1 0,-4 1-2 16,4 1 3-16,-4-2-5 0,5 1-3 0,-4 1 0 16,2-2-1-16,-2 1 1 0,2-2 1 0,-1 3-1 15,2-1-1-15,-3 1-1 0,3-1 0 16,-5 2 0-16,0 0 2 0,1 0-3 0,0 0 0 16,-4 0-1-16,3 0-2 0,-3 2 3 0,4-2 0 15,-1 0 3-15,2-2-2 0,-2 2 1 0,1-1-1 16,0 1-1-16,-2 0 2 0,3 0-3 15,-3-1 0-15,1 1 0 0,-1-1-1 0,0 1 1 16,0 0 1-16,-1 0 1 0,0 0-1 0,-1 0 0 16,-1 0 0-16,0 0-1 0,-1 0 2 15,2-1-2-15,-1 1 0 0,-4 0 2 0,3 0-2 16,-3-1 3-16,3 1 0 0,-4-2 0 0,1 2 0 16,-1-1-1-16,-1 1 1 0,0-1-1 0,-1 1 2 15,2 0-2-15,-2-1 1 0,3 0-1 16,-2-2 0-16,-2 2 1 0,4 0 2 0,-4-1 0 0,-1 1 1 15,-1-2-1-15,1 2-3 0,0 0-1 0,-4 0 1 16,2-1-2-16,0 1 1 16,-3 0 1-16,0 0-2 0,0 1 2 0,-3 0 1 0,0 0-1 15,2 0 0-15,-1-2-1 0,-2 2-1 0,0 0-2 16,1 2 3-16,-1-2-1 0,0 0 0 16,1-2 3-16,1 2-5 0,-1 0 5 0,1-1 0 15,2 1 0-15,-2 0 3 0,-1-1-2 0,0 0 0 16,0 1-2-16,2 0-1 0,0 0 1 15,-1-2-2-15,-1 2 0 0,2-2 0 16,1 2 1-16,-1-2 0 0,0 2 1 0,2 0 0 0,-2-1 0 16,-1 0-1-16,0 1-1 0,1-2 1 0,-2 2 0 15,1 0 2-15,-2 0 2 0,2 0-3 0,-1 0 4 16,-1 0 1-16,0 0 0 0,0 0 6 16,0-1-1-16,0 1 2 0,-1 0-1 0,1 0-4 15,-2 1-5-15,2-1-10 0,0 0-14 0,-2-1-19 16,0 0-17-16,-4 0-24 0,-3-1-30 0,1 2-41 15,-3-1-67-15,-2-1-83 0,0 1-138 16,-2 0-251-16,1 1-265 0</inkml:trace>
  <inkml:trace contextRef="#ctx0" brushRef="#br0" timeOffset="182503.2324">10004 11198 1 0,'-9'-5'0'0,"-9"-2"77"0,0-1 364 16,2-1-38-16,6 4-68 0,0 1-42 0,3 1-40 16,2 1-41-16,-2 1-35 0,5 0-47 0,-1 1-36 15,2 0-35-15,1 0-35 0,0 1-25 16,0-1-21-16,1 1-1 0,-1-1 6 0,1 3 15 16,2 1 10-16,-2 1 7 0,4 1 2 0,-1-1 0 15,2 0 11-15,-1 3 6 0,5-2 8 0,0 1 5 16,5-1-2-16,-1 1-5 0,0 1-6 0,4-2-2 15,0 3-6-15,2 0-2 0,-1-1-3 16,2 0-4-16,-1 0 1 0,0 0-3 0,-1 0 0 16,0 0 1-16,0-3-3 0,-2 0-1 0,3 0-2 15,-4 1 0-15,0-1-3 0,0-2 2 16,-2 0 1-16,1 1-1 0,-2-2 2 0,-2 3-2 0,-1-2-1 16,1 0 1-16,-2-1-5 0,-2 0 1 15,-2 1-2-15,3 0-7 0,-2 1-11 16,0 0-20-16,1-3-30 0,-2 1-33 0,2-1-37 15,-3 0-53-15,1-1-71 0,-2 0-105 0,3 0-204 16,-3 0-176-16,1-1 146 0</inkml:trace>
  <inkml:trace contextRef="#ctx0" brushRef="#br0" timeOffset="182845.5044">10447 11355 1 0,'0'-1'97'0,"0"-2"429"16,0 1-69-16,0 1-84 0,0 1-54 15,0-1-60-15,0 2-57 0,0-1-53 0,-2 1-44 0,2 0-38 16,0-1-28-16,0 0-19 0,-1 1-14 16,1 2 3-16,-3 0 0 0,1 4 10 0,-3-1 11 15,-1 2 4-15,-3 3 9 0,-1 1 0 16,-2 3-1-16,-2 0-5 0,-1 3-7 0,-3 4-5 16,1 0-6-16,-3 1-1 0,-1 0-7 0,1-2 1 15,0-1-2-15,1 1-4 0,2-4 5 16,-2 3-1-16,5-1 1 0,-2-1 1 0,4-1-4 0,0 0-4 15,2-3 0-15,1-1 0 0,-1-1-4 16,1-2 4-16,1 1 1 0,3-2-4 0,-2-2 6 16,4 0-4-16,0-2-1 0,0-2 4 0,2 0-6 15,0-1 3-15,0-1-2 0,0 0 1 0,1-1-1 16,-1 0 3-16,1 0 7 0,0 0 2 0,0 0 9 16,0 0 0-16,0-1-3 0,0 1-2 15,0 0-21-15,1-1-28 0,-1-1-66 0,1-1-126 16,0 0-297-16,1-1-967 0</inkml:trace>
  <inkml:trace contextRef="#ctx0" brushRef="#br0" timeOffset="185923.6329">10961 11846 1 0,'0'-2'0'0,"1"1"0"0,3-1 0 16,-3-2 0-16,0 3 141 0,-1 1 141 16,0 0-34-16,0 0-31 0,0 0-18 0,0 0-15 15,0 0-6-15,1 0-10 0,-1 0-17 0,0-2-18 16,0 2-20-16,0 0-14 0,0 0-11 0,0 0-6 15,0 0-10-15,0 0-12 0,0 1-10 16,0-1-13-16,0 0-9 0,0 1-5 0,0-1-7 16,0-1 0-16,0 2-7 0,0-1-4 0,0 0-8 15,0 4-7-15,0-4-5 0,0 1 0 16,-1-1 8-16,2 2 5 0,-1 1 5 0,0-1 2 16,0 2-2-16,0-1 0 0,0 1 1 0,0 2-1 15,2-2 0-15,-2 5 0 0,1-4 0 0,0 3-2 16,1-1 3-16,-1 1 4 0,-1 2-5 0,0 0 2 15,0 3-2-15,0-2 0 0,0 3 4 16,0 0 1-16,-1 1 1 0,-2 2-1 0,2-2-2 16,-1 1-3-16,1-1 3 0,0-2-2 15,0 0-1-15,-3-1-1 0,3 1-2 0,1-2 0 16,0 0 1-16,0 0 2 0,0-1 0 0,0 0-2 16,0-4 0-16,0 3 0 0,0-4 1 0,1 0 5 15,-1-1-4-15,1 0 1 0,-1 1-2 0,0-2-2 16,0 0 4-16,3 0-1 0,-3-1 3 0,0 0 1 15,0-1-1-15,0 1 0 0,0-1 1 16,0 0 5-16,0-1-4 0,1 0-2 16,-1 0-4-16,0 0-15 0,0 0-10 0,1 0-28 0,-1-1-42 15,0 0-65-15,0-2-100 0,-1 1-262 0,2 0-557 16</inkml:trace>
  <inkml:trace contextRef="#ctx0" brushRef="#br0" timeOffset="186453.803">11203 11840 1 0,'0'-4'285'0,"0"1"118"0,-1-1-84 15,0 1-29-15,1 2-22 0,-1-2-22 16,0 3-42-16,-1-1-45 0,1 1-46 0,1 0-43 0,-2 1-31 15,2-1-22-15,0 1-12 0,0 1-8 16,0-2 2-16,-2 1 4 0,1 2 1 16,0 1 3-16,-2 0-2 0,2 3-3 0,0-4-1 0,0 3 0 15,1-1 4-15,-2 2-2 16,1 0 1-16,1 0 1 0,0-1-4 0,1 0 6 0,1 1 2 16,-2 0 0-16,1 2 1 0,1-3-1 0,0 0-1 15,0 0 0-15,1 1 4 0,0-2-3 0,1 2 3 16,0 0 0-16,2-1-4 0,-1-1 8 15,2 0 1-15,5 1 1 0,-4 2-1 0,4-2-4 16,0-1-1-16,-2 3-2 0,1-3 3 0,-1 0-5 16,0 1-2-16,-1 1 0 0,1-1-6 0,-2 0 4 15,0-1 0-15,1 2-2 0,-3-2 4 16,0 0-5-16,-1 0-1 0,0-1 2 0,-1 2 1 16,2-2-1-16,-2 1 1 0,-2 0-2 0,1-1-3 15,-1 2 5-15,-1-2-1 0,-1 0 3 0,0 0 4 16,-1-1-3-16,0 1 3 0,0 2 3 15,-3-2 5-15,0 1 2 0,-2 0 5 0,1 2-1 16,-2-2-6-16,-2 0 2 0,-1 0-4 0,-1-2-1 0,1 5 1 16,-1-4-7-16,1 0-1 0,-2 0-4 15,2-1-3-15,0 1-3 0,2 0-7 0,-3-1-14 16,2-1-22-16,1 0-18 0,3 0-34 16,-3-1-53-16,4-1-83 0,-2 0-166 15,3 0-357-15,0-1-413 0</inkml:trace>
  <inkml:trace contextRef="#ctx0" brushRef="#br0" timeOffset="186897.3323">11187 11859 10 0,'-1'-2'465'15,"1"0"-82"-15,-1-1-53 0,0 0-40 0,1 1-26 16,1-1-40-16,-1 2-47 0,0-2-49 0,1-1-37 16,0 2-27-16,3 0-13 0,-1-2-12 15,4 1-5-15,-1-2-1 0,3 0 10 0,2 1 0 16,2-1 0-16,0 0 2 0,5 0-7 0,-3-1-3 15,5 1-4-15,-4 2-1 0,0-3-5 0,3 2-2 16,-4-2-6-16,-1 1-6 0,0 2 1 16,0 0-4-16,-4 1 2 0,1 0 4 0,-1-1-7 15,-2 1-1-15,-1 0-3 0,-1 2 0 16,-2-2 2-16,2 2 2 0,-3-1-1 0,-3 1-1 0,0 0 6 16,0 0 1-16,0 0 4 0,0 0 7 15,0 0-6-15,0 0 1 0,0 0-2 0,-2 1-3 16,2-1 2-16,0 0-2 0,-1 0-4 0,0 0-9 15,1 0 2-15,-1 0-6 0,1 0-3 16,-4 2 0-16,3-2-29 0,0 3-71 0,-2 1-148 16,-2 4-582-16,1 1-786 0</inkml:trace>
  <inkml:trace contextRef="#ctx0" brushRef="#br0" timeOffset="193833.4359">15483 5963 1 0,'-2'-1'0'0,"-5"-1"0"16,3-1 0-16,-2-1 0 0,2 1 85 0,-2 0 180 16,2 0-7-16,-3 0-23 0,4 0-26 15,0-1-42-15,-3 0-44 0,3 2-33 16,-3-1-30-16,2 1-16 0,-3 0-10 0,3 1-6 0,-2-2-4 16,-1 2-4-16,3 0 4 0,-4 0-1 15,3 0 2-15,-2-1 1 0,0 2-3 0,3-1 2 16,-5 1 1-16,4-1 3 0,-3 1 5 0,0-1 4 15,-3 1 3-15,2-3 2 0,0 3 2 16,-2-1-3-16,1 1-1 0,0-1-2 0,0 1-7 16,0 0 3-16,0 0-2 0,-1-1-2 0,1 1 3 15,0-2-5-15,-1 2 0 0,0 0-1 0,1 0 0 16,-1-1-4-16,0 1-2 0,0 0-2 16,-3 0-6-16,3 1 3 0,-2-1-1 0,2 0-2 15,0 0 2-15,-6 2-1 0,5-1-1 0,-4 0 0 16,3 0-1-16,0 2 0 0,1-1-1 0,-1 1 1 15,0-1-2-15,1 0 1 0,-1 1-1 0,-1-1-2 16,3-1 2-16,1 1-5 0,1 1-2 0,-1 1-2 16,3 0-1-16,-2-1 0 0,0 1-1 0,1 0 0 15,-3 1 0-15,2 2-1 0,-1-3 0 16,0 3 0-16,0-2 0 0,2 2 1 0,-2 0 0 16,3-1 2-16,-2 1-1 0,-1 0-1 15,0-2 1-15,1 1 0 0,0-2-3 16,-2 3 3-16,2 0-1 0,-1-2-1 0,0 1 3 15,-1 2-2-15,2-2 0 0,-2 1 2 0,0 1-4 0,-1 0 1 16,-3 1 0-16,3 0 1 0,1-1 0 16,-2 2 0-16,1-1 0 0,-2-1-1 0,3 3 3 15,-1-3-2-15,1 1-1 0,0 2 1 0,-4 0-2 16,4 0 1-16,-1-1 1 0,2 1-2 0,0-1 2 16,-1-2 0-16,1 3 0 0,-1-1-1 15,0 2 4-15,2-3-3 0,-1 2-1 0,1-3 2 16,-1 2-3-16,1-2 2 0,1 2 0 0,1 0 0 15,-1-2 0-15,-1 0-1 0,-1 2 0 0,2 0-2 16,1 1 0-16,-1-1 0 0,-3 1 1 0,1 1 2 16,-2 2 0-16,-1 0-1 0,2 1 1 15,-1-1-2-15,2 2 3 0,-2 2 1 0,-2-2 0 16,2 1 0-16,-1 2-3 0,2-2 2 0,1-1-2 16,0 0 1-16,1 1 1 0,-2-3-2 15,2 4 1-15,-2 0-1 0,1-1 1 0,-2 2-1 0,3 1 0 16,0 1 1-16,-1 0-3 0,0-3 3 15,4-3-1-15,1-1-1 0,-2-1 2 16,4-1-2-16,-3 0 0 0,2 1 1 0,1 0 1 0,-4 1-2 16,4 0 1-16,-2 0 0 0,2 2-1 15,-2 0 1-15,0 2 0 0,2-2 2 16,-3 4 2-16,3 1-3 0,-4 1 0 0,0 1-2 0,2 0-1 16,-3 0 3-16,4-1-1 0,-3-3 3 15,1 1-3-15,2-2 0 0,-1 0 2 0,1-1-4 16,3 0 4-16,-2-3-1 0,0 1-2 0,-1 0 2 15,2 1-2-15,-2-1 2 0,1 1 2 0,2 0-1 16,0 0 3-16,0 1-4 0,0 1 0 16,0-2-1-16,1 3 2 0,0 2-2 0,1 0 0 15,-1 3 1-15,2 0-3 0,-2-1 1 0,1 0-3 16,0-1 2-16,1-1 4 0,1 0 1 0,0-3 5 16,-2 1-3-16,1-1 1 0,3 0-3 0,-3-4 1 15,0 1 0-15,1-3-4 0,0 0 4 16,0-2-1-16,3 2 1 0,-2-2 2 0,1 4-1 15,0-1 1-15,3 2 1 0,-4 0 0 0,5-4 1 16,1 2-1-16,-1-2-1 0,1 4-5 16,0-2 4-16,1 2 2 0,1 0 1 0,-1-2 0 0,4 0-1 15,-2 1-4-15,1 2 0 0,3 0 4 16,-5-2 1-16,5-1 2 0,-2-2 0 0,2 3-1 16,-1-2 0-16,1 2 5 0,0-4 1 0,2 0 3 15,-2-2-2-15,0 2-6 0,4-1-1 16,-1 0 3-16,-1 2-2 0,1-4 4 0,-1-2 1 15,2 1-3-15,0 2 2 0,-1-2-2 0,4-1-2 16,-1 3 0-16,0-3-3 0,-2 2 0 0,4-2 0 16,1 1 1-16,-3-1-1 0,3-1 0 15,-4 1-2-15,1-2-3 0,1 6-1 0,-2-3 2 16,-2 1 0-16,3-1 4 0,3-1-1 0,-1-2 2 16,1-1-1-16,-2 0 0 0,1 0-1 15,1-1 1-15,-4 0-2 0,4 0-4 0,-3 2 3 0,3-1 0 16,-1 0 0-16,3-2 6 0,-2 0-3 0,2-1-1 15,-3-1-2-15,-2 0 2 0,0-1-2 16,-1 1 1-16,2 0 2 0,0-2-4 16,-2 1 3-16,6-1-1 0,-5-1 1 0,5 0 3 0,0-1-3 15,-3 1 1-15,2-1-1 0,-4-1-1 16,-1 2 3-16,4-2-1 0,-3-2 1 0,4 2-2 16,-3 0 0-16,-2-3-2 0,3 3 0 0,-1-2 3 15,-2-1-2-15,-1 3 0 0,3-2-2 0,-2-1 1 16,0 1 1-16,-2-1 0 0,2 0 2 15,0-1-4-15,2 1 1 0,-2-2-1 0,1 2-2 16,-1-1 5-16,3-1-2 0,-3-1 0 16,0 2-1-16,1-3 0 0,0 2 3 0,-1-1 0 15,-3 0 2-15,-3 1-1 0,3 1-3 0,-1-3 2 16,1 1-1-16,-3 1 4 0,0-1 2 0,-4-1-1 16,-1 3 0-16,-1-3-3 0,0 0 1 0,2 1 1 15,-2-1 1-15,4 0-1 0,-2-1-2 16,-2-1-1-16,2 2-2 0,-1-1 2 0,-1-3-1 15,2 3 0-15,-2-2 1 0,0-1-3 0,3 1 3 16,-5-1 0-16,2-1 0 0,1-1 2 0,2-2-3 16,-2 0 0-16,-1 0-3 0,-2-2 2 15,4 0-1-15,-5 1 0 0,2 2 1 0,0-1-3 16,2 1 3-16,-2-2 0 0,-1 3 2 0,0 0 1 16,-2-2-3-16,2 3-2 0,0 0 0 0,-4 0 0 15,5 1 1-15,-2-1 1 0,-2 2-1 0,2 0-1 16,2 0 3-16,-5-1 1 0,4 1-1 15,-2-1 5-15,-2-1-6 0,3 2-1 0,-3 0 0 16,0-2-1-16,1 1 3 0,-3 2 0 0,3 0 1 16,-3-3-2-16,0 2 0 0,0 0-1 0,3-3 0 15,-3 4 2-15,-1-2-2 0,0 0 1 0,0-1-1 16,3 1 0-16,-3 1 1 0,1-3 1 16,-2 1-1-16,0-4 0 0,0 2-3 0,0 1 1 15,-1-1 0-15,1 1 2 0,-1 1-1 16,-3 0-1-16,2 1-1 0,1-1-3 0,-1 2 5 0,-4 1-1 15,4-2 1-15,-1 0 1 0,-3 3-2 16,3-1 0-16,-5 0 0 0,4 1 3 0,-5 0-4 16,2-2 0-16,-3 3-1 0,-1 0-3 15,3 1 4-15,0 0 0 0,0 0 1 0,-2 0 3 0,0-1-4 16,1 2 1-16,-1-2-2 0,1 2 2 16,-1-2 0-16,0 0-1 0,1 1 0 0,0-1-4 15,3 3 5-15,-3-3 0 0,2 1 1 0,-1 0 2 16,3 1-3-16,-4-1-1 0,1 3-1 15,-1-1 3-15,3 1-4 0,-3-1 3 0,1 2-3 16,-1-1-7-16,-3-1 7 0,1 1-1 0,0-2 3 16,0 2 5-16,-3-1-5 0,4 4 2 0,0-3-2 15,-2 1-3-15,1 0 1 0,-2-2-1 16,-2-2 2-16,0 0-2 0,0 0 4 0,0-1-1 0,0 4 0 16,2-1 4-16,1 4-5 0,-4-1 0 15,5-2-1-15,0 3-2 0,-1-1 3 0,1 0 1 16,0 2-1-16,2 1-2 0,-2-1 3 15,1-1-1-15,0 1 1 0,-1 1 7 0,-1 0-8 16,-1-1 0-16,2 2 1 0,0-1-7 0,0 1 6 16,1 0-1-16,-1-1 0 0,-1 1 0 0,0 1-1 15,-2-1 0-15,2 2 2 0,-1-1 4 16,1 0-4-16,-4-2 0 0,1 2 0 0,-1-1-3 16,2 1 4-16,-2 0-1 0,3 0 0 0,-3 1-2 15,4-1 3-15,0 0-2 0,-1 1 2 0,-1-1 6 16,2 2-6-16,3-1 0 0,-1 1 0 0,-1-1-8 15,1 0 6-15,0 0 0 0,-1 1 0 16,0 1 4-16,0 0-3 0,0 0-1 0,2-2 2 16,-1 2 0-16,1 0-2 0,0 0 1 0,1 2-1 15,2-2-4-15,-5 0 6 0,3 0 0 0,-1 0 0 16,-1 0 3-16,0 0-3 0,1 0-1 16,-2 0 0-16,0 0 2 0,-1 0-4 15,0 0 0-15,-3 0-3 0,1 1-1 0,-2 0 7 0,1 0 0 16,-1-1 0-16,3 2 3 0,1-1-4 0,-4 0-1 15,5 1 0-15,0 0 1 0,-1 1-2 16,-2-1-1-16,4 3-1 0,-1-2-2 0,4 0 3 16,-3 0 2-16,2 1 0 0,0 0 2 0,1 1-2 15,3-2 0-15,-4 1 1 0,2-1-1 16,0 2 1-16,-1-2 1 0,2 1-1 0,-3 0-3 16,0-2 4-16,3 2-2 0,-2-1 1 0,3-1 5 15,-3 1-5-15,4 0 1 0,-3 1-1 0,3-2-2 16,-3 2 3-16,4-2 0 0,-2 0 0 0,-1-1-1 15,2 1 1-15,-1 1-1 0,0-1 2 0,3-1 0 16,-1 2-1-16,-3-1-1 0,4 0 1 16,0 0-3-16,-1-1 2 0,0 0 0 0,-1 0-2 15,1 0-1-15,1 0 1 0,-1 1 1 0,-1 0 0 16,-1 1 1-16,3-1-4 0,-2 0 0 16,1 2 3-16,-3-2-4 0,3 2 4 0,0-2 0 15,-2 0-1-15,2 0 1 0,1-1 1 0,-2 1 1 16,2-1-1-16,-3 0 4 0,3 1-4 0,0-1 1 15,0-1 0-15,0 0-2 0,-1 1 3 16,-2-1 0-16,2 0 0 0,2 0 0 0,-1 0-1 16,0 0-1-16,-1 0 2 0,-2 1-1 0,2-1 0 15,-2 2-1-15,-1-2 0 0,3 0-2 16,-1 2 2-16,-3-1 1 0,4 0-1 0,-4 1 1 16,3-1 0-16,-4 1 0 0,4-1-1 0,-1 0 2 15,-2 0-3-15,3 0 3 0,-2-1-2 0,3 1-1 16,-1-1 2-16,-2 1-2 0,4-1 0 0,-1 2 1 15,1-2-2-15,-1 0 0 0,0 0-1 0,0 3 1 16,1-2-1-16,0 1 0 0,1-2-3 0,-1 1-1 16,0-1 1-16,0 3-1 0,-2-1-2 15,0 0-2-15,2 1-5 0,-1 1-9 0,-1-1-11 16,-1 5-15-16,2-3-19 0,-1 2-20 16,-1 2-25-16,1-2-40 0,0 0-60 0,-1 0-85 15,2 3-145-15,1-2-238 0,1 0-456 0</inkml:trace>
  <inkml:trace contextRef="#ctx0" brushRef="#br0" timeOffset="194944.3499">15023 5917 1 0,'2'-3'0'15,"0"-1"0"-15,3-2 83 0,-3 2 234 0,-1 0-31 16,-1 1-39-16,2 0-30 0,-1 1-21 0,-1-1-24 15,3 3-21-15,-3-1-24 0,0 1-33 0,0 1-33 16,0-1-31-16,0 1-25 0,0 1-13 16,0-2-11-16,0 1-10 0,0-1-12 0,-3 1 6 15,3 1 13-15,-1 0 11 0,0 1 18 16,0 2 0-16,0 1 1 0,0-1 3 0,0 2 2 16,0 1 3-16,-3 0 0 0,2 0-1 0,2 0-4 15,-1 2-1-15,0 0-2 0,0 2 2 0,-3 2 3 16,2-1 2-16,-1 4 4 0,0-3-1 0,-2 1-2 15,2-1 2-15,-3 3 2 0,3 0 3 0,-5 0 5 16,3 0 0-16,-3 3-2 0,0-1-2 0,-1 2-1 16,3 0-4-16,-3-2-2 0,2 2-2 0,0 0-5 15,1 0-3-15,0-1 3 0,2 1-1 16,-2 0 3-16,2 0 1 0,-3-3 2 0,3 2 0 16,-2-1-1-16,3 0-5 0,-3 0-2 15,3-2-2-15,-3 2 1 0,3-1 3 0,-6 1 2 16,6-2-1-16,-3 2 2 0,3 1 1 0,0-1-4 15,-3 0 1-15,2-1-2 0,-1 2-3 0,3-1 2 16,0 1-1-16,-3-1-3 0,3 0-1 16,2 1-1-16,0 1-1 0,-1-2 2 0,0 0 2 15,0 1-2-15,0 0 3 0,-3 1 1 0,3 0-2 16,0 0 1-16,-1 1-1 0,-1 1-1 0,-1-1 4 16,2 1-3-16,-1-1 0 0,-2-1 0 15,3-1 0-15,-2 0-1 0,-2-1 0 0,4 1 1 16,-5-1-5-16,5-3 3 0,-1 2-2 0,-1-1 0 15,2-1 4-15,2 0-2 0,-2 0 0 16,1 1 1-16,-2-2-1 0,1 0 1 0,1-2 0 16,0 4 0-16,1-1-1 0,-1-2 1 0,-1 2-1 15,1 0 0-15,-4-1 2 0,3 2 0 0,0 1 1 16,1 1-1-16,-3-1-2 0,2 3 2 0,0-1 0 16,0 1 0-16,-3 0-1 0,2-1 2 0,-4-3-2 15,4 1-1-15,-2 0 2 0,1 0-3 0,0-2 1 16,-1 0 1-16,2 2-1 0,-4 1 0 15,4-3 2-15,0 2-2 0,-2-5 2 16,3 1-3-16,0 0 1 0,-3-1-2 0,3-1 2 16,-1 1 1-16,-2 1 0 0,3-1-1 0,-1 5-2 15,-2-1 1-15,2 0 1 0,0 0 1 0,-3-4 4 16,5 2-2-16,-2-1-1 0,-3 0-3 16,5 0-4-16,-3 0 4 0,0-2 1 0,2 1 1 0,1-3-1 15,0 1-1-15,-2-1 1 0,0 0-2 16,2-3 6-16,0 0-4 0,1 1-1 0,0-4 0 15,0 2-3-15,0-1 5 0,0-2 0 0,0 2 2 16,0-2-2-16,0 0-1 0,0-2 2 16,0 2 0-16,-1-3 4 0,1 1-1 0,0 0 0 15,0 1 0-15,0-1-7 0,0-1 7 0,0 0-1 16,0 0-1-16,0 1 1 0,0-1-3 0,0 1-1 16,0 0-1-16,0-1 3 0,0 2-2 15,0 0 0-15,0 0 0 0,0 1-3 0,1-2 3 16,-1 1 1-16,0-1 2 0,0 2 4 0,0-3-5 15,0 2-1-15,0 0-1 0,0-1 1 0,-1-1 0 16,1 2 2-16,0-1 1 0,0 0-6 16,0-1 6-16,0 0 1 0,0 0 2 0,0 0 7 15,0 0-8-15,0 0-6 0,1-1-7 0,-1 0-23 16,0-2-28-16,0-1-52 0,1-5-74 0,3-1-130 16,1-1-360-16,1-4-770 0</inkml:trace>
  <inkml:trace contextRef="#ctx0" brushRef="#br0" timeOffset="196346.3996">15967 5915 1 0,'-1'-2'0'0,"0"-2"0"0,-2-1 0 0,1 1 6 16,2 1 254-16,-1 0-15 0,1 0-14 0,0-2-19 15,1 1-25-15,1-1-35 0,1 0-27 0,1 1-23 16,-2-1-8-16,-1-1-3 0,4 2-3 0,-4-2 1 15,1 2-5-15,-1 1-5 0,0-1-6 16,0 2-3-16,2 0-4 0,-3 0-5 16,0 1-7-16,0 1-8 0,0-1-3 0,0 0-4 0,0 1-4 15,0-2 0-15,0 2-5 0,0 2-7 16,0-2-8-16,0 1-7 0,-3-1-8 0,3 1-7 16,0 0-8-16,0-1-14 0,0 1-14 15,0-1-11-15,0 1 4 0,0-1 13 0,0 4 15 16,0 0 14-16,-1 2 2 0,1 2 1 0,-1 0 2 15,1 1 1-15,-1 4 3 0,1-2 0 0,-1 4 1 0,-2 0 0 16,-2 3 3-16,1 1 6 0,-2 3 3 16,1 1 3-16,-2 1 2 0,-1 0-5 0,-1-2-1 15,4 0 0-15,-3-1-4 0,-1 1 1 16,3 0-4-16,-2-2-2 0,1 3 1 0,-1-1-1 16,-2 2 1-16,5 1 1 0,-3 0-1 0,0 0-1 15,2 0 0-15,-1 1-1 0,-2-1 5 0,0 0 3 16,-1 2-1-16,1 0 1 0,3-2-3 0,-3 1-4 15,0 0 2-15,1-2-2 0,3 0-1 16,-1 1-1-16,-2-2 2 0,3 0-1 0,-1 0 1 16,4 0 3-16,-1 1-1 0,-2-3 0 0,3 1-2 15,-1-1-2-15,-3-3 1 0,5 1 0 0,-2-1 1 16,-2 2-2-16,2-2 2 16,0 0 2-16,-2 1-1 0,4-1 6 0,-2 0-3 15,-4 1-1-15,5 1 2 0,-4 1-3 0,3 1 2 0,-1 2 1 16,-3 0 0-16,-1 1 1 0,3-1 1 15,-2 2-1-15,-1-2-2 0,4-1 0 0,-4 2-5 16,1-4-1-16,4-1-1 0,0-1-4 0,-2-2 5 16,3 3 0-16,-1-2 0 0,-3-3 4 15,5 1-5-15,-2-2-1 0,1-1 0 0,-3 1 1 16,4 0 0-16,-5 1-2 0,3 3 0 0,0-1-2 0,-3 0 4 16,3 4 1-16,0-2-1 0,-3 1 3 0,4-1-3 15,-4-2-1-15,2 3 2 0,-4 3 3 16,0-3-1-16,4 1 2 0,-3-4-4 0,6-3-2 15,-2 0 1-15,-3 1 1 0,4 0 0 0,0 1 3 16,-3-3-4-16,2 1 0 0,2-2-1 16,0 0-1-16,0-1 1 0,-3 3 1 0,3-2 1 15,0 1-2-15,0 2 0 0,0-4 3 16,0 1 0-16,1 0 2 0,-1-4-2 0,0 3-1 16,-3 1 0-16,3 3 4 0,0 1-2 0,0-3 2 15,0 2-1-15,1-3-5 0,-1 2 3 0,0-4 0 16,1 0 1-16,-1 0 3 0,-2 1-2 15,2 0 1-15,0-1-3 0,0-1 1 0,1-2-1 16,-1-2-1-16,1 0 1 0,0-1-3 0,-1-2 2 16,1-1 0-16,0 1 0 0,1 0 3 0,-1-1-1 15,0 0-3-15,0-1 0 0,-1 0-1 16,1 1 2-16,0-1 1 0,0 1 0 0,0 1-2 0,0 0 1 16,0 0 0-16,0 1-1 0,0-1 3 15,0 0-4-15,0 1 1 0,-1 1 0 0,1-3-2 16,0 3 2-16,0 1 3 0,-3 0-1 0,3-2 0 15,0 1 0-15,0-1-1 0,0 0 1 0,-1 0 3 16,1 0-1-16,1-3 2 0,-1 1 4 0,0-2 5 16,0 1 7-16,0-3 5 0,0 3 5 15,0 0 0-15,0 0 5 0,0 0 0 0,0-1-2 16,3 1-4-16,-3-4-14 0,0 1-10 0,1-2-11 16,0-2-11-16,0-3-12 0,0 2-23 15,1-5-29-15,2 2-46 0,-2-3-67 0,0 1-155 16,0-1-509-16,3-2-678 0</inkml:trace>
  <inkml:trace contextRef="#ctx0" brushRef="#br0" timeOffset="197588.3039">14070 7004 1 0,'-1'-2'0'0,"-3"1"0"0,-1-1 0 15,2 1 0-15,-3 2 0 0,4-2 0 0,0 1 0 16,-3 1 0-16,3-1 0 0,1 0 0 0,-1 0 0 16,2 0 121-16,-2 0 60 0,4 0-5 15,-2 0-15-15,0 0-9 0,0 0-8 0,0 0-15 16,1 0-18-16,-1 0-20 0,0 0-21 0,1 2-19 16,-1-2-17-16,1 0-9 0,-1 1-12 15,0-1-12-15,0 0-9 0,0 0-9 0,0 2-4 16,0-2-1-16,0 0 1 0,0 0-3 0,1 0 2 15,-1 2 20-15,3-2 23 0,0 1 21 16,-1 1 21-16,6-1 0 0,-3 0-1 0,3 1 5 0,1-1 0 16,0 0-3-16,3 1-2 0,-2-1-5 15,2-1-5-15,2 2 0 0,2-1-3 0,-2 0 1 16,4-1 4-16,0 0-2 0,3 0-4 0,4 0-6 16,0 0-5-16,4-1-7 0,1 1-5 15,0 0-4-15,-3 0-6 0,1 0 0 0,1 0 0 16,1 1-3-16,-1-1-1 0,0 2-4 15,-3-2-2-15,2 1 1 0,0-1 1 0,-5 1 4 0,5-1 2 16,-3 0 0-16,2 2-2 0,1-2 1 0,-2 1 0 16,3-1 0-16,1 2 4 0,0-2-2 15,-1 1 0-15,2 0-1 0,0-1-1 0,0 1-3 16,1-1 4-16,4-1-1 0,-2 1 0 0,-2-1-2 16,-1 1-2-16,0 0 0 0,0-1 2 0,4-1 1 15,-4 2-2-15,1-1 0 0,4-1-1 0,-3 1-3 16,0 0 0-16,-3 1 0 0,1-2-2 15,-1 2 2-15,1 0 0 0,-1 0 0 0,1 0 1 16,-1 0-2-16,0-1 1 0,1 1 0 0,-1-1-1 16,0 1 2-16,2-2 0 0,-2 1 2 15,2-2-1-15,-3 1 2 0,1 0-2 0,-1-2 0 0,-4 4 1 16,3-4-4-16,0 1-1 16,-3 1 1-16,2 1-3 0,-3 0 2 0,4-1-1 15,-1 1-1-15,-3 1 3 0,3-1 2 0,-4 0-1 0,2 0 1 16,2 0-1-16,-5-1-2 0,4 1 2 15,-5 0 1-15,1 0-5 0,-2 0 2 16,-1 0 0-16,-1-1 0 0,2 1 1 0,-5-2 1 0,6 2-1 16,-2 0 0-16,1-1 0 0,0 1-2 0,-2-2 0 15,2 2 0-15,-6 0 1 0,4 0-1 16,-6 0 1-16,0 1-1 0,2-2 0 0,-1 1 1 16,-2 0-2-16,0 1 1 0,1-1 0 0,0 1-2 15,2 0 0-15,-2 0 0 0,0-1-1 0,3 2 2 16,-4-2 2-16,2 1 1 0,-3 0 1 15,-2-1 0-15,-2 1 0 0,1 0 0 0,0-3 1 16,-4 6-1-16,-2-6 1 0,0 3 1 0,1 0 0 16,-2 0 2-16,0 0-2 0,0 0 2 0,0 0 1 15,0 0 1-15,0 0 2 0,0-1 2 16,0 1 0-16,0 1 0 0,-2-1-2 0,2 0-9 16,-1 0-19-16,1-1-28 0,-2 1-66 15,-5-1-103-15,1 0-208 0,-8 0-471 0,0-1-596 16</inkml:trace>
  <inkml:trace contextRef="#ctx0" brushRef="#br0" timeOffset="199419.6622">14708 6381 1 0,'0'-1'0'0,"-1"0"0"0,-2-1 0 16,0-2 0-16,2 2 0 0,1-1 0 0,-1 1 97 16,1 0 45-16,-1-1-13 0,-1 0-10 15,0 1 2-15,-1 0 3 0,1 0 3 0,0 0-3 16,1 1-3-16,-3 0-19 0,2-1-18 0,2 1-12 15,-3-1-9-15,-2 1 0 0,3 0-3 16,1 0-8-16,-1 0-4 0,-3 0-8 0,3-1-5 16,0 2-8-16,-2-2-7 0,-1 2-8 0,-1 0-3 15,2-1 4-15,0 1-2 0,-2 0 2 16,3-1 1-16,-3 2 1 0,3-1 3 0,-4 0 1 16,2 0 2-16,-1 0 0 0,0 0 4 0,1 0 0 15,-3 0-2-15,4 0 2 0,-3 0-3 0,-2 0-3 16,4 0 1-16,-4 1-5 0,0-1-4 15,2 2-1-15,-1 0-5 0,-1 0-1 0,1 0-2 16,0 1-1-16,-2 0 0 0,2-1 1 0,0 2-1 16,0 2-1-16,-1-1 0 0,1 0-3 15,0-1 1-15,1 2-2 0,1 0 1 0,-2-1-1 0,4 0 0 16,-3-1 2-16,4 3-1 0,-5-2 6 16,4 0-3-16,-2 0 2 0,2 0 3 0,-2 2-5 15,1-1 3-15,-1 0 1 0,1 0 0 0,0 1 3 16,-3-1 0-16,4 1-1 0,-4 1 3 15,2 0 0-15,1-2-1 0,-2 0 1 0,4 4-5 0,-6-2-2 16,6-1 1-16,-4 2-2 0,4-1 0 16,-4 2 4-16,5-1-4 0,-4 0 0 0,2 2 2 15,1-1-2-15,-3 2 1 0,3-1 0 0,-2-1-2 16,3 1-2-16,0-3 0 0,-1 3 2 16,0-2 0-16,0 0 4 0,3 1-1 0,-1-1 1 15,0 0-1-15,0-1 2 0,1-1-2 0,0 2 3 16,0-2-1-16,1 0-1 0,-1 0 3 15,2-1-1-15,-2-1 0 0,3 0 2 0,0 2-1 16,1 0 1-16,-2-1 2 0,4 3-1 0,-3-3 4 16,5 0 2-16,-1-1 2 0,-1-2 2 0,3 3 5 15,1-2 5-15,1-1 2 0,-2-1 4 0,1 0 1 16,0-1 0-16,1 0-1 0,-1-1-1 0,1 0-1 16,-1-1-3-16,2-2-4 0,-1 1-2 0,1-1-3 15,1-1-3-15,-1 1 0 16,-2-2 1-16,1 1 0 0,-2-1 1 0,0-1 2 15,-4 1 0-15,3-1-1 0,0-1 1 0,-5 0-3 0,3 0-1 16,-3 2-3-16,4 0-2 0,-5 0-1 16,-1-2 0-16,1 3-1 0,-1-1-1 0,1 0 1 15,0 3-4-15,-1-3 1 0,0 0 1 16,-1 1-1-16,0-1-1 0,-1 1-1 0,0 1-1 0,-1 0-1 16,0 1 0-16,2 0-3 0,-1 0 1 15,0 0 0-15,0 2-4 0,0-1 1 0,0 0 0 16,0 0-2-16,-1 0 2 0,-2 0-1 0,3 1-1 15,1 0 1-15,-1 0 0 0,1 0 1 16,0 0-1-16,-1 0 1 0,1 0-2 0,0 0 0 16,0 0-1-16,0 0-3 0,0 0 1 0,0 0-4 15,0 0-1-15,1 0-2 0,-1 1-1 0,0-1-1 16,0 0 0-16,0 0 2 0,0 1-2 16,1-1 0-16,-1 0 4 0,0 0 1 0,1 0 7 0,3 1 3 15,-1 0 1-15,-1 0 2 0,-1 3 0 16,5-3-1-16,-3 0 2 0,0 1-1 0,3-1-1 15,-3 1-2-15,4 1 0 0,-3-1-2 16,3 0 3-16,-2 1-1 0,0 0-1 0,-2 1 1 16,3 2-1-16,-4-3 0 0,3-1 2 0,-1 3-1 15,-3-2 0-15,5 2 0 0,-3 0 0 0,-1-1 0 16,4 2 0-16,-3 0-1 0,-2 0 1 0,1 2 0 16,3 3-2-16,-3 0 2 0,0-2 0 15,1 1 1-15,-1-2 1 0,-2 1-1 16,1 1 1-16,-1 0-1 0,0 0 2 0,-1-1-1 15,1 2 2-15,-2-1-1 0,0 1-2 0,1-1 1 16,0-1 0-16,0 3 0 0,-1-5 1 0,-1 2-2 16,0 1 1-16,2-2-2 0,0-1 1 0,-1 2 1 15,-3-1 1-15,3 0 2 0,1 3-1 0,-2-3 0 16,-1-1-1-16,3 1-1 0,-1-5 2 16,1 4-1-16,0-3-1 0,-2 3-1 0,1-1-1 15,1 0 3-15,-1-1 1 0,2 2 3 0,-2-1-1 0,1-2-2 16,-1 1 0-16,-1-2-1 0,3 0 2 15,-1 1-2-15,0-1 0 0,1 0 1 0,0-1-2 16,0 0 2-16,0-1 1 0,-1 0 1 0,1 1-1 16,0-1 1-16,-1-1 0 0,1 0-1 15,-1 0 3-15,1 0-2 0,0 0 1 0,0 0-1 16,0 0-2-16,0 0 2 0,0 0-1 0,0 0 1 16,0 0 1-16,0 0-2 0,0 0-2 0,0 0-1 15,0 0 2-15,0 0 0 0,0 0 2 16,0 0 1-16,0 0-4 0,0 0 7 0,0 0 1 15,0 0 4-15,0 0 3 0,0-1-3 0,0 1-2 16,0 0-1-16,0-2-2 0,0 2-2 16,0 0-3-16,0 0-2 0,0 0-19 0,0 0-37 15,0 0-68-15,0 0-118 0,0 2-317 0,0 1-1006 16</inkml:trace>
  <inkml:trace contextRef="#ctx0" brushRef="#br0" timeOffset="205637.5342">8440 6704 1 0,'0'2'0'16,"0"-4"0"-16,0 2 0 0,-1 0 0 0,1-1 0 16,0 2 201-16,0-1-4 0,0-1-32 0,0 2-35 15,0-2-21-15,1 2-19 0,-1-1-14 0,0 0-16 16,0 2-14-16,0-4-12 0,0 2-13 16,1 0-15-16,-1 2-15 0,0-1-16 0,1-1-20 15,-1 1-24-15,0-1-26 0,0 1-26 0,3-1-12 16,-3 1 62-16,1 2 53 0,1-2 54 0,-1 2 44 15,2 0-23-15,3-2-8 0,-3 1-6 16,5 0 2-16,-4 1 3 0,3-1 6 0,3-1 5 16,-1 2-1-16,2-2-4 0,0 0-10 0,0 1-6 15,0-1-6-15,5 3-3 0,-4-1-3 16,0 1-1-16,4-1 0 0,-3 0 5 0,-2-2 4 16,6 2 4-16,-4-1 4 0,4-1-2 0,-1 3-1 15,2-4-3-15,2 1-5 0,0-1-5 0,1 0-4 16,-1 2-4-16,2-1-1 0,-1-1-2 15,3 1 0-15,-2-1-2 0,1 1-2 0,-2 2-1 16,5-2-3-16,-2 0 0 0,2 2-1 0,-1-1-1 16,-1 1 1-16,-1 2-2 0,0-1 5 15,2-2 2-15,-1 0 3 0,-1 0 1 0,4 0-5 16,-3 1-2-16,4-3-2 0,0 1 0 0,-1 1 3 0,3 2-2 16,-1-2 0-16,1 3-4 15,0-3 1-15,-1 1 0 0,-3 0 2 0,4-1 3 0,-1 1-4 16,0 2 3-16,0-3-4 0,-1 1 1 15,-3-2 1-15,3 1-2 0,1-1 0 0,1 2-1 16,1-1 0-16,1 0-1 0,1 1 2 0,-3-2 2 16,4 4 0-16,2-4 2 0,1 2 1 15,4-2-1-15,2-1 5 0,1 2 1 0,4-2 6 16,2 0 0-16,0 0 4 0,4-2 2 0,3 2 0 16,-2-1 4-16,5-2-2 0,-2 2-4 0,-4-1-2 15,5-1-2-15,-3 1 1 0,1-1-1 16,2 1 1-16,-3 0-2 0,3 0-4 0,2 0-1 15,-3 1-3-15,4 1 0 0,-2-1-1 0,2 2 0 16,-3-1-2-16,-2 0-3 0,1 1 1 0,-4 1 0 16,0 0 1-16,-2 0-1 0,1-1-3 0,-3 0 1 15,-1 0 0-15,1-1 4 0,-3 2 0 0,3-2-1 16,-5 0 1-16,1 1-4 0,1-1 5 16,-1 0 0-16,-1-1 1 0,0 1 3 0,-5 0-1 15,0-2 0-15,-1 1 0 0,-1 0 1 16,-2 0-1-16,-1 1 1 0,-3-1-1 0,1 2-5 15,-5-2 2-15,-1 1-1 0,2 0 1 0,0 0 0 16,-5 0-3-16,2 0-4 0,-5 1 0 0,0 0 1 16,-1-1 1-16,-1 1-2 0,0-1 2 0,4 1-4 15,-2 1 2-15,4-1 1 0,0 0 0 0,1-1 4 16,0 1-2-16,-2-1-1 0,2 2 0 0,-3-2-1 16,3 0 3-16,-3 2-2 0,-1-2 0 15,4 1-1-15,-4-1 0 0,1 0 0 0,0 1 2 16,2 1 3-16,-2-1-4 0,1-1-3 0,-1 2-2 15,-1-1-2-15,-1 0 3 0,2 2 4 16,0-1 0-16,-1 0-1 0,1 0 0 0,-2-1 0 16,4 1 2-16,-1-1 1 0,0 0-2 0,0 1 1 15,0-2-1-15,1 1-2 0,0-1 4 16,1 0-1-16,-1 0 2 0,-2 0 0 0,4 0-2 16,-6 0-2-16,0 0-1 0,-2 0 6 0,-2 0-6 15,-1 0 1-15,1 0-1 0,-5 1-4 0,3-1 5 16,-2 0-1-16,-2 1 1 0,0-1 1 0,-2 1-3 15,-2-1 1-15,1 0 0 0,0 1 3 16,-1-1-2-16,-3 0-1 0,4 2 0 0,-6-2-3 16,2 0 4-16,-1 0 0 0,-1 0 1 15,-2 0 3-15,0 0-2 0,0 0 1 0,0 0 2 0,0 0 4 16,0-2 1-16,0 2 1 0,0 0 0 16,0 0-6-16,0 0 5 0,0 0-3 15,0 0 0-15,0 0 2 0,-1 0-7 0,1 0-3 0,-1-1-5 16,1 1-7-16,-1-1-22 0,-1-1-21 0,0-1-24 15,0-1-32-15,1 0-23 0,-1 1-42 0,-4-2-57 16,3 0-93-16,-2-1-158 0,0 0-170 16,-3 0-136-16</inkml:trace>
  <inkml:trace contextRef="#ctx0" brushRef="#br0" timeOffset="206220.9395">13584 6660 1 0,'-9'-4'0'0,"-4"-5"0"16,-3-2 394-16,1 3 4 0,4 0-18 0,0 1-51 15,-2 0-61-15,6 1-47 0,-1 0-45 0,3 2-33 16,0 2-22-16,3-1-25 0,1 2-23 16,-1 0-27-16,2 2-31 0,0-1-30 0,0 0-23 15,0 1-22-15,0-1-6 0,2 1 11 0,-1 1 14 16,0 1 26-16,1 1 17 0,5 1 5 16,-4 2 5-16,5-1 2 0,0-1 3 0,3 2 2 15,0-1 5-15,0-1 0 0,4 2 0 0,0 0-1 16,2-1-7-16,-1 1 5 0,3 0 0 15,-1-1 2-15,2 0 1 0,0 1-6 0,-1-1-4 0,-2 1-5 16,1 0-2-16,-1-1-2 0,-3 2-2 16,0-2-1-16,-1 0-2 0,-2 0 3 0,0 0 0 15,0 1-1-15,-2-1 3 0,-1 1-3 0,-1-1-1 16,0 0 1-16,-2 0-1 0,0 0-1 16,-3-2 1-16,3-1-2 0,-3 1-2 0,-1-2 5 15,1 0-1-15,0 0 1 0,0 3 1 0,0-3-2 16,-2 1 1-16,0 1-1 0,0-1 3 0,0 0-2 15,0 2 1-15,0 0 1 0,-2-4-2 16,-2 4 5-16,2 0 1 0,0-1 2 0,-2 2 2 16,0 0-2-16,-4 1 2 0,-3 2 1 0,0 2 2 15,0 0 0-15,-8 1-4 0,2 1-1 16,-3 2-2-16,-5 1 0 0,-1-1 1 0,0 3-1 16,-4 1 0-16,2-1-5 0,4-1-1 0,-4 3-2 15,5-1-2-15,-4-2 2 0,5-1 0 0,4 0 0 16,1-1 0-16,1-3-2 0,3 1 3 0,0-2-1 15,-1 0 0-15,5-1 0 0,2-3-1 0,1 2 1 16,-2-3 0-16,2 0 2 0,1 0 0 0,1-1 0 16,0-3 1-16,2 2 3 15,0-3 3-15,0 0 4 0,1 0 3 0,-3-1 2 0,4 0 0 16,-1 0 1-16,1 0-1 0,0 0 2 0,-1 0-1 16,1 0-2-16,0-1-7 0,0 1-9 15,0-1-25-15,-2 0-45 0,-1 1-70 0,-1-3-136 16,-1 3-302-16,-1 0-942 0</inkml:trace>
  <inkml:trace contextRef="#ctx0" brushRef="#br0" timeOffset="208597.5993">8510 8642 1 0,'0'-3'0'0,"0"2"0"0,-2 0 0 15,1-1 0-15,0 2 0 0,-2 0 0 0,2 0 0 16,0 0 71-16,1 0 72 0,-1 0-10 15,1 0-4-15,0 0-6 0,0 0-7 0,1-1-4 16,-1 1-15-16,0 0-16 0,1 0-14 16,-1 1-16-16,1-1-9 0,2 0-14 0,-3 0-9 0,1 0-5 15,0 0 23-15,2-1 20 0,3 1 16 16,-2-2 9-16,3 1-15 0,-3-2-13 16,4 2-8-16,-1 0-8 0,-1 0-4 0,2-3-5 0,-1 3-6 15,-1 0-5-15,3 1-2 0,1-1-1 0,-1 0-1 16,2-2 6-16,-1 1 3 0,5 0 1 15,-1-1 4-15,4 0-2 0,1 0 1 0,2-1-3 16,3-1-1-16,-2 1-4 0,7-1-4 0,0 1 1 16,-1-3-4-16,3 4 4 0,0-2 2 0,2 1 2 15,0-2 5-15,6 1 0 0,-3-1 3 0,-2 0 1 16,-1 0 0-16,2-1 0 0,-2 0 1 16,2 0-2-16,2-2-2 0,1 1-4 15,-3 0-3-15,3-1-4 0,-1 1-2 16,-3 1-3-16,5-3 2 0,-2 2-1 0,1-2 0 0,1-1-2 15,2 4-5-15,-1-4 5 0,1 4 0 0,4-3 3 16,-1-2-1-16,0 2-5 0,-3-1-1 0,0 3-3 16,3 0 2-16,-1-1 0 0,0 0 0 0,-1-2 2 15,-2 2-1-15,4 1 1 16,-5-3 0-16,4 0 4 0,0 0 1 0,-5 1 2 0,2 0-1 16,-2 1-2-16,3 0-1 0,-1-2-2 0,-2 2-1 15,-1-3 1-15,0 4-1 0,-1-2-1 0,-1 0 0 16,1 0 0-16,-1 1 0 0,2 0 1 15,0 2 1-15,1 0-4 0,0-2 2 0,-1 0 1 16,3 0-4-16,-1-1 6 0,0 2-3 0,0-1 0 16,2 1 2-16,-1-1-2 0,2 0 1 15,2 1 0-15,-3-2 0 0,1 3-2 0,-3 1-1 0,-3-2 1 16,0 2-2-16,2-2 3 0,-2-1-3 16,0 4 1-16,-3-1 0 0,1 1 1 0,0-3-1 15,-3 3 1-15,1-1 3 0,-1 0-6 16,1-1 3-16,-3 3 1 0,1-2-1 0,-1-2 3 0,1 1-2 15,0 1-1-15,1 0 0 0,1 0 0 16,2 0-1-16,-2 0 0 16,-2 1 2-16,0 0-5 0,-3-2 2 0,1 2 1 0,0 0-3 0,0-2 6 15,-3 2-3-15,2 1-1 0,-1-1 2 16,0 1-3-16,-1-1 0 0,0-3 1 0,-2 3 2 16,-2-1-1-16,2 1 2 0,1 0 0 0,-4 0-2 15,4 0 2-15,-3 1-2 0,-1-1 0 0,1 0 0 16,0 1-3-16,-2 1 1 0,1-2-1 15,0 2 2-15,-1-1-1 0,0 1 0 0,0-1 1 16,4 1-3-16,-2-1 4 0,0 2-2 0,-2-2 0 16,-2 3 1-16,-2 1-3 0,-1-3 1 0,2 2 0 15,-3-2 1-15,1 0 1 0,1 1 0 0,-3 1 0 16,2-2-1-16,2 1 2 0,2 0-2 16,-1-1 0-16,0 0 2 0,0 2-3 0,4-4 1 15,-3 2 1-15,0-1-2 0,2 1 3 0,-1-1-2 16,-2 1-2-16,0 0-2 0,0 1 1 15,-2-3 2-15,1 4 2 0,-1-2 2 0,-2 1-4 0,3 0 0 16,-3-1 1-16,-1 1-2 0,2-1 4 16,-2-1-2-16,0 3 0 0,-1-2-1 0,0 3 1 15,1-1 0-15,-3-1 1 0,1 0 0 16,-1 2 0-16,0-1 1 0,0-1 0 0,-3 1 0 16,-1-1 2-16,4 1-1 0,-2-1-2 0,-1 0 2 15,2 1 0-15,-2 1-2 0,0-4 3 0,1 3-1 16,-4 1-1-16,4-3 0 0,-4 2-1 0,5-1-1 15,-4-2 2-15,3 2-1 0,-2 1-1 16,0-1 2-16,2 1-3 0,-2 0 2 0,2-2 0 16,-3 1 0-16,3 0 0 0,-3 0-2 0,4 0 1 15,-1 1-2-15,-3-3 2 0,2 3 0 16,-3 0 0-16,3 0 0 0,-2 2-1 0,-1-3 1 16,3 1 1-16,-4-1 1 0,3 0 0 0,-1 1 0 15,-2 1 1-15,2-2-1 0,-2-1 4 0,-1 3 2 16,0-1 1-16,-1 1 3 0,1 1 0 15,-1-2 0-15,0 1 1 0,0 0-2 16,0-1 1-16,0 1-4 0,0 0-2 0,0-1-5 0,1-2-1 16,2 1 0-16,1 0-2 0,-2-2 1 15,3 3-4-15,0-2 1 0,4-1-1 0,0 0 2 16,-2-1 3-16,2 1-2 0,0 1-1 0,3 1-1 16,-4-1-3-16,2-1 2 0,-1 1 2 0,2-1 1 15,2 2 0-15,0-2 2 0,0 2-3 0,-1 0 0 16,-3-2 3-16,1 1-2 0,-5 2 2 15,0-1 0-15,-3 2 0 0,0 0 4 0,1 0 2 16,-3-1 3-16,0 2 4 0,0-1 4 16,0 0 1-16,0-1 0 0,-3-1-5 0,1 1-7 0,2-1-4 15,-1 0-3-15,1 1 0 0,0-3 0 0,0 2 2 16,0-3-1-16,0 0 0 0,1 3-2 16,1-1 0-16,-2-1-1 0,3 2 2 15,-2-2 0-15,-1 3-2 0,1-2 1 0,-1 3-2 0,0-1 3 16,0 0 1-16,0-1 0 0,0 1 0 15,0 1-3-15,0 0-1 0,0 0-4 0,0 0-3 16,-1 0-4-16,-3-1-4 0,2 0-1 0,0 1-3 16,-1-3 3-16,-4 1 0 0,0 0 2 0,0-1 6 15,-5-1 0-15,-3 0 3 0,2 0-2 16,-6 0 1-16,-1 0 3 0,-2 2-1 0,-4-2 3 0,1 3-2 16,-3-1 4-16,-2-1 1 0,2 0 1 15,5 1 3-15,0-1-1 0,4 2 0 0,2 0-1 16,5 0 1-16,2 1 2 0,1 0-1 0,3 0 0 15,0 1-4-15,5 0-1 0,-2-1-2 0,2 1-4 16,1-1 0-16,-2 1-11 0,4 1-1 16,-2 0 0-16,3 1 3 0,-1 2 12 15,2 0 6-15,5-1 6 0,3 3 4 0,5 0 0 16,4-3 0-16,7 1-1 0,1 0 0 0,1 0-5 16,-5-2-3-16,2 2-2 0,-6 0-3 0,-3-1 3 15,-4 2 1-15,-2-2 0 0,-3 3-1 0,0-1-2 16,-1-1 0-16,-4 2-1 0,3 0 5 0,-2 2-1 15,1 0 0-15,-3-1 0 0,2 3-5 16,-2-1 6-16,-2 1-1 0,2 2 2 0,-2-1 2 16,1 2-3-16,-4-2 2 0,1-1 0 0,-3-2 3 15,2 3 0-15,-5 0 1 0,0 1 2 16,-3 0-5-16,-2 1 8 0,0-3-1 0,0 0-4 16,-4 0 0-16,1 0-8 0,-5 0-2 0,2 2-7 15,-2-2-20-15,-2 5-60 0,0 1-80 0,-2 0-164 16,1 0-462-16,6-1-730 0</inkml:trace>
  <inkml:trace contextRef="#ctx0" brushRef="#br0" timeOffset="210758.2006">11699 10486 1 0,'0'0'0'0,"-1"0"0"0,1 0 0 16,0 0 94-16,0 0 75 0,0 0-6 0,-1 0-18 16,2 0-17-16,-1-1-12 0,0 1-13 0,1 0-11 15,-1 0-2-15,0 0-2 0,1 0-6 0,-1-2-14 16,2 2-20-16,-2-1-21 0,1-3-5 16,1 0 3-16,2-1 18 0,-1 1 21 0,-1 0 4 15,1-1-5-15,0 2-11 0,0 0-11 0,-2 0-3 16,4 0-3-16,-1-1-3 0,0 1-1 15,1-4-6-15,0 3-1 0,1-3 2 0,1-1-1 16,1 0 3-16,0 1 4 0,3-2-1 0,0 1-1 16,0-2 1-16,4-1-1 0,-4 3 0 15,5-2-3-15,-2-1-1 0,3 1 0 0,-1-4-1 16,3 1 2-16,1-3 1 0,2 0 4 0,2 2-1 16,0-3 5-16,3 1 0 0,-3 1-2 15,1-3 0-15,-2 1-3 0,2 0-4 0,0-1-2 16,-2 0-4-16,3-2-1 0,-1 1-2 0,-1 4 0 15,3-4-4-15,-4 1 1 0,4-1-4 0,-3 2-1 16,3-3 1-16,-5 1-5 0,0-1 1 0,1-1-2 16,-1 2 0-16,2 0 2 0,-3-1-1 0,4 1 2 15,-1 1-4-15,-1 0 0 0,1 2 0 16,-2-3-3-16,2-1 5 0,-2 2-3 0,5 0-1 16,-5-1 0-16,7-1-3 0,-1-3 4 15,0 3 1-15,0-1 1 0,-1 1-1 0,-4 2 2 16,1-3-3-16,0 1 0 0,-2-1 2 0,1 1-5 0,1 2 2 15,-1-1 1-15,-1 0-3 16,1 0 4-16,2 0 1 0,-2 1-1 0,-2-1 0 0,2 0 1 16,-1 1-4-16,2 0-1 0,-2-1 4 0,-2 1-6 15,1 0 5-15,1 1 0 0,-1-2-2 16,1-1 5-16,-1 1-5 0,0-3 3 0,-2 1 1 16,2 1-2-16,0 1 0 0,-1-1-3 0,2 2 4 15,-1 0-4-15,-4 3 4 0,3-2-1 16,-3 3 1-16,2 0 0 0,0-1-2 0,-5 1 0 15,3 0 1-15,-1 2-1 0,0 0 2 0,1-1 0 16,-2 0 3-16,1 0-1 0,1 1 1 0,-2 0 0 16,3 0-4-16,-3-1 6 0,3 1-6 15,1-2 0-15,-4 2 2 0,5-1-3 0,-2-1 1 16,2 0-1-16,-1-1 2 0,-2 2 0 0,3-1 3 16,-1-1-1-16,4 0-3 0,-4-1 1 0,1 4-1 15,-3-1-2-15,2 2 4 0,-4-1-1 16,1 2 0-16,-2 0 2 0,0 1-1 0,-2-1 0 15,-1 1 1-15,0 1 2 0,-2 1 0 0,0-1 4 16,-1 2-3-16,2-1 0 0,-6-1 3 16,4 1-10-16,-2-1 5 0,2 0-3 0,0 1-3 0,1 1 3 15,-2-4 0-15,0 3-2 0,1 0 0 0,1-2 1 16,0 2-3-16,0 0 2 16,1 0 0-16,-1 0-4 0,2 1 2 0,-3 1 0 15,-2-2-2-15,2 0 4 0,-4 3-1 0,3-1 1 0,-4 1 1 16,3 1 1-16,-4-1-1 0,0 0 1 15,0 4 0-15,0-2-3 0,-1 1 3 0,0 0 0 16,-1 1-2-16,1-1 5 0,-1-1-2 0,0 1-2 16,1 0 2-16,0 0-3 0,1 0-1 15,0 0 0-15,0-1 1 0,-1 0-6 0,0 0 4 16,0-1 0-16,0 2-1 0,0 0 5 0,1 0-2 0,0 0 0 16,-1-1 0-16,-1 1 2 0,1 1-3 15,-1 0 2-15,0-1-1 0,0 1-4 16,-1 0 5-16,1 0 1 0,0 0-4 0,0 0 8 0,-1 0-5 15,1 0-1-15,0 0 3 16,-2 0-6-16,0 1 3 0,2-1 1 0,-1 0 1 16,1 0-1-16,0 0 3 0,-1 0-4 0,0 0-4 15,-3 0 4-15,-2 0-7 0,-1-1 0 0,-3 2 2 16,-2-1-4-16,-2 1 1 0,-5 1 3 0,0 0 0 16,-4 0-1-16,3 1 3 0,-1 1-1 0,1-1 0 15,0-1 6-15,2 2-6 0,-2-1 2 0,3-1 0 16,1 2-7-16,-3 2 5 0,2-3 1 0,3 0 0 15,0-2 5-15,2 2-3 0,1-2 0 16,1 0 0-16,3 0 1 0,-1 0-3 16,0 0 1-16,3 1 1 0,1 2-6 0,-1-2 4 0,0 0-1 15,4-2-1-15,0 0 3 0,-1 1 0 16,2-1-3-16,2 0-1 0,-2 2 0 0,0-2-2 16,1 0 2-16,0 0 3 0,1 0-5 0,3 3 8 15,0-1 1-15,4-1 0 0,3 0 10 0,4 0-5 16,1 0 0-16,0-1-2 0,6 0-3 15,-2 0 0-15,1 0 1 0,-2-1-1 0,1 1-2 16,-6 0 0-16,4 0 1 0,-2 0-4 16,-4 0 6-16,1 1-2 0,0 1-2 0,-4-1 1 15,2 1-3-15,-2-1 0 0,0 2 3 0,-1-2-1 16,1 2-4-16,-3 0 4 0,-1 2-4 0,2-2 2 0,1 2 6 16,-4 1-4-16,2 0 0 0,0 1 0 15,-3 2-4-15,1-1 3 0,-1 0 1 0,-3 2 0 16,0-1 0-16,-1 4-1 0,-1 0 0 0,0 3-1 15,-5-2 5-15,0 4-2 0,-2 0 1 16,-3 3 3-16,-1 2-5 0,-4-1 6 0,-3-1-1 16,4 2 1-16,-4-6 0 0,3 2-2 0,3-2-3 15,1-2-4-15,0-1 2 0,2 2 1 0,1-5 1 16,0 0 3-16,1 0-3 0,5-3-1 16,-3 1 0-16,4-2-2 0,-1-3 6 0,0 4-4 15,1-5-2-15,1 1 1 0,1 2-3 16,-1-2 3-16,1 0 2 0,0 1-3 0,0-3-4 15,0 2-25-15,0 1-35 0,0-2-52 0,0 2-78 16,-2-1-144-16,2 1-380 0,0-3-806 16</inkml:trace>
  <inkml:trace contextRef="#ctx0" brushRef="#br0" timeOffset="213958.9139">14354 7243 1 0,'0'-1'0'16,"0"-2"0"-16,1-1 255 0,-1 2 50 0,0 0-36 0,0 0-47 15,0 1-42-15,0 0-36 0,0 1-38 16,0 0-28-16,0 1-30 0,0-1-26 0,0 1-18 15,1 1-13-15,-1-2-9 0,0 1-11 0,0-1-9 16,0 1-6-16,0-1 2 0,0 1 12 16,-1 0 14-16,1 2 12 0,0-1 8 0,-1 3 1 15,1-2 3-15,0 1-1 0,0 0 0 0,0-1 3 16,-1 3-2-16,-1 0 2 0,-2-2 0 16,3 4 2-16,0-1 3 0,0 0 3 0,0 2 4 15,-1 0 1-15,-2 0 1 0,1-1-3 0,2 2 0 16,-1 1 5-16,-3 1 0 0,3 1 0 0,0-1-4 15,-2 1-4-15,0 1 2 0,2-1 2 16,-4 3 1-16,2 0 2 0,-2 0-2 0,2 1-4 16,-2 1-1-16,2-1 1 0,-3-1-2 0,3 3 3 15,-3 0-3-15,4-1-5 0,-2-4-1 0,2 0-2 16,1-1-2-16,-1 0 1 0,-2-4-1 0,4 3-1 16,0-3-3-16,-1 1-1 0,0-2-2 0,-1 0 4 15,2 0 0-15,0-1 1 0,1-2 5 16,-1 1-1-16,1 1 2 0,-1-2-1 0,1-1 0 15,-1 0 0-15,-1-1 1 0,2 0 2 0,0 0 0 16,-2 0 3-16,2-1-2 0,0 0 0 16,-2-1 5-16,2 1-2 0,0-1-2 0,0 0 3 15,0-1-3-15,0 1 1 0,0-1 4 0,2 0 0 16,-2 0 0-16,0-1-4 0,2 1-15 0,-2 0-35 16,0-1-51-16,0 0-69 0,2-1-84 15,-2 1-96-15,2-1-254 0,0-1-344 0</inkml:trace>
  <inkml:trace contextRef="#ctx0" brushRef="#br0" timeOffset="214706.695">14503 7433 1 0,'0'-1'0'0,"0"-3"186"16,0 0 119-16,0-2-21 0,-2 4-44 0,2-1-25 16,-2 0-37-16,2 0-36 0,0 2-25 0,-1-1-15 15,1 1-13-15,-1 0-10 0,1 1-13 16,0 0-11-16,0-1-10 0,0 1-8 0,0 0-12 16,0 0-11-16,-1 1-12 0,1-1-11 0,0 1-10 15,-1-1-7-15,0 1-1 0,0 2 4 16,-4 0 8-16,3 0 8 0,0 0 3 0,-1 1 2 15,-2 0 1-15,4 0 0 0,-3 1-1 0,0 0 3 16,3-1 0-16,-1 1 0 0,-4 0 3 16,4 1-3-16,1-1 1 0,-1 0 1 0,-1 2-3 15,0 0 4-15,1-1-2 0,0 0-1 0,-1 0 1 16,0 2-1-16,1-1 1 0,0-1-1 16,0 1 2-16,-2 0-2 0,3-1 0 0,0 0 0 15,1 3-3-15,-1-4 2 0,1-1 0 0,-1 2 0 16,2 1 0-16,-1-1 2 0,0 0 0 0,1-1-2 15,-1-1 5-15,1 1-3 0,0-2-2 16,1 1 2-16,0 1-6 0,0 0 4 0,0 1 2 0,0-2 0 16,1 0 5-16,1 0-1 15,-2 0 0-15,0 0-1 0,2 0 0 0,-1-1-1 0,-2 0 1 16,1-1 2-16,3 0 0 0,-2 0 4 0,-2-1 2 16,1 0 3-16,4-1 5 0,-4 2-1 0,5-1 1 15,-3-1 2-15,4 0 1 0,-1-1-2 16,-1-1 0-16,2 1 0 0,3 0-7 0,-2-2 1 15,1 0-2-15,1 0 0 0,1-1 6 0,1-1-4 16,-3 0 0-16,-2 1 1 0,6-1 0 0,-6 1 0 16,0-3 3-16,1 0 1 0,2 1-4 15,-3 0 3-15,1-4 1 0,-5 2-1 0,4-3 6 16,-4 2-6-16,1 2 0 0,2-4 0 0,-3 2-2 16,0 1 1-16,0-1 3 0,-2 0 0 0,-1 2-1 15,1-2 3-15,-2 1-2 0,0-1-3 0,-1 0 5 16,0 0-9-16,0 1-1 0,-2-1 0 15,-3 2-4-15,3-1 1 0,-3-1-3 0,1 1 0 16,-2-1-7-16,-1 2 1 0,2 1-2 0,-3-2-5 16,-5 3 3-16,0 0-5 0,2 0 0 0,-7 3 1 15,4 0-2-15,-2-1 2 0,-2 2 1 16,2 1 1-16,0 0-2 0,1 0-1 16,0 4-4-16,1-2-16 0,3 2-36 0,1 0-103 15,-1 3-178-15,3 1-459 0,0 5-702 0</inkml:trace>
  <inkml:trace contextRef="#ctx0" brushRef="#br0" timeOffset="220163.5153">19655 10139 1 0,'0'-2'0'15,"0"-3"0"-15,-1 1 0 0,1-1 0 0,0 1 0 16,-2 2 34-16,2-2 173 0,-1 1-3 0,1-1-9 16,0 1 0-16,-1-2-6 0,1 1-1 0,0 0-22 15,-1 1-6-15,1 0-8 0,0 0-10 16,0-2-3-16,-2 0-14 0,1 2-16 0,0 0-17 16,-2 0-11-16,2 1-9 0,0 0-9 0,0-1-10 15,-1-1-13-15,0 2-5 0,-2 0-7 16,2 1-3-16,1-2 0 0,-3 0-6 0,1 2 0 15,1-1-5-15,-2 1 0 0,2 0-1 0,-2-2 1 16,0 1 2-16,-3-2-2 0,3 2 3 16,-2 0-2-16,2-1-3 0,-1 2 2 0,-1-1-2 15,0 1 0-15,-3-2-1 0,2 2-2 0,0 0-1 16,-2-2 1-16,2 1 2 0,-2 0-2 0,-1-1 1 16,3 2-3-16,-2 0-1 0,0 1 2 0,-2-1-3 15,1-1 0-15,1 1 1 0,-2 0-4 16,1 2 4-16,-2-1 1 0,1 1 0 0,-2-1-1 15,1-1 0-15,0 2-3 0,1 1 1 16,0-1 0-16,0 0-2 0,0 1 1 0,0 0-3 0,-1 1 0 16,1-1 1-16,0 1 2 0,0-2 1 15,-3 2 0-15,1-2 2 0,2 2-4 0,-1 0 0 16,-2-1 5-16,1 3-4 0,-1-2 3 16,-2 1 1-16,2-2-2 0,0 0 3 0,-1 2-3 0,3-1 2 15,-3 1 0-15,1 0 0 0,0-1-4 16,2 0-3-16,-4 2 2 0,4-1-2 0,-2 4 2 15,-1-3 3-15,3-1-5 0,-2 2 4 0,0-1-2 16,-1 2 0-16,0-1 2 0,-1 0-3 16,1 0-1-16,0 1-1 0,0-1 1 0,-1 1 0 15,-2 1 3-15,0-1 1 0,0 0-6 0,2 1 7 16,-1 0-4-16,2 0 1 0,0 1 1 0,1-1-4 16,-2 0 0-16,3 3 0 0,1-2-1 0,-3 0 5 15,4 1-1-15,-3-2 1 0,0 3-3 0,1-2-1 16,1 2 1-16,1-3-1 0,-2 2 4 15,3 0-4-15,-3-2 1 0,3 3-1 0,-1-1 1 16,0-1-1-16,1 1 2 0,1 1 1 16,-3 0-2-16,3-1 2 0,0 2 1 0,0 0-1 15,-2 0 4-15,3 1-6 0,-2 1 0 0,0-3-1 16,-1 3-1-16,2-3 3 0,-1 2-1 0,1 0 2 16,1 2-2-16,-1 1 1 0,0-3-2 15,2 3 0-15,-1-2 3 0,0 0-3 0,0 3 1 0,0-3 0 16,2 3-3-16,-2-2 5 0,1-2 0 15,1 0 1-15,-1 0-1 0,0 2-2 0,0-1 0 16,0-1-1-16,1 3 3 0,1-3-2 0,0 2 0 16,-1 0 1-16,0-1-3 0,1 2 4 0,0 0-1 15,0-2-1-15,1 3 1 0,-1 1 0 16,0-3-3-16,1 0 2 0,2 2 2 0,0-3-4 16,-1 1 3-16,1 2 0 0,1-1-3 0,0 0-1 15,0-1 1-15,1 1-1 0,0 0 2 16,0 2 0-16,0-1 2 0,0 0-1 0,1 1 0 15,0-4 4-15,0 2-4 0,1 2 0 0,1-4-1 16,-1 2-2-16,0 2 3 0,0-2 2 16,2 0 0-16,-2 2 0 0,0 0-2 0,3-1 0 0,-1 2 2 15,-2-2 1-15,4 0-2 0,-3-2 2 16,1 1-3-16,2 1-4 0,1-3 5 0,-1 1 0 16,0 0 1-16,0 3 1 0,3-1-2 15,-1 0-1-15,2-2 0 0,0 1 5 0,2 1-3 16,-1 2 0-16,3 0-1 0,-2 1-5 0,-1 0 5 15,3-5 0-15,-1 2 2 0,1 1 2 0,0 0-5 16,2-4 1-16,-5 4-1 0,4-4 3 0,-1 0 0 16,0-1 0-16,4 1-1 0,0 0-5 0,0 1 4 15,-1-4 0-15,0 2 2 0,2-3 4 16,0 0-4-16,1 1-2 0,-2 0 0 0,2 2 0 16,1-3 2-16,3 2 2 0,-1-4-2 0,6 3-2 15,1 0 1-15,-2 2-2 0,3-2 4 0,-1 2 3 16,-2-3-4-16,2-3-1 0,0 6-2 15,0-4-1-15,0 2 3 0,0-3 2 0,2-1-1 16,1 1-4-16,-1 0 2 0,-1 0 0 0,1 2 1 16,-1-2 2-16,5-3-1 0,1 1-2 0,-4-1 0 15,2 0-2-15,-1 2 2 0,2 0 3 16,4-3-1-16,1 0-1 0,0-1 0 0,2-1 0 16,0 1 1-16,-3 3 6 0,2-3-4 0,-2-1 2 15,2-3-1-15,4 0-1 0,-3-4 5 16,-1 0 2-16,-1 0 0 0,-1-2 0 0,2-3-1 15,-2 1 0-15,-1 1 3 0,-3-3 2 0,-1-1-4 16,1-1 0-16,-1 1-4 0,-1-2-1 0,3-1 2 16,-5 1 0-16,-2-1 1 0,-1-3-1 0,-2 1 1 15,1-3-3-15,0 0 1 0,2-3 3 0,-3-1-5 16,-1 1 1-16,2 0-2 0,-2 2-10 16,0-1 7-16,-3 1 0 0,-2 1 1 0,3-1 6 15,-5 1-6-15,2 1 0 0,-2-1 1 0,1 0 3 16,-3 0-3-16,2 0 3 0,1-2-5 15,-2 1-6-15,0-1 8 0,-2 0-1 0,4-4 2 16,0-1 3-16,-2-6-5 0,2 1-1 0,-4-1 0 16,5-2 3-16,-4 4-3 0,1 2 2 0,-5-2-1 15,0 3-5-15,0 2 6 0,-2-2-1 16,-1 2 2-16,-1-1 2 0,0 2-3 0,-2 0-4 16,0-1 2-16,0-2 1 0,-4 2 1 0,0 0 3 15,0-2-4-15,-1 3-4 0,-2 0 4 16,-2-2-2-16,1 2 5 0,-2-1 1 0,0 1-6 15,-3 0-1-15,2-1-3 0,-4-1 2 0,-2 3 3 16,0 0 2-16,0 0-2 0,0 2-3 0,-2 0 1 16,2 1-3-16,0 1 6 0,-5 1 0 0,0 1-3 15,2-1 2-15,-3 2-4 0,-1-4-1 0,2 3 5 16,-3 0 0-16,4 1 0 0,-4 2-4 16,-1-2 0-16,4 0 0 0,-4 2 3 0,0-3 6 15,-3 3-8-15,-1 1-1 0,-2 1 0 0,4 0-1 16,-5 0 6-16,1 2 1 0,0-2-2 0,-2 4-2 15,1-5-2-15,0 4 1 0,-2-2 1 16,2 2 1-16,-1 1 0 0,2-3-3 0,-1 2-1 16,-1-2 0-16,5 3 3 0,-3-1-2 0,3 2 4 15,-3 1-2-15,5-1-2 0,-4 1 1 16,-1 0 0-16,3 0 3 0,-2-1-2 0,0 2 3 16,1 1-7-16,-1-2-1 0,0 3 4 0,1-2-1 15,-1 3 3-15,-1-1-1 0,4 0-3 0,-3-1 3 16,1 2-2-16,-2-2 2 0,5 1 0 15,-4 3-1-15,4-3-3 0,-1 3 1 0,3-2 2 16,-6 1 1-16,3 1 3 0,-1 0-1 0,0 0-4 16,0 1 0-16,2 0-1 0,-5-1-1 0,0 2 4 15,0-1 0-15,0 1-2 0,3 0 0 0,-4-1 0 16,1 1-1-16,-1 3 5 0,-2-3-1 16,1 1-2-16,-1 1-1 0,5-2-2 0,-2 0 4 15,0 2 0-15,3-1 0 0,-4 2-2 0,4-1 0 16,0 2 0-16,1-2 1 0,-1 1 2 0,4-1-2 15,-3 1-3-15,4-1-6 0,1 3-6 16,2-2-14-16,2 1-16 0,1 2-21 0,-2 2-27 16,1 2-34-16,2-3-65 0,2 1-88 0,0-1-197 15,3 1-441-15,0 1-510 0</inkml:trace>
  <inkml:trace contextRef="#ctx0" brushRef="#br0" timeOffset="221220.5576">19393 10046 1 0,'-5'-4'0'0,"1"-1"0"0,-3-2 0 16,5 1 20-16,-1 1 240 0,-1 1-23 0,2 0-17 15,1-1-26-15,-2 0-16 0,2 2 0 16,0 0 1-16,-1 1 7 0,1-1-7 0,1 3-17 15,0-1-28-15,0 1-31 0,0 0-29 0,0 0-30 16,0 1-24-16,1-1-16 0,-1 0-13 0,0 0-8 16,0 2-8-16,0-2-2 0,-1 1 7 15,1 1 9-15,1 1 17 0,-1 2 10 0,0 2 6 16,2-1 2-16,-1 1-1 0,0 2 3 0,-1-1 0 16,0 2 8-16,0 1 1 0,-1 2 3 15,1 0 1-15,-1 3-6 0,-1-2 5 0,1 1-2 16,-2 3 1-16,1-2 0 0,-1 1-6 0,-1 3-3 15,3 0-1-15,-3 0 0 0,1-1-3 16,1 4-2-16,-1-1-3 0,1 1-6 0,-2 4 4 16,2-1-1-16,-3 3-1 0,2-1 2 0,1 1-5 15,-3 1 0-15,0 2-3 0,2 1 2 0,-2 2-1 16,2 1-1-16,-1-3 0 0,-1 1-5 0,2-3 2 16,-2-1 1-16,3-2 0 0,-1-3 3 15,1 1-5-15,-1-4-1 0,0-2-2 0,1 1 2 16,2-2-1-16,-1-2 1 0,1 0 1 0,-1-1-4 15,0 1 4-15,0 2 1 0,-1-3 1 0,1 2 2 16,0-1-1-16,-1 1-3 0,2-1-1 16,-2 4 1-16,1-1-2 0,-1 3 2 0,0-1 1 15,1 1-4-15,-2 1 3 0,1 2 0 0,-2 0-1 16,2 0 2-16,-1-3-3 0,2 0-1 16,0-1-1-16,-1 1 2 0,1 3 0 0,0-1 1 15,0-2 1-15,-3-3-4 0,3-2 4 0,-2-3-2 16,3 3 0-16,-2 1 3 0,-1-1-4 0,1 1 0 15,0-1 1-15,0-2-3 0,2 2 3 0,-3-3 0 16,1 1 1-16,1 0-2 0,-2 3 1 16,-1 2-1-16,1 2 2 0,-2 1 0 0,1-4-3 15,3-2-1-15,-2 0-1 0,1-2 1 0,2 0 0 16,-4 2 1-16,2-2 3 0,-2 3-2 0,3-3 5 16,-3-3-4-16,3-3-2 0,1-1 3 0,-2-1-8 15,2-2 6-15,0-1 0 0,-1-2-2 0,1-1 5 16,0 1-3-16,0-2 1 0,0 0-2 15,1 0 4-15,-1 2-4 0,0-1-1 0,0-1 2 16,0 1-6-16,0 0 4 16,0-1 0-16,0 3-2 0,0-2 6 0,0 2-3 0,0 0 1 15,0 0-2-15,-1 0 2 0,1 0-4 16,-1 1-2-16,1-1-1 0,-2 2-11 0,0 2-15 0,-2-1-7 16,-1 2-14-16,1-1-22 0,1-3-23 15,2-2-43-15,1-1-61 0,0 2-98 0,0-4-141 16,2-3-348-16,4-2-348 0</inkml:trace>
  <inkml:trace contextRef="#ctx0" brushRef="#br0" timeOffset="222080.676">20288 10139 1 0,'-2'-4'0'0,"0"-2"337"16,-1-3-10-16,1 3-15 0,2 2-32 0,-1-1-38 16,0 1-34-16,1-3-31 0,-2 3-26 15,2 0-19-15,0 1-21 0,0 1-19 0,2-1-3 16,-2 1-6-16,0 2-12 0,0 0-16 0,0 2-24 16,0-2-22-16,0 0-20 0,0 0-15 0,-2 1-1 15,2 2 8-15,0 0 11 0,0 2 13 16,0 5 7-16,0 1 2 0,0 1 2 0,0 2 7 15,0 4 3-15,-1 0 2 0,-1-1 4 0,1 6-4 16,-1-1 2-16,2 1-1 0,-3 1-1 0,1 1-2 16,-2-1-2-16,3 3-4 0,0 0-5 15,-2 0 2-15,2 1-6 0,-2-1 2 0,2-1 2 16,-2 0-5-16,0 3 4 0,0 1-3 16,2-3 1-16,0 4 1 0,-3-4-2 0,2 2 0 15,-2 0-2-15,2-1 2 0,-1-2-2 0,-1 0 2 0,3 1 1 16,-4 0-5-16,1-1 3 0,2 5-2 15,-1-2-2-15,-1-2 3 0,1 1-3 0,-1-1-2 16,1-3-1-16,1 2 0 0,-1 2-1 0,-3 0 2 16,4-2 0-16,-2 1-2 0,2-4 4 0,-1 1-3 15,2 4 0-15,-4 0 2 0,1 1-3 16,-1-2 2-16,1 0-1 0,1 4 3 16,-4 1-1-16,4 1 1 0,-2-3 0 0,1-6-3 0,-1 2 3 15,0 1-3-15,0 1-1 0,-1-1 2 16,3-1-8-16,1-5 4 0,-2 4 0 0,3-1 1 0,-3-2 4 15,2-2-2-15,2-1 0 0,0-2-2 16,-2 4 0-16,1-1 1 0,1-2-1 0,-1 2 3 16,0-3-2-16,2-2-1 15,-1-1 0-15,0 1-2 0,0-1 3 0,-1 3 2 0,-2 1 2 16,1 1-1-16,0-4-3 0,1 1 0 0,0-5 0 16,0 1 3-16,0-4-1 0,-1 1-1 0,1-3 0 15,0-1 0-15,-1-1 1 0,2-1 0 16,-1-1 1-16,1 1-1 0,0-1-3 0,-1-2 3 15,1 0 2-15,0 0 5 0,0 0 6 0,0 0-1 16,0-1 0-16,1 1-1 0,-1 0-1 0,0-1-2 16,0 1-3-16,0-3-6 0,0 6-10 0,0-3-5 15,-1-3-9-15,1 3-13 0,-1-3-13 0,0 1-23 16,-2-3-26-16,2 2-41 0,-2-1-70 16,2-3-159-16,-1 3-475 0,-1-2-697 0</inkml:trace>
  <inkml:trace contextRef="#ctx0" brushRef="#br0" timeOffset="223156.319">18138 11072 1 0,'-1'0'0'0,"-1"-1"0"0,-1-1 0 15,2 2 0-15,1 0 0 0,0 2 0 0,0-2 0 16,0 0 0-16,0 0 0 0,0-2 102 0,0 2 35 16,-1 0 6-16,2 2 9 0,-1-2 9 15,0 0-1-15,1 0-10 0,-2 0-20 0,2 1-26 16,-1-1-24-16,0 0-15 0,0 1-8 15,1-1-8-15,-1 0-5 0,0 1-11 0,1-1-13 16,-1-1-11-16,1 1-11 0,-1 0 4 0,3 1 13 16,1 0 16-16,0-1 23 0,3 0 13 0,3 3 6 15,0-6 0-15,2 3-2 0,2-2-9 16,2 1-9-16,3-2-3 0,2 2-8 16,0 0-6-16,3-1-6 0,2 2-4 0,2-1-1 0,2 1-3 15,-2-2-1-15,5 0 0 0,0 0 0 0,1 2 0 16,4-3 0-16,2 2 0 0,0-2 0 15,-1 1 1-15,3 0 2 0,0 1-1 0,3-2-1 0,1 1-2 16,-2-2 0-16,2 1-1 0,-1-1 1 16,-2 0 1-16,3 2-2 0,0-3 3 0,-1 3-4 15,0-1-1-15,1 0 2 0,-1 2-3 0,1-2 2 16,1 0-2-16,1 0 2 0,0 0-1 16,1 1-2-16,1-1 0 0,-4 2-9 0,4 0 3 15,-7 1-1-15,5-1 1 0,-2 1 4 0,1 1-2 16,-4-1 0-16,2 0 0 0,-1 0 2 0,-3-2 0 15,-1 0 0-15,1 2 2 0,-4-1-5 16,0 0 2-16,1 0 2 0,-3 0 0 0,1-2 2 16,3 1-2-16,-2-1 0 0,-1 1 0 0,-3 0 0 15,3-2 0-15,-3 2-2 0,2-2 1 0,0 1-4 16,-2 0-2-16,4 1 0 0,-4-2-4 16,2 2 0-16,-2-1 0 0,-2 1-1 0,0-1-1 15,-1 2 3-15,0-2 0 0,-5 0 0 0,3 1 1 16,-6 0-1-16,2 0-2 0,-3 1-1 0,2 0 0 15,-6-2 4-15,4 3-1 0,-5-2-2 16,4 1 0-16,-2-2-4 0,-2 2 3 0,-1-1 1 16,-4 2 1-16,-1-1-2 0,2 1 1 0,-4 0 0 15,1-3-2-15,-1 2 4 0,-2 0-1 0,2 0-2 16,-4 0 1-16,1 1-4 0,-2-1 2 16,3 1 2-16,-5 0 1 0,2-2 0 0,0 4-3 15,-1-2 1-15,-1 0-1 0,0 0 3 0,-1-2-1 16,1 2 0-16,-1 0 0 0,0-1-3 15,0 1 0-15,0-1-1 0,1 0-3 0,0 0-4 16,1 1-12-16,-1-3-16 0,-1 2-27 0,2-2-30 16,-4-1-39-16,1-1-80 0,-2 0-175 0,-1 3-400 15,-6-2-701-15</inkml:trace>
  <inkml:trace contextRef="#ctx0" brushRef="#br0" timeOffset="224452.4498">18672 10463 1 0,'0'-3'0'0,"-1"-2"0"0,-2 0 21 0,1 1 290 0,1 1-9 16,0 0-22-16,1 0-27 0,-2 1-16 0,1-2-27 15,1 2-31-15,-1 1-19 0,0-1-16 16,1 1-15-16,-1 0-18 0,2 0-20 0,-1 1-27 16,0 1-28-16,0-1-13 0,0 1-16 0,0 0-11 15,0-1-14-15,-1 2-19 0,2-1 2 16,-1 4 9-16,0 1 17 0,0 4 19 0,-1 3 5 15,1 0 1-15,-2 4 1 0,0 0 3 0,0-1 2 16,0 2 1-16,-2 1 2 0,0 1-6 0,3 0-3 16,-1 1-1-16,-1-2-2 0,2 3 2 15,0-1-2-15,-1 0 0 0,2-2-4 0,0-1 0 16,-1-4-1-16,1 3 3 0,-1-3 2 0,1 0-4 16,-1-1 2-16,-2 0-3 0,2 0-3 15,0-3 4-15,1 0-1 0,0-2 2 0,0-2-3 16,-2 2 2-16,1-1 0 0,0-2 2 0,1-2 5 15,-1-2-3-15,1 2 3 0,0-3 1 16,-1 1 7-16,2-1 16 0,-1-1 11 0,0 1 8 0,0-2-4 16,0 2-8-16,-1-2-17 0,-2-1-15 15,2-3-8-15,0-4-15 0,-3 1-2 0,2 0-4 16,-1-1-5-16,2 1 7 0,-2-3 1 16,2 3 3-16,1-1-1 0,0 2 0 0,0 0 0 15,1-1-2-15,0 3-1 0,1 1-6 0,0 2-6 0,3-2-8 16,-1-1-1-16,3 2 3 0,-2 1 4 15,4 0 6-15,0 0 3 0,2 0 0 0,-1 1 2 16,4-1 1-16,-3 1 6 0,1 1-1 16,3 1 1-16,0-1 1 0,0 1-1 0,3-1 7 15,1 0 2-15,2-1 2 0,0 1 0 0,0-2-1 16,-2 0-1-16,0 0 1 0,0-3 1 0,-3 1 1 16,3 1 1-16,-3-2 0 0,0-3-3 0,-3 2 6 15,0-3 3-15,-3 1 4 16,1-1 5-16,-4 2 0 0,-1 0 3 0,-1-2-1 0,-1 0 0 15,-2-1 0-15,1 0-3 0,-3-1 1 0,0 3-6 16,0-5 1-16,-1 4 3 0,-2-1-2 0,2 1 2 16,-3-1-7-16,0 1-2 0,2 0-3 15,-1 1 1-15,1-1 1 0,-2 0 1 0,3 2 2 16,-1-1 0-16,-1 3 6 0,2 0 2 0,0 2 7 16,-1 0 5-16,1 2-2 0,0-2 1 0,-1 3-4 15,2 1-4-15,0 0-5 0,0 0-8 16,0 0-5-16,0 1-8 0,0-1-1 0,0 1-3 15,0 2-6-15,0-2 2 0,0 1-1 0,0 3 2 16,0 2 5-16,2 5 3 0,-2-1 5 0,0 4 0 16,1 0 3-16,-1 2-3 0,1 4 2 0,-1 2 0 15,0 2 1-15,-1 2 3 0,1 4-5 16,-3 1 1-16,2-2-2 0,0 1-3 0,-2-2 4 16,1-4 0-16,1-1 3 0,-2-2-3 0,2-1-1 15,0-1 0-15,-1-1-1 0,1 0 4 16,-1-7-3-16,2 2-1 0,-2-4-1 0,0 0-1 15,1-1 3-15,1-3 0 0,-1 1 1 0,1-2 0 16,-2-2 1-16,2 2 0 0,0-3-1 0,0 3 6 16,0-3-7-16,0 0 2 0,0 0-1 15,0-2-3-15,-1 2 4 0,1-2-1 0,0 0 2 16,-1 0-4-16,1 0-7 0,0 0-12 0,0 3-23 16,0-1-36-16,-2 0-75 0,2 1-126 0,-1-1-352 15,2 5-950-15</inkml:trace>
  <inkml:trace contextRef="#ctx0" brushRef="#br0" timeOffset="226435.6229">16498 7736 1 0,'1'0'0'0,"-1"-3"0"0,0 2 0 16,-1 0 0-16,1 0 0 0,1 1 6 16,-1-1 108-16,0 1-9 0,0-1-10 0,1 1 9 15,-1 0 14-15,0 0 19 0,0 0 11 0,1-1 3 16,-1 1-14-16,0 0-26 0,3 0-29 0,-3 1-24 16,0-1-16-16,0 0-11 0,0 0-10 15,1 0-8-15,-1 1-11 0,0-1-11 0,0 1-12 16,1-2-4-16,-1 1 5 0,0 1 7 0,1-1 9 15,0 1 1-15,0 0-2 0,2 0-2 0,0 1-1 16,-1-1 2-16,-1 1-1 0,3 2 3 0,0 0 3 16,-1 0 4-16,1 0 1 0,0 2 2 0,-1 3 2 15,3-3 1-15,3 2 1 0,-4 1 3 16,2 0 3-16,-1-1 4 0,0 4 5 0,4-2 1 16,-1 1 8-16,-1 0 3 0,2 1 8 0,0 0 10 15,0 1 1-15,3 1 1 0,-2 0 1 16,0 1-5-16,5-1 0 0,-4 0 1 15,1 2-6-15,3 0-2 0,-2 0-7 0,0 0-7 0,2 1-6 16,-3 2-4-16,3-1-5 0,-3 0-2 16,0 2-2-16,1 1 0 0,-2 0-1 0,1 1 3 15,1 1-1-15,1-1-1 0,0 0 0 16,0 0-2-16,-1 0 4 0,2-3 2 0,-2 3 3 16,4 1 3-16,-1-1 2 0,2 0 0 0,-2-1-1 15,1-2 0-15,3 0 0 0,-2-1 4 0,1 1-2 16,0-2-2-16,2 1-1 0,-1 0-6 0,2 0 0 15,-2 2-5-15,0-1-5 0,-2 1-1 0,0-3-2 16,2 4 3-16,1-2-4 0,-4 1-1 16,2-1-1-16,-4-1-3 0,1 2 5 0,-2-3 0 15,2 1 1-15,-3-2-1 0,2 1-2 0,-3 0-1 16,1 0 0-16,-1-3 2 0,0 2 0 16,-1-2 0-16,1 1-2 0,1 1-2 0,-3-2 3 0,1 3 1 15,-1-2 3-15,-1-1 0 0,3 0-1 16,1 0 0-16,-1 3-4 0,-2-1 5 0,5 2-3 15,-5-1-1-15,1 0 1 0,0-2-2 16,-2 4 1-16,-1-1 2 0,1 1 1 0,0-3 0 16,1-3 0-16,-1-2-2 0,0-1-2 0,-2 2 2 15,2 1-2-15,-4-1 1 0,0 1 1 16,1-1-4-16,-1-1 3 0,2-1 1 0,-1 0 0 16,0 1 1-16,-1 1-2 0,3 1-2 0,0 2 1 15,-2-1 2-15,5-3-1 0,-1 4 1 0,-2-1 0 16,1 0-3-16,1 1 2 0,-3-4 1 0,1 5 0 15,-1-3 2-15,2 2-3 0,-1-2-1 0,2 0-2 16,-2 1 1-16,-1-2 1 0,1 2-1 16,-1-1 2-16,-1 0-3 0,2-1 1 0,-2 3 1 15,3 1 1-15,-3-2 2 0,2-2-1 0,0 1-2 16,1 3 0-16,-1 0 0 0,0 0-1 16,0 2 2-16,0-4 1 0,0 1-4 0,0-1 4 15,-2 1-2-15,1 2 0 0,0-5 4 0,0 1-3 0,1-1 0 16,-2 1-2-16,1-1 0 0,0 3 1 15,-1-1 0-15,2-2 5 0,-1 1-5 16,1 0 3-16,0 0 0 0,-1 0-3 0,3-1 6 16,-3 1-2-16,2-2-1 0,1 3 0 0,0-1-2 15,-3 1 1-15,2-3 2 0,-1 0 1 0,-1-3-1 16,1 5-1-16,0-4 0 0,-3 0-1 16,1 2 4-16,0-4-3 0,-1 3 2 0,1-4-1 15,-1-3-1-15,-2 4 3 0,0-3-1 0,1 2 1 16,0-1-2-16,0-1 2 0,-1-1-4 0,0 0-1 15,0 3 5-15,-2-3-7 0,1-1 5 0,-1 1 1 16,0-1-4-16,0 0 4 0,-1 1-3 16,3-1 1-16,-3 0 0 0,1 1 1 0,-1 0-2 15,1 0-2-15,-1-1 4 0,0 0-4 0,2 1 1 16,-2 2 1-16,1-1-3 0,0 2 4 0,0 0-1 16,1-1 0-16,0-1-2 0,-1 0 1 0,1-1-2 15,0 1 2-15,-1-2 3 0,1 0-6 0,1 1 6 16,-1 0-1-16,1 0-5 0,0-1 5 15,1 3-1-15,1-1-1 0,-1-1 1 16,1 2-4-16,-3-2 1 0,1 2-1 0,0-2 4 16,1-1-4-16,-1 0 3 0,-2-1-2 0,4 0-10 15,-1-1-3-15,3 0-22 0,0-1-25 0,-1 0-33 16,1 0-53-16,0-2-81 0,1 2-129 0,-4-1-285 16,0 0-489-16</inkml:trace>
  <inkml:trace contextRef="#ctx0" brushRef="#br0" timeOffset="226873.8781">17934 10199 565 0,'0'0'510'0,"0"0"-150"0,0-1-199 16,2 0-75-16,3 1-28 0,1-1-14 0,4-2 2 16,2 2 4-16,1 1 3 0,5 0 7 0,1 1 7 15,2 3-3-15,-1-2-5 0,2 0-8 0,-1 2-6 16,-2 1-10-16,-1-1-4 0,-1 2-6 15,1 0-5-15,0 1-3 0,-2 0-2 0,1 2 0 16,0-2 0-16,0-1-2 0,-1 0-1 16,1-1 0-16,-4 0 2 0,0-3 2 0,-2 1 2 0,3-1 1 15,-3-1 1-15,-1-1 2 0,2 0-2 16,-3 0 0-16,0 0-2 0,-1 1-4 0,-2-2-2 16,4 1-3-16,-3 0-2 0,-2-1 0 0,3 1-1 15,-2 0 0-15,-2 0-6 0,0 0-3 16,0 1-7-16,0-1-20 0,-1 0-31 0,2 1-45 15,-2-1-74-15,1 1-82 0,-1 0-127 0,0-2-299 16,1 2-299-16</inkml:trace>
  <inkml:trace contextRef="#ctx0" brushRef="#br0" timeOffset="227296.3258">18744 9650 819 0,'-2'-5'609'0,"-3"0"-101"16,1 2-224-16,2 0-73 0,1 3-68 0,1 1-60 16,-1 1-44-16,1-2-44 0,0 2-14 0,-2 1-2 15,0 4 8-15,0 2 15 0,-2 5 4 0,0 1 2 16,-6 4 0-16,5 1 2 0,-2 1 3 15,0 2 0-15,1 1 3 0,-5 3-2 0,1 2 4 16,0 3 2-16,-3-1 1 0,1 2 0 0,-1-1-3 16,2-2-2-16,0 0-2 0,-1 0 1 15,-1-1 0-15,1 2-1 0,0-3 1 0,1-2-4 16,-1 0 0-16,2-1-3 0,-1-2-1 0,1-1 0 16,1-3-1-16,2-2 2 0,-1-3-1 15,3 0-1-15,1-3 3 0,0-1-3 0,2-1 1 0,0-2-1 16,-1-1-4-16,2-1 4 0,-1-1-1 0,2-1 3 15,-1 0 3-15,1-2-4 0,-1 0 2 0,1 0-2 16,0-1 0-16,0 0 4 0,0 1 0 16,-1-2-3-16,1 1-4 0,0 0-12 0,0-1-41 15,0 1-75-15,0 0-171 0,-1 0-506 16,-1 0-772-16</inkml:trace>
  <inkml:trace contextRef="#ctx0" brushRef="#br0" timeOffset="228653.4312">7842 14180 1 0,'-1'0'0'16,"0"0"0"-16,1-1 0 0,0-1 0 0,-1 1 99 15,1 1 92-15,0 0-44 0,0 0-28 0,1-1-20 16,-1 1-16-16,0 0-20 0,0 0-9 0,0 0-9 15,0 0-6-15,0 0 5 0,0-1 4 16,0 1 4-16,0 1 3 0,1-1-4 0,-1 0-9 16,0 0-12-16,0 0-11 0,0 0-12 0,0 0-1 15,0 1-2-15,1-1 2 0,0 0 10 0,-1 0 10 16,3 0 12-16,-2 0 13 0,0 0 3 16,0 0 0-16,0-1 0 0,1 1 5 0,2 0-2 15,-1-1 2-15,-2-2-6 0,1 1-14 0,3 1-5 16,-1 1-12-16,2-2-5 0,-3 2-4 0,0 0-3 15,2 0-1-15,-2 0-2 0,-2-1 0 16,4 1-5-16,-2 0 3 0,-2 0 0 0,0 0-2 16,0-1 7-16,0 1-3 0,-1 0 2 0,3 0 6 15,-2 0 1-15,-1 0 5 0,0 0 2 16,0-1 0-16,0 1-1 0,0 0 1 0,0 0-4 16,0 0-3-16,0 0 6 0,0 0-6 0,0 0 4 15,0 0 2-15,0 1-5 0,0-1 0 16,0 1-6-16,0-1-3 0,0 0-3 0,0 0-2 0,0 0-3 15,0 0-1-15,0 0 3 0,-1 0-4 0,1 0 0 16,0 1-1-16,0-1-4 0,0 0 6 16,0 0 0-16,0 0 2 0,0-1-1 0,0 1 2 15,0 0 0-15,0 0-1 0,0 0 3 0,1 0-4 16,-1 0 0-16,0 0 0 0,0 1-4 16,-1-1 2-16,1 0-1 0,0 0-1 0,1-1 4 15,-1 1 0-15,0 0 0 0,0 0 0 16,-1 0 3-16,1 0-2 0,0 0-2 0,1 0 2 0,-1 0-7 15,0 0 2-15,0-1-1 0,0 1-2 16,1-1-4-16,0 1-29 0,0 1-40 0,1-1-70 16,4 2-102-16,-3 0-163 0,6-2-235 0,-1 1-58 15</inkml:trace>
  <inkml:trace contextRef="#ctx0" brushRef="#br0" timeOffset="232737.4021">8065 13996 1 0,'-1'0'0'0,"1"0"0"0,-2 0 0 16,0 0 0-16,-2 0 0 0,3 0 0 0,0 1 0 16,-2-1 0-16,1 1 0 0,-3-1 0 15,2 0 0-15,-3 0 0 0,3 0 0 0,-3 2 0 16,1 0 0-16,-3 1 0 0,4 0 0 0,-3 0 0 16,-2 0 0-16,1-2 0 0,3 2 0 0,-2-3 0 15,3 0 0-15,-2 1 0 0,2-1 0 0,-3 2 0 16,5 0 0-16,-1-2 0 0,-1 1 0 15,3-1 0-15,-1 0 0 0,1 0 0 0,0 0 0 16,-2 0 0-16,3-1 0 0,-1 1 0 0,1 0 0 16,-1-2 0-16,1 4 0 0,-1-2 0 15,1-2 0-15,0 2 0 0,-1 0 0 0,1 0 0 16,-2 0 0-16,1 0 0 0,0 0 0 0,-2 0 95 16,2 0 54-16,-1 0-2 0,2 0-21 15,-2 0 4-15,-3 0-6 0,2 0 1 0,1 0 13 16,0 0-1-16,-2 0-9 0,2-2-17 0,1 2-10 15,-3 0-13-15,0 0-9 0,3 0-1 0,0 2-4 16,1-2-13-16,-1 0-14 0,2 0-16 0,-1 0-15 16,1 0-6-16,-1 0 0 0,0 0 2 15,0-2 2-15,0 2 0 0,0 0-4 0,1 0-10 16,-1 2-7-16,1-2 5 0,3 0 5 0,0 0 11 16,-1-2 7-16,4 2-2 0,1 2 0 0,0-2 2 15,0 0 5-15,4 0 5 0,0 0 4 0,1 0 2 16,0 2 1-16,5-2 2 0,0 0-1 15,1-2 1-15,2 2-2 0,0-3-2 16,3 0-3-16,4-1-4 0,1-4-1 0,4 3-5 0,-1-1-2 16,4 0-2-16,-3-3-4 0,-2 3 0 0,0-2-2 15,1 2 2-15,3-3-1 0,-3 2 0 16,0 2-2-16,0-4-3 0,3 1 0 0,-3 2 1 16,1-3-2-16,-1 3 1 0,4-1-1 15,-2-1-1-15,2 0 1 0,0 1 0 0,1-3-1 16,-2 3-4-16,3 0 3 0,2-1-2 0,1-1 3 15,-1 1 2-15,1-1-1 0,-2 1 1 0,1 1-1 16,-4-2-1-16,4 2 0 0,2-1 3 16,3-2-1-16,-2 1-1 0,-1-1-1 0,6 0 0 15,-4 0-1-15,5-1 3 0,-1 1-1 0,3-3 0 16,-1 4-2-16,3-2-2 0,0 0 1 0,-2-1-2 0,-1 0 3 16,0 0-1-16,1 1-2 0,1-2 0 15,-1 1-3-15,-1 0 2 0,0 1-1 16,2 0 3-16,-3 1 1 0,1-1-1 0,0 0-1 0,-2 0 1 15,0-2 2-15,1 2-2 0,-1 1 3 16,-4 0-3-16,3 0-2 0,-3 0 3 0,3 1-1 16,-2-3 0-16,0 4 1 0,0-4-2 0,0 2 0 15,0-1-1-15,-2-2 2 0,4 2-1 16,0 0 1-16,-1-1-1 0,2 4 1 0,0-3 0 16,1 1 0-16,-2 0 2 0,0-1-2 0,0 1 0 15,3 0 1-15,-1 0-1 0,-2 0 2 0,3-1 0 16,0 2 1-16,-1-1 0 0,0 3 0 15,2-1 1-15,0 0-2 0,3 1 3 0,-3 0-2 16,2-2 0-16,-1 2 1 0,-2-1-2 0,1-2 1 16,2 1-2-16,-1 2 2 0,0-3-2 15,1 3-2-15,-2 0 2 0,1-2-3 0,-1 0 3 16,-1 1-1-16,1-3 1 0,0 2-1 0,-1-1 0 16,1 0 2-16,0-1-1 0,-4-1 1 0,3-1-1 15,-3 5-1-15,4-2 1 0,-1-1-1 16,0 0 0-16,1-1 2 0,-1 2-3 0,3-1 3 15,2 0-2-15,0-2 3 0,4 3-1 0,-5-1 0 0,4 1 2 16,-1 1-4-16,0-3 2 16,1 1-3-16,-2-2 1 0,2 3 0 15,-2-1 0-15,1 0 1 0,2-1-1 0,-2 4 0 0,1-3 0 16,1 1 1-16,0 0 0 0,-3-1-2 0,-1 1 0 16,-2-1-1-16,0 2 2 0,-2-2 2 0,2 1 2 15,0 3 0-15,0-4-3 0,-1 2 2 0,2-2-2 16,4 2 0-16,-1 0 2 0,-1 0-5 15,4-1 2-15,-3 1-1 0,-2-1 0 0,3 0 2 16,-4 1-2-16,4-1 4 0,-5 1-4 0,3 0 2 16,-2 1 0-16,-1-1-3 0,-2 0 2 0,2 2-3 15,3-3 1-15,-2 2 0 0,2 0 0 0,-2-3 2 16,-2 3-1-16,-1-3 1 0,-1 1-2 16,1 4 1-16,-1-3 0 0,-1-1-3 0,-3 3 3 0,2-2-2 15,1-1 2-15,-4 0 2 16,3 2-3-16,-3-2 4 0,2 0-3 0,0 3 0 0,-2-1 1 15,-3 0-1-15,-2 1-1 0,1 0 1 0,-2-1 1 16,0 1-3-16,-1 1 2 0,-2-2-1 16,0 2-1-16,-3-2 4 0,-1 2-2 15,1-2 1-15,0 0-1 0,-2 1-1 0,-1-2-1 0,0 2 2 16,-5 0 0-16,4-1-1 0,-3 1 2 16,-1 0-2-16,2-1 0 0,-2 0 1 15,2 2 1-15,-2-2 2 0,2 1-3 16,0 0-1-16,-1 0-1 0,2 0 0 0,1 0 2 0,1 0 0 15,-1 0 0-15,4 0 2 0,1 1-2 0,-3-1 2 16,2-1-1-16,0 2 2 0,0 0-3 0,-2 3-2 16,0-3 2-16,-1 2-1 0,-1-1 2 0,-3 1 1 15,2-1-1-15,-4-2 3 0,0 2-5 16,0 1 3-16,-4-1-1 0,6 1 0 0,-3-1 2 16,-1 1-4-16,-2 0 0 0,3 1-2 0,-6 0 1 15,4-1 3-15,-1-2-1 0,-2 2 1 0,0 1-3 16,-4 0 1-16,3 1 0 0,-5 0 1 15,1 0 1-15,2 0-4 0,-4-2 2 0,-1 1-2 0,1 1 0 16,-1-1 4-16,-3 0-2 0,2 1 1 0,-2 0-3 16,3-1-1-16,-3 2 2 15,-1-1 0-15,2 0 3 0,0 1-2 0,1-1-2 0,1-1 0 16,1 1 0-16,-1-3 3 0,-1 3-2 0,0 0 2 16,-1-1-4-16,1 3-1 0,-3-3 2 15,0 2 0-15,1-1 3 0,-1 0 0 16,-2 0-3-16,-1 2 0 0,1-1-1 0,-2-1 2 15,-1 2-1-15,1 0 1 0,-2-1 1 0,0 2-2 16,0-1 1-16,-2 0 0 0,2 0 3 0,0 0 1 16,-1 0-3-16,1 0 0 0,-1 0-2 0,1-1 2 15,0 1 2-15,-1 0-2 0,1 0-2 0,-1 1-7 16,1-1-1-16,-2 0-4 0,2 0-4 16,-1-1-4-16,0 0-12 0,-1 0-19 0,-2-2-19 0,-4 0-24 15,-2 1-19-15,0-3-21 0,-6 2-27 16,0 2-44-16,-4-2-72 0,-3 0-109 0,0 0-196 15,-1 0-178-15,-2-1-124 0</inkml:trace>
  <inkml:trace contextRef="#ctx0" brushRef="#br0" timeOffset="233332.2411">18086 11773 1 0,'-7'-5'0'0,"-5"-4"82"16,0 1 364-16,3 1-7 0,4 0-35 0,-3 2-43 0,4 1-53 15,0 1-49-15,1-2-50 0,1 0-42 16,0 4-26-16,0-1-22 0,2 2-21 0,0 0-14 15,2 0-19-15,-2 0-14 0,0 2-15 0,0-2-8 16,1 0-8-16,-1 0-5 0,1 0-3 16,0 0-4-16,-1 0-5 0,1 0-1 0,2 3-2 15,2-3 1-15,4 5 4 0,2-1 3 0,1 2 0 16,5-1-1-16,0 2 3 0,0 0-2 0,1-1 3 16,-1 2-1-16,3 1 0 0,-3 0-1 15,5 4-2-15,-3-4-1 0,-1 3-2 0,2-3 1 16,-3 0 0-16,2 0-2 0,0 1 0 0,-3 1 0 15,0-2 1-15,-1 0-1 0,1 1 2 0,-2-3-1 16,-1 2-4-16,2-2 5 0,-2-1-1 16,-1 0 3-16,0 1 6 0,0-2-7 0,0-1 0 15,0 0-2-15,-1-2-1 0,-1 1 0 0,0 0 2 16,0 1-2-16,0 0-6 0,-1-1 6 16,-3-2-3-16,-2 0 3 0,-1 1 4 0,-2-1-6 15,2-1 0-15,-2 1-3 0,-1-1-2 0,0 0 4 16,0 1 0-16,-1-1 2 0,1 1-6 0,0 0 3 15,-1 2 0-15,1 0 1 0,-2 1 7 16,1 0-6-16,0 2 1 0,-3 1-1 0,0 2-1 16,-3 0 6-16,0 4 3 0,-3-1 3 0,-4 3-1 15,0-2-1-15,-4 4 0 0,0 3 0 0,-3-2 6 16,0 3-6-16,-3 0 0 0,-1 2-2 0,0 1-8 16,1-1 5-16,-2 0-1 0,4-2 1 15,1 1-1-15,1-4-2 0,5 0-2 0,1-4 0 16,4 1 6-16,0-2-6 0,0 0 2 0,3-1-4 15,1-3-4-15,1 0 8 0,1-2-2 0,-1-1 2 16,1-1 5-16,2-1-6 0,0-2 0 16,0 0-2-16,1 1-1 0,0-1 4 0,1-1 0 15,-2 0-1-15,2-1-5 0,0 0 6 16,0 0 0-16,0 0 1 0,0-1 1 0,0 1-8 16,0-1-11-16,0-1-20 0,0 2-35 0,-1-3-100 15,-1 0-282-15,-2-2-930 0</inkml:trace>
  <inkml:trace contextRef="#ctx0" brushRef="#br0" timeOffset="237324.7221">18857 11328 1 0,'0'-3'0'15,"-2"0"0"-15,0-2 0 0,-2 0 0 0,3 2 56 16,0 1 194-16,-1-1-22 0,1 0-28 16,-1 0-19-16,1 2-31 0,-2 0-9 0,2-2-3 15,1 2-20-15,0-2-1 0,-2 1-14 0,2 1-8 16,-1 0-3-16,0-1-10 0,-1 1-6 15,1 0-8-15,-1-1-9 0,1 2-8 0,0-1-13 16,-2-1-10-16,1 2-6 0,-1 0 0 0,1-1-4 16,-2 1 2-16,-1 0-3 0,-1 0-2 15,1 0 4-15,-1 0 1 0,2 0 3 0,-1 1 0 16,0-1-2-16,2 2-4 0,-2-2-2 0,2 1 1 0,0 0-4 16,1 0-1-16,-2 1 0 0,-1 0-4 15,0 0 4-15,2 0 1 0,-3 1 0 0,2 1 0 16,0-3-3-16,-2 4-1 0,2-2-1 15,0 1 1-15,-1 1-2 0,-1 0 0 0,2 2 0 16,-1 0-6-16,0 1 7 0,0 0-2 0,2 0 1 16,-3 2 4-16,4-2-7 0,-1 0-1 15,0 1 1-15,1-3-3 0,2 3 4 0,2 1 0 16,-1-2 2-16,2-1 0 0,-1 2 5 0,4-3 2 16,-3 1 5-16,4 0 7 0,-1 0-5 0,2 0 2 15,3 1-1-15,-3-2 3 0,4-1 0 0,-3 0 0 16,4 3-2-16,0-4-5 0,1 2 0 15,0-1-4-15,2 1-1 0,0-1 2 0,-1 1-8 16,-3-1-1-16,0 2-5 0,-2-1-2 0,-1 1 4 16,1-2-1-16,-5-1 0 0,0 3-3 0,0-1 2 15,0 0-1-15,-1 0 2 0,0 1 4 16,-1 0-4-16,-1-1 0 0,0 2-2 0,0-1 0 16,-2 1 3-16,1-1 0 0,-2 0 1 0,1 0-3 15,-1 1 3-15,0 0-2 0,-2-1 2 16,1-1 6-16,-3 2-6 0,1-2 3 0,0 0-1 15,-1 0-5-15,0-1 7 0,-1-1 2 0,-2 2 2 16,-3-3 1-16,1 1-2 0,-3 1-1 0,0-2-1 16,-3-1 4-16,4 1-6 0,-1-1 0 15,-2 1-4-15,3-2-4 0,1-1 0 0,-1 0-11 16,1-3-11-16,0 1-24 0,2 0-32 0,-2-3-53 16,2 1-113-16,0-1-267 0,3 0-523 15,1-1-42-15</inkml:trace>
  <inkml:trace contextRef="#ctx0" brushRef="#br0" timeOffset="237792.1473">18797 11346 1 0,'0'-4'465'0,"0"-2"29"0,1 0-110 0,-1 2-60 0,2 3-42 16,-1-1-64-16,-1 0-52 0,2-1-34 16,-2 1-33-16,1 0-20 0,0 0-13 0,-1 1-11 15,2 0-11-15,0-1-15 0,1 1-5 0,1-2-7 16,2 2-1-16,2-1 3 0,4-1-4 0,0 1 2 15,2 0 0-15,2 0 0 0,-1-2 4 0,1 1 1 16,3-1 2-16,-3 1-1 0,5-1 1 16,-1 1-1-16,3 0-2 0,-1-1 0 0,2-2-4 15,-2 3-1-15,-1-2-1 0,-1 2-2 0,0-2 4 16,-1 2 1-16,-3-2 3 0,-2 1 1 16,-1 0 2-16,-3 3 1 0,-1-1 0 0,-1 0 1 15,-4 1-5-15,0-1-4 0,-3 1-1 16,-1 1-4-16,0 0 3 0,0 1-1 0,-1-1-1 0,1 0-4 15,-1 0-1-15,1 0-1 0,-1 0-2 0,1 2 2 16,-2-2-3-16,2 0-4 0,-1 0-1 16,0 0-6-16,1 0-8 0,-2 1-9 0,-1 3-49 15,-2 2-128-15,-4 7-506 0,1 3-1001 16</inkml:trace>
  <inkml:trace contextRef="#ctx0" brushRef="#br0" timeOffset="246269.8223">2667 9276 1 0,'0'-2'0'0,"0"-2"0"0,0-1 0 16,0 1 0-16,0 3 0 0,0-2 0 15,0-1 0-15,0 2 0 0,1-2 0 0,-1 1 40 16,0-1 143-16,0 2-12 0,0 0-26 0,2-1-7 16,-2 1-16-16,0 0-3 0,0 0-3 15,0 0 4-15,0-1-10 0,-2 3-2 0,2-1 5 16,0-2-10-16,0 1 5 0,0 1-7 0,0 0-18 16,0 1-13-16,0 0-15 0,0 0-15 0,0 1-9 15,0-1-12-15,0 0-9 0,0 1-8 0,0-1-7 16,0 2-9-16,0-2-11 0,0 0-13 15,0 1-8-15,0 1 7 0,0-1 13 0,0 1 16 16,2 0 14-16,-2 2 0 0,1 1-1 0,1-2 1 16,-1 2 0-16,-1-1 3 0,1 1 3 0,0 0 4 15,0-1-2-15,2 2 1 0,0-2-1 0,0 3-1 16,-2-2 3-16,2 1-1 0,1 2 1 16,-1-1-2-16,1 0-3 0,0 2 1 0,1 0 1 15,-1 1 2-15,-1 0-1 0,3 1-3 16,-1 1-3-16,1 1 1 0,-2 0 1 0,2 1 0 15,-2-1 1-15,2 1-2 0,-1 2-1 0,2-2-1 16,-2 3-1-16,1-4 1 0,-2 1-1 16,3-1 0-16,0 0 0 0,-3-3-2 0,3 1 3 15,-4 0-1-15,4-1 2 0,-1 1 3 0,0-1 0 16,1-1 3-16,0 1 1 0,-1 2 1 0,2-2 1 16,-4 2-2-16,4 0-3 0,-2-1-4 0,4 0 2 15,-3 3-4-15,1 0 3 0,-1 1 1 16,2 1-3-16,1-1 3 0,-1 1-2 0,2 1 1 15,-4 2 0-15,3-3-1 0,-1 2-2 16,1 1 0-16,-1-1 2 0,-1-1-2 0,1 2 1 0,0-2 0 16,-2-2-4-16,2-1 3 0,0 0-4 15,1-2 4-15,-4 2 0 0,3-1-2 0,-2 1 1 16,1-2-4-16,1 2 3 0,-1 3-1 0,0-3 4 16,0 5 0-16,0-2-2 0,1-1 6 0,1 2-4 15,-3 2 3-15,3 1 0 0,-1 0-3 0,-1-2 6 16,2 0-1-16,0 4 3 0,0-4 0 15,2 1-4-15,-3-4-2 0,0-1-4 16,-1 2 1-16,1 0-2 0,1 1-1 0,-3-1 2 0,0-1-1 16,2-1-1-16,-1 2-1 0,-2 0-1 15,2 1 4-15,1-2-1 0,-2-2 2 0,0 4-3 0,2-2 1 16,3 2-1-16,-3 0 3 0,1-1 2 16,1 0-3-16,0 3 2 0,2 0-2 0,-2 1-1 15,0 0 3-15,1-3 0 0,1 1 1 0,1 0-2 16,0 2-1-16,-1-4 0 0,2 1 2 15,-1-1 6-15,-1 0 0 0,1 1 2 0,1-2 0 16,-2 1-2-16,1-1-1 16,-1 1 1-16,1 1 0 0,0-2 0 0,-1 0-2 0,1-1-1 15,-1 2 0-15,2 2 4 0,-2 0 0 0,0 1-3 16,-1-2 0-16,-2-3-2 0,2 2 0 0,-1 2 2 0,2 2 1 16,-2 1-1-16,-1 1-3 0,2-1 2 15,-2 0-2-15,2 2 1 0,-1 1 2 16,-1-3-3-16,0 0-1 0,1-2-1 0,-2-2-2 15,1 3 4-15,2 3 3 0,-3-1-1 0,-1 2-2 16,2-5 2-16,-1-3-3 0,0-1 1 0,0 3 5 16,0 0-4-16,0 1 1 0,1-2-2 0,-1 0-4 15,0-1 5-15,-1 1-1 0,0 3 3 0,3 0-1 16,-3-2-1-16,0 1 0 0,2 0-1 16,-1 0 1-16,1 3-1 0,-1 1-3 0,0 1-1 15,0 0-1-15,3-1 4 0,-3 0-1 0,1 1 0 16,0 0 1-16,3 0 0 0,-3-3 0 0,0-2 2 15,0 1 3-15,1 0-1 0,-1-1 2 16,0 0-2-16,0 1-2 0,0-2 2 0,0-1-2 16,0 4 1-16,0-1 2 0,1 2-3 0,-2 0-1 15,1-5 1-15,1 3 0 0,-1 0-2 16,0 1 2-16,2 0-2 0,-1 0-3 0,-1-3 3 0,3 1-1 16,-1 2 2-16,1 1-1 0,-2-3-1 15,1 1 0-15,1-2-2 0,-1 1 3 16,2 0-1-16,-5-1 2 0,1-1 0 0,2-1-3 0,-3-2 2 15,1 0 2-15,-2 1-3 0,1 0 1 16,0 1 0-16,-2 0-3 0,1-5-1 0,-1 3 3 16,1-3-2-16,-2 2 2 0,4-2-2 0,-5 2-2 15,2 3 3-15,0-2-1 0,3 1 0 16,-3 0 2-16,0-5-2 0,1 6-2 0,2-2 1 16,-1 2 1-16,1 1-2 0,1 1 2 0,-2 1 0 15,-2-3-2-15,3 2 3 0,1 0-2 0,-1 0 2 16,1 0 0-16,-2-4-2 0,1 2 1 0,-1-2-1 15,-1-3 0-15,0 2 1 0,0-4 1 16,-1 0 0-16,-1-3 0 0,-1 1 0 0,0-1-1 16,1 4 1-16,-1 0 4 0,3 1-3 0,-3 0 3 15,0-1-5-15,0-1 0 0,0 3-1 0,0-3 1 16,1 2 0-16,1 0-1 0,-2 3 3 16,3-1-3-16,-1 2 3 0,1-2 0 0,-3-2-3 15,2 0 4-15,-1-1-4 0,3-1 0 0,-1 0 0 16,-2 3 0-16,0-3 3 0,3 0-1 15,-3-1 4-15,0-1-4 0,2-2 1 0,-2 4 0 16,0-4-5-16,0 1 5 0,0 0-2 0,1-2 0 16,-1 3 1-16,1 2-1 0,0-3 0 15,0 3 2-15,-1-2 6 0,2 0-9 0,1 0 1 16,-5 3 1-16,3-3-11 0,-2-1 11 0,2 3-1 0,1-1-2 16,-1 2 4-16,1 0-2 0,0 1 2 15,0-2-1-15,1 0 3 0,-2-1-5 0,0 0 1 16,0 0 1-16,-2-2-6 0,1 0 7 0,0 0-3 15,0 2-1-15,2 1 6 0,-2 0-4 0,0 1 2 16,1-4 0-16,3 4-4 0,-4-3 2 16,0 1 1-16,2-4 1 0,-4 1 0 15,2-1-1-15,-3 1-1 0,4 0-2 0,-4-4 9 0,2 5-7 16,2-3 2-16,-1 3 0 0,-2-1-3 16,2-1 1-16,-3 0-2 0,2-1 2 0,-1 0-3 15,1 1 3-15,0-2-1 0,-1 0 0 0,1 0 5 16,-2 2-5-16,1 1 2 0,0-2-1 0,2 1-2 15,-2 0 1-15,-1-1-1 0,3 2 1 16,-4-2-4-16,3-1 4 0,-2 1 1 0,-1-2-2 16,-1 0 8-16,3 1-6 0,-3-2 0 0,1 0 2 15,-1 1-7-15,0-1 5 0,-1 0-3 16,1 0 2-16,0-1-1 0,1 2 0 0,-1 0 2 16,0-1-1-16,1 0 5 0,-1-1-4 0,0 1-1 0,0 1 1 15,-1 1-5-15,1-2 4 0,1 0-2 16,-1 0 2-16,0 0-1 0,1 2 1 0,-1 0 1 15,-1-3-2-15,0 1 3 0,1 1-2 0,0-1-1 16,0 0 2-16,-1 1-6 0,4 0 3 16,-3-1 1-16,1 0-1 0,-1-1 3 0,-1 1 0 15,0-1-1-15,1 0-2 0,0 2 5 0,0-1-5 16,1 0 2-16,-2-1 0 0,1 1-7 0,-1-1 6 16,1 0-1-16,-1 0-1 15,0-1 6-15,0 1-6 0,0-1 2 0,0 1-4 0,0 1-3 16,0-1-11-16,2 0-14 0,-2-1-17 0,0-2-26 15,1 2-19-15,0-1-29 0,4-3-36 16,0 1-38-16,1-2-71 0,-2 4-125 0,1 0-256 16,0 2-218-16,-3 0 215 0</inkml:trace>
  <inkml:trace contextRef="#ctx0" brushRef="#br0" timeOffset="246800.1803">4625 13951 678 0,'-9'-4'467'0,"-6"0"2"15,2 0-111-15,4 1-83 0,4 0-73 0,-1 2-60 16,6-1-42-16,-1 2-39 0,1 0-23 16,1 2-22-16,-1-2-10 0,0 0-12 0,0 0-3 0,1-2 1 15,4 2 3-15,-1 2 8 0,-1-2 9 16,5 4 5-16,2-3 4 0,3 0 4 16,4 1 6-16,-2-1 0 0,2 1 1 0,2-1-2 15,1 1-4-15,-1-2-3 0,-1 2-4 0,2 1-1 16,-1 0-1-16,0 2-1 0,0-2 0 0,1 0-2 15,0 1-1-15,1-2-1 0,0 0-2 0,2 1 0 16,0-1-4-16,-1 0 2 0,0 1-2 0,2 0 1 16,-6-2 1-16,2 1-4 0,-3-1 1 0,3 0-2 15,-5 0 1-15,2 0-1 0,-1 1-1 16,-1-1 1-16,2 0-3 0,-4-1 2 0,0 1 0 16,-1 1 1-16,-2 0-1 0,-2 1-1 15,0 0 1-15,0-2-1 0,-2 1 3 0,1-4 1 16,1 4-1-16,-4-1-1 0,3-1-1 0,-2 1 2 15,-1-1 0-15,-1 0 1 0,1-1 0 0,0 2-3 16,-3-1-1-16,3-1-3 0,-2 0-8 16,1-1-9-16,-2 1-19 0,1-2-21 0,0 0-27 15,-1 1-33-15,0-1-37 0,1 1-64 0,-1-3-122 16,1-1-299-16,2-3-457 0</inkml:trace>
  <inkml:trace contextRef="#ctx0" brushRef="#br0" timeOffset="247240.6869">5330 13400 1348 0,'-7'-7'405'0,"0"-1"-21"0,-3 3-98 0,4 2-107 16,1 1-42-16,0 2-37 0,4 0-29 0,-2 2-26 15,3-2-19-15,-1 2-18 0,1-1-5 0,-2 2-7 16,0 6 1-16,0 1 4 0,1 7-1 0,-2 3 6 16,0 1 0-16,1 4 2 0,1 2 0 15,1 2-2-15,0-1 1 0,0 1 0 0,-1 1 3 16,-1-2 6-16,1 0-5 0,-2 2 1 0,0-2-2 16,0 2-2-16,-1-2 1 0,1-2-2 0,1-4 1 15,-1-1-6-15,2-4 2 0,-2 0-1 16,2 1 0-16,1-2 6 0,-1-2-5 0,0 0 2 15,-1-3-3-15,1-1-2 0,-1-1 2 0,2-2 0 16,0 2 1-16,-1-2-3 0,1-1 2 16,-1 2-1-16,0-1 1 0,1-1 5 0,-1-1-4 0,0 0 1 15,1-1-1-15,-2-2-2 0,2 2 1 0,-1-1 0 16,1-2 1-16,-2 1-1 0,2 0-2 16,0-2-1-16,-1 0-1 0,1 0 1 0,0 0-12 15,-2 0-8-15,1 0-14 0,1 0-26 0,0-2-22 16,-1 0-59-16,-1 1-100 0,0-2-271 15,0-3-541-15,0-6-6 0</inkml:trace>
  <inkml:trace contextRef="#ctx0" brushRef="#br1" timeOffset="260318.0273">1201 6480 1 0,'1'1'0'0,"-1"-1"0"16,0 0 331-16,-1 0 22 0,1 0-59 0,0 0-46 15,0 0-36-15,0 0-28 0,0 0-30 0,0 0-31 16,0 2-26-16,0-2-27 0,0 1-22 16,0 0-14-16,0-1-18 0,0 1-12 0,0-1-12 15,0 0-14-15,0 2-18 0,0-2-13 0,0 0 8 16,0 2 14-16,0 2 23 0,0-1 19 0,0 3 1 16,0 0 0-16,0 0 1 0,0 0 3 15,0 2 3-15,0 1 1 0,0 1-1 0,0 1 1 16,0 0 0-16,0 2-1 0,1-1 1 0,-1 3-3 15,0 2 1-15,0-2 0 0,-1 3 0 16,1 0-1-16,-1 0-2 0,1 3-1 0,-2 0 0 16,-1 1 0-16,2 0-3 0,-1 2 0 0,0-2 1 15,-4 0-1-15,3-2-2 0,2 0 0 16,0-1-2-16,-2-4 0 0,2 2 1 0,0 0-1 16,0-2 0-16,1 0-2 0,-1-2 1 0,0-1-1 15,0-1 2-15,1 0-2 0,-1-3 2 0,1 1-1 16,-3-2-2-16,3-1 3 0,0-1 0 15,0 0-1-15,0-1 3 0,0 0 0 0,0-2 2 0,0-1 4 16,-1-1 5-16,2 0 8 0,-1 0 10 16,0-1 10-16,-1 1 5 0,1 0 3 0,1 0-7 15,-1-1-16-15,0 0-24 0,0-1-56 0,0-1-61 16,-1-1-72-16,0-3-119 0,1 1-252 16,-1 1-421-16,0-4 280 0</inkml:trace>
  <inkml:trace contextRef="#ctx0" brushRef="#br1" timeOffset="261083.1765">1122 6542 1 0,'0'-7'0'0,"1"-6"0"0,3 0 215 0,-2-2 124 15,-2 2-38-15,1 0-58 0,0 2-35 0,1-1-44 16,-1 1-34-16,4-2-19 0,-1 2-17 0,2-2-11 16,-3 1-12-16,5-1-12 0,-3 2-8 15,3 0-7-15,2 1-2 0,1-2 1 16,-1 2-5-16,-1 1 2 0,0 2 1 0,1-2-7 15,0 2-3-15,2 0-4 0,-1 0-6 0,5 0-3 0,-4 0-3 16,0 2-5-16,7 1-3 0,-1-1-1 16,-2 4-2-16,3 0-3 0,-4 1-2 0,-1 2-5 15,-3 0 0-15,0 2 1 0,1 4-2 0,-2 1 3 16,1-1 2-16,0 3 0 0,1 1 2 0,-1 1 1 16,-3 2 0-16,0 1 0 0,0 0 1 15,2 1-3-15,-4 2 2 0,-2-1 1 0,-2 2 0 16,2-2 5-16,-3 3-3 0,-2 2 3 0,-4-1 4 15,2 1-1-15,-5 0 3 0,-2-2 4 0,0-1 1 16,0 1 1-16,-4-4 3 0,-2-1-1 16,1-1-3-16,-1-3 6 0,-1 0-5 0,2-1 1 15,-4-1 0-15,5-3-2 0,-3-1 2 0,3-3 4 16,-1-1 0-16,5-1-4 0,-2 1 5 16,4-2 1-16,3 0 2 0,-1-2 7 0,4 2-5 15,-1-1 1-15,-2 0 1 0,4 1-5 0,1 0 1 16,1 0-3-16,0 0-5 0,-1 0-7 0,0 0-2 15,4 0-6-15,-4-1-6 0,1 1 2 0,0 0-10 16,-1 0-4-16,1 1-5 0,-1-1-6 16,0 0-3-16,1 1 7 0,1-1 7 15,4 3 6-15,0-2 9 0,2 5-3 0,3-2 1 0,-1 0 4 16,5 3-3-16,-2 0 0 0,-1 1 1 0,4 1-3 16,-3 3 4-16,4-2-1 0,-4 0-1 15,4-1 0-15,-5 1 1 0,0 1-2 0,0 0 1 16,0-3 3-16,-1 2-2 0,-3-1 0 0,0-1 1 15,2 1-4-15,-2-1 3 0,-4-3-1 0,4 1 1 16,0-1 0-16,-5 0 0 0,4 1 4 16,-5-3-1-16,4 1 4 0,-2-1-3 0,-2 0-2 15,5 0 2-15,-5 1-7 0,2-2 3 0,0 0-3 16,-2-2-7-16,0 0-9 0,3 0-22 0,-2-1-32 16,-2 0-49-16,6 0-64 0,-4-4-109 15,5 0-251-15,0-2-492 0,1-3 247 0</inkml:trace>
  <inkml:trace contextRef="#ctx0" brushRef="#br1" timeOffset="262330.7031">1743 6593 525 0,'0'-3'547'0,"0"1"-135"0,0-5-72 16,0 4-47-16,0 1-55 0,0 1-66 16,0-2-55-16,0 6-50 0,0-2-39 0,0 0-27 15,0 0-26-15,0-1-10 0,0 5 3 0,0 0 10 16,0 7 18-16,0 1 12 0,0 3 1 0,0-2-2 16,3 3 1-16,0-1-1 0,0-2 4 15,1-1 4-15,2 1 4 0,4-3 5 0,1-1 2 0,3 1 1 16,2-4 0-16,6-2 0 0,-2-1-2 15,3-1-1-15,-2-4-2 0,1-1-1 0,-4-3-3 16,-2 1 3-16,1-3-2 0,-6-4 2 16,2 1 1-16,-3-3-3 0,0 0 0 0,0 0 1 0,-2-1-2 15,-5-1 1-15,0 1 0 0,-2-1-4 16,-2-1 3-16,-1 1-1 0,1 3-1 16,-1-4 0-16,-5 6-1 0,4 2-2 0,-6 0-2 15,3 2-2-15,1 1 2 0,0 1 0 0,1 0 2 0,2 0-3 16,0 3 1-16,0 1-3 0,2 0-5 15,0-1-3-15,-3 2-10 0,3 0-10 0,0 1 0 16,0 5 1-16,-2-1 8 0,1 3 8 0,0 3 1 16,1 0 1-16,0 5 0 0,2-1-1 15,0 3 0-15,3-2 2 0,-2 4 0 0,-2 2 1 16,1 1 0-16,4 4-2 0,-3-2 0 0,2 3 1 16,-1 1 1-16,-4-1 3 0,0 0 0 0,0 3-1 15,-3-3-1-15,-3 1-1 0,3-1 2 16,-3 1-1-16,4-1 1 0,-2-1-2 0,-3-1 1 15,1-1-1-15,0-4 2 0,-1-2 4 0,-1 0-4 16,1-3 1-16,-3 0-2 0,1 0-3 0,-2-4 6 16,-1 0 2-16,-1-2 2 0,1 0 1 15,2-3-1-15,1-1 2 0,-4-2-1 0,2-4 8 16,-1-1-5-16,-3 0-1 0,4-3-2 0,-2 1-9 16,-2-5 4-16,2 0-3 0,2-2-1 15,-1-1-2-15,1-2-5 0,1-2-3 0,0 0-4 16,2-3 0-16,0-1-2 0,4-1 1 0,-1 2-1 15,4-2-1-15,1 1 0 0,1 0-4 0,4 0 1 16,-1 2-1-16,4-2-2 0,3 0 1 0,0 3-3 16,5-3 7-16,-1 2 1 0,5 1 2 0,0 2 3 15,4 0-4-15,3 0 4 0,1-1 0 16,1 2 3-16,1 3 1 0,1-3 1 0,0 4 0 16,0-2 0-16,1 1 3 0,0 3 0 0,0 0 0 15,-2 0 1-15,1 0 0 0,-2-1 2 16,-3 1 1-16,-3-2 1 0,-1 1 2 0,1-1-2 15,-5 0 0-15,3-2 0 0,-1-1-1 0,-1 1 1 16,0 1 1-16,-4 0 1 0,-1 2-1 16,-3-1 4-16,0 0 2 0,0 0 1 0,-3-1 4 15,-3 0-2-15,2 1 2 0,-3 1 1 0,0-1 1 16,-2 0 4-16,-1 2 0 0,-1 0 2 0,0 1-1 16,-1 1 1-16,0-2-2 0,-1 0-3 15,-1 2 0-15,0-1-9 0,0 2-3 0,-5 0-6 0,4-1-3 16,-3 3 1-16,-2-2-2 0,-2 3 2 15,1 1 2-15,0 1-1 0,-2 1 0 16,-1 2 1-16,-1 2 2 0,0 0-3 0,-3 7-1 0,6-2-3 16,-1 4-3-16,1 0 4 0,3 2 1 0,0 0 1 15,5 3 1-15,1 1-1 0,2 1 2 16,1-4 0-16,2-2 3 0,4-5-2 0,-3-1-1 16,5-4 0-16,2 1-5 0,-3-2 8 0,2 0 1 15,0-4 4-15,1 0 3 0,-1-2-1 0,1-2 2 16,-1-2 0-16,1-3 1 0,3 1 0 15,-2-3-2-15,1-2 0 0,-1 1-4 0,0-5 5 16,-1 0 0-16,0-1 0 0,-2-3 4 0,0 2-5 16,0 0 0-16,-2-2-4 0,1 1 6 15,-3 2-5-15,-2 2 0 0,1 2 0 0,-2 3-8 16,-1 2 7-16,-1 0 1 0,0 3 1 0,0 2 6 16,1 1-6-16,-1 0-2 0,0 2-2 15,0-1-5-15,-1 0-2 0,1 1-5 0,0-1-9 16,0 2-13-16,1 0 4 0,-1 1 7 0,2 4 9 15,1 2 15-15,-1 2-5 0,0 0 0 0,2 2-2 16,1-1 0-16,-3 2 2 0,1 0 0 0,2-1 0 16,-3 0-3-16,1 2 5 0,0 1 0 0,0-3 2 15,-2 1 3-15,2-2-6 0,1-2-1 0,-2 0-6 16,-1-1-20-16,0-1-23 0,2-2-41 16,0 0-58-16,-1 1-73 0,0-3-113 0,4-2-216 15,0-1-401-15,1-3-97 0</inkml:trace>
  <inkml:trace contextRef="#ctx0" brushRef="#br1" timeOffset="262963.4922">2847 6529 1197 0,'3'-4'578'0,"1"-1"-277"15,1-2-105-15,-1 1-23 0,1 2-11 0,-3 1-17 16,1 0-49-16,0 3-43 0,2 2-34 15,-1-1-16-15,1 3-3 0,3 1 0 0,0 1 2 16,0 1-6-16,3 3 6 0,-2 0 1 16,-1 2 2-16,1 1 7 0,-3 0-6 0,-1 1 0 0,1 0-2 15,-3 1 1-15,2-2 1 0,-1 3 0 0,-3-3 0 16,0 3-2-16,1-3 4 16,-2 1 1-16,0 0 2 0,-2-2 3 0,2 0-3 0,0-2-3 15,0 1 0-15,-1-5-3 0,1 0 0 0,-1-1 0 16,1-3-2-16,0 0-1 0,0 0 2 15,0-2 4-15,0 0 9 0,1 0 15 0,-1-2 11 16,0 2 9-16,0-2 0 0,1 1-12 0,1-5-14 16,2-1-14-16,0-4-9 0,3-1-2 0,1-3 1 15,1 1 0-15,1-4 0 0,1 1 0 0,2 0-1 16,-2 1 0-16,0 0-1 0,0 4-1 0,-1-1 2 16,3 2 0-16,-2 0 1 0,2 3-2 15,-1 2 2-15,-2-1-1 0,-1 4-1 16,-2 1 1-16,0 1-4 0,1 2-1 0,-2 1 0 0,0 1-4 15,2 4 4-15,0-2 1 0,0 3 0 16,-1-1 2-16,0 5-1 0,-1-2 0 0,1 3 2 16,0-1 2-16,-2 2-2 0,2-2 0 0,-2 2-2 15,0-2-1-15,1 0 4 0,-1-1 0 16,0-1 3-16,1-2 0 0,1 0-1 0,-2-4 0 0,2 1 3 16,-2-1 6-16,1-4 3 0,2 0 5 15,3 0 0-15,-1-3 0 0,2-1 2 0,2-4-4 16,2 0 0-16,1-2-5 0,-2-2-2 0,2 1-1 15,-5-1-1-15,6 1 0 0,-4-2-3 16,-1 2-2-16,2-2-3 0,-3 3-2 0,1 0 5 16,-1 1 2-16,-4 1 1 0,-1-1 3 0,0 1-3 15,-4 1 1-15,1 0 1 0,0 3 3 0,-3-1-2 16,-1 2-2-16,-1-1-3 0,1 1-9 16,-2 2-9-16,0 1-33 0,1 0-51 0,-3 4-99 15,-5 2-375-15,-2 4-1117 0</inkml:trace>
  <inkml:trace contextRef="#ctx0" brushRef="#br1" timeOffset="273338.9046">8479 5390 1 0,'0'-3'370'0,"-1"-2"110"0,0 0-68 16,0 0-65-16,-3 0-68 0,2 2-53 0,1-3-46 16,-2 2-39-16,0 0-32 0,1 1-20 15,1-1-14-15,0 0-11 0,-1 1-5 0,1-2-8 16,-4 2-5-16,3 0-3 0,1 0-6 0,-1 1-2 15,1 0-4-15,-2 0-5 0,1 1-3 16,1-1-3-16,0 1-6 0,-1-1-2 0,-2 1-1 16,2-1-3-16,1 1-2 0,-2 0-2 0,-4 1-2 15,5 0-1-15,-4 0 0 0,2 0-2 0,-4 1 0 0,-1 0 0 16,0 2 1-16,-2 2 2 0,-1-2 1 16,2 0-2-16,-2 1 0 0,-1 1 2 15,-1 1-2-15,0 1 2 0,-2 0 1 16,1 1-2-16,-3 1 1 0,-1 1 0 0,0-1-3 0,3 2 3 15,-1 2-1-15,-1 0 1 0,4 0 0 16,-3 0 1-16,4 1-3 0,2-2-2 0,1 2 1 0,-2 1-1 16,3-1 3-16,-1 3 2 0,-1 0-1 15,0 1 2-15,1 0-2 0,2-2 1 0,0 3-1 16,4-4 0-16,-2 2-1 0,2 0-1 0,-1 0 0 16,4 1-5-16,1-2 5 0,0 0-1 0,1 0 0 15,4 0 6-15,-1-2-5 0,1 1 0 16,0 0 2-16,3-2-1 0,1-1 1 0,0 0 3 15,2 1 0-15,2-3-2 0,-1 0 3 0,7-2 0 16,0-1 1-16,3-2 8 0,1 3-5 0,5-5 0 16,1 1 1-16,0-4-6 0,1-3 3 15,-1 0-1-15,-4-3-1 0,3-2-1 0,0 0 0 0,-3-3-1 16,1 0-2-16,-2-3 7 16,-2 0-5-16,0-1 1 0,-1-2 3 0,-4 1-4 0,2-2 5 15,-6-1 1-15,2 1-3 0,-3 0-3 0,-3 0 3 16,-4 0-3-16,2 0 0 0,-4 4 7 15,1 0-6-15,-2 2 0 0,-1 2 2 0,-1 0-5 16,0 3 2-16,-2-2 0 0,-2 0 0 16,2 2-2-16,0 0 1 0,0 3-4 0,-2 0-2 0,2 1 3 15,-1-1-5-15,-5 1 0 0,4 1 1 16,-3 1-8-16,-1 1 4 0,-1 0-1 0,2 1-1 16,-3 3 2-16,-5 1-1 0,4 1 1 0,-2 2 1 15,-3 2 4-15,4 2-2 0,-1 1-1 16,-2 1 2-16,4 0-5 0,1 1 4 0,4 0 1 15,-1 1-2-15,-1 1 4 0,7-1-3 0,0-2 1 16,2 0 1-16,6-2-1 0,-3 1 2 0,4-3 1 16,1-1 0-16,3 0-1 0,0-3 4 15,3-1-1-15,-2-1 1 0,0-3 5 0,5-1-3 0,-1-1 0 16,-2-3 1-16,3-1-2 0,-2-1 1 16,1-4 1-16,-2 1 1 0,-1-4-1 0,-2 3 1 15,-1-3 0-15,-1 0-1 0,0 1 4 0,-2-2-2 16,0 2-2-16,-3-2 0 0,0 2-2 0,-2 0 1 15,-2 1 1-15,-1 1 1 0,0 1 1 16,0 1-4-16,-1 2 0 0,0 0-2 0,0 0 2 16,-1 3 0-16,0 0-1 0,0 0 0 15,1 3-3-15,1-1 2 0,-1 1-2 0,1 0-2 16,0 0-5-16,0 0-4 0,0 1-6 0,0 0-6 16,0-1 0-16,-1 3 0 0,0 1 7 0,-5 3 8 15,3 2 3-15,0-1 3 0,-2 2-1 0,3-2 0 16,0 3-2-16,-3-1 3 0,3 0 0 15,2 2 2-15,-1-2 2 0,1 2-2 0,0-3 0 16,1 2 1-16,-1-3-4 0,2 0 3 0,4 2 1 16,-4-2 0-16,4-1 1 0,-2 2-2 15,5-2 2-15,-1 0-2 0,-1 1 2 0,5-3 1 16,-2 1 0-16,0-1 2 0,0 1-3 0,2-3 3 0,-1 0-1 16,0-2 0-16,1-1 3 0,-1 0 0 15,0-1 0-15,1-1 1 0,-1 0 1 0,0-1 1 16,-1-3-1-16,-2-1 0 0,6 0-3 0,-5-4 1 15,0 4-1-15,-1-2-1 0,0-3 1 16,1 3-1-16,-2-2-1 0,-1 0 0 16,2 2 0-16,-2-3-2 0,-2-1 2 0,4 2 1 15,-3-2-1-15,1 2-2 0,-3-1 1 0,3 1-1 0,-3-2 3 16,2 4-2-16,-3 0-2 0,-1 0 2 16,1 3-1-16,-2-1 1 0,1-1 0 0,-1 3 1 15,-1-1-9-15,1 1 8 0,0 1-2 0,0 0 0 16,0 0 7-16,0 1-7 0,0 0 0 0,0 1 0 15,0 0-2-15,1 2-2 0,0-1-2 16,3-1-3-16,0 1-10 0,0 0 3 0,2 1-1 16,1 1-1-16,2 2 8 0,-1 1-3 0,2 1 1 15,1 2 2-15,-3 3-1 0,1-2 3 0,2 4 2 16,-3-1 2-16,0 0-2 0,-2 1 3 0,-1 0-3 16,-1 1 1-16,1 3 4 0,-3-3-2 15,-1 2 2-15,-1 0 2 0,1 0-3 16,-1-2 2-16,0-1 0 0,0 0-2 0,0-4 3 0,4 3-2 15,-4-4 0-15,2 0 1 0,0 1 0 16,-1-3-1-16,4-1 2 0,-2-1 1 0,1 2 0 16,4-2 3-16,-1-2 0 0,3-2-1 0,2-3 1 15,1 0-1-15,6-2-2 0,-2-4-2 16,2-1-3-16,2-1 0 0,-1-2-1 0,1-2 0 16,-3-1 1-16,0-2-4 0,1-3 2 0,1-1 1 15,0-4 3-15,1 3 0 0,-3-5 2 0,0 0-1 16,-4 1 0-16,2 0 0 0,-6 0 0 0,-4 0 1 15,3 3-1-15,-7-1 1 0,2 5-1 16,-4 0 0-16,0 1 4 0,-4 2-2 0,2 2 2 16,1 4 1-16,-2 1-2 0,-3 1 0 0,3-1 1 15,-1 3 0-15,1 1-1 0,2 1 3 0,0 2 0 16,0 1-1-16,0 1 5 0,1 1-6 16,-1 1-3-16,1 1-3 0,0 0-6 0,0 0-2 15,0 0-5-15,0-1-3 0,0 3 0 0,0 4 5 16,-2 0 5-16,2 1 5 0,-2 3 3 0,1-3-2 15,1 4 2-15,0-1-1 0,0 4 0 16,0-2 1-16,0 3 1 0,-1 1 1 0,1-1-3 16,-2 6 1-16,1-1 1 0,-2 4 0 0,-1 0 3 15,3 2-1-15,-2 2-1 0,-3-1 0 16,4 3-3-16,-2-3 1 0,1-3-1 0,3-1 0 16,0-3 2-16,3-1-1 0,1 1 0 0,-1-3 0 15,3-2-1-15,-2 1 3 0,4-3 1 0,-1-3 3 16,1 0 1-16,0-3-3 0,3 0 2 0,1-3 0 15,2 0 5-15,-1-4 0 0,4-1-2 0,-1-2 1 16,2-4-4-16,-1-2 2 0,3 0-1 16,-3-5 0-16,3 1 0 0,-3-3-2 0,2-2 0 15,-1 0-1-15,-5-3 0 0,5-1 3 0,-6-1-3 16,0 1 0-16,-1-1-2 0,-2 1 1 16,0 0 2-16,-2 1 0 0,-4 4-2 0,-1 2 1 15,0 0-2-15,-2 3 1 0,0 2-1 0,-2 2-1 16,1 2 1-16,0 2-3 0,0 3 0 0,1 0-3 15,0 0-9-15,-1 1-8 0,1 0-6 0,-3 3-1 16,-1 4 6-16,0 0 8 0,-3 4 7 0,4 3 1 16,-2 0 2-16,4 2 1 0,1 1-1 0,0 0 1 15,3-2 2-15,2-2 2 0,0 0 2 16,2 0-4-16,2-3-1 0,-1-1 0 16,1-2-4-16,-1-1 5 0,-1-1 0 0,1-3 3 15,0 1 0-15,2-2 4 0,0-4 0 0,1-2 3 16,2-3 6-16,1 0-9 0,0-4 1 0,-2 2-2 15,1-2-4-15,1-3 6 0,-3 2-2 0,0-2 0 16,0 2-3-16,-1 0-1 0,-1 1 2 16,-3 0 0-16,-1 1 3 0,0 3 1 0,-2 2-1 15,-2 1-1-15,0 1-1 0,-1 1 0 0,-1 2-2 16,1 0-2-16,0 3-6 0,-1-3-8 0,2 0-8 16,-1 0-12-16,0 2 5 0,0 4 5 15,0 1 8-15,0 5 12 0,1 3 1 0,-1 2 1 16,0 2 1-16,-1 2 0 0,0 2 1 0,-1 3-2 15,-1 3 0-15,0 5-1 0,-2 3-3 16,0 4 5-16,-4 3 0 0,0-4 1 16,0 4 0-16,1-3 0 0,0-3-1 0,1-5 2 0,-1-4 4 15,3-3-6-15,-3-3 1 0,0-1 0 0,1 0-1 16,0-2 2-16,-3-3 0 0,0-1-1 16,0-3-4-16,-1-2 7 0,2 0 1 0,1-5 4 15,-1-2 8-15,1 0-6 0,3-3 4 0,-2-2 0 16,2-1-1-16,-4-3 2 0,0-2-3 0,-1-4-3 15,1 0-7-15,-3-3 2 0,0-3-1 0,1-2-2 16,0-2 6-16,3 0-7 0,0-3 0 16,2-2-2-16,4 0-2 0,5-2 1 0,4-2-2 15,2 2 1-15,2-2-3 0,8 0 0 0,3 0 1 16,1 4-2-16,4 0 5 0,5 0-2 0,6-1 0 16,2 4 0-16,0-1-1 0,0 2 6 15,1 2 1-15,0 3 2 0,-1 1-2 0,-2 1-1 16,1 2-1-16,-4 2-2 0,-2 1 6 0,-2 1-5 15,-6 1 1-15,0 1 2 0,-6 2-4 0,-3-1 4 16,-3 1 1-16,-2 2-2 0,-5-1 2 16,1 2 0-16,-5 0 0 0,-1 2 2 0,-1-1 4 15,0 1-5-15,0 0 0 0,-1-2-2 0,1 2-4 16,0 2 1-16,0-2 0 0,-2 0-7 16,2 0-8-16,-1 0-12 0,-4 2-13 0,-2 3-38 15,-5 3-92-15,-4 4-275 0,-6 1-717 0,-1-2-556 16</inkml:trace>
  <inkml:trace contextRef="#ctx0" brushRef="#br1" timeOffset="282214.8206">8543 7607 1 0,'-1'-1'0'0,"0"-4"32"0,-2-1 341 0,2 2-31 15,-2 1-37-15,2 0-47 0,0 1-43 16,0 0-34-16,1 0-31 0,0 1-31 0,0 1-28 16,0 0-32-16,0 1-23 0,0 1-22 0,0-2-12 15,0 1-11-15,0 0-13 0,0-1-4 16,0 1-7-16,0-1-2 0,0 1 11 0,0 2 8 15,0-1 10-15,0 1 10 0,0 5 0 0,0-3 1 16,-1 2-1-16,2 1 1 0,-1 1-2 0,0 1 2 16,0 2 4-16,1 0 4 0,0 2 4 0,0 0 2 15,2 1 1-15,-2 2-1 0,0-3-1 0,0 2-1 16,-1 2-1-16,1-2-3 0,-1 0-7 16,0 0 0-16,0-2 1 0,1 1 1 0,0 0 5 15,-1-2-2-15,0 0 3 0,0-1 0 0,4-1 2 16,-4-2 2-16,1-2-2 0,-1 0 1 0,1-1-3 15,-1-3 3-15,1 0 1 0,-1-2 2 16,0 2 5-16,0-3 4 0,0 0 11 0,0 0 12 16,0 0 13-16,0 0 12 0,0 0 8 0,0-1 7 15,0-1-11-15,0 1-16 0,-1-2-21 0,-1-3-22 16,-3 0-7-16,4-3-5 0,-3 0-3 16,-1-2-2-16,2 2-1 0,-3-5 0 15,3 3 1-15,-4-5-1 0,4 1-2 0,-1 1 1 0,-1-4-1 16,3 3 0-16,-4 0 2 0,4-2-4 15,0 2 0-15,0-1 1 0,-3 1-1 0,3 2 1 16,1-4 1-16,-1 3-1 0,-2-2-2 0,3 0 1 16,1 2 0-16,-1-2 0 0,2 1 2 0,-1 0-4 15,1-2-1-15,3 1 0 0,-1 1-4 0,-1 0 1 16,6 1 1-16,-2 2-5 0,0-2 0 16,4 1-2-16,2-2-2 0,3 3 2 0,0-2 2 15,2 2-2-15,2-1 2 0,1 3 1 0,-5-1-2 16,3 3 4-16,-1-1-1 0,-3 4 1 0,-2 1-3 15,3 2-4-15,-4 1-4 0,-1 1-4 0,0 1-1 16,-2 3 0-16,-2 1 2 16,2 0 3-16,3 2 0 0,-4 1 5 0,-2 2 1 0,2 0 5 15,-1 1 2-15,-1 3 1 0,-3 0 2 0,2 0-1 16,-3 5 4-16,-1-1 1 0,-5 3 0 16,3 2 2-16,-6-1-1 0,3 0 3 0,-4 0 3 15,-3-1 0-15,-2-2 1 0,2 1-4 0,-1-2 0 16,-3-3-2-16,2 0 2 0,-4-4 0 15,4 2 1-15,-3-5 0 0,2 2-3 0,0-3 2 16,1-2 4-16,-1-2 1 0,4 0 5 0,5-1 0 16,-1-2 2-16,1 0 1 0,3-2 3 0,1 1-1 15,1-2-3-15,0 2-3 0,1-1-7 0,-4 1-2 16,8-3-3-16,-4 2-2 0,1-2 0 16,0 1-4-16,1-2-6 0,0 2-3 0,3 0-4 15,-2 0-1-15,3-1-2 0,-2 3 1 0,4-2-1 16,-3 2 2-16,3 0 2 0,1 1 0 0,-1 0 4 15,-2 1 0-15,2 1 2 0,1 0 2 0,4 1 1 16,1 0 3-16,0 2 2 0,3-2 1 16,-1 2-1-16,3-2 2 0,2 0 0 0,4 0 0 15,-1 1 3-15,0-2-2 0,1 0 0 0,0-1-1 16,1 1 1-16,-3-2 3 0,3 0 0 0,-2-2 4 16,3 0-2-16,-3 0 0 0,-5-2 1 15,-1 0 0-15,-2 0 4 0,-2-3 3 16,-3 2 3-16,0 1 3 0,-5-3 2 0,-1 0 3 15,-3 0 1-15,1 2 0 0,-1-2-3 0,-2-3-4 16,-2 3-1-16,-1-1-5 0,1 1-1 0,-3-1-7 16,0 1-3-16,-4-1-4 0,0 3-4 0,3 1 2 15,-1 2-2-15,0 0-3 0,2 2-4 0,0 0-5 16,2 1-5-16,1 0-6 0,-1 2 2 16,0 0 1-16,2 4 3 0,1 0 7 0,0 0 4 0,1 0 7 15,2 0 3-15,2 0 4 0,3 1 2 16,0-2 2-16,0 1 1 0,5-2 0 0,0-3 5 15,-1 0 0-15,0-1 1 0,3-1 3 16,-3-2-2-16,0-1 3 0,-2 0 2 0,3-6-1 0,0 1 0 16,-3-1-4-16,-1-3-3 0,1 1-1 15,-3-2-1-15,2 2 0 0,-1-2-2 0,-3 2 0 16,2-3-1-16,-5 2 4 0,2 1 2 0,-3 1 0 16,-1 2 1-16,-1 0-4 15,-3 3-3-15,3 2-1 0,-2 1-1 0,2 1-3 0,1 1-5 16,-1 0-9-16,1 0-14 0,0 2-3 0,0 1 0 15,-3 2 6-15,1 7 12 0,2-1 5 0,-1 4 3 16,0 3 2-16,1-1 1 0,-1 5-1 16,1 1 2-16,0 2-1 0,-1 5-1 0,-4 3 4 15,3 2-3-15,-2 4 2 0,-2 0 2 0,3 1-2 16,-4 1 0-16,-3-1 0 0,1-2-1 0,-2 1 0 16,0-1 4-16,-3 0 2 0,-3-3-3 0,4-2 4 15,-5-4-3-15,1-5-3 0,2 0 5 16,-2-3-3-16,3-4 3 0,-3-3 1 0,3-1 1 15,-1-5 1-15,-1-5 4 0,0 0 1 0,2-3 0 16,-2-1 5-16,4-2-5 0,0-3-1 0,-3-3 0 16,3-4-10-16,2-1 0 0,0-2-6 15,-1-1-3-15,1-3 0 0,2 0-1 16,1-2-1-16,0 1-2 0,3 1 5 0,2-2-6 0,4-2-3 16,2 3-4-16,5-2-9 0,2 1 5 15,2-2 1-15,7 0 2 0,1 3 6 0,6-2 1 16,4 1 1-16,2 0 1 0,5-1 1 0,0 1-1 15,-3 3 2-15,5-1 2 0,-1 2-1 0,-4 0 4 16,3 3-1-16,-6 0 0 0,1-1 2 16,-5 4 2-16,-1-1 1 0,-5 2 2 0,-4 1 0 15,-3 1 0-15,0 1 1 0,-3-1 1 0,-1 1-1 16,-2-2 4-16,-3 2 2 0,1 1-1 0,0 0 7 16,-4-1-2-16,0 3 0 0,0-1 2 15,0 1-3-15,-3 0-3 0,0 0 2 0,0 0-2 0,0 1-2 16,-2 1 2-16,1 1-3 0,-2-2-5 15,0 2 0-15,2 0-10 0,-3 2-6 0,-1 2-3 16,-3 0-5-16,-1 3 3 0,-4 1 5 16,1 2 1-16,-1 5 3 0,-1-2 1 0,3 5 4 0,3-2-3 15,1 1 3-15,-1 2-5 0,4-2 0 16,-1 0 4-16,5 0-2 0,0-2 5 16,6 1-1-16,-2-5 1 0,5 0 2 0,0-2 2 0,1-2 2 15,3-1 0-15,3-1 5 0,-2-3-1 16,4-3 4-16,-4-1 1 0,4-1-4 0,-5-2 2 15,3-2 0-15,-3 0-1 0,-2-2 1 0,-1 1 2 16,-1 0 0-16,-1-1 0 0,-3 1 2 0,0 0-3 16,-3 0 2-16,-1-3-1 0,1 2-6 15,-2-2 0-15,0 2-1 0,0 0-2 0,0 0 2 16,0 3 0-16,-2-2-2 0,2 3 1 0,0 1 0 16,-1 0-1-16,1 2 2 0,0 2 0 0,0 1-3 15,0 1 1-15,0 0-3 0,0 0-8 16,0 0-5-16,0 1-14 0,1 0-3 0,-1 2 3 15,3 5 7-15,1-2 10 0,-2 4 5 0,0 3 4 16,3 0-5-16,-2 2 5 16,-2-1 0-16,2 0-1 0,-1 2 4 0,-1-3-2 0,0 2 0 0,0 0 2 15,-1-1-1-15,0 1 0 0,0-5 1 16,0 3 0-16,-1-3-3 0,1 1 2 16,-1-2-3-16,1-1-14 0,0 0-19 0,0-1-51 15,0-1-68-15,0-1-120 0,1 0-212 0,0-2-432 16,0-2-459-16</inkml:trace>
  <inkml:trace contextRef="#ctx0" brushRef="#br1" timeOffset="282893.9678">9810 7507 1225 0,'1'-4'509'0,"-1"-2"-173"15,1 2-101-15,-1 2-65 0,3 1-45 0,-3 1-50 16,2 0-41-16,0 1-34 0,1 2-16 16,4 2 2-16,-1 3 5 0,1 1 4 0,1 3 6 0,-2 0 2 15,1 4-5-15,1-3 6 0,-3 2-2 16,1 0 1-16,-2-1 4 0,0 1-3 0,-2-2 3 16,1 3-1-16,-2-2 2 0,1-2-1 15,-1 1 2-15,-1-5 1 0,0 2-3 0,-1 0 3 16,1-4-1-16,0 0 0 0,-2-3 6 0,2 2-2 15,0-2 0-15,0-1 3 0,0-1 3 16,-1 0 15-16,2-2 20 0,-1 1 21 16,0 0 11-16,0-1-8 0,0-2-19 0,0 0-22 0,2-5-14 0,-1 1-12 15,0-2-4-15,2-2 0 0,-2 0-7 16,5-3 3-16,-3-1 0 0,3 1 0 0,-2-2-1 16,4 2 0-16,1-1-2 0,-2 2-1 0,3-1 5 15,0 0-4-15,-2 3 0 0,1 0 3 0,2 4-2 16,-2 0 4-16,-2 0 0 0,-3 4-2 15,3 1-3-15,-1 1-1 0,0 2-2 0,-1 0-4 16,1 2 4-16,0 3-4 0,1 2 2 0,0 1 2 16,0 2-3-16,0 2 3 0,-1 1 3 0,3 0 0 15,-3 0 1-15,-1 2 0 0,-1-1-1 16,1 1-2-16,1 0 5 0,-1-3-3 0,-3 0 1 16,3-3 1-16,-3 0-4 0,-1-3 2 0,0 0 1 15,2-1 0-15,1-3 4 0,-2-1 0 16,-1 1 5-16,3-2 9 0,-1-1 14 0,1 0 5 0,4-2 2 15,1-2-5-15,3-2-14 0,0-1-4 16,6-1-3-16,-3-2-5 0,3 0 3 0,1 1-5 16,2-3-2-16,0 3 1 0,-1-1 0 0,0 0 1 15,-4 0 3-15,-2 2 2 0,-1 1-4 0,-2 2 2 16,-4 0 0-16,1 2 0 0,-4 0 3 16,0 1 1-16,-3 2 0 0,-1 0-3 0,-1 2-2 15,1-2-2-15,0 0-2 0,0 0 0 0,-3 0-5 16,3 0 1-16,0 0-2 0,-1 0-2 0,1-2 0 15,0 2-6-15,-2 2-3 0,1 0 0 16,-1 3-9-16,-2 2-20 0,-3 2-57 0,-1 5-150 16,-4 1-731-16,-5 2-754 0</inkml:trace>
  <inkml:trace contextRef="#ctx0" brushRef="#br1" timeOffset="292899.3575">7805 9902 1 0,'-4'-2'0'16,"2"-3"0"-16,1 0 0 0,0 1 3 16,0 0 244-16,0 1-8 0,-2 0-9 0,2 0-19 0,0-1-20 15,0 2-15-15,0-2-13 0,0 1-7 16,0 0-1-16,1 0-17 0,-1-1-14 0,1-1-16 16,-3 2-13-16,3 0-10 0,0-3-10 0,-1 3-7 15,0-1-10-15,0 1-3 0,1 1-5 16,0-1-4-16,-1 1-3 0,1-2-7 0,-1 3-7 15,1 1-10-15,-2 0-5 0,2 1-11 0,0-1-8 16,0 0-7-16,0 0-14 0,0 3-6 0,0-3-6 16,0 1 2-16,2 0 9 0,-2 0 7 15,1 2 7-15,-1 0 4 0,1-1 3 0,-1 3 2 0,1 0 3 16,0-1 1-16,0 3-1 0,2 0 0 16,-2 1 2-16,0-1 0 0,-1 2 2 0,1 0 1 15,0 1 0-15,0 3 0 0,-1 1 1 16,1 1 1-16,-1-1 3 0,-1 1 0 0,1 1-1 0,-1-1 1 15,-1 1 0-15,1 2 0 0,-3 0 4 16,2-1-3-16,1 1-1 0,-3 0-1 0,0-1-2 16,2 0 2-16,0 1-1 0,0-2 3 15,-2-4-5-15,3 1 2 0,0-3 0 16,0 0-3-16,0-1 2 0,1-2-1 0,-1-3-2 0,1 2 1 16,0-3-1-16,0 0 1 0,0 0 2 15,0 0 2-15,0-2-1 0,0 0 2 0,0-1-1 0,0 1-1 16,0-1 4-16,0 0 1 0,0 0 4 15,1-1 5-15,-1 1 6 0,0 1 7 0,0-2 6 16,0 1 0-16,0 0-7 0,1-1-5 0,-1 1-9 16,0 0-9-16,0 0-1 0,0 0-8 0,1 0-2 15,-1 0-4-15,0-1-2 16,2 2 2-16,3-1 3 0,-2 0 3 0,5 0-1 0,0 0 0 16,2 1 0-16,0-1-2 0,4 1 5 0,-1-1-3 15,4 2 1-15,-3-2 2 0,5 1-2 16,1-1 4-16,2 1-3 0,2-1 2 0,0 0 0 15,0-1-1-15,2 0-1 0,1-1-2 0,-3 2 3 16,-2 0-2-16,0-1 1 0,1 0 4 0,-6 0-6 16,2-2 3-16,0 1 1 0,0-1 0 15,-4 2 2-15,4-2 0 0,-1-1-2 0,1-1 0 0,1 0 2 16,-5 0-1-16,3-2 3 0,-1 1 1 16,-3 0-3-16,-4-1 6 0,2-1 1 0,-2 2 0 15,-2 0 2-15,1 0-2 0,0-3 0 0,-5 4 2 16,2-1 2-16,-4 0-2 0,0-1 4 0,2 0 0 15,-3 1-5-15,-1-1 2 0,0 1-3 16,-1 0-1-16,-2 0 1 0,2-1-4 0,-1 2-4 16,0-1-1-16,-4 1-2 0,3-3 0 15,-5 4 0-15,4-2 1 0,-3 2-3 0,4-2 2 16,-4 2-3-16,3 1-2 0,-3 0 1 0,0 1-6 16,1 2 0-16,-1 0-2 0,-2 0-2 0,0 2-1 15,-1 4 3-15,-2-2 3 0,1 4-3 0,0-1 7 16,-2 1-4-16,0 2 1 0,1-1 4 15,2 3-4-15,0-2 1 0,1 2-1 0,3 0-2 16,-1 2 1-16,0-3 2 0,5 2 3 0,1-3-3 16,1 1 4-16,1-1-4 0,4-2 0 0,0 2 6 15,4-4-4-15,2 2 5 0,1-3-1 16,4-2 0-16,-2-1 4 0,5-1 2 0,0-2 1 16,1-1-1-16,-1-1 1 0,-1-2-1 0,-3-1-2 15,-4 1 5-15,0 0-4 0,3-4 5 16,-8 3 1-16,1 1-1 0,-4-1 7 0,3-1-1 0,-3 0 0 15,-3 0-1-15,1-1-4 0,-1 0-2 16,0 1-4-16,-1-2 3 0,0 1-7 0,-2 1 3 16,-3-1 0-16,4 1-6 0,-1 1 8 15,-2 1-4-15,3 0 1 0,-1 0 0 0,-2 2-2 0,3-1 0 16,0 1-4-16,-3 2 4 0,5 0-5 16,-1-1 1-16,1 2-3 0,0 0-9 0,0 2-3 15,-1-2-11-15,1 2-2 0,0 0 3 0,0 3 1 16,0 1 11-16,0 3 4 0,0 1 5 15,0 1 1-15,0 1 4 0,0 1 1 0,0-1-1 16,2 0 2-16,4-1-2 0,-3 2 0 0,2-2 4 16,-1 0-4-16,3-1 1 0,-2-1-1 0,4 0 1 15,1-3 0-15,0-1 4 0,1 0 4 16,0-1-5-16,6-1 10 0,-3-1-4 0,4-2 0 16,0-2 4-16,-3-1-6 0,3-1 1 0,0-1 0 15,-5 0-2-15,5-3 4 0,-6 1 1 0,-1 0 3 16,0-1-4-16,-2-2 4 0,1 2-4 0,-3 0-1 15,-3-2 6-15,1 2-7 0,-1 0 2 0,-2-3-2 16,1 2-2-16,-2-2 2 0,-1 0-1 16,-1 1 1-16,-2 1-3 0,2 1 1 0,0-2-4 15,1 2-2-15,-1 3 4 0,0-3-5 0,-1 2 3 16,0 0-2-16,0 2-2 0,1-2 5 16,0 4-2-16,1-1 3 0,0 1-4 0,-1 2 0 15,1 0-3-15,0 0-4 0,0 2 2 0,-1-2-13 16,2 0-1-16,-1 0-6 0,0 1-5 0,0 1 11 15,0 2 2-15,0 1 8 0,0 3 4 16,0 0-2-16,0 2 3 0,1 0-1 0,-1 3 3 16,0-1-3-16,0 1 5 0,0 1 0 0,2-2-4 15,2 2 8-15,-1-2-4 0,0 1 2 16,3-3 1-16,-3 3-3 0,4-5 0 0,-2 0-2 16,2 2 4-16,4-6-1 0,-2 1 3 0,0-3 1 15,0-1-2-15,1 1 7 0,0-2-4 0,-1 0 2 16,2-2 3-16,-3 0-2 0,3-2 1 15,-4-1 0-15,1 1 2 0,-1-3 0 0,-2 0 1 0,1 1-1 16,-2-4-4-16,3 1 2 0,-4-2-1 16,0 2-1-16,1-2 2 0,-2 0-6 0,-2 0-1 15,1-1-2-15,-1 2 0 0,0-1 1 0,-1 1 1 16,1 2 2-16,0 0-4 0,-1 1 3 16,0 1-2-16,0 1-1 0,0 1 3 0,-1 1-5 15,2-1 0-15,-2 2 0 0,2 1-1 0,0-2 3 16,-1 3 0-16,1-1 3 0,0 1-6 15,0 0 2-15,0 0-1 0,0 0-2 0,0 0 3 16,0 1-2-16,0-1-2 0,0 0-1 0,0 1-1 16,0-2 1-16,-1 1 1 0,1 0 0 0,0 0-5 15,1 1-1-15,-1-1-3 0,0 0-4 0,0 0 5 16,0 0 1-16,0 2 1 0,0 0 3 16,1 1-1-16,1-1 1 0,0 2 4 0,-1 3-1 15,1-3 1-15,-1 1 0 0,0 1 0 0,0 1-1 16,3 0 4-16,-2 0-2 0,1-1 2 0,-3 3-1 15,2-2-2-15,2-1 2 0,-3 3 2 0,1-2 1 16,0 0 0-16,3 1-2 0,-3-1-2 0,-1-2 0 16,1 2 2-16,2-1 0 0,-2 0 2 15,1 0-2-15,-2-2-3 0,2 2 3 16,0-1-1-16,-1-1 2 0,0 0 2 16,1 0-3-16,1-1 1 0,-2 3-4 0,0-2 4 0,4-3-2 15,-3 3 3-15,2-2 0 0,-3-1-3 0,0 2 2 16,2-1-2-16,-1 0 3 0,-1 0 3 0,-1 0-3 15,0-2 0-15,2 2-1 0,-1-2 0 0,-1-2 2 16,0 2 3-16,0 0 2 0,1 0-3 16,-2 0 2-16,1 0 1 0,2 0-1 0,0-1 6 15,0 0-4-15,-1-3-1 0,4 1-3 0,-3 0-1 16,3-3-1-16,-1 1 3 0,1-1 0 16,-2-1-3-16,3 2 3 0,0-5-2 0,-1 2 1 0,1-1 1 15,-3 0-3-15,4-1-2 0,-1 0 2 16,2-2-3-16,-4 1 1 0,2-1 2 0,-1 1 1 15,-1 2-4-15,-1 0 0 0,2 1 2 0,-4 0-5 16,3 1 10-16,-3 1-2 0,0 1-3 16,-1-1 6-16,-1 1-7 0,0-1 2 0,0-1 2 0,0 3-2 15,-1-2 1-15,0 4-3 0,0-3 0 16,0 2 1-16,0-1 1 0,-3 1 0 0,3 1-1 16,0-1-4-16,0 1-1 0,-1-2 1 15,-2 3-1-15,3 1 1 0,-1-1 1 0,1-1-1 16,0 2-2-16,-1 0 0 0,0 0 3 0,0 2-3 15,2-2 1-15,0 0-2 0,0 0-5 16,0-2-2-16,0 2 1 0,0 0-3 0,2 2-2 16,-2-1 3-16,0-1 0 0,2 1 3 0,0 3 7 15,-1-2 0-15,2 3 0 0,0-2 0 0,1 3-3 16,-1 0 2-16,4 0 2 0,-3 0 2 0,3 2 2 16,2 0-5-16,-3-1 2 0,1 1-1 15,2-2 2-15,0 0-1 0,-1 4 1 0,-4-3 0 16,3 0-4-16,-4 1 4 0,5-1-1 0,-5 0 2 0,2 3 2 15,-2-3-2-15,-2-1-3 16,1 1 0-16,0 0 0 0,0-1 2 0,-1-1 1 0,1 1-1 16,-1 1-1-16,-1-1 0 0,2 0 0 0,1-1 0 15,-1-1 4-15,-1 1-3 0,1-2 1 16,-1 1 1-16,1-1-4 0,2-2 7 0,0 2-4 16,-3 0 1-16,4-2-1 0,-2 1-3 0,-1-1 4 15,5 1 0-15,-4-1 3 0,4-1-1 0,-3-1-2 16,3 1-2-16,3-2 3 0,-1 1-4 15,2-2-8-15,1-1-20 0,0 0-31 0,3 0-42 16,-2 1-54-16,-1-4-72 0,5 1-126 16,-4-1-377-16,4-1-756 0</inkml:trace>
  <inkml:trace contextRef="#ctx0" brushRef="#br1" timeOffset="293493.9347">9528 10005 573 0,'0'-4'670'0,"-1"2"-169"15,1 0-145-15,0 0-90 0,0 1-86 0,0 0-52 16,0 1-47-16,0 0-30 16,1 1-18-16,-1-1-16 0,0 0-17 0,0 1-15 0,0 1-10 15,2-1-1-15,-2 0 5 0,4 1 12 0,-2 3 9 16,0-1 1-16,4 1 3 0,-3 1-4 15,1 2 2-15,0-1 4 0,-2 1 1 0,2-1 2 16,1 0-5-16,-2 2 0 0,2-2-2 16,-2 1 3-16,-2-1 0 0,4-2 0 0,-3 4-2 15,0-2-3-15,-1-2 3 0,0 1 2 0,1-1 4 16,1 0 2-16,-1-1-3 0,-1-1-2 0,-1 1 0 16,1 0 1-16,-1-1 0 0,0-1 2 15,0-1-1-15,0 0-5 0,0 1 5 0,0-2 4 16,0 0 8-16,0 0 16 0,0-2 7 0,0 2 10 15,0-1 7-15,1 1 6 0,-1-1-6 0,1-1-15 16,1-4-17-16,1-1-23 0,0-1-5 0,3-3 0 16,-1-1-1-16,4-1 3 0,-2 2-5 0,0 0 0 15,0 2-2-15,3 3 0 16,-2-3 3-16,-2 3-3 0,0 1 1 0,2 0-4 16,-4 0 1-16,4 3 4 0,-2 0-1 0,-2 0 4 0,0 1-4 15,2 1-1-15,-2 0-3 0,1 3-1 0,0-1 2 16,2 1 1-16,1 3 4 0,-2 0-3 15,1 0 1-15,0 1 2 0,-1 3 1 0,2-2 5 16,0 2-3-16,-3-2-3 0,1 2-1 0,0-1-2 16,-1-1 5-16,1-1 1 0,-2 1 2 0,2-4-1 15,-3 1 0-15,3-1 1 0,-1-2 1 16,-2 0 9-16,2 1 0 0,0-2 3 0,1-1 2 16,4 0-3-16,-1-1 5 0,3-4-1 0,5 1 0 15,-2-1-3-15,5-1-4 0,0-3-4 16,0 2-2-16,1 0-1 0,-1-1-4 0,0 2-27 15,-1 1-62-15,1 2-168 0,-2 2-727 0,0 0-694 16</inkml:trace>
  <inkml:trace contextRef="#ctx0" brushRef="#br1" timeOffset="302098.8348">8141 12683 1 0,'0'-1'0'0,"-1"-3"0"15,-2-1 0-15,2 0 0 0,0 2 0 16,1-1 0-16,0 1 0 0,0 0 0 0,0 0 0 16,0 1 0-16,1-2 0 0,0 2 0 0,-1-1 53 15,0 1 82-15,0-1 2 0,0 0-2 0,-1-1 6 16,1 1 2-16,-1-2-10 0,1 1-4 0,0 1-11 16,-1-2-7-16,0 2-1 0,1-2-6 15,-1 1-1-15,-1 1-5 0,-2 0-6 0,3-1-6 0,0 2-4 16,0-1-1-16,0 0-3 0,-3-1-2 15,3 2-1-15,-2-2-8 0,2 2-4 0,-2 0-5 16,-1-1-2-16,2 1-2 0,1 0-5 16,-1-1-8-16,-2 0-10 0,2 1-4 0,0-1-5 15,0 2-1-15,-2 1 2 0,0-2-7 0,4 2-4 16,-2 0-2-16,0 0-5 0,-3 0 0 0,4 0 0 16,-1 0-2-16,-3 0-4 0,3 2 1 15,0-1-1-15,-4 0 0 0,4 2 4 0,-2 0-5 16,-1 0 2-16,2 0-2 0,-3 1-1 0,3 0 4 15,0 0 0-15,-3 3 1 0,1-3 1 0,-2 3-1 16,0 1 2-16,1 3 1 0,-3-3 5 16,1 3-6-16,-1-3 1 0,1 2-2 0,0 1-4 0,0 0 3 15,1 1-1-15,-1-1 1 0,2 2-2 16,-1-2 1-16,0 3-1 0,3 1 1 16,1-2 1-16,-3 1-2 0,2-2 2 0,-1 2-4 0,2-1 2 15,0 0 0-15,-2 0 0 0,4 1 2 16,-2-2-1-16,-2 0 0 0,4 1-1 0,-2 0-1 15,2-1 1-15,0 0 0 0,1 1 0 0,0 0 0 16,1-1-2-16,-1-1 3 0,1 1-1 16,1-1 1-16,-1 1 0 0,5-1 1 0,-3 2-2 15,-1-4 0-15,5 1 2 0,-4-2-1 0,5-1 4 16,0 0-1-16,-2 2 2 0,4-2 2 16,4-1-1-16,-3-1 3 0,3-1 4 0,2-1-1 15,0 0 2-15,3-2-2 0,1-1 2 0,3 0-4 16,0-2 1-16,-1 0-2 0,0-2-2 0,-1 1 0 15,0-1 0-15,0-1 0 0,-2 0 0 0,2-2 0 16,-2-1-1-16,-2 1-1 0,-3-1 2 16,-3 0 0-16,4 0 3 0,-8-2 1 0,2 1 0 15,-1-1 3-15,0 0 0 0,-5 0 2 0,4 3-1 16,-4-5-1-16,0 4-1 0,1-2-2 0,-3 2-1 16,0-1-2-16,0 1 2 0,0 0-1 15,-1 1-3-15,0-2 4 0,0 4-3 0,-1-1 3 16,1 1 1-16,-1-1-3 0,0 3 1 0,-1 1-2 15,-2-1 0-15,2 1-1 0,0 0 0 16,-3 0-3-16,2 0-4 0,2 1 1 0,0 0-6 16,-1 1 0-16,-4 1-3 0,4 0-3 0,-1 1-1 15,-3 1-1-15,3 0 2 0,-3 4 2 0,-3-1 4 16,3 1 2-16,-1 2-1 0,-2 2 3 0,2-1-1 16,0 2-1-16,0 1 3 0,0-1-4 15,4 1 2-15,0-1-2 0,-1 1 1 0,1 3-1 0,3-2 1 16,0-1 1-16,1 1 0 0,2-4 1 15,1 1-1-15,-1 0 1 0,3-3 1 0,0-1-1 16,1 0 2-16,4 0-1 0,-1 0 0 0,1-2 2 16,4-1 1-16,-1-1 1 0,5-1 1 15,-1-2 1-15,-3 0 0 0,5-2-2 0,-4-1 2 16,0 1-3-16,0-2 3 0,-3-2 2 0,-2 0 0 16,-2 1 5-16,2-2 1 0,-4 0 2 15,-2 0 0-15,2-3 0 0,-4 0-2 0,4-1-2 16,-6-1 1-16,0 0-6 0,0-2 3 0,-1 0-3 15,-1-3-2-15,-1 3 3 0,-1 0-5 0,-4-1 1 16,-1 3-1-16,3-2-3 0,-3 2-1 16,-1 3-2-16,-1 0 0 0,-1 2-2 0,-2 2 1 15,-1 0-2-15,1 2-5 0,0 1 3 0,-2 0-4 16,2 4 1-16,0 0-3 0,-3 0-8 16,4 3-9-16,0-1-22 0,1 3-25 0,1 1-32 15,0 0-39-15,3 3-61 0,0-2-96 0,4 2-151 16,2 0-297-16,1-1-441 0</inkml:trace>
  <inkml:trace contextRef="#ctx0" brushRef="#br1" timeOffset="305719.7139">8628 12870 1 0,'0'0'0'0,"0"-1"0"0,0-2 0 0,-3 1 0 16,3-1 0-16,-1 1 245 0,1 0-3 0,0 0-17 16,0-2-7-16,-1 1-1 0,1 1-20 15,0-2-10-15,0-1-21 0,-1 2-14 0,1-1-11 16,0 2-20-16,0-1-18 0,0-1-19 0,0 2-14 16,0-1-11-16,0 1-8 0,0 0-7 0,0 1-7 15,0 0-2-15,0 1-1 0,0 0-8 16,0 0-5-16,0 0-11 0,0 0-14 0,0 1-5 0,0-1-9 15,0 1-7-15,0-1-9 0,0 0-8 16,0 0-7-16,0 0-1 0,0 2 11 0,0-1 14 16,0 1 15-16,1 1 10 0,0-1 2 15,0 1 1-15,3 0 2 0,-2-1 4 0,0 2 1 0,5-1 0 16,-4 3-2-16,0-2-1 0,3 0 0 16,-4 2-1-16,4 1 1 0,-3-1-1 0,4-1-3 15,-3 2 1-15,3 1 2 0,-3 0 1 0,3 1 1 16,-4 1 1-16,5 1-2 0,-3 0-2 15,1 0 2-15,-2 1-1 0,2-2 2 0,-4 2 0 16,4-1-3-16,-4 1 2 0,-1-1-3 0,0 1 2 16,0-2-1-16,2 0 0 0,-1-3 0 0,-1 1-1 15,0-1 1-15,-1 1 1 0,0-2 2 16,0-1-1-16,0 0 0 0,0-1 1 0,0 1-1 16,0-1 2-16,0 1 1 0,0-3 0 0,-1 0 1 15,1 1-1-15,-1-2 1 0,1 2-2 16,0-1 4-16,-1-2 2 0,1 0 0 0,0 0 7 15,-1 0 6-15,1 0 9 0,0 0 13 0,0-2 8 16,0 2-3-16,-3-2-11 0,2 1-13 0,0-2-14 16,-1 0-7-16,-2-1-2 0,0 0-4 15,2-2-2-15,1 0-4 0,-3 0-2 0,4 0-3 0,0-3-4 16,0 1-4-16,4 0-4 0,-2-1 2 16,3-2 1-16,0-1 3 0,1 0 2 0,-2 0 0 15,4 3 0-15,-3 0 1 0,5-1 0 16,-2 2 4-16,0 2 0 0,-1-1 2 0,-1 1 2 0,1 1 0 15,-2 1 0-15,1-2-1 0,-1 2 1 16,1 3 0-16,-3-2 0 0,3 1 0 0,-4 1-2 16,2 1 2-16,0-1-2 0,-1 1 1 0,2 0-2 15,-1 0-3-15,-2 2 3 0,4-1-2 16,-3 2 2-16,4-1-2 0,-4 1 2 0,4 2 1 16,-3 1 0-16,4-1 4 0,-1 2 0 0,-3 0 1 15,3 0 0-15,-2 0-2 0,1 2 2 16,-3-1-1-16,3 0 2 0,-3 2 0 0,1-2 0 0,0 2-2 15,-1 0 1-15,1-2 0 0,0 1-1 16,-2-3 2-16,0 3 0 0,2-1-1 0,-2-1 3 16,0-1 0-16,-1 2-1 0,0-3 3 0,2 1-1 15,-2 1 0-15,1 0 0 0,-2-2 1 16,0 0-3-16,0 0 1 0,0 0-1 0,0 1-5 0,0-3-7 16,-2 0-21-16,2 1-40 0,0-1-63 15,-1-1-102-15,1 2-123 0,0-1-214 0,-3-1-195 16,6-1 27-16</inkml:trace>
  <inkml:trace contextRef="#ctx0" brushRef="#br1" timeOffset="306322.3136">9028 12896 1 0,'0'0'494'0,"-1"-1"-71"0,0 0-181 0,2 2-124 16,0-1-83-16,-1 1-30 16,1-1-4-16,-1 1 6 0,0 3 10 0,5-1 20 15,-1 4 16-15,3-1 11 0,-3 1 4 0,4 1 1 16,-2 2 0-16,0-1-10 0,3 2-3 0,-5-1-6 0,4 1-11 16,-2 1-4-16,0 2-7 0,1-1-4 15,-4 3-3-15,4-4 0 0,-4 0-5 0,2-2-3 16,-2 0 0-16,-1-2-2 0,1-1 0 15,0-1 4-15,-2 0 0 0,0-1 2 0,0-1 0 0,-1-1 1 16,0-1 1-16,0 2 3 0,0-3 2 16,0 0 0-16,0 0 2 0,0-1-2 0,0 0 5 15,0 0 13-15,0 0 10 0,0 0 15 16,0 0 11-16,0-1 5 0,0 1 5 0,0-1-15 16,0-2-19-16,0-3-25 0,0 1-18 0,0-2-11 15,0-2-5-15,0 0-2 0,0-2-7 0,6-2 0 16,-3-1 2-16,3 0 2 0,-2-1-1 0,4 1 4 15,-4 0 2-15,3 3-3 0,1-1 6 0,-3 3-4 16,4 1-4-16,-2 2 2 0,-3 1-6 16,3 1 4-16,-4 0 2 0,5 1 1 0,-6 1 1 15,2 1 0-15,0 2-1 0,-2 1-1 0,4 1 3 16,-2 1-2-16,1 0 2 0,1 1 2 16,1 1-2-16,1 1 4 0,-3-2 0 0,4 2 1 0,-4 0 2 15,1 1 0-15,2 0-1 16,-1 0 0-16,-1 2 3 0,0 0-2 0,-2-1 0 0,2 1 1 15,-3-3-7-15,4 1 6 0,-4-1 0 0,0 0-2 16,2 1 7-16,-2-1-3 0,-2 1 1 16,2-3 2-16,1 2-2 0,-3-2 1 0,0 1 0 15,1 1-1-15,1-2-7 0,0 0-8 0,-2 0-31 16,1 0-53-16,-2 1-76 0,5-3-100 0,-2 0-126 16,2-1-268-16,1-2-465 0</inkml:trace>
  <inkml:trace contextRef="#ctx0" brushRef="#br1" timeOffset="306757.5241">9584 12943 128 0,'-1'-3'577'0,"-4"-4"-92"16,2 2-69-16,-1 0-91 0,1 3-68 15,0-1-71-15,-1 2-55 0,1 1-45 0,2 1-42 16,1 0-44-16,0 1-22 0,-1 0-7 15,-1 4 3-15,-2 2 16 0,0 2 10 16,-1 2 3-16,1-1-2 0,0 2 2 0,-3-1-1 0,4 3 0 0,-2 0 1 16,4 1-4-16,0-1 1 15,1-2 0-15,1-2 0 0,-1-2 4 0,5-1-1 0,-1-1 3 16,3 0 0-16,-3 0 4 0,3-4 1 16,-3 1 2-16,3-1 6 0,-1-1 0 0,2-2 5 0,0 0 4 15,-1 0 2-15,0-3 3 0,2-1-1 16,0 0 2-16,0 0-2 0,1-1-1 0,-3-1-1 15,0-1-2-15,-1 1-1 0,2-1-7 0,-4-2 0 16,3 0 1-16,-5 1-1 0,1-3 4 16,0 1 0-16,-3-2-1 0,0 1-3 0,-2 0-1 15,-1-1-4-15,1 1-3 0,-4 2-3 0,1-1-7 16,-4 0-2-16,0 1-2 0,0 2-4 16,0 0 0-16,-1 2-3 0,-2 1-1 0,0 2-1 15,2 1-2-15,-1 1-2 0,-1 0-3 0,3 2-8 16,0-1-16-16,-1 3-34 0,4 0-48 0,3-1-73 15,0 4-92-15,2 1-114 0,0 1-170 16,3-1-139-16,0 1 35 0</inkml:trace>
  <inkml:trace contextRef="#ctx0" brushRef="#br1" timeOffset="307296.8938">9726 12911 121 0,'0'-3'569'16,"-2"-2"-74"-16,2 2-105 0,0-1-81 0,0 1-74 16,2 1-62-16,-1 0-49 0,0 1-42 15,0 1-33-15,0 0-24 0,-1 0-14 0,3-1-7 16,3 1-4-16,-2 1 4 0,3 0-3 0,0 4 1 16,0-1 1-16,0 2 0 0,4 2 2 15,-2 1 1-15,0-1 0 0,1 4-1 0,0 1 4 16,0 0 8-16,1 3 2 0,-1-2 2 0,-1 4-2 15,0-1-7-15,-2-2-1 0,0-1-2 0,-1-3-1 16,-3 1 1-16,3-3-1 0,-2 1 0 16,-3-2-1-16,3-1 3 0,-1 0-1 0,-2-2 2 15,-1-1 3-15,0 1-2 0,0-1 2 0,-1-2 0 16,1-1 1-16,0-1 3 0,-1 1 8 16,1-1 11-16,0-1 12 0,-2 0 12 0,2 1 7 15,2-1 4-15,-4 0-13 0,2-1-17 0,-4-1-16 16,3-3-17-16,-3-3-4 0,1-2 2 0,0 1-5 15,2-2 0-15,1-2-2 0,0 0-2 0,1-5 0 16,0-2 0-16,4-1 0 0,0 0-3 0,5-1 0 16,-2 1-1-16,2 1 1 0,2 0 1 15,1 4 0-15,-1 0 2 0,0 2-1 0,1 1-1 16,-1 1 2-16,0 2 0 0,2 1 2 0,-2 4-2 16,-2 0 0-16,0 2 0 0,-2 0 0 0,0-1 3 15,-2 4 0-15,1-1 1 0,-3 1-3 16,-1 1-2-16,1-1 2 0,-2 1-1 0,-1 0 3 15,-1 0-1-15,0 0 0 0,0 0-1 0,0 0 0 16,0-2 2-16,0 2 1 0,0 2-2 0,0-2-2 16,-1 0-11-16,1 1-14 0,-1-1-32 15,1 1-44-15,-2 2-68 0,-3 3-166 0,1 2-539 0,-6 3-690 16</inkml:trace>
  <inkml:trace contextRef="#ctx0" brushRef="#br1" timeOffset="317116.8378">13694 10735 1 0,'-1'-3'0'0,"0"1"346"0,-1-2-28 0,0 2-60 15,0 0-29-15,2-1-32 0,0 1-29 0,0 1-27 16,0 0-22-16,0-1-18 0,2 1-22 16,-2 1-21-16,0 1-24 0,0-1-18 15,2 2-14-15,-2-2-8 0,0 0-5 0,0 1-15 0,0-1-8 16,0 1-2-16,0 3 7 0,3-2 16 15,-2 1 12-15,-1 2 9 0,2 1 1 0,-1 3 0 16,1-2 2-16,1 2 0 0,-2 2 3 0,0 0-2 16,0 1-1-16,0-1 0 0,0 1-1 0,1 0 1 15,0 1-1-15,-1 0 0 0,1 0 0 16,-2 3 0-16,2-3 2 0,1 3 3 0,0-2 1 16,-2 3 0-16,0-3-1 0,0 1-1 0,-1-1-5 15,1-2 3-15,-1 2 0 0,0-3 1 16,0 3 0-16,0-5-5 0,0 0 1 0,0-1-2 15,1-1 3-15,-1 0 1 0,0 0-3 0,0-2 1 16,-1 0-2-16,1-1 1 0,0 1 1 0,0-1 2 16,0-2 2-16,0 1 0 0,0-1 4 0,0-2 4 15,0 1 8-15,0-2 15 16,0 1 14-16,0-2 19 0,-1 2 13 0,1-1 9 0,0 1-8 16,0-2-22-16,0-3-23 0,-2 2-30 15,-2-5-6-15,-1 1-5 0,4-1 0 0,-3-2 2 16,0-1-4-16,2 0 1 0,-4-2-3 0,3-2 1 15,-3 1-1-15,1-2 2 0,3 0 1 0,-4 2-4 16,3-1 1-16,-1-2-2 0,0 2 2 0,2-2 2 16,-2-1-2-16,0 4 2 0,2-2-4 0,0-2 1 15,-2 4 0-15,3 0 1 0,0-2 2 16,1 4-3-16,-1-3 0 0,2 1-2 0,-1-1 1 16,1 0 2-16,2 2-1 0,0 0 2 0,-1-2-3 15,-1 0-1-15,3-2 0 0,1 2-3 0,-3-2 2 16,5 2-4-16,0 2-3 15,-1-1-2-15,4 2 0 0,0-3 3 0,4 3 2 0,2-1 4 16,-2 1 0-16,4 1 2 0,1 0 0 0,0 1 0 16,1 2 3-16,2 1-1 0,-3 0-1 0,3 2-1 15,-2 1-2-15,-1 1 1 0,-1 3 0 0,-5 1 1 16,5 2-3-16,-6 3-4 0,0 0-1 16,-1 3-2-16,1 0 5 0,-3 3 0 15,-1-1 1-15,-1 1 0 0,-3 3 0 0,3-2 3 0,-4 4 3 16,-2 0 1-16,-2 1 2 0,0 5-1 0,-5-1 1 15,1 1 0-15,-2-1 3 0,-1-1 0 16,-3-3-1-16,-1 2 0 0,0-3-2 0,1-2 1 16,0-1 3-16,-3-3 1 0,2 0 0 0,1-1 1 15,-1-3 1-15,1 0-1 0,0-1 6 0,-1-2 0 16,-2 0-1-16,2-3 0 0,2-1-3 16,3 0 2-16,-3 0 0 0,5-1 3 0,-2 0 0 15,4 1-2-15,0-3 2 0,-1 1-6 0,2 1 2 16,1-2 0-16,0 1-4 0,0 0 0 0,-2 1-5 15,3-1-3-15,0 1 2 0,0 0 1 16,0 0-2-16,3 0-2 0,-3 0-6 0,1-1-3 16,-1 2-4-16,1-1-4 0,-1 1-10 0,0 1-7 15,0-1-7-15,1 3 0 0,3-1 12 0,1 2 12 16,-2 0 8-16,5 5 4 0,2-3 2 0,0 2 0 16,-1 3 1-16,3-3 3 0,2 2-1 15,1 0 3-15,-2 1-3 0,5-1-1 0,1 0 3 16,3-3 0-16,-1 3 5 0,3-3-1 15,0-2-3-15,-1 1-1 0,1-2 0 0,0-2 5 16,-1 0-2-16,-1-1 2 0,1-1-1 0,-4 0-3 16,-2-2 3-16,2 0 1 0,-3-2 3 0,-1 1 4 15,-2-3-1-15,-1 0 0 0,1 1 2 0,-6-4 1 16,-1 3 2-16,-2-1 2 0,0-1-3 16,-2 0-5-16,-2-2 0 0,0-2-3 0,0 4 2 15,-3-5 0-15,-2 3-7 0,1 1 0 0,-3-2-6 16,3 3 3-16,-5-2 1 0,2 5 1 0,3 1-1 15,-2 1-4-15,5 2-1 0,0 1-9 16,1 0-9-16,0 0-17 0,0 0-16 0,1 2 5 16,-1 1 5-16,1 1 18 0,0 3 18 0,5 1 3 15,-2-1 6-15,3 2-1 0,4-2 0 16,-2 0 3-16,0 0 2 0,1 1 6 0,1-3-4 16,-1-2 3-16,2-1-3 0,-2-1 2 0,2 0 6 15,1-2 0-15,-3-2 4 0,3 1-2 0,-1-4 0 16,-1-4-3-16,0 3-1 0,1-2 2 15,2-2-4-15,-4 1 0 0,0-1-3 0,-1 1-3 16,-3 1 5-16,1-3 0 0,-4 4 4 0,-1-2 2 0,2 3-3 16,-4 2 0-16,0 0-2 0,0 0 5 15,-2 2-4-15,0 0 1 0,1 2-3 0,0 1-7 16,1 0 3-16,-1 0-6 0,1 0-3 0,0 1-9 16,0-1-10-16,0 3-1 0,0 0 1 15,-1 4 11-15,0 2 7 0,0 4 3 0,-1-1 0 16,2 7-8-16,0 1 9 0,0 5 0 0,-2 1 2 15,0 3 4-15,0 4-6 0,-2 4 1 16,-3 2 0-16,-1 0 1 0,-1 3 0 0,-1-2 0 16,1 3-1-16,-3-1-2 0,1 0 4 15,-1 0 0-15,-5 1 3 0,4-1 0 0,-4-2-3 0,3-3-3 16,-1-6 0-16,2-5 2 0,1-2 0 16,-3-4 0-16,1-3 1 0,-2-2-2 0,2-1 0 15,-5-2-1-15,6 1 4 0,-4-4 2 0,3-1-4 16,-1-2-1-16,1-2-1 0,0-2-3 0,0-3 5 15,3-1-3-15,-1-3-2 0,-3-4-3 0,0 2-4 16,4-5-2-16,-4-1 0 0,3-2 2 16,1 0-2-16,-1-3 0 0,2-2 0 0,1 4 1 15,-1-2 4-15,3-1 0 0,0 0-1 0,0-3-4 16,6 2-4-16,0-2-4 0,2 2-4 0,6 0 0 16,1 0-1-16,2 0 3 0,4 2 2 0,-2 1 1 15,8-1 4-15,1 1 2 0,5-1 2 16,3 0 3-16,4 0 3 0,3 1 3 15,5-1 3-15,4 3 4 0,-1-3-3 0,2 1 1 0,-1 1-2 16,-2 0-1-16,3 1 3 0,-3 0 1 0,0 0 1 16,2-1 3-16,-7 2-5 0,-2 0 1 15,2 1 0-15,-5 0 4 0,-2-1-1 0,-5 2 0 16,-3-3 0-16,-3 3-3 0,-5-1 6 0,1 3 3 16,-6-2 4-16,1 2 4 0,-4 1 2 15,-3-2 3-15,-2 3 0 0,2 3 5 0,-4-4-3 16,0 2-2-16,-4 1-3 0,2 2-9 0,0-1 3 15,-4 1-3-15,3-1-6 0,-6 2-1 16,1-1-10-16,0 3-4 0,-5 0-1 0,-1 3 2 16,-4 1-1-16,2 1 0 0,-2 3 1 0,2 2-5 15,2 2 3-15,1 3 2 0,4-1 2 0,0 2 2 16,2 1-3-16,5-2 0 0,1 1-3 0,2-2 2 16,1 1 4-16,4-4-2 0,-2 2 4 0,4-4-2 15,-3 0 1-15,3-1 4 0,1-1 0 16,1-1 1-16,-1-2 2 0,1 0-1 0,2 0 1 15,-1-3 6-15,-1-1-2 0,2-2 2 0,2-2-1 16,-3-1-4-16,0 0 2 0,0-2 3 16,0-1-2-16,-2 0 3 0,-1-2-3 0,-3 3-1 15,4-3-1-15,-4 2 1 0,0-1 3 0,-3-2 0 16,3 0 0-16,-4 0-3 0,0 2 0 0,-1-1-1 16,0 3 0-16,0 1 2 0,-1-1-3 15,1 3-3-15,-1 1 0 0,1 1-4 0,0 1 2 16,0 2 1-16,0-1 0 0,0 0-3 0,0 1-3 15,0 1-2-15,0 0-6 0,-1 0-5 16,1-1-8-16,1 3 0 0,-1 0 4 0,0 3 7 0,1 3 9 16,-1 2 2-16,1 1 4 0,0 1-1 15,0 2 0-15,-1 0-1 0,1 1 0 0,0-1 4 16,2-2-3-16,-2 2 0 0,0-3-1 0,2 3-2 16,-2-2 4-16,1 1 0 0,3-1 1 0,-3-2-1 15,4-2-2-15,-3 2-11 0,0-1-29 0,3 1-46 16,-1-1-78-16,3-2-99 0,-1 1-172 15,-2-2-445-15,3-3-629 0</inkml:trace>
  <inkml:trace contextRef="#ctx0" brushRef="#br1" timeOffset="317700.1394">15219 10855 700 0,'1'-3'555'0,"3"-2"-178"0,-2-1-111 16,0 0-52-16,0 2-40 0,2 2-31 0,-2 1-24 0,-1-2-36 15,1 1-31-15,0 1-26 16,1 1-18-16,-1 2-10 0,0-1-7 0,0 2 0 0,4 0-1 16,-3 1 4-16,4 4 3 0,-3 1 3 0,3 3 2 15,-4-1 0-15,4 1-1 0,-4 0-1 0,3 3 2 16,-4-3 1-16,0 0 2 0,-2-1 1 15,2 1-1-15,1-1-3 0,-2-3 2 16,0 2-2-16,-1-2 4 0,1-2 0 16,-1 1-2-16,0-3 2 0,0 0-1 0,0 0 1 0,0-3 3 0,0 0 1 15,0-1 6-15,0 0 12 0,0 0 15 16,0-1 19-16,1 1 18 0,-1-1 2 0,0-1-13 16,0-2-23-16,1-1-21 0,0-3-16 0,3 0-2 15,-1-3 0-15,-1 0-3 0,6-3-2 16,-5 0-1-16,4 0-2 0,-3 1 4 0,4-1-2 15,-1 1-1-15,-2-1 0 0,3 2-3 0,-2 1 4 16,-2 3 1-16,3 2 2 0,-3-2-1 0,3 3 1 16,-3 1-3-16,2 2-3 0,-3 1 3 15,3 1-3-15,-4 0-1 0,1 0-1 0,-1 2-7 0,4 0 3 16,-3 2 5-16,4 2 2 0,-3 1 3 16,5 0 0-16,0 2-4 0,-2 1-1 0,-2 0 3 15,4 3-1-15,-2-4 0 0,-2 3 2 16,2-3-3-16,0 0 3 0,-3 0-1 0,-1-1 1 15,3-2 2-15,-4 1-1 0,3-2 0 0,-1-1-1 16,3 0 3-16,-3-1 2 0,2 0 6 0,-1-2 5 16,3 1 0-16,4-2 2 0,3 0-1 0,0-2-4 15,4 0-1-15,0-2-4 0,-1 1-1 16,-2-1-2-16,0 1 0 0,-5-1-4 0,1-2-12 16,-2 1-25-16,-3 2-67 0,-1-2-130 0,1 3-372 15,3 1-1008-15</inkml:trace>
  <inkml:trace contextRef="#ctx0" brushRef="#br1" timeOffset="328350.3096">17375 5942 1 0,'0'-3'0'0,"0"0"0"0,0-1 214 0,1 0 55 16,1 0-44-16,-1 2-34 0,0 0-31 0,0-1-21 16,0 2-21-16,-1 0-11 0,1 0-4 15,4-2-3-15,-4 3-2 0,0-1-14 0,-1 1-14 16,0 1-15-16,0-1-14 0,0 0-8 0,0 2-9 16,0-2-8-16,-1 1-6 0,1-1-15 0,0 1-11 15,0-1-12-15,0 1-10 0,1-1 8 16,-1 1 9-16,1 2 17 0,0 0 11 0,0 1 3 15,0 3 2-15,3-2 1 0,-1 2 4 0,-1 2 0 16,1-1 2-16,0 2 3 0,0 3-3 0,-2 0 2 16,1 2 2-16,2 0-2 0,-3-1 6 0,0 1 2 15,0-1 0-15,-1 4 2 0,0-1 1 0,0 1-3 16,-1 0 0-16,1-1-1 0,-1 1-2 16,0 0 0-16,-1-1-2 0,2 2-6 0,-2-2-3 15,0-1-2-15,2-1 0 0,-1 1 0 0,1-2 1 16,-1-1-5-16,1 2-1 0,0-5-2 0,-1 0-3 15,0 2 3-15,1-4 3 0,0 0 0 16,0-1 2-16,1-3 2 0,-1 1-4 0,0 0 1 16,0-1 2-16,0 0-1 0,0-2 5 0,0-1 4 15,0 1-1-15,0 0 3 0,0-1 0 16,0-1-2-16,1 0-1 0,-1 0-2 0,0 0-4 16,0 0-7-16,0 0-18 0,0-1-29 0,1 0-20 15,0 0-23-15,-1-2-60 0,2-1-111 16,2-2-212-16,0-2-294 0,3-2-216 0</inkml:trace>
  <inkml:trace contextRef="#ctx0" brushRef="#br1" timeOffset="328871.4406">17413 5990 1 0,'0'-8'0'0,"0"-4"0"0,0-1 66 0,2 2 235 16,0 3-41-16,0-1-23 0,1 2-36 0,-1-1-28 15,3-1-29-15,-1 3-30 0,4-1-24 0,1 0-17 16,0 0-8-16,1 1-11 0,2 2-4 16,1-2-5-16,0 0-6 0,2 3-4 0,1 0-9 15,0 2-7-15,2 1-6 0,-2 3-4 16,2-1-2-16,2 5 0 0,1-1-3 15,-1 2-2-15,0 3 2 0,1-1-2 0,-1 4 0 0,-2 0 1 16,1 3-2-16,-2 1 0 0,0-1 0 0,-2 2 2 16,-1 0-2-16,-3 1 0 0,-1-1 1 0,-2 0-3 15,-2 2 4-15,0 1 3 0,-3-1 1 16,-2 1 4-16,-1-1 2 0,-1 3 0 0,-2-4 2 0,-2 2 4 16,0-1 2-16,-4 1 7 0,1-3 2 15,1 1-1-15,-3-1 2 0,-3-2 0 0,1-5 0 16,1 1 6-16,-2-2-3 0,1 0 0 15,-4-3-1-15,0 2 0 0,0 0 1 0,-2-3-1 0,-3 0-1 16,1 0-7-16,0-3 0 0,2-1-2 16,-2 1-3-16,4-3 3 0,-2 0-4 0,6-1-1 15,1 0 2-15,1-1 0 0,1 0 3 0,1-2 1 16,4 1-2-16,-3 0-5 0,5-1-3 16,-3-1-8-16,2-2-7 0,-1 2-4 0,-1 0-21 15,1 0-14-15,-3 0-17 0,5-1-31 0,0 3-25 16,-1 1-47-16,1 0-86 0,2 1-144 0,2-2-226 15,1 1-111-15,1 0 285 0</inkml:trace>
  <inkml:trace contextRef="#ctx0" brushRef="#br1" timeOffset="329391.2159">18253 6200 320 0,'0'-5'559'0,"-1"-6"-164"0,-2 1-63 16,-2 1-42-16,2 1-71 0,-2 1-61 0,0 0-47 16,-1 2-37-16,-4 0-14 0,3 0-13 15,-5 0-10-15,0 2-5 0,-1 1-3 0,-4 1-7 16,1 2-5-16,-5 1-5 0,1 3-7 0,-3 4-2 16,2 0-1-16,1 3 0 0,0 4-2 15,4-2-1-15,0 5-1 0,0 0-4 0,3 2 4 16,2 2 2-16,1 2 0 15,3-4 4-15,4 0-4 0,3-3 1 0,6-3 1 0,-2 1-2 16,6-5 6-16,-1-1 0 0,2-1-1 0,2-4 3 16,-1-1 2-16,5-1 7 0,-1-2 9 0,2-4 5 15,0 0-3-15,3-1-4 0,1-3-1 0,-3-2-2 16,1 0 0-16,-4-1-1 16,1-1 0-16,-3-2-2 0,-2 1 2 0,0-2 1 0,-1 1 0 15,-4-3 4-15,1 0-6 0,-1 2 1 0,-2-2 3 0,1 3-3 16,-3 1 1-16,0 1-5 0,-3 1-4 15,1 0-3-15,-1 5 4 0,0-2 2 0,0 3 3 16,0 2 6-16,0 1-8 0,0-1-7 16,0 4-7-16,0-2-21 0,0 1-12 0,0 0-8 15,0 2 2-15,1 2 8 0,-1 6 17 0,2-1 8 16,0 4 1-16,-1-2 6 0,0 3-5 16,1 3 2-16,0-3 1 0,1 1-4 0,-2 0 3 15,1 0 2-15,1 0 0 0,-1-1 5 16,2-1-3-16,1 0 0 0,-1-1-2 0,-1-1-2 0,2 3-3 15,-2-5-20-15,2 3-42 0,0-2-64 0,0 0-88 16,1-1-89-16,1-2-136 0,1-1-355 16,1-2-396-16</inkml:trace>
  <inkml:trace contextRef="#ctx0" brushRef="#br1" timeOffset="330034.5086">18595 6134 1027 0,'-2'-5'530'0,"0"-2"-126"0,0-2-126 16,1 5-64-16,-2 0-52 0,1 3-46 0,2 1-41 0,-2 0-33 15,2 0-30-15,0 0-34 0,0 1-15 16,0 1 6-16,0 3 8 0,0 1 20 0,-1 3 10 16,0 0 0-16,0 4 2 0,0-2-1 15,-1 4 1-15,1-1-1 0,1 1 0 0,-1 1-1 16,2-2-1-16,-1 2 3 0,0 0-3 0,1-1 3 15,2 0 0-15,-1-4-1 0,1-1 3 16,2-1-1-16,0-2 2 0,-3 0 3 0,4-1 4 0,0-3 4 16,0-2 2-16,2 2 5 0,3-2-4 15,-1-1 0-15,2 0-2 0,2-2-3 0,-1-2-1 16,-1-1-1-16,-1 0 1 0,1-2-3 0,-2-1 0 16,0 1-2-16,0-3 0 0,0 1 3 15,-3 0 0-15,0-2-1 0,0 0-2 0,-1-2-4 16,-2-1 0-16,1 4 1 0,-3 1-2 0,1-1-1 15,-2 4-1-15,-2 0-2 0,1 1-1 0,-1 1-1 16,1 3-4-16,0 1-8 0,-2 0-12 0,2 0-18 16,0 1-4-16,-1 1 2 0,-1 5 10 15,-1 0 18-15,1 6 6 0,0-2 3 0,0 3 3 16,2 0 0-16,0 1-1 0,2-1 1 0,1 0 0 16,1 1-2-16,2-3 4 0,2 1-1 0,-1-3 2 15,2 0 1-15,0 0 3 0,3-5 4 16,-2-1 2-16,-1 0 1 0,2-2 2 0,-3-2 1 15,3 0 1-15,-2-4 0 0,3 1-1 0,-2-1-2 16,3 0-2-16,-3-2 1 0,0-2-1 0,0 0 1 16,0-1-1-16,-1-3-1 0,-2 0 1 15,1-1-1-15,-2 0 0 0,-1-2-1 0,0 0 1 16,0 0-3-16,-3-2-3 0,1 1-1 0,-2 1-2 16,-2-3 1-16,0 3 0 0,-3-2-2 0,-1 0 2 15,-1 1-4-15,-2 1 0 0,1-1-4 16,-4 1 1-16,1 2 1 0,-4 0 0 0,3 1-2 15,-1 1-2-15,2 3-4 0,-2 2-4 0,3-1-11 16,0 2-20-16,1 3-30 0,0 3-44 16,2 1-51-16,-2 3-77 0,-1 4-135 0,-1 1-262 15,0 4-302-15,1-3 152 0</inkml:trace>
  <inkml:trace contextRef="#ctx0" brushRef="#br1" timeOffset="330686.4451">19118 6042 518 0,'3'-4'650'0,"-2"0"-172"0,3-3-157 0,1 1-80 0,-3 2-48 15,3 1-48-15,-1-1-45 0,0 3-35 16,-1 0-29-16,1 1-26 0,2 0-9 16,1 1-5-16,1 3-1 0,2 1 1 15,-1 4-2-15,1 0 3 0,-1 2 2 0,1 3 0 0,-5 2 1 16,2 2-2-16,-2-1 2 0,-1 1 0 0,-2 1 3 15,2-1 1-15,0 1 0 0,-3 2 0 0,0-2 2 16,1-2-1-16,0-3 3 0,-2-1-1 16,1-4 0-16,0 0-2 0,1-5 1 0,-2 1 0 15,2-4 1-15,-2 0 4 0,0-1 6 0,0 0 9 16,1 0 14-16,-1-1 14 0,0 1 12 0,2-1 0 16,-1-1-14-16,3-1-18 0,-1-3-17 15,4-1-11-15,-1-1-1 0,1-4 2 0,1 3-4 16,3-3-1-16,-2 2-1 0,3-2-3 0,-2 0 6 15,4-2-1-15,-4 2 0 0,1-1 2 0,1 1-4 16,-2 2 0-16,-1 2-2 0,1 1 0 0,1 1-1 16,-2 2-3-16,2 2-1 0,-2 1-2 15,0 1 2-15,2 1 0 0,-1 1 0 0,1 5-1 16,1 2 0-16,1 0-1 0,-3 2 2 0,1 1 2 16,-2 1 0-16,0 1 2 0,-2 0 0 0,-2 0-3 15,2-1 5-15,0-1 0 0,1 0 2 0,1 0 2 16,0-2 0-16,1 1 1 0,1-5 0 15,-1 1 4-15,0-1 2 0,2 0 3 0,0-4 1 16,2 0 1-16,-1-1 3 0,1-2 1 0,3-1-1 16,0 0 2-16,1-3-7 0,1 0-2 0,2-2-4 15,0 0-1-15,1 0 0 0,-1-1 1 16,-2-1 3-16,0 0-4 0,-3 0 6 0,0 2 1 16,-3-2 0-16,-1 1 8 0,-3 0-6 0,0 1 3 15,-4 1 2-15,1 1-3 0,-4 1 6 0,1-2-2 16,-2 2-3-16,0 1-2 0,1 1-4 0,-2-1-2 15,0 0-2-15,0 1 1 0,-2 1-7 0,2 1-2 16,-1-1-3-16,1 2-6 0,0-1 2 16,-1 0-6-16,1 0-6 0,-2 1-6 0,0 0-3 15,1 3-8-15,-7 2-27 0,2 3-40 0,-4 1-92 16,-4 0-194-16,-2 4-603 0,-5-2-635 16</inkml:trace>
  <inkml:trace contextRef="#ctx0" brushRef="#br1" timeOffset="337606.3696">20861 9450 1 0,'0'-1'0'0,"-1"-3"0"0,0-1 0 0,1 3 0 16,0-1 0-16,0-1 0 0,0 1 0 0,0 1 105 15,0 0 45-15,0-1 1 0,0 1-7 16,0 0-23-16,0-1-9 0,0 1-27 0,-1 0-13 0,1-3-10 16,0 3-3-16,0-2 3 0,0 0-4 15,-1 2-1-15,1-1-2 0,0 0-3 0,-1-1-3 16,1 1-4-16,0 1-2 0,-2-1-3 0,2 0 8 15,0 0 7-15,0 1 5 16,-1 0 4-16,1-3-1 0,0 3 0 0,-2 0 2 0,2-1 1 16,0 1 4-16,-1 0 0 0,1-1 2 0,0 1 1 15,-1-2-2-15,1 2-4 0,0-1-10 0,0 0-4 16,1 0-12-16,-1 0-3 0,0 2-1 16,0-2-5-16,0 2-1 0,0 0-7 0,1 1-8 15,-1-1-12-15,0 2-11 0,0-1-12 0,0 0-19 16,0 1-7-16,-1 0 0 0,2 2 7 0,-1 1 19 15,2 0 10-15,-1 2 7 0,1 1 1 16,-1 2 1-16,0 0-1 0,-1 1 1 0,1 3 5 16,-1 0 0-16,1 2 3 0,-1 1-2 0,-1 0-1 15,1 3 3-15,-1 1 5 0,1-1 3 0,-2 1-1 16,0 0-2-16,-1 2-4 0,1 1-1 16,1 0 2-16,-1 1-1 0,-1 0 2 0,1-2-4 15,0 2 2-15,2-3 0 0,-1 1-1 16,-2-1 3-16,1-2-2 0,-1-1-2 0,2 0-1 15,1 0-2-15,-1 1 2 0,1-4 0 0,-1-3 1 16,1 0-3-16,1-2 1 0,0-1-2 0,0-1 0 16,1 0 4-16,-1-2-2 0,1-2 0 15,-2 2 1-15,0-1-1 0,2 0 3 0,-2-1 2 0,1-1 1 16,-1 0-1-16,1-1-2 0,-1 1-1 0,1-2-4 16,0 3-5-16,1-3-27 0,1 0-34 15,-1 0-41-15,-1-1-58 0,1 0-59 0,4 0-123 16,-3-1-343-16,6-2-569 0</inkml:trace>
  <inkml:trace contextRef="#ctx0" brushRef="#br1" timeOffset="338331.8092">21316 9400 798 0,'1'-7'403'0,"0"-3"-115"0,1-1-80 16,1 4-59-16,-1 0-38 0,-1 2-25 15,2 2-14-15,-1 2-14 0,-2-1-19 0,0 4-30 16,0-1-45-16,-2 0-32 0,1 1-1 0,-1 3 13 16,0 3 35-16,-5 4 26 0,-2 2 8 15,-1 5 4-15,-5-1 1 0,-2 4 5 0,-4 1 4 16,-2 2 4-16,-5 1 1 0,-3-1-4 0,1 3-4 15,-2-3-7-15,1 0-4 0,2-3 0 16,3-3-2-16,3-1 2 0,2-2 0 0,1-4 3 16,5-1-1-16,-1-3 1 0,4-2 4 0,1 1 1 15,2-4 5-15,4-2 7 0,2 1 9 0,2-1 9 16,1-2 14-16,0-1 4 0,1 1-14 0,-1-1-16 16,1-2-24-16,1-1-27 0,-1-1-6 0,3-1-9 15,-2-2 0-15,6 2 1 0,-4-1 0 16,4 1 3-16,0-1 0 0,-1 2 1 0,3 0-2 15,-1-1-1-15,-1 2-4 0,5 2-4 16,0-1 1-16,0 3 0 0,1 1 3 0,3 0 5 16,0 2 5-16,1 2 8 0,2 2 5 0,5 1 4 15,0 1 4-15,2 0 1 0,2 3-1 0,1-2 2 16,-1 2 1-16,3-3-3 0,0 2 4 0,-2-1-2 16,3-1-1-16,0-2 5 0,1 1-2 0,-2-3-2 15,-3-1 4-15,1-1-1 0,-2-2 1 16,-1 0 3-16,2-2 3 0,-7 0 1 0,1-2 3 15,-5-2 5-15,0 0 0 0,-3-1 6 0,-2 0 1 16,-3-2 3-16,-1 2-2 0,-4-4-1 0,3 2 3 16,-3-2 4-16,-1 0 4 0,-2 1 0 15,-2-1-4-15,-2 1-8 0,-4-2-8 0,3 2-8 16,-5 1-9-16,1-2-4 0,-4 5-2 0,-3-4-4 16,1 5 0-16,-4-1-1 0,-3 2 2 15,6 2 1-15,-5 1 2 0,2 1 1 0,4 2-5 16,-3 0 2-16,3 4-4 0,3 2 0 0,-1 3 2 0,0-1-3 15,2 5 2-15,2 1-1 0,2 0 1 16,-2 4 4-16,3-2 1 0,1 1 4 16,0-1-2-16,3 3 3 0,1-1-2 0,2-1 0 15,2-1 2-15,4 1-1 0,-1-1 0 0,0-2 2 16,3 0-4-16,2-2-5 0,-1-3-18 0,1 0-28 16,3-3-49-16,-3 0-78 0,2-2-78 15,0 0-164-15,2-3-312 0,1 1-286 0</inkml:trace>
  <inkml:trace contextRef="#ctx0" brushRef="#br1" timeOffset="339817.4692">21972 9660 603 0,'-2'-3'628'0,"-1"-1"-167"0,2-4-122 16,0 6-81-16,1 2-85 0,0 0-70 0,0 1-64 15,0 0-66-15,1 2-38 0,-1 0 2 0,0 2 10 16,1 2 40-16,0 4 24 0,3 2 7 0,0 2 4 16,-2 2-4-16,3-1-1 0,-2 4-3 15,-2 1 0-15,3 2-1 0,0-1 2 0,-2 1 0 16,0 0-3-16,5-4 2 0,-4-2-4 0,3-3 0 16,0-2 2-16,-2-2-3 0,-1-3 5 0,2-1 2 15,-1-1 3-15,-3-2 6 0,1-2 9 0,0 0 17 16,0-1 17-16,0-1 11 0,0-3-9 15,5-1-15-15,3-2-20 0,1-1-22 0,0-3-1 16,2 1-7-16,0-1-1 0,0-2 3 0,0 0 1 16,-2-1 2-16,1-2-1 0,0 0 4 0,0 0-4 15,-2 0-1-15,-2-2 2 0,-1 3-4 16,1-3-1-16,-2 2-2 0,0 3-2 0,0-1-1 16,-3-1 2-16,0 1 2 0,1 0-1 0,-2 1-1 15,-1 1 1-15,1 2-4 0,0 0 4 16,-2 2-4-16,3 0 2 0,-3 0 0 0,1 2-5 15,0 0 7-15,0 3-2 0,0-1 1 0,-1 0 0 16,0 1-1-16,0 2-2 0,0 0-3 0,0 0 5 16,0 2-7-16,0-1-1 0,0 0-3 15,0 1-9-15,0-1 3 0,0 0-4 0,0 1-1 16,0-1 0-16,0 0-3 0,0 2-3 0,0-2 2 16,0 1 7-16,0 3 3 0,0-1 11 0,0 1 2 15,1 1-3-15,0 1 7 0,1 2-2 0,1 0 1 16,-1 0 1-16,-1 2-2 0,1 1 2 15,2 1-3-15,-2 2 3 0,0 0-2 0,1 2 4 16,2-1 1-16,-3 0-5 0,-1 0 4 0,1 2-2 16,2 1-1-16,-2-1 4 0,0-1-4 0,0 1 1 15,3-2-1-15,-2 0 1 0,0 0 2 0,2-2 1 16,-3-2 0-16,4 0-1 0,-2-3 3 16,0 0-1-16,1-1 0 0,-1-2 7 15,2 0-1-15,-2-3 5 0,2 1 5 0,-2-2 2 0,3-1 5 16,1-1 2-16,-1 0-1 0,0-3-5 15,5 1-2-15,-3-3-2 0,1 0-5 0,0-2 4 16,1-1-8-16,-1-2 0 0,0-2-3 0,4 0-2 16,-3-5 0-16,0 2-1 0,-1 0 1 15,2 0-3-15,-1 1 0 0,-2 3-1 0,0-2-1 16,0 2 2-16,-3 1-3 0,2 1 0 0,-1 3-1 16,-4-2-1-16,4 2 4 0,-3 0 0 0,-2 0 2 15,3 2-1-15,-3 0-1 0,1 1 1 16,0-2-1-16,-1 2 4 0,-2 1-1 0,1 0-1 15,-1-1 1-15,0 2-4 0,0-1 3 0,0 1 0 16,0 0 0-16,0 1-2 0,0-2-2 16,0 3-2-16,0-1-1 0,0 0 4 0,0 0 0 15,0 1 0-15,0 0-1 0,0 0-4 0,0-2 1 0,0 2 1 16,1 0 2-16,-1 0-1 0,0 2 0 16,0-2-1-16,-1 0-1 0,1 1 2 0,0-2 0 15,0 1-2-15,0 1 2 0,0-1-6 0,0-1 1 16,0 2 0-16,0-1-2 0,0 0 2 15,0 1-4-15,0-1 1 0,0 0-1 0,0 0 3 16,0-1 1-16,0 1-3 0,0 0 3 0,0 0-6 16,1 0 0-16,-1 0 1 0,0 0 0 0,0 1 2 15,0 0-2-15,0-1 1 0,0 3 0 16,0-3 3-16,1 0 3 0,0 2 1 0,4-1 2 16,-3 2-2-16,0 0 0 0,4 1 0 0,-2-1 0 15,1 1 4-15,-1 0-2 0,3 3-2 16,-2-3 2-16,1 2-3 0,-1 1 3 0,3 0 1 0,0 0-1 15,-3 0-1-15,4 2-1 0,0-1 0 0,0-2-1 16,-2 4 6-16,-1-2-3 0,2 2 0 0,0 0 0 16,-3-3-3-16,1 2 0 15,-2 0 3-15,2 0-1 0,-4 3 0 0,4 0-1 0,-2 0 1 16,-3 0-1-16,1 2 4 0,2-2 0 16,-3-1-2-16,0-1 2 0,0 0-5 0,-1-3 4 15,0 4 0-15,0-4-1 0,0 0 2 0,1-1-2 16,-1 0 1-16,1-3 1 0,-1 0 1 15,1-1 1-15,-1-2 0 0,0 0 5 0,3 0 2 16,-3-1 10-16,0 1 10 0,1-1 4 0,0-1-2 16,1 0-11-16,0-1-10 0,5-4-7 0,-3-1-1 15,5 0 0-15,0-4 0 0,2 2-6 0,0-2 0 16,5-1 0-16,-3-1 3 0,2-2-2 16,1-1 5-16,2 3-4 0,-4 0-2 0,6 0 6 15,-2 1-8-15,3 3 2 0,-1-1-2 0,0 1-7 16,1 3 7-16,0 1-2 0,-3 2 3 15,-4 0 3-15,0 3-3 0,-4 1-2 0,-3 0-4 16,0 1-2-16,0 2 0 0,-3-2-1 0,3 4 1 16,-2 1 2-16,2 3-2 0,-1 0 2 15,-1 3 4-15,2 0 0 0,-3 2 6 0,1 3-3 16,-2-1 1-16,-2 4 1 0,-1-2-1 0,1-1 3 16,-1 0-2-16,1-3-1 0,0 0 0 0,3-1-1 15,-3-2 2-15,1-2 0 0,0-3 6 0,2 1-1 16,-2-3 1-16,1 0 7 0,-1-1-1 0,4-3 10 15,-3 1 2-15,5-1-1 0,0-1-2 0,3-1-7 16,2-1-2-16,4-2-1 0,-2 0 0 16,5-2-1-16,5 0-7 0,-2 0-2 0,4-2-6 15,-4 1-7-15,-1 0-20 0,-2-2-27 0,1 1-36 16,-2 0-42-16,-6-2-45 0,3 1-67 16,-6-1-143-16,-5-2-384 0,0 0-690 0</inkml:trace>
  <inkml:trace contextRef="#ctx0" brushRef="#br1" timeOffset="340076.7627">22625 9176 351 0,'-1'-2'501'0,"0"-5"-101"0,1 2-103 15,0 1-108-15,0 3-74 0,0 0-70 0,0 0-85 16,0 2-92-16,0 1-13 0,0 3-75 0,1 4-315 16,-1 3-290-16</inkml:trace>
  <inkml:trace contextRef="#ctx0" brushRef="#br0" timeOffset="355295.7545">2599 7793 1 0,'-1'-1'0'0,"-1"-1"0"15,1-2 0-15,1 2 0 0,0 1 0 0,-1-1 0 16,0 1 0-16,0-1 67 0,-2-1 86 0,0 2 0 16,2-2-5-16,0 2 4 0,-3-2-10 15,1 0-10-15,2 0-17 0,-1 1-19 0,1 0-3 16,-1 1-6-16,0-2-4 0,1 2-4 0,-1 0-5 15,1 0-7-15,1 0-6 0,0-1-9 0,-1 1-6 16,1 0-8-16,-1 1-2 0,1-1-2 16,0 0 0-16,-1 0-3 0,1 1-4 0,-1-3-3 15,-1 3-6-15,2 0 4 0,-1 0-2 0,1 0 0 16,0 3-2-16,0-3-7 0,0 0-1 0,0 1-2 16,-2-2 1-16,2 2-4 0,0-1-2 15,-1 0-3-15,1 0-4 0,0 1 4 0,0-1-2 16,-1 1 1-16,0 0-1 0,-1 0-4 0,0-1 2 15,-1 2 1-15,2-1 1 0,-1 1 1 0,-1 0-1 16,-3 2 1-16,4-1-3 0,-2 2 5 0,1 0 0 16,0-1-2-16,-3 1 3 0,4-1-3 15,-1 2-2-15,-4 0 2 0,5 0 0 0,-2 0 1 16,0 1 0-16,2-1 0 0,-2 1-3 16,0-1 1-16,2 0 1 0,0 1-1 0,-2-1 2 15,1 2-5-15,3-2-2 0,-2 1 1 0,1-1 1 0,0 2 0 16,-1-2 0-16,2-2 0 0,0 2-2 15,0-1 6-15,0 0 1 0,2 0 2 0,-1 0 3 16,0-1-4-16,0 2 0 0,0-2 0 0,0 1 1 16,2 0 3-16,2-1 2 0,-3 2 2 15,2 0-2-15,1-1 2 0,-1 0 1 0,1-2 0 16,-2 2 6-16,5-2-2 0,-3 0 3 0,1 1 1 16,0-2-2-16,-1-1 6 0,5 0 2 15,-3 0 4-15,0 1-1 0,0-2 6 0,3-2-2 16,0 2-3-16,-1-1 3 0,2-1-8 0,0 1-2 15,1-3-2-15,2 1-3 0,-4 0 3 0,-1 0 1 16,2-2 0-16,-4 1 3 0,0-1-1 0,0 0 1 16,0 1 1-16,-1-1 0 0,0 0 0 15,-2 0-5-15,0-1 1 0,0 1-3 0,-1 0 3 16,0-1 1-16,0 1 1 0,-1-1 3 0,-1 0-4 16,0 0 2-16,-1 1-2 0,0-1-2 0,0-1-4 15,0 2-2-15,0-2-5 0,-2 1-4 16,1 1 4-16,0-1-2 0,-2 1 0 15,0-1-2-15,0 1-1 0,1 0 1 0,-3 1-1 0,3-1 2 16,-1-1-2-16,-3 0-2 0,1 2-1 16,1-1-3-16,0 1 3 0,-2 1 0 0,3-3 0 15,-2 3 4-15,1 1-6 0,1-1 0 0,-3 0-1 16,2 2 0-16,-3-2 0 0,4 1-3 16,-3 0 1-16,2 1-7 0,-2-1 5 0,-1 1 2 0,2 1-1 15,-4 0 4-15,5 0-5 0,-3 1 1 16,0-1-1-16,1 2 0 0,-1-1 3 0,-2 1 0 15,2 0 0-15,1-2-2 0,1 1 3 0,1 1-1 16,-2-1 2-16,2 2 2 0,-5-2-9 16,7 1-4-16,-1 0-14 0,-2 1-18 0,4 3-37 15,-2-3-85-15,0 3-114 0,1-1-191 0,1 3-278 16,2 0-337-16</inkml:trace>
  <inkml:trace contextRef="#ctx0" brushRef="#br0" timeOffset="356123.8046">3006 7671 1 0,'-5'-1'0'0,"2"-4"0"0,-3 3 0 0,2-2 134 16,-2 2 113-16,3-2-36 15,-1 3-39-15,0-1-24 0,2-1-16 16,0 1-19-16,0 1-7 0,-1 0-5 0,2 1-6 0,0-2 3 15,0 1 1-15,1 1-3 16,-1-1-4-16,1 0-9 0,0 1-5 0,0 0-7 0,1-2-9 0,-1 4-6 16,1-4-11-16,-1 2-13 0,1 0-16 0,0 0-10 15,2-1-9-15,1-2-3 0,0 2 0 16,2 0-2-16,-1 0 4 0,2 0-1 0,0 0 2 16,2 1 1-16,-3 0-2 0,3 0-3 0,-2 1-2 15,0 1-2-15,0-1 0 0,1 3 2 0,-2-3 0 16,0 3 0-16,3 0-1 0,-4 2 1 15,1 0 1-15,-2-1 3 0,2 2 3 16,-2 1 0-16,0-1 0 0,-1 1 2 0,-1 3 2 0,0-2 1 16,0 1 1-16,-2-2-1 0,-2 2-1 0,0 2 1 15,0-2 1-15,-1 3 3 0,-2-2 3 0,0 3 2 16,-3-2 1-16,-1 1 1 0,2-3 0 16,-4 1 1-16,0-2 1 0,2 2-4 0,-1-4-3 15,3 0-1-15,0 0-4 0,-3-1 1 0,6-2-2 16,-2 1-2-16,3-2-1 0,0 1-2 15,1-1 0-15,2-2 0 0,-2-1 0 0,4 0 2 16,-2 0-1-16,0 0 1 0,1 0-2 0,-1-1-5 16,1 1-12-16,-1 0-2 0,3 0 6 0,0 0 8 15,6 0 13-15,2 0 3 0,2-2-2 0,3 1 1 16,3-1-3-16,2 0-2 0,2 0-1 16,-3-1-1-16,4 1 0 0,-1 0-2 0,0 0 5 15,-2-2-2-15,3 1 3 0,1 0 1 0,-3 0-3 16,-2 0 0-16,-2 0 0 0,-3 1-1 0,2 0 0 15,-5-1 2-15,-2 2 1 0,0 0 0 16,-4 0 3-16,-2 0-4 0,-1 1 3 0,1 0 2 16,-3 0 6-16,-1 0 10 0,-1 0 8 0,1 0 4 15,0 0 0-15,-3 0 0 0,3 0-3 16,-1 1-3-16,1-1-2 0,0 0-9 0,0 0-3 16,0 0-6-16,-1 0-3 0,1 0 0 0,0 0-4 15,-2 0-1-15,2 0-4 0,0 0 0 0,0 0-6 16,0 0-7-16,0 0-15 0,0 1-18 15,0 0 0-15,-2 2-39 0,0 2-143 0,-1 1-349 16,0 3-881-16</inkml:trace>
  <inkml:trace contextRef="#ctx0" brushRef="#br0" timeOffset="358057.9228">7098 6186 1 0,'0'-1'0'16,"-1"1"0"-16,1-1 0 0,0 1 0 15,1-1 0-15,-1 1 0 0,0 0 0 0,-1-1 0 16,0 0 0-16,1-1 0 0,-1 1 0 0,1 1 0 16,0-1 32-16,-1-2 128 0,1 2-27 15,0-1-12-15,0-1 0 0,-3 2-10 0,3-1-7 16,0 1-8-16,0 0-15 0,0-2-7 0,0 2-4 16,-1 0-2-16,1 0-5 0,0-1 3 0,-1 1 0 15,1 0-1-15,0 0 2 0,0-1 1 0,0 1-4 16,0-2-7-16,1 0-9 0,-1 2-11 15,1-2-10-15,2 2-5 0,-2-1-7 0,1 1-3 16,-1-1 0-16,2 0-1 0,2 0 6 16,-3 0 4-16,0-1 2 0,3-1 2 15,-3 2 1-15,-1 0 1 0,1-1 1 0,3 1 0 0,-2 0-2 16,1-1-7-16,2 1-7 0,-2 0-8 0,3-1-2 16,2 0 0-16,0 0-3 0,-2 0 3 0,3 2-2 15,2-2-1-15,0 1-2 0,-1 2 0 16,1-1 0-16,0 0-2 0,3 2 0 0,-4-1-5 0,0 1-2 15,1 1 0-15,-3 1 0 0,1-2 4 16,0 2 1-16,-1 2 1 0,-1-1 0 0,-4 1-3 16,4 0 0-16,-4 1-2 0,2-1 2 0,-3 1 1 15,3 0 0-15,-4 1 3 0,-1 0 1 0,0-1 3 16,-1 3 0-16,0 0 0 0,0 0 3 16,-1 2-4-16,-1 0 1 0,-3 1 0 0,1 0 1 15,-2-2 2-15,2 4 2 0,-5 0 3 0,0-1 2 16,-2 1 1-16,-1 0 1 0,0 1-2 15,-4 1 0-15,3-4-4 0,1 2 0 0,-2-4 2 16,2 2 0-16,1-5 4 0,1 0-3 0,0 3-1 16,-2-3 0-16,3-1-2 0,0 0 5 0,0 0 0 15,-1-1-1-15,6-2-1 0,-3 1-3 16,5-2-3-16,0-1-4 0,1-1 2 0,1 0-3 16,0 2 1-16,1-2 2 0,-1 0 0 0,1 0 4 15,0 0-4-15,0 0-4 0,0 1-6 16,1-1 4-16,3 0 4 0,3-1 8 0,1-1 6 15,4 2-5-15,0-1-1 0,7 1-2 0,-2 1-6 16,1-1 4-16,-2 2 0 0,2-1-1 0,-1-1 4 16,0 1-4-16,-4 2-1 0,0-1 0 15,-2-2 1-15,0 1-1 0,-1 0 1 0,-2 0 1 0,0 2-2 16,1-3 6-16,-5 0 2 0,3-2 0 16,-2 2 3-16,-2 0-4 0,3 0-1 0,-4 0 0 15,-2-1-1-15,0 1 3 0,-1 0 5 0,0 0 5 16,0 1 4-16,0-1 8 0,0 0 2 0,0 0-3 15,0-1 3-15,-1 1-10 0,1 0 0 16,0 0-3-16,0 0-2 0,0 0 0 0,0 0-6 16,-1 0-6-16,1 1-7 0,0-1-7 0,0 0-10 15,0 0-27-15,1-1-45 0,-1 1-63 16,1 1-134-16,0 1-294 0,6 1-719 0</inkml:trace>
  <inkml:trace contextRef="#ctx0" brushRef="#br0" timeOffset="358796.8655">7792 6091 1 0,'5'-2'0'0,"-3"-1"0"0,1-1 0 0,3 1 0 15,-3 1 0-15,-1 1 0 0,1 0 0 0,-2-2 0 16,-2 3 0-16,-2 0 0 0,3 0 0 16,-1 3 0-16,1-3 0 0,0 1 0 0,0-1 0 15,0 0 0-15,0 1 0 0,0-1 0 0,0 0 0 16,0 0 0-16,0 1 0 0,0-1 0 15,0 1 0-15,0 2 0 0,0-2 0 0,-1 0 0 0,1 1 0 16,0 1 4-16,-1-1 75 0,1 2 0 16,0 0-5-16,0 0-1 0,0-1-1 15,1 2 4-15,-1 0 4 0,1 1-3 0,-1-1 2 0,1 1-6 16,-1-1-8-16,3 0-4 0,-2 2 0 16,-1-2 2-16,0 1 6 0,0 1 6 0,0 2-3 15,0-2-8-15,0 2-6 0,0 0-9 0,0-1 3 16,0 0-5-16,0 2-4 0,0 0-3 0,0 1-14 15,0-1-1-15,0 2-2 0,0-2-2 16,0 1-3-16,0-1 0 0,0 1-2 0,0-1-5 16,0 1 4-16,0 1-2 0,0-4-1 0,0 3 5 15,0-2-2-15,0 2-2 0,0-2 2 0,0 0-2 16,-1 0 1-16,1-3 2 0,0 2-3 0,-3-1-4 16,3-2 1-16,0-1 1 0,0 0 3 15,3-1 7-15,-3-2-2 0,0 1 7 0,0-2 9 16,0 0 6-16,0 0 7 0,1 0-1 15,-1 0-6-15,0-2-7 0,0 2-4 0,0 0 1 0,0 0 1 16,0-1 7-16,0 1-1 0,0-1 0 0,0 1-7 16,0 0-15-16,0-1-31 0,0 0-46 15,0 0-59-15,0-1-193 0,0 0-384 16,2-3-607-16</inkml:trace>
  <inkml:trace contextRef="#ctx0" brushRef="#br0" timeOffset="359560.9108">8029 6038 1 0,'2'-2'0'0,"0"-3"0"0,0 1 0 16,4-2 0-16,-2 2 0 0,1 2 0 0,-3 0 0 16,0 0 91-16,-2 1 183 0,0 1-10 15,0 0-42-15,0 0-47 0,0 0-43 0,0 0-49 16,0 0-34-16,0 1-18 0,0-1-9 0,0 2 4 15,0-2 2-15,0 0 2 0,0 0 7 0,0 0 9 16,1 0 9-16,-1 0 7 0,1 0 4 16,-1 0-4-16,0 0-5 0,0 0-6 0,1 0-7 15,2 0-5-15,-1 0-5 0,1 0-8 0,5-2-5 16,-1 1-5-16,4-1-2 0,-1 1 1 0,2 0-1 16,0 0-2-16,4 0-2 0,-2-1-2 15,2 0-4-15,-1 1 1 0,-3 0-2 0,4 0 0 16,-5 1 0-16,0 0-1 0,0-1-1 0,-2 2 0 15,0 0 0-15,-6-1 0 0,4 1-2 16,-5-1-1-16,0 0-2 0,-1 1-1 0,2 1-2 16,-2 0-1-16,0-2 2 0,-1 1-2 0,1 0 3 15,0 1 1-15,-1 0 1 0,0 2 1 0,1-1 1 16,0 2 0-16,-1 0-3 0,0-1 4 16,0 3-1-16,0-3 0 0,0 1 2 0,0 3-2 15,0 1 1-15,-1-2 0 0,0 4 1 0,1-1 1 16,-1 2 1-16,0 0 2 0,1 0 1 0,0 1-1 15,-1 0 1-15,1 0-1 0,-1 2 3 16,-3 0 0-16,3-1 1 0,0 1 2 0,0 1 0 0,-1-1 0 16,-2 1-2-16,0 0-2 0,2-1 1 15,0 2-1-15,-2 0 2 0,2-3 5 0,-5 2 3 16,5-1 2-16,-2-2-1 0,-3 0-5 0,6-4-6 16,-2 2-1-16,0-2-2 0,2-2 1 15,-1-2-1-15,2 1 3 0,-1-2-1 0,0-1 2 16,1-1 2-16,0-2 0 0,0 1 3 0,0-1 5 15,0-1 8-15,0 1 8 0,0 0 9 0,0 0 11 16,1 0 2-16,-1 0 2 0,0 0-9 0,0 0-10 16,-1 0-12-16,1-2-11 15,0 2-11-15,0 0-13 0,0-1-27 0,0 1-41 0,-1-2-56 0,1 1-94 16,0 1-157-16,-1-2-271 0,-2 1-626 16</inkml:trace>
  <inkml:trace contextRef="#ctx0" brushRef="#br0" timeOffset="360038.8102">8135 6213 1 0,'-1'-1'0'0,"0"-2"86"16,0-2 282-16,1 3-51 0,0-1-55 0,0 1-51 16,1 1-56-16,-1 1-25 0,1 0-7 0,-1 0-9 15,0 0-2-15,0 1-8 0,0-1-11 16,0 0-17-16,1 0-16 0,-1 0-18 0,0 0-14 16,0 1-14-16,5-2-6 0,-1 1-4 15,7-2-2-15,5-2-1 0,0 2-1 0,2 1 1 16,5-2 0-16,3 2 1 0,-2 0 1 0,4 0-1 0,-7-2 1 15,6 2-1-15,-4 0 0 0,0 1 3 16,3-2 4-16,-3 1 4 0,0 0 1 0,2-1 3 16,-1-1 0-16,-4 2 1 0,0 0 1 0,-7 0-1 15,1 0 6-15,-6 0 4 0,-2-1 4 16,-1 2 5-16,-2-1 2 0,-2 1 0 0,-1 0 0 16,0 0 3-16,0 0 0 0,0 0-3 0,-1 0-3 15,1 0-4-15,0 0-3 0,0 0-1 0,0 0 1 16,-1 1 0-16,1-1-1 0,1 0-4 15,-1 0-4-15,0-1-3 0,0 1-7 0,0 0-4 16,-1 0-4-16,1 0-9 0,0 0-7 0,0 0-16 16,0 0-28-16,0 1-48 0,0 1-22 15,1 0-58-15,-1 1-111 0,1 6-222 0,0-2-624 16</inkml:trace>
  <inkml:trace contextRef="#ctx0" brushRef="#br0" timeOffset="361791.9507">7220 8230 1 0,'0'-1'0'0,"0"-2"0"0,-1 1 0 0,-1-2 0 16,2 3 0-16,0-3 0 0,-1 3 0 15,1 0 0-15,0-1 0 0,-3 1 0 0,3 0 0 0,0 0 27 16,0 0 79-16,0-2 3 0,0 2 1 16,-1 0 0-16,1 0 8 0,-1 0-3 0,1-2-6 15,-1 2-10-15,1 0-13 0,0-2-11 0,-1 1-5 16,0 0-10-16,1 0-6 0,-1 2-4 16,1-3-3-16,0 2 0 0,0 0 3 0,1-1-5 15,-1 0-3-15,1 1-7 0,-1-1-4 0,1 0-1 16,-1-1-3-16,1 2-1 0,1-2 0 15,2 1-5-15,-1 0-2 0,0-1-4 0,2-1-3 16,-2 1-7-16,3 1-6 0,0-2-3 0,1 1-7 16,0 1 2-16,-3 1-3 0,3 0-3 0,-4 2-1 15,0 0-7-15,2 1 0 0,-2-2-1 0,1 3 1 16,0 0 2-16,-2 0 3 0,-1 0 3 0,2 2-2 16,0 0 4-16,-1 0 2 0,-1 2 0 15,0-1 1-15,3 1-3 0,-3 1 3 0,0 2 2 16,-1 2 2-16,0-1 3 0,-1 2 1 0,0 1 2 15,-3 3-4-15,2 1 4 0,0-2 2 0,-3 1 2 16,2 0 3-16,-2-5-6 0,-1 3 1 16,-1-2 2-16,3 1 4 0,-3-3 5 0,3 2-1 15,-4-3 0-15,0-1 0 0,3-1 4 16,-2-1 3-16,0 0 3 0,2-1 3 0,-1-3-7 0,3 1-5 16,0-1-6-16,-2 1-4 0,3-2 1 15,-1 0 2-15,-1 1 1 0,1-2 2 0,2 0 2 16,0 1 1-16,-2-2-1 0,1 1-1 15,1 1-7-15,0-1-5 0,0 0-3 0,1 0 0 16,-1 0 0-16,0 0 2 0,1 0 2 0,-1-1-7 16,1 2 5-16,0-1 2 0,-2-1-1 0,4 2 4 15,-2-2-4-15,0 0-4 0,1 0-2 16,-1 0-4-16,2 0 3 0,-1 1 5 0,5 2 5 16,-3-2 5-16,7 1 3 0,-1 0 2 0,0 1-3 15,1 0 1-15,1 0-4 0,0 0-3 0,0 0 0 16,-2-1-3-16,0 2 3 0,1-2-1 0,-5 0 3 15,3 0 3-15,-2-1-1 0,-2 0 6 0,-2-1 4 16,4 1 12-16,-3-2 13 0,-1 1 5 0,2 0 4 16,-2-1-9-16,0 1-6 0,0-1-9 15,2-1-4-15,-1 1-2 0,-2-1-3 0,4 1-2 16,-1 0-2-16,-2-1 1 0,0 0-1 16,3 1 2-16,-3-2 1 0,1 0-1 0,1 3 5 15,-2-2 5-15,-1 1 3 0,0 0-1 0,0 0-2 16,4-1-5-16,-4 0-5 0,1 1-2 0,-1 0-2 15,-1 0-3-15,1 0-3 0,0 0-3 16,0 1 0-16,2 0-1 0,-3-2 2 0,0 2 1 16,0 0-3-16,0 0 1 0,0 0-2 0,0 2 2 15,0-2 0-15,0 0-1 0,0 0 0 0,0-2-2 16,0 2 1-16,0 0 0 0,0 0 1 16,0 2 1-16,0-2-4 0,0 0 0 0,0 0-3 15,0 0 1-15,0 0 0 16,0 0-1-16,0 0 0 0,0-2-3 0,0 2 2 0,0 0 0 0,0 0 1 15,1 2-1-15,-1-4-4 0,0 2-4 0,1 0-12 16,-1 0-17-16,2 0-22 0,-2 0-28 16,3 2-28-16,1-2-34 0,-1 1-39 0,4 0-66 15,-4 1-108-15,3 2-166 0,-2-2 76 0,4 0 458 16</inkml:trace>
  <inkml:trace contextRef="#ctx0" brushRef="#br0" timeOffset="362626.3402">7739 8277 1 0,'-1'-1'0'15,"1"-3"0"-15,0 1 0 0,0 1 0 0,0-2 51 16,2 2 56-16,2-1-12 0,-1-1-13 0,1 1-11 16,1 0 8-16,-2 0 6 0,3 0 1 15,-3 0 0-15,0 0-5 0,4 0-16 0,-5 2-18 16,3-1-23-16,-1 1-22 0,2 1-11 0,-2 1-4 15,-1-1-2-15,4 2 1 0,-3-1 0 0,3 2 1 16,-2 0 0-16,0 1 0 0,2 1 0 0,-3 1-2 16,2 1 3-16,-3 1-3 0,-1 0 3 15,4 2 0-15,-5 2-1 0,0 0 5 0,0 3 3 16,-1 2 5-16,-1-3 5 0,0 4 3 0,-2 0 5 16,-3 0 1-16,2 0 4 0,-5 0 3 0,0 1 1 15,0-3 2-15,0-1 2 0,-1 1 3 16,1-2 0-16,0-2 2 0,1 1 3 0,-1-2-3 15,1-3 1-15,0 1 0 0,-2-2 3 0,5-2 0 16,-1-1 3-16,3 1 3 0,-2-2-3 0,3-3 4 16,1 2 3-16,-2-2 9 0,2 1 15 15,1-1 7-15,0 0-3 0,1 0-12 0,1-1-16 16,-2 1-18-16,1 0-10 0,-1 0-7 0,0 0-10 16,1 0-7-16,-1 0-10 15,0-2-5-15,1 2 8 0,4 0 9 0,-1 0 12 0,3 0 9 16,2 0 2-16,4-1 0 0,-1-1 2 0,5 0 1 15,-3-1-2-15,4-1 2 0,-1 2 2 0,-3-1 2 16,-2 0 7-16,1 1 4 0,0-1 6 0,-3 0 3 16,1-1 1-16,0 3-2 0,-3 0-5 15,-2-2-7-15,2 2-13 0,-1 0-4 0,-3 0-9 16,1 0-1-16,0 1-1 0,-3-2-2 0,2 2-1 16,-2 0-2-16,-1 0-1 0,-1 2 0 0,0-2 0 15,0 0 1-15,0 0-7 0,0 0-5 16,0 0-15-16,0 0-22 0,0-2-32 0,-1 2-45 15,1 2-62-15,0-2-112 0,1 1-204 0,0-1-182 16,-1 1 367-16</inkml:trace>
  <inkml:trace contextRef="#ctx0" brushRef="#br0" timeOffset="363286.025">8104 8319 1 0,'0'-2'0'0,"0"2"0"0,-1-1 0 16,0 0 0-16,1 1 0 0,-1-1 129 15,0 1-36-15,-2 0-21 0,1 0-16 0,1 0-17 16,1 1-8-16,-1 0-5 0,0-1-7 0,1 1-3 0,-1 1-3 15,0 0-5-15,-2-1 1 0,2 1 3 16,-2 0 1-16,2 2 3 0,-1 1 8 0,-2 2 4 16,2 0 11-16,0-2 2 0,-1 5 4 15,-2-2-3-15,3 2-6 0,-3 0-6 0,3-3-3 16,1 3 4-16,-2-2 2 0,1 0 5 0,-1 2 2 16,2-3-3-16,0 0-1 0,1 1-4 0,-1-2 3 15,1-2 2-15,0 1 5 0,0-1 0 0,1 2 1 16,0-3 0-16,3 2-2 0,-2-2 1 15,1 1 1-15,0 0-3 0,2 1 0 0,-2-1-1 16,2 0-4-16,-1-1-1 0,-2 0-1 0,3-1 2 16,-3 0 3-16,5-2 8 0,-4 1 6 0,0-1 7 15,2 0 11-15,-1-1-2 0,4-1-1 16,0-1-8-16,1-2-9 0,-3-1-5 0,2-1-8 16,3 2-6-16,-2-2-5 0,0 1-5 0,1-2-4 15,-2 1-4-15,-2 0 3 0,2-1-6 16,2 1 6-16,-3 0 3 0,-3-2-2 0,4 1 8 0,-5 1-4 15,3 1 0-15,-3-2 2 0,-2 3-2 16,0-1-1-16,0-1-1 0,-1 1 0 0,0 1-4 16,0 0-1-16,0 0 0 0,-1-1-4 0,0 2 5 15,0-1-4-15,-1 1 0 0,-3-1 1 0,2 0-9 16,-1 2 3-16,-1-2 0 0,2 1-3 0,-4-1-2 16,2-2 2-16,-3 2-2 0,0 0-2 15,0 1 5-15,3-1-7 0,-4-1 0 0,0 3 2 16,0 0-6-16,0 1 4 0,-1 0 1 0,4-1-3 15,-3 1 0-15,0 1-4 0,1 1-5 16,3 0-8-16,-2 2-1 0,-3 0-8 0,2 2-12 16,-1 1-22-16,3 1-82 0,-5 2-141 0,-2 1-332 15,2 4-832-15</inkml:trace>
  <inkml:trace contextRef="#ctx0" brushRef="#br0" timeOffset="366605.0497">6731 10841 1 0,'-1'-4'0'0,"-2"0"0"0,1 1 0 0,2-2 0 15,2 2 0-15,2-2 0 0,-2 0 0 0,0 0 0 16,1 1 0-16,0-1 0 0,-2 1 0 0,0 2 0 16,-1-1 38-16,0 0 136 0,-1 1 1 15,1-1-30-15,-1 2-13 0,1 0-14 16,-1 0-24-16,1-1-12 0,0 2-18 0,0 0-12 0,0 0-3 15,0 0 1-15,0 0-2 0,0 0 0 0,0 0 4 16,0-1 3-16,0 0 11 0,0 0 4 16,0-2-3-16,0 1-5 0,0-3-5 0,0 2-4 15,1-1-4-15,0 2-4 0,0-1-13 0,0-1-9 16,2-1-7-16,1-1-11 0,-1 0 1 0,5 0-1 16,-4-2 1-16,4 2-1 0,1-1-1 15,0 1-3-15,0 1 0 0,-2 0 1 0,1 2 0 16,0-1 1-16,0 0 1 0,-4 3-1 0,2-1-4 15,-3 2-3-15,1 0-7 0,1 1-4 16,-4 0-2-16,3 0-3 0,0 2 4 0,-2 2 4 0,-1 1 4 16,2 1 2-16,-1-2 3 0,-1 1-1 15,-1 3 3-15,0 0 4 0,-1 1 1 0,-1 1 2 16,-1-1-1-16,2 2-1 0,-1-2-2 0,-2 4 2 16,0-2-1-16,-2 1 1 0,1 0 1 0,0 0-2 15,0 0 1-15,0 0 1 0,0-3 0 16,-3 2 3-16,3-3-1 0,-2 2 1 0,1-3 1 15,0 0 0-15,-2 1 6 0,2-2 2 0,0-2 2 16,-2 0-1-16,3-1 0 0,-2 0-3 16,2 1-3-16,0-3-1 0,1 1-6 0,0-1-2 15,3-1-4-15,-2 0-3 0,0 2 1 0,1-2 0 16,1 1 1-16,1-1-1 0,-1 0 0 0,0 0-1 16,1 1-2-16,-2 1 7 0,1-1-2 15,-1 0-1-15,0 1 2 0,1-1-3 0,0 0 1 16,1 1 0-16,0 0 0 0,0-2 0 0,0-1-1 15,0 2-5-15,1-1-1 0,0 0 5 0,3 1 2 16,-1-1 10-16,0 1 6 0,6-1 1 0,0-1 4 16,0 0 0-16,4 0 1 0,2-1-2 15,-1-2-2-15,-2 1 0 0,5-2-1 0,-5 2 4 16,2-1 0-16,0 0 4 0,-3 0 3 0,-1 0 1 16,-1 1 8-16,0 0 4 0,-4-1 3 0,3 1 1 15,-5 0-2-15,3-1-8 0,-4 2-3 16,-1 0-6-16,0-1-4 0,-1 2-2 0,0 0-2 15,0-1-2-15,0 2 2 0,0-1 0 0,0 0-2 16,0 0-1-16,0-1-4 0,0 2-4 16,-1-1-1-16,1 0 2 0,0 2-2 0,0-2 3 15,0 0 1-15,-1 0-4 0,1 0 0 0,0 0-2 16,0 0-2-16,0 0 1 0,0 0-4 0,0 0-4 16,0 0-4-16,0 0-4 0,0 1-8 0,0-1-10 15,0 0-14-15,1 0-41 0,0 1-82 0,1 1-125 16,2 1-249-16,-1 2-288 0,7-2 150 15</inkml:trace>
  <inkml:trace contextRef="#ctx0" brushRef="#br0" timeOffset="367159.995">7343 10628 819 0,'-1'-4'113'15,"1"-2"-20"-15,-1 0-30 0,1 2-29 0,0 4-8 16,1-3-17-16,-1 2 0 0,1 1 9 0,-1 0 11 16,0-1 11-16,0 2 9 0,0-1 0 0,0 1-8 15,0 1-7-15,0-1-14 0,0-1-10 0,0 0 6 16,0 4 7-16,0-1 9 0,-1 1 6 16,1 5 0-16,0-4-1 0,0 3 2 15,-1 2 3-15,1-1 1 0,0-1-2 0,0 0 0 0,0 0-4 16,1-1 0-16,-1 3-4 0,0-3-4 15,1 4 1-15,0 0-5 0,-1 0 5 0,3 1 0 16,-3-1-1-16,0 1 1 0,0 1 0 0,0-1 2 16,0-1 0-16,0 2 3 0,0 1-6 15,0-1-5-15,2 1 0 0,-2-4-5 0,0 3-1 16,1-3-2-16,0-1-4 0,0 2 1 0,0-2 1 16,-1-1 1-16,1-1-3 0,-1-1 3 0,1-1-1 15,-1 1 0-15,0-2 4 0,0-1-7 0,3-1 2 16,-3 0-1-16,0-1-5 0,0-1 4 15,0 0-2-15,1 0 2 0,-1 0-1 0,0 0 2 16,1 1-4-16,-1-1-6 0,0 0-9 0,1 0-41 16,-1-1-51-16,0 0-80 0,1-2-134 0,2 2-283 15,3-1-433-15</inkml:trace>
  <inkml:trace contextRef="#ctx0" brushRef="#br0" timeOffset="367658.6141">7551 10686 1 0,'-3'-7'0'16,"3"-3"0"-16,0-2 0 0,5 3 0 0,-2 2 0 16,5 1 0-16,-4 0 0 0,2 2 0 0,-3 1 0 15,-2 0 0-15,1 3 142 0,-2 0 205 0,-2 0-42 16,2 0-67-16,-1 0-78 0,1 2-57 0,0-1-49 15,-1 2-28-15,0 0-6 0,0-1-7 16,-1 3 1-16,-3-1-2 0,4 3-4 0,-2 0 1 16,-2 0 1-16,3 1 0 0,1 0 2 0,0 0 2 15,0-1 3-15,0 3 4 0,2-3 7 16,0 2-1-16,0 0-1 0,1 0-1 0,4-2-2 0,-3 1 4 16,4-3 2-16,0 2 2 0,0-1 0 15,3 1-3-15,-1-3-2 0,1 1-5 0,1 0-3 16,-2 0-7-16,-1-1-2 0,0-1-3 0,-3 1-5 15,4-1 2-15,-5 1-2 0,2 1-1 0,-3-1 2 16,4-1-2-16,-5 2 1 0,1-1-1 16,2 4 3-16,-3-2-3 0,0 0 3 0,2 1 3 15,-1 1-4-15,-2-2 5 0,0 0-1 0,3 3-1 16,-3-4 2-16,1 2-3 0,-2 0 3 16,0 3-1-16,0-2 2 0,-2 2 1 0,-2-2 4 15,2 1 1-15,1 0-1 0,-6 0 4 0,4 0-1 16,-4-2 2-16,3 2 1 0,-5-1-1 15,2 0 1-15,1-1-2 0,-3 0 0 0,0-2-2 16,0 0-5-16,1 0-4 0,4-2-13 0,-5-1-21 16,6 1-42-16,-3-3-89 0,5 2-164 0,-1 1-351 15,1-3-259-15</inkml:trace>
  <inkml:trace contextRef="#ctx0" brushRef="#br0" timeOffset="368123.0004">7656 10637 1 0,'-1'-2'0'0,"0"-3"455"0,-1-3-41 15,-1 4-86-15,3 1-73 0,0-1-63 0,3 1-57 16,-1 0-47-16,-1 1-36 0,0 1-23 16,0-2-15-16,2 0-9 0,4 0 0 0,-1-2-2 15,-1 3-1-15,5-1-1 0,0-1-3 0,5 0 0 16,-2 2 1-16,-1-1 1 0,5 1 2 16,-3 2-2-16,-2-1 0 0,3-1 0 0,-3 1 0 15,-1 0 4-15,-2 0 1 0,-1 0 3 0,-2-2-3 16,1 2 4-16,-4 1 5 0,2-1 5 15,-2 0 6-15,-3 2 1 0,2-2 0 0,-1 0-2 16,-1 1 0-16,3-4 0 0,-3 4-2 0,0 0-3 0,0 0-5 16,0 0-3-16,0 0 1 15,0 0 0-15,0 0 3 0,0 3-1 0,0-3 1 0,0 0 1 16,0 0 2-16,0-3 0 0,0 3-5 16,0 0-7-16,0 0-11 0,0 0-8 0,0 0-5 15,0 3-9-15,0-3-19 0,0 1-25 0,0-1-35 16,0 1-75-16,1 1-142 0,0 1-336 0,2 1-285 15</inkml:trace>
  <inkml:trace contextRef="#ctx0" brushRef="#br0" timeOffset="369659.2856">6560 13415 1 0,'-1'-3'0'0,"1"3"0"0,-1-5 0 16,0 4 0-16,1-2 0 0,-2 1 144 0,2-1 42 15,0 0-21-15,0-1-13 0,0 0-5 16,0-1 0-16,0 2-5 0,0-2 0 16,2-1 2-16,-2 2-5 0,0-3-7 15,1 1-15-15,0-1-22 0,0 0-15 0,0 0-20 0,0 3-18 16,2-2-14-16,0-2-12 0,-2 2-4 0,4 0-5 15,0-1 2-15,-2-1-1 0,4 0-2 0,-1 2 3 16,0-4-5-16,5 2-1 0,-2 1 1 0,1-2-4 16,1 2 2-16,1 2-3 0,-2 1 1 0,1-1-1 15,0 1 1-15,-1 4 0 16,-1-3 0-16,0 2 2 0,-1 1-2 16,3 0-3-16,-3 1 0 0,-2 1-3 0,-1-1 1 0,2 3 0 0,-3 1 1 15,1 1-1-15,0-1 4 0,-2 2 0 16,2 2 0-16,-3 1 5 0,0 3-2 0,-1 0 2 15,-1 3 2-15,0 2-4 0,-2-2 2 0,0 2 2 16,-2 1 1-16,-2-1 3 0,-2-2 0 16,1 1-1-16,0 1 0 0,-2-5 3 0,-1 2-2 15,-2-3 4-15,2 2 2 0,-5-5-5 0,4 3 6 16,0-4 0-16,0 1-1 0,2-4 5 0,0 1-3 16,1-2 1-16,1-1-4 0,0-1-2 0,2 1-1 15,1-3-4-15,2 0 0 0,0 1-7 16,2-1 0-16,-3-1-1 0,3 1-1 0,0 0 3 0,0 0-2 15,0 0-1-15,0 0 2 0,0 0-3 16,0 0 2-16,0 0-1 0,0 0-1 16,0 0-7-16,0 0-3 0,0 0-6 0,3 0-6 15,-3-3-2-15,0 3-7 0,1 0 1 0,0 0 9 16,0 3 5-16,2-2 12 0,2 0 8 0,-1-1 1 16,3 1 0-16,3 0 4 0,1-1 3 0,-1 1-1 15,2 0 5-15,5-1-4 0,-2 0-3 16,1 1 0-16,1 1-5 0,-3-1 1 0,-2 2 0 15,0-3 1-15,-2 1 1 0,0 1 1 0,-2-1 1 16,-1 0 0-16,-2 0 4 0,2 0-3 0,-5-1 0 16,2 1-2-16,0 3-3 0,-3-4 0 15,2 0 0-15,1 0-2 0,-2 0 1 0,-1 2 0 16,0-2 1-16,1 1-1 0,2-1 1 0,-2 1-1 16,-2-1-1-16,1 0-1 0,-1 0-2 15,0 1 1-15,-1-1-2 0,1 0 0 0,0-1 3 0,0 2-2 16,1 1 0-16,-1-1 1 0,1 0-1 15,-1 1-1-15,1 1-3 0,2-1-6 0,-1 2-16 16,0-1-29-16,0-1-44 0,-1 2-56 0,4 0-74 16,-2-2-120-16,-1 3-247 0,4 1-146 0,-2 0 676 15</inkml:trace>
  <inkml:trace contextRef="#ctx0" brushRef="#br0" timeOffset="370419.3176">7091 13415 518 0,'-2'-7'161'0,"0"2"-28"15,-1-1-17-15,0 2-39 0,3 1-24 0,0-3-16 16,4 2-16-16,-2 1-4 0,-1 0 9 16,1 1 22-16,-1-1 25 0,2 2 41 0,-2-1 37 15,-1 0 11-15,0-2-4 0,0 2-30 16,1 1-39-16,-1-3-27 0,1 3-28 0,0 0-16 15,-1-2-16-15,2 2-5 0,1-2-1 0,2-1-1 16,2-1 1-16,-1 0-1 0,5 3 1 0,-2-1 3 16,1-1 0-16,5-1 5 0,-5 1-1 0,-2 4 0 15,1-1 0-15,1 2-3 16,-3 1 0-16,2 2 0 0,-1-1 2 0,-3 3-2 0,3-1 1 16,0 4 1-16,-4 1 0 0,4 0 2 0,-4 3 1 15,2 2 1-15,-4-2 3 0,3 6-2 0,-4-1 4 16,-2-3-1-16,-2 3 0 0,0-2 2 0,0-2-4 15,-4 2 1-15,0 0 1 0,0-3 1 16,-5 0 1-16,2 0 0 0,-3 1 0 16,2-1-3-16,-1-2 1 0,1-1-2 0,1 1 1 15,-1-4 3-15,1 0-4 0,1 0 0 0,2-2-1 16,2-1-1-16,0-2 4 0,3-1 2 0,1 0 2 0,1-1-2 16,0 0-2-16,0-1-3 0,1 1-3 15,-1-1-3-15,1 0-11 0,0 0-7 0,3 0-2 16,-1-3 0-16,5 2 10 0,-2-2 4 0,2 0 3 15,3 2-1-15,-2-1 0 0,1 2 0 16,2 0 2-16,2-2 2 0,-3 2-1 0,1 0 1 16,0 1-2-16,1-1 0 0,0 0 3 0,-1-2 0 15,1 1 4-15,-4 1 1 0,1-4-1 0,-1 3 2 16,-1 0 4-16,-4-1 2 0,2 3-1 16,-2-1-2-16,-2 0-4 0,3 1-4 0,-2 0 1 15,-2-2-2-15,0 2 0 0,0 2 0 0,2-2-3 16,-2 0 0-16,-1 0 0 0,1-2 2 15,0 2 0-15,0 0 1 0,0 0-3 0,4 0-4 16,-3 0 2-16,0 0-4 0,1-1-5 0,3 1-17 16,-4-1-29-16,4 0-38 0,-2 0-58 0,2-1-80 15,-2 1-124-15,5 0-275 0,-5 1-150 16,3-1 660-16</inkml:trace>
  <inkml:trace contextRef="#ctx0" brushRef="#br0" timeOffset="371047.1596">7504 13400 897 0,'-2'-4'39'0,"-5"-2"19"16,4-1-29-16,2 3-36 0,2 0-23 16,1 1-18-16,0-1-2 0,4 2 11 0,-4 0 24 15,-1-2 26-15,0 4 41 0,0-1 50 0,-2 1 44 16,1 1 22-16,-1-1-14 0,1 1-36 0,0-1-37 15,0 3-29-15,0-3-22 0,0 0-14 16,-1 2-14-16,0 0-2 0,-1 1-2 0,-3 1 6 16,4 1 6-16,0-1 4 0,-2 3 4 0,2 0-1 15,-3 0 9-15,3 2 2 0,0 0 2 0,1 1 2 16,0 0-10-16,-1 0-4 0,1 3-3 0,1-2-4 16,-1 1 2-16,0 0-1 0,0-2 0 15,0 0-4-15,1 1 1 0,-1-2 0 16,1 0 0-16,0-2 0 0,2-2-2 0,-2 2 0 15,2-2-1-15,-2 1 4 0,1-3 0 0,3-1 2 0,-3 2 4 16,0-3 0-16,3 0 6 0,-2 1 2 16,-1-2 3-16,5 0 5 0,1-2-6 0,-2 1-2 15,2-2-4-15,1-1-3 0,0 1 2 0,-3-4 0 16,2 2 0-16,1-2-3 0,-2 2 3 0,-2-3 2 16,1 0 3-16,-4 1 10 0,1-3-6 15,1 3-1-15,-3-1 1 0,0 1-7 0,-1-1 3 16,0-1-2-16,0-1-5 0,0 1-7 0,-1-1 0 15,0 1-4-15,0 2 1 0,-3-4 6 0,3 2-8 16,0-2 1-16,-2 3 0 0,-1 0-3 16,1-1 3-16,1 3 1 0,-4-2 1 0,3 0-2 15,-2 2 1-15,0 1-3 0,-2 0 1 0,4 0 3 16,-5-1-3-16,4 2 0 0,-3 1-2 16,4 1-3-16,-3-2 4 0,2 3-1 0,-3-1 2 15,5 0-1-15,-1 0-3 0,-2 0 0 0,2 2-1 16,-2 0 4-16,2 0-5 0,0 0-1 0,-4 0-2 15,2 2-8-15,-2 2 7 0,0-2-1 16,0 0 4-16,0 1 0 0,-1 0-3 0,0-1-3 16,3 3-4-16,-3 0-10 0,1-1-26 0,3 0-42 15,-2 1-82-15,2 1-133 0,-3 0-287 0,5 0-428 16,0 0 473-16</inkml:trace>
  <inkml:trace contextRef="#ctx0" brushRef="#br0" timeOffset="380027.8359">11898 10903 1 0,'2'-2'0'16,"-2"0"0"-16,0-1 0 0,-2 0 0 0,2 1 0 15,0 1 0-15,0-2 0 0,0 2 0 0,2-1 0 16,-2 1 0-16,0-1 0 0,1 1 0 16,-1 0 0-16,0 1 0 0,-1 1 0 0,1-1 19 15,0 0 43-15,0 0 5 0,0 0 9 0,0 0 4 16,0 0 2-16,0 0-7 0,0 0-10 0,0 1-15 16,0-1-15-16,0 0-12 0,0 2-14 15,0-2-2-15,0 0-2 0,0 0 0 0,0 0 2 16,0 0 3-16,0 1 2 0,0 1 3 0,-2-1 2 15,2 2 1-15,-1-1-2 0,0 2 0 0,0-1-3 16,-1 2 2-16,1-1 0 0,1 2 3 16,-1 0 9-16,-2 0 6 0,2 3 3 0,-1-2 2 15,2 2 1-15,-3 0 1 0,2 2 2 16,0-2 1-16,-1 3-2 0,1 0-2 0,-1 1 2 16,2-1-6-16,-4-1 2 0,2 0-2 0,-1 2-4 0,2-2 0 15,0 5-6-15,-2-4-1 0,1 0 0 16,-1 2-1-16,2-2 1 0,-4 1-5 0,3-2-4 15,0 2-4-15,1-3-2 0,1 1 2 16,-2 0 0-16,1 0-3 0,1 1-1 0,0-3 1 16,0 2-3-16,0-3 3 0,0 0 2 0,1-3-3 15,-1 0 4-15,2-1-4 0,-2-1 2 0,0 0 1 16,0 0-1-16,0-2 3 0,0 2 0 0,0-3 3 16,0 0 4-16,0 0 9 0,0 0 9 0,0 0 7 15,0-2 5-15,0 2 4 0,0 0 1 16,0-1 4-16,0 1 2 0,1 0-2 0,-1 0-6 15,0 0-5-15,1-1-15 0,-2-2-19 16,1 2-43-16,0 0-72 0,1-1-90 0,2-2-99 16,2 1-131-16,-3-1-211 0,2 1-55 0,0-3 688 15</inkml:trace>
  <inkml:trace contextRef="#ctx0" brushRef="#br0" timeOffset="380638.4543">12049 10906 1 0,'-1'-1'0'0,"-3"-1"0"0,-1 0 0 16,4 1 0-16,0 1 0 0,-1-1 0 0,2 1 0 15,0-1 0-15,0 1 0 0,0 0 0 0,0 0 0 16,0 0 0-16,-1 0 0 0,1 1 0 16,0-1 0-16,-1 1 0 0,-1 0 0 0,1 1 0 0,-1-1 0 15,-2 1 0-15,0 0 51 0,2 4 6 16,1-3-5-16,-1 1-9 0,1 1-9 0,0 0 1 15,0 1-2-15,1 0-1 0,-2 0 6 0,4-2 4 16,-2 3-3-16,1-1 3 0,1-1 1 16,0 0 0-16,1 1 5 0,5-1 2 0,-3 0 11 15,0-1 9-15,1 0 15 0,0 0 19 0,4-1 7 16,1-2-1-16,3 1-17 0,0-1-23 16,3-1-23-16,-1 0-14 0,3 0-12 0,-3 1-9 0,0 1-2 15,1-2-3-15,-2 3-1 0,-3-1 0 16,1 0-4-16,-1 1-3 0,-1-1 0 0,-2 3-2 15,2 0 3-15,-3 0 2 0,-1-2-4 0,-1 2 2 16,1 3 0-16,-4-1-1 0,1 0 4 0,0 2 5 16,-2-1-3-16,-1 1-1 0,1 0 1 0,-1-1 2 15,-1 3 2-15,-1-3 3 0,-1 1 1 16,0 0-2-16,0 0 4 0,-4-1 2 0,3 2 4 16,-2-2 5-16,-1 0-4 0,-2 1 0 0,1-1-3 15,-1 2-3-15,-3-1 0 0,0 1-2 16,1 0-1-16,-5 0-4 0,4-1 1 0,-3-2-6 15,3 0-4-15,-2-1-9 0,3 1-26 0,2-5-39 16,1 1-79-16,0-2-150 0,-1-1-263 0,4 0-119 16</inkml:trace>
  <inkml:trace contextRef="#ctx0" brushRef="#br0" timeOffset="381185.2254">11992 10906 1 0,'-4'0'0'0,"0"-1"0"15,-1 0 0-15,3 1 0 0,3 0 0 0,-1 0 0 16,1 0 0-16,2 0 0 0,-1 0 0 0,0 0 0 16,-1-1 0-16,0 1 0 0,-1 0 0 0,1 1 0 15,-1-1 0-15,0 0 105 0,2 0 57 16,0 0 14-16,2 0 3 0,1 0-2 0,1-1-27 0,3-1-25 15,4 1-21-15,0-2-18 0,2-1-18 16,2 1-19-16,1-3-12 0,0 1-9 16,2 1-9-16,1-2 1 0,-2 1-2 0,1-4-2 15,2 4-1-15,-3-2-3 0,3 0-1 0,-2 1-2 0,-1 1 2 16,-1 2-5-16,-2-1 0 0,-1 1-1 16,-4 0-1-16,-2 1 2 0,1 0 1 15,-4 0 2-15,-2 2 2 0,-2-1 1 0,-2 2 10 0,0-1 11 16,0 0 18-16,-1 0 5 0,1 0-2 15,0 1-10-15,0-1-16 0,0 0-7 0,0 1-9 16,0-1-1-16,0 0-2 0,-1 0-3 0,-1-1-2 16,2 1-4-16,-1 0-2 0,1 0-8 0,0 0-14 15,0 0-7-15,0 1-17 0,0 1-34 0,0 0-61 16,-1 1-113-16,-1-1-187 0,2 0-191 16,0 2 313-16</inkml:trace>
  <inkml:trace contextRef="#ctx0" brushRef="#br0" timeOffset="381958.0739">12530 10928 953 0,'-5'-2'256'15,"-4"-1"-63"-15,3-2-117 0,2 2-35 0,3 2-7 16,1 1-12-16,1 0-16 0,-1 0-13 15,1 0-9-15,0-2-2 0,1 1 1 0,0-2 4 16,0 2 13-16,-1 1 8 0,-1-1 8 0,1-1 2 16,0 1-3-16,3-2-2 0,0 1-5 15,-2 0 0-15,7-1-5 0,-3 0-1 0,4-1-2 16,0-1-3-16,0 2 2 0,4 1-1 0,-4 1 2 16,2-1-3-16,3 0 0 0,-4 1-4 0,2 2-6 15,-3 2 1-15,0-1-5 0,1 2-1 0,-1 3 0 16,-1 0 1-16,1 3 4 0,-4 0 5 15,-1 1 4-15,-2 0 3 0,0 2 1 0,-2 0 0 16,-1 1 3-16,-1 1 6 0,0-3 0 0,-3 0 4 16,2-1 2-16,-4-1 0 0,2 0 3 0,-5-1-1 15,1 1 0-15,3-2-4 0,-2 0-4 0,1-2 0 16,1 0-2-16,2-2 1 0,1-1 0 16,0-2 3-16,1 1 2 0,1-4 1 0,0 2 8 15,1 0 3-15,-1 0 2 0,2-1-4 0,-1-1-6 16,0 1-6-16,2 0-6 0,0-2-1 0,4 1-1 15,-3-2-2-15,3 2-1 0,3-1-5 16,0 1 0-16,-1 2-2 0,1 0 0 0,-1 0 0 16,3 1-1-16,-1 3-3 0,0-1 1 0,-1 2 0 15,1 0 2-15,0 2 2 0,-2 0 1 16,-1 1-3-16,-2 1 5 0,0 2 0 0,-1 2 1 16,-1-2 4-16,-4 3-2 0,1 0 2 0,-2 1 0 15,1-1 2-15,-3 1 3 0,-2 0 3 0,-1-1 1 16,0-1 3-16,-2-2 2 0,-1 2 2 0,-2-3 3 15,-1 2 6-15,2-6 1 0,-1 0 7 16,1 0 1-16,0-2 1 0,-1 0-2 0,1-3-3 16,1 2-1-16,0-3-5 0,-1 0 2 0,3 0-1 15,-1 0-4-15,0 0-2 0,1-3-7 0,0 1-6 16,2-1-10-16,0-1-17 0,0 2-28 16,1-4-41-16,2 1-59 0,-1 0-100 0,2-3-193 15,2-1-241-15,2 0 136 0</inkml:trace>
  <inkml:trace contextRef="#ctx0" brushRef="#br0" timeOffset="382471.1486">12991 11000 1318 0,'-5'-7'60'15,"3"0"-32"-15,0-1-49 0,3 2-29 0,0 1-24 0,4 0-13 16,0 1 1-16,2-2 14 0,-4 3 18 16,0 3 2-16,-1 0-8 0,-2 0-9 0,-1 0 9 15,0 0 33-15,-1 2 41 0,0 1 33 0,-3 1 11 16,-1 2 1-16,-1-1-2 0,-1 0 4 0,3 3-1 16,-3-3 1-16,3 2-4 0,-1 2-4 15,-1-2-5-15,3 0-9 0,0-1-2 0,0 0-6 16,2 1-5-16,2 0 3 0,0 1 0 0,0 2 3 15,0 0-3-15,0 1-2 0,2 0 0 16,1 1-10-16,1 0 4 0,-2-1-1 0,2 0-1 16,1 0 1-16,0-3-2 0,0 0 0 0,0 0 2 15,1-1 4-15,3 0 1 0,-2-1 3 0,2 1 3 16,0-1-3-16,2-3 7 0,-1-1 4 16,3-2 3-16,0 0 4 0,2-2-5 0,2-3-4 15,0-1-7-15,0-2-2 0,0-1-6 0,-1 1-1 16,-2-2 2-16,-3 1-3 0,-2-2 5 0,0 0 3 15,1-1 1-15,-1-1 6 0,-3 1 2 0,-1-1 0 16,-2-1 2-16,-2 3 3 0,-1-1-3 0,-1-1 1 16,-2 1 0-16,-1-1-7 15,-1 1 1-15,-1-1-4 0,-3-1-5 0,-1 3 0 16,2-1-7-16,-1 2-3 0,-2 0-6 0,0 1-3 0,-1-1-6 16,-3 4-6-16,2 2 0 0,-4 1-8 0,0 2-6 15,-2 2-17-15,0 3-69 0,-4 3-192 16,-2 6-541-16,1-1-668 0</inkml:trace>
  <inkml:trace contextRef="#ctx0" brushRef="#br0" timeOffset="397155.6766">15155 6242 1 0,'0'0'0'0,"0"0"0"0,0 0 0 0,-1-3 0 16,1 6 0-16,1-3 0 0,-1-3 0 0,0 3 0 15,0 0 0-15,0 0 0 0,0 3 0 16,0-3 0-16,0 0 0 0,-1 0 0 0,2-3 0 16,-1 3 0-16,0 0 0 0,-1-1 0 0,1 1 0 15,0 0 0-15,-1-2 0 0,1 1 0 16,-3 1 0-16,3-1 0 0,-1 0 0 0,1 0 0 15,-1 0 0-15,1-1 0 0,-1 2 56 0,1-1 19 16,0 1-14-16,0-1 0 0,0 0-1 0,-1 1-2 16,1-1-1-16,0-1 4 0,-1 1 0 15,1 0-6-15,0 0 5 0,0-1-3 0,1-1-2 16,-1 0-1-16,1 1-4 0,-1-1-8 0,1 0-6 16,1 1-6-16,1 0-7 0,-1-1-7 0,0 1 0 15,0-3-1-15,2 3-1 0,-1-2-4 0,0 2-4 16,2-1-7-16,-1 2-6 0,1-2 0 15,-1 1 0-15,2 1 2 0,0-3-1 0,2 2-1 16,-4 1-1-16,3 0 0 0,0 0 2 0,-1-1-5 16,1 2-5-16,0 0-5 0,-3 2-5 0,3-1 4 15,-2 0 4-15,2 0 3 0,-4 1 1 16,4 2 0-16,-4-2-3 0,4 2-1 0,-3-1 0 16,1 0-1-16,-2 2 0 0,-2 2 0 0,3-3 2 15,-3 2 6-15,-1 0 6 0,0 2 5 0,-1-1 3 16,-2 1-4-16,1 1-4 15,-1-1-2-15,-2 0 0 0,1 3 2 0,-3-3 5 0,3 1 19 16,-4-1 8-16,-2 0 10 0,1 1 2 16,0-2-11-16,-1 0-6 0,3-1-4 0,0 0 0 15,-2-2-1-15,2 0 0 0,0-1-1 0,1 1-3 16,1-1-2-16,-1 0-4 0,-1 1 1 16,3-2 2-16,-1 0 0 0,1 0 7 0,1-1 2 15,-1 0 7-15,3-1 7 0,1 0 4 0,0 0 4 16,0-1-3-16,0 1-4 0,1 0-13 0,-1 0-6 15,3 0-14-15,-2 0-14 0,2-3 2 0,3 2-7 16,1-2 3-16,2 0 6 0,2-1 1 0,5 0 4 16,-4 1 4-16,4 2 1 0,-2-2-1 0,4 0 3 15,-4 1 0-15,5 0 1 0,-6 1 2 16,4 1-5-16,-5 0-4 0,3 0-2 0,-5 2-6 16,1 1 1-16,-4 1-2 0,0-1-1 0,0 1 0 15,-3 3 0-15,1-1 1 0,-1 0 1 16,-4 1 7-16,1 1 1 0,-1 0 3 0,-1 2 4 15,-1 1-1-15,-1-2 5 0,-2 3 1 0,1-3 0 16,-2 1 2-16,-1-1 0 0,1 0 2 0,-2 1 0 16,0-2 0-16,3-2 0 0,-3 2 0 15,-1-2 1-15,1-1 4 0,-3 0 3 0,1 1 2 16,1-1 4-16,-1 0-2 0,-3-2-1 16,3 2-4-16,-2 0-4 0,1-1-1 0,-1 0-4 15,1-1 0-15,-1 1 2 0,2-3 0 0,-2 3 1 16,2 0 2-16,0-2-1 0,0-2 3 0,1 0 0 15,4 0-1-15,-4 0 0 0,5 0-2 16,-1-2-8-16,3 1-14 0,-1-3-26 0,0 1-42 16,1 3-74-16,2-3-127 0,0 1-210 0,1 0-130 15,3-2 616-15</inkml:trace>
  <inkml:trace contextRef="#ctx0" brushRef="#br0" timeOffset="397874.7174">15561 6196 1 0,'-2'-5'0'0,"-2"2"0"16,2-2 0-16,0 1 0 0,2 3 0 0,0-2 0 16,0 1 0-16,0 1 0 0,0 0 0 15,0-2 0-15,0 2 0 0,0 0 0 0,0 0 9 16,-1 0 42-16,1 0 9 0,-1 1 4 0,-2-2-1 16,2 1-9-16,0 1-16 0,0 0-20 15,0 1-15-15,0 1-10 0,-1-1-5 0,-4 1-1 0,3-1-2 16,-2 4 5-16,3-2 4 15,-1 0-1-15,-1 2 6 0,1 1-4 0,2 1 0 0,-2-1 3 16,-2-1-2-16,3 3-1 0,1-2 0 16,-1 1-1-16,-2-1 3 0,2-1 2 0,1 3 2 15,0-2-3-15,-1 1 1 0,1 1-2 0,-2-1 3 16,2 2 7-16,1-1 3 0,0 2 7 0,0-2 2 16,1 2 0-16,2-3 1 0,-2 2-3 15,1 0 1-15,-1-4 0 0,6 3 4 0,-4-2 4 16,0 0 4-16,5-1 7 0,-2 0 1 0,-1 0 2 15,3-2 1-15,1-2 1 0,-1 1 4 0,-3 0 7 16,3-2 2-16,1 0 5 0,-3 0-1 0,7-2-4 16,-2 0-8-16,-1 1-9 0,2-2-11 0,0-1-3 15,-2 1-1-15,0-1 3 0,1 0 5 16,-2-1 5-16,1 0 5 0,-1-3 3 0,-1 3 5 16,1-2-1-16,-4-1-2 0,2 1-2 0,-3-1-8 15,2-2-1-15,-3 2-5 0,3 0-2 0,-3-3 2 16,-2 2 1-16,1-1-4 0,-2 2-2 15,0 1-3-15,-2-1-6 0,2 1-3 0,-1-1 0 16,-1 1-5-16,-2 0-1 0,2-2 0 0,0 2-3 16,-4-2-1-16,4 3 1 0,-2 0-2 15,-3-1-2-15,3 1 1 0,-3 0-3 0,-1 0-1 0,4 0-2 16,-4 0-3-16,0 2 2 0,2 0-1 16,-3-1-1-16,0 1-1 0,0-1-1 0,0 3-2 15,-1-2-2-15,1 3-2 0,3 0-5 0,-3 0-2 16,1 1-7-16,0 0-9 0,0 2-13 0,3 2-27 15,-4-1-58-15,0 2-95 0,0 2-187 16,-3 1-100-16,2 0 307 0</inkml:trace>
  <inkml:trace contextRef="#ctx0" brushRef="#br0" timeOffset="398992.2166">16121 6375 1 0,'0'-1'0'0,"-1"1"0"16,0-1 0-16,1 1 0 0,0 0 0 0,0 0 25 15,0-1 119-15,0 2-24 0,-1-1-23 0,1 0-33 16,1 1-38-16,-2-1-26 0,2 1-30 0,-1-1-5 16,-1 2 17-16,1-1 13 0,-3 1 21 15,2 4 8-15,0-3-8 0,0 3-2 0,0-1 5 16,-1 2-1-16,1 1-3 0,-3-3 3 0,2 2-3 16,2 2 7-16,-1 0 9 0,-1 0 0 0,1 2-5 15,-2-3-3-15,2 3-2 0,1-1 6 16,0 2 13-16,0-1 0 0,0 1 0 0,4-1-1 15,-2 1-5-15,0-2 3 0,1-2 8 0,4 2 2 16,-1-2 5-16,0-1 2 0,3 0-2 0,0-1 0 16,-1-1 0-16,2-2-5 0,-1-1-5 15,-1 1 3-15,0-1 1 0,0-2 3 0,-2-2 6 16,-1 1 1-16,-3-2-2 0,4 1 2 0,-1-2 3 16,1 1 2-16,-2-3 4 0,3-1-1 15,-1 0-3-15,-2-1 3 0,4-2 6 0,-5 0 7 16,4-2 5-16,-4 2-9 0,2-1-9 0,-2 0-10 15,-2 2-11-15,2-1-6 0,-2 3-7 16,2 2-6-16,-3-2-7 0,1 2-1 0,-1 2-1 16,1-1-3-16,-2 3 3 0,1-2-4 0,0 2-4 15,0 0-1-15,0 1-3 0,0 0-4 0,0 0-2 16,0 1-9-16,-1 0-9 0,1-1-6 16,0 1-12-16,0-1-11 0,0 0-7 0,0 2-4 15,0-2 8-15,0 3 16 0,0 3 14 0,1 3 12 16,-1-1 4-16,0 1 2 0,0 4 0 0,0-3-1 15,0 7 1-15,0-1 1 0,0 3 3 16,0-3 0-16,-1 6 4 0,-3 1 6 0,1 2 0 16,2 2 2-16,-5 0-2 0,4-1-4 0,0-6 1 15,0 1 1-15,-2-4-1 0,2-2-1 0,0-2 3 16,1-1 1-16,0-1 0 0,0 0 1 0,1-1-4 16,-3-2 3-16,3 1-3 0,3-4-5 0,-3-1-10 15,1 0-26-15,0-1-37 16,0-1-61-16,0 1-45 0,0-3-39 0,-1-3-82 0,2 1-243 15,2-3-460-15</inkml:trace>
  <inkml:trace contextRef="#ctx0" brushRef="#br0" timeOffset="399591.1282">16478 6541 1 0,'0'-5'0'0,"0"0"0"0,1-5 0 0,0 5 0 0,3 0 0 16,-3 2 0-16,0-1 0 0,-1 0 0 15,0 4 168-15,-1-1 22 0,0-1-10 16,-1 1-19-16,0 0-24 0,1 1-28 0,0-1-33 16,1 1-39-16,0 0-28 0,-1 1-22 0,0 0-13 15,0 2 1-15,-2 1 6 0,-1 0 6 0,2-1 5 16,0 1 1-16,-4 0 1 0,5-1 0 0,-1 3 2 15,-3-1 4-15,3 1 3 0,0 1 4 0,-1 1 4 16,-2 1 0-16,3-1 2 0,0 2-1 0,-3-2 3 16,3 4 1-16,-1-3-3 0,2 0 2 15,-3 2-5-15,3-4-2 0,1 5 2 0,0-3-1 16,-1 2-1-16,1 0 1 0,1 0 0 0,-1-1 1 16,1-1 0-16,3 2 2 0,-3-2 2 15,2 0 1-15,-2 0 2 0,4-3 5 0,-2 1 13 16,0-2 18-16,3-2 18 0,-1 1 10 0,2-1 4 15,4-1-6-15,-1-2-4 0,0-1-5 16,1 0-6-16,-1-1-7 0,1-1-5 0,-1 0 3 0,-1-3 2 16,-1 1 2-16,3-1 2 0,-3-3-4 15,2-1-2-15,0 1-3 0,-4-3-2 0,3 2-2 16,0-1-4-16,-2 0-4 0,-2-2-6 0,2 1-5 16,-2-1-4-16,1 2-3 0,-2-2-2 0,0 3-1 15,-2-3 0-15,-1 3-1 0,0-3-2 16,-1 2-1-16,0-1-4 0,0 1-3 0,-1 0-1 15,0 1 2-15,-1 2 0 0,-4-2-1 0,4 2-2 16,-4 4-2-16,2-4-2 0,-4 1-2 16,3 0-1-16,-4 0 0 0,0 0-3 0,-1 3 0 15,-1-1-1-15,1 0-1 0,0 2 0 16,-2-1 0-16,3 3-1 0,1 1-4 0,-1 0-2 0,4 0-5 16,-2 2-10-16,0 1-9 0,2 1-36 15,-3 3-105-15,0 3-193 0,0 3-401 0,-5 2-487 16</inkml:trace>
  <inkml:trace contextRef="#ctx0" brushRef="#br0" timeOffset="409274.5602">19827 10240 1 0,'-2'-1'0'0,"1"-1"0"0,1-1 0 0,1 0 0 16,2 0 0-16,1 0 0 0,-2 1 0 0</inkml:trace>
  <inkml:trace contextRef="#ctx0" brushRef="#br0" timeOffset="409913.6601">19848 10205 1 0,'0'-1'0'0,"-1"0"0"15,-1-2 0-15,1 2 0 0,0-1 0 16,0 1 0-16,1-2 0 0,0 2 0 0,-1 1 0 15,1-2 53-15,0 2 45 0,0 0-1 0,0 0-5 16,0 0-6-16,0 0-7 0,0 2 5 0,0-2 10 16,0 0 11-16,0 0 0 15,0-2-14-15,-2 4-27 0,2-2-29 0,0 0-23 0,0 1-21 16,0-1-14-16,0 3 3 0,0-1 5 0,-1 1 16 16,-2 2 12-16,0 1 5 0,0 2 7 15,-1 0 7-15,2 0 13 0,-4 2 11 16,0 1 11-16,1 1 1 0,-2 1 2 0,1 1-5 15,-1 1-7-15,-1 2-6 0,0 1-9 0,0-2-6 16,-2 1-10-16,4 0-2 0,0-1-7 0,-1 0-3 0,1-1 0 16,0 0-3-16,1-2 2 0,0-1 2 15,2-1-3-15,-2 2 0 0,3-3-4 0,-1 1-1 16,1-2 1-16,-2 0-2 0,3-1 0 0,1-2-3 16,-1-1 1-16,1 0-1 0,1-1 1 15,-1 0 1-15,1-3 3 0,1-1 5 0,1 1 7 16,0 0 8-16,-1-1 6 0,4 0 3 0,-1-2-2 15,2 1-6-15,4-4-3 0,-2 0-6 0,-1 0-3 16,3-2 0-16,1 0-6 0,-1-1 3 0,1 0-4 16,1-2 0-16,2 0 2 0,-5 0-2 15,1 1 3-15,0 0-2 0,-1-2 0 0,0 4 0 16,0-5-1-16,-1 1 1 0,1 2-3 0,1-2 3 16,-4 2 2-16,0 2 1 0,-1 0 4 15,3 2-3-15,-6 1 3 0,4-1-1 0,-5 1 3 16,2 3 3-16,-3 0 2 0,0 0 2 0,-1 1-4 15,0-1-2-15,0 2-11 0,0-1-9 0,0 1-6 16,0-1-12-16,-1 2 3 0,1 2 4 0,-1 2 5 16,-1 3 7-16,0 2 1 0,1 2 2 0,-2 1 0 15,1 1 1-15,-1 1-2 0,2 0 1 16,0 2 2-16,0-1-5 0,-3 1 3 0,3 2-3 16,1-2 1-16,0 0 2 0,0 1-1 0,1-1 3 15,4-3-1-15,-4-2 2 0,-1 1-1 16,2-3-1-16,1 0 3 0,-2-3-6 0,2-1 5 15,-3 2-1-15,2-5-3 0,-1 0 6 0,2-1-4 16,-2 0-3-16,1 0-9 0,-1 0-25 16,0-2-43-16,1-1-59 0,1 0-72 0,2-1-123 15,-3-2-243-15,3-2-322 0,0 0 370 0</inkml:trace>
  <inkml:trace contextRef="#ctx0" brushRef="#br0" timeOffset="410501.0891">20178 10400 1 0,'-1'0'0'0,"-2"-3"0"0,-1 2 0 0,3-1 270 16,0 2 28-16,1-1-35 0,0 1-50 0,0 0-54 16,0 0-59-16,0 0-56 0,0 0-31 0,1 1-20 15,-1-1-6-15,0 0 0 0,0 2-1 16,0-2 5-16,0 1 10 0,0 2 11 16,-1 0 9-16,1 2 15 0,-2 1 6 0,-2 1 5 0,0 0 5 15,0 4-4-15,-2-2-3 0,4 3-6 16,-2-3-4-16,0 1-2 0,3 1-4 0,-2-1 1 15,2 2-6-15,0-1 1 0,2 1-2 0,0-1-4 16,2 0 3-16,-2 1-4 0,3-1 1 0,0-2-2 16,-1 3-2-16,4-5 2 0,-1 1-2 15,0 1 3-15,0-3 0 0,0-1 3 0,3-2 4 16,0-1 0-16,0-2 7 0,-1 0-2 0,2-3 0 16,-1-2 1-16,2 1-5 0,-1-4-2 0,-1-1-1 15,-1 1-1-15,4 0-4 0,-6-2 3 0,2 2-1 16,-5-2-1-16,2 2 7 0,-1 1-2 15,-2-3 4-15,-1 1 2 0,1 0-5 0,-4-1-2 16,1 0-3-16,-1 1-2 0,0-1-4 0,-2-2-3 16,0 3-2-16,-2-2-5 0,1 0 1 0,-3 2-3 15,-2-1-2-15,3 0 1 0,-1 3-6 0,-1-1 1 16,0 2-2-16,-1 0-2 0,-1 0 3 16,-1 3-2-16,0-1 4 0,1 2-4 0,-1-1 1 15,4 3-6-15,-4 0-4 0,5 2-3 0,1 1-8 16,-2 1-7-16,1 0-23 0,1 3-49 15,-3 0-74-15,3-2-111 0,-2 4-164 0,2-2-229 0,1 1-15 16</inkml:trace>
  <inkml:trace contextRef="#ctx0" brushRef="#br0" timeOffset="411682.3011">20612 10449 1 0,'1'-1'0'0,"-1"0"0"0,0-2 0 0,0 2 0 16,0 0 0-16,0 1 0 0,0-2 252 0,0 2 5 15,-1-1-17-15,1 1-7 0,0 0-19 0,0-2-28 16,0 2-37-16,0 2-41 0,0-2-39 16,0 1-32-16,0 1-23 0,0-2-12 0,-2 2 4 15,1 0 14-15,-2 2 16 0,2 1 19 0,-3 3 10 16,0-2 0-16,2 4-2 0,-2 0-6 0,-1 0-9 16,3 2-8-16,1 0-4 0,-2-1-6 0,3 1-3 15,0 0-1-15,2-1-5 0,0 1-4 16,3-2-3-16,1 1 1 0,-1-1 4 0,1 0 3 15,3 0 4-15,3-1-3 0,0-4 0 0,1 2-4 16,1-4-1-16,1-1 3 0,0 0-8 16,-3-2-2-16,2-2-4 0,-1 0-4 0,-1 0 4 15,-3-2-2-15,-2-3 5 0,1 3 0 0,-1-3 4 16,1 0 3-16,-2-2 1 0,-1 0 2 0,-2-1 1 16,3 1 1-16,-4 1-2 0,-2-1-3 15,1 1 2-15,-1 0 2 0,0-1 1 0,0 0 0 16,0 1-3-16,0 0-3 0,0 0 1 0,0 3 3 15,-1-1-3-15,1 4 1 0,0-1-3 0,-1 2-6 16,1 1 2-16,-1 0-4 0,1 0-3 16,0 1-2-16,-2-1-8 0,2 2-4 0,0-2-5 15,0 0 4-15,0 1 1 0,0 1 2 0,-2 4 4 16,0-2-2-16,1 5 4 0,1-1 2 0,-1 3 2 16,1 2 2-16,-1-1-2 0,1 2 0 15,0 1-3-15,-1 1 2 0,1 2 1 0,0-2-1 16,-1 3 1-16,1-2-7 0,0 2 7 0,-2-5 1 15,4 3 2-15,-2-1 3 0,0-5-6 16,0 3 2-16,-2-4-2 0,2 2-1 0,2-1 1 0,-2-3 0 16,0 3-4-16,1-3-9 0,0 0-20 0,-1-1-38 15,1-2-52-15,0-2-80 16,2 1-104-16,1-4-163 0,-2 2-324 0,0-4-204 16</inkml:trace>
  <inkml:trace contextRef="#ctx0" brushRef="#br0" timeOffset="412151.2386">21084 10426 1 0,'-4'-5'0'0,"0"1"0"16,-1-2 0-16,1 0 15 0,1 4 308 15,2 1-10-15,0 0-46 0,1 0-65 0,-1 2-70 16,1 0-66-16,-3 1-27 0,-1 2 3 0,1 2 23 16,-5 1 28-16,1 2 15 0,2 1-1 15,-3 1-6-15,3 2-14 0,-1-3-15 0,4 3-11 16,-2-3-15-16,3 1-10 0,1 0-10 0,0 0-1 16,3 0-3-16,-1-2 0 0,1 2 5 0,5-2-2 15,-2 1-1-15,3-2 2 0,2 1 0 16,2 1 1-16,-1-2-3 0,1 1-3 0,2-1-6 15,-2-2-1-15,2-1-4 0,-2 2-2 0,-2-2-1 16,-2 0-6-16,-1 0-1 0,-1 0-1 0,1 3-1 16,-3-2 3-16,0 0 1 0,2 1-1 15,-3 1-3-15,1-1 2 0,0 4 1 0,-3-2 1 16,0 1 3-16,-2 0-2 0,0-1 0 0,-3 1 0 16,2-1-1-16,-4 0 5 0,0 1-1 0,1-3 2 15,-2-1 5-15,0 4-4 0,0-2 2 16,-3-1 2-16,-2 2-2 0,2-4 2 0,-4 1-5 15,-4-1-3-15,5 0-7 0,-5-1-3 16,4 1-10-16,0-3-23 0,-1-1-47 0,2 0-71 0,1-1-98 16,1-1-186-16,0-2-337 0,4 0-98 15</inkml:trace>
  <inkml:trace contextRef="#ctx0" brushRef="#br0" timeOffset="412559.5154">21108 10400 402 0,'-3'-4'40'16,"2"0"-16"-16,1-3-13 0,3 2-2 0,2 0 30 16,-2 2 54-16,3-1 59 0,-3 2 34 0,4 1-6 15,-5-1-35-15,2 2-46 0,-1 0-32 16,-2 0-5-16,2 2 15 0,1 0 25 0,2-1 20 15,1 0 9-15,3 1-10 0,3-1-17 0,1 1-23 16,5-1-20-16,3 0-12 0,2-1-12 16,1 0-6-16,3-1-8 0,2-1-1 0,1 1 1 0,-1-3 3 15,1 2 4-15,-1-1 0 0,-2 0 2 16,-3 0 4-16,1 1 2 0,-4 0 3 0,-1-2-4 16,-1 2-3-16,-7 1-5 0,2-1 0 0,-9 2-1 15,1-1-2-15,-6 1 0 0,0 0-3 16,-2 0 3-16,0 0 2 0,1 1 0 0,0-1 1 15,0 0-8-15,0 0-5 0,0 0-5 0,-1 2-4 16,1-2-2-16,-1 0 0 0,1 0-1 0,0 0-4 16,-1 0 0-16,1 0 0 0,-2 0-2 15,-1 1 2-15,1 0-8 0,0 0-13 0,-6 3-44 0,5 0-95 16,-4 2-197-16,-2 3-586 0,-1 0-638 16</inkml:trace>
  <inkml:trace contextRef="#ctx0" brushRef="#br0" timeOffset="413764.6206">20503 11212 219 0,'-1'-4'646'0,"-3"-3"-351"0,-1-2 2 0,4 5-60 16,-2 2-46-16,3-1-30 0,0 3-48 0,0-1-39 16,0 1-21-16,3 1-16 0,-3-1-15 0,0 0-13 15,0 2-14-15,0-1-8 0,0-1-6 16,0 2 3-16,1 1 8 0,-1 2 6 0,3 2 7 16,0 0 2-16,-1 3-2 0,-1-1 2 0,0 1-1 15,0 2 0-15,0-1-1 0,2-1 1 16,1 0-2-16,-3 1 3 0,4-3 2 0,0 0-1 15,0 0 7-15,1-2 0 0,0-3 3 0,0 0 3 16,1-2-1-16,3-1-2 0,-4 0 0 16,3-1 0-16,-3 1 1 0,3-3 2 0,-3 1 0 0,0-4-2 15,3-1 3-15,0-1-1 0,-4 1 0 16,2-4-1-16,-1 0-4 0,-1 1-5 0,3 0 0 16,-4 0 2-16,4 1-2 0,-4-1 4 0,1-1 1 15,-3 4 0-15,3-1 5 0,-2 1 3 16,-2 2 4-16,0 0 6 0,1 3-3 0,0 0-2 15,-2 0-9-15,1 2-7 0,-1 2-9 0,0-2-8 16,-1 1-9-16,1-1-11 0,0 1 5 0,1 1 1 16,-1 3 9-16,2 2 9 0,-2 3 1 0,1 0 0 15,0 2 0-15,-1 3 1 0,0 2 0 16,1 0 2-16,-1 4 1 0,0-1-3 0,1-1 4 16,-1 5-4-16,2-2 1 0,-1 1 2 0,3-1-2 15,-3-2 2-15,0-2-1 0,2-3 0 0,0 0 1 16,1-1-1-16,-3-3-1 0,3 2-11 15,-1-3-26-15,-1-1-45 0,0 1-62 0,3-3-88 16,-3 0-125-16,1-2-228 0,3-2-272 0,-2-2 175 16</inkml:trace>
  <inkml:trace contextRef="#ctx0" brushRef="#br0" timeOffset="414144.7162">21001 11133 2375 0,'-5'-5'16'0,"0"-2"-4"16,-4 3-11-16,8 1-8 0,1 4-21 0,1-1-36 15,0 0-10-15,1 3 3 0,-1-1 28 0,2 4 37 16,-1 1 14-16,-2 2 3 0,0 3-2 16,0 0 4-16,0 4-2 0,-1 1 2 0,0-1-3 15,-2 0 1-15,2 0 1 0,2-3-1 16,2-1 5-16,-1 1-3 0,0 0 1 0,4-1 2 15,-2 2-2-15,4-3 3 0,2 1 0 0,0-3-2 16,1 3-1-16,1-2-1 0,1 1-1 0,-1-1-5 16,2 2 2-16,-4 0-4 0,2 0-2 0,0-3 1 15,-4 2-4-15,1 1 1 0,-2-3 0 0,-3 0-1 16,0-1 1-16,-2 0 1 0,-2 0 2 0,-2-1 1 16,-2 0 5-16,1 1 1 0,-5-2 1 15,-3 1 6-15,-1-2-4 0,-5 2 3 0,4-1-1 16,-4-1-5-16,4-2-1 0,-4 0-3 0,4 2-3 15,0-4-9-15,1 0-26 0,0-2-68 16,3 0-115-16,2-2-215 0,-1-1-386 0,-1 0-144 16</inkml:trace>
  <inkml:trace contextRef="#ctx0" brushRef="#br0" timeOffset="414435.9011">21033 11071 2114 0,'-4'-7'222'0,"-2"-2"-214"0,3 1-21 0,3 5-22 15,3 1-8-15,6-1-3 0,5-1 19 0,3-1 18 16,7 1 13-16,2 1 6 0,4 0 3 16,-1 1 0-16,1 1-5 0,0-1 0 0,-3 2 0 0,-1 0 5 15,0 0 7-15,-2 2 16 0,-4-2 9 16,-3 0 5-16,-1 0 4 0,-2 0-10 0,-2 0-6 15,0 0-3-15,-6 0-9 0,0 0-4 16,-2 0-9-16,-1 0-5 0,-2 0-4 0,0 0-2 16,-2 0 1-16,1 0-7 0,-1 0 3 0,-1 1-6 15,1 0 0-15,-1 0-4 0,1 3-22 0,-1-2-65 16,-3 5-135-16,0-1-230 0,-5-1-382 0,0 2-100 16</inkml:trace>
  <inkml:trace contextRef="#ctx0" brushRef="#br0" timeOffset="415297.0566">19449 11334 1 0,'-4'-4'0'0,"-3"0"0"0,2-3 32 0,-2 0 319 16,4 3-22-16,-1-1-36 0,1 1-35 0,2 2-42 16,1 1-27-16,0-2-36 0,0-1-29 15,0 4-37-15,0 0-38 0,1 0-44 0,-1 3-36 16,0-2-7-16,1 2 9 0,-1 3 20 0,0 4 22 15,2 3 5-15,-2 3 3 0,0 2 0 0,0 2 2 16,0 2-5-16,0 1-2 0,2-3-5 0,-1 0 0 16,3-1 2-16,-2-4 1 0,6 2 3 15,-3-4 2-15,1-2 4 0,4-2 2 0,0-1 2 16,0-3 4-16,1-2 0 0,0 0 0 0,3-3-1 16,-2-2 0-16,1-1 0 0,0 0-3 15,0-4 1-15,1-1-3 0,-4 2-3 0,1-4-1 16,1-1-1-16,-2-3 1 0,-1 2-3 0,1-3 1 15,-1 1-4-15,-3-1-1 0,-1-1 3 0,1 1 2 16,-2 0 4-16,-3 2 4 0,0 0 1 0,1 3 1 16,-2 4-1-16,0 0-2 0,0 2-3 15,0 3-5-15,0 0-8 0,0 2-8 0,0-1-6 16,0 1-9-16,-2-1-12 0,2 1-6 0,0 2 1 16,2 0 6-16,-2 5 12 0,-2-2 12 15,2 5 2-15,0 4 2 0,-1 0 0 0,1 3-2 16,0-1 2-16,0 1-1 0,0 1 2 0,-1-3 1 15,1 4-3-15,0 0 2 0,-1 2-3 0,-1 1 0 16,0 0 3-16,-1 0 1 0,1 1-1 0,1 0-4 16,1-1-3-16,0-1-17 0,0-1-28 15,0-4-52-15,1-2-88 0,1-4-131 0,3 1-247 16,-2-4-303-16,-3-1 121 0</inkml:trace>
  <inkml:trace contextRef="#ctx0" brushRef="#br0" timeOffset="415818.2105">19925 11326 608 0,'-2'-3'-59'0,"-2"-1"-72"0,1 1-101 16,5-1 47-16,1 2 185 0,0 0 0 0,1-2 0 15,-2 3 0-15,-1 1 0 0,-1 0 0 16,0 1 0-16,-1-1 0 0,-3 1 0 0,1 2 0 0,-4-1 79 16,0 0 114-16,1 4 13 0,-3-1-6 0,1-2-13 15,1 2-27-15,1 3-35 0,0-3-28 16,1 1-22-16,0 1-15 0,1 1-14 0,-1 0-6 16,2 0 1-16,1 3 0 0,1 0 9 15,-2 3 2-15,-1 0 4 0,2 1 3 0,1 0-2 16,-2-1-4-16,2 1-9 15,0-2-5-15,-1 2-9 0,2 0-3 0,0-1 1 0,0-1-9 0,2-2-2 16,0 1-3-16,0-3-2 0,0 0 4 0,0 0 1 16,4-4 3-16,-4 2-1 0,3-1 7 15,1-2 6-15,2-3 10 0,-1 1 10 0,1-4-4 16,1 1-2-16,0-5-9 0,2-1-9 0,1 2 2 16,-4-5-4-16,2-2-1 0,1 2-1 0,-3-3-2 15,0 0 0-15,-2-1 0 0,0-2 5 16,-4 1-4-16,1 0 2 0,-2-3-2 0,-1 4-7 15,-2-4 5-15,-1 0-4 0,-2 0 2 0,0 0 0 16,-1 2-5-16,0 1-5 0,-2 4-3 0,-2 3 0 16,3-1-7-16,-1 2-1 0,0 4-6 15,-2-2-11-15,1 3 4 0,0 0-8 0,-1 4-10 16,0 1-23-16,2 2-65 0,-4 0-128 0,2 2-213 16,0 4-403-16,-2-1-167 0</inkml:trace>
  <inkml:trace contextRef="#ctx0" brushRef="#br0" timeOffset="417916.8267">15958 7160 1 0,'0'-2'0'0,"-1"-3"0"0,0 1 0 0,1-2 21 16,2 2 126-16,-1-1-10 0,1 2-6 0,2-2 0 15,-2-1 13-15,1 3 2 0,-2 0 4 0,-1 0 4 16,1 1-8-16,0-1-6 0,-1 1-13 0,3 2-21 16,-3-1-28-16,0 1-33 0,0 0-26 0,0 1-28 15,0-1-24-15,0 2-23 0,0-1-9 16,0 1 8-16,0 1 17 0,-3 2 28 0,3 2 15 16,-1 0 7-16,1 0 2 0,-1 3 2 0,1-2 2 15,0 3 1-15,-1 2 3 0,1 2 1 16,-1 1 1-16,-1 1-3 0,2 1 1 0,0-3-3 15,0-1 4-15,3 0 3 0,-2-1 3 0,1 0 2 16,3-4 2-16,-2 0 0 0,3-1-1 16,-3-2 5-16,3 1 1 0,-1-4 4 0,1 1 2 0,-2-3 4 15,-2-2 6-15,4 1 3 0,-3-3 2 16,3 1-2-16,-2 0-5 0,1-1-6 16,-1-1-4-16,-2-2-3 0,5 0-8 0,-5 0-3 0,4-1-4 15,-2 0-1-15,1-4 3 0,-1 1 0 16,-1-1 3-16,4 2 2 0,-4-2-1 0,4 1 2 15,1 0-4-15,-5-1-4 0,3 3-7 0,-2-1-4 16,2 3-2-16,-3 0-5 0,1 0 3 0,0 3-4 16,-1-1-3-16,-2 3-1 0,-1 1-2 15,0 0-7-15,0 0-6 0,0 1-12 0,1 3-2 16,-1-2 4-16,0 2 4 0,1 0 10 0,2 1 3 16,-1 4 2-16,0 0 3 0,-1 2 1 0,0 2 0 15,0-1 2-15,2 2 1 0,-2 2 2 16,0 0 1-16,0 2 1 0,0 3 0 0,-1-1 0 15,2 1 3-15,-1 1 0 0,0 0 1 0,2 1-1 16,-2 2-5-16,0-3-2 0,1-1-18 16,-1-1-32-16,1-5-51 0,3 0-92 0,-2-4-93 15,2 0-122-15,-2-1-223 0,-2-6-161 0,6 1 518 16</inkml:trace>
  <inkml:trace contextRef="#ctx0" brushRef="#br0" timeOffset="418307.5018">16378 7207 74 0,'0'-4'46'0,"0"0"-13"0,-1-4-32 16,2 3 5-16,0 3 33 0,2-1 48 0,-3 3 15 16,0 0-3-16,-3 0-31 0,2 2-42 0,0-1-6 15,-1 1 1-15,-5 2 9 0,3 2 0 16,-3 0-21-16,3 1-11 0,-2 2-7 0,3-1 7 15,-5 4 57-15,5 2 42 0,-3 0 14 0,2 0-8 16,-1 1-39-16,3 0-34 0,0-1-9 0,2 0 1 16,1-3 10-16,0 1 7 0,4-2 6 15,-2-1 4-15,-1-1 1 0,5-1 11 0,-3-2 10 16,5-2 9-16,0-2 7 0,-2 1-3 0,-1-4-6 16,3 0-2-16,1 0-4 0,-1-3-1 0,1-1-3 15,-2-2-8-15,-3-1-6 0,3 0-4 16,0-2-5-16,-5-2-6 0,3-2-2 0,-2-1-9 15,-3 2-2-15,3-2 1 0,-3 0-2 0,-1 2 1 16,-1-1-1-16,-2 0 0 0,1 4-1 16,-2-1-5-16,-2 0-6 0,-3 1-13 0,1 0-13 0,-2 3-14 15,-5 2-17-15,-2 0-19 0,0 4-36 16,-6 3-92-16,0 4-221 0,-4 4-390 0,-1 4-213 16</inkml:trace>
  <inkml:trace contextRef="#ctx0" brushRef="#br0" timeOffset="419219.0509">14819 7397 1 0,'1'-1'0'0,"-1"-2"0"16,0-1 0-16,0 0 0 0,0-1 0 0,0 1 0 15,1-1 155-15,-1 1 39 0,1-2-35 0,0-2-42 16,3 1-24-16,-1 0-6 0,-1-1-8 16,5-1-2-16,-3 2-8 0,5-4-11 0,2 2-13 0,-1 0-7 15,-1 2 1-15,2 0 1 0,-1 0 1 16,0 0 6-16,0 5 1 0,-2-2-3 0,-3 1-12 15,2 2-20-15,-1 1-18 0,-1 1-15 0,-2 3-8 16,3-1 0-16,-3 3 0 0,4 2 3 16,-3 1 5-16,3 2 6 0,0 2 0 0,-3 2 3 15,-3 0 4-15,3 3 1 0,-4-1 7 0,-4 1-1 16,3-2-1-16,-3 0 3 0,-2 1 0 16,-2-4 1-16,4 2 3 0,-3-3 1 0,4 1 2 0,-4-4 3 15,2 3 5-15,-1-2 1 16,3-4 2-16,-1 1-3 0,1-3-4 0,2-1 0 0,1-1-3 15,0 0 1-15,0-1 2 0,0 0-3 16,0-1 2-16,1 0 5 0,0-1 6 0,3 2 5 0,-2-1 5 16,1 1-5-16,2-1-10 0,0 0-3 15,1 1-12-15,-3-1-7 0,3 3-6 0,-2 0-7 16,2 0-3-16,-1 2 2 0,1 1 2 0,-3-1 0 16,-1 5 4-16,-1-3 3 0,3 3 1 15,-4-1 6-15,-1 0 0 0,-2 2 0 0,1-3 3 16,1 5-4-16,-2-5 4 0,-3 0 3 0,2 1-1 15,-2-2 5-15,3 0 3 0,-4 0 4 0,4 0 5 16,-5-2 10-16,3 0 3 0,-4 0 5 16,2 0 0-16,-2 1-6 0,1-3-4 0,2 2-3 15,-4-2-3-15,1 2 2 0,0-3 2 0,0 1 1 16,1-2 0-16,-2 0-4 0,5-1-11 16,-2 0-12-16,3 0-21 0,-3-1-38 0,2-2-52 15,-1 1-98-15,-1-4-142 0,5-1-210 0,2 0-67 16,0-1 628-16</inkml:trace>
  <inkml:trace contextRef="#ctx0" brushRef="#br0" timeOffset="419700.8116">15122 7401 210 0,'3'-5'168'0,"0"-3"-47"0,4-3-70 15,-2 4-38-15,1 0 1 0,-2 1 14 16,1 2 23-16,-2 2 36 0,-2-1 30 0,1 3 13 15,-2 0-10-15,-2 0-45 0,2 1-59 0,-1 1-58 16,1 0-17-16,-1 1 5 0,1 2 19 16,-3-1 33-16,-1 5 2 0,2-2 7 0,1 3 2 15,-2 2 0-15,-2 0 4 0,2 1 1 0,0 0 2 16,-1 2 3-16,2 0 2 0,0 0 2 0,0-1 1 16,-3 3-2-16,4-2-2 0,0 0-1 15,1 0 4-15,1-1 7 0,-1-4 10 0,5 1 4 16,-2 0 5-16,0-2 4 0,5 3 0 0,0-5 10 15,-2 1 0-15,5-1-1 0,-2-4-1 0,0 2-3 16,1-3 0-16,2 1 0 0,-2-3-1 0,3-3-2 16,-1 1-2-16,-1-1-2 0,-1-2-6 15,2-1 1-15,-3-1 1 0,1 0-1 0,-1-3 2 16,-4 0-2-16,2 1-5 0,-1-3-3 0,-2-1-1 16,-2-1-5-16,4 0 0 0,-5-2 2 0,-1 2-4 15,-5-2 2-15,2 2-4 0,1-1-5 16,-4 0-4-16,2 1-4 0,-3-1-5 15,1 2-2-15,-3-1 0 0,-1 2-3 0,1 1-1 0,-1 1-2 16,1 2-6-16,0 0 0 0,-2 2-4 0,3 1-1 16,2 1-1-16,-2 0-5 0,-1 3-6 15,0 1-4-15,1 4-3 0,1-2-1 0,-3 3 4 16,-4 1 1-16,4 0-12 0,-2 5-21 0,2-1-75 16,-3 2-135-16,3 0-229 0,-2 4-304 0,-3 2-41 15</inkml:trace>
  <inkml:trace contextRef="#ctx0" brushRef="#br0" timeOffset="423704.5976">7057 14218 1 0,'0'-4'0'0</inkml:trace>
  <inkml:trace contextRef="#ctx0" brushRef="#br0" timeOffset="424289.0381">7088 14155 1 0,'1'-1'0'0,"-1"-2"0"0,0-2 0 15,0 2 0-15,0 0 0 0,0 2 184 0,0 0-5 16,0 1-35-16,0 0-28 0,0 0-10 0,0-1-4 16,-1 1-8-16,1 0-9 0,0 1-12 15,0-1-11-15,0 0 10 0,0 0 17 16,0 1-14-16,0-1-18 0,1 1-38 0,-1-1-51 15,0 3 3-15,0-2 8 0,-1 2 11 0,1 3 18 16,-1 0 5-16,0 1-4 0,0 1 10 0,1-2 2 16,0 1 3-16,1 1 5 0,1 2-3 0,-1-2-3 15,4 1-2-15,-2-2-3 0,1 0-1 0,2 0 2 16,-4 0-1-16,4 0 0 0,-3-1 7 0,2-1 1 16,0 0 3-16,4-1 4 0,-4-1-5 15,2 0-3-15,2-2 0 0,-1 1 1 0,-4-1 1 16,3-1 1-16,-4 0-1 0,1-1-3 0,0 1 9 15,-3-2 7-15,0 1 7 0,1 0 10 16,-2-1-6-16,1-1-5 0,-1 1-7 16,3-3-7-16,-3 0-3 0,0-1-2 0,2 0-6 0,-2-1-5 15,1-2 1-15,-1 1-1 0,1-2 1 0,-1 0 6 16,0 1-5-16,0 0 1 0,1 1-2 16,-1 1-4-16,1 0-2 0,0 3 0 0,2-1-2 15,-2 2-5-15,0-1 5 0,0 2-3 0,-1-2 5 16,1 3 4-16,-1-1-4 0,0 1-2 0,1-1-5 15,-1 4-5-15,0-1-4 0,-1-1-4 16,1 1-7-16,1 0-1 0,-1 0 3 0,1 3 4 16,0-1 6-16,3 2 8 0,-2 0-4 15,-1 0 0-15,4 2 0 0,-2 0-3 0,0 1 4 16,1-1-1-16,1 2 1 0,-2 0 0 0,4 2-1 0,-3-2 0 16,2 1 1-16,-3 1 3 0,3 0-2 15,-3 0 0-15,3 0 0 0,-2 1-3 0,2 0 4 16,-2 0 2-16,-2-2 0 0,3-1-1 0,-3 1 2 15,1-2-2-15,2 0 2 0,-3 1 3 0,0-1-4 16,4-2 1-16,-3 0-5 0,-1-1-6 16,3 0-16-16,-2 1-42 0,-1-3-67 0,3-1-92 15,-3-1-119-15,0 0-221 0,5 1-208 0,-4-4 243 16</inkml:trace>
  <inkml:trace contextRef="#ctx0" brushRef="#br0" timeOffset="424869.1723">7483 14141 97 0,'-3'-3'1'0,"-2"-2"-94"0,4-1 89 16,2-1 4-16,5 1 0 0,-1 0 0 0,3 0 0 15,0 0 0-15,-5 1 0 0,0 1 0 16,0 3 0-16,-2-2 0 0,-1 2 0 0,-1-2 0 15,-2 0 0-15,3 2 105 0,-1-1 194 0,1 2-46 16,0 0-70-16,-1 0-73 0,2 0-69 16,-1 0-47-16,0 0-21 0,0 2 2 0,0-1 12 15,1 2 16-15,-1 0 17 0,0-1 7 0,0 3 1 16,0-1 4-16,0 1 0 0,0 4 2 0,0-2 4 16,0 0-4-16,0 2 0 0,0-1 2 15,0 1 3-15,3 2 1 0,-1-1-4 0,-1 1-3 16,0-1-7-16,0 1-2 0,0-2-1 0,3 1-5 15,-1-2 1-15,-2 1-2 0,5-4-1 0,-3 1 3 16,0-1 0-16,2-2 1 0,-2 1 3 16,0-2 2-16,2 1 6 0,-3-2 6 0,5-1 3 15,-3 0 3-15,-1 0 0 0,3-1-1 0,-1-2-3 16,1 0-5-16,0 0-1 0,-2 0-5 0,-1-1 0 16,3 1-2-16,-4-2-1 0,0 1 3 0,3-4-1 15,-3 2 1-15,-2-3-4 0,3 1-2 16,1-2-4-16,-3 1-3 0,0 0 1 15,-1 0-4-15,0-1 1 0,0-1-2 0,0 2-3 0,-1 1 4 16,0 0-2-16,-5 0 0 0,5-1 2 0,-2 0-6 16,-2 0-1-16,3 1 0 0,-5 2-4 15,4 1 1-15,-6 0-1 0,5 0-1 0,-4 0-3 16,0 2 1-16,3-1-2 0,-3 2 0 0,0 1 2 16,3-1-7-16,-3 2-1 0,-1 0-3 15,0 3 0-15,0-1 2 0,-2 2 3 0,0-1 0 16,1 1-4-16,0-1-13 0,0 2-42 0,1 1-98 15,4 1-195-15,-3 1-368 0,1 1-198 0</inkml:trace>
  <inkml:trace contextRef="#ctx0" brushRef="#br0" timeOffset="426983.7055">6265 14432 1 0,'0'-1'0'0,"-1"-1"0"0,1 0 0 0,0 1 0 16,0-2 0-16,1 2 0 0,0-1 0 0,1 0 0 16,-2 0 0-16,2-1 0 0,1-1 0 15,-2 2 0-15,0-2 148 0,-1 2 2 0,1-1-15 16,0 1-6-16,0 0-8 0,1-1-18 0,1 0-6 15,-2-2-10-15,0 2-13 0,2-1-13 0,2 1-11 16,-2-1-8-16,5 0-5 0,-1-2-1 16,0 0-2-16,1 1 2 0,2 0 0 0,0-1-4 15,0 1-4-15,1 0-7 0,0 0-6 0,4 2-3 16,-3-2-2-16,-1 3-4 0,0-1-5 16,-1 2 1-16,-1 1-4 0,-1 1-1 0,-3 1-1 15,2 0-2-15,-3 1 0 0,2 1 0 0,-2 1 2 16,3-1 0-16,-4 3 2 0,1 1 0 0,-1 0 2 15,-1 3 2-15,-1 0 2 0,-1 1 4 0,0 3 1 16,-1 0 2-16,-1-2-1 0,-3 2 0 16,2 0-1-16,-5-1 1 0,3 3-1 0,-3-2 0 15,1 1-3-15,2 0 2 0,-4-2 0 0,0-1 0 16,1-1 1-16,3-1-2 0,-3-2 0 16,0-1-1-16,4-1 0 0,-2-2 3 0,3-1-1 15,-5 2 0-15,6-1-3 0,-2 0-1 0,1-2-1 16,1-2 2-16,2 2 0 0,-1-1-1 0,0-2 3 15,1 0-2-15,0 0 3 0,0 0 0 0,0-1-1 16,1 1 0-16,-1 0-1 0,0 0 2 16,0 0 2-16,1 0 2 0,-1 0 2 0,0 0-2 15,0 0-3-15,0 0 1 0,2 0 3 0,1-3 5 16,1 2 5-16,-1 0 0 0,5 0-3 16,-1 1-5-16,-2-2-2 0,3-1-2 0,1 0 0 15,1-3 0-15,-3 3-3 0,0 0-1 0,1 1-1 16,0-1 1-16,-4 0 1 0,4 2-1 15,-5-1 0-15,3 0-3 0,-4 1 2 0,-1 1-4 16,3-3 1-16,-1 3-1 0,-2-1-3 0,0 1 1 16,-1 0 0-16,1 0 0 0,-1-2 3 0,1 2 0 0,-1 0 2 15,2 0-2-15,-2 0 2 0,1-1-2 16,-1 1-2-16,2-1-4 0,-1 1-10 0,0-2-15 16,0 1-22-16,0-2-24 0,2 1-27 15,1 0-32-15,-1 2-35 0,3-2-48 16,-4 1-56-16,0-1-90 0,2 0-83 0,0-1 269 0,-3 2 176 15</inkml:trace>
  <inkml:trace contextRef="#ctx0" brushRef="#br0" timeOffset="427910.2105">6520 14320 1 0,'-1'-2'0'0,"-1"-3"0"16,1-1 0-16,2 1 0 0,2 0 0 16,3 1 0-16,-3-2 0 0,2 1 0 0,0 0 0 15,-3 2 0-15,2 0 0 0,-2 2 0 0,-1 0 0 16,-1 1 22-16,0-1 188 0,0 1-12 0,0-2-28 16,1 2-45-16,-1-1-46 0,0 1-45 15,1 0-36-15,0 0-9 0,3-1 3 0,1-2 13 16,2 2 9-16,-3-1 1 0,5-1 2 0,0 1-3 15,-1 0 1-15,3 1-7 0,-3-1 0 0,1 1-4 16,1 2-5-16,-1-1 4 0,1 0-3 16,-2 0 0-16,2 2 2 0,-3 0-5 0,-2 0-1 15,3 2-1-15,1 1-1 0,-5 1 1 0,2 1 3 16,-3 1 0-16,2 4 1 16,-3-1 6-16,-1 1-1 0,-1 1 3 0,0 0 4 0,-2 0-3 15,-3 0 2-15,2 2 0 0,0-1 2 0,-4 2 1 0,-1-4 0 16,4 3-2-16,-4-2-1 0,1 0 3 15,2-3 2-15,-3 1 6 0,5-1 1 16,-4 0 2-16,5-4 1 0,-5-1-1 0,5-1-1 16,1-2-2-16,0 2-3 0,0-3-4 0,1-1-3 0,-3 1 5 15,3-1 8-15,0 0 5 0,0 0 8 16,0-1-6-16,3 1-3 0,-3 0-4 0,1-1-5 16,-1 1 3-16,0 0 0 0,1 0 0 15,-1 0-4-15,1-2 2 0,1 2-3 0,3-2 0 16,-2 1 3-16,0-1-9 0,4-1-2 0,-2 1-1 15,3-1-2-15,1 1 4 0,1-3 3 0,2 0 1 16,-2 1 2-16,0-1 4 0,3 0 3 16,-4 1 8-16,-2-1 11 0,2 3 3 0,-1-2 4 15,-1 2-2-15,-2 0-5 0,0 1-1 0,-1 0-8 16,-2 0-8-16,-1-1-10 0,-1 2-7 0,0 0-5 16,0 2 0-16,0-2 6 0,0 0-3 0,0 0 0 15,0 0-2-15,-1 1-5 0,1-1 5 16,0 0 1-16,0 0 3 0,0 0 3 0,0 0 4 15,0 0 5-15,0 0 5 0,0 0 5 16,0 0-3-16,0 0-2 0,0 0-5 0,0 0-6 0,0 0 3 16,0 0-2-16,0 0-2 0,0-1-2 15,0 1-4-15,0 0-4 0,0 0-1 0,0 0 0 16,0 0-3-16,0 0 1 0,0 1-2 0,0-1-2 16,0 0 2-16,0 0-1 0,0 0 2 15,0 0 3-15,0-1-3 0,0 1 0 0,0 0 0 0,0 1 2 16,0-1 0-16,0 0 1 0,0 0-2 15,0 0-3-15,0 0 2 0,0 0-2 0,0 0 0 16,0 0 0-16,0 0-8 0,0 0-10 0,0 0-15 16,0 1-13-16,-1-1-36 0,0 2-94 15,-1 2-174-15,0 3-373 0,0 0-207 0</inkml:trace>
  <inkml:trace contextRef="#ctx0" brushRef="#br0" timeOffset="430331.7203">12606 11725 1 0,'-1'-3'0'16,"-1"-2"0"-16,0 2 0 0,0-1 0 15,2 1 0-15,-1 0 0 0,0 0 0 0,0 0 0 16,1-2 94-16,-1 3 97 0,-2-2-19 0,2 1-6 15,-1 1-3-15,1-2 0 0,0 2-4 0,0 1-20 16,0-2-18-16,-1 0-20 0,1 1-16 16,-1 0-3-16,2 1-9 0,0 1-10 0,0 0-13 15,0 1-19-15,0-1-14 0,0 0-15 0,0 0-10 16,0 1-16-16,0 0-10 0,0 0 0 16,0 0 9-16,0 2 20 0,0 3 12 0,-2 0 11 15,1 3-1-15,0 3 0 0,0-2 6 0,-3 4 2 16,1-2 7-16,1 0 0 0,1 1-1 0,-2 1-4 15,2-1-8-15,-1-1 0 0,1 0-4 16,2-1 1-16,1 1-1 0,0-1-4 0,1-1 2 16,0 0-2-16,4-3 4 0,3-2 2 0,-1 1 0 15,-1-1-1-15,5-3-7 0,-1-1-1 0,3-1-3 16,0 0-5-16,1-3-1 0,-2 2-3 16,0-4 1-16,-2 0 2 0,-1 1 2 0,0-3 6 15,-1 2 3-15,-2-3 4 0,-2 2 4 0,0-1 5 16,-1 1 7-16,-1-2 6 0,-1 2 7 0,-2 0-2 15,0 0 2-15,0-1-4 0,0 3 0 16,-1-2-1-16,0 1-8 0,0 0-3 0,-1 3-10 16,1 0-2-16,0 1-3 0,0 1-1 0,0-2 1 15,0 4-4-15,-1-2-2 0,1 0-6 0,0 0-2 16,0-2-2-16,0 4-5 0,-1-2-7 16,1 0-7-16,0 1-2 0,0 1 0 0,0-2 6 15,0 4 7-15,-1 1 4 0,1 1 3 0,-2 1 1 16,1 1 0-16,0-1 2 0,-1 4 1 0,2 0 2 15,-1 3 1-15,2 3 0 0,-1-1 2 16,2 2-1-16,-1-1 1 0,0 0 0 16,1 1-2-16,-1-1-2 0,0 1 0 0,0 0 3 0,2 0 2 15,-1-2 1-15,1 0-2 0,-2 2-4 16,1-6 1-16,3 2-3 0,-2-4-7 0,0 0-32 0,2-3-67 16,-2 0-105-16,4 1-135 0,-3-2-183 15,5-2-244-15,-3-2 232 0</inkml:trace>
  <inkml:trace contextRef="#ctx0" brushRef="#br0" timeOffset="430923.5043">12975 11797 1 0,'0'-8'0'16,"0"1"0"-16,2-3 0 0,1 2 0 16,0 1 0-16,0 1 0 0,2 1 0 0,-4 0 0 15,0 2 0-15,-1 1 0 0,0 1 248 0,-1-2 60 16,0 3-34-16,-2-3-59 0,0 2-29 16,2-1-33-16,0 2-28 0,0-1-19 0,-1 1-27 15,0 0-21-15,2 0-23 0,-1 1-14 0,1-1-16 16,0 0-10-16,0 0-8 0,0 0-3 0,0 0 7 15,-2 3 4-15,0 0 9 0,0 2 3 0,-2 2 2 16,0 1 2-16,2 0 0 0,-4 1 6 16,3 1 0-16,-3-3-2 0,2 4 2 0,2-2-4 0,-1 2-2 15,0-2 3-15,1 1-2 16,2 0-1-16,0 1-3 0,0-2 0 0,0-1-2 0,0 0 1 16,2 1 4-16,0-3-3 0,2 0 2 0,-2-2-3 15,0 1 0-15,5-2 5 16,-3 1 2-16,3-3 3 0,-2 0 2 0,1 0-1 0,4-2 1 15,-1 1 0-15,1-4 5 0,-3 2-4 16,2-2 4-16,-2-2-1 0,1 1-3 0,-3-1 8 16,2 0 2-16,-3-2 4 0,1 2 4 0,-3-2 0 15,1-1 1-15,0 1 1 0,-2 0 0 0,-1-1-6 16,0-1 0-16,-1 0-5 0,-1 1-3 0,1-2 2 16,-2 1-5-16,1-1-3 0,0-1-6 15,-3 1-5-15,2 0-4 0,0 3-2 0,-3-1 2 16,4 1-3-16,-2 2-1 0,0 1-3 0,2 2-4 15,-2-2 1-15,-1 3-3 0,0 1-1 16,0 1-4-16,-1 0-4 0,-1 1 0 0,-1 0-2 0,-3 1 1 16,2 4-11-16,-1-1-33 0,-1 2-69 15,0 1-126-15,0 0-225 0,-1 0-337 0,2 2-42 16</inkml:trace>
  <inkml:trace contextRef="#ctx0" brushRef="#br0" timeOffset="435564.0448">11781 11883 1 0,'0'-1'0'0,"-2"-1"0"16,1 0 0-16,-1-1 0 0,2 2 0 0,0 1 0 16,0-1 0-16,-1 1 0 0,0 0 10 0,1 0 124 15,-1 1-17-15,1-1-28 0,0 0-23 16,0 0-19-16,0 0-13 0,0 0-12 0,0 0-11 15,0 0-5-15,0 1-7 0,0-1 4 0,0 0 9 16,-2 1 3-16,1 2 9 0,-3-2 4 16,2 1 4-16,1-2 11 0,-1 1 9 0,1 1 5 15,-3-2-1-15,2 2-4 0,-1-1-8 0,-1-1-3 16,1 1-6-16,1 1-7 0,-1-2 0 0,-1 0-5 16,2 0 1-16,0 2 2 0,0-4 6 0,-2 2 2 15,3 0 1-15,0 0 3 0,1 0 0 0,0 0 6 16,-2-2 1-16,1 1-4 0,0 0-4 15,1-1-8-15,-2-1-3 0,0 0-3 0,1-2-2 16,1 0-4-16,0 1-4 0,0-2-4 0,1 1-7 16,1-1 0-16,2 1-2 0,-1-2-4 0,2 1 1 15,0 1-5-15,1-1 1 0,1-1-2 16,0 1 0-16,2 0 1 0,1 0-3 0,-2-2 3 16,1 4 0-16,-1 0 0 0,-2-1 0 0,4 1-1 15,-4 3-2-15,-2-1-4 0,1 2-4 16,-2 3-3-16,0-1 2 0,2 2 3 0,0 3 5 15,-2 0 9-15,1 5 5 0,1 1 2 0,-1-1 4 16,-1 5-2-16,-2 0 4 0,0 2-2 0,0 1 1 16,-2 1 4-16,0-1-2 0,0 0 2 15,-3 0 0-15,-1-1 0 0,-2 1-2 0,2-2 3 16,-3-1 0-16,2-4-1 0,-1 2 7 0,0-4-3 16,-2 1 4-16,3-3 8 0,0-1 6 15,-2-2 8-15,3-4 3 0,-2 2 3 0,3-3 0 16,-2 0 6-16,2-1 2 0,-1-1 3 0,3 0-1 15,-4-1-12-15,2-2-12 0,-1 3-10 0,1-5-12 16,1 1-3-16,1-1-3 0,-2 0-3 0,2-1-1 16,2 1-3-16,-2 2-1 0,2-1-4 15,0 1-3-15,2-2-9 0,-1 3-10 0,0-1-5 16,4 3-11-16,-2-3 1 0,1 1-1 0,1 2 3 16,0 0 6-16,1 1 0 0,1 1 6 15,-1 2 4-15,3 0 8 0,0 2 8 0,1 1 4 16,0 3 5-16,0-1-2 0,0 1 2 0,-2 2 2 15,2 0-1-15,-2-2 3 16,-1 2-3-16,1 1 0 0,-3-3 1 0,2 2 0 0,-2-1 0 16,0-2 0-16,1 3 2 0,-1-3-3 0,1-2 3 15,-2 1-1-15,1-2-6 0,-1-1-17 0,2-1-55 16,1-1-78-16,2 0-114 0,-1 1-224 0,1-1-147 16,-2 0 369-16</inkml:trace>
  <inkml:trace contextRef="#ctx0" brushRef="#br0" timeOffset="436197.2292">11998 11829 1 0,'-1'-3'0'0,"-4"-1"203"0,0-1 5 0,4 2-36 16,-1-1-41-16,1 1-42 0,1 1-28 0,0-2-9 16,0 2-7-16,0 0 10 0,0 1 6 0,0-1 5 15,0 1 16-15,0 0 10 0,0 1 0 16,0 0-13-16,0 0-29 0,0 1-33 0,0-1-38 15,0 1-11-15,0 2 3 0,-4 0 9 0,3 3 26 16,0 2 5-16,-2 0 4 0,2 2 0 0,-2 1 2 16,1-1 3-16,1 2 1 0,0-2 2 0,1 2 0 15,0-2 1-15,1-1-2 0,-1 0 0 16,2-2 4-16,1 0-1 0,1 1 1 0,-2-2-1 16,3 0-2-16,0 0-1 0,0-1-1 0,1-1 2 15,0-1 1-15,1 1 1 0,-1-2-1 16,4 0-2-16,-1 1 1 0,-1-2-5 0,0 2-3 15,0 0-3-15,1 0-6 0,-1-2 0 0,-1 1-4 16,-1 1 1-16,1-3-2 0,-4 3 0 0,1-2 0 16,0 2-3-16,0-1 1 0,-2 3-2 15,1-2 1-15,1 1 2 0,0 2-2 0,-1-1 2 16,0 4 0-16,0-3 0 0,1 0 2 0,-3 2-1 16,1-2 0-16,1 0 1 0,0 1-1 0,-1 1 0 15,0-2 0-15,0 0 2 0,-2 3-1 16,1-2-1-16,-1 0 1 0,-1 1 0 0,1-3 2 15,-3 2 3-15,2 2 2 0,-4 0 1 0,1 0 1 16,1 0 0-16,-3 1 0 0,1-3 1 0,0 4-1 16,-1-5-1-16,0-1-1 0,1 0-3 15,-1 0-1-15,3 0-6 0,0-3-8 0,0 1-29 16,2-3-53-16,-1 0-76 0,2 0-93 0,0 0-109 16,0-2-230-16,2 0-38 0,-2-3 637 0</inkml:trace>
  <inkml:trace contextRef="#ctx0" brushRef="#br0" timeOffset="436706.0276">12019 11821 1 0,'-7'-2'214'0,"-5"-2"-112"16,0-1-40-16,7 2-12 0,1 2-2 0,4 0-9 15,0 2-35-15,3-1-40 0,-2-1-19 16,-1 1 3-16,1-1 21 0,-1 1 29 0,2 0 24 0,-2 1 25 15,-2-1 24-15,2 0 11 0,0 0-2 16,0 0-15-16,0 1-20 0,2-1-6 0,-1 1 5 16,0 1 18-16,4-1 14 0,0 0 9 0,1 0 0 15,2-1-3-15,0-1 6 0,5-1 0 16,-2-1-6-16,0 0-9 0,3 0-16 0,-2 0-11 16,3-2-10-16,-2-1 0 0,2 2-5 0,-4-2 1 15,2 1-4-15,-1-2-6 0,-2 2 1 0,-1 0-5 16,1 2-2-16,-2-2-1 0,-2 3-2 15,1-1 0-15,-2 0-3 0,0 2 2 0,-4-1 5 16,1 2 6-16,-2 0 15 0,-1 0 9 0,1-2 9 16,-1 4-2-16,1-2-7 0,0 0-11 0,0 1-13 15,0-1-9-15,-1 0-8 0,1 1-6 0,0-2-7 16,0 1-9-16,0 0-23 0,-2 0-49 16,2 1-111-16,-1 3-234 0,1 1-362 0,0 2 44 15</inkml:trace>
  <inkml:trace contextRef="#ctx0" brushRef="#br0" timeOffset="446881.8027">12569 11844 1 0,'2'0'0'0,"-2"-3"0"0,0 3 0 0,-2-4 0 16,2 3 0-16,0-1 0 0,0 1 0 0,0 0 0 15,0-1 0-15,2 1 0 0,-2-2 0 0,0 2 0 16,1-1 69-16,-1 1 69 0,0 0-6 15,-1 0 9-15,1 0-13 0,0-1-6 0,0 2-10 16,0-2-10-16,-2 1-5 0,2-1-4 0,-1 0-3 16,1 1-10-16,0-1-2 0,-1 1-5 0,1 0-8 15,0 0-2-15,0-2 0 0,0 2 0 16,0 0 8-16,-1 0 2 0,1 0-1 0,0 0-5 16,0-1-11-16,0 0-8 0,0 0-4 0,0 1-5 15,0 1 2-15,0-3-2 0,0 2-4 16,0 1-1-16,0-2-5 0,0 1 3 0,0 1-1 15,0-3-3-15,1 0-5 0,-1 1-6 0,1 0-3 16,0-2-1-16,1 1 0 0,2 0 0 0,-3 0-1 16,0 1 0-16,2-2-4 0,0 2 3 0,0-1-2 15,-2 1-1-15,1 0-1 0,0-1-3 0,2 1 0 16,-3 0-1-16,2 0 2 0,1-1-1 16,-1 1 0-16,0 0 0 0,2 0-2 0,0-1 4 15,0 1-1-15,-2-2 2 0,2 2-2 0,0 1-1 16,-3-2-3-16,5 2-1 0,-5 0 0 0,2 1-4 15,0-2 0-15,-1 4 1 0,2-2-3 16,-2 1 2-16,-1 0 0 0,3 2 0 0,-1-3 1 16,-2 3-2-16,2 1 1 0,0 1 0 15,-2-1 1-15,4 3 1 0,-4 0 0 0,2 1 1 16,-1 0 0-16,0 3 1 0,-2-2 1 0,0 1 1 16,-1 1 1-16,0 0-1 0,0 0-1 15,0-1 0-15,0 1 0 0,-1-1 0 0,1 2 2 16,-1-2 0-16,0 2-1 0,-1-3 6 0,-1 0-4 15,1 1 1-15,0 0 1 0,-2-1-1 0,1-1-1 16,0 0 1-16,0 0 3 0,-1 0-2 0,1 0 3 16,0 0 2-16,-3-1-3 0,4-1 5 15,-2 0-3-15,-1 1 0 0,1-2 1 0,0-3-4 16,2 2 1-16,2-3 3 0,-1 0 0 0,1 0 0 16,-1-1 4-16,1 0 2 0,0 0-1 0,0 0 7 15,1 0 0-15,-1-1 2 0,0 1 2 16,0 0-4-16,0 0 2 0,0 0-2 0,0 0-2 15,0 0-4-15,0 0-1 0,0-1-4 0,1 0-5 16,-1 0 1-16,0-1-7 0,0 1-1 16,0 0-1-16,1 0-6 0,0-1 2 0,1 0-3 0,0 0-1 15,2-3 1-15,1 1-1 0,0-1 3 16,2 1-1-16,1 0 4 0,-1-2-3 0,3 2-1 16,-1 1 4-16,0-1-9 0,-2 2 8 0,-1 1 1 15,3-1-2-15,0 2 5 0,-3 0-3 16,-1 0 0-16,1 0-1 0,-2 0 0 0,1 1-1 15,0 1-2-15,1-1 3 0,-1 2-6 0,3-1 7 16,-5 1 1-16,4 1-1 0,-2 1 6 0,1-1-5 16,0 1 1-16,1-1 0 0,0 1-1 0,-1 2 0 15,-1-2 0-15,1 2 0 0,0 1-3 16,2 1 3-16,-4 0 0 0,1 2 0 0,-3-4 7 16,1 5-5-16,-1-2 1 0,-2 1 1 0,0 2-2 15,0 0 0-15,-1-1 1 0,0 4-1 16,-3-4-1-16,2 2 4 0,-2 0 2 0,0-2-2 15,-1 0 6-15,0 0-3 0,0-3 0 0,-1 1 3 16,2-2-4-16,-2-2 3 0,1 2-1 0,-4-1 2 16,3-1-1-16,-2 0 1 0,1-1 2 0,-4 0-4 15,-2 0 7-15,2 1-6 0,-2 0 0 0,-3-1 2 16,3-1-7-16,-1 1 5 0,-2-3-1 16,5 2-1-16,-2-4 1 0,-1 2-1 15,3 0 0-15,0-1-2 0,2 1 5 0,2-1-2 0,-2-1-1 16,2 0 3-16,2 0-7 0,0 0 3 0,1-1-1 15,0 1-2-15,3-2 1 0,-1 2 1 16,-1 0 0-16,3 0-1 0,-2 0 0 0,2 0 0 16,0 0-3-16,0 0 2 0,0 0-3 0,0 0 2 15,0 0 1-15,0 0-2 0,2-1 6 16,-2 1-2-16,0 0 1 0,0 0 0 0,0 1-1 16,0-1-1-16,0 0-2 0,0 0 1 0,0-1-4 15,0 1 3-15,0 0 1 0,1 0-2 0,-1 0 4 16,0 0-2-16,0 0 0 0,0 0 1 15,0 1 1-15,0-1-2 0,-1 0 0 0,1 0 3 16,1-1-4-16,-1 1 6 0,0-2 1 0,0 2-1 16,0 0 4-16,0 0-4 0,0-1-2 15,0 1-1-15,0 1-5 0,0-1 2 0,0 0-2 16,0 0 1-16,0-1-2 0,0 1 2 0,0 0-1 0,2 0-2 16,-2 0 3-16,0-1-2 0,0 2-1 15,0-2-2-15,0 2-3 0,0-1-4 0,1 0-6 16,-1 0-8-16,0-1-12 0,0 1-19 0,0 0-30 15,0-1-49-15,1 1-61 0,-1 0-92 16,4 0-173-16,1 0-395 0,2 0-243 0</inkml:trace>
  <inkml:trace contextRef="#ctx0" brushRef="#br0" timeOffset="451687.3277">11817 11833 1 0,'0'-1'0'16,"0"-1"0"-16,-1 0 0 0,1 0 0 0,-1 1 0 15,1-1 0-15,0 1 0 0,0 1 0 0,0-1 0 16,0 0 10-16,0 1 51 0,1-1-13 16,-1-1-7-16,0 2 4 0,0-2 11 0,1 1 11 15,-1 1 18-15,0-2 25 0,0 1 11 0,0 1 9 16,0-1 1-16,-1 1-10 0,1 0-11 0,0 0-8 16,0 0-13-16,-1 0-15 0,1 1-16 15,0-1-17-15,0 0-16 0,0 0-12 0,0 1-9 16,1-1-8-16,-1 0-5 0,0 2-6 0,0-2 0 15,-1 1 2-15,1-1-1 0,0 2 2 0,0-2 7 16,0 0 5-16,0 3 10 0,0-1 7 0,-1 1 2 16,1 0-2-16,0-1 1 0,0 2-1 15,0-1 0-15,-4 3 6 0,4-1-2 0,-1 2 3 16,0-1 1-16,-1 2-1 0,1 1 1 0,0 0-3 16,1-2 0-16,-1 2-3 0,-1 2 4 0,1 0-2 15,0 0-2-15,0 2 1 0,-1 0-7 16,1 0 3-16,0 3-2 0,-1 1 0 0,1-3 2 15,1 4 0-15,0 1 1 0,-1-3-1 16,1 3 1-16,0 3-1 0,0-3 0 0,-1 2 3 16,1-2-5-16,0-3 5 0,0 2-3 0,0-3-3 15,0-1 7-15,0-2 0 0,0 0 6 0,0-1 2 16,0-1-1-16,0-1-4 0,-2-2-5 16,2 2-3-16,0-3-5 0,0 1 2 0,0-4 1 0,0 2-2 15,0-2 5-15,0 0-4 0,0-2 0 16,0 0 0-16,0 0 3 0,2-1 6 0,-2 0 6 15,0 0 11-15,0-1 7 0,0 1 10 0,0 0 7 16,0 0 3-16,0 0 6 0,0-1-11 0,0 0-15 16,-2-4-14-16,1 0-16 0,0-2-6 0,0-2-3 15,-2-1-1-15,0-2-4 16,-1 0 2-16,1-3 1 0,-2-3-2 0,2 0 3 16,1-3-3-16,-3 0 1 0,2-1 0 0,-2-1 0 0,1 2-1 15,2-1 0-15,-2 0 0 0,0 1 1 16,3 0-1-16,-3 0 0 0,-1 0-2 0,2 0 3 15,-1 2 0-15,-1 0 1 0,2 2 0 0,-1-1-3 16,1 4 1-16,0 0-2 0,-1 1 2 0,2 1 0 16,1 3 0-16,-2-1 3 0,1 3-5 15,1 1 4-15,1 0-4 0,0 1-1 0,-2 1 2 16,2 2-5-16,2-1 1 0,-2 1-1 0,0 2-4 16,0 0-3-16,0 0-11 15,0 0-19-15,0 2-23 0,0-1 0 0,1 3 6 0,1 3 18 16,1 3 27-16,-1 2 1 0,2 2 9 0,0 3 0 15,-1 3 2-15,2 3 3 0,-2 1-1 16,1 4 2-16,0 2-3 0,-1 2 3 0,2-1-3 16,-1 2 0-16,-2 3 2 0,2-1-2 0,-1 2 4 15,-2-4 0-15,0 1-1 0,2-4 1 0,-2-1 0 16,2-1-1-16,-1-3 1 0,-1 2 0 0,1-4 0 16,1-3-1-16,-2-2 1 0,2-3-4 0,-3-4 1 15,1-1 1-15,0-4-1 0,0-4 10 16,-1 1 6-16,0-3 12 0,0 0 14 15,0 1 12-15,0-2 7 0,0 1 0 0,0-1-7 0,0-4-18 16,0-2-13-16,-1-5-14 0,0-3-5 0,0-4 1 16,1-2-2-16,0-3-1 0,-2-2-1 15,1 0-1-15,-1-4 0 0,0-1-2 0,0-3 2 16,1-2-1-16,-2 1 0 0,1 0 1 0,-1 3-2 16,1 3 3-16,2 0-4 0,-1 2 2 0,-1 3 0 15,2 1-2-15,-1 3 2 0,0 1-2 16,1 2 1-16,-1 1 1 0,-1 3 1 0,1 0 2 15,0 2-4-15,1 2 2 0,0 0 0 16,0 4-1-16,-2 1 2 0,2-1 0 0,0 4-4 16,0 0-4-16,0 1-5 0,0 1-14 0,0-1-6 15,2 0-14-15,-2 0-12 0,0 2 10 0,0 3 5 16,2 0 16-16,1 4 15 0,1 4 1 0,-3 2 4 16,3 3 1-16,0 3 4 0,-2 1 2 15,1 3-1-15,0 3 2 0,-1 1-2 0,0 4 0 16,-1-2 1-16,1 4-2 0,0 0 3 0,1-1-3 15,-1 1 2-15,-2-5-1 0,2-4 0 0,-1-3 1 16,1-2 0-16,-1-6 1 0,1 0-1 0,-2-3 0 16,1-4 1-16,-1-2 0 0,0-1 3 0,0-3 4 15,0-2 5-15,0 0 12 0,0 0 9 16,0-1 11-16,0 0 8 0,2 1-6 0,-4-5-13 16,2 0-13-16,-1-4-14 0,-1-5-6 0,1-2 1 15,-2-3-2-15,1-4 0 0,0-1 0 16,-3-3-1-16,3-5 1 0,-1 0 2 0,0-2 0 15,-2 0-2-15,0 3-1 0,0 1 0 0,1 0 0 16,-1 4 2-16,2 5-1 0,0 2 0 0,-2 4 0 16,3 3-2-16,0 1 2 0,0 5-1 15,0 3 1-15,2 2-1 0,0 2-7 0,0-1-5 16,0 0-13-16,0 2-14 0,-1-2-15 0,1 1 2 16,1 4 10-16,-1 1 13 0,2 8 19 0,0 0 4 15,0 4 2-15,0 3 4 0,-1 3-2 16,0 2 0-16,3 2 0 0,-3 0 1 0,2 3 2 0,-2 3 0 15,2-2 0-15,0 0-1 0,0-5-2 16,-1-4 3-16,3-3 0 0,-2-6 1 0,-1-2-1 16,1-4 0-16,-2-4 1 0,0-3 7 15,-1-1 9-15,1 0 11 0,-1-1 11 0,0 1 6 16,0 0-6-16,0-4-9 0,0-1-12 0,0-6-11 16,0-3-5-16,0-2 0 0,0-1-2 0,0-5 1 15,-1-4 2-15,0-4-2 0,-2 3 1 16,1-5-1-16,1 4-2 0,-4-3 4 0,1 4-3 15,2-2 4-15,-3 6-1 0,2 1-3 0,0 3 0 16,0 2-2-16,-1 1 3 0,3 3-1 0,-1 4-1 16,0 2 0-16,0 1-3 0,2 1-1 15,-2 1-4-15,2 3-12 0,0 0-40 0,2 1-60 16,1 0-71-16,0 2-119 0,7 2-224 0,0 4-466 16,1-2 74-16</inkml:trace>
  <inkml:trace contextRef="#ctx0" brushRef="#br0" timeOffset="457295.3976">7425 11471 1 0,'-1'0'0'0,"0"-2"0"0,-1 0 0 15,1 0 0-15,0 1 0 0,1-1 0 0,0 1 0 16,0-1 0-16,0-2 91 0,-3 3 3 0,3 0 8 16,0 1 9-16,0-2 15 0,0 2 16 15,-1 0-11-15,1 0-18 0,0 0-32 0,0 0-35 16,0 0-27-16,0 2-19 0,0-2-21 0,0 1-23 15,0 0-7-15,0 3 11 0,0-1 15 16,-1 2 27-16,0-1 12 0,1 1 4 0,-1 3 6 16,0-3 2-16,1 0 3 0,0 0 0 0,-1 3 0 15,1-1-4-15,0-2-1 0,0 2 0 0,0 2-5 16,0-1 1-16,1 0-4 0,-1 1-1 0,0 0 0 16,1 1 0-16,0 0 2 0,-1-1-2 15,1 0 1-15,0 0-5 0,0 1 0 0,2 0-2 16,-2-2-6-16,0 5 4 0,1-4 1 15,-2 1 3-15,1-1 5 0,0-1-2 0,0 3-1 16,3-1-2-16,-3 1 0 0,0-3-2 0,-1 3 0 16,0-1 4-16,0 0-3 0,1-1 6 0,-1 0-3 15,0-1 0-15,0 0 3 0,0-2-3 16,0 0 2-16,0 1 0 0,-1-3 0 0,1 0 2 0,0-1 0 16,0-1 3-16,-1 1-5 0,1-1 4 15,0-1 1-15,-1 3-5 0,1-3 4 0,-1-1-2 16,1 3-1-16,0-3-1 0,1 3-1 0,-1-2-7 15,1-1-9-15,-1 1-22 0,1-1-51 16,-1 0-74-16,0 2-107 0,1-2-132 0,-1-2-102 16,1 2 114-16,6-3 376 0</inkml:trace>
  <inkml:trace contextRef="#ctx0" brushRef="#br0" timeOffset="457843.9055">7586 11425 1 0,'-1'-2'0'0,"-4"-2"0"16,0 0 0-16,-1-1 61 0,4 0 134 0,1 3-36 15,-1 1-28-15,1 0-36 0,0-1-20 0,1 2-21 16,0 0-27-16,-4 0-14 0,4 2-17 16,0-2-21-16,0 1-30 0,0-1-1 0,0 2 11 15,0 1 19-15,0 2 33 0,-1 0 10 0,0 1 5 16,0 1-1-16,1 2-3 0,0-1 0 16,-1 1-2-16,1 0 2 0,1-1 0 0,-1 0-1 15,1-2 4-15,0 1-1 0,4-2 0 0,-3 1 1 16,0 0 1-16,4-2 6 0,-2-1 6 0,3 2 5 15,2-2 2-15,-3 2-2 0,3-1-3 0,0-2-5 16,2 0-5-16,-1 2-5 16,0-3-4-16,0 2-4 0,0-1 0 0,0 1-3 0,-1 1-3 15,-4-1-1-15,2 0-4 0,1-1-2 0,-4 1 0 16,4 0-1-16,-5-1 1 0,4 2 1 0,-5 0-1 16,4 0-2-16,-4 1 1 0,1-1 1 15,3 0 0-15,-3 2 3 0,-1 0 0 0,2-1 0 16,-1 0 1-16,-3 2 0 0,2-1 4 0,2-1 1 15,-3 1 4-15,1 0 3 0,-2 2 0 16,0-1 2-16,0-1 1 0,-1 2 1 0,0-2 1 0,-1 0 0 16,-1 1 0-16,1-1 2 0,1-2 5 15,-1 0 5-15,-2-1 4 0,1 0-1 0,0 2-2 16,-2-2-7-16,3 0-9 0,0-1-5 0,0 0-9 16,-2 2-11-16,2-2-21 0,1-1-47 0,0 1-64 15,-1-1-95-15,1 1-124 0,-3-2-121 16,2 0 112-16</inkml:trace>
  <inkml:trace contextRef="#ctx0" brushRef="#br0" timeOffset="458282.1296">7615 11393 1 0,'-3'-2'0'0,"-3"-4"0"15,3 1 0-15,-1 1 0 0,3 3 0 16,1-2 93-16,0 1 8 0,1-1-47 0,2 0-2 16,-1 0 7-16,-1 1 28 0,0-1 33 15,0 1 26-15,1-1 12 0,3 0-8 0,-3-1-19 16,6 1-31-16,-3-4-24 0,3 2-19 0,2 0-12 15,1-2-4-15,5 0-6 0,-1 1-3 0,4-2-6 16,1 0-6-16,1 0-3 0,0 0-6 0,4 0 0 16,-4 0-4-16,-1 1-1 0,-4-1 2 15,2 3-2-15,-2-2 2 0,-2 3 0 0,-2 0 1 16,0 0 1-16,-1 2-1 0,-3 1-2 0,1-1-1 16,-2 1-1-16,-3 1-2 0,1-1-2 0,-3 1 1 15,-1 0 0-15,-1 0 5 0,0 0 11 16,0 0 14-16,-1-2 14 0,1 4 8 0,0-2 5 15,0 0-5-15,0 1-11 0,-1-2-11 0,1 1-17 16,0 0-15-16,0 1-17 0,0-1-29 16,0 0-52-16,0 0-42 0,0 1-80 0,1 1-154 0,0 1-195 15,0 1-46-15</inkml:trace>
  <inkml:trace contextRef="#ctx0" brushRef="#br0" timeOffset="459584.3025">6571 11823 1 0,'0'-2'0'0,"0"1"0"0,-1-2 0 0,0 1 0 16,1 1 0-16,0-2 0 0,0 2 77 0,-1-2 84 16,1 1-31-16,0 0-32 0,1-1-32 0,-1 1-16 15,0-2-17-15,2 0-13 0,-1 0-1 16,4 0-5-16,-2 1 0 0,-1-1 3 0,4 0 3 16,-3-2 1-16,5 1 1 0,1 0 2 0,-4 1-3 15,3-1 5-15,1-2 0 0,2 3-1 0,0-2 1 16,-1 2-5-16,1-4-4 0,0 5-2 15,1-1-4-15,1-1-4 0,-2 1-1 0,0 2-5 16,-1 0-1-16,-1-1-1 0,-4 2 1 0,4 0-4 16,-1 1-2-16,-2 0-2 0,0 1-4 15,2 0 1-15,-4 2 0 0,2-2 2 0,-2 0-3 16,2 1 1-16,-2 1-2 0,3 0 0 0,-5 1 0 16,0-1 4-16,3 0 0 0,-3 1 1 0,1 0 0 15,1 0 3-15,-2 0 2 0,-1 2 4 0,0 1 4 16,0-1-2-16,0 1 3 0,1 0-2 15,0 2 2-15,-2-1 2 0,0 2 2 0,-2 0 3 0,0 1 1 16,0 0 1-16,1-1 1 0,-1 2 2 16,-3 0 2-16,2 1-2 0,0-2 2 0,-4 3-3 15,1 0 1-15,-1-2 2 0,0 1 0 0,-1-1 2 16,0 0-1-16,2-1 0 0,-2-2-2 16,0 0 0-16,4-2-1 0,-4-1-3 0,4 0-3 15,-2 0-1-15,4-3-2 0,-4 2-2 16,3-1 3-16,0 2-3 0,-3-5-3 0,4 1 4 15,1 0-4-15,-1 0 2 0,-2-1 0 0,3 0-2 16,0-1-3-16,1 1-2 0,0-1 1 0,0 0-2 16,0 0 2-16,0 0-2 0,0 0 0 0,1 0 0 15,-1 0-1-15,0 0-1 0,0 0 0 0,1-1 1 16,-1 1-3-16,0 0-1 0,2 0-1 16,-2 0-2-16,2 0-4 0,-1 0 6 0,1-1 22 0,3 0 23 15,2-2 22-15,3 0 8 16,1-4-9-16,4 2-14 0,0-2-9 0,2 0-7 15,-1-2-6-15,1 2-4 0,1 1 1 0,-2-3-1 0,0 1 4 16,1 1 7-16,-4 0 5 0,-2 1 5 16,0 1 0-16,1 1-4 0,-4 0-9 0,0 1-7 15,-4 0-5-15,1 2-6 0,-2-1-2 0,1 2-1 16,-2-1-2-16,-1 1 2 0,1 1-2 16,-2-1 2-16,0 0 5 0,-2 0 2 0,2 0 8 15,0 0 6-15,0 0 10 0,-1 0 11 0,1 0 7 16,0 0 4-16,-2 0-1 0,2 0-3 0,0 0-7 15,-2 0-5-15,2 2-4 0,-1-2-8 16,1 0-1-16,0 0-4 0,0-2-3 0,0 4-2 16,0-2-5-16,0 0-5 0,0-2-7 15,0 2-1-15,1 0-4 0,-1 0-5 0,2 2-2 16,-2-4-9-16,0 2-8 0,0 0-15 0,0 0-29 16,0 0-69-16,2 0-60 0,-1 0-75 0,2 2-145 0,3-2-236 15,0 1-76-15</inkml:trace>
  <inkml:trace contextRef="#ctx0" brushRef="#br0" timeOffset="462044.5345">7609 9095 1 0,'-1'-1'0'0,"0"-1"0"16,0-1 0-16,-1 2 0 0,1-2 0 0,0 2 0 15,-2 0 0-15,3 0 0 0,0 0 0 16,-1-2 0-16,1 2 0 0,0-2 17 16,0 1 50-16,0-1-6 0,0 1-8 0,1-1-3 0,-1 1 0 15,0 1 2-15,3-2 4 0,-3 1 2 0,0 0-3 16,1-2-7-16,0 2-7 0,0-1-13 16,0 1-5-16,-1 1-5 0,1-2-5 0,1 1-1 15,2-2-1-15,-1 1-1 0,-2-2-2 0,7 2-2 16,-5-2-3-16,4 2-1 0,0-1 0 15,-2 1-2-15,4-2 0 0,0 2-2 0,-1-1-1 16,-2 2-1-16,3-1 0 0,0 1-2 0,-2 1 2 16,-1 0-1-16,2 1-4 0,-1 0 0 15,-2 0-6-15,1 2-1 0,-2-1-2 0,3 2 0 16,-3 0 1-16,1 2 2 0,-2-1 2 0,-1 2 3 16,2 1 5-16,-1 0 5 0,-2 1-1 0,1-1 0 15,4 1-1-15,-5 1 0 0,0-1 2 16,0 0 0-16,0 2 1 0,-1 0 0 0,-1 0 1 15,0 1 4-15,-1 1 1 0,-5 1 4 0,4 2 2 16,-4-3 1-16,2 1 0 0,-4-1-3 0,0-1 3 16,0-1 0-16,0 1 3 0,0-3 1 0,2-2 2 15,-1 2 4-15,1-3 4 0,-1-2 2 0,5 0-2 16,0-2-2-16,-2 0 0 0,4 0 2 16,1-1 3-16,0 0 2 0,1-1 0 0,0 1-1 15,2 0-3-15,-2-1-10 0,0-2-8 16,1 1-12-16,1-2-6 0,4 0 0 0,-3-2-2 15,3 0-1-15,2 1 3 0,1 0 0 0,0-1 4 16,0 1 0-16,2-1-1 0,-1 0 4 0,3-2 0 16,-1 2 1-16,0 1 0 0,3 0-3 15,-4 0-2-15,0 3-1 0,-2-1 3 0,0 1-2 16,1 1-1-16,-1 1-3 0,-1 0-6 0,-1 1 0 16,-2 0 1-16,1 1 0 0,1 2 2 0,-4-1-3 15,4 2 2-15,-5 0 3 0,3 0 5 16,-3 0 5-16,3 2 2 0,-4 0 0 0,0 0 0 15,2 1 0-15,-2-2 5 0,-1 2-1 0,-1 0 2 16,0-1-1-16,-1-1 3 0,-4 1 2 0,3 0 4 16,1-1 4-16,-3 1 6 0,-1-1 3 0,-2 0 1 15,3 2 3-15,-6-3-2 0,1 4 1 16,0-2 0-16,-1-2-1 0,3 2-2 0,-2-1-4 16,-1-1-4-16,3 1-3 0,-2-1 0 0,4 1 2 15,-4-2-1-15,0-1 5 0,1-2-4 0,1 2-1 16,2 0 0-16,-3-1-9 0,4 0 0 0,-2-1-1 15,1 3-1-15,-1-3 4 0,4 0 0 16,-4-1 2-16,4 0 0 0,2 0-3 16,0 0-12-16,0-1-24 0,0 1-44 0,0 0-70 0,1-1-68 15,4-1-97-15,-1-2-144 0,4-1 6 16,3 0 441-16</inkml:trace>
  <inkml:trace contextRef="#ctx0" brushRef="#br0" timeOffset="462693.2823">8105 8989 1 0,'-1'-4'0'0,"0"-4"0"0,-1 0 0 0,2 2 0 0,0 1 0 15,1 0 0-15,1 1 0 0,-2 0 0 16,0 2 0-16,0 1 0 0,0 1 0 0,-2-2 0 15,0 1 0-15,-3 0 37 0,2 1 70 0,-6 0-5 16,5 0 8-16,-3 1-9 0,-1-1-9 16,1 1-14-16,2 1-21 0,-2-1-18 0,3 1-16 15,-1 1-13-15,2 0-9 0,2 0-3 0,-2 3-1 16,-1-2 0-16,1 1 3 0,0 1-2 16,-2 0 3-16,4 1 0 0,-2 0 0 0,-2 0 2 15,3 2 2-15,-1-2 6 0,-2 1 4 0,3 2 8 16,0-3 3-16,-1 3 1 0,-1-3 2 0,2 1-7 15,1 0-3-15,0-1-5 0,0 0-5 16,0-1 1-16,1 3-5 0,0-3 0 0,0 1 0 16,1 1 0-16,0-1-1 0,0 2 0 0,0-1 4 15,1-1-2-15,3 0 4 0,-1 1 4 16,-1-2-1-16,4-1 6 0,-2 0 2 0,0 0 4 0,2 0 5 16,-1-2 6-16,2 1 4 0,0-3 8 0,1-1 8 15,0 0 4-15,-4-1 5 0,4 0 0 16,-3-2-4-16,1-1 2 0,0-1-3 0,-1 1-4 15,-2-1-3-15,3 0-5 0,-2-1-3 0,1-3 0 16,-3 1 4-16,4 0-4 0,-4-2 2 16,2 2-3-16,-2-2-6 0,-2 2 0 0,3 0-6 15,-1-1-2-15,-2 3-3 0,0-3-5 0,-1 0-2 16,0 2-2-16,-1-1 3 0,0 0-1 16,-3 1 0-16,1 0-1 0,1-1-6 0,-3 1 0 15,3 2-3-15,-2-1 0 0,-3-1-1 0,0 2-5 16,2 0-1-16,-3 0-2 0,1-2-1 0,1 3-2 15,-4-1 0-15,0 0-3 0,0 1 0 16,-5-2 0-16,2 3 0 0,1 1 0 0,-4 0 3 16,4-1-6-16,-2 3 1 0,0-1-1 0,1 2-2 15,1 0 1-15,1 1-1 0,2 0-7 0,0 0-7 16,1 1-21-16,5 1-38 0,-1 0-82 16,-1 1-163-16,5 0-262 0,0 4-484 0</inkml:trace>
  <inkml:trace contextRef="#ctx0" brushRef="#br0" timeOffset="464687.9963">7729 6757 1 0,'0'-1'0'0,"0"1"0"0,-1-2 0 0,1 2 0 15,0-1 0-15,0 0 0 0,0 0 0 16,0-1 0-16,0-1 0 0,0 1 0 0,0-1 0 16,0 0 0-16,-1 0 0 0,1 1 117 0,0-2-6 15,0 2-21-15,1-2-29 0,-1 2-22 0,0 1-12 16,0-2-15-16,1-1-5 0,1 1-6 0,1 0-3 16,0-1 3-16,-2 1 4 0,2-1 4 15,5 0 0-15,-6 0-1 0,4-1-3 0,-2 1 7 16,3 0 2-16,-1 0 4 0,-1 0-3 0,2 0-9 15,-1 1-10-15,1-1-7 0,2 4-2 0,-4-2-3 16,2 1 2-16,0 1-1 0,-2 0-5 16,2 1 1-16,-4 1 0 0,2-2 2 15,-2 3 2-15,0-1-2 0,2 2 2 0,-3 1 1 0,-2 0 4 16,1 1 3-16,0 1 2 0,3 1 1 16,-2 0 2-16,1 1 3 0,-3 1 1 15,1-2-2-15,1 2 4 0,-2-1-2 0,-2-3 0 16,2 3 1-16,-1-2 1 0,0 2 2 0,-2 0 2 0,-1-2 3 15,2-1 1-15,1-1 0 0,-1 1-2 16,-4 0 1-16,3-1 2 0,-5 0-2 0,2 3 0 16,-2-3-1-16,1-1-1 0,3 0 5 0,-1-2 0 0,3 1 1 15,-1-2-2-15,-1 0-3 0,4 0 2 16,-1-1 6-16,1 0 12 0,0 0 14 16,0 0 15-16,1 0 12 0,-1 0 13 0,0 0 11 15,0-1 4-15,3 1 4 0,-3-1-29 0,0 0-34 16,1-1-33-16,1 0-36 0,0 0-4 0,1-2-2 15,3 1 6-15,1-1 7 0,-1 0 6 0,2 0 7 16,1 0 5-16,-5 1 4 0,3 0 1 16,-1 2-1-16,-1-1-3 0,4 1-3 0,-3 1-5 15,-1 0-6-15,1 0-6 0,-2 1-2 16,-1 2-3-16,3-1 2 0,-4 2 5 0,4-1 1 0,-3 1 5 16,-1 1 4-16,2 0 2 0,-2 0 5 15,0 0 4-15,-1 0-2 0,-1 1 2 0,1 0 0 16,-1 0-2-16,0 2 4 0,0-2 1 0,-1 2 2 15,1 2 2-15,-3-2 2 0,-2-1 3 0,2 2 6 16,-5-1 3-16,4 1 2 0,-3 0 2 16,-2-1 2-16,4-1 2 0,-2 0 1 0,-2-2 6 15,4 1-7-15,-2 0-1 0,-2 2-7 0,1-4-8 16,0 0 0-16,-1 0 1 0,3-1 2 0,-1 1 3 16,4-3 3-16,-2 1 4 0,0-1 11 15,4-1 12-15,-1 0 10 0,1 2 11 0,-3-4-4 16,2 2-5-16,0-1-6 0,1-1-13 0,-1 1-6 15,-1 0-6-15,2-1-6 0,-1 0-6 16,2 0-4-16,0 1-7 0,-1-2-5 0,1 2-5 0,0-1-6 16,-1 0-5-16,1 0-9 0,0 1-6 15,0-1-13-15,0 0-27 0,0 1-37 0,0-1-64 16,0 2-93-16,0 0-134 0,-2 0-40 0,4 0 108 16</inkml:trace>
  <inkml:trace contextRef="#ctx0" brushRef="#br0" timeOffset="465421.041">8121 6627 1 0,'-3'-2'0'0,"1"1"0"0,0-2 0 16,0 2 0-16,2-1 0 0,0 2 0 0,-1 2 0 15,0-1 0-15,-2 1 0 0,1 0 0 16,0 2 0-16,0-2 0 0,-3 2 0 0,3-1 0 15,0 0 0-15,0 3 0 0,-2-3 0 0,1 3 0 16,2-2 0-16,-1-1 0 0,1 2 0 0,-2-1 0 16,2 1 0-16,0-1 0 0,1-1 0 15,-1 1 0-15,0 0 0 0,1 1 0 0,0 0 0 16,0 1 0-16,0-1 0 0,0 0 0 0,0 1 0 16,0 1 0-16,0 0 0 0,1 1 0 15,0-1 0-15,-1 0 0 0,1 1 0 0,0 0 0 16,2 1 0-16,-1 1 0 0,-1-3 0 0,0-1 0 15,3 1 0-15,0-2 0 0,-1-1 0 0,-1 1 0 16,3 0 0-16,-2-1 0 0,0-1 0 0,3 2 0 16,-2-2 0-16,2-1 0 0,-4 0 0 15,5-1 48-15,-4 1 29 0,-1-1 13 0,2-1 10 16,-1 0 17-16,-2 0 32 0,1-1 16 16,2-1 9-16,-2 1-9 0,0-1-30 0,-1 0-31 0,4-2-25 15,-2-1-15-15,0-1-12 0,4 0-5 0,-3 0-6 16,2 0-8-16,-3-1-1 15,3 1-2-15,-3-2-4 0,-1-2 0 0,4 1 0 0,-4 1-2 16,1 0 0-16,3 0 1 0,-5 1 0 0,0 0 0 16,1-1 1-16,1 1-2 0,-2-1 2 15,0 2 5-15,-1-1-1 0,-1 0 3 0,0 0 0 16,-2 0-4-16,1-2 1 0,1 1-4 0,-6 0-3 16,2 1-3-16,-3-1-6 0,0 2-8 15,2-1-2-15,-4-3 3 0,-1 3 4 0,2 0 2 0,-2 2-2 16,0-3-7-16,-2 5-8 0,0-2-2 15,3 2 0-15,-1 0-1 0,1 2-2 0,1 1-1 16,-1-1 0-16,0 2-3 0,2-1-6 16,3 2-7-16,-2 0-11 0,2 2-6 0,-2 1-7 15,0 2-16-15,2 4-62 0,-2-1-172 0,-2 6-283 16,6 0-404-16</inkml:trace>
  <inkml:trace contextRef="#ctx0" brushRef="#br0" timeOffset="469218.122">7136 6902 1 0,'1'-1'0'0,"-1"-2"0"0,2 0 0 0,0 0 0 16,3 0 0-16,-2 0 0 0,-1-1 0 16,3 0 0-16,-2 2 0 0,0-1 0 15,-1 1 0-15,1-1 0 0,-3 0 0 0,0 2 0 0,0-2 0 16,0 0 0-16,0 1 0 0,1-1 0 0,-1 1 0 15,0 1 0-15,0 0 0 0,0-1 0 16,0 1 0-16,0 0 0 0,0 1 0 16,0 0 0-16,0-1 0 0,0 1 0 0,0 0 0 0,0 0 0 15,0-1 0-15,0 2 0 0,0-1 20 0,0 0 48 16,0 0-2-16,0-1-6 0,0 1-7 16,0 1-11-16,0-1-7 0,0 0-7 0,0 0-6 15,0 0-4-15,0 0-7 0,0 0-3 0,0 0-4 16,0 1-6-16,0-1-8 0,1 0-22 0,-1 0-25 15,0 1 2-15,0 0 7 0,0 1 18 16,0 1 26-16,0 1 3 0,0-1 0 0,0 2 4 16,0 1-2-16,0-1 1 0,-1 1 0 15,1 1 0-15,0-2 0 0,-1 1 0 0,1 1-1 16,0 0 0-16,-1-2 2 0,1 2 4 0,-2-2 1 16,0 3 6-16,2-2 2 0,-1 1-2 0,-1 1 0 15,2-1-5-15,-1 0-2 0,1 1-1 16,0 0 0-16,-1 0-3 0,1 1-1 0,0-1 0 15,0 0-1-15,0 2 2 0,0-3 2 0,0 1 4 16,0 3 3-16,1-2 2 0,-1 2 2 0,0-3 0 16,0-1-1-16,0 4 0 0,-1-2 0 0,1 0 0 15,0 1-1-15,0-2 0 0,0 1-2 0,0 0 3 16,0 0 0-16,-1 1-2 0,1-3 0 16,0-1-2-16,0 1-1 0,0-1-3 0,1 0 2 15,-1-2-3-15,0 1 3 0,1-1 2 0,-1 0 1 16,0-1 3-16,0 0 2 0,0-2-1 0,0 0 7 15,0-1 13-15,0 0 13 0,0 0 18 16,1 0 8-16,-1 0 0 0,0 0-6 16,0 0-6-16,0 0-8 0,0 0-5 0,0-1 1 0,0 1-1 15,0 0 7-15,0 0 4 0,0-1-2 0,0 1 0 16,0-1-7-16,0 1-8 0,0-2-13 16,2 1-34-16,-1 1-60 0,1-2-71 0,2 0-92 15,-2-2-113-15,2-1-132 0,1 2 4 16,-2-1 467-16</inkml:trace>
  <inkml:trace contextRef="#ctx0" brushRef="#br0" timeOffset="470038.6533">7342 6859 1 0,'-1'-3'0'0,"-1"0"0"0,1-1 0 0,-2 0 0 16,3 3 0-16,0-2 0 0,-1 2 0 16,1 1 0-16,0-1 0 0,0 1 0 0,0-1 0 0,-1 1 0 15,1 0 0-15,0 0 0 0,0 0 0 16,0 0 0-16,0 0 0 0,0 0 0 15,0 0 0-15,0 1 0 0,0-1 0 0,0 1 0 0,0 2 0 16,0-2 0-16,-1 1 0 0,1 2 0 0,0-1 0 16,0 1 0-16,0 0 0 0,0-1 0 15,0 1 0-15,0 0 0 0,0 1 0 0,0-1 0 16,0 1 0-16,0 0 0 0,0 0 0 0,0 0 0 16,0 0 0-16,0 0 0 0,0-1 0 15,1 1 0-15,-1 0 0 0,1 0 0 0,0 1 0 16,2-2 0-16,-1 1 0 0,0-1 0 15,0-1 0-15,4 2 0 0,-3-2 0 0,-1 1 0 16,4-1 0-16,-4 1 0 0,5-1 27 0,-4 1 4 16,4-1-4-16,-4 0-1 0,4 1 0 0,-3-2-3 15,2 0 4-15,-2 1 10 0,5-2 11 16,-2 1 11-16,-2 1 4 0,3-2 0 0,-1 1-7 16,-3 0-7-16,4-2-10 0,-5 1-13 0,3 2-13 15,-3-2-5-15,2 1-7 0,-1 2-1 0,-2-3 2 16,3 3-3-16,-2-1 4 0,-1 1 1 0,3 0-1 15,-1-1 2-15,-3 1-2 0,5 0 0 16,-4-1-1-16,0 3 4 0,0-2-5 0,2 0 1 0,-2 0 1 16,-1-1-4-16,0 1 4 0,-1 1 0 15,1-2 1-15,0 1 5 0,-1-2 2 0,0 3 5 16,0 0 5-16,-1 2 9 0,0-3 7 16,-1 2 9-16,-4-1 6 0,2 4 0 0,-5-3 3 0,0 1-4 15,0 1-4-15,-2-3-2 0,1 0-2 16,-1 1 0-16,1 1-2 0,0-3 2 0,2 0-5 15,2-2-2-15,-5 2-2 0,3-1-9 0,0-1 1 16,-2 2 0-16,5-2 1 0,-3-1 2 16,1 1-1-16,1-1-2 0,0 0-1 0,0 0 2 15,3-1-4-15,0 0-1 0,-1 0-4 0,1 0-6 16,2 0-3-16,-1 0-1 0,1 0-4 0,-2 0 4 16,3 0-3-16,0-1-2 0,3 1-1 15,-3 1-4-15,0-2-2 0,1 1-3 0,0 0-2 16,-1 0-3-16,1 0 1 0,-1 0-2 0,0 0-4 15,1-1 1-15,-1 1-7 0,0 0 5 16,0 0 8-16,2 1 3 0,-1-1 4 0,2 1-12 16,-1-1-28-16,-1 0-61 0,0 1-84 0,-1 0-109 15,0 1-147-15,2-2-29 0,-1 0 392 0</inkml:trace>
  <inkml:trace contextRef="#ctx0" brushRef="#br0" timeOffset="470604.5446">7352 6808 1 0,'-1'-2'0'0,"0"-2"136"16,-2-1 75-16,0 0-57 0,3 3-68 0,0-2-53 15,3 4-44-15,-3 0-34 0,0 2-17 0,0-2 5 16,0 0 6-16,2 0 14 0,-2 0 22 0,1 2 17 16,0-2 17-16,1 0 15 0,-1 1 6 0,3 0 5 15,-1-1 10-15,-1 3 7 0,5-2 5 0,-3-2 9 16,5-1 7-16,1 0 6 0,0-3 2 15,6 3-5-15,-2-3-4 0,3 1-8 0,-2-1-6 16,3-2-1-16,0 1 2 0,-5 2-1 16,-1-2-1-16,3 2-8 0,-5-1-14 0,-3 0-15 15,3 2-7-15,-2 0-4 0,-1 1-1 0,-4 0 5 16,3 1 1-16,-4 0 7 0,-1 0 7 0,0 2 6 16,-1-1 10-16,0 0 7 0,0 0 2 0,0-1 2 15,-1 1-2-15,1 0-4 0,-1 0 0 16,1 0-1-16,-1 0-4 0,1 1-2 0,-1-1-8 15,1 1-19-15,-4-2-9 0,3 0-10 0,0 1-6 16,1-3 3-16,-2 3-1 0,1 0-1 16,0-2-1-16,-3 2 4 0,3-1-3 0,0 0 2 15,0-1 0-15,0 2-3 0,0-1 2 0,1 1-3 16,0 0-5-16,0-1-3 0,1 1-10 0,-1 0-11 16,0 0-10-16,1 1 3 0,-1 0 4 15,1 2 5-15,0 3-5 0,2-2-59 0,0 3-117 16,-1 3-199-16,5 1-302 0,-3 2-273 0</inkml:trace>
  <inkml:trace contextRef="#ctx0" brushRef="#br0" timeOffset="472258.7456">7150 9182 1 0,'-1'-1'0'16</inkml:trace>
  <inkml:trace contextRef="#ctx0" brushRef="#br0" timeOffset="472832.5241">7141 9167 1 0,'0'0'0'0,"-1"-2"0"0,0 0 0 16,1 1 0-16,-1 0 0 0,1 0 0 0,-1 1 0 16,0 0 0-16,0-2 0 0,-2 2 0 15,2 0 0-15,-1-1 0 0,1 0 0 0,0 0 0 16,0-1 0-16,-2 1 0 0,1 0 0 0,1 0 0 15,-1 1 0-15,2-1 0 0,-1 1 0 16,0 0 49-16,0-2-10 0,1 2-10 0,-2 0-6 16,-1 0-6-16,3 0-1 0,0-2-1 0,-1 4 1 15,1-2 3-15,0 0 3 0,0 0 9 16,-1 2 8-16,0-2 9 0,0 0 4 0,1 1 0 16,0-1 2-16,0 0-2 0,0 0-3 0,0 0-8 15,0 1 1-15,0-1 8 0,-1 0-7 16,1 1-5-16,0 0-13 0,0 1-20 0,-2 0-4 0,2 2 4 15,-2-1-2-15,1 1-1 0,-1 2 4 16,1-2-2-16,0 1 3 0,0 1 1 0,-3 0 0 16,3 2 3-16,-1-1 1 0,2-1 2 0,-2 3 0 15,1-2-1-15,-3 1-1 0,3 1 1 16,-1-3 3-16,1 0-1 0,0 1 3 0,-2 0 2 16,0-1 1-16,0 1 2 0,1 0-4 0,1 1-1 15,-1-1-2-15,-1 2 0 0,2-3 2 0,0 2-3 16,0 2 1-16,-1-2-5 0,0 1-1 15,0-1-1-15,0-1-2 0,2 1 3 0,-2-1-1 16,1 0-2-16,0 0 0 0,-1 0-1 0,0-1 2 16,1-1-1-16,0-1 1 0,1 1 3 0,-2-1 1 15,1 0 5-15,0-1 4 0,1 1 2 16,-1-1 0-16,1 0-2 0,-3 0 0 0,3 0-1 16,0-1 2-16,0-1 2 0,-1 1 2 0,1-2-4 15,0 0 2-15,0 0 0 0,0 0 0 0,0 0 3 16,0 0-3-16,0 0-2 0,0 0 0 0,0 0 3 15,0 0 6-15,1 0 5 0,-1 0 2 16,0 0-2-16,0-2-2 0,0 2-2 0,0 0-4 16,0 0 1-16,0-1-7 0,0 1-8 0,0 0-4 15,0 0-8-15,0 0-2 0,3 0-4 0,-3 0-4 16,0 0-14-16,0 0-23 0,0 0-34 16,0 0-27-16,1 0-41 0,1 0-78 0,1 0-100 15,2 1-178-15,-1 1-49 0,0-2 472 0</inkml:trace>
  <inkml:trace contextRef="#ctx0" brushRef="#br0" timeOffset="473853.4943">7225 9092 1 0,'0'0'0'0,"-2"-2"0"15,2 1 0-15,0 0 0 0,0 0 0 0,0 2 0 16,0-1 0-16,0 0 0 0,-2 1 0 0,2-1 0 15,0 0 0-15,0 0 0 0,0 0 0 16,0 0 0-16,-1 0 0 0,2 0 0 0,-1 0 0 16,0 0 0-16,0 0 0 0,0 0 0 0,0 1 0 15,0-2 0-15,2 1 0 0,-2 0 0 0,0 0 9 16,2 0 64-16,-2-1-22 0,3 1-26 16,0-3-19-16,-1 2-6 0,3 0-9 0,-1 0 4 15,2 1 1-15,-3 0 1 0,4 0 4 0,-4 0-1 16,3 0 2-16,-3 0-1 0,-1 0 4 0,3 1 2 15,-2-1-3-15,-1 0 0 0,2 1-6 0,-1 2-3 16,-1-1-1-16,-1 1 1 0,1-2 0 16,2 2-3-16,-2 3 5 0,0 0 1 0,0 1 0 15,2 0 6-15,-2 1 0 0,-1-1-5 16,1 1 2-16,3 1 0 0,-4-1 0 0,0 1 4 0,0-1-2 16,-1 1-1-16,0-2 2 0,-1 2 3 15,0-2 0-15,-3 1 4 0,0 0-3 0,2 1-2 16,-3 0 1-16,2-2 1 0,-2 1 1 0,1 0 2 15,0-1-2-15,-4 0-5 0,2 0-2 0,3 1-2 16,0-2 4-16,-3-1 3 0,4 2 1 16,-1-2 6-16,-3 0-1 0,4-1 2 0,-1-1 4 15,-3 3 1-15,3-2 2 0,-3 0-2 0,4 0 2 16,-2-2 1-16,-1 2 0 0,2 0 3 16,-2-1 0-16,3-1-4 0,0 0-1 0,1-1-7 15,0 0-10-15,-2 1-4 0,3-1-4 0,0-1-1 16,0 0-1-16,0 0 4 0,0 0 1 15,0 0 6-15,0 0 2 0,0 0 6 0,3 0 3 16,-3 0 1-16,0 0 1 0,0 0-3 0,0 0 0 16,0 0 3-16,1 0 1 0,-1 0 2 0,0 0 4 15,0 0 6-15,0 0 13 0,1 0 24 0,1-1 18 16,0 1 12-16,3-2-1 0,-2 0-12 0,4 0-16 16,-3 0-12-16,5-3-12 0,1 2-12 15,0-1-7-15,-1-1-2 0,1 2-5 16,2-2 1-16,-3 0-4 0,0 1-5 0,0 1 3 0,-3 1-3 15,2-2-1-15,-1 1-1 0,-4 0-2 0,5 0-3 16,-5 0-2-16,3 2 2 0,-4 1-4 16,-1-1 3-16,2 1-2 0,1 0-4 0,-3-1 2 15,0 1-3-15,-1 1 0 0,1-1 2 0,-1 0 0 16,1 1-1-16,0-1 1 0,-1 0 1 0,0 0 1 16,0 0 6-16,0 0 8 0,0 0 7 15,0 0 19-15,0 0 13 0,0 0 12 0,-1 0 8 16,1 1-6-16,0-1-10 0,0 0-10 0,-1 0-4 15,1-1-9-15,0 1 0 0,0 0-5 16,0 0-9-16,0 0-2 0,0 0-9 0,0 0-5 0,0 0-2 16,0 1-7-16,0-1 1 0,0 0 0 0,0 0 0 15,0-1 4-15,0 1 2 0,0 0 2 16,1 0-3-16,-1 0 5 0,0 0-4 16,0 0 0-16,0 0-2 0,0 0-5 0,0 0-9 15,0 0-26-15,0 0-66 0,-1-1-102 0,1 1-104 0,1 1-191 16,0 3-179-16,4 2 308 0</inkml:trace>
  <inkml:trace contextRef="#ctx0" brushRef="#br0" timeOffset="481691.0391">3020 8600 1 0,'-1'-3'0'16,"-2"-1"0"-16,0 1 0 0,3 0 0 15,0-1 0-15,-1 2 0 0,1-3 0 0,0 1 0 16,0 2 0-16,-1-2 0 0,0 1 0 0,0-2 0 16,1 1 0-16,-2-1 0 0,1 1 0 15,-3 1 0-15,4-1 0 0,-1 2 0 0,0-2 0 16,0 2 0-16,0-1 0 0,-1 0 0 0,1 1 0 15,1 0 0-15,-1-1 0 0,1 0 0 0,-2 0 0 16,2-1 0-16,0 1 0 0,0 0 0 16,0 2 0-16,-1-1 0 0,0 1 0 0,0 0 0 15,0 0 0-15,-1-1 0 0,1 1 0 0,-2 1 0 16,3-3 0-16,-2 2 0 0,0 0 0 16,-1-2 0-16,-1 2 0 0,2 0 0 0,0 0 0 0,-1-2 0 15,0 2 10-15,2 0 44 0,-1-1-7 0,-1-1-11 16,2 1 2-16,-1 1 1 0,1 0-4 15,0 0 6-15,-1-1 13 0,0 1 9 16,0-1 17-16,0 1 8 0,0 0 2 0,1-1-3 0,-1-2-6 16,0 2-8-16,0-2-7 0,0 3-5 15,2-1-8-15,0 1-6 0,0 0-8 0,0-1-12 16,0 0-3-16,0 0-9 0,2 1-12 0,-2-3-2 16,2 3-10-16,0 0-7 0,0-1-5 0,-1 1-14 15,1 0 0-15,1 1 1 0,1 0-2 16,-1 0-2-16,-1 0-7 0,1 1-9 0,-1 0 4 15,0 1 6-15,2-1 8 0,-1 2 3 0,-1-1 6 16,-1 0-1-16,3 0 1 0,-3 2 5 16,2-1 6-16,-1 1 15 0,1 0 11 0,-1 2 10 15,1-1-3-15,0-1-6 0,-1 2-5 0,0 0-3 0,1 0 4 16,-1-1 0-16,-1 1-1 0,4 0 2 16,-3 3-3-16,-1-1 1 0,-1 1 6 0,0 0 7 15,0 1 5-15,-3 1 3 0,-2 0 1 0,4-1-5 16,-4-1 4-16,1 1 1 0,1-2-1 15,-2 2 2-15,0-1 1 0,-1-1 2 16,1 0 4-16,-3 1-2 0,2-1-5 0,1-2-3 16,-2 0-4-16,3 1-6 0,0-3-3 0,-1 0-8 15,1 1-1-15,0 0 0 0,0-2-5 0,1 0 3 16,1-2 0-16,2 1-1 0,-1-1 1 0,1 0-2 16,0 1 0-16,0-2 2 0,0 0 4 0,0 0 5 15,1 0 6-15,1-2 1 0,-1 2-3 0,1-1-8 16,0 1 14-16,4-1 15 0,0-1 16 15,7-2 13-15,0-1-12 0,1-1-10 0,5 0-10 16,2-1-4-16,-1-2-2 0,2 2 0 0,-1-1-6 16,2-1-2-16,-3 1-4 0,3 0-4 15,-5 0 4-15,-1 1-2 0,0 2 3 0,-4-1 1 16,-1 2 0-16,-1 0 2 0,-3 1-1 0,0 2-1 16,-2 0-6-16,-1 0-2 0,-2-1-3 15,1 2-1-15,-2-1 1 0,-2 1-1 0,0 0 0 16,0 0 1-16,-1 0 1 0,1 0 0 0,0 0 1 15,0 1-2-15,0-1-2 0,0 0 0 0,-1 2 1 16,1-2 3-16,0-2 4 0,-2 2 2 16,2 0 0-16,0 0 0 0,-2 2-4 0,2-2-4 0,0 0-6 15,0 0-11-15,0 0-12 0,-2 1-6 0,2 0-21 16,0 2-54-16,-1 2-114 0,0 1-184 16,-1-1-224-16,-4 4 5 0</inkml:trace>
  <inkml:trace contextRef="#ctx0" brushRef="#br0" timeOffset="482698.2961">2441 8501 1 0,'0'-2'0'16,"-1"0"0"-16,1-2 0 0,1 1 0 15,1 1 0-15,-1-1 0 0,5 2 0 0,-4 0 0 0,-1-1 0 16,-1-1 0-16,0 2 0 0,0 0 0 0,0 1 0 15,-1-1 0-15,1 1 0 0,0 0 54 16,0 0-37-16,0 1-67 0,0-1 29 0,0 0 21 16,0 0 0-16,1 0 0 0,-1 0 0 0,0 1 0 15,1 0 0-15,-1 3 0 0,0-3 0 16,1 0 0-16,-1 2 0 0,0-1 0 0,2 1 0 16,-2 0 0-16,0 0 0 0,1-1 0 0,-1 4 0 15,2-2 0-15,-2-1 0 0,1 2 0 0,-1-1 0 16,0 1 0-16,1 1 0 0,-1-1 0 15,0 1 0-15,1-1 0 0,-1 0 0 0,1 1 0 0,-1-1 0 16,0 0 0-16,0 1 0 16,0 0 0-16,1 0 0 0,1-1 0 0,0 2 27 0,-1-1 6 15,0 0-1-15,0 0-3 0,0 2-9 0,-1-2-4 16,3 0-9-16,-2 0-3 0,3 2 3 16,-2 0-1-16,0-1 7 0,1 1 4 0,1-1 5 15,-2 0 2-15,4 1 1 0,-3-2 4 0,1-1 0 16,2-1 3-16,-3 1 3 0,3-1-3 15,-3 0 0-15,2-2-1 0,-2 0 6 0,1 1 6 16,2-2 3-16,-3 1 9 0,2-2-5 0,-2 2 4 16,-1-2 7-16,3 0 2 0,-1-2 7 0,2 0-1 15,-1 0-8-15,4-1-11 0,-2 0-4 16,0-1-6-16,1-2-3 0,1 3 6 0,0-2-9 0,0-1 1 16,-3 0 1-16,1 1-3 0,1-2 5 15,-4 1-1-15,2 0-1 0,-1-2 2 0,-1 2-1 16,-2-1 1-16,-1-1 0 0,2 1-2 0,-2 0-5 15,2-1-1-15,-2 1-4 0,-1 0-1 16,0 0 0-16,0-2-2 0,0 2 2 0,0-2-4 16,-1 1 0-16,-2 0-1 0,2-1-3 0,-2 0 13 15,1 2 4-15,0-2 0 0,-3 3 9 0,2-1-5 16,-2-1-8-16,0 0-14 0,-1 1-11 0,1-3-14 16,-2 3 0-16,-1 1 8 0,1-1 0 15,0 1 4-15,-2 0-2 0,2 2 0 0,0 0 0 16,0-1-4-16,-2 1 4 0,1 0 1 0,2 1 1 15,-1 0-1-15,-2 0-2 0,3 1-2 16,-3 1-3-16,1-1 2 0,0 2-4 0,-2 0-4 16,2 0-2-16,1 2-4 0,0 0 1 0,-2 0-1 15,6 1-2-15,-4-1-3 0,5 3-7 0,-2 1-3 16,0-1-3-16,1 3-1 0,-2 0-9 16,2 4-25-16,2 0-120 0,0 3-229 0,2 4-276 15,0-1 130-15</inkml:trace>
  <inkml:trace contextRef="#ctx0" brushRef="#br0" timeOffset="486193.5156">3147 9308 1 0,'0'0'0'0,"0"-1"0"16,-1 0 0-16,1 1 0 0,0-1 0 0,-2 0 0 15,2 1 0-15,0-1 0 0,-1-1 0 16,1 1 0-16,-1 0 0 0,1 0 0 0,0 0 0 16,-1-1 0-16,1 1 0 0,0 0 0 0,0 0 72 15,1-1 11-15,-1 1-12 0,0 1-16 0,1-1-1 16,-1 0-6-16,0 1 3 0,1-2-11 16,-1 2-10-16,0 0-13 0,0 0-12 0,0 0 0 15,0 0-1-15,0 0 4 0,0 2-1 16,0-2 1-16,0 0-1 0,0 1-5 0,0-1 1 0,0 0-8 15,0 1-7-15,-1-1-6 0,1 0-6 0,0 1 2 16,0-1 1-16,0 2 10 0,1-2 12 16,-1 1 11-16,2 0 6 0,-1 0 2 0,0 1-3 15,1-1 0-15,0 1-1 0,0-1-1 0,-2 3 0 16,5-2-1-16,-2 2 1 0,0-1 4 16,-1 0-1-16,2-1 2 0,0 0-1 0,-1 1-4 15,1-2-1-15,-1 3-5 0,3-2-1 0,-3 0 1 16,-1 1 0-16,4 1 9 0,-3-1 1 0,1 0 4 15,1 0-2-15,1 1 3 0,-1 0 8 0,-1 2 0 16,1-2 3-16,0 1-9 0,1-2-8 16,1 2 3-16,-3 0 3 0,5 0 6 0,-2 0 3 15,-1 0-1-15,3 0-7 0,-3 1-13 0,0-2-3 16,2 1-5-16,-1 1 0 0,-2 0 4 0,1 1 0 16,0-2 0-16,0 1 1 0,4 2 2 15,-5-3 2-15,1 3 2 0,2-3 5 0,0 2 1 16,-1-1 0-16,3 1-4 0,-1 0-1 0,0 0-3 15,1 0-2-15,-2-2 1 0,3 4-4 0,-3-3 5 16,-1 0 4-16,1 0 1 0,1 2-1 16,0-2-6-16,-1 2-5 0,1 0-4 0,-3 0 2 15,1-1-1-15,0 2 1 0,-1 0 2 0,2-1-5 16,-1 4 2-16,-1-2 2 0,1 1-3 0,2-2 3 16,-3 1-1-16,2-2 0 0,0 2 1 0,1 1 5 15,0-1 1-15,-2 0 2 0,1-2-1 16,0-1-4-16,2 2-3 0,-1 0-1 15,-2-2-1-15,1 1 0 0,-2-3-3 0,-1 0 1 0,2 1-3 16,2 2 2-16,-1-1 2 0,-3 0 2 0,1 2 1 16,-2-2 0-16,3 1-1 0,-2 1-1 15,3-1 1-15,-2 0-3 0,1 1 2 16,0 1 0-16,0-1-2 0,1 4 4 0,2 1 0 0,0-1 3 16,-1 1 2-16,-1-2-7 0,2-2 2 15,-1 0-3-15,-2-1-1 0,1 1 4 0,-1-2-2 0,1 2 0 16,0-2-3-16,-1 1 1 0,1 2 3 15,-1-2-1-15,0 0 3 0,-1 1-2 16,4 1 3-16,-2 0-1 0,-1 1 3 0,2 1 5 16,0-2-1-16,1 1 1 0,-2 1-2 0,5 1-1 15,-3 0 1-15,2-2 2 0,1 3 0 0,-3-1-1 16,4 2-3-16,-1-1 0 0,-2-1 2 0,2 1 1 16,-3-1 0-16,0 0-2 0,1 0-4 15,-1-2-1-15,1 1-1 0,-1-1 1 0,0 1 2 16,-1-1-3-16,3-1 4 0,-3 0-3 0,0-1-2 15,-2 0 4-15,0-1-5 0,1 1 3 0,-1-2-1 16,2 0-2-16,-1 3 5 0,-2-4 2 16,4 4 3-16,0-3 0 0,-2-1 2 0,2 3-3 15,2-2 0-15,-2 0 1 0,0 2-6 0,-2-3 2 16,0 0-2-16,0 1-4 0,1-2 3 0,0 1-2 16,0 1 0-16,-3-1 2 0,1 1-2 0,3 1-2 15,-2 0-1-15,1 1 3 0,-1 0-6 16,0-3 7-16,-1 0-2 0,1 1 0 0,1 0 3 15,-1-1-2-15,1 0 0 0,-1 1 2 0,1 0-3 16,-1 1 0-16,2 0-2 0,-1 3 2 0,3-2-1 16,-2 0 3-16,1-1 2 0,-2-3-3 15,1 2 4-15,1 1-2 0,0-2-2 0,-1 3 1 16,2-2-3-16,-2 0 2 0,2 2-3 16,1-1 1-16,-3 1 1 0,1-2 2 0,-2 0 0 0,2-2-3 15,-3 3 5-15,2-2-3 0,-3-2 1 16,2 3 3-16,1-2-6 0,0 1 1 0,0 1 1 15,0 1 0-15,1-2 1 0,-2-2 3 0,2 1 2 16,-2 0-4-16,1-1 6 0,1 0-6 0,0-1-1 16,-2 3 5-16,1-1-6 0,1 1 2 0,0 1-2 15,1-1 0-15,1 0 0 0,-2 0 0 16,-1 0 2-16,0-1-3 0,0 0 2 0,1 0-3 16,-2 0-1-16,-1 1 3 0,0-2-8 15,1 2 5-15,-1-1-1 0,-1 1 0 0,3-1 3 16,0 2 0-16,0-1 1 0,0-1 0 0,-3-2 1 15,2 2 0-15,1-2 0 0,0 0 2 0,-1 1-2 16,0-1 1-16,0 1 0 0,3 0-3 16,-1 1 2-16,1 0-1 0,2 1-1 0,0 0 1 15,-3-2-2-15,2 1 1 0,3 1 0 0,-4 0 0 16,1-1 0-16,1 0-2 0,-1 1 2 0,-3-1-1 16,0-1 1-16,1 0-1 0,-1 3 0 0,1-2 0 15,3 3-1-15,-2 0 2 0,-1-3-1 16,-2 0 1-16,3 1-1 0,-3-2 1 0,0 1 1 15,-2 0-3-15,1 1 0 0,2-2 1 0,-1 2-1 16,1 1 1-16,1 4-2 0,0-5 2 16,-2 3-2-16,-1-3 2 0,0-1 2 0,0 1 0 15,0 0 0-15,2-2-1 0,-4-2-1 0,0 2 3 16,1 1-1-16,-5-2 2 0,4 1-2 0,-2-4-1 16,-2 0 1-16,3 0 0 0,-4 1 3 0,0-2-3 15,0 1 1-15,1 1-1 0,0-1-1 16,-1 1 2-16,1-1-1 0,0-1 0 0,-1 3 0 15,0-2-1-15,0 1 0 0,2 0 0 0,0-2 0 16,-2 2 0-16,0-1 2 0,0 2-3 0,2-2-2 16,-2 1 1-16,0-1 1 0,1 1 2 15,-1 0 1-15,-1-2-1 0,1 1-1 0,-1-1 2 16,1 0 3-16,-1-1 5 0,0 1 2 0,-1 0 4 16,1 1 1-16,0-2 6 0,0 1 3 0,0 0 3 15,0-1-2-15,0 1-2 0,0 0-2 16,0 0-1-16,0-1 4 0,0 1-4 0,1-2-2 15,-1 2-2-15,0 2-8 0,0-2 2 0,0-2 0 16,0 2 1-16,0 0-1 0,1-1-2 0,-1 1-5 16,2 0-4-16,-2-2 1 0,1 2-4 0,-1-2-2 15,3-1-3-15,-2 0-10 0,1-1-10 16,5 1-35-16,-2-1-73 0,4 2-135 0,8-1-312 16,-1 3-954-16</inkml:trace>
  <inkml:trace contextRef="#ctx0" brushRef="#br0" timeOffset="488697.4685">7952 11959 1 0,'0'-1'0'0,"-1"-1"0"0,0 0 0 16,1 1 0-16,-1-1 0 0,1 1 0 0,-1 0 0 16,0 0 0-16,-2 1 0 0,2-1 0 15,0 0 0-15,0-1 0 0,0 1 0 0,0 0 0 16,0 0 0-16,-2 0 0 0,2 0 0 0,-1-1 0 16,2 2 0-16,-1-1 0 0,-2 1 0 0,2-1 0 15,1-1 0-15,-3 1 0 0,1-2 0 16,1 2 0-16,0-1 0 0,-1 2 0 0,-3-1 0 15,3-1 0-15,1 1 82 0,-2-1 48 0,-2 1-25 16,4-1-5-16,-3 0-11 0,-1 1-4 16,4-1-4-16,-2 1-13 0,1-1 0 0,-2 0-8 15,3 1-1-15,-1 0 3 0,1 0-5 0,0 1 3 16,1-1-5-16,-3 1 1 0,6 0 2 0,-3 0-1 16,0-2-5-16,1 2-9 0,0 2-8 15,-1-4-5-15,1 4 2 0,0-2 6 0,-1 0 4 16,0 1 0-16,0-1-8 0,0 1-12 0,1-1-5 15,0-1-6-15,4 0 2 0,-2 1 0 0,4-2 0 16,-1 2-2-16,2 0 0 0,2 0-2 16,2 0 1-16,2 0 1 0,0 0-4 0,-1 2 2 15,3-2-1-15,1 1-1 0,-3-1 3 0,5 1-1 0,0-1 1 16,-4 1-1-16,6 0-2 0,-1-1 2 16,1 0 0-16,3 0 3 0,1-1 0 0,1 0 0 15,-1 0 3-15,3 0-2 0,-5-2 1 0,4 3-1 16,-5 0 0-16,0 0-2 0,3 1-1 15,-3-1 1-15,1 2-2 0,-3-2 2 0,3 0 2 16,2 0 0-16,-1 0-1 0,3 0-2 0,-3 0 0 16,3 0-1-16,-4 0 1 0,1 0 1 15,1 0-2-15,-3 0 2 0,0-2-2 0,3 1 1 16,-5 0-1-16,1 0 0 0,-4 0 0 0,2 0 0 16,0-1 2-16,1 1 3 0,0-1 1 15,1 2-1-15,2 0-4 0,2-2-3 0,-2 1-2 0,3 1 0 16,-1-1 2-16,1 1-1 0,-3-2 0 15,0 2-3-15,4 0 1 0,-4-2 0 0,3 4-1 16,-2-2 1-16,-2 0-4 0,4 2 1 0,-4-2 0 16,-1 1 0-16,1-2 2 0,4 2-1 0,-4-1 1 15,-1-1-1-15,1 1 0 0,0 0 1 0,4 0 1 16,-4-2 0-16,3 2 1 0,0-2 0 16,-1 1 0-16,2-2 1 0,-4-1 1 15,2 2-1-15,0 0 1 0,0-1-3 0,-1 0 0 0,2-1 1 16,-2 2-1-16,-1 0 1 0,-1-1 0 0,0 1-1 15,-2-1-2-15,0 1 0 0,0-1 2 16,1 0-1-16,-2 2 0 0,2-2 0 0,-1 2-3 16,3 0 2-16,-2 0 0 0,0 0 1 0,2 0 1 15,0-1-2-15,-4 0 1 0,-1 0 0 16,-1 1 2-16,-1-1 3 0,-2 1 1 0,-2-1 1 16,-3 2 2-16,-3-1 1 0,2-1 2 0,-1 2 4 15,-2-2 1-15,-1-1 8 0,-2 2 5 16,2-1 3-16,-1-1 1 0,-1 2-4 0,0 0-3 15,0 0-6-15,0 1-4 0,-1-2 0 0,0 0-3 16,0 1 0-16,2 0-3 0,-2 0 0 0,0-1-2 16,0 1-4-16,-2 0 2 0,2 1-5 0,0 0-5 15,0 0-7-15,0 1-14 0,0-1-10 16,0 3-5-16,0 0-8 0,0 2-27 0,2 2-86 0,1 4-228 16,-1 3-482-16,1-1-469 0</inkml:trace>
  <inkml:trace contextRef="#ctx0" brushRef="#br0" timeOffset="490600.8082">12434 10471 1 0,'0'-2'0'0,"0"0"0"16,-1-2 0-16,-1 1 0 0,2-1 0 0,2 2 0 0,-1-2 0 15,0 2 0-15,1 0 0 0,1-2 0 16,1 2 0-16,-2-1 0 0,1 0 0 0,-1-3 8 16,1 3 156-16,-3-1 13 0,1 1 5 15,0-1-10-15,2 1-13 0,-2 0-17 0,-1-1-16 0,0 2-7 16,0 0-15-16,0-2-10 0,1 2-15 15,-1-2-15-15,0 2-10 0,1-3-9 0,1 3-6 16,-1-1-4-16,0-2 3 0,3 0-5 0,0 0 2 16,-1-1-5-16,4 2-7 0,0-2-1 0,-1-1-8 15,2 1-3-15,1 0-3 0,-2 1-5 16,-1 0 3-16,3-2 3 0,-1 1 1 0,-1 0 2 16,0 0 2-16,1-1 2 0,1 0 2 0,-2 1 4 15,0-2-1-15,2 0-2 0,-1 0 0 0,4-1-3 16,-3 0 1-16,1-1 2 0,2-1-1 15,-1 0-1-15,3-1-4 0,-1 3 0 0,2-4-4 16,1 1 4-16,-1-2-2 0,4 0-3 0,1 0-1 16,2-1-7-16,0 2 2 0,2-1 2 0,-4 2 0 15,1-2 0-15,-1 1-1 0,2-1-1 16,-2 3-2-16,4-4 4 0,-2 3-1 0,0-2 1 0,0 0 1 16,-1-1-1-16,1-2 1 0,-1-1 1 15,2 1 1-15,1-1-2 0,-3-3 1 16,4 1 0-16,1-2-2 0,1 1 4 0,2-3-1 0,1 1 1 15,-2-1 0-15,3 0-2 0,0 2 1 16,-1-2 1-16,-1 3 1 0,1 1-1 0,1 0-1 16,-1 1-1-16,0-2-2 0,0 2 1 0,-5-2 3 15,1 3 0-15,0-2 2 0,-1-1-1 16,0 2-1-16,1-3-1 0,-2 2 2 0,2-2 3 16,-3 0-3-16,4 2-1 0,-4-1-2 0,0-1-1 15,-1 2 3-15,2-2 0 0,-2 0 0 0,2-1-1 16,1-1-2-16,-3 0 1 0,5 1 2 15,-3 1 5-15,0-1-2 0,-1 3 0 0,-1 3-3 16,-3 1-3-16,1 2 2 0,-5 2-1 0,3 0 3 16,-4 2-2-16,1-1-2 0,-3-1 1 0,3 4-1 15,-3-3 3-15,1 3-3 0,-3 0-3 16,0 0-1-16,0 1-2 0,-2 0 5 0,2-1 3 0,-5 0 0 16,4 1 1-16,-1-2-3 0,-2 2-1 15,1 0 0-15,1 0 4 0,-5 3 0 0,3-2 0 16,-4 2 3-16,1 1-2 0,1-1 4 15,-3 0 2-15,-1 2 0 0,1 0 0 0,-1-1-4 16,1 1-1-16,-1 0-3 0,0 0 9 0,0 0-5 16,0 1 0-16,0 1 1 0,0-1-9 0,0 1 2 15,0-1 0-15,0 1 0 0,0 0-3 0,0-2-3 16,0 2-6-16,0 0-5 0,0 2-1 16,0-2-10-16,0 0-10 0,0 0-16 0,0 0-26 15,1 1-54-15,4 1-80 0,1 0-128 0,3 2-264 16,1-2-772-16</inkml:trace>
  <inkml:trace contextRef="#ctx0" brushRef="#br0" timeOffset="492295.0666">16321 8075 1 0,'-3'-1'0'0,"1"-3"0"16,1 0 0-16,0 1 0 0,0-1 0 0,0 2 0 15,1-2 0-15,-1-1 0 0,1 2 0 0,0-2 0 16,-3 1 248-16,3 1 4 0,-2 1-7 0,1-1-33 15,1 1-37-15,-1 0-33 0,1 0-38 0,-1 2-31 16,1 0-38-16,0 0-30 0,1 2-27 16,-1-2-22-16,0 1-4 0,0-1-2 0,0 1 0 15,1-1-1-15,-1 0 8 0,0 2 13 0,0-1 16 16,1 3 20-16,4-1 10 0,-2 3 1 16,0-1 1-16,3 2-4 0,-1 0 2 0,2 1-3 15,2 0-3-15,-1 1 0 0,-3-1-5 0,3 2-2 16,1-1-1-16,-4 2 3 0,3-1 0 15,1 3 2-15,-1-2-1 0,-3 3-1 0,3-3 1 16,-2 1 1-16,0 0 4 0,3 0 4 0,-2-2 4 0,-3 0 1 16,4 2-1-16,0 0 4 0,-1 0 0 15,0 0 2-15,0 0 2 0,1-2-6 16,-3 3-1-16,3 0-2 0,1 1-3 0,1-1 0 16,-3 0 0-16,3 1 0 0,2-2 5 0,-1 1 6 15,-1-1 2-15,2 4 3 0,0-4-1 0,-2 3-1 16,3-1-1-16,1 0 0 0,0 0-4 0,-3-3-3 15,3 3-2-15,0-3-6 0,-3 3-2 16,0-3 1-16,-1 4 0 0,0-3 2 0,1 0 2 16,-2 1-4-16,0-2 2 0,2 3 1 0,-2-2 0 15,0 2 2-15,2 0-3 0,0 1-1 0,-1 1 1 16,2-2 0-16,-2 1 3 0,5-1 0 16,-2-1 1-16,-1 1 0 0,3-1-2 0,-1 1 0 15,-1 0-3-15,2 0-2 0,-1-1-1 0,-3 1-1 16,5 0 2-16,-2-3 2 0,0 5 2 0,2-4 2 15,-2 1 1-15,1-2-3 0,-3 1 4 16,2-2-4-16,-1 0-1 0,-1 1 1 0,0-1-3 16,-2 2-3-16,2-2-2 0,2 2-2 15,-3-1 1-15,1 2 1 0,0-2 1 0,-2 3-2 16,4-2 1-16,-1 2-3 0,1 0 1 0,-1 0 2 0,2 0-2 16,-2-3 0-16,3 2-1 0,-2-2-3 0,2 0 2 15,-3 0 0-15,-1 0 2 0,1-2-2 16,-2 0 1-16,2 3-1 0,-3-3-2 15,2 1 4-15,-1-1-3 0,0 1-1 16,-1-1 2-16,1 0-3 0,-1 1 2 0,-1-2 1 0,2 0 1 16,-1 3-1-16,-1-3 1 0,2 0-3 0,-2 1-2 15,2 1 4-15,0-1-1 0,-1-2 2 0,0 2 4 16,4 0-5-16,-2-1 5 0,1 0-1 16,-1 1 3-16,-1-2 0 0,4 0-2 0,-2 1-1 15,-1-1-3-15,-1 0 1 0,1 2-1 0,1 0 0 16,-6-3 0-16,0 3-2 0,2-2 2 0,-3-1-1 15,3 2 0-15,-3-2 0 0,1 0-2 0,-2 2-1 16,2 0 0-16,-2-2 2 0,2 1-1 16,1 2 2-16,-2-2 2 0,1 0-4 0,-1 0 4 15,0 1-2-15,1-3 0 0,1 3 1 0,-2 3-4 16,1-3 1-16,0 1-2 0,0-2 3 0,-1-1-1 16,-1 1 1-16,1-1 2 0,1 1-3 15,-1 0 2-15,0 0-2 0,-1 0 0 0,1 1 3 16,0-2-3-16,-1 2-1 0,2-3 0 0,-4 2 0 15,3-3 3-15,-2 4 0 0,-1-3 1 16,1-2-2-16,0 2 1 0,1 1-1 0,-2-3-2 0,1 3 3 16,1-1-4-16,-3 0 3 0,4 1-1 15,-1-1-4-15,-1 0 5 0,1 3-1 0,-1-1 3 16,2 0-2-16,1 2 0 0,-2 1-2 0,2 1-1 16,-1 0 4-16,0-1-2 0,-2-2 1 0,3 1 0 15,0 0-3-15,-2 0 3 0,0-2 0 16,0 0 1-16,0-1-1 0,-1 2 1 0,2-2-3 15,-2-1 0-15,1 0 3 0,-2 1-3 0,-2-3 2 16,3 2 1-16,0-2-1 0,-1 1 1 16,0-1 0-16,0 3 0 0,-1-3 1 0,0 2-2 15,1 0-1-15,1-1-2 0,-1 3 2 0,0-3 0 16,2 2 0-16,0 1 3 0,0 4-6 0,-2-1 3 16,4 1 0-16,-2 0 2 0,1-1 1 15,-1-1-2-15,1 1 0 0,-2-1 0 0,1-1 3 16,-1-2-1-16,0 2 4 0,-1-3-1 0,1 1-5 15,0 1 2-15,-1-2 0 0,0 1 1 0,1-2 1 16,-1 3-3-16,0-1 1 0,1-1-3 0,-2-1 2 16,-1 0-1-16,3-1 2 0,-1 4 1 0,-1-4-1 15,-1 1 0-15,0-1-1 0,1 0 1 16,-1-1 3-16,-1 0-3 0,2-1 2 0,-2 1-2 16,1-1 1-16,-1-2 2 0,0 2 3 15,0-1 4-15,0-1 1 0,0 2 5 0,0-1 3 16,0-1 4-16,0 1 5 0,0 1-1 0,0-2 1 15,1 1 0-15,-1 0 0 0,0-2-1 0,0 1-3 16,-1 1-5-16,1 0-7 0,0 0-7 0,1 0-4 16,-1 0-7-16,0 0-5 0,1 3-5 15,0 1-33-15,2 6-89 0,2 6-224 0,-2 11-671 16,-4 11-611-16</inkml:trace>
  <inkml:trace contextRef="#ctx0" brushRef="#br0" timeOffset="507451.8942">1238 9710 1 0,'0'-3'0'0,"-3"-2"0"0,2-1 0 0,-1 0 0 16,1 3 32-16,-4 1 106 0,3-2-28 15,0 2-18-15,0-2 7 0,-1 1-5 0,1-1-5 16,0 3-8-16,0-1-17 0,0 0-5 0,-2 0 1 16,3-1 1-16,1 1 1 0,-1 0 1 0,-1 1-8 15,-1-2-6-15,-1 2-4 0,1 0-10 16,-5-2-8-16,4 2-7 0,-1 1-7 0,3-1-5 15,-4 1 6-15,3 1 2 0,-1 0-1 0,-3 2 1 16,-1-2-4-16,1 1-1 0,-1 2 4 0,-1-1 7 16,0 1 1-16,0-1 1 0,-2 1 2 15,3 3-3-15,1-2 4 0,0 2-1 0,-2 0-1 16,0 0 2-16,0 1-3 0,1-3-2 0,2 2-3 16,-1-1-4-16,3 0-4 0,-3 0-1 0,1 3-2 15,2-3-4-15,0 1 0 0,-1 1-5 16,3 0-2-16,1-4 3 15,-1 4-5-15,-1-1 4 0,2 1-1 0,1-2 0 0,1 2 4 0,3-2 0 16,-2 1 4-16,1 1 0 0,3-3 6 16,0 3 1-16,2-3 3 0,2 2 6 0,-1-1-6 15,2 1 4-15,0-3-2 0,4 1-4 0,-5-2 3 16,0 0-4-16,1-1 0 0,-2 2-4 16,1-1-1-16,-1 0-3 0,-1 0-3 0,2 2 2 15,-3-1-4-15,1 0 0 0,-4 0 1 0,2 0-3 16,-2 2 3-16,1-3-3 0,0 1 2 0,2 0-2 15,-4 1-1-15,3-2 0 0,-5 3-1 16,0-3 2-16,-1 2-1 0,0 0 3 0,0 0 0 16,0-1-3-16,-1-1 6 0,0 2 0 0,-1-2 3 15,-1 2 4-15,0 0-1 0,-4-1 6 0,1 0 3 16,-1 1 7-16,0 0 1 0,1-1 2 0,-4 2 0 16,-2-2-8-16,2 0-1 0,-2 1-5 0,1-2 1 15,1 1-2-15,0 2-2 0,4-5 0 16,-3 2-2-16,1-1-1 0,0 0-2 0,4-1 4 15,-2 0-2-15,3-1-1 0,0 1 3 16,-4-1-4-16,5 1-1 0,-3-1 3 0,3 1-5 0,2-1 1 16,-1 0-3-16,0 0 0 0,1-1 1 15,0 1-2-15,0 0-2 0,1 0-15 0,0-1-31 16,-1 1-62-16,0-1-81 0,1 0-74 0,0 1-79 16,3-1-120-16,0-2-145 0,5-1 320 15,0 1 289-15</inkml:trace>
  <inkml:trace contextRef="#ctx0" brushRef="#br0" timeOffset="507808.5851">1285 9748 1 0,'0'-3'0'0,"-2"-2"0"16,0 2 12-16,2 1 91 0,1 0-9 0,0 0-14 15,-1 0-11-15,0 1 26 0,0 1 32 0,0 0 36 16,0 0 29-16,0 0 8 0,0 0-21 0,0 0-32 16,0 0-39-16,0 0-34 0,1 1-19 15,-1-1-14-15,0 0-9 0,0 0-6 0,0 2-6 16,1-2-5-16,-1 0-1 0,1-2 2 0,5 1-1 16,-3-1 1-16,6-2 1 0,3 3-8 0,-3-4 1 15,3 1 0-15,3 2-2 0,-1-2 1 16,-2 1-2-16,2 0-1 0,-1 0-1 0,-2 1 1 15,0-3 0-15,-1 3 0 0,0 0 1 0,-2-1-5 16,2 2 2-16,-3-1-3 0,-1 0 0 16,2 0 1-16,-5 2-4 0,5 0-5 0,-6 0-8 15,4 0-16-15,-3 2-35 0,-2-1-62 0,1 1-103 16,2 3-172-16,-2 1-242 0,-1-1 164 16</inkml:trace>
  <inkml:trace contextRef="#ctx0" brushRef="#br0" timeOffset="508072.8824">1331 9915 849 0,'-7'-2'652'16,"-1"1"-644"-16,2-1-30 0,2 2-59 0,8-2-38 16,1 2 22-16,-3 2 25 0,6-2 57 15,0 1 43-15,3-1-8 0,0-1-5 0,-1-1 1 16,1 2 7-16,-3-1 11 0,1 1 9 0,-3 0 3 15,3 0 1-15,0-1 0 0,-2 1-2 0,0 0-2 16,1 2-5-16,0-2-10 0,1 0-4 0,0 2-2 16,-2-4 4-16,1 0 3 0,1-1 5 15,2 1-3-15,-1-2-3 0,0 1-2 0,3-1-7 16,-3 0-3-16,0 0-11 0,4 0-17 0,-2-3-40 16,-1 1-86-16,-1-1-155 0,1 0-316 0,1 3-122 15</inkml:trace>
  <inkml:trace contextRef="#ctx0" brushRef="#br0" timeOffset="508648.7286">1813 9648 1 0,'-1'-5'0'0,"-1"1"0"0,1-1 0 16,2 0 0-16,1 2 0 0,1-3 0 15,3 4 0-15,-3-2 0 0,0 2 0 0,-1 1 0 16,-2 0 0-16,-2 1 0 0,2 0 0 0,-2 0 223 16,1 0-26-16,1 0-48 0,-1 0-57 0,1 0-56 15,-1 1-35-15,0 1-8 0,-1 0-1 16,-2 2 7-16,2-2 10 0,0 3-1 0,0 0 4 16,-2-1 0-16,3 0-3 0,-2 0 4 0,2 2 0 15,0-1 4-15,-1 1 3 0,2-1 3 0,-2 2 3 16,2-1 4-16,0 1 4 0,-1 1-3 0,1 1-4 15,-1-1-10-15,1-1-6 0,0 2-1 16,0-1-1-16,0 1 4 0,1-1 1 0,0 1 3 16,4 1 2-16,-2-1 2 0,1-2 6 0,1 2-4 15,-2-1 0-15,5-1 2 0,0 1 0 16,1-1 7-16,-3-1 4 0,3 0 1 0,1-1 4 16,0-2 1-16,-1 1 3 0,2-3 5 0,0-1 9 15,-2-1 4-15,2 0 1 0,-2-3 2 0,1 0-9 16,0-1 0-16,0-1-3 0,-1-2-6 0,0-2-5 15,2 1-2-15,-2-1-4 0,0-1-2 16,-3-1 6-16,3-2-4 0,-2-1 0 0,-4 3 4 16,3 0-3-16,-4-1 6 0,0-1 2 0,-2 0 1 15,0 0 1-15,0-2-5 0,-2 4-7 16,0-1-5-16,-3 3-4 0,3-4-6 0,-4 4-7 16,2 0-4-16,-1 1-10 0,-1 2 2 0,-2 2 2 15,3-1-4-15,-2 1 4 0,-1 1-11 16,-2 3-4-16,2-1-5 0,-1 2 0 0,-4 0 0 15,1 2 0-15,0-1 1 0,-2 6-6 0,0-1 2 16,1 1-4-16,-1 1-15 0,-1 2-26 0,2-2-73 16,-3 1-141-16,5 3-268 0,-2-1-468 15</inkml:trace>
  <inkml:trace contextRef="#ctx0" brushRef="#br0" timeOffset="511305.0383">9180 6275 1 0,'0'-1'0'0,"-1"-2"0"16,0-1 0-16,1 2 0 0,-1-2 0 16,1 2 0-16,-2 0 0 0,0-1 0 0,1 1 0 0,0-1 0 15,1 0 17-15,-1 1 124 0,0 0-24 16,0-1-19-16,0 2-33 0,-1 1-32 0,0-2-19 16,0 2-19-16,1 0-16 0,-1 0-3 0,-3 0-2 15,3 0 4-15,-2 0 11 0,-2 0 7 0,2 2 5 16,-3-2 6-16,1 0-1 0,0 1 2 15,-1 2 1-15,2-2-1 0,-4 1 3 0,2-1 0 16,-1 2 1-16,3-2-5 0,-3 2 1 0,-1 1-2 16,2-1-3-16,0 2 2 0,-2-2-3 15,1 2 0-15,0 0-1 0,0 1-1 0,0-1 1 16,0 1-2-16,1-2-1 0,3 1-1 0,-3 1-2 16,2 1-1-16,0-2-2 0,3 1 1 0,0 0-4 15,1 1-1-15,-1-1 2 0,2-1 1 16,2 0 8-16,-1 2 5 0,0-1 5 15,1-3 3-15,0 3 4 0,4 0 7 0,-1-2 8 0,2 2 11 16,3-1 8-16,1-1 5 0,3 1 0 16,1-1-6-16,-2 0-6 0,4-3-10 0,0 3-10 15,-2-3-5-15,2 2-5 0,-4-1-4 0,3 3-2 16,-4-2-4-16,-1 0-2 0,-1 0-2 0,0 0-1 16,0 0-2-16,-2 1-3 0,-3-2-1 15,2 4-5-15,-3-4 3 0,4 2 0 0,-5 1 0 16,2-1 1-16,-2 4 2 0,-2-3-1 0,2-2 4 15,-1 2 1-15,-1-1 2 0,-1 3 2 16,-1-3 1-16,-1 2 1 0,-2-2 2 16,3 2 5-16,-2-1 7 0,-3-1 5 0,2 2 2 0,-3-1 4 15,-1 1 2-15,3-3 3 0,-2 1 6 0,-3-1-1 16,2 1 3-16,2-3 2 0,-1 2 2 0,-3-2 0 16,3 3-5-16,1-3-5 0,-2 1-7 0,-1 0-3 15,1 0-2-15,2-1-4 0,-2 0-1 16,-1-1-3-16,2 1-2 0,2 1-2 0,-1-2 2 15,3 0 0-15,-1 0 2 0,-1 0-1 0,3 1-1 16,0-1-1-16,-2 0-1 0,3 0-6 0,1-1-1 16,-1 1-9-16,1 0-3 0,0 0-6 0,0 0-14 15,0 0-25-15,0 0-64 0,0 1-103 16,1 0-136-16,0 2-141 0,3-2 238 0</inkml:trace>
  <inkml:trace contextRef="#ctx0" brushRef="#br0" timeOffset="511659.9001">9569 6365 1 0,'4'-1'0'0,"-3"-3"0"0,1 0 0 0,0 1 0 16,-2 2 0-16,1 1 0 0,-1 0 0 15,0 0 0-15,-1 0 45 0,1 0 67 0,0 0-25 16,0 1-17-16,0-1-14 0,0 1-9 0,0-1 4 16,1 0 4-16,1 2 8 0,-2-2 7 15,2 1-8-15,-2-1-15 0,0 0-23 0,1 0-20 16,-1-1 17-16,2 2 22 0,0-1 26 0,4 1 20 16,-2-1-15-16,4 0-18 0,1-1-18 15,1 1-11-15,0 0-7 0,-1-1-3 0,3-1 1 0,-2 2-3 16,0-2 1-16,1 2-4 15,-1 0-1-15,-1-2-3 0,-2 2-1 0,3 0-5 0,-3 0-6 16,3 0-12-16,0 2-37 0,-2-1-68 0,0 2-131 16,-3 1-195-16,3-1 4 0,-5 1 443 0</inkml:trace>
  <inkml:trace contextRef="#ctx0" brushRef="#br0" timeOffset="512141.6159">9447 6520 269 0,'-4'-3'372'0,"-4"1"-233"16,4 0-55-16,2 0-36 0,4 2-51 0,0 0-9 15,1 0-15-15,7 0 9 0,0 0 25 0,1 0-1 16,6 0 0-16,-4 0-1 0,6 2 2 16,0-1-2-16,0-1 1 0,4 1 1 0,-2-1 1 15,3 0 4-15,0 1-6 0,0-1-13 0,2 0-21 16,-3-1-34-16,1 0-36 0,-1 0-21 15,0-2-4-15,-2 1 17 0,-3-3 36 0,-4-1 31 16,2-1 28-16,-2 1 18 0,-4-3 6 16,0 0 7-16,-2 2 9 0,1-3 11 0,-5 1 17 15,2 1 23-15,-3-1 21 0,-1 2 31 0,3 0 33 0,-3-2 25 16,1 2 22-16,-2 2 6 0,1-3-8 0,0 2-19 16,-1 2-27-16,0-1-25 0,0 1-25 15,0 0-21-15,-1 1-18 0,0 2-18 0,1 0-13 16,-1 1-14-16,0 0-15 0,0 0-8 0,0 0-15 15,0 1-12-15,0-1-16 0,0 1-26 16,0 1 4-16,2 0 10 0,-1 1 17 16,2 2 25-16,-1 1 6 0,-1 0 1 0,2 2 2 0,1 0 3 15,0 1-4-15,0 3 0 0,1 0-2 0,-1 2 0 16,2 1 3-16,-2 0 0 0,2 0 2 16,1-1 1-16,-3 3-1 0,-1-2 3 0,2 0 1 15,-3-1 4-15,2 0-1 0,-1-3 2 16,1 2-1-16,-3-4-4 0,4 0 3 0,-2 2-3 15,-1-3-4-15,1 3-9 0,0-2-37 0,-1-1-61 16,-1 0-93-16,2-1-130 0,0-1-191 0,-2 0-219 16,1 0 116-16</inkml:trace>
  <inkml:trace contextRef="#ctx0" brushRef="#br0" timeOffset="512672.967">10184 6364 559 0,'2'-12'70'0,"-1"1"-90"15,7-4-21-15,4 4-14 0,5-1 7 0,3 1 26 16,2-1 4-16,0 3 8 0,-2-3 3 16,-1 3 3-16,0 1 15 0,-5-1 26 0,0 2 31 15,-2 1 24-15,-3 1 11 0,-1 1-12 0,-1 2-24 16,1-1-20-16,-2 2-24 0,0 2-23 0,-1 0-16 15,-1 2-14-15,-2 0-5 0,2 2 2 16,-2 3 4-16,-2 0 8 0,-2 2 10 16,-2 2 8-16,1 0 7 0,-3 1 5 0,1 2 0 0,-4-1 2 15,0 1 4-15,0 0 1 0,-1-3-2 0,3 0-1 16,1-3-2-16,-1-1-3 0,-1 0 1 16,4-1-3-16,-1-1-3 0,2-1 3 0,1 0-3 15,0-1 4-15,0-2 0 0,2 1 1 0,0-2 1 16,2 2 5-16,-1-2 7 0,1 0 10 15,-1 0 15-15,5 0 5 0,-2 2-3 0,5-2-7 0,0 0-17 16,0 0-13-16,1 0-8 0,-2 2-8 16,4-1-4-16,-1 3-9 0,0-1-11 0,-1 5-6 15,1-3 7-15,-2 3 12 0,0 2 10 16,-2-1 6-16,0 1-4 0,2 0-5 0,-6 0-2 16,1 0-2-16,-2-1 2 0,-2 1 3 0,-1-3 7 15,-2 2 8-15,1-2 10 0,-2-1 12 0,-3 0 12 16,3 0 21-16,-4-1 18 0,1 1 17 0,-2-2 8 15,-3 1-4-15,1-1-11 0,0 0-17 16,-2 2-18-16,-1-2-16 0,2 1-14 0,0-1-9 16,1 2-3-16,-1-1-2 0,1 0-5 0,-2 0-10 15,-1 1-21-15,4 0-76 0,0 1-206 0,0 2-321 16,-1-1-193-16</inkml:trace>
  <inkml:trace contextRef="#ctx0" brushRef="#br0" timeOffset="513942.1177">9137 8779 1 0,'-4'-4'0'0,"3"1"0"0,-1 0 0 0,2 0 0 0,2-2 0 16,-1 4 0-16,1-2 0 0,0-1 0 15,-2 2 0-15,0 0 9 0,0 1 216 0,-2 0-42 16,2-1-33-16,-2 2-16 0,1 0-13 0,1-2-16 16,0 2-23-16,-2 0-22 0,2 0-16 15,0 0-12-15,0 0-4 0,-2 2-5 0,0-2-6 16,-2 0 2-16,2 0-2 0,0-2 2 0,-2 2 0 16,0 2-3-16,1-2-2 0,-2 2-8 0,-1 0 1 15,0 0-3-15,2 1 0 0,-2 3 0 16,0 0 0-16,-1 0 3 0,-1 1 0 0,-1 0 6 15,2 3 4-15,-1 0 0 0,0-1 1 0,0 1-7 16,-2-1 1-16,5 0 0 0,-1 1-2 16,2-1 3-16,-1-2-6 0,4 1-2 0,-2 2-2 15,-1-3-3-15,3 0 3 0,0 2 1 0,1-3 2 16,0 0-3-16,1-1 7 0,3 2 5 0,-1-2 5 16,2-1 8-16,1 2-2 0,5-1 0 0,-1 4 0 15,1-3 2-15,0-1 1 0,1 0 0 16,1 1-2-16,-2-2-7 0,0 1-3 0,0-2-2 15,1 0 0-15,-2-1 0 0,-1 2-6 0,1-3-5 16,-2 2-4-16,-4-2-5 0,3 2 4 0,-3-1-1 16,2 1 1-16,-3 0-2 0,2 1-1 0,-2 2 1 15,-2-2-1-15,1 0 6 0,3 0-5 16,-4 1 0-16,0 2 0 0,-1-2-3 0,0 1 7 16,-2-1 2-16,-3 2 3 0,3-2 3 0,-1 0 4 15,-3-1 4-15,3-1 4 0,-5 3 6 16,3-2-3-16,-3 0-3 0,-2 0-2 0,0 0-5 15,-1 0 1-15,1 1 0 0,-5-1-1 0,4 1-4 16,-1-1-1-16,2 0-1 0,0 2-1 0,-1-4 5 16,2 1-3-16,-1-1 0 0,1 1 0 15,3-2-3-15,-1 0 3 0,2 0 0 0,1 0 2 16,1-1 2-16,-1 0 2 0,2 0 2 0,1 0-2 16,1 0 2-16,-2 0-8 0,2 0-4 0,0 0-3 15,0 0-6-15,2 0 3 0,-2 0 0 0,0 0-2 16,1 0-1-16,-1 0-5 0,0-1-2 0,0 1 0 15,0 0 3-15,0 0 1 0,1 0-3 16,-1 0-2-16,0 0-8 0,0 0-1 0,0 0-2 16,0-1-4-16,0 1-4 0,0 0-21 15,0 0-18-15,1 0-28 0,-1 0-37 0,3 0-42 16,-2 1-86-16,1-1-138 0,-1 0-118 0,1 1 180 16</inkml:trace>
  <inkml:trace contextRef="#ctx0" brushRef="#br0" timeOffset="515137.9682">9672 8795 1 0,'1'0'0'16,"1"-3"0"-16,-1-1 0 0,0 2 0 0,0-1 0 15,-1 2 0-15,0-1 0 0,0 2 0 0,0-1 0 16,0-1 48-16,0 2 167 0,0-1-6 16,0 0-15-16,0 0-19 0,0-1-25 0,0 2-26 15,-1 0-12-15,1 0-14 0,0 0-20 0,0 0-20 16,0 0-20-16,0 0-9 0,0 0-3 0,0 0 1 15,0 0 4-15,0 0-6 0,0 2-5 16,1-2-7-16,-1 0-11 0,0 1 0 0,0-1 3 0,0 0 5 16,0 0 8-16,1 0 7 0,-1 0 8 15,0 0 10-15,0 0 9 0,1 0 7 0,2-1 2 16,3-1-3-16,1 2-8 0,-2-2-11 0,4 1-9 16,2-2-7-16,1 0-7 0,1 0-5 0,-1 1-5 15,-2 0-5-15,1 0 5 0,-1 1-4 16,-1-1 2-16,-1 1 1 0,-2 0-3 0,4 0 4 15,-3 1 3-15,-1-1 0 0,1-1 2 16,-3 0 0-16,1 1 0 0,-1-2 1 0,0 2 4 16,-2 0 1-16,0-1 2 0,2 2-1 0,-2-2-5 15,0 2 2-15,-1-1-2 0,0 0-2 0,-1 1 1 16,1-2-3-16,-1 1-6 0,0 1-1 16,0 0 0-16,0 1-1 0,0-1 0 0,0 0 1 15,-1 0-6-15,1 0 1 0,0 0-3 0,0 0-3 16,0 0-5-16,0 0-17 0,0 0-25 0,0-1-42 15,0 1-49-15,0 0-41 0,0 1-64 16,1 2-105-16,1 0-206 0,-2 2-151 0,0 2 700 16</inkml:trace>
  <inkml:trace contextRef="#ctx0" brushRef="#br0" timeOffset="515696.5531">9740 8913 1 0,'0'0'0'0,"0"1"0"0,0-1 0 0,3-1 160 15,0-1 43-15,1 1-42 0,0-3-18 0,2 1-17 16,0 2-19-16,-2-2-19 0,2 0-15 16,0 1-10-16,1 0 1 0,-2 0 3 0,2 0 2 15,0 1-3-15,-2-3-7 0,4 2-7 0,-2 1-9 16,-1 0-8-16,1-1-5 0,2 1-8 0,-1 0-1 16,2-2-2-16,0 3-1 0,-1-1 0 15,-1-1 1-15,3 0 1 0,-4-1-4 0,2-1 4 16,1 1-4-16,-3 2-1 0,-1-1 3 0,1 1-6 15,-3-1 0-15,1 1-4 0,-3 0-4 16,1 1-2-16,-2 0 1 0,-1 0 0 0,0 0-1 0,0-1 3 16,0 1-2-16,0 0 0 0,0 1 3 15,0-1-1-15,0 0 0 0,0 0 3 0,0 0 3 16,-1 0 4-16,1 0 5 0,0 0 3 16,0 0-2-16,0 0 0 0,0 0-8 0,0 0-5 0,0 0-1 15,0 0-7-15,0 0-1 0,0 0 0 16,0 0-4-16,0 1 3 0,0-1 3 0,0 0 0 15,0 0 0-15,0-1 3 0,0 1-4 0,0 0-1 16,0 0 4-16,0 0-3 0,0 0 1 16,0 0 2-16,0 0-6 0,0 0 1 0,0 0-8 15,0 0-12-15,0-1-29 0,0 1-49 0,0 0-71 16,0 0-61-16,0 0-91 0,1 2-191 0,-1 1-107 16,2-2 615-16</inkml:trace>
  <inkml:trace contextRef="#ctx0" brushRef="#br0" timeOffset="516219.8065">10215 8554 1 0,'1'0'0'15,"-1"-1"0"-15,0 0 0 0,0-1 182 0,0 2 38 16,1 0-72-16,-1 0-55 0,0 0-48 0,0 2-32 16,0-2-11-16,0 0 3 0,1 1 5 15,-1 2 18-15,0 1 18 0,0-1 6 0,1 3 10 16,2-1 6-16,-1 4 1 0,-2 0 5 16,1-1-3-16,0 3-8 0,-1-2-6 15,1 3-9-15,-1-1-7 0,1 2-2 0,-1-2-3 0,0 2 1 16,0 0 0-16,0 1 0 0,0 0 1 0,0 0 1 15,-1 2 0-15,1-1-6 0,0-2-3 0,0 2-6 16,0-3-6-16,1 0 2 0,-1-2-3 0,0 2-1 16,2-2 2-16,-2 2-4 0,1-5 1 15,-1 1 0-15,0-2-2 0,0 1 3 0,2 0 2 16,-2-2 2-16,1 0-5 0,-1 2 1 0,1-4-12 16,0 2-23-16,0-2-54 0,0 0-93 0,3 2-145 15,0-1-250-15,-2-1-176 16,1-1 583-16</inkml:trace>
  <inkml:trace contextRef="#ctx0" brushRef="#br0" timeOffset="516748.7132">10552 8524 1 0,'0'0'0'0,"-1"0"0"0,1 0 0 0,-1 1 0 0,0 1 0 15,-3 0 112-15,1 1 9 0,-1 0-22 16,-1 0-15-16,3 2-11 0,-3-1-14 0,2 2-10 16,-1-1-7-16,-1 1-8 0,3 0 1 0,-1 0 5 15,-1 2 3-15,1 3 10 0,1 0 10 0,-3 2 3 16,2 1 1-16,0 2-6 0,-1-1-7 15,1 1-9-15,1-1-6 0,1 0-5 0,0-1-3 16,1 0-3-16,0 1-1 0,0-1-5 0,1-1 1 16,0 1-4-16,1-4 0 0,4 0 2 15,-3 0-4-15,1-3 4 0,2 1 0 0,-1-3 5 16,1-1 7-16,3-1 4 0,-3 0 9 0,2-3 6 16,0 0 6-16,2 0 5 0,-1-5 0 0,1-1-9 15,1-2-9-15,0 0-7 0,-1-1-4 16,-1-1 0-16,0-2 3 0,0-1-2 15,-3 2-1-15,1-3-6 0,-1 3-4 0,-2-3-1 0,-1 0 2 16,1-1 3-16,-3 3-2 0,0-3-1 0,-1 1-3 16,0 0-2-16,-1-2 1 0,0 1-3 0,-2 1-3 15,0-1-2-15,1 3 0 0,-3 1-4 16,2 1-1-16,-1 0 1 0,-3 3-9 0,3 1 1 16,-4-2-2-16,2 4-8 0,-3-2 3 0,2 3-7 15,-2-1-1-15,-1 2-1 0,-2 0-1 0,-1 1-1 16,0 1-5-16,-3 1-11 0,1 1-30 15,-1 2-53-15,0 0-93 0,0 2-168 0,-3 1-307 16,2 3-260-16</inkml:trace>
  <inkml:trace contextRef="#ctx0" brushRef="#br0" timeOffset="518464.9632">8490 10810 1 0,'-1'-2'0'0,"0"0"0"0,0-3 0 0,0 2 0 16,2 1 0-16,-1-3 0 0,0 0 0 0,1 2 0 15,-1-2 71-15,1 1 119 0,-1-1 10 16,1 0-12-16,-2 3-2 0,1 0-7 0,0-1-33 15,-1 1-26-15,1 0-32 0,-1 1-31 0,0 0-14 16,1 0-16-16,-4 0-9 0,4-1-2 0,-1 1-1 16,1 1-4-16,-1 0 0 0,1 0 2 15,0 0-1-15,-1-2-1 0,0 2 1 0,-1-2-6 16,-1 2 3-16,1 0-1 0,1 0-2 0,-1 0-1 16,-3-1-4-16,3 2-4 0,1-1-1 0,-2 2 0 15,-3 0-1-15,4 1 3 0,-1-2 1 16,-2 2-1-16,3 0 2 0,-2 2-2 0,-1-1 0 15,3 4 4-15,-5-5 1 0,4 4 2 0,1-1 3 16,-3 1 0-16,3 0-4 0,1-2-1 0,0-1-4 16,1 2-5-16,0 0 6 0,1 0-3 15,0 0 6-15,1 2 4 0,3-3-1 0,-2 0 3 16,6 1 3-16,-1 0 0 0,1-1 0 0,2 0 0 16,2-1-1-16,-1 2-3 0,4-1 5 15,-3 0-4-15,4-1 1 0,-4 1 1 0,0-2-2 16,1 1-2-16,-1-1-1 0,-3 0-2 0,0-1-5 15,0 2 3-15,-6-2-1 0,3 0-2 0,-5 0 3 16,0 3-4-16,2-2 1 0,-3 0 4 16,0 2-1-16,-1-2 4 0,0 0 7 0,-1 3 4 15,0-2 6-15,0 1 4 0,-3 1-2 0,2-1 0 16,-1 1 3-16,-3 0-2 0,0-2 2 0,-1 2 1 16,-2 0-3-16,0-1 2 0,-2-2 0 0,1 1-2 15,0-1 2-15,-2 0 0 0,1-2-2 16,0 0-3-16,-4-1 1 0,4 3-8 0,0-3-3 15,0 0-2-15,0 1-6 0,1-1 0 16,1 0-2-16,1 0-1 0,3-1 1 0,-3 1-1 16,2 0 1-16,3 0-2 0,1 1 2 0,0-1-3 15,-2 0-2-15,3 0 5 0,0 0-7 0,1 0 1 16,0 0-7-16,0-1-21 0,0 1-38 0,1-3-55 16,-1 3-38-16,1 0-37 0,4 0-56 15,-2 0-119-15,4 0-231 0,3-1 76 0</inkml:trace>
  <inkml:trace contextRef="#ctx0" brushRef="#br0" timeOffset="518784.9732">8815 10798 1 0,'2'-4'0'0,"3"-4"0"0,0 1 0 16,3 3 0-16,0 0 0 0,0-2 0 15,-2 4 0-15,1-1 0 0,-4 0 0 0,2 2 45 16,-3 0 228-16,0 1 38 0,-2 0 11 0,0 0-15 16,0 0-42-16,1 0-69 0,2-1-59 0,0 0-45 15,0 0-30-15,-1-1-19 0,5 1-15 16,-4-1-12-16,4 1-9 0,-3-1-1 0,4 0-3 16,-1 1-1-16,-2-1 1 0,3 1-7 0,1 0 2 15,0 0 0-15,0 1-1 0,-3-1 5 16,5 1-2-16,0 0 0 0,-3 0-3 0,1 0-2 15,1 1-3-15,-3 0-6 0,-3 1-3 16,2 1-18-16,-2 1-26 0,-1-3-27 16,1 3-39-16,-3-1-45 0,0 1-69 0,-1 1-129 0,0 3-176 15,-1-1 124-15,-1 1 422 0</inkml:trace>
  <inkml:trace contextRef="#ctx0" brushRef="#br0" timeOffset="519014.5635">8846 10905 1132 0,'-1'-1'211'0,"-1"0"-60"0,1-2-96 16,2 1-44-16,2 0-14 0,4-2-12 0,2-1 1 15,2 1 9-15,2 0 10 0,-1 1 0 16,2 1 5-16,-2-2 6 0,1 3 1 0,-2-1 4 16,1 0 3-16,1-1 2 0,2-1 1 0,-3 0-4 15,4 0-4-15,-3 0-9 0,3 1-5 16,-3-1-5-16,3 0-8 0,-1 0-8 0,3 1-32 15,-5-2-39-15,2 1-60 0,1 1-91 0,0-3-162 16,-2 2-130-16,3 1 274 0</inkml:trace>
  <inkml:trace contextRef="#ctx0" brushRef="#br0" timeOffset="519498.3361">9371 10670 1207 0,'-3'-5'230'15,"0"1"-57"-15,2-2-96 0,1 2-69 16,1 1-34-16,2-1-23 0,2 2-4 0,-3 1 6 16,2 1 12-16,-1-3 6 0,-3 3 10 0,0 1 15 15,0-1 21-15,0 2 17 0,0-1 2 0,0 0-5 16,-1 2-4-16,-4 0-6 16,4 1-3-16,-1 0 1 0,1 2-4 0,-1 0 0 15,-2 1 0-15,3 0 1 0,0-1 3 0,1 2 1 0,0-2 3 16,0-1 0-16,0 4 2 0,0-1-1 15,1 2-5-15,0 1 0 0,4-2-6 0,-3 0-2 16,0 3 0-16,4-2-2 0,-3 1 2 0,-1-2-2 16,4 1 1-16,2-2-2 0,-2 0 1 15,3 1 2-15,1-3-1 0,0 1 3 0,1-3-3 16,-1 3 3-16,-1-4 3 0,2-1 2 0,-1-2 4 16,-3 1-1-16,-1-2 2 0,1-1 4 0,0 0 2 15,-3-6 3-15,5 4 1 0,0-3-3 16,-3-1-4-16,1-1-1 0,1-2 1 0,-3 0 2 15,2 0 2-15,-1-2-4 0,-2-1-2 0,-3-3-6 16,1 0-4-16,0-3 0 0,-4 3-2 0,2-1 1 16,-3 0-1-16,1 3 1 0,-3-2-1 15,0 3 2-15,-3 1 3 0,5 5-2 0,-4-1-2 0,3 3-4 16,-3 0-5-16,0 0-2 0,0 2-2 16,0 1-1-16,-2 1-3 0,1 0-3 15,-1 0-1-15,-3 2 0 0,0 1 1 0,2 0-2 0,-3 3-4 16,-4-1-7-16,4 2-16 0,0 3-42 15,-2-3-84-15,3 5-139 0,0 1-355 0,-4 3-668 16</inkml:trace>
  <inkml:trace contextRef="#ctx0" brushRef="#br0" timeOffset="521158.7637">7818 14786 1 0,'-2'-2'0'0,"-2"1"0"0,2 0 0 16,2 0 0-16,-1 1 0 0,1-2 0 0,0 2 0 16,0 0 0-16,0-1 0 0,0 2 0 0,0-2 0 15,-1 0 0-15,-1 0 0 0,1 0 0 16,-3-1 0-16,3 1 0 0,0 1 0 0,1-2 0 16,-1 2 0-16,0-1 0 0,0 1 0 0,0 0 0 15,-2-3 0-15,3 3 59 0,-1-1 63 0,0 1-3 16,0 0-5-16,0-1 10 0,0 1 5 0,0-2 5 15,0 2-5-15,-2-1-20 0,2 1-7 16,1 1-11-16,-1-1-15 0,1 0-18 0,0 0-16 16,0-1-14-16,0 1-4 0,0 0-1 15,0 0-3-15,0 0 3 0,0 0-3 0,0 0 1 0,0 1 1 16,-1 0-2-16,1 0 2 0,-2 0-1 0,-1 3 1 16,-2-3-1-16,3 2-1 15,-1 2-2-15,-2 0-3 0,2-1-1 0,-2 3-2 0,3-1 0 16,0 0 0-16,-1 2-1 0,-1-2 1 0,3 1-1 15,0 2-1-15,1-2-3 0,0 0 1 16,1 1 0-16,0 0-2 0,0 1 2 0,4-1-3 16,-2 0 0-16,-1-1-2 0,3 1-2 0,-2 0 4 15,3-2-1-15,-2 0 6 0,1-1 2 0,0 2-2 16,2-2 3-16,-1 0-4 0,1 1-2 16,2-3 2-16,-5 3-1 0,3-3 1 0,-1 2-3 15,-1-2 2-15,0 0-3 0,0 1 2 0,-3-1 3 16,2 0-6-16,-1-1 1 0,-2 2-4 15,0 0-2-15,0-1 5 0,0 1 0 0,2 0 1 16,-2 1 0-16,-1-2-1 0,1 1-2 0,-1 1 2 16,0-2 0-16,0 5 1 0,0-3 2 0,-1 1-1 15,-3 2-3-15,3-2 4 0,-1 2-2 16,0-1 2-16,-3 3 5 0,2-2-3 0,-1-1 0 16,-2-1 3-16,2-1 1 0,-1-1-2 0,2 1 2 15,-3 2-1-15,2-2-2 0,-4-2 5 0,4 2 1 16,-4-2 1-16,1 1 1 0,1-1-5 0,0 0-3 15,1-2-6-15,0 0-7 0,1 0-8 0,-2 1-11 16,1-1-20-16,0 1-25 0,3-2-25 16,-1 1-43-16,-2-2-47 0,4 0-99 0,0-1-249 15,1-2-139-15,0-2 403 0</inkml:trace>
  <inkml:trace contextRef="#ctx0" brushRef="#br0" timeOffset="521595.034">7769 14819 1 0,'0'-1'0'0,"0"-2"190"0,0 1 98 15,1-2-21-15,0 3-40 0,3-2-15 0,-1-1-12 16,-2 1-32-16,1 0-30 0,3-1-37 16,-2 0-30-16,3 0-21 0,-2-1-9 0,3 2-14 15,-2-2-6-15,4 0-8 0,0 2-8 0,2-1 1 16,-1 0-2-16,0-2 0 0,1 2-1 0,0-1-3 16,-2 3-2-16,1-1 2 0,0 0 2 15,-2 2 2-15,-3 0 2 0,2-1 3 16,-4 2 4-16,1-1 10 0,-2 0 8 0,-1 0 6 0,-1 1 1 15,1 0-2-15,-1 0 1 0,0 0-3 0,0 0 3 16,0 0 0-16,0 0 0 0,0 0-3 16,0 0-6-16,0 0-1 0,0 0-6 0,0 0-3 0,0 0-1 15,0 0-8-15,0 0-5 0,0 0-6 16,0 1-6-16,0-1-8 0,0 0-13 16,0 0-19-16,0 0-41 0,2 1-83 0,2 2-120 0,-2 0-243 15,1-1-277-15,3 3 242 0</inkml:trace>
  <inkml:trace contextRef="#ctx0" brushRef="#br0" timeOffset="521918.6119">7994 14815 1676 0,'-1'0'-36'0,"-3"0"-46"0,-1 0-25 0,6 3-3 16,3-1 39-16,0 1 44 0,2 0 23 16,-1 1 12-16,1-2-3 0,-3 2 11 0,2-2 24 0,-3 1 32 15,0-1 35-15,-2-1 22 0,0 0 6 16,2-1-7-16,-1 0-5 0,0 0-15 0,4 0-19 16,-2-1-21-16,4 0-27 0,1-1-16 15,-1-1-10-15,2 1-5 0,0-1-1 0,0 0-1 16,2 0-2-16,-2 1-4 0,-5 1 1 0,3-2 0 15,0 2 1-15,-3 0 2 0,2 0-3 0,-2-1 0 16,1 1-3-16,-2 0 0 0,1 0 0 16,2 1-1-16,-3-1-4 0,4-2-15 0,-4 2-46 15,5 1-84-15,-3 0-130 0,2 3-225 0,1-2-259 16,-1 1 151-16</inkml:trace>
  <inkml:trace contextRef="#ctx0" brushRef="#br0" timeOffset="522258.5456">8036 15016 2413 0,'-6'-3'52'16,"-4"1"-54"-16,2-1-24 0,6 3-21 0,3 0-4 15,1 0 9-15,6 1 10 0,2 1 21 16,2-1 6-16,2 0 5 0,1-1 2 0,-4 1-1 15,2-1 2-15,-3 0 6 0,-2 0 2 0,2 0 7 16,-3-1 6-16,-3 0 5 0,2-2 9 16,-3 2-2-16,4-3-5 0,-3 1-9 0,3 0-10 0,-3-1-7 15,4 1-2-15,0 0 0 0,-3-1-1 16,3 0-1-16,-2 1 0 0,-2 0-2 16,0 0 2-16,2 2-2 0,-5 0 2 0,-1 1-1 0,1 0-4 15,0 0-3-15,-1 0-5 0,1 0-9 16,2 0-25-16,-2-1-43 0,0 1-65 0,1 0-82 15,-1 0-98-15,4 0-193 0,-2 1-159 0,2 0 303 16</inkml:trace>
  <inkml:trace contextRef="#ctx0" brushRef="#br0" timeOffset="522970.9637">8369 14770 1841 0,'-2'-7'-5'0,"1"1"-8"0,2-3-38 0,3 2-15 15,9 2-2-15,1-2 14 0,0 2 10 0,5-1-1 16,-1 4 7-16,-1 1 13 0,-3 0 2 16,-3 2 9-16,-2-1 11 0,-1 1 20 0,1 1 19 15,-4 1 16-15,3 1 5 0,-4 1-2 0,3 2 0 16,1 0-3-16,-3 3-9 0,2 1-5 15,-1 2-8-15,-2 3-6 0,3-1-2 16,-4 2-5-16,-1 1-2 0,0-2-2 0,1 1-3 0,-3-1 0 16,-3-1 2-16,1 2-1 0,-1-3 4 15,-4 1 0-15,4 1 0 0,-4 0-1 0,3-4 0 16,-2 1 1-16,1-3-1 0,-2-3 0 0,4 1 0 16,-2-2-3-16,3-2 4 0,0-2-6 0,1 1 2 15,1-2-1-15,0-2-3 0,1 1 1 16,-1 0-3-16,1-1 5 0,0 1 2 0,5-3 3 15,-1 0-2-15,7-4-6 0,3-2-5 0,-1 1-9 16,5-3-4-16,0 0-2 0,1-1-6 16,-2-1 2-16,-2 1 1 0,3-1 3 0,0 1 7 15,-2-1 8-15,-3-1 2 0,-2 2 3 0,4-1 6 16,-6 2 7-16,-2-1 12 0,-1 2 15 0,1 2 10 0,-2-1 9 16,-2 4 2-16,-3 0-6 0,2 1-6 15,-1 2-7-15,-2 0-11 0,1 0-11 0,-1 2-7 16,2 0-12-16,-2 0-4 0,-2 0-1 15,2 1-6-15,-1-1-2 0,1 1-6 0,-2-1-1 16,-1 4 3-16,1 2 5 0,-4 4 6 0,1 2 1 16,-2 3-1-16,1 0-1 0,1 1 1 0,1 1 1 15,0 0-3-15,2-1 1 0,3 0-2 16,2-1-1-16,2-1 5 0,1-1-2 0,0 0 2 16,2-3 1-16,1-2 0 0,2-2 0 0,-1 0-2 15,0-1 3-15,3-1-1 0,-4-1 5 0,2-5 2 16,3-1 2-16,-2-1 2 0,-1-1-2 0,0-1 4 15,0-3 0-15,-1-1 1 0,0-1 2 16,-2-4 0-16,-3 0 3 0,5 1-2 0,-4-4 1 16,-3 0-4-16,-1-3-5 0,2 1 2 0,-4-1-3 15,-2 0-1-15,0 1 0 0,0 2-5 16,-2 1-3-16,-2 6-5 0,-3-1-2 0,4 5-7 0,-2 3-7 16,-2 1-14-16,-2 1-17 0,-1 2-27 15,-5 2-48-15,2 1-79 0,-3 3-136 16,0 2-311-16,-1 0-492 0</inkml:trace>
  <inkml:trace contextRef="#ctx0" brushRef="#br0" timeOffset="524406.8088">13533 10129 1 0,'1'-3'0'0,"4"0"0"0,-4-2 0 16,1 0 0-16,0 2 0 0,3-1 0 0,-2 2 0 16,-2-1 0-16,2 0 0 0,0-1 0 0,-1 2 0 15,-2-1 0-15,1 0 0 0,0 0 0 16,-1 1 0-16,0-1 0 0,0-1 0 0,0 1 0 15,0 1 0-15,-1 0 90 0,1 1 24 0,-1 0-7 16,1-1-14-16,-1 1-17 0,0 0-19 0,-1 0-23 16,-1 1-17-16,1-2-10 0,0 2-5 15,-2 0-3-15,0 0 0 0,1 2 5 0,-4-1 1 16,4 0 2-16,-4 2 6 0,2-1 3 0,-1 0 4 16,-3 2 4-16,3 1 3 0,0-1 0 15,-2 0 1-15,2 0-4 0,-1 3 2 0,-1 0 0 16,2-1-3-16,1 1 1 0,-4 1-2 0,5-1-2 15,-2 1 1-15,3 2-1 0,-3-2 0 0,3 0-3 16,0 2-2-16,2-1-2 0,-1-1-1 16,4 3 6-16,-2-3 0 0,3 0 6 0,0 0 4 15,3-2 3-15,-2 0 9 0,4 0 1 0,1 1 1 16,1 0 0-16,1 1-6 0,1-2-6 0,-2 0-8 16,5 0-4-16,-5 0-8 0,1-1-4 0,-1 1-1 15,-1-2-5-15,-2 1 2 0,1 1-2 16,-2 0-2-16,-1-2 1 15,-3 1-3-15,2-2 1 0,-2 3-2 0,-1-1 2 0,0-2 1 16,-1 2 2-16,0-2 2 0,-1 2-1 0,-2 1 4 0,0 0 1 16,0 0 4-16,1 1 2 0,-5-1 2 15,4 0 3-15,-3-2 3 0,2 3 2 16,-4-3 1-16,-1 2 1 0,2-1-1 16,1-1-1-16,-2 1 2 0,2-1-2 0,-2-3-1 0,1 3-1 15,2-1-3-15,0-1 2 0,0-1 0 0,0 0 1 16,3-1-1-16,-2 2-2 0,0-1-2 0,3-1-6 15,-1 0-1-15,0 0-2 0,2 0-4 0,0-1-10 16,0 2-29-16,2-2-47 0,-2-1-65 16,0 2-75-16,1-2-147 0,0 0-164 0,0-2 62 15,6 0 473-15</inkml:trace>
  <inkml:trace contextRef="#ctx0" brushRef="#br0" timeOffset="524764.7419">13765 10125 48 0,'0'-6'273'0,"-1"-1"-145"0,1 1-66 16,1 1-58-16,2 2-38 0,4 1-12 15,1-2 9-15,0 2 18 0,1-1 15 0,-1 1 13 16,0 1 17-16,-1 0 19 0,-4 1 21 15,0 0 15-15,1 1 3 0,-2 0-1 0,-1-1-4 0,-1 1 6 16,1-1 7-16,0 1-3 0,1 1-8 16,2-1-12-16,-2-1-9 0,0 0-6 0,1 0 0 15,1 2-4-15,-1-2-2 0,1 0 0 0,0 0-8 16,-1-2-1-16,3 2-5 0,-4 0-7 0,1-3-3 16,2 2-10-16,-1 0-1 0,1 0-5 15,-2 1-3-15,2-1 1 0,1 0-5 0,1 0-1 16,-4-2 1-16,2 3-2 0,1-4-5 0,0 3-9 15,0-1-21-15,1 1-28 0,0 1-40 16,-3 0-65-16,2 1-90 0,-2 1-106 0,0 1-118 16,-3 0 196-16,-1 1 287 0</inkml:trace>
  <inkml:trace contextRef="#ctx0" brushRef="#br0" timeOffset="525026.5723">13749 10260 700 0,'1'0'136'0,"-1"0"-159"16,3 1-43-16,-1 0 7 0,5 2 47 15,-3 0 44-15,5-2 2 0,0 2-5 0,1-2-2 16,1-1-2-16,-1 0-2 0,-1 0 4 0,0 0 11 16,-1 0 18-16,2 0 17 0,-2-1 8 0,0 0 0 15,2-2-11-15,0 0-18 0,-1 0-19 16,1 1-15-16,0 0-11 0,1 1-4 0,1-1 3 15,0-2-4-15,5 2-7 0,-2-1-26 0,0 0-55 16,-3-1-98-16,2 1-186 0,0 0-167 16,-3 1 358-16</inkml:trace>
  <inkml:trace contextRef="#ctx0" brushRef="#br0" timeOffset="525432.1598">14248 9950 1074 0,'-3'-8'228'0,"0"1"-111"0,1-3-46 16,1 7-38-16,2 3-46 0,0-1-46 0,0 1-42 16,0 0-18-16,1 1-5 0,1 1 25 0,-1 0 32 15,-2 3 18-15,-2 1 28 0,-1 1 17 16,0 1 17-16,1 3 12 0,-4 1 9 0,2 0 6 15,-3 0-1-15,4 1 0 0,-2 0-2 0,2 2-6 16,2 1-3-16,0-3-4 0,1 1 2 0,2 0 2 16,0-1 2-16,4-3 5 0,-1 1-1 15,2-3 4-15,1-1 3 0,0-2 0 0,0-1 6 16,5-2-1-16,-2-1 2 0,1-2-3 0,0-1 0 16,3-2-1-16,-1-1 1 0,-3-3 3 15,2 2-2-15,0-5-1 0,-2 2-2 0,-1-3 1 16,-1-1 3-16,-3 2 0 0,0-4 0 0,-3 0-6 0,-2 1-2 15,0-2-2-15,-1 0-1 0,-2 1-1 16,0-1-2-16,-4 0-8 0,2 1-4 16,-6 0-7-16,2 2-7 0,-2 0-5 0,0 5-9 0,1-2-7 15,-2 5-11-15,1 0-20 0,0 3-54 0,-1 2-139 16,-2 2-347-16,-2 3-822 0</inkml:trace>
  <inkml:trace contextRef="#ctx0" brushRef="#br0" timeOffset="526744.4934">17649 6849 1 0,'1'-4'0'0,"1"-1"0"0,2-1 0 0,-1 1 0 16,2 1 0-16,-2 1 0 0,-2-1 0 0,2 2 0 15,-1 0 149-15,-1-2 22 0,-1 3 4 0,0-1-9 16,0 1-5-16,-1-1-13 0,-1 1-21 0,2 0-25 15,-1 0-22-15,-1-2-25 0,1 2-24 16,0 1-19-16,0-1-20 0,0 2-17 0,-3-1-18 16,1 1-11-16,1 2 6 0,-4 0 10 0,0 0 22 15,0 0 12-15,-2 4 7 0,2-2 3 16,-1 0 2-16,-2 1 3 0,5 0-2 0,-3 1 0 16,2 0-1-16,0-1-3 0,0 2-1 0,0-2 0 0,2 2-1 15,-4 0 1-15,5-1-1 0,0 0-1 16,1 1 0-16,-1-2 3 0,2-1-1 15,2 1 5-15,-1 2 8 0,2-1 4 0,3 0 8 16,-2 2-1-16,3-2-4 0,-1 1-6 0,2 1 0 16,2-1-1-16,0 0 0 0,0 3 0 0,0-3-7 15,-1 2-4-15,-1-2-2 0,2 2-6 16,-6 1 2-16,3-4-1 0,-4 0 0 0,1 0-1 16,-1-1 1-16,-2-4-1 0,-1 2 0 0,0-1 4 15,0-1-3-15,0 0 3 0,0 2 1 0,0-3-2 16,-1 0 9-16,0 0 3 0,-1 1 7 0,-1-1 8 15,2 1 7-15,-2-2 6 0,-3 2 2 16,4-2 6-16,-5 1-4 0,3-1-1 0,-4 0-2 16,3 0-10-16,-1 0-2 0,-3 0-5 0,2-1-6 15,-3-1-3-15,2 0 1 0,-2 1 0 0,1-1 0 16,0 0 5-16,-2-1-8 0,3 0-2 16,-1 0-3-16,5 3-8 0,-3-3 1 0,4 2-3 15,-1 1-4-15,1-1-2 0,1 1-9 0,2-2-17 16,0 2-41-16,0 0-81 0,0 0-136 15,1 0-120-15,-1 0-124 0,1 0-2 0,2 2 537 0,2-1 0 16</inkml:trace>
  <inkml:trace contextRef="#ctx0" brushRef="#br0" timeOffset="527076.2918">18011 6918 1 0,'0'0'0'0,"1"-1"0"16,-1 1 285-16,1-2-27 0,-1 1-33 16,2 0-47-16,1 0-33 0,0 0-24 0,-1 0-18 15,4 0-13-15,1-2-14 0,0 1-15 0,2 0-8 16,0-1-11-16,4 2-18 0,-1-1-7 0,2 2-10 15,-3-1-7-15,1 1-1 0,0 1-1 0,-3 1-2 16,1 1 2-16,1-1 0 0,-2 1 1 0,-1-3-1 16,-2 4-1-16,0-1-6 15,-4-1-3-15,3 1-6 0,-3-1-9 0,0 0-9 0,0 1-20 16,-2 2-31-16,0 1-49 0,-2 3-86 0,-1-1-176 16,-3 3-84-16,-5-2 297 0</inkml:trace>
  <inkml:trace contextRef="#ctx0" brushRef="#br0" timeOffset="527285.0302">17896 7117 758 0,'-2'-4'426'0,"-1"0"-237"16,3 1-86-16,0 1-51 0,3 1-31 0,2-1-10 16,2-3-8-16,2 2 3 0,1 0 3 0,2 1 4 15,1 2-3-15,1-2-4 0,1 2 1 0,0-1-2 16,3 1 1-16,1-1-1 0,3 1 0 15,5 1-2-15,-3-1 2 0,5 0-2 0,-5 1 0 16,0 1-3-16,0 1-17 0,-1 1-41 16,2-2-68-16,-3 2-95 0,2-3-132 0,-3 1-123 15,1 0 79-15,-1-1 397 0</inkml:trace>
  <inkml:trace contextRef="#ctx0" brushRef="#br0" timeOffset="527661.0384">18641 6923 422 0,'-1'-3'168'16,"0"-2"-40"-16,0 1-81 0,1 3-28 15,0 0-23-15,0 1-31 0,1 0-45 0,-1 1-48 16,-1-2-34-16,1 2 4 0,-2 0 47 0,0 2 53 16,-1 3 56-16,-3 1 32 0,0 2 6 15,-2 1 3-15,2 3 6 0,0 0-2 0,0 0-8 16,2 1-11-16,-2 0-9 0,4 2-2 0,1-1 6 15,1 2 12-15,0 2 3 0,1-4 1 0,6-1-1 16,-4-1-1-16,1-3 5 0,1-3 1 0,-1-1 5 16,2 0 11-16,2-4 10 0,-2-1 23 15,2-1 16-15,0-1 3 0,2-1-4 0,0-1-9 16,2-4-9-16,1 0-4 0,-2-1 1 16,3-4-2-16,-2 1-8 0,-2-4-4 0,0-1-6 15,-1 2-8-15,0-4 0 0,-3 3 4 0,1 1 5 0,-3-2-2 16,-1-1-8-16,-1 0-17 0,-2-1-14 15,0 0-9-15,-1 4-4 0,-2 0-3 16,1 1-9-16,-6 1-9 0,3 4-16 0,-4 0-23 16,-1 3-24-16,-3 3-27 0,-3 3-54 0,-6 2-136 0,0 3-287 15,-4 3-330-15</inkml:trace>
  <inkml:trace contextRef="#ctx0" brushRef="#br0" timeOffset="528846.9292">19884 8722 1 0,'0'-12'0'0,"-1"-3"112"0,-3-4 125 15,3 6-24-15,1 2-20 0,-1-1-35 16,2 4-39-16,-1 2-26 0,0 0-14 0,0 3-14 16,0 3-16-16,-1-2-18 0,1 2-29 0,-2 2-20 15,1-2-6-15,-1 2-1 0,-5 0 14 0,0 4 16 16,-6 0 12-16,3-1 11 0,-1 4 7 16,-1-2 7-16,2 3 1 0,0-2-4 0,0 1-7 15,2 0-6-15,2 1-6 0,2 0-5 0,2 2 1 16,2 0-2-16,0 2 1 0,5-1 6 15,1 3 3-15,2 0 4 0,3-1 3 0,3 1 2 16,3-1-7-16,-2 0 1 16,5 0-5-16,-3-3-9 0,3 0 2 0,-1-2-8 0,-4 1-4 0,1-3 0 15,-7 1-7-15,0-1 2 0,-5-2-1 16,3 0 0-16,-5-3-2 0,1 3-1 0,-2-3 1 0,0 1-4 16,-2-2 3-16,0 1 1 0,-1 1 0 15,0 1 6-15,1 2-4 0,-4-1 5 0,1 1-3 16,0 0 1-16,0 0 5 0,1-1 1 0,-4-1 7 15,-1 1 0-15,2-2 7 0,-3-2 1 16,0 0 3-16,-2 0 3 0,0-1-4 0,-1-1 2 16,-1 0-2-16,-1-1-3 0,2-1-3 15,-1 1-3-15,0-1-5 0,0 1 0 0,2 0 2 16,1-1-3-16,2 1 1 0,4 0-2 0,-2 0-4 16,4 0-5-16,2 1-12 0,-1-3-26 0,1 2-38 15,0 0-50-15,-2 1-69 0,4-2-133 0,-2 2-262 16,1-1-153-16,4-3 745 0</inkml:trace>
  <inkml:trace contextRef="#ctx0" brushRef="#br0" timeOffset="529107.9228">20158 8771 1312 0,'0'-11'299'0,"0"1"-241"0,0-2-35 0,1 5-38 15,4 3-22-15,0 1-21 0,4-2-3 16,3 0 13-16,2 3 9 0,-1 0 9 0,-1 0 4 16,-1 2-1-16,0 0 4 0,-3 0 4 0,-1 2 7 15,-2-2 12-15,2 0 14 0,-1 1 10 0,-1-1 15 16,-2 1 2-16,3-1-10 0,-3-1-10 16,2 1-11-16,1 0-8 0,2 0-2 0,1 1-2 15,1 0-12-15,1 1-32 0,-2 2-75 0,1-2-137 16,-1 2-223-16,-1-1-75 0,-2 2 556 0</inkml:trace>
  <inkml:trace contextRef="#ctx0" brushRef="#br0" timeOffset="529352.8212">20089 8996 1575 0,'-1'-1'17'0,"-1"-2"-23"16,2 0-65-16,1 3-14 0,5-1 9 0,3 1 33 0,5 0 31 16,2 0 7-16,0 2-1 0,4 1 1 15,-4-2 1-15,1 1 3 0,-1-2 3 0,-2 1 2 16,3 1 1-16,-3-2-1 0,3 0 2 0,2-2 1 16,-1 2 1-16,2-2-1 0,1 2-10 15,0-1-43-15,-2 0-116 0,2-2-280 0,-1 1-225 16,0-1 667-16</inkml:trace>
  <inkml:trace contextRef="#ctx0" brushRef="#br0" timeOffset="529904.8754">20849 8580 737 0,'0'-6'266'0,"-1"1"-60"0,0-3-84 16,1 4-60-16,0 1-36 0,2 2-37 0,-1 0-28 15,3-1-10-15,0 1 12 0,-3-1 27 0,1 1 32 16,0 1 27-16,-2 0 25 0,0 0 20 0,-2-1 8 16,2 1-8-16,0 1-21 0,0-1-26 15,0 3-24-15,0-3-17 0,-1 1-16 0,1-1-14 16,0 0-1-16,-1 3 6 0,0 0 8 0,0 1 11 16,-2-1 5-16,0 1-1 0,1 1 0 15,-3 5 1-15,1-2-1 0,-1 2 3 0,-1 1 0 16,0 2 1-16,1 0 2 0,-3 1 1 15,4 0 0-15,-3 1 0 0,3 0 0 0,-1 0 3 0,3 1-1 16,1-2 3-16,2 2-1 0,0-2 0 16,2-4 3-16,1 2 3 0,-1-5 8 0,6 1 0 15,-3-3 2-15,2 1 1 0,0-2-3 0,1-1 8 16,1-2 4-16,0-1 3 0,3-1 1 0,-1-3-2 16,3-2-2-16,-2-1-3 0,5-5 2 15,-6-1-3-15,6 0-2 0,-7-4 4 0,0 2-2 0,1-3 6 16,-1 1-1-16,-3-1 0 0,1-1-1 15,-2 0-2-15,-4 0-4 0,-1-2-9 0,0 2-6 16,-5 1-12-16,0 1-10 0,-5 1-18 0,-3 3-31 16,-6 1-73-16,-4 1-202 0,-7 7-548 15,-7 2-629-15</inkml:trace>
  <inkml:trace contextRef="#ctx0" brushRef="#br0" timeOffset="531740.6979">4046 9855 1 0,'0'-5'0'0,"-2"-1"0"0,0-1 0 15,2 2 0-15,0 2 0 0,2-1 0 16,-2 1 0-16,1-2 0 0,0 0 8 0,0 3 0 16,1-1-6-16,0 1-4 0,-1-1-7 0,2 1 3 15,-1-1 5-15,1 1 4 0,-1 0 23 0,1 1 36 16,-1-1 43-16,-1 0 38 0,-1 2 15 16,0 0-12-16,0 0-34 0,0 2-38 0,-1-2-39 15,1 2-29-15,0-2-14 0,1 1-1 0,-2 2 15 16,1 1 12-16,0 2 8 0,-1 3-3 0,-3-1-8 15,3 4-3-15,0 1-2 0,-1 2 5 0,2 1-2 16,-1 2 3-16,1 1-1 0,-1 1 3 0,0-1 3 16,-2 1 1-16,2 2 3 0,-1-1-3 15,2 1-1-15,-2-1-2 0,4 0-5 16,-2 0 1-16,0-3-4 0,3 1 2 0,-2-1 0 0,1-1-4 16,-1-3 2-16,0 1 1 0,2-4 0 15,-2 2-2-15,4-2-6 0,-3-1-8 16,0-2-20-16,3-2-32 0,-2 3-58 0,3-3-84 15,2-2-129-15,1-1-141 0,4-2 365 0</inkml:trace>
  <inkml:trace contextRef="#ctx0" brushRef="#br0" timeOffset="532044.1661">4720 10106 917 0,'-4'1'73'0,"-2"2"-70"15,1 1-9-15,1 1 1 0,-3 1 7 0,4 1 2 16,2 1 0-16,-2 2-1 0,1 0-1 16,0 4-3-16,0-2 2 0,2 5-3 0,0 0 1 15,0 0 3-15,0 2-2 0,0 0 1 0,-1 2 2 16,0 1-2-16,-2 0 2 0,-1 0-1 15,2 1 2-15,-4 2-1 0,1-1 0 0,-2 2 2 16,1 0 0-16,-1 1 3 0,-3 1-4 0,1 0-3 16,0 2-18-16,1 1-41 15,1-1-91-15,1-1-139 0,2-5-128 0,3-2 306 0,4-6 110 16,0-7 0-16</inkml:trace>
  <inkml:trace contextRef="#ctx0" brushRef="#br0" timeOffset="532309.1742">4970 10570 1546 0,'-1'1'6'0,"-2"-1"-41"0,2 3-26 15,1 2 5-15,1 1 44 0,2 2 22 0,1 3 7 16,-1 2-7-16,2 1 0 0,-1 3-1 0,2 0-2 15,-1 3 3-15,0 0-4 0,1 0-3 0,-1 1-7 16,0-3-7-16,-1 2-12 16,0 2-17-16,-1 0-30 0,0 0-43 0,0 1-56 0,-1 1-67 15,-2 0-80-15,2-1-83 0,-1 1 311 0,1-2 88 16,-1 2 0-16</inkml:trace>
  <inkml:trace contextRef="#ctx0" brushRef="#br0" timeOffset="532515.9478">5259 10828 1774 0,'-3'-3'83'16,"-1"2"-46"-16,0-1-60 0,3 3-34 15,-1 2-6-15,4 3 9 0,-2 5 26 0,1 0 17 16,1 6 12-16,2 3 2 0,1 0-5 0,-2-1-19 15,4 2-68-15,0 1-122 0,2 1-218 0,0 2-173 16,-1 0 295-16</inkml:trace>
  <inkml:trace contextRef="#ctx0" brushRef="#br0" timeOffset="533296.0916">8695 11357 431 0,'-1'-9'278'0,"0"-4"-71"16,-1 3 8-16,1 4-66 0,1 5-55 0,0 1-42 15,1 1-39-15,1 2-19 0,1 1 1 16,5 4 12-16,-1 2 6 0,2 5 1 0,0 2 2 16,-2 3 0-16,2 5-2 0,0-2-3 0,2 3-2 15,-1-2 2-15,0-1-6 0,1-1 1 16,1 0-4-16,-1-3-2 0,-2 0 3 0,0 0 2 15,0-1 2-15,0-1 1 0,-2-3-1 0,-2-1 1 16,2-1-5-16,-3 0 3 0,5-4-4 0,-2 0-10 16,0-2-13-16,0-2-38 0,3-1-57 15,-2 0-80-15,3-1-138 0,0-2-177 0,3-1 156 16,4-3 355-16</inkml:trace>
  <inkml:trace contextRef="#ctx0" brushRef="#br0" timeOffset="533558.5402">9327 11544 1486 0,'-2'-3'239'0,"1"0"-21"16,0 0-81-16,1 3-60 0,0 0-18 16,1 0-31-16,-1 0-47 0,0 1-16 0,3 1-1 15,0 2 12-15,0 0 23 16,3 4 2-16,-2 0 0 0,6 1-3 0,0 5 3 0,-2-1-1 15,2 3 1-15,-1-1 1 0,1-1-5 0,1 1-6 16,-3-1-19-16,-1 0-35 0,2 0-38 16,1-2-37-16,-3-1-52 0,-3-1-45 0,3 1-37 15,-4-2-76-15,3-2-88 0,-3-1 127 0,-1-3 309 16,3 0 0-16</inkml:trace>
  <inkml:trace contextRef="#ctx0" brushRef="#br0" timeOffset="533765.0964">9618 11442 1 0,'0'-5'325'0,"0"-3"143"0,-1 1-103 15,0 3-85-15,1 2-51 0,1 2-88 0,-1 0-92 16,0 0-61-16,1 1-22 0,2 1 2 16,2 4 23-16,-1 1 13 0,3 2 0 0,0 0 2 15,1 3-5-15,0 1 3 0,1 2 2 0,1-2-4 16,2 5-6-16,3-1-44 0,-1 1-85 0,4-2-134 15,0 3-249-15,-3 0-156 0,4-1 515 16</inkml:trace>
  <inkml:trace contextRef="#ctx0" brushRef="#br0" timeOffset="534376.6844">12177 10115 1 0,'0'-2'0'15,"2"-1"0"-15,-2-2 0 0,3 1 0 0,1 0 0 16,0 1 0-16,2-1 0 0,-2 1 0 15,2 0 0-15,1 0 0 0,0 0 58 0,-1 1 138 0,0-1-5 16,2 1-5-16,-2 1-9 16,-1 0-16-16,1 0-11 0,0 2-19 0,2 0-16 0,2 2-18 15,-2 0-17-15,4 0-17 0,1 3-12 0,4 1-10 16,-1 2-6-16,1 1-2 0,2-1-7 16,-2 2-4-16,2-2-3 0,1 3-3 15,1-2 0-15,0 2-1 0,3-3-5 0,-3-2-8 0,0 3-16 16,1-3-23-16,1-1-27 0,-2 1-36 0,-1-3-52 15,-1-2-69-15,-2 0-138 0,1-2-194 16,-3 0 162-16</inkml:trace>
  <inkml:trace contextRef="#ctx0" brushRef="#br0" timeOffset="534641.9743">12925 9683 639 0,'-2'-15'769'0,"1"-2"-576"16,-4-1-7-16,5 9-58 0,3 3-88 0,0 3-35 15,4 1-32-15,3 1-14 0,3 1 12 0,3 2 8 16,1 3 8-16,4 2 5 0,-2 0 4 16,5 2 4-16,0 2 1 0,-1-2-7 0,5 1-9 15,-5-2-20-15,3 1-31 0,-4 2-33 0,1-4-46 16,0 1-47-16,-2-1-48 0,-2 0-62 0,-1-1-73 15,-1-1 33-15,-3-1 342 0,2-4 0 16,-4 0 0-16,0-4 0 16</inkml:trace>
  <inkml:trace contextRef="#ctx0" brushRef="#br0" timeOffset="534867.9244">13430 9249 1 0,'-2'-9'288'0,"-4"0"104"0,2-1-107 16,-1 3-62-16,3 4-53 0,2 2-74 0,0 1-88 16,2 0-77-16,1 1-18 0,1 1 15 15,3-1 34-15,0 3 41 0,4 0 3 0,0-1 0 16,3 2 1-16,2 1-2 0,0 1 1 0,5-1 4 16,2 1 1-16,2-2 2 0,-2 3-11 15,0-1-21-15,1 0-36 0,-3 0-49 0,0 0-61 16,-1-1-97-16,0-3-95 0,-3-2 54 0,3-1 303 15,-4-1 0-15,2-1 0 0,-4-1 0 0</inkml:trace>
  <inkml:trace contextRef="#ctx0" brushRef="#br0" timeOffset="535066.3718">13737 8793 1 0,'-8'-8'0'0,"-5"-2"229"16,1 1-81-16,5 3-58 0,5 6-70 0,2 0-102 16,2 0-35-16,3 6-15 0,-1 0 57 15,4 3 60-15,2 4-40 0,0-1 44 0,0 2 11 16,3 0 0-16,3 2 0 0,-1 1 0 16</inkml:trace>
  <inkml:trace contextRef="#ctx0" brushRef="#br0" timeOffset="535714.988">16622 8000 1 0,'-2'-4'0'0,"-2"2"0"0,-2-3 0 0,5 4 170 16,0-1 45-16,1 2-53 0,0 0-52 0,0 0-40 15,0 0-35-15,0 0-21 0,0 0-21 16,0 2-15-16,0-1 9 0,0 2 13 0,0 1 24 15,-1 4 20-15,-1 1 3 0,-3 3-2 0,3 2-3 16,-5 1-10-16,4 3 2 0,-4 4 1 0,4 0-1 16,-4 2 5-16,2 1 0 0,-3 0 1 0,-2 1 0 15,1 1-2-15,1 0-11 16,2-2-17-16,-1-1-21 0,1-3-30 0,2-5-38 16,2 0-38-16,2-3-58 0,1-2-46 0,1-3-71 0,6-2-57 15,0 0 330-15,0-3 19 0,4-1 0 16</inkml:trace>
  <inkml:trace contextRef="#ctx0" brushRef="#br0" timeOffset="535924.2004">16846 8261 61 0,'0'-2'547'0,"3"1"-210"0,-3 0-146 0,0 1-126 0,2 1-88 16,-2 2-32-16,1 3 2 15,-1 2 30-15,1 4 25 0,-1 3 7 0,0 4 3 16,0 2 3-16,1 0 4 0,-1 3-1 0,0-2 1 0,0 4-5 15,0-2-8-15,0 4-12 0,0-1-24 16,-1 2-40-16,0 0-67 0,0 3-94 0,1 1-120 16,1-5 16-16,1-3 335 0,6-3 0 0,0-3 0 15,0-5 0-15,4-2 0 0</inkml:trace>
  <inkml:trace contextRef="#ctx0" brushRef="#br0" timeOffset="536103.4008">17120 8706 1 0,'4'-2'0'0,"-2"2"0"16,0-1 238-16,-2 1-89 0,0 1-90 0,0 1-41 16,0 3 0-16,0 1 20 0,0 5 7 0,-1 3-1 15,-1 2-3-15,-1 3-7 0,1 3-6 16,1-1-2-16,1 2-4 0,1 1 1 0,1 2-6 16,2 0-8-16,-2 2-22 0,4 1-72 0,-2 3-122 15,5 0-148-15,-2-2 206 0,3 0 149 16,1-5 0-16</inkml:trace>
  <inkml:trace contextRef="#ctx0" brushRef="#br0" timeOffset="536265.8844">17576 9169 641 0,'0'-1'291'15,"1"1"-82"-15,1 0-189 0,0 3-46 0,0 3 14 16,1 1 26-16,2 4-3 0,-1 2-2 15,0 3-13-15,1 3-13 0,-3 1-44 0,5 1-75 16,-4 2-135-16,1 0-178 0,2 3 231 0,1-1 218 16</inkml:trace>
  <inkml:trace contextRef="#ctx0" brushRef="#br0" timeOffset="536507.9288">17965 9549 2381 0,'0'-1'82'0,"0"0"-32"0,0-1-76 0,0 4-25 16,2 1 4-16,0 5 22 0,1 1 16 16,1 5 9-16,0 2-1 0,0 2-6 0,0 6-47 15,0 1-58-15,2 0-76 0,-2 3-80 0,-3 2-64 16,1-3-59-16,-4 2-57 0,1 0-33 15,-2 1 409-15,-2-3 72 0,-1-4 0 0,0 0 0 16</inkml:trace>
  <inkml:trace contextRef="#ctx0" brushRef="#br0" timeOffset="536692.6988">18211 9936 979 0,'0'1'286'0,"0"0"-147"0,0-1-113 16,0 1-20-16,1 3 5 0,-1 0 7 0,0 4 8 16,0 2-5-16,1 3-7 0,0-1 0 0,3-1-7 15,0 4-32-15,0 1-52 0,1 1-80 16,-1 0-144-16,2 0-205 0,-2 0 26 0,4 1 480 16</inkml:trace>
  <inkml:trace contextRef="#ctx0" brushRef="#br0" timeOffset="536866.0066">18384 10225 2144 0,'-2'0'117'0,"0"0"-23"15,2 1-68-15,-2-1-30 0,2 3-9 0,-1 3-2 16,0 5 0-16,-3 1-72 0,1 6-273 15,0 6-1059-15</inkml:trace>
  <inkml:trace contextRef="#ctx0" brushRef="#br0" timeOffset="569063.5416">26237 15223 1 0,'6'-4'0'0,"1"-2"0"0,1 1 0 16,0-1 0-16,-2-1 0 0,0 2 0 0,2 1 0 15,0-1 0-15,-1 0 0 0,-2-1 0 0,2 2 0 16,-1 1 0-16,-1-1 0 0,-2 1 0 0,1-1 0 16,-3 1 0-16,2-1 0 0,-1 2 0 15,-2-2 0-15,0 2 0 0,0-1 0 0,1 1 0 16,-1-1 0-16,0 1 0 0,1-3 81 0,-1 3 90 16,0 0-3-16,2-1 11 0,-2 1 3 0,0 0 11 15,0 0 4-15,0 0 3 0,0 1-8 16,0-1-14-16,0 2-18 0,0 0-29 0,0 0-21 15,0 0-26-15,0 1-21 0,0-1-16 0,0 1-16 16,0-1-13-16,-2 1-12 0,2-1-4 16,0 1-4-16,0 2 4 0,0 0 8 0,0 3 1 15,0 2 9-15,0 0 4 0,0 1 1 0,0 3 9 16,0-1 2-16,-1 3 2 0,0 3-2 16,1-3 1-16,-3 5-7 0,1 0-6 0,-1 1 0 15,1 3-11-15,0-1 3 0,0 0-6 0,0 2-2 16,-1-3 4-16,2 0-7 0,-3-2 2 0,3 1-2 15,-1-1 1-15,-1-2-3 0,2-1-1 0,-1 0 4 16,0-1-6-16,0 0 5 0,-1 1-1 0,2-5-1 16,-1-2 6-16,1-2-4 0,-1 2 0 15,0-3 0-15,0 2 0 0,2-4-1 0,-1-1 1 16,1-2 4-16,0-1 1 0,0 1 12 0,0-1 7 16,0-1 10-16,0 1 16 0,0-1-5 15,-3-1-4-15,2-2-14 0,-1-3-17 0,-1-1-8 16,0-3-5-16,-1-5 1 0,0-1-5 15,0-6 4-15,0-1-1 0,2-1-5 0,-2-3 10 0,3-1-7 16,0-2 1-16,-2-2 2 0,3 0-6 16,0-3 4-16,3 0-2 0,-2 1 3 15,1 3-2-15,1-3 0 0,2 2-1 0,0-1-4 0,1-1 8 16,2 4-8-16,3 3 7 0,1 1 2 0,2 4-5 16,-2 1 4-16,5 3-4 0,0 1-1 15,4 5-2-15,-2 1 4 0,2 3 1 0,-2 1-1 16,-3 2 5-16,1 2-6 0,-3 3 2 0,4 2 1 15,-4 3-7-15,2 1 6 0,0 3-4 16,-3 0-1-16,0 3 5 0,-2 2-1 0,0 2 1 0,-2 0-1 16,-2 4 2-16,-2-1-7 0,-1 2 4 15,-2 1 0-15,-2 0-6 0,-2 3 10 0,-4-1-2 16,2 0 0-16,-2-1 4 0,-3 0-4 0,-1 0 2 16,0-2 2-16,0-1-2 0,-2-3 0 0,2 0 1 15,-4-1 2-15,-1-1-4 0,0-1 4 16,-2-2-3-16,2 0-2 0,-3 0 7 0,2-1-4 15,0-2 2-15,-1-1-3 0,2 1-3 16,0-2 1-16,3-2 1 0,2-1 1 0,3-2-1 16,1-1 1-16,2 0-3 0,1 0-7 0,2-3-5 15,-1-2-21-15,1-2-29 0,2-1-33 0,2 1-42 16,3-3-46-16,2-1-54 0,5 2-97 0,5-1-202 16,1 2-217-16,4 0-49 0</inkml:trace>
  <inkml:trace contextRef="#ctx0" brushRef="#br0" timeOffset="569413.7354">27061 15093 1 0,'5'-3'0'16,"2"-1"75"-16,0-1 374 0,-2-2-5 15,-1 3-33-15,0 2-65 0,-3-3-65 0,0 3-59 0,-1-1-42 16,-1 0-41-16,1 2-25 0,-1-2-32 15,-2 2-20-15,2-2-14 0,-4 3-17 0,-1-1-10 16,1 1-11-16,-2 0-6 0,-3 1 3 16,-3 3-4-16,-1 3 5 0,-2 0-1 0,0 3-1 15,-4 2 1-15,0 1 0 0,2 2 2 0,-1 4-2 16,2-1 3-16,-1 0-4 0,0 2-2 0,6-1 2 16,2 0-4-16,0 2 3 0,6 0-4 0,0-1-1 15,4 2 1-15,2-1-1 0,1-2 5 16,3-1-1-16,2-4 2 0,2 2-4 0,3-3-3 15,3-1-2-15,4 1-6 0,1-2-5 0,5 1-8 16,4-1-12-16,1-4-18 0,1-2-18 0,2-2-26 16,7-4-32-16,-1-3-33 0,1-2-56 15,2-1-94-15,-3 0-171 0,-1-4-238 0,0 1 8 16</inkml:trace>
  <inkml:trace contextRef="#ctx0" brushRef="#br0" timeOffset="574030.035">27854 15158 1 0,'-3'-1'0'0,"2"-2"0"0,-2-2 0 15,-1 1 0-15,3 1 107 0,0 2 156 0,-1-2-14 16,0 1-14-16,0 0-13 0,0 0-8 16,1-1-19-16,0 2-11 0,0-2-19 0,0 1-26 0,-1 0-14 15,1 1-12-15,-3 0-10 0,3 0-6 16,0 1-9-16,0-2-7 0,0 1-8 0,1 1-1 16,0 0-8-16,0 0-4 0,0 1-4 0,1-1-10 15,-1 0-6-15,1 0-7 0,-1 0-8 16,0 0-7-16,2-1-7 0,2 1-3 0,1-1-2 15,4 1 7-15,2-1 4 0,10-1 2 0,5 0 2 16,7 1-6-16,0 0-1 0,5-1-1 16,-3-1-2-16,3 1 1 0,-2-1-2 0,-1 1-2 15,-1 1-3-15,-2 0 1 0,-1 1-3 0,-6 0 2 16,0 1 1-16,-6 0-4 0,-3 0 0 0,-2 0-3 16,-3-1 0-16,-4 1 1 0,0 1 3 0,-5-1-1 15,-1-1 0-15,-1 0 0 16,0 1-1-16,-1-1 1 0,1 2 3 0,0-2-3 0,0 1-1 15,-1-1-3-15,1-1-2 0,0 2-2 0,-1-2-8 16,1 1-10-16,0 0-15 0,0 0-18 0,-3 2-28 16,2 0-51-16,-2 3-85 0,1-2-165 15,-3 3-472-15,-4 0-602 0</inkml:trace>
  <inkml:trace contextRef="#ctx0" brushRef="#br0" timeOffset="574327.1469">28174 15184 438 0,'0'-1'847'0,"-2"-1"-312"0,1 1-125 0,0 0-88 15,-1 1-90-15,2 1-76 0,-1 0-66 16,1-1-39-16,1 1-27 0,-2 0-11 0,1 3-3 16,-1 0 4-16,1 7 13 0,-1 0 6 0,-3 5 7 15,3 4-1-15,-3 2-5 0,-1 3-4 16,0 0-8-16,0 1-2 0,-1 0-4 0,-3 0-3 15,3-1-3-15,0 0-5 0,-3-1 2 0,3 1-4 16,0-1 3-16,-2 1-3 0,3-3-1 16,0 1 0-16,-2-2-2 0,3-3 4 0,2 0-4 0,-1-2 2 15,0-3-8-15,2-2-2 0,1 0-1 16,1-3-7-16,1 0-5 0,2 1-13 0,-2-3-35 16,4 0-40-16,0-2-67 0,3 2-125 0,1-3-414 15,6-3-895-15</inkml:trace>
  <inkml:trace contextRef="#ctx0" brushRef="#br0" timeOffset="574608.4734">28759 15439 1746 0,'1'-2'421'0,"2"-4"-102"0,-1 1-92 15,5-1-71-15,2 2-50 0,3-3-31 0,0 2-21 0,4 1-19 16,1 0-7-16,4 1-8 0,5 0-1 16,-2 2-3-16,4-2-8 0,-3 3 3 0,2 0-8 15,0 0 1-15,-2 3-2 0,3-2-6 16,-4 2-1-16,0 0-8 0,0 1-5 0,-3 0-19 0,-1 0-25 16,-3 1-46-16,-4 0-62 15,-2 0-69-15,-3 1-114 16,-6-1-323-16,-2 4-781 0</inkml:trace>
  <inkml:trace contextRef="#ctx0" brushRef="#br0" timeOffset="581216.9414">28936 15804 1 0,'-7'1'0'0,"1"-1"0"15,-1-1 0-15,-1 1 0 0,1 0 0 0,3-2 104 16,-2 2 92-16,1 0-18 16,-2-1-16-16,4 1-5 0,-5 0 1 0,6 0-6 0,-2 0-7 15,1-1-9-15,1 1-14 0,1-1-8 0,-1 1-12 16,0 0-13-16,1 0-15 0,-1 0-14 16,1 1-8-16,0-1-9 0,1 1 1 0,-1 0-4 0,0-1-4 15,0 0-2-15,-2 0-8 0,3 0-4 0,-1 2-5 16,1-2-5-16,0 0-4 0,0 0-6 15,1 1 0-15,-1-1-4 0,0 1 3 0,3-1 4 16,-2 1 5-16,1 0 11 0,0 0 5 0,5 2 9 16,1-1 6-16,5-1 2 0,1 2-1 15,3-1-4-15,3-2-7 0,1 0-5 0,6 0-3 16,0-1-4-16,0 0-6 0,1-2 1 0,-4 2-5 16,4 0-1-16,-3 1 2 0,0-1-4 15,-3 1 0-15,-2-1 0 0,-1 1 1 16,-6 0-1-16,3-2 1 0,-4 2-1 0,-4 0-1 0,-2 0 0 15,0 0 0-15,-4-1 3 0,-1 2 3 0,-1-1 1 16,0 0 4-16,0 0 2 0,0 0 0 16,0 0 3-16,0 0 1 0,-1 0-2 0,1 0 1 15,0 0-1-15,0 0-5 0,0 0-1 0,0 2 2 16,0-4-7-16,0 2 3 0,-1 0-5 16,1 0-6-16,-1 0-7 0,0 0-25 0,1 0-52 15,-1-1-114-15,1 0-229 0,0 1-398 0,0-1-629 0</inkml:trace>
  <inkml:trace contextRef="#ctx0" brushRef="#br0" timeOffset="581798.9455">29785 15507 819 0,'4'-5'456'0,"-1"0"-89"15,5-3-41-15,-5 3-53 0,3 0-43 0,-4 2-52 16,-1 3-46-16,-1-1-41 0,0 2-36 0,0-1-33 16,0 0-15-16,-1 1-19 0,1-1-2 0,-1 4 6 15,0 1 3-15,-2 2 13 0,-1 4 6 16,1 1 2-16,-3 4 1 0,3-2-1 0,-2 3-3 15,1 1-4-15,2-1 0 0,1 1-5 0,1-1 3 16,2 1 0-16,1-3-2 0,5 0 0 0,1-4-4 16,2 1 0-16,0-3 0 0,1 0 5 15,4-3 3-15,-1-1-1 0,2-2 6 0,2-1-3 16,0-2-2-16,-3 0 9 0,3-2-7 16,-1-2 4-16,1 0-2 0,-5-4-3 0,5 1 1 0,-3-1 0 15,-2-2 7-15,-2 2-3 0,3-1 5 0,-5-1-3 16,1-2-4-16,-1 1 4 15,-5-1-3-15,2-2 4 16,-4 3-3-16,3-3-2 0,-3 4 3 0,1-2-3 0,-1 3 2 0,-1 1-2 16,-1 0 0-16,-1 2-1 0,0 2 2 0,1 0 6 15,-1 1-3-15,0 2 2 0,0 1-6 0,0 1-9 16,0 1-1-16,0-2-10 0,0 1-6 0,0 0-3 16,0 3 1-16,0 2 3 0,-1 4 7 15,1 2 5-15,1 5-2 0,-1 0 4 0,0 3 0 0,0 1-3 16,0 1 0-16,-1 1-3 0,1 0 1 15,-3 2 0-15,2 1 5 0,-1 0 0 0,0-3-1 16,2 1 2-16,0-3-3 0,2 0 4 16,1-2-4-16,0-4-11 0,1 2-12 0,2-1-37 0,4-2-42 15,0-1-61-15,6-2-99 0,-1 0-170 16,5-3-505-16,1-5-534 0</inkml:trace>
  <inkml:trace contextRef="#ctx0" brushRef="#br0" timeOffset="594965.1088">30900 15572 1 0,'0'-4'0'15,"-1"-1"238"-15,1-1 97 0,0 0-23 0,0 2-43 16,-1 1-42-16,1 0-32 0,-1 1-34 0,1 0-20 16,-1-1-9-16,1 1-16 0,-1-1-9 0,1 1-11 15,-1 1-14-15,-2 0-6 0,2 0-7 16,1 0-4-16,-1 1-10 0,1 0-2 0,-1-1-11 16,-1 1-8-16,1-2 2 0,-3 2-9 15,2 0-4-15,1 0-3 0,-2 0-11 0,-3 0-1 0,2 2-1 16,-4 0 0-16,-1 0 4 0,-1 2 2 0,0 2-1 15,-1-2-5-15,-1 1 6 0,1 1 0 16,1 2 1-16,-1-2 4 0,1 1-7 0,2 3-3 16,-2-4-1-16,1 4 0 0,1 1 1 0,3-2 1 15,-2 3-1-15,2-3-4 0,0 3-2 0,0-3-2 16,0 1 2-16,-4 3 2 0,7-2 1 16,-1 1 1-16,-1 0-1 0,2 1 0 15,2-3 1-15,0 3 2 0,2-5-2 0,3 2 0 0,-2-1 3 16,7-1 0-16,-3 1 3 0,1-1 3 15,3 1-3-15,0 1 0 0,2-2-3 0,-1 1-1 16,2-1-1-16,0-2 0 0,-2 3 0 0,-1-2-6 16,4-2 4-16,-5 2-5 0,2 0 3 0,-2 1 2 15,0-2-5-15,0 2 2 0,-2-1-4 16,-2 0 0-16,2 0 3 0,0 1 0 0,-4-1 0 16,2 0-3-16,-3 0 2 0,-1 0-1 0,1 0 1 15,-1 2 3-15,-2-2-4 0,1-1 1 16,-1 0-1-16,-1 2 0 0,0-1 1 0,-3 0 1 0,2 2 3 15,-2-1-1-15,-3 0 2 0,-4 2-1 16,0-2 1-16,-2 2 4 0,-3-3-4 0,-2 1 3 16,5-2-4-16,-6-1 0 0,2 0 3 0,1-1-3 15,0-1 3-15,2 1-2 0,-3-3-3 0,5 1-2 16,1-2 0-16,0 2-3 0,2-2-12 16,1-2-17-16,4 0-24 0,-2-1-36 0,4 0-51 15,0-1-83-15,-3-2-224 0,9-1-542 0,-1-4-355 16</inkml:trace>
  <inkml:trace contextRef="#ctx0" brushRef="#br0" timeOffset="595372.7597">31029 15672 639 0,'-2'-2'542'0,"-2"-2"-94"16,2 1-105-16,2 1-54 0,-1 1-69 15,1-2-60-15,0 3-38 0,1 0-30 0,-1-1-26 16,1 0-21-16,3 0-20 0,0 1-8 0,3-3-4 16,2-1 3-16,2 2 2 0,4-2 6 15,4 2 2-15,0-1 3 0,5 0 3 0,4 1-4 16,-1 0 0-16,4-3-2 0,-1 3-6 0,-3-1 5 15,2 0-5-15,-2 2 3 0,-4-1 1 16,0-2-2-16,-1 3-2 0,-1-1-2 0,-5 1 2 16,-5-3-4-16,2 3 2 0,-6 0-3 0,0 0-2 15,-5 0 4-15,0-1 2 0,1 2 0 0,-3 0 1 16,-3-1-4-16,3 1-3 0,0 0-1 16,-1 1 2-16,1-1-6 0,0 2 2 0,-1-2-5 15,1-2-6-15,0 4 5 0,0-2-4 0,-1 0 0 16,1 0-1-16,0-2-5 0,0 2-9 15,0 0-23-15,-1 0-41 0,1 3-68 0,0 3-155 0,0 1-562 16,0 0-836-16</inkml:trace>
  <inkml:trace contextRef="#ctx0" brushRef="#br0" timeOffset="599739.7469">24366 16547 132 0,'-3'-3'442'0,"-4"-3"-95"0,1 1-16 0,-3-3-46 15,2 5-38-15,4-1-50 0,-4 0-58 0,4 1-28 16,-3-2-27-16,3 1-11 0,-1 3-8 0,-1 1-13 16,2-1 0-16,-2 1-7 0,3-1-2 15,-1 0-1-15,-2 1-6 0,2 0-5 0,-1 1-11 16,-2-1 2-16,-2 2-10 0,-4 2-1 0,2 3 2 16,-2 3-5-16,-6 1 7 0,3 0 1 0,-4 5 4 15,-1-2 5-15,1 4 0 0,-3 2 3 0,2 1-1 16,0 1-1-16,1 2 0 0,1-1-1 0,4-1-2 15,2 3-7-15,-3-2-1 0,5 0-7 16,5 0-2-16,-1-5 4 0,3 4-4 0,2-1 1 16,1-1-5-16,3-1 0 0,-1-4 0 0,5-1 2 15,-1-3 4-15,1 1-2 0,8-2 2 0,-3-2-2 16,2-1-1-16,4-3 3 0,2 1-4 16,2 0 1-16,-1-3-5 0,5 0-8 0,-2-2-10 15,2-2-16-15,-2 1-22 0,-1-3-39 0,4 0-49 16,-4 0-64-16,4 0-99 0,-4-2-199 15,-1-1-320-15,2 0-195 0</inkml:trace>
  <inkml:trace contextRef="#ctx0" brushRef="#br0" timeOffset="600206.5167">24541 16717 270 0,'2'-3'491'0,"0"0"-127"0,0-3-57 0,4 3-79 15,-1-2-53-15,4 4-56 0,-1 1-32 16,1 1-22-16,2 3-9 0,1 1-3 0,-1 3 3 16,0 2 4-16,2 4 2 0,0 0 1 0,-1 2-4 15,-2 3-5-15,1 0-3 0,-2 4-7 0,-3 2-8 16,1 1-4-16,0 2-9 0,-4-1 0 0,-3 2 2 16,0-5-4-16,-1 0-2 0,-1-3-1 15,-5-4-6-15,4 0 3 0,-3-6 2 0,3 1-4 16,-2-4 1-16,2-1-1 0,0-4 0 0,2-2 8 15,0-1 11-15,1 0 10 0,1-1 2 16,1-1-12-16,-1-3-15 0,1-4-13 0,4-6-4 16,2-1-2-16,0-4 4 0,6-1-3 0,-1-1-2 15,4-3 2-15,0-1 2 0,3-3 1 16,1 1 5-16,-4 5-3 0,4-1 1 0,0 3 1 16,0 1 3-16,-2 4 1 0,-1 3 1 0,-1 2-5 15,-2 5-5-15,2 1 3 0,-3 3-2 0,-2 1 2 16,1 1 0-16,1 3-3 0,-3 3-2 0,5 0-2 15,-4 4 1-15,1 2 1 0,-3 1 4 0,0 1-1 16,0 3-4-16,-3 1 2 0,-1-2 2 16,0 3 1-16,-2 1 2 0,1 0-3 0,-2-4-4 15,0 0-4-15,-1-1-5 0,-1-3-12 0,-1 0-23 16,0-3-34-16,0 0-42 0,0-3-49 16,0-3-80-16,-1 0-115 0,-1-3-200 0,-1 0-315 15,-1-4 177-15</inkml:trace>
  <inkml:trace contextRef="#ctx0" brushRef="#br0" timeOffset="600358.5269">24980 16384 1 0,'-3'-9'40'0,"1"-3"277"16,1 0-79-16,0 4-55 0,1 1-67 15,0 3-61-15,0 3-123 0,1 1-55 0,0 1-90 16,5 3-210-16,-2 1 301 0</inkml:trace>
  <inkml:trace contextRef="#ctx0" brushRef="#br0" timeOffset="600839.5511">25371 16533 752 0,'5'7'133'0,"-1"0"68"0,3 6 61 16,2 2 2-16,1 3-30 0,0 4-37 16,1 3-56-16,0 2-43 0,-1 3-22 0,0 4-23 15,-3 2-11-15,0 4-8 0,-1 4-7 0,-3 2-3 16,-2-2-3-16,3-2-4 0,0-5-14 0,-2-3-38 16,-1-2-53-16,2-5-66 0,1-3-56 15,-3-3-32-15,0-9-30 0,1 2-17 0,-1-7-24 16,0-4 9-16,1-3 55 0,0-2 31 0,0-3 23 15,2-3 186-15,0-4 9 0,-2 1 0 16,1-5 0-16,0-4 0 0,0 2 0 0,-1-1 0 0,3-1 0 16,-1-2 0-16,3 0 0 0,-1-1 46 15,2 1 265-15,1 0 11 0,2 1-11 0,0-1-28 16,-1 3-25-16,4 2-38 0,-1 1-32 16,0 4-21-16,-2 2-25 0,2 3-17 0,-3 1-21 0,0 3-18 15,3 0-17-15,-5 3-15 0,1 3-16 16,0 0-11-16,0 2-5 0,1 3 1 15,0 2-2-15,1 3 1 0,-2 2-3 0,1 2-3 0,-1 1 0 16,-3 3-3-16,0-1 4 0,2 1 2 16,-3-1-4-16,3 1-2 0,-5 1-3 0,0-1-1 15,-2-2-1-15,0 2-1 0,-1-4-5 0,0-4-7 16,-1 0-4-16,1-7-19 0,-1-1-26 0,0 2-33 16,-1-4-39-16,1-2-23 0,1-2-47 15,-2-3-134-15,-1-1-325 0,-2-1-367 0</inkml:trace>
  <inkml:trace contextRef="#ctx0" brushRef="#br0" timeOffset="600992.4444">25782 16577 260 0,'0'-12'534'0,"0"-6"-72"0,0-1-91 0,0 6-63 16,2 3-70-16,-1 3-82 0,-1 2-80 0,1 3-49 15,1 1-45-15,-2 2-44 0,0-1-11 0,1 2 2 16,5 2-26-16,-1 0-102 15,2 6-270-15,3-2-652 0</inkml:trace>
  <inkml:trace contextRef="#ctx0" brushRef="#br0" timeOffset="601945.2712">26418 16723 1053 0,'-6'-5'401'0,"-3"0"-31"0,0 0-71 15,4 3-66-15,2 1-54 0,2 0-64 16,0 1-52-16,1 0-36 0,-1 0-23 0,1 1-12 16,-1 1 2-16,-2 3 4 0,-3 1 4 0,1 3 11 15,-1 0 0-15,-2 3 5 0,-2 1 12 16,1-1 0-16,-1 2 4 0,-2 1 0 0,1 2-4 15,-3 0 0-15,2 2-3 0,0 2-1 0,0 2-8 16,0 1 0-16,2-3-7 0,-1-1-4 0,2 1-1 16,1-2 1-16,1 2-2 0,2 1-4 15,1-2 5-15,3-2-6 0,2-1 0 0,4 3 5 16,3-2-5-16,0 1 1 0,5-8-2 0,2-1 0 16,2-2 2-16,2-2 3 0,3-1 4 0,2-4-2 15,1-4-2-15,0-1 0 0,2-1 2 16,-3 1 3-16,-2-3-3 0,-1-3 2 0,-3 2-3 15,-2-4-3-15,-1 3 9 0,-4-5-2 0,-2 1 3 16,1 0 0-16,-4-1-1 0,-2 0-2 0,0 2-1 16,-3 0 5-16,0 1-5 0,-1-1 3 15,-1 4-1-15,-3-1-6 0,3 5 5 0,-3 0-3 16,-2 1 0-16,2 1-2 0,-3 0-8 0,2 2-3 16,-2 2-1-16,0 0 2 0,-4 2-1 15,1 2 3-15,1 2-2 0,2-1-2 0,-1 3 4 16,2 0-2-16,3-2 1 0,3 2 1 0,0-1-1 15,3-1 2-15,-1 2 0 0,5-2 3 0,0 1-2 16,1 1 2-16,2-2 0 0,3 1 0 16,0-5 3-16,-1-1-3 0,3-2 4 0,-3 2 0 0,1-5-5 15,-3 1 4-15,0 0-2 0,1-2 2 16,-1 1 2-16,0-2-1 0,1-4 0 0,-1 1-2 16,-1 0 1-16,1-3-1 0,0 5 2 0,-1-1 1 15,-2-3-3-15,-1 4 1 0,-1-1-1 0,-1 0 2 16,0 2 0-16,-2-1 3 0,1 3-3 15,-3 0-2-15,0 0 2 0,0 2-3 0,0 0 3 16,0 0 0-16,0 0-5 0,0 0-1 0,0 2-10 16,0-2-4-16,0 1 1 0,0 0 0 15,0 2 8-15,0 5 1 0,4-2 3 0,0 2 1 16,0 1 2-16,3 0 3 0,1 1-5 16,1 2 4-16,2-1-4 0,0-2 1 0,3-4 4 15,-2-4-3-15,7 1 4 0,-5-2 0 0,3-3-1 0,1-1-1 16,-1-4 4-16,1-1 1 0,-1-1-4 15,-2-2 5-15,0 2-6 0,0-4 1 0,1 2 2 16,-2-3-3-16,0-2 3 0,-2 0-1 16,0-4-1-16,-2 0 2 0,-1-4 1 0,-1 0 3 0,-3-2-3 15,-2-1 5-15,-1-1-5 0,-3 1-4 0,-1 3 7 16,-2 1-4-16,-3 3 5 0,3 4-1 16,-4 1 0-16,2 5-2 0,0 2 0 0,-3 3 0 15,4 3-1-15,-2 0-1 0,4 5-6 0,-2-1-5 16,1 3 4-16,-3 4-4 0,1 2 6 0,-2 6 3 15,0 1-6-15,-1 4 3 0,3 2-1 16,3 2 1-16,1 5 0 0,2 1 1 16,1 4 1-16,-1-1-4 0,1 1 5 0,-1-2-4 0,0 1 2 15,0 1 1-15,0 1-7 0,0 1-6 16,0-2-24-16,0 1-27 0,1-2-54 0,3 1-89 16,0-3-141-16,6-1-221 0,0-9-362 0,4-3-197 15</inkml:trace>
  <inkml:trace contextRef="#ctx0" brushRef="#br0" timeOffset="602476.1132">27704 16947 2043 0,'-5'-5'236'0,"2"0"6"0,-4 0-54 15,5 5-58-15,2 0-40 0,0 2-51 16,-2 1-25-16,1 3 5 0,0 6 8 0,-2 3 12 16,1 6 2-16,-1 1-9 0,1 5-6 0,-2 0-7 15,2 3-1-15,1 3-3 0,-3 0 4 16,0 3-6-16,-1-2 0 0,0 1-2 0,-5 1-10 16,4-3 5-16,-2-1-5 0,2-2-2 0,1-5 4 15,-1-2-2-15,4-9 2 0,-2-2-2 0,2-5 4 16,2-1 3-16,0-4 4 0,0-4 21 15,0-1 6-15,0 0 5 0,-1-3-11 0,1-2-18 16,0-7-10-16,-1-6-8 0,1-3 7 0,-1-3 1 16,0-5 2-16,1-2-2 0,-2-3-5 15,4-8 7-15,0-3-12 0,0-4 2 0,5-4 4 16,1 1-11-16,2-3 8 0,2-2-1 0,1-2-1 0,0 4 2 16,3 4 2-16,-2 8 0 0,2 6-5 15,-1 7 5-15,1 7-3 0,-4 4-2 0,2 6 5 16,-1 4-9-16,-5 4 1 0,1 3-1 0,-3 2-3 15,2 4-2-15,-3 0 1 0,1 4 1 0,4 7-2 16,-5 0 11-16,1 9-3 0,-2 3 6 16,-4 7 4-16,-2 4-6 0,-1 2 5 15,-6 4-2-15,-4 2 0 0,-4 4 6 0,-2 1-4 0,-2 2 1 16,1-2-8-16,-2-4-7 0,1 0-29 16,2-5-37-16,6-3-34 0,3-5-54 0,2-5-35 15,6-6-54-15,4-4-78 0,0-5-119 0,6-4-286 16,4-5-150-16,6-3 769 0</inkml:trace>
  <inkml:trace contextRef="#ctx0" brushRef="#br0" timeOffset="603080.8767">28019 17005 1 0,'3'-4'466'0,"-2"-1"164"0,-1-1-96 0,0 4-145 0,-1 2-135 16,-1 0-124-16,1 2-64 0,-2 1-28 15,0 2-13-15,-6 3 14 0,0 5 10 0,-1 0 6 16,-3 1 1-16,3 4-4 0,0 1-10 0,-1-1-10 15,2 1-4-15,4-2-15 0,1 0-1 16,3-2-3-16,3 2-8 0,2-2 3 0,2-2-2 16,3-3 0-16,2-2 3 0,2-2 2 0,2-4 3 15,1 0-2-15,0-4 6 0,3-1-4 0,-3-2 0 16,0-1 2-16,2-1-9 0,-5 0 8 0,5-3-3 16,-7-2-1-16,2-3 6 0,-3 3-1 15,1-2 2-15,-3 2-2 0,0-2 1 0,-3 0-2 16,0-2 0-16,-3-2 3 0,1 5-8 0,-1-2 5 15,-2 4 0-15,-1 0-2 0,-2 2 7 16,1 3-3-16,0 1 0 0,-1 4-6 16,-1 1-8-16,3 2-10 0,-3 3-2 0,-1 1 4 0,-2 3-1 15,-2 5 9-15,3-2 0 0,-1 6-4 0,5 0 8 16,0 0-3-16,-1 3 0 0,6-5-1 16,-1 2-1-16,5-2-1 0,-3-2-2 0,5 1 6 15,1-2-4-15,0-2 1 0,0-3 2 0,5-4-5 16,-1-3 8-16,0-1-3 0,4-3 2 0,0-1 4 15,-1-5-6-15,0-1 2 0,3-6 0 16,-2-1 4-16,0 0-1 0,-2-3 4 0,2 2-1 0,-6-6-5 16,5-1 8-16,-5-1-4 0,0-2 3 15,1 3 1-15,-4-2-6 0,-2-2 6 0,1 2-1 16,-5-1 3-16,1 2 5 0,-2 6 2 0,-2 5 6 16,-2 6-1-16,-1 0 7 0,1 5-5 15,1 2-1-15,0 1-5 0,0 2-14 16,1 0-3-16,-2 0-11 0,1 3 0 0,-4 4 6 15,-1 4 0-15,0 9 4 0,-3 2-2 0,0 3 4 16,3-1-7-16,1 0 4 0,0 2 2 0,1 0-7 16,3 1 4-16,0 2-3 0,1 0 0 0,-2 0 3 15,2 5-10-15,-1-2-21 0,1 2-34 0,0-1-43 16,0-2-56-16,1-1-67 0,2-6-62 16,-1-3-94-16,2-4-221 0,1-3-232 0,-1-7 93 15</inkml:trace>
  <inkml:trace contextRef="#ctx0" brushRef="#br0" timeOffset="603606.5382">28481 17091 1 0,'-1'-1'504'0,"0"-2"-92"0,1 1-154 0,2 1-104 0,2 0-53 15,2 1-36-15,5-2 3 0,4 2 5 16,0 0-7-16,7 0-8 0,4-1-8 0,-2 1-9 15,5-3-1-15,0 1 11 0,-1 1 14 0,-2-3 10 16,-2 1 1-16,0-5-7 0,-3 0-17 0,-2 2-4 16,-5 1 0-16,2 0 0 0,-4-3 6 15,-3 1 6-15,0 0 7 0,-4-4 4 0,3 4-5 16,-3-5-1-16,-1-1-11 0,-3 1-1 0,0-2-2 16,0 1-7-16,-1 1 1 0,-1 1-6 15,0 0 0-15,1 4 2 0,-2-1-1 0,-1 5-2 16,2 0-10-16,-1 3-8 0,1 0-14 0,0 0-6 15,1 0-4-15,-6 4-2 0,1 3 2 0,-3 3-1 16,2 2 1-16,0 3 3 0,-3 1 1 0,5 0 1 16,-3 2-1-16,2 2 1 0,1-1-3 15,3 0 1-15,-1-1 3 0,1 2-2 0,1 2 2 0,1-4-4 16,1-3-1-16,0-2 1 0,3-5 0 16,-2 0 3-16,6-1-4 0,-4-3 2 15,2-2-3-15,2 0 0 0,0-4 6 0,3 2-1 16,-2-4 3-16,4 1-2 0,1-2 0 15,-1-3-1-15,2 1-1 0,-3 3 3 0,1-1-2 16,-2 1 1-16,-2 1-4 0,1-1-3 0,-3 2 3 0,-2 1-3 16,4 2 4-16,-5 0-4 0,1 3-5 15,3 0 1-15,-5 0 0 0,2 2 4 0,1 0 2 16,-4 3 2-16,4 0-1 0,-4 0-4 0,4 2 6 16,-3 0-2-16,-2 1 2 0,3 1 2 0,-3 0-9 15,0-1-14-15,4 1-43 0,-3-2-63 16,3 0-87-16,0-1-133 0,2 0-301 0,1-3-689 15</inkml:trace>
  <inkml:trace contextRef="#ctx0" brushRef="#br0" timeOffset="604289.0829">29925 17095 44 0,'0'-1'654'0,"-1"-1"-135"15,1-2-143-15,-1 2-29 0,1 0-69 0,0-1-62 16,0 2-50-16,0-1-39 0,0 1-24 0,-1 1-25 16,1 0-23-16,0 0-20 0,0 0-12 0,0 3-14 15,-1-3-13-15,1 3 4 0,-1 1 0 16,-4 3 9-16,3 4 11 0,0 1 0 16,-2 6 1-16,0-1-5 0,0 0-1 0,-1 2 2 0,-1 1-3 15,0 1-1-15,1 1-7 0,0 0-4 0,-3-3 2 16,3 2 4-16,-4 0 4 0,1-1-3 15,0 0-5-15,4-2-4 0,-3-4-1 0,4-4 2 16,1-4 3-16,-2-1 3 0,4-3-1 0,-1 0 7 16,2-2 4-16,-1-2 13 0,0 2 10 0,2-2-6 15,1-3-11-15,0-3-15 0,4-6-11 0,-3-1 1 16,5-2 2-16,2-3 4 0,5-1-2 16,-2-1-1-16,5-5 2 0,0-3-2 0,0-1 5 15,-2-2-1-15,4-2-3 0,-2 2-2 16,1 0-6-16,-2-1 5 0,-1 4 3 15,-3 5 4-15,-1 3 4 0,0 4-4 0,-2 2-3 0,-2 4 2 16,-3 3 3-16,1 2 2 0,-5 3 4 0,3 2-8 16,-4 2-8-16,0 0 1 0,-1 0-3 15,2 2 4-15,-1 2 4 0,3 4-3 0,2 3-2 16,1 1 1-16,-2 5 1 0,3 0 2 0,-1 3 2 16,-2 3-3-16,4 0-4 0,-3 3 2 15,-1 0 1-15,2-2 3 0,-4 2 8 0,3-2-8 0,-3 2-3 16,-1-2-1-16,2-1-4 0,-2-4 2 15,0-1 2-15,0-1-4 0,-1-3-6 0,2 1-7 16,-2-2-12-16,0-2-13 0,0 0-25 16,0-3-22-16,0-2-39 0,-1-4-46 0,2-1-29 0,2-1-58 15,-2-3-179-15,1-1-429 0,3-4-299 0</inkml:trace>
  <inkml:trace contextRef="#ctx0" brushRef="#br0" timeOffset="604611.5156">30055 17197 880 0,'-2'0'518'0,"0"0"-141"15,-2 0-130-15,5 0-72 0,3 0-66 16,-1 0-11-16,4 0-2 0,3 2 0 0,4-2-15 16,6 0-19-16,1 0-11 0,8 0-11 0,1-2-8 15,-1-1-3-15,0 2 0 0,-4-2-4 16,-4 0 1-16,-1 2-4 0,-2-1-8 0,-6-1 1 15,0 1-4-15,-3 1 1 0,-2 0 2 0,-4 1-1 16,-2 0 1-16,-1 0 3 0,0 1 2 0,0-2-2 16,-1 1 1-16,1 1-5 0,0-2-6 0,0 1 1 15,-1 0-5-15,1 0-1 0,-1 1 0 16,1-1-9-16,-1 0-3 0,1-1-7 0,-1 1-9 16,0 1-8-16,-2-1-26 0,1 1-47 0,2 0-71 15,-1 2-107-15,0-2-150 0,1 1-295 0,1 2-572 16</inkml:trace>
  <inkml:trace contextRef="#ctx0" brushRef="#br0" timeOffset="606927.9102">30857 16983 1 0,'0'-2'285'0,"-1"-1"212"0,1-1-69 15,-1 0-74-15,1 2-69 0,0-1-70 0,0 2-42 16,0 1-41-16,1 0-33 0,-1 0-26 15,0 1-23-15,0 1-17 0,0-1-19 0,0 0-7 16,0 0-10-16,0-1-5 0,0 0 8 0,0 3 8 16,1 1 13-16,-1 0 10 0,1 5 7 0,-1-1 6 15,1 4 8-15,0 1 5 0,2 2-5 0,-1-2-4 16,-1 3-7-16,-2-3-9 0,1 1 1 16,-2 2-6-16,2 1-4 0,-3 2-4 15,2-1-6-15,0 1-2 0,0-1-2 0,0-2 1 0,0 3-3 16,1-3-3-16,-1-2-2 0,1-2-1 15,1-3 1-15,0 1 1 0,0-2 2 0,0-1-3 16,0 1-6-16,0-3 4 0,4-1-4 16,-4 0-1-16,0-2-12 0,0 0-26 0,0-1-26 15,0-1-31-15,2-2-26 0,-1-1-39 0,-1-1-92 16,1 0-220-16,0-1-412 0,4-6-184 0</inkml:trace>
  <inkml:trace contextRef="#ctx0" brushRef="#br0" timeOffset="607281.6326">30929 16934 563 0,'2'-3'477'0,"2"-1"-102"0,1 1-82 15,0-1-71-15,1 2-55 0,3 0-52 0,2-1-22 16,3 3-18-16,1 2-8 0,-2 2-11 15,5 2-5-15,-1 1-2 0,-1 3-3 0,2 0 0 16,2 5-7-16,-3-2-6 0,-2 5-7 0,3 1-5 16,-5 0 1-16,1 3-6 0,-2-5 1 0,-3 5-6 15,0-2-3-15,-3 1 3 0,-1 0-1 16,-3-1 6-16,-1 1-1 0,-3-2 2 0,-3 2-1 16,0-2-3-16,-4-2 6 0,0-1-3 15,-3 3 5-15,0-1-7 0,-3-2-6 0,3-2 0 0,1-3-1 16,-3-1 5-16,0 0 4 0,2-3-4 15,-2 0-4-15,-1-3-4 0,0 0-6 0,0 0-2 16,2 0-7-16,0-1-17 0,-1-2-20 0,3 0-24 16,2-2-43-16,3-3-61 0,0 3-105 15,5-4-353-15,2-3-804 0</inkml:trace>
  <inkml:trace contextRef="#ctx0" brushRef="#br0" timeOffset="607576.9111">31616 17017 1004 0,'2'-1'536'0,"0"-2"-176"0,-1 2-85 16,0 1-51-16,-1 0-73 0,0 1-49 16,0 2-42-16,0-2-20 0,2 1-1 0,1 3 11 15,-1 3 13-15,0 3 10 0,-1 4-3 0,4-3-7 16,-3 3-7-16,-1-1-8 0,0 3-7 15,-1 2-5-15,0-2-10 0,0 1-8 0,-1 3-4 16,-1-1-2-16,0-1-2 0,-3-1-1 0,3-1-2 16,0-1-4-16,-4 0 1 0,5-4 1 0,-1 2-2 15,1 0 0-15,-4 1-10 0,3-1-15 0,2-1-20 16,-2-4-22-16,1 1-34 0,0-2-66 16,1-3-71-16,1-1-118 0,0-3-201 0,0-2-385 15,1-3 13-15</inkml:trace>
  <inkml:trace contextRef="#ctx0" brushRef="#br0" timeOffset="607847.5476">31682 17018 375 0,'1'-7'592'0,"3"-2"-131"0,-1 2-152 16,0 0-57-16,5 4-66 0,3-3-51 0,0 1-27 15,5 1-21-15,-1-1-12 0,4 1-14 16,-1-1-10-16,2 3-7 0,-1-1-4 0,-2 2-7 16,0 0-7-16,-3 0-7 0,2 0-12 0,-5 1-3 15,2 0 0-15,1 1 0 0,-3 0 0 0,-1-1-3 16,-1 1-2-16,-2 0-3 0,0 0-2 0,1 2-6 16,-4 0-11-16,3 2-29 0,-4 0-52 15,3-1-69-15,-3-1-98 0,2 2-139 0,-2 5-326 16,-5-3-349-16</inkml:trace>
  <inkml:trace contextRef="#ctx0" brushRef="#br0" timeOffset="608083.4111">31622 17343 279 0,'6'3'571'0,"-3"-3"-140"0,5 1-33 0,3-2-51 15,0-2-93-15,7 2-79 0,0-3-64 0,4 1-35 16,0-1-27-16,0-2-15 0,3 1-7 16,-1-1-6-16,-2 1-8 0,-2 1-8 0,0 0-3 15,-1 1-2-15,-6-3 4 0,3 4 0 0,-3-2-5 16,-3 3-11-16,1-1-24 0,-3-1-31 16,1 1-52-16,-3 1-86 0,2-1-145 0,-1 1-369 15,1 0-572-15</inkml:trace>
  <inkml:trace contextRef="#ctx0" brushRef="#br0" timeOffset="608626.8706">32478 17135 1 0,'3'-4'548'16,"-1"-2"-94"-16,0 0-51 0,2 2-32 0,-2-1-74 15,-2 1-61-15,0 3-67 0,-1-2-44 0,-2 2-31 16,1-1-21-16,1 0-20 0,-1-1-12 0,-3 1-8 16,-1 1-8-16,-1 0-3 0,2 2 0 15,-3-1-5-15,-3 1-3 0,-3 0-3 0,-3 1 2 16,0 2 0-16,-5 2 7 0,1 4 0 0,-1-1-6 15,-3 4 2-15,3 2-9 0,-2-2-1 0,4 6 4 16,-1-1-7-16,3 3 3 0,1-1-3 16,4 0-5-16,3 1 4 0,3-3-4 0,6 0-2 15,2-2-5-15,5-1-2 0,0-4 2 0,5 0 7 16,5-2 8-16,2-4-2 0,3 1 3 0,2-4-4 16,4 0 0-16,-3-4 0 0,2-2 1 15,-1 0 3-15,-5-2-3 0,1-1 0 0,1 0 3 16,-5-4 1-16,1 2 3 0,-5-2 2 0,0 0 1 15,-3 1-2-15,-3 1 3 0,-1 2-1 0,-3 0 4 16,-2 2 0-16,3 3-3 0,-4 1 7 0,2 1-9 16,-2-3-2-16,-2 5 5 0,2-4-17 15,0 4 13-15,0-1-7 0,0-2-7 0,-3 2 4 16,2-1-12-16,1 1 8 0,0 4-2 0,0 2 8 16,-1 1-4-16,-1 1 0 0,-2 6 3 15,1 2-4-15,1-1 1 0,1 4-1 0,0-1-3 16,0-1 2-16,-1 3-1 0,2-3-3 15,2 4-30-15,0 0-88 0,0 1-140 0,-3 0-252 0,2-4-697 16,0-1 22-16</inkml:trace>
  <inkml:trace contextRef="#ctx0" brushRef="#br0" timeOffset="611760.9869">32997 17146 1 0,'0'-1'0'0,"0"-1"0"0,1 2 0 15,-1-3 289-15,2 1-7 0,-1 0-6 0,0-1-43 16,0 0-7-16,-1 0-24 0,2-1-30 0,-1 3-3 16,1-3-29-16,-1 2-19 0,-1-1-9 15,0 1-14-15,0 1-6 0,1-1-4 0,-1 0-10 16,1 1-4-16,-2 1-9 0,1 0-6 0,0 0-3 15,1-3-12-15,-1 6-11 0,0-3-12 0,-1 0-12 16,1 0-7-16,-1 0-5 0,1 0 0 16,0 1 0-16,-1 2 4 0,-2 0 1 0,1 2 7 15,0 2 7-15,-2 2-1 0,1 1 1 0,0 3-3 16,0 1-7-16,-3 1 3 0,3 2 4 16,2 0 1-16,-2 2 1 0,2-1-5 0,-1 3-7 15,1-3-1-15,0 2 4 0,0 0 1 0,-1 0 1 16,0 0-5-16,-1-1-8 0,2-1 5 0,-1 0 2 15,1 0 3-15,-2-1 4 0,0 11-5 16,3-17-4-16,-2 2 2 0,-1 5 0 0,1-9 1 0,1 0 3 16,2-4-5-16,-1-1-4 0,0-1 4 15,0-3 5-15,-1 0 7 0,2 1 7 0,-2-1-2 16,2 0-2-16,-1 0-8 0,0-4-3 0,-1 0-6 16,4-5-1-16,-3 5-4 0,1 0-3 0,-1-1-1 15,0-4-2-15,1-5 5 0,-2-1 3 16,1 7 0-16,0-1-4 0,2-5 0 0,-2-2 0 15,0 7 0-15,1-2 8 0,-1 3-2 0,1-1-1 16,2 1-1-16,0-1-3 16,-1 0 1-16,2 1-3 0,2 1-8 0,-2 0-6 0,2 0-8 15,2 2 0-15,-1 2 5 0,4 0 7 0,-1 2 3 16,3 0 0-16,1 2 3 0,1 1-1 0,1 1 6 16,1 0 3-16,1 2 0 0,-2 1 0 0,3-3-1 15,0 1-1-15,-2-2 2 0,2 0 5 16,0 0 2-16,-3-1 0 0,4-2 0 0,-6-1-1 15,3 0 6-15,-5 0 4 0,2-1 2 0,-1 0 4 16,-3-3-5-16,-1 1 1 0,-4 0 4 16,1-1 3-16,-2-1 4 0,4 0 0 0,-4 0-6 0,0-2-3 15,-2 2 3-15,0-1 1 0,0-1 1 16,-1 1-2-16,0 0-6 0,-2-1-1 0,1 1 2 16,-1-1 6-16,1 1 6 0,0 2 1 0,-2-2 1 15,1 1-2-15,0 1-1 0,0 1 9 16,1 1-1-16,1-1 1 0,-2 0-6 0,1 2-11 15,-1 1 4-15,1 0-4 0,0 1-2 0,1 1 1 16,-1 0-16-16,0 0-8 0,0 0-3 16,0 3-3-16,1 0 8 0,0 3 7 0,-1 1-1 15,1 1-2-15,-1 3 1 0,0 2-1 0,2 4 9 16,-1 2 0-16,2 2-2 0,-2 0-1 0,0 3-4 16,-1 2 5-16,0-1-3 0,1 1 5 15,-1 1-6-15,-1-2-2 0,0 1 2 0,-2-1-1 16,2-1 4-16,0 0 2 0,1-2-4 0,-2 0-4 15,-1-3-8-15,0 1-13 0,2-4-32 0,1 0-54 16,-1-2-97-16,1-1-197 0,0-1-701 0,0-2-466 16</inkml:trace>
  <inkml:trace contextRef="#ctx0" brushRef="#br0" timeOffset="614033.2229">31699 17383 1 0,'0'2'0'0,"0"-4"0"0,0 1 0 0,-1 1 0 0,1 0 0 0,-1 0 0 16,1 0 0-16,0 0 0 0,0 1 0 15,0-1 0-15,0 0 0 0,0 0 0 0,0 0 0 16,0 0 0-16,1 0 27 0,-1 0 89 0,0 0-2 16,0 0 3-16,-1 0-4 0,1 0-8 0,-2 0-17 15,2 0-15-15,-2 0-9 0,1 0-2 16,1-1 6-16,-1 1 2 0,-1 0-2 0,2 0-6 16,-1 0-9-16,1 0-2 0,0 0 7 0,-1 0 9 15,2 0 11-15,-1 0 10 0,0 1-4 0,1-1 0 16,-1 0-5-16,0 0-14 0,1 0-8 15,-1 0-11-15,0 0-10 0,1 2-4 0,-2-4-5 16,1 4-8-16,0-2-6 0,0 1-8 0,0-1-8 16,0 1 1-16,-1 0 7 0,1 3 7 0,-1-1 7 15,0 2-1-15,1 0-1 0,-2 1 2 0,-1-1 2 16,3 1 11-16,-2 1 6 0,-1 1 0 0,-2 0-1 16,3 1-7-16,-1-1-2 0,-2 2-5 15,4-1 1-15,-2 2-4 0,-2 0-3 0,3 2-2 16,0-1 1-16,-1 1 3 15,-1 4-2-15,3-5-1 0,-1 5-5 0,0 0-4 0,-1-2 0 16,0 2 2-16,3 1 2 0,-2 0-2 0,0-2-2 16,-1 4-3-16,0-4-3 0,2-4 3 0,0 3 1 15,0-2 2-15,0 2-2 0,0-3-4 16,-4 0 1-16,4-4-4 0,1 1 6 0,-1-2 0 16,1-1-1-16,0-1 0 0,-1 0-1 0,1-2 4 15,-1-1 2-15,1-1 1 0,0 0-2 0,0 0-1 16,0-2 3-16,0 1 4 0,0-1 6 15,0 1 5-15,0 0 4 0,0 1 3 0,1-1-4 0,-1-2 0 16,0 3-1-16,1-3-15 0,-1 2-15 16,1-2-27-16,0-5-42 0,4 4-52 0,0-3-115 15,3 0-393-15,2-1-887 0</inkml:trace>
  <inkml:trace contextRef="#ctx0" brushRef="#br0" timeOffset="616085.3932">23154 17967 1 0,'1'-1'48'0,"-1"0"-64"15,1 1-15-15,4 0 30 0,-2 1 1 16,0-2 0-16,2 1 0 16,-1 0 3-16,3 0 26 0,-4 1 3 0,5-1 7 0,-4-1 12 0,5 1 27 15,-3 0 36-15,-2 1 24 0,2 0 6 16,-1-1-4-16,4 2-14 0,1-2-15 0,0 0-7 15,3 0-5-15,4 0-4 0,1 0-7 0,1-3-7 16,3 2-12-16,1 0-10 0,3 0-11 0,-2 1-7 16,4 0-4-16,0-3-4 0,0 2 5 15,2 1-1-15,1 0-3 0,4 1-3 0,-3-1-9 16,0 0 3-16,0 0-1 0,4 0 3 0,-1 3 5 16,3-2-4-16,1 0 5 0,-2 0-3 15,3-1-1-15,-1 1 3 0,4-1-4 0,2 2-5 0,0-1-2 16,2-2-2-16,-4 1-3 0,4 0 5 0,-2 1 1 15,5 2-4-15,-3 0 3 0,3-2-4 16,-4-1 0-16,4 1 1 0,1 0-2 0,-1 1-2 16,1 0-4-16,0 0 1 0,2-1-4 15,1 0 4-15,0 0 1 0,-1 3-5 0,2-1 4 16,0 0-2-16,0-2-1 0,3 0 3 16,0 0-1-16,-1 2-2 0,4-1-1 0,-1 2-1 0,4 0 0 15,-2-1 1-15,1 0 3 0,0 3-3 16,0-2 2-16,-2 0-4 0,3-1 3 0,-3 1 0 15,2-2-5-15,-1 3 2 0,0 1-7 16,1 0-2-16,-2-1 4 0,2 0 4 0,1 1 3 16,-1 2-1-16,1-1-1 0,-1 0-4 0,0-2-2 15,1 0 6-15,-1 0-3 0,2-1 0 0,-3 2-2 16,4-1-5-16,-4 1 5 0,4-3 0 0,1-2 4 16,-1 4 2-16,1 0-3 0,3 2-1 0,-4-2-3 15,1 0 2-15,-1 1-2 0,0 0 0 0,1 2-1 16,-4 0-4-16,4 0 4 0,-35-4 17 15,8 0 4-15,0 0 2 0,7 0-3 0,0 2-19 16,6-1-6-16,0-2 5 0,6 2 0 0,1 0 8 16,-4-1-2-16,0 0-11 0,-1 0 2 15,2-1-2-15,-2 1 15 0,-1-1 1 0,0 2 4 0,0 0-12 16,-1-2-11-16,-1 0 9 0,1 0-2 16,-2-1 14-16,-1 1 2 0,0-2-13 0,1 1 2 15,-1-1-9-15,0 0 8 0,1 3 15 16,1-3-4-16,0 1-2 0,1 0-19 0,0-1 5 15,-1-1-6-15,1 2 20 0,-1-1 4 0,-1 0-8 16,-1-1 1-16,-3 2-5 0,1-2 6 16,0 1 5-16,1-1-2 0,-4 1-6 0,4-1-7 0,0 0-5 15,-4 0 7-15,5 0 8 0,-2 0 9 16,-1 1 5-16,2 1-10 0,1-1-10 0,0-1 2 16,0 2 4-16,0 1 4 0,1-1 3 0,1-1-18 15,-1 1-1-15,0 1 2 0,5-1 5 0,-1 2 15 16,2-1-10-16,-2 2-3 0,5 1-5 15,-3-3 3-15,4 2 12 0,-4-1 2 0,3 0 3 16,0 1-15-16,0-1-6 0,0 0 1 0,-2-3 2 16,-1 2 17-16,3-1-3 0,-2 0 2 0,-3-1-8 15,3 1-4-15,-4-1 16 0,3 1-5 0,0-1 6 16,-1 1-8-16,-4 0-14 0,5-1-1 16,-2 1 2-16,-1 1 4 0,3-1-1 0,-3 0 2 15,2 1-9-15,1-1-3 0,-1 3 6 0,0-3-3 16,1 2 11-16,1-2-8 0,-1 2-18 15,1-1 19-15,-1 1-8 0,-2 2 19 0,3-2 5 16,-5 2-13-16,0-2-9 0,-2 0-10 0,-3 1 15 16,1-2-6-16,-4 2 14 0,1-2-2 0,-6 0-14 15,0-1 10-15,-5-1-6 0,-2 0 10 0,1 1 10 16,-7 0 0-16,-2 0-8 0,-3-2-9 16,-3 1 7-16,-5-2-7 0,1 1 15 0,-4 1 0 15,-3-2-16-15,0 1 9 0,-3-2-8 0,-1 2 3 16,-2 0 13-16,1 0-7 0,-1 0-9 15,-2 0-16-15,0-2 12 0,0 2-7 0,0 0 17 16,1 0 9-16,-1 0-23 0,0 2 4 0,-1-2-9 16,1-2 6-16,0 4 9 0,0-2 3 0,0 0-7 15,0 0-17-15,-1-2-3 0,-1 2-16 16,0-1 15-16,4 1-1 0,-4 0-36 0,2 0-5 16,-1-1-57-16,-2 1-60 0,1 0-108 0,-3 0-274 0,-5 0-522 15</inkml:trace>
  <inkml:trace contextRef="#ctx0" brushRef="#br0" timeOffset="620134.1718">23172 17969 1 0,'1'-2'0'15,"0"0"0"-15,1-1 0 0,-2 0 0 0,0 0 0 16,1 0 0-16,-1 1 0 0,0-1 0 16,1 0 0-16,2 0 107 0,-3-1 8 0,1-1-8 0,-1 1-10 15,1-1 3-15,0 1-2 0,-1 0 16 16,1-2 18-16,0 1 14 0,-1 0 12 0,0-1-9 15,1-2-21-15,0 1-13 0,-1-5-9 0,3 0 2 16,-2-3-4-16,-1 2-1 0,0 1-9 16,1-1-11-16,-1-2-15 0,1-2-8 0,0-3-6 15,0-3-15-15,0 0 3 0,0-2-8 16,3-3-6-16,-3 0-2 0,0 0-2 0,-1-1 0 0,0-2-5 16,-1 0 1-16,1-1-1 0,-1-2-1 15,1 2 5-15,-5 1 0 0,4 2 0 0,0-2-1 0,-1 1-3 16,0-1 0-16,-2 2-2 0,3 1 0 15,0 1 1-15,-1 0-3 0,-3 2-1 0,3-1 0 16,-1 1 0-16,1 1-2 0,-3 1 2 0,3 0-4 16,-1-1 0-16,-3 0 4 0,5-1-6 15,-1-1 2-15,1 3-2 0,-2-1-4 0,2 1 1 16,1 0-1-16,0 1 0 0,0 2-1 0,1 1 1 16,2 0-2-16,-3 0-1 0,1 0 3 0,-1-1-3 15,1 4 3-15,-1 1 2 0,0-1-4 16,0 2 2-16,0 0-1 0,0-1 2 0,0 3-4 15,0-1 3-15,0 1-2 0,0-1-2 0,0 0 6 16,1-2-4-16,-1 2 3 0,1 0 4 0,-1 1-11 16,0 0 3-16,0 0-3 0,1 0-1 15,1 4 3-15,2-3 1 0,-3 3-2 0,1 0 0 16,-1-2 0-16,3 2-1 0,-3 1 4 0,0 1 1 16,0-1-5-16,0 4 3 0,1-1-5 15,-2 0 3-15,1 1 0 0,-1 1-3 0,1 0 0 0,2 1-8 16,-3 0 1-16,1 0-4 0,0 1-1 15,1 0 1-15,-1 0-3 0,1 0 3 16,3 0 0-16,-2-1 1 0,4 2 8 0,-1-1 1 16,1 0 4-16,2 0-1 0,0 0-1 0,4 1-1 0,-2-1 0 15,6 0 4-15,0 1-2 0,-1 0 2 16,4 1-3-16,5-2-1 0,-1 1 3 0,0 0-1 16,4 1 2-16,0 1 2 0,-3-1-3 15,4-1 0-15,2 2 0 0,0-2 1 0,5 0-1 16,-2 0 2-16,3-1-1 0,-1 2-2 0,2-2 2 15,3 1-2-15,-2-2 3 0,4 1 1 16,3-2-3-16,-1 2 2 0,3 0-2 0,-1-1 1 16,6 1 2-16,-1-2 0 0,3 0-1 0,-2 0-2 0,4 0 3 15,3 0-2-15,0-1 5 0,3 2 2 16,-1-3-4-16,4 3 1 0,-1-1-3 0,3 1 1 16,-2-1 2-16,4 1 0 0,-1 0-1 0,0 1-2 15,2 0 2-15,-5 0-6 0,4 0 2 0,1 1 2 16,-2 0-5-16,0 1 3 0,0 0 0 15,-1-1 0-15,5 0 2 0,-4 2 1 0,1-2 0 16,2 2-3-16,-1 0-2 0,0-1-1 0,3-1 1 16,-2 3 2-16,3-2 2 0,-1 1 0 0,-1 1-1 15,0-1 0-15,-2 3 4 0,-2-2-1 16,2-1-1-16,-3 0-3 0,1 0 0 0,-1 0-1 16,-1 4 4-16,4-4 4 0,-2 1-4 15,2-1 2-15,0 0-1 0,-2-1-3 0,-1 1 4 16,2 1 0-16,-4 0-2 0,1-3-2 0,0 1 1 15,-1 1-3-15,-1 0 4 0,2 0 2 0,-1 0-3 16,0-1 2-16,4 4-2 0,-4-3-1 16,2 1 4-16,1 0-2 0,-2 0 2 0,1 3 0 0,-3-3-4 15,0 2 1-15,-2-1-1 0,1 2 0 16,-1-1-3-16,-2-2 3 0,-3 1-2 0,0 0 2 16,0 2 5-16,-5-3-7 0,6 3 1 0,-5-4 0 15,3 2-2-15,-2 2 3 0,1-3 0 0,-1 2 2 16,4-1-3-16,-3 0 6 0,1 0-5 15,0-1 0-15,-5 0 4 0,1 1-4 0,-1 0 4 16,-3-2-4-16,1 1-1 0,-6-1-3 0,3 0 1 16,-4 1 4-16,0-1-1 0,-3 2 4 0,-1-3-1 15,0 0-4-15,-3 0 8 0,2 0-7 16,1 0 2-16,-1 1 0 0,-3-2-4 0,1 2 4 16,-2-2-2-16,-2 0 1 0,4 3 1 0,-3-3 1 15,4 1 0-15,-4 0-4 0,-2-1 4 16,2 0-5-16,4 0 1 0,-4 0 4 0,2 0-6 0,-2 1 5 15,0-2-3-15,-1 1 2 0,3 0-1 16,-1-1 1-16,2 1 2 0,0-1-2 0,2-1 2 16,-3 1-4-16,1 0 3 0,-3 1 2 15,-2-1-6-15,5 0 5 0,-1-1-4 0,-2 0 0 0,4 1 6 16,-4-1-1-16,2-1-2 0,-1 2 0 16,-1-2 4-16,3 2-6 0,-3-1 2 0,3 0 0 15,-2 1-9-15,0 0 8 0,2 0-2 0,-3 0-1 16,5 1 6-16,-5 0-6 0,5 0 4 15,-4 0-3-15,1 2 3 0,-3-2-4 0,-1 1 2 16,-1-1 2-16,0 1-6 0,-3 2 6 16,2-3-4-16,0 1-1 0,-1 0 6 0,-3 1-4 0,0-1 4 15,-1 0-3-15,-1 0-2 0,0 0 0 0,1 0-1 16,-3 1 4-16,1 0-5 0,1-1 3 0,0 1-1 16,-1-2-2-16,-1 0 9 0,0 0-6 15,0 1 1-15,-2-1 0 0,2-1-5 0,0 1 3 16,-2-1 1-16,0 0 2 0,2 0-5 15,-3 0 5-15,5 0-2 0,-3 0-3 0,-1 0 10 16,1 0-10-16,-1 0 2 0,2 1 1 0,2 1-7 16,-2-2 8-16,2 0-2 0,-3 0 0 0,1 1 4 15,-2 1-2-15,3-1 1 0,-2 0-4 16,0-1 5-16,0 1-7 0,-1-1 4 0,2 1 2 16,0 3 10-16,0-3 5 0,-12-1-4 0,4 0 1 15,0 2-15-15,0 0 0 0,2-2 2 0,0 1-5 16,3 0 5-16,0 2-6 0,0-2 2 0,3 0 2 15,-3 1-7-15,0 0 9 0,0 0-4 0,1-1 0 16,2 1 3-16,-2 0-3 0,3 1 2 16,-2-2-4-16,1 0 5 0,1 1-3 0,0 0 2 15,0-1 3-15,-1 0-8 0,0 0 5 16,-1-1-1-16,-4 0 1 0,1 0 6 16,-3 0-3-16,0 0 1 0,-4-1-2 0,0 1 0 0,-3 0-1 15,1 0 2-15,-2-1 3 0,0 1-5 0,1 0 4 16,-2 0-2-16,-2 0-3 0,2-1 7 15,-2 1-6-15,3 0 4 0,-1 0-3 0,0-2-3 16,1 2 1-16,0 0-2 0,2-1 6 0,0 2-5 16,1-2 4-16,0 1-2 0,-2 0-4 15,3-1 8-15,-1 1-4 0,0 0 2 0,-1 0 1 0,-2 0-7 16,5 1 3-16,-6-1-2 0,0 1 4 0,4 1-1 16,-1-1 2-16,-1 0-3 0,-1 0-3 15,1-1 5-15,-4 1-4 0,5 0 5 0,-8-1 0 16,7 3 1-16,-7-3-2 0,0 0 1 0,0 0 2 15,0 0-4-15,0 0 5 0,0 0-5 16,0 0-3-16,27 9 3 0,-27-9-4 0,0 0 3 16,0 0 2-16,0 0-6 0,28 8 3 0,-28-8-3 15,0 0 3-15,0 0 2 0,22 7 1 0,-22-7-2 16,0 0-4-16,0 0 2 0,26 11-4 16,-26-11 4-16,0 0 2 0,0 0-3 0,24 14 3 15,-24-14-2-15,0 0-1 0,0 0 5 0,0 0-3 16,26 19 4-16,-26-19-5 0,0 0 2 15,0 0-3-15,0 0 0 0,0 0 8 0,25 27-9 0,-25-27 9 16,0 0-6-16,0 0 0 0,0 0 7 16,4 27-5-16,-4-27 5 0,0 0-6 0,0 0-1 15,0 30-1-15,0-30 4 0,0 0 2 0,0 26-3 16,0-26 3-16,0 0-5 0,0 31 1 0,0-31 4 16,0 0-3-16,0 35 3 0,0-35-3 0,0 25-4 15,0-25 2-15,0 27 2 0,0-27 3 16,0 28 1-16,0-28 1 0,0 29-2 0,0-29-5 15,0 28 3-15,0-28 0 0,0 30 1 0,0-30 0 16,0 28-5-16,0-28-1 0,0 28 0 16,0-28 6-16,0 27 5 0,0-27-2 15,0 26-2-15,0-26-6 0,0 24-1 0,0-24 1 0,0 0 4 16,0 37 4-16,0-37-8 0,0 24 2 16,0-24-5-16,0 24 8 0,0-24 6 0,0 24-5 15,0-24-1-15,0 26-7 0,0-26-1 0,0 24 5 16,0-24 4-16,0 25 1 0,0-25-3 0,0 27-3 15,0-27-2-15,0 26 1 0,0-26 11 16,0 26-3-16,0-26 0 0,0 25-7 0,0-25-8 16,-4 25 8-16,4-25 6 0,-4 25 3 0,4-25 1 15,-5 28-3-15,5-28-7 0,-3 25 6 0,3-25 3 16,-3 23-3-16,3-23 2 0,-4 25-7 0,4-25-2 16,0 0 7-16,-6 34 3 0,6-34 1 0,-3 23 2 15,3-23-3-15,-2 24-2 0,2-24 5 16,0 0 2-16,-5 33-3 0,5-33 2 0,-2 25-5 15,2-25-8-15,-4 27 5 0,4-27 4 0,-3 23 6 16,3-23 5-16,-2 25-8 0,2-25-10 0,-3 26 0 16,3-26 6-16,-2 24 2 0,2-24 15 15,-3 26-10-15,3-26-14 0,-2 24 4 0,2-24-9 16,-4 25 29-16,4-25-10 0,-2 25 0 0,2-25-12 16,-3 25-25-16,3-25 24 0,-6 25-2 15,6-25 12-15,-3 25-7 0,3-25-12 0,-3 25 0 16,3-25 1-16,-6 23 18 0,6-23 9 0,-6 25-3 15,6-25-12-15,-2 24-18 0,2-24 7 16,-6 24 5-16,6-24 12 0,0 0 1 0,-10 35-14 16,10-35-4-16,0 0-1 0,-8 32 17 0,8-32 6 15,0 0 2-15,-6 32-9 0,6-32-15 0,0 0 10 16,-11 29-9-16,11-29 19 0,0 0-6 0,-10 28-21 16,10-28 17-16,0 0-11 0,-6 24 13 15,6-24 12-15,0 0-9 0,0 0 1 0,-9 30-15 16,9-30-2-16,0 0 5 0,0 0 9 0,-11 25 14 15,11-25-15-15,0 0 1 0,0 0-18 0,0 0 12 16,-8 29 20-16,8-29-7 0,0 0 3 0,-6 23-19 16,3-11-5-16,3-12-7 0,-3 9 19 15,3-9 9-15,-4 10-8 0,4-10 4 16,-3 11-12-16,0 0-5 0,3-11 24 0,-4 11-1 16,4-11-5-16,-1 11-7 0,-2-3-21 0,3 1 7 0,0-2 16 15,-1 1 11-15,2-1-9 0,-1-7 6 16,-1 6-21-16,1 0 0 0,-2 0 28 15,0-3-19-15,1 1 18 0,1 1-14 0,0-3-21 0,-1 0 12 16,1 3 2-16,0-3 18 0,0-1-5 16,0-1 5-16,0 2-21 0,0 0-7 0,-2-1 24 15,0 0-16-15,2 0 18 0,1 2-10 0,-2-2-20 16,1 1 10-16,-1 0 1 0,1 0 29 0,0-1-8 16,1 1 0-16,-1-1-22 0,0 0-11 0,-1-1 24 15,0 2-10-15,2-4 20 0,-1 4-6 0,-1 0-21 16,1-2 10-16,-3 1-4 0,3-1 12 0,0 1 16 15,0-1-12-15,0 1-3 0,0-1-5 16,-2 3-6-16,2-3 19 0,-2 0 2 16,2 0 3-16,0 0-11 0,0 0-4 0,0 0-1 0,0 0 2 15,0 0 14-15,0 0-4 0,0 0-8 16,-28 18-15-16,28-18 10 0,0 0-15 0,0 0 20 16,-28 10 8-16,28-10-25 0,0 0 22 15,-28 10-12-15,28-10 5 0,-25 4 15 0,25-4-7 16,-30 1-7-16,30-1-17 0,-43-1-7 0,0-2-4 15,-8-3 10-15,-4-1 4 0,-3-4-30 0,-8-2-44 16,0-1-96-16,-5-1-261 0,4 0-792 0</inkml:trace>
  <inkml:trace contextRef="#ctx0" brushRef="#br0" timeOffset="884856.6436">1854 10501 1 0,'0'-2'0'0,"-3"-1"0"15,0-3 0-15,-1 2 64 0,3 0 166 0,-1 1-33 16,-1 0-37-16,1 0-25 0,1-1-19 15,0 3-9-15,0-2-3 0,-1 1 6 0,1 0 5 16,0-1 11-16,-1-1-1 0,0 0-12 0,1 1-15 16,0-1-23-16,1 1-17 0,0 2-5 15,0-2-7-15,-1 2 1 0,1-3 3 0,-1 2 0 16,1 1 7-16,0 1 1 0,0 0 2 0,0 0-7 16,-2 0-8-16,2 0-8 0,2 0-6 0,-2-2-2 15,0 4-1-15,1-2-5 0,-1 0-6 16,0 0-7-16,0 1-3 0,0-1-2 0,0 1 1 15,0-2 0-15,0 1-4 0,0 0 0 0,-1 0-6 16,1 0-1-16,0 1-1 0,0-1-2 0,0 1-1 16,0 3 3-16,1-3 5 0,0 3 3 15,0 0 7-15,2 1-2 0,1 2-1 0,-1 1 1 16,-1-1-1-16,3 3-1 0,-2-1 2 16,-1 2 1-16,3-1 3 0,-2 2-3 0,0-1-2 0,2-2-1 15,-2 2 0-15,2-4 1 0,-3 1 0 16,0 1 0-16,-1-1-1 0,4-1-2 0,-3 2 2 15,0-3 1-15,-2 2 2 0,2 0-3 16,0-3-1-16,0-2-2 0,0 0 3 0,-1-1 3 16,1-1 3-16,-1 0 5 0,0 1 4 0,3-2 6 0,-2 0 12 15,0 0 5-15,2-2 5 0,2 1-4 16,2-4-9-16,4-2-8 0,2-2-6 0,3-4-4 16,-1 1-4-16,2-2-2 0,0-1-3 15,2 0-3-15,1 0 2 0,4-2-2 0,-4-2 4 16,2 1-1-16,1 1-4 0,0-3 2 0,-4 3-6 15,0-1 5-15,-6 1-1 0,4 2 1 0,-6 2-2 16,-1 2-4-16,-1 3 3 0,-1 0 0 16,0 1 3-16,-6 4 1 0,2-2-2 0,-2 3 0 15,-2-1-2-15,0 0 5 0,-1 2 1 16,0 0 3-16,0 1-2 0,0 1-3 0,-1-1-2 0,1 0-5 16,0 1 2-16,0-2-5 0,0 1-9 15,0 1-8-15,-1-1-29 0,0 2-16 0,0 2-39 16,-2 2-64-16,-1 0-97 0,1 8-229 0,-5 0-442 15,-1 1-222-15</inkml:trace>
  <inkml:trace contextRef="#ctx0" brushRef="#br0" timeOffset="885472.9592">1559 10892 1 0,'-2'-2'117'0,"1"-2"278"15,-4-3-60-15,4 4-28 0,2-2-24 16,-1 1-32-16,0 1-35 0,2-3-26 0,-2 2-41 15,3 2-28-15,-3 1-28 0,1 0-20 0,0 0-10 16,-1 1-13-16,0 0-10 0,0 0-15 16,0 1-8-16,0-1-8 0,0 0-5 0,0 1-1 0,0-1-7 15,0 0 1-15,0 1 0 0,2 0-3 16,-1 1 8-16,3 1-2 0,0 3 1 0,-2-2 1 16,4 1-2-16,-3 0 2 15,5 3 2-15,-5 0 4 0,4-1-4 0,-3 3 1 0,4-3-1 0,-2 0-4 16,-1-1 4-16,1 1 2 0,-2-1 2 15,2-1-2-15,-1-1 1 0,4 1-1 16,-3-2 4-16,-2 0 6 0,3-2 1 0,-2 0 4 0,4 0 2 16,1-1-1-16,0 0 6 0,2-3 4 0,4-3-1 15,2-1 2-15,-2-1-8 0,9-4-6 16,-1 0-4-16,6-3 0 0,1-2-5 0,0-1-1 16,3-2-3-16,0 0-6 0,-1-1 6 0,2 0 1 15,-2-1 0-15,-1 3 1 0,-1-4-2 16,-1 1 1-16,-4 0-3 0,1 1 3 0,-6 2-2 15,-1 2 0-15,-1 2-2 0,-1 2-4 0,-6 2 7 16,-2 2 1-16,0 2 7 0,-5 0 4 0,-1 3-1 16,-2 1 3-16,-1 0 1 0,-1 3 4 0,0-1 0 15,0 1-2-15,-1 1-2 0,1-1-10 0,0 3 1 16,-1-3-3-16,1 0-2 0,-1 0 2 16,0 0-9-16,1 1-8 0,-2-1-9 0,2 1-7 15,-1 2-5-15,-2 4-25 0,-3 6-67 0,1 1-149 16,2 6-509-16,-1 5-876 0</inkml:trace>
  <inkml:trace contextRef="#ctx0" brushRef="#br0" timeOffset="891094.2423">2619 7126 1 0,'0'-1'0'0,"0"-2"0"16,0-1 0-16,-2 1 0 0,2 1 0 0,0 0 0 16,2-2 0-16,-2 3 0 0,1-1 0 15,-1-1 0-15,0-1 0 0,0 3 0 0,0-2 0 16,0 3 0-16,0-3 7 0,0 1 153 0,0 0 10 16,0 1-3-16,-1-1 5 0,-1-1 5 15,2 1 0-15,-1-1-12 0,1 0-10 0,0 2-17 16,-1 0-17-16,0-1-18 0,1 2-21 0,0-1-19 15,-1 1-20-15,1 0-15 0,0 0-13 0,0 0-7 16,0 0-6-16,0 0-3 0,0 0-3 0,0 1-5 16,0-1-9-16,0 0-10 0,0 0-13 15,0 2-10-15,0-2-10 0,0 0 6 0,0 1 14 16,0 0 18-16,1 2 21 0,-1 0 5 0,1 0 2 16,0 1-2-16,0-1-2 0,1 0 3 15,-1 1 0-15,1 2 0 0,1-3 1 0,-2 2-3 16,-1-1 1-16,3 0-2 0,-2 1 2 0,1 0-1 15,1 0 0-15,-2-1-1 0,1 0-1 0,1 1 5 16,1 1 0-16,-2-3 4 0,3 2 3 0,-1-1 2 16,0 0 3-16,3 3 1 15,-3-3 1-15,2-1-2 0,0 2-1 0,-2-2-2 0,3 3-3 16,-1-2 2-16,-1-2 4 0,1 1 1 16,-1 0 6-16,-1-2 3 0,1 0-1 0,-1 1 1 0,2-1-2 15,-3-1-3-15,1 1 1 0,1-1 1 0,0-1 2 16,2 1 4-16,-1-1 3 0,1-1 0 15,2 0-1-15,0-3-3 0,4 0-5 0,0-2-3 16,1 2-5-16,1-1-2 0,-2 1-4 16,-1-3 0-16,1 2-3 0,-2 0 2 0,1 3-1 15,0-5-2-15,-1 4 3 0,-1-1-3 0,-1 0 2 16,-3 2 1-16,0-1 1 0,1 0-1 0,-3 1 2 16,0 0 2-16,0 0 2 0,-2 1 4 0,-1 1-1 15,-1-1 1-15,2 1-2 0,-1 0-2 16,-1 0-1-16,1-1-4 0,1 0-1 0,-2 2-1 15,0-1-1-15,0 1 1 0,1-1-1 16,-1 1 0-16,0-2 0 0,0 2-2 0,-1 0 0 16,1 0-3-16,0 0 0 0,0 0-2 0,0 0-2 15,0 2-2-15,0-2-4 0,0 0-6 0,0 0-7 16,-2-2-11-16,4 4-2 0,-2-1 5 16,1 4 8-16,0 0 8 0,-1 1-12 0,2 2-47 15,-2 4-106-15,3 1-196 0,1 1-320 0,-1 2-427 16</inkml:trace>
  <inkml:trace contextRef="#ctx0" brushRef="#br0" timeOffset="892443.464">3459 7317 1 0,'0'-1'0'0,"0"0"0"0,0 0 0 0,0-3 0 15,-1 3 0-15,1-1 0 0,0 1 0 0,0-2 0 16,0 2 12-16,0 0 96 0,-1 0-3 15,1 0-11-15,0-1 1 0,-1 2 2 0,1 0 12 16,0-1 7-16,0 1 3 0,0 0 5 0,0 0-12 16,0 0-16-16,0 0-25 0,-1 0-26 0,1 0-16 15,0 0-10-15,1 0-2 0,-1 0-6 16,0 1-4-16,0-1 1 0,0 0-8 0,0 2 0 16,0-2-2-16,0 0-4 0,0 0-1 15,0 0-4-15,0 0-4 0,0 0-2 0,0 0-2 16,0 1-7-16,0-1-10 0,0 1-16 0,0 0-23 0,0-1 5 15,1 1 21-15,0 0 23 0,-1 1 28 16,1 0 6-16,1 0-6 0,-1 3-1 0,0-2 1 16,2 0-1-16,-2-2 1 0,0 2-1 0,0 0-1 15,2 1 0-15,-1-1 0 0,0 2 0 16,-1-3 1-16,1 2 0 0,-1-1 0 0,-1 1 0 16,2 0-1-16,0 1 0 0,0-2 0 15,-1 0 1-15,0 1-3 0,0 0 4 0,1-1-1 16,-2 0 2-16,2 1 3 0,1 1-3 0,-3-1 3 15,1 1-4-15,0-1 0 0,0 1-1 0,0-1 1 16,-1 0 0-16,0 0 0 0,0-1 0 16,2 2-2-16,-1-1 2 0,0-1 2 0,1 1 0 15,-1-1 2-15,0 1-1 0,0 0 0 0,0-1 1 16,-1 0-1-16,3-1 1 0,-2 1-2 0,-1-1 1 16,2-1 0-16,-1 2-1 0,0-3 2 0,0 2-1 15,-1-1 1-15,1 0 1 16,-1 1 0-16,0-1-1 0,2 0 2 0,-1 0-2 0,0 0 1 15,-1 2 0-15,3-2 1 0,-2 0 1 0,0-1 6 16,0 1 2-16,-1-1 1 0,1 1 2 16,-1 0-3-16,0 1 3 0,2-1 0 0,-1-1 0 0,0 0 3 15,1 0-4-15,-2 1 2 0,1 0 0 16,0-1 0-16,-1 0 2 0,1 0 1 0,-1 0 2 16,2 1 1-16,-2-1 6 0,0-1 5 0,1 1-1 15,0-1 1-15,2 1-4 16,-2 0-7-16,0-1-2 0,2 1-2 0,-3-1-1 0,4 1 2 15,0-2-1-15,-3 1-3 0,2 0 1 0,1 0-2 16,-1 0-1-16,0-4 2 0,1 3-3 0,1-1 0 16,2 1-1-16,-2 0-3 0,3-2 1 0,-1-1 0 15,0 0-1-15,1 2-1 0,-1-2 0 0,3 1 0 16,0 0 1-16,-1-1 2 0,1 0 1 16,2 1 3-16,-2-3 0 0,2 3-3 0,0-3 1 15,1 0-2-15,1-2-1 0,-1 0 4 0,4 2 1 16,-3-2 2-16,0 0 1 0,1-2 2 0,-1 0 0 15,2 3-1-15,-1-2-2 0,0 1-1 16,2-2-4-16,-1 0-1 0,0 1-1 0,1 0-4 16,-1 1 1-16,-2 0-3 0,-1 0-1 0,0 0 3 15,-1 2-1-15,0 0 0 0,-3 4 0 0,-1 0-1 16,-1 0-2-16,1 0 3 0,-3 0-1 16,-3 0-1-16,3 2 4 0,-4 0-1 0,1 0 0 15,-2-2 3-15,1 2-5 0,-1 0 1 0,1 1-2 16,-2 1-1-16,1-1 1 0,0 0-1 0,0 0-1 15,0-1-2-15,0 1 0 0,0 0-1 16,0 0-2-16,0 0 4 0,0 0-4 0,0 0 0 16,0 0-1-16,-1 2-5 0,1-2 0 0,0 0-5 15,0 0-4-15,0-1-4 0,0 1-8 16,1 1 5-16,-1 3 3 0,4 0 5 16,-1 0-4-16,1 4-72 0,0 6-291 0,-2 4-1033 0</inkml:trace>
  <inkml:trace contextRef="#ctx0" brushRef="#br0" timeOffset="895836.7041">973 7475 1 0,'-2'0'0'0,"2"-1"0"16,-2 1 0-16,2-2 0 0,0 1 0 0,-1 0 0 0,0 1 0 15,0-2 0-15,1 2 0 0,-1 0 0 0,-2-1 0 16,2 1 0-16,1 0 0 0,0-2 0 16,0 2 0-16,0 0 0 0,0 0 0 0,0 0 4 15,0-1 66-15,1 1-6 0,2 0-10 0,-3 0-6 16,0 0-11-16,1 0-11 0,-1 0-11 0,1 1-13 16,-1-1-8-16,0 0-4 0,0 0 1 0,1-1 5 15,-1 1 9-15,1 0 8 0,-1 0-4 0,0-1 11 16,2 0-16-16,5 1 6 0,-4-3-6 15,5 2-3-15,-1-1-1 0,-3 0 0 0,5 1 2 16,-1 0 0-16,-3 1 3 0,3-1 0 0,3-1 0 16,-1 1 4-16,0 0 1 0,2-1-1 15,-1 0 3-15,4 0-2 0,-2 0 2 0,-2-1 5 16,5 0 2-16,-2-1 2 0,4 2-1 16,-1-1-3-16,-1 0-3 0,1 0-2 0,-2 0 1 15,3-1-2-15,0-1 1 0,1 1 0 0,-3-1 1 16,3 2-2-16,1-2-1 0,0 2-1 15,-1-3-3-15,1 3 0 0,-4-2-1 0,1 1 2 16,0 1-2-16,0 0 2 0,-1-2 1 0,2 1 0 16,1 0 0-16,-5 0 0 0,5 0 0 0,-1 1-1 0,-2-2-1 15,2 1 1-15,2 1 1 0,-3-1 3 16,1 0-2-16,-1 1 1 0,1-3-1 0,0 3-1 16,-4-2 3-16,5 0-1 0,-6 2 0 0,5-4 0 15,-5 4-3-15,5 0 2 0,-2 0 0 16,-1 0-1-16,-2 0 1 0,4-1 0 0,-3 2 0 15,3-2-3-15,-3 0 1 0,2 3-2 0,0-3 1 16,-1 1 0-16,-2 0-11 0,2 0 2 0,-3 2 4 16,1-2 12-16,4 0 14 0,2 0 1 15,-3-1-5-15,4 1-9 0,1 1-2 0,-1-2-2 16,3 2 2-16,-2-3-1 0,-2 1-3 0,-1 2-1 16,-2-2 0-16,4 1-1 0,-4-2 1 15,0-1 0-15,4 3 1 0,-1-3 1 0,3 1 2 16,-1 1 0-16,2-2 1 0,1 1 1 0,-1 1 2 15,2-1 2-15,0-1-1 0,0 1-2 0,-1 1-4 16,-1 0 0-16,-1 0 0 0,2 0 0 0,1-2 5 16,-2 2 0-16,2-1-3 0,-2 2 0 0,0-2-6 15,2-1-1-15,-1 1 1 0,-1 1-3 16,4-1 9-16,-1-1 4 0,1-1 3 0,2 2 2 16,1-1-2-16,-1 0-1 0,1-1 4 0,-2 1 5 15,-3 0-2-15,3-1 2 0,-1 0-4 0,-1 1-3 16,2 0 2-16,-2-1-1 0,1 0-2 15,1 0 2-15,1 1-3 0,-4-1-1 0,2 1-3 16,-4-1 4-16,4 0-3 0,-1 0 0 0,0 1 0 16,-1 0-6-16,-3 0 2 0,2 0 1 15,-3 2 3-15,1-2 1 0,-4 1-1 0,2 0 0 16,-4 0 1-16,3 0 2 0,-1 2-1 0,-1-3-1 16,-1 1-1-16,0 1-2 0,0-1 2 0,-3 4 1 15,-2-1 1-15,-3 0-3 0,1 0-2 16,-1-1-2-16,-3 1-1 0,-1 0 0 0,0 1 0 0,0 0 1 15,-2 1 0-15,0-1-1 0,-2 1 3 16,1 0 1-16,-1 0 0 0,0 0-1 0,0 0-5 16,0 0-5-16,-1 1-3 0,1-1-4 15,0 0-5-15,0 0 0 0,1 1 4 0,-1-1 2 0,1 1 4 16,2 1 0-16,-1 0-8 0,0 1-9 16,0 0-23-16,-1 1-42 0,1 1-85 0,-1 1-128 15,-2 3-203-15,-4-1-176 0,-3 2 304 0</inkml:trace>
  <inkml:trace contextRef="#ctx0" brushRef="#br0" timeOffset="897777.4263">875 7465 1 0,'-1'-2'0'0,"-2"0"0"15,2-1 0-15,0-2 0 0,0 0 266 16,-1-1-37-16,-3 0-27 0,3-2-25 0,0 1-20 16,-1-1-8-16,-2-2-21 0,2 1-9 0,-3 0-8 15,4-1-17-15,-1 0 1 0,-3-1-6 0,4-1-6 16,-4-1-6-16,3 1-6 0,-5-2-10 0,4 0-11 15,-4-1-3-15,3-2-9 0,-2-1-4 0,-2 0-3 16,1-2-6-16,-2-1-4 0,3-1-1 16,-2-1 1-16,0-1-4 0,0-1 3 0,-2 0-4 15,2-1 1-15,0 1 1 0,-2-2-2 16,2 2 0-16,-1-3 0 0,0 4-2 0,0-4 2 16,1 2-2-16,-2-1-2 0,2 3-1 0,2-4-1 15,-6 4-3-15,3-2 0 0,0 0 3 16,4 2-2-16,-4 0-1 0,1 2 4 0,0-2-7 0,-1 2 1 15,2 1 0-15,2 0-1 0,-1 0 1 16,-3 3 0-16,2 2-1 0,3-1-1 16,-2 2 1-16,0 2-1 0,3-1 0 0,-2 4 0 0,2-2-3 15,-2 2 1-15,3 2-1 0,1-2-1 16,0 3 1-16,-3 2-1 0,3-1 1 0,2 1 0 16,-1 3-1-16,0 0-2 0,1 0-1 0,0 2-1 15,0-1-3-15,0 1-1 0,0-2-2 0,0 2-1 16,0 0 1-16,0 0 0 0,0 0 3 0,0 0 2 15,0 0-1-15,0 0 1 0,0 0-2 16,1 0 2-16,-1 0-1 0,1 0 1 0,-1 0-1 16,0 0 0-16,2 2 1 0,3-2-2 15,-3 0 1-15,0 0 3 0,0 1-2 16,3-1 2-16,-2 1 2 0,3 0-2 0,-2 0 1 0,3 0 2 0,-3-1 1 16,4 2 1-16,-1 0 2 0,-1 0 0 15,5-1 0-15,-1 0 1 0,1-1-1 0,6 2 1 16,-5-2 1-16,6 0-1 0,1 0 0 15,-1-2 1-15,0 1-1 0,1-2 0 0,5 2 2 16,-2-2-1-16,1 1 0 0,-2-1 2 0,5-1-3 16,-2 1 0-16,0-3 1 0,3 1-1 0,0 0-7 15,26-4-1-15,-3-1 0 0,-8 2-1 0,-4 2 8 16,-5 0 1-16,5 1-2 0,-3-1 3 16,5 0-2-16,-2-2 0 0,3 0 0 0,1 3 0 15,0-4-1-15,2 2 1 0,1 0 1 0,-2-3-2 16,1 2 2-16,3-1-1 0,-1-3-1 15,0 2 1-15,2 0 2 0,-3-1 0 0,3 0 0 16,-3 1-1-16,-1 1-3 0,-1-1 2 0,0 1-2 16,0-2 0-16,2 1 2 0,-2-1-2 0,5 1 1 15,-4-1 0-15,3-1-3 0,-4 2 2 16,1-2 0-16,1 2-2 0,-2 0 2 0,2 0-3 16,-1 0 1-16,0 1 1 0,-3-2 0 0,2 1 1 15,-1 2 0-15,-2-2 1 0,-3 3-3 16,3-1 1-16,-2-1 0 0,1 2 0 0,-1 2 2 0,1-2-2 15,0-1 0-15,-2 2 2 0,-3 0-4 16,-1-2-3-16,-3 4-3 0,-1 0 3 0,-5 1-2 16,1-1 4-16,-3 1 8 0,2-2-4 0,-1 2 3 15,0-1-2-15,-3 0-3 0,0 1 0 0,0 0 0 16,-1 1 2-16,-2 1-1 0,1-3-1 16,-5 4 0-16,0-1-1 0,-1 1 2 0,0 0-2 15,-3 0 2-15,1 0 0 0,-3 1-2 0,0-1 2 16,-2 3-2-16,-3-2-1 0,1-1-1 0,1 1-2 15,-4 0-2-15,1 0 2 0,-1 0-2 16,1 1 1-16,0-1 3 0,0 2-2 0,1 1 0 16,0 0 1-16,1 3-4 0,-1-1 3 0,0 1 3 15,1 2-2-15,1 1 0 0,-1 1 2 0,3 1-3 16,-3 3 2-16,3-1 4 0,-2 5-2 0,0 0 1 16,2 3 1-16,0 3-2 0,1 1 1 15,2 1 0-15,-2 0-1 0,1-2 0 0,0 0 2 16,1 1-2-16,1-1 2 0,1 2 2 15,0 1-2-15,3 0 2 0,-2-1-1 0,-2 1-4 16,3-2 3-16,-1 2 0 0,0 0 0 0,0-3 5 0,-1 0-3 16,2-1 1-16,-3-1 1 0,1-1-2 15,0 2-1-15,0-5 1 0,-2 3-1 0,0-2-2 16,-1 0 3-16,0-3-2 0,-3 0 0 0,1-2 2 16,-1-2-1-16,0-1 1 0,-1-1 1 15,0 1-3-15,-1-3 1 0,0 1 1 0,-1-3 0 16,0-3-2-16,1 3 4 0,0-3-1 0,-3 1-1 15,0-2 4-15,0 2-3 0,0-1 1 16,0 0 1-16,0 0-2 0,1-2 3 0,-1 1 1 16,0-2 1-16,0-1 0 0,-1 1 1 0,1-1 1 15,0 0 3-15,0 0 5 0,0 0 4 0,-3 0 3 16,3 0 7-16,-1 1 2 0,-4 1-1 16,-2-1-4-16,-5 1-7 0,-4 2-8 0,-7 0-2 15,-4 2-2-15,-6 1-2 0,-7 1 2 0,-6-2-2 16,-5 2 1-16,-3-1-2 0,-3 2-5 15,-3-1 2-15,4 1-3 0,0-1 1 0,2 1 0 16,9 1-6-16,0 1-9 0,3 5-32 0,1 4-95 16,0 5-217-16,-2 8-562 0,-7 3-562 0</inkml:trace>
  <inkml:trace contextRef="#ctx0" brushRef="#br0" timeOffset="1.41183E6">11171 9650 1 0,'-2'-1'0'0,"0"0"0"0,0-3 0 16,-1 2 0-16,3 0 0 0,0 1 40 0,0-1 192 15,0 0-10-15,0 2-3 0,0-1-44 16,0 1-39-16,0 0-31 0,0 1-28 0,0-1-27 16,0 0-16-16,0 0-16 0,0 2-13 0,0-2-14 15,0 0 3-15,3 2 12 0,-1-1 20 0,1 1 30 16,0 1 11-16,3 2 9 0,-1 0 0 16,-2 0-5-16,2-1-6 0,2 1-6 0,-1 2-3 15,1 0-4-15,1 0 2 0,0 2 3 0,1-1-5 16,0 0 4-16,0 2-9 0,3-1-4 15,-3 2-2-15,-1 0-7 0,4 1 2 0,-4-2-4 16,1 4 2-16,2-1-2 0,-2 1 1 0,1 2-4 16,1-2-7-16,-2 2 0 0,-1 2-5 0,0-1-3 15,2 1-2-15,-1 0-5 16,0-3 0-16,2 1-2 0,-3 0 3 0,2-4-2 0,1 4 1 16,-2-3 1-16,-1 0-6 0,2-1 5 0,-3-1-5 15,-1-1 1-15,1 1 3 0,-2-2-4 16,1-1 4-16,-1 1-2 0,-3-2 2 15,3 0 2-15,-2 0 2 0,1-2 3 0,-2 0-2 0,1 0 4 16,-3-2-3-16,1 1 0 0,-1-3 5 16,1 0-6-16,-1-1 4 0,0 0-1 0,0 0-2 0,0 0 8 15,0 0 4-15,0-1 3 0,0 1-5 16,0-1-16-16,-1 0-46 0,1-2-75 0,-1-1-140 16,1-3-333-16,0-3-382 0,-2-1 28 0</inkml:trace>
  <inkml:trace contextRef="#ctx0" brushRef="#br0" timeOffset="1.41217E6">11548 9613 450 0,'-1'-5'464'0,"-1"-2"-78"0,-1-2-113 16,3 5-64-16,0 2-32 0,0 1-30 15,0 1-45-15,-1 0-38 0,1 1-37 16,0 1-21-16,0 0 1 0,0 3 12 0,0 5 20 0,-1-2 18 16,1 7 11-16,-3 0 5 0,-4 5-8 0,2 2-4 15,-1 1-12-15,-5 2-10 0,0 3-3 16,0 3-10-16,-5 1-5 0,1 4-5 0,-2 1-3 16,-1-1-1-16,1-4 0 0,0-2 0 0,2-3-3 15,-1 0 2-15,-1-5-2 0,3 1-2 0,0 0 4 16,0-3-6-16,-1 1 1 0,1-3-2 0,0-2-1 15,3-2 1-15,2 1-1 0,-1-3 2 16,4-1-5-16,1 0 0 0,2-4-5 0,0 2-5 16,2-2-7-16,-2-2-23 0,2-1-49 0,1-2-76 15,-1 2-127-15,1-4-255 0,0 0-285 0,0-4-177 16</inkml:trace>
  <inkml:trace contextRef="#ctx0" brushRef="#br0" timeOffset="1.41257E6">11058 9906 5 0,'-5'-3'417'0,"-4"0"-17"0,2 0-58 0,3 1-50 15,3 2-48-15,-1 0-65 0,4 0-71 0,-2 0-65 16,1-1-38-16,0 2-8 0,2 1 10 0,0-2 18 15,4 3 28-15,1 0 25 0,4 2 17 16,2 0 12-16,4 1-2 0,3-1-13 0,4 0-14 16,2 1-17-16,4-4-12 0,2-1-8 0,2 0-4 15,0-2-6-15,-3 0-3 0,2 0-2 0,-3-2-4 16,0 0-1-16,-4 2-3 0,2-2-4 16,0 1-1-16,-3-1-2 0,0-2 2 0,0 2 0 15,-4 0-1-15,1 0-4 0,-3-1-1 16,-4 2 1-16,0 0 0 0,-3 0 3 0,-3 0-4 0,-3 2 0 15,-1-1 1-15,-3 1-1 16,-3-2 10-16,0 2 5 0,0 0 6 0,0 0 2 0,0 0-4 16,0 0-1-16,0 0-4 0,0 0-4 0,-2-2-10 15,0 1-18-15,-2-2-20 0,2 0-42 16,-4-2-53-16,1 1-100 0,0-1-195 0,0 0-487 16,-2 3-641-16</inkml:trace>
  <inkml:trace contextRef="#ctx0" brushRef="#br0" timeOffset="1.41346E6">11652 9434 1 0,'-3'-8'103'0,"0"-4"224"0,-2-2-52 16,1 3-48-16,-1 0-11 0,2 0-15 0,-4 1-21 15,3-1-21-15,-2 3-27 0,1-1-12 16,-1 2-18-16,-2 0-24 0,3 0-22 0,-3 3-27 16,0-2-10-16,-2 0 1 0,-2-1 6 0,2 1 9 15,-4 3-3-15,0-1-1 0,1 2-8 0,0 0-5 16,-5-1 0-16,3 1 1 0,-3 0 5 16,1 4-1-16,-3-4 2 0,0 2-3 0,1 2-2 15,-5-2-2-15,3 2-5 0,-4 1-1 0,-1 0-2 16,-2 1 0-16,-1-1 1 0,3 2 2 0,-2 0 2 15,4 1-2-15,1 0 1 0,-1 1 1 0,1 3-3 16,-1-3 3-16,3 1-4 0,-2 4-3 0,2 0 0 16,1 1-4-16,0-1 2 0,2 1 1 15,4 0 1-15,-1 2-4 0,1 1 1 16,0-2-1-16,0 2-3 0,1 1 7 0,1-2-3 0,2 4-1 16,-3-1 1-16,3 2-6 0,0-3 5 15,0 3 2-15,-2 0 1 0,5 1 4 16,-2 0-6-16,0 1 1 0,0 1-1 0,1 0-1 0,1 0 2 15,0 0-3-15,0 1 1 0,3 0-4 16,-1 0 1-16,1 2 2 0,0-1 1 0,-1-1 3 16,4 1-3-16,-1-3-2 0,1-1-2 0,0 0 0 15,1-3 3-15,0 2 1 0,1-1 0 0,0 2-2 16,1-1 1-16,-1-1 1 0,7-2 2 16,-6 1 4-16,5 0-5 0,-4-2-2 0,5 0-2 15,0 2-1-15,0-4 4 0,2 2 1 0,0 0 1 16,1-3-2-16,1 0 3 0,2 0 2 15,-3 0 2-15,5-2 3 0,0 1-6 0,-1-1-2 16,2 0-3-16,0 1 1 0,0 0 3 0,2-2 1 16,-3-1 1-16,3-1-2 0,-1 0 0 0,3 0 1 15,-1 0-1-15,0-2 4 0,0 0-3 0,0 0 0 16,1-3 2-16,1 1-2 0,-1-2 5 16,3-1 1-16,-2-1 0 0,4-3-1 15,-3 1-1-15,5-1 0 0,0-1 0 0,-2-2 1 0,1-1-2 16,-1-1-2-16,0-2-2 0,1 2-1 0,-1-2 1 15,2-1 1-15,-1-1 1 0,-2-2-1 0,3 0-1 16,-5 3-1-16,3-2-1 0,-1 2 6 16,-5-2-4-16,3 0-3 0,-2 0 0 0,-1 0-5 15,0-2 7-15,2 1 2 0,-3-1 2 0,-1-1 2 16,1 1-2-16,-3-1 1 0,2-1 0 0,-3 2 3 16,-1-3 0-16,0-1-3 0,-1 0 1 15,-1 1-6-15,1-1 4 0,-1-1 3 0,-1 0 1 16,-1-2 3-16,1 1-7 0,-2-1-2 0,-1-4-1 15,-1 0-1-15,1-1 1 0,-2-4-1 0,-2 1-2 16,-3 1-4-16,0 1 4 0,-2-2 4 16,-4-2-1-16,-1 0 6 0,-4-1-7 0,-4 0-4 15,-2 0 0-15,-4 3 2 0,-4-4-1 0,-6 3 0 16,-7-1-2-16,-7 3-6 0,-9 3 0 16,-10 3-2-16,-11 5-8 0,-9 5-16 0,-17 12-55 0,-17 11-157 15,-23 12-817-15,-25 8-677 0</inkml:trace>
  <inkml:trace contextRef="#ctx0" brushRef="#br1" timeOffset="1.50254E6">15308 14525 460 0,'-3'-6'458'0,"-4"0"-13"0,-2-4-127 0,6 5-61 15,2 4-62-15,-3 1-66 0,3 0-70 0,2 1-64 16,-1 1-57-16,0-1-23 0,0 1 9 16,0 4 18-16,4 1 36 0,-2 3 28 0,0 6 5 15,-1 4 11-15,5 4 6 0,-2 0 2 0,1 0 5 16,-1 0-4-16,-1 2 2 0,4-2-2 16,1 0-2-16,-4 2 1 0,4-3-5 0,-1 0 4 15,0-3-3-15,1 0 4 0,2-4 5 0,0 0 1 16,2-3 3-16,2-2 0 0,1-2 8 0,0-2 7 15,2-3 11-15,7-3 11 0,2-6-3 16,12-6 0-16,4-5-14 0,7-5-15 0,3-4-4 16,8-4-11-16,2-1 1 0,-1-2-2 0,3-4-4 15,-3 2-4-15,3-3-3 0,-7 1-4 0,0-2-4 16,-4 1 3-16,-6 1-7 0,-2 7 0 16,-5 1 2-16,-1 3-6 0,-7 2 4 0,-2 1-1 15,-3 4-1-15,-6 1 2 0,-4 7-2 0,-4 3 1 16,-7 0-1-16,-1 4 5 0,-3 1 0 0,-2 2-1 15,0 0 2-15,-1 2-9 0,1-2-5 16,-1 0-8-16,0 2-15 0,-1-2-17 16,0 1-9-16,0 3-15 0,-1 3-34 0,-5 6-54 15,-6 4-128-15,-6 7-263 0,-6 4-415 0,-5 3-114 0</inkml:trace>
  <inkml:trace contextRef="#ctx0" brushRef="#br1" timeOffset="1.50309E6">14739 15378 1348 0,'-6'-3'349'0,"3"0"-130"0,0 0-14 0,-1 3-61 0,4 1-39 15,-1 1-56-15,1-2-55 0,1 0-14 0,-1 4-2 16,0 2 12-16,3 2 18 0,-1 4 3 0,0 1 8 16,1-1 4-16,4 4 2 0,0-1 3 0,-2 5-2 15,5 1-2-15,1-1 1 0,4 4 5 16,-1 1-1-16,4 0 2 0,1 0 1 0,1 1-4 15,3-2 3-15,1-1 3 0,3-1 1 0,2-2 2 16,2-1-7-16,2-5 7 0,5-1 4 16,3-5 7-16,2-6 3 0,6-3-1 0,4-6-5 15,7-8-3-15,8-5 3 0,5-10-8 0,6-3-2 16,6-7-3-16,11-2-2 0,-1-2 4 16,3-2 2-16,1-1 3 0,0-1-2 0,-1-3-4 0,-3-2-7 15,-1 4-8-15,-1 2 0 0,-8 2-3 0,-8 6 0 16,-7 0 1-16,-5 4-6 0,-10 3-4 15,-5 3-1-15,-7 3 2 0,-5 5-1 16,-7 2 3-16,-6 2-2 0,-6 1-2 0,-4 4 5 0,-4 2 1 16,-6 3 4-16,0 3 2 0,-3 0-5 15,-2 3-1-15,0 0-4 0,0 0 0 0,0 1-5 16,-2 1-2-16,2-1-7 0,-1 4-18 0,0-2-7 16,0 3-24-16,-5 7-36 0,-2 7-79 0,-2 9-229 15,-5 8-798-15,-7-1-512 0</inkml:trace>
  <inkml:trace contextRef="#ctx0" brushRef="#br1" timeOffset="1.51238E6">13814 11914 1 0,'-3'-2'0'0,"-1"-3"0"15,2 2 0-15,0-2 0 0,-3 2 212 0,3-2 76 16,0 2-16-16,-1-3-27 0,0 3-24 0,1-1-12 16,2 2-26-16,-1 0-25 0,1-1-17 0,-1 1-27 15,1 1-15-15,0-3-19 0,0 4-18 0,0 0-13 16,1 0-14-16,-1 0-7 0,0 0-5 15,1 0-6-15,-1 0-3 0,0 3-8 0,0-3-2 16,0 0-4-16,1 1 7 0,5-2 10 0,-1 1 7 16,7 0 11-16,4-3-1 0,4 2 1 0,0 1 0 15,8-2-1-15,-2 1 1 16,10-2-2-16,-1 0-1 0,9-2-2 0,2 0-6 0,4-1-4 16,0 0-2-16,4-1-3 0,2 0-3 0,-3 1 2 15,5-3-4-15,-6 1-1 0,1-1 0 0,2 0-5 16,0 0 4-16,-3 1 0 0,-1-1-2 15,1-1 5-15,0 2-5 0,-2 0 1 0,0 0-3 16,-2 0 2-16,-2 1-1 0,0 0-2 0,-5 1 2 16,-3 0-5-16,-6 2 2 0,-7 0-2 0,-1 0 1 15,-4 1 2-15,-6 0-1 0,-3 2 1 16,-1-1-1-16,-3 3 0 0,-4-2 0 0,-2 1-2 16,-1 1 4-16,0-1-3 0,0 0 5 0,-1 0-1 15,1 0-4-15,0-1 1 0,0 1-7 0,-1 0-4 16,1 1-14-16,-1 0-19 0,0-1-32 0,-4 1-26 15,2 3-33-15,-5-1-56 0,-4 4-64 16,-5 3-206-16,-4 2-322 0,-2 1-202 0</inkml:trace>
  <inkml:trace contextRef="#ctx0" brushRef="#br1" timeOffset="1.51287E6">13468 12312 1 0,'-7'2'0'15,"2"-2"7"-15,-1 2 171 0,1 0-17 0,2-1-15 16,2 1 6-16,1-2-11 0,0 1-19 0,1-1-11 15,-1 1-13-15,0-2-8 0,3 2-5 0,-2 0 0 16,2 0 6-16,-2 3 6 0,2-1 11 16,3 0 15-16,1 0 8 0,4 0 7 0,3 0-6 15,6-1-21-15,2 0-16 0,9 0-18 0,8-1-15 16,1-2-7-16,7-2-9 0,6 0-9 16,4-4-2-16,7 0-5 0,1-2-2 15,5-2 1-15,0 0-5 0,3-1-3 0,4 0-3 0,-3-3-3 16,3 1 0-16,-3-2-1 0,-5 0-2 15,-2 0-4-15,2 1 1 0,-2-2 0 0,-2 5 2 0,-4-3 2 16,0 3-5-16,-1-1-1 0,-5 1-4 16,1-1 2-16,-5 4-2 0,-7 0 3 0,-5 2-3 15,-2 3-6-15,-10-1 5 0,0 0-2 0,-8 3 3 16,-1 0 3-16,-8 0-4 0,-6 1 0 16,-1 1 1-16,-3 0 3 0,0 0 8 0,-2 0 5 15,2 0 0-15,-1 1-4 0,1 1-7 16,-2-2-13-16,1 1-16 0,-4 1-19 0,-1 3-46 0,-11 3-78 15,-3 5-200-15,-10 9-636 0,-11 4-421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5:09:05.16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1662 16541 1 0,'-3'-4'47'0,"-4"-3"170"0,2 0-61 0,4 4-26 15,1 1-29-15,1-2-45 0,3 2-47 16,0-2-20-16,1 0-8 0,0 0 19 16,1 2 22-16,3-2 12 0,-2 2 14 0,-2 0 5 15,4-2 5-15,-3-1 7 0,0 3 4 0,3 1 12 16,-1-2 10-16,4 3 6 0,-2-1 13 0,2 1 1 16,6 0-5-16,1 0-7 0,3-1-15 0,0 1-10 15,7 0-4-15,2 0-7 0,3 1-7 16,3 0-2-16,5-1-13 0,4 0-1 0,4 0-3 15,2 0-2-15,2 0 3 0,1-1-1 16,2 0-3-16,4-2-4 0,-1 1 4 0,5 0-2 0,1-1 3 16,-3 2-1-16,6-4-6 0,1 4 0 15,3-3-2-15,3 4-1 0,4-3-3 0,-2 1-1 16,4 0-4-16,1 0-4 0,4-1 4 0,-2 0-4 16,4-3 1-16,1 2 2 0,1 0-3 0,1 0-1 15,0 2-1-15,-1-2 0 0,2-1 2 16,0 2 2-16,-1-1-2 0,1-2-3 0,4 3 2 15,4-2-2-15,-1 1 5 0,0 1 2 0,1 0-5 16,1 1 0-16,4-1-3 0,1-1-1 0,2 1 1 16,3-1 0-16,-2 2-1 0,0-2-2 15,-2 1 2-15,7 2-1 0,1-1 1 0,-1 0 5 16,3-1-6-16,-1 0 0 0,0 0-1 0,5-1-2 16,1 1 6-16,5-2 0 0,-2 1-2 15,6-5-2-15,-3 5 0 0,3-1-3 0,2 0 5 0,1 1-1 16,5-3-3-16,-5 3 1 0,3-1-3 15,2 1 0-15,1-1 6 0,-1-1-1 0,6 1 3 16,-3 1-2-16,2-1 0 0,5 1-1 0,-3-2 2 16,7 0 3-16,-5-1-5 0,6 0 1 15,3 0-2-15,0 0-2 0,0 1 4 0,-1-3 0 0,4 2 0 16,1 1 5-16,2-2-3 0,1 0-1 16,-1 0 2-16,1-1-1 0,-1 1 0 0,4 2 2 15,-1-3-4-15,1-1-3 0,2 0 6 0,2 1-1 16,-1-1 1-16,1 2 2 0,-2-2-3 15,3 1 0-15,1 0 1 0,-1 0 1 0,1 0-4 16,0 2 3-16,3 1-4 0,0-1-6 0,4 0 5 16,-3 0-2-16,9 1 0 0,-2-1 1 15,0 1-2-15,4 2 0 0,-3-1 3 0,-1 1 3 16,2-1-2-16,-2 1 2 0,0 0-5 0,0-1-3 16,3 2 5-16,-3-1-6 0,-1 0 6 0,0 1-3 15,-2 0-3-15,-3 1 1 0,-5-1 0 0,-1 2 1 16,-11-1 2-16,-1 0 0 0,-6 1-1 15,-6-2-4-15,-4 2 4 0,-13-3-1 0,-6 2 2 16,-7 1 5-16,-8-1-7 0,-8 0 5 0,-10-1-3 16,-9-1 1-16,-10 0 2 0,-11-1 0 15,-9 0 2-15,-6-1-2 0,-13 1 3 0,-6 0 0 16,-8-1 3-16,-5 2 2 0,-7 1-1 0,-4 0-1 16,0-1-3-16,-3 3 4 0,0 0-3 0,-1 1 0 15,-2 0-4-15,1-1-6 0,0 1 0 0,-2-3-1 16,2 3 1-16,0 3-1 0,-1-6-16 0,1 3-24 15,-1 0-62-15,0 0-77 0,-5 6-138 16,-8 3-817-16,-11-4-585 0</inkml:trace>
  <inkml:trace contextRef="#ctx0" brushRef="#br0" timeOffset="5448.4052">20518 12884 1 0,'-1'-4'0'0,"-2"-2"0"0,2-1 296 0,1 1 32 15,0 2-21-15,0 0-34 0,0 1-39 0,0-1-34 16,1 0-21-16,-1 2-22 0,0-1-27 0,0 3-31 16,1 0-21-16,-1 0-19 0,0 0-16 0,0 3-13 15,0-2-16-15,-1-1-11 0,1 1-4 16,1 2 4-16,1 0 12 0,-1 4 14 0,3 4 14 15,-2 2 6-15,4 3 4 0,-1 4-3 16,-1 1-3-16,1 5-1 0,0 2-5 0,-1 3 2 16,-1-2-4-16,1 3-4 0,-1-4 0 0,-2 1-4 15,-1 1 0-15,0 1-4 0,0-1 1 16,0 1-6-16,0 3-3 0,-1-1 2 0,0-1-7 0,-1 1 1 16,1-1-4-16,-2-4-3 0,2-1 0 0,0 0-1 15,0-2-1-15,1-2-2 0,0-2-1 16,-1 0-1-16,-1-2 0 0,1 0 1 0,1-2-1 15,-1 0 0-15,1-1 1 0,0 0-2 0,0-4 1 16,1 0 0-16,-1-3-1 0,1 0 1 16,-1 1-4-16,0-4 0 0,2-1-1 0,-2 1-3 15,0-4-5-15,0 2-12 0,0-3-12 0,1 0-12 16,-1-1-13-16,0-1-10 0,0 0-18 0,0 0-27 16,0-1-36-16,0 0-100 0,-1-3-297 15,1 0-310-15,-2-5-106 0</inkml:trace>
  <inkml:trace contextRef="#ctx0" brushRef="#br0" timeOffset="5819.9965">20259 13583 183 0,'-4'-3'355'0,"-1"-1"-7"15,-4 1-42-15,7 1-41 0,1 0-51 0,1 2-56 16,1 0-66-16,-1 0-46 0,1 2-26 16,-1-2-9-16,1 1 2 0,2 0 12 0,0 2 15 15,1 1 16-15,4 3 7 0,1 0 2 0,0 2-6 16,4 2-6-16,-1-4-3 0,3 4-6 0,3-2-5 16,-1 1-4-16,1 1-7 0,-1-2-4 0,-2 2-3 15,3 0-3-15,-1-1-1 0,-1 1 0 16,2 0-2-16,-2 1-2 0,1-1 0 0,-2 3-2 15,1 0-1-15,-1-2 0 0,-1 2-2 0,1-2-1 16,-1-1-2-16,-2-2 0 0,-2 2 0 16,2-4 0-16,0 2-1 0,-1 1-4 0,0-4 0 15,-2 0-2-15,-1 1-2 0,1-5-2 0,0 2-19 16,0 0-31-16,-1-2-31 0,0 1-35 0,-1-1-49 16,2-1-115-16,3-4-272 0,-2 0-294 15,5-2 246-15</inkml:trace>
  <inkml:trace contextRef="#ctx0" brushRef="#br0" timeOffset="6107.4749">21112 13429 910 0,'-5'-3'432'0,"0"-2"-37"0,-2 0-117 16,5 1-64-16,-1 4-32 0,-2-4-35 0,3 4-35 15,-1 0-30-15,2-1-22 0,-1 3-27 0,1 1-14 16,-2 0-6-16,0 5-3 0,-5 5 10 0,-2 2 5 16,-2 6 4-16,-1 1 1 0,-3 3-7 0,1 2-2 15,-1-1-4-15,-1 2 0 0,-1 0-2 16,1 1-2-16,-6-1-3 0,2 5-5 0,-2-1 4 16,2 0-2-16,-1-5 1 0,2 0-1 15,0-5-2-15,3 0 2 0,-1-2-1 0,2-1 3 16,-1 0-5-16,2-2-4 0,1 1-10 0,0 2-31 15,3 0-44-15,2 0-101 0,3 2-276 0,2 1-1141 16</inkml:trace>
  <inkml:trace contextRef="#ctx0" brushRef="#br0" timeOffset="32532.6535">14578 11407 1 0,'-1'-8'0'0,"-1"-3"0"0,-1-4 0 16,1 2 0-16,2 1 0 0,2 3 0 15,0-2 0-15,-1 5 0 0,1 1 0 0,-1-1 0 16,1 3 0-16,3 0 0 0,-2 0 0 0,-2 0 0 15,3 2 0-15,-1-1 0 0,-1 2 0 0,0-2 0 16,2 2 0-16,-1 0 0 0,-2 2 0 16,0-2 0-16,1 2 0 0,3 1 0 0,-4 1 0 15,1 2 0-15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4:36:35.44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1710 1589 1 0,'-5'-3'0'0,"1"-2"62"16,2 0 326-16,-2-1-29 0,1 0-33 0,1 0-45 15,0 0-56-15,-3-1-40 0,4 3-35 0,-2 0-25 16,-3-1-28-16,4 1-15 0,-1 2-16 16,-2-1-14-16,3 1-6 0,-2 0-9 0,-2 0-5 15,1 0 0-15,-1 1-6 0,3 0-2 0,-3 1-7 16,3 0-4-16,-3 1-6 0,3 0-3 15,-5 2 0-15,3 0-7 0,-1 2 3 0,0 0-1 16,1-1-2-16,-4 2 4 0,4 2-1 0,-2 1 4 16,-1-1-2-16,1 3 4 0,1-2-6 15,-2 4 1-15,2 0 3 0,0 2-8 0,-3 2 9 16,5-2-4-16,-2 4 0 0,3-2 1 0,-2 2-2 16,3-1 1-16,0 1-2 0,-2-1-1 0,7-2 1 15,-1 0 1-15,0-1 2 0,4-1-1 16,-1-2 5-16,3 0-1 0,4-1 1 15,-2-1 2-15,3 2-3 0,2-5 2 0,-4 1 1 0,4 2 0 0,-2-5-2 16,1 3-2-16,-4 0-2 0,3 0 0 16,1-1 0-16,-3 2 0 0,1-3 0 0,-1 1 0 15,-1 3-1-15,1-3 1 0,-1 1 0 0,-1 3-2 16,3-4 3-16,-3 1-2 0,0 1 1 16,-2-3 0-16,-2 2 0 0,2 1-1 15,-4 0-1-15,3-1 0 0,-3 3 0 0,-3-3 2 16,0 1 0-16,0-1 2 0,0 0 1 0,-2 0 3 0,-4 0 6 15,3-1 6-15,-6 2 6 0,-1 1 1 16,0-2-3-16,-4 3-3 0,-3-2-5 0,-3 1-3 16,0-2-3-16,-1-1-1 0,-2-3-2 0,1 3 1 15,0-2 0-15,1-4-1 0,-2 3 2 0,4-3 2 16,2-1-2-16,1 0 2 0,-2 0-4 16,4 0 0-16,-4-3-1 0,4 2-3 0,-2-1 2 15,5 0-2-15,-7 0-1 0,6-1 1 16,0 2-1-16,-1-1 1 0,3-1-1 0,1 4-2 15,1-2-1-15,0 1 0 0,1 0 0 0,1 0 1 16,1 0 0-16,2-2-2 0,2 2-5 0,1 0-5 16,0 0-14-16,0 0-37 0,1-1-80 0,0 1-104 15,3 0-139-15,0-2-359 0,5 1-682 0</inkml:trace>
  <inkml:trace contextRef="#ctx0" brushRef="#br0" timeOffset="335.9832">1951 1570 1539 0,'-5'-8'309'0,"1"-3"-42"0,-2 0-53 15,5 6-27-15,1 3-25 0,0 1-39 0,0 1-46 16,0 0-40-16,0 1-40 0,0 0-31 0,0 0-5 15,0 3 8-15,1 2 12 0,4 5 22 0,-2 2 10 16,2 3 1-16,0 2 2 0,1 4 3 0,-1 0 0 16,-1 2 3-16,0 1 3 0,-1 2 0 15,0 1 0-15,1 1-9 0,-2 1-1 16,0-1-2-16,1 0-4 0,-3-2 2 0,2-1-6 16,0-2-1-16,-2 0 1 0,1-3 2 0,-1 1 8 15,-1-3 4-15,1 1 3 0,0-2-1 0,0 1-8 16,0-3-8-16,0 1-10 0,0-3-23 0,-1 1-36 15,0 0-57-15,-1-3-79 0,-1-2-133 0,1-2-237 16,1-5-357-16,-1 0 26 0</inkml:trace>
  <inkml:trace contextRef="#ctx0" brushRef="#br0" timeOffset="1438.5847">1876 1887 330 0,'2'-2'437'0,"-2"2"-229"0,4-1-146 0,0-1-9 15,5 0 19-15,5-1 12 0,3 1-6 0,2 0-9 16,5-1-5-16,4 1-9 0,2-2-1 16,2 0-6-16,4-2-7 0,-2 0-3 0,0-1-6 0,-2 0-4 15,-3-1 3-15,-3 1 3 0,-2 0 3 16,-1-2 6-16,-8 2 20 0,3 0 8 15,-6-1 8-15,-1 2 3 0,1-1-9 0,-2-1 1 0,-4 2 2 16,-2 0 3-16,0 2-5 0,-3-1-2 16,0 0-10-16,0 2-8 0,-2 0-10 0,1 1-9 15,-1 1-7-15,-3 1-7 0,3 0-9 0,1 0-16 16,-3 2-9-16,1 1-11 0,-5 2 2 0,-3 5 7 16,-2 2 6-16,1 4 1 0,-3 2 2 15,2 1 0-15,2 2 2 0,1 2 5 0,3-2-2 16,3-1-3-16,3 0 0 0,3 0 1 15,3-2 6-15,3-2 4 0,5-1 5 0,4-3 2 16,4-3 3-16,2-4 3 0,6-1 0 0,2-4 5 0,6-2-7 16,-5-4-2-16,3-2-1 0,-7-3-8 0,1-2 2 15,-3-1-1-15,-2-4-3 0,-2 1 1 16,0-6-1-16,0 1-4 0,0-3 2 0,-2 0 5 16,0-2 4-16,-5 1 2 0,-1-3 4 15,-3 0-1-15,-1-2 0 0,-4 2 1 0,-4 1-2 0,-3 1-1 16,0 0-3-16,-1 0-1 0,-2 4-2 15,-3 1 4-15,-1 5-2 0,1 1 0 16,-2 4-1-16,1 2-1 0,2 4 8 16,0 3 8-16,2 0 6 0,2 3-4 0,0 1-12 0,1-1-18 15,0 2-18-15,-1-1 4 0,-2 7 4 0,0 5 6 16,1 4 8-16,-1 4-6 0,0 4 3 0,1 2 5 16,4 4 2-16,2 2 2 0,-3 4-4 0,1 4 0 15,-1 4-5-15,1 0 2 0,-1 5 0 16,1 2 1-16,-2-2 3 0,0 2-3 0,-2-2 1 15,2 1 0-15,2-3 1 0,0-4 4 0,0-7-3 16,0-7-2-16,2-6 0 0,-2-4-2 16,1-6 2-16,-1-1 0 0,0-3-1 0,1-1-1 15,-2-4 1-15,0-3 0 0,0 1 1 0,-1-3 5 16,0 0 2-16,0-1 5 0,0 1 5 0,0 0 1 16,0-3-4-16,0 1-8 0,-1-4-8 15,0-6-6-15,-1 1 1 0,-1-2 1 0,-1-3 2 0,0 0 3 16,-2-4-4-16,3-2-1 0,-3-3-1 15,4-4-2-15,-4-2 1 0,2-4 4 0,-2 2 1 16,3-4-3-16,2 2 2 0,1-2 0 16,0 3 0-16,3-3 4 0,1 3-2 0,1 0 0 15,4 0 1-15,1 2-5 0,1 4 2 16,-1 3 0-16,5 2-4 0,-2 2 4 0,1 3-8 16,3 1-2-16,1 3 1 0,3 3 0 0,0 2 1 0,0 3-1 15,0 2-2-15,1 3-5 0,-3 2 8 16,2 3-2-16,-1 2 0 0,-1 4 7 0,-1 1-7 15,-5 5 1-15,1 1 4 0,-4 0 2 0,-3 4 2 16,2 1 4-16,-5 1-2 0,-2-1-8 0,0 1 5 16,-4 1 3-16,-2-2 0 0,0 1 10 0,-4-1 0 15,1-1-1-15,-2-2 1 0,-1 0-2 16,-1-3 2-16,-1 1 0 0,1-3-1 0,-1-2 1 16,-2-1 2-16,0-1 2 0,-2-2 1 15,0 0 3-15,-3 0-2 0,-1-1-4 0,-2 0-1 16,-3 0-5-16,1-2 3 0,2-2 0 0,2-2 0 15,4 1-2-15,2-1 0 0,1-1-1 16,2 0 1-16,2-1 5 0,1-1-1 0,-1 0-2 16,1 0 2-16,3 1-3 0,0-2 1 0,2 1 2 15,1-2 0-15,-1 0-3 0,2 4 0 0,1-1-4 16,-1-1 0-16,1 2 1 0,1 0-6 0,-1-1-5 16,1 1-7-16,-1 0-6 0,0 0-4 0,0 0-7 15,2 0-14-15,-2-1-23 0,1 1-23 16,1-1-16-16,2 1-49 0,2 0-98 0,5-1-269 15,-1-1-688-15</inkml:trace>
  <inkml:trace contextRef="#ctx0" brushRef="#br0" timeOffset="2623.2886">3534 1481 84 0,'5'-1'486'0,"-1"-4"-367"0,3 1-35 0,1 4-5 15,-5 1-8-15,0 2-13 0,1 0-32 0,-3 0-9 16,1 3 16-16,-2 1 28 0,0 3 37 0,0 0 39 16,-1 1 25-16,-1-1 21 0,-3-1 10 0,1 0-4 15,-3 1-11-15,0-3-27 0,1 3-33 16,-2-4-27-16,-1 0-15 0,0 1-10 0,0-4-3 16,2 0-8-16,-3 0-3 0,1-2-11 0,-2 0-6 15,0-1-3-15,0-1-5 0,-2-1 0 0,0-1-5 16,1 0-4-16,-3-2-3 0,1 0-3 15,3-1-1-15,1 1-1 0,1-2 4 16,-2-1-3-16,4 0-1 0,2-3-1 0,1 3-5 0,2-3-3 16,0-2-1-16,2 1-4 0,2-3-4 15,0 1-2-15,3-1-1 0,3-1-3 0,3 4 0 16,0-1-1-16,0 4 2 0,2-1-3 0,1 6-3 16,-1 0 1-16,-1 3-3 0,1 1 2 0,1 3 1 15,-1 3 4-15,6 5 6 0,-4 0-1 0,2 5 8 16,1 3-2-16,-3 2 6 0,1 4-1 0,-5 5-4 15,-2 4 4-15,-4 5 0 0,-4 6 5 0,-3 4 0 16,-4 2 0-16,-6 3 0 0,-1 2-3 16,-2-6 7-16,-3-2-2 0,-1-7 2 0,-1-3 2 15,-1-6-7-15,5-5 3 0,-2-6-2 16,2-5 3-16,1-2 5 0,-2-3-1 0,1-4-1 16,3 1 2-16,-2-5-2 0,2-1 2 0,0-2 0 15,0-2 0-15,2-1-4 0,0-3-4 0,2-1 1 16,1 0-4-16,1-3 0 0,3-2-5 15,0-2-3-15,2 1-5 0,0-1-3 0,4 0-3 16,2-1-2-16,0-1 0 0,6 4-4 16,0 0 1-16,2 4 2 0,1-1-5 0,2 2 7 15,2 2 0-15,-1 2 4 0,3 3 7 0,3 2-1 16,-1 2 3-16,1 4 0 0,3-3 3 0,-1 3 0 16,0 0-1-16,-2 2 2 0,-1 1-3 0,1 1 2 15,-2-5 2-15,3 4-2 0,-1-4 3 0,0-1 1 16,0-1 3-16,0 1 3 0,-4-6 5 0,-1 1 0 15,-4-1 3-15,-2-1 5 0,-4 1 3 0,0-4 9 16,0 0 2-16,-1-1-2 0,0 1 0 16,0-3-6-16,-2-2-2 0,0 2 1 0,0-1-2 15,-1-3-3-15,0 3-5 0,0-2-3 0,-3 3-7 16,0-2 4-16,0 0-2 0,0 1-1 0,-3-2 2 16,2 3-4-16,-1 1-1 0,1 1 2 15,-2-1-4-15,0 0-1 0,2 0-1 16,0 2-1-16,-1 2-4 0,0-1 5 0,1 2-1 0,1 0-2 15,-1 0 4-15,1 1-12 0,0 0-7 16,0 1-9-16,-2-1-14 0,2 2 4 0,-1 2-2 16,0 3-9-16,-2 3-24 0,-1-1-60 15,2 2-100-15,-1 2-193 0,-3 2-508 0,1-2-629 16</inkml:trace>
  <inkml:trace contextRef="#ctx0" brushRef="#br0" timeOffset="3184.1828">1282 2705 512 0,'-5'0'575'16,"3"-2"-363"-16,1 2-61 0,2 0-2 0,1 2 22 0,-2-2 12 15,0 1-20-15,4 0-41 0,-4-1-41 16,1 0-33-16,-1 0-22 0,1-1-10 0,-1 2-6 15,2-1 32-15,0 1 23 0,6 0 19 0,2-1 16 16,9-1-15-16,3-1-12 0,6-2-9 0,3 0-6 16,2-1-12-16,3-1-9 0,1-3-9 15,5 1-5-15,4-2-3 0,6 1-2 0,4-1 4 16,5 1-4-16,5-1-2 0,2-2-1 0,4 1-11 16,3-2 3-16,2 2-1 0,-3-4-1 0,1 0 6 15,-3 2-4-15,-3-3 1 0,0 2-1 16,1-1-1-16,0 0-1 0,-8 3 0 0,-2-2 2 15,-4 2-1-15,-5-1 5 0,-4 2-2 16,-3 1 0-16,-9 1 3 0,-8 1-4 0,-11 2 2 16,-2 2 1-16,-8 3 1 0,-3 0 2 0,0 1-1 15,-3 0 2-15,0 0-8 0,-3 1 4 0,2-1-4 16,-1 1-2-16,2-2 0 0,-1 2-10 16,-1-1-5-16,1 2-4 0,-6 1 0 0,-2 2 0 15,-2 3-10-15,-7 1-20 0,0 0-48 0,-6 2-78 16,3 1-171-16,-4 1-574 0,0 2-717 0</inkml:trace>
  <inkml:trace contextRef="#ctx0" brushRef="#br0" timeOffset="3716.838">1281 3062 1817 0,'-22'2'127'0,"1"3"-4"0,-3 0-14 0,13-1 2 0,8-1 2 15,-1-2-6-15,4-1-30 0,2 0-24 0,-2 1-18 16,3-1-11-16,-2 0-8 0,1 2 17 0,5-1 21 16,2 0 17-16,5 1 15 0,7-1-12 15,9-1-17-15,10-1-13 0,8-2-7 0,4-2-5 16,8-1-3-16,2-3-4 0,5 0-5 0,2-3-2 15,2-1-3-15,2 1 1 0,2-2 0 0,-1 1-5 16,7-5 1-16,1 1 2 0,2-3 1 0,-2-1 3 16,-2 2 1-16,0-1-3 0,0 2-2 0,-2 1-3 15,-3-3 0-15,-5 2 2 0,-1 1 4 16,-6-1-5-16,-1-1-1 0,-4 4-1 0,-7 0-5 16,-6 1 3-16,-7 1 1 0,-1 2-3 0,-11 3 2 15,-5 1-3-15,-5 1-1 16,-7 4 1-16,-6-2 3 0,-1 4-1 0,-2 0-1 0,0 0-3 15,-2 1-7-15,2-1 3 0,0 0 0 16,0 2-2-16,-1-1 3 0,0-1-3 0,1 0-1 16,-1 0 1-16,0 0 1 0,1 0 0 0,-2 0 0 15,2 2-1-15,0-2-8 0,0 0 8 0,-2 1 0 16,0 2 3-16,1 2 8 0,-2 0-6 16,-3 0-2-16,4-2 0 0,0-2 1 0,-1 2-4 0,2 1-3 15,-1-2-6-15,1 2-8 0,-1-2-3 16,-1 1-5-16,1 1-6 0,0-1-8 0,1 1-15 15,-1-1-20-15,-1 1-34 0,-3 0-30 16,0 1-48-16,1 0-125 0,-3-1-292 0,0 1-679 0</inkml:trace>
  <inkml:trace contextRef="#ctx0" brushRef="#br0" timeOffset="39107.8092">4873 2236 644 0,'-1'-5'637'0,"-1"1"-266"0,2-2-116 16,2 2-25-16,-1 0-26 0,-1 1-32 0,0 2-46 16,0 1-37-16,0 0-39 0,0 1-30 0,0-1-26 15,0 0-25-15,1 2-4 0,-1 3 4 16,3 1 14-16,-1 2 19 0,2 4 6 0,1 3 4 15,0 3 1-15,-2 1 4 0,1 4 5 16,-1 3 3-16,0 1 3 0,1 3 0 0,0 4-2 0,-4 0-2 16,1 3-2-16,1-2-3 0,0 2-2 15,-1-2-2-15,0 0-2 0,-1-3 0 0,2-3-1 16,-1-1-3-16,-1-5 0 0,0 0-1 0,1-3-2 16,-1-2 0-16,0-1-2 0,0-3 2 15,0-2 1-15,0-2 1 0,0-3 1 0,0-1 1 16,0-3 2-16,-1-2 5 0,1 1 13 0,0-2 12 15,0-2 14-15,0 2 9 0,0 0 5 16,0-1 3-16,0 0-8 0,-1-4-19 0,-2-3-18 16,-1-2-17-16,1-5-8 0,-7-4 0 0,2 1 1 0,1-5-1 15,-2-2-3-15,0-4 1 0,-2-1-3 16,1-2 1-16,0-3-2 0,2 2-3 0,-4-5 2 16,5 1-6-16,-2-1 2 0,3 0 2 0,1 0-1 15,1 0 2-15,3 4-1 0,2 2-2 0,3 0-3 16,-1 2 4-16,4 2 2 0,0-1-1 15,1 0-1-15,3 1-2 0,-1 2-2 16,0 1 1-16,5 1 0 0,1 3-1 0,1 1-2 16,3 5 0-16,-1 3-3 0,1 1 3 0,0 1 5 15,0 3-3-15,0 0 4 0,-3 4-7 0,0 3-17 16,-2 3-4-16,-3 2 1 0,3 4 8 0,1 4 16 16,2 2 9-16,-3 2-1 0,2 5 0 0,-3 4 1 15,-1 5 1-15,-2 1 1 0,-3 1 0 16,-3 2 0-16,-5-3 1 0,-3 2 1 0,-4 0 0 0,-1-2-1 15,-3 0 0-15,0-5-1 0,-4-2 1 16,0 1 2-16,-1-3 1 0,-3 0 3 0,-1-2-3 16,-1-2-1-16,0-1 0 0,-5-2 0 15,-1-1 1-15,3-5-1 0,-4 1 1 0,6-4-1 0,0 0 1 16,2-3 2-16,2-2 3 0,6-2 0 16,2-2 5-16,2 0-3 0,3-3-1 0,0-1-1 15,3-1-7-15,-1 0-2 0,2-2-4 16,2-1-4-16,2 1-1 0,1-2-5 15,3 0 0-15,2 1 1 0,1-1-1 0,1 3 0 0,0-1 1 16,3 4 2-16,1 2 2 0,-3-1 2 0,6 3 0 16,-5 2 0-16,5 3-2 0,-3 1 2 15,2 5 3-15,3 0 1 0,-1 1 4 0,1 3-2 16,0 1 0-16,1 0 0 0,2 3-2 0,5 1 3 16,2 1 0-16,-2-2 1 0,4-2 3 0,-3 0-3 15,0 0 3-15,-3-3 0 0,3-3 0 16,-6 0-1-16,4-4 0 0,-5 2 1 0,0-4-1 15,1-1 3-15,-1-2 3 0,-2-1 1 0,0-1 4 16,-1-2-1-16,-2 0 1 0,1-3 0 0,-4-2-2 16,4 0 2-16,-4-3-2 0,2 0-1 0,-3 0-2 15,1 0 3-15,-1-2 0 0,-2 1 1 16,-1-5 2-16,-2 2-6 0,-1-2 1 0,0 0 1 16,0 1 0-16,-5-2 5 0,2 0-6 15,0-1-4-15,-3 0-3 0,1 2-4 0,-1 2 2 0,-2 3 1 16,0 1-1-16,0 3-2 0,0 0 4 0,-2 4-3 15,0 1 0-15,1 2 0 0,1-1-5 16,0 1-5-16,-1 2-11 0,0 2 1 0,-2 1 1 16,-5 5 3-16,0 0 11 0,-2 7-2 0,0 0 1 15,0 2 3-15,3 2-2 0,4 1 1 0,-2-2-1 16,5 1 0-16,2 2 0 0,6-1 3 16,-1-1 1-16,4-1 2 0,4 0 1 0,-2-2-1 15,7-3 0-15,0-2 3 0,2-2-4 0,2-3 5 16,4-2 1-16,-4-3 0 0,6-2 2 15,0-4-1-15,-1-1 0 0,3-3 0 0,3-5 1 16,-2-1-3-16,2-2-1 0,1-2-1 0,2-3-4 16,-2-1 5-16,-1-2 0 0,-1 0 4 0,-3 0 2 15,-2-3-2-15,-3 1 3 16,-5-2-2-16,-5-1 2 0,-4 2-3 0,-4 3-1 0,-1 3-1 16,-6 4-1-16,-4 0-1 0,1 4-1 0,-5 2-4 15,0 2-2-15,-4 2-5 0,-1 0 1 0,-7 4-3 16,0 1 2-16,-7 2 2 0,0 2-1 15,1 0 4-15,1 5-5 0,8-3 1 0,0 4-2 0,6 0-1 16,3 4 0-16,3 1-1 0,-1 3 3 16,8 1 1-16,2 1 4 0,1 3 1 15,5 1 0-15,5 1 2 0,-1 1-3 0,4 2 2 16,3 0 1-16,-2-2-3 0,2 1 4 0,-1-1-4 16,1 0 1-16,-3 0 3 0,0-2-8 0,-3-2 9 15,0 1 0-15,-2 0-3 0,-3-2 7 0,-2 1-7 16,-3-4 0-16,0 2 1 0,-2-2 3 0,-3 0-5 15,-1-2 1-15,-4-3 0 0,3 2-4 16,-5-2 6-16,3-2-1 0,-4-2 0 0,4 3-1 16,-4-4 0-16,4-3 0 0,0 0 2 0,2-3 5 15,0 0-2-15,-1-2 1 0,-1-4-2 16,3-1-12-16,-1-4-1 0,2-4-9 0,2-3-9 16,8-3 4-16,3-5-7 0,6-5 7 0,6 1 4 15,-1 0 5-15,2 1 7 0,-1 2-1 16,-3-2 6-16,-1 3-5 0,2-1 9 0,-4 2-1 0,-1 1 3 15,-1 2 6-15,-5 1-2 0,2 4 10 16,-3 3 3-16,-4 5 10 0,2 2 0 0,-7 2-1 16,-1 3-4-16,-1 2-11 0,0 2-8 0,0-2-14 15,-1 1-13-15,0 0-7 0,0 3-1 0,1 6 8 16,-3 1 11-16,-3 6 9 0,3 3 2 0,-1 1 0 16,0 2 0-16,3 0 3 0,1 1-3 15,1 0 1-15,1-1 0 0,4-2 0 0,0 0 1 16,2-3 1-16,3-3 2 0,1-4-1 0,3-1 4 15,0-5 1-15,1-1 3 0,2-3-1 16,-3-2 4-16,3-1 0 0,-3-3 0 0,1-5 5 16,0 2-9-16,-2-3 1 0,-1-1-3 0,1-2-6 15,0 1 6-15,-5-2-4 0,2 0 4 0,-2-2 0 16,-1-2-2-16,-4-1 1 0,2 1-4 0,-5 0 1 16,-1 0-3-16,-2 0-2 0,-3-1 1 15,1 2-5-15,-5 0 1 0,-2 0-3 0,-2 2-2 16,-3 3-2-16,-3-1-1 0,-4 4 1 15,-2 1 0-15,0 1 3 0,-3 3-5 0,-2 3-7 16,1 2-8-16,6 3-40 0,-2 2-51 0,7 3-110 16,0 3-315-16,2 1-718 0,4-1-190 0</inkml:trace>
  <inkml:trace contextRef="#ctx0" brushRef="#br0" timeOffset="40910.4513">7182 2249 589 0,'-2'-5'535'0,"0"-2"-105"0,0 1-71 16,-2-1-67-16,4 3-70 0,-1 1-48 0,1-1-40 15,-1 4-39-15,1-1-36 0,0 2-44 0,0 1-42 16,0-2-38-16,0 4 5 15,-1 1 11-15,0 2 23 0,-1 6 34 0,-2 2-3 0,1 2 6 16,2 0-1-16,-2 2 1 0,-2 0 6 0,4 2-3 16,-1 3 4-16,1 0-3 0,0 0-1 15,1 0-2-15,1-3-2 0,1-1 0 0,1-2 1 16,4-2 6-16,1-1 3 0,-2-4 5 16,2 0 4-16,1-3 3 0,3-1 5 0,-1-2 2 15,2-2-1-15,0-1 0 0,0-2-1 0,4-3-2 16,1-1-1-16,-2-3-3 0,2-1-6 0,-3-1-4 15,3-4-3-15,-2 2 0 0,-2-3-1 16,-1-1-1-16,3-1-1 0,-5-2-2 0,-1-1 0 16,1-2-1-16,-2 0-1 0,-1 0-1 0,-4-1-1 15,4 0-2-15,-4-1 0 0,2 3-2 0,-4 2 1 16,0 2 0-16,2 2-1 0,-3 0 1 0,-1 4 0 16,0 1 1-16,0-1-1 0,-1 6 4 0,1-1-2 15,-1 3 2-15,-2 1 2 0,3 0-7 16,-1 2-1-16,1 0-7 0,1 1-8 0,-2-2-4 15,1 0-11-15,0 1-9 0,-1 1 5 0,1 2 8 16,-1 4 12-16,0 5 9 0,-1-2 2 0,-3 4-2 16,3 2 1-16,2-4 1 0,-1 3-1 0,0 0 1 15,1 1-1-15,0 0 1 16,0-1-2-16,2 2 3 0,-1-1 0 0,5-2-2 0,-3 3 1 16,3-2-1-16,0 0 1 0,3 0 2 15,-1-1 0-15,1 0 1 0,1-4 1 16,2 2 0-16,-1-4 1 0,0-1 0 0,1 0 2 0,3-4-3 15,-3 2 0-15,-1-1 2 0,3-3 0 16,0-1 4-16,-1 0 4 0,0-3-2 0,3 0 0 0,-4-4-1 16,6 0 0-16,-6-1 1 0,4-3 0 15,-1-1-2-15,-3 0 0 0,3-3-2 0,-2-2 0 16,0-4 1-16,1-1-2 0,-1 0-1 0,-3-4-1 16,0 1-3-16,-2-2 1 0,-1 3-1 15,0 3-1-15,-1 1-1 0,-3 2-1 0,-2 0-1 16,1 5 1-16,-2-1 1 0,-1 3-1 0,0 0 2 15,-1 2-2-15,-1 2 0 0,-2 0 0 0,3 0-3 16,-3 4 0-16,2-1 1 0,-1 3-5 0,0-1 1 16,3 1-1-16,0 0-4 0,0 0-6 0,2 0-7 15,-1 1-12-15,0 0 5 0,-1 3 7 16,1 2 7-16,0 0 11 0,1 2 3 16,4 2-1-16,-1-1 2 0,4 2 2 0,0 0-1 15,-2-1 1-15,6 3 1 0,2 1-2 0,-3-2-1 16,1 3 1-16,-1-1-1 0,0 3 1 0,-1-2 1 15,-1 3-2-15,0-1 2 0,-1 1-3 16,-2 1 2-16,1-3 0 0,-4 2 2 0,3-2 1 16,-2 1-3-16,1 0 0 0,-3-2 0 0,-1-1 2 15,1 1 2-15,2-4 1 0,-2 1-2 0,0-2-2 16,0 0 0-16,2-1 0 0,-1-2 2 0,1 1 0 16,3-5-6-16,1 0-12 0,2-2-21 0,6-2-26 15,5-4-42-15,6-2-48 0,4-6-63 0,2-1-78 16,3-2-128-16,-4 0-148 0,1-2-156 0,-2-5 46 15,-1 1 500-15,0-2 180 0,-1-3 0 16,-3 2 0-16,-3 0 0 0,-4 0 0 16,-4 2 0-16,1 3 0 0,-6 3 389 0,-2 2 233 0,-3 2-69 15,0 4-114-15,-3 2-99 0,-1 2-86 0,-2 1-68 16,0 3-58-16,1 1-45 0,-1 0-38 16,-2 1-30-16,3 1-19 0,0 0-7 0,-2-1 2 15,-1 5 3-15,-4 1 10 0,2 3 3 16,-2 0-1-16,0 2 1 0,3 2-2 0,-3 1 1 15,5-2 2-15,0 4-1 0,1 0 0 16,2 0 0-16,1 0 1 0,5 3 4 0,-1-1 1 0,3-2 5 16,6 1 3-16,-1-2 3 0,4-5-1 15,-1 1-2-15,0-4 0 0,2 2-6 0,2-5 0 16,0-1 1-16,-2-2-5 0,3-4 6 0,0 1-1 16,-2-4-2-16,4 0 4 0,-3-3-6 0,-1 0-6 15,1-2 2-15,0-1-4 0,-1-2 2 16,2-3-1-16,-1 0-2 0,2 1-2 15,1-2 2-15,-1 1 1 0,-2 0 3 0,-4 0 2 0,-3 1 0 16,0-1-3-16,-1 5 1 0,-7-2-1 0,2 2 2 16,-2 2 2-16,-3 0-1 0,2 2 0 0,-2 0 2 15,-3 0 1-15,0 2 1 0,0-1 1 16,-1 1-2-16,-3-1-1 0,1 3-1 0,0-1-2 16,-2 2-2-16,3 0 0 0,-2 1-4 15,-1 1-2-15,-3 0-2 0,2 0 0 0,-5 2 0 0,-3 3 4 16,0 2-2-16,-6 3-2 0,0 0 4 15,-1 3-4-15,3 1 2 0,4 1 2 16,-1 0-1-16,4 1-3 0,2 1 3 0,3 2 0 0,-1-1 0 16,3-1 8-16,2 1-7 0,2 0 0 0,4-2 1 15,0 0-5-15,5 0 7 0,-1-3 0 16,2 1 0-16,2-2 1 0,7-1-3 0,3 3-6 16,5-5-12-16,3 2-25 0,1-2-55 0,2-2-112 15,2-1-274-15,4-3-834 0</inkml:trace>
  <inkml:trace contextRef="#ctx0" brushRef="#br0" timeOffset="42408.8081">10440 2392 1 0,'0'-5'0'16,"0"-4"253"-16,0 2 234 0,0-1-52 0,0-2-60 16,0 3-65-16,-1 0-54 0,0 0-48 15,-2 1-44-15,-1 0-38 0,1 1-26 0,-4-1-22 16,3 1-14-16,-4 2-11 0,0 0-14 0,-3-1-6 15,1 1-10-15,-3 3-7 0,-4 2-1 16,-4 1-2-16,0 2 4 0,-5 1-1 0,1 5-2 16,-1-2-1-16,1 5 1 0,0 0 2 0,0 2 1 15,1 1 1-15,-1 1-7 0,5 1-5 16,-1 1-2-16,5 1-3 0,1-1 1 0,3 2 0 0,3-3-2 16,3 0-2-16,2-1 0 0,4 0 1 15,1-2 2-15,5-4 4 0,1-1 2 0,3-4 3 16,4-1 3-16,0-1 6 0,6-3 1 0,4-2 4 15,3-3-3-15,3-2-4 0,1-2-1 16,3-3-1-16,-1-3 0 0,-3-2-2 0,-2-2 0 16,-1 2-3-16,-1-3-3 0,-2-2-2 0,0-2 1 15,0-3 1-15,0-2 1 16,-4-4-1-16,4 0-2 0,-5-1 0 0,-1-1 0 0,-2 1 4 16,-5-2-2-16,-1 2-3 0,-3 0 0 0,-1 1-4 15,-3 1 2-15,1-1 4 0,-3 3 0 16,-2 3 2-16,0 3 2 0,-4 4-2 0,3 3 0 0,-1 2 1 15,-3 2-4-15,3 5-1 0,-2 0-1 16,3 3-7-16,1 3-6 0,0 0-8 0,1 1-14 16,-2 4 3-16,-4 3 3 0,-3 7 9 0,-2 6 15 15,-3 7 1-15,1 1 0 0,2 1 0 0,-1 2-3 16,7 1 2-16,-1-3 0 0,4 0 2 0,3 1 0 16,3-2 2-16,4-3-2 0,7 1 1 15,0-5 0-15,5 0 2 0,2-2 1 0,4-5 2 16,-1-1-2-16,4-4-1 0,1-2 3 0,1-4 1 15,1-3 1-15,0-3 3 0,1-3-1 0,-2-2-3 16,-3-1 2-16,-1-2-2 0,-2-2 0 16,-1-1 1-16,-1-2-2 0,0-2-3 0,-4 2 2 15,0-2 1-15,-5 0 0 0,0-1 3 16,-4 2-2-16,-3-1 1 0,0 2 1 0,-3 3 1 16,-2-1-1-16,-2 4 1 0,-1 1-5 0,-1-1-3 15,-1 5-6-15,-1 1 0 0,-1 1-6 0,1 0-2 16,1 1-6-16,-4 2-6 0,-4 2 0 0,3 3 1 15,-2 5 5-15,-3-1 3 0,2 5 4 16,3-1-1-16,4 4 4 0,2 1 1 0,5 0 2 16,3 2 7-16,4 0 0 0,7-1-1 0,2 0 1 15,7-1 0-15,6-4-1 0,1-1 6 0,4-2-1 16,1-5-1-16,2-1-1 16,-3-3-1-16,0-3 2 0,-3-2 1 0,-4-5 2 0,-2-3-3 15,-1 0-1-15,-2-3 0 0,-2-2 2 0,-3-2 1 16,-2-2 0-16,-2-1 3 0,-4-1-3 15,1-2 1-15,-3-1-2 0,-3-2-1 0,1-1-3 0,-5-1-1 16,1 2-1-16,-4-2-1 0,-4 0 0 16,1 0 2-16,-4 0 2 0,2 4 0 0,-2 5-1 15,-2 3 0-15,3 3 1 0,0 4 0 0,3 4 2 16,1 2-2-16,0 3-5 0,1 0-10 0,1 0-10 16,0 2-9-16,-1-1 1 0,0 7 8 15,1 5 12-15,-2 8 8 0,1 7 3 0,0 5 0 16,2 6-1-16,2 1 2 0,-2 3 0 0,1 3 1 15,1 3-2-15,-2 4-1 0,-1 3 2 16,-1 4 2-16,-3 1 2 0,2 0-1 0,-2 0-2 16,-2-1-1-16,3-4-4 0,-2-4 6 0,2-3 0 15,-2-9-2-15,2-9 1 0,2-7 0 0,-1-7-1 16,1-8 3-16,1-4 3 0,-1-2 3 0,1-3 11 16,1-1 13-16,-1 1 11 0,0-4 1 0,0 0-12 15,0-7-15-15,-1-5-13 0,1-6-5 16,-1-5 0-16,0-6-3 0,-2-6 4 0,3-1-8 15,3 0-3-15,-1-6-1 0,2-1-10 0,2-1 9 16,2-1 1-16,3-3-1 0,0 4 6 16,3 1-4-16,2 7 1 0,-1 2 2 0,5 5-5 15,0 2-3-15,1 2 1 0,1 6-1 16,3 4 1-16,-3 4 3 0,0 3-2 0,-2 4 3 0,-2 4-5 16,-4 2-2-16,0 4-1 0,1 3-2 15,-4 1 6-15,2 4 2 0,-1 0 0 0,-3 5 6 16,-2 2-2-16,-1 1 3 0,-3 5 3 0,-1 1-1 15,-2-2 3-15,-2 2 0 0,-3 0 0 0,-4 2 0 16,-1-2 1-16,-3-1 0 0,1-2-2 16,0-3 2-16,-2 0-3 0,2-4 3 0,-2 0 3 15,-4-2-3-15,2 0 7 0,-3 0-9 0,0-2-3 16,1-2-7-16,2-1-22 0,3 0-36 16,1-5-59-16,3 0-100 0,2-1-193 0,2-2-554 15,1-3-624-15</inkml:trace>
  <inkml:trace contextRef="#ctx0" brushRef="#br0" timeOffset="44693.8709">11856 2345 1 0,'9'0'0'16,"3"0"153"-16,6 1 175 0,2-1-13 0,-2 2-40 15,3-4-51-15,2 1-48 0,3-1-34 16,1-1-27-16,2-2-29 0,-1 1-16 0,-2 0-15 15,-1-2-6-15,-3 2 5 0,-1-3 5 0,-2 1 10 16,-3 0 1-16,-1-3 9 0,-3 1 9 0,-3 0 3 16,-1 1 2-16,-4-2-11 0,0 2-8 15,-1 0-9-15,-3-1-7 0,0 3-8 0,-1-1-12 16,-2 1-10-16,0 1-11 0,0-1-6 0,-2 0-5 16,0 2-4-16,-5 0-2 0,0 2-2 15,0 1-1-15,-5 1 4 0,0 3-2 0,1 2 3 0,-2 2-2 16,0 1-2-16,2 4-1 15,3-1 1-15,0 3 1 0,1 0 1 0,4 2 3 0,0 2-3 16,0 1 1-16,4 1-1 0,1-2 0 0,3-1 4 16,2 0 0-16,1-4 3 0,2 0-1 0,0 0 3 15,1-5 2-15,1 0-1 0,0-1 8 16,-2-2-1-16,2-1 4 0,2-2 6 0,-2 0 0 16,1-3 5-16,1 0-3 0,3 0-5 15,-2-2-4-15,2 0-2 0,0-1-1 0,3-2-1 16,-3-1 1-16,3-1-4 0,-3 1-1 0,2-1 0 15,-1 1-8-15,2-3 3 0,2-1-4 0,-3 1-1 16,2 1 1-16,-3 2-1 0,0 0-1 0,-4 1-2 16,4 2 6-16,-3-1-5 0,0 1 0 15,0 0 2-15,-1 1-6 0,-1 1 7 0,0 1-3 16,0 0 1-16,-1 1 1 0,-1 1-4 0,-2 2 2 16,2-1-2-16,1 3 2 0,1 0-4 0,-3 1-2 15,-1 0-3-15,1 3-4 0,0-1 9 0,-1 2 2 16,2 1 3-16,-3 0 5 0,0 2-4 0,2 0 2 15,-2-1 2-15,2 1-3 0,-3-4 0 16,2-1 0-16,-4-1 0 0,2-3-1 0,2-1 2 16,-4-2-1-16,3-1 1 0,0 0 5 15,3-1-7-15,5-1 0 0,3-1 0 16,2-2-8-16,5 0 2 0,0-1-3 0,2-1-2 0,-1-1-1 16,-3 1 1-16,-2 2-2 0,-1-2 2 0,1-2 1 15,1 3-3-15,1-1 0 0,-2 1 2 16,3 0-4-16,-1 2 4 0,0-1 1 0,-2 1-1 15,0 0 1-15,-1 3 0 0,0-1 1 16,1 1 4-16,-2 0 5 0,0 0-4 0,1 1 2 0,0 1 0 16,2 0-4-16,-1 0 2 0,4 0 0 0,-4-1 0 15,2-1 1-15,-3 0 2 0,1 0 1 16,-2 0-2-16,0 0 8 0,-4-3-9 0,-1 2 1 16,-3-1 3-16,2-1-9 0,-2 2 10 0,-1 0-2 15,-2-2 0-15,-1 1 5 0,-2 1-1 0,0-1 4 16,0 0 3-16,-2 2 5 0,-1-1 0 15,0 0 0-15,0-2 1 0,0 3-11 0,0-3 8 16,-1 0-4-16,0 0-3 0,-2-2 2 0,-1 1-8 16,1 0-1-16,-5-1-2 0,0 1-1 15,-2 0-3-15,-4-1 0 0,-3 3 2 0,-3-2-4 16,1 3 7-16,-3 1 0 0,2 1-2 0,1 3 6 16,1 2-7-16,0-1 3 0,0 4-2 0,3 2-1 15,0 0 1-15,4 1-3 0,1 2 2 16,0 1-3-16,3-1 4 0,1 2 0 0,1 0-1 15,5-3 2-15,2-1-1 0,2 1 2 0,3-3 0 16,-2 1 1-16,4-4 2 0,0 0 1 16,3-3-1-16,1-1 3 0,5-1 0 0,0 0 0 0,0-4 2 15,7 0-2-15,-2-3-3 0,5 2 0 16,3-6 0-16,-2 0 1 0,2-4 1 0,-2-3-1 16,0 0 1-16,0-5 1 0,3 1 1 0,-4-2-1 15,-1-6-1-15,1-2 1 0,-5-5-3 0,-2-1 0 16,-2-3-1-16,-1-1-4 0,-6-1 3 15,-1-2-2-15,-1 1 2 0,-2-3-1 0,-6 1 1 16,-1 0-2-16,-1 3 2 0,-2 7 3 0,-3 4-1 16,0 5-1-16,-3 7 1 0,4 2-3 15,-3 3 3-15,4 4 1 0,-1 4-3 0,1 2-4 16,2 3-11-16,1 1-5 0,-2 4-4 0,-5 4 6 16,-2 5 5-16,-1 7 7 0,-2 6 4 0,1 4-3 15,0 7 4-15,-1 5-1 0,2 3 0 16,0 1 4-16,1-1-4 0,1-2 1 0,6-3 0 15,2-1-1-15,1-4-1 0,3 0 0 0,1-4 3 16,0-3-3-16,3 1 4 0,0-6 1 0,1-3-1 16,1-4 1-16,-1-1-2 0,2-3 2 0,-1-2-1 15,1-1 3-15,0-2 2 0,5-4-2 0,0 0 1 16,5-3 2-16,3-1-3 0,1-2 0 16,3-2 1-16,-3-3-3 0,3-1 2 0,-3-3 1 15,1-1-2-15,-1-1 0 0,1-4-1 0,-2-1-2 16,0-2 1-16,-1-3 1 0,-2 0 2 15,-3 1-1-15,-6 2 1 0,-2 0 1 0,0 2-3 16,-5 4 1-16,-1 1-2 0,-2 1-1 0,-2 2 3 16,-2 1-2-16,0 0-1 0,-3 1-1 0,3 2 0 15,-6-1-1-15,3 2-2 0,-2 1 1 16,-4 0-5-16,2 2 0 0,-3 1 1 0,0 2-3 16,-2 1 4-16,-1 0-1 0,-1 4 2 0,1-1 0 15,-3 3 1-15,5-1 0 0,0 1-2 0,-1 2 2 16,5-1-2-16,4 1 2 0,-2 1-1 0,1 1-2 15,1 1 3-15,1-2-3 0,0 2 2 0,3-4 1 16,1 6-1-16,0-4 4 0,0 2 0 16,2 0 0-16,3-3-1 0,-3-1 0 0,1 2 1 15,1-4-2-15,-1 1 2 0,-2-1-1 0,2-1 0 16,2-1 0-16,-2 0 2 0,3-2 3 0,-2 1-1 16,6 0 1-16,-2 0-2 0,1-1-1 15,0-1 3-15,2 0 1 0,0 1-1 0,1-1-3 16,-2 0-2-16,0-1 0 0,2 1 1 0,0-1 3 15,2 0 0-15,1 0-4 16,1-2 3-16,-2 1-1 0,2-2 2 0,-2 0 8 0,0-1-8 16,2-1-1-16,-2 1-1 0,3 1-7 0,-1 0 6 15,-2 0 0-15,3-1 0 0,-4 2 0 16,-3 0 0-16,1-1 1 0,0 0-1 0,-2 0 0 16,0-1 0-16,0 1 0 0,-4 0-1 0,3 0 2 15,0-1-2-15,-1 0 1 0,-2 0 1 0,2 3-2 16,-3-2 2-16,3 2-3 0,0-1 0 0,-2-1 1 15,2 2 1-15,-2 0-2 0,2 0 1 16,-2 2-3-16,2-1 0 0,0 1 2 0,-4 1-1 16,3 0 2-16,-2 1-2 0,1-2 0 0,0 2 0 15,-2 0 3-15,2 1-2 0,-3 1 0 0,3-1-1 16,0 4-4-16,-3-2 4 0,4 2 0 0,-3 0 4 16,-2 0 2-16,4-1-4 0,-2 0-2 15,-1 2 1-15,3-2 0 0,-2-1 1 0,-2-1 2 16,4 1-2-16,-1-2-4 0,-3-1 3 0,0-2 1 15,0-1 1-15,0-1 8 0,1 2-5 0,0-2-2 16,-2 0 2-16,1-2-3 0,-1 2 5 16,1 0 3-16,0-2 0 0,2 1-2 0,4-3-1 15,4-1-1-15,-1 1-1 0,2-2 3 0,4-1-5 16,-2-4-1-16,5 1-3 0,1-1-4 16,0-1 3-16,0-2 2 0,1 0 1 0,-2 1 2 15,2-5-1-15,-1 3-3 0,-2 0 2 0,-3-2-1 16,3 5 1-16,-5 0-2 0,1 3 0 15,-4 2-1-15,2 2-2 0,-5 2 0 0,-1 2-3 16,0 2-4-16,-2-1-3 0,-1 2-4 0,4 2 2 16,-4 2 6-16,3 1 2 0,-3 3 4 0,5 1 1 15,-1 2-4-15,-1 0 7 0,3 2 0 0,2-3 0 16,0 2 3-16,2-4-3 0,2 0 2 0,0-1 0 16,0-2 1-16,6 0 2 0,0-4 1 0,6 0-1 15,-3-3-4-15,1 0 6 16,-3-3 3-16,-2-2 2 0,1-1 4 0,-4-3-4 0,-1-2-2 15,1 0 1-15,-3-6-3 0,4 0 2 0,-1-1-2 16,-3-3-3-16,5-2-6 0,-6-2 4 16,6-3 0-16,-5-2 0 0,1 0 8 0,-3 0-6 15,-2 0-1-15,-2 0 0 0,-3 0-2 0,0 4 1 16,-3-1 3-16,-1 2-4 0,-2 4-2 0,1 0 2 16,0 7-1-16,-1 1 3 0,-1 4 5 15,1-1-4-15,-3 6 0 0,3 1-2 0,0 3-6 16,1 0-3-16,0 2-10 0,-1-1-2 0,-1 5-2 15,-4 5 8-15,-4 3 9 0,-1 9 4 16,0 4 7-16,-1 2-5 0,0 1-2 0,2 1 0 16,0 2-4-16,1 0 6 0,0 0-1 0,0 1 0 15,1-1-1-15,5-1 0 0,0-4 1 0,-1 0 1 16,4-4 3-16,0-3-3 0,0-1-1 0,1-4 0 16,2-1-4-16,-3 0 3 0,1-4 0 15,-1 3-1-15,1-5-8 0,0 1-12 0,-1-2-24 16,0-2-31-16,-1-1-45 0,1-3-79 0,0 0-88 15,0-4-289-15,1-3-731 0</inkml:trace>
  <inkml:trace contextRef="#ctx0" brushRef="#br0" timeOffset="45023.9282">15087 2188 1658 0,'1'-1'376'15,"3"-1"-154"-15,0-1-103 0,5 1-35 0,3-2 18 16,4 1 24-16,0 1-7 0,9 0-35 16,0-1-25-16,6 2-7 0,7 0-4 0,1 2 2 15,0-1 6-15,-1 1-9 0,0-1-2 0,2 3-5 16,-3-2-8-16,-3 0-1 0,4 0-1 0,-5 0-2 16,-2 0-2-16,-2-1-2 0,-1 1-2 15,-5-1-3-15,-4 0 7 0,-5 0-5 0,-3-1 0 16,-4 0 2-16,-5 1-6 0,2 0 2 0,-4 0-1 15,0-1-5-15,-3 1-3 0,3 0-4 0,0 0-2 16,-1 0 0-16,1 0 1 0,-1 0-3 0,1 0 0 16,0 0-4-16,0 0-2 0,0 0 2 15,0 0-1-15,-1 0-4 0,1 0-15 0,0 0-34 16,0 0-30-16,-1 2-42 0,-1 1-98 0,-2 2-236 16,1 1-678-16,-4 0-411 0</inkml:trace>
  <inkml:trace contextRef="#ctx0" brushRef="#br0" timeOffset="46876.8762">16263 2480 349 0,'-1'-2'642'0,"0"2"-332"0,0 0-144 15,1 0-55-15,0 3-27 0,-3-2-1 16,3 0-10-16,-2 1 38 0,1-1 16 0,-1 1-1 15,-3 3 1-15,2 0-51 0,2 0-25 0,-1-1-8 16,1-1-4-16,1 1-1 0,-2-2-1 0,4 0 1 16,-2-1 5-16,1 0 13 0,0-1 18 15,1 1 15-15,1-1 5 0,5 2-6 0,2-4-17 16,3-1-17-16,4-1-16 0,4-3-9 16,2 1-9-16,2-4-7 0,0-1 0 0,1 0-1 0,-1-3-1 15,1 0 0-15,-2-2 0 0,4 1-2 16,0-3 3-16,-1-3 2 0,0-2-1 0,-5-2 2 15,3-2-2-15,-4-2-2 0,0-5-1 0,-2 2-1 16,0-5 0-16,-3-2-2 0,0-4-3 0,0-1-1 16,1 0-1-16,1 4 0 0,-6 5 2 15,-1 4 0-15,-4 5 1 0,-3 4 2 0,3 5 5 16,-5 4 6-16,-1 3 4 0,-1 4 4 0,0 4-3 16,0 1-8-16,-1 2-10 0,1-1-13 0,0 2-15 15,-1 0 1-15,-2 5 3 0,-2 9 7 0,-3 4 17 16,-3 6 0-16,3 4 1 0,-4 5-3 15,1 3-2-15,1 3-2 16,0 7 2-16,0-1 2 0,-1 0-1 0,4 0 0 0,3-4 1 0,3-3-1 16,3-2-1-16,4-5 3 0,4-3 0 15,4-5 2-15,2-2-1 0,0-5 2 0,4 0-2 16,6-4 4-16,-1-5 5 0,5-2-2 0,1-2 1 16,1-5-6-16,1-3 1 0,-2-1-1 15,1-3 1-15,-1-4 1 0,-1-1-2 0,0-4-3 0,-5 0 0 16,3-3 2-16,-3-1-2 0,-2-1 2 15,-1-3-1-15,-2-1-4 0,-1 0 1 16,-4-1-2-16,-1 3 1 0,-2 1 1 0,-5 2-2 0,-2 4 2 16,-3 0-2-16,0 1 1 0,-2 4 3 0,-2-2-3 15,1 4 2-15,0-1-2 0,-1 5-1 16,-2 0 2-16,1 1-2 0,2 2 2 0,0 0-2 16,-3 1 1-16,4 1-3 0,0 0-2 0,-3 0-1 15,6 1-3-15,-3-2-2 0,0 2-5 16,0-1-2-16,-3 3-1 0,2 0 6 0,-2 1 7 0,-3 2 3 15,2 5 4-15,-2-1-3 0,3 4 0 16,-5 0 1-16,5 0 0 0,-2 4 2 0,2-1-2 16,1 2 0-16,0 2 2 0,0 1-3 15,2-2 2-15,0 0 0 0,3 0-4 0,0-2 5 16,0 1-2-16,4-2 2 0,0-2 0 0,-2 0 1 0,4-1-1 16,0 1-1-16,2-3 0 0,-1 0-1 15,0-2 3-15,1-1-2 0,-1-2 4 16,0-2 1-16,0 1-5 0,0-2 4 0,1-1-1 15,0-2-1-15,-2 0 4 0,1-1-1 0,0-1 1 16,0 0-1-16,0-2 3 0,2-3 0 0,2 1-1 16,-1-4 3-16,-1-1-4 0,4 0-1 0,-4-3-1 15,1 1-1-15,1-3-2 0,2 0 0 16,0-1-2-16,-1 2 1 0,3-2 1 0,-5 2-3 16,4 0 2-16,-5 0-2 0,2 2-3 0,1 0 4 15,-2 4 0-15,-1 0-2 0,-1 0 2 0,0 4-1 16,-4 1-1-16,1 1-1 0,-2 1-2 0,-2 0-1 15,0 1-3-15,2 1 0 0,-1 3-5 16,1 1 4-16,3 4 1 0,-1 0-1 0,-1 4 9 16,2 1 0-16,-1 3-2 0,0-2 2 0,-3 2 1 15,1 0-1-15,-1-2 1 0,2 1 3 16,-4 0-4-16,1-1 1 0,-1-2 2 0,-1 2-4 16,0-3 6-16,0 0-2 0,0-4-1 0,0-1 3 15,-2 0-4-15,3-1 1 0,-1-2 0 16,-1-3-1-16,0 0 2 0,1-1 3 0,-2 0 3 15,1 1-1-15,0-2 9 0,4-1-3 0,0-2-4 16,4-2 3-16,2-2-10 0,-1 2 2 0,0-2-1 16,3-3-1-16,0-1 0 0,2-2-2 0,4 0 6 15,0-1-9-15,1-2 4 0,0 3-1 0,0-1-4 16,-4 1 6-16,2 1-3 0,0 2 2 16,-3 0 0-16,-1 4 1 0,-3 0-2 0,-2 2-2 15,-3 3 0-15,1-1-7 0,1 2 2 0,-3 1-2 16,1 1-4-16,-2 2 5 0,3 3-6 0,-1 1 3 15,0 1 2-15,3 3 1 0,-2 3 6 16,0-1 0-16,0 0 2 0,-1 1-3 0,-2 0 3 16,3 1 0-16,-4-2 1 0,5 1 4 0,-5 0-4 15,3-1 1-15,-2 0-2 0,3-3 0 16,0-1 1-16,2-1 0 0,-2-2 1 0,2 0-3 16,0-2 2-16,2 1-3 0,0-4-2 0,3 1 2 15,1 0-8-15,3-2 0 0,-2 0-1 0,1-2-1 16,-3 1 7-16,1-1-1 0,-2-1 3 15,0 1-2-15,-5 1 0 0,1-2 3 0,1 2-1 16,-2 0 3-16,-1-1-2 0,1 1-2 0,0 1 3 16,1 0-5-16,0-1 4 0,2 1 0 0,0-1 1 15,3-2 2-15,3 2-1 0,1 0-1 0,1-1 1 16,-1 1 2-16,2-2-3 0,1-1 2 0,3 0-2 16,2 1-3-16,2-4 6 0,1 0 0 15,-4-1-2-15,3-1 5 0,-5 0-3 0,0-1 1 16,-2-4 0-16,-1 2 1 0,-2-2-1 15,-1 0 1-15,-4 0 4 0,0-2-5 0,-6 0 6 0,1 1 1 16,-3 3-1-16,-3-2 8 16,-1 4-7-16,-1 1 1 0,-2 1 1 0,-1 1-3 15,0 1-1-15,-3 1-2 0,-1 1-1 0,-2 1-5 0,-3 2 5 16,-3 0-1-16,-3 3-3 0,-1 1 10 16,-4 3-11-16,1 5 2 0,1 0 1 0,0 5-5 15,1 1 3-15,6-1-1 0,2 4 1 0,3 0-3 16,1-1 3-16,3 2 0 0,4-3-2 0,2 1 5 15,4 0-6-15,3 0 1 0,1-1 4 16,4 1-2-16,2-1 2 0,4-1-4 0,2 1-7 0,4-6-13 16,3 4-23-16,1-7-34 0,4 4-66 15,3-5-139-15,0 0-542 0,0-2-856 0</inkml:trace>
  <inkml:trace contextRef="#ctx0" brushRef="#br0" timeOffset="49267.4432">20401 1830 1801 0,'3'-9'329'0,"3"-4"-14"0,-4-1-97 0,3 3-38 15,-1 5-19-15,-3 2-39 0,0 4-39 0,-1 0-40 16,0 0-32-16,0 3-27 0,1 1 1 0,1 5 3 16,0 8 12-16,1 5 13 0,-2 5 3 0,2 6 3 15,-1-1-4-15,-1 5 0 0,-1 0-2 0,-3 5-1 16,-1 0 3-16,-1 1 0 0,-1-4-1 15,-1-1 0-15,2-6-4 0,-1-4 0 0,3-3-2 16,-1-2 0-16,0-4-2 0,0 0 3 16,-1-5 1-16,3-3-2 0,-2-2 4 0,-1-4-5 15,4-1 4-15,0-3 13 0,-1 0 11 0,4-2 14 16,-2 0 12-16,0 0-5 0,-2-7-15 0,0 2-13 16,-2-4-15-16,2-4-9 0,-2-1 1 0,0-3-5 15,-1-2 2-15,0-3 0 0,4 0-2 16,1-1 1-16,3 0-2 0,3-1-2 0,1 1-1 15,6 2-2-15,1-1-1 0,4 1-2 0,1 5-1 16,-1 1-3-16,1 5-1 0,-1 3 2 16,3 5 0-16,0 1 3 0,1 2-2 0,-1 2 1 15,1 1 0-15,-3 6 2 0,1 4 1 0,-2 1-1 16,-1 5 1-16,-2-2 0 0,0 3 3 16,-3-3 0-16,3 3 2 0,-5-1 2 0,-2 2-3 15,-3 1 2-15,-2-3 0 0,-1 4 0 0,-5 1 3 0,0-1 0 16,-5 4 0-16,-2-4 0 0,-2-1 0 15,-2-4 0-15,0-2 1 0,1 0 3 0,-4-3-1 16,4-1-1-16,-1-5 2 0,-1 2-2 16,3-3 3-16,-2-2 2 0,0 1-1 0,3-5-2 15,2 0 1-15,0-3 0 0,2 0-1 16,0-1 1-16,0-2-3 0,5 0-10 0,1-3-11 0,2-2-18 16,7 0-13-16,5-6-11 0,8 3-5 15,10-4-1-15,10 1 0 0,6 0 0 0,2 1 4 16,0 1 11-16,1 0 12 0,-3 2 13 0,-1-1 10 15,-7 2 9-15,0-2 4 0,-3 0 4 0,-3 2 3 16,-2-1 2-16,-2-1 4 0,-5 4 8 0,-6-3 10 16,-1 5 10-16,-9-1 10 0,-2 2 3 15,0 2 1-15,-2 0-3 0,-4 3-7 0,0-1-4 16,0 1-8-16,0 1-6 0,0 1-7 0,0 1-6 16,-2-2-2-16,1 2-4 0,-5 1-2 15,-1-2-3-15,-6 5-4 0,-8-2 2 0,-1 1 0 0,-4 3 3 16,-1 2 3-16,2-1-3 0,2 3-2 15,2 2 0-15,4-4 0 0,5 6-1 16,3-3-1-16,5 2 0 0,-2 0-2 0,6 1 2 0,2-1 2 16,4-1 0-16,2 4 4 0,3-3-2 15,4-3 0-15,3 2 2 0,3-6 0 0,4 0 2 16,1-5 1-16,2 2 0 0,3-4-2 0,-1-4 1 16,-4 1-1-16,0-5 1 0,0 1 3 15,-3-2-3-15,-1 2-1 0,-3-4-2 0,2 1-3 0,-2-1 4 16,-4-2 2-16,0 3-1 0,-4 1 2 15,-1-2-1-15,2-1-1 0,-3 3 1 0,-4-3 2 16,0 3-2-16,0 0 1 0,-1 1-3 0,-3 2-2 16,-1 1 1-16,0 4 1 0,0-2 2 15,0 2-1-15,-1 0-3 0,1 1-2 0,-1 0-1 16,0 0-1-16,-1 0-4 0,0 0-8 0,0 1-1 16,1 3-2-16,-4 0 2 0,-1 1 8 0,-3 5 1 15,-1 1 3-15,2 2 1 0,3-2-1 16,-1 4 1-16,4-1 1 0,0 1 0 0,2 1 0 15,1-2 1-15,0 1-4 0,4-3 3 0,0 1 2 16,3-2 1-16,4-1 5 0,-1-3-1 0,2-1-2 16,4-3 1-16,1 0 1 0,-1-3-4 0,2-2 1 15,0-1 1-15,2-2-6 0,0-2 6 16,1-2 1-16,-2 0-1 0,1 0 4 16,0-3-5-16,1 1-1 0,-1-3 0 0,0-1-2 0,-7 1 4 15,4-1 3-15,-6-1-4 0,4 0-3 0,-3-1 1 16,-2 3 1-16,0-2 4 0,-3 2 6 15,-3 2-7-15,-1 1-2 0,-1 2-1 0,-1 1-2 16,2-1 2-16,-3 3 0 0,0 3 0 0,0-1-3 16,-1 3 1-16,0-1 1 0,0 2-1 0,0 0 3 15,0 0-9-15,1 0-8 0,-1 2-12 16,5-1-2-16,-1 3 9 0,6 3 8 0,5 5 9 16,-1-1-2-16,-1 4 1 0,4 3-1 0,-5-2 2 15,-1 2 7-15,0 3-3 0,2 0-2 16,-5 0 0-16,1 3-8 0,0 0 6 0,-1 0 3 15,-2-1-1-15,-1-1 2 0,-3 1 0 16,-1-4-4-16,1-2 4 0,0-2 2 0,-2-4-2 0,0-2-1 16,0-3-1-16,-2-1-5 0,4-3 3 15,-2 0 4-15,0-2 3 0,1-2 2 0,1 1 1 16,1-3-2-16,6 1-2 0,7-4 0 0,4-1-3 16,4-3-1-16,-1 0-1 0,6-2-4 0,1-2 6 15,1-1 0-15,5-2 1 0,-1 2 3 16,3-3-5-16,-4 0-2 0,-4 5 3 0,-2-2-1 15,-5-2 4-15,-4 3-1 0,1 1-1 0,-6-2-4 16,-1 5 5-16,-5-2 2 0,0 3 3 0,-1 1 6 16,-5-1-4-16,-2 4-1 0,0 0-4 0,0-1-1 15,-1 2 0-15,-2 2-1 0,-4-2-3 16,1 2-6-16,-1 1 2 0,-2-2 0 0,-4 4 2 16,-3 4 4-16,-3 0-4 0,-1 0-3 0,5 3 0 15,-2 3-4-15,4 0 4 0,2 2 1 0,0 1 0 16,4 1 2-16,0 1-2 0,5 6 1 15,2-3 3-15,6 3 3 0,0 0-1 0,9-2-3 16,-1 0-1-16,9-1-5 0,6-1 5 16,1-3 3-16,7 0 0 0,-2-3-1 0,4-3-2 15,1-1-1-15,-1-1 1 0,0-1 7 0,-1-3-3 16,0-2-3-16,-1-2 1 0,-3-3-5 0,2 2 4 16,-3-4 3-16,-3 0 0 0,-2-3 2 0,-3-1 1 15,-3 1-1-15,1-2 2 0,-6 1 1 0,3 0-2 16,-4-2-1-16,-2 1 0 0,-4-2-4 15,-1 5 4-15,-3-3 2 0,-3 2-2 0,-1 2 1 0,-4-1-3 16,0 3-6-16,-4 1-1 0,1 1-1 16,-5-2-1-16,-6 4-2 0,-4 1 1 0,-1 1-7 15,-6 1 7-15,3 3 2 0,-1 2 1 0,3 1 5 16,6 4-5-16,1 0-6 0,7 1 1 16,2 1-1-16,4 1 5 0,2-1 3 0,3 1 1 15,5-1 1-15,2 1 2 0,5-2 5 0,5 0 0 16,6-3 6-16,0-1-2 0,4-3-5 0,5-2 1 15,-2-1-6-15,-2-2 3 0,0-1 2 16,-1-3-2-16,1-6 1 0,-4 2 1 0,-1-6 1 16,0 1 1-16,2-3 4 0,-1-4-6 0,1-2-2 15,2-1-1-15,-3-1-2 0,-4-4 3 16,-1-1 2-16,-2-2-1 0,0-5 0 0,-8 2-2 16,3-5-2-16,-5 0 3 0,-4-3 0 0,1 2 0 15,-5 4-3-15,-1 2-1 0,-1 2 0 16,-2 3-1-16,1 3 3 0,-3 2 2 0,-1 3 1 0,1 5 0 15,-1 3 0-15,2 5 3 0,-3 2 1 0,5 2 1 16,-1 2-2-16,2 2-7 0,0 1-6 16,0 0-5-16,0 3 3 0,-3 2-1 0,-3 5 5 15,1 4 3-15,-4 9 0 0,-1 4 4 0,3 6 1 16,2 2-1-16,-1 3-1 0,-2 5-1 0,4 3-2 16,-4 1 5-16,-1 1-2 0,-2-1 3 15,3-4-1-15,1-3-2 0,0 1 0 0,-2-3-1 16,7-2 2-16,-3-1-2 0,5-1 2 0,0-2-4 15,4-3-1-15,-1-4 1 0,1-1 2 16,3-5 3-16,0 2 0 0,-2-2 0 0,3-6-3 16,3 2 1-16,0-1-2 0,4-4-5 0,-1 0-4 15,7-3-10-15,5-1-13 0,0 0-23 0,5 0-42 16,5-3-69-16,-4-1-142 0,1-3-660 16,-3-1-717-16</inkml:trace>
  <inkml:trace contextRef="#ctx0" brushRef="#br0" timeOffset="50197.726">16576 1908 1 0,'-6'-2'0'15,"-2"-2"0"-15,1 2 53 0,-2-2 253 0,2 2-17 16,1 0-13-16,1-1-24 0,-1 1-12 0,1 0-27 15,0 0-30-15,-1 1-22 0,-1-3-22 0,3 2-16 16,-3 0-16-16,-1-1-10 0,4 1-10 0,-3 0-10 16,2-1-9-16,-2 2-8 0,0 0-7 15,3-1-8-15,-2 2-5 0,2 0-7 0,-3 0-4 16,3 0-2-16,-2 0-5 0,3 0 0 16,0 2-4-16,-3-1 0 0,4 0 2 0,-2 0-1 15,-1 1 2-15,4 0-4 0,-1 0-1 0,1-2-1 16,1 2-5-16,0-2 0 0,0 0-3 0,0 0-2 15,1 0 1-15,-1 1 0 0,0-1 2 0,1 0 0 16,0 1 0-16,0-1 1 0,-1 1 14 16,7 1 19-16,-2 2 15 0,6-2 16 0,13 2-8 15,8-3-12-15,10 2-11 0,10-1-14 16,7-1-3-16,2 0-8 0,1 2-2 0,2-2 0 0,-1 1-4 16,2-1 1-16,-5-1-1 0,-5 0 1 15,-1 0-5-15,-7 0 1 0,-7 0 1 0,-3 0-5 16,-12-1 5-16,0 1 0 0,-10 0-4 0,-5 0 5 15,-3 0-3-15,-5 0 3 0,-2 0 3 0,0-1 0 16,0 0-1-16,-1 2-3 0,1-1 2 16,-1 1-7-16,1 0 9 0,-1-2-1 0,1 1-1 0,-3 0 5 15,3 0-7-15,-2 0 2 0,2 0 1 16,0-1-2-16,-1 1 0 0,1-1-4 0,0 1-3 16,0 1-3-16,0-1 4 0,0 0-3 15,0 0 1-15,0-1 0 0,0 1-16 0,0 0-17 0,-2 1-15 16,-5 4-30-16,-3 1-50 0,-2 3-106 15,-4 3-433-15,-1 0-1097 0</inkml:trace>
  <inkml:trace contextRef="#ctx0" brushRef="#br0" timeOffset="53398.2018">4583 3601 219 0,'-2'-8'507'16,"2"-1"-66"-16,0-1-48 0,2-2-38 15,0 3-64-15,1 0-68 0,-2 1-50 0,1 0-36 16,0 2-20-16,-1 1-11 0,0 4-27 0,-1-1-28 16,0 4-24-16,0-2-27 0,0 1-15 15,0 0-12-15,0 3 5 0,1 2 6 0,1 7 13 16,0 5 14-16,1 5 4 0,0 4 5 0,-1 5-2 16,-1 1 1-16,2 3-3 0,1 0-5 0,-2-1 0 15,-1 2 0-15,0 0-3 0,0 0 1 0,2 3 0 16,1-5-1-16,-3-2 1 0,6-2 1 0,-3-7-4 15,2-5 0-15,-1-4 1 0,1-2 0 0,-2-4 1 16,0-6 4-16,0 0 6 0,-3-3 11 16,0-1 18-16,0-1 6 0,4-3-2 0,3-2-10 15,3-9-15-15,6-4-10 0,1-3-4 0,1-1-4 16,-2-2 0-16,-1-1 0 0,2 1-2 16,-6-2 3-16,3 3-3 0,-4 1-1 15,2 2-2-15,-3 5 0 0,-2 0-3 0,0 6 0 0,-3 4 1 16,-2 2-6-16,0 3-4 15,-2 2-10-15,-1 2-12 0,2-2-1 0,-1 7 4 0,4 0 8 16,0 5 10-16,5 4 7 0,-3 1-1 0,0 3 2 16,2 1 0-16,2-4-2 0,2 5 2 0,2-3 1 15,-2 1 3-15,7-2 1 0,-1-2 1 16,5 0-1-16,1-1 2 0,3-3-2 0,4-3 3 16,0-2 1-16,1-5 0 0,4-4-1 0,-4 0 2 15,1-5 1-15,-3 1 1 0,-2-2 3 16,-2-5-1-16,1 0-1 0,-6-1-1 0,-1-3 1 0,-1 1-2 15,-4-1 3-15,-1-1 0 0,-4-2-4 0,-1 3 3 16,-1-2-2-16,-4 0 0 0,-1 2 2 16,-3-1-4-16,-1 2-2 0,-1 2-1 0,0 1-1 15,-3 1 0-15,0 3-1 0,-1 2 0 16,0 0-2-16,1 3-3 0,-3 2 0 16,2 2-3-16,0 1-1 0,-4 0-1 0,-3 4-1 0,2 3 1 15,-3 2 2-15,-4 3 1 0,3 3 3 0,-2 3 1 16,2-1 0-16,2 4-1 0,4-1 0 0,1 3 1 15,4 0 0-15,2 2 0 0,4 0 1 16,-1 2-1-16,7-1-1 0,1-1 1 0,2-3-1 16,5-2 3-16,0-3 0 0,4-6 5 15,0 1-3-15,5-4 2 0,2-2 1 0,1-5 0 0,0-2 1 16,1-4 2-16,0-7-2 0,1 1 1 16,-1-6 0-16,-2-2 1 0,0-2 1 0,-4-5-2 15,1-2-2-15,1-4-2 0,0-5-1 0,4 0-2 16,-3-2 1-16,-2-1 0 0,-1-1-1 15,-3-2 2-15,-3-3 1 0,-1-1-1 0,-4-3 0 16,0 3 0-16,-4 3-2 0,-2 4 1 0,0 1 0 16,-5 6 0-16,-1 4 1 0,0 4 1 0,-2 3 0 15,0 6 0-15,-3 5-1 0,1 3 3 16,1 2-1-16,0 2 1 0,1 2-6 0,0 2-4 16,1 0-8-16,-2 1-5 0,-1 6 5 0,1 2 1 15,-5 8 6-15,2 7 5 0,-4 4 0 0,1 6 1 16,4 1 1-16,-3 3 1 0,4 3-3 15,-2 6 0-15,3 2 0 0,-1 0-1 0,0 0 1 16,5-4 2-16,-1-3-3 0,2-2 2 0,2-3 0 16,0-3 0-16,3-1 1 0,-2-6 0 0,5-2-2 15,-4-3 0-15,3-2 1 0,1-3-2 0,1-4 1 16,-1-1 0-16,2-5-2 0,-2 3 4 16,0-5-4-16,2-4-2 0,2-1 0 0,0-6-6 15,3-5-2-15,2 0-1 0,0-6-4 0,-1-1 3 16,2-4 3-16,-4-1 2 0,0-3 3 0,-1-2 6 15,-4 0-1-15,-2-1 0 0,1 0 3 16,-3 0-4-16,-2 4 2 0,-1 1 0 0,-4 4-2 16,1 4 1-16,-2 1 4 0,0 5-1 0,0 1-1 15,0 3 5-15,-1 4-6 0,0 1-2 0,1 1-7 16,0 0-14-16,0 1-10 0,-1 1 3 0,0 4 5 16,-2 3 13-16,-1 5 11 0,2 2 2 15,-2 2 0-15,1 0 1 0,2 1-1 0,0 1 0 16,1-2 1-16,1 0-3 0,1-1 2 0,3 0-2 15,-1-4 0-15,3 0 1 0,2-2 3 16,-4-1 2-16,4-1 3 0,0-3 5 0,2-4-2 16,0 1 2-16,2-4 4 0,0 0-3 0,-1-3 5 15,2-3-2-15,1-2-1 0,-1 0-2 16,1-5-2-16,-2 1 1 0,-2-2-2 0,-1-1 0 0,1-1-3 16,-2-2-1-16,1 1-1 0,0-1-4 15,-4-1 4-15,0 0-1 0,2 1-3 0,-3 2 5 16,1 2-2-16,-4 2 0 0,3 0 0 0,-4 4 1 15,-1 0-4-15,0 4 0 0,0 2-1 0,0 2-5 16,0 0 1-16,0 0-8 0,0 1-9 0,0-1-9 16,0 2-5-16,0 4 6 0,0 1 10 15,0 3 13-15,0 4 5 0,1-1-1 0,0 3 2 16,-1 0-5-16,2 1 4 0,3 0 0 0,-3 1-1 16,0 0 4-16,2-3-3 0,2 0 2 0,-1 2 0 15,0-4-2-15,3-1 0 0,-2-2 2 16,1-3 0-16,2 1-2 0,1-2 5 0,1-3 0 15,-1-1 1-15,-1-2 7 0,2-2-5 0,0 0 3 16,0-2 1-16,2-1-1 0,-1-5 1 0,1 1-2 16,-3-1-3-16,0-1-3 0,-2-1 4 15,3-1-2-15,-4 1 0 0,-1-2 3 0,1 0-5 16,-2 0 0-16,1-3 0 0,-3 2-4 0,4 0 3 16,-5-2-1-16,0 3-1 0,2 1 2 15,-4-1-1-15,0 2 0 0,-3 0 1 0,2-1 3 16,-1 2-5-16,-1 2 0 0,-4-2-2 0,2 3-4 15,0 0 4-15,-3-1 0 0,3 1 1 0,-3 0 0 16,-1 0 0-16,-1 2 2 0,2-1-2 0,3 1 6 16,-1 0-4-16,4 4-1 15,-2-1 1-15,2 2-7 0,0 0 5 0,2 1-2 0,0 0-2 16,0 0 1-16,2 1-9 0,-2-1-6 0,2 0-5 16,-1 1 3-16,2 2 4 0,4 3 8 15,1 2 7-15,7 1-2 0,2-3 5 0,4 2 0 16,3-1 0-16,4-2 4 0,0 2-5 0,-1-5 1 15,1 2 2-15,1-2-3 0,-4-2 1 0,2 0 0 16,-3 0-1-16,2-1-4 0,-2-1 6 16,3-1-2-16,-5 1-1 0,-1-3 9 0,-2 2-9 15,-4 0 4-15,-7 1 0 0,-1 1-4 16,-5 1 6-16,-1-2 0 0,-1 2 0 0,-1 2-4 0,1-2 4 16,-1 0-2-16,1 0-3 0,-1 0 5 0,1 1-9 15,-1 0-3-15,0 0-5 0,-2 2-3 16,-2 1 6-16,-5 2 3 0,-2 3 5 0,0 1-3 15,-4 3 3-15,4 2 0 0,0-2-1 0,1 1 7 16,-2 0-9-16,4 2 3 0,3-2-2 0,-1 1-7 16,4 0 8-16,-1-1-2 0,1 0 1 15,4-2 3-15,1 0-2 0,2 0 2 0,0-1-2 16,3-1 5-16,3 1-4 0,2-3 0 0,-1 0 3 16,4-3-6-16,-2-2 7 0,-1-1 1 15,4-2-3-15,-3-2 7 0,2-1-4 0,0-2 2 16,-2-3 2-16,2 0 0 0,-2-3-4 0,-3 0-1 15,2-1 2-15,0 0-8 0,-3-2 8 0,0-1-3 16,1-1 1-16,-1-1 7 0,-2-1-9 0,-2 1 2 16,3 0 0-16,-6-1-1 0,0 2 0 0,-2 2-2 15,0 1-1-15,-1 1-4 0,0 4 5 16,0 0 0-16,-1 3-1 0,0 0 5 0,-4 1-5 16,4 0 1-16,-1 3-1 0,-2-1-1 0,3 1 1 15,-1-2-1-15,-1 2 2 0,2 0-6 0,0-1 5 16,-4 2-4-16,5 0-1 0,0 2 4 15,0-1-8-15,-1 1 1 0,-2 1 0 0,1 3-5 16,0 1 6-16,-2 1 2 0,2 2 1 0,0 0-2 16,-2 2 4-16,3 1 0 0,2 1 0 15,-1-2 7-15,2 3-6 0,-1-1 2 0,1-2-1 16,1 0-2-16,4-1 3 0,-4-1-2 0,5-1 2 16,-4-2-2-16,3 2 1 0,-2-4 0 0,4-1 0 15,-5-1 2-15,4 0 0 0,-2-1 0 0,2-2 0 16,3 0 4-16,0-2 1 0,1-1 0 15,2-3 1-15,2-4 0 0,-1 2-3 0,-2-1 2 16,3-3-3-16,-3 2 1 0,-1-2-3 0,1 0 0 16,3-4 1-16,-2 3-5 0,-3-3 5 15,1-1 0-15,1 0-1 0,-2 1 4 0,-1 1-4 16,0 4 0-16,1-1-2 0,-3 5 0 16,-3 0 1-16,1 1-1 0,-2 4-1 0,-2 1-3 0,-1 1-1 15,1 0-4-15,-1 1-9 0,-1 0-4 0,2 3 0 16,1 4 4-16,4 1 10 0,-3 3 5 0,5 2 1 15,-5 0 2-15,4 0 0 0,-4 1-1 16,4 0 1-16,-4 1 0 0,5-2 0 16,1 0 4-16,1 0-2 0,0-2 0 0,2-1-1 0,0 1 0 15,3-6 0-15,-2 0 3 0,0-1 3 16,3-4-3-16,-3 0 4 0,7-3 0 0,-4-3 0 16,1-2 3-16,2 0-2 0,-3-4 0 0,-1 0 0 15,0-1-5-15,-1-1 2 0,-2-3-3 16,2 0-1-16,-1-2 1 0,-3 1 1 0,2-1 1 15,-2-2-1-15,-1-2 0 0,-2 0-1 0,-1 1 0 0,-1 1 2 16,-2 3-3-16,-1 2 1 0,-1 3-2 16,-1 2 1-16,0 1-1 0,0 3 2 15,-1 2 0-15,1 1-3 0,-1 3 3 0,1 0-6 16,0 0-3-16,-1 3-7 0,1-1-8 0,0 1 0 16,-2 2 4-16,0 4 6 0,-5 3 8 15,5 6 2-15,-4 0 0 0,4 4 0 0,0 1 1 0,1 0-3 16,-3 0 3-16,2-1 1 0,1 1-2 0,-2 0 2 15,-2-2-2-15,1 2 1 0,-3-1 0 16,-1 1 0-16,3 1 1 0,-4 0-1 0,5-2-2 16,-1-1-1-16,4-8-7 0,0 0-7 0,2-3-13 15,0-2-19-15,4-1-36 0,-1 0-36 0,3-2-54 16,-1-2-94-16,5-1-147 0,5-2-569 16,-3-4-606-16</inkml:trace>
  <inkml:trace contextRef="#ctx0" brushRef="#br0" timeOffset="53913.322">8517 3494 2067 0,'1'-1'216'0,"-1"-1"-55"0,0 0-74 16,0 2-26-16,-1 0-3 0,-3 2-6 16,3 0-13-16,-1 0-12 0,-5 5-5 0,2 2 8 15,-4 1 8-15,-4 3 4 0,-3-1 3 0,2 5-1 16,-4 0-7-16,-4 1-4 0,0 0-7 0,-4 1-8 15,3 2-1-15,-4-2-5 0,-3-1-2 0,-1-2 1 16,3-2 0-16,1-1 0 0,1 0-2 16,8-5-1-16,3 1-3 0,0-4 0 0,7-3-1 15,-1 1-2-15,2 0-1 0,3-2-3 0,0 0-5 16,1 0-3-16,6-1-4 0,-2 0-9 16,2 0-11-16,-2 0 0 0,2 2 8 0,-1-2 8 15,6 4 15-15,2-2 2 0,6 3 1 16,-2-1-1-16,6 3-2 0,2 1 1 0,-2 1 0 15,6 0-1-15,0 3 2 0,3 1 2 0,2 2 0 16,1 0 3-16,4-2 1 0,-2 4 3 0,6-2 3 16,1-1 0-16,5 2-1 0,-4-4 4 0,-1 1 1 15,2-2 2-15,-3-2 3 0,1 1-5 16,-3-1-1-16,-4-1-1 0,-3-4-2 0,-5 0 2 16,-3 0 1-16,-5-2 1 0,-5 2 3 0,-4-4 4 15,-3 0 10-15,-3 0 13 0,-3 0 13 16,0 0 5-16,-1-2-4 0,1 2-9 0,-2-4-18 15,2 1-10-15,-2 1-11 0,1-1-6 0,0 0-1 0,1 2-1 16,-3-2-1-16,2 1-1 0,0-1 5 16,-1 1-4-16,0 1-1 0,1-1-1 0,0 1-5 15,0 0 3-15,1 0 0 0,-1 1 0 0,1 0-2 16,-1-1-4-16,-4 1-6 0,4 0-12 16,0-1-22-16,-2 3-45 0,-3 0-73 0,0 2-136 15,-1 2-468-15,-1-1-887 0</inkml:trace>
  <inkml:trace contextRef="#ctx0" brushRef="#br0" timeOffset="59261.0318">5869 3325 1 0,'0'1'0'0,"0"-1"0"16,0 0 0-16,0 0 29 0,0 0 251 0,-1 1-30 16,2-1-39-16,-1 0-26 0,0 0-22 0,0 1-14 15,0-1-1-15,0 2-6 0,0-1-10 16,0-1-11-16,0 1-15 0,0-1-13 0,0 0-9 16,0 0-10-16,0 0-7 0,0 0-10 0,0 2-11 15,1-2-16-15,-1 1-14 0,0-1-10 0,0 2-7 16,-1-2-4-16,1 0-3 0,0 1-3 0,0-2 0 15,0 2-1-15,0-1 0 0,0 1 13 16,0 0 8-16,0 2 6 0,0-1 5 0,0-1-7 16,0 2-3-16,0-2 1 0,0 2 0 0,0-1 3 15,0-1 3-15,0 3 2 0,0-2 2 16,0 0 0-16,0 1-4 0,0 0 0 0,0 0-1 16,1-1 2-16,0 1 2 0,0-1 6 0,1 2 5 15,2-2 8-15,-3 0 13 0,2 1 11 16,4 0 12-16,-1 1 6 0,6-1-2 0,0-1-11 15,9 0-14-15,2 0-11 0,6-1-13 0,2 0-6 16,0 1-7-16,2-2-4 0,3-2-2 0,-3 1-1 16,5 0 0-16,-3-1-2 0,-1 2 1 15,-1-3 0-15,-1 1 1 0,-2-2 0 0,-2 1 0 16,-2-1-2-16,-1 1 1 0,-4-1 1 16,-1 0 1-16,-6 1 1 0,0-1 3 0,-4 1 1 15,-4 2 1-15,0 0 2 0,-5-1 0 0,0 1 1 16,-1 1 0-16,0 0-5 0,0 0-3 0,0 0-6 15,-1 0-4-15,1 0 0 0,0 0 0 16,0 0-2-16,0 3 0 0,0-3-1 0,-1 1 0 0,1-1-1 16,-1-3-1-16,1 3-4 0,0 0-11 15,0 0-22-15,0 0-43 0,-1 2-29 0,-3-1-96 16,1 3-259-16,-3 2-786 0</inkml:trace>
  <inkml:trace contextRef="#ctx0" brushRef="#br0" timeOffset="61617.0582">4595 2884 1 0,'1'0'0'0,"1"1"0"15,-2-1 207-15,1 0 75 0,0 0-42 0,0 0-45 16,4 0-37-16,-2 0-30 0,-1 0-34 0,3-1-23 15,-2 1-22-15,0 0-13 0,3 1-1 16,-4 1-4-16,5-1 0 0,-3 1 1 0,2-1 3 16,1 2 5-16,-1-2 1 0,4 0-2 15,-3 2-2-15,1-1-3 0,2 1-3 0,2 2-1 0,-2-4-2 16,4 1 0-16,-2 0 5 0,4 1 1 16,-2-3 2-16,5 3-3 0,-3-1-4 0,4-1-4 15,-3 0-6-15,2 0-1 0,3 2-2 0,0 0 1 16,3-2 1-16,-1 2-2 0,1-1-3 0,3-1-1 15,-2 2 2-15,3-2 6 0,1 0-5 16,1 0 0-16,3-1-2 0,3 1-4 16,-2-1 1-16,3 1 2 0,-2-1 1 15,0 0 0-15,3 0 2 0,-4 0-4 0,2 2 2 0,2-2 0 0,1 1-1 16,-2 0-1-16,-2-1-2 0,2 1-4 16,-4 3 3-16,5-3 0 0,-3 0-1 15,-1 1 0-15,3 1-1 0,-3-1 0 0,4 0-1 0,0-1 2 16,0 2-2-16,-1-1-2 0,1 1 0 0,-2 0-2 15,3 0 3-15,-1 0 0 0,2 0 0 16,-1 0 0-16,0 1 0 0,0 0 0 0,0-1 0 16,2 1 1-16,0 0-1 0,0-2-1 0,-1 0-1 15,1 2-4-15,0-1 6 0,4 1 2 16,-3-1 7-16,2 1 1 0,1-3-2 0,-5 0-4 0,0 2-5 16,0-2 2-16,-1 0-2 0,1 0 0 15,-1 1-2-15,-1-1-2 0,0-1 1 0,2 1 2 16,-1-1 0-16,2 0 2 0,1 0-1 0,-2 0-1 15,1-1 0-15,4 0 0 0,-2 1-1 0,0-2 2 16,3 2-1-16,-4-1-3 0,2 0 2 16,0 0 0-16,-2 0 1 0,5 1 5 0,-6-2-2 15,3 1-2-15,-1 1 0 0,-2-1-3 0,2 0 0 16,1 1 1-16,0 0 0 0,-1-2-3 16,1 2 3-16,3-1 0 0,-3 0 0 0,4-1 5 15,-1 1-3-15,-3-2-1 0,5 1-1 0,0 1 1 16,0-2-2-16,-1 2 2 0,-1-1 0 0,1 1-4 15,1-2 2-15,5 1 1 0,-4 0 0 16,0-2 3-16,3 1-1 0,0 1-1 0,2-1 0 16,-4 1-2-16,1 1 2 0,3-2-1 0,-2 1 0 15,-3 0 0-15,1-1 0 0,4 0-1 0,-3 2 0 16,-1-1 4-16,1 1-3 0,4 0 1 16,-2 0-2-16,5-2-2 0,0 3 4 0,-1-2 0 15,1 0 0-15,0 1 0 0,2-2-1 0,-2 1 1 16,3-2 0-16,-2 2 2 0,1 1-4 0,0-2 2 15,2 1-1-15,3-1-5 0,-1 0 7 0,0 1 0 16,-1-1-1-16,-1 1 4 0,0-1-5 16,-2 2 0-16,3-2 0 0,-2 1 0 0,1 0 1 15,-2-1 0-15,4 2 0 0,0-1-4 16,2 0 3-16,-2-1 2 0,0-2 1 0,-2 1-1 0,1 2 0 16,2-1-3-16,-2-1 1 0,2 2 3 0,-2 0-3 15,4-2 0-15,-1 1 0 0,-1 0-1 16,3 0 0-16,-3 0 1 0,2 1 3 0,-2-1 0 15,0 1 0-15,-1 0-3 0,-1 0 0 0,1 2-1 16,2 0 2-16,-1-1 0 0,2-1 0 16,-1 1-1-16,-3-2 1 0,1 2 0 0,-2 0-1 15,1 0 3-15,0 0-2 0,-3 0 0 0,3-1-1 16,-1 2-2-16,1 0 1 0,3 0 1 16,-3 0 1-16,4 0-3 0,-3 2 2 0,1-2 0 0,-1 0 0 15,-2 1 2-15,-2-1-1 0,-1 0-1 16,0 0 1-16,1 0-4 0,-1 0 4 15,2 0 0-15,-2 0 1 0,5 0-3 0,-5 1 1 0,2-1 0 16,-2 1-1-16,-2-1 4 0,-1 1-2 16,-1-1-2-16,-1 0 2 0,-1 0-2 0,3 0 2 15,-3 0-1-15,4 0 1 0,-1-1-1 16,-2 0 1-16,0 1 1 0,-2-1-1 0,0 0 5 16,2-1-2-16,-5 2-2 0,1-1 0 0,0 0-3 15,-1 0 4-15,2 0 0 0,3 1 0 0,-3-1-1 16,0 1 1-16,2-2 0 0,-3 1-1 0,-1 1 3 15,0-2-2-15,-1 1-1 0,-5-2 1 0,4 2 0 16,-2 1 1-16,-2 0 1 0,3 0-2 16,-4-1 1-16,3-1-1 0,-1 2-1 0,1 0-1 15,1 0 0-15,-3 0 0 0,5 0 2 0,-2 0-2 16,-2 0 0-16,4 2 0 0,0-1 1 0,-1 0-4 16,-1 2 2-16,-2-2-1 0,2 0-1 0,0-1 2 15,-3 2 1-15,3 1-2 16,2-2 2-16,-4 1-1 0,4 1-1 0,0-1 1 0,1 0 1 15,1 1 0-15,-2-1 2 0,3 1-2 16,-2-1-2-16,0 2 0 0,4-1-1 0,-2 1 3 16,2-2 0-16,3 1-2 0,-2 2 0 0,2-1 0 15,4-1 2-15,-1 1 0 0,4 0 1 0,-2-2 0 16,0 4-2-16,3-2-3 0,-2-1-2 16,1 1 1-16,1-2 2 0,-1 0 2 0,1-1 0 15,3 1 1-15,-1 1-2 0,2 0 2 0,1-1 0 16,-3 2-1-16,-1-2 0 0,-1 1-2 15,2-1-1-15,-1 0 1 0,1-1 2 0,1 2 0 0,0-2 1 16,3 1-2-16,2 2 2 0,0-2-1 16,-1 2 0-16,1-2 0 0,-1 1-1 0,-2 0 0 15,0 0-2-15,0 1 2 0,0 0 1 0,3-1 0 16,-1 0 2-16,-2 0-2 0,0 0-1 0,0 0 0 16,-1 2-2-16,-1-1 1 0,0-2 0 15,-1 2 1-15,1-2-1 0,3 2 2 0,-4-1 0 16,1 0 0-16,-1 0 2 0,-2-3 0 0,-2 1-2 15,-3-1 1-15,0 1-1 0,-1-1 0 0,-4 2 1 16,1-2-1-16,-2 0-2 0,1 1 2 16,-3 0 0-16,5-1 1 0,-4 1 1 0,3-1 1 15,-4 0-2-15,-2 2 0 0,0-2 2 0,-4 0-3 16,-3 0 1-16,-1 0 0 0,2-2-2 16,-4 2 2-16,0 0 0 0,-1 0 1 0,-2 0 1 15,-1 0-1-15,3 0-2 0,1 0 0 0,0 2 0 0,0-2 1 16,-1 1 0-16,-2-1 0 0,-5 0-1 15,-1 1 1-15,-1-1 4 0,-1 0 2 16,-1 1 3-16,1-1-1 0,0 1-4 0,-7 1-2 16,2-1-1-16,-3 0 0 0,0 0 0 0,-1-1 1 0,-3 1-2 15,-4-1 3-15,1 0 1 0,-5 0 0 16,0 0 1-16,-4 0 2 0,1-1 1 0,-4 1 2 16,2 0 4-16,-3 0 2 0,-2 0 3 0,0-1-1 15,0 1-3-15,0 0-2 0,0 0-1 16,0 0-1-16,-1 0 0 0,1-1-4 0,0 1-4 15,0 0-4-15,0 0-3 0,-1 0-3 0,1 1-2 16,-1-1-7-16,1-1-12 0,0 1-22 0,0 1-13 16,0 0-22-16,-5 5-53 15,4-1-107-15,-2 2-255 0,-4 1-581 0,2 0-81 0</inkml:trace>
  <inkml:trace contextRef="#ctx0" brushRef="#br0" timeOffset="62968.8245">4502 4456 1 0,'-3'0'0'0,"1"0"84"0,-3-1 136 0,0-2 26 15,1 3-13-15,-1 0-64 0,1 0-48 16,-1 0-20-16,2 0-6 0,-2-2 8 0,1 4-7 16,3-2-13-16,-1 0-21 0,2 3-27 0,0-3-15 15,2 1-9-15,-1-1-6 0,-1 0-2 16,0 1-1-16,0-1-2 0,1 0 0 0,0-1 17 16,1 2 23-16,0-1 25 0,1 1 22 0,2 1 4 15,0 0-4-15,1-1-8 0,0 0-10 0,3 1-11 16,-3-1-14-16,4 0-12 0,-1 1-7 15,1-1-5-15,0 1-1 0,2 0 2 0,-1-1 2 16,3 3 1-16,0-3 2 0,2 0 2 0,3 1-1 16,-1-2 1-16,3 0-6 0,-2 0-4 0,3 0-2 15,-2 0-3-15,2 1 0 0,-1-1 0 16,0 1-4-16,-1 0 3 0,1 1 4 0,1-1 4 16,3-1 6-16,1 0-3 0,4 1-3 0,1 0-3 15,2-1-1-15,-1 0-1 0,4 0 1 0,0 0 2 16,2 0-2-16,2 0 3 0,2-1 1 0,2 0 1 15,-2 0-1-15,3-2 1 0,1 2-2 16,3 0-1-16,0-2-1 0,1 1-3 0,1-2 1 16,-1 2-2-16,4 0-2 0,-1 1-1 15,1-1 3-15,3 1-1 0,2-2 1 0,2 0 3 0,0 1-6 16,2 0 0-16,1 0-4 0,4-1 3 16,-1 0-2-16,-1-1 2 0,3 1 1 0,-2 0-3 15,5-1 1-15,3-2 1 0,0 1 0 0,2-2 1 16,-1 4-1-16,1-2 0 0,-2 0-2 15,3 1-4-15,0 0 5 0,-3-2-1 0,3 0-2 16,-3 1 3-16,3-1-1 0,-4 0 1 0,-1 0 2 16,4-2 2-16,-5 1 0 0,0 0 0 0,-2 0-1 15,-2 2-6-15,-2-1 3 0,1-1-3 0,-3 0 3 16,4 2 3-16,-5-1-5 0,0 2 1 16,-3-3-4-16,-1 1 1 0,-4 1 2 0,2-1-1 15,-2-1 0-15,1 3-5 0,-5 0 4 0,-1-1 0 16,-5 0 0-16,2 2 7 0,-3-3-7 15,-3 3-1-15,-4 0 1 0,-4-2 0 0,-3 3 0 0,-3-1 0 16,-6-1 0-16,-6 4-3 0,2-3 4 16,-7 3 3-16,-4-3 2 0,-2 2 10 0,-2 1-4 15,-2 0 1-15,0 0-1 0,0-1-8 16,0 1 3-16,-1 0-1 0,1 0-2 0,-1 1-4 16,1-1 1-16,0 0 0 0,-1 0-1 0,1 0 5 15,0 0-5-15,0 0-2 0,0-1-1 0,0 1-2 16,-1 0 2-16,1 0-2 0,0 0-2 0,0 0-9 15,0 0-11-15,0 0-25 0,-2 0-45 16,0 1-42-16,0 3-146 0,-7 6-761 0,-3-2-662 16</inkml:trace>
  <inkml:trace contextRef="#ctx0" brushRef="#br0" timeOffset="70045.7556">2390 5013 1 0,'0'0'0'0,"-1"-3"326"16,-2 2 157-16,3 0-106 0,-1 0-62 15,1 1-60-15,-2 0-56 0,2 0-25 0,0 0-39 16,2 0-25-16,-2 0-10 0,1 1-4 0,-1 0-1 15,0-1-14-15,0 0-13 0,0 0-7 0,-1 1-12 16,1-1-5-16,0 0-5 0,0 0-9 0,0 0-6 16,0 0-5-16,0 1-6 0,0-1-4 0,-2 2 1 15,2-1-3-15,-1-1-2 0,2 0-2 16,-1 0-3-16,2 0 2 0,-2 0-1 0,-2 0 1 16,2 0 0-16,0 0 1 0,0 0-1 0,0 0-2 15,0 2 4-15,0-2-4 0,0 0-1 0,2 0 0 16,-2 0-4-16,0 0 3 0,0 0-2 15,-2 0 0-15,2 1 2 0,0-1-1 0,2 0 0 16,-2 0-1-16,0 1 0 0,0-1-1 0,0 2 0 16,0-2 0-16,0-2 0 0,0 4 1 15,0-2 0-15,-2 0-1 0,2 0-1 0,-1 1 7 16,1 2 3-16,0 2 3 0,0 1 3 0,0 0-7 16,-1 0-1-16,1 0-2 0,0 0-1 0,0-1 2 15,0 1 0-15,0 1 0 0,-1-2 1 16,1 2-2-16,0-2 1 0,0 3 0 0,0-2-1 15,-1 0 0-15,1 3 0 0,0-3 0 0,-1 1 0 16,1-1 0-16,0 1 0 0,-2 0 1 0,2 0 0 16,0 0 1-16,-1 0-2 0,1 0 1 0,0 2-2 15,-2 0 1-15,2-3 1 0,0 3-2 0,-1-3 1 16,1 2 1-16,0 3-1 0,0-3 1 16,0 2 0-16,1 0-1 0,1-1 0 0,-1 2 1 15,2-3-2-15,-3-1 1 0,0 3 0 0,0-4 0 16,0 1 1-16,0-1 0 0,1 2 0 15,-1-1 0-15,0 1 2 0,0 0-3 0,0-1 1 16,1-1-1-16,-1 1-1 0,0 3 2 0,0-3-1 16,0 3 0-16,0-2 2 0,0-1 0 0,0 3-1 15,0-2 1-15,0 4 0 0,0-3-2 16,0 2 1-16,0 0-1 0,0-1-1 0,1 3 2 16,-1-3 0-16,0 3-1 0,-1-1 1 0,2-1 0 15,-1 0 0-15,0 1 0 0,0 0 1 0,0 0-2 16,0-1 0-16,0 1 1 0,0-1-2 15,0 3 3-15,0-4 0 0,0 1 1 0,0 0 1 16,-1-3-1-16,1 3 0 0,0-1-2 0,0-1 1 16,0 1-4-16,0 3 3 0,0-3 0 0,-1 2-2 15,1-2 4-15,0-1-1 0,-1 2-2 16,0 0 2-16,1-1-2 0,0 2 1 0,-2 0-1 16,2 1 0-16,0 2-3 0,-1-3 3 0,1 2 0 15,-2 0 0-15,2-1 5 0,-1 2-3 16,1-3-1-16,0 3 1 0,-1-5-1 0,2 1-1 15,-1-1 1-15,0 0 0 0,0-1-3 0,0 0 4 16,0 2-2-16,0-2 0 0,0 0 3 0,0 1-1 16,0-3-1-16,0 1 1 0,0-1-5 0,0 0 3 15,0 3 0-15,0-3 0 0,0 1-1 0,0 0 2 16,0 3-2-16,0 2 0 0,0-2 7 16,0 3-6-16,0-2 1 0,-1 4 0 0,-2-2-3 15,1 2 2-15,-1-1 1 0,2 1-2 0,1-1 1 16,-1-1 0-16,0-3 1 0,1 1-1 15,0-2 4-15,0-1-3 0,0 2 0 0,-1-3 1 16,1 2-5-16,0-2 3 0,0 0 0 0,0 1 0 16,1 0 0-16,-1 1-1 0,0 1 0 0,0-1 0 15,0 3 3-15,1 0-3 0,-1 0 2 16,1 3 0-16,-1-2-4 0,0 2 4 0,0 0-2 16,0 1 0-16,0-1 2 0,0 2-2 0,0 2-1 15,0-2 2-15,0 0 0 0,0 0-1 0,0-2 2 16,0-3 1-16,0 1-5 0,0 0 3 0,1 0-1 15,1 2 0-15,-1-1 4 0,-1 2-3 16,2 1 0-16,-2-2 1 0,1 2-2 0,1 0 1 16,-2-2 0-16,1-2 1 0,-1 2 0 0,0-1-1 15,0 1 0-15,1 0-1 0,1 0 4 0,-2-1-2 16,0 1 0-16,0-2 1 0,1 4-2 16,-1-1 1-16,0-3 0 0,2 1 0 0,-2 1 1 15,0-3-2-15,1 3 2 0,-1-4 0 0,1-1 0 16,-1-1-1-16,0 2 0 0,1-4 2 0,-1 4-2 15,0-2 0-15,1-1 1 0,-1 3-1 16,0-5 0-16,0 4-1 0,0 0 1 0,0 0-2 16,0 1 1-16,0 0 1 0,0-1 0 0,0-2 2 15,0 6 1-15,0-2-2 0,0-1-1 16,0 2-1-16,0 0 4 0,0 3-2 0,-1 1 0 16,1-3 0-16,0 2-4 0,-1-2 5 0,1-2 0 15,-1 1 2-15,1-1 0 0,-1 0-4 16,1-1 1-16,0 3-2 0,0-1 5 0,-2 0-3 15,2-1 0-15,0 0-2 0,-1 2-4 0,1 1 6 0,-2-4 0 16,1 3 2-16,1-3 1 0,0 2-3 16,-1 0 0-16,-1 2-1 0,1 1 1 0,-1-1 1 15,1 0 0-15,-2 1-1 0,3-3-2 16,0 2 2-16,-1-1 0 0,0-3 2 0,1 5 4 16,-1-3-5-16,1-1-1 0,0 1-1 0,-1-2 0 15,1 0 2-15,0 0-1 0,-3-1 1 0,3 1-4 16,0-1 2-16,0-1 1 0,0-1 0 0,0 4 5 15,-2 1-6-15,2-1 3 0,0 1-4 0,0-2 3 16,0 2 1-16,-1-1-2 0,1 2 1 16,0 2-6-16,0 0 4 0,0 1 0 0,0 0 2 15,-1 0 1-15,1-1-2 0,0-2-1 0,0 2-2 16,0-1 1-16,0 1 2 0,0-1 2 16,0-1 1-16,0-1-3 0,1-1-2 0,0-2 2 15,-1 2 2-15,0-2 2 0,0 2-3 0,0-1-1 16,0 2-2-16,0 0-1 0,0 3 4 15,-1-3 0-15,1-2 3 0,0 0-2 0,0-1-3 16,0-1 2-16,0 3-2 0,0-2 6 0,0 4-4 16,0 2 0-16,-1-2-3 0,1 3 1 15,0-1 2-15,-1 0 1 0,0-1 1 0,0 2 0 16,1 2-2-16,-1-2-1 0,-1-1-1 0,2 3 3 16,-2-5 0-16,1 1-2 0,1 1 0 0,0-1-5 15,-1 0 3-15,0 0 1 0,0 3 2 0,0-1-1 16,-1 2 0-16,1-3 0 0,1 1-2 0,-2 0 5 15,2 0-5-15,-1-3 2 0,1 3-2 0,0 0-3 16,0-1 4-16,0-1 3 0,0 0 2 16,0-4-3-16,0 3 0 0,1-2-4 0,1 4 1 15,-2 0 2-15,1-1 0 0,-1-1 0 0,2 1 0 16,-1-2-5-16,0 1 5 0,0 2 1 16,-1-2 1-16,1 1 1 0,-1-2-3 0,0 1-2 15,0 0 0-15,0 0 3 0,0-1-3 16,0 2 3-16,0 1 0 0,0 0-4 0,-1 2 4 0,0-2 0 15,0-2 1-15,0 2 1 0,-1 1-2 16,1-1-3-16,-1-1-2 0,1 3 3 0,0 2-2 16,0 0 5-16,-3-3 0 0,2-3-7 0,2 1 6 15,0-2-3-15,0 1 1 0,0 1 3 0,-2-3-6 16,2 3 0-16,0 0 1 0,-1-2 1 0,1 1-1 16,0-2 5-16,0 1 0 0,0-3-5 0,0 1 7 15,0 2-6-15,0-2 1 0,0 3 4 16,-1-2-7-16,1 3 4 0,-1-3-2 0,1 1-1 15,-1 0 1-15,1-1 1 0,-1 1 4 0,1-3-5 16,-2 1 5-16,2 1-4 0,0 3-3 0,-1 1 6 16,-1-2-8-16,1 1 4 0,1-4 0 15,0-1-2-15,0 2 2 0,-1-1 2 0,1 2 2 16,-1-1-2-16,1 3 3 0,0-1-4 0,0 2-2 16,0-1 5-16,0-2-10 0,-1 1 8 15,0-1-1-15,1-3-3 0,0 2 6 0,-2-2-1 16,2 3-1-16,0-2 0 0,-1 2 3 0,1-2-4 15,0 3 0-15,0-1 3 0,0 0-9 16,0 0 8-16,-2-2-2 0,1 0-3 0,1-1 7 16,0-3-3-16,0 3 3 0,-1-3-1 0,1 4-1 15,-1-4-3-15,1 0-1 0,0 2 2 0,-1-2-1 16,1 1 1-16,-1-2 0 0,1 1-3 16,0-2 4-16,0 3-1 0,0 0 2 0,0 0 0 15,0 2-4-15,1-4 1 0,-1 3-2 0,0-2 3 16,0 0-1-16,0 2 1 0,0-1 1 0,1 0-4 15,-1 2 4-15,1 3-2 0,-1-1 0 0,0-1 5 16,0 2-6-16,-1 0 0 0,1-4 0 0,0 4-3 16,0-4 6-16,0 3-2 0,-1 0 2 15,1 2-2-15,0-1-1 0,0-3 2 0,0 2 1 16,0-3 2-16,-1 3-4 0,1-4 0 0,-2 0-1 16,2 3 0-16,0-5 2 0,-3 5 1 0,3-2 2 15,0-1-6-15,0 0 1 0,0-1 2 16,0 2-3-16,0-2 6 0,0 2-3 0,0 1-2 15,0 0 2-15,0 3-3 0,0-2 3 0,-1 3 0 16,1 0 2-16,0-1-4 0,-1 4 1 16,1 0 0-16,0 0-3 0,0-1 6 0,0 0-1 15,0 0-1-15,0 1 0 0,0 1-6 0,1-3 4 16,-1 0-1-16,0 1 2 0,0-3 1 16,0-1-5-16,0-1 4 0,0-3 0 0,1 0 2 0,-1 1 6 15,0 1-7-15,0 2 0 0,-1 3-1 16,1-3-1-16,0 0 3 0,0-1 1 0,0 0-1 15,0 0-5-15,0 1 3 0,-1-2-2 0,1 3 4 16,0-4 7-16,-1 3-9 0,0-2 0 0,0 1-2 16,1-1-4-16,-1 3 7 0,-3-1 1 0,3 0 1 15,-1 4-3-15,0-5 2 0,0 2-3 16,-1-3 3-16,2 0 5 0,1-3-8 0,-1 0 3 16,0 2-4-16,0-2-3 0,0 0 7 0,-1 1 0 15,0-1 0-15,0-1-1 0,1 1-1 16,1-1-1-16,0-1 2 0,-1-1 5 0,0 0-4 15,0-1 0-15,0 0-5 0,1-3-5 0,0 2 6 16,0 1 1-16,-2 3 4 0,1 0 1 0,1 1-4 16,-2 5-1-16,1-2 1 0,1 3 4 15,-1-2-2-15,-1 3 1 0,1-3-4 0,-1-3-7 16,2 0 10-16,-3 0-2 0,2-2 3 0,1-2 5 16,0 1-8-16,-1 0-1 0,1-2 0 0,0 2 2 15,-1-3 0-15,1 2 3 0,-1-1-4 16,0 0-6-16,1 2 8 0,-2-1-2 0,2 0 3 15,-3 1 6-15,2 0-8 0,1 0-2 0,-1-1 0 16,1 4 0-16,0-1 1 0,0 2 2 0,-1-2-3 16,0-1-5-16,0 2 5 0,-1-1 0 0,1 0 3 15,-1-1 2-15,2-2-4 0,0 1 1 16,-1 0-2-16,1 2 0 0,0-2 1 0,0 0 2 16,-1 0-2-16,1-1-2 0,0 1 3 0,-1 1-1 15,1 0 1-15,-1 2 3 0,0-3-3 16,1 2-3-16,-2 0 0 0,2-2 2 15,-1 1-1-15,-1 2 2 0,1-4 1 0,1 0-4 0,-1 0 3 16,1 2-3-16,-1-2 2 0,1 0 5 16,-1-3-5-16,1 1 2 0,-1 0-3 0,1 0-2 15,0 2 3-15,0-3 0 0,-2 1 2 0,2-3-2 16,0 2 0-16,0-1 0 0,0-1 1 0,0 2 2 16,-1-2-3-16,1 0 2 0,0 0-2 0,1 0-1 15,-1 1 2-15,0-1-1 0,0 0 3 16,-1-1-3-16,1 1 1 0,0 0 0 0,0 0-1 15,0 1 3-15,0-1-2 0,0 0 2 0,0 0-3 16,0-1-2-16,0 1 4 0,0 0-1 0,0 0 1 16,0 0 1-16,0 0-1 0,0 0-3 0,0 0 0 15,0 0 3-15,0 0-4 0,0-1 0 0,0 1-3 16,0-1-9-16,0 1-2 0,0-1-10 16,1 1-8-16,-1 0-19 0,0-1-30 0,0-2-51 15,0 2-89-15,2-2-279 0,-1-3-640 0,0-3-335 16</inkml:trace>
  <inkml:trace contextRef="#ctx0" brushRef="#br0" timeOffset="72281.2583">2192 12089 1 0,'0'-1'0'0,"-2"0"0"0,1-1 0 15,1-1 0-15,0 3 0 0,-1-2 0 16,1 2 211-16,0-1-3 0,0 1-17 0,0 0-12 16,0-1-21-16,0 1-20 0,0 0-17 0,0 0-10 15,0 0-7-15,1 0-7 0,-1 0-7 16,0 0-13-16,0 0-12 0,0 0-10 0,0 0-9 15,0 0-4-15,0 1-7 0,0-2-4 0,0 1-4 16,0 1-3-16,0-1 0 0,0 1-1 0,0-1 3 16,0 0 1-16,0 2 1 0,0-2 5 15,0 0-4-15,0 0 2 0,0 0 0 0,0 0-4 16,0 0-3-16,0 0-5 0,0 0-5 0,0 1-5 16,0-1-3-16,0 0-3 0,0 2-1 15,0-4 2-15,0 2-7 0,0 0-3 0,0 0-3 0,0 0-5 16,0 2 3-16,0-2 1 0,0 0-2 0,0 1-5 15,0-1-9-15,0 1-12 0,0-1-9 16,0 1 27-16,0 1 24 0,0 2 25 0,0 4 18 16,0-1-13-16,0 0-10 0,0 0-9 15,0-1-1-15,0 0-2 0,0 0 1 0,0 2 1 0,0-1 1 16,0 1 5-16,0-2-7 16,0 2 0-16,1-1-2 0,-1-1-4 0,0 2 5 15,2 1 0-15,-2-1 2 0,0 1 1 0,1 1-6 0,-1-1-1 16,0 1-2-16,0-2 1 0,0 3-2 15,0-2 4-15,0 1 1 0,0-1-3 0,-1 0 8 16,1 2-1-16,-2-2 0 0,2 2 3 0,-1 0-7 16,1-1-2-16,-1 1-2 0,1 0 0 15,-1 1-2-15,1-3 1 0,-1 1-2 0,1-1-1 16,0 2 3-16,-1-2-1 0,1 1 1 0,0 2 0 16,0-3-3-16,-2 2-1 0,4 0-1 0,-2 1 2 15,-2-2 1-15,2 3 1 0,0-4-1 0,0 4-5 16,0-2 5-16,0 2-2 0,2-4 4 15,-2 4 2-15,1-2-4 0,-1 0 0 0,1 1-1 16,-1-2-1-16,0 1 2 0,1 0 0 0,-1 0 1 16,0-1-4-16,1 3 4 0,-1-4-3 15,0 5 2-15,0-2 2 0,0 3-3 0,0-4 0 16,0 2-2-16,0 0 0 0,0 1 2 0,0-1 0 16,1-1 1-16,1 2-3 0,-2-1 4 0,1-1-2 15,2 1 1-15,-3 2 5 0,1-4-4 16,0 3 1-16,-1-3 0 0,1 3-1 0,-1-2 1 15,1 0 0-15,-1-1 0 0,0 0 0 0,0 1 0 16,0 1-2-16,0-2 1 0,0 2 0 0,-1-3-1 16,1 1 5-16,0-1-1 0,0 1 3 15,0-1-1-15,0 0 0 0,0-2 0 0,-1 0-3 16,1 3 1-16,0-4-3 0,0 3 0 0,0-1 3 16,0-3-2-16,0 0 1 0,0 2-2 0,1-2-1 15,-1 0 2-15,0 0-1 0,0 1 2 16,0-2-2-16,0 1 0 0,0 0-1 0,0 0 2 15,0-2 2-15,0-1-1 0,0-1 2 0,0-2 0 16,0 0 0-16,0 2 7 0,0-2 7 0,0-2 10 16,0 2 8-16,0 0 3 0,1-1 0 0,-1 1-1 15,3 0-1-15,-2-1-5 16,-1 0-9-16,0 1-10 0,0-2-22 0,2 2-29 0,-2-1-56 16,1 0-112-16,-1 0-172 0,2 0-453 0,2 1-783 15</inkml:trace>
  <inkml:trace contextRef="#ctx0" brushRef="#br0" timeOffset="74694.6259">2135 13332 1 0,'1'0'0'0,"-1"0"0"0,-1-2 0 16,2 2 0-16,-1 0 0 0,0 0 273 0,1 0 12 15,-1 0-49-15,0 0-53 0,1 0-38 16,-1 0-17-16,0 0-12 0,0 0-3 0,0 0-3 16,0 0-11-16,0 0-7 0,0 0-11 0,0 0-10 15,0 0-11-15,0 2-12 0,0-2-14 0,-1 1-12 16,1-1-8-16,0 1-8 0,0-1 2 0,0 1-1 16,0-1-1-16,0 2 5 0,0-2 0 15,0 0 5-15,0 0 6 0,0 0 5 0,1 0 2 16,-1 0 0-16,0 0 0 0,0 1-5 0,0-1 3 15,0 0 0-15,0 0-3 0,0-1 3 0,0 1-5 16,1 0-4-16,-1 0-3 0,0 0-7 0,0 0 1 16,0 1-4-16,0-1 0 0,0 0-2 15,0 0-3-15,0 0 1 0,0 0-2 0,0 0 4 16,3 0 11-16,0 2 6 0,0-1 8 0,-1 1 4 16,4-1-4-16,0-1-1 0,-1 1 2 0,1-1-2 15,0 0 4-15,-2 0-2 0,2-1-4 16,2 1 2-16,2-1-9 0,-1-1-4 0,-1 2-1 15,2-1-9-15,0-1 3 0,-1 2-1 0,-2-1 0 16,3-1 2-16,-1 1-1 0,-1 0 0 16,0 0-2-16,-2 1 3 0,2-2-4 0,0 2-1 15,-3 0 2-15,5 0-8 0,-3 0 5 0,-1 0-1 16,1 0-2-16,3-1 3 0,0 1-2 16,-1 0 2-16,1 0 0 0,0 0 2 0,1 0-3 15,3 1 1-15,-1-1 0 0,0 0-6 16,-1 0 5-16,4 0 2 0,-4 0-1 0,1 0 6 0,3 0-5 15,-4 2 1-15,1-2 1 0,0 1 2 16,1-1 1-16,-1 0-3 0,0 1 2 0,2-1-6 16,0 1 2-16,1 1 1 0,-4-2-2 0,6 0 6 15,-6 1-4-15,5-1-1 0,-3 0 1 0,4 2 2 16,-2-1-3-16,1-1 1 0,2 0 0 0,0 2-8 16,0-2 7-16,0 1 0 0,-1-1-2 0,2 1 7 15,-2 0-5-15,5 0-1 0,-3 0 2 16,0 2-4-16,-2-3 3 0,0 1-1 0,1 0 1 15,-2-1-3-15,0 1 1 0,1 0 3 0,-2-1-3 16,4 0 6-16,-3 2-4 0,5-1 1 0,-3 0 0 16,1 1-5-16,2 1 2 0,1-2 1 15,1 0 1-15,-2-2-3 0,3 2 3 0,-1 1 1 16,1-2-3-16,1 1 10 0,0 1-7 0,2-1 0 16,0 0 1-16,0 1-5 0,0 0 4 15,0-2-1-15,-1 0 0 0,0 0 0 0,2 2 0 16,3-1 1-16,0-1 0 0,0 2 4 15,0-1-3-15,1 0-1 0,-2-1 1 0,1 1-6 16,2-1 2-16,-1 0 2 0,1 0-1 16,2-2 4-16,0 2 0 0,0-1 0 0,1 1-1 0,-1 1 1 15,2-2-4-15,3 1-1 0,-2 0 3 0,1 0-6 16,-1 0 4-16,1 0 0 0,0 0-1 0,1-2 5 16,2 2-3-16,-3 0 2 0,0 0-1 0,-1 0 2 15,1-1-1-15,0 1-1 0,3-2 1 16,-1 2-3-16,-1 0 5 0,1-2-1 15,1 1-1-15,1-2 5 0,1 3-4 0,2-2 0 0,-2 1-1 16,1 1 0-16,3 0-2 0,1-2 1 0,-2 1 2 16,1-3-3-16,-4 3 1 0,6-1 0 15,-3 1-2-15,1-1 5 0,-1 1-3 0,0 0 0 16,-1-1-1-16,-1 3-3 0,3-3 1 16,-2 0 0-16,-1 1 2 0,4-1-2 0,-1 1 1 0,0-2 0 15,0 2 0-15,-1-2 3 0,1 1-3 16,2 1 1-16,0-1-1 0,-2 2-3 0,2-2 1 15,1-1 0-15,-1 2 2 0,0-4 1 0,1 3 1 16,0-1-2-16,4-1-2 0,-3 4 4 16,5-3-2-16,-3 1 0 0,2 1 3 0,-2 0-8 15,4-1 5-15,-1 2 0 0,-3 0 1 0,4-3 2 16,-6 3-1-16,5-2-1 0,-4 0-2 0,2 2 1 16,-1-1-1-16,3-1 1 0,-5 1 0 15,1 1-3-15,2-2 1 0,-3 1 0 0,-2 1-1 0,0-3 3 16,0 2-1-16,-1 1 1 0,0 0-1 15,-2 1 2-15,-2-1-2 0,2 0-1 0,1 0 3 16,1 1-4-16,0-1 2 0,-2 0-1 0,-1 0 0 16,-2-1 2-16,1 0 1 0,-2 1 0 0,3 0-2 15,-4 0 0-15,0 0 0 0,0-1-1 16,-3 0 2-16,-1 1-4 0,-1-1 4 0,1-1 0 16,-5 1-2-16,3-1 4 0,-5 0-2 0,7 0 1 15,-3 1-1-15,2 1-2 0,-1 0 2 16,-4-1-2-16,4-2 4 0,-3 1-4 0,2 1 2 15,-1-2 0-15,3 2-3 0,-3-2 4 0,3 0 0 16,-3 2-1-16,1-1 1 0,-1 2-2 0,3-2 0 16,-1 0 1-16,0 0 1 0,0-3 0 15,4 3 0-15,-1 0-1 0,1-1-1 0,1-1 4 16,3 3-2-16,-4-1 2 0,3 0 0 0,-3 1-4 16,6 0 1-16,-3-1-1 0,2-1 3 0,-1-1-1 15,3 2-1-15,-3-1 2 0,6 1-3 16,-2 1 1-16,2-2 0 0,1 3-1 0,1-2 3 15,3 2-4-15,0-1 1 0,0 1 0 0,0-2 0 16,2-1 4-16,-3 0-3 0,4 2 0 16,-1-1-2-16,1-1 0 0,1 2 2 0,-1-1 1 0,4-1 1 15,0 2-2-15,1-1 2 0,1 0-3 16,-1 0 2-16,0-1 2 0,-2 2-2 0,0 0 1 16,1-2-2-16,-2 3-3 0,-2-1 4 0,0 1-3 15,-1 0 4-15,2 1-2 0,-1-1-2 16,-1 1 2-16,2 1-2 0,-4-4 4 0,-1 4-2 15,2 0 0-15,-2-1-2 0,-2 3-1 0,1-3 1 16,-6 1 0-16,2-1 3 0,-2 0 0 0,-3 1-2 16,2-1 0-16,1 0 0 0,-3-1 1 15,3 0 0-15,-5 1 2 0,0-2 0 0,0 2-3 16,-3-1 2-16,5-1 0 0,-7 0 1 0,2 0 1 16,1-1-3-16,-2 1 0 0,2 0-2 0,1-1 0 15,-2 1 1-15,-2 1 2 0,1 0-1 0,2 0-2 16,-1-2 0-16,0 0 0 0,1 2 1 15,-2-1 3-15,-3 1-2 0,-1 0 0 0,-1 0-2 16,2 0-1-16,-4 0 2 0,-3 0 1 0,-4 0 0 16,2 1-4-16,-5-2 2 0,-2 1 1 0,-2-1 2 15,0 0 2-15,-4-1-1 0,-1 1 1 0,0-2-1 16,-3 2 3-16,-2-1 3 0,0 0-1 16,0 2 2-16,-2 0-4 0,2-3-1 15,-1 2 1-15,-4-1-1 0,3-2 3 0,-4 2-3 0,2 1 1 16,-1 0-2-16,-2 1-1 0,0-2 2 15,-1 2 0-15,0 0 1 0,0 2-3 0,0-2-1 16,0 0-2-16,0 0 0 0,-1-2 5 0,1 2-5 16,0 0 1-16,0 0-3 0,0 0-4 0,-1 2 5 15,1-2 0-15,0 0 0 0,0 1 2 16,0-1-4-16,0-1-2 0,0 1 0 0,0 0 2 16,-2 0 0-16,2 0-1 0,0 0-2 0,0 0-8 15,0 0 3-15,0 0-12 0,-1 1-8 16,1 1-12-16,-3 3-34 0,2 1-62 0,-1 1-173 15,-4 4-782-15,-3-7-649 0</inkml:trace>
  <inkml:trace contextRef="#ctx0" brushRef="#br0" timeOffset="79727.4317">13916 13161 1 0,'1'0'0'16,"-1"-2"0"-16,0 2 0 0,0-1 0 0,0 1 0 16,0 0 0-16,0 0 0 0,0 0 0 0,0 0 0 15,0 0 0-15,0 0 0 0,0 0 0 0,0 0 0 16,0 0 0-16,-1 0 0 0,1 0 0 15,0-1 47-15,0 1 49 0,0 0-4 0,0 0-5 16,-1 0 2-16,1 1 0 0,-2-1-10 16,2 0-9-16,0 0-7 0,0 0-9 0,0 1 3 15,0-1 8-15,0 0 4 0,0 0 7 0,0 0 5 16,0 0 5-16,0 0 4 0,2 0 4 0,-2 0-2 16,0 0-4-16,0 0-4 0,0 0-4 0,0 0 0 15,0 0-2-15,0 0-8 0,0 0-6 16,0 0-8-16,0 0-7 0,0 2-2 15,0-2-1-15,0 0-7 0,0 0-3 0,0 0-3 0,0 0-9 16,1 1-2-16,-1-1-7 0,0 0-4 16,0 0-2-16,0 0-1 0,0 0 1 0,1 0 2 15,-1 0 4-15,0 0 2 0,0 0 2 0,0 0 8 16,1 0 4-16,-1 0 9 0,0 0 5 0,0 0 3 16,0 0-2-16,0 0-3 0,0 0-7 15,0 0-7-15,0 0-7 0,0 0-5 0,0 0-6 0,0 0-5 16,0 0-6-16,0 0 0 0,0 2-2 15,0-4-2-15,0 4 0 0,1-2 2 0,-1 0 4 16,1 1 2-16,2-1 4 0,1 1 0 16,3-1-2-16,-3 0 2 0,3 0 0 0,-3 0 2 15,3 0 2-15,-3 0-1 0,4 0 0 0,0-1-2 16,-4 1 0-16,4 1 1 0,-1-2-1 0,-1 1-1 16,2 0-1-16,0-1 0 0,-2 1-2 15,1 0 1-15,1 0 2 0,-4 0-3 0,3 0 2 16,4 0-1-16,-4 0-2 0,-2 0 4 15,3 0-3-15,0 0 2 0,-1 0-1 0,-1-2 1 0,2 2-2 16,-4 0 1-16,4 0 2 0,0 0-4 0,-3 0 3 16,3 0-1-16,2-1-4 0,-1 1 3 15,0 0-1-15,0 0 2 0,2 0-1 0,-2-2 0 16,-1 2-2-16,4 0 0 0,-2 0 1 0,0 2-2 16,2-2 2-16,-1 0 0 0,3 1 0 15,1-1 0-15,-3 0-2 0,1 2 1 0,-1-1 0 16,1-1 0-16,-3 1 0 0,2 1-2 0,0-1 3 15,-1 0-2-15,6 0 4 0,-5-1 1 0,0 0-2 16,6 2 5-16,-5-2-3 0,5 0 2 0,-1 0 0 16,-2 0-1-16,4 0 0 0,-4 0-3 15,1 2 0-15,2-1-2 0,-1-1 2 0,-2 0 0 16,3 1-2-16,-3-1 3 0,3 0-1 16,0 0 1-16,-3 1 2 0,3-2-1 0,-1 1-2 15,1 0-2-15,-2 1 0 0,3-1 0 0,-5 1 0 16,4-1 2-16,-2-1-3 0,-2 1 1 0,3 0 1 15,-2 0-2-15,0 1 2 0,-1-1-1 16,-1 0-1-16,3 0 0 0,-2 0 0 0,2 1-1 16,-4-1 2-16,5-1 0 0,-3 1-1 0,2 0 2 15,-2 0-2-15,4 0-1 0,-5 0 3 0,5-1-4 16,-6 1 1-16,5 0 0 0,-3-1 1 0,-1 1 0 16,4 0 1-16,0 0 2 0,-3-1-2 0,5 0 3 15,-2-1-3-15,0 2 0 0,1-3 1 0,2 3-3 16,1-1 2-16,-2 0-1 0,3 1-1 15,-1-2 3-15,5 1-2 0,-5 1 2 0,2-1-1 16,3-1 1-16,-3 2-1 0,0 0 0 0,3-1 1 16,-1 1-4-16,4-2 4 0,-3 1-3 0,0 1 1 15,2-1 2-15,0 1-2 0,-2 0 2 16,2-2-1-16,4 1 1 0,-1 1-2 0,3-1-1 16,-3 1 1-16,0 0-3 0,0-1 3 15,0 1 1-15,0-1-2 0,2 1 4 0,-2-1-2 16,2 1-1-16,1-3 1 0,-2 2 0 0,-1 0-3 15,0 1 1-15,-1 0 1 0,2 0-7 0,-1 0 8 16,0-1-1-16,-1 1-3 0,1 0 8 0,0 0-6 16,-1 0 1-16,1 0 1 0,2 0-2 0,0 0-1 15,0 1 0-15,-3-1 1 0,1 0 2 16,-1 0-1-16,-1 0 0 0,1 0-1 0,1 0 0 16,0 0 1-16,0 1 0 0,2-1 1 0,0 0-3 15,0 0 1-15,-2 0 0 0,1 0 0 16,0 0 0-16,0 0 2 0,-1 0 0 0,2 0-1 15,0 0 5-15,-1 0-3 0,1 0-2 0,2 0 3 16,1 1-9-16,3-2 8 0,-1 2-2 0,-1-1 0 16,1 0-1-16,0 3 2 0,-1-3 1 0,0 0-2 15,3-3 6-15,0 3-6 0,-1 0-1 0,-2 0 2 16,3 0-6-16,-2-1 4 0,2 1 1 16,2 0-2-16,-3 0 1 0,0 1 2 0,0-1-2 15,2 0 0-15,0 0 5 0,-2 0-7 0,0 0 1 16,-1 0 3-16,0 3-8 0,-2-2 7 15,1-1 0-15,2 0-3 0,-1 0 5 0,-3 0-3 16,1 0 2-16,0-1-2 0,-2 1 4 0,0 0-5 16,0 0-2-16,-3 0 4 0,1 0-4 0,1 0 1 15,-2 0 2-15,-3 0-1 0,5-3 4 0,0 3 0 16,0-1-2 0,-3 0 0-16,2 0 0 0,-1 1-1 0,0-1-3 0,-1-1 4 0,1 1-6 15,0 0 6-15,2 0 0 0,-2 0-2 0,1-1 7 16,-1 1-7-16,-2 0 2 0,0 1-2 15,-1-1-3-15,2 1 4 0,-1-2-3 0,-2 2 5 16,-1 0-7-16,1-1 5 0,1 1 2 0,-3-1-4 16,3 0 9-16,-1-1-8 0,0 0 2 15,3 1 0-15,3 1-4 0,-1-1 2 0,-1-1-2 16,1 1 2-16,0 1-2 0,0-2 2 0,-1 1 2 16,3 0-2-16,-1-1 9 0,1 1-7 0,-2 1-2 15,1-1 2-15,-2 1 0 0,-1-1-2 16,-3 0-1-16,2 0 1 0,2-1-4 0,-5 1 4 15,1 0 1-15,1 0-1 0,-2-1 6 0,0 2-5 0,1 0-1 16,0 0 2-16,3 0-9 16,1-2 7-16,-1 2 0 0,2 0-2 0,1-1 3 0,-4 1 0 15,4 1 1-15,-2 1-2 0,1-2 5 0,3 2-5 16,-4-1 0-16,0-1 2 0,-1 1-11 16,-4 0 6-16,3-1-1 0,0 0 0 0,-2-1 8 15,3 0-4-15,1 0 1 0,2 1-1 0,-2 0 0 16,1 0-1-16,0-2 2 0,5 2 1 0,-1 0-7 15,2-2 5-15,2 1 0 0,-1 0-1 16,-1-2 4-16,-1 3-3 0,2-1 1 0,0 0 0 16,-1 1 1-16,1 0-3 0,-3-1-1 0,-1 1 1 15,1 0-2-15,0-1 2 0,-1 1 2 0,-1 0-2 16,2 0 7-16,-3 0-5 0,3 0 1 16,-3 1-1-16,1 0-4 0,5 0 2 0,-2-1 0 15,-3 0 1-15,0-1 0 0,0 1 0 16,-2 0 1-16,-2-1-1 0,1 0 3 0,1-1-2 15,-2 2 0-15,0-1 1 0,1 2-4 0,0-1 2 0,-1 0-2 16,-1 0 2-16,0-1-2 0,0 1 1 16,-3 0 4-16,3 0-4 0,-1 1 4 0,-4-1-2 15,4 2-1-15,-5-1 1 0,6 0-4 0,-1-1 3 16,-2 1-1-16,4-1 1 0,0 0 0 0,0 1 0 16,0 1 2-16,1-2-1 0,-1 1 2 15,0 0-2-15,-1 0 0 0,-2 1-1 0,-1 0-2 16,3-1 2-16,0-1-2 0,-5 1 0 0,4-2 2 15,-4 1-1-15,4 1 1 0,-1 0 0 16,-3 1 3-16,4-2-2 0,-5 1-1 0,4 0 3 16,-5 0-5-16,1-1 2 0,2 0 0 0,-3 1 0 15,-1-1 3-15,1 0-2 0,4 1 0 16,-1 1 1-16,2-1-4 0,-3 0 3 16,3 1-1-16,-3-2 1 0,4 1-1 0,-5 2 0 0,4-2 0 15,-5 1-2-15,4 0 6 0,-3-1-3 0,0 0 0 16,3 0 0-16,-4 1-2 0,1 0 1 15,-1 1 0-15,3-2 1 0,-5 0-2 0,1 1 1 0,-2 0 0 16,3 0-2-16,-3-2 4 0,1 2-1 16,-3 1 1-16,1-2-1 0,-2 1-1 0,-1-2 0 15,1 1-1-15,-3-1 3 0,-2-1 0 0,-1 1-1 16,1-1 3-16,-1 0-3 0,-1 0 4 16,-1-2-2-16,2 3-1 0,0-1 1 0,-3 2-5 15,0-2 3-15,1 0-1 0,-4 0 1 0,2-2 1 16,-2 3 0-16,4-1-1 0,-4 0-1 0,1 1 0 15,0-1 1-15,1 1 0 0,1-1 1 0,3 2-4 16,-4-1 1-16,2 0 0 0,0-1 1 16,0-2 2-16,-4 3-2 0,2 0 2 0,-2 0-3 15,-3 0-1-15,3 0 1 0,-2 0 1 0,0 0 3 16,0 0-2-16,-2 0-1 0,1 1 0 16,-1-1-2-16,0-2 3 0,0 2 0 0,1 0 1 15,-1 0-2-15,0 1 0 0,0-1 0 0,0 0 0 16,0 0 1-16,0 0 0 0,0 0-2 0,0 0 0 15,0 0 1-15,0-1 3 0,0 1-1 16,0 0 2-16,0 0-3 0,-1 1-1 0,1-2 1 0,-1 1 1 16,1 0 2-16,0 0 0 0,0 0-1 0,0 0-2 15,0 1 0-15,0-1 0 0,0 0 3 16,0 0 1-16,0-1-1 0,-2 2-1 0,2-1 0 16,0 0-1-16,-1 0 3 0,1-1 0 15,-1 1-4-15,1-1 1 0,-1 1-4 0,1-2 0 16,-1 2 1-16,1 0-1 0,0 0-1 0,0 2-5 15,0-2-2-15,0 0-8 0,-3-2-9 0,3 2-18 16,-1 0-24-16,-2 2-43 0,-6 0-86 0,-5 2-234 16,-5 1-696-16,-7-7-556 0</inkml:trace>
  <inkml:trace contextRef="#ctx0" brushRef="#br0" timeOffset="83206.4544">2982 13276 1 0,'0'-1'0'16,"0"-1"0"-16,-1 1 0 0,1 0 0 0,0-2 0 16,1 1 0-16,-1 1 34 0,0 0 105 15,0-1 10-15,2 1 31 0,-1-1-15 0,0 1 1 16,1-3-12-16,-2 2-13 0,1 0 11 0,0-2 16 16,-1 1-9-16,1 0-1 0,-1 1-10 0,0 1-28 15,0-2-5-15,0 2-12 0,0-2-17 0,0 3-9 16,0-1-5-16,0 0-12 0,0 1-1 0,1-1-4 15,-1 1-1-15,0-2-7 0,0 2 1 16,0 0-2-16,0 0-1 0,0 0 5 0,0 0 0 16,0 0-1-16,0-1-5 0,2 1-2 0,-2 0-6 15,0 0-3-15,0-1 1 0,0 1-8 16,0-1-1-16,1 0-2 0,-1-2-7 0,0 3 5 16,1-2-2-16,-1 1-3 0,0 0 0 0,0-1-4 15,0 2-1-15,0-1 2 0,0-1 1 0,0 2-2 16,0-1 1-16,2 1-3 0,-2-1-3 15,0 1 2-15,1 0 1 0,-1 0-1 0,0 0 0 16,0 0-2-16,0 0-3 0,0 0 0 0,0 1 4 16,0-1-5-16,0 0 2 0,0 0-4 15,0 0-2-15,0 1 2 0,0-1 0 0,0 0 0 16,0 0 1-16,0 0-2 0,0 0-3 0,-1 2 0 16,1-1-1-16,0-1-1 0,0 0 3 0,0 0-3 15,-2 0-5-15,2 0 5 0,0 2 1 16,2-1 2-16,-2 2 7 0,0 0-5 0,1 0 1 0,0 1-2 15,1 0 1-15,-2 2 1 0,4 1 1 0,-1 0-1 16,-2-1-4-16,1 2 4 0,-1 1-1 16,2 0 2-16,-1 2 3 0,0-3-5 0,0 5 1 15,-1-2-2-15,2 0 0 0,0 2 1 16,-2-4 1-16,0 3-1 0,0-2 0 0,-1 1 2 16,4-1-2-16,-3 2 4 0,1-1 2 0,-1-1-4 15,0 1 2-15,0 1-1 0,0-2-1 16,-1 1 0-16,0-1 1 0,2 0-2 0,-2-1-1 0,0 1 3 15,0-1-2-15,0 2 1 0,0 0 2 16,0-3-4-16,0 0 0 0,-2 0-1 16,4 0-1-16,-2-1 2 0,0 0 2 0,0 0 1 15,0-2-3-15,0 1 2 0,0-2-3 0,0 0 2 16,1 2 1-16,-1-2-2 0,0-1 0 0,0 1 0 16,0-1-2-16,0 2 2 0,3-1 1 0,-3 0 0 15,0-1 0-15,0 1 1 0,0-1-2 16,0 1 1-16,0 0 1 0,0-1-3 0,0 0 2 0,0 0-1 15,-3 0 0-15,3 1 1 0,0-2 0 0,0 1 2 16,-1 0-2-16,1-3 2 0,0 1-3 16,0 1 2-16,0-2 2 0,0 0-4 0,0 0 5 15,0 0-1-15,0 0 0 0,0 0 6 0,0 0-1 16,0-2 4-16,0 2 1 0,0-1 1 16,0 1 0-16,1 0 0 0,-1-2 0 0,0 2-2 15,0 0 2-15,0-1-4 16,0-2-6-16,3 1-6 0,-3 0-13 0,1-2-15 0,-1 1-27 0,0 2-44 15,0-2-74-15,1 2-142 0,0 1-454 16,0 0-900-16</inkml:trace>
  <inkml:trace contextRef="#ctx0" brushRef="#br0" timeOffset="84063.6649">2853 14011 1 0,'-3'-2'263'16,"3"0"141"-16,-3-2-64 0,1 2-31 0,0-1-39 15,1 3-43-15,-2-2-40 0,3 1-38 0,-1 1-35 16,0-2-16-16,-1 2-18 0,2 0-8 0,-2 0-3 16,2 0-2-16,0 0 3 0,0 0-8 0,0 0-3 15,0 0-5-15,2 0-7 0,-2 0 1 16,0 0-5-16,2-1-4 0,-2 1-8 0,1-1-4 16,0-1-6-16,0-1-8 0,2 1 2 0,1-3-7 15,0 3-1-15,3-2 1 0,-1 1-5 16,3-1 3-16,3 2-2 0,0-1-2 0,-2 1-1 15,1 2 0-15,0 0-2 0,-3 0-2 16,0 3 2-16,-2-1-4 0,1 2 3 0,0 0 2 16,-1 3-2-16,2 0 2 0,-3 0-1 0,0 1-1 15,-2 3 1-15,0-2 1 0,0 2 1 0,-3 1 0 16,-2 2 5-16,0-1-4 0,-2 3 0 16,-2 0 2-16,0 0-8 0,-4-2 9 0,-1 0-1 15,-1-1-3-15,0-2 7 0,0 1-6 0,-1-2 3 16,1 0-1-16,0 1-1 0,-2 0 1 0,4-4-1 15,0 0 2-15,2-3-3 0,1 0 2 16,2 0-3-16,1-3 0 0,2 0 2 0,1-1-3 16,1 1 2-16,0-1-2 0,0 0-2 0,1 0 2 15,1-1 0-15,0 1 5 0,0-1 2 0,7 0 5 16,3-2 0-16,6-2-2 0,6-1 0 16,4 1-6-16,2-1 2 0,1-1-1 15,-2 2-2-15,-1 0 3 0,-4 1-2 0,0 0 3 0,1 1-3 0,-3-2 2 16,-3 3-1-16,0 1-3 0,0-2 2 15,-5 2-1-15,0-1-1 0,-3 2 2 0,-5 0-1 16,0-1 2-16,-4 1 1 0,-2 0 5 16,0 0 3-16,0 0 0 0,0 0 2 0,-1 1-5 15,1-1 2-15,-1 0 0 0,1 0-2 0,-2 0 0 16,2 3-5-16,-1-3-1 0,0 0-1 16,1-1-1-16,-2-1 0 0,2 2-3 0,0 0-2 15,-1 2-13-15,0-2-25 0,-1 1-44 0,-1-1-77 16,0 0-145-16,2 0-423 0,1 0-909 0</inkml:trace>
  <inkml:trace contextRef="#ctx0" brushRef="#br0" timeOffset="85168.2864">4112 13441 1 0,'0'-2'0'0,"0"-1"292"16,0-1 111-16,0 1-32 0,0 0-38 15,0 0-34-15,0 1-44 0,0 1-57 0,1-1-41 0,-1 0-32 16,1 0-17-16,-1 0-11 0,0 2-4 0,0 0-12 16,2 0-9-16,-2 0-5 0,0-3-8 0,0 3-4 15,-2 0-4-15,2-1-3 0,0 1-3 0,0 0-5 16,2-1-2-16,-2 1-6 0,0 0-3 15,0 0-3-15,0 1-5 0,0 0 0 0,-2-1-3 16,2 0-1-16,0 0-1 0,0 0-2 16,0 0 0-16,-1 0-2 0,1-1 5 0,0 1-2 15,-1 0-2-15,1 1-1 0,0-1-6 0,0 0-1 16,0 0-2-16,0 0 1 0,0 0 0 0,0 0-1 16,0 0-1-16,0 0-2 0,0 0 1 15,0 0-1-15,1 0 0 0,-1 3 2 0,0-3-5 16,0 2-2-16,-1-1-2 0,1 0 2 0,0-1 2 15,-2 5 2-15,2 1 3 0,0 3-2 0,0 0 0 16,0 1 0-16,0 3 0 0,0-1 1 0,0 4-1 16,0-1 0-16,0 0 0 0,0 2 0 15,0-2 2-15,0 0 0 0,0 1 0 0,0 0-2 16,0-2 0-16,0 2 0 0,0-3 0 0,0 2 3 16,0-1-2-16,0-2-1 0,0 0 1 0,0-3-2 15,0-1 4-15,0-1-2 0,2 0 3 0,-2 0-3 16,1 0-1-16,0-3 1 0,-1-2 0 15,2 1 2-15,-2-2 0 0,0-1-1 0,0 0 0 16,0 0 2-16,0-1 5 0,0 1 4 0,0 0 4 16,0 0 3-16,0 1 0 0,0-2 6 0,0-1 0 15,0 1-1-15,0-3-7 0,-2-2-8 16,1-1-4-16,0-1-4 0,1-5 4 0,-2 1-2 16,2-2-1-16,0 0 0 0,0-1-4 15,0-2 1-15,0-3 0 0,0 3 2 0,0-4 0 16,0 2 0-16,0 1-1 0,-2-1-2 0,2 0 3 0,0 4 0 15,-1-2 0-15,1 4 0 0,0 0-5 16,-1 2 3-16,1-2 0 0,0 2 0 0,-3 1 5 16,3 2-4-16,0 0 0 0,0 0-2 15,0 1 4-15,0 1-2 0,0 2 2 0,0-1-1 16,0 3-4-16,3-2 2 0,-3 1-1 0,0 0 1 16,0-1 1-16,0 1-2 0,0 0 2 0,1 2-2 15,-1-1 3-15,0 1-2 0,1 1 0 16,-1 0 0-16,0 1-4 0,0-2 4 0,-1 1-3 0,1 0 2 15,0-1 2-15,0 1-1 0,0 0 0 16,0 0-3-16,0 0 2 0,0 1-3 0,0-1-1 16,0 0 0-16,0 1-5 0,-1-1 0 0,1 0-5 15,0 0-1-15,0 0 2 0,0 3-5 16,1 3-11-16,-1-2-19 0,1 5-20 16,-1 0-31-16,2-1-34 0,-2 2-59 0,0 3-100 0,0 2-211 15,0 0-494-15,0 2-363 0</inkml:trace>
  <inkml:trace contextRef="#ctx0" brushRef="#br0" timeOffset="86150.3401">3996 14029 993 0,'-2'-3'398'16,"0"-2"-57"-16,1 2-77 0,0-1-46 0,1 2-34 15,0 1-39-15,0-1-38 0,0 1-25 16,0 1-25-16,0 1-19 0,0-1-15 0,0 0-14 16,0 2 2-16,0-2-2 0,0 0-1 0,0 0-1 15,0 0-6-15,0 1-5 0,0 0 1 0,0 1 2 16,0 2 2-16,0 0 2 0,0 0 2 16,1 5-5-16,-1-4 5 0,0 4 0 0,-1 1 3 15,0-1 7-15,1 4-6 0,-4-2 1 0,2 2-1 16,-2 0-4-16,1 0 4 0,0-2 0 15,-1 1-2-15,1-2-2 0,-1 1 2 0,2-3-3 0,-2 1 2 16,2 0 1-16,-1-2-3 0,1 0-2 16,1 0 0-16,-2-2 1 0,2 1 2 0,0-3 2 15,-1 1 0-15,1-3-1 0,0 0 2 16,1 1-2-16,-1-2 4 0,1 1 2 0,0-1-4 0,0 0 0 16,0 0 1-16,0-1 1 0,0 1 4 15,1 0 0-15,-1 0-2 0,0 0-3 0,0 0-3 16,0 0-3-16,1 0-3 0,-1 0 2 15,0 0-7-15,1 0-1 0,-1 0-3 0,2 0 1 16,0 1 4-16,1 0 5 0,0 0 2 0,5 2-3 16,-3-2 0-16,1 1 0 0,4-1 2 0,1 1 4 15,0-1-2-15,2-1 1 0,2-1-2 16,-1 1-1-16,-1-2 6 0,1 0-2 0,-1 0 2 16,-1-2-2-16,2 0-2 0,-2 1 0 0,-1-1 2 15,0 0 1-15,1-2 2 0,-2 1 2 0,-2-2-2 16,0 1 4-16,-2-1 4 0,-1 1 2 15,0-2 2-15,-1 1-1 0,-1 1-4 0,0-3-1 0,-2 2-1 16,0 0 6-16,-1 0-5 0,0 0 1 16,0 0-1-16,-1-1-8 0,1 2 6 0,-1 1 1 15,-1-1 2-15,1-1 5 0,-1 4-6 16,1-1 0-16,1 0 0 0,-2 3-1 0,1-2 3 0,0 2 2 16,0-2-3-16,-1 0-4 0,2 3 2 15,-1-1-4-15,2 1 0 0,-1 0 1 0,0 0-9 16,-1 0-3-16,1 0-3 0,0 1-4 0,0 1 4 15,1-1 1-15,-1 3-1 0,0-1-1 16,0 2 5-16,2 2-2 0,-1 4 2 0,0 0 5 16,0-1-4-16,1 3-2 0,-2-1 0 0,1 2-1 15,-1 3 1-15,0-2 3 0,0 2-1 0,-1 1-3 16,1-1 4-16,0 1-4 0,0-1 3 16,0 0 2-16,0-3-3 0,0-3 1 0,-2 2-3 15,2-3 2-15,0 2 0 0,0-3 2 0,-1-1 0 16,1-1-4-16,0-2 4 0,0-2-3 0,0 1 1 15,0-1 3-15,0-2-4 0,0-1 2 16,0 2-3-16,0-2 0 0,1 0 1 0,-1 0 1 16,0-2 2-16,0 2-3 0,0-1-2 0,0 1-3 15,2-1-7-15,-2-1-13 0,0-3-14 0,1 0-20 16,-1-2-41-16,3 0-55 0,0 1-111 0,-1 0-368 16,2-2-970-16</inkml:trace>
  <inkml:trace contextRef="#ctx0" brushRef="#br0" timeOffset="87106.6567">5171 13455 1 0,'0'-2'0'0,"2"-3"0"0,-2 1 0 0,0 0 0 15,0 0 35-15,1 0 195 0,-1-1-1 0,0 1 0 16,0 1 6-16,0-1 2 0,0 0-12 0,-1-1-1 16,1 1-14-16,-2 1-24 0,2 1-19 15,0-1-28-15,-1-1-25 0,1 0-15 0,-1 1-11 16,0-1-6-16,1 3-8 0,0-1-3 0,-1 0-10 15,1 1-7-15,-2 0-8 0,2 0-6 16,0 1-4-16,-2 0-2 0,2 0-4 0,0 0-3 16,0 0-4-16,0 0-3 0,0 0-1 0,0 0-2 15,0 0-5-15,0 0-1 0,0 0-6 0,0 1-2 16,-2-1 0-16,2 0-3 0,2 1 0 0,-2-1-2 16,0 1 2-16,0 3-1 0,-2-1 5 0,2 4 3 15,0-1-3-15,0 0 5 0,-1 2-3 16,1 2 1-16,0-1 4 0,-2 2 0 15,2 0 4-15,-1 1 0 0,1 1 0 0,0 2 0 0,-1-2-2 16,1 4 4-16,-2-1-5 0,2 3 3 0,0-3-5 16,-1 1-4-16,0 3 3 0,-1-5-4 15,1 4 3-15,0 1-3 0,0-2 1 0,1 3-3 16,-1-4 0-16,1 2 3 0,-2 1-3 0,1-2 4 16,0-3-3-16,1-1-2 0,0 0 3 15,-2-2-1-15,4-1 1 0,-2-1 1 0,0 0-3 0,0 1 0 16,0-3 1-16,1 2 2 0,-1-3-4 15,0-2 3-15,1 1-2 0,-1 1 1 16,0-4 0-16,0 1-1 0,0-1 2 0,0-1-2 0,2 0 0 16,-2-1 0-16,0-1-2 0,0 2 4 15,0-1-3-15,0 2 5 0,0-3-1 0,0-3-1 16,0 3 5-16,0 0 0 0,0 0 3 0,0 0 0 16,0-1-1-16,0-1 0 0,0 2-3 0,0 0 2 15,0 0-5-15,0 0 3 0,0 0-3 16,1 0-5-16,-1 0 3 0,0 0-6 0,0 0 0 15,0 0-3-15,0 0-13 0,0 0-15 0,0-1-27 16,0 1-17-16,0 1-35 0,1 5-52 0,0-2-87 16,-1 3-191-16,3 0-561 0,-3 2-606 0</inkml:trace>
  <inkml:trace contextRef="#ctx0" brushRef="#br0" timeOffset="87764.5237">5213 14132 204 0,'0'-2'732'0,"0"1"-301"15,1-1-103-15,0-2-41 0,-1 4-48 0,2-1-30 16,-2 1-59-16,-2 1-38 0,2-1-40 15,-1 2-26-15,1 0-17 0,-1-2-5 0,1 1-5 16,0-1-5-16,0 0 0 0,-2 1-5 0,1 0 1 16,0-1 3-16,0 4 0 0,-4-1 2 0,1 0-2 15,2 1 1-15,-2-1 1 0,-1 2 3 16,1 0-1-16,-1 1-1 0,3-1 2 0,-5 3-5 16,4-1 2-16,-4 1 0 0,1 2-6 15,1 0 6-15,2 1-2 0,-4 0 1 0,4 1 1 0,-4 1-2 16,3 3 0-16,-3-2-5 0,2 1 3 15,0 1-5-15,3-1 1 0,-2 1 1 0,0 2-3 16,2-5 2-16,-1 2-3 0,2-1-1 16,1-1 3-16,-1 3-4 0,1-3 3 0,1 0-4 15,2-1 3-15,-2 1-2 0,2-2 1 0,1 1 2 16,0-4-4-16,1 2 6 0,0-4-2 0,4 0 3 16,-2-2 4-16,2-1-1 0,1-1 5 0,3 1-3 15,0-2-1-15,2-2-1 0,0-3-2 0,2 1 1 16,-3 0-4-16,1-2 4 0,-1-2-2 15,-3-3 1-15,0 0 5 0,1-2-4 0,-3 1 2 16,0 0-2-16,-2 2-1 0,1 0 1 0,-4-4-3 16,-2 6 2-16,1-2-4 0,-1 0 3 0,-2 4-1 15,0 0-3-15,-2-4 6 0,0 5-3 16,0-2-1-16,1 1-2 0,-5 0-3 0,2 2-1 16,-3-1 0-16,2 1 0 0,-2 0-2 0,1 1 1 15,-2 2-1-15,0 0-2 0,-1-1 6 16,-1 2-3-16,1 0 0 0,-2 2 1 0,1 1-3 15,0 0 2-15,-1-1-1 0,-2 4 2 0,3-2-3 16,-1 0 1-16,3 2-1 0,0 1-4 16,-2-2 6-16,4 3-5 0,1 0-4 0,-2-1-13 15,4 1-28-15,0-2-28 0,1 0-48 0,0-2-65 16,2 2-89-16,2-1-198 0,0 0-500 0,1-3-346 16</inkml:trace>
  <inkml:trace contextRef="#ctx0" brushRef="#br0" timeOffset="88668.6928">6154 13400 1 0,'0'-2'0'0,"0"-3"0"0,0-3 125 16,0 3 243-16,-1 2-30 0,1-1-39 15,-2 0-22-15,0 1-31 0,1 1-24 0,-2-2-28 16,1 3-30-16,2 0-19 0,-1 0-20 0,1-2-15 15,-1 2-19-15,0 0-7 0,1-1-8 0,0 2-9 16,-2-2-4-16,4 2-18 0,-2 0-13 0,0 2-12 16,0-2-9-16,0 1-9 0,0-1-4 15,0 1-2-15,0 0-5 0,1 0 6 0,-1 2 4 16,1 0 0-16,0 3 8 0,-1-1-2 0,2 1 2 16,-1 1 5-16,1 2 0 0,-2-1 5 15,1 3 4-15,-1-1 3 0,0 0 3 0,0 3-3 16,-1 2-1-16,-1-1-4 0,1 2-1 0,-1-1-2 15,1 3 0-15,-1 0-1 0,-3 1-4 16,4-3 0-16,0 3-1 0,-1 1 2 16,-1-3 1-16,1 2-3 0,1-1 0 0,0 0-5 0,0 0 0 15,1 0 0-15,0-2 1 0,0 1-1 0,0-1-3 16,0-3 1-16,0 0-2 0,0 0 2 16,0-2 2-16,-1 0-2 0,1 1 1 0,0-2-1 15,-1 1-2-15,1-2 1 0,0-2 0 0,-2 2 1 16,2-3-2-16,-1-2 0 0,-1 2 0 15,2-2-2-15,-1-1 4 0,1 1 0 0,-1-1 0 16,1-2-2-16,0 2-3 0,-2-2 4 0,2 0-2 0,0-1 3 16,0 2-1-16,0-2-2 0,0 0 1 15,0 0 0-15,2-3 0 0,-2 3 0 16,0 0 1-16,0-1-5 0,0 3-6 0,0-2-5 0,1 0-15 16,-1 2-19-16,3-1-33 15,0 2-51-15,-1 3-83 0,1 0-149 0,2 1-503 16,-3 2-755-16</inkml:trace>
  <inkml:trace contextRef="#ctx0" brushRef="#br0" timeOffset="89416.9716">6201 14152 1956 0,'-2'0'304'0,"-1"0"-126"16,2 1-31-16,0-1-39 0,1 0-15 16,0 2-25-16,-1 0-11 0,-1 0-13 0,-2 3-5 15,2-1-8-15,1 3-7 0,-1-2 2 0,-3 4-2 16,2 0 2-16,2 1 3 0,-1 1-7 0,0 0-1 16,-1 2-3-16,2 2-2 0,0 0 1 15,0-1-2-15,1 0 0 0,0-2-6 0,1 2 2 16,0-2 0-16,2 0 1 0,1 0 7 0,0-1-8 15,3 3-1-15,-3-1-3 0,3 1-2 0,0-2 3 16,1 2 0-16,-2-3-1 0,3 3-6 16,-1-3 2-16,-2 2 0 0,1-1 1 0,0 1 3 15,-3-3-5-15,3 1 0 0,0-4-2 0,-2 1-2 16,-3 2 3-16,1-2 2 0,0-1 0 0,-2 1-5 16,-1-3 5-16,1 1-2 0,-2-1 2 15,0 0 6-15,-1 0-6 0,-1 0 1 0,0-1 1 16,-1 1-4-16,-3 0 6 0,-1-2 1 0,0-1 0 15,0 1 1-15,-5-3-3 0,1 0-3 0,0-3 0 16,-4 2 2-16,2-3-7 0,-1-2 0 16,0-1-2-16,2 1-3 0,-1 0 4 0,3-3 2 15,3 2 0-15,-1 0 0 0,4-4-1 0,1 3-2 16,1-3 0-16,1 2 3 0,4-1-6 0,1-2 0 16,1 1-5-16,1-3-5 0,1 0 8 15,4 1 2-15,1-3 3 0,2 3 3 0,2-3-2 16,3 2 1-16,-2 1 1 0,5-1 2 15,0 1-1-15,3 1 4 0,-4 0-2 0,2 0-4 0,-2 1 6 16,-2 1 0-16,-3-1 4 0,2 0 4 0,-5 1-2 16,-1 0 0-16,-1 0-2 0,1 3 2 15,-3-1-2-15,-1-1 4 0,-4 1-1 0,0-1-5 16,3 1 5-16,-4 0-3 0,-2 0 3 0,0 3 3 16,0-1-6-16,0 1 0 0,-1-3-2 0,-1 5 0 15,-3-4-2-15,2 3 0 0,0-2-2 16,-4-1-5-16,0 1 4 0,2 0-2 0,-6 2 1 15,2-2 3-15,-2 2-6 0,-2-1-1 0,-2 1-1 16,2 0 1-16,-2 1 2 0,2 1 2 16,-1 0-2-16,3 1-5 0,-3 1 5 0,4 1-2 15,-1-1 3-15,2 2 7 0,0 0-9 0,2 1 0 16,-1-1-3-16,0 0-7 0,0 3 4 16,-1-1-10-16,3 0-33 0,-1 1-44 0,2-2-72 15,1 4-124-15,1 0-305 0,0 1-803 0</inkml:trace>
  <inkml:trace contextRef="#ctx0" brushRef="#br0" timeOffset="90214.519">7230 13347 1 0,'-1'-4'212'0,"1"-4"268"0,-1 1-118 16,0 0-43-16,1 2-27 0,-2-2-28 0,2 1-39 16,0 3-41-16,-2-2-43 0,4 0-32 15,-2 1-15-15,0 1-18 0,2 0-3 0,-2 2-4 16,0 0-4-16,1 0-2 0,-1 0-9 0,0 1-14 16,0 0-13-16,-1 1-14 0,1-1-8 0,0 1-3 15,0-1-6-15,0 1 1 0,-2 2 1 0,2 0 2 16,2 2 6-16,-2 3 1 0,0 0 4 0,1 4 2 15,-2-1 2-15,1 3 2 0,0-2 3 16,-2 4 4-16,0-2 0 0,0 3 0 16,1 3 0-16,-1 0 0 0,1 0-2 0,-3 2-4 0,2-1-1 15,1 2-4-15,-1 0-3 0,-3 1 1 16,2-1-2-16,-1 0 1 0,-2 2-2 0,3-3-4 16,-2 0 3-16,2 2-2 0,0-4 1 0,-3 1 3 15,4-4-4-15,0-3-1 0,-3 0 2 0,3-3-2 16,0 1 2-16,0-3 0 0,-2 0-1 15,3-2-3-15,0 1 2 0,1 0-1 16,0-1 0-16,-1 0 5 0,1-1-6 0,-1 1 0 0,0-1-1 16,1-1-1-16,-1 1 2 0,1 0 2 0,0-2 0 15,-3 1-2-15,3 1-1 0,0-2-2 16,-1 2 3-16,1-1 3 0,0-2-3 0,0 1 1 16,0-2-2-16,-1 0-1 0,1 2 3 0,0-2-1 15,-1 0 1-15,1-1-2 0,0 1-1 16,0 0-8-16,1 0-13 0,-1 1-18 0,1 0-32 15,0 1-38-15,3 2-59 0,-2-1-84 0,-1 1-161 16,0 2-504-16,-1 1-660 0</inkml:trace>
  <inkml:trace contextRef="#ctx0" brushRef="#br0" timeOffset="90497.516">7118 14237 1675 0,'0'4'294'0,"0"1"-79"0,0 2 26 0,-1-1-36 16,1 0-40-16,-1 2-31 0,1-1-28 0,0 0-17 15,0 2-14-15,0-2-13 0,0 2-9 0,1 1-9 16,-1-2-4-16,0 3-7 0,1-2 0 16,-1-1-6-16,0 3-8 0,0-1 1 15,0 2-9-15,0 0 1 0,0 0-1 0,0-5-6 0,0 3 2 16,0 0-3-16,-1-1 2 0,1 3 2 15,0-3-3-15,-1 0 1 0,1 3-3 0,-1-3-2 16,-1 0-1-16,2-2-6 0,0 0-12 0,0 1-32 16,0-2-32-16,0 0-56 0,2-1-87 15,-2-3-120-15,1 1-371 0,0-3-888 0</inkml:trace>
  <inkml:trace contextRef="#ctx0" brushRef="#br0" timeOffset="90957.7068">7402 14276 1595 0,'0'-1'529'0,"0"0"-194"0,0 0-98 16,0-1-73-16,0 4-32 0,0-2-38 16,0 1-25-16,-1 0-21 0,1-1-17 0,0 0-11 15,0 1-9-15,-1 0 1 0,1 2-3 16,-4 0 12-16,3 3 4 0,-1 2-1 0,-1 0 7 0,-2 1-11 15,3 2-1-15,-1 0-2 0,-4 0-6 16,5 0-1-16,-4 0-5 0,3 1 1 0,0 2-5 16,-1-2 4-16,3 1 0 0,0-1-3 0,1-1 9 15,1-1-9-15,3 1 1 0,-2-3 3 0,1 0-4 16,4 0 4-16,-3-1 0 0,4 0 4 16,-4-1-4-16,4-3 3 0,1-1 2 0,2-2-2 15,0-2 10-15,-1 0-11 0,2-3 1 0,3 1 2 16,-3-2-9-16,0-1 6 0,3-3 0 0,-4 2 0 15,-2-2-1-15,-3-1 2 0,3 0 0 16,-1-1-3-16,-4 0 6 0,2-3-8 0,-4 1 0 16,0 3 4-16,2-2-5 0,-4 3 2 0,0-3-2 15,0 3-1-15,-5-3-3 0,3 2 5 0,0 2 1 16,-4-3-5-16,2 1 6 0,-3 3-7 16,-3-2 1-16,1 3 2 0,-1 1-9 0,-3 0 7 15,0 2-4-15,-4 1 0 0,3 1 7 0,-2 0-7 16,5 2 1-16,0 2-5 0,0 0-11 15,1 1-30-15,2 1-47 0,-2 1-88 0,5-1-210 16,-2 4-724-16,4-4-584 0</inkml:trace>
  <inkml:trace contextRef="#ctx0" brushRef="#br0" timeOffset="92170.3201">8166 13432 1 0,'-1'-2'0'0,"0"-1"76"16,-2-1 388-16,-1 0-68 0,2 1-37 0,2 1-69 16,-2-3-39-16,1 3-29 0,0 0-44 15,-2-1-25-15,2 1-28 0,-1 0-21 0,2 1-8 16,-1 0-9-16,1 0-5 0,0-1-4 0,0 0-8 0,0 1-6 16,0 0-7-16,0 1 1 0,0-2-6 15,0 2-1-15,0-2-6 0,0 2-8 0,0 0-9 16,0 0-6-16,0 2-3 0,0 0-8 0,0-1 1 15,0-1-4-15,0 0-3 0,-1 1 1 0,1 0-3 16,0 0-1-16,0 1 1 0,0 0 2 16,1 2 2-16,-1 3 2 0,0 3 4 0,1-1-4 15,1 4 5-15,-1-1-2 0,3 4-1 0,-3-1 5 16,1 0-2-16,-1 2 1 0,0 2 1 16,3-3-2-16,-2 3-2 0,0 0-4 0,0-2 1 15,3 0-5-15,-3 0 3 0,-1-1-1 0,0-1-4 16,1-1 3-16,-2 0-3 0,0 1 3 0,0-2 0 15,1-2-1-15,-1 3-1 0,0-3-1 16,0-1 1-16,-1-2-4 0,1 0 4 0,0 1 0 16,0-1-4-16,-2 0 6 0,1 0-5 0,1-2 2 15,-1 1 2-15,0 2-5 0,0-4 1 0,0 0-5 16,-3 3-9-16,3-1-12 0,0-2-20 16,1 1-31-16,-1 1-44 0,0-1-66 0,1 0-110 15,-2-2-238-15,-2 1-476 0,2 1-430 16</inkml:trace>
  <inkml:trace contextRef="#ctx0" brushRef="#br0" timeOffset="92450.3147">8116 14103 1248 0,'0'4'373'0,"1"0"-100"0,-1 0-13 0,1 2 3 16,-1 1-45-16,3-2-49 0,-3 2-33 0,0 4-25 15,1-1-24-15,0 3-9 0,0 0-13 0,0 1-14 16,-1-1-1-16,0 3-14 0,0 0-4 16,0-1-6-16,0 3-7 0,-1-2-2 0,-1 0-5 15,-2 1 0-15,2 2-6 0,-1-5 5 0,1 2-4 16,-3 1-3-16,3-6 8 0,0 3-7 16,-3-1 2-16,3-1-2 0,1 0-4 0,0 0 2 15,-1-3-3-15,1 3 0 0,-2-4-7 0,2 3-10 16,-2-3-19-16,2-1-29 0,0-3-35 0,1 1-67 15,1-4-74-15,0-2-165 0,6-4-580 0,-3-2-585 16</inkml:trace>
  <inkml:trace contextRef="#ctx0" brushRef="#br0" timeOffset="92888.8261">8298 14200 1159 0,'6'-5'726'0,"-4"-3"-290"0,2 1-192 0,4-2-92 16,1 2-34-16,4 0-5 0,-4 2-21 16,1-1-18-16,6 4-29 0,-1-1-11 0,4 2-8 15,2 2-12-15,-5 2-3 0,-2 4-5 0,-2 0-1 16,-3 3-2-16,1 2 2 0,-4 1-2 16,-3 3 0-16,-3 4 5 0,0-1 0 0,-2 3 0 15,-5 1 3-15,-4-2-2 0,1 2 2 0,-8 1 0 0,4-2-1 16,-5 2-1-16,1-2-4 15,2-3 1-15,-1 1-1 0,0-7 1 0,3 1-1 0,1-1 0 16,-1-3 0-16,7-2-3 0,-2-3 3 0,4-2-4 16,3-1-1-16,3-2 0 0,0 3-1 0,4-5 4 15,4 1 2-15,1 1 4 0,4-9-1 16,8 2-3-16,4 0 2 0,-1-4-6 16,4 3 2-16,-6 1-1 0,3-1 1 0,-4 2 1 0,-1 3-4 15,-3-2 1-15,1 2-1 0,-6-2 0 16,-1 1 2-16,-1 2 1 0,-3 1-1 0,-1 1-4 15,-5 0 3-15,-1 0-3 0,-1 0 1 0,0 1 2 16,-1 0-5-16,1 0 2 0,-1-1-1 16,1 0 2-16,0-2 3 0,0 1 0 0,-1 1-2 15,1 0-6-15,0 0-19 0,0 0-38 0,0-2-54 16,1 1-109-16,1-3-340 0,-1-2-984 0</inkml:trace>
  <inkml:trace contextRef="#ctx0" brushRef="#br0" timeOffset="93386.9447">9213 13479 1147 0,'2'-7'538'0,"-2"-4"-141"0,2-2-98 0,-1 5-71 15,0-2-33-15,0 5-42 0,0 0-20 16,-1 0-29-16,0 2-20 0,-1 3-18 0,2 0-24 15,-1 0-14-15,0 2-16 0,0 0-6 0,-1 2-3 16,0 1 5-16,0 5 9 0,-2 3 3 0,1 3 7 16,1 0 0-16,0 4 1 0,-1-4 2 0,1 5-3 15,-3-1 0-15,2-2-2 0,1 3-1 16,0-2-5-16,0 3-2 0,0 0-1 16,1 2-7-16,-2-2 1 0,2 2-1 0,0-5-3 0,-2 2 3 15,4-4-3-15,-4 1 0 0,2 0-2 0,0 0-2 16,-2-3 1-16,1 2 0 0,0 1 1 15,0-1-3-15,-5 0 1 0,4 2 0 0,-2-1-1 16,-2-3 3-16,3 4-1 0,-5-1 1 0,4-1-3 16,-2 4-4-16,-3-1-7 0,3-1-15 0,0-1-17 15,-2-1-26-15,3-1-39 0,-3 3-59 16,-1-3-107-16,1-2-203 0,4-3-554 0,-2-5-603 16</inkml:trace>
  <inkml:trace contextRef="#ctx0" brushRef="#br0" timeOffset="93657.5917">9104 14151 1903 0,'2'1'431'0,"-2"0"-212"0,0 0-66 16,0 0-28-16,0 1-9 0,0-2-11 16,0 2-9-16,0 2-6 0,1 1-6 0,-1 2-11 15,1 0-8-15,0 1-10 0,0 0-8 16,-1 2-5-16,1 0-12 0,0 1-7 0,1 0-7 0,0-1-1 15,-1 3-4-15,-1 0-2 0,0 0-3 16,0 3-10-16,0-1 10 0,-1-2-2 0,1 2 2 16,-2 0 6-16,0 1-12 0,1 1-3 0,0 1-10 15,0-3-15-15,-1 3-21 0,1-3-28 16,2-3-31-16,0-2-39 0,1-3-49 0,0-2-57 16,3-3-126-16,-2-3-406 0,4-1-749 0</inkml:trace>
  <inkml:trace contextRef="#ctx0" brushRef="#br0" timeOffset="94072.2789">9295 14253 676 0,'5'-5'737'0,"-3"-1"-206"0,1 0-144 0,1 2-107 16,-3 2-83-16,-1 1-58 0,0 2-50 0,0 1-42 0,-1-1-23 16,1 2-3-16,0 0 5 0,0 3 8 15,-2 1 7-15,2 2-3 0,0 4-3 0,0-3-2 16,0 4-11-16,0-3-3 0,2 2-7 0,-1-2-7 15,0-1 2-15,1-2 1 0,3-1 1 16,-1 0 3-16,1-3-3 0,0 0 2 0,2-2 3 16,-1-1 7-16,5-1-6 0,1-2-2 0,1-2-6 15,-2 0-9-15,1-4 9 0,-2 1-2 0,0-2 2 16,-1-1 1-16,1-1-3 16,-2-2-1-16,-3 2 1 0,0-2 3 0,-2 3-3 15,-1 0 1-15,4 1-1 0,-4 1-4 0,-1 2 7 0,0 1 0 16,-1 1 3-16,0 0 6 0,-1 1-6 15,1 0 4-15,-1 2 1 0,1-1 3 0,-1 2 6 16,1 0-1-16,0 0-6 0,0 2-14 0,0-1 1 16,0 0-5-16,-1 1 1 0,1 0 6 0,-3 3-9 15,1 2 2-15,1 4 0 0,0 2-2 16,1 1 4-16,-2 4 0 0,1-2-2 0,1 2-1 16,-1 1 2-16,1 1 0 0,0-2 1 0,0 3 5 15,-2-2-12-15,2 2-11 0,-2-2-22 0,1 2-40 16,0-3-46-16,-1 1-85 0,2-4-158 15,2-6-671-15,2-1-646 0</inkml:trace>
  <inkml:trace contextRef="#ctx0" brushRef="#br0" timeOffset="94667.0467">10205 13308 1042 0,'2'-7'495'0,"-1"-2"-97"15,6-3-93-15,-4 4-74 0,1-2-39 16,0 3-34-16,-2 0-24 0,0-1-20 0,1 3-20 16,-1 3-19-16,-1 1-19 0,-1-1-18 0,0 4-11 15,0-1-13-15,-1 0-9 0,1 0-7 0,0 3 0 16,0 2 4-16,0 2 7 0,0 3 12 16,0 1-1-16,-1 4 4 0,0-1-2 0,-2 3-3 15,1-2 5-15,-1 1-1 0,-1 0-1 0,1 1 0 16,1 1-6-16,-2-1-4 0,-1 2-1 0,4 1 0 15,-2-1-2-15,-2 1-1 0,4 0-2 16,-2-2-6-16,0 1 5 0,-1 1-2 0,2-1 3 16,-2-1 2-16,-1 1-4 0,2-1-1 0,-3 1 1 15,3 2 2-15,-4-2-4 0,4 2-2 16,-4-2-12-16,4-2-19 0,-2-2-16 0,1 0-32 16,-1 0-40-16,1-4-58 0,1 3-91 0,-4-5-192 15,2 2-524-15,-1-4-534 0</inkml:trace>
  <inkml:trace contextRef="#ctx0" brushRef="#br0" timeOffset="94919.5011">10044 14001 1482 0,'0'1'438'0,"0"2"-180"0,0 0-81 0,0-2-18 15,0 1 7-15,0 1-14 0,0 1-14 0,1 3-17 16,-1 1-28-16,0 2-13 0,1 0-12 0,1 2-13 15,-2-1-6-15,2 2-9 0,-2 0-6 16,1-1-8-16,-1 3-4 0,0-3-7 0,0 4-2 16,-1-2-1-16,1 1-4 0,-2-1 1 0,0 1-4 15,1 2 0-15,-1-1 1 0,0-1-1 16,-1 1 1-16,0-1-5 0,-1-2-5 0,-1 3-20 16,1 0-19-16,-3 0-35 0,4-1-57 0,-1-3-67 15,0 1-142-15,2-4-422 0,-2 1-859 0</inkml:trace>
  <inkml:trace contextRef="#ctx0" brushRef="#br0" timeOffset="95355.8368">10316 14103 1506 0,'0'-5'540'0,"1"4"-177"0,-1-3-131 0,0 3-60 16,1 1-27-16,-2 0-40 0,1 0-39 0,0 0-34 16,-1 1-22-16,1 1-12 0,-1 1 3 0,-2 2 5 15,0 1 3-15,-1 4 12 0,-4 1-1 0,0 4 2 16,-2 1 4-16,0 3-6 0,3-1 1 16,-1 3-3-16,1 0-1 0,-2 2-2 0,2 0 0 15,2-1-3-15,0 2-3 0,2-3 1 0,0 1-4 16,2-1-1-16,-1-1 1 0,4-5-4 15,1-2 3-15,-1-1-2 0,4-2 2 0,-1-2 2 16,2-2 2-16,3 0 0 0,-1-4-4 0,0-2 4 16,3-1-6-16,0-3 0 0,0-3 2 0,2 1-7 15,-1-3 2-15,1-4-3 0,-3-1 1 0,0 1 0 16,1-1 2-16,-5 0 0 0,0-3 0 16,1 1 1-16,-5 1-2 0,1-1 0 0,-1 0 3 15,-3 3-3-15,0 0 1 0,-1 1 0 0,-3 2-4 16,1 2 0-16,-4 2-2 0,0 0-1 0,-2 2-2 15,-6 0 2-15,0 3-2 0,-3 1 2 0,-1 0 2 16,3 1-11-16,-1 1-15 0,-1 0-39 16,7 0-69-16,-1 2-132 0,3 1-361 0,1 0-974 15</inkml:trace>
  <inkml:trace contextRef="#ctx0" brushRef="#br0" timeOffset="95817.8656">11151 13351 1461 0,'1'-4'478'0,"-1"-2"-88"0,0-1-144 0,2 3-63 15,-1 2-28-15,0 1-30 0,-1 1-31 16,0 0-35-16,0 1-32 0,-1 1-17 0,1 0-6 0,0 3 4 16,-1 3 8-16,1 1 9 0,-2 6 8 15,2 0-1-15,-1 4 2 0,-1 3-4 0,1-2-5 16,-3 3-4-16,2 0-4 0,-1 2-2 0,-2 2-5 16,0-1 2-16,0 2-3 0,1 2-2 15,-1 0 3-15,0 3-5 0,-1 2-5 16,0-1-17-16,-2-3-39 0,1 3-66 0,1-3-108 0,-2 0-230 15,-1 1-619-15,0-4-497 0</inkml:trace>
  <inkml:trace contextRef="#ctx0" brushRef="#br0" timeOffset="96080.2618">10992 14106 1868 0,'0'1'438'15,"1"0"-182"-15,0-1-142 0,-1 3-14 0,3-2 2 16,-2 1-5-16,0 2-19 0,0-1-7 0,2 4-9 16,-2-1-6-16,3 4-6 0,-3 1-5 15,-1 2-11-15,0 1-3 0,-1-1-3 0,-1 3-13 0,-1 0 3 16,0 0-5-16,0 1-5 0,-1 0 5 16,1 1-8-16,1-2 2 0,-3 2-6 0,0 1-5 15,0-2-20-15,1-3-31 0,1 1-35 0,-1-2-70 16,3-2-93-16,-1-2-246 0,0-2-576 15,1 0-274-15</inkml:trace>
  <inkml:trace contextRef="#ctx0" brushRef="#br0" timeOffset="96615.1327">11205 14107 1786 0,'0'-1'441'0,"0"0"-160"0,0-2-86 0,0 3-68 16,0 0-29-16,-2 1-37 0,4 1-22 0,-2-1-23 16,0 1-5-16,1 2 5 0,0 2 5 15,3 1 14-15,0 1 2 0,3 3 2 0,1-1 2 16,-2 2-4-16,3 2-1 0,-1-1-7 0,2 3-1 16,-1 1-5-16,0-3-5 0,-1 1-4 0,0 1-4 15,1 0-1-15,-2-1-2 0,-1 2 1 0,-1-3 0 16,-1 1-3-16,0-3 1 0,-2 2-3 15,-1 1 1-15,1-1-2 0,-2-1 2 0,-2 2 1 16,0-1-2-16,-2 0 0 0,-1-1-1 0,-2 1-1 16,1-5 2-16,-4 1 0 0,-2 1 0 15,-1-3 0-15,0 0-3 0,-3-4 0 0,4 0-2 16,0-3 1-16,-1-1-6 0,2-1 0 0,-1-3-2 16,2 0-4-16,-1-5 4 0,3-1-4 15,2-3 3-15,0-1-1 0,4-1 0 0,2-3-2 16,2 1 2-16,4-3 1 0,1-1 0 0,4 0 2 15,3-1 1-15,2 0-1 0,0-1 6 0,5-1 1 16,2 2 1-16,-2 1 3 0,2 3-1 0,-3 1 2 16,-3-1 2-16,0 5 5 0,-3-1 0 15,-2 1 2-15,-1 4 1 0,-3 0-2 0,-2 0 5 16,0 2-1-16,-3 1-2 0,-2-1 1 0,-1 4-7 16,0-2 3-16,-1 2-3 0,-1 0-2 0,0-4-1 15,-3 3-4-15,1 0 1 0,-2 1-4 16,-1-2 4-16,-3 1-5 0,-1 2 1 0,-2-2 0 15,-1 3-5-15,1 0 5 0,-2 0-2 0,0-1 1 16,-2 1 1-16,4 2 0 0,-3 1-4 16,3-1-18-16,1 3-41 0,-2-1-77 0,3 0-138 15,0 1-403-15,2-1-953 0</inkml:trace>
  <inkml:trace contextRef="#ctx0" brushRef="#br0" timeOffset="97203.7435">12342 13190 915 0,'0'-7'558'0,"1"0"-134"16,-1-1-102-16,1 2-79 0,2 2-44 0,-2 1-41 15,0 2-30-15,0 0-30 0,-1 1-36 0,0 1-26 16,0-1-21-16,0 1-12 0,0 1 1 16,0 0 1-16,3 3 4 0,-3 4 10 0,2 3 9 15,1 3 6-15,0-1 6 0,-2 4 1 0,-1 3-4 16,0-1-1-16,-1 4-4 0,-1 0-2 15,1-1-2-15,0 2-5 0,-2 2-1 0,2-1-4 16,-2 2-2-16,0-1-1 0,0-1-2 0,1 3-1 16,-2-5-1-16,-2 0-3 0,3 0-3 15,-1 0 0-15,1 0 0 0,-1 1-1 0,-1 1 1 0,3 0-1 16,-2-2-2-16,-2-1 3 0,3-2-3 16,-2 1 2-16,0-3 0 0,-1 1-4 0,2 0-2 15,-3 0-10-15,4 0-12 0,1-6-13 0,-1 4-22 16,1-4-31-16,1-1-43 0,-2 0-62 15,0-3-95-15,0 2-209 0,0-5-475 0,-4 1-397 16</inkml:trace>
  <inkml:trace contextRef="#ctx0" brushRef="#br0" timeOffset="97922.0017">12094 14152 692 0,'-1'-2'968'0,"1"-2"-458"16,0 2-195-16,1-2-95 0,1 3-59 16,1-2-26-16,-2-1-33 0,2 2-24 0,0 1-25 15,2 0-19-15,2 2-13 0,0 0-1 0,0 1-7 16,2 2 0-16,4 1 3 0,-6 1-8 0,2 4 0 16,-2-1-2-16,1 2-3 0,-3 2 5 0,0 2 0 15,-3 1-1-15,0 0-3 0,-2 1 4 0,-4 0 2 16,-1 2 1-16,1-2 6 0,-3 2-6 0,0-2-4 15,0-1 2-15,-3 1-5 0,-4 2 4 0,4-5 2 16,0-2-2-16,-1 0-4 0,1-2 3 16,3-2-3-16,-2-2 0 0,3 0 10 0,2-3-9 15,-1 0 0-15,4-3-2 0,1 0-6 0,0 0 5 16,0 0 0-16,1 0-2 0,1 0-4 16,0-1-1-16,3-1 1 0,6-1 2 0,1-3 9 15,9 0-6-15,1 0 0 0,3-2-2 0,-3-1-5 16,3 0 7-16,-1-2-1 0,-2 1 3 0,2-2-3 15,-2 1 1-15,-2 1-1 0,0 0 2 16,0-1 3-16,-5 3-3 0,0-2 2 0,-2 0-1 16,-2 0-9-16,-2 4 11 0,-3-1 1 15,1 1 3-15,-4 1 5 0,1 2-6 0,-2 0-2 16,-1 2 0-16,-1 1 3 0,0 0-4 0,0 0-1 16,-1 1-6-16,-1-1-7 0,1 3 6 0,-2 0-2 15,-1 2 7-15,-4 4 6 0,-2 0-7 0,1 4 2 16,-1-3-2-16,-1 4 2 0,2-1-1 0,2 0 2 15,0 2-2-15,-1-1-4 0,3 2 5 16,1-3-1-16,3 0 2 0,1-4 5 0,3 4-6 16,1-2 0-16,3 0 1 0,1 0 1 0,4-3 5 15,4-2 4-15,0-3-4 0,3-3-4 0,1 0 0 16,0-2-3-16,2-3 3 0,0-1 0 0,0-2-4 16,-4-2 0-16,2 0-1 0,-5-1-2 0,1 0 4 15,-3-1 2-15,-3-1-1 0,0 0-2 16,-4 1 3-16,-2 0-3 0,-1 0 2 0,-1 3 3 15,-1-3-5-15,-2 3 2 0,-2 1-4 0,1-2-2 16,-2 2 3-16,-1-3 1 0,-2 2-1 16,-2 0 0-16,-1 0-3 0,-6 3-1 0,2-2 2 15,-6 2 2-15,3 0-2 0,-4 2 0 0,-2-1-2 16,4 1-2-16,1 0 4 0,4 3 0 16,1-2-5-16,3 2-13 0,4 1-29 15,0 0-46-15,4 0-74 0,-2 1-119 0,3-1-303 0,1 1-884 16</inkml:trace>
  <inkml:trace contextRef="#ctx0" brushRef="#br0" timeOffset="98531.1713">13531 13380 835 0,'0'-3'630'0,"0"-2"-210"0,0-1-145 16,1 0-52-16,0 1-41 0,3 1-19 16,-2 0-20-16,-1 2-21 0,0 0-17 0,-1 0-22 15,1 2-27-15,-1 0-12 0,0 0-14 16,0 0-8-16,0 0-3 0,0 2-10 0,0-2-7 0,0 0-3 16,0 2 0-16,0 0 5 0,0 2 3 15,1 2 5-15,-1 2-1 0,1 0 5 0,1 1 2 16,1 2 4-16,-2 2 4 0,0 1-3 0,-1 2-2 15,0 1-4-15,-1 2-1 0,0 0-1 16,-2 2 2-16,1 1-4 0,0 0-2 0,1-2-2 16,-1 4-2-16,0-1 0 0,-2 4 1 0,3 0-3 15,0 1-2-15,1 0-5 0,-1 0-13 0,0-2-16 16,-2 2-25-16,-1 0-40 0,1-3-60 16,-3 2-77-16,2-3-148 0,-5 2-419 0,2-1-792 0</inkml:trace>
  <inkml:trace contextRef="#ctx0" brushRef="#br0" timeOffset="99012.0947">13283 14233 1027 0,'0'1'666'0,"0"-1"-277"0,2 2-150 0,-2-2-43 0,0 1-34 15,0-1-23-15,-2 0-36 0,2 0-34 16,0 2-26-16,2 0-10 0,-2-1-1 0,0 2 5 15,1-1 4-15,-1-2-2 0,1 3 1 0,-1-2 4 16,1-1 3-16,2 1 2 0,2-1-1 0,-3 1-8 16,3-1-4-16,1 0-3 0,3 0-10 15,1 0 1-15,1 0-7 0,0-1-6 0,0 1 3 16,-2 0-4-16,1 0 0 0,-1 1-1 0,-1 0-4 16,-4 2-2-16,3-1-2 0,-2 3 1 0,1 0-2 15,0 1 0 1,-1-1 0-16,-1 3-2 0,0 1 3 0,-2 0-1 0,0 3 3 15,2-1-1-15,-4 2-1 0,-1 1 0 0,-3 1-2 0,3 3 3 16,-4 1-1-16,0-1 3 0,-3 3 0 16,-1-2-3-16,0 1 4 0,-1-3-2 0,0 1 1 0,-5 0 2 15,3-5-5-15,-2 1 2 0,2-3-3 16,4-2-2-16,1-2 4 0,1-2 1 0,3 1 1 16,0-6-1-16,3 1 3 0,0-1-5 0,0 0 3 15,0 0 3-15,0 0-4 0,2-1 3 0,-1 1-3 16,0 0-1-16,3-4 2 0,2 0-3 15,4-1 0-15,0 1-7 0,4-2-2 0,1-3-8 16,0 2-10-16,2 0-8 0,-3-3-19 0,3 3-12 16,-1-3-21-16,-2-2-24 0,3 2-23 15,-3-5-34-15,2 0-41 0,-2 1-76 0,-3-1-173 16,0 1-301-16,0-1-77 0,-3 1 314 0</inkml:trace>
  <inkml:trace contextRef="#ctx0" brushRef="#br0" timeOffset="99355.3962">13591 14265 1 0,'1'-2'60'0,"0"-2"515"0,4 0-86 16,-2 2-74-16,-1 1-85 0,2 0-77 0,0 1-78 16,-1 0-50-16,3 2-19 0,-2-1-5 0,4 3-4 15,-2 2-12-15,0 0-8 0,2 3-8 0,-3 0-8 16,2 3 2-16,-5-3-6 0,4 5-2 16,-4-1-3-16,0 2-4 0,-2 2-8 0,-1-2-6 15,-1 2-3-15,-2 1-10 0,-1-2 2 0,-4 1-4 16,4 1-6-16,-4-3 4 0,0 1-8 0,-1-2 1 15,1-3 0-15,1 0-7 0,3-3 3 16,-3-2-2-16,3 0-2 0,2-3-2 0,3 0 4 16,0-3 1-16,0 1-1 0,1-2 9 0,1 1-2 15,3-1 4-15,-1-1 2 0,4 1-4 16,5-1-1-16,3-3-8 0,1 1 1 0,1-1-6 16,0 0 3-16,2 0-1 0,1-2-4 0,-2 1 3 15,1 0-8-15,0-2-1 0,-1 3-2 0,-3-1-5 16,-1 0 3-16,-2-1-4 0,-4 1 0 15,-1 2 3-15,-1 1-5 0,-3-1-4 0,-1 2-10 16,1-3-13-16,-1 4-23 0,-3-2-42 0,1 2-85 16,0 0-212-16,-1 0-599 0,1-1-612 15</inkml:trace>
  <inkml:trace contextRef="#ctx0" brushRef="#br0" timeOffset="100755.5446">14522 13255 1 0,'-5'-1'0'0,"4"0"0"0,-1 0 0 16,1-1 411-16,-1 0-7 0,0 1-24 0,1-1-46 16,0 0-40-16,1 0-41 0,0 1-43 0,0 0-31 15,0-1-33-15,0 0-23 0,0 1-19 0,0 0-11 16,0 1-5-16,0 0-15 0,0 0-7 0,1 0-11 15,-1 0-13-15,0 1-10 0,0-1-10 16,0 0-8-16,0 0-8 0,0 1-3 0,0-1-4 16,0 2 1-16,0-1 2 0,1 0-1 0,-1 0 3 15,2 4 2-15,1-3 1 0,-1 3 2 0,-1 0 4 16,4 0 2-16,-2 1 0 0,-2 1 4 16,1 1-2-16,0 2 2 0,3 2 2 0,-3 2-2 15,0-3 1-15,1 5-3 0,0-1 0 16,-1 4 1-16,-1 1 1 0,1 2-1 0,3 1-4 15,-4 1 0-15,0 1-5 0,0 0 1 16,-1 2-1-16,1-2-2 0,0 0 2 0,4 1-3 0,-4 0 0 16,0 2 3-16,-1 0-1 0,1-3-1 0,-1 1 0 15,0-4 0-15,0-2-3 0,-1-2 0 16,1 0 3-16,-1-3-6 0,0 1 4 0,1-3-1 16,0-1-3-16,-3-3 5 0,3-3-3 0,0 3 1 15,0-4 1-15,0-2-1 0,0-1-1 0,0-1 2 16,0 0 1-16,0-1-2 0,3 0 5 15,-3 0-1-15,0-1 0 0,0 1 2 0,0 0-3 0,0-1-1 16,1 1-7-16,-1-1-7 0,0 0-16 16,1-1-21-16,-1 2-27 0,0 0-35 0,1 2-39 15,-1-1-67-15,2 1-100 0,2 3-221 0,-3 2-543 16,-4 0-226-16</inkml:trace>
  <inkml:trace contextRef="#ctx0" brushRef="#br0" timeOffset="101585.319">14465 14255 854 0,'-1'0'711'0,"0"-1"-286"0,-4 0-109 0,5 1-85 16,0 0-57-16,0 0-59 0,0 0-39 0,3 1-23 15,-3-1-19-15,0 0-16 0,2 1-14 16,-1 1-1-16,1-1 6 0,1 1-2 0,4 2 7 0,2 0 1 16,0 1 1-16,1 1 3 0,0-1-4 15,2 5 1-15,-2-2-5 0,-1 2-1 0,1 1-2 16,-5 2-1-16,3-1 1 0,-2 0-5 0,-2 2 6 16,-3 1 0-16,0 1 1 0,-1 0 6 15,-2 0-4-15,0-1 1 0,-4 3 0 0,1 1-1 16,-5-3 3-16,0 2-3 0,1-4 1 0,0-4-5 15,0-1 0-15,5-2 2 0,-3-2-2 16,4-3 4-16,-2 1-3 0,3-1 4 0,1-1 0 16,0 0 1-16,0-1 4 0,2 0 2 0,-1-1 4 15,0 0 2-15,1-1 0 0,0 1-7 0,0 0-8 16,2-2-4-16,1-1-7 0,0-1-1 16,4-2 0-16,5 0-3 0,1-1 4 0,1 0-2 15,5-2 2-15,0 0-1 0,2-1-1 0,-3 1 2 16,2 1-3-16,-1 1 6 0,-1 0-3 15,1 0 1-15,-1 1 2 0,-3 1-5 0,0 0 4 16,-4-1-4-16,-1 3 3 0,-1-3 0 0,-2 2 1 0,2-1 1 16,-4 2-2-16,-2 1 6 0,-1-1-3 15,1 2 3-15,-2-1 3 0,-1 3-1 0,-1-1 2 16,0 0-2-16,0 0 1 0,0-1-2 0,0 2-2 16,0 0 0-16,-1 2-7 0,1-1-1 15,-1 0-5-15,0 0 0 0,0 2 3 16,-4 4-3-16,3 0 5 0,-5 3-1 0,5 0 1 15,-1 1 5-15,-3-2-2 0,5 5 1 0,1-3-2 16,0 4 0-16,2-3 1 0,5 2-2 0,-1-4 4 16,2 0-3-16,5-3 4 0,1-1-3 0,-2-2 1 15,2-3 3-15,-1 2 0 0,-1-3 2 16,1-3-2-16,1 1-1 0,0-3 0 0,-4 1 1 16,1-3 3-16,3-1-1 0,-6 0 2 0,1-2 0 15,0-2-3-15,0-1 3 0,-1 1-2 0,-3-2 0 16,3 2-1-16,-3 3-2 0,1-5 0 0,0 2-1 15,-2 2 2-15,-2-2 1 0,3 5-2 0,-4 1 2 16,1 2-3-16,-2 2 4 0,0 1-1 16,0 1 0-16,0 0 1 0,0 2-7 0,0-2 1 15,0 1-4-15,0 1-1 0,-2-2 2 0,2 2-1 16,0 3 1-16,-1 3 1 0,1 1 2 0,0 2-3 16,0 3 2-16,1 1 2 0,1 4-4 0,-2-1 2 15,1 1-2-15,1 1 3 16,2-4 1-16,-2 2-9 0,0-2-11 0,4 0-21 0,-3-2-30 15,3 0-42-15,0-3-75 0,3 2-144 16,1-4-686-16,1-2-671 0</inkml:trace>
  <inkml:trace contextRef="#ctx0" brushRef="#br0" timeOffset="102481.448">15797 13286 1 0,'1'-3'30'0,"-1"-3"485"0,0 0-71 15,2-1-56-15,2 1-61 0,-2 0-51 0,-1 1-56 0,0 1-47 16,1-1-32-16,3 1-22 0,-4 0-17 15,0 2-9-15,0-2-4 0,0 2-10 16,0-2-5-16,2 1-8 0,-2 2-8 0,-1-1-5 0,1 4-10 16,-1-2-6-16,0 0-9 0,0 0-7 15,-1-2-10-15,1 4-1 0,0-2-5 0,0 1-2 16,0-2 2-16,0 2-3 0,0 0 0 16,0-1 0-16,0 2-5 0,0-2 1 0,0 0-1 0,0 3 0 15,0-2 1-15,0 2 3 0,1 2 2 16,0 4 0-16,-1 0 8 0,1 3-3 0,0 1 3 15,1 3 3-15,1 2-5 0,0 1 3 0,-2 0 0 16,-1 2 0-16,0 0 2 0,0 6-2 0,-1 1 0 16,0 1-5-16,-5 2-1 0,5 3 3 15,-2-2-2-15,-2 3 4 0,3-1-3 0,-3 3-3 16,0-2 1-16,3-3-1 0,-1-2 3 0,-1-4-3 16,2 0-1-16,2-4-2 0,-1-1-1 15,-1-1 2-15,1-3 0 0,-3 1 1 0,3-1-2 0,1-3 0 16,0-2 0-16,-1 0-1 0,-1-2 4 15,0 1-2-15,1 0 1 0,-2-1-2 16,2-2-2-16,0 2 2 0,1-3 0 0,-1 0 2 16,0 0-1-16,1-3-1 0,0 1-1 0,-1 0 0 0,1-3 3 15,0 1-1-15,0 1 2 0,-1-1-2 16,2 0-5-16,-1-2 4 0,0 2-2 16,0-2 3-16,0 0 1 0,0 0-2 0,0 1-2 0,0-1 0 15,-1-1 0-15,1 1 1 0,0-1 1 16,0 1-1-16,0 1-6 0,0 0 2 0,1-2-4 15,-1 1-3-15,0-1-1 0,1 2-17 0,-1 0-11 16,1 0-24-16,0 1-41 0,0 0-62 0,4 1-107 16,-1 0-214-16,-2 3-500 0,2-3-525 15</inkml:trace>
  <inkml:trace contextRef="#ctx0" brushRef="#br0" timeOffset="102933.2929">15616 14375 1318 0,'0'-1'761'16,"4"-2"-415"-16,-3 1-126 0,2 1-65 15,-1-1-28-15,4-1-28 0,-3 1-22 0,4 0-16 16,-2 1-10-16,3 0-4 0,3 0-13 0,-2 2-7 15,-1 0-5-15,1 0-4 0,-3 1-7 0,1 3-1 16,0-2-5-16,-3 2-7 0,1 1 6 0,-1 0-2 16,-2 4 3-16,0-1 3 0,1 2-3 0,-3 2 2 15,-3 2-1-15,1 0 1 0,0 1 3 16,-5 0 2-16,3 1-1 0,-4-2-1 0,-1 1 2 16,-2-3-3-16,2 1 4 0,3-3 1 15,-3-2-7-15,1-1 0 0,1-2-3 0,3-1-3 16,-3 0 3-16,5-1 2 0,0-2-3 0,1-2-3 15,-3 2 2-15,4-2-3 0,4 0 2 0,-4 0 7 16,0 0-6-16,1 0 2 0,0 0-3 0,-1 1 1 16,2-1 2-16,0 0 1 0,4-1 3 15,2-1-2-15,3 1 1 0,2-1-4 0,-1-1-1 16,5 1 4-16,2-1-8 0,-5 2-2 0,6-6-11 16,-1 4-14-16,2-2-13 0,0 2-24 0,5-4-33 15,-3-2-48-15,0 1-60 0,2-3-101 0,-3 1-251 16,-1 1-440-16,1-5-137 0</inkml:trace>
  <inkml:trace contextRef="#ctx0" brushRef="#br0" timeOffset="103299.2819">16142 14365 358 0,'1'-4'774'16,"-1"1"-175"-16,0 0-165 0,0 1-118 0,0 1-90 15,0 2-62-15,0-1-49 0,-1 0-41 0,0 2-29 16,0-2-15-16,0 1-4 0,-3 1 1 15,1 1 3-15,-6 4 4 0,-1 0 1 0,-1 6 2 16,0-1-5-16,0 2-4 0,1 0-6 0,0 1-7 16,1 4 0-16,1-1-3 0,4 0 0 0,-1 3-1 15,4-4-2-15,0-2 0 0,3 2-2 16,2-3 2-16,-1-3 1 0,6 0 1 0,-2-2 1 16,3-2-3-16,0 0 4 0,0-2-2 0,4-1 3 15,-3-3 0-15,2-2-3 0,2-1 0 16,-4-1-2-16,1-2-1 0,-2-2 1 0,0 2 1 0,-1-2-1 15,-2-3-5-15,-3 3 3 0,-2 1-4 0,2-2 1 16,-3 2 4-16,0-1-7 0,-2 1 2 16,0-1-4-16,-2 2-1 0,1 1-1 0,-1 0-1 15,-3 3-1-15,1-3-5 0,-5 1 3 0,-1 1-2 16,-4 1 2-16,3 2 6 0,-2-1-6 16,-1 2-5-16,4 0-24 0,0-1-35 0,1 3-53 15,1-3-93-15,1 3-209 0,4 0-646 0,1-2-573 16</inkml:trace>
  <inkml:trace contextRef="#ctx0" brushRef="#br0" timeOffset="103982.6574">16812 13203 307 0,'0'0'679'16,"0"-2"-170"-16,0 1-154 0,0 1-110 0,1 0-82 16,-1 1-50-16,0 1-24 0,1-2-27 15,-1 0-17-15,0 0-10 0,0 2-4 0,0 0 6 16,1 0 8-16,1 1 4 0,0 3 1 0,0 0 1 15,-1 2 0-15,-1 1 2 0,0 4 5 0,0 1-5 16,0 0 0-16,0 1-2 0,0 0-6 16,0 3-2-16,0-1-4 0,0 2-6 0,-1-2-8 15,1 2-1-15,1 2-6 0,-1 1-1 0,0 1-2 16,1-3-3-16,-1 0 0 0,0 2-6 16,0-2 2-16,0 2-1 0,0-1 0 0,0 0 2 15,0-1-5-15,0 1 3 0,0 0-1 0,1 1 0 16,-1-1 3-16,1 0-3 0,1-2-1 0,-2 1-4 15,0-2-6-15,0 0-10 0,-2-1-21 16,1-1-30-16,0 1-47 0,1-2-67 0,-2 2-112 16,0-3-224-16,-3 1-508 0,3-1-276 0</inkml:trace>
  <inkml:trace contextRef="#ctx0" brushRef="#br0" timeOffset="104793.6111">16754 14171 782 0,'0'3'713'0,"2"-2"-345"16,0 0-122-16,-2 0-37 0,1 2-33 15,0-3-43-15,1 6-21 0,2-2-15 0,2 4-10 16,-3 1-15-16,4 0-11 0,-4 3-14 0,3 0-10 16,-3 0 4-16,2 2-6 0,-2 0-1 15,-1 6-5-15,-2-4-8 0,0 1-3 0,0 2-3 16,-2 0 0-16,-2 4-3 0,-2-2 5 15,-1-3-2-15,2 1-3 0,-2-1 3 0,0-1-7 0,-1-1 2 16,0 0 0-16,0-3-4 0,-1-3 2 16,5-2-4-16,-2-1 1 0,3-1-2 0,-1-1 2 0,1-3 0 15,3-1-5-15,0-1 10 0,0-1-6 16,1 1 5-16,1-1 4 0,2 0-8 0,4-3 7 16,3-2-5-16,3-4-1 0,6 2-2 15,-2-3 1-15,3-2-1 0,0-1-2 0,-1-4 7 16,1-1-7-16,0-3 1 0,-1 0 2 0,2 1-6 15,-3-2 5-15,-3 3-2 0,-1 4-2 16,-5 0 3-16,1 2 1 0,-2 3 4 0,-1-1-4 16,-6 3 7-16,1 1-6 0,-1 2 0 0,-2 2 1 15,0 2-8-15,-2 1 8 0,2 0-2 0,-2 1 0 16,2 0 1-16,0 0-5 0,-1 0 0 0,1 1-4 16,0-1 2-16,0 0-7 0,0 0-3 0,0 1 0 15,0 0-3-15,0 2 8 0,-1 0 3 16,1 1 1-16,0 2 2 0,0 1 0 0,0 4 3 15,1-2 0-15,2 6 1 0,2-1-2 0,-2 2 0 16,4 1 1-16,1 1-4 0,-2 2 5 0,2 0 1 16,0 1-4-1,-1 1 8-15,-1 0-7 0,1-1 0 0,-4-3 2 0,2 0-3 0,-2-1 0 16,-2-2 2-16,-1-1 0 0,-1 0-4 0,-2-3 4 16,-2 3 1-16,3-4-3 0,-5-2 8 15,3 1-6-15,-3-1 0 0,-2-1 1 0,4 3-4 16,-3-6 1-16,1 0-1 0,3-3 2 0,-1 0-5 15,2-1 6-15,1-1 0 0,-1 0-4 16,-2-3 5-16,4-1-6 0,-2-1-2 0,0-4 2 0,0 3-10 16,3-4 7-16,3 1-4 0,2-4-1 15,0 0 3-15,5-2 1 0,4 0 1 16,0 0-1-16,4-3 7 0,1 0-4 0,1-2 3 0,0 0 4 16,0 2-9-16,-2-1 10 0,0 0-1 15,-2 2 0-15,-4 0 6 0,2 3-2 0,-6 2 1 16,1 2-1-16,0 0 4 0,-4 1-3 0,-1 2 1 15,-2-1 2-15,-1 5-7 0,-1-1 5 0,-1 0-3 16,0-1-2-16,-1 1 5 0,-4 1-8 0,3 0 1 16,-5 1-5-16,-1-1-1 0,-2 0 0 15,-4 0-2-15,-1 2 6 0,-3 0-6 0,0 0 5 16,0 1 1-16,-1 0-2 0,5 1 6 0,-1 0-10 16,3 1-8-16,3 0-30 0,1 3-69 15,4 0-119-15,-2-2-282 0,6 2-636 0,1-4-414 16</inkml:trace>
  <inkml:trace contextRef="#ctx0" brushRef="#br0" timeOffset="105344.7201">17769 13351 54 0,'0'-4'788'0,"0"-3"-189"0,0-3-176 16,0 6-87-16,3-2-78 0,-1 0-53 0,-1 1-46 16,0 2-23-16,-1 0-19 0,0 3-20 0,1 0-23 15,-1-2-26-15,0 4-25 0,0-2-16 0,-1 0-3 16,1 2-13-16,-1-1 5 0,1 1 0 15,-1 2 2-15,-1 5 10 0,1-1-1 0,-1 3 4 16,0 2 1-16,1 2 2 0,0-1 5 0,-2 4-2 16,2 1 3-16,-1 3-3 0,1 1-1 15,0 1 3-15,0 0-3 0,-1 1 5 0,1-1-2 16,-2 2-2-16,1-3-1 0,2 2-5 0,0-2-1 16,-1 1-1-16,-1-1-1 0,1-1-1 15,-1-1-1-15,1-3 1 0,1 0-2 0,-2 0-1 16,1-1 3-16,1 0 0 0,0-1 2 0,0 3-3 15,1 0-3-15,2-2-12 0,0 2-20 0,-1 0-23 16,-1 0-49-16,1 3-78 0,-2-5-140 0,0 3-380 16,-3-2-944-16</inkml:trace>
  <inkml:trace contextRef="#ctx0" brushRef="#br0" timeOffset="105825.843">17695 14274 1516 0,'0'0'516'0,"1"0"-139"0,1 0-143 15,1-1-51-15,1 1-48 0,-1-3-36 16,4-2-25-16,-1 1-18 0,4-2-10 0,3 2-12 16,1-1-2-16,2 0-5 0,2 0 0 0,-1 2 1 15,1 0-5-15,-5 2-4 0,1 1-6 0,-5 0-8 16,0 1-3-16,-2 1-3 0,-3-1 3 15,0 2-5-15,-2 3 1 0,-1 3 0 0,-1 0-2 16,-2 5 6-16,-2-1 1 0,-1 1 2 0,-4 4-2 16,-1-5 0-16,1 2-1 0,0-4 1 0,2-1 4 15,-1-1-5-15,0 3 1 0,3-4-3 0,0-1-4 16,3-1 6-16,1 0-2 0,0-3 2 16,3 1-2-16,-1 0 2 0,2 0-1 0,1 1 0 15,1 0 2-15,3 1-2 0,-1-1 2 0,-2 4-4 16,3-2-2-16,-3 1 3 0,2 4 0 15,0-2 2-15,-4 3 2 0,3-1-4 0,-1 1-1 16,-2-2 0-16,0 1 5 0,-3 0-4 0,0 1 2 16,-3-1 1-16,0 1-4 0,-1-2 6 0,-3 0 1 15,0-3 4-15,0 1 3 0,-3-1-3 0,1 0-1 16,-2-1-1-16,-4-1 3 0,3 0-2 16,0-2 0-16,-3 0-3 0,2-1-8 0,1-2 4 15,0-1-6-15,2-1-3 0,0-2-6 0,1-2-20 16,-1 0-20-16,1-4-35 0,2 0-51 15,3-2-103-15,2-2-321 0,3-3-774 0</inkml:trace>
  <inkml:trace contextRef="#ctx0" brushRef="#br0" timeOffset="106187.9966">18223 14308 837 0,'0'3'800'0,"-1"0"-553"15,-3 3-47-15,0 0 23 0,-2 2-5 16,-1 2-46-16,-2 2-44 0,-2 1-27 0,-2 4-18 16,-2 0-11-16,2 2-8 15,-4 2-10-15,1-1-8 0,3 0-7 0,1-2-4 0,1 1-10 0,4-2-6 16,2-2-6-16,1 1-9 0,2-3 6 0,2-5 1 16,2 0 3-16,2-1 7 0,1-2-2 15,3 0 2-15,1-3 2 0,1 0-1 16,3-2-2-16,-1-2 0 0,4 1-6 0,-4-4-9 0,2-1 8 15,0-2-2-15,-3-1 3 0,1-2 5 16,-2-2-11-16,0-2-1 0,-1 3-2 0,-2-4-2 16,-2-2 1-16,0 2 0 0,-2-4-3 0,-2 2-5 15,0-1 5-15,-2 5-2 0,-2-3 3 16,-3 3 6-16,2 3-12 0,-4-1-2 0,-4 4-3 16,-4 2-3-16,1-2 5 0,-3 3 1 0,-4 0-7 15,-2 1-15-15,3 0-22 0,-1 2-53 0,1-3-76 16,7 4-163-16,-3-1-687 0,7 0-633 0</inkml:trace>
  <inkml:trace contextRef="#ctx0" brushRef="#br0" timeOffset="106922.2197">18847 13180 104 0,'2'-1'566'0,"-2"-2"-66"0,2-3-94 0,-1 2-66 16,1 0-59-16,-1 1-56 0,1 1-44 0,-1 0-34 15,0 0-27-15,2 1-17 0,-3 0-17 0,2 1-18 16,-2 1-8-16,0-1-9 0,0 1-10 0,0 0-11 16,0-1-12-16,-2 1-10 0,1 1-6 15,1-2-4-15,-2 1-3 0,2 3 1 0,-1 2 2 16,0 3 3-16,-1 1 6 0,0 4 2 0,0 1 4 15,-1 2 3-15,2 3 1 0,-2 0 2 0,1 3 1 16,-2 1 4-16,3 0-5 0,1 3 2 16,-3-1-5-16,2 3-6 0,1-3 4 0,-2 2-1 0,2-3 1 15,-1 2 4-15,1-4-7 0,-2-3-2 16,2 2 0-16,0-3-3 0,-1 1 3 16,0 0 1-16,1-3-3 0,-3 0-3 0,2 2 1 15,-2-2 0-15,1-2 2 0,1-1 2 0,-1-3-5 16,0 2-2-16,1-3 1 0,-1-1-3 15,1 1 4-15,-2-3 1 0,3-1-1 0,0-2-4 0,-1 0 5 16,1-3-2-16,0 1 1 0,0 0 7 16,0 0-8-16,0-1-1 0,0 0 0 0,0-1-6 15,0 2 6-15,1-1-1 0,-1 1 0 0,0 0-2 16,0-1-2-16,0 0-9 0,0 0-11 0,0 3-13 16,3 0-29-16,-2 2-37 0,2 2-63 15,1-1-108-15,-3 2-216 0,1 1-562 0,-2-3-446 16</inkml:trace>
  <inkml:trace contextRef="#ctx0" brushRef="#br0" timeOffset="107424.0717">18702 14208 1493 0,'-1'-3'471'0,"0"-4"-103"0,1-1-133 0,1 2-48 16,2-1-45-16,-2 0-39 0,4 2-20 16,0-1-24-16,1 0-9 0,2-2-11 0,0 2-10 0,3 1-3 15,3 1-4-15,0-1-1 0,1 2-2 16,1 1-3-16,-2 2-6 0,-1 0-3 0,0 2-3 16,-3 3-4-16,-1-2 1 0,-2 5-2 0,-1-2-3 15,0 5 4-15,-4 0-2 0,0 3 4 16,-2 1 2-16,-2 1-3 0,-1 0 0 0,-4 0 1 15,-1 1 1-15,-2 0 1 0,0 0 1 16,-1-5 0-16,0 2-4 0,2-2 3 0,2-2-3 16,1-2 1-16,1-2 3 0,1-1-4 0,1 2-1 15,3-4-1-15,1 2 2 0,1 0-1 0,0 0 3 16,3 2-1-16,-1-3-1 0,2 2 3 0,-1 0-3 16,3 1 1-16,-3-2 2 0,2 1-5 15,0 0 2-15,-3 1-2 0,2-2 0 0,-2 1 2 16,2 0 0-16,-2 1-1 0,-1 0 0 0,-2-2 0 15,0 2 0-15,-1 0 0 0,-1 0 3 0,0 0-1 16,-3 0 2-16,1-2 0 0,-3 0 3 16,1 1 2-16,-1 0 2 0,1-3 4 0,-3 1-5 15,0-2 3-15,-1 0-4 0,2-1-2 0,-3 1 2 16,0-1-3-16,1-1 0 0,-1 0-6 0,-1-1-10 16,-2-1-13-16,1 0-28 0,1-2-44 0,1-1-72 15,-3-3-135-15,3 0-478 0,1 1-844 16</inkml:trace>
  <inkml:trace contextRef="#ctx0" brushRef="#br0" timeOffset="107850.3037">19065 14223 1563 0,'5'0'433'0,"2"-1"-116"16,3 1-114-16,-1 3-44 0,-3 0-32 0,3 2-39 15,-2 1-20-15,-2 2-12 0,3 2-5 0,-2 4-6 16,-1-1-2-16,0 4-4 0,-2 0-7 0,-1-2 1 16,-2 2-10-16,-2 1 0 0,-1-2-1 0,-1 2-8 15,-1 0 1-15,-2-2-5 0,3-1 0 0,-2 0-3 16,2-4 0-16,0 1 0 16,2-4-4-16,-3-2 5 0,2 1-6 0,2-3 1 0,0-2 3 15,1-2-6-15,0 2 4 0,1-2-2 0,0 0 3 16,1 1 6-16,0-1 8 0,3-1 3 15,4-1-3-15,1 2 1 0,5-2-7 0,1-2-4 16,0 2 2-16,2-3-7 0,-1 0 1 0,2 1-2 16,-2-1-1-16,2 2 0 0,-4-2 1 0,-1 1 1 15,0 2-2-15,-2 0 3 0,-1 1-3 16,-5 0-1-16,-1 0 3 0,1 1-5 0,-3 0 4 16,-2-1-1-16,1 1-2 0,-2 0 5 0,0 0-2 15,0 0 2-15,0 0-3 0,0 0 2 16,-2-1-2-16,2 1 0 0,0 0 2 0,0 0-6 15,0 0 0-15,0 0-15 0,0-2-25 0,0 1-40 16,0-1-77-16,0 1-175 0,2-4-739 16,-1-2-613-16</inkml:trace>
  <inkml:trace contextRef="#ctx0" brushRef="#br0" timeOffset="108605.3742">19884 13184 739 0,'0'-2'669'15,"1"-2"-143"-15,-1 1-158 0,1-1-91 0,-1 3-80 16,0 1-45-16,0 0-36 0,0 0-23 16,0 0-24-16,0 1-24 0,0-1-19 15,0 2-14-15,0-2-6 0,0 2-6 0,-1-2-4 0,1 1-4 16,0 1 0-16,-1 3 5 0,1 2 3 16,-1 3 8-16,-3 2 3 0,2 1 1 0,0 1 4 15,1 2 2-15,0 2 1 0,0 2 2 0,-2-1 1 16,-1 2 1-16,2 1-4 0,1 3 3 15,-2 1-5-15,2 1 0 0,0 1 0 0,-3 0-4 16,4-2 1-16,-1 1-2 0,-1-1-2 0,-1 0-1 16,3-1 3-16,-2 2-2 0,1-2-1 0,1-1 4 15,1 0-8-15,-1-1 2 0,0-2-1 16,0-1-5-16,0-3 4 0,-1 1-3 0,1-4 0 16,0 2-1-16,0-2 1 0,-1-1 2 0,1 1-2 15,0-5 4-15,0 4-5 0,-1-1 1 0,1-2 0 16,0 2-6-16,0-3 8 0,0 0-3 0,1-1 0 15,-1 0 4-15,1 0-4 0,-1 0 3 16,0-3-1-16,0 3 2 0,0-2-4 0,0-1-1 16,0 2 3-16,-1 0-8 0,0-1 8 0,1 0-1 15,0-1-2-15,-1-2 6 0,1 2-4 16,0-2 1-16,0 1-1 0,0-1 3 0,-2 0-2 0,4-1-3 16,-2 1 3-16,0 0-6 15,1-2 5-15,-1 2-1 0,0-2 0 0,0-1 3 0,0 0-7 16,0 0 4-16,0 0-3 0,0 2-2 0,1-4-2 15,-1 2-14-15,1 0-13 0,0-1-26 16,1 2-21-16,3 1-37 0,1-1-66 0,0 2-100 16,2 0-250-16,-3 2-518 0,1 2-292 0</inkml:trace>
  <inkml:trace contextRef="#ctx0" brushRef="#br0" timeOffset="109093.0855">19788 14226 1190 0,'1'-4'552'16,"2"-2"-160"-16,-2 2-120 0,4-2-78 0,-1 0-47 16,3-1-36-16,1 1-25 0,2-1-14 0,-2 2-13 15,4-2-6-15,1 3-5 0,-3 1-5 0,3 0-5 16,-4 0-8-16,-2 1-7 0,-1 2-8 0,-2 1-8 15,1 0-7-15,-4 2-4 0,2-1 1 0,-1 4-2 16,-1 2 5-16,-1 1 1 0,0 1-1 16,-1 3 3-16,-3 0 0 0,1 1 0 0,-6 0 0 15,1 2 2-15,0-2-2 0,-1-1-1 0,0-2 3 16,2 0-3-16,2-1 2 0,-1-2-3 16,1-1-2-16,2 0 0 0,1-3 1 0,2-1 1 15,0-2 1-15,1 3 0 0,1-1-1 0,1 1 0 16,2 1 3-16,1-2 2 0,0 2 1 15,2 1 1-15,2 2-6 0,-1-1-2 0,-1 1 0 0,0 2 0 16,0-3 0-16,0 3 2 0,-3 2-1 0,0-1-2 16,-3 2 1-16,0-2 0 0,-2 1 0 15,0-2 2-15,-3 2-1 0,2-5 2 16,-3 0 0-16,-1 0 5 0,1-4 3 0,-2 2 2 16,-1-2 4-16,-1 0-2 0,-2 1-1 0,1 0-1 15,0-2-3-15,-1-1 0 0,0 2-5 0,-1-3 2 16,2-1-4-16,-1-1 0 0,-1-1 0 0,1-1-8 15,1 0-12-15,-2-1-28 0,3-1-52 0,2-2-83 16,2-1-187-16,3-1-638 0,2-4-638 16</inkml:trace>
  <inkml:trace contextRef="#ctx0" brushRef="#br0" timeOffset="109492.4634">20143 14306 1374 0,'-3'6'280'0,"0"2"19"16,-2 1-17-16,1 1-58 0,1-1-45 0,-1-1-43 15,1 1-32-15,2 0-24 0,0 0-16 16,1 2-14-16,1-3-7 0,1-1-1 0,1 0-1 16,2-2 2-16,0 1-3 15,1-1 0-15,4-1-5 0,4-3-4 0,-2-2-5 0,1-1-4 16,0 0-2-16,0-2-3 0,-2-2 0 0,0 0 1 15,1-3-2-15,-3-1-1 0,1 1-5 16,-2-4 0-16,-1 3-2 0,1-3 3 0,-5 0 2 0,4 2-5 16,-5-1 1-16,2 1-4 0,-1 2 1 15,-2 0 3-15,-1 2 2 0,1 2 6 0,-2 4 0 16,1 0 2-16,-1 1-2 0,1 0-2 0,0-2 0 16,-2 4-10-16,2-1-1 0,-1 0-5 15,-2 3-5-15,1 1 7 0,-4 5 1 0,-2 1 3 16,-1 5 0-16,1-1-2 0,-2 2 0 0,3 4-3 15,-1-1 5-15,3 2-3 0,-1 3 1 0,2 0-2 16,2 2-6-16,-1-4 6 0,0 2-9 16,1-3-18-16,0-1-36 0,0-1-83 0,2-1-198 15,0-1-797-15,2-4-603 0</inkml:trace>
  <inkml:trace contextRef="#ctx0" brushRef="#br0" timeOffset="110794.0634">21001 13190 1 0,'0'-3'153'0,"0"0"317"0,0-2-49 16,1 2-52-16,-1 0-53 0,0-1-48 0,1 3-43 15,-1-2-43-15,0 2-40 0,0-1-24 16,0 2-17-16,0-1-7 0,-1-1-8 0,1 2-8 15,0-1-6-15,0 2-22 0,0-1-18 0,0 2-14 16,0-1-12-16,0-1-5 0,0 0-1 16,0 0 0-16,1 2-3 0,-1-2 4 15,0 1 5-15,0 0 2 0,0 2 11 0,0-1-1 0,2 4 1 16,-2-1 4-16,0 0-4 0,0 3 3 0,0 0 1 16,-2 3 1-16,1 0-2 0,0 2 4 0,-1 2 0 15,-1 1-4-15,1-1 4 0,0 4-7 16,1 0-2-16,0 2-1 0,-3 2-6 0,3-2 2 15,-1 4-1-15,1 0 1 0,-1-1 2 0,2 3-3 16,-1-1 1-16,0 1-3 0,-1 0-1 0,1 0 1 16,1-1-1-16,-2 3 1 0,1-2-2 0,0 1-1 15,1-1 1-15,0-2-2 0,0-2 1 16,0-1 0-16,-1-1 0 0,0-1-3 0,-2-4 1 16,2 2-2-16,-1-3 1 0,1-3 3 0,0 2-4 15,1-5 2-15,-1 1-3 0,0-4 1 0,1-3 4 16,-4 1-2-16,4-2 0 0,0-1 1 15,0 0-1-15,0-1 5 0,0 0 2 0,0 0 4 16,0 0 3-16,0-1 1 0,-1 1-2 0,1-1-2 16,0-1 1-16,0 2-6 0,0-2-1 15,0 2-5-15,-2 2-8 0,2-2-1 0,0-2-11 16,0 2-11-16,0 0-18 0,0 0-27 16,0-1-34-16,0 2-39 0,0-1-43 0,-2 3-81 15,1 3-160-15,-3 0-434 0,0 3-724 0</inkml:trace>
  <inkml:trace contextRef="#ctx0" brushRef="#br0" timeOffset="111325.6946">20828 14270 1351 0,'-2'-2'463'0,"-4"-5"-97"0,4 1-82 16,-2 1-56-16,3 0-57 0,-1 1-48 0,2 0-34 16,2 0-31-16,1 0-9 0,0-2-13 0,4-1-9 15,4 2-2-15,-1-1-12 0,2-1-3 16,6 2-1-16,-2 1 2 0,1 2 0 0,2-1 1 16,-4 2-2-16,0 2-6 0,-4 2 2 0,-2-1-4 15,-3 1-1-15,0 0 4 0,0 5-8 16,-1 0 2-16,1 2 0 0,-4-1 1 0,-1 2 2 15,-1 2 0-15,0 2 0 0,-1-1-4 0,-4 4 6 16,-1-3 0-16,-2-1 2 0,-3 1 6 16,0-2-6-16,-4 0-2 0,2-1-1 0,2 0-1 15,0-4 1-15,1 2 1 0,1-4-2 0,2-2-3 0,2 1 2 16,2-2-2-16,1 0 1 0,2-1 1 16,0-1-3-16,1 2 3 0,0-1-1 0,2 0-1 15,0 2 5-15,6-1 2 0,-1 1-2 0,3 0-3 16,0 0 1-16,-2 1-2 0,-2-1 0 15,1 3 4-15,-1 2-5 0,-2 0 1 0,0 2-2 16,-4-1-2-16,2-1 5 0,0 1-3 0,-3 1 4 16,-2-1 0-16,-1 0 0 0,1 1 0 15,-3-2 2-15,0 0 5 0,-5 1-2 0,3-3 4 16,-2-1-1-16,-2 0-1 0,2-1 3 0,-2-2 0 16,0 0 1-16,2-1-2 0,-1-1-2 0,-1-1-1 15,4-1 0-15,-1 0 1 0,-1-1-9 0,2-2-10 16,1-2-19-16,-1-2-34 0,5 0-36 15,-1-4-63-15,2 1-117 0,4-5-335 0,-1 0-905 16</inkml:trace>
  <inkml:trace contextRef="#ctx0" brushRef="#br0" timeOffset="111723.4291">21354 14260 1000 0,'2'-3'946'0,"1"0"-509"16,2 0-181-16,-3 2-80 0,-2 1-61 0,-1 1-43 16,0 0-35-16,-2 1-14 0,-1 2 13 0,1 3 12 15,-5 3 17-15,-2 2 4 0,-3 2-6 16,-2 1-9-16,0 1-14 0,-1 0-4 0,2 2-10 16,-2-1-5-16,3 4-3 0,2-2-7 0,1 2-3 15,-1 1-2-15,3-1-3 0,5 0 1 0,-2-3 1 16,4-1 0-16,2-3-2 0,2-1 0 15,2 0 0-15,0-5 4 0,3 1 3 0,1-2 3 16,1-4 0-16,0 0 0 0,0-3 0 0,3-2-1 16,-2 0 1-16,0-2-2 0,0-4-1 0,1 1 1 15,-3 1-4-15,-1-3 1 0,-1 0 2 0,1 2-4 16,-3-2 2-16,-1 2-3 0,-3 0-3 16,-1-3 2-16,0 3-1 0,0-1 1 0,-2 0-4 15,-3 0-2-15,1 1-2 0,-5 0-3 16,0 3 1-16,-2 0-1 0,-3 1-1 0,-2 1 3 15,0-2-2-15,-1 3 1 0,-1-1-12 0,3 0-26 16,3 2-48-16,3-2-89 0,4 4-171 0,2-2-581 16,4 2-761-16</inkml:trace>
  <inkml:trace contextRef="#ctx0" brushRef="#br0" timeOffset="112574.8281">21905 13205 1 0,'1'-2'608'0,"-2"-1"-36"16,1-4-95-16,1 4-96 0,0-1-86 0,1 1-72 15,2 0-57-15,-3 0-33 0,1 2-21 16,-2 0-16-16,1-1-8 0,0 2-12 0,-1-2-14 16,2 2-17-16,-4 2-15 0,2-2-14 0,0 0-10 15,0 2-2-15,-1-1-9 0,1 0-1 0,0 2 1 16,0 3-1-16,0 3 9 0,-1 2 3 16,1 1 3-16,0 0 4 0,-1 5 0 0,0 1 1 15,0 1 5-15,-3 3 0 0,1 0 1 16,2 2 1-16,0 1-2 0,-1 0-1 0,0 2 1 0,1 3-2 15,-2-2 1-15,2 0-3 0,0 0 0 0,-3 1-3 16,2 1 0-16,-1 1 1 0,2 0-4 16,0 0 1-16,0 1-2 0,-2-2-3 0,1-2 1 15,1-3-1-15,0-1 0 0,1 0-1 16,-1-2 2-16,1 0-5 0,0-1 2 0,0-1 2 16,-1-4-3-16,1 0 1 0,0-2-1 0,0-2-1 15,0 2 2-15,0-2-1 0,0 1 1 0,-1-1 0 16,1-3-2-16,-1-1 0 0,1 1 0 0,-2-1 2 15,2-1-2-15,0-2 3 0,-2 3-3 16,2-3-1-16,-1-1 0 0,0 1-2 0,1 0 1 16,-2 0 0-16,1 1 3 0,-2-1-1 0,0 1-1 15,1 1 3-15,0-1-4 0,-4 0 4 0,4-2-2 16,0 2-3-16,-1-2 6 0,0-2-5 16,2 0 2-16,0 1 0 0,1-3-5 0,0 0-5 15,0 0-10-15,0 2-7 0,0-1-22 0,0 0-15 16,0 1-37-16,1-2-57 0,2 2-84 0,2 1-207 15,0-3-558-15,2 0-606 0</inkml:trace>
  <inkml:trace contextRef="#ctx0" brushRef="#br0" timeOffset="113063.9521">21726 14382 1492 0,'4'-3'502'0,"-1"-2"-152"0,3-1-130 16,-1-3-64-16,5 3-20 0,2 0-32 15,2 0-25-15,0-1-15 0,4 1-16 0,1 1-5 16,0 2-6-16,-2 1-4 0,1 0-8 16,-3 2-6-16,-1 2-4 0,-6 0-12 0,-4 0 2 0,3 2-4 15,-4 2-3-15,-3-1 7 0,1 5-4 16,-1-1 5-16,-2 3 1 0,-5 0 3 0,2 3 0 15,-5-1 1-15,-4 0 0 0,-1 4-6 0,-4-4 4 16,2 2-4-16,1-1 0 0,-1-3 4 0,5-1-7 16,2-4 3-16,0 1-2 0,3-3-1 15,4-1-2-15,1-1 0 0,2-3 0 0,0 1-4 16,0-1 5-16,0 2 0 0,1-1-3 0,0 0 11 16,1 1-9-16,1 2 3 0,2 0 0 15,-1 2-5-15,3-1 4 0,-3-1-1 16,2 3-1-16,0 2-5 0,-2-1 5 0,-2 2 0 0,4 1-2 15,-4-2 10-15,0 3-9 0,-2 0 3 0,0 0 1 16,0 1-7-16,-1-1 6 0,0-2-2 16,0 0 2-16,-4-1 1 0,1 0 4 0,-2 2 0 15,0-3-1-15,-1 0 5 0,3-3-4 0,-4-1 3 16,1 0 3-16,2 0-7 0,-3-1 4 0,-2 1-3 16,2-3-1-16,3-1-3 0,-2 0-3 15,2-2-10-15,-1-2-20 0,-2 1-20 0,5-2-45 16,-1-4-60-16,1-2-99 0,2-2-263 0,3-2-562 15,5-4-279-15</inkml:trace>
  <inkml:trace contextRef="#ctx0" brushRef="#br0" timeOffset="113589.3997">22181 14327 917 0,'-1'0'809'16,"0"-1"-424"-16,-1 0-157 0,1 2-58 0,-4 0-43 15,2 2-31-15,-4 3-17 0,-1-1-9 0,2 2-6 16,-2 0-10-16,1 1-2 0,4 0-6 0,-3 3-3 16,2 0 0-16,4-2-5 0,-1 3-2 15,2-1-2-15,0 3-5 0,4-2 1 16,-1 2-3-16,2 1-2 0,-2 0-5 0,5 1-3 0,-1 0-1 16,0-1-7-16,-2 0 5 0,2-1-8 15,0 1 1-15,-3-1 1 0,2 2-7 0,-4 0 3 16,2-3-2-16,-3 1 4 0,-1-2-1 0,-2 3 0 15,0-3 1-15,-4-1-2 0,2-1 4 0,-3 2-2 16,1-3-1-16,-3-1 2 0,4 1-6 16,-2-5 2-16,2-1-3 0,-2-1 4 0,3-2 2 0,-1 0 2 15,1 0 5-15,2-1 0 0,-1-1 1 16,-2-2-5-16,0-3-6 0,2-2 1 0,-3-1-9 16,4-4 4-16,0 0-4 0,2 0 0 0,4-5 2 15,-1 3-2-15,5-3 3 0,2-2-3 16,-1 2 2-16,6-3-2 0,-1-2 1 0,2 0 4 15,0-2-1-15,-2-1 2 0,-2 1-1 0,2 3-1 16,-2 0 4-16,-2 1 0 0,1 2 0 16,-3 4-2-16,-1 1 1 0,-3 2-1 0,0 0 0 15,-4 4 3-15,1 1-4 0,-2 1 5 0,0 1-2 16,-2 1-2-16,-1 0 1 0,-3 0-6 0,1 1 2 16,-4 1-2-16,-6 0-2 0,3 1 5 0,-3-1-4 15,-3 2 4-15,-1 0-1 0,0 1 1 16,2 0 0-16,1 0-3 0,0 0-4 0,4 4-20 15,1-2-40-15,2 2-66 0,5 0-137 0,-1 0-357 16,4-2-1002-16</inkml:trace>
  <inkml:trace contextRef="#ctx0" brushRef="#br0" timeOffset="114298.1401">22914 13154 9 0,'0'-4'583'0,"3"-5"-24"0,-3 2-99 0,1 3-71 15,1 2-62-15,-2 1-89 0,1 1-73 0,-1 0-64 16,-1 1-46-16,2 0-29 0,-1-1-23 16,0 1-8-16,0 2 3 0,0 2 10 0,0 1 11 15,1 4 6-15,0 0 12 0,2 3 0 0,-3 0 1 16,1 0 4-16,1 2-6 0,-1 1 1 15,0 2 0-15,0 1-2 0,-1-1-1 0,1 2-5 16,0 3-1-16,2 2-2 0,-1 1-2 16,-1 3 0-16,0 0-3 0,0 2-1 0,-2 0-2 15,0 2-1-15,-1-1-1 0,-3 2-2 0,3-4 0 16,-3 3-1-16,-1 0-1 0,0-2-1 0,2-2-3 0,-4-3 1 16,3-1-1-16,-1-1 0 0,1-2-2 15,-1 0-1-15,2-1 0 0,-1-1-2 0,-1-1 3 16,0-2-1-16,-1-1 1 0,5 0-2 15,-2 1-2-15,-1-2 2 0,4-3-1 0,-1-1 2 16,-1-4-1-16,-1 2-1 0,3-2 0 0,1-3-2 16,0-1 3-16,0-1-2 0,0 1 2 0,0 0-2 15,0 1-4-15,0-1 3 0,1-3-4 16,-1 1 0-16,1-1-3 0,2 2-9 0,-3-1-9 16,2 0-15-16,-1 1-13 0,0 1-26 0,0-1-37 15,0 2-62-15,1 1-99 0,3 0-181 0,-3-1-477 16,-1 1-575-16</inkml:trace>
  <inkml:trace contextRef="#ctx0" brushRef="#br0" timeOffset="114706.5783">22902 14226 628 0,'0'3'473'0,"0"1"-112"15,0 3-32-15,0 1-27 0,0 3-50 0,-2 1-50 16,1 0-38-16,-2 3-39 0,-1-1-22 15,3 1-15-15,0-1-22 0,-1-2-17 0,1 3-14 0,1-4-8 16,0 3-2-16,1-5 1 0,2-1-1 16,-1 0-1-16,5-3 6 0,0-1-3 0,-3 0 5 15,4-2 3-15,2-1-8 0,1-2 0 0,1-1-4 16,1-3-3-16,2 0 0 0,-2-1-3 0,-2-4-4 16,-1 3-6-16,0-3 2 0,-1-1-1 15,-1 2 2-15,-1-1 6 0,-1 2-9 0,0 1 1 16,-2 0-2-16,1 0 1 0,0 4 7 0,-4-2 3 15,3 2 2-15,-2 1-3 0,0-1 3 16,-2 2-1-16,0 1-1 0,0-1 0 0,0 1-9 16,0 1-3-16,0-1-6 0,0 1-7 0,-2 0 5 15,2 3 2-15,-1-1 1 0,1 3-1 0,0 3 1 16,0 2-1-16,-1 0 2 0,-3 2 6 0,3 2-6 16,1 1 0-16,-3 1-1 0,2 0-8 15,0 0 10-15,-2 3-2 0,2 0-2 0,0 0-7 16,0-1-23-16,-1-3-21 0,-3 2-32 15,3-2-42-15,2-5-66 0,2-3-104 0,5 0-220 16,-1-3-524-16,4-4-394 0</inkml:trace>
  <inkml:trace contextRef="#ctx0" brushRef="#br0" timeOffset="115086.9884">23482 14332 1794 0,'0'-4'560'0,"0"1"-190"0,-1-2-151 0,1 4-76 16,-1 2-46-16,1 0-40 0,0 0-26 16,0 0-13-16,-2 3-3 0,-1 1 1 0,-3 2 9 15,-3 4 5-15,-1 0 3 0,2 4 4 0,1 3-9 16,-2-2-3-16,-3 3-5 0,2 0-5 0,-2 1-1 16,5 0-3-16,1-4-2 0,3 1-4 15,1-2 0-15,2-4 0 0,1-1 3 0,2-2 8 16,-1-2-4-16,5-1 3 0,1 1 1 0,-2-4-1 15,7 0 2-15,-1-2 0 0,-1-2-2 16,0-1-5-16,1-3 4 0,-1 0-4 0,0-1 1 16,0 0 1-16,2-4-6 0,-2 1 1 0,-2-3-2 15,-2 0-4-15,3-4 5 0,-1 1-3 0,-1 0 2 16,-5 0-3-16,2 0 1 0,-4 3 0 16,-1 0-1-16,-1 2 2 0,-3 2-5 0,2 2-1 15,-6 1-3-15,-3-2-5 0,-3 3 5 0,-5 0-1 16,0 0 4-16,-2 1-1 0,-2-1-7 0,3 5-18 15,-1-2-34-15,3 4-64 0,4-2-134 0,-2 3-450 16,6 1-1022-16</inkml:trace>
  <inkml:trace contextRef="#ctx0" brushRef="#br0" timeOffset="137290.6216">24252 13112 1 0,'0'0'0'0,"0"2"0"0,-1-2 0 0,0 0 0 0,0 0 0 15,1 0 0-15,-1-2 0 0,1 2 0 16,0 0 0-16,0-1 0 0,0 0 0 0,0 1 135 16,1-1 9-16,-1 0-3 0,0 0 0 0,1-1-9 15,-1 1-2-15,1 0 17 0,-1 1 10 0,0-1 0 16,-1 1-7-16,1 0-27 0,0-2-18 15,1 4-20-15,-1-2-18 0,0 0-19 0,0 0-21 16,0 0-9-16,0 0-7 0,1 1-1 0,-1-1 8 16,0 0 9-16,0 0 9 0,0 0 6 0,0 0 6 15,0 0-7-15,0 0-2 0,2 0 3 16,-1 1 1-16,3-1 10 0,0 0 3 0,2-1-7 16,-1 1-4-16,3 0-7 0,1 0-4 0,0 0-1 15,1 0 2-15,1 0-6 0,0 0 1 16,1 0-2-16,2 0-10 0,-1 1 7 0,-1-1-2 15,0 1-2-15,-1 1 1 0,2-1-5 16,-1 0-1-16,0 0-1 0,-1 0 2 0,1 0-3 0,2 1 0 16,0-1 3-16,-1-1-7 0,2 1 6 0,-2-1 0 15,-1 0-1-15,5 0 4 0,-3 0-3 16,6-1-1-16,-1 0 0 0,0 1-3 16,2-2-1-16,-1 1-3 0,1 0 0 0,0 0-6 15,-2 0 5-15,0 0 0 0,-2-1-3 0,0 1 8 0,1 0-6 16,0 1 0-16,-2-1 0 0,3 1-1 15,0 0-1-15,1-2 0 0,-3 2 0 0,-1-2 3 16,1 1-2-16,-1-1 0 0,1 0 0 16,1 0 1-16,-2 1-2 0,4 0 0 0,-2-2 1 15,1 3-5-15,0-2 3 0,-1 1-2 0,0 0 2 16,0-2-1-16,1 0 1 0,1 2 1 0,1-2-1 16,-3 2 4-16,1-1-4 0,-3 0-2 0,2 1 1 15,-1 0-5-15,2 1 5 0,4-1 3 0,-1-1 0 16,4 2 0-16,-1-1-1 0,3 1 2 15,0-2-1-15,0 4 3 0,0-2-4 0,4 1-1 16,-1-1 1-16,4 2-4 0,1-1 4 0,-1 0-4 16,1 2 1-16,1-3 2 0,-3 2-1 15,3 0 1-15,-2 0-1 0,1 1 1 0,1-1 0 16,-1 0-1-16,2-2 2 0,-3 2-5 0,1-2 3 16,0 0 0-16,0 0-2 0,2-1 5 0,-2 1-3 15,0 0 0-15,-1 0 0 0,2 1 0 16,2 0-2-16,-2 0-1 0,-1-1 3 0,2 1-5 15,-2-1 4-15,0 2 0 0,0-2-2 0,0 0 4 16,0 1-2-16,1 0 1 0,1 0 0 16,-2 2-2-16,0-2 0 0,-1 0 0 0,2 0 1 15,-1-1-3-15,3 2 3 0,-4 0-1 0,1-1 0 0,-1-1 3 16,1 1-2-16,-1 0 1 0,1-1-1 16,-3 2-1-16,1-2 1 0,-3-2 0 0,0 2 1 15,-2-1 0-15,1 0-2 0,1 0 1 0,-1 1-2 16,2-2 3-16,2 2-1 15,-2 0-2-15,1 2 1 0,2-1-5 0,-2 0 4 0,3-1 0 16,-1 1 2-16,4-2 1 0,-6 1-1 0,4 0 0 16,-3 0-1-16,3 0 4 0,0 0-3 0,2 0 1 15,0 1 0-15,0 1-4 0,1-1 2 16,-3-1 0-16,1 1 1 0,2-2 1 0,3 2-1 16,-4 0 1-16,3 0-3 0,0 0 2 0,-1 1 1 15,3 0-2-15,-1 0 2 0,0-1-2 16,0 1 0-16,0-1 1 0,-1-1 0 0,0-1-1 15,0 1 1-15,0 0 3 0,-1 0-4 16,-3 0 1-16,1 0 0 0,2 0-1 0,-1-2 4 0,-1 1-3 16,2-1-3-16,-1 1-1 0,1-2-1 15,1 1 3-15,0 1 0 0,2-1 2 0,2 0-1 16,-4 2 1-16,5-1-1 0,-3 1 0 0,-1-1 2 16,0 1-2-16,-3 0 0 0,1-1-1 0,-2 1 0 15,1-2 2-15,5 2 0 0,-5 0 1 0,1 0-2 16,0 0-2-16,-1 0 2 0,2 0-2 0,0 0 3 15,0 0 0-15,-1 0-2 0,0-2 0 16,1 2-1-16,3-1 3 0,-1 1-1 0,-2 0 0 16,0 0 0-16,-1 3-3 0,2-3 2 15,-1 0-1-15,-1 0 2 0,2 0 2 0,0 0-2 16,3 2 0-16,-1 0-1 0,2-1-1 0,-3 1 1 16,3 0 0-16,-2-1 1 0,1 1-1 0,0 1-1 15,3-2 1-15,0 1 0 0,-1-2 2 0,-2 1-2 16,2 3 1-16,0 0 0 0,0-2-1 15,1 1-1-15,1-1 2 0,-1 1-1 16,1 1-3-16,-2-1 3 0,-1-1-3 0,0 3 3 0,-3-4 2 16,7 2-1-16,-3-1 0 0,-1-1-1 15,0 2-1-15,-1-2 1 0,-3 3 0 0,0-1 1 16,-3 3 0-16,-1-5-1 0,-1 1-1 0,-3 0-1 16,-3-2 3-16,-2 3-1 0,1-1 1 0,-5-1-1 15,-2 2-2-15,0-2 3 0,-4-1-2 16,-3 1 2-16,3 0-1 0,-5-1 0 0,-1 0 1 15,-4 0-1-15,-1-2 4 0,0 2-1 0,-4 0 0 16,0-1-1-16,-1 1-1 0,-4 0 4 0,1-2 0 16,1 2 1-16,0-1 1 0,-1 1-3 0,-1 0 0 15,0 0-3-15,-1-1 0 0,1 1-2 16,0 0 0-16,0 0-7 0,-2 1-14 0,2-1-16 16,-2 0-39-16,1 0-34 0,-3 1-65 0,-3 2-170 15,-3-1-521-15,-6 2-696 0</inkml:trace>
  <inkml:trace contextRef="#ctx0" brushRef="#br0" timeOffset="138337.8637">24132 13312 1 0,'1'0'0'0,"3"-5"0"0,-2 1 0 0,0 1 0 16,0-1 0-16,3 0 0 0,-2-1 17 0,0 3 167 16,1-1 2-16,-1 0-7 0,-2 0 3 0,2-1 0 15,-1 1 10-15,-1-1 11 0,1 1-6 16,-1 0-15-16,-1 1-24 0,4-2-12 0,-2 2-13 16,-2-1-5-16,1 1-2 0,-1 2-9 0,0-1-3 15,1-1-12-15,-1 0-11 0,0 0-12 0,0 2-7 16,0-1-1-16,0 1-10 0,0 0-11 15,-1 1-13-15,1-1-11 0,0 0-6 0,0 2-10 16,0-2-1-16,0 0-5 0,0 2-2 0,0-4-4 16,0 4-3-16,-1 0-1 0,1 0 1 0,0 4 7 15,-2 1 5-15,-2 4 4 0,3 0 2 0,-1 4-4 16,-3-1 4-16,3 3 2 0,-5 0-2 16,2-1 5-16,-2 2-6 0,3 1-1 15,-2 1-2-15,1-1-4 0,0 1 3 0,3-1 0 0,-1 1-1 16,-2-2-1-16,3 1-3 0,1-2-1 0,0-3 1 15,-1-3 2-15,0 2-3 0,2-5 3 0,0 0-5 16,0-1-2-16,0-3 6 0,0-1-3 16,0-1 3-16,0-2 0 0,0 1 1 0,2-1 5 15,-2 0 8-15,0-2 10 0,0 2 4 0,0 0 3 16,1-1 0-16,-1 2-5 0,0-1-1 16,0-3-8-16,0 2-4 0,-1-3-4 15,1 1-8-15,0-2-2 0,-2 0-5 0,0 0-2 0,1 1-5 16,1 0-11-16,0 2-21 0,-1 1-41 15,1-1-59-15,-2 2-102 0,1 0-94 0,0 2-193 16,-4 1-487-16,2 3-278 0</inkml:trace>
  <inkml:trace contextRef="#ctx0" brushRef="#br0" timeOffset="138827.5682">23996 13986 2102 0,'-1'0'314'0,"0"0"-123"0,-3 0-53 16,3 1-45-16,1 1-17 0,0-1-18 0,-1 0-10 16,0 3-8-16,-1 1-2 0,-4 6-1 15,2-1-2-15,-2 3-5 0,2 1-12 0,-3 3 3 16,4 0-3-16,-2-1-3 0,3 1 0 0,0 0-6 15,0-2-7-15,2 2 0 0,0-4 0 16,2-1-2-16,0-1 8 0,3-2-2 0,0-2-2 16,4 0 6-16,-1-3-1 0,2-2 4 0,0-2 6 15,4-1-5-15,-2-2-1 0,6-6-2 0,-1 2 0 16,-2-1-3-16,4-3 1 0,-3 1-1 0,-2-2-3 16,2-1 9-16,-4-1-3 0,-1 1 3 15,-1-1 5-15,0-2-12 0,-3 4 1 0,-1-1-2 16,-1 3-6-16,-2-1 9 0,-1 3 1 0,0 1 0 15,2 0-2-15,-3 2 3 0,0 3 0 16,0 0 3-16,-1 2 10 0,0 0-12 0,0 0-2 0,-1 0-8 16,1 2-10-16,-1-1 4 0,1 0-2 15,-1 3 2-15,0 0 1 0,-3 4 3 16,3 2 0-16,-1 4 1 0,-1 0 4 0,-1 3-4 0,1-1 3 16,-1 1-4-16,-1-1-6 0,2 2 5 15,-4-1-2-15,4-2 2 0,-3 4-1 0,2 3-16 16,-2-1-31-16,2 2-34 0,-3 2-45 15,-1-1-82-15,2-3-79 0,4-2-216 0,-1-5-473 0,6 0-384 16</inkml:trace>
  <inkml:trace contextRef="#ctx0" brushRef="#br0" timeOffset="139200.4096">24425 14080 339 0,'6'-7'779'0,"-1"0"-235"15,5-2-166-15,-2 3-113 0,-1 3-76 16,-2 2-42-16,4 1-46 0,-6 1-26 0,5 3-20 0,-2 2-13 16,-2 0-10-16,5 1-4 0,-2 4-5 15,-2 0 0-15,1 4 2 0,-4 2-8 0,0-1-1 16,-1 4-3-16,2-1-4 0,-3 3 3 16,-3 1 1-16,2-2-3 0,-3 1-1 0,-3 0 0 15,-3-1-2-15,0-2 3 0,1-1-1 16,0-5-5-16,4-1 2 0,-3-4-4 0,4-1 1 15,-1-2 1-15,4-3 0 0,1-1 1 0,0-1 3 0,1 0 1 16,-1-1 4-16,3-1 2 0,2-1-3 16,6-4-3-16,0 0-2 0,7-1-2 0,1-2 0 15,1 2-1-15,1-3 0 0,-1 1-2 0,1 1 0 16,-1-2 0-16,-1 4-2 0,-1 0-1 0,-1 0 1 16,0 1-2-16,-4 1 4 0,-2 1-3 15,-1-1-7-15,-3 1 1 0,-3 0-8 0,3 2-13 16,-4-2-24-16,2 1-50 0,-1-2-74 0,2 0-140 15,-1 0-532-15,4-2-727 0</inkml:trace>
  <inkml:trace contextRef="#ctx0" brushRef="#br0" timeOffset="139650.1252">25550 13345 1764 0,'1'-10'398'0,"0"1"-86"0,2-5-99 0,-3 5-41 0,1 2-21 16,0 0-15-16,1 2-21 0,-2 0-26 0,0 3-20 15,0 1-21-15,0 1-20 0,0 1-9 0,0-1-9 0,0 1-4 16,0-1-5-16,-2 1-5 0,2 0-1 16,0 3 0-16,0 2 7 0,2 2 3 0,-1 2 1 15,0 3 2-15,0-1-5 0,0 5 8 16,1-1 1-16,-1 0 3 0,-1 2 5 15,1 2-9-15,-1 2 0 0,-1 0-4 0,1 1 1 16,-1-1 0-16,1 2-1 0,-2-1-1 0,2-3-2 16,0 6 1-16,-1-2-1 0,0 0 1 0,0 1-1 15,0 3-9-15,1-2-12 0,-2 2-22 0,1 0-29 16,0-2-42-16,-1 1-64 0,-1-1-104 0,-4-1-227 16,2 0-565-16,-3-1-342 0</inkml:trace>
  <inkml:trace contextRef="#ctx0" brushRef="#br0" timeOffset="140090.8709">25455 14026 1731 0,'2'0'507'16,"-2"-1"-173"-16,-2 0-159 0,2 2-68 0,-2 0-40 15,2 0-24-15,-2 2-6 0,2 3 6 16,-1 1 7-16,-1 3 11 0,-1 5-1 0,-1 1-9 15,1 0-6-15,-1 4-10 0,1-2-7 0,1 2-5 16,-2-2-6-16,3-1-4 0,2 2-3 0,1-3-2 16,0 1-4-16,1-3 1 0,5 0 4 0,1-1-5 15,1-3 7-15,1-3-2 0,0-2-1 16,4-1 3-16,-1-3-3 0,-1-2 1 0,2-3-1 16,-1-3 2-16,-3 1-3 0,5-5 0 15,-6 0 2-15,0-2-5 0,-2 0 5 0,3-1-1 16,-2-3-3-16,-2 2 4 0,2 1-2 0,-4 2 1 15,1 1-1-15,0 1 0 0,-2 2-2 0,-3 1 1 16,2 4 6-16,0-1-1 0,-2 2 3 0,0 1 0 16,0 0-5-16,-1 1 1 0,0 0-4 15,0 0 0-15,0 1-3 0,0-2-4 0,0 2-5 16,0 0-2-16,1-1 2 0,-1 6-1 0,2-1 7 16,0 5-1-16,1-1-1 0,-1 1 6 15,-1 2-5-15,1-1 2 0,1 4 1 0,-2-1-7 16,0 0-5-16,1 0-19 0,-1-1-22 0,6 0-37 15,-4 0-42-15,1-1-72 0,1-2-105 0,0-2-239 16,3-1-558-16,-1-4-122 0</inkml:trace>
  <inkml:trace contextRef="#ctx0" brushRef="#br0" timeOffset="140460.2669">25860 14145 460 0,'0'-2'882'0,"0"-1"-322"0,0 2-220 15,-2 1-133-15,2 1-112 0,0 2-31 0,-1 1-7 16,0 3 4-16,-2 0 15 0,1 2-2 0,1 3-13 16,1-1-14-16,0 1-10 0,3-1-11 15,0 1-8-15,1-1 1 0,1-3-11 0,1-1 8 16,0-1 0-16,0-1-1 0,0-2 11 0,0-1-2 16,-1-2 3-16,2-1 2 0,3-2-3 15,-2-2-4-15,1-1-1 0,-1-2-2 0,5 0-7 16,-5-3 5-16,1-3-3 0,2 1-3 0,-2-1 8 15,2-2-5-15,-1 4 4 0,-1-1 7 0,-1 1 3 16,0 1 3-16,-2 2 0 0,0 1-3 0,-2 0-4 16,0 3 5-16,0 1-2 0,-3 1-4 15,-1 1 1-15,1 1-11 0,-2 2-4 0,1 1-5 0,0-2-8 16,0 1-1-16,-1 3-2 0,1 2 4 16,0 4 0-16,0 1 5 0,0 0-1 0,0 1-3 15,-2 2 8-15,1 0-7 0,-1 3 2 0,1 0 1 16,-2 1-11-16,1 0-6 0,2 0-24 15,0-2-33-15,0 0-52 0,2 0-99 0,2-1-171 16,1-1-693-16,0-3-586 0</inkml:trace>
  <inkml:trace contextRef="#ctx0" brushRef="#br0" timeOffset="140926.1318">27070 13261 1623 0,'-1'-3'473'0,"0"-2"-147"16,1-1-83-16,-2 2-68 0,2 0-27 16,-1 2-25-16,1 0-19 0,0 2-25 0,-1 2-21 0,2-1-21 15,-1-1-15-15,0 0-11 0,0 1-4 0,-1-1-5 16,1 1-4-16,0 4 5 0,-1 0-1 15,-2 2 7-15,2 2 3 0,-2 3 4 0,-3 5 3 16,4-3 0-16,-3 4 2 0,0 1-5 0,2 0 5 16,-2 0-8-16,0 5 0 0,-1 1-2 0,1 2-9 15,-1 1 8-15,1-1-5 0,0 4 3 0,-1-2 1 16,1 3-3-16,0-3 1 0,0 5-7 16,1-1-9-16,-2 0-24 0,0 2-31 0,1-4-44 15,0-1-77-15,0-3-104 0,-2 3-230 0,2-5-478 16,-1-3-449-16</inkml:trace>
  <inkml:trace contextRef="#ctx0" brushRef="#br0" timeOffset="141338.2918">26860 14034 2019 0,'0'2'336'0,"0"0"-167"0,-1 0-56 0,-1 3 3 16,0 1 14-16,-1 4 7 0,0 0-25 0,-3 5-24 15,-2 1-22-15,3 2-20 0,-1 0-4 16,2 1-16-16,0 1-5 0,3 1-1 0,0 2-10 16,1-3 0-16,0-1-3 0,1-2 1 0,3-1 2 15,1-4 0-15,3-1 0 0,3-1-2 0,-2-4 2 16,1-2 4-16,1-4 0 0,1 0 3 16,0-2-1-16,1-3-3 0,0-2-1 0,1-3-1 15,0-2 2-15,-1-1-2 0,0 0-1 16,-3-2-2-16,1 3-1 0,-2-1 0 0,1-2-1 15,-2 3 1-15,-3 0-3 0,2 4 1 0,-5 1 1 0,1 2-1 16,-2-2 5-16,1 5-1 0,0 1 1 16,-2 1-5-16,0 1-3 0,0-1-4 0,-2 2-1 15,2-2-2-15,0 1 0 0,-1 4 0 0,0 1 0 16,0 1 2-16,-1 4 5 0,1 5 0 16,0 0 1-16,-3 2-3 0,2 2-2 0,-2-2 1 15,-2 1-1-15,1 1 4 0,1-1-1 0,-2 3-10 16,-1 0-9-16,4-2-20 0,-2-1-27 0,2-2-35 15,5-4-56-15,-1 1-104 0,0-1-174 16,3-2-570-16,-2-3-621 0</inkml:trace>
  <inkml:trace contextRef="#ctx0" brushRef="#br0" timeOffset="141710.9575">27380 14120 2344 0,'2'0'355'16,"-2"0"-169"-16,-2-1-59 0,2 1-56 16,-1 1-31-16,0 1-20 0,-2 3 4 0,0 1 8 15,-4 6 13-15,-3 3 10 0,-1 5-6 0,0 2-6 16,0 1-11-16,-2 0-13 0,1-1-1 0,2 1-3 16,2-4-2-16,1 2-3 0,2-2-4 0,-1-1-2 15,5 0-1-15,1-5 3 0,0 1-1 16,1-6 1-16,4 1-1 0,-1 0-2 15,0-5 3-15,1-1 1 0,0 0 6 0,3-3 2 0,0-1-3 16,1-1 0-16,1-3-3 0,0-4 0 16,3 0 0-16,-2-1-1 0,1-3-4 15,-2 1-4-15,0-3 4 0,1 3-1 0,-3 0 2 0,-3 0 2 16,-1 3-5-16,-3 2 1 0,-1 2-1 16,-1-2-2-16,-2 2 0 0,-1 1-2 0,-2 2-4 15,-5-1-5-15,-3 1 4 0,-2 1-1 0,-4 0 5 16,-3 1 6-16,-2 0-8 0,0 1-4 0,1-1-17 15,2 0-32-15,2 1-55 16,6-1-117-16,3 0-278 0,7 1-718 0,9-3-230 0</inkml:trace>
  <inkml:trace contextRef="#ctx0" brushRef="#br0" timeOffset="142159.0818">28182 13196 811 0,'-2'-5'546'15,"-2"-1"-87"-15,0-1-82 0,2 0-83 0,0 4-70 0,2-1-55 16,-1 1-32-16,1 1-29 0,0 1-25 16,1 1-20-16,-1 0-21 0,0 1-17 0,0-1-13 15,-1 2-10-15,1 1-6 0,0-1-1 16,-1 2 4-16,1 5 7 0,0 1 8 0,0 4 6 15,-3 1 3-15,1 4 1 0,0-1 2 0,-2 4-1 16,-1 2-3-16,1 1-1 0,-1 2-11 0,-1 0 2 16,-2 2-4-16,4 3 2 0,-3-1 7 15,0 2-8-15,2 3-1 0,-4-1-8 0,3 4-20 16,0 3-25-16,-2 1-50 0,-2-3-77 0,5-1-120 16,0-5-243-16,4-2-510 0,1-6-347 0</inkml:trace>
  <inkml:trace contextRef="#ctx0" brushRef="#br0" timeOffset="142541.8296">28099 14079 1528 0,'1'1'390'0,"-2"2"-150"16,-2 1-46-16,1 1-16 0,-2 1-9 15,0 4-22-15,1 0-26 0,-3 1-20 0,3 1-24 16,-5 4-16-16,5-2-14 0,-1 2-13 0,0 0-6 15,3 0-4-15,0 1-7 0,0-3-6 0,-1-1 0 16,2 0-2-16,2-3 0 0,-1-1 6 0,0-3-4 16,3-2 1-16,0-1-1 0,-2 0 4 15,4-2 4-15,1-1 4 0,1-1 0 0,0-3-4 16,3 0 0-16,0-2-3 0,0-2-2 0,1-1 2 16,0-1-6-16,1-1 0 0,-2 2-2 15,-3-1-5-15,-2 3 4 0,3 0 2 0,-4 0 1 16,0 2 1-16,-3 2 0 0,1 0-1 0,-1 3-1 15,-2 0 3-15,0 0-10 0,0 1-3 0,0 1-4 16,0-1-6-16,-2 1 7 0,2 3 1 0,2 2 3 16,-2 3 0-16,0-1 0 0,-2 3-2 15,2 1 1-15,-1 1 4 0,-1 3-4 0,1-4 2 16,0 2-2-16,-1 1-5 0,-2 0-14 0,-1 4-18 16,-1 0-30-16,2-2-62 0,2 0-80 15,-1-5-137-15,2 0-426 0,1-3-871 0</inkml:trace>
  <inkml:trace contextRef="#ctx0" brushRef="#br0" timeOffset="143031.1201">28507 14112 1840 0,'-1'-1'625'0,"-3"-2"-332"0,3 1-124 0,1 1-41 15,0 2-49-15,0 0-22 0,0 0-20 0,1 0-16 16,1 1-12-16,1 1-1 0,1 2 4 0,4 3 8 16,-1 1 6-16,4 1-1 0,-2 4-2 15,1 0-4-15,-3 1-6 0,3 2 0 0,-1 0-2 16,0 1 0-16,-2-1-4 0,-2 2 1 0,0 1-4 16,0-3 2-16,-4 3 1 0,0-3-3 0,-1 0 3 15,-1-1-3-15,-1 1 0 0,-2-2 1 16,-1-2 2-16,0 1-1 0,-2-2-4 0,-2-2 5 15,-1-1-5-15,1 1 3 0,0-1 2 0,1-5-5 16,1 1 2-16,-5-4-2 0,5 0-1 16,-2-2 2-16,0-1-4 0,3-3 0 0,-1-2-6 15,0-3 1-15,5 0-2 0,0-4-2 16,3 1 2-16,2-3-5 0,6-3 1 0,4-2 1 0,4-4 1 16,2 0 6-16,1-3 2 0,2 0 4 0,0-4 0 15,3 0 1-15,-1 3-1 0,-2 1 1 0,-1 5 4 16,-1 2 0-16,-3 2 3 0,-5 3 1 0,-1 1-4 15,-2 1 5-15,-5 3 1 0,0 1 3 16,-2 3 3-16,-2 2-4 0,0 0-1 0,0 1-2 16,-1 2-3-16,-3-3-1 0,0 3-3 15,0-1-5-15,-4-2-8 0,-4 3 4 0,-3-2-1 16,0 2 4-16,-3 1 3 0,0-2-4 0,6 3-4 16,-2 3-24-16,5-2-56 0,1 1-115 0,3-1-286 15,1 1-814-15</inkml:trace>
  <inkml:trace contextRef="#ctx0" brushRef="#br0" timeOffset="143424.5171">29620 13150 661 0,'0'-9'630'0,"1"0"-127"0,-1-2-113 15,2 4-105-15,-2 3-57 0,0 2-56 0,0 1-42 16,0 1-46-16,0 1-41 0,-2 0-26 15,2 0-16-15,0 1-6 0,-1 2 0 0,0 3 8 16,0 4 10-16,-2 5 13 0,-3 0 10 0,5 7 1 16,-2-1 1-16,0 2-5 0,1 3-5 0,1 3-2 15,0 1-5-15,-1 1-4 0,-3 3-3 16,3 3 2-16,1 2-2 0,-1 3 2 0,-5 2-1 16,4 2-7-16,-5 1-17 0,-1 2-35 0,-2-1-66 15,1-2-115-15,0-4-246 0,2-4-609 0,2-4-475 16</inkml:trace>
  <inkml:trace contextRef="#ctx0" brushRef="#br0" timeOffset="143782.4394">29690 14047 1878 0,'-3'4'239'0,"-3"0"-59"0,-4 4 19 0,2 0-13 0,0 1-29 15,-3 2-23-15,-2 1-25 0,3 0-26 16,2 3-19-16,-1 1-9 0,0 3-5 0,1-1-12 16,0 0-2-16,5 2-7 0,-1-2-6 0,1 2 1 15,2 0-4-15,1 1-3 0,0-1-4 16,1-3-2-16,0 2-3 0,3-1 0 0,-1-1 2 0,-1 0-6 16,5-2 4-16,-4 1-3 0,4-4-2 15,-4 1 5-15,2-2-4 0,-2 2-1 16,-2-3 0-16,0 1-3 0,0-4 0 0,-1 1 1 15,0-1 1-15,-1-2-3 0,0 0 8 0,-1-1 0 0,-2-1 0 16,0 1 8-16,-5 1-6 0,-1-1 3 16,-1-1-3-16,-2 1 0 0,-5-2-3 0,-2-1-2 15,-1 0-3-15,-2-1-13 0,-4-2-6 16,1-2-17-16,3 0-20 0,2-3-10 16,6-1-40-16,1-2-39 0,6-1-77 0,4 0-169 0,5-7-518 15,8-2-698-15</inkml:trace>
  <inkml:trace contextRef="#ctx0" brushRef="#br0" timeOffset="144122.9407">29985 14248 620 0,'9'2'674'16,"-1"-2"-205"-16,-3 1-135 0,1 0-114 16,-5 0-61-16,-1 0-49 0,-1 2-15 0,-1 0-5 15,1 2 5-15,-4 3 5 0,2 1-6 0,-4 4-6 16,-1 0-18-16,-1 2-6 0,-4 1-12 0,3 0-12 15,-3 0-4-15,1 3-12 0,2-2-3 16,0 1-8-16,3-1 0 0,0-2-5 0,5 1-2 0,2-1 3 16,0-2-5-16,2-1 7 0,4-5 2 15,1 2 2-15,5-2 15 0,1-3-6 0,6-1 4 16,1-2-4-16,2-3-7 0,4-1-3 16,-2-4-3-16,-1-4 1 0,3 3-6 0,-3-8 6 15,-1 2-2-15,-2-1-3 0,-1-3 8 0,-3 1-5 16,-3 0 3-16,-3-2 0 0,-1 1-4 0,-4-1 2 15,-1 2-4-15,-5 1 0 0,-4 2-9 16,-4 2 5-16,1 0-3 0,-6 2-6 0,-5-1 11 16,-2 1-13-16,-3 3 2 0,-3 2-7 0,-1 1-28 15,3 4-47-15,-2 4-120 0,2 1-468 0,-2 2-1095 16</inkml:trace>
  <inkml:trace contextRef="#ctx0" brushRef="#br0" timeOffset="178316.9535">300 12739 1 0,'0'1'0'0,"0"-1"0"0,0 1 0 16,0-1 222-16,0 0 5 0,-1 1-29 0,1-1-31 16,-1 0-30-16,1 0-24 0,0-1-21 0,0 1-24 15,0 0-16-15,0 1-7 0,0-1-4 0,0 0 7 16,0 0 2-16,1 0 2 0,-1 2-4 16,0-2-5-16,0 0-2 0,0 2-2 0,1-2 4 15,-1 0 3-15,0 0 2 0,0 0-5 0,0 0-10 16,0 0-9-16,0 0-12 0,0 0-4 15,1 1-4-15,-1-1-3 0,-1 0 1 0,1 0-4 16,1 0 4-16,-1 0 1 0,0 0 1 0,1 0 8 16,-1 0 12-16,0 0 15 0,3 1 13 0,-2-1 10 15,2 2-2-15,-2-2-4 0,4 0-4 16,-2 1-4-16,0-2-4 0,5 1-5 0,-4 1-3 16,3-1-6-16,-1 0-4 0,-2 2-2 0,5-2-4 15,-5 0 1-15,4 1 2 0,0-1-2 0,2 0 3 16,-2 0-3-16,-1 0-2 0,2 0 1 15,2 0-2-15,-1 0-1 0,-1 0-2 0,2 0 4 16,0 0-3-16,-1 0-1 0,3 0 4 0,-2 0-3 16,1 0 1-16,-1 0-2 0,0-1-2 0,0 1-1 15,4-2-1-15,-2 2-1 0,-2 0-2 16,1 0 0-16,3 0 0 0,-4-1 1 0,1 1 3 16,0 0-1-16,-2 0 0 15,2 0-2-15,2-2-1 0,-3 2-1 0,2-1-1 0,-2 1 2 16,1 0-3-16,-1 0 1 0,2 0-1 0,1 0 1 0,-3 0 3 15,0 0-4-15,0 0 1 0,4 0-1 16,-2-1-4-16,-2 2 6 0,5-1-1 0,-3 0 3 16,-1 1-2-16,1-1-3 0,1 0 0 0,-1 2 1 15,-2-4-4-15,11 2 1 0,-3-1 4 16,0 0-3-16,-2 1 5 0,-1-2 1 16,1 2-2-16,-4-2 0 0,4 4 2 0,-5-2-3 15,5 0-1-15,-4 0-1 0,0-3 0 0,1 2-2 0,-3 1 1 16,-1 0-2-16,-1 2-3 0,2-2 8 15,3 0 3-15,2 0 3 0,1 0 3 0,-1 0-8 16,0-1-4-16,-1 2 0 0,2-2 1 0,-4 1 0 16,0 0 0-16,1 0-2 0,0 1 1 0,1 1 1 15,2-2 0-15,-1 2 2 0,0-2 1 0,0 0-5 16,-3 0 1-16,2 0-3 0,-1 0 0 0,-3 0 3 16,1 1 0-16,1-1 1 0,0 1-4 15,1-1 3-15,2 0-1 0,-2-1 2 0,1 1 5 16,0-1-7-16,-4-1 1 0,4 2-4 15,-1-3-1-15,-3 3 4 0,6 0 1 0,-4-1 0 0,0 1-2 16,4 0-1-16,-4-1 0 0,2 1 1 16,-1-2 9-16,-4 1-6 0,0 0 0 0,2 1-2 15,3-1-8-15,-4 1 7 0,1 0 0 0,-1 0 1 16,0 2-4-16,-1-1 2 0,0 1-2 16,1-2 2-16,-3 0 5 0,-2 1-6 0,-3-1 1 15,-2 0-2-15,0 0-2 0,0 0 4 0,1 0 0 16,-2 0 1-16,0 1 2 0,0-1-2 15,0 0-2-15,2 0 1 0,-2-1 6 0,0 1-8 16,0 0 2-16,0 0-1 0,0 0-9 0,1-1 9 16,-1 1 0-16,0 0 3 0,4 1 7 0,0-2-2 15,3 1-1-15,3-2 3 0,0 1-5 0,-1 0 0 16,1 0 1-16,-1 0-2 0,0 1-6 0,-2-1 5 16,-1-1 0-16,2 1 0 0,0 1 6 15,-4-1-6-15,0 1-3 0,-1-1 2 16,-1 1 2-16,-1-1-1 0,-1 1 3 0,0 0-3 0,0 1-7 15,0-1 8-15,0 0-1 0,0 0 4 0,0-1 8 16,0 1-9-16,0 0 1 16,0 0-1-16,0 0-2 0,0 0 5 0,0 0 3 0,0-1-4 15,0 2-1-15,0-1 0 0,0 0-2 16,0 0 1-16,0 0 7 0,-1 0-10 0,1 0 0 16,0-1-4-16,0 1-5 0,-1 0-2 0,1 0-8 15,-1 0-25-15,-2-2-26 0,-1 0-19 0,1-3-34 16,-6 1-30-16,1 3-52 0,-1-2-143 0,0 1-363 15,-3 1-789-15</inkml:trace>
  <inkml:trace contextRef="#ctx0" brushRef="#br0" timeOffset="178830.7427">1411 12512 1 0,'-5'-2'335'0,"-4"-5"103"16,0 1-77-16,4 1-44 0,-1 2-31 0,4-1-36 0,-2-1-47 16,0 3-45-16,3 1-33 0,1 0-31 15,0 2-23-15,0-1-19 0,0 0-29 0,0 0-11 16,1 0-10-16,-1 0-7 0,1 1 0 0,-1-1 5 15,3 1 8-15,0 0 6 0,0 3 13 0,3-1 4 16,-1 0-1-16,3 0 7 0,2 1-7 16,-2-1 0-16,-1 3 0 0,0-1-2 0,5-1 1 15,1 2-1-15,0-1-1 0,1 1-5 0,4-1 1 16,0 1-2-16,2-2-1 0,1 1 4 16,0 1-10-16,0-2 0 0,1 1-6 0,-1 0-6 15,2 1 5-15,-4-2-3 0,-1 0 0 0,0 1-3 16,-4 0 2-16,1 0 1 0,-3-1 2 15,0 0 4-15,-2-1-6 0,0 0 1 0,1-1-5 16,-2 2 0-16,1-2 4 0,-3 2-1 0,-1-3 2 16,0 0-2-16,-2 0 0 0,2 1-1 0,-3-1 2 15,2-1-1-15,0 1 0 0,-4 0 0 16,3-1-2-16,-1 1-2 0,-2 0 3 0,1-1-2 0,0 0 2 16,1 2 0-16,-1-2-3 0,-1 0-3 15,3 1-4-15,0-1-3 0,-1 1-12 0,1-1-17 16,0 1-24-16,-1 0-36 0,2 0-51 0,-1-1-95 15,0 2-151-15,0-1-467 0,2 2-528 16</inkml:trace>
  <inkml:trace contextRef="#ctx0" brushRef="#br0" timeOffset="179448.5079">1996 12662 472 0,'0'0'466'0,"0"0"-108"0,0 0-63 16,0 0-42-16,0 2-38 0,0-2-51 0,0 1-56 16,0 1-43-16,0-2-30 0,0 1-14 15,-1-1-6-15,0 0 3 0,0 3 4 0,-2-1 5 16,-2 2 5-16,-1-2-2 0,2 1-2 0,-1-1-5 15,1 1-3-15,1 1 0 0,-3-1 1 0,1 3 14 16,-5 1 3-16,1 1-3 0,-3 3-3 16,2-3-16-16,-4-1 0 0,1 3 0 0,1 0 1 15,-6 4-1-15,0-2-2 0,-3 3-2 16,1-2-5-16,4 0-2 0,-7 2-4 0,3-1-3 0,0 2 2 16,1-1 2-16,-1-1 1 0,1 1 0 15,0-3-1-15,2 2-1 0,2-3 0 0,0 0 2 16,2-1-2-16,3-1 4 0,-2-2-2 0,3 2-2 15,0-2 2-15,5-2-1 0,-2-1 1 0,2-1 1 16,-3 0 0-16,5-2-2 0,0 1 2 16,-2 0 3-16,3-1 0 0,0 0 4 0,0 0 0 15,0 1-1-15,0-1 5 0,-1 0-1 0,0 0 0 16,0 1 2-16,2-1-4 0,-1 0 1 16,0-1-1-16,0 1 1 0,0 0-1 0,-4 1 2 15,4-2 1-15,0 0-3 0,0 2 3 0,0-1-1 16,1-1-1-16,-1 1 2 0,-2-1-4 0,1 0-3 15,0 0 0-15,2 0-1 0,-1 1 0 0,-1-1 1 16,-1 0 0-16,1 0-2 0,2 0 5 0,-1 0 1 16,2 0 6-16,-1 0 2 0,-1-1-1 15,1 1 1-15,0 0-3 0,0 0-2 0,0 0-3 16,-1-1-3-16,1 0-2 0,-1-1-4 0,1 0 1 16,-1 1-2-16,0 0 1 0,1 1 1 0,-1-2-4 15,1 2 3-15,-3 0-3 0,3-2-1 16,0 2-1-16,0-1-16 0,0 0-57 0,3 0-157 15,-2-1-375-15,2 1-1107 0</inkml:trace>
  <inkml:trace contextRef="#ctx0" brushRef="#br0" timeOffset="183598.1823">591 12059 1 0,'0'-2'0'0,"0"1"456"16,-1 0-55-16,1 0-82 0,0-2-62 16,0 2-62-16,-3 0-64 0,3 1-52 0,0 0-44 0,3 1-30 15,-3-1-19-15,0 0-14 0,0 1-4 16,1 2 17-16,1-2 20 0,-1 0 25 0,-1 2 14 15,2-1 2-15,2 2-3 0,-1 1 2 0,-1-1 4 16,3 4 3-16,-2-1 2 0,-2 0-3 16,2 4 2-16,2-2-9 0,-3 3-4 0,0-3-3 15,2 5-14-15,-1-1 1 0,-1 0-4 0,0 0-4 16,2 1 0-16,-2 0-3 0,0 1-2 16,-1 0-1-16,1-1 1 0,2 0-1 15,-2-3-4-15,-1 1 1 0,0-1-5 0,1 0-1 0,1-3 1 16,0 0-2-16,-2-1 5 0,-1 0 1 0,1-3 2 15,-1 2 3-15,1-2-1 0,-1 1 1 16,0-2 0-16,1 1 2 0,-1-2-7 0,0 1 3 16,0-1-2-16,0-1-1 0,0-1 10 0,0 2 3 15,0-2 14-15,0 0 15 0,0 0 12 0,-1 0 11 16,1 0 5-16,0 0 2 0,0-2-30 16,-2 0-14-16,2-2-20 0,-2 1-18 0,-4-2 10 0,4-1-5 15,-1-2 0-15,-3 1 1 0,2-2-5 16,-2 0 3-16,0-2-1 0,0-1 1 0,2 2 0 15,-2-3 0-15,2 0 2 0,-2 0-2 16,-1-1 7-16,4 0-7 0,-4-2 2 0,4 2 1 16,1 0-7-16,-4 1 5 0,4-1-1 15,0-1 0-15,-1 3 0 0,0-1 0 0,2 1 0 16,0-3-4-16,0 4 6 0,2-1-6 0,-1 1 1 16,1-2 1-16,3 1-7 0,-1-1 3 0,-1 1-1 15,4-1-1-15,-2 1 4 0,5-1 2 0,0 0 3 16,-1 1 2-16,2-2 5 0,2 2-3 0,0 0 1 15,-1 0 1-15,1 3-7 0,3 0 7 0,-3 1-2 16,-2 1-2-16,0 0 4 0,1 2-6 16,-2 1 1-16,-1 2-2 0,-3 0-3 0,5 2-2 15,-2 2-4-15,0 0 4 0,-2 2-7 0,2 2 6 16,1 2 2-16,-5 0-1 0,4 3 7 16,-2 1-1-16,-2 2 2 0,-3 1 0 0,-1 2-1 15,-1 0 0-15,0 2 0 0,-6 0 0 0,3 0-3 16,-5 1 2-16,0 0 1 0,0-3-2 0,-1 0 5 15,-1 1-3-15,0-4 0 0,0 0 0 16,1-1-2-16,-2-1 0 0,1-3-2 0,0 2 4 16,1-4-2-16,-1 1 4 0,-2-1 0 0,6-2-1 15,-2 0 3-15,0-2 0 0,0 1 1 16,5-2 1-16,-2 0-1 0,3-2 4 0,-1 0 0 16,3 0 3-16,0 2 0 0,0-4 2 0,2 2 2 15,-1 0-3-15,0-1 2 0,1 0-5 16,-1 1-5-16,1 0-3 0,-1 0-5 0,3-1-1 0,-3 1-4 15,0 0 0-15,1 0-3 0,-1 0-2 16,1 0-2-16,-1 0-6 0,1-1 0 0,0 1 6 16,1 1 4-16,3-1 7 0,-1 1 3 0,4 0-4 15,0 0 0-15,-3 1-3 0,4-1 0 0,1 1 0 16,-1 1 3-16,0 1 0 0,-1-1 4 0,-1 3 1 16,2-3 0-16,0 2 4 0,3 1-3 15,-1-1 1-15,-1 2-2 0,5-2 0 0,-3 0 2 16,-1 0-2-16,-1 1 2 0,2-1-1 0,-1-1 0 15,-2 1-1-15,1-2 0 0,1 1-2 16,-2 1 0-16,0-2-3 0,-1-1-9 0,1 1-9 16,1-3-14-16,-5 1-18 0,3-1-18 15,1 0-24-15,-4-3-25 0,3 1-15 0,-1 0-38 16,-2-2-24-16,1-1-50 0,-3 0-79 0,-1-1-64 16,2-1-81-16,-3-2-21 0,-1 0 90 0,-1-2 402 15,-3 1 0-15,1-3 0 0,1 3 0 0,-3-4 0 16,2 1 0-16,-2 1 0 0,-1 1 0 15,2-2 49-15,-2 4 283 0,3-1 28 0,-3 1-6 0,3 2-21 16,0 2-28-16,-2 3-50 0,5-2-74 16,-2 2-90-16,2 2-93 0,-1 0-51 0,1 0 3 15,1 4 22-15,-1-1 37 0,1 1 24 0,0 3-1 16,4 0-1-16,-1 2 2 0,0 1-5 16,3 1-2-16,2-2-2 0,3 3-11 0,6 5 2 15,2-3 0-15,-6-7-1 0,1-4 8 16,-2-1 4-16,-3-2 5 0,2-1 5 0,-1-1 5 15,0-2 2-15,-3-1 0 0,1-5-2 0,-1 2-3 0,-2-4-4 16,2 1-4-16,0 1-3 0,-5-2-1 16,2 2-1-16,-2-2 2 0,-2 3 2 0,1 0 2 15,-2 0-1-15,-2 1-3 0,1-1-2 0,0 3-1 16,-1 0 3-16,-3 1 1 0,3 3 4 16,1 0 1-16,0-1-1 0,1 3 1 0,0-1-5 15,0 1-5-15,-1 1-8 0,1-1-12 0,-1 3-7 16,1-2-7-16,1-2-6 0,-1 3 3 0,0 3 4 15,0 0 5-15,1 8 7 0,0-1 1 0,0 1-1 16,2 2 3-16,2 3 1 0,-2 0-3 16,3 2 0-16,-2 3-2 0,0-3 3 0,0 3-1 15,-1 2 2-15,1-4-1 0,-2 4-4 0,-1-2 4 16,-1 0-1-16,-1 0 1 0,-1 1 2 16,-3 0-3-16,2-1 1 0,-3 1-2 0,4-4 1 15,-5-2 2-15,3-1-2 0,-3-1 2 0,2-2 0 16,-2-2-3-16,-1 0 0 0,2-2 1 0,-2-2-3 15,0-1 3-15,0-1-1 0,-3-2-3 16,6-1-3-16,-3 2 3 0,-2-4-1 0,0 0-3 16,-2 0-4-16,0-3-2 0,6 1 7 15,-2 0 0-15,3-4 5 0,-7 2-7 0,3-1-12 0,-1-2-1 16,0 0-2-16,-1-4 5 0,-2 2 1 0,5-3 3 16,0 0 1-16,1 2-1 0,0-4-5 15,4 0-5-15,1 1-1 0,2 0-9 0,2-1 0 16,1 1-1-16,6-1 4 0,1-1 15 0,17-10-3 15,4 4 7-15,1 2 6 0,0 5-4 0,-1 2 12 16,3-1 2-16,0 1 0 0,0 1 0 16,1 3 2-16,-5-2-2 0,0 1-6 0,-6 0 6 15,2 1-1-15,-2-1 2 0,-3 2 2 0,-3 1 0 16,-1-2 2-16,-2-1 1 0,0 1 2 0,-2 1-3 16,-3-1 2-16,-4 3 2 0,1-1-3 15,-1-1 7-15,-2-1-2 0,-2 2 1 0,3 0 3 16,-3 0-4-16,-1-1-2 0,0-1 0 15,-1 2 1-15,1 0 1 0,-1 0 1 0,0 0-3 16,-1 0-5-16,0 2 4 0,-1 0-5 0,-2-1 0 16,0 0 3-16,1-1-12 0,-4 1-1 0,2 2-5 15,-3 0-2-15,-2 1 2 0,-1 1 2 16,-4 0-1-16,2 3-2 0,-4-2 2 0,5 3-1 0,-2 2 0 16,-2-2 5-16,6 3-7 0,-1 1-1 15,2 1-3-15,4 2-1 0,-1 2 6 0,6-1 0 16,-1 0 4-16,1-1-2 0,1 2 2 0,0-4 0 15,5 0 3-15,-3-3 4 0,4-1-2 0,1 0 2 16,0-2 1-16,6 2-7 0,-2-4 8 0,1-1 0 16,-2 0 1-16,0-1 2 0,-2 0 0 15,2-4-2-15,-1 2 1 0,-1-1 4 0,-2 1-3 16,-3-1 4-16,4-1 0 0,-1-2-4 0,-3 1 2 16,3-1-2-16,-5-1-1 0,2 0 1 15,0-2 0-15,-2-1-2 0,-1 0 0 16,-1-2 4-16,1 4-5 0,-1-2 1 0,0 4-1 0,0-1-5 15,-1 1 6-15,1 0 1 0,0 1 1 16,-1 1 7-16,-1 0-8 0,1 0 2 0,-4 3-1 0,5-1 3 16,-1 2 2-16,0 0 2 0,1 0-4 15,0 1-10-15,0 1 5 0,0-1-6 0,0 0-2 16,0 1 3-16,0 0-13 0,-1-1-6 0,1 3 2 16,0 0 3-16,-1 4 7 0,1 1 7 0,-1 0-1 15,0 3-5-15,1-1 3 0,0 1 0 16,0 1 1-16,0 0 7 0,1 0-7 0,1 1-2 15,-1-2 1-15,3 1-3 0,1-3 5 0,-3-1 1 16,2 2 0-16,1-4-2 0,2 0 1 16,-3-2-1-16,3 2 2 0,-3-2 8 0,0-2-8 15,1 1 2-15,-3-2-4 0,4 0-2 0,-3 0 7 16,5-1 0-16,-6 0 3 0,4-2-3 0,-2 1 2 16,2-2 0-16,-2 0 2 0,4-1 6 15,-3-2-5-15,2-1 0 0,2 0-4 0,-2-4-7 16,0 1 6-16,1-4 1 0,2 1-2 0,0-3 1 15,-1 4-3-15,0-2-2 0,2 1 0 16,-1 4 4-16,-1 0-3 0,-2-1 2 0,1 4-2 0,0 0-8 16,0-2 9-16,-2 3-2 0,1 1 0 0,-1 1 5 15,-2 2-7-15,0-2-1 0,1 3 1 16,-2 0 2-16,2 2-4 0,-1-1 3 0,1 0-2 16,-1 2-4-16,3 1 3 0,-3 2 2 0,3 1 1 15,-2 0 3-15,3 1-3 0,-2 1-2 0,-2 0 1 16,2 2 3-16,-1 0 0 0,-2 2 0 15,2-2-1-15,-3 2-4 0,5 0 3 0,-5-3 1 16,0-1 2-16,0-2 3 0,0-2-5 0,-1 1-2 16,0-3 1-16,1-1 0 0,-2-1 1 15,0 0 2-15,0-2 0 0,0 0-2 0,0 1 7 16,0 0 1-16,0-2 5 0,1 2 2 0,-1-1-7 16,0-4-5-16,1-1-3 0,4 1-3 15,-3-4 2-15,1 0 3 0,2-1-1 0,-1-4-3 16,6 3 2-16,-3-3-1 0,0 1 1 0,0 0 4 15,1 1-4-15,0-1 0 0,0 3-1 0,-2 0-1 16,1 3 2-16,0 2 0 0,-1 1 0 16,-2-1-1-16,2 3-3 0,-2 0-3 0,0 1 1 15,-2 2 0-15,1 1-2 0,3 2 1 0,-3-1-2 16,4 2 1-16,-2 2 2 0,1 0 4 0,1 3 1 16,-3-1-1-16,-2 2 0 0,3-1-1 0,-1 1 2 15,2 1 5-15,-3-4-4 0,6 3 1 0,-6-4-2 16,4-2-2-16,-5 2 5 0,5-4 0 15,-4 1 1-15,5-4 1 0,1-1-1 0,3-3-9 16,3 0-18-16,2-2-33 0,9-1-70 0,-1 1-84 16,2-4-337-16,1-2-804 0</inkml:trace>
  <inkml:trace contextRef="#ctx0" brushRef="#br0" timeOffset="185983.0532">204 11289 1 0,'0'0'0'0,"0"0"0"0,0 0 263 0,0 0-24 16,0 0-57-16,0 0-33 0,0 0-34 16,0 0-33-16,0 0-25 0,0 0-12 0,0 0-6 15,0 0-10-15,0 0-6 0,0 0-10 0,0 0-6 16,0 0 4-16,0 0-2 0,0 0 0 0,0 0 32 16,0 0 27-16,4 5 12 0,-4-5-22 15,7 0-1-15,-4 0-54 0,-1 0-6 0,6 0 27 16,-1-1-28-16,-1 1 30 0,3 0-1 0,1 0 0 15,0 0-1-15,-1 0-1 0,2 1 0 0,4 1-1 16,-4-2 3-16,2 0 5 0,-2 0 4 0,1 1 3 16,4 0 1-16,-4 0-1 0,2-1 0 15,2 0 1-15,-2 2-1 0,1-2 0 0,-2 0-5 16,3 1-3-16,-2-1-1 0,2 0-4 16,-1 1-1-16,1-1-1 0,-2 0-2 0,4 1-1 15,-2-1 3-15,1 0-2 0,2 0-1 16,-5 1 0-16,4-1-2 0,0 0 1 0,-3 0 3 15,2 0-1-15,-5 0 2 0,6-1-1 0,-5 1-5 0,2 0 5 16,-1 0-3-16,2 0 1 0,-2 0 0 16,-1-1-3-16,4 1 1 0,-5 0-2 0,5 0 2 15,-4 0-1-15,4-1 1 0,-3 0 0 0,3 1-15 16,2 0 3-16,12-2-1 0,-5 0-2 16,0 1 14-16,-8-1-3 0,-4 1 1 0,5 1-2 15,-2-1-1-15,-1 1 0 0,0 0-1 0,0-3 3 16,1 2-2-16,2 1 0 0,0-1 0 15,-5 1 0-15,4-1 1 0,-5-2-2 0,5 2-1 16,-1 0-3-16,-2 0-2 0,1 2-1 0,-1-1 2 16,1 0 1-16,-2 0 0 0,4 0 2 0,-1 1-1 15,-1-1-1-15,2 1-1 0,-5 1-2 0,5-1 1 16,-3 0-2 0,2 0 2-16,1 0 0 0,-4-1 0 0,5 3 1 0,-2-3-2 0,2 0 2 15,-1 1-1-15,1 0-2 0,1 1 3 0,-2-2 1 16,2 1 2-16,-3-1 3 0,1 1 0 0,-1 0 4 15,0-1 1-15,-2 0 0 0,1 0-1 16,-2-1-2-16,3 1-5 0,-1 0-2 0,0 0 1 16,2 0-3-16,-4 0 2 0,5-1-1 0,-3 1-1 15,-1 1 1-15,-2-1 0 0,2 0 0 0,-4 0-1 16,0-1 1-16,0 1-2 0,-1 1 0 0,-3-1 2 16,0 0-3-16,-3 0 1 0,-2 0 1 15,-2-1 0-15,1 2 3 0,-1-1 1 0,0 0 0 16,0 0 0-16,0-1 0 0,0 1-1 0,0 0-2 15,0 0 2-15,0 1-3 0,-1-1 1 16,1 0 1-16,0 0-3 0,0 0 6 0,0 0-3 16,0 0 2-16,0-1-1 0,0 1-3 0,1-1-2 15,-1 1-2-15,0 0-2 0,0 1-4 0,1-1 4 16,4-1 0-16,-2 1 0 0,5-2 6 16,-1 1-4-16,-1 1 2 0,2-1 0 15,-3-2-3-15,1 2 0 0,1 1-2 0,-2-1 2 16,3 1-2-16,-3 0 3 0,1-1 1 0,-1 0-2 0,-1 1 4 15,-2-2-1-15,2 2-2 0,0 0 3 0,-3-1-6 16,0 1 2-16,0-1 0 0,1 1 1 0,1 1 2 16,-2-2 0-16,0 1 2 0,0-1-2 15,0 0 5-15,-1 1 0 0,0-1-1 0,0 1 6 16,0 0-3-16,0 0 2 0,0 0 2 0,0 0-2 16,0 0 1-16,0 0-2 0,0-2-2 15,-1 0-7-15,0 0 3 0,-1 1-4 0,-1-1-2 16,0-2 0-16,0 3-6 0,-3-3 0 0,2-1 0 15,-5 1-2-15,-2 1 4 0,0-1 0 16,-3 0 3-16,0-1-1 0,-4 1 5 0,4-1-2 16,-4 1-2-16,4 0 4 0,-4 0-8 0,5 1 5 0,-3 0 1 15,3 0-3-15,1 1 7 0,-2-2-2 16,3 2-1-16,-2-2 1 0,1 0 2 16,2 2-3-16,1 1-3 0,1-2 6 0,0 2-9 15,3 0 7-15,-1-1 0 0,3 1-1 0,-1-1 7 16,0 1-4-16,3 1 2 0,-1 0 3 0,1-1-3 15,1 1-1-15,1 0-4 0,-1 0 0 0,0 1-5 16,0-1 3-16,0 1-3 0,1-1-9 16,-1-1 1-16,1 2-11 0,0-1 6 0,1 3 10 15,4-1 4-15,0 0 13 0,2 3-3 0,4-1 0 16,1 1-5-16,1-1 3 0,-1 0 0 0,2-1-3 16,-3 1 9-16,1-1-8 0,2 2 1 0,-1-2 2 15,-3 0-7-15,3 1 3 0,-2 0-1 16,-2-1 1-16,0 1-2 0,1 1 3 0,-2-2-1 15,0 1-2-15,-2-2 7 0,2 1-5 0,0 1 0 16,-1-1 1-16,1 1-7 0,-4 1 5 0,3-1-1 16,-1-1 0-16,-3 1 0 0,2-2 2 15,-4 0-1-15,0 2 1 0,-1-1 3 0,2-2-4 16,-1 1-2-16,-2 1 4 0,1-1-8 0,-1 2 4 16,0-2 1-16,-1 2-3 0,1 0 7 15,-2 1-2-15,-1-2 2 0,1 2-2 0,-1 3 2 16,-4-1-1-16,1 0 1 0,-1 0 2 15,-2 2-6-15,-2-2 4 0,0 2 0 0,-3 0 0 16,1-1 4-16,1 1-3 0,-3-2 0 0,3 0-2 16,0 3 1-16,1-4-3 0,1 1-1 0,-1 0 2 15,3 2-8-15,-1-3 7 0,2 0 0 0,1-1-1 16,-1-1 7-16,5 0-5 0,0-2 0 0,-2 1 2 16,1 0-3-16,1-2 1 0,0 2-1 0,-1-1 0 15,0 0-3-15,3 0 2 0,-3-1 2 16,1 0-2-16,0 1 3 0,2-2-1 0,0 1 2 15,-1-1-1-15,1 0 0 0,0 0 1 0,0 0-1 16,1 0 6-16,-1-1-3 0,-1 1 5 0,1 0 4 16,0-1-3-16,1 1 6 0,-1 0-4 15,0 0-1-15,0 0-1 0,0 1-7 0,0-1 5 16,0 0-3-16,0 0 1 0,0 0 2 0,-1 0-2 16,1 0 0-16,0-1-4 0,0 1 5 15,0 0-5-15,0 0 1 0,0 0 0 0,0 1-5 16,0-1 1-16,0 0 1 0,0 0 0 0,0-1 1 15,-2 1 0-15,2-1 0 0,0 1-3 0,0 0-2 16,2 0-19-16,-2 0-30 0,0 0-60 16,0 0-148-16,-2 0-248 0,0 1-697 0,-5-2-219 15</inkml:trace>
  <inkml:trace contextRef="#ctx0" brushRef="#br0" timeOffset="189793.3423">350 10489 1 0,'1'-1'0'0,"0"-1"0"15,0-1 257-15,-1 1 33 0,4-3-53 0,-3 2-34 16,-1 1-17-16,0-1-25 0,0 0-9 0,-1 1-3 16,1-1-11-16,0-1-10 0,0 2-6 0,-4-1-18 15,4 1-11-15,-1 0-12 0,1-1-10 16,0 1-4-16,-1 0-9 0,0-1-6 0,1 2-11 16,-1-1-2-16,1-2-2 0,-1 2 0 0,0 0-1 15,0 0-6-15,-2-1-3 0,1 1-4 16,1 0 2-16,0-1-3 0,-2 0-2 0,-1 0-1 15,2 0-6-15,0 2 3 0,0-1 0 0,-3 0 1 16,3-1 1-16,1 2-7 0,-2-1-3 0,-2 1-4 16,4 0 3-16,-1-1-3 0,-3 1-1 0,3 1-3 15,-6 0-5-15,5 0 4 0,0 0 1 16,-3 1 0-16,2-1 4 0,-3 3-4 0,3 0-4 16,-4-2-1-16,0 4 1 0,4-2 1 0,4-3 3 15,-6 7 29-15,6-7-32 0,0 0 31 0,0 0-2 16,0 0-28-16,-22 24 31 0,22-24-31 0,0 0-1 15,0 0-1-15,-22 32-1 0,22-32 3 16,0 0-1-16,-18 31 4 0,18-31-5 16,-17 26 3-16,17-26 0 0,-13 30-1 0,13-30 3 15,-11 32-2-15,11-32-1 0,-13 34-1 0,13-34 1 16,-10 34 1-16,10-34 2 0,-8 34 3 0,8-34-2 16,-7 33 0-16,7-33 1 0,-2 31-4 0,2-31 8 15,0 31-5-15,0-31 1 0,6 28 0 0,-6-28-3 16,5 30 3-16,-5-30 2 0,11 26 3 15,-11-26-1-15,15 26 1 0,-15-26-3 0,14 27 2 16,3-1-23-16,2-4-1 0,-5-1 1 0,7-4-1 16,-3-4 24-16,2 0 7 0,-1-5 2 15,-2-3 3-15,7-4-2 0,-3 1-2 0,3-2-3 16,-2 0-2-16,4-2 1 0,-2-1-2 0,1-1 0 16,-1-1 0-16,-4 0-3 0,1-1 3 0,-1-1 1 15,-2-2 4-15,-4 0 3 0,1 0-2 16,-2-1-1-16,-3-1-3 0,-1 0 1 0,-4-1-3 15,3-3 1-15,-1 3-2 0,-4-2-5 0,-2 2 2 16,0-1 1-16,-1 2-3 0,0-1 5 0,-2 1-4 16,1 1-2-16,-1 0-1 0,-4 2-1 15,2 0-1-15,-3 1 1 0,3 0-2 0,-3 0-3 16,0 2 2-16,3 0-3 0,-5 2 0 0,2 0 4 16,3 0-6-16,-4 2-2 0,4 0-6 0,-4 1-5 15,1 1-2-15,3 1 0 0,-4 2 6 0,0 1 1 16,3 2 5-16,-3 3 3 0,0 0 2 15,3 1 2-15,-4 2-1 0,1 2 0 0,3-3-1 16,-1 5 1-16,3-1 1 0,-2-2 2 0,3 1 0 16,2 0-2-16,0-3 3 0,0 2-1 15,3-3 0-15,3 0 6 0,-2-3-4 0,3 0 1 16,1-1 2-16,2-1 2 0,-1-1 2 0,-2-2 4 16,3-2 1-16,5 1-2 0,-5-2 1 0,1-2-3 15,-1 0 0-15,1-2 6 0,0 1-5 16,-2-2 3-16,-1-1-1 0,-2 1-2 0,3-1 3 15,-1-1 0-15,-4-1 1 0,3 1-1 0,-5-1-1 16,5-1-2-16,-5 1-2 0,3 0 2 0,-3-1-3 16,-1 1 0-16,0-2-1 0,0 5-2 15,-1-1 4-15,0 0-1 0,0-1 3 0,-1 3 0 16,1 0-1-16,-1 2-2 0,0-1-2 0,1 1 3 16,-1 1-3-16,1 0-1 0,0 1-3 15,-1 0-11-15,1 0-2 0,0 0-7 0,0 1-8 0,0-1-5 16,0 1 4-16,0 1 7 0,0 1 7 15,-3 1 14-15,3 1-2 0,0 2 3 0,0 0 0 16,0 1-2-16,-1 1 2 0,1 1 0 0,1-3 0 16,-1 4 3-16,0-4-2 0,3 4-1 15,-3-3-2-15,1 2 1 0,1-1 0 0,0 0 3 16,0-1 0-16,3 2-1 0,-3-3 2 16,4-2 0-16,-1 4 0 0,1-4 3 0,-2-1-2 0,2-1 1 15,0 1 0-15,2-1 4 0,0 0 2 0,0-3 0 16,-3 0 5-16,5-2-8 0,-1 1 5 15,-1-2-1-15,1-1-3 0,-2 1 5 0,1-1-6 16,1-2 1-16,1 1-3 0,-2-3-1 0,-2 2 2 16,2-2 0-16,1-1 2 0,0 0-2 0,-2-1-2 15,-1-1-1-15,3 1-1 0,-2-2 4 16,-1-3-5-16,1 4 3 0,-1-2-3 0,-3 2 0 16,4-1 2-16,-4 2 1 0,-2 0 2 0,0 0-4 15,-1 2-1-15,-1-1-2 0,1 2 0 0,-2 0 4 16,-3 0-6-16,1 1 1 0,1-1 0 0,-3 1-4 15,2 0 4-15,-2-1-1 0,-2 1 2 0,2 2-1 16,-1-1 1-16,0-1-3 0,3 4 0 16,-2-1 3-16,3 0-5 0,-2 2 4 0,1 0-2 15,3 1-5-15,0 0 1 0,1 0-6 16,0 0-5-16,1-1-8 0,-1 2-1 0,0-1 2 16,2 2 5-16,2-1 13 0,1 3 2 0,2-1 6 15,1 3 3-15,-2 0-6 0,6 0 6 0,3 2-1 16,-4 1-1-16,3 0-7 0,14 8-2 15,-7 1-3-15,-3-5-3 0,-7 0 14 0,1-3-6 16,-2 2 5-16,-2-2 2 0,0 1-4 0,-4-1 5 16,2-1-2-16,-4 3-1 0,-1-3 4 0,1 1-5 15,-1-2 0-15,-1 1-1 0,4 0 1 16,-4 0-1-16,0-1 3 0,0-1 2 0,0-1-4 16,0 0 3-16,0 0-2 0,1-1 0 0,0 0 4 15,0-1-5-15,0-1 1 0,1 0-2 16,2 3 1-16,-1-3-3 0,-2-1 6 0,1 0 4 0,2 0-6 15,-2-2 7-15,0 1-4 0,0 0 0 0,1-1 5 16,-1 0-3-16,0-1 1 0,1-2 1 16,5 1-2-16,-2-1 4 0,-1-1 0 0,3-3 1 15,0 2-4-15,-2-2 1 0,4-2-2 16,-2 1-1-16,2-2 5 0,-1-1-8 16,0-1 5-16,3-1-1 0,-3-3-2 0,-2 3 5 0,-2-4-3 15,5-1 2-15,-1 1-2 0,-2-2 2 0,-1 0-4 16,3-1-3-16,-2 0 6 0,1 1-10 0,-4-1 7 15,3-1 0-15,-3-2-4 0,-2-1 8 16,2 2-4-16,-2-1 3 0,-1 0-2 0,-1 2-2 16,0 1 1-16,-1 2-3 0,-1 0 3 0,-3 1-6 15,3 3 5-15,-5-2 1 0,4 2-3 0,-1 1 8 16,-2 0-4-16,-1 2 1 0,3-2 1 16,-3 3-4-16,4-1-1 0,-4 2-2 0,5 1 1 15,-2 0-6-15,-2 1 8 0,4 1 1 0,-3-1-5 16,2 3 13-16,2-1-10 0,0 3 2 15,0-1 2-15,0 1-7 0,1 1 3 0,0 1-3 16,0 0 3-16,0 0-5 0,-1 1 1 0,1-1-2 16,0 0-9-16,0 1 3 0,0-1-8 15,0 4 4-15,0 0 6 0,-3 3-1 0,3 4 6 0,0 0-1 16,0 3 3-16,0 1 1 0,0 0 3 16,0 3 1-16,-1 0-3 0,1 2 8 0,-1 1-5 15,1 2-3-15,0 2 7 0,-1 0-10 16,1 1 4-16,-1-1-1 0,1 1-1 0,1 0 3 15,0-2 0-15,-1-1 1 0,1-3-2 0,0-2 2 0,3 1-1 16,-1-2-2-16,-1 1 5 0,4-4-6 16,-3 1 2-16,0-1 3 0,3-1-4 0,1-3 7 15,-3 1-1-15,4-3 0 0,-4-2-2 0,4 4 4 16,0-5-6-16,1 1-1 0,-2 1 1 16,1-1-14-16,1 0-19 0,4-2-36 0,2 2-78 15,4-3-135-15,5-1-712 0,5-2-672 0</inkml:trace>
  <inkml:trace contextRef="#ctx0" brushRef="#br0" timeOffset="193253.6113">1469 10713 1 0,'0'-2'0'0,"1"-1"0"0,-1-2 0 0,2 2 0 16,-2-3 0-16,2 3 0 0,-2-1 0 0,1 2 87 16,0-2-6-16,0 3-14 0,0-1-6 15,-1 0 6-15,0 2-7 0,2 0 6 0,-2-1 0 16,2 0 6-16,-2 0 0 0,0-2-6 0,0 2-4 16,-2 0-4-16,4 0 10 0,-2 1 22 0,0-2 22 15,0 2 6-15,0 0 0 0,0-1 0 0,0 0-2 16,0 0 7-16,-2 1 4 0,2-1-9 15,-2 0-10-15,2-1-9 0,0 1-8 0,0 1-8 16,0 0-7-16,0-1-7 0,0 2-8 0,0-1-5 16,0 0-6-16,0 1-7 0,0-2-9 0,0 2-9 15,0-1-8-15,0 0-10 0,0 0-3 0,0 2-4 16,0-2-4-16,0 1 0 0,-1 0-6 16,1-1-4-16,0 0-5 0,0 0-2 0,0 1 6 15,0 0 6-15,-1 3 6 0,1 2 4 0,0-1-1 16,0 2 2-16,0 0-2 0,0 2 5 15,-1 1-2-15,1 0 0 0,0-1-1 0,1 1 1 16,-1-2 2-16,0 0 0 0,1 0 2 0,0 3-3 16,3-3-1-16,1 1 3 0,-3-2 3 15,5-1 2-15,-4 0 2 0,4 1 1 0,-3-2 0 16,3 1-1-16,2-4 6 0,-4 1 0 0,3-1 5 16,-1 0 1-16,0-2 0 0,0 0 2 0,2-3 1 15,0 0 2-15,0 0 1 0,-2-2-2 16,0-1-4-16,2-1-3 0,-1-1-1 0,-4 0-3 15,3-1-1-15,-4 1-2 0,3 2-4 0,-3-3 2 16,0 2-1-16,2 1 3 0,-3-1 1 0,-2 0-3 16,0 1-2-16,0 0-3 0,0 2 1 15,0-2 0-15,-2 2 3 0,0 0-5 0,1 2 0 0,-1-1-1 16,0 0-2-16,1 1 3 0,0-2 1 16,0 2-7-16,0 1 2 0,1 1-4 0,0-1-1 15,0 1 3-15,0 0-2 0,0 0-1 16,0 2-7-16,0-2-3 0,0 1-6 0,1 0-6 15,-1-1-2-15,-1 1 0 0,2 4 4 0,-1-1 6 16,1 1 9-16,-1 3 5 0,1 1 1 16,0 1 3-16,1 2-3 0,0-1-1 0,-1 4-1 15,3-2 3-15,-4 4 3 0,1-1-4 0,2 1 2 16,-1 2-2-16,-1 2-2 0,0 2 4 0,0 2 1 16,0-2-1-16,-1 2 2 0,0-1-4 0,-1-1 0 15,1 0 1-15,-1-4 4 0,0 1-5 0,1-4 2 16,-1-1-4-16,-1-1-4 0,0-1 9 15,1-1 0-15,0-3 2 0,-3 3 3 0,3-4-4 16,-3-1 0-16,2 0-1 0,1-2 5 0,-2 0-2 16,-1-1 2-16,2-2 0 0,-1-1 1 0,-1 0 4 15,2-1 2-15,1 0 6 0,-1 0-2 0,-5-2-1 16,3 0-3-16,-3-2-6 0,3-2-2 16,-3-1-1-16,-2-2 1 0,5-1-4 0,-3-2-6 15,5 1 4-15,-5-2-2 0,6 0 3 0,-2-2 4 16,0 1-8-16,6-1-2 0,-2-2 0 15,0 1-4-15,1 3 1 0,3-2-3 0,-1 1-4 16,4 0-4-16,3-1 3 0,0 1 3 0,4 0 3 16,1-1 8-16,0 3-6 0,1-2 3 15,2 2-2-15,1-1-1 0,-1 5 5 0,1 0 3 0,-5-2 2 16,-1 5 0-16,0-1 0 16,-1 1-2-16,2-1 2 0,-3 2 3 0,2 0-3 0,-2 1-5 15,-4 0 1-15,0 1-3 0,-1 1 4 0,-5 0 2 16,1 1-2-16,-1 0-3 0,-1 0 0 15,-1 0-3-15,0 0 2 0,0 0 8 0,-1 0-6 16,1 0 1-16,-2 0-2 0,2 0-7 0,0 1 6 16,0-1-4-16,0 0-9 0,-2 0-4 0,2 1-26 15,0 0-56-15,0 2-84 0,0-1-176 16,0 0-445-16,-1 1-719 0</inkml:trace>
  <inkml:trace contextRef="#ctx0" brushRef="#br0" timeOffset="195493.4198">136 9964 1 0,'0'0'0'0,"0"0"0"0,0 0 264 0,0 0-16 15,0 0-74-15,0 0-59 0,0 0-27 0,0 0-9 16,0 0 7-16,0 0 12 0,0 0 8 0,0 0 11 16,0 0 6-16,0 0 1 0,0 0-2 15,0 0-1-15,0 0-4 0,0 0-8 0,0 0-8 16,0 0-21-16,0 0-17 0,0 0-21 0,0 0-17 15,0 0-12-15,0 0-16 0,0 0-11 0,0 0-17 16,0 0-14-16,0 0-15 0,0 0-12 0,0 0-4 16,0 0-12-16,0 0-11 0,0 0 47 15,0 0 66-15,0 0 51 0,0 0 38 0,21 5-22 16,-11-4-75-16,2-1-17 0,3 0-5 0,-1 0 0 16,6 0 31-16,0 0-2 0,2 0 1 15,-4 0 0-15,3 0 0 0,0 0 4 0,0 0 1 16,1 0 0-16,2 0-1 0,-2 0-1 0,0 0 0 15,-1 0 0-15,-1-1 2 0,0 1-5 0,0 0-3 16,-1 0-2-16,0 0-2 0,-3 0 2 0,2 1 0 16,0-1 4-16,-4 0-2 0,5 1 1 15,-3-1 2-15,0 0-1 0,2 2 6 0,-4-2-2 16,4 0 1-16,0 0-1 0,2 0-2 0,-3-2 3 16,0 2-1-16,3 0 2 0,-1 0-5 0,1-1 1 15,-3 1-3-15,0 0 0 0,1 0-4 16,2 0-6-16,11-1 0 0,-2 0-3 0,-6 0 4 15,-3 2 4-15,-1-1 0 0,1 0 3 0,-1 0-1 16,1 0-3-16,-1 0 1 0,2 0-1 16,0 1 2-16,0-1 0 0,-2 0-2 0,0 0-1 15,1-1-2-15,0 0 5 0,0 1 2 0,-1-2 2 16,2 1-2-16,0 0-4 0,0 1-2 16,-2-1-3-16,-2 1 5 0,0 0-3 0,1 0 1 15,-5 0 0-15,5 0-4 0,-3 0 3 0,3 0 1 16,0 0 0-16,-5-1 4 0,5 1-3 15,-4-1-3-15,3-1 1 0,-3 2 0 0,4-1 1 0,-4 1 1 16,3-2-1-16,0 1-3 0,-2 1 2 0,3-1 2 16,-3 1-2-16,0 0 7 15,-2-1-5-15,1 1-1 0,-2 0-2 0,3 0-2 0,0 0 1 16,-1 0 2-16,3-1-1 0,-2 1-2 0,3-1 0 16,-4 1 1-16,0 0 2 0,-1 0 2 0,1 0-3 15,0 0-1-15,-2-1-1 0,1 1 2 16,-2 0 0-16,-1-2 2 0,3 2 1 0,-5-1-4 15,-2 0 2-15,2 1-1 0,-6 0 0 0,3 0 3 16,-2 0-3-16,-2 0-2 0,-1 0 1 16,1 0-2-16,-1 0 3 0,-1 0 2 0,1 0 0 15,0 0-4-15,0-1-1 0,0 1 0 0,0 1-3 16,0-1 5-16,0 0-2 0,0 0-1 0,0 0-2 16,1 0-1-16,-1 0 2 0,0 0 0 15,0 0 5-15,1 0 0 0,2 0 1 0,3 0 1 16,-1 1-3-16,1-1 4 0,1 1-2 0,-4-1-1 15,3 0-1-15,-2 0-3 0,4 0 2 0,-2 0 2 16,0 0 2-16,-1 0-1 0,1 0-1 0,0 0-2 16,-2 0 0-16,2 0 3 0,-2 0-2 15,-3 0 1-15,0 0 0 0,-1-1-3 0,0 1 7 16,0 0 1-16,0 0 5 0,0 0 4 0,0 0-2 16,0 0 2-16,-1 0 1 0,1 0 1 15,0 1 0-15,0-1-1 0,-1 0 0 16,1-1-1-16,0 2 2 0,-1-2 4 0,1 1 0 15,-2 0-4-15,-1-1-10 0,-1 0-10 0,1-1-11 0,-3-1-1 16,1 0-1-16,-4-2 2 0,-2 0 3 16,-2 1-1-16,-1-1 4 0,2 0 1 0,-5 0 1 15,-1 0 3-15,-2 0-4 0,0 2 0 16,-3-1-1-16,2 0 2 0,-2 0 1 0,2 0 4 0,-3-1 0 16,1 0-4-16,3 1 2 0,2-2 2 15,1 3-3-15,0-1 4 0,2 0-2 0,-1 0-2 16,2 1 4-16,3-1-1 0,-3 0 2 0,4 2 3 15,5-2 1-15,-3 2-3 0,1 1 3 0,3-1 0 16,1 0 3-16,1 2 6 0,0-1-1 0,2 1-2 16,0 0-5-16,0 0-6 0,2 1-2 15,-2-1 0-15,0 0-1 0,0 0-6 0,0 0-3 16,2 0-8-16,-1 0-7 0,-1 2-3 0,2-2 4 16,0 2 9-16,2 0 12 0,2 2 10 0,2-1 5 15,3 2 0-15,1-2 2 0,4 1-4 0,0-1-2 16,3 0-1-16,-1 1-3 0,1 0 3 15,-5 1-2-15,5 0-2 0,-2-2-2 16,-1 2-2-16,3 0 4 0,-1-2 2 0,0 2-1 16,-4-2 1-16,4 0-2 0,-5 1-2 0,1-1-1 15,-4 2 2-15,-3-1-1 0,3 0 0 0,-3-2 1 16,-3 2-4-16,3-1 1 0,-4 1 2 0,2-1 0 16,-2 2 2-16,-3-3 0 0,3 0-4 0,2 1-1 15,-2 0 2-15,-2 2 0 0,5-3 0 16,-4 2 2-16,-1-1-5 0,2 0 4 0,-2 1 0 15,2-1 0-15,-3 1 2 0,1-2-3 0,0 4-1 16,-1-3-2-16,1 1 1 0,-1 1 2 0,-1-1 0 16,0 1 2-16,-1 0-1 0,0-1 2 0,-2 2 1 15,0 0 2-15,-3 1 5 0,-4 0 0 0,1 1 1 16,-5 1 0-16,-1-2-1 0,-3 2 1 16,-1 1 1-16,1-1 0 0,0-1-5 0,2 1 1 15,-1-1-3-15,0 2-1 0,1-3 3 16,2 1-2-16,2-2-1 0,1 1-2 0,4-2-2 15,-1 0 1-15,2 0 3 0,5 0-1 0,0-3-3 16,-3-1 6-16,5-1-6 0,-1 2 3 16,1-2 4-16,0 0-3 0,-1 0-2 0,1 0 1 15,0 0-3-15,1 1 4 0,-1-1 2 0,1 0 0 16,-2 0 2-16,2-1-1 0,-1 1 0 0,0-2-4 16,2 4 4-16,-4-2-6 0,2 0 2 0,0 0 1 15,0 0-4-15,0 0 2 0,0 0 2 0,0 1 1 16,0-2 0-16,0 1 1 0,0-2-3 15,0 2 0-15,0 0 3 0,0 2-2 0,0-2 2 16,0-2-1-16,2 2-4 0,-2 0 6 0,0-1-4 16,0 1-7-16,0 0-48 0,0 1-46 0,0 2-160 15,2 2-601-15,-2 1-783 0</inkml:trace>
  <inkml:trace contextRef="#ctx0" brushRef="#br0" timeOffset="201340.0535">392 9143 1 0,'0'-1'0'0,"0"-2"0"0,0 1 0 16,-1 0 0-16,1-2 0 0,0-1 0 0,0 1 0 15,-1 0 142-15,0 1 18 0,1 1-3 0,-1-1-4 16,1-1-7-16,-1 1-3 0,-3 1 8 0,4-3 7 16,-1 2 1-16,1 2-8 0,-1-3-12 15,0 1-4-15,0 0-17 0,0-1-3 0,1 2-3 16,-1-3-11-16,1 3-6 0,-1 1-8 0,-2-2-7 15,3 2 0-15,-1-1-2 0,1 2-3 0,0-1-18 16,-1 1-17-16,0 0-17 0,1 0-15 16,0 0-3-16,0 1-5 0,0-1-3 0,0 1-9 15,0-1-4-15,0 1-3 0,0-1-7 0,0 1 2 16,0-1 0-16,0 3 5 0,0-1 8 0,-1 0 8 16,1 4 8-16,-1-1 0 0,0 2 3 15,-3 0-4-15,2 6-1 0,2-4 3 0,-2 5-2 16,1 0 7-16,-4 0-4 0,2 2-1 0,2 0-1 15,-2 2-7-15,-2 1 8 0,3 0 2 0,-4 1 3 16,3 0-2-16,-1 1-6 0,-3-1-2 16,4 2-2-16,-3-2 8 0,3 2 1 0,-4 1 2 15,-1-2-1-15,4-1-9 0,-3 0 5 0,3-1-1 16,-3-1 2-16,4 0 2 0,-4-3-4 16,4-1-3-16,-4 0-1 0,5-2 5 0,1-1-2 15,-2 0 0-15,-1-2 0 0,2 1-6 0,1-2 5 16,0-2 0-16,0 1 2 0,1-2 0 0,-3-2-2 15,1 0-1-15,2-1-3 0,0-1 4 16,2 0 1-16,-2-1 3 0,0 0 3 16,0 2-1-16,0-2 5 0,3 0 4 0,-3-2 3 0,1 2 3 15,-1 0-8-15,0-1-6 0,0 1-1 0,2 0 3 16,1 0 7-16,3-1 3 0,4 1-2 16,0-1-8-16,2 0-1 0,0 0-2 0,7-1 1 15,0 1 4-15,-1-1-8 0,1 1 0 0,-3 0-5 16,3-1 2-16,0 1 2 0,-2 1 0 0,-2-1 1 15,3 0-4-15,-4 1 1 0,0-3 3 0,0 3-2 16,-3-1 4-16,-2 0-3 0,0 1-4 16,-4-1-1-16,2 1 0 0,-1 0 2 0,-2 0 1 15,-2 0 0-15,-1 0-3 0,2 0 0 0,-1 0 1 16,-1 0 0-16,-1 1 6 0,0-1-4 0,-1 0-3 16,1 0 0-16,0 0-3 0,0 1 5 15,0-1 2-15,-2 0 1 0,2-1-5 0,0 2-2 16,0-1-7-16,0 0-11 0,-3 0-3 0,3 0-16 15,0 4-43-15,0-3-53 0,0 1-83 16,3 2-136-16,-1-2-193 0,-1 3-312 0,0-2-47 16</inkml:trace>
  <inkml:trace contextRef="#ctx0" brushRef="#br0" timeOffset="203257.682">875 9487 1 0,'1'-1'0'0,"-1"-2"456"15,1 1-59-15,1-3-52 0,-2 1-55 0,1 0-60 16,0-1-42-16,-1 2-37 0,1-2-26 0,-1 0-15 16,0 1-15-16,3 1-17 0,-3-1-8 15,0 3-12-15,-3-2-8 0,3 0-4 0,-1 0-12 16,0 2-6-16,0-1-6 0,-2 1-4 0,1-2 1 15,-3 1 0-15,2 1 2 0,-2-1-1 0,2-1-1 16,-4 2-2-16,4-1-1 0,-6 1 2 16,5-2-5-16,-3 2-3 0,0 1-1 0,1 0-3 15,-2 0 3-15,1 0-2 0,2 1 0 0,-3 2-4 16,-1-2-3-16,5 1-2 0,-3 0-2 16,-2 2 6-16,3-1-3 0,-2 1-3 0,0 2 0 0,1 1-8 15,1-1 7-15,-2 1 1 0,1 1 4 16,2 1-2-16,-2 1-2 0,3 0 1 0,-3 0-2 15,4 2 5-15,-2-1-2 0,2 2 0 0,0-1 0 16,-1 1-3-16,3-4 2 0,0 3 3 0,1-1 2 16,1-1 0-16,1-2 2 0,2-1-3 15,-1 1 0-15,0-1 4 0,3-2 0 0,-3 0 1 16,4 1 0-16,-4-3 0 0,4 1 4 16,-4-2 5-16,4-1 6 0,-3-1 5 0,4 0-2 15,-2-1-3-15,-2 0-5 0,3-1 3 16,-2-2-2-16,3-2 3 0,0 2 0 0,-3-1-4 0,3-1 1 15,-2-2-1-15,-1 1 0 0,3 0 0 0,-5-3-3 16,5 1-3-16,-5 0-2 0,4-2 3 16,-4 1-1-16,2-1 0 0,-2 1 1 0,-1-2-7 15,3 1 1-15,-2 2 0 0,-2-1 0 0,3 1 6 16,-1-1-5-16,-1 2 1 0,-2 3-3 0,1 0 1 16,-1 0 3-16,1 3-1 0,-1 1 1 15,-1 0-10-15,2-1-2 0,-2 2-6 0,1 2-4 16,0-2-3-16,0 0-12 0,0 1-4 0,-1 0 2 15,1 3 9-15,0 1 14 0,0-2 7 0,0 2 3 16,-2 1-3-16,2 2 1 0,0 2-1 0,0-2-2 16,2 3 6-16,-2-1-6 0,0 3 3 15,2-3-1-15,-1 3-2 0,3-2 3 0,-1 2 1 16,-2-4 1-16,4 3-2 0,-2-3 3 16,-1-1-2-16,3 1 3 0,0-4 3 0,-3 1-3 0,4-2 1 15,-2 1 0-15,2-2-2 0,-2 0 6 16,3-1 2-16,1-1 4 0,-3-1-4 0,12-1 1 15,-5-1-11-15,-1-2-4 0,1-2 6 16,-5 2-5-16,3 1 9 0,-2-2 1 0,-2-1-5 0,2 0 2 16,0 0 4-16,-2 2 2 0,-1-3 2 15,2-1 1-15,-3 1-6 0,1-1 1 0,-2-3-1 16,0 2-3-16,2-1 1 0,-2 0-2 0,-2-1-2 16,5 0 2-16,-3 0 1 0,-1 0 2 15,3 1-1-15,-3-4-2 0,0 5-2 0,-2-2-4 16,2 2 5-16,1 1-2 0,-2-1 2 0,0 3 2 15,-1-1-7-15,1 1 3 0,0 3 2 0,-1-1 1 16,0 3 3-16,0-1-3 0,0 2-2 0,0-2-2 16,0 4 0-16,0-2-4 0,0 1-4 15,-1 0-3-15,1-1-16 0,-1 1-6 0,1-1-6 16,0 3 5-16,0 1 14 0,-1 2 9 0,1 2 9 16,-1 2-1-16,1 1-1 0,0-1 2 15,0 1 2-15,0 0 1 0,0 1-4 0,0-2 4 16,1 1-2-16,0 1-2 0,1 0 7 0,-2-3-7 15,1 4 2-15,1-1 0 0,2 1 1 0,0-3 0 16,-4-2 1-16,3 2 3 0,1-5-3 16,-1 1 3-16,-1 1-3 0,3-3-1 0,-2 0 6 0,-2-1-6 15,5-1 4-15,-3-2 1 0,0 2 1 16,5-2 6-16,-3-2 3 0,-1 0 2 0,0-2 0 16,4-1 0-16,1-2-5 0,0 0-3 0,1 1 5 15,-4-4-10-15,0 1 4 0,-1 0 2 16,-1-4-7-16,4 3 6 0,-5-2-2 0,3 1-1 15,-2-1 0-15,-3 2 1 0,4-1-2 0,-2 5-3 16,-2-1 4-16,0 0-3 0,0 2 0 0,2 0 2 16,-3 1-6-16,2 0 5 15,-2 1 2-15,1-2 0 0,-1 3 2 0,-1-2-3 0,1 2-2 16,0 1-3-16,0 0 5 0,1 1-4 0,-1 0 1 16,0 0-1-16,0 1-4 0,0-1 2 0,0 0-1 15,0 0-1-15,0 0-1 0,-1 0-5 0,2 1-6 16,-2-1-4-16,2 1 0 0,-2 0-4 15,1-1-1-15,0 2-2 0,-2-1 1 16,4 1 10-16,-2 4 7 0,1-1 9 0,-1 1 1 16,1-1-2-16,-1 2-1 0,1 0-2 0,0 0 1 15,-1 1-3-15,1 1 6 0,-1 0 1 0,1 1-4 16,1-2 2-16,1 1-1 0,-2 0-1 16,0-1 4-16,0-1 0 0,-1 1-4 0,0-1 0 0,5 0 0 15,-4 1 2-15,0-2 2 0,1-1 3 0,-2 1-6 16,1 1 7-16,1-1-6 0,2-1-1 15,-2 0 5-15,-1 1-9 0,0-3 6 0,1 2-1 16,2-1-2-16,-2-2 5 0,-1 0-1 16,0 1 0-16,1-2-1 0,2 3 3 0,-2-4-1 15,0 3-2-15,-1-2 4 0,3-1-5 0,0 2 1 0,-3-2 2 16,0 0-1-16,0 0 4 0,0 0 1 16,3 0 4-16,-2-2-5 0,-1 2 3 15,1-1-4-15,2 0-3 0,-1-1 6 0,-2 2-9 16,2-3 7-16,2 2-1 0,-2-2-5 0,3 1 8 15,-2-1-3-15,3-2 3 0,-3 0-1 0,4-1-2 16,-4 1-2-16,3-2-2 0,0 0 4 0,-2-1-4 16,3 1 2-16,-1-2 0 0,-3-2-3 15,3 2 8-15,-2-1-3 0,3-1 1 0,-1 0-1 0,-4 2-3 16,4 1 0-16,-4-3 1 0,-1 3 0 16,3-2-2-16,-3 2 3 0,-1 0-3 0,0-3 0 15,0 4 3-15,-1-1-3 0,0 0 3 0,-1 1 2 16,1 0-4-16,-1 2-2 0,1-1-4 15,-1 0 3-15,-1 2-3 0,-1 0 6 0,1 2 1 16,0 0-6-16,2-2 7 0,0 3-5 0,0 0 1 16,-1 1 4-16,1 0-8 0,0 0 2 0,0 0-2 15,0 0-4-15,1 0-2 0,-1 0 0 16,0 0-3-16,0 0-11 0,1 0 2 16,-1 1-11-16,1 0 5 0,4 3 12 0,-2-2 2 0,0 3 13 0,5-1 0 15,-1 3-4-15,-3-1 5 0,3-1-2 16,-4 1 3-16,3 1-4 0,-3 1 5 15,3-1-4-15,-2 1-3 0,-2-1 7 0,5 1-10 16,-5-2 7-16,-2 3-1 0,1-2-1 0,2 0 3 16,-3 0 0-16,3 1 2 0,-3 0-2 0,0 0 0 15,1 0-2-15,0-1 0 0,0-1 4 0,-1 1-4 16,0-3 2-16,1 1 0 0,-1 0-3 16,3-2 4-16,-1 1 2 0,-1 0 0 0,0-1-1 15,1 1-1-15,-1-2-2 0,5 0 0 0,-3 1 3 16,-1-1-2-16,4-1 3 0,-4 0 1 0,4 2-5 15,-2-3 6-15,4 1 0 0,-1-1 0 16,-1 0 3-16,4 0-6 0,0-1-6 0,-2-2-10 16,1 1-11-16,-4-2-18 0,4 2-30 0,0-1-34 15,-4 0-59-15,1 1-65 0,2-2-98 16,-4-1-231-16,2 2-364 0,-2-2 15 0</inkml:trace>
  <inkml:trace contextRef="#ctx0" brushRef="#br0" timeOffset="203805.111">1701 9487 1 0,'0'-1'304'0,"0"-2"241"0,-1 1-87 16,1-1-72-16,-1 1-76 0,1 1-84 0,0 2-63 16,1-1-65-16,0 2-48 0,-1-2-28 15,0 1-22-15,0 1-12 0,0-2-15 0,1 1-19 16,-1-1 12-16,3 1 15 0,0 2 15 0,1 0 21 15,3 3-4-15,-3-2-5 0,2 3-2 0,-3 0 1 16,3 0 0-16,-3 1-1 0,-1 1-1 16,-1-2 0-16,4 2 2 0,-4 1 5 15,1-1 0-15,-2 2 1 0,0 0-2 0,0-3 0 0,1 0-2 16,-1-3 4-16,0 0 1 0,-1 1-2 16,2-1 2-16,-1-2-6 0,0 0 0 0,0-3 2 15,0 2-2-15,0-2 9 0,0 0 4 0,0 0 10 16,0 0 20-16,1 0 8 0,-2-2 15 0,2 2-3 15,-1-2-5-15,0 1-15 0,2-1-22 16,-2-2-10-16,3-4-16 0,-1 1-1 0,1 4-2 16,5-6-3-16,1-2-1 0,-1 2 2 0,0-4 2 15,-1 3 3-15,2 0 0 0,-1 1-3 0,0 1-1 16,-1-2 0-16,1 3-1 0,1 0 4 0,-2 1-2 16,-1 2-4-16,2 1-1 0,-2 1-1 0,-2-2-1 15,0 4 1-15,1 0-3 0,-1 0-4 16,2 2 2-16,0 1-1 0,-1 1 1 0,-1 0 8 15,0 3-2-15,0-1 1 0,-1 1 3 0,0 1-2 16,-1-2 4-16,-1 1-1 0,-1 1-1 16,1 0 0-16,0-1-3 0,-1 0 4 0,2-1-1 15,-2-2 3-15,2 0 2 0,-1-1-4 0,0 0 5 16,1-1-5-16,-1-1 6 0,2 0 3 0,0 0-2 16,0 1 6-16,2 1-1 0,1-2 0 15,4 1-2-15,4-2-31 0,0 0-105 0,0 0-250 16,5 0-678-16,1-2-488 0</inkml:trace>
  <inkml:trace contextRef="#ctx0" brushRef="#br0" timeOffset="206512.4561">310 8302 1 0,'-1'0'0'0,"1"0"0"15,0-1 0-15,0 1 0 0,-1-1 0 0,0 0 0 16,0-1 0-16,1 2 95 0,0-1 92 0,0 0 0 16,-1 1-12-16,1 0-12 0,0 0 4 0,-3 0-5 15,3 0 3-15,0-2-15 0,0 2-22 0,-1 0-29 16,1 0-29-16,0 0-13 0,0 2-12 0,1-2-8 16,-1 0-10-16,-1 0-8 0,2 0-11 15,-1 0-8-15,0 0 2 0,0 1-5 0,0-1 2 16,0 0 0-16,0 0-6 0,0 0 6 0,0 0-1 15,3 0 1-15,-3 0 2 0,0 0-4 16,0 0-3-16,0 0-8 0,1 0-6 0,-1 0-8 16,0 0-9-16,1 1 43 0,0-1 27 0,1 0 27 15,4 0 23-15,-2 0-28 0,6 0-13 0,0 0-13 16,0 0-2-16,1 0-7 0,1 0 2 16,5 0-1-16,-5 2-4 0,4-2 1 0,-2 1-5 15,2-1 0-15,-2 1 2 0,4 0-1 0,-5 0 2 16,5 2-5-16,-5-2-2 0,4 1-1 15,-3-1 1-15,2 3 1 0,-3-2 1 0,0 1 0 16,2-1-3-16,-3-1 2 0,0 1 1 0,0-1-1 16,1 0 5-16,-1 2-4 0,-1-2 0 0,1 0 2 15,-2 0-1-15,2-1 4 16,3 1-1-16,-4 1 0 0,2-2-3 0,0 0 1 0,4 0-1 16,-5 0 0-16,7 0 1 0,-6 0-6 0,5 0 0 15,-2 0-2-15,-1 0-3 0,1 0 6 16,-2 1 0-16,1-1-9 0,11 0 1 0,-1 2-3 15,-9-2 0-15,2-2 9 0,-5 4 1 0,2-2-2 16,-2 0-2-16,1 1-1 0,2 0 4 16,-2-1-1-16,2 2 0 0,0-1 3 0,2-1-5 0,1 1 4 15,0-1 1-15,1 0 1 0,-2 1 5 16,-1-1-3-16,0 0-1 0,2 0-2 0,-1 0-5 16,0 0 4-16,-2 0-1 0,4 1 1 0,-3-1-1 15,-1 1-2-15,0 1-1 0,-2-2 0 0,1 1 3 16,-3-1-3-16,0 2 1 0,-1-1 0 0,2 0-4 15,1-1 4-15,-2 0 1 0,-2 0 1 16,2 0 2-16,4 2-2 0,-3-2-1 16,3 0-1-16,-2 1 2 0,4-1-1 0,-4 0 0 0,3 0 0 15,-3 0-5-15,4 1 4 16,-5-1 0-16,4 3 1 0,-5-2 2 0,4-1-3 0,-5 1-2 16,2-1 4-16,-3 1 3 0,0-1-1 0,1 0 1 15,-1 0-7-15,0 0-4 0,2 0 4 16,-2 0 1-16,2 0 2 0,-1 0 3 0,1-1-4 15,0 1 0-15,0 0-2 0,-2 0 2 0,1 0 0 16,-1-1 2-16,0 1-2 0,-1-1-3 0,2-2 3 16,-2 2-1-16,1 1 2 0,-1 0 3 0,-3-1-2 15,1-1-3-15,1 2 0 0,1 0-2 0,-4 0 2 16,2-1 0-16,-4 1 2 16,2-1-3-16,-2 0 2 0,0 0 0 0,2 0-1 0,-2 1 2 15,3 0-2-15,-3-2-1 0,1 2-2 0,0-1-1 16,-1 1 4-16,-1-1 1 0,2 1 2 0,-2-1 0 15,-1 0-1-15,0 1-1 0,1 0-1 16,2 0 2-16,-3 0-2 0,2-1 0 0,-2 1-3 16,5-2 0-16,-3 1 1 0,1 1 0 0,-1-1 4 15,0-1-4-15,-1 2-1 0,3-1 0 0,-1-1 0 16,-3 1-1-16,4 0 2 0,-3 1 1 16,-1 0-2-16,0 0 1 0,0 0 0 0,-1 0 1 15,3-1 2-15,-3 1 3 0,0 0-2 0,0 0 3 16,0 0 1-16,0 1 4 0,-3-1 4 15,3 0 1-15,-1 0 0 0,1-1 2 0,0 1 0 16,0 0 4-16,0 0 1 0,-1 0-3 0,1 0-2 16,-1-1-9-16,0-1-6 0,-2 0-4 0,-1-1-9 15,-2-2 3-15,0 2-3 0,-3-4-1 0,0 2 4 16,0-1 2-16,-1 2 3 0,-1-5-1 0,0 3-2 16,-1-1-1-16,-1-1-3 0,-2 2 4 15,1-1 1-15,-2 1 1 0,3-1 0 0,1 3-4 16,-2-1 3-16,2 2-1 0,1-1 1 0,-2 3 2 15,2-4-4-15,-2 2 1 0,3 2 0 0,3-1 1 16,-1 1 2-16,-1-2 0 0,6 3 1 16,-4-2-2-16,6 2 3 0,0 0 0 0,1-1-1 15,0 2 2-15,-1-1-2 0,2 0-5 16,-1 0-4-16,0 0-4 0,0 0-6 0,0 0-5 16,1 1-6-16,-1-1-10 0,0 0 8 15,2 3 8-15,4-1 10 0,-3 1 15 0,4 2 1 0,2 1 0 16,-1-2-1-16,4 0 2 0,2 1-1 0,-4-2 1 15,3 2-1-15,1-1-2 0,-1 0 1 16,-1 1-1-16,3-2 1 0,-3 2 1 0,-1 0-2 16,0 0-1-16,1-1 0 0,-2 0-1 0,-1 1 1 15,0 0 1-15,0-2 0 0,-3-1-1 0,1 2 2 16,1-2-2-16,-2 2 0 0,0-1 4 16,2 1-4-16,-1-1 1 0,-1 0-2 0,1 1-1 15,-1-2 2-15,0 1 2 0,1 0 0 0,-3 0-4 16,0 1 2-16,0-1-1 0,-2-1-1 15,-1 1 4-15,0 0-3 0,1-1 1 0,0 0-1 0,-1 0-1 16,0 0 1-16,0 2 1 0,-1-1 1 16,0 0-1-16,-1-1-1 0,1 2 1 0,-1-1-1 15,0 1 1-15,-3 0 1 0,2 1 0 0,-2 0 1 16,-2 0-1-16,-4 1 3 0,1 2 2 0,-1-1 2 16,-3 1 0-16,-2 1-1 0,-2 0-2 15,-2 2-3-15,-1-2 3 0,-1 1-3 0,1 2-1 16,0-3 1-16,2 1-4 0,1 0 3 0,-1-3 0 15,1 4 1-15,0-2 3 0,1-1-3 16,-1 0-2-16,4 0-1 0,1-1 0 0,2 0-1 16,0 0 3-16,0-1 1 0,3-1-10 0,1 0 4 15,2-1-1-15,1-1-1 0,-2-1 8 0,4 0-2 16,0 0-2-16,0-1 1 0,-1-1 0 16,2 1 2-16,0-1-1 0,2 0 3 0,-2 0-5 0,0-1 3 15,1 1 0-15,-2 0-1 0,1 0 2 16,0 0-1-16,0 0-2 0,0 0 1 0,0 0 0 15,0 0 2-15,0 0 2 0,-2 0 1 0,2 0-1 16,0-1 2-16,2 1-3 0,-2 0 0 16,0 1 1-16,-2-2-5 0,2 1-3 15,0 1 1-15,-3 0-12 0,-1 5-28 0,0-1-55 0,-3 1-105 16,-1 3-202-16,0 0-461 0,0 1-668 0</inkml:trace>
  <inkml:trace contextRef="#ctx0" brushRef="#br0" timeOffset="212167.5915">473 7606 1 0,'-1'-4'0'15,"-1"-1"0"-15,-3 0 319 0,1-1 55 16,-2-1-46-16,3-1-74 0,-5 2-57 0,4-1-44 15,-2 1-29-15,3 0-12 0,-1 1-9 16,-2 0-16-16,-1 2-15 0,4 0-13 0,1 1-8 0,-3-2-10 16,2 4-8-16,0-2-9 0,-2 1-9 15,2 1-6-15,-4 0-3 0,2 1-2 0,-1 1 0 16,1 2-1-16,-3 0 1 0,-1 0 2 0,1 4 3 16,-2 1 2-16,-1 0 0 0,0 1-1 0,1 3-1 15,-3-1 0-15,1 1 0 0,12-13-3 0,0 0 33 16,0 0-6-16,-27 33-1 0,27-33-1 15,0 0-31-15,-20 31 1 0,20-31 0 0,-12 24-1 16,12-24-2-16,-17 27 2 0,17-27 1 0,-12 31-1 16,12-31 2-16,-11 34-5 0,11-34 3 15,-13 37 2-15,13-37 0 0,-10 37 4 0,10-37-1 16,-7 35 1-16,7-35-1 0,-6 35 3 0,6-35 7 16,-2 31 3-16,2-31 6 0,6 30 2 15,-6-30 4-15,6 25-2 0,-6-25-28 0,24 34 7 16,-9-18-5-16,7-3 2 0,3-3 25 0,-2-2-6 15,4-5 1-15,-1 0-3 0,2-4 1 0,-2-1-5 16,-1 0-1-16,2-3-3 0,-4 1-1 16,1-1 7-16,1-1-4 0,-2-1 0 0,-3 1-1 15,0-1-3-15,-4-1 7 0,-1 1 4 0,-2-1 1 16,1 1 2-16,-5-1-2 0,-3 1-3 0,3-1 0 16,-3 1 1-16,-2 0-5 0,-3 0-2 0,1 1-3 15,1-2-5-15,-2 1 3 0,-1 1 0 16,0-1 0-16,-1 4-1 0,-2-2-3 0,2 1-1 15,-1 0-2-15,2-1 1 0,-2 1-2 0,0 2-5 16,-1 0 1-16,1-1-12 0,1 2-2 0,-4 1-2 16,1 0-5-16,2 3 5 0,-5-2-4 0,3 2 5 15,-4 3 2-15,0-1 3 0,-2 2 2 16,3 0 1-16,-2 4 0 0,-1-1-5 16,0 2 5-16,0 2 1 0,1-1 4 0,0 3 6 0,1-2-6 15,3 2-1-15,-3 0-3 0,4-1 0 16,0 2 5-16,2-3 2 0,2-1 2 0,0 0-2 15,2-3 1-15,3 1 2 0,-1-2 3 0,6-1 7 16,-3-3-4-16,2 1 2 0,3-1 1 16,0-3-3-16,4-2 7 0,-1 0 0 0,5-1 1 15,-3-2-2-15,3-3 0 0,-4-1 0 0,3 0 0 16,0-1 5-16,-5-2-5 0,3 0-2 0,-4-2 0 16,1 1-2-16,-1-1 6 0,-4 0 0 0,0 1 2 15,-3-2-6-15,1 0-1 0,-1 2-3 0,-3-2-2 16,-2 2 6-16,0-2-6 0,-1 2-1 15,-1-1-3-15,0 1-8 0,-5 0 5 0,3 1-1 16,-4-2-1-16,0 3 1 0,-1 1-4 0,-1-1-1 16,-1 2-1-16,-1 1 1 0,1-1-3 0,-2 3-2 15,-2 0-3-15,3 1-7 0,-1 2 4 16,1 0-2-16,0 1-3 0,-1 1-7 0,2 1-28 16,-2 1-44-16,3 1-66 0,0 1-104 0,1 1-137 15,-2 1-225-15,3 0-257 0,4 3 314 16</inkml:trace>
  <inkml:trace contextRef="#ctx0" brushRef="#br0" timeOffset="212796.0923">818 7838 1 0,'0'-2'237'0,"0"0"197"16,1 0-109-16,0-1-47 0,0 0-30 0,2 1-37 16,-2-1-63-16,1 1-67 0,-1 1-58 0,-1 0-55 15,0 1-40-15,1 1 27 0,0 0 8 0,0 1 22 16,3 2 34-16,-1-1-16 0,-1 3 1 16,6 2-2-16,-2 0-1 0,-2 0-2 0,2 4 10 15,-2 0 9-15,2 2 9 0,-1 2 4 0,-4-1-7 16,4 1-5-16,-3 1-3 0,0 0 1 15,-1 0 0-15,0-2-1 0,0 0-3 0,2 0-4 16,-1-1 1-16,-2-3-2 0,1 0 3 16,0-1 2-16,-1-2-3 0,1 0 1 0,0-2 0 15,-1-2 3-15,3 0 1 0,-2 0-1 0,-1-3 4 16,0 0 12-16,1 2 22 0,-1-3 26 0,0 0 22 16,0 0 12-16,0 0 4 0,0-3-1 0,0 3-17 15,0-2-25-15,1-1-30 0,-1 0-28 0,0-2-12 16,1-1-5-16,-1-2 4 0,2-1-2 15,0-2 2-15,2-2-1 0,-1 0-3 0,0-1-2 0,4-1 0 16,0 0-10-16,7-14 1 0,-3 6 1 16,4 4-3-16,-5 4 8 0,-3 5 0 0,2 1 0 15,0 3 2-15,-3 1 4 0,-2 0-2 16,1 3 0-16,-3 1-1 0,0 1-9 0,-1-1-6 16,1 2-7-16,-2 0-4 0,1 0-1 0,3 3 9 15,-1 0 3-15,0 1 4 0,3 3 10 0,-4 0-2 16,5 0 2-16,-5 2 1 0,5 1 0 15,-3 1 3-15,-2-1 2 0,3 0 1 0,-3 1-1 16,-1 1 1-16,0 0 0 0,3-1-1 0,-3 2 4 16,0-4-3-16,0 3 0 0,0-3 0 0,-1 0 0 15,0-1 3-15,0 1 1 0,0-3 1 16,0 0 0-16,0 0 1 0,0 0 0 0,0 1-3 16,-1-1-4-16,0 3-17 0,0-4-35 0,0 2-64 15,-2-1-107-15,2-2-150 0,0-1-278 0,-1 2-672 16</inkml:trace>
  <inkml:trace contextRef="#ctx0" brushRef="#br0" timeOffset="213424.2447">1173 7902 301 0,'1'-1'532'0,"0"-3"-173"0,0 2-71 16,-1 1-54-16,3 0-59 0,-3 2-66 16,1-1-78-16,-1 1-77 0,0-1-62 0,1 2 17 15,0 2 18-15,1-1 39 0,4 5 51 0,-3-1-10 16,2 2 2-16,-1 3-1 0,0-1 0 0,2-1-2 15,-3 1 1-15,4 2 2 16,-3-3 3-16,1 3 2 0,-2 0-1 0,-1 1 0 0,4-1-1 16,-4 0 0-16,-1-2 3 0,3 0 0 0,-1 0-1 15,-2-2-1-15,1-2 0 0,-1 0 0 0,2 0 3 16,-1-3 3-16,-1 0-2 0,0-2 2 0,0-1-4 16,0-1 3-16,-1 0 10 0,0 0 13 0,0 0 26 15,0 0 24-15,0 0 15 0,0 0 11 16,0-1 3-16,0 0-7 0,0 0-36 0,0-4-27 15,5 2-29-15,-4-7-24 0,1 2 9 16,-1-2-3-16,1 0-1 0,4-2 0 0,-3-1-2 16,6-1-1-16,-2 0 1 0,2-2 0 0,1 0-2 15,1 3 2-15,2-1 0 0,-2 4 0 16,-1-1 2-16,0 3-1 0,-4-1 1 0,1 1 2 16,1 4-3-16,1 0 1 0,-5 2-1 0,1-1-5 15,-2 3-2-15,3 0-5 0,-2 2-4 0,4 1 0 16,-3 1 2-16,2 1 2 0,-1 4 4 0,-1-1 1 15,3-1 0-15,-4 4 3 0,4-1-1 0,-2-1 3 16,-2 3 2-16,0-1-2 0,1-2 1 16,-3 2-1-16,2-2 1 0,-1 1 1 0,-2-1 2 0,0 0 1 15,0-1-1-15,1 1 4 16,1-3-2-16,-2 2 0 0,0 0 2 0,-1-2-5 16,0 1-5-16,0 2-25 0,0-2-54 0,0 0-93 15,0 0-132-15,-1 1-203 0,0-3-306 0,-2 0-58 16</inkml:trace>
  <inkml:trace contextRef="#ctx0" brushRef="#br0" timeOffset="213853.1165">1681 7912 368 0,'1'-6'596'0,"-1"1"-135"15,0-2-94-15,0 1-67 0,0 0-61 0,-1 4-68 16,0-1-49-16,0 3-35 0,-1 0-29 0,0 2-27 15,0-2-21-15,2 1-20 0,0-1-16 16,-1 2 4-16,0 4 5 0,-3 1 8 0,-3 2 13 16,0 2-2-16,1 0-4 0,-1 2 3 0,4 0 0 15,-4 0-2-15,4 3 3 0,-3-2-2 0,5 0 0 16,-1-1-1-16,2 0 3 0,0-3-6 0,0-2 6 16,1-3 0-16,1 0-1 0,-2-2 5 15,2 0-2-15,1-1 3 0,-2-2 6 0,0 0 9 16,0 0 6-16,0-1 13 0,0-2 6 0,5 1-8 15,-1-2-1-15,8-3-10 0,-3 1-10 0,2-2 7 16,-2 0-6-16,-2-2-1 0,-1 1 2 0,2 0-6 16,-1-2 1-16,-4 1 1 0,3-1 0 15,-3 2-4-15,0-2 1 0,0 1-2 0,-3-3-2 16,0 3 3-16,-1-1-5 0,-1 1 1 16,1 1-3-16,-4 0-1 0,-1 3-6 0,2-2-1 0,-4 0-6 15,3 3-2-15,-5-1 0 0,-1 2-2 16,-1 0-4-16,2 1 0 0,-1 2-4 0,0 1-2 15,1 1-4-15,-2 2-12 0,4 1-15 0,1 0-40 16,-1 2-63-16,2 0-86 0,-1 4-124 16,0-2-177-16,2 3-257 0,2-2 5 0</inkml:trace>
  <inkml:trace contextRef="#ctx0" brushRef="#br0" timeOffset="214381.2593">1756 7869 1 0,'2'-3'560'0,"-1"0"-85"0,0-3-90 15,1 1-52-15,2 2-63 0,-1 0-64 0,1 0-59 16,-3 2-58-16,5-2-33 0,-4 2-25 0,1 1-13 16,2 1-15-16,-2 0-5 0,3 1-4 15,-1 1-1-15,2 2 3 0,-1 2 1 0,2 2 1 16,1 0 5-16,-2 4-3 0,-2-2 2 0,3 3 1 15,0-2-1-15,-2 3 4 0,0-2-2 0,-4 3 0 16,3-2-3-16,-2 2 3 0,-1-2-1 0,3 1 2 16,-3-1 2-16,0-2-6 0,0 0 6 15,2 1-2-15,-2-4-1 0,0 0 5 0,-2 1-3 16,0-3 1-16,0-1 0 0,0-1 2 0,0-2-1 16,-2 0 2-16,2-2 1 0,-1 0 0 15,1-1 5-15,0 0 8 0,-1 0 8 0,1-1 14 16,-2 1 9-16,2-1-4 0,-2-1-7 0,0 0-12 15,2-1-14-15,-4-5-5 0,1 2 0 0,1-3-9 16,1-2 0-16,2 0-3 0,3-3-3 0,-1-2 7 16,3 0-3-16,0-2 0 0,2 0 2 15,2 1-4-15,1-2-1 0,0 1 3 0,1 0 2 16,0-1-3-16,-1 3 6 0,4 0-1 0,-4-1-3 16,2 2 7-16,2 2-5 0,-4 2-1 0,1 0 2 15,-2 3 0-15,1 1-1 0,-1-1 1 0,-2 3-3 16,0 1-3-16,-4 1 2 0,3 1 0 15,-4-1-1-15,-1 0 5 0,0 3-2 0,-2-1 0 16,0 1 1-16,0 1-4 0,0-1-3 0,0 0-2 16,2 0-6-16,-4 0-10 0,0 0-7 15,2 3 0-15,0 1-15 0,2 2-55 0,-4 1-131 16,0 6-337-16,-8 4-981 0</inkml:trace>
  <inkml:trace contextRef="#ctx0" brushRef="#br0" timeOffset="219681.357">289 6762 1 0,'-1'0'0'0,"0"-1"0"16,0 1 0-16,0-1 0 0,-3 0 0 0,3-1 0 15,0 1 0-15,0 1 14 0,-1-2 107 16,2 1-1-16,-1 0-7 0,-2 0-5 0,2 0-6 15,0 0-9-15,1 1-7 0,-1-2 0 0,1 1-7 16,0 0-5-16,0 1-2 0,0-1-6 0,0 0-4 16,0 1-5-16,0-2 2 0,0 0-5 15,0 2 1-15,-1-1-3 0,0 1-5 0,1 0 2 16,0 0-11-16,0 0-6 0,0 0-10 0,0 0-11 16,0 0-3-16,0 0-7 0,1 0-2 0,0 0-5 15,-2 0 0-15,1 0 2 0,0 0 1 16,0 0 8-16,0 0 0 0,1 0 4 0,-1 0 6 15,0 0 5-15,0 0 6 0,2 0 0 0,2 0-6 16,-1 0-7-16,0-2-4 0,2 2-3 0,-1-1 0 16,5 1 5-16,-1-1-4 0,-3 1 1 0,3 0-1 15,1 0-2-15,1 0 2 0,-1 0 2 16,1 0 2-16,0 1-1 0,0-1 2 0,2 1 0 16,-1-1 0-16,0 0 3 0,4 0-1 0,-3 2 0 15,1-2 3-15,4 0-3 0,-4 0 7 16,4 0 2-16,0 1 0 0,1-1 1 15,3 0-3-15,-1 0-3 0,0 0-1 0,0-1 2 16,2 1-3-16,-4 0-2 0,2 0-2 0,-1 0-4 0,-5 0 2 16,5 0 1-16,-3 0-2 0,-2 0-1 15,3 0 0-15,-4 1-3 0,0-1 1 0,4 2 0 16,-5 0 1-16,3-2 3 0,-1 1 1 0,-1 0 0 16,3 0 0-16,-3-1-1 0,15 3-11 0,-4-3 3 15,1 0-3-15,-9 0-1 0,4 1 9 16,1 0-1-16,-2 1-1 0,2-1 1 0,0 1-1 15,-1-2-2-15,2 1 3 0,3 1 2 16,-5-2 0-16,2 1 3 0,-2-1-3 0,0 1-2 16,1 0 1-16,0 0-1 0,-1-1 3 0,5 0 0 15,-1 0 0-15,-2-1-2 0,-1 2-2 0,0-1 0 16,4 0-2-16,-3 0 2 0,-1 2-2 16,0-2 0-16,0 2 1 0,0-1-2 0,2 1 1 15,-2-2 1-15,1 1 0 0,-2-2-1 0,-1 2 3 16,-2-1 0-16,2 0-1 0,0 0 1 0,-7 0 1 15,4 0 1-15,-4 0 1 0,-2 0-1 16,2 0 1-16,-1-1-2 0,-1 1-2 0,1-2 0 16,-2 2 0-16,1 0-1 0,1 0-1 0,-1 0 3 15,0 0-1-15,1 0-1 0,-2 0 1 0,0 0-2 16,0 0 0-16,2 0 1 0,-1 0-2 0,-1 0 3 16,0 0-3-16,-1 0 1 0,-1 0-1 0,2 0 0 15,-1 0-1-15,-4 2 1 0,4-2-1 16,0 1-1-16,2-1 1 0,-1 1 0 0,-5-1 1 15,4-1 3-15,-1 1-1 0,-1 0 1 0,3 0 0 16,-2 0-2-16,-3 0 1 0,2 0 0 0,-2-1 1 16,2 1-1-16,-2-2-1 0,0 2 0 15,2 0-1-15,-1 0 0 0,1 0-1 0,-2 0 1 16,2 0-1-16,0 0 0 0,-1 0 0 16,4 0 1-16,-2 0 0 0,0 0-1 0,-1 2 0 15,5-2 0-15,-1 0 0 0,-1-2 3 0,0 2-1 16,-3 0 1-16,0 0 0 0,0 0 0 0,-3 0 1 15,2 0 2-15,-2 0 2 0,-2 0 3 16,0-1 1-16,-1 1 4 0,0 0 2 0,0-2 3 0,0 2 1 16,0 0-1-16,-1 2 1 0,1-1-4 15,0-1-2-15,0-1-2 0,0 1-4 0,0-2 0 16,0 2-2-16,0-2-7 0,-1 1-2 0,1-1-4 16,-2-1-6-16,-2 2-2 0,3-3-4 0,-1 2-11 15,0-2-6-15,0-1-8 0,-1 2-8 0,1-4-8 16,-1 4-10-16,-3-2-6 0,-3 0-8 15,2 0-6-15,-3 0 3 0,-1 0 10 16,-2 2 16-16,2-2 16 0,-2 0 18 0,2-1 7 0,-1 1 8 16,-2-2 5-16,3 2-1 0,0 0 2 15,0 0 0-15,-1 1-1 0,-1-1 2 0,0-1 1 16,-1 0 1-16,1 3 2 0,-2-2-1 0,4 0 2 16,-1-1 1-16,-2 0 2 0,1 2-1 15,0-1 2-15,2-1 2 0,0 4 1 0,-1-2 6 0,2 2 3 16,3-1 4-16,0 2 3 0,2-2 2 15,0 2 0-15,4 0 0 0,0-1-3 0,0 1-6 16,-1 1-9-16,4 0-13 0,-2 2-14 16,1-2-10-16,-1 1-10 0,1-1-13 0,-1 0-6 15,0 0 11-15,1 1 15 0,4 2 20 0,-1-2 17 16,-1 3 3-16,5-3 1 0,-1 4 4 0,2 1-1 16,3-3 4-16,-1 2 0 0,1 0 0 0,4 0-1 15,-1 1-2-15,0-1-2 0,1 0-2 16,2-1 0-16,0 1-3 0,-4 1-3 0,3 1 1 15,-3-2-3-15,3-1 1 0,-5 2 2 0,5-1 0 16,-4 0 3-16,-2-1-2 0,3 0 0 0,-2-1-1 16,0 1-1-16,-1 0 0 0,-1-2-2 0,-1 0-1 15,-5 2-3-15,2-2 1 0,-3 1 0 16,3-1 0-16,-3 1 3 0,-1 0-3 0,2 0-2 16,-1 0 0-16,-1-1 0 0,-1 0 2 0,0 1-2 15,2-1 2-15,-1 1 2 0,-1 1-4 16,0-2 3-16,0 2-1 0,-1-3 1 0,1 2-1 15,-1 0 0-15,0 0 1 0,0 0-2 0,-1 2 6 16,0-2 4-16,-1 0 3 0,-3 2 3 0,3 0 2 16,-1 2 1-16,-5-1 0 0,0 1 1 15,-1-1-2-15,-3 3-2 0,-1 0-3 0,-4-2-4 0,3-1 2 16,-4 3 0-16,0-2-2 0,-2 1 3 0,2 0-6 16,-3 1-1-16,-1 1-2 0,1 0 0 15,-1 0 2-15,-2-3-3 0,1 3 1 0,2-2-5 16,2 1 3-16,-1-3 0 0,5 2 2 15,-4-1 5-15,5 0-4 0,-1-1-1 0,4-1-2 16,2-1-1-16,2-2 2 0,1 0-2 0,4 1 1 16,0-1-5-16,2-2 1 0,-2 1-1 0,4-1 1 15,-2 0 6-15,0 0-7 0,0 0 1 16,0 0-2-16,0-1-2 0,0 2 7 0,0-1 3 16,0 1 3-16,0 1-2 0,0 3 0 0,-2-2-6 15,2 1-31-15,-2 3-100 0,1 1-200 16,0 2-458-16,-2-1-479 0</inkml:trace>
  <inkml:trace contextRef="#ctx0" brushRef="#br0" timeOffset="220787.6563">591 5986 1 0,'0'-2'0'0,"0"0"0"0,-1-3 174 0,1 0 155 15,-3 1-46-15,3-1-26 0,-1-1-31 0,0 2-22 16,0 0-19-16,1 0-22 0,0 1-18 0,0 0-25 15,-1 2-33-15,1 1-38 0,0 0-40 0,0 0-27 16,0 0-27-16,0 0-30 0,0 0-52 16,0 3-9-16,0-2 28 0,0 2 40 0,0 1 64 15,0 3 26-15,1 0-2 0,-1 2-3 16,1 4-1-16,-1 1 3 0,1 2 13 0,0 3 5 16,-1-1 6-16,0 0-2 0,0 3-9 0,-1 1-5 15,0-1-5-15,0-1-3 0,-1 3-2 0,0-3-4 16,-2-1 0-16,2 0-3 0,0 0 4 15,-1-1 3-15,-1-1 4 0,3-2 3 0,0-1-1 16,0 0 2-16,-1-3-3 0,2-1 2 0,-1 1-3 16,1-4 4-16,-3 0 1 0,3-2-4 0,0 0 8 15,3 0-2-15,-3-3-4 0,0 0 1 0,0 1-18 16,0-3-15-16,0 2-29 0,0-2-41 16,-3 0-47-16,3 0-97 0,-1-2-201 0,0 1-339 15,1-3-11-15</inkml:trace>
  <inkml:trace contextRef="#ctx0" brushRef="#br0" timeOffset="221305.9566">413 5905 1 0,'1'-2'0'0,"4"-1"0"0,-2-1 144 0,2 1 157 0,-1-1-54 16,-1-3-63-16,4 2-68 16,2 1-54-16,-1 1-33 0,2 0-8 0,1 2-4 0,0 0-1 15,1 1 2-15,5 1 5 0,-2 0 6 0,4 2-1 16,1 0 0-16,0 2-3 0,1 2-7 0,0-1 0 16,0 2-1-16,1 1-3 0,-2-1 4 0,0 3-5 15,-1 0-4-15,1 0-1 0,-2 2-2 16,-3 0-1-16,2 2-1 0,-4-1 1 0,2-1-2 15,-2 3 4-15,-3-3 0 16,-1 2-1-16,-1 0 5 0,-2-1 2 0,0 0 2 0,-3 0 4 0,-1 1 1 16,2-2 0-16,-4 0 0 0,0 1 2 15,-1-3-1-15,-2 2 1 0,1-1 3 0,1-1-1 16,-3 0 4-16,-2 0 5 0,2-3 6 16,-3 2 7-16,3 1 8 0,-3-3 2 15,-2 1 1-15,-2-1-3 0,1 0-7 0,0-1-4 0,-2 0-5 16,-3 1-6-16,2-2-3 0,1 0-6 15,-5-2-4-15,5 0-1 0,-1-1-4 0,-2-2 0 16,3 2 0-16,0 0 0 0,0-2-1 0,-3 0 2 0,5 1 1 16,-1-2-1-16,-1 0 4 0,2-2-4 15,0 1 0-15,0 0-2 0,0-1-2 0,2 0 0 16,3 0 0-16,-3 1-3 0,5-1-2 0,-2 1-3 16,3-2-9-16,2 2-19 0,0 0-36 15,0 0-56-15,0 0-86 0,0 0-74 0,3 1-104 16,3-4-159-16,-2 3-126 0,6 0 421 0</inkml:trace>
  <inkml:trace contextRef="#ctx0" brushRef="#br0" timeOffset="221848.2361">1076 6175 1 0,'2'-2'0'0,"-2"-4"277"0,1 0 64 15,-2 3-54-15,1-1-61 0,-2 0-42 0,0 3-39 0,1-2-28 16,-1 0-36-16,0 1-20 0,-2 0-19 0,0 2-13 16,2-1-8-16,-6 2-4 0,0 1-4 15,-2-1 0-15,-2 3 4 0,-1 0 3 0,-4 0 12 16,9 0 16-16,1 1 2 0,-7-1 2 0,3 3-7 16,0 0-19-16,-2 0-10 0,1 3-9 0,-4 1-11 15,4 0-4-15,0 1-3 0,2 0-4 16,2 1 2-16,0 1 0 0,3 0 3 0,0-1 8 15,4 2 4-15,1-2 5 0,1 0 5 16,4-2 2-16,0 2 5 0,3-4 5 0,-1-2 8 16,-1 2 4-16,5-6 5 0,0 1 2 0,1-3-2 15,0-1-10-15,-1-2-4 0,12-4-2 0,-5-4-1 16,-3 0 9-16,-2 0-4 0,-6 1 0 0,1 0 0 16,0-3-3-16,-5 4 2 0,3-3-2 15,-4 1-2-15,2 2-1 0,0-5-5 0,-2 2-1 16,-1 0 0-16,-1 1-3 0,0 0 1 0,0 2-1 15,0 1 1-15,1-1 3 0,-1 2 4 0,0 2 6 16,1 0 4-16,-1 3 3 0,0-1-5 16,0 2-8-16,0 0-11 0,0 0-20 0,0 1-20 15,0-1-26-15,0 1-10 0,-1 3 8 0,2 0 17 16,-1 3 26-16,1 3 12 0,2 2 3 0,-2 0-2 16,0 1 3-16,0 2 0 0,0 1-2 0,-1-1 4 15,0 1 1-15,1 2 1 0,0-2 2 16,0-1-2-16,4-1 0 0,-4-3-1 0,0 0 0 15,0 0-2-15,2-2-9 0,1 3-29 0,-1-3-60 16,1 4-85-16,-1-3-142 0,0 2-219 0,3-5-311 16,-2-1 78-16</inkml:trace>
  <inkml:trace contextRef="#ctx0" brushRef="#br0" timeOffset="222599.7653">1234 6239 1 0,'-1'-4'366'0,"-2"-2"231"16,-3-2-149-16,5 0-91 0,-1 4-77 0,2-2-60 0,-1 1-58 15,1 2-36-15,0-1-25 0,0 2-24 16,0-1-13-16,0 3-12 0,1-1-15 0,-2 2-13 16,1 1-13-16,0-2-13 0,0 0-12 0,0 1-12 15,0-1-17-15,-3 1-21 0,3 0-12 0,0 1 12 16,0 2 19-16,0 2 26 0,3 2 20 15,-3 2-1-15,0 0 1 0,-3-2-1 0,3 3 3 16,0 0 1-16,0 2 0 0,0-2-1 0,3 1 0 16,-2-2-1-16,1 1 0 0,-1-2 2 15,5 2 1-15,-2-3 4 0,0-4 2 0,1 3 3 16,-2-1 3-16,6-3 3 0,-3 1 3 0,3-2 3 16,-3-1 2-16,3-1-1 0,1-1 2 0,0-1-2 15,2-1-4-15,2 0-2 0,-3-3-5 16,0 1 0-16,0 0 0 0,-1-1-2 0,0 0-1 15,-5-1-1-15,2 3 1 0,0-1-1 0,-5 2 3 16,0-3-1-16,0 2-2 0,2 1 1 0,-3 1 0 16,-1-2 0-16,0 3 1 0,0-1 0 0,1 0-2 15,-1 1-3-15,0 1-1 0,0 1-6 16,-1-1-6-16,1 0-8 0,0 0-14 0,0 2-13 16,0-2-22-16,0 1-6 0,0 2 10 0,-1 1 17 15,1 2 24-15,0 3 14 0,1-1 1 16,-1 2 0-16,1 0-1 0,1 0-1 0,-1 0 2 0,2-3 4 15,1 1-2-15,-2 0 2 0,2-1 2 16,2 0-3-16,1-1 5 0,-3-2 1 0,4-1 5 16,-3-1 0-16,2 0 4 0,1-1 3 0,1-1 0 15,1-1 6-15,-2-1-3 0,3 1-1 16,1-4 2-16,-2 0-9 0,0-2 1 16,2 0-1-16,-1 0-2 0,-1-1 1 0,-1 0 0 0,0-1 0 15,-4-2-2-15,3 2 1 0,0-1-2 16,-5 0 1-16,2 0 2 0,-2 1-3 0,-2 0 8 15,3 1 2-15,-4 0-2 0,2 1-4 0,-2-4-7 16,-2 2-8-16,0 1-1 0,0-2 2 0,2 0-3 16,-3 1 4-16,-1 1 0 0,2 1-4 15,-1-2 2-15,-1 2-1 0,0 0-1 0,1-1 3 0,-3 4-2 16,3-1 0-16,-3 0-1 0,3-1 2 16,-1 2-5-16,-2 0 0 0,4 1 0 15,-5 1-5-15,4 1 0 0,-4-1-1 0,5 1-3 0,-3 1-3 16,1 0-2-16,0 0-5 0,-2 1 0 0,3 2 0 15,-4 1-8-15,3 2-16 0,-4 0-36 16,0 3-66-16,4-1-89 0,-2 3-118 0,2-3-181 16,-2 3-256-16,5-2-48 0</inkml:trace>
  <inkml:trace contextRef="#ctx0" brushRef="#br0" timeOffset="223137.8835">1687 6195 1 0,'1'-2'0'0,"-1"-2"419"0,2-2 5 16,-1 2-70-16,1 2-65 0,0-2-59 0,1 3-42 15,-2-3-50-15,0 3-44 0,0 1-39 0,-1 0-40 16,0 1-40-16,0 2-5 0,2-2-3 16,3 1 9-16,-1 2 20 0,4 1-2 0,-4 1 2 15,2 3-2-15,-2 0 1 0,1 2 0 0,-1-1 7 16,-3 1 3-16,1 4 0 0,-2 1 5 15,-2-2-4-15,1 0 1 0,1-2 3 0,0-1-3 16,0-1 1-16,0-1-1 0,0-1-1 0,0 0 2 16,0 0 3-16,1-2-2 0,1-2 1 0,0 0 0 15,-2-1 1-15,1 1 1 0,0-1 7 16,0-3 0-16,0 0 7 0,-1 0 13 0,1 0 13 16,0-2 11-16,3-1-4 0,-1-1-8 0,0 0-18 15,6 0-8-15,0-3-7 0,-2-1 0 0,3-1-1 16,1-2-2-16,1-2 7 0,0 1-3 0,-1-1 2 15,1 0-1-15,2 0-2 0,-2-1 1 16,-2 2 1-16,2 4 5 0,-4-1-5 0,0 3 6 16,-2 1-5-16,1 0-4 0,-2 2 1 0,0 0-9 15,-3 3-7-15,-1-1-4 0,1 2-7 16,1 2-4-16,-1-2 0 0,1 3-1 0,2-1 2 16,-3 2 4-16,0 1 2 0,2 1 2 0,0 1 5 15,1-2-2-15,-1 2 0 0,0 0 2 0,3 0-4 16,-5-1 4-16,-1 1-1 0,4-1 1 15,-3-3 1-15,0 2 2 0,4 1 3 0,-3-2 4 16,3-2 7-16,0 1 0 0,2-2 4 0,0 0 1 16,3 1-4-16,2-2 4 0,4-1-3 15,-3-1-5-15,3-2-23 0,-4 1-43 0,4-2-73 16,-3 1-148-16,-3 0-485 0,4-4-802 0</inkml:trace>
  <inkml:trace contextRef="#ctx0" brushRef="#br0" timeOffset="225557.6418">380 5076 1 0,'-1'-1'0'16,"-1"1"0"-16,1-2 0 0,-3 0 0 0,2 1 0 15,0-1 0-15,0 1 23 0,-2 0 101 0,2-2-22 16,1 2-5-16,0 0 7 0,-4 0 3 16,5 1 2-16,-1-1 3 0,0 1-6 0,0 0-8 15,1 0-11-15,0 0-26 0,-1 0-24 0,1 0-22 0,0 0-13 16,0 1-9-16,1-1-12 0,-1 0-15 16,0 1-26-16,0-1-25 0,1 0-11 0,-1 1 25 15,1-1 33-15,0 1 38 0,3 0 26 0,-3 1-2 16,0-1 1-16,1 2 2 0,0-3 11 0,4 3 11 15,-3 0 14-15,4-1 15 0,1-1 7 16,-2 1 4-16,3-1-3 0,1-1-7 0,5 2-4 16,-2-1-8-16,0-1-6 0,5 1-7 0,0-1-11 15,2 0-8-15,-4 0-7 0,5 0-4 16,-1 0-2-16,0 0-5 0,4 0 2 0,-7 0-3 16,4 1 2-16,-1 1 0 0,0-1-2 0,-1 0 1 15,2 0-2-15,-2 0 1 0,2 1-1 16,-1 1 0-16,1-3-1 0,0 1-1 0,3-1 2 15,-4 1 1-15,2 1-9 0,1-2-1 0,15 1-4 16,-5-1-2-16,-6 0 9 0,-10 1-1 16,1-2 0-16,1 2-2 0,-3-1 0 0,-1 1-2 15,2-1 1-15,-3 2 1 0,5-2 1 0,-1 1-1 16,0 0 1-16,-1-1 1 0,1 0-1 0,1 0 1 16,0-1 1-16,2 1-3 0,-2 0 1 15,3 0-2-15,0 0 0 0,-1 0 1 0,0 0 0 16,1-1 0-16,-3 3-1 0,2-3-1 0,-1 1 0 15,-1 0-1-15,1-1 2 0,-1 1-2 0,-3 0 0 16,1 1-1-16,2-1-2 0,-1 1 2 0,-1 0 1 16,-1-1 0-16,1 3 1 0,-1-3-1 15,2 1-1-15,-2-1 0 0,-1 0-1 0,-3 0 1 16,3 2 3-16,-2-2 2 0,-3 2-3 0,3 0 3 16,2-2-4-16,-2 0-1 0,-2 2 2 0,4-2 0 15,-2 1-1-15,-1-1 1 0,4 0 2 0,-3-1-1 16,1 1 0-16,3 0-2 15,0 0-1-15,-3 0 2 0,1 0 0 0,0 0-1 0,0 0 2 16,-2 0-3-16,0 0-2 0,-2 0 2 0,0-2-2 16,0 2 2-16,-1 0 0 0,0 0-1 15,2 0 2-15,-5 0-2 0,1 2-1 0,-3-2 0 16,1 0 1-16,-1 0-2 0,0 0 1 0,-3 0 0 16,4 0-1-16,-3 1 1 0,1-1 0 0,0 0 0 15,-2 1 0-15,5 0 1 0,-3-1 1 16,3 0 0-16,2 0 2 0,-4 0-1 0,4 0 1 15,-1 0 1-15,0-1-2 0,1 1 2 0,-3 0 0 16,3-1-2-16,-2 1 1 0,-2 0-1 0,3 0 0 16,-3 0 0-16,0-1 2 0,-4 1-3 0,2 0 0 15,0-2-2-15,-1 2-4 0,-2 0 4 16,1 0 0-16,-1 0 2 0,-1 2-2 0,1-2 0 16,0 0 1-16,0 0 1 0,0-2 4 15,0 4-2-15,0-2 1 0,0 0-1 0,0 0-2 0,0 0 4 16,0 0-2-16,-1 0 1 0,1 0 3 0,0 0 1 15,0 0 7-15,0 0 6 0,0-2 5 16,0 2 2-16,0 0 0 0,0-2 0 0,0 2-2 16,1 0 3-16,-2 0-1 0,1 0-4 15,-1 0-8-15,1-1-9 0,0-2-7 0,-2 2-3 16,1-3 3-16,-1 2-2 0,1 0-2 0,1 0-1 16,-2 1-5-16,0-3 3 0,-4-1 0 0,4 2-1 15,-6-2 3-15,5 2-3 0,-4-2 3 16,1-1 0-16,1 2 1 0,-4-1 1 0,1 0 0 15,2 1 0-15,-2-1-3 0,-2 0 2 0,1-1 2 16,-3 3 0-16,2-1 5 0,0-2-5 0,0 3 0 16,-1-1 0-16,2 1-2 0,0 0 3 15,-1 1-1-15,3 0 1 0,1 0-2 0,-1 1 4 0,4 0 2 16,-3 0 0-16,3-1 5 0,1 2-6 16,1-1-4-16,-1 1-1 0,4 0-3 15,-2 1-5-15,0-1-4 0,0 0-7 0,0 2-9 0,0-2-3 16,1 0-5-16,-1 1 5 0,0-1 14 15,0 1 5-15,0 2 9 0,1 0 3 0,0 0-5 16,0 0 6-16,3 1 3 0,0 0 1 16,-1 2 5-16,4-2 0 0,-1 1 0 0,4-1 2 0,-3 1 1 15,3 2-1-15,0-2-3 0,2 1-1 0,0-2-6 16,1 2 5-16,-2-1 0 0,2-1 0 16,-3 1 2-16,1-2-3 0,-1 2 0 0,0-1 0 15,-2-2 0-15,-2 2-2 0,0-1-2 0,3 0-1 16,-4 0-3-16,0 0 2 0,-4 1 2 15,2-1 0-15,0-1 2 0,-1 0-4 0,0 1 0 16,-2 0 2-16,3-1-1 0,-1 2 0 0,-2 0 1 16,2-2-1-16,-2 2-2 0,1-1 4 15,0 0-1-15,0 0 1 0,-1-1 2 0,1 4-3 16,-1-5-1-16,0 2 1 0,0 0 1 0,0-1-2 16,0 1 1-16,0-1 0 0,0 0-4 0,0 1 4 15,0-1-1-15,-2 2 2 0,1-1 4 16,-2 1-2-16,-2-1 3 0,2 2 2 0,-4 2-1 15,-2 0 5-15,-2 1 0 0,1 1 0 0,-2-2-4 16,-6 0 2-16,-2-1-1 0,0 3-2 0,-2-2 4 16,2-2-6-16,1 4-2 0,1-3-2 15,3 0-2-15,-1-2 3 0,1 4 1 0,2-3 0 16,-3-3 0-16,3 3 0 0,2-2 1 0,-1 1-2 16,3 0 5-16,0-1-5 0,2-1 0 0,3 0 1 15,-1 0-5-15,2-1 2 0,1 0 1 0,0 0-2 16,-1-1 3-16,3 0-2 0,-1 0 0 0,0 0 1 15,0 2-1-15,0-1 1 0,0 0-1 16,1-1 1-16,-2 0-1 0,2 1 0 0,0-1 0 16,0 0 1-16,-2-1 1 0,2 1 2 0,2 0 0 15,-4 0 3-15,4 0 4 0,-2 0 2 16,0 0 4-16,0 0 2 0,2 0-1 0,-2 0 3 16,0 0-4-16,0-1-3 0,0 1-3 0,0-1-10 15,1 1-20-15,-1 0-61 0,1 1-70 0,0 0-172 16,0 3-476-16,0 1-705 0</inkml:trace>
  <inkml:trace contextRef="#ctx0" brushRef="#br0" timeOffset="229467.1393">651 4480 1 0,'1'-1'0'0,"-1"1"0"0,0-3 0 0,1 2 0 0,-1 0 0 16,0 0 0-16,1 1 0 0,-1-2 0 0,1 2 0 15,-1 0 0-15,0 0 0 0,0 0 0 16,0 0 0-16,0 2 0 0,0-2 0 0,0 1 0 15,0-1 0-15,0 1 0 0,0-1 0 0,0 1 0 16,0 2 0-16,0-3 0 0,0 1 0 0,0-1 0 16,0 1 0-16,0 2 0 0,0-2 0 0,0 3 0 15,0 0 0-15,0 3 0 0,0 2 0 0,0-1 0 16,-1 3 0-16,1-1 0 0,0 4 0 16,0-3 0-16,0 2 102 0,-1 1-2 15,0 2-6-15,0 1-22 0,-3-3-23 0,2 5-1 16,1-2-4-16,0 1-4 0,-1 0 1 15,-1 0-1-15,1 1 3 0,1-1-4 0,-1-1-6 0,1 2 1 16,-1-2-2-16,-2-2 0 0,3 2-1 16,0-2-5-16,1-1-8 0,0 0-3 0,0-3-1 0,0 0-3 15,0-2 5-15,0 0 2 0,0-1 1 0,0-1 3 16,0 1-1-16,1-3 1 0,-1-1 4 16,0 2 5-16,0-5 3 0,0 3 8 0,1-3 6 15,-1 2-2-15,0-2 9 0,0 0 3 0,1 0 1 16,-1 1 7-16,0-2-10 0,0 1-11 15,3-1-15-15,-3 0-22 0,0-1-39 0,0 1-45 16,0-2-120-16,0 1-347 0,0-1-291 0</inkml:trace>
  <inkml:trace contextRef="#ctx0" brushRef="#br0" timeOffset="230524.3059">921 4366 1 0,'1'-5'0'0,"2"-1"211"15,-1 0 97-15,0 0-97 0,0-1-45 0,2-1-25 16,-2 1-9-16,1 2-6 0,-2 2-32 0,0-2-47 16,-1 4-74-16,1 0-109 0,-1 1-113 0,-1 1 23 15,0 1 55-15,0 3 97 0,-1-1 123 16,-1 2 0-16,-2 2-1 0,1 3-1 0,-2-1 4 16,1 4 20-16,-2-1 1 0,-2 2-6 0,2 1-14 15,0 0-19-15,-3 1 5 0,1 0 11 16,-1 2 20-16,-2-3 9 0,-2 2-8 15,3-1-12-15,-1 0-24 0,0-2-14 0,-1 1 0 0,1-4 4 0,0 1 8 16,2-3 7-16,1 1 5 0,3-4 1 16,-1-1 3-16,-3 1-4 0,2-2-4 0,4 0 3 15,-3-1-4-15,1 0-2 0,0-1 0 16,-1 0-6-16,2 1-2 0,-2-2-1 0,2 1-5 16,-1-1-3-16,-1 0 1 0,4 0 0 0,-1-1 1 15,-2 0 4-15,3 0-4 0,-2-1 1 0,3 1-1 16,1-1 0-16,1 0 4 0,-1 0 6 0,1 0 2 15,0-1 1-15,0 1 1 0,0 0-6 16,0 0-5-16,0 0-1 0,1 0-10 0,-1 0-4 16,0 0-10-16,0 0-14 0,0-1-6 0,1 1-10 15,-1 0-14-15,1 1-12 0,-1-1-13 0,1 0 10 16,2 0 19-16,-1 1 23 0,1 0 17 16,0 2 1-16,2 0 1 0,-1 0-4 0,3 1 5 15,0-1-1-15,0 2 0 0,2 2 1 0,-1-1-1 16,2 0-1-16,-2 0-2 0,-2 2-1 15,3-1-4-15,0 0 1 0,0 2 3 0,-2 0 2 16,-1 0 5-16,3 1 3 0,0-2-1 0,-1 0 4 16,0 2 0-16,-1-3 2 0,1 2 4 0,1-3 0 15,1 0 1-15,-2 0 4 0,-2 0-1 0,3-3 2 16,2 0 1-16,-2 1-2 0,0-1-1 16,2-1 0-16,0 1-3 0,-1-1 0 0,1-1 0 15,2 2 2-15,5-2-9 0,-1 0 1 0,-4-2 1 16,-3-3-2-16,0 2 12 0,4-2-1 0,-4 1 0 15,0-2 4-15,1 1-2 0,-2-2-1 0,2 1-1 16,1 0-4-16,-2-3-2 0,0-1-2 16,1-1 0-16,-1 0-4 0,0-1 3 0,0 0-1 15,-1-2 0-15,1-1 5 0,1 3-5 0,-3 0 1 16,-2 1-1-16,1 1-2 0,-1-4 1 16,-3 4-1-16,0-1-1 0,-3 1-4 0,0-1 2 15,0 1 0-15,0 2-2 0,-2 1 6 16,0-3-7-16,-3 5 1 0,3 0 0 0,-1 1-5 0,-3 0-1 15,2-2-3-15,-3 2-5 0,0-1-4 0,3 2-2 16,-4 1-2-16,1 1-2 0,1 0 4 16,-3 2-5-16,1 0 2 0,2 3 2 0,-4 3-4 15,0-2 7-15,1 1 1 0,0 3-2 16,0-1 3-16,-1 2 0 0,2 1 3 0,4 2 1 0,-5-2 4 16,6 2-1-16,-2-1 0 0,3 1 2 15,0-2-3-15,1 0 3 0,1 0 2 0,0-2 0 16,2-1 2-16,0 1-2 0,-1 0 3 0,4-1 1 15,-2 1 4-15,4-3 0 0,-3 0 1 0,3 1 2 16,-1-2-2-16,5-2 2 0,-3 2 1 16,2-1-1-16,1-2 1 0,0 0-2 0,3-1-5 15,0 0-10-15,4 1-23 0,1-2-36 0,-1-1-55 16,-1 0-88-16,2-1-111 0,1 1-204 0,0-1-296 16,1-1 27-16</inkml:trace>
  <inkml:trace contextRef="#ctx0" brushRef="#br0" timeOffset="230988.2622">1507 4685 1 0,'-2'-5'339'0,"0"-1"1"16,0-2-105-16,0 2-32 0,2 1-16 16,-1 2-5-16,0-1-9 0,0-1-14 0,0 1-11 15,-2 1-10-15,3 1-12 0,0 0-21 0,0 2-28 16,0 2-31-16,3-2-30 0,-3 1-25 0,0 0-22 15,-3 1-34-15,3-2-40 0,3 3 15 0,-2 1 17 16,1 0 38-16,-1 4 44 0,1-1-3 16,4 6-1-16,-3-2-1 0,3 3 2 0,-3 1 1 15,5 0 0-15,-6 3 1 0,4-1-1 0,-3 2 1 16,-1 0 1-16,3-4 1 0,-2-1 1 0,-2 0 2 16,3-1 2-16,0-4-3 0,-1-1 4 15,-2 0 0-15,5-3 2 0,-4-2 13 0,-2 0 5 16,2-2 14-16,0 0 17 0,0-2 18 0,-2 0 20 15,0 1 9-15,2-3-20 0,1 1-24 0,7-4-25 16,-1-2-25-16,-1 0 0 0,3-1 1 16,-2-3-5-16,1 0 0 0,2 0-4 0,0-4 0 15,-1 1-1-15,4-4-3 0,-3 2-1 0,1 1-2 16,-2-2-2-16,4 0 1 0,-4 1-1 16,-2 2 1-16,-3 1 0 0,4 2-2 0,-1-2 1 15,-2 4 0-15,-3-1 0 0,1 4 0 0,-1 0-1 0,-3 1-2 16,2 2 1-16,0 1 0 0,-3 1-3 15,0 0-6-15,-1 2-16 0,1 0-36 0,1 0-51 16,-2 2-17-16,-1 1-31 0,-1 3-46 16,-2 3-61-16,-1 1-134 0,-2 2-180 0,3-2-140 15,-3 4 249-15</inkml:trace>
  <inkml:trace contextRef="#ctx0" brushRef="#br0" timeOffset="231825.8752">1834 4659 1 0,'2'-3'0'0,"3"-1"0"16,-2-1 0-16,-2 0 0 0,2 0 0 0,0 3 0 15,-1-1 0-15,-1 1 0 0,2-1 0 0,0 1 82 16,1 0 161-16,-3-2 1 0,2 1 3 0,1 0-4 16,-2 1-20-16,-1 1-24 0,0 0-26 0,1 1-31 15,-2 0-30-15,0 1-33 0,0-1-32 16,0 0-28-16,0 1-29 0,0-1-31 0,0 1-39 15,0 0 9-15,2 2 14 0,-2 0 24 0,1 4 41 16,0 1-6-16,0 1 0 0,0 1 1 0,-1 1 1 16,0 3 5-16,0-1 2 0,1 1 3 15,-1 1 1-15,1-1-5 0,1 1 0 0,-2 0-6 16,2-2-2-16,-2 2 2 0,1-2 3 0,0-1 9 16,-1 0 3-16,1-1 4 0,1-1-3 15,-1 2-3-15,2-4 1 0,0-1-3 0,0 1 7 0,-3-4 0 16,1 1 2-16,0-1 10 0,3-2-1 15,-2 0 3-15,-1-2 8 0,0 1 0 0,-1 1 2 16,1-2 3-16,2 0-1 0,-1 0-1 0,0 0 9 16,-1 0 1-16,1 0-1 0,-1-2-1 15,3 1-10-15,0-2-8 0,0-1-5 0,2 0-4 16,0-2-2-16,0-2-5 0,1 1-3 0,-1-1-9 16,0-2 0-16,5-1-4 0,-2 0-2 15,1 1 2-15,0-3-4 0,0 1 2 0,1-1-2 16,-1 1 2-16,0-1-3 0,1 3 0 0,3-2 0 0,-4 3-1 15,-1 1 2-15,-2-1 0 0,3 3-1 16,-3 0 1-16,-2 1-3 0,2 2-3 0,-2 1-1 16,0 0-1-16,-3 1-4 0,1 1-6 15,1 0-8-15,-1 1-6 0,3 0-1 0,-2 1 3 0,2 1 5 16,-2 2 6-16,2-1 0 0,-2 3 5 16,0 0 3-16,0 3-1 0,-1-2 6 0,3 3 1 15,-3-2 2-15,-2 3 2 0,2 1 2 0,0-1 0 16,-1 1 2-16,0-3 3 0,-1 1-2 15,4-3 0-15,-3 0 2 0,-1-2-4 0,1-2 4 16,3 1 0-16,-3-3 3 0,-1-1 4 0,0-1 7 16,0 0 8-16,5 0 6 0,-3-2 2 15,3 0-6-15,-1-3-7 0,4 0-7 0,0-1-8 16,0-1 0-16,0 0-1 0,-1-2-2 0,2-2 4 16,1 1-3-16,2-2 0 0,-3 3 0 0,0-2 3 15,-1 3-7-15,-1 2-2 0,1-2-2 0,-1 1-8 16,-1 5 6-16,-3-2-1 0,2 2-1 15,-3-1 0-15,3 3-5 0,-4 0-7 0,-1 0-1 16,0 2 1-16,2 0-1 0,0-1 5 0,0 2 2 16,-1 0-2-16,1 0 8 0,1 1 2 15,-2 0 1-15,1 0 8 0,2-2-4 0,-1 1 1 16,2 1 1-16,-3-2-1 0,3 0 2 0,-3 2 1 16,5-2 2-16,-5-1-6 0,3 2 5 15,-2-2 1-15,0 0-3 0,-1-1 3 0,0 0-19 0,0-1-17 16,2 0-23-16,-2-2-32 0,0-3-68 0,1 2-116 15,0-3-212-15,3-2-401 0,-3-3-72 16</inkml:trace>
  <inkml:trace contextRef="#ctx0" brushRef="#br0" timeOffset="232007.2343">2104 4203 1 0,'-3'-3'62'0,"1"-1"59"16,1 1-147-16,0 3-131 0,2 0 157 15,-2 1 0-15,1 1 0 0,-2 2 0 0,-1 3 0 16,0 0 0-16,2 6 0 0</inkml:trace>
  <inkml:trace contextRef="#ctx0" brushRef="#br0" timeOffset="233336.5713">584 4289 1 0,'0'0'0'0,"0"0"0"15,0 0 0-15,0 0 0 0,0 0 0 0,0-3 0 16,0 3 0-16,0 0 162 0,0-1 11 0,0 0-13 16,0 1-3-16,0-2-23 0,0 2 1 15,0-1-7-15,-1 0-10 0,1 1-11 0,0-1-23 16,0 1-22-16,0 0-22 0,0 0-13 0,0 1-11 15,0-1-10-15,-1 0-5 0,1 0-4 0,0 1-5 16,1-1-3-16,-1 0-3 0,0 0-10 0,0 1-15 16,0-1-20-16,0 2-22 0,0-2-23 15,0 0-23-15,0 0-26 0,0 0 40 0,-1 1 56 16,1 3 48-16,0-1 56 0,0 0-9 0,-1 1-17 16,1 2-4-16,-1 0 6 0,-2 1 5 0,2 2 5 15,0-2 0-15,0 2-5 0,0-2-8 16,-1 4-4-16,-3-2 0 0,3 2-5 0,1 1 3 15,-1-1-2-15,0-1 0 0,-1 3 5 16,1-1-1-16,1-1-2 0,1 1 0 0,-1 0-4 16,0-1-2-16,-1 1 2 0,-1 1-2 15,3-4 1-15,0 4 3 0,-1-2 6 0,1 1 8 0,0-3-3 16,1 2-5-16,-1-1-10 0,3 1-6 0,-3-1-1 16,2 0 3-16,-2 0 1 0,1-2-1 15,-1 0 1-15,1 2 0 0,-1-2-2 0,0-1 1 16,0 3 0-16,0-2-1 0,0 0 1 0,0 2 2 15,0-3 0-15,-1 3 2 0,1-1-2 0,0-2-2 16,0 3 2-16,0-3-2 0,0 0 1 16,-1 1 0-16,1-1-1 0,0 0 1 0,0 0 1 15,1 1-2-15,-1-3 0 0,0 0 1 0,1 1 0 16,-1 1 1-16,0-2 0 0,0 0 0 16,0 1-5-16,1-1 5 0,-1 1 1 0,0 0-1 0,0 1 4 15,1-3 0-15,-1 3 1 0,0-1 0 16,0-2 0-16,0 3-1 0,1-3-2 15,-1 1 0-15,0-2-2 0,0-1 2 0,3 1 4 0,-3 0 3 16,0-1 4-16,0-1-2 0,0 1-1 0,0-1-2 16,0-1 1-16,0 0 6 0,0 0 5 15,1 0 4-15,-1 0 4 0,0 0 9 0,0 0 9 16,0 0 7-16,0 0 8 0,0 0-8 16,0 0-8-16,0 0-6 0,0 0-10 0,0 0 1 15,0 0-2-15,0 0-5 0,0 0-6 0,0 0-6 16,0 0-8-16,0 0-8 0,0 0 1 0,0 0-14 15,1 0 1-15,-1 0-45 0,1 3-147 0,0 0-246 16,0 2-623-16</inkml:trace>
  <inkml:trace contextRef="#ctx0" brushRef="#br0" timeOffset="284197.8315">2269 12543 1 0,'0'0'0'0,"0"-2"0"15,-1 1 0-15,1 0 0 0,-1 1 0 0,1-1 0 16,0 1 0-16,0 0 0 0,0-1 0 0,-2 2 0 15,2-1 0-15,0-1 0 0,0 1 0 16,0-2 0-16,-2 2 0 0,2 0 0 0,-2 0 0 16,2-2 0-16,0 1 0 0,0 1 0 0,-1 0 27 15,1 0 16-15,0 0 7 0,0 0 7 0,0 0 6 16,0-2 3-16,-1 2 5 0,0-2-4 16,1 2 2-16,0-1-2 0,-1 0 6 0,1 0-4 15,-1 1-12-15,-1 0-2 0,1-2-14 0,-1 1 12 16,2 1 17-16,-1-2 4 0,1 1-3 15,-1-1-4-15,0 1-14 0,0 0-4 0,0 0 5 16,-4 1 1-16,4-2-3 0,1 2-3 0,-1 0 0 16,0 0-6-16,0 0 2 0,0-1 0 0,-1 1-2 15,2-1 3-15,-3 1 1 0,3 0-1 0,0 0 0 16,0 1-2-16,0-1-1 0,0 1-2 0,3-1-3 16,-3 0-4-16,0 0-4 0,0 0-2 15,-3 0-5-15,3 0-5 0,0 0-1 0,0 0-2 16,0 0 2-16,0 0 0 0,0 0-1 0,0 2-1 15,0-2-2-15,0 0 3 0,0 1 8 16,0-2 4-16,0 1 0 0,0 0-1 0,3 0-4 16,-3 0-5-16,0 0 3 0,2 0-1 0,-2 0-1 15,0 1 2-15,1-1-3 0,-1 0-1 0,0 0 2 16,0-1 1-16,0 1-2 0,0 0-1 16,1 0-4-16,-1 0-4 0,0 0 2 0,0 0-2 15,0 0 0-15,0 1-2 0,1-1-1 0,-1 0-1 16,0 0-2-16,0-1 2 0,0 1-4 0,1 0 2 15,-1 0-2-15,0 1 0 0,0-1 0 0,0 0-1 16,0 0 2-16,0-1 0 0,0 1 1 16,0 0-2-16,0 0 0 0,0 0 1 0,0 0 0 15,0 0 1-15,1 0 7 0,4 1 2 0,-2-1 4 16,-1 0 1-16,5 0-7 0,-5 0-2 0,5 0-5 16,-4 0 0-16,1 0-2 0,0 0 0 15,-1 1 2-15,4-1 1 0,-4 0-2 0,3 1-2 16,-2-1 1-16,0 0-1 0,1 2 3 0,-3-4 4 15,4 2-5-15,-3 2 0 0,0-2-1 0,2 0-4 16,-2 0 7-16,-2 0 0 0,4 0-1 16,-2 0-3-16,-1 0 2 0,3 0 1 0,-2 0 1 15,4 0 3-15,-3 0-4 0,2-2 0 16,-2 2-3-16,2 0-1 0,-2 0 3 0,0 0 0 16,3 0 0-16,-4 0-1 0,2 0 0 0,-2 0-1 15,3 0 2-15,-1 0 4 0,1 0-4 0,-3 0 0 16,3-1 0-16,-2 1-6 0,1 0 7 0,-1 0 0 15,0 0 1-15,2 0 1 0,-1-1-3 16,0 1 0-16,-1-1 0 0,1 1 3 0,-1 0-3 16,2 0-2-16,-3 0-1 0,3 0-3 0,-3 0 5 15,4 0 1-15,-4 0 0 0,4-2 2 0,-3 2-4 16,2 0 0-16,-2 0 0 0,2 0 4 16,-3 0-2-16,5 0 1 0,-4 0-2 0,2 0-6 15,-3 0 7-15,1 0-1 0,0-1 2 0,-1 1 2 16,2 0-5-16,-1-1 0 0,0 1-1 15,2 0 2-15,-3 0-1 0,2 0 2 0,-3 0-1 16,4 0-4-16,-1 0 3 0,-1 0 0 0,2 0 2 16,-2-1 4-16,2 1-4 0,0 0-2 0,-1-2-2 15,1 2-3-15,-2 0 6 0,2 0 0 0,-3 0 0 16,3 0 1-16,-1 0-2 0,1 0 0 16,-2 0 2-16,0 0 5 0,1-1-7 0,-3 1 0 15,3 0-1-15,-1 1-2 0,-1-1 3 0,1 0 2 16,-2 0-1-16,0 0-2 0,3 0 1 0,-3 0 0 15,0 0 1-15,-1 0 6 0,2 0-7 16,0 0 1-16,1 0-2 0,-3 2-5 0,4-2 7 16,-3 0 0-16,0 0 1 0,1 0-2 0,1 0 0 15,-2 0-1-15,-1 1 0 0,3-1 5 16,-1 0-3-16,0 0 1 0,-2 0-2 0,2 0-5 16,0 0 5-16,-1 0 0 0,-1 0 1 0,0 0 1 15,2 0-2-15,0 0 0 0,-1 1 0 0,-1-1 4 16,2 0-4-16,0 0 0 0,1 0 0 0,-2 1-6 15,4-1 6-15,-4 0 0 0,0 0 2 16,4 0 2-16,-3 0-4 0,3 0 0 0,-1 2 0 16,1-2 0-16,-2 1 1 0,4-1 1 0,-4 0-3 15,1-1-2-15,1 1 5 0,-2 0-1 0,0 0 2 16,2 0 1-16,-3 0-3 0,5 0 0 0,-3 0-3 16,0 1 4-16,-2-2-2 0,0 1 3 0,1 0-2 15,-1 0-3-15,2 0 3 0,-2 0 0 16,0 0 0-16,2 0 4 0,-3 0-4 0,2-2-1 15,0 2-1-15,0 2-1 0,-1-4 2 0,2 2 2 16,-2 0-1-16,1 0-2 0,0 0 1 0,-2 0 0 16,0 0 1-16,2 0 3 0,-2 0-2 15,0 0-2-15,1 0 0 0,0 0-2 0,-1 0 3 16,-1 0 0-16,1 0 0 0,1 0-4 16,-1 0 3-16,0 0-1 0,0 0 2 0,-2 0 3 15,3 0-4-15,-2 0 0 0,1 0-2 0,-1 0 0 16,-1 0 2-16,0 0 1 0,0 0 0 15,0 0 0-15,0 0 0 0,-1 0-3 0,2 0 3 16,-1 2 2-16,0-4-3 0,0 2 1 0,0 0-2 16,0 0-1-16,-1 2 2 0,1-2 0 0,0 0 1 15,0-2-1-15,0 2-1 0,0 2-1 0,0-2 2 16,0 1 0-16,0-2-2 0,0 1-2 0,0 0-1 16,-2 0-4-16,2 1 3 0,0-1-1 15,0 0 0-15,0 0 1 0,0 0 1 0,0 1 2 16,2 0 3-16,-1 3 4 0,-1-2-3 0,1 1 0 15,0-1-2-15,0 0-2 0,-1 1 3 16,2-1 0-16,-1 2 1 0,0-2 0 0,1 1-1 16,-2 0 0-16,1 0-2 0,0 1 3 0,0 0-2 15,-1-2 1-15,1 2 0 0,-1-2-2 0,4 3 2 16,-4-2-2-16,1 2 4 0,-1-1 1 0,2-2-2 16,-1 3-1-16,0-2-2 0,0 2 2 15,-1 1 1-15,0-3 0 0,1 2-1 0,-1-3-2 16,0 1 3-16,0 1 0 0,0 1 0 0,2-2 1 15,-2 0-1-15,0-1-1 0,0 0-2 0,0 2 0 16,0-1 2-16,0-2 1 0,0 2 0 16,0 1-2-16,0-2 2 0,1-1-1 0,-1 3 1 15,0-2 1-15,0 0-2 0,0 2 0 0,0-1-1 16,0 1-1-16,-1 0 1 0,1-2 2 16,1 1-2-16,-1-1 0 0,0 1 3 0,0-1-4 15,0 2 4-15,2-3 0 0,-2 3-3 0,0-1 2 0,1 1-1 16,-1 0-1-16,0-1 0 0,0 1 1 15,0 2 0-15,1-3-2 0,-1 0 4 0,0 1-2 16,1 0 0-16,-1 1 3 0,0 0-6 0,1-1 5 16,-1-1-4-16,0 0 1 0,0 1 2 15,0 0-1-15,0-2 1 0,1 3-1 0,-1-3 1 16,0 3-1-16,2-1-1 0,-2-2 2 0,0 2-3 16,0-2 3-16,0 2-1 0,1 0-1 15,-1 1 3-15,0-1-3 0,0-2 3 0,0 1-3 16,0 1 3-16,0 0-2 0,0 1 0 0,0-1 1 15,0 1-2-15,0-2 2 0,0 3-2 0,0-1 0 16,0 0 2-16,-1 0 0 0,1 1 0 16,0-1 0-16,0-2 1 0,0 0-4 0,-2 0 1 15,2 1 3-15,0-2-4 0,-1 2 3 0,1-1 0 16,0 0-2-16,0 0 2 0,0 1 0 0,0-2 1 16,0 2 0-16,0-3 0 0,0 2-2 0,0-2 0 15,0 2 0-15,0-2-2 0,0 0 2 16,0-1 0-16,0 0 0 0,0 1 2 0,0-1 0 15,0 0-1-15,0 0 3 0,0-1-1 16,0 1 0-16,0 0 1 0,0 0 3 0,0 1 2 0,0-1 2 16,0 0 6-16,0-1-1 0,0 1 8 0,0 0-3 15,0 0 2-15,0 0 2 0,0-1-2 16,0 0 3-16,0 1-2 0,0 0-2 16,0 1-1-16,0-2 0 0,0 1-2 0,0 0-2 15,0-3-4-15,0 2-9 0,1-3-8 0,-1 1-27 16,0 0-44-16,0 0-67 0,0 1-128 0,-1 0-413 15,1-1-896-15</inkml:trace>
  <inkml:trace contextRef="#ctx0" brushRef="#br0" timeOffset="285853.0392">2165 12917 1 0,'0'-1'0'0,"-3"0"0"15,1 1 0-15,2 0 0 0,2 1 0 0,-1-1 0 16,1 0 0-16,-1 1 15 0,-1-1 129 0,0 0 6 16,1 0-2-16,-1 0-4 0,1-1-8 15,-1 1-18-15,0 0-14 0,0 1-12 0,1-1-11 16,-1 0-8-16,0 0-13 0,0 0-9 0,0 1-12 15,0-1-12-15,0 0-9 0,1 0-11 0,-1 0-2 16,0 0-5-16,3 0 19 0,-1 0 13 16,0 1 5-16,0-1 9 0,2 0-12 0,1 0-1 15,-3 0 0-15,4 0 2 0,-2 0-1 0,4 0-2 16,-5 0-2-16,3 0-1 0,-3 2-1 16,4-2 0-16,-4 1 3 0,5-1 1 0,-2 1 2 15,0-1-1-15,1 0-3 0,-3 1 1 0,5-1-2 16,-2 0-2-16,-2 0 1 0,3 0-3 0,2 0-4 15,-3 0-3-15,-2 3-5 0,3-3-1 16,1 1-2-16,-3 0 0 0,0-1 0 0,1 0-1 16,-2 0 2-16,4 0-2 0,-2 0 4 0,0 1 0 15,-1 1 0-15,3-2 4 0,-3 3-4 16,0-3 2-16,2 0 1 0,2 1-1 0,-4-1 2 16,0 0 1-16,3 0 1 0,0-1-1 0,1 1-1 15,-2 0-2-15,0-2-3 0,0 2 0 0,1 2-2 16,1-2-3-16,-2 0-1 0,-1 0-3 15,-1-2 3-15,2 2-1 0,1 0 2 0,-3 0-2 16,0 0-1-16,1 0 1 0,-3 0 0 0,4 0 1 16,-2 2-2-16,1-2 2 0,0 0 0 0,-1 0-2 15,1-2 3-15,0 2-2 0,-1-1-1 0,1 1 0 16,1 1-1-16,-4-1 0 0,4 0 0 16,-2 2 2-16,-2-2-2 0,3 0 1 0,0 1 2 15,-1-1-1-15,-1-1 3 0,0 1-3 0,0 0 1 16,1-2-2-16,-3 5-1 0,2-3 3 0,0-1-2 15,-1 1 1-15,-1 0-1 0,3 0 1 16,-1 0 0-16,1-2 0 0,-2 1 2 0,2 1 0 16,-2 0-1-16,3-2 2 0,-3 4-5 0,3-2 2 15,-4 0-2-15,3 0 2 0,-3-2-1 16,-2 2-2-16,4 2 1 0,-1-2-1 0,-2-2 0 16,4 2 0-16,-3 0 2 0,-2 0-2 15,2 2 0-15,1-2 0 0,-2 0-1 0,1 0 1 0,0 0 2 16,-2 0-1-16,3-2 0 0,-2 4-2 15,2-4 1-15,-2 2 0 0,0 0 1 0,1 0 1 16,2 2-3-16,-1-2 1 0,0 0 0 0,0 0-1 16,-3-3 2-16,4 3-2 0,-2 0 1 15,-1 0 0-15,3 0-2 0,-2 0 0 0,0 0 1 0,1 0 1 16,-1 1 0-16,1-1-1 0,-2 0-1 0,2 0 0 16,-2-1 2-16,-2 1-1 0,3 0 1 15,-1 0 0-15,0 0-2 0,0 0 3 0,-2 0 1 16,3 0 0-16,-2 1-1 0,1-1 0 0,-1 0 0 15,1-1-1-15,0 1 3 0,-2 0-3 0,1 0 0 16,1 0 0-16,1 0-3 0,-1 0 2 16,0 0 0-16,2-1 1 0,0 2 0 0,-2-1-3 15,2 0 1-15,-1 0-1 0,-1-1 1 0,0 1 1 16,1 0 0-16,-2 0 0 0,2 1-5 16,-1-1 4-16,-1 0 0 0,1 0 1 0,-1 0 3 15,2 0-4-15,-2 0 0 0,1 0 0 0,1-1 1 16,0 1 0-16,-1 0 3 0,0-1-2 0,-2 2-3 15,4-1 3-15,-1 0-1 0,-1 0 3 16,-1-1 0-16,0 1-2 0,-1-2-1 0,2 2-2 16,-1 0 1-16,-1-1 0 0,1 1 0 0,-1 1 1 15,2 1-3-15,-2-2 2 0,0 0 0 0,0 0 1 16,0-2 7-16,0 2-6 0,0 0 4 0,0 0-3 16,0 0 1-16,0 0 5 0,0 0 1 0,-2 0-1 15,2 2-1-15,0-2 1 0,0-2 0 16,0 2 3-16,0-1 6 0,0 1-3 0,0 0-1 15,0 0-1-15,0 0-4 0,-1 0 1 16,1 0-4-16,0 0-14 0,-1 1-43 0,1-2-92 0,-2 0-239 16,2 0-529-16,-1 0-673 0</inkml:trace>
  <inkml:trace contextRef="#ctx0" brushRef="#br0" timeOffset="286642.8676">2442 12633 1 0,'-1'-1'0'0,"-1"-1"0"0,-1 1 0 0,1 0 238 15,1 0 36-15,1 0-31 0,-1 1-19 0,0-3-36 16,1 3-20-16,-1 0-27 0,1 0-17 0,0 0-24 16,0 3-20-16,0-3-16 0,0 1-9 15,-1-1-7-15,1 1-5 0,0-1-1 16,0 0-10-16,-2 0-8 0,2 0-9 0,-1 1 2 0,-2 0 1 16,1 2 3-16,-4 0 3 0,1 0-12 0,1 0 0 15,0-1-3-15,-1 1 1 0,1 1 4 16,-3 0-2-16,3 0-1 0,-2 1-3 0,2-1-6 15,-2 2 4-15,1-1 1 0,-4 0 7 0,5 2 1 16,-3 2-2-16,1-4-2 0,1 2-4 0,-4 0-1 16,5 1-3-16,-2-1-1 0,3-1 1 15,-3 2-2-15,4-3 2 0,-1 0 1 0,-3-2-1 16,5 1 0-16,-1-1-1 0,0 0-1 0,-3-1 0 16,5 0 4-16,-2 0-2 0,1 0 0 15,0 1-1-15,-1-3-2 0,1 1 4 0,-1 0 0 0,1 2 2 16,0-2 1-16,0 1-2 0,0 1 0 15,0-2-1-15,-3 2 1 0,1 0-2 16,2-1 0-16,0 0-1 0,-1-1-2 0,0 2 3 16,-1-1-1-16,2 0 1 0,1 0-2 0,0-2-2 0,-1 1-7 15,1-1-12-15,1 0-32 0,-1-1-55 16,0 1-54-16,1-2-73 0,2 1-124 0,2 0-257 16,3 0-255-16</inkml:trace>
  <inkml:trace contextRef="#ctx0" brushRef="#br0" timeOffset="287026.8399">2504 12590 1 0,'1'-1'0'0,"-1"-1"177"15,2 1 246-15,-4 0-97 0,2 1-75 16,0 0-98-16,2 1-87 0,-2 0-47 0,0 1-16 15,0-2-9-15,-2 1-14 0,2 0-5 0,0 0 29 16,-1 3 25-16,0 0 31 0,-2 0 18 16,0 1-13-16,-1 0-4 0,2 1-2 0,-4 2 7 15,4-1-3-15,-4 1-10 0,2 2-9 0,-2 1-6 16,1 0-7-16,-3 2-1 0,-2 0-1 16,5 0-6-16,-3 1-5 0,0 0-2 0,0 0-4 15,2 1-5-15,0-4-1 0,0 3-2 16,2-3-1-16,0-1 4 0,-2 1 0 0,4-3 1 0,-1 1-1 15,0-3-2-15,0 1-2 0,2 0 0 0,-1-1 2 16,1-2 2-16,1 0 1 0,0-1-1 0,0-1-1 16,0 3 2-16,0-3-1 0,0 1 0 0,0-2-3 15,1 1-6-15,-1-1-15 0,2 1-24 16,-1-1-43-16,0-1-52 0,2 0-64 0,2-3-106 16,-1-1-215-16,4-1-174 0,1-2 432 0</inkml:trace>
  <inkml:trace contextRef="#ctx0" brushRef="#br0" timeOffset="287369.7615">2714 12634 1 0,'1'-1'6'15,"1"0"410"-15,-2-2-32 0,0 2-19 16,1 0-57-16,-1 1-65 0,0 0-76 0,0 1-66 0,2-1-52 15,-2 1-33-15,-2-1-24 0,2 1-21 16,-1 1-9-16,1 0 10 0,-1 0 16 0,0 3 19 16,-1 0 21-16,-1 3 0 0,-1 2 1 0,0 0 5 15,-1 0 0-15,-2 0-1 0,2 2-4 16,-3-2-3-16,4 4-5 0,-4 0-1 0,-1-1-1 16,3 1-5-16,0-3-2 0,-1 1-4 0,0-1 0 15,2 0 2-15,-3-2-1 0,5-1 4 0,-2 1-4 16,2-3-1-16,1 0 1 0,-3-2-1 15,4 0 2-15,-2 0 0 0,3 0-1 0,-1-1-1 16,0-1-4-16,1 2-1 0,-1-1-12 0,2-2-28 16,-1 0-57-16,0 2-91 0,1-2-123 0,-1-1-192 15,1 0-209-15,0-1 151 0</inkml:trace>
  <inkml:trace contextRef="#ctx0" brushRef="#br0" timeOffset="287703.2686">2863 12652 1 0,'1'-1'133'16,"-1"0"344"-16,2-2-56 0,-2 2-92 16,0 2-82-16,-2-1-91 0,2 3-74 0,0-2-51 15,0 0-29-15,-1 0-15 0,1 0-8 0,-2 0 17 16,1 2 17-16,0-1 22 0,-1 4 18 15,-2 1-4-15,-1 0-3 0,2 2-3 0,-3 2-1 16,-1-3-1-16,1 3-2 0,-1 2 0 0,-1-3-3 16,0 4-3-16,0-1-3 0,-2 0-5 0,3 1-5 15,-2-2-4-15,3 0-3 0,0-3-6 16,-3 2 1-16,3-4-2 0,2 0-1 0,1 1 4 16,-1-1-1-16,1-3 0 0,0 1-1 0,2-1 0 15,0-2-1-15,-1 2-4 0,2-1-2 16,0 0-11-16,2-1-13 0,-1-1-28 0,2 0-48 15,-2-1-63-15,3 0-96 0,2-1-187 0,0 0-261 16,2-4-17-16</inkml:trace>
  <inkml:trace contextRef="#ctx0" brushRef="#br0" timeOffset="287985.6126">2978 12742 1 0,'0'0'274'0,"1"0"110"0,-1 0-72 0,0 0-79 0,0 0-93 0,0 2-71 15,0 0-56-15,0-1-35 0,0 0-8 16,0 1 18-16,-1 1 22 0,1-1 24 0,-2 2 19 16,1 1 2-16,-3 0 5 0,4 1 9 0,-2 1 1 15,0-2 3-15,-3 2-6 0,2-1-11 0,-1-1-8 16,0 1-3-16,-1 2 2 0,1-2 1 15,-4-2-1-15,2 2-11 0,-1 1-15 0,0-2-12 16,1 1-30-16,1-2-100 0,1 0-213 0,1 1-423 16,-2-1-219-16</inkml:trace>
  <inkml:trace contextRef="#ctx0" brushRef="#br0" timeOffset="289923.0939">2555 12190 1 0,'0'-2'0'0,"0"0"0"16,-1 0 239-16,1 0 175 0,0 0-93 0,0 2-70 16,0-1-43-16,0 1-34 0,0 0-29 0,1 0-15 15,-1 0-20-15,0 0-19 0,0 0-17 16,0 0-14-16,0 0-14 0,0 1-14 0,0-1-7 15,1 2-11-15,-1-1-5 0,0-1-2 0,0 1-7 16,-1 0-4-16,1-1-3 0,0 1-8 0,0-1-8 16,0 0-10-16,0 1-17 0,0-1-5 15,0 2 17-15,0 2 14 0,0 0 22 0,-1 2 15 16,1 0-9-16,-1-1 2 0,1 2-1 0,-1-3 0 16,1 1 5-16,-1 2-2 0,-2-2-1 0,1 3 0 15,1-1-2-15,-1-2 0 0,-1 4-2 0,-2-1 3 16,4-1-4-16,-1 3 2 0,0-4 1 15,-3 1-1-15,5-2 3 0,-2 2-1 0,0-1 1 16,0-1 1-16,-1-1-1 0,2 0 0 0,1 0-1 16,-1-2 2-16,0 0-3 0,0 1 2 15,-3-1 0-15,3 0-2 0,1 0 3 0,-2-2-4 16,2 2 1-16,-1-1 0 0,1 0-3 16,0 0 1-16,0-1-1 0,0 0 2 0,0 0 2 15,0 0 8-15,0-1 13 0,0 1 11 0,0 0 14 16,0-1 6-16,0 1 4 0,0 0 2 0,0 0-2 15,1 0-1-15,-1-1-15 0,2-1-14 0,-2-1-15 16,0 1-14-16,0-2 1 0,0 0-4 0,1 0 4 16,-1 0-2-16,3 0-2 0,-1-1 2 0,-1 0-4 15,0-3 2-15,-1 2-1 0,4-1 0 16,-1 0 1-16,0-1 0 0,-2 1 1 0,4-1-3 16,-3-1 2-16,0 2 0 0,5 0 1 15,-4-2 1-15,1 2-2 0,0-2 1 0,-2-3-1 16,2 3 0-16,0-3 2 0,-2 2-2 0,2-1 2 15,2 2-2-15,-4 2 0 0,5-4 0 0,-5 3-1 16,3 2 2-16,-2-1-2 0,-2 0 1 16,3 1 0-16,1-3 0 0,-3 3 2 0,2 0-1 15,0 1 0-15,-2-2-2 0,1 4 1 0,1-2 0 16,-1 2-1-16,1-2 3 0,1 1-3 16,-3-1 3-16,4 2-2 0,-4-1 1 0,0 1 3 0,1 0-1 15,1 1 2-15,-3 0-1 0,0 2 0 16,2-1 0-16,-3-1-1 0,1 2 1 0,-1-1-3 15,0 1 1-15,0 0-2 0,0 1-4 0,0-2 0 16,0 1-3-16,0 1 0 0,0-1-4 0,0 3-4 16,0-3 4-16,2 1 3 0,3 1 7 0,-2-1 3 15,1 2 1-15,-1 0-3 0,3 0-2 16,-2 0 3-16,-1 2-1 0,3 1 1 0,-2-2 0 16,1 3-2-16,1 0 1 0,0 0-2 0,0-1 4 15,-1 1 0-15,1 3-2 0,-2-2 2 0,0-1-2 16,1 0 2-16,-1 0-1 0,2 2 1 15,-4 0 0-15,1 0-2 0,1 0 0 0,-2 1-1 16,-1-2 2-16,2 2 3 0,-1-1-2 16,0-2 0-16,-2 3-2 0,1-2 0 15,0-1 1-15,0 2 1 0,1-1 2 0,-1 0-4 0,1-2 2 16,-1 1-2-16,0-1 0 0,-1 0 3 0,2 0-2 16,-1-1 1-16,-1 1-1 0,1 2-1 15,1-3 1-15,-2 0 0 0,3 0 2 0,-2-1-2 16,0 0-1-16,0 0 1 0,0-1-1 0,-1 0 3 0,1 0-2 15,1-1 3-15,-1 2-2 0,1-1-2 16,-2 0 2-16,1-1 0 0,0 1 0 0,-1-2 1 16,1 1-1-16,0 1 0 0,-1-1-2 0,0-1 4 15,0 0-2-15,0 2 0 0,2-2 1 16,-2 2-3-16,1-1 2 0,0-1-1 0,-1 0 2 16,2 0 2-16,-2 0-1 0,1-1-2 0,-1 1 0 15,0-1 1-15,1 0-1 0,-1 2 2 0,0-2-1 16,2 1-3-16,-2 0 1 0,0-1 0 15,0 2 1-15,0-2 2 0,0 0-1 0,0 1-1 16,1-1-1-16,-1 0-1 0,0 0 3 0,0 2 0 16,2-2 2-16,-2 1-2 0,0 0 1 15,0-1 0-15,0-1 2 0,0 0 5 0,0 1-1 16,0 0 2-16,1 0-4 0,-1-2-5 0,0 2-13 16,0 0-23-16,-1-1-36 0,1 1-65 0,0 0-110 15,0-3-239-15,1 0-522 0,2 0-54 0</inkml:trace>
  <inkml:trace contextRef="#ctx0" brushRef="#br0" timeOffset="290816.5003">2596 12253 1 0,'0'0'0'0,"0"-2"0"0,-1 1 0 16,1 0 0-16,0 1 0 0,0-1 0 0,0 1 98 15,0 0 67-15,0-1-19 0,0 1-17 0,0-1-9 16,-1-1 3-16,1 2-6 0,-1-2-4 0,0 2-5 16,1 0-10-16,0 0-13 0,0 0-12 15,0 0-6-15,0 0-10 0,-1 0-3 0,1 0-6 16,0-1-7-16,0 1-6 0,0 0-5 0,0 0-2 15,0 1-4-15,0-1 2 0,0 0-5 16,0 0-3-16,0 0-3 0,0 0-10 0,-2 0-2 16,1 0-1-16,-1 0 6 0,2 0 6 0,-1 2 3 15,0-2 1-15,0 0-3 0,1 0 7 16,0 0 4-16,0 2 4 0,0-2 11 0,0 0-2 16,0 0 2-16,0 0-2 0,0 0-5 0,0 0 0 15,0 0-2-15,0 0-3 0,0 0-7 0,1 0 1 16,-1 1-2-16,0-1 1 0,1 0 3 15,-1 0-7-15,1-1-2 0,-1 2-3 0,0-1-6 16,0 0 1-16,0 0 1 0,2 0-3 0,-2 0-2 16,0 0 1-16,1-1 1 0,-1 1 1 0,2 0 6 15,-2 0 10-15,2 0 5 0,0 0-1 16,2 0 0-16,2 0-8 0,-1 0-4 0,0 0 1 0,0 0 0 16,1 0-1-16,3-2-3 0,-3 2 0 15,2-2 5-15,-1 1-6 0,4 1 2 0,-3-1-3 16,0 1-4-16,0-1 5 0,1 1-2 0,-1-1 0 15,1-1-1-15,-1 1-3 0,1-1 0 16,-5 1-1-16,3 1-1 0,-4 0 1 0,3 0 1 16,-2-2-3-16,-3 4 2 0,2-2-1 0,-2 0 0 15,1 0 0-15,-2-2 1 0,1 2-2 0,-1 0 0 16,0 0 2-16,0 0 0 0,0 0-1 16,0 0 2-16,-1 0-2 0,1 0-4 0,0 0 4 15,0 0-1-15,1 0 0 0,-1 0 4 0,0 0-5 16,0 0 0-16,0 0-1 0,0 0 1 15,0 0 0-15,0 0 0 0,0 0-1 0,0 0-4 16,0 0 4-16,0 0 0 0,0 0 0 0,0 0 4 16,0 0-4-16,0 0 0 0,0 0 1 0,0 2 1 15,0-2 2-15,0 0 2 0,-1 0 0 0,1-2-1 16,0 2 4-16,0 0 2 0,0 0 1 0,0 0 4 16,-2 0-4-16,2 0-2 0,0 0 0 15,0 0-4-15,0 0-1 0,-1 0-10 16,1 2-51-16,0-4-96 0,1 4-211 0,-1 1-658 0,2 0-399 15</inkml:trace>
  <inkml:trace contextRef="#ctx0" brushRef="#br0" timeOffset="322859.3772">3013 12507 1 0,'0'2'0'16,"0"-4"0"-16,0 1 0 0,0-2 0 0,0 3 0 15,0 0 0-15,0-2 0 0,0 4 0 0,0-2 57 16,0 0 50-16,0 0-2 0,0-2-13 16,0 2-14-16,0 0-17 0,-1 0-6 0,1 0 2 0,0 0 5 15,0-1 0-15,0 1-2 0,0 1-1 16,0-2 2-16,0 1 10 0,0 0 10 0,0-2 7 15,0 2 9-15,-1-1 3 0,1 1-7 0,0-1-2 16,-1 1-8-16,1 0-7 0,0 0-3 0,0 1-7 16,0-1-6-16,-1 0-5 0,1 0-10 15,0-1-8-15,0 1 1 0,0 0-5 0,0-2 2 16,-2 1 4-16,2 1-2 0,0-1 0 0,-1 1 3 16,-3 1-3-16,4-1-2 0,0-1-3 0,0 1-3 15,0-1-3-15,0 1-3 0,0 0 1 0,0 0-5 16,0-1-1-16,0 1-1 0,0-1-2 15,0-2 2-15,0 3-1 0,0 0-2 0,-1-1 1 16,1 0 1-16,0-3 2 0,0 2-2 0,0 0 0 16,-1 1-3-16,2-2 1 0,-1 2 1 15,0-1-2-15,0 0 2 0,0 2-4 0,1-2 0 16,-1-1-3-16,0 2 1 0,0-3 0 0,0 1-1 16,0 1 1-16,0 0-1 0,0-1 2 15,0 0 0-15,4 3 1 0,-4-3 1 0,1 2-3 16,-1-1 0-16,0-1 0 0,0 0 0 0,0-1 3 15,0 1-3-15,0 1 2 0,0-2-3 0,0 1 2 16,0-1 0-16,0 1-1 0,0 0 2 16,0 0-3-16,0 0-2 0,0-1 1 0,0 0-1 15,0-3 4-15,2 4-2 0,-2-1 0 0,0 1-1 16,0-1-4-16,0 0 4 0,0 1-2 16,0-1 1-16,0 1-1 0,0 0-1 0,0-1 0 0,0 0 0 15,0-1 2-15,0 1-2 0,0 0 2 16,-2 1-3-16,2 0-1 0,0-1 3 0,-1 2-1 15,-3-2 2-15,4 1 1 0,0 0-1 0,0 0-2 16,0 0-1-16,0 0 2 0,-1 0-1 16,1 1 1-16,0-2-2 0,-1 1-2 0,1-1 2 15,0 2-2-15,0-2 3 0,-1 2 0 0,1 0-2 16,0-2 0-16,0 2-2 0,0-3 2 0,0 2 1 16,0 1-1-16,0-1-1 0,0 2-2 15,0-1 1-15,0-2 1 0,0 2 2 0,0-2 1 16,0 1-2-16,0 1 0 0,0 0-1 15,0 0 1-15,0-1 0 0,0 0 1 0,-1-1 0 0,1 2-3 16,1-3 3-16,-1 2-1 0,0-2 2 16,0 0 2-16,0 2-4 0,0-1 1 0,0-1-2 15,0 1-2-15,0 1 4 0,0 0 0 0,-1-1 2 16,1 2-5-16,0 0 2 0,0-3 0 0,0 0 0 16,0 1 4-16,0 0-3 0,0 1 2 0,0-2-3 15,0 0-2-15,0 2 4 0,0-1-1 16,0 1 2-16,-2-1-2 0,2 1 0 0,-1-2-2 0,1 0 1 15,0 0 3-15,0 1-2 16,0 0 2-16,-1-1-3 0,1 3 0 0,0-1 2 0,0 2-1 16,0-3 3-16,-2 3-3 0,2-2 0 0,0 0 0 15,0-1-1-15,0-2 4 0,0 3-2 16,0-1 0-16,-1 1-2 0,1 1-3 0,0-2 3 16,0-1 0-16,0 1 3 0,0 1 2 15,0-1-5-15,-1 0 0 0,1 1-2 0,0-1 2 16,0 0 0-16,0 1 1 0,0 0-1 0,0 0-5 15,1 1 5-15,-1-2 0 0,0 2 1 0,0-3 3 16,0 1-5-16,0 1 0 0,0 0-1 0,0-2 1 16,0 2 1-16,0-2 1 0,0 1-2 15,1 1-5-15,-1-1 4 0,0 1-2 0,0-1 4 16,0 1 5-16,0-1-6 0,0 2-1 0,0-1 0 16,0 0-2-16,0 0 2 0,0 1 2 15,2-1-2-15,-2 0-2 0,0-1 2 0,0 0-1 16,0 1 4-16,0-1 6 0,0-1-9 0,0 3 2 15,0-1-3-15,1-2-4 0,-1 2 5 0,0 0 2 16,0 0 1-16,0 0-4 0,1 0 3 0,-1 1-2 16,0-2 0-16,0 1 7 0,0-1-7 15,0 0 1-15,0 2-2 0,2-2-6 0,-2 1 7 16,0-1 1-16,0 1 0 0,0 0 1 0,1 0-1 16,-1-1-2-16,0 2 2 0,0-3 2 0,0 4-2 15,0-4 1-15,0 3-2 0,0-1-3 16,0 1 4-16,0 0-1 0,0-2 4 0,0 2-1 15,0-1-3-15,-1-2 0 0,1 3-1 0,0-2 3 16,0 1-2-16,0-1 1 0,0 1-1 0,0-3-3 16,0 2 4-16,0 1-2 0,-2 0 4 0,2-1-1 15,-1 1-2-15,0-1-1 0,1 0-1 16,0 0 4-16,0 1-1 0,0-1 1 0,-2 1-2 16,2-1-5-16,0 1 5 0,0-2 0 0,0 2 2 15,0-1 2-15,0 1-4 0,-1 0 0 0,1-1-1 16,0-1 1-16,0 2 2 0,0 0 0 15,-1-1-2-15,1 2-3 0,0 0 2 0,-1-1-1 16,1 1 4-16,0-3 2 0,0 3-4 16,0 0 1-16,-1-1-2 0,1 1-1 0,0 0 2 15,0-2 2-15,0 2-2 0,0 1-2 0,0-2 2 16,0-1-3-16,0 2 4 0,0-2 4 0,0 2-4 16,0-1 0-16,-2-1-1 0,2 2-2 15,0-3 2-15,0 3 1 0,0-1-1 0,0-1 0 16,0 0 0-16,0 1-2 0,0-1 2 0,0 0 5 0,0 0-6 15,0 1 2-15,0 0-3 0,0 0-1 16,0-1 4-16,0 2 0 0,0-3 0 0,0 1-1 16,2 1-1-16,-2-1-1 0,0 1 2 0,1 1 3 15,-1-1-3-15,0-1 1 0,0 1-2 16,0 1 0-16,1 0 1 0,-1-1 1 0,0 2 1 16,1-2-5-16,-1-1 3 0,1 2 0 0,-1-1-1 15,0-1 2-15,0 2-1 0,0-1 1 0,2-1-2 16,-2 1-5-16,0 0 6 0,0 0 1 15,0-1 1-15,1 2 4 0,-1-1-6 0,0-1-2 16,1 2 1-16,-1-2 3 0,0 2-1 0,0 0 1 16,2-2-2-16,-2 2-7 0,0-1 6 15,1 3 0-15,-1-2 3 0,0-1 4 0,1 2-6 16,-1-1 0-16,0 1-1 0,1-2-1 0,-1 2 3 16,0 0 0-16,0 0-1 0,0-3-2 15,0 3 2-15,0-1 0 0,0 2 2 0,0-1 4 16,0-2-6-16,0 2 0 0,0 0-3 0,0 0 0 15,0 1 3-15,0-1 1 0,-1 0 0 0,1 1-5 16,0-2 5-16,0 2-3 0,0 0 3 0,0 0 5 16,0 0-6-16,0 0 1 0,0 0-4 0,0 0-2 15,0 2 4-15,-1-2 2 0,1 0-1 16,0 0-2-16,0 0 0 0,0 0 0 0,0 0 2 16,0 0 3-16,-1 0-3 0,1 0 0 0,0 0-3 15,0 0-3-15,0 1 5 0,0-1 0 16,0 0 0-16,0 0 1 0,0 0-3 0,0-1-2 15,0 2 3-15,-2-1 4 0,2 0-3 0,0 0 0 16,0 0-3-16,0 1-6 0,0-1 4 0,0 0 1 16,0 0 2-16,0 0 1 0,-1 0-3 0,2 0 0 15,-1 0 1-15,0 0 3 0,0 0 0 16,0 0-1-16,0 0-1 0,0 0-5 16,0 0 7-16,-1 0 0 0,1 0 2 0,0 0 2 0,0 0-3 15,0 0-2-15,0 0 2 0,0 0 0 16,0 0 0-16,0 0 2 0,0 0-3 0,0 0-6 15,0 0 7-15,0 0-1 0,0 0 3 0,0 0 5 16,0 0-7-16,0 0-1 0,0 0-2 0,0 0 3 16,0 0-2-16,0 1 3 0,-1-1-1 0,1 0-5 15,1 0 4-15,-2 0 3 0,-2 2 1 0,0 1 7 16,-1-2-5-16,1 2-3 0,0-1-2 16,0 0-2-16,-1-1 3 0,4 0 0 0,-2 0 1 15,0-1-3-15,-1 1 2 0,0 1-1 0,1-1 3 16,0 0 4-16,0-1-5 0,1 0 1 0,-1 1-3 15,2-1-2-15,-1 0 2 0,0 1 1 16,0-1 0-16,0-1 0 0,1 2 0 0,0-1 0 16,0 0 0-16,0 1 4 0,0-1-5 0,-2 0-1 15,2 0 0-15,0 0-3 0,0 0 4 16,0 0 1-16,0 0 0 0,0-1 0 0,0 1 0 16,0 0-2-16,0 1 2 0,0-1 2 15,0 0-3-15,0 0 1 0,0 0-3 0,0-1-2 0,0 2 4 16,0-1 0-16,0 0 2 0,0 0 0 15,0 0-1-15,0-1-2 0,0 2 1 0,0-1 3 16,0 0-4-16,0 0 2 0,2 0-2 0,-2 0-2 16,0 0 4-16,0 0-1 0,0 0 2 0,0 0 1 15,0-1-2-15,0 1 2 0,0 0-1 0,0 1 4 16,0-1-2-16,0-1 5 0,0 1-2 16,0-1-3-16,0 1 5 0,0 0-1 0,1 0 3 15,-1 0 0-15,0 0-2 0,0 0-1 0,0 0-1 16,0 0 2-16,0 0 1 0,0 0-1 15,0-1 1-15,0 1-4 0,0 0 2 0,0 0 2 0,1 0 0 16,-1 0 2-16,0-1-8 0,-1 0-2 16,1-1-3-16,0 1-1 0,-1 0 2 0,1 0 2 15,0-2-1-15,0 0-3 0,0 1 3 16,0 1 1-16,-2-2-1 0,2 2 2 0,0 0-2 16,0 0-2-16,0 0 1 0,-1 0-1 0,1-1 1 15,-1 1 1-15,1-1 1 0,0 1-4 0,0 0 2 16,0-3 1-16,-2 3 0 0,2 0 4 15,0 0-5-15,0-1-2 0,-2 1 1 0,2 1-1 16,-1-1 2-16,1 0 1 0,0 1 0 0,-1-1-2 16,1 0 1-16,0 1 1 0,0 0 0 0,0 1 0 15,0-1-2-15,-1 0-1 0,1 0-3 0,0 0-1 16,-2 1 2-16,2-1-1 0,0 0 3 0,0 0-3 16,2 0 2-16,-2 0 0 0,0 0 0 0,-2 0 2 15,2 0-2-15,0 0-3 0,-1 0-1 16,0 1-1-16,-1 0 3 0,-2 0 3 15,-2 2 0-15,2-1 1 0,-2 2-2 0,3 0-1 16,-2-1 1-16,1 1 3 0,-2 0-2 0,1 0-1 16,-2 2 1-16,-2 0-2 0,3-1 4 0,-1 0 0 15,2 1 0-15,1-2-2 0,0 0 0 0,-2 0 0 16,1 3 0-16,-2 2 5 0,-1-2-2 16,0-1 0-16,2 2 0 0,-1-2-4 0,-2 1 4 15,3 0-1-15,0 0 1 0,-1 0 2 0,2-1-3 16,-2 1-2-16,2-3 2 0,-1 3 0 0,0-4-1 15,2 2 1-15,-2 2 0 0,2-3-3 0,0 2 4 16,0-1 0-16,1-1 0 0,0 0 1 16,2-3-2-16,-2 1-1 0,1 1 1 0,2-1 0 15,-1-1 0-15,1 0 0 0,-1-1 1 0,0 2-2 16,1-2 1-16,0 0 1 0,0 1 1 16,0-2 0-16,0 1 0 0,0-2 0 0,0 2-2 15,0 0 3-15,0 2 0 0,0-2 2 0,0-2 3 16,0 2-1-16,1 0 2 0,-1 0 1 0,0 0-1 15,1-1 2-15,-1 0-2 0,0 1-1 0,1-2-6 16,-1 1-2-16,2-2-1 0,-1 0-4 0,1-4 1 16,0 1-2-16,0 0-1 0,4-3-1 15,-1 1-2-15,2-1 4 0,0-4-4 0,6 2 0 16,0-4-3-16,-2 2 2 0,2 2 3 16,-2 1 3-16,-3 2 4 0,0 1 0 0,-3 1-1 15,0 2 1-15,1-3 0 0,-2 4 1 0,0-2-2 16,0 1-2-16,0 0 1 0,2-2-2 0,-3 3 4 15,3 0 0-15,-4 2 2 0,-1-1-1 0,-1 1 0 16,0 1-2-16,-1 0-3 0,1 1-1 16,0-1-11-16,0 0-5 0,0 0-5 0,0 1-1 15,1 1 9-15,0 1 8 0,1-1 9 0,0 1 0 16,2 0 0-16,-1-1-1 0,0 2-1 0,1-2 1 16,-2 2-2-16,1-2 2 0,1 1 0 15,-1 3-2-15,1-2 3 0,3 1 2 0,-3 0 0 16,2-1 1-16,2 1 0 0,-2 0-1 0,3-1-2 15,-2 1 2-15,0-1-2 0,-1 2 3 16,0-1 0-16,0-2-2 0,0 0 2 0,1 2 1 16,0-2-1-16,-1 2 2 0,4-3-2 0,-2 1-2 15,0 0 0-15,1 1 2 0,0-1-2 0,1 1 2 16,1-2 1-16,-2 2-4 0,-1-1 5 16,1 0-1-16,2-1-2 0,-2 1 4 0,-1-3-4 15,4 2 0-15,-3 0 2 0,0-1 0 0,1 2 0 16,-2-2 1-16,1 1 3 0,-2-2-4 0,2 0 2 15,-2 0-1-15,-1 1-2 0,-1-1 2 0,0 0-1 16,0 0-2-16,-3 0-1 0,-1 0 1 16,0 2-1-16,1-2 2 0,-1 0 2 0,0 0-3 0,-1 0 2 15,0 0-1-15,0 0-1 0,0 0 3 16,-1 0-3-16,1 0 2 0,0 0 1 0,-1 0-1 16,1 1 5-16,0-1 0 0,-2 0 3 15,2 0-2-15,0-1 2 0,0 1-2 0,0 0-3 16,0 0 4-16,0 0-5 0,0 0 3 0,0 0-1 15,-1 0-1-15,1 1 1 0,0-1-1 0,0 0-1 16,0-1-7-16,-1 1-17 0,1 0-53 0,0 0-75 16,0 2-136-16,0 3-486 0,-2-1-812 15</inkml:trace>
  <inkml:trace contextRef="#ctx0" brushRef="#br0" timeOffset="325189.1421">3025 11443 1 0,'-2'0'0'15,"2"0"0"-15,-1 0 0 0,1 0 0 0,0 0 0 16,0 0 0-16,0 0 0 0,0-1 99 0,0 1 22 16,-1 0-8-16,1-1-3 0,0 1-3 15,-1 0-8-15,1 0 6 0,0 0 5 0,0 0-6 16,-1 0-10-16,1-2-2 0,0 2-7 0,0-1-5 16,0 1-2-16,0 0-10 0,0 0-11 0,-1-1-4 15,1 1-8-15,0 0-3 0,0 0-8 16,0 1 1-16,0-1-3 0,0 0 2 0,-2 0-3 15,4 0-3-15,-2 0-1 0,0 0-3 0,0 0 0 16,1-2 1-16,-1 2 1 0,0 0 1 0,0 0 0 16,1 2 3-16,-1-2 0 0,0 0 2 15,0-1 4-15,0 0 0 0,0 0-7 0,0-2-8 16,1 2-6-16,-1 0-5 0,0 0 4 0,0 1 3 16,0 0-3-16,1 1-3 0,-1-2-4 15,0 1-2-15,0 0-1 0,0 0-2 0,0 0 1 16,0 0-1-16,0 1 0 0,0-1 1 0,1-1-1 15,-1 2-2-15,2-2 2 0,1 2 0 0,-1-2-1 16,0 0-2-16,1 1-1 0,1-2-1 0,0 1 3 16,2 1 3-16,-2 0 3 0,2-1 1 15,-2 0-1-15,4 0 0 0,-2 1-2 0,0 0-1 16,1 0 2-16,-1 1-2 0,0-1 2 0,-2-1-2 16,1 2 0-16,-2-1-1 0,4 1 2 0,-4-1 2 15,6 1-2-15,-5-1 2 0,1 0 1 0,0 1-1 16,1-1 4-16,0 0 1 15,0 0-1-15,2-1-1 0,0 1 0 0,0 0-1 0,-1 0-1 16,2 1-1-16,-2-1-3 0,3 2-1 16,-4-1 1-16,1-1 2 0,0 1 0 0,-1-1 0 15,2 0 1-15,0 0-2 0,-2 0 1 0,0 0 2 16,3 0-2-16,-1 0 3 0,-4-1-3 0,5 1-1 16,-2-1-1-16,-1 1-1 0,1 0 2 15,0-2 1-15,0 2 1 0,1 0 0 0,0-1 0 16,0 0 1-16,-1 1-2 0,2-1 3 0,-1 0-3 15,1 0-1-15,0-1 1 0,-2 1-1 0,1 1 1 16,1 0 0-16,0-1 0 0,-1 0-2 16,0 0 0-16,-1 0-2 0,3 1 0 0,-2 1 1 0,0-1-1 15,1 0-1-15,-3-1 2 0,1 1-4 16,2 0 4-16,-1 0 0 0,-4 0 1 0,4 0 0 16,-3-2-1-16,1 2-2 0,3 0 0 15,-4 0 1-15,2 2-1 0,-1-2 0 0,-2-2 0 0,5 4-2 16,-3-2 3-16,2 1 0 0,1 0 1 15,-1-1 0-15,0-1-1 0,1 1 0 0,1 1 0 16,-2-1 2-16,1 1-1 0,0-1-1 16,3 1 0-16,-5-1-2 0,3 1 3 15,-1-1-1-15,-1 0 0 0,-1 2 0 0,1-4-2 16,0 4 1-16,0-2 0 0,-1 2 1 0,5-1 0 16,-3 1-1-16,2 0 0 0,-1-1-2 0,1 0 4 0,-3 0-1 15,1 0 2-15,1-1 0 0,-1 0-2 16,-1 3 0-16,-1-3-1 0,0 2 0 0,1-1 1 15,-3-1 0-15,1 0 2 0,4 0-3 0,-4 0 2 16,2 3-1-16,-2-3-1 0,1 0 1 0,1 1-1 16,-1 0-1-16,-1-1 1 0,1 1 0 15,0 2 0-15,0-3 0 0,0 1 0 0,2 0 1 16,-2 0-1-16,2 0 1 0,-3 1-1 0,1-1 2 16,4-1-1-16,-2 0-1 0,0 1 0 15,2 0-1-15,-2 2 1 0,1-2 1 0,1-1 0 0,-2 1 0 16,1-1-1-16,1 1 0 0,-1 1-1 15,-1-1 3-15,1 1-2 0,1-2 1 0,-4 1-2 16,1 0-1-16,0 1 3 0,-1-1-1 16,3 0 1-16,-5 1 0 0,1-2 1 0,2 1-1 15,0-1 0-15,-2 2 1 0,5-1-1 0,-3 1 1 16,1-2 0-16,1 2-1 0,1-1 2 16,-1-1 1-16,-1 1 1 0,2-1-1 0,-1-1-2 15,0 1 0-15,0 0-2 0,0 1 3 0,-2-1-2 16,3 0 0-16,-2 0 0 0,0 0-2 15,-2 1 3-15,3-1 0 0,-1 0 1 0,-1 0-1 16,0 0-1-16,-2 0-1 0,1 1-1 0,0-1 3 0,-1 0 0 16,2 0 0-16,-2 0 1 0,-1 0-2 15,3 0 2-15,-2 0-1 0,1 0 0 0,0 0 2 16,-3-1 0-16,3 1-3 0,-1 0 1 0,0-1 0 16,0 1-3-16,-1 0 2 0,2 0 2 0,-5 0-4 15,4 0 5-15,-2 0-2 0,1 0-2 16,-1 0 3-16,2-1-3 0,-2 1 1 0,3 0-1 15,-3 0 0-15,0 1-1 0,-1-1 1 0,0 0 2 16,1-1-2-16,1 1 4 0,-3 0-2 16,3 0-2-16,-1 0 2 0,-1-1-3 0,3 1 1 15,-3 0-1-15,2 0 0 0,-1 1 1 0,2 0 1 16,-1-1 0-16,0-1 0 0,-1 1 0 0,0 0-1 16,1 1 0-16,-2-1 2 0,0 0-3 15,2-1 2-15,-2 1-1 0,3 0-2 0,-2 1 2 0,2-2 3 16,-1 1-1-16,2 0 0 0,-3-1 0 15,1 2-2-15,-2-1-1 0,1 0 3 16,0 0-4-16,1 0 0 0,0 0 2 0,0 0-2 0,-1 1 3 16,0-1 0-16,-1 1-1 0,0-1 0 0,-2-1 0 15,0 2 0-15,0-1 0 0,1 0 1 16,-2 0-2-16,1 0 2 0,-1 0-1 0,0-1-1 16,0 2 3-16,1-1-1 0,-1 0 1 0,0 0 0 15,0-1-1-15,0 1 0 0,0 0-1 16,0 0 2-16,0 0-1 0,0 0 3 0,0 0 0 15,0 0-1-15,0 1 2 0,0-1 0 0,0 0 1 16,0 0 1-16,-1-1 0 0,1 1 3 16,0 0 2-16,0 0 4 0,0 1 1 0,0-1 1 15,-1 0 2-15,1 0-3 0,-2-1 2 0,2 1-1 16,0 0-3-16,0 0 0 0,0 0-4 0,0 0-3 16,0 0-3-16,0 0 1 0,0 0-4 0,0 0 2 15,0 0-1-15,0 0-5 0,-1 0-3 0,1 0-32 16,0 0-56-16,-1 0-102 0,1-1-238 0,-3 1-482 15,-1 0-518-15</inkml:trace>
  <inkml:trace contextRef="#ctx0" brushRef="#br0" timeOffset="327259.2663">3022 11502 1 0,'0'0'0'0,"0"-1"0"16,0-2 0-16,0 3 0 0,0 0 81 0,0-1 157 15,-1 1-22-15,1 0-14 0,0-1-38 0,-1 1-8 16,1-2-9-16,-1 1-21 0,1 0-6 0,-1 0-21 16,1 0-10-16,0 1-6 0,0-1-11 15,-2 1 5-15,1-2-6 0,1 1-6 0,-2 0-5 16,2 0-6-16,0 0 1 0,0-1-3 0,-1 0-1 16,1 1-3-16,-1-1-3 0,1 2-2 0,-1-1-5 15,1-2-2-15,-1 2-1 0,-1 0 1 16,1 0 1-16,-3-1-3 0,4-1 1 0,-1 3-1 15,0-4 3-15,1 3 1 0,-1-3 0 0,0 2 0 16,-1 0-7-16,1-1-1 0,1 1-4 16,-1-1 0-16,1-1-3 0,-2 0-1 0,2-2-2 15,-1 1-2-15,1 0 1 0,-1 1-1 0,1-1-1 16,0-1 0-16,-1 1-2 0,1 0 0 16,0 0-2-16,-1-1 0 0,1-1 0 0,0 1-2 15,0 0 1-15,0-2-4 0,-2 1 0 0,2 0-1 16,0 0 0-16,0 0 0 0,0 4-2 0,0-3-2 15,0 1 0-15,0 0 1 0,0 0 1 16,-1 0-1-16,1 2 1 0,0-1-4 0,0 0 2 16,0 1 0-16,0-1-2 0,0 1 3 0,-1 0-3 15,1 0 1-15,0-1-1 0,0-2 0 16,0 0 2-16,-2 3 0 0,2-2 0 0,0 1-1 0,0 0 1 16,-1 0-1-16,1 1 0 0,-1 0 3 15,1 1-4-15,0-1 0 0,-1-1 0 0,1 1-1 16,0-3 3-16,0 4 0 0,0 0 2 0,-1-2-3 15,1 2-1-15,0-1 1 0,-2 1-2 0,2 1 4 16,0-2-2-16,-1 2-2 0,1-2 2 16,0 2-2-16,0 0 2 0,0 0 1 0,0 1 1 15,0-1-2-15,0-2-2 0,1 2 2 0,-1 0-2 16,0 0 4-16,-1 0-1 0,1 1-1 0,0-2 2 16,0 1-3-16,1 0 2 0,-1 0 0 15,0 0 0-15,0-2 0 0,0 3-3 0,2-1 1 16,-2-1-1-16,0 1 3 0,1-2 2 0,-1 1-2 15,0 0 0-15,0 1-3 0,0-2 1 16,0 0 1-16,1 2 1 0,-1-2 0 0,0 3-2 16,1-1 0-16,-1-1-1 0,0 2 1 0,0-1 3 15,0 0-2-15,0 0 1 0,0 1-4 0,0-1 0 16,0 1 2-16,0 0 1 0,0-1 0 16,0 2-2-16,0-1 0 0,0-1-1 0,1 1 1 15,-1-3 3-15,0 3-2 0,0-1 0 0,0 1-2 16,0-1-1-16,0 1 2 0,0 0 0 0,2 0 2 15,-2 1-1-15,0-1 0 0,0 0-3 0,0 0 2 16,0-1 2-16,0 1-2 0,0 0 2 16,0 0-4-16,0 0-3 0,0 1 2 0,1-1-2 15,-1 0 2-15,0 1-3 0,0-1-1 0,1 0 0 16,2 0 1-16,-1-2 4 0,-1 2-1 16,3 1 2-16,0-1-2 0,2 1-1 0,-1-1 2 15,-1 0 0-15,2 1 4 0,-1 1-2 0,1-2-1 16,3 0 0-16,-1 1-1 0,-1-1 3 0,0 1 0 15,3-1-1-15,-1 1 1 0,1 0-6 0,0 0 5 16,0 1 0-16,0-1 1 0,2 2 2 16,-2-3-2-16,0 1-1 0,1 1-1 0,-1-4 1 15,0 4 1-15,1-2 2 0,1-2-3 0,2 4-1 16,-2-4 2-16,0 2-3 0,2 0 5 16,-1-1 4-16,0 1-7 0,-2-1 0 0,2 1-2 15,1-2 0-15,-3 1 1 0,2 1 4 0,-1-2 0 16,2 2-7-16,-1 0 6 0,-2 0-4 0,0 0 3 15,1-1 6-15,2 1-7 0,-4-1 1 16,1 0-2-16,1 1-4 0,0 0 5 0,-1 0 1 16,1 1 1-16,-1 0-1 0,-2-1-1 0,2 1-1 15,-2-1 1-15,1 0 3 0,1 0-3 0,-1 0 2 16,0 0-3-16,2 2-4 0,2-2 6 0,-2 0 0 16,1 0 0-16,3 1 0 0,-3-1-1 15,2 0 0-15,1 2 0 0,-2-1 5 0,-1-1-5 16,0 1 3-16,-4-1-4 0,3 2-7 0,0-2 9 15,-1 0-1-15,0 1 2 0,-3-1 4 0,1 0-7 16,-1 0-1-16,-1 0 1 0,-2 0 4 0,3 0-2 16,-4 0 1-16,2 0-2 0,0 1-7 15,0-1 7-15,0 0 0 0,0 0 2 0,2 0 2 16,-2 0-4-16,1 0-1 0,3 0 0 0,-2 0 4 16,0 0-2-16,1 0 1 0,1 0-2 15,0 2-6-15,-1-2 5 0,1 0 0 0,0 0 4 0,0 0 6 16,-2-2-9-16,1 2 0 0,-1 2-3 15,-1-4 1-15,2 2 3 16,-4 2 1-16,1-2-2 0,-4 1-2 0,2-1 1 0,-1 0 1 16,-1 0 1-16,0 0 3 0,0 0-3 0,-1 0-1 15,0 0-1-15,1-1-1 0,-1 1 3 0,-1 0 1 16,0 0 0-16,1 1-3 0,-1-1 0 16,0 0 0-16,0 0 1 0,0 0 8 0,0 0-8 0,0 0 0 15,0 0-1-15,0 0-7 0,0 0 8 0,-1 0 1 16,1 0 2-16,0 0-2 0,0 0 0 15,0 0-2-15,0 0 3 0,-1 0 7 0,1 0-7 16,0 0-1-16,-2 0-2 0,1 0-5 0,1 0 6 16,-1 0-1-16,1 0-1 0,0 0-2 15,-2 0-15-15,2 0-18 0,0 2-35 0,-3 0-79 16,1 2-158-16,-2 4-551 0,1-1-757 0</inkml:trace>
  <inkml:trace contextRef="#ctx0" brushRef="#br0" timeOffset="332894.0896">10712 13137 1 0,'1'0'0'16,"-1"0"0"-16,-1-2 0 0,1 1 0 0,1 0 0 16,-1 0 0-16,0 1 0 0,0-2 0 0,1 2 0 15,-1-1 0-15,1 0 114 0,0 0 31 0,-1-3-11 16,0 3-9-16,0 0 6 0,0-1 6 0,2 1 16 15,-2 1 14-15,0-2 2 0,0 1-2 16,0 0-7-16,0 1-12 0,0-2-9 0,0 1-14 16,0 1-15-16,0-1-14 0,0 1-9 0,-2-1-3 15,2 1-12-15,0 0-4 0,0-1-8 16,0-2-5-16,0 1 4 0,0 1-5 0,2-1-3 16,-2 0-6-16,0 1-4 0,0-1-5 0,-2 0-4 15,4 0-2-15,-2 0-4 0,0-1 1 0,0 1-2 16,0 0 0-16,0-1 2 0,0 0-6 15,0 0 1-15,0 1-5 0,0 0-2 0,1-1-2 16,1 1 0-16,-2-1 0 0,0 0-4 0,1 0 0 16,-1-2-1-16,1 2-2 0,0-1 4 15,-1 1-4-15,1 1 1 0,1-2-1 0,-2 2-4 16,0-1 0-16,0-1 0 0,1 2 1 0,-1 0-3 16,1 0 3-16,1 0 0 0,-2 1-2 0,1-3 4 15,1 3-3-15,-1-1-1 0,-1 0 1 0,1 2-4 16,-1-4 2-16,0 3 0 0,0 0 0 15,0-2 1-15,2 2 0 0,-2 1-1 0,0-1 0 16,0 1 2-16,0-1-2 0,0 1-1 16,0 0 1-16,0 1-7 0,0-2-4 0,0 1-17 15,0 0-26-15,0-1-41 0,0 1-64 0,0-1-63 16,0 1-104-16,1 1-210 0,-1-1-332 0,1 1-152 16</inkml:trace>
  <inkml:trace contextRef="#ctx0" brushRef="#br0" timeOffset="333310.058">10689 12775 1 0,'0'-2'0'0,"-1"-3"186"0,0-2 223 0,-1 4-63 16,2-2-37-16,2 2-44 0,-2-3-39 0,0 1-44 15,1 1-37-15,-1 1-31 0,0-1-28 16,1-1-14-16,-1 3-14 0,0-3-4 0,2 1-8 16,-2 3-3-16,1-2-2 0,-1 0-5 0,0 1-2 15,0-1-5-15,0 0-2 0,0 0-1 0,0 0-1 16,1 0-5-16,-1-1-3 15,1 2-2-15,-1-2-3 0,0-1-1 0,1-1-1 0,-1 3-3 16,0-2-1-16,0 0-2 0,0 1 1 0,0-2 0 16,0 2 0-16,0-1 1 0,0 2-3 0,0-2-1 15,2-1-1-15,-2 0-1 0,0 0 2 16,0 1-1-16,1-1 0 0,-1 1-2 0,1 2 2 16,-1-2-4-16,0 0-8 0,0-2-14 15,0 3-31-15,0-1-32 0,-1 0-56 0,1 0-67 0,0-2-113 16,0 3-148-16,1-1-240 0,-1 0-134 15</inkml:trace>
  <inkml:trace contextRef="#ctx0" brushRef="#br0" timeOffset="333794.1148">10699 12270 1 0,'-1'-3'0'16,"1"-2"189"-16,-1 2 189 0,1-2-46 0,1 0-19 15,-1 2-34-15,1-1-55 0,-1 1-36 0,2 1-37 16,-2-2-25-16,0 3-9 0,2-3-14 15,-2 1-9-15,0 1-10 0,1-3-14 16,0 3-13-16,-1-3-9 0,1 2-9 0,-1-2-7 0,2 0-3 16,-2 0-4-16,1 0-3 0,-1 1-3 0,3 0 0 15,-3 1-5-15,1-3-1 0,-1 2-2 16,0 1-2-16,0-2 0 0,0 1-1 0,0 0 1 16,0 2-1-16,0-1 0 0,0-1 0 0,0 2-2 15,0-2 0-15,0 2-3 0,0-2 1 0,0 2-1 16,0 1-2-16,0-4 2 0,0 2-1 0,0 1 0 15,0-1 0-15,0 0-2 0,0 0 0 16,0 0-2-16,0 1 2 0,0-3 0 0,0 4-3 16,1-2-1-16,-1 3-7 0,0-3-6 0,0 2-18 15,0 0-27-15,0 1-32 0,-1 1-18 0,0-2-80 16,1 1-95-16,-3 0-84 0,3-1-122 0,-1 2-146 16,-1 0-106-16,1-1 745 0</inkml:trace>
  <inkml:trace contextRef="#ctx0" brushRef="#br0" timeOffset="334162.9687">10695 11905 1 0,'-1'-4'16'16,"1"0"429"-16,-1-2-70 0,0 2-53 15,0-1-47-15,-1-1-36 0,1 2-40 0,1-1-32 0,0-1-30 16,0 3-25-16,-1-1-16 0,1-1-16 16,0 2-9-16,0 0-9 0,0 0-7 0,-2-1-11 15,2 1-5-15,2-1-11 0,-2 1-4 16,0 2-5-16,1-1-7 0,-1 0-2 0,0 1-2 0,1-2 0 15,-1 1 0-15,0-1 0 0,0 1-3 0,0 2-2 16,0-1-2-16,0-2 0 0,0 2 1 16,0-1-1-16,0-1-1 0,0 2 0 0,0-1-3 15,0-1 0-15,0 2-4 0,-1 0-5 0,1-1-16 16,0 1-28-16,0-2-37 0,1 2-49 16,-1 1-46-16,0-3-68 0,0 3-230 0,0-2-234 15,0 0-158-15</inkml:trace>
  <inkml:trace contextRef="#ctx0" brushRef="#br0" timeOffset="334524.5019">10612 11579 1 0,'0'-1'194'16,"-1"-4"218"-16,-1 2-76 0,2 0-47 0,-2 0-23 16,2 0-27-16,0 1-43 0,-1-1-45 0,2 1-44 15,-1 0-36-15,2-1-17 0,-2 2-13 16,2-1-3-16,-1 0-1 0,0 0-5 0,0 1-6 15,-1-2-7-15,0 2-4 0,2 0-4 16,-2 0-4-16,0 1-1 0,1 1-6 0,-1-2-4 16,0 1-7-16,0 0-8 0,1-2-8 0,-1 2-15 15,3 0-36-15,-1-1-68 0,1 1-82 16,1 0-90-16,0 0-123 0,-1 0-139 0,2 1-11 16,-2-1 529-16</inkml:trace>
  <inkml:trace contextRef="#ctx0" brushRef="#br0" timeOffset="334891.8397">10648 11443 1 0,'0'-2'0'0,"-1"0"0"0,-1-1 50 0,2-2 306 15,0 3-40-15,-1-2-20 0,0 2-27 16,1 0-20-16,-1-1-18 0,0 1-31 0,-2 0-27 16,3 0-35-16,-1 1-21 0,1 0-23 0,-1-1-10 15,1 1-14-15,-2-1-10 0,2 1-6 0,0 2-8 16,0-2-5-16,0 1-8 0,0 0-5 15,0 0-5-15,0 0-8 0,0 1-3 0,0-1-8 0,0-1-4 16,0 2-4-16,0-1-3 0,0 0-4 16,0 2-9-16,0-2-8 0,-1 1-6 0,1 1 7 15,-1 0 10-15,0 2 5 0,0 1-12 0,-1 0-93 16,1 4-189-16,1-3-502 0,-1 1-724 0</inkml:trace>
  <inkml:trace contextRef="#ctx0" brushRef="#br0" timeOffset="338124.2581">4812 11507 1 0,'1'0'0'0,"-2"-2"0"0,1 2 0 16,0-2 0-16,0 2 0 0,0 0 0 0,0-1 0 16,0 2 0-16,0-2 25 0,0 0 135 0,0-1-7 15,0 1-14-15,0 0-18 0,0 1-23 16,0-1-18-16,0-1-4 0,1 1 1 0,-1 1 4 15,0-1 0-15,0 1-5 0,0 0 0 0,0-1-2 16,0 0 1-16,0 0-1 0,-1 1-2 0,1-2-3 16,0 2-6-16,0 0-1 0,0 0-1 15,0 0 0-15,0 0-3 0,0 2-8 0,0-2-5 16,0 0-3-16,0 0 3 0,0 0 6 0,0 0 8 16,0 0 4-16,0-2 0 0,0 4 0 0,0-2-4 15,0 0-5-15,0 0-10 0,0 1-14 0,0-1-9 16,1-1-5-16,-1 2 1 0,0-4 2 15,0 3-3-15,0 0-2 0,0 0-3 0,0 0-3 16,0 2 0-16,1-2-1 0,-1 0 1 0,0 1-2 16,2-2-2-16,-2 1-2 0,0 0-3 0,0-2 2 15,0 2-2-15,1 0 3 0,0 0 0 16,0 0-2-16,2 0 5 0,-2-1-3 0,3 1 0 16,-3 0 2-16,2 0-3 0,-2 0 0 0,2-1-1 15,1 0 2-15,0 0 1 0,1-1 1 16,1 0 0-16,-1 4-3 0,0-4 2 0,4 1-1 15,-3 1 3-15,4-2 1 0,-1 2-3 0,1 0 0 16,2-1-2-16,-2-1 1 0,0 1 1 0,4 0 0 16,-4 0 0-16,1 1-2 0,-1 0 2 15,1 0-3-15,1 0 2 0,-2-1 2 0,-1 1-3 16,3 0 2-16,-3 0-3 0,0 0 1 0,1 0 1 16,-1 0 2-16,1 0-1 0,0 0 0 15,2 0 0-15,-2 0-2 0,5 0 2 0,-4-1 0 16,2 1-1-16,0-1 0 0,1 1-2 0,0 0 1 15,-2 0 1-15,2 0 0 0,-4 0 0 16,0 1-1-16,2-1 0 0,-2-1-1 0,0 1 2 0,3-2 4 16,-1 1-4-16,-1 1 3 0,4-2-3 0,-2 1-2 15,0 0 2-15,1 0 1 0,1-2 0 0,-3 2 0 16,4 0-1-16,-4 0-2 16,0 1 1-16,1-3 2 0,0 3-2 0,-1-1 1 0,-1 0-2 15,-1 1-1-15,5-1 2 0,-4 1 1 0,3-1 1 16,-1 1 0-16,3-2 1 15,-4 1-1-15,1 1-1 0,1-2 2 0,-1 2-2 16,1-2 1-16,2 1-3 0,-3 1-2 0,4-1 4 0,-3 1-2 16,2-1 3-16,-1 1 0 0,0 0-3 15,0-1 3-15,3-2-2 0,-3 2 1 16,-1 1-1-16,0-1 1 0,2 1-1 0,-2-1-2 0,3 1 2 16,-2-1 0-16,2 1 1 0,-1-2 2 0,-2 1-3 15,6 1 1-15,-6-1-3 0,4 0 2 16,-1 1 1-16,-4-1 0 0,0 1 1 0,2 0-4 15,-3-1 3-15,-2 1 0 0,3 0 1 0,-3 0 5 16,0-2-6-16,-1 2 0 0,0 0-1 0,0 0-2 16,-1-1 3-16,-1 1 1 0,1 0-2 15,3 1-2-15,-1-1 2 0,-1-1-2 0,3 2 4 16,-1-2 3-16,1 1-4 0,2 0 0 0,-1 0-2 16,3-1-1-16,-3 1 2 0,5 0 1 0,-4 0 0 15,4 1-2-15,-2-1 1 0,0-1-2 16,3 2 1-16,0-2 6 0,2 1-3 0,-2 1 0 0,-1-1-2 15,5 1-3-15,-4-1 4 0,3 0 0 16,-1 2 2-16,0-1-2 0,1-1 1 0,-1 1-1 16,0-1 1-16,2 0 3 0,2 0-2 15,-3 1-1-15,5-1-2 16,-5 0-3-16,5 1 5 0,-4 0-1 0,-1-1 4 0,2 0-2 0,0 0-1 16,-1 2-1-16,-1-2 0 0,2 0 2 0,-2 1-2 15,1-1 2-15,-2 1-3 0,-1 0-5 16,1 0 5-16,0 3 0 0,-2-3 3 0,1 0 2 15,-1 0-5-15,0 1-2 0,-3-1 1 0,1 0 1 16,4 0 1-16,-2 1 1 0,1 0 0 16,-1-1-6-16,1 0 6 0,0 0-1 0,2 1 5 0,-3-1 4 15,4 0-4-15,-2-1 0 0,0 1-2 0,4 3 2 16,-1-3 1-16,3 0 0 0,-1 1 0 16,3-2-3-16,-2 0 2 0,-3 0 0 0,4 1 0 15,-5 1 1-15,5-2-3 0,-4 0 0 0,3 1-2 16,-4-1 0-16,2 0 1 0,-1 1 0 0,-2-1 0 15,4 0-4-15,-4 0 5 0,0 0 0 16,0 0 1-16,2 1 6 0,0-1-11 0,-2 0 1 16,5 0 0-16,-5 0-4 0,1 0 5 0,2 1 2 15,-2-1-1-15,-3 0-2 0,2 0 1 16,-1 0-2-16,2 0 0 0,2 0 7 16,-1 1-3-16,4-1 0 0,-4 0-1 0,4 0-5 0,1 0 4 15,-5 0 0-15,4 1 1 0,1-1 0 0,-1 0-3 16,-1 0-1-16,3 2 2 0,-1-1 5 15,1-1-5-15,1 0 1 0,-1 0-3 0,-1 0-6 16,0 0 8-16,1 0 0 0,-4 0 2 0,4-1 0 16,0 1-3-16,-1 0 1 0,-2 0-2 0,2 0 6 15,-4 0-3-15,5-2 1 0,-1 2-3 16,1 0-4-16,1 0 4 0,0 0 0 0,-1 0 3 16,-1 0 1-16,-1 0-2 0,-1 0 1 0,1 2-2 15,-1-2 2-15,-2 0-1 0,3 0-1 16,-1 1-1-16,-1-1-3 0,2 0 2 0,-4 0 3 0,3 0 1 15,-4 0 4-15,0 0-6 0,3-1 0 0,-3 1 0 16,4 0-2-16,-4 0 2 0,1 0 1 16,1-2-1-16,-3 1-2 0,-1 1 2 15,-1-1-2-15,0 0 4 0,-1 0 1 0,1 0-3 0,0 1-2 16,-1-1 0-16,2 1 0 0,-4 0 2 16,3-2 1-16,-2 2 0 0,0-1-2 0,-2 1 1 15,-1 0 2-15,2-2 0 0,-3 2 1 0,3-2-3 16,-3 1-1-16,3-2-1 0,-3 3-2 15,4-1 5-15,-5 0-1 0,6-2 1 16,-3 2-1-16,0 0-2 0,0 0 2 0,0 1 0 0,0-1 4 16,-1-2-5-16,-1 3 0 0,-1-1-3 0,-2 1-2 15,2 0 6-15,-2-1 0 0,0 0 1 0,0-1-3 16,-1 1 2-16,2 0-2 0,-1 1 2 16,0 0 2-16,0-1-4 0,0 1 2 0,1 0-4 15,-1-1-1-15,-2 1 4 0,1 0-1 16,-2 0 1-16,2-3 2 0,0 2-3 0,-2 1 0 15,3 0 1-15,-3 1 1 0,-1-1-2 0,0 0 1 16,1 0-2-16,0 0-2 0,-3 0 3 0,3 0 1 16,-2 0 0-16,0 0 1 0,0-1-1 0,-2 1 1 15,3 0-3-15,-2 1 5 0,0-1-3 16,-2 0-3-16,1-1 2 0,0 0-4 0,-1 1 5 16,3 0 0-16,-3 0 1 0,7 1-2 0,-3-2 0 15,0 1-2-15,0 0 2 0,3 1 3 0,0-1-3 16,0 0 1-16,0-1-1 0,-1 0-1 15,-2 2 2-15,1-1-1 0,-1 0 2 0,1 0 0 16,-2 0-2-16,0 0 0 0,2 0-1 0,-3 0 1 16,-1 1 0-16,-1-2 1 0,-2 1 0 0,1-1-1 15,-1 1 2-15,1 1-1 0,-1-1 0 0,-1 0 3 16,0 0-3-16,0 0-2 0,1 0-1 16,0 0 1-16,0 1 0 0,0-1 1 0,1 0 1 15,1-1-3-15,0 1 3 0,-1 1-1 0,2-1 2 16,0 0 0-16,0 0-2 0,-2 0-2 15,1 0 0-15,0 0 2 0,-1 1 1 16,-1-2 1-16,0 1 1 0,-1-1-1 0,0 1 1 0,0 0 3 0,0 0 1 16,0 0 3-16,0 0-2 15,0 0 0-15,0 0 1 0,-1 0-2 0,1 0 1 16,0 0 0-16,0 0 1 0,-1 0-4 0,2-1 1 16,-2 1-2-16,1 0 1 0,0 1 3 0,-2-1-2 15,2 0 1-15,0-1 0 0,0 1 2 0,0 0 1 16,0 0 3-16,0 0-2 0,0-1 0 0,0 1-2 15,0 0-1-15,0 1-3 0,0-1 1 16,0 0-3-16,0-1-2 0,0 1-2 0,-1-2-6 16,0 4-3-16,0-2-11 0,1 0-26 0,-3-2-58 15,-1 2-102-15,-3 2-282 0,-6 0-749 0,-5-2-341 16</inkml:trace>
  <inkml:trace contextRef="#ctx0" brushRef="#br0" timeOffset="342172.8507">4118 11178 1 0,'1'-2'0'0,"-1"1"0"0,-1 1 0 0,1-1 0 16,0 1 0-16,0-1 0 0,1 0 0 16,-1 1 0-16,0-3 0 0,0 3 0 0,0 0 0 0,0-1 0 15,2 0 0-15,-2 1 0 0,0-1 0 0,0 1 0 16,0 0 0-16,0-1 134 0,0 0 32 16,-2-1-6-16,2 1-8 0,0 1-11 0,0 0-3 15,0-1 1-15,0-1-9 0,0 2-5 16,-1 0-14-16,1 0-9 0,0 0-4 0,-1 0-5 15,1 0 3-15,0 0-3 0,0 0-4 0,0 0 0 16,0 0-4-16,0 0-4 0,1 0-9 0,-1 0-7 16,0 0-7-16,1 0-8 0,-1 0-7 15,0-1-10-15,2-1-9 0,-2 2-3 0,0 0-1 16,0 0 4-16,0-1 6 0,0 1 3 0,0-1-3 16,0 1-2-16,0 1-6 0,0-1-5 0,0 1-1 15,0-2-6-15,0 1-3 0,0 0-2 16,0 0-4-16,0 1 1 0,0-1-2 0,0 0 0 15,0-1-4-15,0 1-1 0,1 0-2 0,-1 1-2 16,1-1 2-16,-1 0 0 0,1-1 1 0,-1 1 5 16,3-1 1-16,-1 1 3 0,1-2 0 0,2 1 0 15,-1 0-2-15,2-1 1 0,-1 1 0 16,-1 1-2-16,1 0 3 0,-3 0-4 0,2-2 2 16,0 2 0-16,0-1-2 0,1 2 3 0,-1-1 1 15,1-1-1-15,1 1-1 0,1-1 0 0,0 0-1 16,-1 0 0-16,1 2 1 0,1-1-1 15,1 0 0-15,-2 0 0 0,0-1-1 0,1 1 4 16,2 0-1-16,-1 0 1 0,0-1 0 0,-1-1-2 16,0 1 0-1,1 1-1-15,1-1 1 0,-2 1-1 0,0 0 1 0,1-1 0 0,-1 1-1 16,3-1 2-16,-2 1 0 0,1 0 1 0,1-2 1 16,2 1-4-16,-1 0 0 0,-1 0-2 15,2 1 2-15,-1 0 0 0,0 0 0 0,0 0 2 16,1-2-3-16,-2 2 4 0,1 0-3 0,2 0 2 15,-2 0 0-15,1 0-1 0,-2 0-1 0,4 0 0 16,-4 0-1-16,2 0 1 0,-2 0 2 0,1 0-1 16,1-1 0-16,0 1 2 0,0-2-2 15,-1 2 2-15,1 0-1 0,2-2-1 16,-2 2 0-16,1-1-1 0,0 1 3 0,1 0-3 16,0-1 1-16,-1 1 2 0,0-1-1 0,-1 0 4 15,2 1-4-15,-3 0 1 0,2 0-1 0,0 0-4 16,1 0 2-16,-3 0 0 0,3 0 0 0,-4 0 1 15,1 0 1-15,0 0 1 0,-2 0-2 0,1 0 3 16,-1 0-4-16,0 0 0 0,1 0 3 0,-1 0-6 16,0 0 4-16,2-2 0 0,-3 2-2 15,1 2 2-15,1-2 0 0,-1 0 0 0,1 0 1 16,2-2 2-16,-2 2-4 0,2 0 0 0,1 0 1 16,2 0-3-16,2 0 3 0,1 2 2 0,3-2 3 15,2 0 6-15,1 1 1 0,1-1 1 0,1 0-1 16,2 0-2-16,-2 0-1 0,4 0-3 15,4 0 2-15,0 0-5 0,2 0 3 0,-3 0 1 16,1 0-2-16,1 0 4 0,3-1-2 16,-5 1-1-16,3 0 0 0,-3-2-1 0,-1 1-2 15,0 1-1-15,-2 0 1 0,0 0-5 0,0 0 5 16,0 0-1-16,-1 0-2 0,-3 0 5 16,-2 0-4-16,0 0 2 0,-3 1 0 0,0-1-4 0,-1 0 2 15,0 0-1-15,-1 0 1 0,1 2 0 16,-1-1 0-16,0-1 0 0,1 0-1 0,-1 0 5 15,1 1-1-15,1-1-2 0,-3 0 4 0,3 0-5 16,-1 0 3-16,4 0 1 0,-3 0 0 0,1 0-4 16,2 0 7-16,-1 0-2 0,0 0-1 0,2-1 7 15,0 1-8-15,0 0 0 0,3 0 1 16,1 0-5-16,0 0 4 0,1 0-2 0,1 0 0 16,-2 0-1-16,-1 0 1 0,1 0 1 0,-1 0 0 15,-3 0 3-15,3 1-4 0,1-1 0 0,-2 0 0 16,1 0-4-16,2 0 4 0,-5 0-2 0,4 1 0 15,-1 0 3-15,0-1-2 0,-1 2 3 16,-1-2-3-16,1 0 6 0,0 2-5 16,-1-2-1-16,-2 0 4 0,4 0-8 0,0 0 6 15,-3-2-1-15,5 2-3 0,0 0 2 0,-1 0 0 16,0 0 2-16,0 0-2 0,-2 0 4 0,-1 2-5 16,-2-2-2-16,-4 1 3 0,5-1-7 0,-4 0 6 15,1 2 1-15,-2-2-3 0,4 1 7 16,-2 0-4-16,0-1 1 0,1 0 4 0,-2-1-1 15,0 1-2-15,-1 0 0 0,1 0-1 0,4 0-5 16,-2 0 5-16,0 0 0 0,2-1-3 0,-2 1 7 16,1-2-3-16,-1 2-1 0,2 0 1 0,-3 0-3 15,5 0 0-15,-3-1-1 0,4 1 2 0,-3 0-5 16,-1 0 4-16,1-2 1 0,-5 0-2 16,2 1 9-16,-1 0-6 0,0 1-2 0,3 0 2 15,-1 0-4-15,-1 0 1 0,4 0 2 0,-4 0-1 16,3-1-1-16,-2 1 1 0,2 0 2 15,-1-1-4-15,1 2 6 0,-3-1-4 0,4 0-2 16,-3 0 5-16,3 1-8 0,-3-1 4 0,-2 0 0 16,4 1 0-16,-4-1 2 0,0 0-1 0,-2 0 2 15,2 0-3-15,-1-1 3 0,0 1-2 16,-2 0 0-16,2 0 2 0,-2 0-4 0,1 0 3 16,-2 0-3-16,-3 0 0 0,1-1 3 0,1 1-1 15,-1 0 2-15,1 0-2 0,-3 0 1 0,4 0-2 16,-1 1 0-16,-2-1 2 0,5 0-6 15,-2 0 4-15,2 0 0 0,-1 1-2 0,1 0 6 16,-1-1-3-16,2 2 0 0,-4-2 0 0,0 2-1 16,3-1-1-16,-2-1 0 0,1 3 2 0,-1-2-3 15,4 2 3-15,-6-2-1 0,5 0-2 16,-2-1 5-16,0 1-2 0,-1 0 1 0,-2-1-1 16,2 2-1-16,-1-2 1 0,-3 0-2 0,3 0 2 15,-4 0-2-15,5 0 2 0,-5 0 0 16,4 0-1-16,-3-2 3 0,4 2-2 0,-1 0 1 0,1 0-1 15,-2 0-2-15,2 0 1 0,-4 0-2 16,4 0 4-16,-1 0-2 0,-2 0 1 16,0 0 1-16,0 0-4 0,-2 0 4 0,2 0 0 15,-2 2-1-15,-1-2 2 0,3 0-5 0,-3 0 2 16,0 0-1-16,-2 0 2 0,1 0-1 0,-1-2 2 16,-1 2 0-16,0 0-3 0,0-1 5 0,0 1-3 15,-4 0 0-15,5 0 3 0,-3 0-6 0,1 0 1 16,-3-1 0-16,3 1 1 0,0-1 2 0,-4 1-2 15,4 0 2-15,-3 0-3 0,1 0 0 16,2 0 1-16,-4 1-1 0,3-1 3 0,-1 1-4 16,0-1 1-16,3 0 1 0,-3 0 0 0,0-1 1 15,1 2 1-15,-1-1 1 0,1-1-5 16,-1 2 3-16,-2-1-1 0,4 0 0 0,-1 0 2 16,0 0-2-16,2 0 0 0,-2 0-1 0,0 0 0 15,0-2 4-15,1 2-2 0,-1 0 2 16,1-1-2-16,-1 2-3 0,2-1 2 0,-1-1-1 15,1 1 2-15,-2 1 0 0,0-1 0 0,1 0-2 16,2 0 0-16,-4-1 1 0,1 1 0 0,0 0 2 16,-2-2 0-16,3 4-2 0,0-2 0 0,-2 0-2 15,0 1 3-15,2-1 0 0,-2-1-1 16,1 1 0-16,0-2-2 0,-2 1 2 0,2 1 0 16,-5 0 1-16,3 0 0 0,-2 3-2 0,-2-3 1 15,2 0-1-15,-2 1 2 0,1-2 0 0,-1 1-1 16,1 0 1-16,-1 0-2 0,2 0 0 15,3 0 1-15,-4 0 1 0,5 1 0 0,-4 0-2 16,4-1 2-16,-1 0-2 0,2 0 1 0,1-1 2 16,-1 1-2-16,1 0 2 0,-2 0-3 0,0-3 2 15,-1 3 1-15,0 0-2 0,1 0 3 0,-3 2-3 16,0-2 0-16,-1-2-1 0,0 2 1 0,0-1 1 16,-1 1-1-16,0 0 2 0,0 0-4 15,0 0 0-15,3 0 3 0,-3 0-1 0,1 0 3 16,0 1 0-16,-1-1-3 0,-1 0 1 0,0 0-3 15,4-2 4-15,-3 2 0 0,0 0 0 16,-1-1-2-16,1 1 0 0,1 0 0 16,-1 0 1-16,0 0 1 0,-1 1-2 0,2-1 0 0,0-1 0 15,-2 1-2-15,0-2 4 0,0 2-2 0,-1 0 0 16,1 0 0-16,-1 2-3 0,0-2 5 16,0 0-2-16,-1 0 2 0,1 0 1 0,0 0-1 15,0 0 0-15,0 0-2 0,0-2 2 0,0 2 1 16,0 0 2-16,-1 0-4 0,1 2-3 15,1-2 2-15,-1 0-2 0,0 0 3 0,0 1 2 0,0-1-5 16,0 0 0-16,0 0-3 0,0-1-3 16,0 1 4-16,0 1-2 0,0-1 1 0,-1 1-5 15,1-1 1-15,0 1-3 0,0 1 6 0,1-1 7 16,-1 1-2-16,1-1 2 0,-1 3-4 16,0-1 0-16,2 2 2 0,-2-1 2 15,0-2-1-15,1 1-1 0,-1 3 0 0,0-3-1 0,1 4 2 16,-1-3 4-16,0 0-4 0,2 1 0 0,-2 0-1 15,1-1-4-15,-1 1 5 0,1 1 2 16,-1-2 0-16,1 3-3 0,-1 0 1 0,1-3-2 16,-1 2 1-16,0-2 5 0,0 3-3 0,2-3 0 15,-2 2-1-15,0 0-4 0,1 0 4 16,-1-1 2-16,0 1 0 0,0 0 0 0,0 1-2 16,0-2-2-16,0 1 2 0,1-2 2 0,-1 1-1 15,3 0 1-15,-3 1-1 0,1-1-5 0,0 0 4 16,-1 2 0-16,1-3 1 0,-1 2 3 0,1-1-4 15,-1 0-2-15,0 0 2 0,0-1 1 0,0 2 0 16,2-3 0-16,-2 0 0 0,0 3-6 0,0-2 6 16,1-1-2-16,-1 0 3 0,2 1 3 15,-2 0-5-15,0 1 0 0,1 0-3 0,-1-2 2 16,1 1 1-16,0 2 2 0,-1-2-1 0,1 3-6 16,-1-3 5-16,0 2-1 0,1 0 2 15,-1 0 5-15,0-2-6 0,0 1-1 0,0 0 0 16,2-2-3-16,-2 3 5 0,1-1 1 0,1-2-1 15,-2 2-1-15,0-3 1 0,1 4-1 0,-1-2 2 16,0-1 5-16,0 1-7 0,0-1 1 16,1 0-2-16,-1 0-3 0,0 0 5 0,0 1 2 15,0-1 0-15,0 0-5 0,0 0 4 0,0-1-3 16,0-1 2-16,0 1 8 0,1-1-9 16,-1 0 4-16,0-1-5 0,0 0-4 0,0 1 7 15,0 1-2-15,0-2 4 0,0 1 0 0,-1 1-3 16,1-2-2-16,0 0 3 0,0 0-1 0,0 0 2 15,1 0 4-15,-1 0-4 0,0 0 2 0,0 0 5 16,-1-2 1-16,2 2 4 0,-1 0 4 0,0 0-2 16,0 0 0-16,0-1 2 0,0 1 6 15,0 0-5-15,0 0 1 0,0-2-5 0,0 2-10 16,0 0 9-16,0-1-6 0,-1 0-7 0,1 0-8 16,0-1-33-16,0-1-40 0,-1-2-66 0,0 1-151 15,-4-3-708-15,2 0-699 0</inkml:trace>
  <inkml:trace contextRef="#ctx0" brushRef="#br0" timeOffset="343016.7334">10500 11134 1 0,'0'0'0'0,"0"0"0"0,0-1 0 0,0-1 0 15,0 1 308-15,0 1 24 0,0-1-37 16,0 1-37-16,0-1-13 0,0-1-13 0,0 2-14 0,0 0-27 16,0-1-33-16,-2-1-30 0,2 2-20 15,0-2-17-15,0 2-15 0,0 0-8 0,-2 0-11 16,2 0-8-16,-1 0-8 0,1 0-11 0,-2 0-10 16,2 2-10-16,-1 0-8 0,1-2-9 0,0 1-5 15,0-1-5-15,0 0 0 0,-2 3 7 16,0-1 6-16,-4 2 4 0,2 1 1 0,-2-1-1 15,0 5 0-15,1-4 0 0,-3 3 2 0,2 1-1 16,-1-1 0-16,-2 3-1 0,-1 0 0 0,0 2 2 16,0 0 1-16,-2 2 0 0,2-1 0 0,-1 0-3 15,0 0-2-15,2 1 1 0,0 1 2 16,-1-5-1-16,1 2 2 0,4-2-2 0,-1-1 0 16,2-2 1-16,-2 0 0 0,3 1 1 15,-1-2-4-15,1-2 2 0,0-1 0 0,0 3-1 16,1-2 2-16,0-1 0 0,1-1-1 0,0-1 3 15,0 1-3-15,0-1 2 0,-1 2 3 0,1-2-1 16,-2-1 2-16,2 0-2 0,1 1-2 0,-1-2 1 16,0 1-2-16,-1 0 1 0,0 0-1 15,1-1-4-15,1 0-12 0,-2 0-24 0,2 0-35 16,-1-1-63-16,0 1-109 0,-1-1-225 0,-4 0-374 16,3-2-227-16</inkml:trace>
  <inkml:trace contextRef="#ctx0" brushRef="#br0" timeOffset="343469.9269">9946 11165 492 0,'-2'-1'574'0,"1"-3"-179"0,-1 1-80 0,0 1-55 16,0 0-47-16,-1 0-42 0,3 1-44 0,-3 0-32 15,2 1-33-15,1 0-25 0,-1 0-18 16,1 1-15-16,0-1-6 0,-1 1-4 0,-1 1 3 16,-1 0 3-16,1 1 1 0,-5 1 4 0,3 2-1 15,-3 2 1-15,0-1 0 0,1 2-2 16,-1 0-1-16,3 0-1 0,-3 2 2 0,-2-1-1 15,2 1 3-15,1 1 0 0,-2-2-1 0,0 1 3 16,1 0 0-16,-2 1 0 0,2-1 4 0,-2-1-4 16,4-1 0-16,-1 2-1 0,2-4 0 15,-2 0-1-15,-1 0 0 0,3 0 2 16,1-2-5-16,-2-1 4 0,4 1-1 0,-2-1 1 0,1 2 3 16,-2-4-4-16,3 1 2 0,-1-2-2 0,1 1 0 15,-3 1 2-15,3-2-1 0,1 1 3 0,-3 0-5 16,3 1-6-16,-2-1-11 0,0 1-20 0,0-2-20 15,1-1-33-15,1-1-45 0,-2 1-74 16,1-1-117-16,-1 1-244 0,-2-2-279 16,0 0 153-16</inkml:trace>
  <inkml:trace contextRef="#ctx0" brushRef="#br0" timeOffset="343945.2406">9324 11154 1 0,'-1'-1'0'0,"-2"-2"77"0,-4-1 285 0,4 1-34 15,-2 2-16-15,3 0-33 0,1-1-31 0,0 2-33 16,0-2-46-16,0 2-32 0,-1 0-37 0,0 2-39 16,1-2-26-16,1 0-21 0,-1 1-7 0,1 1-1 15,-2 2 1-15,-2 0 3 0,-1 1 2 0,3-2 2 16,-2 0-1-16,1 1 2 0,-2 0-1 16,0 3 4-16,2 0 5 0,-4-1 0 0,3 3 4 15,-3 0-1-15,1-2-4 0,0 5-1 0,-5-2 0 16,3 3-2-16,-2-2-1 0,-1 0 0 0,-1 0-5 15,2 1-3-15,-1-1 1 0,1 2-4 16,-2-1 1-16,-1 1-1 0,3-1-3 0,-2 1 0 16,2-2 2-16,1-1-1 0,2-1 0 0,0-2 0 15,1 2-3-15,2-2-1 0,0-3 1 16,1 1-3-16,2-3 3 0,1 2-1 0,-1-3-1 16,1 0 4-16,0 0-3 0,0 1 0 0,0-2-2 15,0-2-11-15,1 2-24 0,-1 0-38 0,0-1-49 16,1 1-74-16,-1-2-78 0,1 1-186 15,1-3-333-15,0-1-2 0</inkml:trace>
  <inkml:trace contextRef="#ctx0" brushRef="#br0" timeOffset="344479.2693">8590 11164 1 0,'-1'0'0'0,"0"-2"419"0,-2 1-18 16,2-2-32-16,1 3-62 0,-1 0-53 15,1-1-46-15,0-1-52 0,-1 2-26 0,1 0-20 16,0 0-13-16,0 0-21 0,0 0-9 16,0 0-10-16,0 0-10 0,0 2-3 0,0-2-11 0,0 0-7 15,0 0-5-15,0 0-11 0,-1 1-4 16,1-1-5-16,-1 0 0 0,-1 2-3 0,-2-2 0 15,1 2 1-15,0 2 0 0,-3-1 5 0,2 4-1 16,-4-1-1-16,-1 1 2 0,1 2-3 16,2 0 1-16,-3-1-2 0,-1 3 2 0,1 0-4 15,0 1 3-15,-2 0 2 0,2 0-2 16,-2-2 4-16,1 3-2 0,0 0-2 0,1 0 1 0,-1-1-2 16,2 0 0-16,3-1 0 0,-2 1 1 15,3-3-1-15,-3 1 1 0,4-2 1 0,1-3-2 16,-3 1 4-16,4-1-3 0,0-1-1 0,0-1 2 15,1 1-3-15,-1-2 1 0,1-1 1 16,0 2 0-16,0-2 1 0,1 0-6 0,-1 0-26 16,2 2-54-16,-1-1-104 0,5-1-239 15,-2 0-694-15</inkml:trace>
  <inkml:trace contextRef="#ctx0" brushRef="#br0" timeOffset="345436.5817">7719 11205 1 0,'0'0'0'0,"-1"-1"0"16,1 0 0-16,-1 0 0 0,1 0 287 0,-1 1-4 16,1-2-18-16,0 2-44 0,0 0-24 0,0-1-6 15,-2 1-20-15,2-1-5 0,0 0-23 16,0-1-35-16,-1 1-2 0,1-1-18 0,-3 2-6 16,3-2-3-16,-1 1-10 0,0 0-6 0,1 1-10 15,0 0-6-15,0-1-9 0,-1 1-1 0,1 0-2 16,-1-1-2-16,-1 2 2 0,2-2-2 15,-1 2-3-15,1-1 0 0,-3 0-4 0,2 0-5 16,1 1-6-16,0-1-7 0,-1 1-6 0,1 0-4 16,-3-1 0-16,-3 4 0 0,2 0 3 15,-4 1-1-15,0 1 0 0,-2 1 2 0,0 3 0 16,0 0 1-16,0 1 2 0,-3 0-4 0,3 1 1 16,0 0-2-16,-2 1 0 0,0 1 3 15,-2 1-2-15,3-3 1 0,1 4-3 0,-1-2 1 16,2-3-1-16,0 4 1 0,3-4 4 0,-4 1-4 0,2-2 0 15,1 1 0-15,3-5-2 0,-4 1 2 16,5-1 2-16,-2 1-2 0,2-3-1 16,2 0 1-16,-2-2-1 0,0 0 3 0,2-2 1 0,1 2-2 15,-1-1 0-15,1-1-3 0,0 0 2 16,0 0 2-16,0 0 2 0,0 0 3 0,0 0 1 16,0 0-1-16,1 0-1 0,-1 0-3 15,0-1-8-15,1-1-29 0,-1 2-45 0,0-1-93 16,3 0-138-16,-1 1-195 0,-1 0-408 0,0 0-89 15</inkml:trace>
  <inkml:trace contextRef="#ctx0" brushRef="#br0" timeOffset="346263.2308">6609 11197 1 0,'0'-1'0'0,"-1"-2"0"0,-2 1 217 0,-1-1 78 16,3 2-47-16,1-1-21 0,-2 0-44 16,1 1-13-16,-1 1-12 0,2-1-15 0,-2 0 2 0,2 0-12 15,-1 0-7-15,0 1-7 0,1 0-12 16,-1-2-8-16,1 2-17 0,0 0-10 0,-1 0-18 16,1 0-10-16,0 0-7 0,-1 0-12 0,1 2-4 15,0-2-7-15,0 0-4 0,0 1-3 0,-1-1 0 16,-3 1-3-16,2 1-1 0,-1 2-1 15,-4-1 0-15,3 2 1 0,-4 3 2 0,0-2-3 16,-2 1 2-16,1 3-2 0,1-1-1 0,-5 1 3 16,3 1 0-16,0-1 3 0,-1 1-1 15,0 0 0-15,2 0-1 0,-2-1 0 0,2 1 4 16,-2-4-1-16,1 3-3 0,3 1 0 0,0-4-6 16,0 0 5-16,2 0 2 0,-2-3-1 0,3 0 1 15,0-1-4-15,2 1 0 0,0-2 0 16,0 1 2-16,0-2-1 0,1 1 0 0,0-1-2 15,1-1-4-15,-1 0 6 0,1 0-2 0,0 0 4 16,0 0 5-16,0 1-4 0,-1 0 2 0,0 1 0 16,0-1-1-16,-4 0 0 0,4 0-7 0,-1 2-19 15,1-2-37-15,0 0-52 0,-2 2-95 16,1 0-156-16,0 1-410 0,2 0-641 0</inkml:trace>
  <inkml:trace contextRef="#ctx0" brushRef="#br0" timeOffset="347049.2085">5529 11214 1 0,'-3'-3'60'0,"1"0"385"0,1 0-78 16,-1 1-42-16,0 1-57 0,2 1-57 0,-1-1-46 16,1 1-52-16,-2 0-41 0,4 0-28 0,-2 1-23 15,0-1-11-15,0 1-12 0,0-1-6 16,-2 1 0-16,2 2 5 0,-2-2 7 0,0 3 9 15,-2 1 7-15,-1-1 2 0,0 1 6 0,-1 2 3 16,-2 1 5-16,1 1 6 0,-2-1 0 16,-2 3-1-16,1-1-4 0,0 0-7 15,-1 4-3-15,-2-1-3 0,1-1-3 0,2 1-4 0,-1 1-2 16,-3 0-4-16,4 0-2 0,0 0-1 0,0 0-2 16,0-1-2-16,3 0 0 0,-3-2-3 15,3 2 3-15,3-4-1 0,-2-1 2 0,2-1-1 16,-1-2-2-16,1-1 0 0,3 0-2 0,-1-1 2 15,1-1-1-15,0 0 1 0,1 0 1 16,-2-2-1-16,2 1 4 0,0-1 1 0,-1 0 1 16,1 0 1-16,0-1 0 0,0 1-1 0,1 0 0 15,-1 0 2-15,0 0 2 0,0 0 3 16,-1 0 2-16,1 0-2 0,1-2-2 0,-1 2-4 16,0 0-9-16,0 0-17 0,0-2-37 0,2 2-70 15,-2-1-115-15,1 1-133 0,0 1-363 0,2-1-473 16</inkml:trace>
  <inkml:trace contextRef="#ctx0" brushRef="#br0" timeOffset="347836.948">4576 11182 1 0,'-1'-1'0'0,"0"-1"85"0,-1-1 256 16,-1 1-55-16,3 1-25 0,-1 1-30 15,1-1-41-15,0 1-32 0,0-3-22 0,0 3-23 0,-1 3-27 16,1-3-24-16,0 1-26 0,0 0-16 15,-2-1-5-15,2 1 1 0,-1 0 8 0,0 1 7 16,-1-1 9-16,1 0 3 0,-1-1 2 16,1 1-7-16,-2 1-4 0,-1 1-3 0,2-1-5 15,-1 1 1-15,-3 0-3 0,4 1-4 0,-5 1-1 16,1 0-2-16,0 1 0 16,-2 2 1-16,2-1 0 0,-1 4-2 0,-5 0-2 0,1 2 2 0,0-1-5 15,-4 0 2-15,3 1-1 0,-2 0-2 16,2-1 0-16,-1 1-1 0,1 1-1 0,2 0-1 15,0-1 1-15,-1 3-3 0,1-4-2 16,1 2 2-16,-1 0-2 0,4-2-1 0,-1 0 1 0,1-3-4 16,4-2 6-16,-2 1-4 0,-1-3 1 15,4-2 1-15,0 2-5 0,1-4 2 0,-2 3-1 16,1-1 1-16,1 0-1 0,-1-2 3 0,1 0 0 16,0 0-1-16,-1 0 5 0,1-1-4 15,0 0 2-15,-2 0 3 0,2 0-3 0,2 0 4 0,-2 0-1 16,0 0 6-16,0 0 0 0,0 0 2 15,1-1-9-15,-1 1-31 0,1-1-52 0,0 0-72 16,1 1-113-16,0-1-298 0,5 0-878 16</inkml:trace>
  <inkml:trace contextRef="#ctx0" brushRef="#br0" timeOffset="348568.2236">3837 11237 1 0,'0'-1'0'16,"-5"0"224"-16,0 0 179 0,4-2-64 0,-2 2-63 15,1 0-45-15,0-2-34 0,1 3-33 0,0 0-19 16,-1-1-24-16,2 2-25 0,0-1-20 15,0 0-22-15,0 2-17 0,0-2-13 0,-1 0-2 16,1 0-3-16,0 1-4 0,0-1 2 0,-2 1-5 16,1 0-2-16,-5 2 2 0,3 0 0 0,-2 1 3 15,1 1 0-15,-2 0 0 0,1 1-4 16,-1 1 0-16,-2 1 2 0,0 0-1 0,1 1 2 16,-2 3-3-16,1-2-1 0,0 2-1 0,0-1-4 15,0-1 1-15,-1 1-1 0,2 1 0 16,0-4-2-16,-1 2-1 0,1-1-1 0,-1 0-1 15,4 0 3-15,-1 0 0 0,2-1 0 0,-3 0 0 16,2 1-2-16,1-2 0 0,0 0 0 0,0-3 1 16,0-1 3-16,2 0 0 0,0-1 2 0,0 1-1 15,-2-2 1-15,2 1-1 0,1 1-1 0,-1-3 2 16,1 3-3-16,0-2 0 0,-2-1 2 16,4 0 4-16,-2-2 1 0,0 2-3 0,0-2-10 15,0 2-22-15,1-2-26 0,-1 1-38 0,0-1-89 16,0-1-184-16,3-1-374 0,-1-1-605 15</inkml:trace>
  <inkml:trace contextRef="#ctx0" brushRef="#br0" timeOffset="349386.8521">3358 11198 1 0,'0'-1'0'0,"0"0"0"0,-1-2 9 15,1 1 276-15,0 0-40 0,-1 0-47 0,1 1-22 16,-1-2-13-16,0 2-14 0,1 1-13 0,-2-1-9 16,2 1-15-16,0 0-18 0,0 0-8 0,-1 0-6 15,1 0 0-15,0 0-3 0,0 0-3 16,0-1-3-16,0 0-4 0,0 1-2 0,0 0-4 0,0 0-10 16,0 1-7-16,0-1-3 0,0 0-6 15,0 1-1-15,0-1-3 0,0 0-5 0,-1 0-3 16,1 0-8-16,0-1-5 0,-2 2-3 0,2-1-4 15,-1 1-1-15,0 2-6 0,-3-2-1 16,1 0-1-16,1 0 0 0,0 0 6 0,-2 2-1 16,2-1 1-16,-1 2-3 0,0 1 0 0,0 0 4 15,0 1 2-15,0 2 2 0,-4 0-3 0,4 1 0 16,-4 0-2-16,3 0 1 0,-2 2 4 0,0-1-4 16,-1-1 3-16,1 2-3 15,0-2-2-15,-1 1 3 0,0-1 0 0,2 1 2 16,-2 1-1-16,4-2 1 0,-4 0-2 0,4 1 0 15,-5-4 3-15,2 4-2 0,2-4 2 0,0 2-2 16,-2 2-4-16,4-3 4 0,-2-1 0 0,0 2 1 16,1-3 0-16,0 1-2 0,1 0-3 0,0 0 0 15,-1-3 3-15,2 0 0 0,-1 0 2 0,1-2-2 16,0 1-3-16,1-2 3 0,-2 1 0 16,2-1 4-16,0 1 3 0,0-1-4 0,0 0 1 15,0 0 0-15,0-1 4 0,0 1 3 0,0 0 2 16,0 0 0-16,0 0-3 0,0 0 5 15,0 0-1-15,0 0 5 0,0 0 1 16,0-1-5-16,2 1-4 0,-2 0-3 0,0 0-3 0,0-1-4 16,1 1-3-16,-1-1-13 0,1 1-21 0,1-1-17 15,0 0-21-15,3-1-46 0,2 1-89 0,4-3-204 16,5-1-461-16,1 1-307 0</inkml:trace>
  <inkml:trace contextRef="#ctx0" brushRef="#br0" timeOffset="351247.6815">6458 10753 1 0,'0'-1'271'0,"-1"-1"149"0,0-1-55 15,1 2-53-15,-2 1-49 0,1 0-42 16,1 0-40-16,0 0-43 0,1 0-40 0,-1 0-33 16,0 0-23-16,0 0-7 0,-1 0-5 0,1 0-10 15,0 1-3-15,0-1-13 0,0 2-10 0,-3-2-5 16,3 1 1-16,-1 1 6 0,0 0 6 16,1 1 6-16,-1 3-3 0,-1 0 3 0,-1 0 2 0,0-1 3 15,2 1 6-15,-4 2-6 0,1 1-1 0,2-1-2 16,-2 0-1-16,-1 1 2 0,3-1 0 15,-4 2 0-15,3-2 0 0,0 3-4 16,-2-2 1-16,3 1-2 0,0 0 1 16,-5 0-2-16,6 0 1 0,-1-1-4 0,-1-2 0 0,0 2 5 15,1-2-1-15,1-1 4 0,0 0-5 0,-2-2 2 16,1 1-1-16,1-1 0 0,1-1 7 0,-1-2-6 16,1 0-2-16,-1 1-2 0,1-2-3 15,0 1 7-15,0-1 4 0,0 0 2 0,0-1 1 16,0 2 3-16,0-2 5 0,0 1 7 0,0 0 12 15,0 0 3-15,0 0 5 0,0-2-1 16,0 2-4-16,0 0 4 0,0-1-10 0,0 0-9 0,0-2-11 16,-2-1-12-16,1-1-3 0,-4 1 1 15,4-2 3-15,-1 0-4 0,2 1-1 0,-2-4-2 16,1 3-3-16,-1-2 2 0,0-3 3 0,2 2 0 16,-2 0 0-16,2-2-3 0,0 2-2 0,-1 0 1 15,2 0 4-15,-1 1-4 0,0-3 1 16,2 2-3-16,0-2-5 0,0 4 5 0,0-2 0 15,-1-2 4-15,0 2 1 0,1 1-3 0,3-3 1 16,-2 4-3-16,-1-2 1 16,3 0 0-16,-2 0 0 0,-1-1-2 0,4 1-4 0,-4 2 3 15,6 0 0-15,-4-2 3 0,3 2 2 0,-3-3-6 0,3 3 0 16,1 1-1 0,-3-1-3-16,3 4 4 0,1-2-1 0,0-1 1 0,0 1-2 15,-3-1 2-15,4 3 5 0,1-1 0 0,-2 0 5 16,1 1-5-16,1 1-1 0,-2 0-1 0,-1-2 1 15,3 3 2-15,-3-1 0 0,-1 1-2 0,-2 0-1 16,3 1-2-16,-5 1 2 0,4 0-2 0,-4 1 4 16,3-1-5-16,-2 3-3 0,4-1-1 15,-5 1 0-15,3 0 4 0,-3 1 3 0,2 2 1 16,-1 1 0-16,-1-1 0 0,3 2 2 0,-4 0 0 16,-2 2 5-16,1-1-3 0,0 1-1 0,-2-1 1 15,1-1-3-15,-1 4 5 0,-1-4 1 16,-2 0 2-16,0-1 1 0,1 0-1 0,-4 0 1 15,2 2 0-15,0-3 3 0,-1 0-3 0,-1 2 0 16,0-4 0-16,1 2-2 0,1 0 4 0,-3-3 2 16,4 0 2-16,-4-1-2 0,1 0 0 15,3-1-2-15,-4 0-1 0,5 2 3 0,-1-2-3 16,-1 0-2-16,3-2-1 0,-1 0-1 16,0 1 4-16,1-1 5 0,1-1 5 0,1 1 2 15,-1-2 1-15,1 0-3 0,-1 1-5 0,1 1 0 16,0-3-7-16,0 1-4 0,0 0-1 0,1-1-4 15,0 1-2-15,0 0-1 0,1-2-2 0,1 1-1 16,1-1-2-16,-1-1-4 0,4 2 2 0,-3-1 1 16,5 1 2-16,-1 0 4 0,2 1 0 15,-1-3 0-15,0 4 2 0,-1-1 3 0,2 0 1 16,-1 1 2-16,0 0-2 0,1 1-3 0,0 0-1 16,0 0 0-16,-1 1 2 0,1 0 0 0,0 1 0 15,-1-1-3-15,1 1 1 0,-4 3 1 16,0-3-1-16,2 2 4 0,-4-1-3 0,4 1 0 15,-6 0 0-15,4 0 0 0,-4 1 1 0,2 0-1 16,0-2 3-16,-2 2-3 0,0 0 2 16,2 1 2-16,-1-1-1 0,-2 1 3 0,1-1-2 15,-1 2-2-15,1-2-1 0,-2 1 3 0,0-1 0 16,-2 4 1-16,1-4 1 0,0 1-3 0,0 1 2 16,-1 0 3-16,-2 0-1 0,-1-2 3 15,2 1 1-15,-3 1 0 0,-1 0 1 0,-4-2 2 16,3 2 1-16,0-1 0 0,-5-2 0 0,0 0-3 15,2-1-1-15,0 1-1 0,0 0-2 0,-1-1 3 16,-1 1-1-16,2-2-1 0,0 0-3 16,0 0-1-16,2 0 2 0,0-1 0 0,2 0 2 15,-2-1-2-15,0 0-2 0,-1 1 1 0,2 1-3 0,3-1 4 16,-3 1-1-16,0-4 0 0,4 2-1 16,-2 0-1-16,3 0 3 0,-2 0 0 0,2-1 1 15,1 1 0-15,-1-3-2 0,-2 3-2 0,4 0-1 16,-4 0 4-16,1 0-3 0,3 0 0 15,-2 0 0-15,-2-1-3 0,3 1 2 0,0 0 2 16,-5 0 1-16,4-1 1 0,-3 0-1 0,3 1-2 16,-3-1-2-16,3 1 3 0,0-2-2 15,-3 1 3-15,4 0 0 0,-1 1-4 0,-2-1 3 16,3 1 0-16,0 0 0 0,-1-1 1 0,0 0-1 16,1-1-2-16,0 2-2 0,-4 0 2 0,4 0-1 15,1 0 2-15,0-1 1 0,-2 1-5 0,0 0 4 16,1 0 0-16,1-1 1 0,-1 1 2 15,0-1-3-15,-1 0-2 0,1 1 0 0,1 0 2 16,0 0 1-16,0-1 2 0,-1-1 2 0,2 1-4 16,-3 1 1-16,3-1-4 0,0 1-28 0,3-2-77 15,-1 2-133-15,1 2-456 0,5 0-953 16</inkml:trace>
  <inkml:trace contextRef="#ctx0" brushRef="#br0" timeOffset="356080.6876">10529 13528 1 0,'1'-1'0'0,"-1"0"0"0,0-2 0 16,-1 2 0-16,1-1 0 0,0 1 0 0,0 0 0 16,0-1 0-16,0 0 0 0,0 0 0 0,0 1 0 15,0-1 0-15,0 1 0 0,0 0 0 0,-2-1 0 16,2 0 0-16,-1 1 0 0,1 0 0 15,-1 1 0-15,-1 0 0 0,2-1 68 0,-1-1 34 16,0 1 13-16,1-1 1 0,-1 1-22 0,0 0-16 16,-2-1-16-16,2 2-15 0,0-1-4 15,-1 0-6-15,2 0-2 0,-1 0 2 0,0-1 8 16,0 1 12-16,0 1 11 0,-1-1 20 0,0 1 10 16,0-3 2-16,1 3 10 0,0 0-4 15,-1 0 6-15,0 0 9 0,1-1-5 0,1-2-5 16,-2 3-14-16,1-1-7 0,1 1-6 0,0 0-6 15,0 0-4-15,0 0-13 0,0 0-11 0,0 1-14 16,0 0-8-16,0-1-9 0,0 2-5 0,0-4-2 16,0 2-6-16,0 0-2 0,0 0-5 15,0 2-6-15,0-2-1 0,0 1-2 0,0-1 4 16,0 3 2-16,0-2 5 0,0 2 1 0,0 0 2 16,0-2 1-16,0 3 1 0,0-2-1 0,0 2-1 15,0 0 0-15,0 2 0 0,0-2 1 0,0 1 2 16,0 0 1-16,0 2-3 0,0-3 1 15,1 3-2-15,-1-2 3 0,-1 3-1 0,1-2 1 16,0 3-2-16,-1 0-1 0,1 0 0 0,-1-1 1 16,0 2 0-16,1-2 0 0,0-1-3 0,0 1-2 15,0-1 1-15,0-2 0 16,0 3 1-16,1-2 1 0,-1 0-2 0,0 0-2 16,0 0 4-16,0-1-1 0,1-1 1 0,-1 2 2 15,0-1-3-15,0 2 0 0,1-3-1 0,-1 0 2 16,0 1-1-16,0-1 1 0,0 0-1 0,0 0-4 15,0-1 4-15,1 1-1 0,-1-1 2 0,0 0 4 16,0-1-4-16,-1 0 1 0,2 1-1 16,-1-2-2-16,0 0 3 0,0-1 1 0,0 2-1 15,0-2 1-15,0 1 0 16,0-2 0-16,0 1 3 0,0 0 5 0,0 0 2 0,0 0 5 0,2-2 6 16,-2 2 1-16,0 0 4 0,0 0-2 15,0 0-3-15,0 0-9 0,0 0-5 16,0 0-13-16,1-1-19 0,-1 0-26 0,2-2-51 0,-2 2-70 15,0 0-133-15,2-1-315 0,0-1-554 16</inkml:trace>
  <inkml:trace contextRef="#ctx0" brushRef="#br0" timeOffset="356880.4466">10634 13519 1 0,'0'-1'0'16,"-1"-1"0"-16,1 0 435 0,-1 0-54 0,1 1-67 15,-1-2-42-15,1 2-56 0,-1-1-9 0,-1 0-22 16,2 2-29 0,-1-1-16-16,0 0-29 0,1 1-20 0,-2 0-13 0,2 0-17 15,-1 0-7-15,0 0-9 0,1 0-6 0,0 0-4 0,-1 0-5 16,1 0-3-16,0 1-1 0,0-2 2 0,0 1-8 16,0 1-4-16,1-1-6 0,-1 0-7 15,0 1 0-15,0-1 1 0,0 0-1 0,0 0-1 16,1 0-1-16,-1 0-5 0,0 0 0 0,1 0-2 15,-1 0-6-15,0 0-5 0,2 0 1 16,-1 2 3-16,2-2 14 0,0 0 10 0,2 2 7 0,4-2 1 16,-1-2-4-16,5 0-2 0,1 1-4 0,-1 0 1 15,0 0-4-15,1-2-1 0,-2 2-2 16,-2 0-5-16,1 0 5 0,-1 0 0 16,-2-1 2-16,-1 1 1 0,-1 0-4 0,-2 0 0 0,3 1 0 15,-5-1 0-15,-1 1 1 0,0 0 1 16,-1 0-2-16,0 0-5 0,0 0 6 0,0 0-1 15,0 1 2-15,0-1 3 0,0 0-5 0,0 0-1 16,0 0-2-16,-1 0-1 0,1 0 2 16,0 0-1-16,0 0-1 0,0 1-2 0,0-1 0 15,0 1-1-15,0-1 1 0,-1 1 1 0,1-1-6 16,0 0 1-16,1 2 1 0,-1-1 2 0,0 1 5 16,1 0 2-16,-1 1 0 15,2 1-4-15,-2 2 4 0,1-3-1 0,-1 3 2 0,0 0 4 16,0 1-4-16,0 1 0 0,-1 1-1 0,1 0-1 15,-2 1 4-15,1 1 1 0,0 0-1 0,-1 1 0 16,0 0-3-16,-1-1-1 0,1 0 1 16,0 2 3-16,0-1-3 0,1 0 1 15,-1-2-2-15,1 1-2 0,-2-2 2 0,1 0 1 16,2 0 0-16,0-4-1 0,-1 1 0 0,0 0-1 0,1 1 0 16,-1-2 4-16,0-1-4 0,1-1 2 0,0 1-2 15,0-2-2-15,-1 0 3 0,1 1 0 16,0-2 1-16,0-1 1 0,0 0 1 0,0 0 1 15,0-1 3-15,0 2 5 0,0-1 2 0,1-1 4 16,-1 1 2-16,0-3 0 0,0 3 3 0,0 0-2 16,0-1-6-16,0 1-16 0,1-1-34 15,0-1-48-15,-1 1-61 0,1-2-133 0,-1 0-514 16,1-4-792-16</inkml:trace>
  <inkml:trace contextRef="#ctx0" brushRef="#br0" timeOffset="357891.3377">10780 13192 1 0,'2'-2'0'0,"-2"-2"0"0,0 1 0 0,1-1 0 0,-1 2 0 16,1 0 0-16,1-3 0 0,0 4 0 15,-2-2 0-15,0 1 147 0,1 0 50 0,-1-1-2 16,0 2 4-16,0 0-3 0,0-1-5 0,0 1 5 16,-1 0-27-16,1-1-1 0,0 1-13 0,0-3-14 15,0 3-9-15,0-1-18 0,0 0-18 0,-2 0-11 16,2 1-1-16,0 0-10 0,0-1 3 16,-1 1-3-16,0 0-6 0,0 1-4 0,0-1-7 15,1 2-6-15,0-1-7 0,-2 0-7 0,2 0-9 16,0 0-6-16,0 0-3 0,-1 1-6 15,1-1-1-15,0 0-2 0,0 0-3 0,0 0-3 16,0 1-2-16,-2-1 2 0,2 2-4 0,0-1 2 16,-1 0 1-16,-1 3-2 0,-3-1 4 0,-1 3 1 15,1-1 0-15,-3 0 1 0,3 1 1 0,-2 2-1 16,-2 0 0-16,1 3 2 0,-1-1-1 16,-2 0-1-16,2 0-1 0,-1-1-3 15,1 2 1-15,-2-1 0 0,3 0 1 0,-1 0-1 16,1-2 0-16,2-1-2 0,-3 3-1 0,1-3 2 15,1 0 1-15,1 1 0 0,-1-1 0 0,0-2-4 16,0 5 4-16,0-3-2 0,0 0 1 0,2 0 1 16,-2-1 0-16,2-2 0 0,-1 1-2 0,1-2 3 15,-1 1-2-15,3-1 2 0,-3 0 0 16,3 0 1-16,-3-1 2 0,3 0-1 0,-2-1 1 16,1 0 0-16,2-1 1 0,-2 1 3 0,1-1 3 15,2-1 4-15,0 1 0 0,-1 0 1 16,1-1-2-16,-3 0-7 0,1 1 3 15,1-3-6-15,-2 2-1 0,1-2-1 0,1 0-3 0,0 0 0 0,0 1-3 16,0 0 1-16,0 1-2 0,2-1-5 16,0 1-7-16,0-1-17 0,0-1-16 15,0 1-21-15,2 1-23 0,-1-2-35 0,2 1-50 16,0 0-71-16,1-2-130 0,2 1-285 0,2-1-422 16</inkml:trace>
  <inkml:trace contextRef="#ctx0" brushRef="#br0" timeOffset="358454.0065">10512 13182 1 0,'0'-3'0'0,"0"1"198"0,-1-4 153 15,1 3-39-15,-1 0-28 0,1 0-43 0,-1 0-24 16,0 2-33-16,1 0-23 0,0-2-16 0,0 2-21 16,0 1-16-16,1-1-15 0,-1 0-13 0,1 1-11 15,-1-1-7-15,1 1-9 0,-1 1-8 0,1-1-8 16,-1 0-8-16,0 0-7 0,0-1-4 16,0 2-5-16,3-1-2 0,-2 0-1 0,4 1-2 15,-3-1 1-15,4 1 0 0,-2 0 1 0,2 2 3 16,1-1 2-16,0 1 2 0,2 0 2 0,0 1 3 15,2 0-1-15,1 0 1 0,-2-1 1 0,4 1-3 16,0 1 1-16,-1-1-5 0,0 3-2 16,2-1-3-16,-3 0 0 0,1 0-1 0,3 1-1 15,-3-2 2-15,0 2 1 0,2-1 2 0,0 2 1 16,-1-2-3-16,2 1 0 0,-2 0-4 16,0-2-3-16,-1 2 1 0,-1-1-1 0,0 1 1 15,-3-2-3-15,-2 0 1 0,1 1 0 0,0 0-2 16,-1-3 2-16,-3 2-3 0,3-2 0 0,-1-2 1 15,0 3-1-15,-2-1 3 0,1 1-2 16,-2-2 3-16,0 0 0 0,0-1 0 0,-1-1 0 16,0 1-3-16,-1 0 3 0,-1-1-6 0,0 0 4 15,0 0 0-15,0 0 0 0,0 0 7 0,0 0 1 16,0 0 5-16,0 0 4 0,0-1 2 16,0 1 2-16,0 0-2 0,0 0 2 0,0 0-2 15,-1 0 0-15,1-1 0 0,0 1-6 0,0 0 1 16,0-1-7-16,0 1-6 0,0 0-19 0,0 0-55 15,0 0-92-15,1 0-170 0,1 2-716 0,2 1-640 16</inkml:trace>
  <inkml:trace contextRef="#ctx0" brushRef="#br0" timeOffset="374356.0685">3135 12484 1 0,'0'0'0'0,"0"0"0"0,-1-1 0 0,1 1 0 16,0-3 0-16,0 3 0 0,0 0 0 15,0 0 0-15,0-1 0 0,-1 1 0 0,1-1 0 16,0 1 0-16,-2 0 0 0,2-1 0 0,0 0 0 15,0 1 0-15,-1-1 30 0,1 1 62 0,0 0-7 16,-2-2-15-16,2 2-23 0,0 0-24 16,0 0-11-16,0 0-13 0,0 0-9 0,0 0-8 15,-1 0-5-15,1 0-5 0,0 0 0 0,0 0 4 16,0 0 5-16,0 0 7 0,0 0 4 0,-3 0 5 16,3 0 6-16,0 0 5 0,0 0 7 0,0 0 4 15,0 0 6-15,0 0 3 0,0 0 1 16,0 0-2-16,-1 0-9 0,1 0-1 0,-1 0-4 15,1 0 3-15,-1-1 11 0,1 1 1 0,0 0 2 16,0 0-3-16,-1 0-3 0,1 0-1 0,-2 0 2 16,2 0 3-16,0 0 2 0,-1 0 1 15,1 0 2-15,0 0 5 0,0 0 10 0,0 0 6 16,0 0 4-16,0 0 0 0,0 0-10 0,-1 0-4 16,1 0-6-16,0 0 3 0,0 1 6 15,0-1 9-15,0 0 12 0,0 0 13 0,0-1 17 16,0 1 11-16,0 0 5 0,0 0-2 0,0 1-18 15,0-2-20-15,0 1-16 0,0 0-11 0,0-1-9 16,-2 1-1-16,2 0-7 0,0 0-10 16,0 0-1-16,0 0-4 0,0 0-1 0,0 0 2 15,0 1-3-15,0-1-2 0,2 0-1 0,-2 0-2 16,0 0-2-16,0 0 4 0,0 0-1 0,0 1-2 16,0-1 5-16,0 0-3 0,0 0 1 0,0 0 0 15,0 0-2-15,-2 0 1 0,2 0-2 0,2 0-1 16,-2 0 0-16,0 2-1 0,0-2 0 15,0 0-2-15,0 0 4 0,0 0-5 0,0 0 1 16,0 0 1-16,0 0-4 0,0 0 4 0,0 0-1 16,0 0-2-16,0 0 2 0,0 0 0 15,0 0 0-15,0 0-2 0,0 0 4 0,0 0-5 16,0 0 0-16,0 0 1 0,0 1-5 0,0-1 5 16,0 0 0-16,0 0 0 0,0-1 4 0,0 1-2 15,0 0 0-15,0 0-1 0,0 0 2 16,0 0-2-16,-2 0-1 0,2 0-1 0,0 1-6 15,0-1 3-15,0 0-4 0,0 0-4 0,0-1-5 16,0 1-15-16,0 1-13 0,0 0-68 0,-1 1-112 16,0 3-154-16,0-2-323 0,0 1-272 15</inkml:trace>
  <inkml:trace contextRef="#ctx0" brushRef="#br0" timeOffset="380888.0721">3070 12525 1 0,'1'0'0'0,"-1"-2"0"0,0 2 0 15,0 0 0-15,0 0 0 0,0 0 0 16,-1 0 0-16,1 0 0 0,0 0 0 0,0 0 0 16,0 0 0-16,0 0 0 0,0-1 0 0,-1 1 0 15,1-1 0-15,0 1 0 0,0 0 0 0,0-1 0 16,-2 0 0-16,2 1 0 0,0-2 0 16,0 2 0-16,-1 0 0 0,1 0 0 0,0 0 0 15,0 0 0-15,0 0 0 0,0 0 0 0,0 0 0 16,0 0 0-16,0 0 0 0,0 0 0 15,0 0 19-15,0 2 33 0,0-2 6 0,0 0 4 16,0 0 0-16,0-2-4 0,0 2-6 0,0 2-4 16,0-2-3-16,0 1-2 0,0-1 3 0,0 0 1 15,0 0 4-15,0 0 3 0,0 0-2 16,0 0-2-16,0 1-4 0,0-2-6 0,0 1-4 0,0 0-5 16,0 0-2-16,0 0-4 0,0 0-1 0,0 0 0 15,0 0-2-15,0 1 2 0,0-1 4 16,0 0 1-16,0 0 3 0,0-1-1 0,0 1-4 15,0 0-9-15,0 0-5 0,0 1-8 16,0-1-8-16,0 0-9 0,0 0-15 0,0 0-14 16,0 0-18-16,0 1-7 0,0-1 15 0,0 1 15 15,1 1 18-15,-1 0-19 0,0 1-81 0,2 0-124 16,-1 1-166-16,1-1 243 0,-1 1 165 16</inkml:trace>
  <inkml:trace contextRef="#ctx0" brushRef="#br0" timeOffset="391641.9349">3182 12507 1 0,'0'0'0'0,"0"-1"0"0,0-1 0 0,0 2 0 16,0-1 0-16,0 1 0 0,0 0 0 0,0-2 0 16,-1 2 0-16,1-1 0 0,0 1 0 15,0 0 0-15,0-2 0 0,0 2 0 0,0-1 0 16,-2 1 0-16,2 0 0 0,0 0 8 0,0-1 52 16,0 1-5-16,0 0-13 0,0-2-14 0,0 2-3 15,-1 0-4-15,1 0 6 0,0 0 1 0,0 0-4 16,0 0 0-16,-1-1 2 0,1 2 5 0,0-1 8 15,0 0 8-15,0 0 1 0,0-1 2 16,0 1 4-16,-2 0 6 0,2 0 8 0,0 0 1 16,0 0-2-16,0 0-6 0,0 0-6 0,0 0-2 15,0 0-6-15,0 0-8 0,0 0-8 0,0-1-11 16,0 1-6-16,0 1-5 0,0-1-5 16,0 0 0-16,-2 0-3 0,2 0 1 0,2 0 0 15,-2 0 4-15,0 0 5 0,0 0 7 0,0 0 8 16,0 0 7-16,0 0 9 0,0 0 9 15,0 0 7-15,0 1 8 0,0-1-1 0,0 0-3 16,0 0-5-16,0 0-6 0,0 0-6 0,0 0-8 16,0 0-7-16,0 0-13 0,0 2-6 0,0-2-6 15,0 0-5-15,0 0 0 0,0 0 0 16,0 0 0-16,0 0 2 0,0 0 2 0,0 1 1 16,0-1 0-16,2 0 1 0,-2 0-4 0,0-1-1 15,0 1 0-15,0 0-4 0,0 1 2 0,0-1-2 16,0 0-1-16,0 0 0 0,0-1 0 15,0 2 0-15,0-1 0 0,0 0-1 0,0 0 0 16,1 0-2-16,-1 0-1 0,0 0 0 0,0 0 7 16,1 0 4-16,-1 1 7 0,2 1 3 0,0-2 0 15,0 1-1-15,0-1 0 0,2 2 0 0,-2-1-2 16,0-1-1-16,-1 2 0 0,4-2 0 16,-2 1 3-16,0 1 1 0,1-2 2 0,-1 1 0 15,3 0 1-15,-2 0-1 0,-2-1 0 0,2 0-3 16,0 0-1-16,0 0-1 0,0 0 0 0,0 2 0 15,2-2 1-15,-2 0 0 0,2 1-1 16,-2-1 1-16,2 0-3 0,-2 1 2 0,4-1-3 16,-3 0 0-16,1 0 0 0,-2 0-3 0,2 1-1 15,-2-1-2-15,2 2 2 16,-2-2 0-16,1 0 1 0,0 0 1 0,1 0 0 16,-1 1 1-16,3-1-2 0,-2 0 2 0,-2 0-1 15,3 0 0-15,-2 0 1 0,2 0-3 0,0 0 1 16,-1 0-3-16,0 0 2 0,-2 0 1 0,3 0-2 15,-2 0 4-15,1 0-5 0,-2 0 1 0,4 0 2 16,-3 0-6-16,-1 0 3 0,3 0-1 0,-1 1 2 16,1-1 3-16,2 0 2 0,-1 0-1 15,-1 0-1-15,1-1 1 0,1 1-3 0,-1 0 1 16,2 0 0-16,-1 0-1 0,-1-1 0 0,0 1 0 16,1-2-1-16,3 2-1 0,-3 0 2 0,1-1 0 15,1 1-1-15,0-1 4 0,1 1-4 16,-1-1 0-16,-1 1 1 0,3-2-3 0,-3 2 2 15,1 0-1-15,0 0-2 0,-1 0 3 0,-1 0-1 16,-2 0 0-16,0 0 1 0,0 0 1 16,0 0-3-16,-2 0 0 0,3 0 2 0,-3 0-4 15,1 0 4-15,2 0-2 0,1-1 0 0,1 1 2 16,-3 0-2-16,2 0 2 0,1-1 0 0,0 1 0 16,-1-1 0-16,2 1-1 0,-1 0 1 15,0 0-2-15,2 0 0 0,-1-2 0 0,1 2 0 16,2 0 1-16,-4-1 0 0,0 1 0 0,2 0 0 15,-2 0 1-15,1 0-1 0,-1 0-1 0,0 0 1 16,0 1-2-16,0-1 2 0,0 0-1 0,1 0-1 16,0 0 3-16,0 0-1 0,0 0-2 0,-2 0 3 15,1 0-2-15,1 2 0 0,-1-2 0 16,3 0 2-16,-1 1-2 0,-1-1 2 0,1 0 0 16,1 0-2-16,0 1 4 0,-1-1-2 0,1 0-1 15,-3 1 2-15,1-1-5 16,-1 0 4-16,1 2 0 0,0-2 1 0,-1 0 0 0,-1 0 1 0,3 0 0 15,-3 0-2-15,0 0 5 0,2 0-3 16,-2-2 0-16,1 2 3 0,1 0-4 0,-1 0 2 16,1 0-3-16,1 0 1 0,0 0-2 15,0 0 2-15,1 0-1 0,-1 0-2 0,3 0 5 16,-1 0-4-16,-1 2 0 0,1-2 2 0,0 1-4 16,-3 0 2-16,0-1-2 0,3 0 1 15,-2 1 1-15,1-1 1 0,-2 2 1 0,2-2-2 0,-1 0 3 16,-1 0-2-16,2 0 0 0,-1 0 2 0,1 1-5 15,0-1 2-15,1 0 1 0,-1 0-1 16,0-1 3-16,1 1-2 0,-3 0 2 0,0 0-3 16,1 0 5-16,1 0-4 0,-3 0 0 0,2 0 0 15,-1 0-5-15,1 0 4 0,-2 0 3 16,0 0-3-16,1-2 5 0,0 2-3 0,0 2-1 16,2-2 0-16,1 0-1 0,-2 0 0 0,0 0-1 15,6 0 3-15,-7 1-4 0,4-1 3 0,1 0 0 16,-1-1 0-16,1 1 4 15,3-2-2-15,-3 2 0 0,1 0 0 0,0 0 0 0,-1 0-2 16,-1-1-2-16,4 1 3 0,-3 0-4 0,1-1 3 16,1 1 1-16,3-1-1 0,-1-1 4 15,1 2-3-15,-1 0 0 0,1 0 2 0,-2 0-4 16,1-1 0-16,0 1 0 0,-1-1 1 0,0 1-2 16,1 0 2-16,-3 0-1 0,3 0-1 15,-1 0 0-15,0 0 1 0,1 0 2 0,-3 0 0 16,2 0 0-16,-1 0-1 0,2-1-2 0,0 1 3 0,-2-2 0 15,3 1 1-15,-1 1 1 0,0-2-4 16,0 2 5-16,1 0-4 0,-1-1 0 0,0 1 1 16,1 0-5-16,-1-2 5 0,0 1-2 0,1 1 0 15,-1 0 2-15,0-2-1 0,1 1 1 0,-1 1-2 16,0-1 3-16,3 1-3 0,-3-2 0 16,1 1 2-16,-1 1-3 0,-1 0 1 0,0 0 0 15,-1-1-1-15,2 0 4 0,-2 1-2 0,0 0 0 16,1 0-1-16,0 1 1 0,1-1 0 15,1 0-1-15,-1 0 2 0,1 0-5 0,0 0 3 0,3-1-1 16,-2 1 0-16,1-1 3 0,-2 1-2 16,1 1 1-16,1-1-1 0,2 1 2 0,-3-1-2 15,0 0 0-15,1 0 3 0,2 0-6 16,-3 0 6-16,0 0-1 0,3 0 1 0,-4-1 3 16,2 1-1-16,-3 0 1 0,5-1 1 0,1 2-3 15,-1-2 1-15,1 1-2 0,-2 0 2 0,1-1-2 16,-2-1 1-16,4 1 2 0,-4 1-3 15,3-1 3-15,-2 0-1 0,1 0-1 0,1 1-1 0,-3 0 0 16,3 0-2-16,-3 0 1 16,3 0 1-16,-3-3-3 0,-3 3 3 0,2-1 0 0,-1 1-2 15,3-1 7-15,-4 1-5 0,4 0-1 0,-4 0 2 16,1 1-4-16,-2-1 3 0,2 0-1 16,-6 0 0-16,3-1 0 0,1 1 1 0,-2-1-1 15,-1 1 0-15,2 0 1 0,0 0-1 0,-3 0 0 16,4 0 0-16,-1 1-4 0,1-1 2 0,1 0 1 15,-5-1-1-15,4 0 3 0,-1 0-2 16,1 1 1-16,-3 0-1 0,3 0 1 0,1 0-1 16,-2 0-1-16,2 0 2 0,-2 0-4 0,-1 0 2 15,3-2-1-15,-2 2 1 0,3-1 2 16,0 1-1-16,0 0 1 0,-1 0 1 0,2 0 0 16,-3 0 0-16,2 0-1 0,-1 0 0 0,4 0-3 15,-4 0 2-15,2 0-1 0,-1 0 0 0,1-1 2 16,-1 1 1-16,0 0-1 0,-1 0 0 0,2 0-2 15,-1 0 0-15,2 0 0 0,-1 0 1 16,1 0-2-16,-2 0 2 0,6 0-1 0,-3 0-1 0,-1-2 4 16,2 2-2-16,-3-1 1 0,1 1 0 15,2 0-3-15,-1 0 2 0,-3 0-2 0,4-1 3 16,-1 1-2-16,-2-1 0 0,0 1 1 16,2-1-2-16,-1 0 2 0,-1 1-1 0,-1 0 2 15,1-2-3-15,2 4 1 0,-5-2 0 0,4 0-3 16,-3 0 4-16,1-3-2 0,-3 3 0 0,1-1 3 15,-3 1-3-15,3-1 2 0,-2 1 0 16,-3-2 0-16,2 0 0 0,-3 4-2 0,-1-4 1 16,3 2-1-16,-2 0 1 0,0-1 1 0,-1 0-1 15,2 1 1-15,-1 0-1 0,-1 0 0 0,5-1 0 16,-4 1-1-16,2 0 2 0,0 1-2 16,-2-1 1-16,1-1-1 0,0 1 0 0,-2-1 2 15,3 1-2-15,-1 0 2 0,0 0-3 0,1 0 1 16,-2 0 1-16,4 0-1 0,-5 0 2 0,7 1-2 15,-6-1 0-15,6 0 1 0,-2 0-1 0,-2-1 2 16,3 1-1-16,0 0 1 0,-3 0-1 0,2 1-1 16,-4-1 2-16,4-1-3 0,-5 1 2 15,0 0-1-15,3-1 0 0,-2 1 0 0,-2 0 0 16,2-2 3-16,3 2-3 0,-4 0 2 0,2 0-2 16,1 2 0-16,-3-2 0 0,-1 0-1 15,5 1 4-15,-5-2-3 0,1 1 0 0,0 0 2 16,0 0-4-16,1 0 4 0,-2 0 0 0,1 0 0 15,0 0-2-15,1 1 0 0,1-1 0 0,-2 0-1 16,-1 1 3-16,0-1-1 0,2 0-1 16,-3 0 1-16,3 0-2 0,-3 0 2 0,2 0 1 15,-2 0 0-15,-1 0 0 0,0 1-2 0,2-1 0 16,-4 0 0-16,1 0 2 0,2-1 2 16,0 1-4-16,-2 0 1 0,0 0-1 0,0 0 0 15,1 0 1-15,-1 0 0 0,2 0 1 0,-1 1-4 16,0-1 2-16,-1 0 0 0,2 1 0 0,-2-2 2 15,1 1-2-15,2 0 0 0,2 0-1 0,-2 1 0 16,1-1 1-16,-1 1 1 0,1-1 1 0,2 2-2 16,-2 0 0-16,1-2 1 0,0 0 0 15,2-2 2-15,-2 2-1 0,3 0-2 0,-3 0-1 16,2 2-2-16,-2-1 3 0,0-1 0 16,-1 0 2-16,4 1 0 0,-3-1-2 0,3 0-2 0,-1 0 2 15,-2-1 3-15,2 2-2 0,-2-1 1 16,1 0-1-16,2 0-4 0,-2 1 4 0,-1-1-1 15,-1 0 2-15,0 2 1 0,-2-2-2 0,0 0-1 16,0 0 0-16,-1-2 1 0,-2 2 0 0,-1 0 2 16,2-1-3-16,-1 2-1 15,0-2 1-15,-1 1 0 0,1 0 3 0,-3 0 0 0,2 0-2 16,-2-1 0-16,0 1-3 0,1-1 3 16,-1 1 0-16,3 0 0 0,-3 0 1 0,1 1-7 15,-1-1 5-15,1 0-1 0,0 0 2 0,1 0 3 16,-1 0-3-16,1 0-1 0,-1 0 0 0,0-1-1 0,-1 1 2 15,2 0 1-15,-2 0-1 0,2 0-4 16,-1 0 3-16,2 0-1 0,0 1 2 0,-1-1 4 16,0 0-5-16,1 0-1 0,-3 0 0 15,5 0-2-15,-1 0 4 0,-4 0 1 0,3 0-1 0,-1 1-2 16,1-1 1-16,0 0-2 0,0 0 3 16,-1 0 4-16,3 0-4 0,-2 0 0 15,-2 0-3-15,2 1-2 0,-1-1 4 0,0 0 0 0,-1 0 2 16,0 2 0-16,0-2-2 15,1 0 0-15,2 0 0 0,-3 0 3 0,1 0-2 0,-1 0-1 16,0 1 0-16,-1-1-6 0,2 0 6 16,-2 0 0-16,1 0 2 0,-2 0 0 0,1 0-2 15,2 0-1-15,-3 1 0 0,1-1 5 0,0 0-4 16,1 0 2-16,-2 0-3 0,1 0-6 0,0 0 7 16,1 0 0-16,-1 0 2 0,1 0 3 0,2 0-5 15,-2 0 1-15,1 0-1 0,-1 0 0 16,2 0 1-16,-1 0-1 0,1 0 0 0,0 0-4 15,0 1 3-15,0-1 1 0,0 0 2 0,0 0 3 16,0 0-4-16,0 0-2 0,-1 0 0 16,0 0 0-16,1 0 2 0,0 0 0 0,-1 0-1 15,1 1-4-15,-2-1 3 0,0 0 1 0,0 0 2 0,2 0 5 16,-2 0-7-16,-1 0 0 0,0 0-2 16,2 0-2-16,-3 0 5 0,2 0 1 0,-2 0-1 15,1 0-3-15,0 0 1 0,-2 0 0 0,2 0 2 16,0 0 3-16,-2 0-3 0,0 0-1 15,2 0-2-15,2 1-1 0,-4-1 4 16,3 0-1-16,-1 0 2 0,1 0-5 0,-1 0 3 0,1 0-2 16,1 2 2-16,1-2 8 0,-2 0-8 15,1 0 1-15,0 0-1 0,0 0-6 0,-1 0 6 16,0 0 0-16,1 0 2 0,0 0 0 0,0 0-2 16,1 0-2-16,-3 0 1 0,3 1 4 0,-2-1-2 15,2 0 1-15,1 0-4 0,-2 1-1 16,0-1 3-16,-1 0 0 0,1 0 2 0,2 0 2 15,-3 0-4-15,1 0-2 0,-1 0 2 0,1 2 3 16,1-4-2-16,-1 2 1 0,1 0-3 0,-2 0-6 16,3 0 7-16,0 0 0 0,-1 0 1 0,-1 0 2 15,3 2-3-15,0-2 0 0,-1 1 0 16,0 0 0-16,-2-1 1 0,2 1 0 0,-1-1-2 16,-1 0-4-16,0 0 6 0,0 0-2 0,0 0 3 15,0 0 2-15,-2 0-4 0,2 0-1 16,0 1 0-16,0-1 1 0,-2 1 0 0,-1-1 1 0,1 0 0 15,0-1-4-15,1 2 3 0,-1-1-1 16,1 0 1-16,-1 0 6 0,0 0-6 0,1 0 0 16,-2 0 0-16,3 3-2 0,-2-3 2 0,3 0 1 15,-1 0 0-15,1-3-3 0,1 6 3 16,1-3-2-16,-1 0 2 0,-1 0 2 0,2 0-2 16,2 0-1-16,-2 0-3 0,1 1 1 0,-1-1 2 15,2 0 1-15,-3 1 0 0,2-2-2 0,-1 1 2 16,1 1-3-16,0-1 4 0,-1 0-1 15,-2 1-1-15,1-1 1 0,-1 0-3 0,0 1 0 16,0-1 4-16,-1 0-1 0,-1 0 1 0,1-1-1 16,-2 1-2-16,1 0-1 0,0 0 2 0,-1 1 3 15,-1-1-3-15,1 0 1 0,2 0-3 16,-1 0-1-16,1 2 4 0,0-2-1 0,0 1 2 16,2-2 0-16,-3 1-2 0,2 0-2 0,-1 1 2 15,0 0 1-15,1 0 0 0,0-1 0 16,-2 0-2-16,1 0-2 0,-1 0 4 0,1 0-2 15,-1 0 4-15,0 0-2 0,-1 0 0 0,2 0-2 16,-2 0 0-16,1 1 2 0,0-1-1 16,-2 0 2-16,2 0-2 0,-1-1-3 0,1 2 3 15,-2-1 0-15,2 0 1 0,1 0 2 0,-1-1-3 16,0 1 0-16,1 0-1 0,-1 1 2 0,4-1-3 16,-3 0 2-16,3 0 0 0,-2 0-3 0,2 1 4 15,0-1-1-15,-2 0 1 0,3 2 1 0,-1-2-2 16,-2 0 0-16,2 0-1 0,0 0 2 0,1 0 0 15,-3 0 0-15,-1 0 0 0,2-2-2 16,-1 4 2-16,1-4-2 0,-3 2 2 0,1 2 2 16,0-4-3-16,-1 2 0 0,0 2-1 0,1-2-1 15,-2 0 2-15,4 0 0 0,-5 0 2 16,0-2-2-16,-1 4 0 0,0-2-2 0,-1 0 2 16,-1 0 3-16,1 0-3 0,0 0 0 0,2 0-1 15,-2 0-1-15,2 0 3 0,-1 1 0 16,1-1 1-16,0-1-4 0,1 1 3 0,0-2-2 15,1 2 1-15,-2 2 1 0,1-2-1 0,-1 0 2 16,2 0-3-16,-1 0-1 0,-1 0 2 16,1 1-2-16,0-1 3 0,-2 1 1 0,2-1-1 0,-2 0 0 15,1 0-1-15,-1 0 0 0,1 0 0 16,-1 0 1-16,0 0-2 0,0-1-1 0,0 2 3 16,1-1-2-16,-1 0 3 0,0-1 0 0,0 1-2 15,1 0 0-15,1 0 0 0,-2 1 0 0,0-1-1 16,2 0 2-16,0 0-2 0,0 0-1 0,-2 0 3 15,2 0-1-15,-3 0 1 0,3 0 1 16,0 0-2-16,-1 0 0 0,2 0-1 0,0 2 1 16,0-2 0-16,-1 0 0 0,2 0 0 0,-2 0-2 15,1 0 2-15,-1 0 0 0,2 0 0 0,-1 0 3 16,-3 0-2-16,1 0-1 0,-1 0 0 16,1 0 2-16,-3 0-2 0,1 0 1 0,0 0 0 15,2 0-2-15,-3 0 2 0,1 0 1 0,-1 0-1 16,1 0 1-16,1 0-2 0,-2 0-1 15,3 0 0-15,-2 0 1 0,2 0 0 0,0 0 1 16,-2 0 0-16,1 0-3 0,2 0 3 0,0 0-1 16,1 0 1-16,0 0 1 0,2-2-2 0,-1 2-1 15,1 0 0-15,-2 0 0 0,0 2 0 0,-1-2 3 16,2 0 0-16,-4-2-4 0,2 2 4 16,1 0-2-16,-3 0 1 0,1 0 2 0,-1 0-2 15,1 0-2-15,-3-1 2 0,0 1-2 0,0 1 4 16,0-1 1-16,0 0 1 0,0-1 1 0,0 1 2 15,0 0 1-15,0 0-1 0,0 1 3 16,0-2-4-16,0 1 2 0,0 0-2 0,0 0-3 16,0 1 1-16,0-1-2 0,0 0 3 0,0 0-4 15,0 0 0-15,0 0-1 0,0-1-2 0,0 2 4 16,0-2-4-16,0 1 2 0,0 0 0 16,0 0 0-16,0 1 1 0,0-1-2 0,0 0 3 15,0 0-3-15,0-1 2 0,0 1-2 0,0 0-1 16,0 1 2-16,0-1-4 0,0 0 3 0,0 0 0 15,0-1-2-15,0 2 2 0,0-1 0 16,0 0 0-16,0 0 0 0,1-1 0 0,-1 1-2 16,2 0 0-16,1 0 1 0,-1 0-2 0,1-1 1 15,-1 1 0-15,2-2-1 0,0 4 4 0,-3-2 0 16,3 0 0-16,0 0 0 0,0-2 0 16,0 2-3-16,-1 0-1 0,-1 0 3 0,2 2-3 15,-1-2 2-15,-2 0 1 0,1 0-2 0,-1 0 2 16,1 0 0-16,-1 0 0 0,0 0 0 0,1-2 1 15,-2 4-2-15,0-2-1 0,1 1 2 0,-1 0-1 16,0-2 2-16,0 1 1 0,0 0-4 16,0-1 4-16,0 2-2 0,0-1 0 0,0 0 4 15,0 0-4-15,-1 0 1 0,1 0-1 0,0 0 1 16,0 1-1-16,0-2 5 0,0 1 1 0,0-1-2 16,0-1 4-16,-2 2 0 0,2 2 0 15,0-2 5-15,0 0-4 0,0 0 2 0,-1 0-1 16,1 0-1-16,0 0-3 0,0 0 0 0,0 0-1 15,-1 0-2-15,1-2 2 0,0 2-2 16,0 0-3-16,0 2 2 0,0-2-4 0,0 0-2 16,-2 0 0-16,2-2-3 0,0 4-3 0,0-2-8 15,0 0-12-15,-1 0-25 0,1-2-29 0,-1 1-46 16,-1 0-91-16,-6 1-240 0,-3 0-515 16,-4-2-444-16</inkml:trace>
  <inkml:trace contextRef="#ctx0" brushRef="#br0" timeOffset="400605.3599">3695 12898 1 0,'0'0'0'15,"0"0"0"-15,0-1 0 0,0 1 0 16,0 0 0-16,0 0 0 0,0 1 0 0,0-1 0 16,0 0 0-16,0 0 0 0,0-1 0 0,0 1 0 15,0 0 0-15,0 0 0 0,0 0 0 16,0 0 0-16,-2 0 0 0,2-1 0 0,0 1 0 15,0 0 0-15,0 0 0 0,0 0 0 0,0-1 0 16,0 1 25-16,0 0 3 0,0 0-4 0,0 0-9 16,0 0-2-16,0 0-4 0,0 0-9 0,0 1 0 15,0-1-7-15,0 0-5 0,0 0-1 0,0 0-2 16,0 0 1-16,0 0 1 0,0 0 6 16,0 1 5-16,0-2 7 0,0 1 8 0,0 0 4 15,0 0 9-15,2 0 5 0,-2 0 5 0,0 0 3 16,0-1-4-16,-2 1-7 0,4 0-8 0,-2 0-7 15,0 0-5-15,0 0 1 0,0 0 6 16,0 0 3-16,0 0 11 0,0 0 0 0,0 0 2 16,0 0 3-16,0 0-3 0,0 0 1 0,0 0-2 15,0 0-3-15,0 1-2 0,0-1-1 16,0 0 1-16,0 0 2 0,0 0 3 0,1 0 3 16,-1 0 0-16,0 0 1 0,0 0-1 0,0 0-3 15,0 0-4-15,0 0-7 0,0 1-6 0,0-1-8 16,0 0-8-16,0 0-9 0,0 0 6 15,1 0 5-15,1 0 8 0,-1 0 10 0,1 1-5 16,-1-1 0-16,2 2-3 0,0-2-1 0,1 1 2 16,-2 0 2-16,0 0 3 0,2 0 0 0,0-1 2 15,-1 1-4-15,2 1-3 0,-3-1 2 0,2 0-3 16,0 1 6-16,-3-1 4 0,3 1 5 16,0-1 6-16,0 0 6 0,0 0 4 0,1-1 1 15,0 0 2-15,1 1-3 0,0-1-2 0,-1 0 1 16,2 0-6-16,0 0 0 0,0 0-5 0,2 0-3 15,-2-1 1-15,1 1-6 0,-1 0-2 16,-1 0-4-16,2 0-2 0,-3 0-1 0,3 0-1 16,-1 0 1-16,-2 0-6 0,2 0 3 0,-2 0-1 15,4 0-1-15,-3 1 2 0,-1-1-2 0,1 0-2 16,2 1 0-16,-1-1 0 0,2 0-1 16,-1 2 1-16,0-2 2 0,2 1-2 0,-1-1 5 15,1 0-2-15,0 0 2 0,-1-1 5 0,-1 1-4 16,5 0 4-16,-3 0 0 0,-1 0-4 0,2 0 3 15,-4 0-4-15,3-2 2 0,0 2 0 16,-1-1 0-16,0 1 2 0,1-1-2 0,1 1 4 16,-1-1-6-16,2 0-3 0,-2 0 1 0,-1-1-6 15,0 2 2-15,-1-1-1 0,-2 1-1 16,2 0 0-16,-2 0 1 0,0 0 2 0,2 0-1 16,-3-2 3-16,0 2-3 0,1 0-2 0,-1 0 1 15,2 2-6-15,-3-2 4 0,2 1 0 16,-2-1 1-16,2 0 2 0,2 2-1 0,-3-2 1 15,4 1 1-15,-2-1 2 0,0 1-1 0,1-1-1 16,1 0 1-16,1 0-5 0,1 0 6 0,-2 0-1 16,1-1-1-16,1 1 2 0,-1-1-1 0,0-1 1 15,1 1-3-15,-2 1 4 0,1-2-5 0,-1 1-1 16,0 1 1-16,0 0-4 0,1-1 1 16,-3 1 2-16,0 0-2 0,-2 0 4 0,0 0-2 15,2 0 0-15,-2 0-1 0,0 1 1 0,-1-1-3 16,-1 0 0-16,1 1 1 0,-1 1-3 0,0-2 4 15,2 1-1-15,-2 1 0 0,2-2 3 16,-1 0-1-16,1 1 1 0,0-1 0 0,2 1-1 16,0-1 0-16,3 0-1 0,4 0 0 0,-1-1-1 15,2 1 1-15,3 0 0 0,1-1 0 0,0 1 4 16,2-2-3-16,0 2 0 0,-2 0 0 16,1 0-3-16,1 0 0 0,-4 0 1 0,2 0 3 15,-4 2-3-15,4-2 5 0,-7 0-1 0,3 0-3 16,0 0 4-16,-4 0-2 0,0 0-2 15,-1 0 2-15,2 1-3 0,-3-1 1 0,0 0 0 16,0 1 0-16,-2-1 1 0,-1 0-1 0,1 0 0 16,-1 0-1-16,0 0 3 0,0 1-1 0,0-1-2 15,1 1 2-15,1 0-3 0,-1 1 2 0,0-2 0 16,1 0 0-16,3 0 0 0,0 0 2 0,2 0 1 16,0 0 0-16,1 0 2 0,2 0-3 15,-1 0 2-15,4-2-1 0,-3 2-4 0,5-1 2 16,-1 1 1-16,1-1 0 0,1 0 4 0,-3 0-4 15,-1 1 1-15,3-1-3 0,-5 1 2 0,3 0 0 16,1 1-2-16,-5-1 2 0,2 1-3 16,1-1 2-16,-4 0 1 0,3 0-1 0,-1-1 3 15,-1 1 0-15,1-1 0 0,-2 1-1 0,0 0 1 16,-1 0-1-16,2-2 0 0,-3 2 2 16,4-1-3-16,-4-1 1 0,3 1 0 0,0 0 0 15,-3-1 4-15,7 1-4 0,-4 0 2 0,1 1-1 16,3 1 0-16,-3-1-1 0,2 0-1 0,-1 0 2 15,2 0-2-15,-2 0 1 0,0 0 1 16,2 0-3-16,-4-1 2 0,1 1 0 0,2 0 0 16,-1 0-2-16,0 1 0 0,1 0 0 0,2-2 0 15,-3 1 2-15,2 0-3 0,-2-1 2 0,1 1 0 16,-4 0-1-16,3-1 1 0,-5 1 0 16,3 0 0-16,-1 0 0 0,-2 0 0 0,2 0 0 0,0 0 0 15,-2 0 1-15,4-1 0 0,-3 1 1 16,2 0 0-16,1-1-1 0,-1 1 0 0,1 0 1 15,2-2-1-15,-3 2 1 0,5 2 0 0,-3-4-2 16,3 1 0-16,-2 1 1 0,-2-2 0 16,2 2 0-16,0-1 2 0,0 1 1 0,-1 0 1 15,2-1 0-15,0 1 1 0,0 0 2 0,0 0-3 16,-4 0 2-16,5-2-2 0,-2 2 0 0,0-2 1 16,-1 2-1-16,0-1 1 0,3 1-2 15,-3-1-1-15,-1 1 1 0,2-3-2 16,0 3 1-16,1 0-1 0,-4 0 0 0,4-1-2 0,-1 1 1 15,-4-1 1-15,4 1 0 0,-1 0 0 16,-4-2-1-16,6 2-1 0,-6 0 2 0,4 0-2 16,-4 0 2-16,2-1 0 0,1 1 0 0,2 0-1 15,-2-1 0-15,2-2 3 0,1 3 0 0,0-1 1 16,0 0-2-16,0 2-2 0,-1-2 1 0,0 1 2 16,0-1 1-16,0 1 0 0,-4-1-2 0,5 1-1 15,-1-1-1-15,1-2 1 0,-3 3 1 16,3-1 0-16,0 1-1 0,-2 0-2 0,-1 0 1 15,1 0-2-15,1-1 3 0,-5 1 0 16,5-1-1-16,-4 1 0 0,3 0 0 0,2-2 1 0,-4 2 0 16,5-1 1-16,-1 1 1 0,2 0-3 15,-1-2 1-15,0 1-2 0,1 1 2 0,-1-2 1 16,-1 1-1-16,0 1-1 0,0-1-1 0,-4 0 0 16,5 1 0-16,-5 0 1 0,0-2 0 15,2 4-1-15,-3-4 0 0,2 2 0 0,-2 0-1 16,-1-1 5-16,5 1-4 0,-6 0 1 0,4 0-2 15,-3 0 0-15,2 0 2 0,-1-2 0 0,2 2 0 16,-4 2-2-16,0-2 0 0,0 0 0 16,0 0 0-16,5-3 4 0,-5 3-3 0,5-1 1 15,-3 1-2-15,2 0-2 0,-2 0 4 0,3 0-1 16,1-1 2-16,-4 1 0 0,4 0-2 0,-2-2-1 16,1 2 0-16,0-2 2 0,-3 1 0 15,3-2-1-15,-3 3 0 0,4 0-2 0,-4-1 1 16,5 0 0-16,-1 0 2 0,2 0 0 0,-4 0-1 15,2-1-2-15,0 2 1 0,-5-2 2 0,4 1-2 16,-4 1-1-16,3-1 2 0,-3 1-5 0,3-1 4 16,-4 1-1-16,0-2 2 0,1 2 1 0,2-1-2 15,-1 1 1-15,1-1-2 0,0-1 0 16,-2 2 1-16,2-2 1 0,-2 1-1 0,4 4-3 16,-4-5 2-16,4 2 0 0,-3-1 1 0,3 0 1 15,-3 1-2-15,3-1 0 16,-4 1-1-16,5-2 0 0,-5 1 2 0,5 0 2 15,-1 1-1-15,-1 0-2 0,3 0 0 0,-2-1 0 0,-2 1 2 16,4-1 2-16,-2 0-4 0,-1 1 1 16,2 0-2-16,-4-2 0 0,3 2 2 0,-5-1-1 15,5 1 2-15,-2 1-1 0,-1-2-1 0,-1 1 0 16,3 0 0-16,-3-1 4 0,-2 1-2 0,5 0-2 16,-3-1 0-16,-1 1-2 0,0 0 2 0,-2 0 0 15,2 0 1-15,-4 1-1 0,1-1 0 16,0 0-1-16,0 1 0 0,0-2 6 0,0 1-5 15,2 0 2-15,-2 1-2 0,1-1-6 0,1 0 8 16,1 1-2-16,-1-1 2 0,1 2 2 0,3-2-4 16,-2 0 1-16,-1 0-1 0,-1-2 2 0,6 2-1 15,-5 0 0-15,1 0 1 0,3 0-6 16,-3 0 6-16,2 0 0 0,0 0 3 0,0 0 2 16,-1 0-6-16,1 0 1 0,-1 0-2 0,-1 0 4 15,3 0-3-15,-3 0 2 0,-1 0-2 0,4 2-5 16,-3-2 5-16,-1 0-1 15,1 1 2-15,0-1 3 0,-2 0-4 0,1 1-1 0,-1-1 1 16,0-1-1-16,2 1 2 0,2 0 2 0,-4 0-1 16,2 1-5-16,3-1 4 0,-3 0-2 15,0 0 1-15,4 0 5 0,-6 0-6 0,6 0 0 16,-4 0 0-16,2 0-1 0,0 0 2 0,3 1 1 16,-5-1-1-16,3 1-4 0,-1-1 4 0,0 0-1 15,0 0 0-15,0 0 5 0,-1 0-4 16,0 0 0-16,1 0-1 0,-2 0-4 0,4 0 6 15,-4 0 0-15,4 0-1 0,-3 1 2 0,3-1-3 16,-4-1-1-16,3 1 2 0,-4 0 2 16,1-1-1-16,0 2-1 0,-1-1-1 0,1 0-4 0,-2 0 4 15,2-1 0-15,-1 1 2 0,0 1-1 16,0-1-1-16,-2 0 0 0,-1 0-1 0,2-1 7 16,1 1-5-16,-1 0 0 0,0 0-1 0,0 1-5 15,5-1 5-15,-3 0 1 0,-2 0 1 16,3 0 2-16,-1 0-4 0,1 0 0 0,1 0 0 15,-1 0-3-15,-2 0 3 0,5 0 0 0,-4 0 0 16,-1-1 0-16,3 2 0 0,-4-1 1 0,2 0 0 16,0 0 4-16,0-1-4 0,-2 1-2 0,0 0 1 15,2 0-1-15,-3 0 2 0,2 0 0 16,2 0 0-16,-2 0-5 0,0 0 4 0,-1 0 1 16,-1 0 2-16,0 0 3 0,0 0-5 0,0 0-1 15,-1 0-1-15,1 0-2 0,-1 0 4 0,1-1 0 16,-1 1 0-16,1 0-1 0,-3 0 0 15,3 0 0-15,-2-1 3 0,1 1 4 0,1-1-6 16,-2 1 1-16,1 0-4 0,1-2 0 0,1 2 2 16,-1 0 1-16,0 0 0 0,0-1-4 0,0 1 4 15,1 0-1-15,0 0 1 16,-1 0 5-16,1 0-6 0,0 0 1 0,-2 0-2 0,0 0-3 16,0 0 4-16,1 0 1 0,-3 0-1 15,3 0 0-15,-2-1 1 0,-1 1-1 0,0 0 1 0,0 0 2 16,0 0-2-16,-1 0 0 0,0-1-1 15,2 1-4-15,1 0 6 0,-3-1-2 0,2 1 2 16,-1-1 0-16,2-1-1 0,-1 1-2 0,2 1 1 16,1 0 2-16,-2-1-2 0,-2 1 1 0,5 0-2 15,-5 0-1-15,0 0 3 0,-1 0 0 16,1 0 0-16,-1 0 1 0,0 0-1 0,1-2-2 16,-2 2 1-16,0 0 3 0,1 0-3 0,-1 0 1 15,0 0-1-15,0 0-4 0,1 0 4 0,0 0 2 16,-1 0-1-16,1 0 2 0,-2 0-3 15,3-1 0-15,-2 1-1 0,3 0 1 0,-2 0 1 16,1 0 0-16,-1 0-1 0,1-3-2 0,1 3 2 16,1 0 0-16,-3 0 1 0,1 0 1 15,1-1-1-15,-1 1-2 0,2 0 1 0,2 0-2 16,-2 0 2-16,1 0 1 0,2 0-1 0,0 0-1 16,-1 1 1-16,1-1-1 0,-1 0 3 0,-2 3 1 15,2-3-3-15,-1 0 0 0,-1 0-1 16,3 1 0-16,-3-1 2 0,-1 0 0 0,2 0-1 15,0 0 0-15,-3 0 0 0,2 0-2 0,1 0 4 16,-3 0 1-16,2 0-3 0,-3 0 0 0,3 0 0 16,-2 0-1-16,1 0 0 0,2 0 2 0,-3 0 0 15,1-1-2-15,0 1 1 0,0 0-1 0,-1 0 1 16,2 0 4-16,0 0-4 0,1 0 0 16,0 0 0-16,0 0-3 0,2 1 3 0,-2-1 1 15,1 0 0-15,2 0 0 0,-3 0-1 0,1 0-2 16,-4 0 2-16,3 2 2 0,-2-1-2 0,2-1 1 15,-2 0-2-15,1 1-1 0,1 1 1 16,-1-2 1-16,0 1 1 0,-1-1-1 0,2 0 2 16,0 1-2-16,-1-1 0 0,0 1 2 0,-1-1-3 15,1 1 1-15,-3-1 0 0,3 0-3 16,0 0 5-16,-4 0-2 0,0 1 2 0,1-1 0 16,1-1-2-16,-2 2 0 0,-1-1-1 0,1 0 2 15,-1 0-1-15,1 0 0 0,0 0 1 16,-3 0-4-16,2 2 3 0,1-2 0 0,-1 0 0 15,0 0 1-15,-1-2 0 0,0 2-1 0,2 2-1 16,-3-2 2-16,1 1-2 0,0-1 2 0,0 0-1 16,2-1-2-16,0 2 2 0,-1-1 0 0,2 0 2 15,-3 0 0-15,3 0-2 0,-3 0 0 0,4 0-1 16,-4 1 2-16,5-1-1 0,-3 0 1 16,0 0-2-16,-4 0 1 0,3 0 0 0,-2 0-1 15,1 0 3-15,-1 0-2 0,2 0 1 0,1 0-1 16,-3 0-2-16,3 0 2 0,-1 1 0 0,1-1 1 15,-1 0 1-15,0-1-2 0,-1 1 1 16,2 0-1-16,0-1 1 0,-1 2 2 0,0-2-2 16,1 1 1-16,0 0-4 0,1 0 2 0,0 0 0 15,-2 0 0-15,1 0 0 0,0-1 0 0,-3 1 0 16,3 0-1-16,-1 0 2 0,0 1 0 16,1-2-2-16,-2 1 3 0,0 0-3 0,0 0 0 15,-2 1 2-15,1-2 0 0,-1 1 0 0,1 0 0 16,-2 0-1-16,1 0 0 0,0 0 0 15,1 0 2-15,0 0-2 0,-2 0 2 0,2 0-4 0,1-2 1 16,-1 2 0-16,1 0 1 0,-1 0 2 16,1-1-2-16,2 1 1 0,-3 0-2 0,3 0 0 15,0 1 3-15,0-2-3 0,-2 1 1 0,0 0 0 16,1-1-1-16,-1 2 2 0,0-1-1 0,1-1 2 16,-2 1 1-16,1-1-1 0,-2 1-2 15,2 0 0-15,-2 0 2 0,0 1-3 0,1-1 2 16,-1-1 0-16,-1 1-2 0,0 0 2 0,1 0 0 15,0 0 0-15,1-1 1 0,-1 0-1 0,1 1 0 16,0 0-1-16,-1 0 0 0,3 1 0 16,-2-2 0-16,1 1-1 0,1-2-1 0,0 2 3 15,-1 0-2-15,3-1 3 0,-2 1-1 0,1-1-1 16,-1 1 0-16,0 0 0 0,0 0 0 16,0 0-1-16,-2 0 2 0,2 0-1 0,0 0-1 15,-3 0 1-15,3 0-2 0,-2 0 3 0,0 0 1 16,-1-2 0-16,1 2 0 0,-2 0 0 15,0 0 1-15,0 0 1 0,0 0 3 0,0 0-1 16,0 0-1-16,0 0 1 0,1 0-5 0,-1 0 2 16,0 2-1-16,0-4-2 0,-1 2 2 0,2 0-2 15,-1 0 0-15,2 0-1 0,0 0 0 0,1 0 1 16,-1 0-1-16,2 0 2 0,0-1-2 0,1 1 0 16,0 0 3-16,2 0-4 0,-3-3 3 15,0 3-2-15,-1 0 0 0,0 0 1 0,-1 0 1 16,1 0 1-16,-2 0 0 0,1-1 2 0,-1 1 0 15,-1 0-1-15,0 0 6 0,0 0 0 0,0 0 4 16,0 0 1-16,-1 0-1 0,1 0 0 16,0 1-1-16,-2-1 2 0,2 0 0 0,0-1 1 15,0 1-2-15,0 0 0 0,0 0-1 0,0 0-3 16,2 0 2-16,-2 0-3 0,0 0-1 0,0 0 4 16,-2 0-5-16,2 0 2 0,0 0-2 15,0-1 0-15,0 2-6 0,0-1 1 0,0 0 2 16,0 0-6-16,0 0 6 0,0 0-3 0,0 0-2 15,0 0 3-15,0 0 0 0,0 0-2 16,-1 0 1-16,1-1-5 0,0 2-10 0,0-1-35 16,0-1-90-16,0 2-119 0,-1-1-295 0,-1 1-829 15</inkml:trace>
  <inkml:trace contextRef="#ctx0" brushRef="#br0" timeOffset="402908.6148">12405 12509 1 0,'0'0'0'0,"-2"-2"0"16,0 2 0-16,2-1 0 0,-1 1 0 0,1-2 0 16,0 2 0-16,0-1 0 0,1 1 0 0,-1 0 0 15,0 0 0-15,0 0 0 0,0 0 86 0,0 0 63 16,0-2 11-16,0 2-4 0,0 0 1 0,0-1-1 15,0 1-5-15,0 0-5 0,0-2 8 16,0 2-7-16,-1-1-24 0,1 1-6 0,-1-1-13 16,1-1-17-16,0 1-5 0,-1 1-10 0,1-1-9 15,-3 1-4-15,2 0-7 0,1-1-7 16,-1 1-5-16,1-1-2 0,0 1 2 0,0 1-3 16,0-1 2-16,0 0 0 0,0 0-6 0,0 0 0 15,0 0-5-15,0 0-3 0,0 0-3 0,0 1-4 16,0-1-5-16,0 0-3 0,0 1-2 15,0-1-3-15,0 0 3 0,0 1 3 0,0-1 4 16,0 0 7-16,0 2 3 0,0-2 3 0,0 0 0 16,0 0-1-16,0 0 0 0,0 0-3 15,0 0 2-15,0 1-7 0,0-1 1 0,0 0-3 16,0 0-5-16,0 0 2 0,0 0-5 0,0 1-1 16,0-1 0-16,0 0-4 0,0 0-4 0,0 2 0 15,0-2 0-15,0 0-3 0,0 0 5 0,0 0-1 16,1 0-1-16,-1 0 6 0,1 0-4 15,-1 1 1-15,0 1 3 0,3-1 0 0,-3 2 3 16,1 0-2-16,0-1 0 0,-1 1-3 0,1-1 1 16,-1 1 2-16,2 0-4 0,-1 1 7 0,0 1-6 15,0-2 1-15,-1 1 1 0,2 1-6 0,-1 1 3 16,-1-1 0-16,1 0 0 0,-1-1 2 16,1 0-1-16,-1 1 2 0,0 1-3 0,-1-2 5 15,2-1-3-15,-1 2-2 0,0 1 4 0,0 1-8 16,0-2 6-16,0-2 0 0,0 4-2 15,-1-4 3-15,1 4-1 0,0-2 1 0,-1 0-1 16,1 0 2-16,0 1-3 0,0-2-1 0,-1 1 1 16,-1 0-4-16,2-1 3 0,-1 2-1 15,1-1 0-15,0-2 3 0,-1-1-3 0,1 1 2 16,0 0-2-16,0 1-1 0,0 0 2 0,0-1-2 16,0 1 3-16,-1-1-5 0,1 1 4 0,-2-1-1 15,2 1-1-15,-1 0 5 0,1 1-3 0,-1 0 0 16,0-2 3-16,-3 3-4 0,3 0 1 15,1-1-1-15,-1-1 1 0,1 0-2 0,-2 0 1 16,1 0 0-16,0 0-2 0,-1-2 4 0,2 2-1 16,0-1-2-16,-1-2 1 15,1 4-2-15,0-3 0 0,0 2 0 0,-1-2 1 0,1-1-1 16,-1 2 1-16,1-1 0 0,0 0-1 0,0 1 2 16,0-1-1-16,0 0 1 15,0 2 0-15,-1 0-4 0,1-1 2 0,0 0-2 0,-2 0 2 16,2-2 2-16,0 2-2 0,-1-1 2 0,1 0-2 15,-1 2 2-15,-1-2-1 0,2 2 0 0,-1-2-1 16,0 1 0-16,1 0 0 0,-1-1 0 0,1 0 2 16,-1-1-1-16,1 2 0 0,-2 0 2 0,2 1-3 15,0-2 0-15,0 0 0 0,0 0 1 16,-1 1 2-16,1-1-4 0,0 0 2 0,-1-1-3 16,1 0 0-16,0 2 4 0,-2-2 0 0,2 1 0 15,-2-1-2-15,1 2 0 0,1-1 0 16,-1 0 0-16,1 1 2 0,0 0-2 0,0-2 0 15,-1 2 1-15,1-2-2 0,0-1 2 0,-2 3 0 16,2-1 0-16,0-1 0 0,0 2-2 0,0-3 3 16,0 1-3-16,0-1 4 0,0 0-2 15,0 0-1-15,0 2 1 0,0-2-2 0,0-2 2 16,-1 2 1-16,1 0-1 0,0-1 0 16,0 4-1-16,0-3 1 0,0 0 1 0,0 1 0 0,0-2 0 15,0 1 0-15,0 0-2 0,0 0-1 16,0-2 2-16,0 2-1 0,0 0 3 0,0 0-1 0,0 2 2 15,0-2 2-15,0 0 1 0,0 0 5 16,0-2 2-16,0 2 0 0,0 0 2 0,0 0-1 16,1-1 1-16,-1 0 1 0,0 1-2 0,0 0-1 15,-1 1-5-15,2-1-2 0,-1-1-9 16,0 1-7-16,0-2-17 0,0 1-31 0,2-1-42 16,-2 1-70-16,1-2-147 0,0 2-622 15,-1-3-695-15</inkml:trace>
  <inkml:trace contextRef="#ctx0" brushRef="#br0" timeOffset="403705.852">12272 12826 1 0,'0'1'0'16,"0"-1"0"-16,0-1 0 0,0 0 0 0,0-1 72 16,0 1 111-16,0 1-12 0,0-1-6 0,2 0-6 15,-2 1-5-15,0-1-26 0,2 1-26 0,-2 0-21 16,0 0-13-16,0 0-4 0,0 0-6 0,2 1-6 16,-2-2 1-16,0 1-8 0,1 0-3 15,-1 0-2-15,0 0-3 0,2 0-2 0,-2 0-4 16,0 0-9-16,1 0-10 0,-1 0-2 0,0-2-4 15,1 2 1-15,2-1 1 0,-1 1-7 0,1 0 2 16,-1 0-1-16,1 0 0 0,2 0 6 16,-1-1 1-16,2 1 3 15,-2 1 3-15,4-1-1 0,0 0 2 0,0 0 0 0,0-1 2 16,-1 1-4-16,2 0-2 0,0 0-3 0,-3 0-4 16,-1 0 4-16,0 0 1 0,0 0 0 0,-4 0 3 15,4 0-1-15,-4 0 3 0,0 0 5 0,1 0 10 16,-1 0 2-16,-1-1 8 0,0 1 5 0,-1 0 0 15,1 0 13-15,0 0 2 0,0 0 3 16,0 0 3-16,-2 0-7 0,2 0-4 0,0 0-3 16,-1 0-5-16,1 0-7 0,0 0-4 0,-1 0-9 15,1 0-9-15,0-2-3 0,-1 2-3 0,1 0-4 16,-3 0-2-16,2-1-4 0,1 1-2 16,-1 0 0-16,1 0 3 0,0 0-4 0,0 0 3 0,0 0-4 15,-1 0-5-15,1 0 2 0,0 0-4 16,0 0-3-16,0 0-9 0,-2 0-25 0,1 0-47 15,-2 0-89-15,0 3-162 0,-1-1-445 16,-2 2-571-16</inkml:trace>
  <inkml:trace contextRef="#ctx0" brushRef="#br0" timeOffset="405451.075">12358 13027 1 0,'0'0'0'16,"-1"-2"0"-16,1 1 211 0,-2 0 101 0,1 0-58 16,1 1-48-16,0-1-31 0,-1 1-34 15,1 0-32-15,0 0-23 0,1 0-25 0,-1 0-13 16,1 0-10-16,-1 0-5 0,2 0-2 0,-1 0-4 16,-1 0 0-16,0 1-1 0,0-1 0 0,0 0-6 15,1 0-3-15,-1 0-7 0,0 0-5 16,0 1 3-16,-1-1-4 0,1 1 1 0,0-1 2 15,-1 0-7-15,1 0 1 0,-2 1 1 0,2-1 4 16,-1 0 4-16,1 2 5 0,0-2 1 0,0-2-2 16,0 4 4-16,0-2-3 0,0 0-2 15,-1 0 0-15,2 0-5 0,-1 0 0 0,0 0-2 16,0 1-1-16,0-1 2 0,0 0 9 0,1 1 8 16,-1 0 2-16,2 1 11 0,-1 0-6 0,-1 1 1 15,1-2 1-15,-1 1-6 0,0 1 1 0,0-1-1 16,0 1-2-16,0 0 1 0,0 3 1 15,0-2-2-15,-1-3 0 0,1 4 0 0,0-1 1 16,-1 0-2-16,-1 1 2 0,1-1-4 0,1 1-3 16,-1-1-2-16,1 1-3 0,0-1 1 0,0 1 0 15,-1-1-1-15,1 1-2 0,-2-2-2 16,2 3-1-16,-1-1 1 0,1-1 2 0,-1 0-4 16,1 1 0-16,-1-2-3 0,-1 3 0 0,2-3 1 15,-1-1 0-15,0 2 1 0,1-3-5 16,0 1 2-16,0 0 1 0,0 1 0 0,-1-1 3 15,1 2-4-15,-2-2 1 0,2 0-1 0,-1 1-2 16,1-2 4-16,-1 1 1 0,1-1 0 16,-1-1-3-16,1 1 0 0,-2 1-1 0,2-1 1 15,0-1 3-15,-2 0-2 0,2 0 2 0,2 0 2 16,-2 0-1-16,2 0 6 0,-2 0 1 0,0 0 4 16,0 0 3-16,0-1 0 0,0 1 1 15,0 0 2-15,0 1-2 0,0-2-2 0,0 1-3 0,1 0-7 16,-1-2-7-16,0 2-15 0,1 0-34 15,-1-1-81-15,1 0-154 0,1 0-588 16,0 0-723-16</inkml:trace>
  <inkml:trace contextRef="#ctx0" brushRef="#br0" timeOffset="408764.0801">3133 12908 1 0,'0'3'0'0,"0"-5"0"0,0 2 0 16,0-1 0-16,0 0 0 0,0 1 0 0,0 0 0 16,0 0 0-16,0-2 0 0,0 2 0 0,0 0 0 15,-2 0 0-15,2 0 0 0,0-1 0 16,0 1 0-16,0 0 0 0,-1-1 0 0,1 1 0 16,-2-1 0-16,2 1 0 0,-1 0 0 0,1 0 0 15,0 0 0-15,0 0 1 0,0 1 49 16,0-1 7-16,0 0 4 0,0 0 0 0,0-1-4 15,0 1-7-15,0 0-3 0,0 0 3 0,0 0 4 16,0 0 7-16,0 0-2 0,0 0-1 16,0 1-6-16,1-1-2 0,-1-1 2 0,0 1 2 0,2 0 4 15,-2 0-1-15,0 0-2 0,0 0-5 16,0 0-5-16,0 0-5 0,0 0-7 0,0 0-9 16,0 1-6-16,0-1-7 0,0 0 1 0,0 1 0 15,0-3 3-15,0 2 2 0,0 0 2 0,0 0 1 16,0 1 1-16,0-1 2 0,0 0-2 15,0 0-4-15,1 1-10 0,-1-1-8 0,0 0-4 16,2 0-5-16,-2-1-7 0,0 1-6 0,0 1-8 16,1-1 1-16,-1 0 8 0,0 1 15 0,0-1 11 15,1 2 8-15,1-2 1 0,1 1-3 16,-2-1-1-16,-1 1 0 0,1-1 0 0,0 0 1 16,0 0-1-16,2 2-3 0,-2-1-1 0,2-1 0 15,-2 2-2-15,1-2 2 0,-2 0 1 0,2 0-4 16,0 0-1-16,-1 0 0 0,-1 0 0 15,2 1 1-15,-1-1 0 0,0 0 0 0,-1 1 0 16,1-1-2-16,0 1 2 0,-1-1 0 0,2 0 2 16,-1 0-1-16,0 0 0 0,1 1-2 15,-1-1 0-15,0 0 2 0,1 0 1 0,-2 0 1 16,3 1 0-16,-2-1-1 0,2 0 0 0,-2 0 2 16,1 0 2-16,0 0-2 0,2 0 0 0,-2 0-3 15,0 0 0-15,1 0 1 0,1 0 2 0,-1 0-2 16,0 2 1-16,1-4 1 0,-1 2-2 15,2 0 3-15,0-1 1 0,-1 1-3 0,1 0-1 0,-1-1-2 16,0 1 0 0,0 0 1-16,0 0 1 0,1 0 0 0,-2 1 1 0,2-2-2 15,-2 1-2-15,1 0 3 0,0 0-2 0,-2 0-1 16,3 0 1-16,-1 0 0 0,-2 1-2 16,2-1 2-16,0 0-1 0,-2 0 1 0,4 1 1 0,-3 1-1 15,0-2 0-15,3 1 1 0,-4-1 5 0,2 0-2 16,1 0-1-16,-1 1-1 0,0-1-5 15,1 1 5-15,2-1 0 0,-3 0 1 0,0 0-1 16,0 1-2-16,-1-1-3 0,2 2 0 0,-3-2 1 16,4 0 2-16,-3 1 0 0,0-1-1 0,1 1-2 15,-1-1 3-15,0 0-2 0,-1 1 2 16,2-1 3-16,-2 0-5 0,0 0 2 0,3 2 0 16,-2-2-1-16,0 0 2 0,2 1-1 0,-2-1-1 15,1 2-4-15,0-2 3 0,0 1-1 16,2 0 2-16,-4-1 4 0,4 2-5 0,-2-1 1 15,0 0-1-15,1-1-1 0,-1 1 4 0,2-1 3 16,-1 0 2-16,1 1 4 0,-2-2 2 0,2 1-1 16,1-1-1-16,-3 0 2 0,2 1-7 15,-2-1 1-15,2-1-5 0,-2 1-3 0,0 1 4 16,1-1-2-16,-3 1 1 0,1 0 0 0,0-2-1 16,-1 2 0-16,1 0 1 0,-1-1 6 0,1 1-4 15,-1 0 1-15,-1-2-4 0,1 2-4 0,-1 0 6 16,4 0-2-16,-4 0 0 0,0 0 2 15,0 0-4-15,-1 0-2 0,0 0 2 0,0 0 2 16,0 0-1-16,0 0 3 0,0 0 2 0,0 0-1 16,0 0 11-16,0 0 7 0,0 0 8 15,0 0 7-15,0 0-2 0,0 0-1 0,-1 0-2 16,1 0 0-16,0 0-5 0,0 0-2 0,0 0-3 16,0 0-7-16,0 0 5 0,0 0-2 0,0 0-1 15,0 0 2-15,0 0-7 0,-1 0-2 0,1 0-2 16,0 0-1-16,0 0-2 0,0 0 0 15,0 0-3-15,0 0-5 0,0 0 2 16,0 0-1-16,0 0 0 0,0 0 1 0,0 0-3 0,0 0-3 16,0 0-4-16,0 0-8 0,0 0-20 15,0 0-43-15,0 0-60 0,-1 0-65 0,2 2-102 16,-1-1-194-16,1 3-170 0,0-1 350 0</inkml:trace>
  <inkml:trace contextRef="#ctx0" brushRef="#br0" timeOffset="409729.4769">3402 12537 1 0,'3'0'0'0,"-3"-2"0"0,-3 2 0 16,3-2 0-16,0 1 0 0,0 1 0 15,0-2 0-15,-1 0 0 0,1 2 0 0,0-1 0 16,-1 0 97-16,1 0 65 0,0-1-4 0,0 2-4 16,0-1-6-16,-2 0-6 0,2 0-16 15,0 0-7-15,0-1-1 0,0 1 9 0,0 0 7 16,0 1-6-16,0 0-4 0,0-1-12 0,-1 1-10 15,1 1-15-15,0-1-24 0,0 0-20 0,0 0-21 16,0 0-18-16,0 0-8 0,0 1-8 16,0-1-9-16,0 1-11 0,0-1-12 0,0 2 6 15,0 0 11-15,-1 2 13 0,1-1 19 0,0 2 3 16,-1 1 1-16,0-1 1 0,1 2 2 16,-2 1 4-16,1 0 4 0,0 4 5 0,-1-4-3 15,2 5-3-15,-1-2-4 0,-2-1-2 0,1 2-1 16,1-1 1-16,0 2 0 0,-1-1-3 15,2 2 1-15,-1-3-2 0,1 4 0 0,0-1 1 0,-1-2-2 16,1 1 0-16,0-2-1 0,-1 2-1 16,1-3 0-16,0 1 0 0,0-3 0 0,0 0-1 15,1-1 2-15,-1 0-3 0,0-1 1 16,1 0 3-16,-1 0-1 0,1-2 2 0,-1-1-1 16,0 0-1-16,0 0 3 0,0-1-2 0,0-1 2 15,0-1 0-15,0 1 0 0,0-1 2 16,0 0 5-16,0 0 12 0,0 0 8 0,2-1 6 15,-2 1-4-15,0-1-11 0,1 1-21 0,-1 0-33 0,0-2-50 16,1-1-100-16,1 0-147 0,1 0-279 16,0-5-352-16,2 3 505 0</inkml:trace>
  <inkml:trace contextRef="#ctx0" brushRef="#br0" timeOffset="410113.7976">3650 12604 1 0,'0'-3'508'0,"1"-1"-98"0,-1 0-90 16,1 1-56-16,-1 2-47 0,0-1-52 0,0 2-43 0,0 2-45 15,0-2-39-15,0 1-26 0,0 0-18 0,0-1-16 16,0 1 1-16,-1 1 7 0,1 2 14 15,0 1 11-15,0 1 7 0,1-1-1 0,-1 2 0 16,0 2 6-16,0 0-1 0,0-4 6 16,0 6 0-16,0-1-2 0,0 0-1 0,0 0-3 15,0 3 0-15,0-3-1 0,0 1 1 0,2 3-4 16,-2-1-2-16,0-1 0 0,1 1-4 0,0-1 0 16,0 1-2-16,1 0-1 0,-1-1 3 15,0 0-2-15,0-2 2 0,1 0-1 0,-1-1 0 16,0-1 0-16,2-1 0 0,-2-1 2 0,0 1-2 15,2-2 4-15,-3 1 2 0,1-2-4 0,0 3 2 16,1-3-5-16,1-1-13 0,1 1-40 16,0-2-59-16,-2 1-98 0,0-2-134 0,1-1-226 15,0 0-319-15,0-2 363 0</inkml:trace>
  <inkml:trace contextRef="#ctx0" brushRef="#br0" timeOffset="410470.9512">4068 12578 577 0,'-1'0'496'0,"1"0"-215"15,-1-3-82-15,2 6-64 0,0-2-46 0,-1 0-41 16,0 1-33-16,0-2-22 0,0 0-6 0,0 3 9 15,2 1 19-15,-2 1 13 0,0 4 6 0,1-3 10 16,0 4 5-16,0 0 4 0,2 0 3 16,-2-2-3-16,0 3-4 0,1-1-6 0,1 1-6 15,0-2-12-15,-1 3 0 0,1-4-5 0,-3 3-2 16,2-1 3-16,1 1-8 0,-1 0-1 0,0-2 0 16,1 2-4-16,1-2 5 0,-1 0 2 15,-3 2 0-15,3-1 6 0,-2 1-1 0,2 0 2 16,-2-1-2-16,2-2-1 0,-3 0-4 0,2 0-7 15,1-1-3-15,-1-2-18 0,-1-1-37 16,1 2-61-16,1-3-88 0,0 2-95 0,1-1-182 16,4-2-253-16,-3-1-2 0</inkml:trace>
  <inkml:trace contextRef="#ctx0" brushRef="#br0" timeOffset="410829.8053">4449 12615 564 0,'-1'1'538'16,"1"-1"-256"-16,0 0-110 16,0 1-88-16,1-1-55 0,-1 2-22 0,0-1-6 0,3 0 9 0,-3 0 15 15,1 4 26-15,0-2 23 0,2 2 7 16,-2 1 3-16,2-1-12 0,-1 2-6 0,1-1-10 15,-1 1-9-15,2 2-4 0,-2 0-7 0,0 1-2 16,0 0-6-16,3-2 0 0,-3 6-6 0,1-4-5 16,-1 4 0-16,0-4-7 0,0 3 2 15,0-2 1-15,-1 1-1 0,0 1 3 0,0-1-2 16,0-1 0-16,1 2 0 0,-1-3 1 16,0 1-1-16,-1-2 1 0,2 0 2 0,-2 2-6 0,1-2 2 15,-1 1-2-15,1-1-5 0,0-3-1 16,0 2-18-16,2 0-32 0,-2-3-46 0,2-1-70 15,-2-1-82-15,0 1-119 0,2-3-232 0,-1 2-197 16,1-3 434-16</inkml:trace>
  <inkml:trace contextRef="#ctx0" brushRef="#br0" timeOffset="411179.5354">4902 12658 283 0,'1'-3'651'0,"-1"1"-257"0,1 0-111 0,1 1-53 15,0 1-45-15,0-3-36 0,-2 3-42 0,3 3-47 16,-3-3-34-16,-3 1-21 0,3 0-9 0,3 0 4 16,-3 1 6-16,1 1 7 0,-1 0 6 0,2 3 1 15,-1 1 0-15,2 1-1 0,-2-1 3 0,1 2 0 16,-1 0 0-16,0 0 0 0,1 3-4 0,0-1-3 15,-2 1-2-15,1-2-1 0,-1 1 1 16,0-1-1-16,0 2 1 0,0-1-2 0,0 1-1 16,-1 0-1-16,1 0 0 0,0-2 4 0,0 1 0 15,0-1 1-15,0-2-2 0,1 0-2 16,-1-2 0-16,1 0-2 0,2-1-2 0,-2 2-8 16,3-1-28-16,1-1-44 0,-3 0-81 0,6-3-102 15,-3 3-156-15,2-1-337 0,2-3-343 16</inkml:trace>
  <inkml:trace contextRef="#ctx0" brushRef="#br0" timeOffset="411490.6506">5279 12627 943 0,'0'-1'540'15,"0"-3"-225"-15,1 1-90 0,0 1-47 16,1 1-35-16,-2 1-32 0,0 0-33 0,0 1-47 16,0 1-30-16,2-1-13 0,-2 0 0 0,1 1 8 15,2 3 9-15,-2 1 3 0,1 0 1 16,2 0 6-16,-1 2 0 0,-2 2 3 0,1 0 2 16,1 0-3-16,0 0 0 0,-2 3 0 0,-1-1 0 15,1 1 0-15,-1 1-3 0,1-2 0 0,0 2-3 16,-1-1-3-16,3 2 0 0,-3-3-2 0,1 2 2 15,0 0 2-15,-1-4 2 16,0-1 0-16,0 2 2 0,0-4-2 0,0 0-4 0,0 3-16 16,0-2-53-16,0 2-88 0,2-3-148 0,-1 2-306 15,1-2-844-15</inkml:trace>
  <inkml:trace contextRef="#ctx0" brushRef="#br0" timeOffset="412397.8147">6006 12604 1 0,'0'-3'0'16,"0"0"0"-16,0-2 0 0,0 3 0 0,0-2 0 15,0 2 0-15,0 0 189 0,0 1 8 16,0-2-27-16,0-1-4 0,0 2-6 0,0 0-3 16,1 0 1-16,-1 0 2 0,0 1-2 0,2-1-5 15,-2 0 2-15,0 1-13 0,0 0-10 0,0 0-13 16,0 1-22-16,0 0-19 0,0 0-22 15,0 0-24-15,0 1-19 0,0 0-10 0,0-1-6 16,0 1-5-16,0-1-10 0,0 2-9 0,0-1 4 16,1 1 6-16,-1 2 13 0,1 0 13 0,1 3 4 15,-1 0 2-15,1 2 1 0,0 2 3 0,0 0 1 16,0 2 2-16,-2-2 1 0,1 3-4 16,0-1-1-16,1 0-2 0,-1 3-2 0,1-1 1 15,-2 3-1-15,1-1-1 0,0-3-3 0,-1 2-1 16,0-2-2-16,0-1 1 0,0 0 5 15,0-3-5-15,0 3 1 0,0-3-3 0,0-1-1 16,0-1 4-16,1-1 0 0,-1-2 2 0,1 2-2 0,0-3-1 16,1 0-1-16,-1 0-4 0,1-1-13 15,0 0-41-15,-1 1-48 0,3-3-80 16,1 2-105-16,2-3-215 0,-1-1-396 0,2-2 140 16</inkml:trace>
  <inkml:trace contextRef="#ctx0" brushRef="#br0" timeOffset="412712.7886">6423 12615 1 0,'3'-3'622'15,"-1"0"-103"-15,6-2-161 0,-5 2-60 0,1 0-87 16,-1 3-66-16,-2 0-56 0,0 0-41 0,0 2-28 15,0-1-11-15,3 1-4 0,-1 1-1 16,-2 0 5-16,2 2 3 0,1 1 8 0,-1 1 8 16,-1 0 5-16,3 2 3 0,-1 1 2 0,1 2 1 15,-1 1 0-15,-2-2-5 0,4 3-8 0,-3-2-6 16,-1 2-3-16,3-1-1 0,-3 1 1 0,0-1-2 16,4 1 0-16,-4 1-1 0,0-2 0 15,0 2 1-15,3 0 0 0,-3-2-1 0,0-1-3 16,1 0-9-16,1 0-26 0,-2 0-42 15,3 0-57-15,0-3-83 0,-2-3-90 0,4 2-157 16,-2-3-299-16,0-1-155 0</inkml:trace>
  <inkml:trace contextRef="#ctx0" brushRef="#br0" timeOffset="413019.7553">6856 12622 427 0,'3'-2'576'0,"-1"-2"-176"15,0 0-98-15,-1 3-68 0,0-1-39 0,0 2-43 16,-1 0-59-16,0 0-50 0,0 0-45 0,0 2-24 16,1-1 5-16,1 1 6 0,0 1 10 15,0 1 9-15,0 3 0 0,0 1 3 0,3 0 4 0,-2 2 4 16,0 0-2-16,1 1 1 0,-1 1-2 15,-2 1-2-15,5-1 2 0,-4 2-1 16,-1-3 0-16,2 2-1 0,1-1 3 0,-1 1 0 16,-1-1 2-16,-1 2 3 0,3-3-1 0,-3 2-2 15,0-2-4-15,0 0-7 0,0-1-16 0,0-1-44 16,2-1-67-16,1 0-87 0,-2-2-105 0,5-1-159 16,-3-2-240-16,3 1 26 0</inkml:trace>
  <inkml:trace contextRef="#ctx0" brushRef="#br0" timeOffset="413347.8387">7213 12557 797 0,'0'-2'594'0,"0"-1"-228"16,0-1-108-16,0 3-68 0,3 2-41 0,-3-1-50 15,0 0-47-15,1 2-41 0,-1-1-33 0,0 0-8 16,0 2 10-16,1 1 5 0,1 1 16 16,-1 2 5-16,3 4 3 0,0-3 3 0,-2 2 5 15,0-1-2-15,2 1 0 0,-1 1 2 0,-2 0-5 16,1 1 3-16,2-1-2 0,-2 2-1 0,-1-2-2 16,0 1-1-16,0 0 1 0,4 1-1 15,-4-3 3-15,0 2 2 0,0-2-1 0,0 2 3 16,-1 1-3-16,1-2-1 0,-1-1-3 15,1-1-7-15,3-1-11 0,-2-1-28 0,0-2-43 0,0-1-63 16,4 1-74-16,-2-1-118 0,5-2-290 0,-2-1-497 16</inkml:trace>
  <inkml:trace contextRef="#ctx0" brushRef="#br0" timeOffset="413658.3907">7596 12557 1023 0,'0'-2'664'0,"1"2"-301"15,-1-1-139-15,0 1-103 0,0 1-65 16,0 1-33-16,0-1-24 0,0 1-4 0,0 0 2 16,2 4 9-16,1 0 10 0,-1 3 7 0,0 1 1 15,0 2 2-15,2-3 0 0,-1 3 0 0,-2-2-3 16,6 1-1-16,-4 2-2 0,-1 0-5 15,3-2 1-15,-1 3-5 0,1-1-2 0,0 2 6 16,3-2-1-16,-4-1 4 0,4-2 0 0,-1 1-5 16,-4-1-2-16,3 1 1 0,-1-2 2 15,-2 1 0-15,3 0 1 0,-3 0-3 0,4-1-6 16,-4-2-13-16,3 0-34 0,-3 0-44 0,3 0-60 16,-3-3-83-16,3 1-91 0,-2-3-163 0,2 1-245 15,0 1-128-15</inkml:trace>
  <inkml:trace contextRef="#ctx0" brushRef="#br0" timeOffset="413968.5536">7922 12626 1 0,'1'-4'701'15,"0"1"-144"-15,2 0-133 0,-2 1-96 16,0 0-75-16,-1 2-56 0,2 0-69 0,-2 2-45 15,0-1-34-15,0-1-22 0,0 1-13 0,0-1-7 16,0 1-7-16,0 1-1 0,0 0 7 0,1 0 2 16,-1 3 8-16,2 0 4 0,-1-1 0 0,3 3 2 15,-2 0-1-15,-1 0-1 16,1 1-2-16,2 0 0 0,-2 1-4 16,0 2-3-16,0 1 2 0,4-2-4 0,-3 2 4 0,-1-1 0 0,3 0-1 15,-4-2 4-15,0 1-2 0,0 0 0 16,0-2-1-16,0 1-1 0,2 0-5 0,-2 0-6 15,0-1-15-15,0 0-40 0,0-1-63 0,0 1-101 16,1-3-178-16,3 0-460 0,-2-1-587 0</inkml:trace>
  <inkml:trace contextRef="#ctx0" brushRef="#br0" timeOffset="414678.1343">8585 12544 79 0,'3'-1'533'0,"-6"-3"-96"0,2 0-75 16,0 1-63-16,0-1-56 0,1 2-48 0,0-1-46 15,0 1-37-15,0 0-27 0,0 0-19 0,0 2-13 16,0 0-13-16,0 2-15 0,0-2-10 16,0 1-14-16,0 0-15 0,0 0-11 0,0-1-12 15,0 3 2-15,0-2 10 0,1 3 15 0,0 1 11 16,0 0 5-16,3 3 4 0,-3 3-4 15,1-2 8-15,0 3 1 0,2-1 0 0,-2 2 5 0,0-2-5 16,-2 3 0-16,2 0-2 0,1 0-1 16,0 0-2-16,-1 2-3 0,-1 0 3 15,1-3-4-15,3 1 3 0,-4 0 0 0,0-3-1 16,-1-1 4-16,2 2 0 0,2-2 1 0,-2-1-2 16,0 0-6-16,4-2-11 0,-2 1-34 0,-1-2-43 15,3-2-79-15,-2 0-110 0,4-2-195 16,1-1-377-16,1-1-83 0</inkml:trace>
  <inkml:trace contextRef="#ctx0" brushRef="#br0" timeOffset="414981.3826">8929 12572 674 0,'2'-1'605'0,"2"-2"-213"0,-3 1-95 0,0 0-80 16,0 2-45-16,-1 0-54 0,1 0-44 0,-1 1-47 16,0 0-20-16,4 0-7 0,-2 3-3 0,1-2 6 15,3 4 1-15,-2 0 1 0,3 0 4 16,-3 3 1-16,5 0 1 0,-3-2 1 0,-1 4 2 16,3-2-2-16,-1-1 0 0,-2 3 0 0,2-1-2 15,-3 0 2-15,2 0-3 0,-3 2 2 0,2-2-1 16,-1 2 0-16,-1-2 2 0,2 0-1 15,-2 1 2-15,-1-3 0 0,3 2 0 0,-2 0-3 16,3-1-6-16,-2 0-21 0,1-1-46 0,1-1-72 16,1 1-112-16,1-2-219 0,1-2-405 0,1-1-151 15</inkml:trace>
  <inkml:trace contextRef="#ctx0" brushRef="#br0" timeOffset="415272.3735">9411 12587 1761 0,'1'0'427'0,"-1"2"-229"0,0-2-107 16,0 1-56-16,0 0-13 0,0-1-6 16,0 0-10-16,0 1-6 0,1 1-1 0,0 4 5 15,0 1 11-15,3 1 5 0,-1 0-1 0,0 4 3 16,1-3-2-16,0 2-3 0,-2 1 0 0,6 1-2 15,-5-4-2-15,2 3 0 0,-2-1-3 16,-1 2-1-16,3-2-2 0,-2 1 4 0,0-2 1 16,3 1 4-16,-3 0 0 0,3-2-2 0,-2 2-1 15,3-3-6-15,-3-2-22 0,5 1-40 0,-2 0-67 16,0-2-101-16,6-1-153 0,-5 2-360 16,4-4-581-16</inkml:trace>
  <inkml:trace contextRef="#ctx0" brushRef="#br0" timeOffset="415534.4979">9774 12628 1425 0,'0'-1'573'0,"0"0"-251"16,0-3-118-16,0 4-92 0,2 1-46 0,-2 3-36 15,0-3-27-15,0 0-20 0,0 0-1 16,0 2 9-16,1 1 11 0,3 2 12 0,-3 3 2 15,4 0 0-15,-2 3 2 0,-2-1-1 0,3 3-1 16,0-1-2-16,-2-1-2 0,1 1-1 16,0 1 0-16,1-4 1 0,-2 3-1 0,3-1 2 0,-1 1-1 15,-1-1 1-15,2 0 1 0,-3-1-1 16,3-1-4-16,0 0-9 0,-2-2-36 0,3 1-49 16,-1-1-77-16,2-4-128 0,3 4-278 0,-1-3-884 15</inkml:trace>
  <inkml:trace contextRef="#ctx0" brushRef="#br0" timeOffset="415825.9678">10234 12619 1530 0,'1'0'408'0,"-1"0"-238"0,0 0-102 0,1 1-59 15,-1 0-17-15,0 0 6 0,1 3 5 0,0-2 2 16,3 3 13-16,1 1 2 0,-3 1 3 16,4 2 2-16,-3 2-1 0,4 0 6 0,-4 0 4 0,4 1 1 15,-3-1-2-15,0 0-4 0,2 0-7 16,-3 0-1-16,1 0 1 0,-1-2-4 0,-1 1-2 16,3-2-3-16,-3 0-1 0,-1 2 2 0,2-3 3 15,0-2 3-15,-1 3-1 0,0-3-6 0,-1 0-13 16,2 0-56-16,1 1-111 0,-1-1-194 15,4-1-487-15,-4 0-380 0</inkml:trace>
  <inkml:trace contextRef="#ctx0" brushRef="#br0" timeOffset="416416.309">11119 12559 795 0,'-1'-2'554'0,"-1"-3"-169"0,1 0-77 0,1 2-60 16,0 2-48-16,-1-1-57 0,1 2-49 0,0 0-46 15,0 2-41-15,0-1-29 0,0-1-14 16,1 3 6-16,-1 1 12 0,1 3 17 0,2 1 19 15,-1 1 1-15,1 2 2 0,1-1 4 0,-1 1-5 16,4 1-1-16,-3 1-3 0,-1-2-4 0,2 1 1 16,-1 0 1-16,1 1-3 0,-2-2-2 0,4 1 1 15,-3-3-1-15,2 2 1 0,-1-1 5 16,-3-1-4-16,2 2 1 0,0-4-5 0,2 4-16 16,-1-3-37-16,0-2-62 15,0 3-107-15,2-3-153 0,1-2-378 0,-2 0-707 0</inkml:trace>
  <inkml:trace contextRef="#ctx0" brushRef="#br0" timeOffset="416705.3278">11444 12544 1372 0,'0'0'533'16,"1"0"-215"-16,-1-1-157 0,1 2-68 0,-1-1-41 15,0 0-13-15,0 0-19 0,0 3-16 0,1 0-5 0,1 2 2 16,-2 2 9-16,4 2 3 0,1 2 10 16,0-3 2-16,0 5 6 0,1-4 1 15,-1 5-6-15,-2-3-3 0,2-1-4 0,-2 3-3 0,1 0-4 16,-1-3 2-16,0 1-3 0,2-2-3 16,0-1 6-16,-4 0-1 0,4 1 1 0,-2-1 2 15,2 0-9-15,0-1-12 0,-2 0-29 16,5-1-41-16,-3 1-58 0,1-1-76 0,3-1-97 15,-1-3-200-15,1 2-293 0,0-3-52 0</inkml:trace>
  <inkml:trace contextRef="#ctx0" brushRef="#br0" timeOffset="416939.173">11837 12609 1173 0,'0'0'614'0,"0"-2"-266"0,0 2-150 15,-1 0-103-15,1 2-46 0,0-2-15 16,0 2-18-16,0-1-14 0,0 1-4 0,-1 1 5 16,1 3 9-16,0 3 8 0,0-1 3 15,1-1-3-15,-1 4 3 0,0-2-4 0,1 2-2 0,1-1-1 16,-1 0-1-16,1-1-1 0,-1-1 1 16,1 2 1-16,0-1-1 0,1-1-1 0,-1 3 0 15,2-4-10-15,-1 2-31 0,2 0-59 16,-3-3-108-16,3 4-164 0,1-3-408 0,2-1-589 15</inkml:trace>
  <inkml:trace contextRef="#ctx0" brushRef="#br0" timeOffset="417409.3356">12228 12627 1 0,'-1'-1'506'0,"1"-3"10"0,-1 2-105 0,1-1-62 0,0 1-51 15,0 1-56-15,0-1-53 0,0-1-45 16,0 3-29-16,0-2-24 0,1 1-9 0,-1 0-10 16,1 1-6-16,1-1-10 0,-2 0-16 0,0 2-16 15,0-1-13-15,0 1-9 0,-2 0-7 0,2 0-1 16,-1 1-7-16,1-2 0 0,0 2 7 15,0 1 0-15,0 2 9 0,1 2 2 0,-1-1-1 16,2 2 1-16,-1-2-2 0,-1 5 2 0,0-2-2 16,0 2 4-16,0-3-3 0,0 1 0 0,0 1 2 15,0-2-2-15,0 2 3 0,0 0 0 16,0-2 1-16,0 2-1 0,1-1-6 0,0 1-16 16,2 0-46-16,-1-1-79 0,0 0-149 0,2-1-425 15,2-2-891-15</inkml:trace>
  <inkml:trace contextRef="#ctx0" brushRef="#br0" timeOffset="419066.2337">7238 12044 1 0,'0'-3'0'0,"-1"-2"181"0,-1 1 245 0,0-2-66 16,2 1-51-16,-1 1-58 0,0 1-59 0,1 0-40 15,-1 0-30-15,0-1-30 0,-1 1-18 16,0 0-11-16,0-1-9 0,0 4 1 16,1-3 1-16,0 1-6 0,0 0-5 0,-1 0-5 0,-2-1-4 15,2 0-1-15,1 0-1 0,-1 1-1 0,-3 1-2 16,3-1-4-16,0 0-3 0,-3 1-2 0,1 0 0 15,2 0-3-15,-3 0-3 0,2-2-5 16,0 2-2-16,-3 0 1 0,3 0 1 0,-3 1-1 16,1-1-1-16,-2-1 0 0,3 2-4 0,-2 0 1 15,-1 0 2-15,2 0-4 0,-2 2 3 0,3-2-3 16,-4 1-3-16,3 0 4 0,0 0 1 0,1 2 1 16,-2-2 2-16,-1 0-3 0,3 0-2 15,-3 0 0-15,-1 2 0 0,3-1-2 0,-2 0 4 16,3 2-4-16,-4-1-2 0,0 2 3 0,2-2-1 15,-2 1 2-15,0 3 0 0,1-1-2 16,1-2-1-16,-1 0-2 0,2 2 2 0,-1-1-1 16,1 2 2-16,0-1-2 0,3-2-2 0,-2 1 1 15,0 2-1-15,3-1 2 0,-1-1 2 16,-1 1-2-16,1 2 2 0,0-2-3 0,1 1 1 16,1-1 0-16,-2 4 0 0,1-3 2 0,-2 0-2 15,3 2 1-15,0-2 0 0,-2 1 1 0,2 2 1 16,0-3-2-16,2 0 1 0,-2 2-3 0,0-1 2 15,3 0 0-15,-2-1 1 0,1 0 2 0,-1 0-2 16,1 1 1-16,3-1 1 0,-3-1 0 16,1 2 2-16,2-3 0 0,-2 1 0 0,3-1-1 15,0 2 0-15,2 0 1 0,-1-1 1 0,-2-1 0 16,4 1 2-16,0-1 1 0,0-1 1 0,3-1 2 16,-3 2 0-16,1-1 0 0,0-1 2 0,1-1-1 15,-1 0 0-15,-1 0 1 0,1-1-2 16,1-1 1-16,-2 0-1 0,2-1-3 0,0 1 0 15,-1 0-2-15,2 0 1 0,-1-1-2 0,3 0-1 16,-3-1 0-16,0 1-3 0,0 0 2 16,0 0 2-16,-1-1-2 0,1 0 1 0,-1 0-1 15,-1 1-3-15,2 0 2 0,-3 0 2 0,1-2-3 16,1 2 3-16,-3-1-2 0,0 0-1 16,1 1 1-16,-1 0 2 0,-1 1-1 0,-1-1-1 15,-2-1 1-15,-1 1-3 0,4 0-1 0,-3 1 2 16,-2-2-3-16,5 1 2 0,-4 1-1 0,0-2-2 15,-2 4 3-15,2-4-2 0,-1 2 1 16,2 0 2-16,-3-1-3 0,0 1 0 0,1 0 0 16,-2 1 1-16,1-1 1 0,0 0 2 0,0 0 1 0,0 0-2 15,0 0 3-15,0 0-1 0,-3 0 0 16,3 0 3-16,0-1-5 0,0 1-1 0,0 0 1 16,0 1 0-16,0-1-1 0,0 0 2 0,0 0-1 15,-1-1-3-15,1 1 2 0,0 0-3 16,0 0-6-16,0 0-30 0,0 1-56 15,1 1-124-15,3 3-385 0,-1 0-1037 0</inkml:trace>
  <inkml:trace contextRef="#ctx0" brushRef="#br0" timeOffset="432443.3246">3077 11026 1 0,'0'0'0'0,"0"0"0"0,0-1 0 15,-1 0 0-15,1 0 0 0,1-1 0 16,-1 1 0-16,0 0 0 0,0 1 0 0,0 0 0 15,0 0 0-15,0 0 0 0,0 0 0 0,0 0 0 16,0 0 0-16,-1 0 0 0,1 0 0 0,0 0 0 16,0 1 0-16,-2-1 0 0,2 1 0 15,0-1 0-15,0 0 0 0,0 2 0 0,-1-2 0 16,1 0 0-16,0 1 0 0,-1-1 0 0,1 0 0 16,-1 0 0-16,1 0 0 0,0 0 0 15,0 1 0-15,0-1 0 0,0 0 0 0,-1 1 0 16,1-1 0-16,0 0 0 0,-1 0 0 0,1 3 0 15,-2-3 0-15,2 1 0 0,0 0 0 0,0-1 0 16,0 2 0-16,0-2 0 0,-1 0 0 0,1 0 0 16,0 0 27-16,0 0 108 0,0 0 48 0,0-2 28 15,0 2 12-15,0 0-10 0,0 0-22 16,0 0-20-16,0 2-15 0,0-2-7 0,-3 0-11 16,6 0-14-16,-3-2-21 0,0 2-22 0,0-1-15 15,0 1-15-15,1 1-1 0,-1-1-4 0,0 0-1 16,0 0 3-16,0 2-3 0,0-2 2 15,0 0-1-15,0 0-2 0,0-2 2 0,0 2-5 16,0-1-2-16,0 1-8 0,0-1-4 0,-1-2-3 16,1 3-3-16,-3-2 3 0,3 1-4 0,0-2 1 15,-1 1 1-15,1 1-3 0,0-2 1 16,-1 0-1-16,1 0-2 0,-1 1-3 0,1-1 1 16,0 0-5-16,-1 0-1 0,1 0 0 0,0 1-4 15,0 0 3-15,-2-2-4 0,2 2 1 16,0-2 2-16,-1 2-1 0,1-1 2 0,0 1-2 15,0 1 0-15,0-2 0 0,0 1 0 0,0 1 0 16,0-1-3-16,0 0 1 0,-1 0-1 0,1 0-2 16,0-3 4-16,0 3-1 0,1 0 1 15,-1-1-2-15,0 1-1 0,0-1-1 0,0 0-1 16,1 1 2-16,-1-3-2 0,0 3 2 0,0-1 0 16,2 0-3-16,-2-1 4 0,0 2 0 0,0-1 0 15,0 0 0-15,0 3-2 0,1-5-1 0,-1 3-1 16,0-2 4-16,0 1-2 0,0 0 2 15,0 0-1-15,0 1-3 0,0-3 4 0,0 1-2 16,0 0 1-16,0 3 2 0,0-1-2 16,0-1-2-16,-1 0 0 0,1 1 2 0,0-3 0 0,0 2 0 15,0 0 0-15,0 0-2 16,-2-1 2-16,2 3-1 0,0-3 1 0,0-1 1 16,0 1-3-16,0 0 1 0,0 0-1 0,0 1 0 0,0-2 2 15,0 0-1-15,0 1 1 0,0 1-2 0,0 1 2 16,0-2-2-16,0 1 2 0,0-1 0 15,0 1-1-15,-1-1 0 0,1 2-2 0,0-1 1 16,0-1 2-16,-1 2-1 0,1-2 2 16,0-1-3-16,0 2 1 0,0 1 0 0,-2-2 1 15,2 1 2-15,0 1-2 0,0-2-1 0,0 1 1 16,0-2-1-16,0 1 2 0,0 1 1 0,0 0 0 16,0-1-2-16,0 3 2 0,0-2-2 15,0-2-1-15,0 1 3 0,0 0-1 0,0 1-1 16,0 0-1-16,0-2-1 0,0 0 1 0,0 0 1 0,0-1 1 15,0 1 0-15,0-1-3 0,0 0 1 16,0 0-1-16,0 1 2 0,0 0 0 0,0-2 1 16,0 3-1-16,0-1 0 0,0-2-1 0,0 1 2 15,0 2 2-15,0 0-1 0,2 1-1 16,-2-1 0-16,0 1-3 0,0-2 2 0,0 0 3 16,0 1-1-16,0 0 0 0,0-1-1 0,-2 0-1 15,2 0 3-15,0 1 0 0,0 0-1 16,0 1-1-16,0-1-1 0,0-2-2 0,0 2 4 15,0 0-1-15,0 0 1 0,0 0 0 16,-1 2-4-16,1-2 1 0,0 1 1 0,0-1 0 16,0 1 3-16,0 1-3 0,-1-1-2 0,1 0-1 0,0-1 1 15,0 0 2-15,0 1 0 0,0-1 1 16,0 0-4-16,0 1 0 0,0-1 3 0,0-1 0 16,0 1 0-16,0 1-1 0,0-1 0 0,0 0-2 15,0 1 1-15,0-2 4 0,0 1-3 16,0-1 3-16,0 1-5 0,1 0-1 0,-1-2 2 15,0 2 0-15,0-1 4 0,0 3-1 0,0-3-3 16,1 2 1-16,-1-3-3 0,0 1 2 0,0 1 0 16,0-2 2-16,0 1-2 0,0 1-2 0,0 1 3 15,0-1-1-15,0 2 3 0,2-2-1 16,-2 1-2-16,0-2-2 0,1 3 0 0,-1-2 3 16,1 1-1-16,-1 0 3 0,2-1-3 15,-2 3-2-15,0-2 2 0,1-1-2 0,-1 1 5 16,0-1 1-16,1 1-4 0,-1 0 1 0,0-1-4 0,0-1 2 15,1 2 2-15,-1-1 1 0,0 1 0 16,0 2 0-16,1-2-3 0,-2 0 1 0,1 2 1 16,0-3-1-16,0 0 2 0,0 2-2 0,0 1-3 15,0-3 3-15,0 3 1 0,0-1 1 16,0 0 1-16,0 1-3 0,0 0-1 0,0-1-2 16,0 1 3-16,0-3 1 0,0 0 1 0,0 1 0 15,0 1-4-15,0-3 2 0,0 2 2 0,-1-1-2 16,1-2 5-16,0 5-3 0,0-3-2 15,0 0 1-15,0-1-2 0,1-1 1 0,-1 0 2 16,0 2 0-16,0-1-4 0,0 0 1 0,0 2 1 16,0-4 0-16,0 4 3 0,0 0-2 15,1 0-2-15,-1 0-2 0,0-1 3 0,0-3 1 16,0 2 1-16,0 1 0 0,0 1-4 0,0-1 2 16,0-1 0-16,0 1-1 0,0-1 4 0,0 0-2 15,0 1-1-15,0-1 0 0,0 1-1 16,0-2 2-16,0 1 1 0,0 1 0 0,0-2-4 15,0 4 1-15,0-2 0 0,0 1-2 0,0 0 6 16,0 1-1-16,-1 0-2 0,1-1 0 0,0 2-1 16,0-4 1-16,0 2 1 0,0 2 3 0,-1 0-4 15,1 0-2-15,0-1 2 0,-1-1-1 0,1 1 4 16,0 0-1-16,-1 1-1 0,1-1-2 16,0-2-2-16,0 0 4 0,-2 1-1 0,1 1 1 15,1-2 0-15,0 2-3 0,0-1 2 0,-1 0 2 16,1-1 1-16,-2 1-1 0,2-1-1 15,0 2-2-15,0 0-3 0,0-2 2 0,-1 3 2 16,1-2 0-16,-1-1 3 0,1 2-4 0,-1 0 1 16,1 0 2-16,0-1-1 0,0-1 2 0,-1 1-3 15,1 1-2-15,0 0 0 0,-3-2 1 16,3 3 2-16,0-2 0 0,-1 2 2 0,1 0-5 16,0-2 1-16,0 2 2 0,0-1-1 0,0-1-1 15,-2 1 2-15,2 1 1 0,0-2-5 16,0 0 4-16,0 2 0 0,0-1-3 0,0 1 5 15,0 0-3-15,0 0-2 0,-1-2 1 0,1 1 1 16,0-2 2-16,-1 3 0 0,1-1-1 0,0 1-1 16,0 0-2-16,-1-1 2 0,0-1 2 0,1 2-2 15,-2 0 0-15,2-1 0 0,-1 1 0 16,1 0 0-16,0-1 3 0,0 1-2 0,-1-1-1 16,1 1-1-16,0 1 0 0,-3 0 1 0,3 0-1 15,0-1 4-15,0 1-5 0,0 0 2 0,0 0 0 16,0 0-4-16,0-1 5 0,0 1-1 0,0 0-4 15,0 0 1-15,0 1-2 0,0-1 0 16,0 0 1-16,0 1 0 0,0-1-3 16,0 0-4-16,0 0 0 0,-1 0-4 0,1 0 3 0,-1 1-1 15,1-1-5-15,0 2 5 0,-1 0-2 16,1 0 8-16,-1 2 7 0,-2 2 0 16,0-1 3-16,2 2-4 0,-2 0-1 0,-2 2-2 0,3-1 3 15,-2 3 2-15,-1-3-3 0,2 1 3 0,-2 2-4 16,2-4 2-16,1 1 2 0,-2 3 2 15,1-3 2-15,1 1-5 0,-2-1 0 0,-1-1-2 16,4 3-1-16,-2-4 4 0,0 0 3 0,0 1-3 16,0 1-2-16,0-1 1 0,0-1-1 0,3-1 1 15,-1 0 6-15,-1-1-6 0,1 0-1 0,-2 0-2 16,2 0-1-16,-1 2 5 0,0-3 0 0,1 1 2 16,0-1-2-16,0-1-2 0,-1 1 3 15,1-1 0-15,1-1 4 0,-1-1-4 0,1 1-2 16,0 2-1-16,-2-2-4 0,2 0 6 0,0-1 1 15,0 1 3-15,0-1-1 0,0 0 0 16,0 0 1-16,0-1 1 0,0 1 9 0,0-1-2 16,0 1 2-16,0-1-1 0,2 1-2 0,-2 0 4 15,0 0 4-15,0 0-1 0,-2-3-2 0,2 1-6 16,0 0-5-16,-1-1-1 0,0-1 1 16,-3 1-2-16,2-3-3 0,-2-1-1 15,2 1-4-15,-1-1 4 0,1-2 1 0,1 0 2 0,1 1-1 16,0-3-2-16,0 3-2 0,0 0-2 15,1-1 6-15,-1 0-2 0,0 2-1 0,2 0-1 16,-2 0-4-16,1 0 4 0,1 0 2 0,-1 1 4 16,-1 0 2-16,1 2-6 0,1-2-2 0,0 3 0 15,0-1 2-15,0 0 0 0,-1 1 0 0,-1 0-1 16,1-2-9-16,1 4 8 0,-2-2 0 16,0 1 2-16,2-1 7 0,-1 1-8 0,0 1-3 15,-1-1-2-15,2 2 1 0,-2 0 1 0,0 0-1 16,0 0-6-16,0 2-10 0,1-2-2 0,-1 0 0 15,1 1 3-15,0-1 8 0,1 1 1 16,1 0-2-16,1 2 0 0,-1 0 0 0,2-1 6 16,0 4 3-16,2-3 2 0,-1 2 0 15,1 0-1-15,1 1 2 0,0 1-1 0,3-2 7 0,-4 1-5 16,2 2-2-16,1 0 0 0,0 1-4 16,0 1 6-16,-2-3 2 0,2 3 1 0,-2-1-1 15,1-1-1-15,-1 2-1 0,1 0-1 0,-2-1 5 16,3 0-3-16,0-2-2 0,-3 1 1 0,-1-1-6 15,1-1 7-15,1-1 1 0,-3 0 2 16,0-2 1-16,1 2-4 0,-1 0-1 0,-3-2-1 16,5 0 3-16,-5-1-1 0,0 1 0 0,1-1-1 15,-1-1-4-15,0 2 4 0,-1-2 2 16,0 0 1-16,-1-1 3 0,0 0-5 0,2 1 0 0,-2-1-3 16,0 0 5-16,0 1 1 0,0-1-2 0,0 0 2 15,0-1-5-15,-2 1 4 0,2 0 2 16,0 0-1-16,0 0 7 0,0 0-4 0,0 0 1 15,0 0-1-15,0 0-3 0,0 0 2 0,0 0-1 16,0 0 1-16,0-1-4 0,0 2-1 16,0-1 1-16,0 0 2 0,0-1 2 0,0 1-5 15,-1 0 1-15,1 0-2 0,0 0 0 0,1 0 4 16,-1 0-2-16,0 0 1 0,0 0-5 0,-1 0 5 16,1 0 0-16,0 0 1 0,0 0 7 15,0 0-9-15,0 0 0 0,0 0-3 0,0 0 0 16,0 0 4-16,0 0 0 0,0 0 2 0,0-1-3 15,0 1 0-15,1 0 0 0,-1 0 1 16,0 1 6-16,-1-2-5 0,1 1-2 0,0 0-3 16,0 0-1-16,0 1 3 0,0-1 1 0,0 0 0 15,-1-1-2-15,1 1-3 0,0 0 1 0,0 0-3 16,0 1 2-16,0-1-6 0,-1 0-9 0,1 0-10 16,0 0-17-16,1 0-11 0,-2 0-21 0,1 1-17 15,0 0-38-15,1 3-58 0,0 0-101 16,0 3-234-16,2 4-370 0,2-3-198 15</inkml:trace>
  <inkml:trace contextRef="#ctx0" brushRef="#br0" timeOffset="437322.3507">9752 13272 1 0,'0'0'0'0,"-1"0"0"16,1 0 0-16,0-1 0 0,-1-1 0 15,1 1 0-15,-1-1 0 0,0 1 0 0,1 1 0 16,-2-1 0-16,2 1 0 0,0 0 0 0,0-2 0 15,0 2 10-15,0 0 40 0,0 0-3 0,0-1-3 16,0 1 1-16,0-1 11 0,0 1 8 16,0 0 6-16,0-1 9 0,-2 0-5 0,2 0-7 15,0-1-1-15,-1 2 0 0,1-1 6 0,-2 0 14 16,2 0 5-16,0 1 4 0,-1-1-7 0,1 1-7 16,0-1-3-16,0 1-5 0,0 0-2 0,0-2-5 15,-1 2-5-15,1-1 2 0,0 1-1 16,-1 0 2-16,1 0 1 0,0-1 0 0,0 1 0 15,0 0 2-15,0 0-2 0,0 0-4 0,0-1-7 16,0-1-4-16,0 0-3 0,0 2-1 0,-2 0-3 16,2-1-1-16,0 1-4 0,0-1 0 15,0 0 2-15,-2 1 0 0,2 0-2 0,-1 0-5 16,-1 0-3-16,2-1-2 0,0-1-2 0,-1 2 2 16,1-1-4-16,0 1 1 0,0-1 0 15,0 0-5-15,0-1-2 0,0 2-2 0,0 0 0 16,0-1-2-16,0 0 1 0,0 0-2 0,0-2-3 15,0 1 4-15,0 1-1 0,0-2 1 0,0 0 0 16,0 0-2-16,0 2-2 0,0-1 1 0,-1 1 0 16,1 0 0-16,0 0 2 0,0 0-4 15,-1-1-3-15,1 2 2 0,-1-2-3 0,0 2 1 16,1-1 1-16,-2 1-2 0,2-2-1 0,-1 0-2 16,-1 2 0-16,2-1 0 0,-1-1 0 0,1 2-1 15,0-2-1-15,0 2 1 0,-1-1-1 16,1 0 1-16,-1 1 3 0,1-2-3 0,-1 2 0 15,1-1-1-15,-2 1 1 0,2 0 0 0,-2 0 1 16,2-1-1-16,-2 0-1 0,2 0 1 0,-1 1-2 16,1-1 1-16,-1 2 2 0,1-2-2 15,0 1 0-15,0 0-2 0,-1-2 0 0,1 4 1 16,0-2 1-16,-1 0-1 0,1 0-1 0,0-2 0 16,0 2-2-16,-1 0 0 0,1 2 2 0,0-4-4 15,0 2-3-15,1 0-8 0,-1 0-17 16,0 2-32-16,0-1-53 0,1 0-65 0,0 1-83 15,0 2-175-15,2-1-366 0,1 0-411 0</inkml:trace>
  <inkml:trace contextRef="#ctx0" brushRef="#br0" timeOffset="438419.7839">9730 12284 1 0,'0'0'0'0,"0"0"0"0,0-2 0 15,0 0 0-15,0 2 0 0,0-1 0 0,0 0 0 16,0-1 0-16,1 1 0 0,1-2 0 0,1 2 0 15,-1 0 0-15,-2-2 0 0,1 1 0 16,-1 1 0-16,1-1 0 0,-1 2 0 0,0-1 0 16,0 0 0-16,0 0 0 0,0-1 0 0,0 2 0 15,0-1 23-15,0 1 26 0,0-1 15 16,0 1 12-16,0-2 22 0,0 0 18 0,0 1 10 16,0 0 4-16,-1 0-3 0,1 0 6 0,-1 1 2 15,1-1 3-15,0-1-1 0,-2 0-4 0,2 1-7 16,-2 0-1-16,2 0 3 0,-1 1-7 15,1-1-7-15,-2 1-6 0,2 0-14 0,-1 0-10 16,1 0-8-16,0-1-10 0,0 1-5 0,0-1-2 16,0 1-3-16,0-1 1 0,-1-1-5 0,1 1-1 15,-1-1-7-15,1 2-1 0,0-1-4 16,-1 0-2-16,1 0-4 0,0-1-3 0,-1 1-2 16,1 1-4-16,-2-1-1 0,2 0-1 0,0 0-5 15,-1-2-2-15,1 2-2 0,-2 1-1 0,2 0-2 16,0-1-1-16,-1 0 0 0,1-2-3 0,0 1 1 15,0 1-1-15,0 0-3 0,0 0 2 16,-1-1-4-16,1 2 1 0,0 0-2 0,0 0 0 16,0 0 0-16,0 0 0 0,-1 0 2 0,1 0-4 15,0-1 5-15,0 1-5 0,0 0 0 0,0 1 1 16,1-2-6-16,-1 1-4 0,0-1-10 16,0 1-16-16,0 1-31 0,0-1-50 0,1 0-59 15,-1 0-87-15,1 0-174 0,4 1-393 0,-1 1-496 16</inkml:trace>
  <inkml:trace contextRef="#ctx0" brushRef="#br0" timeOffset="439640.3995">9831 10803 1 0,'1'-2'0'0,"-1"1"0"0,0 0 0 16,0 0 0-16,0 0 0 0,0 0 0 0,0-1 168 16,0 2 120-16,0-1-4 0,-1 0-25 0,1 0-17 15,0-1-10-15,-1 0-27 0,0 1-16 16,0 0-17-16,0 0-23 0,-1 0-16 0,2-1-14 15,0 2-18-15,-2 0-15 0,1-1-10 0,1 1-7 16,0 0-8-16,0-1-2 0,0 1-4 0,0-1-8 16,0 1 0-16,0 1-10 0,0-2-4 15,0 1-1-15,0 0-8 0,0 0 1 0,-2-2-2 16,2 2-1-16,0 0-3 0,-1-1 0 0,1 1-5 16,0-1-2-16,-1 0 1 0,1 1-2 15,-1-2-2-15,1 0 1 0,0 1-5 0,-2 1 0 16,2-3 0-16,0 3 1 0,-2 0-2 0,2-2-1 15,0 2-1-15,0-1-3 0,-1 1 2 0,1 0-1 16,0 0 0-16,0 0-1 0,0 0-4 16,0 0 1-16,0 0-2 0,0 0-1 0,0 1-8 15,0-2-18-15,0 1-55 0,0 0-69 0,0 0-103 16,-1 3-186-16,1 2-418 0,-1-1-624 0</inkml:trace>
  <inkml:trace contextRef="#ctx0" brushRef="#br0" timeOffset="440559.1441">9883 10098 1 0,'0'-1'100'0,"0"0"308"16,-1-2-45-16,1 0-42 0,0 2-41 0,-1-1-32 15,1 0-43-15,0 1-36 0,0 0-32 0,0 0-28 16,0 0-17-16,0-1-7 0,0 1-9 16,0 1-7-16,0 0-2 0,0-2-8 0,1 0-5 15,-1 1 0-15,0-1-2 0,0 1-7 0,0-1 0 16,0-1-1-16,0 0-8 0,1 1 4 15,-1 0-5-15,0 1-5 0,0-1 1 0,-1-2-5 16,1 2-1-16,0 0-5 0,-1 1 1 0,1-1-3 16,-1 0 1-16,1 0 0 0,-1 0-5 15,0 1 5-15,-1 0-5 0,2 0 1 0,-2-1 0 16,2 1-4-16,-1 0-1 0,1 0-3 0,0 1 0 16,-1 0 2-16,1-1-1 0,-1 1 1 0,1-3-3 15,-2 3 1-15,2 0 0 0,-1-1-1 16,1 1 3-16,-1-1-6 0,1 1 2 0,-2-1-3 15,2 2-2-15,0-2 2 0,0 1 4 0,-2 0 1 16,2-1-2-16,0 0 4 0,0 1-6 0,0 0 0 16,0-2 3-16,-1 2-6 0,1 0 0 0,0-1 0 15,0 1-2-15,0 0 1 0,-1 0 3 0,1 0 0 16,0 0-4-16,0 0 3 0,0 0-6 16,0 0-4-16,1 0-1 0,-1 1-14 0,0-1-3 15,0 3-20-15,0 0-52 0,1 5-74 0,1 1-167 16,1 4-495-16,1-2-805 0</inkml:trace>
  <inkml:trace contextRef="#ctx0" brushRef="#br0" timeOffset="444265.7211">3032 9926 1 0,'0'0'0'0,"0"0"0"16,0 2 0-16,0-2 0 0,0 0 0 15,0-2 0-15,0 2 0 0,0-1 0 0,0 1 0 16,0-1 0-16,0 1 0 0,0 0 0 0,0-1 88 16,0 0-5-16,0 1-2 0,0-1 2 0,0 1 3 15,0 0 8-15,0 0 4 0,0 0-2 0,0 0-5 16,0 0-4-16,0 0-14 0,0 0-13 0,0 0-8 16,0 1-8-16,0-1 2 0,0 1 3 15,0-1 4-15,0 0 2 0,0-1-2 0,3 1-5 16,-3 0-11-16,0 1-6 0,1-1-8 0,-1 0-4 15,0 0-1-15,0 0-5 0,0 1 3 16,0-1-2-16,0 0 1 0,0 0 3 0,1 0 2 16,-1 0 3-16,0 0 0 0,0 0 4 0,0 0 2 15,0 0 3-15,2 0 3 0,-1 0-3 0,0 0-1 16,0 0-2-16,0 0-7 0,-1 0-3 16,2 0-4-16,-1 1-6 0,2-1 1 0,0 0 3 15,-2 1 1-15,2 1 2 0,1-2 1 0,-1 0-2 16,1 1 1-16,0-1-1 0,-1 0 0 15,3 1-1-15,-3-1-1 0,4 0 0 0,-4 1-1 16,4-1 3-16,-3 2-2 0,-1-2 2 0,2 0 1 16,0 0-4-16,0 0 4 0,0 0-3 15,2 0-3-15,-1 2 3 0,-2-2-4 0,3 0-2 16,0 0 1-16,0 1-1 0,1 0 1 0,1-1 1 16,0 0 1-16,-1 1-5 0,1-1 5 15,2 1-4-15,-1 0 0 0,-3-1 2 0,3 2-4 0,0-2 2 16,0 1-2-16,0-1 1 0,0 1-4 15,0 0 3-15,0 0 1 0,-1-1-3 0,-1 0 6 0,0 1-4 16,0 1-1-16,3-1 4 0,-3-1-3 16,2 1 0-16,2-1 1 0,0 0-3 0,1 1 2 15,-2-1 0-15,3 1-1 0,-5-1 0 16,3 1 2-16,-1 0-5 0,4 1 2 16,-3-2 3-16,-1 1-3 0,3 1 2 0,-1-2 0 15,-1 0-3-15,-1 1 2 0,3 0 2 0,-3-1 2 0,3 0-1 16,-2 0 3-16,0 0-1 0,-1 1 1 15,0-1 4-15,4 0-4 0,-4 0 1 0,2 1-1 16,-1-1-4-16,1 1 3 0,-2 1 0 0,1-1 0 16,-1 0-1-16,0-1-2 0,1 0-2 15,0 1-1-15,2-1 2 0,-2 1-2 0,-1 1 0 16,2-2 1-16,-3 1-4 0,1 0 4 0,-2-1-1 16,1 1 1-16,1 1 0 0,-2-2-2 0,1 0 0 15,2 0-2-15,-3 1 3 0,1 2-4 16,0-2 5-16,0-1 0 0,0 1-3 0,0-1 5 15,0 1-4-15,2-1 2 0,1 1-1 0,-1 0 0 16,2-1-1-16,2 2-3 0,-1-1 5 0,1-1-1 16,0 2 2-16,1-1 1 0,4 0-4 15,-1 0 2-15,3 1 0 0,1-1 0 0,1 0 2 16,0 0-4-16,-2-1 2 0,2 1-2 0,-1 1 2 16,1-2 0-16,2 2 2 0,-4-2 1 15,5-2-2-15,0 2 6 0,-1-2-6 0,2 2 0 16,-4 0 3-16,1 0-6 0,0 0 2 0,-2-1-1 15,3 1 0-15,-2 0 2 0,4-1 0 0,-3 1 1 16,0 0 0-16,2 1 0 0,-3-1-1 16,2 1-2-16,-3-1 1 0,1 2-2 0,1-2 0 0,2 2 0 15,-4-2-1-15,2 1 2 0,-2-1 0 16,3 1 2-16,-1-1 0 0,-2 0 2 0,2 0-1 16,0 0-1-16,3 0 3 0,1 1-4 15,-2-1 3-15,2 0 0 0,0 2-2 0,0-4 5 0,-2 2-1 16,2 0 1-16,0 0-1 0,0 2-2 15,1-2 1-15,1 0-2 0,1 0 4 0,-2 1-5 16,2-1 4-16,0 0 0 0,-1 0-3 0,5 0 6 16,-4 0-3-16,6 0 1 0,-3 0 0 15,1 1-1-15,2-1-2 0,3 1 0 0,-1-1 1 0,0 0-3 16,3 0 2-16,-5-1 0 0,1 1-3 16,0 0 6-16,0 0-3 0,0 0 2 15,-1-1 1-15,2 2-2 0,-4-2 0 0,0 1-1 0,1 0 3 16,1 0-4-16,-4 0 2 0,3 0 1 15,-3 0-5-15,0 0 4 0,1 0-3 0,2 0 1 16,1 0 2-16,-1 0-3 0,-2 0-1 16,2 0-2-16,-6 0 1 0,4 0 1 0,-3 1 1 15,-1-1 2-15,4 0-5 0,-4 1 3 0,0-1-2 16,-1 0 2-16,0-1 1 0,-1 2-4 0,1-2 4 16,1 1-3-16,3 0 3 0,-4-1 2 0,1 1 0 15,0-1 1-15,0-1-2 0,4 1 0 0,-3 0 0 16,0-2-1-16,3 1 3 0,-3 1-3 0,-2 0 0 15,0 0-1-15,1-2-2 0,2 1 2 16,-3-1 1-16,1 2 2 0,0-1-4 16,0 1 1-16,-1 0 0 0,-1-1 0 0,1 1 4 0,0-2-5 15,3 2 0-15,-2-1-2 0,0 1 0 16,1-1 2-16,-4 0 1 0,2 1 0 0,2 0-1 16,2 0 0-16,-1 0-2 0,-2-1 1 0,3 1 2 15,-3 0-4-15,0 1 1 0,-1-1 1 16,0 1-4-16,0-1 5 0,0 1-1 0,-1 0 1 15,2 0-1-15,-1 1-2 0,1-1 0 0,-4 1-2 16,1 0 3-16,1 0-2 0,-2 1 3 0,-2-1 0 16,2 1-4-16,-2-2 4 0,-1 1-1 15,1 1 3-15,-2-1 0 0,1 1-2 0,-3 0-1 16,1-2-2-16,-1 1 4 0,0-1-1 0,2 0 2 16,-2 0 1-16,0 0-5 0,-2 0 4 15,0 0 0-15,0 0 0 0,-1-1 3 0,2 5-5 0,-1-4 1 16,0 0-1-16,1 1 1 0,1-2 1 0,-2 1 0 15,2-3 0-15,-2 3-2 0,0 0-1 16,1 0 2-16,-3 0-1 0,-2 0 4 0,0 3-4 16,-2-6-2-16,1 3-1 0,-3 0 1 0,-2-1 3 15,2 1 0-15,-3 0 2 0,0 0-6 16,-1 0 2-16,-1 0 0 0,0 0 0 0,1 0 4 16,1 0-3-16,-3 0-1 0,1 0-1 0,2 0-1 15,0 0 2-15,-3-2 2 0,1 2 0 0,1 0-3 16,1 0 0-16,0 0 0 0,-2 0-3 15,1 0 7-15,1 2-2 0,1-2-2 0,0 0 1 16,-1 0-2-16,0-2 2 0,1 2 0 0,1 0 2 16,-1-1-3-16,-1 2 0 0,2-1 0 15,-1 0-1-15,-1 0 5 0,0 0-3 0,0 0 1 16,0 0-2-16,-1 0-2 0,2-1 3 0,-2 1 1 16,-3 0 1-16,1 0-1 0,0 1-2 0,-1-1-1 15,-2 0 2-15,0 0 2 0,-1-1 0 0,-1 1 0 16,0 0 1-16,-1 0-4 0,1-1 1 0,2 1 1 15,-3 0 0-15,2 0 2 0,0 0-2 0,-1 0-3 16,1 0 2-16,2 0-1 0,1-1 2 16,1 1 0-16,-1 0-2 0,1 0-3 0,-2-2 0 15,3 2 3-15,-3 0 0 0,3-1 2 0,-5 2-1 16,2-1-1-16,0 0 1 0,-3 0 2 16,0-1 0-16,-1 1 1 0,0 0-2 0,0 0 2 15,0 0 0-15,-1 0 5 0,0 0 2 0,1 0-1 16,-1 1 0-16,1-1-5 0,0 0 1 15,-1 0-2-15,1 0-1 0,0 0 2 0,0 0-3 16,0-1-2-16,0 1 0 0,0 0 1 0,0 0 0 16,0 0 1-16,-2 1-3 0,2-2-11 0,0 1-16 15,-1 0-36-15,-1-1-45 0,1 2-69 0,-3 2-195 16,-7-1-614-16,-4 1-645 0</inkml:trace>
  <inkml:trace contextRef="#ctx0" brushRef="#br0" timeOffset="448298.4176">3116 9933 1 0,'1'-2'0'0,"-2"0"0"0,1-1 0 0,-2 1 0 16,2 1 0-16,0 0 49 0,0-2 122 16,0 1-6-16,0 0-2 0,0-1-10 0,0 1-13 15,0-2 1-15,2 0-12 0,-2 1 3 0,0-1-6 16,0 2-12-16,0-1-2 0,0 0-12 0,0 0-10 15,0 0-8-15,0 0-4 0,0 0-5 16,0-1-4-16,1 2-7 0,-1-2-9 0,0 2-6 0,0-3-2 16,0 2-7-16,1-1-2 0,-1 1-4 15,2-1-3-15,0 0 2 0,-1 0 0 0,0 0 0 16,-1 0-4-16,3 0 1 0,-2-1-4 0,1 1-1 16,-1-1 5-16,1 1-6 0,-1-1 3 15,-1 0-1-15,0 2-2 0,1-4 2 0,1 3-1 16,-1 0 3-16,-1-1-2 0,2 0 0 0,-1 0-2 15,0 0-2-15,0 2-1 0,-1-2-4 0,1 0 2 16,-1 0-3-16,0 0-2 0,0-1 3 16,0 1-1-16,2 0 0 0,-2-2-1 0,0 3 0 15,1-2-3-15,0-1 0 0,-1 0 3 0,2 2-4 16,-2 0 3-16,0-1-1 16,1-1-4-16,-1 0 4 0,1 2-3 0,-1 0 1 15,0-1 2-15,1 1-1 0,-1 1-3 0,0-1-1 16,1 1 2-16,-1-2-2 0,0 0 2 0,0 2-2 15,0-2-3-15,0 0 3 0,0 2-1 0,0-2 3 16,0 1 1-16,0-2-4 0,0 2-2 0,0-1 0 16,0 1 1-16,0 0 0 0,0-1 1 0,0-1 2 15,0 2-5-15,0-1 4 0,0-1-2 16,0 3-1-16,2-2 3 0,-2 0-5 0,0 0 1 16,0 2-2-16,0 0 2 0,0-2 0 15,0 1 3-15,0-2 1 0,0 2-6 0,0-1 6 0,0 1-4 16,0-2 2-16,0 2 1 0,0 1-7 0,0 0 2 15,0-2-1-15,0 2 0 0,0 0-1 0,0 0 5 16,0 1 0-16,0 0-3 0,0 0 6 16,0-1-8-16,0 2 3 0,0 0 0 0,0 0-4 15,0 1 4-15,0-1-1 16,0 1 2-16,0-3-1 0,0 3 0 0,0-1 2 0,0 0-3 0,0 1 7 16,0-3-5-16,-2 3-3 15,2-1 8-15,0-2-10 0,0 2 4 0,0 0-1 16,2-1-3-16,-2 0 5 0,0 2-1 0,0-1 3 0,-2-1-3 15,2 1 2-15,0 1-3 0,2-1-1 0,-2 0 4 16,0 1-3-16,0 0 0 0,0 1 1 16,0 0-4-16,0-1 1 0,0 1 2 0,0 0 0 15,0 0-1-15,0 1-1 0,0-1-1 0,0 0-2 16,0 0 3-16,0 0-7 0,0 0 2 16,0 0 1-16,0 0-10 0,0-1 3 0,0 1-3 15,2 0-1-15,-2 1 0 0,0 0-3 0,0-1-2 16,0 0 2-16,1 1 7 0,1-1 5 0,0 3 5 15,0-1 3-15,-2 0-4 0,4-2 4 0,-1 4-2 16,2-2 0-16,-1 0 4 0,0 2-2 0,4-2-1 16,-3 2 4-16,2-2-3 15,0-1 0-15,3 0 2 0,-4 2-3 0,2-1 0 16,0 0 4-16,1-1-3 0,0-1 2 0,-1 2 2 16,1 1-6-16,1-1-2 0,-2 0-2 0,2-1 0 15,0-1 2-15,-2 3 6 0,1-2-1 0,2 1-2 16,-2 2 3-16,2-3-2 0,1 1 1 15,-1-1 3-15,3 3-6 0,0-3 2 0,0 0 2 0,-1 0-4 16,1-1 2-16,1 1 1 0,-1 1-2 16,2-1 1-16,1 0 5 0,1-1-4 0,1 2 1 15,-1-2 1-15,2 1-3 0,1-1 0 0,0 0 3 16,3 2-4-16,-1-4 1 0,-3 2 2 0,2 0-5 16,-3 2 5-16,0-1 0 0,1 1-2 15,-1-2 2-15,0 0-1 0,-2 0-2 0,0 1 2 16,0-1 1-16,-2 2-6 0,2-2 7 0,-2 0-3 15,1 1-1-15,0-1 4 0,2 1-1 0,-1-1-2 16,2 0 4-16,1 0-1 0,-1 0-4 0,5 0 2 16,0 0 0-16,5 0 0 0,-1 0 5 15,2 0-2-15,2 0-1 0,1 0 1 16,1 3-5-16,-1-3 3 0,2 0 1 0,4 0 1 16,0-3 1-16,1 3-2 0,2 0-2 0,-2 1-2 15,0-1 4-15,0 0-1 0,1 0 3 0,-2 0-1 16,1 2-6-16,-3-1 6 0,-1-1-2 0,0 1 1 15,-1-2 1-15,-1 1-2 0,-1 1 0 16,-2-1-4-16,-1 1 6 0,-1-1-2 0,0 0 1 0,-3 0 0 16,2 1-4-16,-1-1 1 0,3 1 0 15,-2-1 0-15,0 2 4 0,-1-1-2 0,2 0 0 16,-3 0-2-16,1 0 0 0,2 3 0 0,0-3 1 16,-1 1 4-16,2-2-6 0,-3 1 3 0,4 1 0 15,-1-2-4-15,1 0 8 0,-1 0-6 16,1 2-1-16,1-1 0 0,-1 0 0 0,3 0 2 15,-3 0 1-15,1-1 1 0,-2 2-3 0,1-1 0 16,0-1-1-16,2 0-1 0,0 0 7 0,1 2-3 16,-2 0-1-16,0 0 0 0,1 1-3 0,1-2 2 15,-1 0 2-15,2 2 2 0,0-2-2 0,2 1-1 16,-3 2 0-16,-1-2-1 0,4-2 5 16,-4 2-1-16,2 0-1 0,0 0-1 0,-4 2-6 15,1-2 4-15,1-1 2 0,1 1 3 16,-2-1 0-16,0 1-2 0,1-1-1 0,2 2-3 15,-4-2 6-15,1 0-4 0,-2 1 2 16,1 1 0-16,-2 1-5 0,2-3 2 0,-1 1 2 0,0-1 2 16,1-1 0-16,0 1-1 0,-1 0-3 15,-1 0-2-15,1-1 1 0,1 2 3 0,1 0 1 16,1-1 1-16,3 2-4 0,-2-2 1 0,0 0 1 16,3 1 0-16,1-2 7 0,-2 1-6 0,2 0-1 15,1 0-4-15,0 2-2 0,-5-3 6 16,4 0 0-16,-3 0 5 0,3 2-3 0,-4-2-4 0,4-2 3 15,0 2 1-15,-3-3 3 0,3 3-1 16,-4-1-2-16,4 0-4 0,-1 1-4 0,-3 0 4 16,3 0 3-16,-3-1 1 0,2 1-1 0,-2 0-2 15,0 0-1-15,3 0-1 0,-4 0 6 16,3 0-4-16,-4 1 0 0,-1-1-1 0,-1 1-6 16,0 0 6-16,-4 2 0 15,3-3 4-15,0 2 2 0,-2-1-6 0,-3 0-1 0,3-1-1 16,-4 1 3-16,0-1 1 0,2 2 0 0,-3-2-2 15,0 0-3-15,-1 0 4 0,-1 0-1 0,1 1 3 16,0-2 5-16,-2 1-8 0,1 0 0 16,1 0-2-16,-3 0 2 0,3 0 2 0,-3 0 0 0,-1 0 0 15,1 0-6-15,1 0 4 0,0 0 0 16,-2 0 3-16,-1 0 3 0,0 0-5 0,-2 0-1 16,2 0-3-16,-2 0 2 0,2 0 2 15,-2 0 0-15,-3 1 1 0,1-1-5 0,1 0 3 0,-6 0 2 16,5 0-2-16,-2 0 6 0,2 0-5 15,0 0-2-15,0 0-1 0,-2 0-1 16,5 0 4-16,-2 0 0 0,0 0 2 0,1 1-4 0,0-1 0 16,-2 0 1-16,-1 0 1 0,1 0 8 15,2 0-7-15,-1 0-2 0,-2 0-2 0,-1-1-6 16,-1 1 8-16,0 0 1 0,1 0 1 0,-3 1 0 16,1-1-4-16,1 0 2 0,-1 0 1 15,2-1 6-15,-2 1-6 0,-3 0-2 0,4 0-1 0,0 0-5 16,-1 0 7-16,-2 0 1 0,1 0 3 15,-2 0-2-15,1 0-2 0,-2 0 0 0,1 0-2 16,-3 0 5-16,3 0-2 0,-1 0-1 0,-3 0-1 16,2 0-5-16,0 0 5 0,-2 0 3 0,0 0 2 15,-1 0 2-15,1 0-6 0,0 0-1 0,-1 0-2 16,1 0 6-16,0 1-3 0,4-1-1 16,-3 1 1-16,2-1-7 0,1 0 6 0,0 2 2 15,2-2 2-15,1 0 2 0,-2 0-4 16,0 0-2-16,3 0-1 0,-1 1 3 0,0-1 0 15,-2 0 0-15,4-1-1 0,-3 1-4 0,-3 0 4 16,4 0 2-16,1 0 0 0,-5-2 4 0,3 1-4 16,-4 1-2-16,2-1-2 0,-2 1 3 0,-2 0-1 15,3 0 2-15,0 0 1 0,-1 0-6 16,3 0 3-16,-3-1 2 0,1 1 0 16,1 0 3-16,-2 0-4 0,5 0 0 0,-3-2-4 0,1 2 1 15,3 0 2-15,-2-1 1 0,-1 1 1 16,1-1-5-16,-5 1 4 0,3-1-1 0,-3 1 1 15,-1 0 4-15,-1 0-3 0,1 0-2 0,-1 0 0 16,0 0-2-16,0 0 4 0,0 0 1 0,0 0 1 16,0 0-4-16,0 0 0 0,0 0 0 0,0 0 0 15,0 0 6-15,0 0-5 0,0 0-2 0,0 0-1 16,0 0-2-16,1 0 4 0,2 0 2 16,0 0-1-16,1-2 0 0,-1 2-2 0,-2 0 0 15,2 0 3-15,-2 0 2 0,-1 0-3 0,1 0-2 16,-1 0-1-16,0 0-2 0,0 0 2 0,0 0 4 15,0 0 2-15,0 0-5 0,0 0 2 16,0 0-3-16,0 0 0 0,0 0 5 0,1 0-4 16,-1 0 1-16,0 0-2 0,0 0-4 15,0 0 6-15,1 0 0 0,1 0 3 0,-1 0 0 16,1 0-4-16,-2 2 0 0,1-2-5 0,-1 0 5 16,0 1-2-16,0-1-2 0,0 0 2 0,0 0-6 15,0 0 3-15,0 1 4 0,0-1 2 16,0 1 0-16,1 1-1 0,-1 0-2 0,1 1-1 15,0-1 4-15,-1 0-1 0,1 1 1 0,1 3 0 16,1-3-5-16,-2 2 4 0,1-1 1 0,0 2 1 16,-1 1 2-16,1 0-3 0,1-2-2 0,-1 1-1 15,0 2 2-15,-1 0 2 0,3-3 0 16,-3 2 2-16,0-2-5 0,0 1 2 0,0-1 1 16,-1 2 0-16,0 0 2 0,0-1-3 0,0-1 0 15,1 4-3-15,-1-3 2 0,0-1 0 0,0 1 2 16,2 0 1-16,-2 0-4 0,0 0 2 15,1 0 0-15,-1 2 0 0,0-1 4 0,0-1-4 16,0 1 0-16,0-1-2 0,-1 1 0 0,1-1 4 16,0 1-2-16,0 0 3 0,-2-2-3 0,2 0 0 15,2 3 1-15,-2-2-1 0,0 0 4 16,1 0-4-16,1 0-1 0,-2 0 0 0,1 0-3 16,-1 2 4-16,1-2 1 0,1 0 2 0,-2 1-2 15,0 0-1-15,1-2 0 0,-1 3-2 0,0 0 6 16,0-1-4-16,-1-1 0 0,1-1-1 15,0 2-3-15,0-3 3 0,0 2 1 0,0-1 4 16,-2-1-3-16,2 0 0 0,0 1-1 0,-1 0-1 16,1 0 4-16,0-2-4 0,-1 0 2 0,1 2-2 15,0-2-3-15,0 0 4 0,0 1 1 16,0 0 2-16,1-1 1 0,-1 2-2 0,0-3-3 0,1 1-2 16,-1 1 3-16,0-2 0 0,2 2 1 0,-2-2 1 15,0 1-4-15,1 2 2 0,-1-3 0 16,0 2 3-16,0-2-1 0,0 1 0 0,1 1-3 15,-1-1-2-15,0-1 3 0,0 3 0 0,0-3 1 16,0 0 0-16,-1 1-3 0,1 0 4 16,0 0-1-16,0 1 0 0,0 1 3 0,0-4-2 15,0 3-3-15,0-2-2 0,0 0 3 0,-1 1 0 16,1-3 1-16,0 2 3 0,0-1-5 16,0 0 2-16,0 2-1 0,0-2-1 0,0 1 5 15,0-2-4-15,0 1 0 0,0 1-1 0,0-2 1 16,0 1 0-16,0-1 2 0,0 0 2 0,0 0-4 15,0 0 2-15,0 0 0 0,0 0 1 16,0 0 5-16,0-1-1 0,0 1 0 0,0 0 0 16,0 0 2-16,0 0 2 0,0 0 5 0,0 0 3 15,1-2-1-15,-1 2 1 0,0-1 0 0,0 1-1 16,0 0 5-16,0-2-7 0,0 2-5 16,0-1-4-16,0 1-9 0,0 0-8 0,0 0-20 15,0 0-41-15,0-1-70 0,0-1-143 0,-1 1-392 16,-5-2-943-16</inkml:trace>
  <inkml:trace contextRef="#ctx0" brushRef="#br0" timeOffset="448984.6473">9594 9558 1 0,'-3'-2'0'0,"3"-1"381"0,-2-1 47 15,1 0-50-15,1 2-53 0,-1-1-55 16,1 2-57-16,0-1-45 0,0 0-40 0,0 1-18 15,0 0-16-15,0 0-7 0,0 1-4 0,0-1-11 16,0 1-7-16,0-2-12 0,0 2-10 16,0 0-8-16,0 0-4 0,0 0-4 0,0 2-5 15,-1-2-2-15,1 0-6 0,0 0-1 0,0 1-2 16,0-1-8-16,-1 0 3 0,1 1-8 0,0-1-2 16,-1 1 2-16,0 2-2 0,-4 0 1 15,3 2 2-15,-3 3 3 0,0 0-1 0,-4 3 2 16,5 0 2-16,-4 2-4 0,0 1 6 0,-2 1-3 15,0 0 0-15,1 2 2 0,0 0-3 16,-2-1-1-16,0 4-1 0,-1-2 2 0,1 3-2 0,-1 0 3 16,-4 1 1-16,5-2-4 0,-2 1 5 0,2 0-3 15,2-1-1-15,-1-2 0 16,2-4-3-16,-2-1 2 0,1-2-1 0,5-1 2 0,-3-1-2 16,4-3 2-16,-3 1 1 0,5-2-3 15,-1-2 5-15,0 0-5 0,2-1 1 0,-2 1 3 16,2-3-5-16,0 0 2 0,0 0 0 0,0 0 0 15,2 0 5-15,-2 0 2 0,0 0 1 0,1 0-8 16,-1-2-11-16,0 2-23 0,1-1-26 16,0 0-30-16,0-2-71 0,-1 1-141 0,0-2-475 15,0 0-757-15</inkml:trace>
  <inkml:trace contextRef="#ctx0" brushRef="#br0" timeOffset="449405.0332">8959 9606 329 0,'-1'-1'543'0,"1"-5"-100"0,-2 1-70 16,1 1-60-16,0 1-54 15,1-1-58-15,-2 2-40 0,0 1-39 0,2 0-24 0,-1 1-19 16,1 0-26-16,0 0-19 0,-1 0-19 0,1 1-13 16,0-1-6-16,0 1-7 0,0 1 0 15,-2 2 1-15,0-1 7 0,-3 4 6 0,2 4 3 16,-5-1 4-16,4 4-4 0,-3-1 4 0,-2 4-1 16,0 0-2-16,1 0 2 0,-5 0 0 15,2 3 0-15,1 1-1 0,-3 3 0 0,1-3-2 16,-4 3-2-16,2 0 5 0,-1-2-5 0,3-1 2 15,2-6-2-15,-1-1-3 0,3-3 6 0,3 1-3 16,-1-4 4-16,1-1-5 0,0-1 0 16,3-1 1-16,-1 0-1 0,-1-3 6 0,3 1-2 15,1 1-2-15,-1-2-2 0,1-1-7 0,0-1-12 16,0 0-23-16,0 0-28 0,0-1-35 0,0 0-33 16,0-3-77-16,0 1-233 0,0 0-402 15,0-6-455-15</inkml:trace>
  <inkml:trace contextRef="#ctx0" brushRef="#br0" timeOffset="449737.4972">8507 9563 608 0,'-1'-1'618'0,"-2"-1"-180"15,2-1-89-15,0 2-81 0,0 1-74 0,1 0-75 16,0 1-50-16,0 0-39 0,0 1-27 0,-1 0-4 16,0 2 3-16,-4 1 8 0,2 3 14 15,-5 1 3-15,4 2 3 0,-4 1 0 0,-1 3 1 16,0-1 0-16,2 2-1 0,-3 0 1 16,-5 1-7-16,4 2-4 0,0-1-4 0,-1-1-5 0,-3 0-1 15,4 1-1-15,0-3 0 0,2-1-2 16,-3 2 1-16,2 0-1 0,1-2 1 0,-1 1 3 15,0-2-4-15,4-1 0 0,-2 0-4 0,-1-2-13 16,5-2-19-16,-2 2-33 0,-1-1-42 0,4-2-59 16,-3 1-94-16,2-3-129 0,2 1-262 0,0-3-361 15,-2-1 580-15</inkml:trace>
  <inkml:trace contextRef="#ctx0" brushRef="#br0" timeOffset="450086.6516">8000 9560 1 0,'-1'0'363'0,"-3"-2"38"0,2 0-42 0,0 1-53 15,1 1-55-15,0 0-79 0,0 1-64 0,-3 1-55 16,2 0-24-16,-1 3-1 0,-3 1 7 0,1 2 10 16,-3 1 5-16,-2 0 1 0,1 4 2 0,-1-3-3 15,-1 2 2-15,0 4-6 0,-1-2-1 16,-2 4-2-16,2 1-10 0,0-2-5 0,1 1-5 16,-2 2-5-16,-2 0 0 0,1 0-4 0,-1 1-3 15,3-1-4-15,1-1 2 0,1 0 2 16,1-2 0-16,-2-2 2 0,3-1-2 0,3 0 0 0,-2-1-1 15,3 1-21-15,-1-3-58 0,4 2-109 16,1-2-204-16,1 1-443 0,3-2-478 0</inkml:trace>
  <inkml:trace contextRef="#ctx0" brushRef="#br0" timeOffset="450837.8558">6324 9597 1 0,'2'-3'0'0,"0"-2"0"16,5 1 0-16,-6-2 210 0,1 1 166 15,-2 0-29-15,3 1-35 0,-2 0-28 16,-1 0-39-16,0 0-27 0,0 0-38 0,0 0-32 0,-1 2-21 16,1-1-25-16,0 0-14 0,0 1-16 15,-2 0-6-15,1 0-8 0,1-1 1 0,-1 1-9 16,0 2-6-16,1-1-10 0,0 1-16 16,-1 1-4-16,1 1-12 0,0-2-6 0,0 1-3 15,-1-1-3-15,-1 3 3 0,-3 2 2 0,2 0 10 16,-4 3-1-16,1 2 3 0,-2-1 3 15,-1 3-4-15,0 2 6 0,-1 1-1 0,-3 1 2 0,-2 0 0 16,1 2-3-16,-2 1-1 0,2 1-4 0,0-3 3 16,-2 1-3-16,2-1 0 0,1 1 0 15,0-4-4-15,3 2 3 0,-1-4-1 0,2 1 2 16,0-2 1-16,5-3-3 0,-3-1-1 0,3 0-3 16,-1 0 1-16,3-1-1 0,0-1 3 0,1-2 1 15,-3 2-1-15,3-1 0 0,1-1-6 16,0 2-14-16,0-1-25 0,0-2-44 0,1 0-52 15,3 0-74-15,-3-1-88 0,1 0-148 16,-1-2-350-16,3-2-328 0</inkml:trace>
  <inkml:trace contextRef="#ctx0" brushRef="#br0" timeOffset="451221.0706">5339 9556 468 0,'1'-3'685'16,"-2"-2"-193"-16,0 1-141 0,-1 2-77 15,2 0-69-15,-1 4-63 0,-1-1-47 0,2 0-42 16,-2 0-29-16,2-1-20 0,-1 2-12 0,1 1 3 16,-3 3 5-16,-2 0 9 0,0 4 7 15,-3 5 4-15,0 0 2 0,-1 1-3 0,-2 3 5 0,0 2-5 16,0 2-1-16,-3 3 2 0,0-1-8 16,0 1 0-16,-5 1-1 0,4-1-3 0,0 2 0 15,1-3 1-15,3-2 2 0,1-2-4 16,0-3 6-16,0 1-5 0,0-2-2 0,0-1 1 15,2-1-21-15,-2 0-21 0,0-4-38 0,3 1-56 16,2-3-80-16,-1 1-130 0,2-2-257 0,-1 0-332 16,-1-3 193-16</inkml:trace>
  <inkml:trace contextRef="#ctx0" brushRef="#br0" timeOffset="451620.9156">4372 9566 391 0,'3'-3'519'0,"-3"0"-146"0,1-1-81 16,-1 1-42-16,0 0-27 0,0 3-33 16,0 0-41-16,0 3-55 0,0-3-46 0,0 0-33 0,0 2-23 15,0-1-15-15,-1 0-5 0,1 2 6 0,-2-1 10 16,1 5 20-16,-1 4 9 0,-2-1 3 16,0 3 6-16,-3 1-4 0,2 1 1 0,-1 1-1 15,-1-1-3-15,1 2 3 0,-1 2-4 0,-3-2-1 16,3 2-6-16,1 1 3 0,-1 0 0 15,1-1 2-15,1-1 7 0,-2 1-6 0,2-2 0 16,0-2-6-16,0 0-4 0,0-3-5 0,2 1-15 16,-1-1-30-16,-1-2-51 0,2 0-78 0,-2-5-107 15,1 0-181-15,0-1-306 0,0-2-203 16</inkml:trace>
  <inkml:trace contextRef="#ctx0" brushRef="#br0" timeOffset="451955.1043">4026 9507 285 0,'-1'-2'448'0,"-2"-2"-126"0,1 2-55 16,2 2-34-16,-3 0-60 0,3 0-51 0,0 1-74 15,0 0-56-15,0 1-16 0,-2 1 2 16,-1 2 17-16,0 2 22 0,0 1 10 0,-1 1-1 16,1 0-1-16,-1 3 15 0,-1 1 9 0,-2 4 12 15,-1 2 5-15,-1 0-11 0,-1 0-13 16,2 3-14-16,-2 0-6 0,-2 1-3 0,2 0 0 16,2-1 3-16,-2-1 3 0,-1-1 0 0,1 1-3 15,1-3-1-15,0-2-4 0,1 1-4 0,0-4-7 16,2 1-27-16,-3-1-67 0,3-3-99 15,-1 1-155-15,3-4-290 0,-3-1-192 0,0-2 433 16</inkml:trace>
  <inkml:trace contextRef="#ctx0" brushRef="#br0" timeOffset="452638.0584">3463 9452 1 0,'3'-1'0'0,"-6"0"0"0,2-2 3 0,0 2 315 15,-1 0-12-15,2 1-35 0,0 0-29 16,0 0-53-16,0 0-64 0,0-1-45 0,0 1-39 16,0 1-20-16,0-1-6 0,0 1-2 0,0 0-9 15,0-1-4-15,0 2 7 0,-1-1 4 16,0 1 10-16,0 4 10 0,-2-1-5 0,1-1 3 0,-1 4 0 16,1 2 1-16,-3 0 7 0,1 2 4 15,-2 1 5-15,-2 1 1 0,3 1-3 0,-4 2-9 16,1 0-8-16,1 3-5 0,-3-2-2 0,1 1 0 15,0 3-3-15,1-2-4 0,1 0-4 0,2 0-1 16,-4-2 3-16,3 2-1 0,1-2 1 16,0-1-2-16,1-2-1 0,0 1-1 0,-2 0 2 15,5-4 2-15,-2 1-4 0,-1-4 0 0,2-1-5 16,1 1-2-16,0-2 2 0,0 0 2 0,1-1 2 16,0-1-1-16,0 0-1 0,0-2-1 15,1 1 2-15,-1 1 4 0,0-3-2 0,0 1 3 0,1 0-2 16,-1 0-5-16,1 0 5 0,-1-1-2 15,0-1 5-15,0 0 0 0,0 0-1 16,0 0-4-16,0 1 1 0,0-2-1 0,2 1 2 16,-2-1-2-16,4 0-5 0,-3 2-13 0,0-2-20 15,1 0-26-15,-2 0-50 0,6-2-67 0,-2 1-156 16,5-1-376-16,2 0-306 0</inkml:trace>
  <inkml:trace contextRef="#ctx0" brushRef="#br0" timeOffset="714474.3115">6214 8579 1 0,'0'-5'0'16,"-1"0"0"-16,-2-1 0 0,0 0 0 0,1-1 0 15,1 2 221-15,1 0 26 0,-1 1-14 0,0-1 1 16,0 1 3-16,-1-2-3 0,-1 2-13 16,2-1-22-16,0 1-26 0,1 0-18 0,0 0-22 15,-1 2-20-15,0 0-11 0,1-1-9 0,0 3-9 16,0-1-20-16,0 1-20 0,0 1-25 0,1-1-24 15,-1 0-10-15,0 2-8 0,0-1 4 0,1 1 7 16,0 1 5-16,2 4 9 0,1-1 2 16,-2 2 3-16,3 2 0 0,-2 1 2 0,-1 2 2 15,0 0-1-15,2 1 7 0,0 0-3 16,-3 1 0-16,0 1 3 0,0 0-3 0,2 1 5 16,-1 1 2-16,-1 0 2 0,0-1 0 0,-1 2-4 15,0-2-1-15,0 0-2 0,0-1 1 0,0 2-2 16,0-2-2-16,0-1-3 0,-1 1-3 0,1-2 0 15,0-2 1-15,0 1 0 0,-1-3-2 16,1 3 0-16,-2-4-2 0,1 0 0 0,1 1 3 16,-2-4-1-16,1 1-2 0,1 0-1 15,-1-2-3-15,1 0 5 0,0-2-1 0,-1 0 4 16,1-1-3-16,0 0 1 0,0 1 1 0,0-2-2 16,0 0 5-16,0-1 0 0,0 2 1 0,0-2 1 15,0-2 0-15,0 4 6 0,0-4 3 0,0 2 4 16,0 0-2-16,0 0-6 0,0-1-6 0,0 1-11 15,0-1-12-15,0-1-28 0,0 1-34 16,-2-2-41-16,0-2-60 0,-1 0-76 0,1 1-181 16,0-3-380-16,1 2-602 0</inkml:trace>
  <inkml:trace contextRef="#ctx0" brushRef="#br0" timeOffset="715077.0028">6116 8576 1 0,'0'-6'0'16,"-1"-4"179"-16,-2 0 120 0,3 2-8 0,0 1-16 15,0 2-25-15,0-1-32 0,3 1-32 0,-2 1-29 16,1 0-25-16,1 0-31 0,-1 1-20 0,3-1-19 15,0 1-17-15,5-1-3 0,0 1-4 0,2 0 1 16,6-1 0-16,-3-1-2 0,4 3-4 0,4 0-5 16,-1 2 0-16,2 1-7 0,1 0-3 15,0 4-3-15,-4-2-7 0,1 2 2 0,3 1 0 16,-3 0-3-16,-1 3 0 0,-1 0-4 0,0 2 0 16,-4-1-2-16,1 3 2 0,-3 0-3 15,0 1 0-15,-4-2 0 0,0 2-3 0,-1 0 5 16,-5 3 4-16,2-2 5 0,-3 0 2 15,-1 3 2-15,-1-2 2 0,-2 2-1 0,-1-2 7 16,0 0-3-16,-4 2-1 0,2-4-1 16,-5 4-3-16,0-1 6 0,-1-1 1 0,-2 1 2 0,-2 1-1 15,-2-4-5-15,-1 4-2 0,-1-3-2 0,1-2 3 16,-1 1-2-16,-3-3 1 0,3 2-2 0,0-5-4 16,2 0-1-16,-3-1 1 0,4-2-1 15,-1 1 2-15,-3-1 1 0,4-1-3 0,-1-1-1 16,4-1 3-16,-1-1-2 0,0 0 1 0,3-1 2 15,2 0-6-15,1 0 5 0,0 0 0 0,3 0 0 16,-2-1 3-16,3 0-2 0,-3 0 1 0,3 0-2 16,1-1 0-16,-1 1 0 0,1 1 0 0,0 0 1 15,1-3-5-15,1 2 0 16,-1 1 0-16,1-2-2 0,-1 2 2 0,1-2-3 0,0 1-3 16,0 1-2-16,-2 0 0 0,2 0 0 0,0 0 1 15,0 0-2-15,0 0-8 0,0 0-18 0,0 0-51 16,0 3-67-16,0 1-103 0,-1 3-205 15,-1 2-536-15,-1 2-379 16</inkml:trace>
  <inkml:trace contextRef="#ctx0" brushRef="#br0" timeOffset="719311.6966">9829 13238 1 0,'-2'-3'0'0,"-2"2"0"0,3-1 229 0,-3 0 30 16,3 1-23-16,-3 1-40 0,3-1-7 15,1 0-27-15,-1 1-15 0,1 0-21 0,-1-2-15 16,1 2-14-16,0 0-6 0,-2 0-6 0,2 0-3 15,0 0-8-15,0-1-13 0,0 1-10 0,0 0-10 16,0 0-2-16,0 1 1 0,0-1 0 16,0 2-3-16,0-2-5 0,0 0-4 0,0 1-9 15,0-1-5-15,-1 1-3 0,1 0-5 0,-1 1 3 16,-1 1-2-16,-1 2 2 0,2 2 5 16,-1-1 1-16,-1 0 2 0,-1 3 1 0,2 0 2 15,0 1-1-15,-3 3 1 0,4-1 1 0,-4 4-5 16,0 0-1-16,3-1-4 0,-3 3 0 0,2 0 0 15,0-4-1-15,-1 4-1 0,1-3-2 16,1-2 1-16,-1 1-4 0,0 1 2 0,1-2 0 16,1-2-5-16,-1 0 4 0,0-2-2 0,0-1 0 15,2-1 0-15,-1-2 1 0,1-3 1 0,0-1-1 16,0-1 6-16,0 0 3 0,0 0 7 16,1 0 11-16,-1-1 2 0,2 1 7 0,-2 0 1 15,2-3-8-15,-1-1-9 0,0-3-9 0,0-4-9 16,4-5-5-16,0-3 4 0,0 0-4 0,-1-4 1 15,0 1 2-15,1-3-2 0,0 1 3 16,2-2-3-16,-4 3 0 0,1 1 0 0,-1 1 2 16,0 2 1-16,1 1 0 0,-1-1 1 0,-2 2-2 15,4 1 0-15,-2 3 1 0,-1 0 1 0,-2 2 2 16,3 4 0-16,-1 0-2 0,-1 2 1 0,-1 2-2 16,0 0 1-16,0 2 0 0,1 0-1 15,-1-1-2-15,0 2-1 0,0 2-1 0,-1-1-4 16,1-1-2-16,-1 1-5 0,1 0-4 0,-2 2 4 15,2 3 2-15,-2 3 6 0,1 0 5 16,0 6-1-16,-2-1 1 0,-1 3-3 0,1 0 2 16,0-1-2-16,-3 2 3 0,4-2-2 0,-1-2-1 15,0 0 3-15,0-3-3 0,1 1 2 0,0-4 0 16,1-2-1-16,-1-1 0 0,1-3-2 16,1-2 3-16,0 1 0 0,0-1 6 0,1 0 3 15,-1-1 2-15,2 0 8 0,-2 0 2 0,1 0-2 16,-1-3-1-16,2-4-8 0,0-2-7 0,-2-4-2 15,3-1 0-15,0-2 0 0,-1-2 2 16,0-1-1-16,-1 1-2 0,2 4 2 0,-1 1-2 0,-1 3 0 16,0 1 2-16,-1 0-4 0,0 5 2 15,1-2-4-15,-1 2 1 0,0 4-1 0,0-1 1 16,0 2 1-16,0-1-4 0,0 1-1 16,0 0-8-16,0 0-7 0,-1 1-9 0,1-1-10 15,1 2-20-15,0 2-39 0,-1 2-52 16,3 1-64-16,0 0-104 0,1 4-212 0,-2-1-301 0,2 0-197 15</inkml:trace>
  <inkml:trace contextRef="#ctx0" brushRef="#br0" timeOffset="719879.0165">9594 13584 1 0,'-3'-1'0'0,"0"-2"90"15,2 3 173-15,0-1-19 0,1-2-14 0,0 3-39 16,0-1-27-16,0 1-25 0,0 0-22 0,0 0-16 16,1 0-12-16,-1 1-11 15,0-1-10-15,0 0-8 0,0 0-12 0,0 3-9 0,0-3-15 16,0 1-9-16,0-1 2 0,1 0 5 0,-1 3 19 15,0-1 15-15,1 2 8 0,1 1 2 0,1 1-4 16,-2 2-2-16,0-1-4 0,0 1 0 16,-1 3-3-16,1-2-6 0,-1 4-3 0,0-1-7 15,0 0-6-15,0 3-6 0,0 0-5 0,0 0-5 16,1-1-3-16,-1-1-3 0,0 0-2 0,1 1-1 16,-2 0 1-16,1-3-2 0,0 0 2 0,0-1-1 15,0-3 0-15,0 1 0 0,0-1 0 16,0-3 1-16,0 1-1 0,-1-3 2 15,2-1-2-15,-1-1-2 0,0 0 0 0,0 0-2 0,0-1 2 16,1 1-7-16,-1-1-13 0,0 0-23 16,2 2-24-16,-2-3-31 0,3-1-47 0,-1-1-71 15,3-1-168-15,0-2-340 0,0 1-462 0</inkml:trace>
  <inkml:trace contextRef="#ctx0" brushRef="#br0" timeOffset="720356.0026">9738 13551 783 0,'-5'0'540'0,"1"-1"-197"16,-1 1-74-16,2-2-76 0,2 4-58 0,1-2-56 15,0 0-37-15,0 0-27 0,0 1-17 16,0 3-3-16,0-2 3 0,0 0 5 0,0 1 8 15,0 3 1-15,-1 0 0 0,2 2 0 16,-1 0-1-16,0-1 4 0,0 3 2 0,1-2 3 0,-1-2 1 16,2 2 1-16,1-1 0 0,-2-1-1 0,2-1 0 15,-2 0-2-15,4 1 0 0,-1-1-3 16,2 2-2-16,-1 0-2 0,0-1-2 0,-1 1 2 16,0 0-2-16,1-1 0 0,-3 0-2 0,4 1 0 15,-2-1 0-15,2-1 1 0,-2 0-1 16,0-1-1-16,0 3-1 0,-1-2-1 0,2 0-2 15,-1 1 2-15,-2-2 1 0,2 2-1 0,-1 0 0 16,-1-2-3-16,1 1 2 0,0 0 1 16,-1 2 1-16,-2-2 1 0,0 2-1 0,0-2 5 15,-1 0-1-15,0-2 4 0,0-1 5 0,-3 1-2 16,3 1 1-16,-3-1 0 0,-2 1-4 0,2 2 1 16,-3-3-3-16,1 1-2 0,-1-1-6 15,-2 0-1-15,0-1-4 0,1 1-3 0,2-2-5 16,-1 1-11-16,-1-1-9 0,1-1-17 0,1-1-16 15,-1 1-8-15,3-2-17 0,-4-1-20 16,5 2-29-16,-3-1-56 0,2-2-116 0,-2 0-153 16,4-1-243-16,-1-2-50 0,3-3 735 0</inkml:trace>
  <inkml:trace contextRef="#ctx0" brushRef="#br0" timeOffset="720704.7852">9705 13610 1 0,'0'-1'537'0,"-2"-1"-55"15,2 0-177-15,2 0-100 0,1 1-64 16,-1-4-31-16,6 2-4 0,-2-1-6 0,1-1-9 16,6 0-10-16,0-2-10 0,0 2-4 0,2-3-11 15,0 3-6-15,-2-2-7 0,4 0-6 0,-4 2-6 16,2-1-4-16,-1-1-3 0,-3 3-8 15,-1-1 2-15,0 0-4 0,0 1 0 0,-2 0 3 16,-3 3-2-16,-1-2 1 0,-1 2 1 16,-2 0 4-16,-1 1 7 0,0 0 7 0,0 1 6 0,0 0-2 15,-1 0 1-15,1-1-5 0,-2 0-2 16,2 0-2-16,-1 0-9 0,1 0-6 0,0 0-7 16,-1 0-7-16,1 0 0 0,0 2-2 0,-1-2-2 15,1 1-4-15,0-2-3 0,0 1-9 0,1 0-16 16,-1 0-42-16,0 1-75 0,1 0-140 15,0 4-591-15,2 0-673 0</inkml:trace>
  <inkml:trace contextRef="#ctx0" brushRef="#br0" timeOffset="728279.4972">3175 9375 1 0,'0'-3'0'16,"0"2"0"-16,-2-2 0 0,2 1 0 0,-1 0 237 15,1-2-3-15,0 4-39 0,-1-3-23 16,1 1-36-16,0-1-19 0,0 2-3 0,-2 0-5 0,2-2 6 16,0 2 0-16,0-1-3 0,-1 0-10 15,1 0-1-15,-1 0-6 0,1-1-11 0,0 0-4 16,-2 1-8-16,2 0-4 0,0-1-3 0,0 2-8 15,0-2-8-15,-1 2-11 0,1-1-6 0,0-1-8 16,0 2-3-16,0-1-2 0,0 1-4 16,-1-2 4-16,1 2 0 0,-1-1-2 0,0 0 1 15,1 0 0-15,-2 0-3 0,2 1 4 0,0-3-1 16,-1 2 1-16,1-1 5 0,-2 1-1 16,0-2-3-16,2 2 7 0,0-1-4 0,0-1-4 15,0 0 7-15,-1 2-9 0,1-2-2 0,-1 0 1 16,1 1-5-16,0-2-1 0,-1 2 0 0,1-1 0 15,0-1-2-15,0 1 4 0,0 0-3 16,-1-1 0-16,1 0 3 0,0 1-7 0,0-1 0 16,0 0 2-16,1 0-4 0,-1-1 1 0,0-1 3 15,0 2-3-15,0-1 2 0,1 1 1 0,-1-2-1 16,0 0 0-16,1 0 3 0,-1-1-4 16,0 1 2-16,1-1 0 0,-1-1-2 0,0-2 4 15,0 1 0-15,0 0-3 0,2-1 0 0,0 2 0 16,-1 0 0-16,1 1 4 0,0-2-2 0,-1 3-2 15,-1-3 0-15,1 1 0 0,-1 2-2 16,2-4 3-16,-1 2-2 0,-1 0-3 0,1-1 1 16,1 1-2-16,-1-2 0 0,0 2 0 0,1-4 4 15,-2 3-5-15,2-2 3 0,-1 1 2 16,-1 1-7-16,3-4 8 0,-2 5-3 0,0-3 1 16,0 3 2-16,0 0-5 0,-1 0 1 0,0-3 4 15,2 2-3-15,0 1-1 0,0-3 1 0,-2 3-1 16,1-2-3-16,0 3 5 0,0 0-2 0,0-2 0 15,-1 2 3-15,0 1-1 0,0-2-3 0,1 1 2 16,-1 0-2-16,2-1-2 0,-2 2 4 16,0-1-2-16,1 0-1 0,-1-2 7 0,2 2-4 15,-2 1-3-15,0 0 2 0,1 0-5 0,-1-3 4 16,1 2 1-16,0 1-1 0,-1-2 0 16,0 1 0-16,0 0 1 0,1-1-2 0,-1 1 5 15,0-3-3-15,0 2-1 0,0 1 2 0,0 0-6 16,0 0 3-16,0 1 0 0,0-1 0 0,0 0 1 15,0 1-1-15,0-1 2 0,0 1-2 0,2 0 5 16,-1-2-5-16,-1 2 1 0,1-1 0 16,1 0-5-16,-2 1 5 0,1 0-1 0,0-1-1 15,0 0 4-15,0 1-2 0,-1-2 0 0,0 2-2 16,2-1 3-16,-2-2-1 0,2 1 0 16,-1-2 2-16,-1 0-8 0,0 1 5 0,2 1 1 15,-2 0-1-15,0 0 4 0,0 0-2 16,0 0-3-16,0 0 1 0,0 0 2 0,1 2-3 0,-1-2 2 15,0 1 1-15,0 2-7 0,0-3 5 0,1 1-1 16,0 1-2-16,0-3 9 0,-1 3-5 16,2 1-1-16,-1 0 1 0,0-1-3 0,-1 0 2 15,2 1 0-15,0-2 1 0,-1 4-4 0,0-2 3 16,-1 0-1-16,2 3-2 0,-1-4 7 0,-1 3-3 16,1 0 0-16,-1 1 3 0,0 0-6 15,2 0 1-15,-1-2 1 0,-1 3-1 16,1-1 0-16,-1 1 2 0,0 0-3 0,1-1-1 0,0 1 5 15,-1 1-1-15,0 0-1 0,2-2 1 0,-2 3-2 16,0-2-1-16,0 0 3 0,0 1 0 16,0 0-1-16,2 0 2 0,-2-1-3 0,0 2-2 15,0-2 5-15,0 1-1 0,0 0 0 0,0 0 1 16,0 2-6-16,0-2 3 0,0 1 1 16,0-1 0-16,0-1 3 0,0 2-3 0,0-1-2 0,0 1 0 15,2-1 4-15,-2 1-2 0,0-1 2 16,0 1-1-16,0 0-5 0,0 0 3 0,0 0 1 15,0 0 0-15,0-2 2 0,0 2 0 0,0 0-4 16,0 0 1-16,0 0 0 0,0 0 1 0,0 0 0 16,0 0 3-16,0 0-6 0,0 2 1 15,0-2 2-15,0-2-2 0,0 2 4 0,0 0 0 16,0 0-3-16,0 0 0 0,0 0 1 16,-2 0-2-16,2 0 1 0,0 0 1 0,0 2-6 15,0-2 2-15,2 0 0 0,-2 0-1 0,0-2 4 16,0 2-2-16,-2 0 1 0,2 0-2 0,0 2 0 15,0-2 2-15,0 0 0 0,0-2 2 0,0 4-2 16,0-2 0-16,2 1 1 0,-2-1-1 16,0-3 4-16,0 3-1 0,-2 0-4 0,2 0 0 15,0 3-2-15,2-3 0 0,-2 0 2 0,0 0 3 16,0 0-1-16,0 0 0 0,0 0-2 0,-2 0 0 16,2-3 4-16,0 3-1 0,0 0 1 0,0 0 0 15,0 3-3-15,0-4 0 0,0 1 1 16,0 0 0-16,0 0-1 0,0 1-3 0,0-1-2 15,0 0-2-15,0-1 4 0,0 1 2 16,0 0 2-16,0 1 2 0,0-1-5 0,0 1 4 0,0-2 0 16,0 1 1-16,0 0 2 0,0 0-2 0,0 0-1 15,0 0-1-15,0-1 2 0,0 1 0 16,0 0 0-16,0 0 1 0,0 1-2 0,0-1-1 16,0 0 2-16,0 0-1 0,0-1 3 0,0-1-3 15,0 2-2-15,0 0-1 0,0 2-1 16,0-2 3-16,-2 0-1 0,2 0 0 15,0 1-4-15,2-1-1 0,-2 0-1 0,0 0 1 0,0-1 1 16,0 1-1-16,0 0-5 0,0 0 1 16,0 1 2-16,0 0 2 0,0 2 3 0,0 0-1 15,0 0-19-15,2 1-27 0,-2 0-32 0,1 1-40 16,0 0-40-16,1 0-61 0,2 6-100 0,0-1-202 16,0 4-255-16,2 0-67 0</inkml:trace>
  <inkml:trace contextRef="#ctx0" brushRef="#br0" timeOffset="730644.8224">3179 8117 1 0,'0'0'0'0,"0"0"0"16,0 0 0-16,0 0 0 0,0 0 0 0,0 0 0 16,0 0 0-16,0 0 0 0,0 0 0 15,0 0 0-15,0 0 0 0,0 0 0 0,0 0 0 16,0 0 0-16,0 0 0 0,0 0 0 0,0 0 48 15,0 0 302-15,0 0-40 0,0 0-47 0,0 0-37 16,0 0-37-16,0 0-25 0,0 0-17 16,0 0-11-16,0 0-9 0,-1 0-12 0,1 0-11 15,0 2-11-15,0-2-8 0,0 0-9 0,0 1-12 16,0-1-14-16,0 0-17 0,0 1-13 0,0-1-11 16,0 0-7-16,0 3-7 0,0-3-10 15,0 1-14-15,-1 0-19 0,1-1-8 0,0 2 19 16,0 3 17-16,-2 2 23 0,2 2 10 0,-3 0-4 15,0 4 2-15,1-2 7 0,-1 4 9 0,-2 2 4 16,-1 1-1-16,-1 3-3 0,1 1-3 16,-3-1-4-16,-1 4-5 0,2-1-3 0,-1-1-3 15,1-1 0-15,-1-3 1 0,3-3 0 16,-1 1 0-16,4-6-2 0,-2 1-1 0,1-5-1 16,1 2-2-16,0-2 3 0,0-3-1 0,2 1 1 15,-1-3 1-15,1 2-1 0,-2-1 3 0,2-1 1 16,-1 1 2-16,2-2 0 0,0 1-1 0,0-1 0 15,0 1-2-15,0-1 2 0,0-1-3 0,0 0-1 16,0 0-8-16,0 0-17 0,0-1-18 16,0-2-20-16,0 2-16 0,0-2-61 0,2-3-63 15,-2-1-87-15,4-3-92 0,-1-5-85 0,1 2-110 16,1-4 22-16,-3-1 424 0,4 1 123 0,-4 2 0 16</inkml:trace>
  <inkml:trace contextRef="#ctx0" brushRef="#br0" timeOffset="730950.814">3096 8262 1 0,'0'-6'0'0,"1"-2"0"0,0-1 0 0,-1 1 321 16,2 3-2-16,-2 1-24 0,1 1-29 0,0-2-29 16,0 2-29-16,-1 2-47 0,1 1-48 0,-1 0-49 15,0 0-46-15,2 1-19 0,0 1-5 16,3 0 4-16,3 3 12 0,1-1 6 16,2 2 12-16,1 2 6 0,2 2 10 0,2 0 10 0,0 3 4 15,2 0-1-15,1 0-8 0,1 4-9 16,0-2-8-16,-1 1 0 0,3 1-2 0,-4-2-1 15,2 1 1-15,-1-2-6 0,-2 0-1 0,0-4-5 16,-2 3-5-16,0-3-2 0,-4 1-2 16,-1-2-1-16,3 0 1 0,-5 0 0 0,-1-2 1 15,-2 0 1-15,1-1-3 0,-4-3 0 0,1 1 1 16,0-2 0-16,-2-1 2 0,-1 1-1 0,0-2-2 16,0 0-1-16,0 0 2 0,0 1 3 15,0-1 5-15,0 0 4 0,-1-1-1 0,1 1-4 16,0 0-10-16,0-2-36 0,0 2-56 0,0-1-105 15,0 0-177-15,0 0-443 0,1-3-555 0</inkml:trace>
  <inkml:trace contextRef="#ctx0" brushRef="#br0" timeOffset="733559.2118">3323 8185 1 0,'0'0'0'0,"-2"-2"0"0,2 1 0 0,0 0 0 0,-1 1 0 15,1 0 0-15,0-2 0 0,-1 2 0 16,-1 0 0-16,2-1 0 0,0 1 0 0,0 0 0 16,-1 0 0-16,0 0 0 0,0 0 0 0,0 0 0 15,-2 0 0-15,2 0 0 0,-1 1 0 16,2-1 0-16,-1 2 0 0,-1-2 0 0,1 1 0 15,-3 0 0-15,1 1 0 0,2-1 0 0,-1-1 0 16,0 2 0-16,1-1 0 0,-2 2 0 16,2-2 0-16,0 2 0 0,-1-2 0 0,0 1 0 15,0-1 0-15,-1 0 0 0,3 0 0 16,-2 0 0-16,1-1 0 0,1 1 0 0,-1-1 0 0,1 0 0 16,0 2 0-16,-2-2 0 0,2 0 0 0,-1 0 0 15,1 0 28-15,1 0 59 0,-1 0 3 0,0 0-8 16,0 0-10-16,2 0-8 0,-2 0-6 15,0 0-5-15,0 0-12 0,0 0-12 0,1 0-8 16,-1 1-14-16,0-1-11 0,0 0-16 0,0 0-15 16,1 1-4-16,-1-1 26 0,1 1 29 15,0 0 28-15,1 0 29 0,1 2 0 0,1-1 3 16,-2 1 6-16,2-2-1 0,1 1 2 0,0 0-2 16,0-1-3-16,-1 0-2 0,2 0-4 0,-1 1-6 15,1 0-7-15,3-1-11 0,0 0-11 0,-3 2-1 16,3-3-2-16,-1 0-5 0,1 2 2 15,1-2-8-15,-1 1-5 0,1 0 1 0,-1 1-6 16,-1-2 0-16,5 1-2 0,-4-1 1 0,1 2 0 16,1-1 1-16,0-1 3 0,0 1-1 15,1-1 4-15,-2 0-6 0,2 0-1 0,-3 1-1 16,2-1-6-16,-1 0 4 0,2 0 0 0,-1 0-3 16,1 1 1-16,1-1-1 0,-3 0 0 15,2 1 0-15,-2 0 3 0,2-1-2 0,0 0-1 16,1 2 3-16,1-2-4 0,-2 1 4 0,0-1 3 0,-1 2-1 15,2-2 4-15,-1-2-2 0,-2 2 0 16,2 0-2-16,-1 0 2 0,0 2-2 0,0-2-2 16,2 0 1-16,-2 0-6 0,0 0 1 0,0 1-1 15,2-1-2-15,-2 0 5 0,0 0-3 16,-1 0-1-16,4 1 2 0,-4-1 0 0,0 0-2 16,1 0 1-16,1 1-1 0,1-1-4 0,-3 2 4 15,4-2 0-15,-2 0-3 0,0 1 5 16,1 0-3-16,-1-1 0 0,0 1 1 0,0 2 0 15,0-3-2-15,-2 1-1 0,1 0 1 0,-2 0-5 16,3-1 6-16,-1 1 3 0,-3-1-1 0,2 0 5 16,3 1-4-16,-4-1-4 0,1 2 2 0,1-1-2 15,-1-1 0-15,-2 1 2 0,3 0-1 16,-2-1-3-16,1 1 2 0,1-1-2 0,-1 1 1 16,0 1 4-16,2-1-3 0,-2 0 0 0,0 0 1 15,2-1-5-15,0 1 3 0,1 1 1 16,-1-1-1-16,0 1 1 0,2 0 2 0,0-2-1 15,0 1-1-15,2-1 2 0,0 2-1 0,2-2 0 16,0 0 2-16,-3 1-4 0,3 0 1 0,-2-1 1 16,-2 0-2-16,4 2 3 0,-4-2-1 0,3 0-1 15,-4 1 0-15,1-1 3 0,2 0-3 0,-4 1 1 16,3-1 2-16,0 1-6 0,-1-1 4 16,0 0 0-16,0 1-1 0,-1-2 2 0,1 2-1 15,-2-1-1-15,-1 0-2 0,0 1 4 0,1-1-2 16,-1 0 2-16,0 2 2 0,0-1-8 15,-2-1 4-15,4 0-2 0,-3 1 1 0,2-1 6 16,-1 0-2-16,4 0 2 0,-1 0-2 0,-1-1 0 16,5 1 0-16,-4 0 1 0,2-1 2 0,0 1-3 15,1 0 1-15,2-2 0 0,0 2-1 16,-1-2 4-16,-1 1-1 0,1 0-2 0,2 0 1 16,-2 1-2-16,0-2 1 0,0 1 0 0,0 0 0 15,-1 1-1-15,4-2 1 0,-5 2-2 0,-1-1-1 16,1-1 5-16,-2 0-4 0,-3 1 1 0,5 1 0 15,-3 0-2-15,-2-2-1 0,-1 2 1 0,0 0 1 16,1 0-2-16,-1-1 1 0,-1 1 0 16,2 0-2-16,-1-1 4 0,0 0-3 0,1 1 1 15,0-1 0-15,-1 2-3 0,1-2 2 16,0 1 1-16,2 0 0 0,-2-2-1 0,-1 2 1 16,1-1-2-16,1 1-1 0,-3 0 4 0,0 0-3 15,-1-1 2-15,2 1 1 0,-3 1-4 0,2-2 3 16,0 1 2-16,-2-1-1 0,0 0 1 0,2 1-2 15,0-1-2-15,0 1 0 0,0-2 1 16,-1 2 0-16,-1-1-1 0,3 1 2 16,0 1-2-16,0-2 1 0,2 1-1 0,-3-1 1 15,3 0 2-15,-1 0-1 0,3 1 0 0,-3-1-2 16,4-2 2-16,-1 2 0 0,-1 0-1 0,0 0 3 16,3 1-2-16,-5-2 0 0,1 1 2 0,4 0-2 15,-5-2 3-15,2 3-1 0,-2-1-2 0,4-1-1 16,-2 2 1-16,1-1 0 0,2 0 2 15,-1 0 1-15,0 2-5 0,-2-2 3 0,0 1 0 16,-2-1-2-16,0 0 5 0,0 0 0 0,-4 1-2 16,0-2-1-16,1 2 2 0,1 0 0 0,-4 0 0 15,2-1 1-15,-2 1-1 0,1 0 3 0,1-2-1 16,-5 2-1-16,4-2 2 0,-2 0-1 0,-1 2-3 16,3 0 1-16,-3 0-3 0,2 0-1 15,-1 0 0-15,-1-1 1 0,3 1-2 16,0 0 1-16,1 0 0 0,1 0-3 0,0-2 5 0,0 1-2 15,0 1 0-15,1 0 1 0,0 0-2 0,0 0 2 16,0 0 0-16,-2-1 1 0,0 1-1 16,1-1-1-16,2 1 1 0,-3-1-2 0,-2-1 1 15,3 2 1-15,1 0 0 0,-3 0 0 0,0 2-2 16,3-2 0-16,0 0 1 0,1 0 1 0,-1-2 0 16,-1 2-1-16,0 0-1 0,0 0-1 15,2 0 2-15,1 0-1 0,-2 0 1 0,1 0-1 16,2 2 0-16,-2-1 0 0,1-1 1 0,0 0 1 15,3-1 1-15,-2 1-2 0,-1 0 1 0,1 0-2 16,0 0 0-16,2 0 2 0,-1 0-2 16,-1 1 2-16,2 0-3 0,-2-1 0 0,0 1 3 15,0-1-2-15,0-1 3 0,4 1-1 16,-4 1-2-16,2-1-1 0,2 1 1 0,-1-1 0 16,0 0 2-16,4 2 1 0,-5-1-3 0,5-1 0 15,-3 0 2-15,-2 0-1 0,1 0 2 0,0-1 0 16,-3 1-2-16,4 0 0 0,-3 0-1 0,-2 0 2 15,5-2 1-15,-4 2 0 0,0 0-1 16,-1-1-2-16,4 1 2 0,-2-1-2 0,-1-1 4 16,3 2-2-16,-1-2-1 0,-1 2 0 15,4 0-2-15,-3 0 2 0,2 0 2 0,1 0-1 0,-2 0 1 16,4 0 0-16,-6 0 1 0,6-1-1 0,-2 0 2 16,-1 1-1-16,4 0-2 0,-2 0 0 15,1 0-4-15,-4 0 4 0,3 0 1 0,0 0 0 16,0 0 0-16,-3 0-1 0,2 0-2 0,-4 0-1 15,5 0 3-15,-5 1-1 0,3-1-1 0,-2 1 3 16,2 2-3-16,-2-2 0 0,4 0 0 16,-3-1 2-16,5 1 0 0,-1-1-1 0,1 2 0 15,0-1 0-15,0-1 0 0,0 0 1 0,1 2-1 16,-1-1 0-16,0 0-2 0,1 1 1 16,0-2 2-16,0 1 0 0,3-1 3 0,-2 0-4 15,0 2-1-15,0-1-1 0,0-1 0 0,-1 1 2 0,2 0 0 16,-5 0 1-16,1 1-4 15,1 1 2-15,1-3 0 0,0 2 0 0,-2-2 3 16,2 2-1-16,-2-1-2 0,1 1-1 0,-1-2-1 0,-1 1 2 16,1 0 1-16,-5 0 1 0,6 2-2 15,-5-2 1-15,2-1 0 0,2 1-1 16,-1-1 5-16,-2 0-4 0,4 1-1 0,1-1 0 0,-1 0-4 16,1 1 6-16,-1-1-2 0,4 0 4 15,-3 1-3-15,2 1-1 0,0-2 0 0,2 1 0 16,-1-1 4-16,3 0-2 0,-2 1-2 0,3-1-1 15,-4 1-2-15,4-1 3 0,-5 1 1 16,4-1 2-16,-4 0-1 0,2 1-2 0,0-1 0 16,2 0 0-16,1-1 3 0,-2 2-1 0,4-1-2 15,0 0 0-15,1 2-3 0,-1-2 4 0,2 0 1 16,5 0 1-16,-1 1 0 0,1 0-3 0,0-1 1 16,-4 0-3-16,0 0 7 0,3-1-3 0,-4 1 0 15,-1 0 3-15,0 0-7 0,-1-1 4 16,0 1 3-16,-7-2 3 0,5 2 1 0,-6 0 1 15,0 0-2-15,3-1-4 0,-6 1-1 16,-3 0 2-16,2 0-1 0,-3 0 1 0,-3-1-3 16,1 1 1-16,-4-1 0 0,-2 1 2 0,-1 0 4 15,1 0-7-15,-4 0 0 0,-1 0-1 0,-2 0 3 16,0 0 8-16,0 0 3 0,0 0 0 0,0 1-6 16,0-1-1-16,-1 0-3 0,1 0-3 15,0-1 0-15,0 2-21 0,0-1-19 0,1 2-71 0,1 1-166 16,1 3-573-16,1 1-722 0</inkml:trace>
  <inkml:trace contextRef="#ctx0" brushRef="#br0" timeOffset="735250.9689">12492 12248 1 0,'0'-2'0'16,"-1"-3"0"-16,0 2 0 0,-3-2 413 0,3 2-30 16,0 0-55-16,0 0-40 0,-1 1-35 0,1-2-32 15,0 2-35-15,-1 0-30 0,1-2-28 0,0 2-15 16,1-2-14-16,0 1-16 0,-1-2-11 15,0 0-9-15,1 1-13 0,0 0-3 0,0-1-4 16,0 0-3-16,-2-1-2 0,2 3-11 0,0-2-6 16,0 0-6-16,0 0-1 0,0-2 0 15,0 2 0-15,0 0-1 0,-1 1-5 0,1-2 5 16,0 0-2-16,-1 1 3 0,1-2 2 0,-2 0-7 16,1 1 0-16,1 2-3 0,-1-1-1 0,1-3-1 15,0 4 0-15,0-2-2 0,0 2-7 16,0-2 5-16,0 0-3 0,0 1 2 15,0-1 1-15,0 1-8 0,1-1-1 0,0 0-6 16,2 1-4-16,0 0-8 0,-1-1-11 0,0 0-17 0,2 2-23 16,-1-2-24-16,-1 1-33 0,4 0-42 15,-2 1-57-15,1-1-132 0,-1 2-226 0,1-2-211 16,0-1 247-16</inkml:trace>
  <inkml:trace contextRef="#ctx0" brushRef="#br0" timeOffset="735515.2752">12476 11570 1 0,'-1'-6'448'0,"1"-1"-35"0,0-3-168 16,0 2-61-16,0 2-37 0,0-2-32 0,0 4-36 15,0-1-16-15,1 0-14 0,-1 1-19 16,1-1-8-16,-1 1-15 0,2 0-7 0,-1 1 0 16,0-1-9-16,2 1-7 0,-2-2-9 0,5 1-24 15,-2-2-67-15,-2 1-107 0,3-3-209 0,0 0-195 16,3-1 322-16</inkml:trace>
  <inkml:trace contextRef="#ctx0" brushRef="#br0" timeOffset="735720.4331">12538 11049 1 0,'-1'-5'426'0,"0"1"11"16,-3-3-233-16,2 0-66 0,0 2-36 0,2 1-21 15,-1 1-24-15,1-3-10 0,1-1-8 0,-1 3-11 16,0 0-12-16,2 0-21 0,0 0-12 15,2 1-7-15,-3-3-5 0,4 1-11 0,-1 0-56 16,1-3-122-16,0 1-234 0,-3 0-160 16,3-1 530-16</inkml:trace>
  <inkml:trace contextRef="#ctx0" brushRef="#br0" timeOffset="735919.343">12492 10596 1 0,'-2'-7'0'0,"-5"-1"0"0,0-4 0 16,1 3 0-16,1-1 122 0,0 2 112 0,-1 0-40 15,1 0-58-15,0 0-47 0,0 2-33 0,1-1-23 16,3 1-25-16,-2 0-23 0,2-1-17 16,0-3-34-16,2 3-56 0,0-2-126 0,2-1-141 15,0 0 389-15,3 0 0 0</inkml:trace>
  <inkml:trace contextRef="#ctx0" brushRef="#br0" timeOffset="736136.43">12444 10119 1 0,'-1'-8'0'0,"-1"-3"0"16,0-3 0-16,0 2 0 0,1 3 238 15,0 0-6-15,1 0-59 0,-1 1-40 0,1 0-43 16,0 0-21-16,0 2-30 0,1 0-27 0,-1-2-9 16,1 0-8-16,0 0 0 0,1 0-8 0,-1 3-20 15,0-2-62-15,1 0-152 0,-1-1-167 0,1 0 237 16,-1 1 177-16</inkml:trace>
  <inkml:trace contextRef="#ctx0" brushRef="#br0" timeOffset="736312.6988">12423 9708 1 0,'1'-8'0'0,"1"-5"0"0,3-2 0 0,-2 4 0 15,-2 0 79-15,3 1 157 0,-2 2-12 0,1-3-10 16,-1 4-3-16,-1 0-27 0,1 1-31 0,-2-2-42 16,0 2-31-16,1-1-15 0,-1 1-11 0,0 0-10 15,0 1-14-15,0 2-13 0,-1-2-17 16,1-2-26-16,0 2-84 0,1 1-176 0,-1-1-351 15,1-1-6-15</inkml:trace>
  <inkml:trace contextRef="#ctx0" brushRef="#br0" timeOffset="736534.1391">12423 9105 957 0,'-3'-11'343'0,"2"0"-122"16,-2-4-74-16,2 2-15 0,0 2 5 0,0 4-27 16,-1 0-27-16,2-2-33 0,-1 2-24 0,1 0-13 15,1 0-11-15,-1 1-2 0,2 2-9 0,-1 0-6 16,-1-1-16-16,2 1-18 0,2-1-39 0,0 2-83 16,2-1-142-16,-1 0-296 0,1-3-326 0</inkml:trace>
  <inkml:trace contextRef="#ctx0" brushRef="#br0" timeOffset="736763.4614">12501 8489 317 0,'-1'-6'652'0,"1"-3"-300"16,-2-1-136-16,1 0-58 0,2 3-57 0,-1 2-44 15,0 0-32-15,2-1-13 0,-1 2-9 0,0-1-1 16,1 3 1-16,-1-3-5 0,1 0-7 16,-1 1 0-16,3-1-11 0,-1 2-24 0,-2-2-62 15,3 2-117-15,-1-2-234 0,0-1-183 0,-2 2 253 0</inkml:trace>
  <inkml:trace contextRef="#ctx0" brushRef="#br0" timeOffset="736957.501">12465 7963 510 0,'0'-6'491'0,"-3"-4"-118"0,2-2-130 0,0 2-66 16,1 3-50-16,1 0-37 0,-1-1-32 15,1 1-25-15,1 1-23 0,-1-1-14 0,0 3-19 16,3-1-22-16,0 0-49 0,-1 0-93 0,4-1-151 15,-1 2-284-15,-1 1-176 0</inkml:trace>
  <inkml:trace contextRef="#ctx0" brushRef="#br0" timeOffset="737075.2088">12521 7730 1 0,'0'-1'272'0,"-1"-3"38"0,1 3-135 16,-3-1-91-16,3 2-100 0,0 0-117 0,0 2-63 15,3-2-192-15,-3 4 280 0</inkml:trace>
  <inkml:trace contextRef="#ctx0" brushRef="#br0" timeOffset="738869.1628">9648 8190 1 0,'0'-1'0'0,"0"0"0"0,-1-1 0 0,1 2 0 16,0-1 0-16,-1-1 0 0,1 1 76 15,0 0 121-15,0 1-9 0,0 0-17 0,0-2-15 16,0 1-29-16,0 0-11 0,-1 1-20 0,1 0-14 16,0 1-13-16,0-1-14 0,-1 0-16 15,1 0-19-15,0 0-11 0,0 0-13 0,0 0-10 0,0 1-16 16,0-1-9-16,0 0 4 0,-2 2 8 16,-1-1 14-16,2 2 12 0,-1-2 2 15,0 1 1-15,-2-1 0 0,2 0 4 0,0 1-3 16,-2-1-1-16,1 2 0 0,2-2-2 0,-2 1 2 0,-1-1 0 15,1 1-1-15,0-1-2 0,0 0 0 16,-1 1-1-16,3-1-1 0,-2 0 4 0,-2 1-7 16,3-1-3-16,0 2-5 0,0-2-4 0,-3 0 3 15,4 3 1-15,-1-3 5 0,0 0 4 0,0 1 1 16,-1-2 4-16,2 0 3 0,-1 0 3 16,1 0 4-16,-2 0 6 0,2 0 7 0,1 0 7 15,0 0 7-15,0 0 4 0,0 0 1 0,0 0 1 16,0 0-3-16,0 0 1 0,0 0-2 0,0 0-2 15,0 1-11-15,0-1-13 0,0 0-14 16,0 1-17-16,0-1-8 0,0 1-4 0,0-1 8 16,0 2 10-16,-2 0 8 0,1-1 7 15,1 2-2-15,0-2 5 0,0-1-2 0,0 2 1 16,0-1 2-16,0 0 2 0,0-1 9 0,1 0 4 16,-1 2 11-16,2-2 12 0,-1 1 3 0,3 2 10 15,-2-2 5-15,2 0-2 0,1 1 12 0,-2-1-1 16,4 2-4-16,1-1-2 0,-3-1-8 15,7 1-3-15,-2 0-2 0,4-1-3 0,-1 0-8 16,4 0-7-16,-3-1-3 0,6 3-2 0,-1-3-2 16,2 0-1-16,-1 0-5 0,2 0-8 0,-3 0 2 15,3 0 1-15,-2 0 2 0,0 0 1 0,1 1-1 16,0-1-2-16,3 0-1 0,0 0 1 16,-2 0-2-16,4-1-2 0,-3 1-1 0,2 0-6 15,1 0 5-15,-1 0-1 0,1 0 1 0,-4 0 4 16,6 0-6-16,-3 0 0 0,3 0-1 0,0 0 0 15,-1 0 2-15,2 0-2 0,1 0 1 16,-2-3-4-16,2 3 1 0,0-1 3 0,1-1 0 16,0 2 1-16,0-2-3 0,2 1-3 0,0 1-2 15,-4-1 1-15,3 0 1 0,0-1 0 16,0 2 0-16,0 0-3 0,2-1 1 0,0 1 1 16,1 0-2-16,-3 0 3 0,1-2-4 15,-1 2-2-15,-1 0 4 0,4 0 0 0,-7 0 3 16,7 2 1-16,0-2-1 0,-1 0-3 0,-3 1 0 15,6-1 2-15,-2 0-2 0,2 0 3 0,1 0-3 16,-5 0 0-16,1 0 0 0,-2 0-2 0,1-1 4 16,0-1-1-16,0 2 2 0,-1-1-2 0,3 1 1 15,-1 0-1-15,-1-1 1 0,2 2 2 0,-3-2-3 16,0 1 0-16,0 0 0 0,-1 0-3 0,-2-1 2 16,-1 1 1-16,-3-1 1 0,-1 1 0 15,0-1 0-15,-2 1-1 0,-1-1 0 16,0 1 3-16,0-2-2 0,-3 2-2 0,2 0 0 0,-4-1-4 15,0 1 4-15,1 0 2 0,0-2 1 16,-1 2-3-16,-1 0 1 0,-2-1 0 0,3 0-2 16,-2 2 5-16,-1-2-3 0,1-1 0 15,1 2-1-15,-4-1-3 0,3-1 3 0,-1 1 0 0,-1 0 4 16,0 1 2-16,-1-1-3 0,-2 1 0 16,1-1 1-16,-3-1 0 0,-2 1 2 0,2 0 0 15,-1 1 1-15,-1-1-2 0,-3 1 4 0,1 0 2 16,-1 0 1-16,0 0-1 0,-1 0-6 15,0 0-2-15,0-2-4 0,3 2 1 0,-1 0 1 16,-1 0-2-16,3-1-1 0,-1 0-1 0,-1 1 2 16,0-1 0-16,-1 1 3 0,1 0 1 0,1-3-3 15,-2 3-1-15,1 0-2 0,-1 0 3 0,2-1 0 16,-3 1 1-16,0 0 0 0,-1 0-3 0,0 0 2 16,0 0 3-16,0-1 1 0,-1 2 3 0,1-1-2 15,0 0 0-15,-1 0-1 0,1 0 0 16,0 0 2-16,-3 1-1 0,3-1 2 0,0-1-4 15,-1 2-1-15,1-1-1 0,0-1-2 0,0 2 2 16,0-1-6-16,0 0-4 0,0 0-6 16,0-1-18-16,0 1-37 0,0 4-76 0,0-2-170 15,0 2-598-15,0 2-726 0</inkml:trace>
  <inkml:trace contextRef="#ctx0" brushRef="#br0" timeOffset="741972.905">3317 8278 1 0,'0'-2'0'0,"2"-3"42"16,-1 2 293-16,-1-3-37 0,1 2-50 0,-1 0-37 15,0 0-26-15,0 1-18 0,0-2-18 16,0-1-15-16,0 2-15 0,-1 1-17 16,0-2-12-16,1 0-8 0,-2-3-11 0,2 1-2 0,0 0-2 15,-1-1-4-15,1 1 0 0,-1 0-7 16,1-4-8-16,-1 1-8 0,1-2-8 16,-1 2-6-16,1-1-4 0,-3-1 3 0,3 0 1 0,0 1 3 15,-1-1-1-15,1 1-6 0,0 1-1 16,0-1 3-16,0 1-2 0,0-1 1 0,-2 2-5 0,2-1-2 15,-1 2-3-15,0 0 3 0,2-1-1 16,-2-1 0-16,1 2 0 0,-1 1-8 0,1 0 4 16,0 0-2-16,-1 0 1 0,1 0-1 0,0 2 0 15,-2-1-3-15,2 1-1 0,0 0 5 0,0 1-6 16,0 1 1 0,2 0 0-16,-2 0-6 0,0-1 4 0,0 0-1 0,0 2 0 0,1-1 1 15,-1 0-1-15,0 1-1 0,1 1 0 0,-1-1 2 16,1-1-2-16,-1 2 1 0,1 0-1 15,-1 0-2-15,0-1 1 0,0 0-1 0,0 1 0 16,2-1 1-16,-2 0 0 0,1 2-1 0,-2-1-1 16,2 1 1-16,-1 0-1 0,0 0 0 0,3-1-1 15,-3 1-6-15,1 0 3 0,0-1-2 16,0 1-1-16,0-2 5 0,-1 2-5 0,3-2 0 16,0 2 1-16,0 2-1 0,2-4 2 0,0 2 1 15,1 0 3-15,0 0-4 0,1 0 4 0,-1 0-2 16,1 0 1-16,2 0 4 0,1 2-2 0,-1-1 0 15,2 0 2-15,-2 1-2 0,1-1 0 16,2 1 0-16,-2-1-6 0,1 0-4 0,-1 0 0 16,1 1 0-16,0 1 7 0,-2-2 4 0,1 0 0 15,2 2 2-15,0-1 3 0,1 1-3 0,1-2 2 16,-1 1 0-16,2-2-3 0,-1 0 1 16,-2 2-1-16,2-1 0 0,-1 0-1 0,4 0 2 15,-2 0-1-15,3 2 0 0,-3 0 2 0,1 1-4 16,1-2 2-16,1-1 0 0,2 0 0 0,-1-1 1 15,2 1 0-15,-1-1-3 0,-1 1 0 16,1 1 4-16,2-2-2 0,-3 1 1 16,3 0 1-16,0 0-6 0,1 1 3 0,1 0 1 0,-2-1-1 15,-1-1 3-15,0 0-3 0,1 2 0 16,1-1 1-16,0-1 1 0,0 0-1 0,5 0 0 16,-5 0 2-16,5 1-4 0,-5-1 1 15,4 0 2-15,0 0-1 0,0-2 1 0,4 2 0 0,2-2-2 16,-1 2 0-16,1 0 1 0,0-1 0 15,-2 1 0-15,3-2 2 0,-5 2-1 0,5-2 0 16,-1 2-1-16,0-1 0 0,1 0 2 0,1 0 0 16,0-1-3-16,0 2 1 0,0 0-2 15,-2-1 2-15,1 1 2 0,-1-1 0 0,0 2 0 0,0-2-2 16,-1 0 2-16,-1 1-1 0,0-2 3 0,3 1-2 16,-1 1 2-16,2-1-2 0,-2 2-1 15,3-2 2-15,-4-1-1 0,1 1 3 0,4 0-3 16,-5-1 0-16,4-1-1 0,-1 2 0 0,-2 0 3 15,0 1-1-15,2-1 3 0,-1 0-1 16,6 2-2-16,0-2 1 0,-1-1-3 0,2 2 2 16,-1 0-2-16,0 0 1 0,1 0-1 0,0 0-1 15,-2-2 2-15,2 1 1 0,-1 1-1 0,1 0 1 16,0 0-3-16,1-2 1 0,1 1 1 16,3 0 3-16,-3-2 1 0,-2 2-2 0,1 0 0 15,-1 0-4-15,0 0 0 0,-1-1 2 0,-1 2-1 16,1-2 1-16,0 2-2 0,1 0 2 15,-1 0 0-15,1 0 0 0,-2-1 0 0,-3 2-1 16,2-1 0-16,1 0-2 0,-2 0 2 0,1 0 0 16,0 2 1-16,0-2 0 0,2 3-2 0,-4-3 0 15,4 0 0-15,0 0 1 0,1 0 2 0,0 0-2 16,0 0 0-16,4 1-3 0,-3-1 2 16,1 1 2-16,-2-1-1 0,0 0 1 0,1 1 0 15,-1-1-2-15,-1 2 1 0,2-2 0 0,-2 0 2 16,-1 0-3-16,1 1 1 0,-2 0-3 0,-2 0 0 15,2 1 3-15,1-1 0 0,0 1 0 0,-4 0 0 16,3-1-1-16,0 0 1 0,0 0-1 16,1-1 3-16,2 1-2 0,0 2-1 0,-1-1 0 15,1 0 0-15,-2 0 0 0,3-2 2 0,-1 1 0 16,4 0 2-16,-3 0 1 0,1 0-3 16,0 0 1-16,2-1 1 0,0 0-3 0,-3 1 1 15,4-1-1-15,1 1-1 0,1 1 1 0,2-2 2 16,-1-2 1-16,-5 4 1 0,4-2-3 0,-3 0-1 15,1 0 0-15,-3-2 1 0,4 2 0 16,-5 0 0-16,0 0 0 0,1 2-2 0,2-2 0 16,-1 0 2-16,0 1 1 0,1-1-1 0,-1 0 1 15,0 1-2-15,2 0-2 0,-2-1 2 0,-2 0 1 16,2 0-1-16,0 2 1 0,2 1-4 0,0-1 3 16,0-1-1-16,-4 0 1 0,1 0 5 0,-2-1-5 15,-1 1 0-15,0 1-1 0,-4-2-2 16,0 1 2-16,1-1 2 0,-1 1-1 0,3 0-2 15,0 0 2-15,1-1 0 0,-2 0 0 0,1 0 4 16,-2 0-3-16,2 0-1 0,0 1-1 16,1-1-2-16,-3 0 3 0,-1 0 0 15,-1 0 2-15,1 2-2 0,0-2 0 0,-1 0 0 0,-2 0 0 16,0 0 3-16,-1-2-4 0,0 2 0 16,-1 0 0-16,0 0-4 0,0 0 6 0,2 0 0 15,-1-1 2-15,-3 2-1 0,0-1-1 0,-1 0-1 16,-2 0 0-16,1-1 3 0,-3 1-2 0,3-1-1 15,1 1 0-15,-4 0-4 0,4 0 5 16,-2-1 0-16,-3 0 0 0,1 1 0 0,-1 0 0 16,0 0-1-16,-1 0 0 0,1-1 2 0,-2 1-3 15,2 1 1-15,-6-1-2 0,4 0-4 0,-1 1 6 16,-2-1 0-16,-1 0 1 0,-1 0 3 0,2 1-5 16,-3-1 0-16,3 0 1 0,-3 0-1 0,3 0 2 15,2 0 0-15,-4 0-1 0,4 1-4 16,-3-1 4-16,2 0-1 0,-4 0 2 0,0 1 5 15,0-1-7-15,0 0 1 0,-2 0-2 0,4 0 1 16,-6-1 1-16,1 1 1 0,1 0 1 16,-2 0-4-16,0 0 4 0,-1-1-1 0,0 1 1 15,-3 0 7-15,0-1-8 0,-4 0 1 0,3 1-1 16,-4-1-3-16,2 1 5 0,-2 0 0 16,1 0 0-16,0-2-4 0,1 2 2 0,-3 0 0 15,2 0 0-15,-3 0 5 0,1 0-5 0,0 0-3 16,1 0-1-16,0 0-3 0,1 0 4 0,-2 0 2 15,1 0 0-15,2 0-1 0,-1 0 0 0,1 0 0 16,0 0 0-16,0 0 5 0,0 2-4 16,1-2-2-16,-2 0 0 0,1 0-6 0,-1 0 8 15,2 1-1-15,-3 0 1 0,1-1 1 0,-2 1-2 16,-1-1-1-16,1 0 1 0,0 0 3 0,-1 0-3 16,2 0-1-16,-1 0 0 0,0 0-5 0,-1 0 5 15,-1 1 0-15,1-1-1 0,0 0 1 16,0 0-4-16,0 0-1 0,1 1 0 0,0 1 7 15,1-1-4-15,-1 1 3 0,0 0 0 0,2 2-8 16,-1-1 7-16,1 0 1 16,-1 0 0-16,2 2 3 0,-2 0-4 0,1 0-1 0,2 1 1 0,-1 1 1 15,-2 0 0-15,2 1-1 0,-2-1-1 16,1-2-4-16,-1 4 5 0,2-4 1 0,-2 2 1 16,0 1 1-16,0 0-1 0,-1 0-2 15,-1-3 0-15,2 2 3 0,-1 0-1 0,-1 1 0 16,1-1 0-16,0 0-5 0,1 2 5 0,-1-1 1 15,-1 0 2-15,0 0 1 0,1 1-3 0,0-2-2 16,2 3-2-16,-2-2 4 0,1 1-2 0,-1 1 2 16,-1 0-1-16,1-3-3 0,-1 3 3 0,1 0 0 15,-1-3 0-15,0 2 4 0,0-2-5 16,0 0 1-16,0-1-1 0,0 0 1 0,-1 0 2 16,1-1 0-16,-1 3-1 0,1-4-2 0,0 2 2 15,-1-1 1-15,-1 0 1 0,1 1 3 0,0 0-4 16,1-2-1-16,-2 0-2 0,2-1 1 0,0 1 2 15,-1-1-1-15,1 0 2 0,0-1-3 16,-1 0 1-16,1-1 1 16,0-1 0-16,0 2 2 0,0 0-2 0,0-2 1 0,0 1-3 0,0-1 1 15,0 1 2-15,0-1 0 0,0 0 1 16,0-1-2-16,0 2 2 0,0-2 1 0,0 1 2 16,0 1 5-16,0-2 2 0,0 1 1 15,0-1 1-15,0 1 2 0,0 0 0 0,0-2 4 16,0 2 2-16,0-1-4 0,0 1-1 0,0-1-10 15,0 0-22-15,0-1-29 0,0-1-53 0,-3-5-73 16,0 1-110-16,-4-1-239 0,-2 2-502 0,-4-3-463 16</inkml:trace>
  <inkml:trace contextRef="#ctx0" brushRef="#br0" timeOffset="742298.4834">12142 7909 1429 0,'-1'-1'454'0,"0"-3"-162"0,0 2-75 0,0-1-48 16,-1 2-29-16,0 1-32 0,0-1-28 0,1 1-30 15,1 0-27-15,0 1-19 0,0-1-17 16,0 1-7-16,0 3 5 0,-2-1 2 0,0 3 9 15,-3 2 6-15,-1 1 3 0,-1 4 4 0,-1-3 6 16,0 4 1-16,-2-3-1 0,0 5 3 0,-3-2-3 16,0-2-1-16,0 2 0 0,-2-1-4 0,3 0-2 15,2 0-2-15,-3 1 2 0,1-3 0 16,1 1 2-16,2-1 1 0,1-2-5 0,0 0 1 16,-1-2-6-16,3 1-19 0,0-3-42 0,-2 1-80 15,2-1-145-15,0 0-287 0,-1-3-507 0,1-2 135 16</inkml:trace>
  <inkml:trace contextRef="#ctx0" brushRef="#br0" timeOffset="742563.6955">11733 7871 858 0,'-3'-5'573'16,"-2"0"-154"-16,0-2-127 0,-1 4-70 0,4 1-49 15,-3 0-49-15,2 0-47 0,1 3-33 0,-1 0-27 16,-1 2-18-16,1 1-6 0,-7 6 2 0,4 0 1 16,-2 2 3-16,0 1 3 0,-1 2-3 0,1 0 1 15,-1 2 0-15,0 0 0 0,0 2 3 16,0 0 2-16,-2 0 2 0,1 1 1 0,0-3-1 16,2 0 0-16,-2-2-1 0,2 2 3 0,-1-3-5 15,3-1-10-15,0-1-33 0,-1-3-60 0,4 1-110 16,-4 0-176-16,5-3-363 0,-2-2-603 15</inkml:trace>
  <inkml:trace contextRef="#ctx0" brushRef="#br0" timeOffset="742867.7929">11129 7852 80 0,'-4'-5'631'0,"2"-2"-95"16,-3-1-153-16,2 3-66 0,0 3-79 0,3 1-73 15,0 1-77-15,-1 1-78 0,1 0-43 0,-2 4-11 16,-1 0 9-16,-2 5 37 0,-1 2 15 16,-1 4 6-16,0-1 5 0,-1 0-3 0,-1 2-3 15,2 2 0-15,-5 0-3 0,3 2 4 0,-3 0 5 16,1 0-4-16,-2 3-2 0,2-4 0 15,-1 0-3-15,2 0-1 0,0-2-5 0,-1-6-4 16,3 3-7-16,-1-3-11 0,1 1-46 16,1-3-83-16,0 0-139 0,2-2-218 0,1 1-295 0,-3-2-119 15</inkml:trace>
  <inkml:trace contextRef="#ctx0" brushRef="#br0" timeOffset="743150.1412">10570 7902 335 0,'-1'-3'569'0,"-2"0"-136"0,0-1-86 16,3 1-83-16,0 3-80 0,0 0-77 15,-1 1-80-15,1 1-70 0,-1 1-15 0,0 1 6 16,-2 3 31-16,0 5 37 0,0-1 10 0,-3 3 6 15,0 2 3-15,0-1 0 0,-2 3 2 16,-1 1 3-16,1 1-4 0,-4-2 1 0,1 3-5 16,1 1-10-16,0 0 6 0,-1-3-2 15,2-1-2-15,2-2 1 0,-2-2-8 0,-1 1-9 16,1-1-24-16,0 0-72 0,1-5-123 0,3 3-218 16,-3-4-351-16,4-3-263 0</inkml:trace>
  <inkml:trace contextRef="#ctx0" brushRef="#br0" timeOffset="743572.6454">8865 7927 1 0,'1'-5'350'0,"2"0"120"0,3-3-65 0,-5 1-43 16,0 1-59-16,2 2-55 0,-1-2-44 0,-2 2-42 15,1 1-28-15,-1-1-23 0,0 3-23 16,-1 1-27-16,1 0-28 0,0 1-22 0,-2-1-27 16,2 2-18-16,0-2 1 0,-2 5 4 0,0 2 15 15,0 1 18-15,-4 4 0 0,2 1 2 0,-3 3 0 16,-2-2-2-16,3 3 0 0,-2-1 2 0,0 1-2 16,-2 0 1-16,1 2 3 0,3-1-3 15,-4-2 2-15,2 0 0 0,0-1-4 0,2-2-2 16,0 0-20-16,-1 0-45 0,4-1-86 0,0-2-125 15,-2 0-199-15,3-3-330 0,-4-2-300 0</inkml:trace>
  <inkml:trace contextRef="#ctx0" brushRef="#br0" timeOffset="743868.4104">8263 7912 897 0,'1'-4'583'0,"-1"0"-217"0,0-1-150 0,0 4-50 0,1 1-65 15,0 0-53-15,-1 1-41 0,0-1-31 16,0 3-6-16,1-1 5 0,-1 5 10 0,3-1 13 16,1 1 2-16,-3 3 3 0,1-2 9 15,-2 3 1-15,0 2 3 0,0 2 2 0,-2 0 3 16,-3 2 7-16,1 2 3 0,-3-2 1 0,1 3-6 15,-2-1-3-15,-2 0-4 0,0-1-5 0,1-3-5 16,-2 2-10-16,2-2-25 0,0-4-49 0,1 1-73 16,1-3-106-16,0-2-171 0,0 1-291 15,2-3-191-15</inkml:trace>
  <inkml:trace contextRef="#ctx0" brushRef="#br0" timeOffset="744243.0219">7157 7915 1 0,'4'-3'142'0,"4"-3"237"0,-1-1-21 0,-3 3-37 0,2 3-20 16,-4 0-53-16,-2 1-62 0,0 1-63 0,0-1-58 15,0 1-51-15,0-1-35 0,-1 2-14 0,1-1 4 16,-1 2 18-16,-3 2 25 0,3 2 22 16,-1 1 15-16,-1 4 6 0,-2-3 5 0,1 1-4 0,-4 3-7 15,4-3-6-15,-3 3-13 16,0 0-8-16,2 1-7 0,-3 0 0 0,1 0 8 0,3 1 2 15,-3-2 4-15,5 2-10 0,-1-4-8 0,-2 1-5 16,3-1-10-16,0-3-28 0,1 2-88 16,1-1-131-16,-1-2-199 0,2 1-308 0,0-1-217 15</inkml:trace>
  <inkml:trace contextRef="#ctx0" brushRef="#br0" timeOffset="744676.1777">5962 7881 435 0,'-2'-4'570'0,"-5"-2"-156"0,4-1-68 15,1 0-77-15,-3 2-58 0,3 2-56 0,1 0-42 16,-1 2-37-16,0 1-28 0,1 0-24 15,1 0-18-15,0 0-21 0,0 1-4 0,-2 3-3 16,0 0 5-16,1 3 11 16,-7 1 4-16,5 0 5 0,-4 4 0 0,4 0-1 0,-4 1 1 15,2 1 0-15,-2 1 1 0,2-1 5 0,-1 1-2 16,-1-1-3-16,4 1-6 0,-5-2-18 16,5-1-43-16,-2 0-81 0,0-2-115 0,3 1-169 15,-4-3-283-15,3 1-285 0</inkml:trace>
  <inkml:trace contextRef="#ctx0" brushRef="#br0" timeOffset="744973.3865">5359 7929 3 0,'0'0'333'0,"0"0"-180"0,0 2-129 0,0 0-28 0,0 3 7 15,-2 0 41-15,1 4 49 0,-3 0 16 16,2 2 11-16,-4 0-3 0,2 2-7 0,-1 0-12 16,0 3-23-16,-2 1-14 0,1-1-13 0,-2 2-8 15,0 0-2-15,2 2-4 0,-1-2 0 0,-2 0-3 16,4-1-2-16,-1-3-8 0,-1 0-13 0,2-3-24 15,-2-3-81-15,1 2-177 0,1-3-293 16,-2 0-100-16</inkml:trace>
  <inkml:trace contextRef="#ctx0" brushRef="#br0" timeOffset="745244.6628">4532 7997 1 0,'0'2'0'0,"1"-1"0"16,-1 3 0-16,0 1 0 0,-1 3 0 15,-1 1 159-15,1 3 4 0,-1 1-18 0,-1 0-17 0,1 2-18 16,-1 0-21-16,1 1-22 0,-2 1-25 0,-1-1-14 15,3 0 11-15,-2 2 11 0,0-3 18 16,2 1 7-16,-4 0-19 0,1-4-15 0,2-1-23 16,-3-2-29-16,3-1-59 0,-1-1-132 0,1-2-219 15,0-2-153-15,-1-1 574 0</inkml:trace>
  <inkml:trace contextRef="#ctx0" brushRef="#br0" timeOffset="745498.7447">3943 7992 1 0,'-2'2'0'0,"0"1"0"0,-2 2 28 15,2 4 94-15,-1-1 41 0,-1 5 13 16,0-2-17-16,-2 4-34 0,2 2-37 0,-3 0-29 0,1 1-14 15,-3 0-1-15,2 2-5 0,1-1-1 0,-1-3-5 16,1 2-9-16,0-4-11 0,2 0-14 16,-3-3-27-16,0 2-76 0,-1-3-135 15,-2 1-190-15,-5-3 74 0,0 0 355 0</inkml:trace>
  <inkml:trace contextRef="#ctx0" brushRef="#br0" timeOffset="745727.6402">3296 8002 1 0,'1'4'0'0,"-2"-1"0"0,-1 5 0 15,-2 0 0-15,1 3 0 0,-3 2 0 0,0 2 0 16,-1 2 0-16,2-2 0 0,-2 3 0 15,1-3 0-15,1 3 0 0,2-3 0 0,-1 0 0 16,2-3 0-16,0 1 0 0,1-2 0 0,1-2 0 16</inkml:trace>
  <inkml:trace contextRef="#ctx0" brushRef="#br0" timeOffset="746675.963">6336 7295 1 0,'0'-4'0'0,"1"-1"0"16,0-2 400-16,2 2-42 0,0 2-30 15,-3-2-35-15,1 1-47 0,-1 0-26 0,1 2-33 16,-1-1-31-16,0 2-27 0,0 0-27 0,0-1-33 16,0 4-21-16,0-2-20 0,-1 1-20 15,1 0-16-15,0-1-20 0,0 0-15 0,0 3 0 16,-1-1 9-16,1 3 16 0,-3 4 16 0,0 0 4 15,1 3 0-15,-2-1 3 0,-1 5-2 0,2-3 0 16,-3 5 3-16,3-2-2 0,-4 2-1 16,2-2 1-16,-2 0-2 0,4 0 0 0,-3-2 1 15,4 0-2-15,0-4-1 0,0 2 2 0,1-3 0 16,-1-1 1-16,4 0 3 0,-1-2-1 0,1-1 2 16,0 0 3-16,-1-1 2 0,3 0 3 15,1 0 6-15,1-2 6 0,2 0 1 0,3-1 3 16,3 1-1-16,-2-4-4 0,7 1-4 0,-5-3-5 15,5 3-5-15,-1-3-3 0,-1-2 0 16,-1 5 0-16,0-3-1 0,-3 0 2 0,-2 2-1 0,-1-1 1 16,-3 1-1-16,-3 0 1 0,3 1 2 15,-4-2-1-15,-1 3 2 0,2-2-1 16,-4 1-2-16,0 2 0 0,0-1-4 0,0-1-7 0,0 1-19 16,0-3-30-16,-2 2-42 0,2 0-69 0,0 0-125 15,0-1-182-15,0-1-312 0,2-3-231 16</inkml:trace>
  <inkml:trace contextRef="#ctx0" brushRef="#br0" timeOffset="747022.6025">6286 7174 1 0,'-2'-6'342'16,"-4"1"143"-16,3-2-102 0,2 2-64 0,1-1-72 16,1 1-57-16,0 1-64 0,3 0-52 0,1 0-40 0,4 0-21 15,2-3-1-15,1 2 0 0,3-1 3 16,0 2-2-16,3-2-4 0,-4 3 0 0,5 0-2 16,-1 1-4-16,-1 0 1 0,-2 1-1 0,2 0 0 15,-3 1 1-15,-1-1 0 0,1 1-2 16,-2 0-1-16,-1-2 0 0,-3 4 0 0,-3-2 0 15,3 1 2-15,-5 0-1 0,2-1 0 0,-3 0 0 16,-1 0-2-16,-1 0 2 0,1 0-1 0,-1 0-2 16,0 0-2-16,0 0 1 0,0 1-1 15,0-1 0-15,0 3-6 0,2-1-18 0,-2 0-38 16,0 2-76-16,-2 1-118 0,0 0-163 0,-3 2-225 16,-1 1-100-16</inkml:trace>
  <inkml:trace contextRef="#ctx0" brushRef="#br0" timeOffset="747391.6484">6259 7302 1 0,'1'1'0'0,"-1"-1"0"0,2 0 0 15,-1 0 118-15,0 0 117 0,0 1-47 0,0-1-32 16,3 2-7-16,0-1 21 0,-1 1-14 15,3-1-16-15,-1 3-18 0,2-3-15 16,4 0-16-16,-1 0-12 0,0 0 1 0,0-1-8 0,-1 2-6 16,1-1-4-16,0-1-4 0,-1 0 3 15,1-1 1-15,2 1-2 0,-1-2-9 0,-1 0-8 16,2 1-6-16,-2-3-7 0,-1 2 0 0,1 1-6 16,-2 0-3-16,-3 0-1 0,2-1-6 0,-1 1 2 15,-2 0-2-15,-3 1-1 0,1 0-1 16,-1-1 0-16,-1 1-2 0,0 0 1 0,0 0 3 15,0 0-4-15,0 0 1 0,-1 1-1 0,1-1-5 16,-1 0 0-16,1 0-1 0,0 0-4 0,0 1-6 16,0-1-10-16,0 0-11 0,-1 1 2 15,1 3 1-15,0 2-46 0,-2 2-198 0,-1 4-529 16,-3 2-619-16</inkml:trace>
  <inkml:trace contextRef="#ctx0" brushRef="#br0" timeOffset="837656.5384">10106 9803 1 0,'-1'-1'0'0,"1"0"0"16,-1-1 0-16,0 0 128 0,0 1 122 0,1 1-37 15,0-1-36-15,0 1-26 0,1 0-22 0,-1 0-4 16,0 0 3-16,0 1-5 0,1-1-10 0,-1 0-19 16,0 0-24-16,0 1-16 0,0-1-14 15,0 2-5-15,0-2-5 0,0 0-4 0,0 0-4 16,0 0-5-16,0 1-2 0,1-1-7 0,-1 0-3 16,0 0-2-16,0 0-5 0,1 0 3 0,-1 0 8 15,1 1 7-15,3-1 12 0,-1 1 9 0,3-1 4 16,-1 1 4-16,0 1 6 0,2-1 1 15,2-1 0-15,6 0-2 0,0-1-7 0,3-1-3 16,2 1-4-16,0-1-4 0,3-1-6 0,-1 2-5 16,4-1-6-16,-5 1-3 0,2 0 0 0,-3-1 0 15,0-1 0-15,-1 2-1 0,0 0-4 16,-5-1 0-16,5 1 0 0,-7 1 1 0,4 0 1 16,-4-1 0-16,-2-1-2 0,-1 2 0 0,-5-1 3 15,2 1-1-15,-4 0 4 16,-1 0 4-16,0 0 1 0,-1 0 6 0,0 0 2 0,0 0 0 15,-1 0-4-15,1 0-7 0,0 0-7 0,0 0-4 16,0 0-1-16,0 0-1 0,-1 0-1 16,1 0 1-16,0 0-5 0,0 0 3 0,0 0 0 15,0 0 0-15,0 0-1 0,0 0-6 0,0 0-11 16,1 0-5-16,0 1-21 0,2 2-35 0,3-2-57 16,2 2-81-16,-1-1-147 0,2 3-332 15,1-3-585-15</inkml:trace>
  <inkml:trace contextRef="#ctx0" brushRef="#br0" timeOffset="838223.1768">11114 9786 1 0,'0'-3'116'0,"0"1"341"15,0-1-69-15,-2 0-67 0,2 2-36 0,0 0-63 16,2 1-48-16,-2 0-51 0,0 0-53 0,0 1-39 16,1-1-25-16,-1 1-12 0,0-1-7 15,0 0 2-15,1 0 12 0,3 0 14 0,1 0 16 0,4 0 8 16,1 0 1-16,1-1-1 0,4 0-1 16,-1 1 0-16,2-2 0 0,0 0-4 0,4 1-5 15,-1-3-2-15,0 2-5 0,-1 1-1 0,0 0 0 16,-1-1-5-16,-2 1-3 0,2 1-3 15,-1-1-2-15,-1 1 0 0,-2 0 0 0,-1-1 2 16,-2 1-5-16,1-1 3 0,-1 1-2 16,-1 0-1-16,-4 0 2 0,1 0-2 0,-3 0 0 15,-2 0 0-15,4 0-1 0,-4 1 1 0,-1-1 4 16,0 0 0-16,1 0 0 0,-1 0 0 16,0 0-3-16,0 0 0 0,0 0 1 0,0 0-5 0,0 0 1 15,0 0-2-15,0 0 0 0,0 0-2 16,0 0 2-16,0 0 2 0,2 0-4 15,-1 0 3-15,1 1-5 0,2-1-4 0,-1 1-3 0,1 0-22 16,2 1-26-16,-1-1-53 0,2 1-91 0,2 2-133 16,0-2-308-16,3 0-746 0</inkml:trace>
  <inkml:trace contextRef="#ctx0" brushRef="#br0" timeOffset="838745.029">11952 9768 1 0,'1'0'0'0,"0"0"0"0,1-1 261 0,-2 1 93 16,0 0-42-16,0 1-65 0,0-1-67 15,1 0-49-15,-1 1-31 0,0-1-14 0,1 1-8 16,-1-1-4-16,1 0-5 0,1 0-3 0,-1 0 5 16,4 1-4-16,-3-1 1 0,3 0 0 0,3 0-2 15,-2 0-2-15,4 0-4 0,1 0-8 0,2 0-4 16,2-1-5-16,-4 1-4 0,2-1-4 16,3 0-2-16,-3 1-6 0,3-1-3 0,3 1 2 15,-2-3-3-15,5 3 8 0,-3 0 0 0,3 0-2 16,0 3-1-16,2-3-8 0,-4 0 0 0,3 0-4 15,-2-3 2-15,3 3-2 0,-1 0-3 16,-2 0 4-16,1 0-5 0,-4 0-2 0,0-1 0 16,0 1-3-16,-3 0-1 0,-3 0 5 0,2-1 0 15,-4 1-2-15,0-1 4 0,-4 0-5 0,3 1 0 16,-6-2 5-16,0 2-8 0,0 0 4 16,-3 0-1-16,1 0-3 0,-1 0 5 0,-1 0-4 15,1 0 1-15,0 0-3 0,0 0 1 0,0 0-4 16,0 0 1-16,0 0 4 0,0 0-6 0,-2 0 5 15,2 0 1-15,0 0-6 0,0-1 4 16,0 1-2-16,0 0-2 0,0 0-5 0,0 0-15 16,0 0-35-16,0 1-47 0,0 1-89 0,2 1-148 15,-1 2-507-15,-1 0-706 0</inkml:trace>
  <inkml:trace contextRef="#ctx0" brushRef="#br1" timeOffset="906604.3287">12527 12459 1 0,'0'-2'0'0,"-1"0"0"0,1 0 0 16,0 1 0-16,-1 1 0 0,1 0 0 0,0 0 0 15,-2 0 0-15,2 0 0 0,0 0 0 0,0-1 0 16,0 1 0-16,0-1 0 0,0-1 0 0,0 2 0 16,0 0 3-16,0 0 71 0,0 0 13 15,-1-1 12-15,1 1 6 0,0 0 2 0,0 0-2 16,0 0 5-16,0 0 3 0,0 0-3 0,0-1 1 15,-1 1-8-15,1 0-5 0,0-2-7 0,-1 4-10 16,1-4-14-16,-3 2-9 0,3 0-2 16,-1 2-1-16,1-2 2 0,-1 0-7 0,1 0-8 15,0-2-7-15,0 2-3 0,-1 0-1 0,1 0 0 16,0 0-2-16,0 2-4 0,0-2-5 16,0 0-2-16,0 1-4 0,0-1 3 0,0 0 3 15,0 0 5-15,0-1 6 0,0 1 3 0,0 0 3 16,0 1-2-16,0 0-1 0,0-1 1 0,0 0-3 15,0 0-1-15,0 0-3 0,0 0-4 16,1 0-2-16,-1 0-5 0,0 0 1 0,0 0-4 16,1 0-1-16,-1 0-3 0,0 2-3 0,1-2-1 15,-1 0-3-15,0 0-1 0,0 0-3 0,3 0-2 16,-3 0-3-16,0 0 2 0,1-2 5 0,-1 2 4 16,1 0 6-16,0 2 4 0,1-1 0 15,-1-1 0-15,3 0-2 0,1 1 1 0,-3-1-2 16,2 0-1-16,0 0-1 0,-2 1-2 0,3-2 1 15,-1 2-1-15,-1-1 1 0,1 0-3 0,-1 1 0 16,0 0 0-16,3-1 0 0,-4 2 2 0,4-2 0 16,-2 0-1-16,0 0 2 0,0 0-3 15,-2-3 3-15,3 3-1 0,-1 0 1 0,2-1-2 16,-1 3-3-16,0-3 1 0,0 1-2 16,-2 0 1-16,3-1 0 0,-3 1-1 0,5-1 0 15,-5 1-2-15,4 0 2 0,-1 0-1 0,-1 0 1 16,2 0 1-16,-2 0-4 0,3 0 2 0,-3 0-2 15,0 1 2-15,2-2 0 0,-3 1 0 0,0 0 0 16,1 0-2-16,-2 0 1 16,3 0-1-16,-2 0 2 0,3 0 0 0,-4 0-2 0,5 0 2 15,-3 0-2-15,0 0 2 0,2-1 1 0,-2 1-1 16,3 0 0-16,-1-1-2 0,-1 1 1 16,2 0 1-16,-2-2-1 0,-1 2 2 0,2 0-2 15,-1 0 0-15,1 0-2 0,-1 0 3 0,-2-1 0 16,2 0-1-16,-1 1 1 0,0 0-2 15,1 0-2-15,2 0 3 0,-4 0-1 0,1 0 1 16,0 0 0-16,1 0-2 0,-1 0 0 0,0 1 0 16,2-2 3-16,-2 1-2 0,3 1 1 0,-4-1-2 15,2 1-1-15,-1-1 2 0,1 0 0 16,-1 0 2-16,1 0 0 0,3 0-2 0,-3 0 0 0,0 0 0 16,3-1 2-16,-4 1-2 0,1 0 2 15,2 0-2-15,-2 1-3 0,0-1 2 0,0 0 1 16,-1 0 2-16,3 0 1 0,-5 0-3 0,5 0 0 15,-3 0-2-15,0 0 2 0,0 0 1 16,0 0 0-16,-1 0 0 0,2 2-3 0,-3-4 3 16,4 2 0-16,-2 0 1 0,0-1 3 0,-2 1-4 15,3 0-2-15,-1-1 1 0,1 1-2 0,0-2 3 16,0 2 0-16,2 0 0 0,-1 0-4 16,-1 0 3-16,2 0-1 0,-3-1 1 0,2 1 5 15,0-2-6-15,0 1 2 0,-1 1-1 0,3-1-2 16,-1 1 2-16,-1 0 2 0,-1 0-1 0,2-1-2 15,-1 1 1-15,0-1 0 0,1 1 1 16,0-2 5-16,-1 2-6 0,-1-3 2 0,1 3-3 16,-3-2-2-16,3 2 4 0,-3-1 0 0,4 1 1 15,-3 0-4-15,0-1 2 0,-1 1 0 0,2 0-1 16,-1-1 6-16,0 1-5 0,1 0-1 16,0 0 0-16,1 0-4 0,-2 0 6 0,2 0-1 0,1 0 1 15,-1 0 1 1,3 0-3-16,-3 0 0 0,2 0 1 0,0-2 3 0,1 2-3 0,1 0 1 15,-2-1-2-15,2 1-4 0,-1 0 5 0,1 0 0 16,0 0 1-16,-1 0 0 0,4 0-1 0,-3 0-1 16,1 0 0-16,0 0 3 0,-1 0-2 15,-2 1 1-15,2-1-1 0,-1 0-6 16,0 2 7-16,-1-2-1 0,-2 1 2 0,2-1 1 0,-2 0-4 16,4 1 0-16,-2 0 0 0,0-1 4 15,2 2-3-15,-2-2 0 0,1 0 1 0,1 3-6 16,-1-3 5-16,0 2-1 0,5-1 3 0,-2-1 3 15,0 1-5-15,2-1 0 0,0 1 0 16,-2 0 2-16,5 1-2 0,-3-2 3 0,2 1-1 16,0-1-5-16,-2 0 5 0,2 2 0 0,1-2-1 15,-3 1 7-15,3 0-6 0,-3-1 0 0,3 2-1 16,0-1 0-16,-3 0 3 0,1 0 1 0,-2 0-2 16,2 0-3-16,-1 1 3 0,1 0-1 0,0-1 2 15,-2 0 2-15,1 0-3 0,1 1 0 16,-2-1-3-16,0 0 0 0,0 0 2 0,-1 0 2 15,2 0-1-15,0 1-3 0,0-2 4 0,-2 0-2 16,6 1 3-16,-3 0 6 0,-1-1-6 16,1 0 0-16,-2 2-1 0,2-2-4 0,-2 1 7 15,2-1-3-15,-1 0 3 0,-1 0-2 16,2 0 1-16,-2 0 0 0,1 0 0 0,-1 0 5 0,3 0-6 16,-4-1 1-16,4 1-3 0,-4 0-1 0,4 0 2 15,-3 0 2-15,4-2-1 0,-5 1 1 16,6 1-3-16,-1 0 0 0,1 0 0 0,-4 1 4 15,4-1-4-15,0 0 0 0,-1 0-3 0,2 2-4 16,-3-2 7-16,2 1 0 0,0 0 0 16,1-1 0-16,-1 0-2 0,2 1 1 0,-2-1-1 15,0 1 4-15,0-1-3 0,-3 0 1 0,4 1-3 16,-2-1-4-16,3 0 6 0,-1 3 1 0,0-3 0 16,-1 0 1-16,1 0-3 0,-2 0 0 15,-2 0 0-15,2 1 3 0,-1-1-3 0,-2 0 0 0,2 1-1 16,-3-2-4-16,4 2 6 0,-6-1-1 15,5 0 2-15,-2 0 1 0,2 1-3 16,-4-1-1-16,4 0 0 0,-4 1 4 0,5-1-3 16,-5 0 0-16,4 0 0 0,-4 0-3 0,4 0 5 15,-4 0-2-15,4 2 4 0,-5-2 1 0,0 0-3 16,4 0-2-16,-5 0-1 0,2 1 2 0,-3-1 0 16,6 0 0-16,-4 0 0 0,-1 0-4 15,2 0 4-15,-2 0-2 0,4 0 3 0,-3-1 1 16,-1 1-2-16,5 0-1 0,-3 0-2 0,-1 0 1 15,0 0 1-15,3 0 2 0,-2-2-2 0,-2 2-3 16,5 0 3-16,-2 0-1 0,-2 0 3 0,3 0 1 16,0 0-4-16,0 0 0 0,0 0 0 15,2 2 0-15,-3-1 0 0,2-1 2 0,-3 1-3 16,-3-2 0-16,1 2 1 0,1-1-1 0,-2 1 4 16,0-1 3-16,0 0-6 0,0 0 3 0,-1 0-4 15,1 1 1-15,-3-1 3 0,-2 0-2 16,3-1 2-16,1 1-1 0,-2-1 0 0,-3 1-1 15,3-1 2-15,-4 1 3 0,4-1-3 0,-1-1 0 16,1 2-1-16,-1-1-2 16,-2 1 2-16,2-1 1 0,0 1-1 0,0-2-2 0,-2 2 1 0,5-3-1 15,-3 3 0-15,1 0 3 0,1-1-3 16,0 0 2-16,2 0-3 0,-1 0-2 16,0 1 3-16,-3-1 0 0,4 1 2 0,-1 0-1 15,1-2-2-15,-1 2 0 0,0 0 1 0,-1 0 3 16,0 0-3-16,-2 0 0 0,4 0 0 0,-3-1-3 15,-1 1 3-15,5 0 1 0,-2 1-1 0,0-2 0 16,0 1 0-16,2 0-1 0,0 0 1 0,0 1 1 16,1-1-1-16,0 0 2 0,-1 0-4 15,-1 0 2-15,1 0 0 0,2 0 0 0,-3 0 4 16,1 0-2-16,1 0-1 0,2-1-1 0,-2 1-1 16,-1 0 3-16,0 0-2 15,1 0 0-15,-1-1-2 0,4 1-1 0,-4 0 3 0,1 0 1 0,-1 0 1 16,2 0 0-16,1 0-2 0,-2-2 1 15,-1 2-2-15,5 2 1 0,-3-2 1 0,-1-2 0 16,0 2-1-16,2-1-2 0,-3 1 2 0,1 0-2 16,-1 0 4-16,0-1 1 0,0 1-3 15,4 0 1-15,-4-1-1 0,1 1 0 0,-1 0 0 16,1-1 2-16,1 1-1 0,0-1-3 0,1 1 4 16,-4 0-4-16,1 0 3 0,5 0 2 15,-5-2-3-15,1 2 0 0,-1 0-2 0,4 0 2 16,-2 0-1-16,-1 0 2 0,1 0 0 0,1-1-2 15,-1 1 2-15,-1 0 0 0,-2 0-1 0,4 1 4 16,-3-1-5-16,2 0 0 0,-1 0-1 0,-1 0 1 16,3 0 1-16,-2 0 0 0,-1 0 1 0,1 0-1 15,-1 0 0-15,0 0 1 0,-2 0-2 16,1 2 4-16,2-4-2 0,-3 2-1 0,1 2-1 16,0-2-1-16,1 0 1 0,-2 1 1 0,1-1 2 15,0 0-3-15,1 0 2 0,-2 0-1 16,1 0 0-16,-1 1 2 0,0-1-2 15,2 0 0-15,-2 0 0 0,-2-1-2 0,0 2 2 0,3-2 0 16,-1 1 2-16,-1 0-2 0,-3-1 2 0,4 1-2 16,-3 0 2-16,-1 0-1 0,4-2-2 15,-2 2 3-15,-3-1-3 0,3 1 2 0,-3 0 0 16,4-1 0-16,0 0 0 0,-4-1 0 0,3 0 0 16,-1 2-1-16,0 0 0 0,0 0 2 0,-1-1-3 15,0 0 1-15,0 1 1 0,-2-1-1 0,1 1 3 16,-1-1 1-16,1 1 2 0,0-1-2 15,-2-1 0-15,1 1-1 0,0 0-1 0,-1 1 1 16,0 0-1-16,1 0-1 0,0-2-1 0,-1 2-2 16,0 0 1-16,-1-1 1 0,4 1 2 0,-3-2-2 15,-1 1 1-15,1 0 0 0,1 1-2 0,0-1 2 16,0 1 0-16,-2-1-1 0,2 1-1 16,0-2-1-16,-1 2 3 0,0 0 0 0,2 0 1 15,-1 0 0-15,-1-3-2 0,-1 3 0 0,2 0-1 16,0-2 1-16,-1 2-1 0,0 0 1 0,-1 0 0 15,2-1-1-15,-1 1 3 0,0 0-1 16,0 0-1-16,-1 0 3 0,4-2-4 0,-2 2 1 16,-1 0-2-16,3-2 2 0,-1 4-2 0,0-4 2 15,0 2 0-15,-1-1-2 0,3 1 4 16,-2-1-2-16,2 1 1 0,-2 0 1 0,2-1-3 16,-1 0 1-16,4 1-2 0,-3 0 2 0,-1 1-3 15,3-1 3-15,1 0 1 0,-3 0-3 0,1 0 4 16,1 0-2-16,-3 0 0 0,2 1 2 15,-1-1-2-15,-1 0 0 0,1 0-2 0,1 1 2 16,-1 0-2-16,-1-1 2 0,1 0 1 0,-2 0-2 16,1 0 3-16,-1 2-1 0,1-2 0 0,-2 0 1 15,-1 0-2-15,-1 0 0 0,2 0-2 0,-2-2 1 16,1 4 0-16,-1-2 3 0,-1-2 0 16,3 2-2-16,-1 0 3 0,-1-1-2 0,1 1-1 15,0 0 1-15,1 0-4 0,2 0 3 0,-3 0-1 16,2 0 0-16,0 0 1 0,-1 0-1 0,0 0 2 15,1-1-1-15,-2 1 2 16,0-1-2-16,2 1 0 0,-1 1 2 0,-1-1-5 0,3 0 2 16,-1-1 0-16,0 1-1 0,2 1 3 0,0-1 0 15,-1 0 0-15,-1 0-2 0,1-1 4 16,-1 1-3-16,2 0-1 0,0 1 2 0,0-1-4 16,2 0 3-16,-3 0-1 0,2-1-1 0,2 2 4 15,-2-1-2-15,0 0 2 0,0 0 0 16,3-1-1-16,-3 1-1 0,-1 0-2 0,1 0 3 15,4 0-3-15,-3 0 2 0,1 0 0 0,-1 0 0 0,1 0 0 16,1 0 0-16,-1 1 2 0,2-1-2 16,-1-1 2-16,3 2-2 0,-2-1-2 0,0 1 3 15,-1 0-6-15,2-1 5 0,-2 0 0 0,2 0-2 16,-2 0 4-16,2 0-1 0,-1 0 0 16,-2 0 0-16,-1 0 1 0,3 2-3 0,-2-2-1 15,-1 0 4-15,0 1-8 0,0-1 6 0,1 0 2 16,-1 1-4-16,0-1 6 0,0 0-3 0,-3 0 0 15,2 0 0-15,-2 0 0 0,-1-1 0 16,-1 1 0-16,-3 0 1 0,3 0-2 0,-3 0 5 16,0 0 1-16,0 0 1 0,0-1 5 0,0 1-5 15,0 0 0-15,0 0 1 0,0 0-3 0,0 0 1 16,0 0-2-16,0 0 1 0,0 1-1 16,0-1 1-16,0 0 0 0,0 0-2 0,0-1 2 15,0 1-4-15,1 0 0 0,-1 0 1 0,0 1-4 16,0-1 2-16,0 0 0 0,0 0-2 0,0-1 0 15,0 1 2-15,1 0 1 0,1-2-2 16,-2 1 5-16,1 1-4 0,0 0-2 0,0-1 2 16,0 1-5-16,1 0 3 0,1 0-1 0,-1-1 0 15,1 0 2-15,-1 1 0 0,1 0 1 0,0-2-1 16,2 2 5-16,-1-1-4 0,-1 1-1 0,0 0 2 16,2 0-6-16,-1-1 3 0,2 0 1 0,0 1-1 15,1 0 7-15,3 0-4 16,-2 0 0-16,1-1-1 0,0 1 0 0,2-1 1 0,0 1-3 15,0 0 4-15,0 1-8 0,2-1 5 16,-2 1 0-16,1-1-1 0,2 0 4 0,-3 0-2 16,2 1 2-16,-5-1-2 0,2 0 4 0,0 1-3 15,-1-1-3-15,-1 0 3 0,-2 0-7 0,2 0 7 16,-1 0-2-16,-4 0-1 0,4 0 7 16,-2 0-5-16,2 0 1 0,-3 0 1 0,2 1-1 15,-1-1-1-15,-1 0-2 0,-2 0 2 0,0 0-5 16,0 0 5-16,2 0 1 0,-2 0-2 0,1-1 6 15,-1 1-5-15,3 0 1 0,-2 0 0 0,1 0-1 16,0 1 0-16,0-1-2 0,2 0 2 16,-2 0-4-16,2 0 5 0,0 0 0 0,0 0-2 15,1-1 6-15,-1 1-5 0,2 0 1 0,-1 0 0 16,-2 3-3-16,3-3 2 0,0 0-2 0,-1 0 2 16,0 0-2-16,2 0 2 0,-2 0 1 0,0 0-1 15,0 0 5-15,3 0-4 0,-3 0 0 16,1 0 1-16,-2 1-4 0,1-1 2 0,0 0 0 15,-1 0-1-15,0-1-2 0,-1 1 3 0,1 1 2 16,0-1-3-16,0 0 5 0,0 0-5 0,2 1 1 16,0-1 2-16,1 1-6 0,1-1 4 15,0 1-2-15,1-1 1 0,-1 0 2 0,0 0 0 16,-1 0 0-16,2 0-1 0,-1 2 3 0,-2-2-3 16,1 0 0-16,4 0 1 0,-3 1-5 15,-2-1 4-15,1 0 0 0,1 0 0 0,0-1 2 16,-2 1-2-16,1 0 2 0,-1 0-3 0,1 0 3 15,-2 1-3-15,2-1 1 0,-3 0 1 16,1 1-4-16,0-1 3 0,1 0 0 0,-1 0 0 16,-2-1 2-16,0 1-2 0,0 1 2 0,1-1-2 15,0 1 0-15,-1-1 0 0,3 2-2 0,-3-2 4 16,1 0-4-16,0 0 2 0,-1 3-1 0,2-3 0 16,1 0 2-16,-1 0 0 0,1 0-1 0,-1 0 0 15,1 3 1-15,0-2-1 0,2-1-1 16,-2 1 3-16,3-1-4 0,-2 1 2 0,1-1 1 15,-1 0-3-15,0-1 5 0,-1 2-3 0,1-1 1 16,1 2 0-16,-3-1-3 0,2-1 2 16,-2 0-1-16,2 0 2 0,0 0-3 0,-2 0 3 15,1 0-1-15,2 0-2 0,-3 0 5 0,1 0-3 16,1 0 2-16,0 0-1 0,0 3-1 16,0-3-1-16,2 1 1 0,-1-1 0 0,-1-1-1 15,0 2 1-15,2-1 1 0,-3 2-3 0,2-2 4 16,0 0-2-16,-1 1 1 0,3 0 1 0,0 1-4 15,-2-1 2-15,1 1-1 0,0 0 1 0,-1-2 0 16,2 1 1-16,0-1 1 0,-4 0-4 0,3 0 4 16,-1 1-2-16,0-1-1 0,0 0 3 15,-2 3-3-15,1-3 1 0,-1 0-1 0,-2 0 0 16,3-2 3-16,-1 2-2 0,-1 0 2 0,1-1-3 16,-2 1 1-16,4-1 1 0,-3 1-1 15,1 0 1-15,-2 1-2 0,3-1 1 0,-2-1-2 16,1 1 2-16,-2-3 2 0,1 3 0 0,0-2-1 15,0 2-1-15,-1 0-1 0,2 2-1 0,-1-2 2 16,2 2 0-16,-3-1 0 0,2-1-1 0,-2 0 1 16,2 0-1-16,-3-3 3 0,2 5-1 15,-2-2 0-15,0 0-1 0,1 2-2 16,0-2 2-16,0 0-2 0,-1 1 3 0,0-1-1 16,-1 0 0-16,3 2-1 0,-3-2 1 0,0-2 2 0,0 4-2 15,-1-2 2-15,4 0-2 0,-4 1-1 16,2-1 1-16,-1 0-1 0,0 0 3 0,0 1-2 15,-1-1 0-15,1 0 0 0,0 0-2 0,0-1 2 16,3 1 0-16,-2 0 2 0,-1 0-2 0,1 1-2 16,0 0 2-16,-2-1-1 0,4 0 2 15,-5 0 1-15,2 1-2 0,1-1 0 0,0 0-2 16,0-1 2-16,0 1 0 0,1 0 2 0,-1 0-1 16,-1 1-3-16,2-1 3 0,1 0-3 15,1 0 3-15,-1-1 0 0,2 1-2 0,-1 0 1 0,3 0-1 16,-4 0 1-16,2 0 0 0,1 0 0 0,-1 1 1 15,1 0-2-15,-3 1-1 0,2-2 2 16,-2 0 0-16,2 0 2 0,1 0-2 16,-1 0 1-16,-3 1-1 0,1-1-2 0,0 1 3 15,-1-1-1-15,-1 0 2 0,0 2-2 0,0-2 0 16,-2 0-2-16,3 0 2 0,-2 0 3 0,2 0-3 16,-3 0 0-16,2 0-2 0,0-2 0 0,0 2 3 15,0 0 0-15,-1 0 1 0,1 2-2 16,-3-2-1-16,3-2 0 0,-1 2 0 0,0-1 4 15,0 1-2-15,2-1 2 0,-2 1-4 0,-1 0-3 16,1 0 3-16,0 0 0 0,-2 0 4 0,2 0-2 16,-1 0-1-16,-1 0-1 0,3-2 0 15,-3 1 2-15,1 1 0 0,0 0 1 0,0-1-3 16,1 2-2-16,-3-2 4 0,2 1-1 0,-1-1 2 16,2 1 0-16,-3-1-3 0,3 1-1 0,-2-1 1 15,2 1 4-15,-2-2-3 0,2 2 2 16,0-1-2-16,0 1-6 0,-2 0 6 0,1 0-2 15,0 0 4-15,0 0 0 0,1-1-2 0,-3 1 0 16,1-1-2-16,1-1 3 0,0 2 0 0,-2-2 1 16,0 2-1-16,-1 2-5 0,1-2 4 0,-1 0-1 15,0 0 3-15,0 0 3 0,0 0-4 16,0 0 0-16,0 0-1 0,0-2 0 0,0 2 3 16,0 0 0-16,-1 0 0 0,1 2-6 0,0-2 5 15,0 0-1-15,0 0 1 0,0 0 5 0,-1-2-6 16,1 2 1-16,0 0-2 0,0 0 0 15,-1 0 2-15,1 0-1 0,0 0 1 0,-2 0-5 16,2 0 3-16,0 2-2 0,0-2 2 0,-1 0 9 16,1 2-9-16,0-4 0 0,0 2 0 0,0 0-5 15,0 0 6-15,0 2-1 0,0-2 0 16,0 0-4-16,0 0 2 0,0 0-1 0,0 0 2 16,-2 0 5-16,2 0-6 0,0-2 1 0,0 2-3 15,0 0-1-15,0 0 4 0,0 0 0 16,0 0-2-16,0-2-1 0,0 2-4 0,0 0-4 0,0 0-5 15,0 0-3-15,-1-1-16 0,0 1-20 16,0-1-28-16,0 0-59 0,-3 1-83 0,-1 0-224 16,-4 1-498-16,2-2-450 0</inkml:trace>
  <inkml:trace contextRef="#ctx0" brushRef="#br1" timeOffset="910076.6072">20704 12893 1 0,'1'-2'0'0,"-1"0"0"0,1 1 0 0,-1-3 0 16,0 3 0-16,1 0 0 0,0 1 0 16,-1-2 0-16,2 1 0 0,-2 0 0 0,2 0 0 15,-2 1 0-15,0 0 54 0,0 0 80 0,0 0-11 16,0 0-4-16,0 0-5 0,0 0-7 0,0 0-5 15,0 0 2-15,0 0 4 0,0 0 5 0,0 0 5 16,0 0 0-16,0 0 2 0,-2 0-4 0,2 1-10 16,0-1-10-16,0 0-15 0,0 1-11 0,0-1-7 15,0 1-4-15,0-1 0 0,0 0 3 16,0 0 8-16,0 0 4 0,0 2 1 0,0-2 4 16,0 0-4-16,0 0-4 0,0 0-3 0,0 0-3 15,0 0-3-15,2 0-5 0,-2 0-4 16,0 0-8-16,0 0-5 0,-2 0-8 0,2 0-5 15,0 1-6-15,0-1-6 0,0 0-5 0,0 0-4 16,0 0-4-16,0 1 0 0,0-1-3 16,0 0-1-16,0 0 0 0,0 4 5 0,0-1 1 15,0 2 3-15,0 2 2 0,-2-1-3 0,2 3 2 16,-1 1 1-16,1 2 2 0,-1-1 2 0,1 2 2 16,0 0-2-16,-1-1-1 0,1 1 1 15,-1 2-3-15,1-2 1 0,0 2-2 0,-3 1-1 16,3-1-1-16,-1 0-1 0,-1 1-1 0,0-1 1 15,2 0-1-15,-2 1 0 0,-1-3-3 16,0 3 2-16,1-3-2 0,0 0 2 0,-1 0 1 16,-1-4-2-16,2 0-1 0,2 2-1 0,-2-3 1 15,0 0-1-15,1-1 1 0,-1-2 0 0,2 0-1 16,-1-1 1-16,1 2-2 0,0-2 2 0,-1 0 3 16,1-2-3-16,0 0 0 0,0-1 0 0,1-1-2 15,-1 1 1-15,0-1 0 0,0 0-2 0,0 0-4 16,1-1-15-16,-1 1-28 0,2-1-49 15,1 1-121-15,-1-2-488 0,7-1-933 16</inkml:trace>
  <inkml:trace contextRef="#ctx0" brushRef="#br1" timeOffset="913179.1022">12436 12814 1 0,'1'1'0'0,"-1"-1"0"0,0-1 0 0,2 1 0 16,-1 0 0-16,0 0 0 0,2 0 0 0,0 0 0 16,0-2 29-16,1 1 69 0,-2 1 4 0,3-1 0 15,-1 1-11-15,-2-1-14 0,2 0-3 16,-1 1-13-16,-1-1 2 0,1 1 4 0,-1 0-4 16,1-2 1-16,-2 2-7 0,4-1-3 0,-3 1-6 15,1 0-7-15,-2-1-3 0,1 1-9 0,0 0-4 16,-1-1-3-16,2 1-1 0,-2 1 5 15,0-1 2-15,0-1 2 0,0 1-4 0,1 0 1 16,-1 0 2-16,0 0 3 0,1 0 8 0,-1-1-3 16,0 1 0-16,3 0-2 0,-2 0-4 15,1 0 3-15,-2 0-3 0,3 0 0 0,2 0-3 0,-2 0 0 16,1 0-1-16,-2 1 0 0,4-1 4 16,-3 0-4-16,3 0 2 0,-2 0 3 0,2 0 0 15,2 0 2-15,-3 0 3 0,2 0-2 0,-1 0-3 16,3 0 0-16,-2-1-6 0,-1 1-2 15,1 0 0-15,0 0-3 0,1 0 1 0,0 0 2 16,2 0 0-16,-1 0 1 0,0 0 0 16,2 0-1-16,-2 0-1 0,1-1-1 0,6-1-3 15,-6 1-4-15,5 1-1 0,-2 0-2 0,2-1-1 16,-2-1-1-16,0 2-2 0,0 0 0 0,0 0-1 16,2-1 4-16,-1-2 0 0,0 1 1 0,0 1 0 15,-1-1-2-15,2 1 0 0,-3 0-2 0,4 0 2 16,-4 1-3-16,5-3-3 0,-3 1 3 15,1-1-3-15,0 2 0 0,0 0-1 0,2-2 1 16,1 2-2-16,-3-1 2 0,0 1 0 0,-1 1-1 16,1-1 3-16,-2 1 0 0,2-2-1 0,0 2 2 15,-1 0-2-15,3 0-1 0,-3 2 2 16,2-2-1-16,3 1-2 0,-3 0 0 0,3 1 0 16,-1 1-5-16,0-2 4 0,0 1 2 0,2-1-2 15,-2 2 5-15,3-2-3 0,1 2 0 16,2-3 2-16,-4 0-1 0,3 1 2 0,-2-1-1 15,2 0 1-15,-4 0-2 0,3 0 2 0,-2 0 2 16,3 0-3-16,-2-1 3 0,0 1-3 16,-1 0-3-16,1 1 2 0,1-1-2 0,1 0 1 15,-1 1-1-15,-1 0 0 0,1 1-2 0,0-1 1 16,-1 0 0-16,-1-1 1 0,2 0 3 0,2 1-1 16,-2-1-3-16,-3 3 0 0,2-3-2 15,0 0 2-15,2 1 0 0,-3-1 0 0,2 0-2 0,-3 0 2 16,2 0 2-16,2 0-1 0,0 0 3 15,1 0-2-15,1 0-1 0,2 0 2 0,-3-1-5 16,2 1 4-16,-1 0-1 0,1-3 0 0,1 3 1 16,-3 0-1-16,4 0 1 0,1 0-1 0,1-1 3 15,0 1-3-15,-1 0 2 0,1 0 2 16,1 1-9-16,-1-1 6 0,1-1-1 0,0 1-2 16,1 0 6-16,-4 0-3 0,3-1 0 0,0 1-2 15,-2-1 4-15,-1-1-3 16,4 2-1-16,-1 0 1 0,0 0-3 0,2-1 4 0,-3 1 0 15,-1 0 0-15,0 0 3 0,0 0-3 0,1 0 1 16,0 0 1-16,1-1 2 0,-1 1-2 16,1 0-3-16,1 1 2 0,2-1-7 0,-4 0 5 0,2 0 2 15,0 0 0-15,4 0 6 0,-3 1-4 16,3-1-1-16,-3 0 0 0,3 0-3 0,1 0 0 16,-3 0 0-16,5 0 2 0,-2 2-7 15,-4-2 6-15,2 0 0 0,-2 0-2 0,3-2 8 16,-1 2-5-16,2 2 1 0,-1-2-1 0,-2 0-1 15,-2 0 0-15,4 0-1 0,-2-2 3 0,3 2-6 16,1 0 5-16,-2 0 1 0,-2-1-2 0,3 0 7 16,-3 1-5-16,4 0-1 15,-1-1 1-15,1 2-3 0,-4-1 2 0,2 0 0 0,-3 0 1 0,0 0-4 16,1-1 3-16,-1 1 0 0,4 0-3 16,-6 0 6-16,0 0-5 0,1 0 0 0,0 0 1 15,-2 0-3-15,0 0 1 0,1 0 0 0,-1 0 1 16,3-2-4-16,-5 2 4 0,3 0-1 15,-1-1 0-15,2 1 5 0,-1-1-4 0,1 1-1 16,0 0 2-16,0 0-5 0,-4 0 2 0,3-1 0 16,-1-1 1-16,0 2 0 0,0-1 0 0,0 0 1 15,2 1-1-15,-2-1 2 0,0 0-1 16,2-1-1-16,0 2 1 0,1 0-5 0,-2-1 3 16,5 1 1-16,-3-2-1 0,2 2 2 0,-2 0-1 15,4-1 1-15,0 1-1 0,-1 0-4 0,1-1 4 16,0 1-1-16,-3-2 1 0,2 2 0 0,-3 0 0 15,-3-1-1-15,2 1-1 0,0-1 5 16,-2 1-4-16,-1 0 1 0,-3-1-3 0,0 1 4 16,-4 0-1-16,0-1-2 0,2 1 3 0,-1 0-6 15,-4 0 3-15,4 0 0 0,-1 0 0 0,-1-1 3 16,0 0-2-16,-3 1 2 0,5-1-2 0,-4 0 1 16,4 0-1-16,-2 1-2 0,3-2 4 15,-2 1-6-15,1-1 4 0,-2 1-1 0,0 0 0 16,-3-1 4-16,1 0-2 0,-4 1 1 15,3-1-1-15,-2 2-3 0,0-2 2 0,1 1-1 16,-3 0 2-16,5 1-4 0,-4-1 2 0,4 0 0 16,-2 0-1-16,-1-2 3 0,4 3-1 0,-4-1 1 15,2 1-1-15,-2 0-2 0,1 0 1 16,0 0 0-16,-2 0 1 0,2-1 0 0,0 1-1 16,1 0 0-16,0 0-2 0,0-1 6 0,1 2-3 15,1-1 2-15,-1 0-2 0,0 0-2 0,1 0 0 16,-2 0-1-16,0 0 3 0,0-1 0 0,2 1-1 15,-1 0 2-15,4 0-3 0,-3 0 2 16,3 0 1-16,-3 0-2 0,0 0 3 0,-1 1-5 0,1-1 2 16,-2 0-1-16,1 0 1 0,-2-1 2 15,0 0-1-15,-1-1 0 0,1 2-1 0,-1-1 0 16,-1 1 0-16,2 0 1 16,0-1 1-16,-3 1-3 0,3 0 1 0,-2-2-1 0,1 2 0 15,-1-3 3-15,-2 2-1 0,1 1 0 0,0-1-1 16,-1 1-2-16,2 0 3 0,-1 0 0 15,1 0 1-15,-3 1-2 0,2-2-1 0,-4 1 0 16,1-2 1-16,2 2 2 0,-5 0-2 0,2 0 3 16,-2 0-3-16,-3 0 0 0,3 0 0 0,-3-1 0 15,0 1 1-15,2 0-1 0,-4 0 0 0,2 0-1 16,-3 0 1-16,2-2 2 0,0 2-2 16,2 0 2-16,-4 0-2 0,5 0-1 0,-3 0 2 15,2 0-2-15,-1-1 2 0,0 1 1 0,1 0-2 16,1 0 0-16,0-1-1 0,-1 0 2 0,1 0-1 15,0 1 2-15,-1 0-2 0,1 0 0 0,0 0 0 16,1 0-1-16,1 0 2 0,-1-1-2 0,1 1 0 16,-1-1 2-16,0-1-2 0,0 1 2 15,2 1 0-15,-1 0-1 0,-1 0 1 0,2 0-3 16,-3 0 2-16,4 0-1 0,-1 0 2 0,-2 0 1 16,-1 0-2-16,3 0 0 15,-2-2-1-15,0 1 1 0,0 1 0 0,1 0 0 16,-1 0 1-16,-2 1-2 0,-1-1 1 0,3 0 0 0,0 0 0 15,-2-1 2-15,-1 1-2 0,3-3 0 0,-3 3-1 16,0 0 1-16,1 0 1 0,3 0-1 16,-6 0 1-16,3 3-3 0,-1-3 1 0,-1 0-2 15,3 1 3-15,-4-2 3 0,4 1-3 0,-4 1 1 16,1-1-2-16,-2 2-1 0,4-2 2 0,-5 0-1 16,0 0 2-16,1 1-3 0,0 1 1 15,-2-2-1-15,-1 0 1 0,1-2 3 0,0 2-3 16,-1 0 2-16,2 0-2 0,-2 2-1 0,0-2 1 15,0 0 1-15,0-2 2 0,0 4-2 16,0-2 0-16,0 0 0 0,1 0-2 0,2-2 4 16,-2 2-2-16,0 0 2 0,1 0-4 0,2 3-1 0,-1-3 2 15,-1 0 0-15,2 1 3 16,0 0-2-16,-2-1 0 0,2 0-4 0,-1 0 2 0,-1-1 1 16,1 1-1-16,5 0 3 0,-6 0-2 15,4 1 0-15,-3-1 1 0,2 0-1 0,-1 0 4 16,0-1 1-16,2 1-4 0,-5 0 0 15,3 0-2-15,-1-1 1 0,-1 1 1 0,-1 0 1 0,-1 0 1 16,0 2-6-16,0-2 6 0,-1 0-1 16,1 0 1-16,0 0 3 0,-1 0-5 0,1 0 0 15,-1 0-2-15,-1-1 0 0,2 1 0 0,0 0-2 16,-1 0-1-16,1 2-5 0,0-2 6 0,0 0-1 16,0 0 0-16,0-1-3 0,0 1-25 15,-2 1-30-15,1-1-59 0,0 0-88 0,1 1-190 16,-1 0-610-16,1-2-451 0</inkml:trace>
  <inkml:trace contextRef="#ctx0" brushRef="#br1" timeOffset="914257.292">20366 12412 1 0,'1'0'0'0,"-1"0"0"0,0 0 0 16,0 0 0-16,0 0 0 0,0 0 0 0,0 0 51 15,0 2 60-15,0-2-6 0,2 0 9 16,-2 0 20-16,0 0 28 0,0-2 24 0,0 2 3 15,0 0-20-15,0 0-28 0,1 0-26 0,-1 0-11 16,-1 0-5-16,2-2-12 0,-1 2-21 16,0 0-19-16,1-1-8 0,-1 1 2 0,0-2 2 15,2 2-4-15,-1 0-6 0,-1 0-11 0,3 0-10 16,0 0-3-16,-2 0 0 0,4 0 4 0,0 0 4 16,4 2 6-16,2-2 4 0,-1 0 6 15,1 0 4-15,4-2 0 0,0 2 3 0,2 0 1 16,2 0-4-16,-3 0 4 0,2-1-4 0,-1 1-1 15,0 0-1-15,1-1-8 0,-1 1-4 0,-3-1-1 16,4 0 2-16,-6 1 0 0,0 0 0 16,1-2-2-16,-5 2-6 0,1 0 4 0,-1 0-4 0,-3-1 1 15,0 1 0-15,-4 0-6 0,0 0-2 16,-1 0-1-16,0 0-1 0,0 1-3 0,0-1 0 16,0 0-4-16,-1 0-4 0,1 0 3 0,0 0 0 15,0 0 0-15,0 0 2 0,0 0-2 0,1 0-2 16,-1 0 0-16,0 0 0 0,3 2 2 15,-1-2 4-15,1 1-1 0,-1-1-3 0,-2 1 1 16,2 0-1-16,1-1 2 0,-2 1 5 16,2-1-6-16,-2 0 0 0,-1 2-2 0,2-1-1 15,1 1 2-15,0-2 1 0,-2 3-1 0,0-2-5 16,1 1 4-16,0 1 0 0,2 0 3 16,-2 1 3-16,-1 0-3 0,0 1 0 0,0-1-1 0,1 2 0 15,1 1 5-15,-2 0 2 0,0 0 2 16,1 0 1-16,1 2 0 0,0 0 1 0,-1 1 2 15,0 1 4-15,0-2-4 0,1 3 0 0,0-3-2 16,-2 4-6-16,1-3 6 0,1 1 1 16,-1-2 1-16,0 2 0 0,-1 0-1 0,0-1-2 15,0 1 1-15,1 0 1 0,1-1-2 0,-2-1 1 16,0 0-2-16,0 1-2 0,0-2 2 0,0-2-2 16,1 1 2-16,0-3-3 0,1-1 0 0,-3 2-1 15,1-2 1-15,-1 1 2 0,1-1-3 16,-1-2 0-16,0 1-2 0,1-1-2 0,-1 0 4 0,0-1 1 15,0 0 2-15,0 0 0 0,0 0 0 16,0 0-2-16,0 0 1 0,-1 0 5 0,1 0-2 16,0-1 2-16,0 1-7 0,0-1-15 0,0 1-15 15,0-2-39-15,0 0-80 0,0-3-163 16,1 1-660-16,-1-1-648 0</inkml:trace>
  <inkml:trace contextRef="#ctx0" brushRef="#br1" timeOffset="914629.0535">20633 12471 560 0,'-5'-3'820'16,"2"1"-410"-16,-1 0-127 0,-2 0-57 0,5 2-61 16,-1 0-36-16,-4 2-35 0,3-1-28 0,-3 2-22 15,-1 1-11-15,0 2 4 0,-3 5 5 0,1-3-4 16,-2 4 3-16,2-2-2 0,-2 3-1 16,0-1 4-16,0 2-2 0,-2 0-2 0,-3-1-5 15,1 0-7-15,-1 1-5 0,-3 1-6 0,5-1-2 16,-3-1-6-16,0 0 0 0,3-1-2 15,-1-3 0-15,1 0 0 0,4-2 0 0,2 0 0 16,0-2-5-16,1 1 0 0,0-1-8 0,5-3-14 16,-3 2-26-16,2-3-52 0,2-1-62 15,-1 0-80-15,-1-1-181 0,-1 0-469 0,0-3-542 16</inkml:trace>
  <inkml:trace contextRef="#ctx0" brushRef="#br1" timeOffset="914906.5899">20156 12497 604 0,'-9'-3'654'16,"1"1"-198"-16,-2 0-137 0,-1 1-78 16,4 2-54-16,-3 0-36 0,-2 1-29 0,1 2-23 15,-2 0-23-15,-4 4-12 0,4-1-10 0,-6 3-6 16,4-1-4-16,0 3-4 0,-1 0-5 0,1 0-5 15,-2-1-3-15,2 1-5 0,-3 3-4 16,2-3-4-16,0 3-4 0,2 0-4 0,-3-1-3 16,3 3 3-16,-1-5-4 0,1 2 1 0,1 0 1 15,1 0-4-15,0 0 2 0,1-2-8 16,1 1-13-16,2-1-25 0,0-2-51 0,3-2-70 16,0-1-94-16,1 1-176 0,1-2-433 0,0-3-581 15</inkml:trace>
  <inkml:trace contextRef="#ctx0" brushRef="#br1" timeOffset="915208.8521">19253 12546 626 0,'-2'-2'599'0,"1"-3"-142"15,0 1-127-15,0 2-58 0,1 1-51 16,0 2-54-16,-2-1-56 0,2 2-47 0,-1-2-36 16,0 3-13-16,-2 3 7 0,-2 1 13 0,-2 3 12 15,0 0 1-15,-3 1-2 0,-3 1-7 0,1 3-9 16,-2-2-4-16,0 2-6 0,1 0-2 16,-4-1-4-16,4 2-4 0,-2-1 0 0,0-1-2 15,0 0-1-15,2 0-1 0,-3 0-2 0,4-2-2 16,2 2-2-16,-3-3-1 0,5 2-22 15,-2-2-41-15,2 0-70 0,2-2-95 0,1 2-157 0,0-2-491 16,0-2-669-16</inkml:trace>
  <inkml:trace contextRef="#ctx0" brushRef="#br1" timeOffset="915594.4858">18114 12471 461 0,'-2'-4'560'0,"-1"1"-50"15,-3-2-143-15,3 0-57 0,-1 3-61 16,0 1-57-16,1 0-44 0,-1 1-32 0,2 0-37 16,1 1-27-16,-1 0-20 0,1 1-12 0,-4 5 2 15,0 1 6-15,-3 2 4 0,0 4 2 0,0 2 1 16,-1-2-5-16,-2 4-6 0,4 1-5 0,-2-1-7 16,0 0-1-16,-1 0-2 0,0 1-1 15,-1 2 2-15,1 0-2 0,-1-2 0 16,-3 3-1-16,3-1 4 0,-1-1-6 0,0 0-3 15,1-3 0-15,0-1-13 0,2-1-16 0,-1-3-35 16,2 1-55-16,3-1-80 0,0-2-117 0,4 0-275 16,-1-3-775-16</inkml:trace>
  <inkml:trace contextRef="#ctx0" brushRef="#br1" timeOffset="915923.2661">17069 12468 1213 0,'4'-3'354'0,"-1"-2"-45"16,0-2-82-16,2 4-22 0,-4 0-29 15,0 2-38-15,-1 1-49 0,0 1-46 0,0 0-30 16,-1 1-15-16,1 0 3 0,-1 3 10 0,1 3 18 15,-3 0 12-15,0 4 15 0,-1 3 3 16,-3-1-3-16,3 4-5 0,-5-2-10 0,-1 2-7 16,0 1-4-16,1-3-9 0,-3 0-3 0,2 2-6 15,1 0-2-15,-2 0 0 0,0 1-1 0,2-1-2 16,2 1-3-16,-2 0 2 0,4-4-6 16,-1 2-9-16,1-5-26 0,0 2-54 0,4-3-76 0,0 0-110 15,-1-2-211-15,2 1-463 0,0-4-313 16</inkml:trace>
  <inkml:trace contextRef="#ctx0" brushRef="#br1" timeOffset="916278.1798">15627 12593 1 0,'5'-1'317'0,"-4"0"178"16,0-1-131-16,-1 2-70 0,0 0-77 0,0 1-52 16,0 0-61-16,0 0-50 0,-1 0-2 15,1 2 22-15,-1-1 32 0,1 4 32 0,-1-1 8 16,-4 1-14-16,3 2-13 15,-1 3-21-15,-3-1-19 0,2 1-18 0,-2 2-17 0,-4 1-9 0,5 1-8 16,-2-1-4-16,-2 1-4 0,-1-1-3 0,5 2-4 16,-3-1-6-16,1-1 2 0,2 3-5 15,-4-4 1-15,2 1-2 0,3 2-2 0,-2-4-11 16,4 3-48-16,-4 0-91 0,4 0-149 0,1 1-294 16,1-4-695-16</inkml:trace>
  <inkml:trace contextRef="#ctx0" brushRef="#br1" timeOffset="916579.2256">14565 12653 177 0,'0'4'358'0,"0"0"-137"16,-3 3-15-16,1 4 40 0,0 0-5 15,-1 3-21-15,-4-1-32 0,3 3-32 0,-3-1-30 16,2 1-29-16,-1 0-20 0,-3 0-15 0,1 0-13 16,2-1-7-16,-1 0-10 0,-3-2-6 0,3 2-6 15,-1-2-5-15,2 4 1 0,-3-2-4 16,3-2-1-16,0-1-14 0,-1-1-57 0,1 0-113 15,0 0-195-15,-1-1-394 0,3-5-469 0</inkml:trace>
  <inkml:trace contextRef="#ctx0" brushRef="#br1" timeOffset="916827.609">13465 12736 1714 0,'-4'-3'111'16,"3"-2"23"-16,-3-1 13 0,1 3 18 0,3 3-23 16,0 0-45-16,0 2-65 0,0-2-50 0,2 1-8 15,-2 3 9-15,0 2 17 0,1 3 19 16,-1 3 4-16,0-1-2 0,0 3 0 0,-1-2-1 16,-1 5-3-16,0-3 0 0,1 1-1 15,-4 0 1-15,0 1-3 0,0 0-1 0,0 2-3 16,-3 0-7-16,2-1-17 0,-1 0-42 0,0-1-57 15,3-1-104-15,-3-4-145 0,4-2-304 0,-3-2-597 16</inkml:trace>
  <inkml:trace contextRef="#ctx0" brushRef="#br1" timeOffset="917051.3409">12617 12682 1 0,'-8'3'160'0,"2"6"0"15,-2 2-33-15,-1 1 6 0,-1 6 0 0,-1 0-15 16,1 2-24-16,-1 1-29 0,1-3-17 16,-2 3-10-16,0 1-8 0,2 0-19 0,-4 1-113 15,3 0-359-15,1 1-93 0</inkml:trace>
  <inkml:trace contextRef="#ctx0" brushRef="#br1" timeOffset="918196.4466">11994 11960 1 0,'-1'-1'490'0,"0"-2"64"16,-2 1-119-16,2-1-78 0,2 2-69 0,-1 0-79 15,2 0-56-15,-1 1-41 0,0 0-35 0,0 0-20 16,2 0-16-16,-1 0-2 0,3 0-3 0,3 0 6 16,0 1 4-16,6-1 3 0,-3 2 3 15,2 1-1-15,0 1 0 0,0 0-2 0,1 0-9 16,-2-1-6-16,3 3-9 0,-4 1-1 0,1 0-3 16,1 1 2-16,-2 3-1 0,0-3-5 0,2 2 1 15,-2 3-2-15,2-2-2 0,-2 3 3 16,2-4-4-16,-1 4-2 0,0-3 0 0,2 5-2 15,-3-2-1-15,1 0 2 0,1 0-1 0,0-1-3 16,-1 1 0-16,-2-2-2 0,-1 1 1 0,2 0 1 16,-4-3-2-16,1 0 0 0,-1-1-3 15,1 0-1-15,-2-2 2 0,-1-1 1 0,0 1 0 16,-1-3-2-16,-1 2 1 0,2 0-2 0,-2-3 2 16,0 1 3-16,1 0-4 0,-1-2 1 15,-1 0-1-15,-1 1-1 0,2 0 3 0,-2-2 1 16,1-1 1-16,-1 0-2 0,-1 1 1 0,1-1 0 15,0 0 3-15,-1 2 5 0,3-4 0 16,-2 2 2-16,-1 0 2 0,1-1-3 0,0 1 2 0,1-1-3 16,-1-2-2-16,1-1-1 15,1 2-3-15,0-2-2 0,-1 2 2 0,0-1 0 0,4-3-3 16,1-1 3-16,-1-1-3 0,3-3-4 16,0-2 4-16,3-4 0 0,3-4-2 0,0-2 2 15,5-3 1-15,-1-1-4 0,2-1 2 0,0-1 2 16,0 0-1-16,1-2 1 0,0 2-1 0,-1 4 2 15,0 2-2-15,-4 0 1 0,1 4 2 16,-2 2-3-16,-2 1 4 0,-5 2-1 0,-3 3 1 16,2 1 3-16,-3 2-4 0,-2 1 1 0,0 1-2 15,-1 2-6-15,-1 2 5 0,-1 0 0 0,0 1 1 16,0 1 4-16,0 0-10 0,-1 0 0 0,1 1-5 16,-2 1-2-16,2-2 1 0,0 0-5 0,-1 0-2 15,1 0-4-15,0 2 1 0,0 1-3 16,0 2-12-16,1-1-22 0,1 2-46 0,0 1-63 15,1 0-116-15,-2 2-380 0,1-2-1015 0</inkml:trace>
  <inkml:trace contextRef="#ctx0" brushRef="#br1" timeOffset="924696.3384">10097 9776 1 0,'2'0'0'0,"-2"2"0"0,0-2 0 0,-2 0 0 15,2 0 0-15,0-2 189 0,0 2 25 16,-1 0-44-16,1 0-40 0,0 0-34 0,-2 0-23 15,0 2-14-15,-1-2 10 0,-1 0 20 0,4 0 21 16,-1 1 20-16,1-1-4 0,0-1-9 16,0 1-9-16,0 1-6 0,0-1-4 0,0 0-9 15,0 0-11-15,0 2-16 0,0-2-10 0,0 1-12 16,0-1-6-16,0 0-7 0,0 0-7 0,0 0 0 16,0 0-7-16,0 0-2 0,1 0-4 0,-1 0-5 15,0 0-5-15,0 0-10 0,0 0-1 0,2 3 5 16,0-2 12-16,2 1 21 0,-1 2 16 15,3-3 13-15,1 1 4 0,6 0 0 0,-2 0 3 16,2 0-3-16,7-1-1 0,1 0-2 0,4-1-7 16,0 2-9-16,4-2-4 0,0 0-3 15,-1 1-3-15,2-2 3 0,-2 1-6 16,1 0-6-16,-1 0-3 0,2 0-5 0,-6 0 2 16,4 0 1-16,-5-2 0 0,-3 4-3 0,-1-2 0 15,-1-2 0-15,-1 2 1 0,-1-1 5 0,-2 0-4 16,-4 1 0-16,-2-1-4 0,2 1-4 0,-6 0 4 15,0 0-1-15,-2 0 4 0,-2 0-3 16,0 0-2-16,0 0 0 0,0 1-1 0,0-2 4 0,0 1-3 16,0 0-4-16,0 0 1 15,0 0-4-15,0 0 3 0,0 0 1 0,0 0 2 0,0 1-3 16,0-1-3-16,0 0 1 0,-1 0-5 0,1-1 4 16,0 1-5-16,1 0-6 0,-1 0-7 15,0 2-28-15,4 1-34 0,1-1-63 0,0 1-87 16,4-3-149-16,2 2-387 0,1 2-745 0</inkml:trace>
  <inkml:trace contextRef="#ctx0" brushRef="#br1" timeOffset="925137.5237">11463 9773 867 0,'1'1'507'0,"-1"-1"-218"16,0 0-73-16,1 1-29 0,-1-1-1 0,1 1-15 15,-1-1-43-15,0 2-52 0,2-2-33 0,-2 0-9 16,0 0-8-16,0 0-2 0,0 1 2 0,1 1 2 16,0-1 12-16,4-1 5 0,-1 1 7 0,-2 2-4 15,4-1-4-15,0 2-2 0,0-3-3 16,5 0 3-16,-1 1-4 0,5-1-3 0,1-1-7 15,5 0-9-15,3 0 0 0,1 0-4 16,3-1-1-16,1 0-3 0,3 0-4 0,1-1 1 16,2 0-2-16,1-1 4 0,-2-1-4 0,3 3-1 15,-4-3-2-15,3 4-5 0,-2-3 6 0,-3 1 1 16,-2-1 4-16,-2 2-1 0,-6-1-4 0,-2-1 1 16,-4 3-5-16,-4-1 7 0,-1 1-3 15,-5 0-2-15,-2 0 1 0,-2 0-4 0,-1 1 6 16,0-1 1-16,0 0 4 0,-1 0 0 0,1 3-4 15,-2-3-1-15,1 0-3 0,0 1 4 0,1-1-4 16,-1 0-1-16,1 0-2 0,-2 0-7 16,2 0 7-16,0 0 0 0,0 0-3 0,0-1-10 0,2 1-29 15,-2 2-37-15,1 0-64 0,0 1-89 16,2 1-175-16,-1-3-586 0,3 1-559 0</inkml:trace>
  <inkml:trace contextRef="#ctx0" brushRef="#br1" timeOffset="925889.4324">12408 9902 1 0,'-4'-2'59'16,"1"-1"394"-16,0-1-35 0,0 1-58 0,3-1-51 15,-1 1-21-15,1 1-50 0,0-1-53 16,0 3-48-16,1 0-50 0,-1 1-28 0,0 1-22 16,0-2-19-16,3 0-8 0,-3 1-4 15,0 0-2-15,0 2 2 0,0 0 2 0,1 0 7 16,0 0 6-16,2 2 8 0,-2 0 6 0,1 1 7 0,0 0 2 15,-1 1 1-15,0 2-3 0,-1 1-3 16,0-1-1-16,1 2-2 0,-1 1-3 0,2 0-3 16,-2 1-8-16,1 0 1 0,-1 3-4 15,0-3-2-15,0 2 1 0,0-2-6 0,1 2-2 16,0 0-4-16,1-1 2 0,-1 1-1 0,0-4 0 16,1 1 1-16,-1-2-6 0,-1 0 3 0,1-1-2 15,-1-1 2-15,1 1 2 0,-1-2-4 0,1 0 0 16,-1-1-1-16,0 1-2 0,0-1 3 15,0-2 2-15,0 1 3 0,0 1-5 0,0-2 2 16,3 1 0-16,-3-2-1 0,0 1 3 0,0 1-1 16,0-1-5-16,0-1-6 0,0 2-8 0,1-1-26 15,-1 1-47-15,1 1-88 0,1-3-147 0,-1 3-338 16,4-1-912-16</inkml:trace>
  <inkml:trace contextRef="#ctx0" brushRef="#br1" timeOffset="926220.1722">12415 10642 876 0,'0'2'675'0,"-1"3"-457"0,1-1-61 15,-1 1 24-15,1 2-10 0,-3 1-22 0,2-3-20 16,0 0-26-16,-1 1-28 0,1-2-12 15,1 4-15-15,0-2-5 0,0 0-6 0,-1 3-2 16,1-2-3-16,-1 1-7 0,-1 1 0 0,2-1-7 16,-1 1 2-16,0 1-2 0,0 0-6 0,-3 1 2 15,3 0-4-15,-2 2 1 0,1-2 0 16,-1 2-3-16,1-3-2 0,2 0-4 0,-3 1 2 16,2-3-3-16,0 3 3 0,-1-2 2 0,1 2-4 15,0-3 7-15,0 1-5 0,1 0 1 16,-1-1 3-16,1-2-7 0,-2 3 3 0,2-2-2 15,0 0-2-15,2 2-5 0,-2 0-20 0,1 1-32 0,-1 1-66 16,3-1-105-16,0 0-155 0,0-1-371 16,-2-1-778-16</inkml:trace>
  <inkml:trace contextRef="#ctx0" brushRef="#br1" timeOffset="926471.9533">12392 11294 382 0,'1'2'576'16,"-1"-2"-297"-16,0 2-59 0,0 1-8 0,-1 0-20 15,-1 1-35-15,2 0-39 0,0 3-37 16,2-1-16-16,-1 0-11 0,-1 4-5 0,0 0-3 0,0 0-2 16,0 5-6-16,1-2-7 0,0 1-7 15,2 6-1-15,-2-1-5 0,-1 1 0 0,0-1-1 16,1-2-4-16,-1 2-21 0,-1 2-46 0,0 0-107 15,-3-1-164-15,3 0-447 0,-3 3-564 16</inkml:trace>
  <inkml:trace contextRef="#ctx0" brushRef="#br1" timeOffset="926688.121">12394 11834 122 0,'0'3'551'0,"0"1"-106"0,-1-1-68 0,1 2-57 16,0-1-63-16,0 0-58 0,1 0-58 16,-1 1-32-16,0 0-23 0,0-2-19 0,0 2-11 15,1-1-17-15,-1 4-13 0,3-3-8 0,-3-1-1 16,1 3-4-16,0 1 0 0,0-1-2 16,2 1-5-16,-2 1 1 0,0-4-9 0,2 2-37 15,-2 0-68-15,2-3-123 0,-2 2-178 0,0 0-421 16,2-1-435-16</inkml:trace>
  <inkml:trace contextRef="#ctx0" brushRef="#br1" timeOffset="928894.6496">16141 11605 1 0,'-1'0'545'0,"0"-1"-73"16,-3 1-49-16,4-1-76 0,0 2-68 0,3-2-72 16,-3 2-48-16,0-1-39 0,1 0-33 0,-1 0-15 15,0 1-17-15,0-1-12 0,0 1-2 16,0 0-9-16,0-1 0 0,0 2-9 0,0-2-12 15,0 1-5-15,-1 0-6 0,1 2 7 0,1 0 6 16,-1 6 14-16,0 2 7 0,0 1 1 0,0 4 4 16,0 1-5-16,-1 1 1 0,-2 2-1 15,1-1-5-15,0 2 3 0,-4 4-10 16,4-1-1-16,-2 1-8 0,-2 0-6 0,4-1 3 0,-1 0-4 16,-2 1 2-16,3-1-2 0,-1-1 0 0,-2-1-1 15,2-1-1-15,-3-2 1 0,4-3-1 16,0-1 2-16,0-2-1 0,-2-1 0 0,3 0-1 15,0-3 0-15,0 0 2 0,0-4-1 0,0-1 1 16,1 0-2-16,0-2-2 0,0 0 1 16,0 0-5-16,0-1-7 0,-1-1-17 0,2 2-30 15,-1-4-37-15,1 1-55 0,0-1-57 16,-1-1-68-16,1-1-224 0,4 0-464 16,-2-2-209-16</inkml:trace>
  <inkml:trace contextRef="#ctx0" brushRef="#br1" timeOffset="929248.824">16072 11682 1541 0,'-3'-4'492'0,"1"-2"-122"0,-2 0-160 0,4 1-60 0,0 3-35 16,4-2-29-16,-2 2-27 0,1-2-18 15,2-1-14-15,1 2-9 0,6-3-1 0,3 1-1 16,-1 0 2-16,6-1 1 0,0 3 0 16,5 1-1-16,-3-2-1 0,1 1-1 0,0 1-5 15,1 0-2-15,-2 0-1 0,-2 0-4 0,0 0 3 16,-3 2-2-16,-1 0-2 0,0 0-1 0,-3 1 0 16,-4 0-2-16,-2 1 0 0,-1 0 3 15,1-2-2-15,-5 0-2 0,-1 0 0 0,-1 0-3 16,0 0 2-16,0 1 0 0,-1-1 0 15,1 0 0-15,0 1-2 0,-1-1-1 0,1 1 0 0,0 0 3 16,0 1-5-16,-1 0-5 0,1 1-25 16,-1-2-41-16,-3 2-52 0,3 1-89 0,-2 3-165 15,-1-1-439-15,-1 1-711 0</inkml:trace>
  <inkml:trace contextRef="#ctx0" brushRef="#br1" timeOffset="929567.1884">16093 11904 1515 0,'0'1'308'0,"1"1"-146"0,0 0-22 16,2 0-3-16,-2-2 6 0,1 0-8 0,0-2-11 15,7 0-10-15,2 1-15 0,4 0-20 16,-1-1-18-16,5-1-12 0,1 1-9 0,-1-2-6 15,3 3-3-15,1-3-4 0,-1 0-6 0,3 1-3 16,-2 0-1-16,-1 0-8 0,-2 1 0 16,1 1-2-16,-3 1-11 0,-5-1 9 0,3 0-3 15,-6 1 1-15,-2-2 5 0,-4 2-6 16,3 0 0-16,-6 0 1 0,0-1 4 0,-1 1-1 0,-1 0 1 16,1 0-3-16,0 1-11 0,-1 1-2 0,1-2-9 15,-2 1-15-15,-1 2-68 0,2 4-190 0,0 4-715 16,0 0-659-16</inkml:trace>
  <inkml:trace contextRef="#ctx0" brushRef="#br1" timeOffset="945011.2717">2781 6778 1 0,'0'0'303'0,"0"-2"-171"0,0 1-122 0,1-1-12 16,-1 2-2-16,2-1-13 0,0 1-20 15,1 0-10-15,0 0-2 0,4 1 13 0,1-1-23 16,1 0-115-16,3 0 154 0,2-2 20 0</inkml:trace>
  <inkml:trace contextRef="#ctx0" brushRef="#br1" timeOffset="945246.6402">3336 6682 1 0,'1'0'330'15,"-1"0"-143"-15,0 0-93 0,0 0-30 0,2 0-38 16,1 0-17-16,2 1-3 0,-2 0-1 0,3 0 2 15,0 0 3-15,3 1 5 0,2 0 4 0,3-1-1 16,-1 0-23-16,3-1-75 0,2 2-156 0,1-2-158 16,3 0 319-16,0 0 75 0</inkml:trace>
  <inkml:trace contextRef="#ctx0" brushRef="#br1" timeOffset="945411.726">3889 6668 1 0,'1'2'0'16,"-1"-2"285"-16,0 0 156 0,0 0-74 0,0 1-88 16,0-1-83-16,0 0-75 0,0 0-54 15,0 0-36-15,2 1-20 0,-2-1-24 0,2 0-20 16,-1 1-5-16,2 1 4 0,2-1 17 0,1 0 13 16,1-1-45-16,3 1-184 0,7 0-354 0,-1 1-203 15</inkml:trace>
  <inkml:trace contextRef="#ctx0" brushRef="#br1" timeOffset="945605.7766">4692 6602 1 0,'9'-2'0'0,"-3"2"0"15,3-4 197-15,-2 3 15 0,2 0-52 16,0 0-86-16,0 1-41 0,-2 1-14 0,3-1-6 15,0 1 5-15,5 0-5 0,-3 2-19 0,3-2-34 16,3-1-70-16,-1 3-136 0,2-2-91 16,3 1 337-16,3-1 0 0</inkml:trace>
  <inkml:trace contextRef="#ctx0" brushRef="#br1" timeOffset="945752.262">5523 6586 1 0,'21'-1'0'0,"5"-1"0"0,8 0 0 0,-5 0 0 16,-5 2 0-16,3-1 0 0,-4 1 0 0,5-1 0 16,-3 1 0-16,2 0 0 0,0 0 0 15,-1 0 0-15,3 0 0 0,-1 0 0 0</inkml:trace>
  <inkml:trace contextRef="#ctx0" brushRef="#br1" timeOffset="945950.9146">6680 6532 1 0,'12'0'0'0,"7"-1"71"0,4-2 198 0,-3 2-62 16,0-1-82-16,-1 2-60 0,-2 0-25 16,2 2-13-16,-1-1 1 0,4-1-2 0,1 1-8 15,0 1-17-15,-1-1-23 0,5 0-26 0,-3 0-34 16,3 0-50-16,-2 0-91 0,1 1-116 15,-1-1 308-15,3 1 31 0</inkml:trace>
  <inkml:trace contextRef="#ctx0" brushRef="#br1" timeOffset="946133.5396">7893 6543 1 0,'18'0'0'0,"3"0"0"0,4-1 0 0,0 2 53 15,-3-1 41-15,3 2-30 0,-3-1-14 16,-1 0-11-16,1-1-13 0,0 1-15 0,2-1-11 16,-1 0-8-16,1 1-16 0,3 2-44 0,-2-2-96 15,2 2 91-15,1-3 73 0,-3 3 0 0</inkml:trace>
  <inkml:trace contextRef="#ctx0" brushRef="#br1" timeOffset="946311.1788">9139 6531 1 0,'13'0'0'0,"6"1"0"0,6 0 0 16,-2 0 0-16,-1 1 0 0,-2 0 0 16,1 0 0-16,0-1 0 0,1 0 0 0,3 0 0 15,-4 1 0-15,1-1 0 0,0-1 0 16,-1 1 0-16,6 0 0 0</inkml:trace>
  <inkml:trace contextRef="#ctx0" brushRef="#br1" timeOffset="946499.7795">10462 6539 1 0,'20'1'0'0,"7"-1"0"15,6 1 0-15,-4-1 0 0,-4 1 0 16,-3 0 0-16,2 1 0 0,-4-1 0 0,2 0 0 16,-1 0 0-16,1 0 0 0,-3 2 0 0,4-3 0 15,-3 1 0-15,2 0 0 0</inkml:trace>
  <inkml:trace contextRef="#ctx0" brushRef="#br1" timeOffset="946730.8481">11742 6539 1 0,'19'1'0'16,"6"0"0"-16,8 1 0 0,-6 1 0 0,-3-1 0 15,-3 2 0-15,0-3 0 0,-3 2 0 0,0-3 0 16,1 1 0-16,0-1 0 0,-1 2 0 15,2-1 0-15,-1 0 0 0,-1-1 0 0,1 1 0 0,0-1 0 16,0 1 0-16,1 1 0 16,-1-2 0-16,-1 2 0 0,2-1 0 0</inkml:trace>
  <inkml:trace contextRef="#ctx0" brushRef="#br1" timeOffset="946890.176">12988 6560 1 0,'25'-1'0'0,"6"1"0"15,9 0 0-15,-5 0 0 0,-4 1 0 16,-1 1 0-16,1-1 0 0</inkml:trace>
  <inkml:trace contextRef="#ctx0" brushRef="#br1" timeOffset="947140.8412">14197 6589 1974 0,'7'-1'289'0,"6"-1"-238"0,3 0-31 16,4 2-3-16,-1 1-13 0,0 2-15 0,-3-2-78 15,2 0-115-15,0 0-121 0,-4 2-132 16,2-3-112-16,-3 2 8 0,4 1 423 0,-4-2 138 16,4 1 0-16,-4-1 0 0,4 0 0 0,-4 1 0 15,5-1 0-15,-4 0 0 0,5 1 0 0,-1-1 0 16,2 2 0-16</inkml:trace>
  <inkml:trace contextRef="#ctx0" brushRef="#br1" timeOffset="947323.9669">15135 6610 664 0,'12'0'558'16,"7"-1"-288"-16,3 1-109 0,4 0-65 0,-4 1-58 16,-1 0-18-16,1 1-20 0,-1-2-40 15,-2 1-48-15,4 0-85 0,1-1-92 0,0 2-87 16,-2-2-87-16,0 0-4 0,4 0 437 0,-3-1 6 15,-1 1 0-15,4 0 0 0</inkml:trace>
  <inkml:trace contextRef="#ctx0" brushRef="#br1" timeOffset="947489.5291">16230 6616 228 0,'14'0'531'0,"8"-1"-272"16,6 1-109-16,1 1-70 0,-4 0-50 16,3 3-105-16,-1-1-281 0,-2 1-297 0,3-2 460 15</inkml:trace>
  <inkml:trace contextRef="#ctx0" brushRef="#br1" timeOffset="947660.9087">17436 6621 2201 0,'14'-4'271'0,"1"1"-128"0,8 0-63 0,-1 1-43 16,-4 3-32-16,-1 0-16 0,1 2-103 0,0 0-215 16,-3 0-515-16,2 0-594 0</inkml:trace>
  <inkml:trace contextRef="#ctx0" brushRef="#br1" timeOffset="949239.138">20942 12199 1 0,'-2'-2'0'15,"1"-2"0"-15,-2-1 0 0,0 2 94 16,1 1 143-16,1-2-18 0,0 3-27 0,0-1-21 16,-2-1-21-16,2 1-11 0,1 1-4 0,0 1 5 15,0-1-5-15,0-1-7 0,0 1-2 0,0-1-4 16,0 2-6-16,-2-2-5 0,2 0-11 0,-1-1-17 16,0 0-18-16,0 0-12 0,1 1-13 15,0-1-10-15,-1 0-3 0,0 0-6 0,1 0-3 16,-2 0-4-16,-1 1-4 0,3-2-4 0,-1 1-3 15,0-3-2-15,1 2-6 0,-1 0-5 0,0 0-8 16,1-1-10-16,-1-1-24 0,-1 0-46 0,-1 2-65 16,2 0-157-16,0-3-277 0,1 2-233 15,0-1 265-15</inkml:trace>
  <inkml:trace contextRef="#ctx0" brushRef="#br1" timeOffset="949689.9316">20861 11815 440 0,'-3'-8'814'0,"-1"1"-424"0,-1-3-83 0,3 3-69 15,-1 3-48-15,0-2-32 0,1 1-39 0,2-1-26 16,-1 2-23-16,1 0-13 0,0-1-11 16,0 0-10-16,0 0-12 0,0 1-8 0,1-1-8 0,-1 1-2 15,0-1 0-15,0-2-5 0,1 0 1 16,-1 1-3-16,1-1-3 0,-1 2-1 0,0-2-1 15,-1 0-4-15,1-2-2 0,-1 0-7 16,1-2-9-16,-2 2-7 0,0 1-12 16,-1-4-15-16,0 2-22 0,2-3-20 0,0 1-19 0,1-3-5 15,-1 0-2-15,1-1-4 0,-2-2-11 0,2-1-32 16,2 1-26-16,-2-3-25 0,1-1-22 16,0 0 8-16,0-1 31 0,2 0 57 0,0 1 67 15,-1 2 66-15,-1 1 53 0,-1 4 38 0,0-1 49 16,0 0 38-16,-1 2 30 0,-1-1 36 0,0 2 12 15,-1 1 7-15,1 0-7 0,0-1-24 16,-1 2-31-16,0-3-33 0,1 5-28 0,2-3-29 0,-2 1-14 16,0 2-16-16,2 0-11 15,-1 1-10-15,1 1-11 0,-2 0-8 0,1-1-5 0,1-1-7 16,-1 1-7-16,0 2 1 0,1-2-2 0,0 1-1 16,0-3 2-16,0-1-11 0,0 0-6 15,0 0-18-15,0 0-24 0,0-1-28 0,0 2-48 16,0-3-57-16,0 3-112 0,0-2-179 15,-1 2-243-15,0-2-151 0</inkml:trace>
  <inkml:trace contextRef="#ctx0" brushRef="#br1" timeOffset="949901.4024">20788 10625 1 0,'-1'-9'344'0,"-1"-2"168"0,-1-2-119 0,1 1-70 16,1 1-33-16,0 2-68 0,1-2-56 15,0 2-42-15,0-1-36 0,1 1-24 0,0-1-19 16,2 0-15-16,0 1-8 0,-1-1-7 16,2 1-4-16,0 0-7 0,-3 0-5 0,2 0-5 15,3 0-6-15,-4 1-4 0,0 0-9 16,2 0-16-16,0-2-36 0,-3 1-61 0,2-2-122 0,-1 2-228 16,0-2-332-16,0 1 51 0</inkml:trace>
  <inkml:trace contextRef="#ctx0" brushRef="#br1" timeOffset="950085.1118">20874 9969 321 0,'0'-8'498'0,"1"-7"-299"0,1-2-62 0,0 1-61 16,-1 3-14-16,3 0 5 0,-1 0 5 15,-2 1-16-15,0-1-18 0,1 3-15 0,4-3-17 16,-3 3-10-16,4-3-12 0,-3 2-32 0,4 0-88 15,-3 0-197-15,2-1-341 0,0 2 331 16</inkml:trace>
  <inkml:trace contextRef="#ctx0" brushRef="#br1" timeOffset="950298.8631">21060 9292 1372 0,'0'-10'272'16,"1"-2"-48"-16,0-3-61 0,0-1-45 0,0 4-28 16,1-1-24-16,-1 0-17 0,1 1-22 15,0-1-19-15,0-1-8 0,2 2-7 0,3-3-4 16,0-1 0-16,-1 3-4 0,0 0-14 0,4 2-23 16,-3-1-50-16,1 2-102 0,-2-2-207 15,3 2-321-15,-6 1-82 0</inkml:trace>
  <inkml:trace contextRef="#ctx0" brushRef="#br1" timeOffset="950497.551">21085 8626 150 0,'0'-12'322'15,"-1"-3"-71"-15,0-4-55 0,0 2-38 0,-1 1-24 16,1 2-39-16,-1 2-37 0,2-1-28 15,0 1-14-15,0 0-3 0,2-1 5 0,-2 2 3 16,0 0 1-16,0-1 0 0,0 1-7 0,0 2-6 16,-2-1-11-16,2 1-12 15,0 0-45-15,-1-1-133 0,-1 3-355 0,0 0-168 0</inkml:trace>
  <inkml:trace contextRef="#ctx0" brushRef="#br1" timeOffset="950709.2397">21040 7985 1 0,'0'-10'389'16,"-1"0"-166"-16,1-6-103 0,0 2-69 0,1 1-50 15,-1 0 1-15,0 1-3 0,0 1-5 0,0-1-9 16,0 2-10-16,0-2-22 0,0 3-53 0,0-1-137 15,0 2-118-15,0 0 355 0,0-1 0 16</inkml:trace>
  <inkml:trace contextRef="#ctx0" brushRef="#br1" timeOffset="950917.6184">21022 7583 148 0,'-1'-7'318'0,"-2"-4"-113"15,0 2-94-15,0-1-53 0,2 2-14 0,0 0-11 16,-1-1-11-16,2 1-10 0,0-2-8 16,1 0-5-16,0 2-12 0,0-2-21 0,1 0-49 15,3 1-151-15,-1-1-200 0,-2 0 279 16</inkml:trace>
  <inkml:trace contextRef="#ctx0" brushRef="#br1" timeOffset="951127.6232">20981 7171 1 0,'0'-7'0'0,"1"-1"0"0,-1-1 0 0,3 0 0 16,-2 0 0-16,3 2 0 0,-3-2 0 0,1 0 0 16,1 0 0-16,0 2 0 0,-1-1 0 0,-1 0 0 15,0 1 0-15,2 0 0 0,-3 0 0 0</inkml:trace>
  <inkml:trace contextRef="#ctx0" brushRef="#br1" timeOffset="951495.3464">20939 6584 396 0,'-1'-5'528'15,"-2"1"-63"-15,0-6-120 0,2 4-94 0,0 0-65 16,0-1-54-16,-3 1-29 0,3 1-26 0,-2 1-29 15,2 0-17-15,0 0-14 0,1 3-8 16,0 0-7-16,0 2-13 0,-1-1-20 0,1 0-41 16,0 1-53-16,-1 3-197 0,-1 1-480 0,-2 2-424 15</inkml:trace>
  <inkml:trace contextRef="#ctx0" brushRef="#br1" timeOffset="952460.9091">17927 6449 45 0,'0'0'479'0,"0"-1"-82"0,0 0-45 15,1 0-46-15,0 0-60 0,-1 1-54 0,1-2-54 16,-1 1-52-16,1 1-37 0,-1 0-34 0,0 1-41 16,0 1-45-16,2-2-16 0,-2 1 3 15,3-1 23-15,1 1 33 0,0 1 18 0,2 2 6 16,2 0 1-16,-1 1-13 0,4-2-51 0,2 0-78 15,1 2-101-15,2-1-121 0,-2-1-125 0,4 1-18 16,0-3 423-16,0 2 87 0</inkml:trace>
  <inkml:trace contextRef="#ctx0" brushRef="#br1" timeOffset="952642.6032">18319 6481 1 0,'5'0'0'0,"1"-1"0"0,5-1 172 16,-4 1 165-16,0-1-41 0,-2 1-42 0,2 0-41 15,2 1-34-15,-1-1-30 0,-2 0-34 0,2 1-22 16,2-1-23-16,1-1-19 0,0 1-14 16,0 1-17-16,-1 0-9 0,3 0-3 0,0 0-2 15,1 0 1-15,5 3-8 0,1-2-36 16,2 1-78-16,1 0-129 0,3 1-220 0,-1 0-193 0,3-1 157 16</inkml:trace>
  <inkml:trace contextRef="#ctx0" brushRef="#br1" timeOffset="952863.4102">19192 6459 1 0,'8'0'162'0,"4"-2"313"0,1 2-60 16,0-1-90-16,-3-1-68 0,1 2-41 16,3-2-43-16,-3 0-35 0,4 1-29 0,0 0-24 15,1 0-26-15,-1 0-21 0,3 0-12 0,-2 1-11 16,3 0-6-16,0 1-1 0,4 0-4 0,-1 0 3 15,3 1-1-15,-3 1-8 0,6 1-24 0,2-1-43 16,-3-1-57-16,2 1-66 0,-2-3-81 0,0 2-81 16,1 1-120-16,-1-1-99 15,2 0 135-15,-1-1 438 0</inkml:trace>
  <inkml:trace contextRef="#ctx0" brushRef="#br1" timeOffset="952977.4451">20143 6463 1 0,'10'-1'0'0,"4"1"0"15,2-1 0-15,-1 0 0 0,-3 1 0 0,3 1 0 16,-2-1 0-16,0 1 0 0,1 0 0 0,2 1 0 16,-1-2 0-16</inkml:trace>
  <inkml:trace contextRef="#ctx0" brushRef="#br1" timeOffset="953214.903">20901 6415 133 0,'6'-2'541'0,"-2"0"-117"0,4 0-84 15,-3-1-71-15,1 1-75 0,-4 1-62 0,2 0-29 16,0-1-24-16,0 2-10 0,0 0-9 0,-2 0-15 16,2-1-9-16,1 1-10 15,-3 0-9-15,0 0-7 0,1 0-3 0,0 0-4 16,-1 0-1-16,-1 0 3 0,0 0-6 0,1 0 0 0,-1 1-2 15,2-1-4-15,-2 0-13 0,-1 2-96 0,1-1-209 16,1 2-451-16,0 0-469 0</inkml:trace>
  <inkml:trace contextRef="#ctx0" brushRef="#br1" timeOffset="953893.7749">21206 6450 456 0,'-1'-1'507'16,"-1"-2"-118"-16,0-1-66 0,-1 1-44 15,0 0-51-15,1 1-55 0,-2 1-41 0,0 0-34 0,1 1-31 16,-1-3-18-16,0 6-14 0,-4-3-7 15,4 1-1-15,-3 2 2 0,1 0 0 0,-3 1 4 16,0 2 2-16,-4 2 0 0,-1 0 2 0,2 1-1 16,-6 3 2-16,2 2 2 0,-5 2-3 0,0 3-2 15,-4 2-7-15,0 1-7 16,-3 3-3-16,-2 2-3 0,-1 2-2 0,-2 2-5 0,-1 3-3 16,2 1 1-16,1-1-4 0,1-2 3 0,0-3-1 15,7-5-1-15,0 0 0 16,7-6 0-16,0-2-1 0,4-2 0 0,1-1 2 0,5-4-1 15,-1 0-1-15,1-4 0 0,3-1-2 0,2-1 1 16,0 0 1-16,1-2-1 0,0-1 0 0,0 0-1 16,0 0-2-16,1-1-4 0,-1 1-9 0,1-1-23 15,-1 1-32-15,1-2-40 0,3 0-46 0,1-1-91 16,4-3-234-16,3-3-492 0,0-3-257 16</inkml:trace>
  <inkml:trace contextRef="#ctx0" brushRef="#br1" timeOffset="954297.0119">21009 6491 715 0,'1'-3'954'0,"0"-5"-551"15,-1 0-130-15,2 3-76 0,3 1-33 0,-2 1-21 16,-2 0-15-16,0 2-26 0,-1 1-27 15,1 0-20-15,-1 1-21 0,0-1-16 0,0 0-9 16,0 2-5-16,2 0-2 0,-1 2 2 0,4-2 1 16,0 6 3-16,4 2 0 0,2 1 4 15,1 3 2-15,2-1 3 0,3 6 3 0,0 1 1 0,1 1 2 16,1 2 0-16,2 1-2 0,-2 2 2 16,3 0-6-16,-1 1-1 0,2 2 1 15,0 0-2-15,0-1 1 0,-3-5-1 0,2-1-2 0,1-1 0 16,1-3 0-16,-5 0-2 0,2-2 0 15,-3-4-1-15,-1 1-1 0,0-1-2 0,-5-2 1 0,0 0-4 16,-2-3 3-16,-2-1-1 0,0-3-1 16,-5 1 0-16,1-3-1 0,-1 0 1 15,-2 0 2-15,-1-1-1 0,0 0 1 0,-1 0 0 0,1 0 4 16,-2 0-1-16,2 0 2 0,0-1-2 16,-1 1-5-16,1-1-5 0,-3 0-16 15,2 1-30-15,1-1-48 0,-1 1-103 0,1-1-152 0,-3 3-689 16,-3-1-669-16</inkml:trace>
  <inkml:trace contextRef="#ctx0" brushRef="#br1" timeOffset="954948.3352">21114 6875 1 0,'-1'-3'0'0,"0"1"0"16,-1-1 0-16,0 0 0 0,2 0 48 0,0 0 137 15,0 2-29-15,0 0-30 0,0 1-33 0,0 0-12 16,0 0-6-16,0 0-4 0,0 0 1 16,0 0 5-16,-1 1 3 0,1-1 4 0,1 1 11 15,-1-1 24-15,0 0 33 0,0 0 29 0,0 1 13 16,0-1-8-16,2 0-24 0,-2 2-23 0,0-2-28 15,0 0-19-15,0 2-20 0,0-2-28 0,0 1-15 16,-2-1-21-16,2 0-20 0,0 0-9 16,0 1-2-16,0 2 5 0,0 0 12 0,0 4 9 15,0 1 0-15,-1 1 3 0,-1 2-1 0,0 1 0 16,1 3 2-16,-3 1-1 0,0 2-7 16,1 3-18-16,-3 1-51 0,1 3-73 0,-2 1-81 15,3 4-80-15,-3 4-74 0,2-2-75 0,0 1-73 16,-3 2 33-16,5-3 417 0,-2 2 76 0,1-3 0 15,3 0 0-15,-1-3 0 0</inkml:trace>
  <inkml:trace contextRef="#ctx0" brushRef="#br1" timeOffset="955075.1938">21022 7556 1 0,'0'11'0'15,"2"1"0"-15,1 5 0 0,1-3 0 0,-3 0 0 16,1 0 119-16,3 2-18 0,-2 1-22 0,1 0-22 16,1 1-9-16,-3 0-17 0,5 3-8 0,-4 0-4 15,3-1-9-15,-3 2 4 0,2-1-3 16,1-1 22-16,-2 1 14 0,0 2 0 0,-2-2-26 15,-2 4-149-15,1-1-214 0,-2 2 152 0</inkml:trace>
  <inkml:trace contextRef="#ctx0" brushRef="#br1" timeOffset="962695.7665">11051 11339 1 0,'0'-3'0'0,"0"1"0"0,-1 1 194 0,-1-2 110 16,2 3-33-16,2-1-64 0,-2 0-69 16,1 1-57-16,-1 0-42 0,0 1-26 0,2-1 5 15,0 0 6-15,2 1 16 0,1-1 17 0,1 1 1 16,2-1 8-16,-1 2 0 0,2-2-1 0,1 1-9 16,-2-1-8-16,1 0-6 0,0 0-3 15,2 0-2-15,-3 0-2 0,1 0-5 0,0 0-3 16,-1 0-1-16,2 0 0 0,-1 0-3 0,-1 0 1 15,1 0 0-15,0-1 0 0,-1-1 2 0,0 1-3 16,-1 0-2-16,0 0-4 0,0-1-3 0,2 2-1 16,-3 0-1-16,-1 0-1 0,-1 0-5 15,-1 0-1-15,-1-1-3 0,3 1-1 0,-3-1 2 16,1 1 0-16,-2 0-1 0,0 0 0 16,2 1-2-16,-2-1 0 0,3 1 0 0,-4-1 2 15,1 0-2-15,0 0-3 0,2 0-5 0,-1 2-19 16,1-2-38-16,3 0-61 0,-1 0-119 0,2 0-268 15,3 1-529-15</inkml:trace>
  <inkml:trace contextRef="#ctx0" brushRef="#br1" timeOffset="963102.1334">12353 11228 1 0,'1'0'422'0,"-1"-2"-49"0,1 2-133 0,2-1-8 0,-2 1-6 16,-1 0-23-16,2 0-47 0,-1 1-57 15,0-1-34-15,0 0-25 0,3 0-10 0,-2 0-9 16,1 2-4-16,0-1 4 0,4 0 4 0,-2 0 5 15,2 1 3-15,4-1 2 0,-1 0-1 0,5 0-3 16,0-1 0-16,4 0-6 0,-1 0-3 0,1 0-5 16,2 0-3-16,1-1 1 0,-1 0-2 15,0 1 0-15,-1 0-1 0,0-1-3 0,-3-1 0 16,-1 1-1-16,1-3 3 0,-5 4-2 0,2-3 1 16,-3 1-3-16,-2 1-3 0,-2 1 1 15,2-2-1-15,-4 2 2 0,0 0-3 0,-5 0-2 16,1 0-3-16,0 0-1 0,0-1 3 0,1 1-2 15,-2 1 0-15,1-1-2 0,1 2-6 0,-1-2 0 16,0 1-18-16,0-1-42 0,3 1-66 16,3-1-112-16,2 0-276 0,3 0-691 0</inkml:trace>
  <inkml:trace contextRef="#ctx0" brushRef="#br1" timeOffset="963515.0074">14271 11044 1 0,'-8'-3'553'0,"1"1"-84"15,2-2-119-15,-3 0-48 0,5 3-36 16,0 0-42-16,0-2-61 0,2 3-55 0,1 0-49 15,1 3-39-15,0-3-23 0,1 1-13 0,0-1-6 16,-1 0 5-16,1 1 17 0,1-1 19 16,5 2 19-16,4-1 8 0,8-1-4 0,1 0-7 15,5 0-6-15,-2-1-6 0,3-1-3 16,-3 1-3-16,3 0-4 0,-5-2-4 0,1 1 1 16,1-2-2-16,-1 2-2 0,-3-1 0 15,2 2-4-15,-3 1 0 0,-2 0 2 0,0 0-2 0,-2 0 3 16,-2 0-2-16,-3 0-2 0,-2 0 1 0,-4 0-2 15,2-2 6-15,-4 4-5 0,-1-2 1 0,-1 0-2 16,0 0-1-16,0 0 2 0,0 0-2 0,0 0 4 16,0 1-3-16,0-2-3 0,0 1-4 15,0 0-8-15,0 0-25 0,0 0-31 0,1 0-69 16,4-2-122-16,3 4-291 0,0-4-891 0</inkml:trace>
  <inkml:trace contextRef="#ctx0" brushRef="#br1" timeOffset="963879.5602">16186 10868 1 0,'4'-1'629'0,"-2"0"-67"0,0-1-69 16,-2 0-111-16,0 2-105 0,0 0-93 15,0 2-80-15,0-2-45 0,1 1-27 0,-1-1-16 16,0 1-10-16,0-1-6 0,0 0-5 0,1 1 6 16,2-1 8-16,0 1 3 0,4-1 8 15,4 1 0-15,1-1-1 0,0 1 2 0,8-2-3 0,0 1-1 16,1-1-2-16,0 0-5 0,5 0-3 16,-1-1-1-16,4 0-2 15,2 0 0-15,-1 0 0 0,1-1-4 0,0 2-4 0,0-1 6 0,-4 0-4 16,-4-1 2-16,-2 2 0 0,-3 1-4 15,-4-3 0-15,1 2-1 0,-4 0 2 0,-2 1-4 16,-4-2-3-16,2 2-2 0,-5-2-6 0,0 2-2 16,0-1-10-16,0 1-17 0,0 0-31 15,1-1-44-15,1 1-59 0,0 0-104 0,-1 0-256 16,6 0-836-16</inkml:trace>
  <inkml:trace contextRef="#ctx0" brushRef="#br1" timeOffset="964186.3922">18033 10791 1053 0,'3'-2'334'16,"0"0"-137"-16,1 0-50 0,-1 0-21 0,2 0 0 15,-1 2-18-15,2-1-32 0,3 1-26 16,1-1-15-16,0 1-4 0,3 1-3 0,-2-1 2 16,5 0 0-16,-3 0 0 0,3 0 2 0,2 1-9 15,1-1-7-15,0 2-5 0,5-2-4 16,2 1 1-16,3 0-1 0,1 1 1 0,3 2-6 16,0-1-1-16,1 0-6 0,-2 0-8 15,1 0-13-15,0-1-33 0,-1-1-49 0,3 1-89 16,-4 1-137-16,0-2-291 0,-1 3-523 0</inkml:trace>
  <inkml:trace contextRef="#ctx0" brushRef="#br1" timeOffset="964468.0038">19701 10819 12 0,'0'-1'790'0,"0"0"-253"0,0 0-151 15,0 0-88-15,0 1-54 0,1 0-46 16,-1 0-46-16,0 0-54 0,1-3-32 0,2 3-25 16,-1-1-23-16,0 0-12 0,4-1-9 0,0 1-1 15,7 1-1-15,-2-1-1 0,2 0 2 0,4 1-3 16,3 0 3-16,4 1 3 0,0 1-1 15,5 0-1-15,2 0-11 0,0 1-19 0,1-1-36 16,1 0-67-16,2 1-120 0,-3-1-223 16,0-1-374-16,3 0-113 0</inkml:trace>
  <inkml:trace contextRef="#ctx0" brushRef="#br1" timeOffset="964688.3002">20395 10817 1 0,'2'-1'382'0,"1"0"0"16,-1-2-117-16,6 1-55 0,-5 0-5 16,4 0-16-16,-3 1-44 0,4-1-51 0,2 0-37 15,0 1-21-15,0 0-9 0,1 0-7 0,0 1-5 16,1 0-6-16,-3 0-2 0,-1 1 0 16,-3-1-4-16,0 0-3 0,-4 0-5 15,0 0-6-15,2 1-13 0,-3-1-31 0,0 0-70 0,-3 0-136 16,3 0-246-16,-1 0-256 0,0 0 461 0</inkml:trace>
  <inkml:trace contextRef="#ctx0" brushRef="#br1" timeOffset="965155.2005">20217 10564 1120 0,'-8'-3'481'0,"0"-2"-150"0,-2 2-59 15,5-1-45-15,1 2-35 0,0 1-30 0,3-2-31 16,0 2-29-16,1 1-27 0,0 0-26 0,1 1-17 15,0 0-16-15,-1-1-8 0,1 2-3 16,-1-2-4-16,0 0 1 0,1 1 1 0,2 0 2 16,1 1 3-16,0 3 3 0,3 0 2 0,2 0 2 15,-1 3 4-15,4-1-1 0,0 1 2 0,3 0 0 16,0 4-4-16,6-2 2 0,-2 2-2 16,3-1-1-16,2 1-3 0,2-3-3 0,-6 3-4 15,2-3-3-15,-2 1 3 0,-1 0-4 0,0 0 3 16,1 1 0-16,-4-3-4 0,1 2 4 0,1-1-1 15,-3-2 2-15,2 0 2 0,-2 1-2 16,0-2-1-16,-1 0-2 0,-1 1 3 0,1-1-1 16,-3-1 0-16,-2-1-1 0,2 0-4 0,-3 0 2 15,-2-2-3-15,0 0-1 0,-2 1-2 16,1-1-14-16,-3 2-19 0,0-2-30 0,2 0-51 16,-1 2-89-16,-2-1-185 0,1-1-582 0,3-2-627 15</inkml:trace>
  <inkml:trace contextRef="#ctx0" brushRef="#br1" timeOffset="965487.4601">20678 10837 1139 0,'-5'2'796'0,"-3"-4"-501"16,-3 4-95-16,2 0-44 0,3-1-29 0,1 1-8 15,-4 1-13-15,-1 2-19 0,1 1-16 16,-1 1-16-16,-1 1-10 0,0-1-8 0,0 6-5 0,-3-1-4 16,0 3-1-16,-2 2-1 0,0 1-2 15,-4 3-4-15,-1 2-2 0,-2 1-3 0,1-1-6 16,-4-1 2-16,2 2-2 0,-2-2-3 0,4-1 4 16,-1-1-5-16,4-2 2 0,2-3-1 0,4-1-1 15,0-2-3-15,3 0 0 0,0-3 2 16,4-2-6-16,1 0 4 0,1-5 1 15,3 1-4-15,0-3 8 0,1 1-4 0,1-1 0 0,-1-1-7 16,1 0-20-16,0 1-28 0,3-2-58 0,2 0-138 16,8-1-716-16,5-6-718 0</inkml:trace>
  <inkml:trace contextRef="#ctx0" brushRef="#br1" timeOffset="969809.3866">12522 12412 1 0,'1'0'0'0,"-1"0"0"0,2 2 0 15,-1-2 0-15,0 1 0 0,4-1 0 0,-2 0 0 16,-1 0 0-16,1 0 0 0,1-1 0 0</inkml:trace>
  <inkml:trace contextRef="#ctx0" brushRef="#br1" timeOffset="970368.6138">12480 12462 1 0,'-1'0'0'0,"-1"0"0"0,0 0 0 0,2 2 0 0,0-4 0 16,-1 2 196-16,1 0 4 0,0 0-11 0,0 0-18 15,-1 0-12-15,1 0-11 0,0 0-13 0,0 0-14 16,0 0-15-16,-2 0-11 0,2 2-8 16,2-2 0-16,-2 0 1 0,1 0 0 0,-1-2-5 15,0 2-5-15,0 0-12 0,0 0-14 0,0 0-12 16,0 0-15-16,0 0-7 0,0 0-3 15,0 2-3-15,0-2 3 0,0 0-3 0,0 0 0 16,0-2 1-16,0 2-4 0,0 0-3 0,1 0-4 16,-1 0-1-16,0 0 0 0,0 0 0 0,0 0 1 15,0 0 0-15,0 0 0 0,0 0 2 16,0 0 0-16,0 0 1 0,0 0-1 0,0 0-1 16,0 0-2-16,0 0 0 0,0 0-1 0,0 0-2 15,0 0-1-15,0 2-5 0,0-2-2 0,0 0-1 16,0 0-1-16,0-2 2 0,0 2-1 0,0 0-3 15,0 0-7-15,0 2-14 0,0-2-19 16,0 0-20-16,1 0-1 0,-1 0-6 0,3 1-20 16,1-1-68-16,-1 0-154 0,6 0-268 0,0-1-163 15</inkml:trace>
  <inkml:trace contextRef="#ctx0" brushRef="#br1" timeOffset="970620.3144">12595 12438 1 0,'-2'1'0'0,"0"-1"0"0,0 0 185 0,1 0 60 16,1 0-48-16,0 1-53 0,1-1-57 0,-1 0-45 15,2 0-29-15,-2-1-19 0,1 1-19 0,-1-1-8 16,0 1-2-16,1 0 6 0,-1 0 11 0,2 0 8 15,-1 0 9-15,-1 1 1 0,1-1-1 16,0 1-5-16,0-1-14 0,2-1-27 0,0 2-47 16,-2-1-79-16,1 1-104 0,3 1 139 0,-1-1 138 15,-1-1 0-15</inkml:trace>
  <inkml:trace contextRef="#ctx0" brushRef="#br1" timeOffset="973389.8423">12516 12441 1 0,'0'0'0'0,"0"0"0"0,0-1 0 0,0 0 0 16,0 0 0-16,0 0 0 0,0-1 0 0,0 2 0 16,-1-3 0-16,1 3 0 0,0-2 0 15,0 2 0-15,0-1 0 0,-1 0 4 0,1-2 112 16,-2 2-9-16,2 0 1 0,0-1-12 0,0 0-3 15,-1 0-3-15,1 0 7 0,0-1-3 0,0 1 1 16,0-1 5-16,0 1-15 0,0 0 1 16,-1-1-2-16,1 0-10 0,-2 0 8 0,2 0-7 15,-1-3-6-15,0 3-4 0,1-3-9 0,-1 1-8 16,1 0-5-16,0-1-4 0,0 1-9 0,0 0-4 16,0-1-8-16,1 0-5 0,0 0-5 15,0 1-2-15,2 0 2 0,-2 0 0 0,-1-1 9 16,2 3-2-16,-2-1 0 0,0 1 3 0,0 1-7 15,0 0 3-15,0-1 0 0,0 1 1 16,0 0-1-16,0 1-1 0,0-1-1 0,0 2-4 16,-2-1 4-16,2 1-3 0,0-1 2 0,0 1-3 15,0-1-5-15,0 1-1 0,0-1-2 0,0 1 1 16,0 0-1-16,-1-1 0 0,1 1-2 16,0 0-3-16,1 0 3 0,-1 0-4 0,0 1-2 15,-1-1 2-15,1 0-8 0,0 0 1 0,-1 0-5 16,1 1-5-16,0-1-3 0,0 0-3 15,0 0-7-15,0 0-1 0,0 1 10 0,-2 0 4 16,2 0 13-16,-1-1 7 0,1 2-5 0,0 1 2 16,1-2-4-16,-1 2-5 0,2-2-6 0,-1 0-13 15,-1 0-17-15,1-1-29 0,1 3-37 16,-1-1-52-16,4-1-93 0,-2 2-174 0,0-2-88 16,5 1 410-16</inkml:trace>
  <inkml:trace contextRef="#ctx0" brushRef="#br1" timeOffset="973623.724">12754 12301 1 0,'4'1'0'0,"-3"-2"0"0,3-1 0 15,2 2 0-15,-4 0 217 0,3 0-13 16,-1-1-41-16,4 1-27 0,-4 0-18 0,4-1-19 15,-2 1-28-15,2-1-23 16,-2-1-17-16,5 1-10 0,-2 0-3 0,1-1-3 0,2 1 0 0,1-1 0 16,2 1-13-16,-3 0-25 0,7-1-58 15,-4 1-135-15,2-1-236 0,3 0 51 16</inkml:trace>
  <inkml:trace contextRef="#ctx0" brushRef="#br1" timeOffset="973825.9786">13400 12222 1 0,'1'1'0'0,"-1"-1"0"0,1 1 0 0,-1-1 199 16,0 0 32-16,2-1-79 0,1 1-71 15,-1-1-45-15,4-3-16 0,1 4-7 0,1-1-3 16,3-1-15-16,1 2-29 0,3-3-70 0,-1 1-203 15,2 0 15-15,0-2 292 0</inkml:trace>
  <inkml:trace contextRef="#ctx0" brushRef="#br1" timeOffset="985667.0154">21176 6261 1 0,'0'0'0'0,"0"0"0"0,0 0 0 0,-1 0 0 16,1 0 0-16,0 0 0 0,0 0 0 16,0 0 0-16,0 2 0 0,0-2 0 0,0 2 0 15,-1-1 0-15,1-1 0 0,-3 1 0 0,-2 2 0 16,2-1 0-16,2 0 0 0,-3-1 0 16,1 2 0-16,2-2 0 0,-2 1 0 0,0 1 0 15,-1-1 0-15,3 1 0 0,-4-1 0 0,2-1 0 16,1 2 0-16,1-2 0 0,-1 2 0 0,-1-2 0 15,-1 1 0-15,2 0 0 0,-2 0 0 0,0-1 0 16,3 1 0-16,-3-2 0 0,1 1 0 16,1-1 0-16,0 1 0 0,-1-1 0 0,0 2 0 15,1-2 0-15,2 0 0 0,-2 0 0 0,1 2 0 16,-1-2 18-16,1 0 12 0,-1 0 14 0,1-2 22 16,0 2 14-16,1 0 21 0,-1 0 14 0,1 2 7 15,-2-2 3-15,2 0-6 0,0 0-13 16,-1 0-12-16,1 0-6 0,0 0-9 0,0 0-6 15,1 0-6-15,-1 0-8 0,0 0-5 0,0 0-8 16,2 1-8-16,-2-1-9 0,0 0-8 16,1 0-6-16,-1 0-1 0,0 0 1 0,0 0 1 15,1 0 1-15,-1 0-1 0,1 0-3 0,1 0 0 16,-1 0 6-16,1 1 17 0,-1-1 15 0,1 1 16 16,0-1 7-16,3 2-5 0,-2-2 0 0,2 1-7 15,2-1-7-15,1 0-5 0,0 0-8 16,-1 0-3-16,1 0-4 0,1 0-3 0,1-1-4 15,3-1-5-15,-2 2-3 0,-1-1-5 0,4 1-1 16,-4-1 1-16,0 1-2 0,0 0 1 0,-1-1 0 16,1 1-1-16,-1-2 0 0,0 2 2 15,-1 0-1-15,5-2 0 0,-3 2 0 0,0-1-3 16,3 1 2-16,-1-1-1 0,-1-1 0 0,3 1 1 16,0 1-4-16,-2-2-1 0,0 2-2 15,4-1-1-15,-5 1-2 0,0 0 0 16,0 0-1-16,0-1 0 0,-1 1 2 0,0 0 0 15,0 0-1-15,0 0 2 0,0 0 1 0,0-2 0 0,1 2 1 16,1 0 0-16,0-1-1 0,2 1 0 0,-2-1-3 16,-1 0 1-16,3 1 0 0,-1-1-1 15,0 1 1-15,-2 0 0 0,0-1-1 0,3 1-1 16,-1 0 0-16,-1 0 0 0,-2 0 0 16,1 1 0-16,0-1 0 0,-2 1-2 0,1 0 2 15,1-1 0-15,-1 0-1 0,-1 1 2 0,2-1-2 16,1 0 1-16,0 1 0 0,1-1 1 0,-1 0 0 15,2 0 2-15,1 0-1 0,-2-1-3 0,2 0 3 16,-1 1-2-16,-2-1-1 0,0 1 3 16,3-1-2-16,-3 1 0 0,0-1 0 0,0 1-2 15,2 1 0-15,-2-1 1 0,0 0-1 0,-1 0 0 16,0 1 1-16,0-1 1 0,4 1-2 16,-4 0 3-16,1-2-2 0,0 2 0 0,3-1 0 15,-1 0 0-15,2 0-1 0,-1 0 2 0,2 0 0 0,0-1-2 16,0 1 4-16,2 0-4 0,-2 0 1 15,-2 0 1-15,2-1-1 0,-3 1 0 0,5 0-1 16,-2 0 0-16,-1 1 0 16,1-1 0-16,0-1 0 0,-2 1 2 0,3 0 0 0,-3-1 0 15,3 1-1-15,0 0 2 0,0-1-3 16,-4 1 0-16,3-2 1 0,-2 2-2 0,1 0 1 0,-1 0 0 16,1-1 0-16,-1 1 1 0,4 0 1 0,0 0-1 15,-1-1 0-15,-4 1 1 0,4 0-2 16,-2-2 0-16,-1 2 0 0,-2 0 0 15,4 0 1-15,-5 0 0 0,5 0-1 0,-5 0 2 0,3-1-1 16,-2 1 0-16,0 0 0 0,0-2 2 16,2 2-2-16,-1-1-1 0,1 1 2 0,-1-1-3 15,2 1 2-15,-2 0-1 0,-2 0 0 0,3-1 2 16,-1-1 0-16,-3 2-1 0,4-1-1 0,-5 2 1 16,-3-1-3-16,3 2 2 0,0-2 0 15,0 0-1-15,0 1 3 0,-1-1-2 0,2 0 1 0,-1 0 0 16,-1 0 0-16,1 0-1 0,0 0 1 15,-1 0 1-15,-1 0-4 0,-3 0 2 16,4 0 1-16,-2-1-1 0,-1 2 2 0,1-1-1 16,1 0-1-16,0 0 1 0,-2-1 1 0,2 1-1 0,1-2 0 15,0 2 1-15,-4 2-5 16,3-4 3-16,-1 2 0 0,-1 0-1 0,2 0 4 16,-2 0-2-16,-2 0-1 0,3 0 1 0,-3 0-1 15,2 0 0-15,-3 0 1 0,0-1-1 0,3 2 0 0,-3-1 0 16,2 2 0-16,-3-2-1 0,1 0 3 15,1 0-2-15,-2 0 0 0,0 0 1 0,-1 0-2 16,-1 0 1-16,1 0 1 0,0 1-2 0,-1-1 0 16,0 0 1-16,0 0 0 0,3 0 2 15,-3-1 1-15,0 2 0 0,0-1-1 0,-3 0 1 16,3 0-1-16,0 0 1 0,0 0 0 0,0 0-3 16,0 0 1-16,0 0 1 0,0 0 0 15,0 0 0-15,0 0 2 0,-1 0-4 0,1 0 0 0,0 0 2 16,0 0-2-16,0 0 0 0,-1 0 2 15,1 0-2-15,0 1 1 0,0-1-1 0,0 0 0 16,0 0-1-16,0-1 4 0,0 1-3 0,0 0 0 16,0 0 1-16,0 1-3 0,0-1 1 15,0 0 1-15,0 0-2 0,0 0 1 0,0 0 0 16,0 0 0-16,-1 0-1 0,1 0 1 16,0 0-1-16,0-1-1 0,0 1 2 0,0 1-6 15,0-1 4-15,0 0-1 0,0 0-1 0,0 0 3 16,0 0-2-16,0 0 0 0,0 0-1 0,0-1 0 15,0 1-3-15,-1 0 0 0,1 0-1 16,0 1-3-16,0-1 2 0,0 0 1 0,0 0-1 0,-1-1 1 16,1 1-1-16,0 0-4 0,0 0-4 0,0 0-3 15,-1 0-5-15,1 0-3 0,-1-1-2 16,1 1-10-16,-3 0-12 0,2 0-17 0,-1 0-22 16,0 0-24-16,-1 0-33 0,-2 1-73 0,1-1-140 15,-2 2-280-15,2 0-315 0</inkml:trace>
  <inkml:trace contextRef="#ctx0" brushRef="#br1" timeOffset="1.01506E6">23459 6193 1 0,'0'0'0'0,"-1"-2"0"16,-4 1 0-16,5 0 0 0,-2 1 0 0,1-1 0 15</inkml:trace>
  <inkml:trace contextRef="#ctx0" brushRef="#br1" timeOffset="1.01626E6">23448 6185 1 0,'-1'0'0'0,"0"-1"0"0,0 0 0 0,-2 0 0 16,2 0 0-16,0-1 0 0,1 2 0 0,-1-1 0 15,-1 0 0-15,1-1 0 0,0 0 0 0,-2 1 0 16,2 0 0-16,0 1 0 0,1-3 0 0,0 3 0 16,0 0 0-16,0 0 0 0,-1 0 0 15,1-1 0-15,-1 1 0 0,-1 0 0 0,1 0 0 16,-5 1 0-16,5-1 0 0,-2 0 0 0,-3 3 0 15,4-3 0-15,-4 1 0 0,4-1 0 16,-2 0 0-16,-3 0 0 0,4 0 0 0,-2 0 0 16,3 0 0-16,0 0 0 0,0 0 0 0,-1 1 0 15,1-1 0-15,1 0 0 0,-1 1 0 16,1 0 0-16,-3 1 0 0,1-1 0 0,2-1 0 16,-1 1 0-16,-3 1 27 0,3-1 49 0,1 0 5 15,-1 1 7-15,0-1 5 0,-1 1 8 0,2-1 2 16,1-1 4-16,-1 1 1 0,1-1 2 15,0 0 8-15,0 0 2 0,0 0-2 0,0 0-8 16,1 0-19-16,-1 0-25 0,0 0-22 0,0 0-15 16,0 1-8-16,0-1 1 0,0 0 0 0,0 0 2 15,0 0-1-15,0 0-3 0,0 0-2 0,0 0-2 16,0 0-3-16,0 0 0 0,0 0-1 0,0 0-2 16,0 2-3-16,1-2 1 0,-1 0-3 15,0 0 1-15,0 0 4 0,0 0 0 0,0 0 2 16,0 0-1-16,3 0-4 0,-3 0 2 0,0 0 1 15,1 2 3-15,0-1 5 0,0 0-3 0,1 1 0 16,-2-1-3-16,1 2 0 0,3-2 2 16,-3 0 1-16,1 0 3 0,0 0-3 15,-1 1 5-15,4 0 1 0,-2-1 1 0,-1 0 2 16,3 2 0-16,-2-1-2 0,-1-2-1 0,4 2 3 16,-3 0-2-16,1-1 2 0,1-1 2 0,-2 2-2 15,2-1 1-15,-2-1 0 0,-1 1-1 0,4 0-1 16,-3-1 1-16,3 1-5 0,-2-1-1 0,-1 0-2 15,3 2-2-15,-2-2-3 0,3 0 0 16,3 1-3-16,-3-1 0 0,-1 1 0 0,2 0 0 16,1 0-1-16,0 0-1 0,-4-1-1 0,3 2 1 15,1-2 3-15,-3 0-3 0,-1 0 3 0,2 0 0 16,-2 0-3-16,4 0 4 0,-3 0 0 16,-2 0-2-16,2 0 3 0,-2 0-2 0,4 0-1 15,-1 0 1-15,-3-2 0 0,-1 2-3 0,3 0-1 16,-3 0 0-16,4 0-5 0,-4 0 2 0,2 0 0 15,-2 0-2-15,0 0 4 0,3 0-2 16,-3 0 0-16,4 0 0 0,-4 0-1 0,3 0 0 16,-2 2 1-16,1-2-1 0,-1 0 1 0,4 0 1 15,-4 0 0-15,2 0-1 0,-2 0 1 16,2 0-1-16,-3 0-1 0,4 0 2 0,-4 0 0 16,0 0-2-16,2 0 1 0,-2 0-1 0,2 1-2 15,-2-1 4-15,0 0-1 0,4 0 1 0,-4-1 2 16,3 1-4-16,-2 0 0 0,-2 0 0 0,4 0 0 15,-3 0 0-15,3 0-1 0,-3 0 2 16,-2 1-2-16,3-1 2 0,-2 3 0 0,1-3-2 16,-1 0 3-16,3 1-3 0,-2-1 1 0,-1 0 0 15,4 1-1-15,-3-1 0 0,-1 0 1 0,2 0 0 16,-2 1-3-16,0-1 3 0,-1 0 0 16,0 0-2-16,-1 0 5 0,3 0-3 0,-3 0-1 0,1 1 0 15,0-1-2-15,-1 0 2 0,1 0 1 16,0 0 0-16,-1 0-3 0,0 0 3 15,0 1 0-15,0-1-2 0,0-1 7 0,0 1-4 16,0 0-1-16,0 0 2 0,0 1-4 0,0-1 4 16,0 0 0-16,0 0 1 0,0-1 0 0,0 1 1 15,0 0-1-15,0 0-1 0,0 0 3 0,0 0-5 16,0 0 0-16,0 0 1 0,0 1-7 16,0-1 6-16,0 0 0 0,0 0-1 0,0-1 3 15,0 1-2-15,0 0 2 0,0 0-1 16,0 0 4-16,0 0-3 0,0 0-1 0,0 0 0 0,0 1-4 15,0-1 3-15,0 0 0 0,0 0-3 0,0-1 4 16,0 1-2-16,0 0 1 16,0 0 1-16,0 0 2 0,0 0-4 0,0 0 2 0,0 0-2 15,0 0-4-15,0 0 4 0,0 0 0 0,0 0 0 16,0 0 3-16,0 0-2 0,0 0-2 0,0 0 1 16,0 0 1-16,0 0-1 0,0 0-1 0,0 0 0 15,0 1-4-15,0-1 3 0,0 0 0 16,0 0-1-16,0-1 4 0,-1 1-2 0,1 0-2 15,0 0 0-15,0 1-1 0,0-1-1 16,0 0 0-16,0 0 1 0,1 0-2 0,-1 2 4 16,0-1 0-16,1 2-7 0,0 0-17 0,3 0-44 15,-1 3-66-15,-1-1-114 0,3 3-214 16,-1 0-368-16,3 2-201 0</inkml:trace>
  <inkml:trace contextRef="#ctx0" brushRef="#br1" timeOffset="1.018E6">27812 12942 1 0,'-2'-2'62'0,"1"-1"314"16,-3 1-41-16,1-1-49 0,2 0-42 16,0 2-32-16,0-2-36 0,-1 1-39 0,2 0-14 15,-1-1-5-15,0 2-6 0,1-1-8 0,-3 1-4 16,3-2-15-16,-1 1-7 0,1 0-5 0,-1-1-10 16,1 1-1-16,-1-2-4 0,1 2-3 15,0-1-2-15,-1 0-5 0,-1 0-5 0,2-1-3 16,-1 1 1-16,1 1-6 0,-1-1 0 0,-1 1-3 15,1-1-10-15,0-1 3 0,-1 0-5 16,-1 0-2-16,-1 0 3 0,3 0-5 0,-1 0 0 16,-1-1-3-16,-1-1 1 0,2 1-4 0,1 1-1 15,-2-2 2-15,-1 1-11 0,2-1 8 16,2 0-3-16,-2 0-2 0,-1-2 7 0,0 1-5 16,1 0-2-16,1 0-2 0,-2-1 1 0,-1 2-2 0,1-2 1 15,2-1-1-15,-2 2-7 0,-1-2 4 0,3 0-3 16,-1-2-2-16,-1 0 5 0,2 1-6 15,-2-1-2-15,2 2-4 0,-1 0-6 16,-2-1-9-16,0-1-12 0,3 1-10 0,0-1-29 16,-2 0-20-16,2-1-33 0,-3-2-46 0,2 0-45 15,-1-3-120-15,1 2-198 0,-1-2-268 0,2-1 19 16</inkml:trace>
  <inkml:trace contextRef="#ctx0" brushRef="#br1" timeOffset="1.01821E6">27639 12032 1 0,'-1'-13'0'0,"0"-3"88"15,0-1 340-15,0 2-46 0,-1 4-85 16,1-1-62-16,0 0-47 0,-2-1-47 0,2 4-35 16,1-4-18-16,-1 3-21 0,-1 1-10 15,2 0-10-15,0 1-12 0,0-2-12 0,0 1-10 16,2-3-12-16,-1-1-16 0,0-2-14 0,3 1-12 15,-1-3-38-15,-1-1-91 0,4-3-225 0,0-1-325 16,2-5-27-16</inkml:trace>
  <inkml:trace contextRef="#ctx0" brushRef="#br1" timeOffset="1.01865E6">27759 11112 648 0,'-2'-7'423'0,"-4"-4"-85"16,3-3-59-16,-2 1-52 0,1 3-46 0,3-1-50 16,-3 1-27-16,-1-1-28 0,4 0-22 15,1-2-21-15,0 3-16 0,0-3-10 0,3 0-7 16,1-3-6-16,0 3-3 0,-2-2-2 0,4-2-2 16,-3 0-2-16,2 0-5 0,-1-2-10 15,2-1-9-15,-1 0-15 0,3-4-12 0,-4 0-22 16,3-2-23-16,0-3-38 0,-2-3-52 0,2-1-32 15,-3 1-12-15,2 2 6 0,-3 3 13 0,0-3-17 16,0 2-34-16,0-1 35 0,-2-1 242 16,0 3 0-16,0-1 0 0,-1 4 0 0,0 1 0 15,-1 5 0-15,0-2 0 0,-1 2 0 0,-1 0 0 16,-2 0 0-16,3 0 0 0,-1-2 0 0,-1 1 0 16,2 1 177-16,1 1 65 0,-2-3-1 0,2 1-14 15,0 0-8-15,-1 2 3 0,2-1-14 16,0 2-31-16,2-2-37 0,-1 2-20 0,0 0-16 15,1 2-11-15,-1-2-12 0,0 0-22 0,0 0-15 16,2-1-17-16,2 1-17 0,-3-3-8 0,3-1-6 16,-1 4 0-16,-3 0 2 0,3 1-5 15,-2 0-2-15,2 0-8 0,-2 1-14 0,2-3-19 16,-1 1-29-16,1-1-55 0,2 0-103 0,-4-4-136 16,3 0-238-16,-1 0-44 0,0-1 475 0</inkml:trace>
  <inkml:trace contextRef="#ctx0" brushRef="#br1" timeOffset="1.01885E6">27883 9179 1 0,'-2'-10'0'0,"-2"-4"264"16,-1-4-11-16,3 0-64 0,-1 5-25 16,2-1-21-16,-2 1-3 0,2 1-5 0,0-1-14 15,1 1-38-15,0 0-33 0,0-2-28 0,1 2-21 16,0-2-9-16,3 1-7 0,0-1-4 15,0-1-5-15,2 0-14 0,-2-2-22 0,3-2-44 16,-3 1-112-16,2 1-251 0,-5-2-94 0,3 0 508 16</inkml:trace>
  <inkml:trace contextRef="#ctx0" brushRef="#br1" timeOffset="1.01906E6">27860 8332 1 0,'-3'-10'0'16,"0"-4"57"-16,1-2 139 0,1 0-36 0,2 3-24 16,-1 3-6-16,0-1-27 0,0 1-11 0,2 2-13 15,-1-5-12-15,1 5-11 0,2-3-13 16,-2 1-17-16,1 0-11 0,1-4-7 0,-1 3-11 16,1-2-4-16,0 3-10 0,3-5-21 0,-2 1-34 15,2 0-95-15,1-2-251 0,-1 0-28 16,1 1 446-16</inkml:trace>
  <inkml:trace contextRef="#ctx0" brushRef="#br1" timeOffset="1.01927E6">27865 7672 1 0,'-4'-12'0'0,"-2"-3"197"16,1-2 116-16,0-1-65 0,1 3-12 0,0-1-22 15,2 0-41-15,-1 0-31 0,2 2-34 0,1 0-20 16,0 2-23-16,1-2-16 0,2 3-15 15,1-3-13-15,-2 2-7 0,2 1-8 0,0 2-5 16,-3-2-3-16,3 2-3 0,-1 0-2 0,1 1-9 16,-2-1-9-16,2 1-16 0,-1 0-29 15,-1-2-54-15,1 0-88 0,-2-1-108 0,2 1-204 16,-2-1-39-16,0-1 563 0</inkml:trace>
  <inkml:trace contextRef="#ctx0" brushRef="#br1" timeOffset="1.01947E6">27830 7018 1 0,'-1'-9'0'0,"-1"-4"0"16,2-1 287-16,-1 2-28 0,1 2-19 0,0 1-17 15,-2 2-19-15,2-1-23 0,-2 0-35 0,2 3-31 16,-1-1-35-16,1 1-29 0,-1-1-22 16,1 1-14-16,0 0-7 0,0 1-5 0,0 0-3 15,1-2-3-15,-1 1-3 0,1 0-3 0,-1 1-10 16,2 3-11-16,0-3-15 0,-2-3-34 15,1 1-61-15,-1-1-80 0,0-1-137 0,0 1-152 16,0-4 85-16,0 1 424 0</inkml:trace>
  <inkml:trace contextRef="#ctx0" brushRef="#br1" timeOffset="1.01968E6">27729 6568 1 0,'-1'-5'0'0,"-2"-2"0"16,1-6 186-16,-1 5 148 0,2 1-27 0,1-1-9 15,-1 1-32-15,1 0-19 0,-1-2-36 0,1 2-41 16,-2 1-36-16,2-1-22 0,0 0-21 16,-1 2-23-16,1 1-18 0,0 0-18 0,0 0-15 15,0 1-8-15,0 1-2 0,0 0-3 0,0-1-1 16,-1 2-3-16,1 0-3 0,0 1-21 16,0-1-60-16,1 1-59 0,0 0-81 15,3 0-317-15,-2 3-874 0</inkml:trace>
  <inkml:trace contextRef="#ctx0" brushRef="#br1" timeOffset="1.02161E6">23863 6103 1 0,'-1'0'0'15,"-2"-1"0"-15,1-1 0 0,2 1 0 0,-1 0 0 16,0-1 0-16,-1 1 190 0,-3-1 33 15,4 1-21-15,0-1-22 0,0 1-1 0,-1 0-20 0,0-2-1 16,-1 2-9-16,2 0-25 0,0 0-18 16,0 0-21-16,1 1-19 0,0-2-16 0,-1 2-15 15,2 2-23-15,-1-2-17 0,0 1-14 0,0-1-7 16,0 1-8-16,0-1-5 0,0 1-2 16,0-1-3-16,0 1 10 0,0-1 11 0,0 0 13 15,1 0 15-15,-1 1 8 0,0-1 10 0,0 0 9 16,1 0 8-16,-1 0-4 15,0-1-7-15,1 2-9 0,-1-1-3 0,4 0 2 0,-3 2 7 16,2-1 5-16,-2 0 4 0,6 0 2 0,-4 0 2 16,4 2 6-16,-1-2 3 0,2 1 1 0,1-1-1 15,1 2-3-15,1-2-7 0,6 0-2 16,-5-1-1-16,6 0-3 0,-3 0 0 0,3 0-5 16,2 0-5-16,-1 0-2 0,1 0-1 0,2-1-1 15,-1 1 0-15,3-1-2 0,1-1-5 0,-2 1 3 16,2 0-3-16,-3 1-4 0,0-2 4 15,-3 2-3-15,2-1-1 0,-2 1 2 0,1 0 2 16,0 0 1-16,2 0-1 0,-2 0 0 0,3 0-5 16,1 0 4-16,1 0-1 0,-2 0-1 0,4 0 4 15,-4 0-4-15,3 0-1 0,-2 0-2 0,-2 1-1 16,5-1 0-16,-1 0 1 0,-1 2 1 0,-1-2-1 16,1 1-1-16,-2-1 1 15,-1 1-2-15,4-1 5 0,-4 2-2 0,0-1 0 0,6-1-1 16,-4 1-2-16,4 0 1 0,0-1 2 0,-4 0-1 15,3 0-2-15,-3 0 2 0,4 1-1 16,1-1 0-16,-4 0 5 0,6 1-4 0,-1-1 0 16,0 0 1-16,1 2-3 0,2-2 2 0,-2 0-1 15,0 1 0-15,1-1-1 0,1 0 2 16,0 1-1-16,-3-1-2 0,3 0 4 0,-3 1-2 16,-1-1 0-16,1 0 2 0,3 1-3 0,1-1 1 15,-1 2 0-15,-1-2 1 0,0-2-2 0,0 4 0 16,-1-2 0-16,1 0-1 0,-1 1 4 0,0-1-4 15,2 0 0-15,-2 0 1 0,1 1-5 16,0-1 1-16,-3 0 0 0,3 0-1 0,-3 0 2 16,3 0 3-16,0 0 0 0,-1 0-1 0,0 0 1 15,1 0 0-15,-3 1 0 0,1-1 0 0,0 0-2 16,1 0 1-16,-3 2-1 0,2-2-1 16,0-2 2-16,-3 4 0 0,0-2 0 0,1 0 1 15,2 0 1-15,-1 2 0 0,3-2 0 16,-1 1-1-16,-1 0-3 0,1 0 2 0,-1 1 1 15,-2-1 0-15,1-2 3 0,-2 2-2 0,1 0 0 16,-1-1 0-16,-1 1 0 0,2 0 2 0,-2-1 0 16,-1 0 1-16,1 2-4 0,0-2 1 0,-2 0-1 15,2 1-2-15,0-2 4 0,0 2-3 16,2 0-1-16,-6 0 1 0,2 1-2 0,-2-2 1 16,2 1 1-16,-2 1 0 0,-3-2-2 0,2 1 1 15,-2-1 0-15,2 0 0 0,0 1 3 0,-3-1-2 16,1 1 0-16,0-1 0 0,0 2 0 0,1-1 0 15,-3-1-1-15,2 0-1 0,-5 2-1 16,3-2 1-16,-2 0 1 0,-1 0 1 0,0-2 0 16,3 2 0-16,-4 0-2 0,6 0 2 0,-3 2 0 15,2-1-1-15,-1-1 1 0,1 0 0 16,2 0-2-16,-6 0 2 0,5 0-2 0,-3 0 0 0,-1 0 2 16,4 0 0-16,-3 2 0 0,3-2-1 15,-3 2-1-15,1-1 2 0,2-1-2 0,-3 0 1 16,0 0 1-16,-2 0-1 0,-4 2 0 0,4-2-2 15,-3 0 3-15,-1 0 0 0,1 1-1 16,-1-1 1-16,-1 2-2 0,1-2 2 0,-3 0 0 16,1 1-1-16,-1-2 2 0,0 1-3 0,0 0 2 15,-2 0-3-15,0 1 2 0,0-1 1 16,1 0-1-16,-4 0 2 0,2 2-2 0,0-2 1 16,-3 0 2-16,0 0-1 0,-1 0 5 0,0 0 1 15,0 0 4-15,0 0 1 0,0-2 4 0,0 2 1 16,-1 0-1-16,1 0 0 0,0 2-5 0,0-2-6 15,0 0-4-15,0 0-3 0,-1-2-2 16,1 2-4-16,0 0-8 0,0 2-16 0,0-1-13 0,-1 1-23 16,-3 3-62-16,-1-1-95 0,-2 4-264 15,-4-1-580-15,-6 1-196 0</inkml:trace>
  <inkml:trace contextRef="#ctx0" brushRef="#br1" timeOffset="1.02407E6">21215 6243 1 0,'0'-4'0'15,"-5"3"0"-15,1-2 0 0,3 1 290 0,-2 1 2 16,0-2-25-16,2 1-35 0,-2 1-23 16,2-2-7-16,1 0-24 0,-1 1-14 0,0-3-5 15,-2 3-19-15,2-2-13 0,-2 1-18 16,2-1-15-16,0 0-8 0,0-1-7 0,0 0-6 0,-1 1-5 16,1-1-6-16,-1 0-6 0,1-3-3 0,0 1-4 15,1-1-6-15,-2-2-4 0,2 1-4 16,-1-1-6-16,-1 0 3 0,-1-1 0 0,2-2-3 15,0 2 1-15,1-4-4 0,-1-1-4 16,1 1-2-16,1-5-1 0,-1 2-4 0,1-2 0 16,0 1-3-16,2 1-4 0,-1-2 4 0,-1 0-3 15,1-1-1-15,-1 2 1 0,0-1-3 0,2 0-1 16,-1 1 0-16,-1-1 1 0,0 2-1 0,0 2 0 16,0-3 0-16,0 5-5 0,1-2 1 0,-1 2 2 15,1 0 1-15,-1 4 1 0,0-1-1 16,-1 3-2-16,1 0-1 0,-1-1 2 0,0 2-1 15,0 1 1-15,0 1-3 0,0 0 1 0,1 1 0 16,-1 1 0-16,0-3 0 0,1 3 0 16,-1 1-1-16,0-1 2 0,0 0-3 0,0-1 1 15,2 3 1-15,-2-1-1 0,0 1 0 0,1 1 0 16,-1-2 0-16,0 2 0 0,0-1 0 0,0 0 0 16,0 1-2-16,2-1 1 0,-2 1-1 0,0-1-1 15,0 1 0-15,0 0-3 0,1 1 1 16,-1 0-5-16,1-1 1 0,1 0 0 0,-1 0 1 15,2-1 3-15,2 2-3 0,-3-1 2 0,5 1 1 16,-3-1 0-16,3 1 3 0,3 2 1 16,-2-2 0-16,2 0-1 0,2 0 2 0,-1 0-1 15,4 1 2-15,-1-2 3 0,0 1-4 0,4 0 0 16,0 1-2-16,-1-1 0 0,0 1 2 16,2-1 0-16,2-1 0 0,-1 1 1 0,0-1-4 0,1 1 0 15,0-1 1-15,0 0 2 0,6 1-1 0,-2-1 1 16,2 0-1-16,-1 1-3 0,0-1 5 15,2 2-1-15,-2-1 1 0,1 0-1 0,2 1 0 16,1-2 0-16,0 0 0 0,1 1 2 0,1 1-1 16,0-2-1-16,-1 1-1 0,2 0-4 0,2 0 0 15,-3-1 2-15,3 1 1 0,1-2 4 16,4 0 0-16,2 0 2 0,2 0-3 16,1-1 2-16,3 1-1 0,0 1-3 0,1-2 1 0,2 1-2 15,1-2 1-15,4 2 2 0,-2-1-2 16,2 1 4-16,-4 0-4 0,0-1 0 0,-1 2 1 15,0-1 2-15,-3-1-1 0,0 2 0 0,0 0-2 16,1 0-3-16,-2 2 4 0,-1-2 1 16,0 1-1-16,0 1 6 0,3-1-5 0,0 0 0 15,3 0 0-15,-2-1 0 0,2 2 0 0,1 0 1 16,3-1 2-16,-3 0-5 0,1 1 4 0,3-2-1 16,-2 0 0-16,3 0 1 0,-2 0-3 0,5 0 0 15,2 0 1-15,-1-2 0 0,0 2 1 0,-1-1-1 16,0 0 1-16,1-1-7 0,0 1 5 15,0 0 0-15,1 0-1 0,2 0 6 0,-3 0-5 16,2-1 0-16,0 1 0 0,2-1-2 16,-3 1 2-16,0 0 0 0,-2 1 0 0,1-2-4 0,-2 1 4 15,-1 0 1-15,1 0 0 0,-1 0 5 16,1 0-6-16,-4 1 0 0,3-2 0 0,2 2-3 16,-2 0 4-16,-1-1-1 0,0 1 0 0,0 0 1 15,1-1-5-15,0 1 2 0,-2-1 0 0,2 0 2 16,-2-1 0-16,0 1-1 0,3 0-1 15,-2 1-5-15,2-1 6 0,-1-1 0 0,-2 2-1 16,0-3 5-16,-2 2-4 0,2 0 1 0,-3-1-2 16,-1 1 4-16,-4 0-3 0,2 0 0 0,-1 1 0 15,-2-1-7-15,-1 0 8 0,1-1 0 16,0 1 0-16,0 0 3 0,-1-1-3 0,-3 2 0 16,0 0-1-16,-2-1 5 0,-1 1-4 15,1 0 0-15,-2-2-4 0,-1 4-10 0,-1-2 9 0,-2 0 0 16,0 1 5-16,-1-1 7 0,-4 0-7 15,0 0 0-15,-2 0 0 0,-4 0 2 0,0 0-2 16,-5 0 1-16,2 0-2 0,-2 0-4 16,-1 0 6-16,0 0 1 0,-3-1-2 0,0 1 7 0,-6-2-7 15,1 2 0-15,0-1 1 0,-1 1 2 0,1 0-3 16,-2 0 0-16,0 0 0 0,0-1-5 16,-3 1 7-16,0 0-2 0,0 0 1 0,-2 0 2 15,2 0-3-15,0 0 0 0,0 0-1 0,-3 0 1 16,4 1 0-16,-4-1 0 0,2 0 2 15,0-1-6-15,0 1 4 0,1 0 0 0,1 0-1 16,-4 0 9-16,5 0-8 0,-4 0 1 0,2 0-1 16,-3 0-4-16,3 1 4 0,-2-1 1 0,2 0 0 15,-2 0-5-15,1 0 4 0,-1 1 0 0,1-1 0 16,0 0 6-16,-1 0-6 0,2 2-1 16,0-2 0-16,-2 0-2 0,-1 1 3 0,2-1-1 15,-3 0 0-15,-2 0 1 0,1 0-2 0,-1 0 3 16,1 0-2-16,-1 0 6 0,0 0-5 0,0 0 0 15,-1 2 0-15,1-2-5 0,0 0 3 16,0 0 0-16,-1 0 0 0,1 0-2 0,0 0 0 16,0 0-2-16,1 1 0 0,-1 0 5 0,0 2-2 15,1 0 1-15,-1 1 3 0,0 0-7 0,2 0 6 16,-1 1 1-16,0 1-1 0,1-1 3 16,-1 3-3-16,-1-1 0 0,2 0 0 0,-2 3 1 15,0-2-1-15,1 2-2 0,-1-2 0 16,1 2-5-16,-1 0 9 0,0-2 0 0,0 1 0 15,0-1 4-15,-1 0-5 0,1 0 0 0,-1 3 2 16,1-1 0-16,0 0-1 0,-2 1 0 0,2 1 0 16,-1-1-1-16,1 2 2 0,-2-2 0 0,0 3 0 15,0-3 1-15,0 3-1 0,2-1 0 16,-1 0 0-16,0 1 2 0,-1-1-3 0,1-1 0 16,-1 0-1-16,1-2-2 0,1 3 1 0,-1-2 2 15,1 0-1-15,0 0 2 0,-1 0 0 0,1-1-1 16,-1 2 0-16,0-2 1 0,-2 2 0 15,1-3-1-15,0 1 1 0,1 1-3 0,-1-2 1 0,0 1 1 16,1-1 2-16,0-2 0 0,-2 2 0 16,2-2-3-16,1 0 3 0,-1 2-1 0,1-2-2 15,0-1 2-15,-1-1-2 0,1 0-1 16,-2 0 1-16,2 0 2 0,0-1-1 0,0 0 1 0,-1 0-1 16,1-1-2-16,0 1 1 0,0-1 1 15,0 0-2-15,0 0 2 0,0-1 0 0,-1 0-2 16,1 2 2-16,0-2 0 0,0-1 1 0,0 0 2 15,0 1-2-15,-2-2 1 0,2 1-2 16,0-1 1-16,0 0-1 0,0 0 4 0,0 0 1 16,0 0 1-16,0 0 5 0,0 0 1 0,0 0 3 15,0 0 4-15,0 0 0 0,0 0 2 0,0-1 2 16,0 1 0-16,0 0-1 0,0 0 0 16,0-2-3-16,0 2-3 0,0-1-2 0,0 1-7 15,0-1-13-15,-1-1-16 0,1-2-30 0,-1 1-39 16,0-1-59-16,-4-1-109 0,0 0-301 0,-6-2-658 15,-3-1-239-15</inkml:trace>
  <inkml:trace contextRef="#ctx0" brushRef="#br1" timeOffset="1.02455E6">27906 5542 1 0,'0'-4'394'0,"0"-3"45"0,-2-3-53 0,2 4-44 16,2-2-44-16,-2 0-48 0,0 2-46 0,0 1-45 15,-2-1-34-15,2 1-22 0,0 0-15 16,0 1-8-16,0 1-8 0,-1-1-9 0,1 3-6 16,-1 0-7-16,1 0-11 0,0 0-14 0,-2 2-13 15,2-1-12-15,0 0-12 0,0 1-2 16,-3 1 1-16,-1 3 3 0,1 3 7 0,-6 6 6 16,-1-2-1-16,-4 5 6 0,-1 0 0 0,3 1-1 15,-8 2 3-15,2 3-2 0,0 2-1 0,-6 2 4 16,-1 0-3-16,0 1 1 0,2 1-1 0,-1-1-2 15,-1-1-1-15,3-3 2 0,3 0 1 16,-1-4 1-16,4-1 2 0,1 0-3 0,0-1-3 16,0-3 2-16,4 1-3 0,0-4 2 0,2 1 0 15,1-3-3-15,2 0 1 0,-1-3-2 16,3-1-6-16,0-1-12 0,2-3-18 0,1-1-22 0,1-1-17 16,0-1-19-16,-2-1-79 0,0-4-132 15,-2-1-274-15,-1-5-458 0,-2-5 82 0</inkml:trace>
  <inkml:trace contextRef="#ctx0" brushRef="#br1" timeOffset="1.0248E6">27277 5461 34 0,'-9'-4'675'0,"-1"-5"-155"0,-1 0-102 0,1 5-72 0,3 1-73 15,0-1-60-15,1 3-71 0,0 1-49 0,1 1-41 16,-2 3-25-16,-2 2-10 0,-6 4-3 15,0 5 3-15,-1 4 0 0,0 3-2 0,-3 2 1 16,1 2-2-16,0 4-2 0,-1 1 0 16,-1 3-1-16,-5 3-2 0,3 3 6 0,-4 2-1 15,2-1 2-15,-3 2 4 0,3-4-2 0,2-2-2 16,3-4-3-16,1-4-6 0,6-5-1 16,-3-5-7-16,3-5-13 0,-2 2-34 0,3-4-36 0,2-4-65 15,-1-1-100-15,3-4-163 0,0 0-418 16,0-4-454-16</inkml:trace>
  <inkml:trace contextRef="#ctx0" brushRef="#br1" timeOffset="1.02506E6">26256 5500 837 0,'-11'-3'699'0,"-2"-2"-512"0,-2 1-38 0,3 4-12 15,4 1-21-15,0 2-12 0,-1 1-20 16,-1 4-14-16,-5 3-11 0,1 3-6 0,-3 3-6 0,1 4-10 16,-1 3-7-16,0 1-11 0,3 2-5 0,1 3-2 15,-2 0 3-15,1 5-3 0,-2 2 0 16,2-2 2-16,-1 3-4 0,3-4 4 0,2-2 0 16,-2-4-1-16,4-3 3 0,0-1-4 0,-1-4-1 15,0-2-8-15,2-4-27 0,-2-2-53 16,3-2-91-16,-1-4-140 0,-2 1-290 0,0-3-562 15</inkml:trace>
  <inkml:trace contextRef="#ctx0" brushRef="#br1" timeOffset="1.02534E6">24937 5472 2147 0,'-9'-6'63'15,"-1"-1"-49"-15,-2-2 9 16,4 8 25-16,3 0 9 0,2 1 0 0,-1 1-25 0,1 0-29 16,-1 4-8-16,-2 4-2 0,-4 2 10 0,4 6 5 15,-4 3 1-15,0 3 0 0,1 2 1 16,-1 4 0-16,-2 2-1 0,0 3 2 0,0 0 2 16,0 4 3-16,0-2 7 0,1-1-2 0,0-3-2 15,2-6 0-15,0 0-4 0,0-5 1 0,0-1 0 16,2-1-1-16,-1-4-4 0,-1 0-4 15,2-2-12-15,0-5-26 0,2-1-38 0,-3-2-59 16,3-4-84-16,-4-1-145 0,-2-1-353 0,-5-6-469 16</inkml:trace>
  <inkml:trace contextRef="#ctx0" brushRef="#br1" timeOffset="1.02557E6">24080 5534 1077 0,'-9'-6'632'0,"-3"-2"-491"0,-1 1-38 16,5 5-37-16,4 3-40 0,0 2-18 0,2 0-8 16,-1 4 5-16,-4 3 13 0,-2 3 16 0,-4 3 7 15,1 4-3-15,-3-1-1 0,1 1-7 16,-2 0-7-16,4 3-7 0,-2 2-3 0,0 2-1 16,2 2 4-16,-1 1 5 0,1 0 2 0,-3-1 2 15,3 1-3-15,0-4-7 0,-3-2-15 16,3-2-33-16,0-3-71 0,1-4-93 0,-1 2-172 0,-4-6-328 15,-3-2-344-15</inkml:trace>
  <inkml:trace contextRef="#ctx0" brushRef="#br1" timeOffset="1.0258E6">22919 5521 2163 0,'-10'-4'27'0,"-3"-1"-20"0,0 2-13 0,10 3-40 16,2 1-5-16,-2 4-7 0,-2 1 9 0,-6 8 35 16,-2 3 12-16,-4 5 13 0,2 1 5 15,-3 3 3-15,1-1-5 0,-4 2-2 0,4 3-3 0,1 4 0 16,-2 4 3-16,4 2 0 0,-4 0 0 16,5 2-6-16,-3-2-15 0,6-3-35 0,0-4-61 15,-1-4-93-15,1-9-135 0,-1-2-229 0,-1-4-155 16,1-1 583-16</inkml:trace>
  <inkml:trace contextRef="#ctx0" brushRef="#br1" timeOffset="1.02606E6">22015 5532 1574 0,'-7'-7'130'0,"2"2"-61"0,-1-3-70 15,5 7-68-15,1 2-98 0,-1 2 19 0,-3 3 48 16,-2 5 65-16,-7 5 99 0,-3 4-11 0,0 3-25 16,-1-2-13-16,-1 2-9 0,1 2-3 15,-2 0 4-15,3 1 1 0,-3 2 5 0,6 3 0 16,0-6-5-16,3 1-6 0,3-5-8 0,-1-2-11 0,5-4-14 16,-4-1-45-16,2-4-116 0,0 3-196 15,-5-5-136-15,1-1 286 0</inkml:trace>
  <inkml:trace contextRef="#ctx0" brushRef="#br1" timeOffset="1.02623E6">21461 5575 1368 0,'-3'-1'157'0,"-2"-1"-130"0,0 2-101 0,2 6-34 15,0 1-1-15,-1 3 46 0,-4 6 44 0,-2 1 25 16,-2 3 7-16,0 3 3 0,-6 1 2 0,5 2 0 15,-5 3 2-15,2 0-1 0,0 1 1 16,1 3-2-16,-2 0-13 0,1 2-42 0,4 1-140 16,0 1-306-16,1-3-151 0</inkml:trace>
  <inkml:trace contextRef="#ctx0" brushRef="#br1" timeOffset="1.02855E6">24430 4514 1 0,'0'-5'0'0,"0"-5"168"0,0 1 226 15,-4 1-25-15,4 0-41 0,0 0-62 0,-1 1-48 0,1 0-37 16,0-1-25-16,-1 2-19 0,0 0-17 16,0-1-18-16,0 3-19 0,-1 0-18 0,-1 1-12 15,2 0-10-15,-1 0-5 0,0 0-1 0,-4 0-2 16,4 0-2-16,-1 0-2 0,-2 3-3 0,1-1-6 16,-2-2-1-16,1 3-5 0,-3 0-1 15,0 1-1-15,-2 2 0 0,-2 1 1 0,2 3 0 16,-1-3 3-16,-1 2 1 0,0 1 3 0,0 3 1 15,0-1 1-15,2 0 0 0,-5 2-3 16,1 1-2-16,3-1-2 0,-3 1-3 0,3 1-1 16,-4-1-2-16,3 2-2 15,0 1-3-15,1-3-1 0,1 3-3 0,-2-1 0 0,3 2-1 0,1 0 1 16,0 0 0-16,-1 2 0 0,4 1-1 0,0-1 2 16,3-2-2-16,2 2 0 0,0-2 0 15,2-1 1-15,4 2 1 0,-2-2 0 0,5-2 1 16,0 4-2-16,0-3 1 0,3 1 1 15,0-1 0-15,3-2 0 0,-2 1 1 0,2-4 1 16,0-1 4-16,-1 0-2 0,2-4 2 0,0 1 0 16,0-3-2-16,0 0 2 0,-1-2 0 0,2-2 1 15,-3 2-1-15,1-3 2 0,0-1 0 0,0-2 1 16,-2-3 2-16,0 1-2 0,2-1-2 16,-3-1-1-16,0 0 0 0,-1-1 1 0,0 1-1 15,-1-5 0-15,5 4-3 0,-5-4-2 0,3 2-1 16,-1-3-3-16,-2-2 0 0,2 4-3 0,3-2 0 15,-1 1 1-15,3 3-1 0,0-1 1 16,-1 2-1-16,1-1 2 0,-2 3-2 0,2 1-1 0,-4 1 1 16,5 2-2-16,-6 0 1 0,-2 4-1 15,0 0 0-15,-2 0-2 0,-5 2-2 0,5 0-1 16,-5 0-1-16,2 1 1 0,-1 2 1 16,1 1 1-16,-1 2 2 0,3 1 0 0,-3 1 3 15,-1 4 2-15,1 2 0 0,-2 0 0 0,-1 4-1 16,0 0 2-16,1 3 1 0,-2 2-1 0,-2 2 2 15,1-3 2-15,0 1-2 0,-2 0 2 16,-2-4 0-16,3 3-3 0,-1-1 0 0,-4-2-1 16,3 1-4-16,-1-4 5 0,1 0 1 0,-1-2 0 15,3 0 7-15,0-3-7 0,-3 0 0 0,2 1 1 16,1-4-4-16,0 2 4 0,-3 1 0 0,4 1-3 16,-1 0-7-16,0 2-15 0,-1 0-39 0,3 3-93 15,0 1-178-15,0 3-616 0,3-1-716 16</inkml:trace>
  <inkml:trace contextRef="#ctx0" brushRef="#br1" timeOffset="1.03039E6">27854 13203 1 0,'0'-7'0'0,"-2"-2"0"16,2-2 0-16,-1 0 0 0,1 4 0 0,-1 0 94 15,1-1 137-15,0 2-7 0,0-1-5 16,1 0-20-16,0 0-10 0,1 0-15 0,1 1-14 16,1-1-2-16,-2 2-10 0,2-1-13 0,0 1-15 15,-2 1-14-15,2 0-15 0,0 3-14 16,-3 0-10-16,2 0-16 0,-2 2-7 0,1 0-6 0,-2 0-3 16,0 2 7-16,2 0 5 0,-2 1 6 15,1 0 2-15,0 6-3 0,-1 3-8 0,-1 5-1 16,0 2 2-16,-3 6-8 0,-1 4-2 15,1 1-6-15,-1 4-6 0,0 1 1 0,-1 0-3 16,-1 0-3-16,0-1-4 0,1-1-2 0,0-1-3 0,1-1 0 16,-1-3 1-16,2-8-3 0,3-2-1 15,0-2-2-15,1-1-2 0,-2-7 1 0,4-1 1 16,-2-4-2-16,1-4 0 0,-1 0 0 0,1 0-2 16,-1-2 2-16,0 0 4 0,1-2-1 15,4-7 3-15,0-6-2 0,0-5-4 0,1-4 2 16,2-4-2-16,-1-3 2 0,-1-4 1 0,1-1-4 15,-1-3-1-15,-1-1 0 0,4 3 3 16,-5 2-1-16,0 5 1 0,0 2 1 0,-2 4-5 16,0 4 4-16,-1 1-1 0,0 4 3 0,-1 3 4 15,0 3-1-15,0 1-1 0,0 4 0 0,0 3 3 16,0-1-2-16,0 3 0 0,0 1-1 16,-1 1-6-16,1 0 3 0,-1 0-4 0,-1 2-1 15,1 0 3-15,-2 7-1 0,-1 7 2 0,-1 9 1 16,-5 6 1-16,2 1-1 0,1 0 0 0,1 1-1 15,-3-4-4-15,5-1 3 0,0-1-2 0,2-1 2 16,2-8 0-16,0-2-4 0,1-3 1 16,0-3-1-16,2-4 4 0,-2 0-3 0,2-5 1 15,-3-1 0-15,1-2-4 0,-1 0 3 0,3-2 1 16,0-1 2-16,2-3 5 0,2-7-1 0,-1-5 0 16,1-6-3-16,3-6 0 0,0-3-1 15,-1-5 2-15,-3-3 0 0,1-4-4 0,1-1 2 16,-2 0-2-16,0 2 2 0,-1 4 3 0,-2 10-1 15,-2 7 1-15,-1 10 1 0,-2 5 1 0,-2 2 2 16,0 3 0-16,2 0-2 0,-2 2-1 16,-1 2-3-16,1-1-7 0,-1 2-3 0,-1 1-7 15,0 3-10-15,-1 3-11 0,-1 1-24 0,0 5-48 16,1-2-100-16,1 4-273 0,2 0-657 0,3-6-261 16</inkml:trace>
  <inkml:trace contextRef="#ctx0" brushRef="#br1" timeOffset="1.03183E6">27619 13719 579 0,'-1'-3'441'0,"0"-2"-70"0,-2-2-59 0,2 3-48 16,0-3-31-16,1 1-56 0,-3 1-25 0,3 0-31 15,3 1-14-15,-3 0-14 0,1 0-12 0,-1 1-3 16,1-1-13-16,1 1-1 0,-2 0-8 15,1 1-9-15,-1-1-6 0,0 2-9 0,1 1-2 16,-1 0-3-16,1 0 0 0,-1 0-6 0,2 0-3 16,-2 1-3-16,0 0-11 0,-2-1 1 15,2 0-6-15,-1 2-3 0,1-4 0 0,-1 5-3 0,1 1 3 16,1 2-1-16,0 2 6 0,1 2-1 16,-1 0 0-16,-1 3 4 0,1-1-7 0,0 1 3 15,-1 0 0-15,2 0 0 0,-1-2 4 16,-1 2-2-16,2-4 1 0,1 1-3 0,-2 1 1 0,2-3 0 15,-2 0-1-15,0-1 2 0,3-3-2 0,-2 2 1 16,0-2 1-16,0-3-1 0,-2-1 4 16,1 1 0-16,0-1 3 0,1-1 4 0,0 1 2 15,2-1 3-15,0-3 1 0,2-2-1 16,4-1-5-16,-1 1-2 0,1-4 0 0,0 1-2 16,0-4 3-16,-3 3-3 0,3 1 0 0,-3-3-1 15,0 2-3-15,-2-1 2 0,0 3 1 16,-2 1 0-16,4-2 1 0,-5 3 3 0,2 1 1 15,-2 0-2-15,0 2 8 0,-1 2-5 0,-1-1-1 16,0 4-3-16,1 0-9 0,-1-2 0 0,-1 0-3 16,1 2 0-16,0-4-2 0,-1 4-2 0,1 1 0 15,0 0 0-15,0 2 7 0,0 5 0 0,0 1 0 16,0 2 3-16,0 4-5 0,-2-1 2 0,2-3 0 16,-1 1 0-16,0-2 0 0,-2 1-1 15,2 1-6-15,1-2-13 0,0 3-17 16,0-3-23-16,0 1-31 0,4-3-30 0,0 2-51 0,-2-4-58 15,2-2-72-15,1-3-147 0,1-2-317 0,0-1-416 16</inkml:trace>
  <inkml:trace contextRef="#ctx0" brushRef="#br1" timeOffset="1.03216E6">27958 13743 1 0,'0'-2'558'0,"0"-3"-28"0,0 1-61 16,0 1-67-16,0 0-88 0,0 3-83 0,-1 0-82 15,1 3-59-15,-2-3-34 0,2 1-27 0,-1 2-10 16,0-1 0-16,0 3 8 0,-2 3 9 16,0-1 3-16,1 1-1 0,1 1-8 0,1-1-5 15,1 1-4-15,1 3-5 0,1-2 0 0,0 1-2 16,-1 0 0-16,3 0-2 0,-1 0-1 16,0 2-1-16,1-3-3 0,-1 2 1 0,2-2 0 15,-1 1 1-15,0 0-2 0,-3 0-2 0,2 0 0 16,-3-2-2-16,1 1 2 0,-1-2 0 15,-1 0 1-15,0 3 0 0,-1-4-2 16,-2-2 3-16,0 4 1 0,1-4 1 0,1 0 0 0,-3 0-3 16,-1 1 1-16,0-1 0 0,-1-2 1 0,1 0-1 15,-1-1-4-15,-1 0-2 0,-1 1-8 0,-1-2-14 16,0-1-17-16,1 0-24 0,-2-3-31 16,2 2-42-16,-2-3-70 0,1-2-142 0,2-2-471 15,2-2-718-15</inkml:trace>
  <inkml:trace contextRef="#ctx0" brushRef="#br1" timeOffset="1.03266E6">28063 13695 1 0,'0'0'0'0,"-1"-1"0"0,-1 0 0 15,2-1 0-15,-1 1 60 0,1 1 178 0,0 0-31 0,-1 0-23 16,1 0-5-16,0 0 1 0,0-1 2 16,0 0-3-16,0 1-8 0,0 0-14 0,0-1-8 15,0 1-10-15,0-2-10 0,0 1-13 0,0 1-15 16,-2 0-13-16,2-1-9 0,0 2-3 16,0-1-7-16,2 0-6 0,-2 0-10 0,0 0-8 15,1 0-12-15,-1 0-10 0,0-1-6 0,1 1-16 16,1 0-10-16,0-1-5 0,2-1-4 0,3 1 5 15,0-1 4-15,0 0 4 0,0 1 3 16,3 0-2-16,1-1-2 0,-3 2 2 0,2 0-2 16,-2-1-2-16,-4 2 0 0,2 1-3 0,-2-2-7 15,0 1-1-15,-2 0-9 0,1-1-12 16,-3 1-15-16,0 2-24 0,0-2-30 0,-1-1-40 16,-3 2-76-16,0 0-182 0,1 1-347 0,-3-1-164 15</inkml:trace>
  <inkml:trace contextRef="#ctx0" brushRef="#br0" timeOffset="1.04937E6">28407 5344 1 0,'2'1'0'0,"-4"-2"0"0,0 1 0 15,1-1 0-15,0 1 0 0,1 1 0 16,-2-2 0-16,2 1 0 0,-1 0 0 15,1-1 0-15,0 1 73 0,-1 0 100 0,1 0-10 0,1 0-12 16,-1 0-14-16,0 0-12 0,0-1-10 0,0 2-11 16,0-1-11-16,-1 0-15 0,1 0-13 15,0-1-12-15,0 1-4 0,0 0 4 0,0 0 5 16,0-2 7-16,0 2 5 0,-1 0-6 0,1 0-1 16,0 2-7-16,-1-4-3 0,1 2 1 0,-2 0 0 15,1-1 2-15,1 0-5 0,-2 1-7 16,1-1-7-16,0-1-4 0,0 2-1 0,1 0 2 15,0-2 0-15,0 2-4 0,-1 0 0 0,1 0 0 16,-1-1-2-16,-1 0 2 0,1 0 1 16,-1 0-1-16,1-2 2 0,-1 1 0 0,2 0 3 15,0 1 1-15,-1-2 0 0,0 2-1 0,0-2 0 16,-1-1 0-16,-1 0 2 0,2 1 0 0,0-1-1 16,1-1 0-16,-1 1-2 0,-3-3 0 15,1 1 0-15,2 0-5 0,0 1-1 0,0-1-5 0,0-1-2 16,-1 2 1-16,0-4-1 0,0 2 1 15,1 0-1-15,-1 0-5 0,2-2-1 16,-1 1-2-16,0-1 2 0,-1 0 0 0,1 0 0 0,0 2-2 16,-1-3-1-16,1 2 0 0,0-3-2 15,1 1 2-15,0-1-2 0,-1 0-1 0,0-1-1 16,1 1-1-16,-2-1 2 0,1 1 2 0,1-1-1 16,-2 2-1-16,1 2-1 0,1-3 1 0,-1 2-1 15,1-1 6-15,-1 0-6 0,1 1-2 16,0-1-3-16,0 0-3 0,1-2 3 0,-1 1 0 15,1 0 3-15,-1 3-4 0,1-2-1 0,-1-1 0 16,2 0-1-16,-2-2 2 0,0 2 0 0,1-1-1 16,-1 1 1-16,2 1-1 0,-2-1 0 15,0-1 2-15,0 3-1 0,0-2 0 0,0 0 1 16,0 0-1-16,0 2-2 0,0-4 2 0,0 3-1 16,0-2-1-16,0 1 2 0,0 0 0 15,0 0-2-15,0 2 1 0,0 0 0 0,0 1-3 16,0-1 3-16,0 0 0 0,-2 1 2 0,2-1-1 15,0 0-1-15,0 1 0 0,2-1-2 0,-2 2 1 16,0 0 0-16,0 1 0 0,0-2 2 0,0 2-1 16,0-1 1-16,1 0-2 0,-1-1-2 0,0 0 4 15,1 1-2-15,-1-1 0 0,0 1 0 16,0 2-1-16,1-4 1 0,-1 2 0 0,1 1 0 16,1 0 1-16,-2 0-1 0,1 0 0 0,0 1 0 15,-1 0 0-15,0 2 0 0,2-3 0 0,-2 3 1 16,1 0-4-16,-1 0 3 0,0-1 0 15,1 2 1-15,-1-4 2 0,0 4-3 0,0-2 0 16,2 2 0-16,-2-3 0 0,1 3-1 0,1-1 2 16,-2 1-2-16,1 2 0 15,-1-1 1-15,0 0 0 0,1-1 0 0,-1 1 2 0,0 0-2 16,0 1 0-16,-1 0-1 0,1-1-1 16,0 2 0-16,0-1 1 0,0 0 1 0,0 1-3 0,0-1 1 15,0 0 0-15,0 0-1 0,0-1 5 16,1 1-4-16,-1 0-2 0,0 0-2 0,0 0 0 15,-1 0-1-15,1 1 3 0,0-1-1 0,0 3-2 16,0-3 0-16,1-2 0 0,-1 2 1 16,0-1 2-16,0 1-2 0,0 0 0 0,0 0 0 15,0 1-3-15,0-1 4 0,0 0 1 0,0 0 3 16,2 2 1-16,-1-2-1 0,0 0 1 16,1 1 0-16,1-2 2 0,2 2-1 0,-3-1-2 15,1 0 2-15,1 0-6 0,-3 1 3 0,4-1 2 16,-1 1 0-16,-2 2 3 0,3-3-4 0,-1 1 1 0,0-1-2 15,2 0 4-15,-1 0-2 16,0 0 0-16,-3 2 0 0,4-1-4 0,-3 0 4 0,-1-1 0 16,4 1 0-16,-4 1 4 0,3-2-4 0,0 0 0 15,0 0 1-15,-1-2 2 0,-1 2-4 16,3 0 2-16,-4 0-1 0,4 0-5 0,-1 2 4 16,-1-2 1-16,2 0 0 0,1 0 2 0,-3 1-1 15,5-1-1-15,-3 0 0 0,2-1 1 16,-1 2 0-16,3-1-1 0,0 1-1 0,0 0-3 15,1-1 4-15,2 0 0 0,1 0 0 0,-2 0 2 16,1 0-2-16,1-1 1 0,-1 2-1 0,3-2-1 16,-2 2 1-16,0-1 0 0,3 1 0 0,-5 1-2 15,0-2 2-15,2 0 0 0,-2 0 0 0,-1 0 6 16,0 0-6-16,0 0 1 0,-1-2 0 16,2 2-5-16,0 0 4 0,2 0 0 0,-3-1 0 15,1 2-2-15,3-1 2 0,-1 0 0 0,-1-1 0 16,3 0 7-16,-3 1-6 0,-1-1-2 15,4 1 2-15,-4-1-5 0,-2 1 3 0,1 0 2 16,-1 0-1-16,-1 1-2 0,0-1 2 0,-2 0 0 16,-1 0 0-16,3 0 6 0,-4 0-5 15,1 0-1-15,-1 0 1 0,0 0-7 0,-3 0 5 16,3 0 2-16,-3 0-3 0,0 1 4 16,4-2 0-16,-2 1-2 0,0 0 0 0,0-1 5 0,-2 1-7 15,-1 0 2-15,2 0 0 0,0-2-7 0,-1 2 8 16,-2 0 0-16,2 0-1 0,-2 2 1 15,0-4 0-15,0 2-2 0,0 2 1 0,0-2 5 16,0 0-5-16,0 0-1 0,-1 0-1 0,1 0-13 16,0 1-9-16,1-1-35 0,0 2-65 0,3 3-110 15,1 2-307-15,4 0-772 0</inkml:trace>
  <inkml:trace contextRef="#ctx0" brushRef="#br0" timeOffset="1.06242E6">29252 4355 1 0,'0'0'0'0,"-1"-1"0"16,0 0 0-16,-1 0 0 0,2-2 0 16,-1 2 0-16,1 1 0 0,-2 0 0 0,1-2 0 15,1 1 0-15,-1-1 0 0,1 2 0 0,0-1 0 16,-2 1 0-16,1 0 0 0,-2 0 0 0,1 0 0 15,1 0 0-15,1-1 0 0,-1 1 4 16,0 0 45-16,1 0-10 0,-1 0-6 0,1 0-2 16,-1 0 8-16,1 0 6 0,0 1 13 0,0-1 7 15,0 0 4-15,0 1-4 0,1-1-8 16,-1 0-2-16,0 0-3 0,1 0 7 16,-1-1 15-16,0 1 15 0,0 1 19 0,0-1 16 0,0 1 4 15,0-1-3-15,0 0-16 0,1 0-20 0,-1 0-24 16,0 0-20-16,0 0-14 0,0 0-11 15,0 0-7-15,1 0-7 0,-1 0-5 0,0 0-4 16,0 1-7-16,1-1-4 0,-1 0-4 0,2 0 5 16,0-1 13-16,2 2 15 0,-2-1 16 0,4 1 9 15,0-1 0-15,0 0-1 0,1 2 1 0,1-2-1 16,-1 0-3-16,2 0-1 0,2 0-3 16,-2 0-2-16,1 0-2 0,2 0-1 15,1 0-4-15,0 0-3 0,-1-2-2 0,0 2-3 0,2 0-3 16,-1 0-1-16,2 0-2 0,0 0 1 0,-2-1-3 15,0 1-3-15,1 0 0 0,-2 0-1 16,-1 1 1-16,0-1 1 0,1 2 1 16,2-2 0-16,0 0-1 0,-3 0 1 0,1 0-3 0,4 0 2 15,-4 0-1-15,0 0-2 0,1 0 2 0,2 0-2 16,-4 1 2-16,0-1 1 0,5 0 0 16,-4 1 0-16,0-1 0 0,0 2-1 0,0-1 0 15,1 0-1-15,-2-1-2 0,2 0 3 16,-3-1-1-16,2 1 2 0,3 0-1 0,-5 0-1 15,1 0 0-15,-1 0 1 0,2 0 1 0,0 0 1 16,-2 0-2-16,1-1 0 0,5-1 0 0,-5 2-1 16,2-2 0-16,-3 2 0 0,1 0-1 0,0 0 0 15,-1 0-1-15,4 0 2 0,-3 0 0 16,-1 0-1-16,0 0 1 0,2 0-1 0,-3 0-1 0,0 0 1 16,1 0 0-16,-4 0-2 0,3 0 1 15,1 0 0-15,-2 0 0 0,0 0 1 0,0 0-2 16,1 0 1-16,0 1-1 0,0-1 1 0,1 0 0 15,-1 1 0-15,-1-2 1 0,1 1-1 0,-2 1 0 16,1-1 1-16,2 2-3 0,-2-2 2 16,1 1 0-16,0-1 0 0,-3 0 1 0,3 0 0 15,-1 1-2-15,-1-1 1 0,-2-1 0 0,3 1 0 16,-2 0 0-16,0 1 0 0,3 0-1 16,-2-1-1-16,-1 0 2 0,2 0-1 0,-1 0 1 15,-2 1 0-15,3-1 0 0,1 0 0 16,-2 0-1-16,-2 0 1 0,2 0 0 0,-1 1 0 0,2 2 0 15,1-2 1-15,-1-1 1 0,1 0 0 16,0 0 2-16,2 0-1 0,-1 0-1 0,0 0 0 16,0 0-1-16,2 0 0 0,-3 0 2 0,1-1-2 15,1 2 0-15,-1-1 2 0,0-1 1 0,1-2 1 16,-2 2 1-16,2 0-3 0,-1 1-1 0,-1-1-2 16,1 0 0-16,1 1 0 0,-1-1 0 15,-4 1 1-15,3 1-1 0,1-2 0 0,1 1 1 16,-2-2 0-16,2 1 1 0,-2 1-2 0,1 0-1 15,1 0 1-15,-2-1-4 0,0 2 3 16,3-1 0-16,-3 0 0 0,-1 1 2 0,2 1-2 16,-4-2 1-16,3 0 0 0,-1 0 2 15,2 0-3-15,-2 0 2 0,-3 1-1 0,3-1-3 16,2 0 3-16,-2 0 1 0,0 0-1 0,-2 1 1 0,4-2 1 16,-1 1-1-16,1 0-1 0,1 1-1 15,-2-1 2-15,1 0 0 0,1 0-2 0,-2 0 2 16,0 0-2-16,2 0 1 0,-2 0 1 15,0 1 2-15,0-1-3 0,1 0 0 0,-3 0-1 16,2-1 3-16,1 2-2 0,-2-2 0 0,0 1-1 16,-3 1-1-16,4-1 2 0,-3 0 1 0,-2 0-1 15,2 0 2-15,-2 0-3 0,1 0 1 0,-1 1 0 16,-1-2-1-16,2 2 1 0,-3-1-1 0,0 0 1 16,2 1-3-16,-2-1 3 0,0 0 0 0,-1 0 0 15,0 0 3-15,0 0-3 0,2 0 0 16,-3 0 2-16,0-1-1 0,0 2 3 0,0-1 2 15,0 0 3-15,0 0 2 0,0 0 3 0,-3 0 2 16,3 0-1-16,0 3 4 0,0-3-6 0,0 0 0 16,0 0-1-16,-1-3-3 0,1 3 0 15,0 0-3-15,0 0-4 0,0 3-8 0,0-3-3 16,0 0-8-16,0 0-3 0,1 1 2 0,2 0-39 16,-2 1-71-16,3 3-120 0,-3 0-205 15,4 1-278-15,-3 0-366 0</inkml:trace>
  <inkml:trace contextRef="#ctx0" brushRef="#br0" timeOffset="1.06378E6">28420 4421 1 0,'-1'-4'0'0,"0"0"0"15,-2-4 0-15,3 2 0 0,-1 2 145 0,2-2 56 16,-1 1-12-16,1 0-5 0,2-1 0 16,-2 1-9-16,-1 0 2 0,1 2-9 0,0-2-2 15,1 3 1-15,-2-1-15 0,0 2-28 0,0 1-36 16,0 1-42-16,0 1-35 0,-2-1-27 15,2 0-24-15,-1-1-6 0,0 2 14 0,0 4 24 16,-4 1 32-16,-4 3 21 0,2 2 6 0,-2 2-1 16,-1 0 3-16,0 3 2 0,-1-1 4 0,-1 2 3 15,0 1-9-15,-1-1-4 0,1-2-7 16,1 2-6-16,-1-2-3 0,-2-2-5 0,2 0-6 16,1 0-5-16,3-2-3 0,-1 1-4 0,2-3-2 15,-1-2-1-15,2 2-2 0,2-4-1 16,-1 0 0-16,2 2 0 0,1-3 0 0,-1-2 0 0,1-1-1 15,1 1-1-15,0-1-1 0,1 0 0 16,0 1-1-16,0-2 2 0,0 1-1 0,1-2-2 16,0 1 1-16,1 0-6 0,0 0-15 15,-1 0-29-15,0-1-37 0,2 0-40 0,0 0-31 0,0-1-15 16,4-2-38-16,1-1-62 0,5-3-92 16,-1-2-157-16,6-2 8 0,-5 0 234 0</inkml:trace>
  <inkml:trace contextRef="#ctx0" brushRef="#br0" timeOffset="1.06408E6">28403 4481 1 0,'4'-5'0'0,"0"-1"115"15,1-2 253-15,-1 2-37 0,1-1-47 0,0 2-55 16,-1 0-51-16,1 1-52 0,1 0-35 0,0 1-36 16,-1 2-28-16,0-1-22 0,0 5-12 15,0 0-4-15,4 1 4 0,-3 0 1 16,3 2 7-16,0 5 3 0,-1-3 2 0,2 4 5 15,-1 2-1-15,2 0-1 0,-1 0-1 0,-1-2-1 16,2 1 0-16,-1 0 3 0,0-3 0 0,1 0 0 16,-1-1 3-16,0-1-1 0,0 2 6 15,-2-4 4-15,-1 1 5 0,-1 0 5 0,4-3 1 0,-2 1-2 16,-4-2 0-16,3 0-3 0,0 0 1 16,-3-1-1-16,1 0 2 0,-1 0 2 0,-2-1-2 15,2 0 3-15,0-1-3 0,-3 0 1 0,4 0-2 16,0 0-9-16,-3-1-15 0,5-2-49 15,-4 1-84-15,4 0-101 0,0-2-156 0,-1 1-272 16,2-1-315-16</inkml:trace>
  <inkml:trace contextRef="#ctx0" brushRef="#br0" timeOffset="1.06597E6">28453 4380 1 0,'-1'-3'0'16,"-1"1"0"-16,0-3 0 0,-1 2 0 0,1-1 212 15,-1 1 54-15,3-2-31 0,-1 2-19 16,1-1-21-16,-1-1-16 0,0-1-21 0,-1-1-9 16,2 0-5-16,-1 0-14 0,1-2-5 0,0 1-16 0,0-2-17 15,0 0-7-15,1-1-14 0,-1-2-7 16,2 1-8-16,-2-1-5 0,1 0-4 0,-1-2-4 15,0 0-4-15,0 3-7 0,0-3 3 0,-1 1-4 16,1 2-1-16,-2-3 3 0,1 3-5 0,-1-2-2 16,1 0-1-16,0-1-2 15,0 1-4-15,-1-2-4 0,-1 1-1 0,0 1-5 0,2 0 3 16,-1-2-1-16,-2 3 0 0,-1-3-1 16,0 2 1-16,0-1-2 0,0 1-1 0,0 1 0 15,1 2-2-15,0 0 2 0,0 2-1 0,0 0-1 16,1 1 3-16,1 1 0 0,-2 1 0 0,1 1 2 15,2 0-5-15,0 2 1 0,1 0-1 16,0 2-2-16,-1-1-1 0,1 1-2 0,1 1-2 16,-1 0-6-16,0 1-2 0,0-2-6 0,0 1-8 15,0 0-2-15,0 1-12 0,0-1 2 0,0 2 10 16,2-1 4-16,1 2 13 0,2-1 2 16,0 1 2-16,0 0 0 0,3 0 2 0,-4 1 2 15,4 0 0-15,2-2 3 16,0 2-2-16,0-1 1 0,-1 1-1 0,3-1-1 0,-2-1 2 0,3 2-2 15,2-2 3-15,-1 1-3 0,4-2 4 0,1 0-1 16,-1-1 0-16,5 0 4 0,0 0-4 16,-1 0-1-16,6 0 2 0,1 0-4 0,0-1 2 15,0 0 0-15,0 0-1 0,0-3 0 16,0 2 0-16,1 0 1 0,0 0 0 0,-2 0 2 0,-1 1-4 16,0-1 0-16,-6 2 0 0,6-1 0 15,-6 1 0-15,1 0 0 0,-3-1-2 0,1 1 0 16,-1 0 3-16,3 0-1 0,-1 0 2 0,1-1 1 15,-1 1-3-15,5-1 0 0,-3 1 1 16,2 0-6-16,-2-1 5 0,-1 1 0 0,0 0 0 16,2 0 2-16,0-2-1 0,0 1 0 0,4-1 1 15,-2-2 3-15,0 3-5 0,-5 0 0 0,4 0 0 16,-3-2-4-16,0 2 5 0,-1-1-1 0,0 0 1 16,0 2 0-16,-2-1-2 0,3 1 3 0,-2-1-3 15,0 1 2-15,1-1-1 0,0 0-1 16,-2 1 1-16,2-1-5 0,-1 1 6 0,1-2-2 15,2 1 2-15,2 0 4 0,-3-1-5 16,3 2 2-16,-1-1-1 0,-1 1-1 0,4-2-1 16,-4 1 1-16,-1 1-1 0,3 0-4 0,-1-1 6 15,-2 1-2-15,4-1 1 0,-3 1 4 0,3 0-4 16,-2 0 1-16,-3-1 0 0,-1 1 0 16,0 0 0-16,-1-2-1 0,2 2 0 0,-1-1-3 15,-1 0 3-15,0 1 1 0,2-1-2 0,-5 1 7 16,8-2-5-16,-4 2 0 0,-3 0 0 0,3 0-3 15,-2 0 3-15,1 0-2 0,-1 0 1 16,-5 0-2-16,0 0 2 0,5 0 1 0,-2 0-1 0,-1 0 4 16,3 2-4-16,-4-2 0 0,5 1 0 15,-2 0-2-15,-1-1 3 0,2 0-1 0,1 1 1 16,-1-2-3-16,-3 2 2 0,2-1 0 0,-3 0 0 16,3 2 4-16,-5-1-4 0,6 0 0 15,-5-1 0-15,5 1-2 0,-6 0 2 0,5-1 0 16,-2 0 0-16,3 0 1 0,-2 0 0 0,1 0-1 15,0 2 2-15,1-2 2 0,-3 0-4 0,3 0 1 16,-2 1-1-16,-1 1-3 0,-3-2 3 0,4 0 0 16,-4 0 1-16,1 0 1 0,1 1-2 15,-3-1 1-15,1 0 0 0,-3 0 2 0,2 0-2 16,-1 1-2-16,0-1 2 0,0 0-6 0,3 0 5 16,-3 0 1-16,2 0 1 0,2-1 3 0,-2 1-2 15,1 0-2-15,-3-1 0 0,4 1 0 16,-3 0-2-16,-4 0 0 0,3 0-2 0,0 0 0 15,-1 0 4-15,-1 1-2 0,1-1 2 0,-4-1 1 16,3 1-3-16,-1 0 2 0,-2 1-2 0,1 2 2 16,-3-3-1-16,4 1 0 0,-3-1 0 15,4 0-3-15,-1 1 3 0,-3-1-1 0,1 1-1 16,-2-1 5-16,-1 0-4 0,4 1 1 0,-3-1 0 16,1 1 0-16,1 1-1 0,-1-1 1 0,2-1-1 15,-3 1-1-15,3 0 3 0,-2-1-1 0,3 1 1 16,-4-1 1-16,4 0-3 0,-4 2 1 15,4-1 1-15,-4 1-2 0,-1-2 1 0,4 0-1 16,-4 0 1-16,-1 3 0 0,1-3 0 0,2 0 0 16,-3 0-2-16,0 0 2 0,-1 0-2 15,0 1-1-15,0-1 2 0,0 1-4 0,0 0 2 16,0-1 0-16,0 0 0 0,0-1-2 16,0 2 2-16,0 0 0 0,0 2 0 0,0-2 4 15,0 1-3-15,0 2 0 0,0 0 1 0,0 2-1 16,-1 1 3-16,0 0-1 0,-3 4 2 0,2-4-1 15,0 3 0-15,-5 5 1 0,4 0 0 0,-4 0 1 16,2 1-2-16,-2 1-1 0,1 0 1 0,-1 1-1 16,-1 2 1-16,0-1-1 0,-1 1-2 0,2-2 2 15,-1 3 2-15,-1-2-1 0,-1 0 2 16,0 2-2-16,1-4-1 0,0 2 2 0,-1-1-2 16,3 0 4-16,0-1-2 0,-2-1 0 0,1 0-1 15,4-5 2-15,-2 2-2 0,3-4-1 0,-3 0 1 16,3 0-2-16,1-4 0 0,1 1 1 15,0-3 1-15,0 2 1 0,1-3-1 0,0 0 1 16,-3-2-1-16,3 0 2 0,0 0 3 0,0 0 2 16,0 0 4-16,3 1 4 0,-3-2 6 15,0 1 5-15,0 0 1 0,0 0 5 0,0-2-4 16,0 2-2-16,0-1-1 0,0 0-2 0,0 1 0 16,1-1-1-16,-1 1-3 0,0 1-7 15,0-2-1-15,0 0-2 0,0 1-2 0,0-4 0 16,0 3-4-16,0 0-2 0,0 0-1 0,0 0-1 15,0-1-3-15,0 2-5 0,0 0-20 0,0 2-44 16,0-2-70-16,1-2-92 0,-1 4-118 0,2-1-256 16,-1 2-332-16,5 2-80 0</inkml:trace>
  <inkml:trace contextRef="#ctx0" brushRef="#br0" timeOffset="1.06663E6">30800 4176 1 0,'-2'-2'0'0,"-2"-1"295"15,-2-1 89-15,5 3-92 0,1 1-72 16,0-2-84-16,1 2-52 0,-1 2-45 0,1-2-42 0,3 1-13 15,-1-1 5-15,1 2 20 0,4-2 35 16,8-2 19-16,-2 2 13 0,8-3 4 0,6 1-4 16,2-1-5-16,3-2-11 0,2 0-10 0,-1 1-10 15,-3-4-11-15,-1 5-7 0,-3-2-2 0,-2 0 1 16,-2 0-4-16,0 2-4 0,-3 0-3 0,-3-1-8 16,-1 1 5-16,-3 0 1 0,-3 2 3 15,-2 1 6-15,-4-2 2 0,2 1 3 0,-3 0 4 16,-1 1 2-16,2-4 2 0,-2 3-1 0,-1 0-3 15,4-2-8-15,-3 2-6 0,1-1-6 16,-2 1-4-16,4-2-4 0,0 1-19 16,-3 0-43-16,5-2-58 0,-4 1-78 0,4-1-119 15,1 0-215-15,-3 0-171 0,2-3 288 0</inkml:trace>
  <inkml:trace contextRef="#ctx0" brushRef="#br0" timeOffset="1.06689E6">31377 3722 779 0,'-1'-3'460'0,"0"1"-40"0,-2-3-81 15,0 3-83-15,3 3-104 0,-1 0-78 0,1 0-60 16,-2 3-22-16,1 0 10 0,-6 5 18 0,0 5 18 16,-7 4 12-16,-5 4 7 0,-2 3-1 15,-1 3-1-15,-7 4-13 0,-2 3-8 0,-1 6-7 16,-2 0-8-16,4 0-1 0,0-1-3 0,3-2-3 15,5-6-3-15,1-3 0 0,4-4-3 0,3-3 0 16,2-3 2-16,2-3-4 0,3-3-8 16,3-4-15-16,-1-3-36 0,5-2-41 15,0-4-36-15,0 0-24 0,0-4-78 0,2-2-231 0,3-5-309 16,-1-3-263-16</inkml:trace>
  <inkml:trace contextRef="#ctx0" brushRef="#br0" timeOffset="1.06712E6">30952 3820 709 0,'-7'-7'569'0,"-7"-2"-168"0,2 0-97 0,1 4-83 16,0 3-66-16,1 2-48 0,-1 1-39 0,-5 2-23 15,1 4-7-15,-6 3-1 0,-7 5-1 16,-2 3 1-16,-4 3-4 0,-4 3-8 0,0 0-3 16,3 2-6-16,-2 0-6 0,4 0-2 0,2 1 0 15,4-3-3-15,6-2-5 0,6-4 1 16,2-4-4-16,2 0 2 0,7-3-1 0,-1-1-6 15,3-4-13-15,2-1-26 0,1-3-46 16,-1 1-37-16,1-6-23 0,2 1-66 0,-3-3-148 16,1-3-324-16,0-5-428 0</inkml:trace>
  <inkml:trace contextRef="#ctx0" brushRef="#br0" timeOffset="1.06731E6">30239 3807 442 0,'-21'-4'659'0,"-4"-3"-333"0,-10 3-52 0,4 4-36 0,7 3-54 15,-3 0-42-15,2 2-39 0,-2 2-23 0,-2 3-16 16,-1 2-9-16,0 1-9 0,-2 4-7 16,2 0-11-16,0 0-9 0,3 5-9 0,0-1-5 0,1 1-1 15,4-2-1-15,2 1 0 0,1-3-1 16,7 1-1-16,2-3 0 0,1-3-2 0,5-1-2 16,0-5-4-16,2 0-16 0,2-2-36 0,2-2-73 15,0-3-71-15,0 0-72 0,1-7-170 16,5 0-289-16,0-3-111 0</inkml:trace>
  <inkml:trace contextRef="#ctx0" brushRef="#br0" timeOffset="1.0675E6">29578 3781 928 0,'-12'-1'320'0,"-9"1"-124"0,-4 1-41 16,1 3-9-16,1 4-27 0,-4 2-24 15,-3 3-15-15,0 1-13 0,-2 2-9 0,1 2-13 16,-4-1-14-16,4 2-12 0,1 1-11 0,3 0-5 15,3 1-4-15,4-2-4 0,4 0-1 0,4 0-3 16,4-2 0-16,1 0-4 0,5-6-10 16,1-1-46-16,2-3-103 0,1-2-133 0,2-4-163 15,0 0-158-15,3-2 63 0</inkml:trace>
  <inkml:trace contextRef="#ctx0" brushRef="#br0" timeOffset="1.06768E6">29060 3856 394 0,'-19'3'323'0,"-4"2"-102"16,-10 0-8-16,0 6-14 0,3 1-28 0,-3 2-20 16,1 1-17-16,1 2-18 0,-2 1-17 0,-3 0-18 15,1 1-17-15,-3 0-20 0,4 1-18 16,1 0-15-16,8-5-9 0,5 4-10 16,5-3-6-16,8-4-14 0,4 3-14 0,6-7-52 0,1 1-109 15,7-1-155-15,6-2-283 0,4-3-219 16</inkml:trace>
  <inkml:trace contextRef="#ctx0" brushRef="#br0" timeOffset="1.07019E6">30441 2780 1 0,'0'-5'0'0,"0"0"0"15,0-5 350-15,0 4-14 0,0 0-35 0,3-3-29 16,0 1-24-16,-1 2-32 0,0-2-28 0,-1 1-27 16,1 2-34-16,3 0-22 0,-4 1-20 15,1 2-18-15,-2 1-12 0,0 0-21 0,0 2-21 16,0-1-28-16,0 1-15 0,0 0-6 0,0 3 2 15,1 0 15-15,0 5 8 0,2 4 9 16,-2-1 5-16,0 6 4 0,-1 2 4 0,-2 3 4 16,-2 2 4-16,1 5 1 0,-4 4 2 15,2-4-3-15,-5 2-4 0,3-6-1 0,-1-2-5 0,3 0-1 16,-2-4 1-16,-1 0-3 0,3-2 5 16,-2-1 0-16,3-2 5 0,-3 0 1 0,0-3 1 15,4-1-1-15,0-3-5 0,-2-1 1 0,4 0-4 16,0-3 0-16,0-3 1 0,1 2-3 0,0-3 6 15,-1 0 7-15,1 0 9 0,0-1 9 16,0-1 4-16,1 2-5 0,-1-1-15 0,1-2-14 16,-1 0-18-16,0-4-9 0,0 1-3 0,0-1-4 15,0-1-4-15,1-2-8 0,-1 1-5 0,5-3 1 16,-2 3-6-16,-1-1-2 0,5 2-7 0,3 1-4 16,0 2-1-16,3-1 8 0,5 2 10 0,1 0 8 15,-3 1 14-15,8 0 3 0,-2 1 5 16,1-3 3-16,3 3 1 0,0-1 4 0,3-1 1 15,0 0 3-15,2 2 2 0,-1-3 1 0,-1-2 2 16,-3 0-2-16,1-1 5 0,-6-1 2 0,0-1 1 16,-3-1 6-16,-4 3 3 0,3-1 7 15,-6-2 7-15,-3 2 7 0,-3-3 4 16,2 0 1-16,-5-2-2 0,-1 2-3 0,-1-4-1 16,-1 4-6-16,0-1-2 0,-2 2-2 0,-4-1-2 15,5 3 2-15,-4-2 2 0,3 3 5 0,-1-2 6 16,-1 3 2-16,1 0 4 0,-2 3-3 0,4-3 0 15,0 6-5-15,0-2-7 0,-2 2-7 0,4 1-13 16,0 0-8-16,0 1-12 0,0 0-6 0,0 2-4 16,-1 1 3-16,1 2 6 0,-1 2 4 15,-1 7 5-15,1-2 2 0,-3 6-1 0,2 2 4 16,0 6 2-16,-4 3 4 0,4 2 4 16,-3 2 2-16,-3-2 1 0,-1 0-2 0,-1 2-1 0,2-2-3 15,-2 1 1-15,1-1-3 16,-1 0-1-16,4-2-2 0,-1-1-2 0,3-4 1 0,-2-2-2 15,4-2 1-15,-3-2-2 0,2-1 0 16,1-4-1-16,0 2 3 0,-1-4-1 0,2 1 0 16,0-2-2-16,1-1-2 0,0-4 4 15,0 1 2-15,-1-1 0 0,1 0 2 0,-1-2 1 16,1-1 0-16,0-1 2 0,0-2 3 0,0 2 0 16,0-2-2-16,0 0-3 0,0 0-7 0,1-2-5 15,-1 2-22-15,0 0-29 0,1 0-48 0,1 2-82 16,4-1-139-16,5 1-511 0,6 0-758 0</inkml:trace>
  <inkml:trace contextRef="#ctx0" brushRef="#br0" timeOffset="1.07094E6">31422 4437 1 0,'-4'0'0'15,"3"-2"0"-15,0 1 267 0,1-1-78 16,0 4-108-16,0-2-68 0,1 1-24 16,-1 0 6-16,0 1 19 0,1 1 27 0,-1 0 47 15,1 3 27-15,2 1 19 0,-2-1 9 0,0 2-10 16,0 2-3-16,0 0-6 0,-1 3-4 0,0-1-6 15,-1 2-9-15,0 0-12 0,0 3-12 0,-4 1-8 16,4 1-12-16,-2 0-7 0,-3 0-6 16,4 2-5-16,-1 0-4 0,-3 0-4 15,4 3-7-15,-1-1-5 0,-2 1-5 0,1 0-1 16,-2 0 1-16,3 1 1 0,-5 2 1 0,6-2 1 16,-1 0 1-16,-2 2-2 0,4 0 4 0,-1 1-5 15,-3 2-10-15,3 0-26 0,1 0-59 0,0 2-73 16,0-1-79-16,1-1-102 0,0 0-149 0,0-2-194 15,0-4 45-15</inkml:trace>
  <inkml:trace contextRef="#ctx0" brushRef="#br0" timeOffset="1.07115E6">31245 5585 1 0,'-6'9'0'0,"-2"2"172"15,0 1 16-15,0 2-14 0,3-3-27 0,-1 2-34 16,3-1-17-16,-2 5-7 0,3-1-8 15,-1 1-11-15,-2 0-14 0,3 2-14 0,1 3-6 16,-1 0-6-16,1 3-3 0,0-2-5 0,1 2-2 16,0-2 5-16,0 6 10 0,0 2 2 15,1 2 2-15,-1 1-18 0,-1 3-51 0,0-1-105 16,-3 5-196-16,2 2-239 0,-1 0 116 16</inkml:trace>
  <inkml:trace contextRef="#ctx0" brushRef="#br0" timeOffset="1.07136E6">31017 6895 264 0,'-4'3'265'0,"2"3"-105"0,-1 2-10 0,-2-2-5 16,3 1-6-16,1 2-19 0,-3-3-13 0,0 3-4 16,2 0-7-16,0 0-16 0,0 3-16 0,-2 2-14 15,3 3-12-15,0 2-7 0,-1 1-2 0,0 5-1 16,-3 2-5-16,2 0 1 0,-3 2-1 15,4-1 1-15,0 1 8 0,-1 6-7 0,-2 1-13 16,-3 1-46-16,6-1-92 0,-3 2-111 16,0 2-89-16,2 0-157 0,-3 4-93 0,2-1 327 15</inkml:trace>
  <inkml:trace contextRef="#ctx0" brushRef="#br0" timeOffset="1.07157E6">30794 8047 1 0,'-5'16'0'0,"2"7"0"0,-6 5 0 16,7-3 0-16,1-2 257 0,-1 0-5 0,-1 0-8 16,1-2-57-16,2 1-25 0,-2 3 11 0,0-1 5 15,-3 1-9-15,3 0-14 0,-1-3-48 16,-2 2-29-16,3-1-19 0,0 2-16 0,-3 1-6 16,3 3-12-16,-1-1-5 0,1-1-4 0,-1 0-1 15,2 2 1-15,1 3 0 0,1 2-5 16,3 0-15-16,-1-1-84 0,3 3-89 0,-3 3-153 15,0 3-319-15,3 2-323 0</inkml:trace>
  <inkml:trace contextRef="#ctx0" brushRef="#br0" timeOffset="1.0718E6">30668 9585 867 0,'-6'7'507'0,"-9"2"-153"0,3 1-123 0,1-1-38 15,4-1-55-15,3-1-46 0,-3 2-41 0,4 3-17 16,-4 0-1-16,5 2-3 0,-1 1-1 0,-2-1-10 16,3 3-9-16,0 0-3 0,2 5-4 15,-1-1 3-15,0 6-1 0,0-2-1 0,-3 5-4 16,3 0-20-16,-1 1-33 0,-5 2-47 0,5 0-69 16,-1-1-130-16,-1 1-192 0,2 3-265 15,2 2 32-15</inkml:trace>
  <inkml:trace contextRef="#ctx0" brushRef="#br0" timeOffset="1.07201E6">30400 10868 1237 0,'-9'12'381'15,"-2"6"-108"-15,-1 2-50 0,2-2-61 0,1-3-48 16,1 3-55-16,4 2-27 0,-3 2-8 15,4-2-7-15,-2-2-10 0,4 1-7 0,-1 0-3 16,5 2-3-16,2 2 0 0,-2 1 2 0,2 0-5 16,-1-2-11-16,2 0-43 0,-2 3-43 15,3-1-82-15,-2 3-147 0,1 0-260 0,-3 4-271 16,-2 3 539-16</inkml:trace>
  <inkml:trace contextRef="#ctx0" brushRef="#br0" timeOffset="1.07229E6">30157 12169 1079 0,'-10'13'345'0,"-1"3"-116"0,-2 4-78 0,3 1-41 16,4-4-43-16,2-1-22 0,-2-1-15 15,5 1-7-15,0 0-11 0,1 0-8 0,0 0-3 16,1 0-2-16,0 1 1 0,2-1 0 0,3 2-2 16,-5-1-5-16,1 1-3 0,3 0-14 0,-3 1-45 15,0 0-30-15,2-1-71 0,-2-1-123 0,0 1-146 16,-1 3-202-16,-1-1 301 0,1 0 340 16</inkml:trace>
  <inkml:trace contextRef="#ctx0" brushRef="#br0" timeOffset="1.07249E6">30001 13123 815 0,'-5'11'403'0,"1"0"-138"16,-3 3-93-16,2-2-52 0,1 0-21 0,1 1-14 15,1-1-8-15,1 1-1 0,-3-1-13 0,3 2-16 16,0 1-14-16,1 0-8 0,0 1-3 0,0-2-3 15,0 2-2-15,0-2-8 0,0 3-3 16,0 0-6-16,1-4-2 0,0 0-7 0,1-3-18 16,1-1-39-16,-1 1-108 0,1-1-331 0,5 0-923 15</inkml:trace>
  <inkml:trace contextRef="#ctx0" brushRef="#br0" timeOffset="1.10191E6">6908 12793 527 0,'0'1'499'0,"-1"-1"-87"0,0 0-100 15,1 0-47-15,0 0-35 0,-1 2-56 0,1-2-47 16,0 1-34-16,0 2-36 0,0-3-14 0,0 1-17 16,0 0-12-16,0-1-6 0,0 1-12 15,0-1-3-15,0 2 2 16,-1 2 3-16,1 1 4 0,-1 2 1 0,0 1 1 0,1 0-4 0,0 3 3 15,1-3 0-15,1 0-1 0,-2-1 4 16,2-3-1-16,3 1 2 0,-1-1 2 16,2 1 1-16,-2-3 2 0,3 1 2 0,-2-2 3 0,5 0-3 15,0-1 3-15,1-1 0 0,6-1-4 0,0-2 2 16,3-2-13-16,4 1-11 0,-1-1-20 16,4-1-48-16,2-1-108 0,2 1-280 0,1-3-1040 15</inkml:trace>
  <inkml:trace contextRef="#ctx0" brushRef="#br0" timeOffset="1.10453E6">2018 15849 1256 0,'-5'-11'357'0,"-3"0"-36"16,-2-4-68-16,-1 3-41 0,3 1-46 0,1 5-38 0,0-2-32 15,-3 3-27-15,-3 0-17 0,1 2-11 16,0 2-5-16,-2 0-3 0,-3 1-1 0,3 2 2 16,-6 2-3-16,0 4 2 0,-1 1-7 0,-4 1-4 15,3 2-3-15,-1 5-5 0,-3 3-1 0,3-1-4 16,-4 6 0-16,4-2-3 0,3 2 2 15,0 2 2-15,1 1-4 0,7 0 0 0,-1 2-2 16,2 3-4-16,2-3 4 0,2 1-3 0,5-2 1 16,2-4-1-16,2 0-4 0,5-2 2 15,4-3 0-15,2-2 1 0,6-1-8 0,2-4-11 16,7 1-28-16,2-3-38 0,2-3-56 0,2-2-93 16,5-4-143-16,2-2-404 0,-1-1-762 0</inkml:trace>
  <inkml:trace contextRef="#ctx0" brushRef="#br0" timeOffset="1.10497E6">2153 15968 1492 0,'-3'-6'461'0,"2"-1"-119"16,-1-1-93-16,3 2-67 0,0 3-52 0,0-1-40 16,2 3-35-16,0 1-27 0,3 0-12 15,1 1-1-15,4 3 0 0,4 1 9 0,1 4 4 16,2 4-1-16,3 2 3 0,0 2-8 0,-1 4-4 15,0-1-3-15,1 7-4 0,-3 2-2 16,-2 0-3-16,0 2-2 0,-1-4 1 0,-2-1 2 16,-1 1 0-16,-3-3-2 0,-3-2 0 0,-2-2-4 15,-2-4 4-15,-2-2 0 0,0-1-3 16,-1-5 2-16,-2-3-4 0,0 0 0 16,0-4 8-16,3 0 8 0,-1-1 8 0,0 0 0 0,1-2-4 15,-2-2-10-15,2-2-8 0,-2-7-4 0,4 0-5 16,1-2-3-16,2-3-5 0,4-1 1 0,7-3 5 15,-1-2 3-15,6-2 7 0,-1 1 1 16,2-2-2-16,0 2-1 0,0 2-1 16,0 2 4-16,-2 3 1 0,-1 4-1 0,-1 5-2 15,0 4-5-15,-1 0 2 0,1 5 3 0,-2 2 1 0,-1 3 1 16,1 2-2-16,-2 2-4 0,4 4 0 16,-5 2 4-16,1 1-1 0,-1 4 3 0,-2-2-1 15,0 2-6-15,-4-4 5 0,1 1 0 0,-1 0 3 16,-3 2-1-16,-2-4-13 0,-2 1-32 0,-1-3-46 15,-2-1-70-15,0-3-98 0,-3 2-185 0,1-4-496 16,-4-2-474-16</inkml:trace>
  <inkml:trace contextRef="#ctx0" brushRef="#br0" timeOffset="1.10512E6">2637 15560 1675 0,'-3'-3'92'0,"-5"-3"-55"0,1 1-47 16,4 4-70-16,3 2-39 0,-1 4-121 15,1 4-375-15,0 3-124 0</inkml:trace>
  <inkml:trace contextRef="#ctx0" brushRef="#br0" timeOffset="1.1056E6">3268 15795 2570 0,'-5'-1'172'0,"-3"0"-98"0,-1-3-26 0,8 8-15 15,1 0-11-15,0 3-1 0,0 4 3 0,1 5 6 16,1 5-1-16,4 4 0 0,2 3 2 0,-1 4-13 15,0 0-1-15,4 4-2 0,-3 4-2 0,1 3 0 16,-3 1 2-16,1 0-4 0,-1-3-12 16,-3 3-15-16,-2-1-27 0,-1-4-28 0,-1-5-30 15,-1-4-34-15,-2-5-18 0,-1-3-17 16,-3-4-19-16,2-6-26 0,-2-2-26 0,1-5-25 0,-1-3-31 16,-1-2-15-16,-2-2-40 0,-1-4 22 15,2-3 81-15,0-2 206 0,4-6 43 0,-1-1 0 16,3-2 0-16,4-6 131 0,2-1 126 0,2-4 68 15,3-1 36-15,0 0-10 0,2-2-28 0,3 0-42 16,3 7-47-16,-1-1-48 0,3 4-29 16,3 3-26-16,-2 1-21 0,4 2-15 0,0 2-20 15,0 5-15-15,1 2-18 0,3 4-11 0,-1 4-7 16,0 2-5-16,0 4 3 0,0 4-6 0,1 3-4 16,0 3-1-16,-1 2-5 0,1 1 3 15,-3 1 1-15,1 0-2 0,-5 1-2 0,-2 0-4 16,-1 2 2-16,-5-3 2 0,-1 3-1 0,-4 0 0 15,-1 0-7-15,-2-1-16 0,-3-1-26 16,0-2-34-16,-2-5-53 0,0-1-72 0,-2-3-149 16,0-2-389-16,-3 1-810 0</inkml:trace>
  <inkml:trace contextRef="#ctx0" brushRef="#br0" timeOffset="1.10578E6">3605 15675 2130 0,'-1'-9'264'16,"0"2"-56"-16,-3-3-67 0,4 6-49 0,0 3-43 15,-3 1-64-15,6 2-42 0,-2 3-8 16,0 0 7-16,3 5 25 0,2 3-78 0,3 2-214 16,0 3-378-16,1 1-813 0</inkml:trace>
  <inkml:trace contextRef="#ctx0" brushRef="#br0" timeOffset="1.1066E6">4166 15880 2015 0,'-8'-6'293'0,"-3"-1"-77"15,-3-3-24-15,7 7-26 0,2 0-32 0,-2 1-32 16,3 0-35-16,0 4-31 0,-2 1-18 15,3 1-8-15,-3 6-7 0,-1 1 0 0,0 6 1 16,0 0 2-16,-3 5 1 0,2 3 0 0,0 5-1 16,0 2-4-16,2 4 1 0,-1-1-2 15,4 4 2-15,0-4 3 0,6-1-4 0,5-2 1 16,1-4-3-16,5-1-4 0,5-3 1 0,0-3 1 16,8-3-1-16,-2-5-3 0,8-2-1 15,1-4-3-15,-1-3 0 0,2-2 6 16,-1-4-3-16,0-4 4 0,-1 0 1 0,0-7-1 0,-2 3 6 15,-1-5 2-15,-5 1 4 0,-4-1 0 0,-5 0 3 16,-4 0 3-16,-3 2 5 16,-3 0 7-16,-3 0 0 0,-1 0 2 0,-2 0-4 0,-2-1-4 15,-2 4 1-15,2 0-3 0,-5 2-1 0,2 2-4 16,-2 1-4-16,2 4-5 0,-1 0-2 0,-2 2 0 16,2 0-6-16,-3 4 3 0,2 1-4 15,-3 2 0-15,-1 2 4 0,3 3-3 0,2-1 3 0,1 3 0 16,1-1-5-16,3 1 0 0,2 2-2 15,3-3 4-15,3 1-5 0,3-1-2 0,4-3-4 16,0-3-3-16,3 2 5 0,2-5-2 0,1-3 4 16,1-1 2-16,-2-4-2 0,3-2 6 0,-2-3 1 15,0-1 5-15,-3-3 0 16,-2-1 3-16,1-2 1 0,-4 0-4 0,-1 1 9 0,-2 0-4 16,-3 1 6-16,-1-1 0 0,-1-1-2 0,-2 0 0 15,2 3-1-15,-3 0 1 0,-1 3 0 16,0 0 3-16,-3 4-2 0,1-1-6 0,0 5 4 15,-1 0-7-15,2 1-3 0,1 1-6 0,-1 0-6 16,-3 5-1-16,0 1 1 0,-1 4 7 0,0 3 0 16,3 4 1-16,0-1 3 0,2 1-5 15,4 0 6-15,5 0-2 0,1-1-1 0,5-1 4 16,0-4-8-16,5 1-3 0,1-5-7 0,2-4-2 16,6-3-7-16,1-3 3 0,2-4 3 0,2-5 3 15,0 0 9-15,1-5 5 0,-3-2 5 0,-1 0 3 16,-3-3-2-16,-2-4 3 0,-3 1-1 15,-3-2 1-15,-2-1 6 0,-5-3 3 0,-2 1 4 16,-2-5-4-16,-1 0 3 0,-5 2-2 0,-2 1 3 16,-1 2 3-16,-2 1-5 0,-2 2 2 0,-2 5-3 15,1 1 1-15,-1 6 3 0,2 3 1 16,-1 3-3-16,3 3-8 0,-2 3-1 0,1 2-9 16,3 1-3-16,-3 1-3 0,2 4-5 0,-5 5 4 15,-2 4 1-15,0 5 2 0,-1 4 5 0,1 3 0 16,1 1 0-16,4 3 0 0,3 0-3 15,-1 4-3-15,1 4-10 0,0 1-32 0,0 1-50 16,1 0-38-16,2-2-35 0,5 0-45 0,7-2-71 16,5-2-284-16,5-1-622 0</inkml:trace>
  <inkml:trace contextRef="#ctx0" brushRef="#br0" timeOffset="1.10832E6">5970 15955 2304 0,'-13'-13'210'0,"-2"-7"-8"0,-3-1-24 15,5 3-28-15,4 9-11 0,-1 1-42 0,5 2-28 16,-3 3-27-16,1 2-23 0,3 5-10 16,-6 4-6-16,0 5 1 0,-4 6 2 0,0 3 1 15,1 5 1-15,-5 4-3 0,5 5 1 0,-4 2-2 16,5 1 2-16,-1 1-1 0,1-1 0 15,2-1-3-15,4 2-1 0,2-3 2 0,6 0-6 16,2-6-2-16,7-6-3 0,2-4-8 16,4-4 0-16,4-4-6 0,6-3-4 0,3-4-2 15,3-4-9-15,8-5-3 0,1-3-7 0,1-7-7 16,0 1 3-16,-5-6 10 0,-2-2 16 0,1-5 13 16,-4-1 14-16,-2-3-3 0,-1-4 5 0,-4-1 3 15,-3-5 0-15,-5-1 6 0,-2-6 1 0,-5-5 5 16,-1-1 1-16,-2 2 6 0,-3 2 4 15,-2 1 2-15,-3 5 14 0,-1 7 1 0,-5 6 7 0,4 7 5 16,-2 7-12-16,1 7-2 0,1 3-14 16,2 3-13-16,0 3-9 0,0-1-9 0,-1 2-6 15,-2 4-1-15,-2 2 3 0,1 8-2 16,-4 7 5-16,-2 5 4 0,0 4-8 0,2 4 8 0,2-1-4 16,0 4-1-16,1 2 4 0,-3 3-2 15,2 0 2-15,2 1-3 0,-2-3 2 0,5-2-8 16,1-4-8-16,0-3-10 0,7-4-18 0,1-6 3 15,5-6-2-15,-1-7 6 0,2-5 16 16,3-2-1-16,1-6 14 0,2-2 1 0,2-8 4 16,1-1 0-16,3-4 1 0,-3-3 6 0,0-1-4 15,3-2 2-15,-3-2 0 0,-1 0-2 16,3-2 4-16,-3 0 1 0,0-4 2 0,-1 5 0 16,0 2 2-16,-2 4-3 0,-1 6-1 0,-4 5 0 15,-3 3-8-15,-1 2 6 0,3 5-5 0,-2 2-2 16,-3 4 5-16,0 6-6 0,2 2 3 0,-2 5 1 15,-3 6-1-15,1 2-1 0,-2 2 0 0,1 2 4 16,-3-1-5-16,5-1 6 0,-1 3-2 16,2-4-4-16,1-1 9 0,2 0-6 0,4-1 1 15,-2-3 3-15,5-2-7 0,1-5 4 0,2-7-3 16,2-2 2-16,-1-3 0 0,2-4 2 0,3-3 2 16,-1-4-4-16,-1-2 8 0,-1-5-7 15,0-3 5-15,-2 0 3 0,-1-2-5 16,-7-2 8-16,0 0-2 0,-5-1 1 0,-4-2 3 0,1-1 0 15,-4 1 1-15,-1-1-4 0,-2 0 10 16,0 3-8-16,-6 1 5 0,4 2 2 0,-5 6-10 16,-1-1 4-16,-1 6-6 0,-1 1 0 15,-1 2-3-15,0 4 0 0,0 2-2 0,-5 4-3 0,4 3 7 16,-4 7-9-16,0 1 2 0,-2 5 2 16,1 2-11-16,0 0 10 0,0 2-2 0,6 0-1 15,-1 1 4-15,4 1-2 0,2-2 1 0,5-1-4 16,2-1 5-16,2-2-5 0,6-3 2 15,0 0 1-15,5-6-6 0,-1 1 5 0,5-6-3 16,3-4 0-16,0-4 4 0,2-3-1 0,-1-1 2 0,4-6-1 16,0 0 2-16,-1-4-2 0,-3-1 0 15,-1-3 5-15,-2-1-8 0,-2 1 7 0,-2-3 0 16,-4-1-1-16,1 0 8 0,-1-1-4 0,-2 2 2 16,-1-2-2-16,-4 3 5 0,-1-1-2 0,1 1 2 15,1 2 7-15,-4 4-9 0,0 2 8 16,-1 4-1-16,-4 4-6 0,4 2 3 0,1 3-10 15,-1 0-3-15,1 2-7 0,0 1 2 16,-2 5-1-16,-5 4-1 0,-2 7 9 0,-1 3-8 16,-1 2 7-16,2 0 0 0,3 1-6 15,-2 0 10-15,2 0-6 0,3 0 0 0,3-1 0 0,0 2-2 16,6-5 0-16,-1-1-1 0,5-2 5 0,1-5-4 16,6 1 3-16,-4-5-1 0,5-2-3 15,1-3 7-15,1-4-5 0,4-3 3 0,3 0 1 16,-3-3-6-16,6-4 3 0,0-4-1 0,-2-2 2 15,-3 0-1-15,-3-4 4 0,2 1 0 0,-9-3-5 16,4-2 9-16,-2-1-7 0,-3-1 4 16,1 1 2-16,-2-2-8 0,-3 0 5 0,0 0-3 15,-2-1 5-15,-2 4-1 0,0 5 4 0,-4 3 0 16,-1 2-4-16,0 4 9 0,-1 2-6 16,0 3 1-16,-1 3 0 0,1 2-7 0,0 0-2 15,0 1-4-15,-1-1-2 0,1 1-1 0,-2 6 2 16,-4 5 1-16,2 6 2 0,-4 4 3 15,-2 1-2-15,1 6 1 0,-1-2 2 0,4 2-5 16,-2-1 4-16,0 0-4 0,0 0 3 0,5-1 1 16,1 0 1-16,1-2 0 0,3-4-6 0,0 2 4 15,5-4-2-15,-3-5 2 0,5-2 3 16,-1 0-7-16,3-4 4 0,0-4-4 0,1-2 2 0,5-5 6 16,-3-2-2-16,7-4 3 0,0 0-6 15,3-4 4-15,-1-2-5 0,1-3 2 0,4-1 5 16,-5 0-7-16,5 0 5 0,-6-5-4 0,5 1 1 15,-4 0 5-15,-1 0-4 0,-3 5 3 0,-1 1-2 16,-7 6-1-16,-2 2-2 0,2 3 2 0,-5 3 2 16,-2 1-5-16,-3 2 2 0,1 0-4 15,3 3-2-15,-3-2 4 0,6 4 1 0,-4 3 1 16,5 2-1-16,-3 5-2 0,-2 0 1 0,3 3 0 16,-4 0 6-16,0 2-6 0,2 0 3 0,-2-3-2 15,4 3-4-15,-5-3 7 0,5 1-3 16,-3-2 3-16,1 1-3 0,-1-3-2 15,2-4-2-15,-1-1 1 0,6-2 3 0,-1-3-2 16,0-1 3-16,1-3-1 0,4-3-3 0,-1-5 6 16,3 0-3-16,3-3 2 0,-4-3 0 0,8 1-4 15,-4-3 3-15,2-2 1 0,-1-1 1 0,2-1 1 16,6 0-1-16,0-2-4 0,1 0-1 16,1-2 5-16,-5 2-3 0,3 1 4 0,0 3 1 15,-4 5-8-15,0-3 6 0,-4 2-5 0,0 5 4 16,-5-2 3-16,-1 5-3 0,-2 5 0 0,-1 2-5 15,-1 5 3-15,-1 3-2 0,-3 2 2 16,1 6 2-16,-1 2-3 0,-5 0 2 0,2-1-3 16,-2 3 3-16,-1-1 3 0,0 0-2 0,0 1 0 15,2 0-4-15,4-1 1 0,-3-4 0 0,3 0 4 16,2-4 1-16,0-2-6 0,3-3 1 0,-1-2-2 16,2-2-3-16,3-6-2 0,0 1-6 0,0-3-9 15,4-2-17-15,-3-2-13 0,-2-2-24 16,-1-5-35-16,-2 0-56 0,-3-4-137 0,-4-2-588 15,0-4-770-15</inkml:trace>
  <inkml:trace contextRef="#ctx0" brushRef="#br0" timeOffset="1.10848E6">8294 15304 1001 0,'-17'0'54'0,"-4"0"-58"0,-3 4-35 15,6 4-110-15,2 1-269 0,4 0-26 0</inkml:trace>
  <inkml:trace contextRef="#ctx0" brushRef="#br0" timeOffset="1.10913E6">4164 17401 2691 0,'-1'-7'112'0,"0"0"8"0,0 1-12 15,1 5-19-15,0 2-25 0,0 0-33 0,-2 4-17 16,1 3 1-16,0 6 13 0,-2 11 8 16,-1 6 3-16,-2 3-12 0,0 2-8 0,0 1-5 15,1 1-8-15,-3 5 6 0,-1 1-11 0,-1 0-2 16,1 3 3-16,-2-6-6 0,3-6 7 0,1-2-3 16,2-11-4-16,0-3 4 0,1-5-3 0,2-4 6 15,2-7-4-15,0-2 14 0,0-1 13 0,2-4-4 16,2-5 10-16,1-9-16 0,3-7-10 0,2-8 3 15,3-4-2-15,2-6-1 0,1-6 0 16,1-4 3-16,3-4-10 0,0 0 14 0,1-1-3 16,-1 0-6-16,3 1 12 0,-3 1-12 15,1 5 3-15,1 6 5 0,0 6 1 0,0 9 5 16,-1 5 4-16,-5 6 3 0,2 3-3 0,-6 4-2 16,-1 5-7-16,-2 1-10 0,2 10-2 0,-1 2-2 15,3 4 1-15,0 6 5 0,1 0-4 16,1 5 0-16,-1 5-5 0,1 3-1 15,0 4 7-15,0 3 1 0,-1 2 1 0,-1 2-6 0,3 5-2 16,-3 0-5-16,0-1 4 0,3 0-6 16,-1-4-14-16,0-2-17 0,1-5-27 0,-2-4-26 15,0-4-34-15,-4-2-53 0,0-3-92 0,-5-4-165 16,1-4-483-16,-6-5-650 0</inkml:trace>
  <inkml:trace contextRef="#ctx0" brushRef="#br0" timeOffset="1.10934E6">4171 17541 2127 0,'0'-1'294'16,"0"-2"-150"-16,0-1-44 0,7-2-6 16,2 2-14-16,6 1-7 0,5 2-7 0,8-3-30 15,6 1-14-15,6-1-3 0,6 1-12 0,1 1 3 16,5 1-5-16,1-3-11 0,0 1-15 15,1-1-36-15,3 0-84 0,3-2-133 16,-1 1-220-16,1-2-414 0,1-1-267 0</inkml:trace>
  <inkml:trace contextRef="#ctx0" brushRef="#br0" timeOffset="1.10974E6">5469 17249 1049 0,'-5'-7'763'0,"-1"-2"-314"0,0-1-143 0,-1 0-72 16,1 3-52-16,-2 0-42 0,-1 0-38 0,-1 1-20 15,0 1-15-15,1 2-8 0,0 0-10 0,-2 0-11 16,3 3-5-16,-2 1-10 0,-3 4-5 16,0 1 2-16,-4 1-3 0,3 7-4 0,-6 0 0 15,0 4 3-15,-6 6 8 0,2-2-2 0,0 3-3 16,1 0-6-16,4 0 0 0,2 3-6 0,2-2 5 16,7 5-3-16,2-5-14 15,6 0 9-15,4-2-3 0,5-2 2 0,8-1 5 16,6-3 0-16,6-1 0 0,7 1-5 0,4-8 8 15,1 0-7-15,3-7 3 0,1-1 6 0,1-4-6 16,-2 0 2-16,-2-4-4 0,-3-4 1 0,0 3-1 16,-7-4 1-16,-2 1 1 0,-2 4-6 0,-7-5 7 15,-3 4-6-15,-5 0 6 0,-2 1 6 16,-8 4-13-16,0 0 13 0,-1 1-5 0,-2 0-3 16,-2 0 9-16,2 1-3 0,-1 0-3 0,1 0-4 15,-2 0-2-15,2 1-4 0,-1-2 1 0,0 2 3 16,1 0-5-16,0 0 5 0,0 1-7 15,0-4-2-15,0 1 8 0,0 0-8 0,0 1 4 0,0 0-7 16,-1 0-8-16,1 2-12 0,-2 0-20 16,-2 3-21-16,1-2-49 0,1-1-70 15,-2 3-178-15,-2 0-799 0,1-5-574 0</inkml:trace>
  <inkml:trace contextRef="#ctx0" brushRef="#br0" timeOffset="1.11223E6">6210 17456 627 0,'-5'-5'810'0,"3"-4"-332"15,-3-2-112-15,2 3-79 0,2 2-55 16,0 1-46-16,0 1-43 0,0 2-30 0,1 0-31 15,-2 3-22-15,2 0-26 0,0-2-15 16,0 2-17-16,0 1-5 0,2 1 6 0,-1 3-8 16,1 2 12-16,2 4 1 0,0 0 2 0,1 5 8 15,2-1 2-15,-1 5 1 0,0 0-3 0,2 0 2 16,-4 2-5-16,3-1-2 0,-4 1 2 0,3 1-9 16,-4 1 0-16,2-1-1 0,1-1-4 15,0-1 6-15,-1-4-2 0,-3-1 0 0,1 0-2 16,1-4 1-16,0-1-5 0,-1-2 0 0,-1-2 4 15,0 4-14-15,0 1-4 0,3-3-26 0,-3-1-32 16,1-5-28-16,-2-2-74 0,0-1-82 16,0-1-116-16,0-1-344 0,-1-2-839 0</inkml:trace>
  <inkml:trace contextRef="#ctx0" brushRef="#br0" timeOffset="1.11249E6">6171 17408 1011 0,'-2'-10'556'0,"1"-3"-101"16,-1-4-130-16,5 3-69 0,1 2-57 0,2 0-52 15,1 1-39-15,2 0-31 0,1 0-31 16,5 0-7-16,2 0-13 0,2-1-3 0,6 4-3 16,-2 1-5-16,-1 1-4 0,-1 4-8 0,4-2 2 15,0 1-5-15,-4 1 1 0,3 2 2 16,-3 1-6-16,0 2 4 0,-5-1-5 0,2 1-1 15,-5 0-14-15,-3 2-31 0,1-1-46 16,-3 0-72-16,-1 0-77 0,-5 2-119 0,0 0-198 16,-4-1-327-16,-2 2-32 0</inkml:trace>
  <inkml:trace contextRef="#ctx0" brushRef="#br0" timeOffset="1.11269E6">6135 17642 960 0,'3'-1'433'0,"-3"1"-101"0,2 0-59 16,-1 0 0-16,1 1-49 0,1-2-52 15,4 1-47-15,3-4-32 0,6 1-23 0,7-2-28 16,4-2-12-16,3 2-14 0,4-1-7 0,0-1 3 16,5 0-6-16,-1 2-1 0,1 1-33 0,2 1-64 15,-1-2-99-15,-2-1-160 0,0 1-374 0,2 1-800 16</inkml:trace>
  <inkml:trace contextRef="#ctx0" brushRef="#br0" timeOffset="1.11314E6">7075 17286 1868 0,'3'-5'353'0,"-2"-2"-82"0,4-4-53 15,-3 3-31-15,-1 2-23 0,-1 2-32 0,0 1-33 16,0 4-32-16,0-1-28 0,0 2-9 0,0-2-21 16,-1 2 0-16,-1 3 6 0,-4 5-2 15,-5 6 17-15,0 4 3 0,-6 2 3 0,-4 4-3 0,1 1-7 16,0 1-4-16,1 2-11 0,0 4 1 16,4-1-5-16,-3 2-3 0,6 0 4 0,1 5-13 15,2-5 5-15,8 1-4 0,2-7 2 0,9-5 5 16,0-2-3-16,6-7 2 0,1 0-7 15,6-7 11-15,1-1-5 0,5-5 10 0,1-4 4 16,0-1-9-16,1-5 5 0,0-1-6 0,0-5 4 16,-2-2 3-16,-3-3-1 0,2-3-2 0,-5 1-2 15,0-1-5-15,-5 0 2 0,0-1 3 16,-5 5 3-16,2 2-2 0,-6 0 2 0,-5 7-6 16,3-3 0-16,-5 3 11 0,-1 3-6 0,0 1 1 15,-1 4-5-15,0 1-7 0,0 0 0 16,-1 0-2-16,1 0 4 0,-1 2-10 0,1 3 5 15,0 0-4-15,0 3 2 0,0 2 10 16,0 1-7-16,0 6 4 0,0 1-5 0,0 0 0 16,1 2 1-16,0 1 2 0,4 2 2 0,-4 2-18 0,0 1-20 15,0 1-33-15,0-4-47 0,-1 2-47 16,1-1-75-16,4-4-117 0,-2-2-248 0,0-5-454 16,4-3-89-16</inkml:trace>
  <inkml:trace contextRef="#ctx0" brushRef="#br0" timeOffset="1.11373E6">7566 17392 2002 0,'1'-11'384'0,"4"-2"-89"0,-1-3-94 16,4 6-41-16,0 4-36 0,-3 1-44 0,3 4-28 15,0 2-20-15,3 5-14 0,0 2 4 0,0 2 0 16,1 4 2-16,3 2 3 0,-5 3-6 15,1 2-4-15,-1 3-7 0,-1 2 0 0,-3 0-5 16,2 0 1-16,-5 2 1 0,2 2-5 0,-5-2 2 16,-1 2-4-16,-4 0 3 0,3 0 0 0,-5-2-6 15,5-4-3-15,-3-5-14 0,0-5-6 16,3-3-3-16,-4-5 3 0,4-1 2 0,2-2-1 16,-1-1 1-16,-1-2-8 0,1-4-10 0,-3-2-10 15,2-1-14-15,-1-3 0 0,-3 1 5 0,5-4 8 16,1 1 11-16,1-6 5 0,6-1 8 0,1 1 2 15,2-2 8-15,4 2 5 0,3-2 6 16,3 1 10-16,0 3 4 0,2-2 6 0,-1 4 5 16,0 1 5-16,-2-4 9 0,1 1 11 15,-5 2 7-15,3-1 7 0,0 3 4 0,-3-2-2 16,3-1 3-16,-7 0-1 0,-1 0-4 0,1 1 1 16,-2-1-3-16,0 1-5 0,-2-2 0 15,-2-2-6-15,1 1 4 0,-3-1-5 0,0 2-3 0,2 0-6 16,-4-2-5-16,0 0 6 0,-1 2-1 15,-1 3 6-15,-1 2-5 0,1 2-6 0,-3 0 0 16,2 0-2-16,2 3 1 0,-2 3-5 0,2 1-2 16,-1 2-7-16,1 2-10 0,0-4 4 0,0 2-5 15,0 3-5-15,1 3 2 0,-1 3-4 16,1 5 3-16,0 3 4 0,2 4 2 0,2 6 4 16,-2 1-5-16,2 2-3 0,-2 0 0 15,0 3 0-15,2 2 0 0,-3 1 0 0,0 4 0 0,-2-1 0 16,0 3-2-16,0-3-4 0,0 4 5 15,-2-2-1-15,-3-2-12 0,2-1-22 16,0-3-33-16,1-1-35 0,-2-2-52 0,1-2-113 0,2-1-324 16,0-4-1132-16</inkml:trace>
  <inkml:trace contextRef="#ctx0" brushRef="#br0" timeOffset="1.12083E6">3974 18152 1 0,'0'0'0'0,"-1"0"0"0,-1-3 0 0,2 2 0 16,-1 0 0-16,1-1 0 0,-1 2 0 0,1-2 4 15,0 0 165-15,0-1 13 0,-2 3-5 0,2-1-15 16,0 1-24-16,-1 0-21 0,1-2-18 0,0 2-11 15,1 0-7-15,-1 0-12 0,0 0-6 16,0 0-11-16,2 0-4 0,-2 0-2 0,0-1 1 16,0 2 0-16,0-1-1 0,0 2 0 0,0-2-7 15,0 0-1-15,0 1-1 0,0-2-7 0,0 2-3 16,0-1-11-16,0 0-8 0,0 0 0 0,1-1-4 16,-1 2 3-16,0-1-4 0,0 0 0 15,1 0 2-15,-1 0 8 0,2 2 9 0,0-1 6 16,0 0 2-16,2 0-4 0,0-1 2 0,1 2 1 15,0-2 5-15,-1 1-1 0,2 0 3 0,0 1-4 16,3 2-5-16,-1-3 1 0,2 1-7 16,-1-2-3-16,2 3-2 0,1-2-6 0,-2 0-1 15,2 0 4-15,-2-1 4 0,4 3 2 16,-3-2 3-16,0 1-4 0,3-1-3 0,-3-1 4 16,3 2 1-16,1-2-3 0,-4 1 0 0,3 0-8 15,-3-2-2-15,2 2 3 0,-1-2 5 16,-1 2 0-16,4-1 3 0,-3 0-3 0,2 1-2 15,1-3 0-15,0 1 1 0,0-1 2 0,2 2-1 16,1-1-2-16,0-1-6 0,0 1 0 0,-2-3 1 16,3 3 5-16,-3 0 2 0,4 0-2 0,-2-1-3 15,4 0-1-15,-1 1 1 0,1-4-1 16,-1 4-1-16,2 1-3 0,-2-2-3 0,3 0 3 16,-2 0 5-16,2-1 3 0,-3 3-2 0,0 0 1 15,0 0-5-15,0 0-2 0,-2 0 5 16,5-3-1-16,-2 3 0 0,-1 0-3 15,2-1-6-15,-2 2 2 0,-1-2-1 0,1 1 4 16,-1 0 6-16,-1 0-4 0,2 0-3 0,0 0-1 16,-2 0 3-16,2-3-4 0,1 2 5 0,4 1-3 15,-3-1-6-15,2 1 5 0,-2 0-2 0,1-1 4 16,-1 2 0-16,0-1-1 0,1 1-3 0,-2-1-1 16,3-1 2-16,-2 0 0 0,1 1 4 0,0 1-2 15,1-2-3-15,1 2 2 0,-2-2-1 0,0-3 4 16,2 6 4-16,-2-4-4 0,3 2-2 0,-5 0-3 15,7-2-2-15,-5 0 3 0,4 1 2 16,1 1-1-16,-4-2-3 0,3 4 1 0,0-2-1 16,-4 0 7-16,6 1-2 0,0-1 1 15,0 2-4-15,1-1-5 0,-2-1 6 0,0 1 1 16,-1-1 1-16,2 4 3 0,0-4-5 0,-2 2 2 16,2-1-4-16,0-2 4 15,-1 4 2-15,1-3-2 0,-1 1 0 0,-5 0-3 0,5-1-1 0,1 0 3 16,1-1 1-16,0 2 2 0,1-1-4 15,2 2 0-15,-5-2-2 0,3-2 2 16,0 2 4-16,-1-1-1 0,0 1-3 0,2 1-2 0,-3-2-1 16,2 0 1-16,-3-1 6 0,1 1-3 15,0 1-1-15,-2 1 1 0,3-1-2 0,-1 0 5 16,1 2 3-16,-2-2-1 0,0 0 0 0,-1 1-3 16,1-4-5-16,0 3 0 0,0-1 2 0,-3 1 4 15,2 1-4-15,1 2 2 0,-3-3-3 0,0-1-2 16,2 1 7-16,-3-2-1 0,4 2 3 0,0 0-1 15,3-2-4-15,3 1 1 0,0-4-1 16,-2 4 3-16,3-1-1 0,-2 2 6 0,3-1-8 16,-3-3 0-16,4 2 5 0,0-2-10 0,-2 3 10 15,1 1-5-15,-2-3-4 0,2-1 3 0,0 2 1 16,0 0 4-16,0 0-3 0,-2 0 2 16,0 0-5-16,-1-2-1 0,2 2 8 0,1-2-6 15,1 1 9-15,-1 2-8 0,-3-2-3 0,-3 2 4 16,0-3-3-16,-1 2 6 0,-2 1-2 15,-4-2 1-15,-3 2-2 0,0-1-3 0,-3 0 6 16,-1-3-5-16,-4 3 4 0,-3 2 0 0,-2 0-6 16,-4 0 12-16,2-2-6 0,-5 1 5 0,-1 2 1 15,0 1 2-15,-1-1-6 0,2-2-5 16,-2 1 5-16,1 0-9 0,0 0 8 0,-1 1 1 16,1-1-9-16,0-1 0 0,0 1 2 0,0-2 3 15,0 4 2-15,0-2-1 0,0 0-4 0,0 0-2 16,0-2 0-16,-4 4 1 0,4-4-11 0,0 2-28 15,0-1-56-15,-1 1-92 0,0-1-201 0,0 0-758 16,-2-4-528-16</inkml:trace>
  <inkml:trace contextRef="#ctx0" brushRef="#br0" timeOffset="1.24199E6">12618 8065 1 0,'-1'0'0'16,"-2"-1"0"-16,1-1 352 0,-2 1 23 0,2-1-40 16,2 1-29-16,-1 1-45 0,-1 0-44 0,2 0-44 15,0 0-43-15,0 0-26 0,0 0-20 16,2 0-13-16,-2 1-12 0,1-1-13 0,-1 0-7 16,0 0-2-16,0 2-3 0,0-2 0 15,0 0-2-15,0 0-1 0,0 0-1 0,0 1 2 0,0-1-2 16,0 0-2-16,1 0 0 0,-1-1-5 15,0 1 2-15,1 1-2 0,-1-1-2 0,0 0-6 16,0 0-7-16,1 0-4 0,-1 0-3 0,3 1 9 16,-1 0 9-16,2 2 7 0,1 1 8 0,2 1-1 15,2-1 2-15,2 1 0 0,5-2 0 16,-3 1-2-16,4-1-7 0,2-1-6 16,0 2-4-16,4-3 0 0,-1 1-2 0,1 0-1 15,0-1 0-15,1 0-4 0,-2-1 0 0,0 0 3 0,-1-1 1 16,-1 0-2-16,-1 1-6 0,-3 0 0 15,-2 0-4-15,-3 0 3 0,-1 0-2 0,0 1 0 16,-6 0 1-16,1-1-5 0,-4 1 5 0,0-1 1 16,0 0 2-16,-1 1 3 0,-1-1-3 15,1 1 1-15,0-1-3 0,0 0 4 0,-1 2 0 16,1-2 0-16,0 0-1 0,0-2-6 0,0 2 2 16,0 0-1-16,0 0 1 0,0 2 2 0,0-2-3 15,0 0-2-15,0 0-1 0,0-2 0 0,0 2 1 16,0 0 1-16,-1 0 0 0,1 0-3 15,0 0 0-15,0 0 0 0,0-1-4 0,0 2-2 0,0-2-17 16,0 1-12-16,1 0-25 0,0 1-31 16,3 1-38-16,1-1-71 0,5 0-105 15,0 0-287-15,0-1-649 0</inkml:trace>
  <inkml:trace contextRef="#ctx0" brushRef="#br0" timeOffset="1.2424E6">13402 8069 1144 0,'0'0'520'0,"-1"1"-160"0,1-1-155 16,0 1-38-16,1-1-10 0,-1 0-15 16,2 0-31-16,-2 0-31 0,1 1-28 0,1-1-19 15,-1 0-2-15,0 0 0 0,0 0 1 0,4 0 6 16,0 2-4-16,0-2-2 0,0 1-2 15,2 0-5-15,-2-1-3 0,4 1-4 0,0 1 2 16,1-1-4-16,0 0-3 0,0-1 0 0,0 0-7 16,3 0 2-16,0 0 1 0,2 0 0 0,0 1 1 15,1-2-2-15,-1 0-2 16,5-2-1-16,-2 1 1 0,3-1-2 0,-2 0 1 0,0 0-2 16,0 1-2-16,0 0 1 0,-6-1 1 15,1 1 1-15,1 1 0 0,-6-1-2 0,-2 1-1 0,0 1-1 16,0-2 1-16,-5 0 2 0,0 2 1 0,0 0 0 15,1 0-2-15,-3 0 3 0,0 0-1 16,0 0 3-16,-3 2 1 0,3-2-2 0,0 0 0 16,0 0-4-16,0-2 2 0,0 2-3 0,-2 0 0 15,2 0 0-15,0 0-7 16,0 0 0-16,0 0-10 0,0-1-24 0,2 2-27 0,-2-2-63 16,4 1-106-16,-2 1-283 0,6-2-956 0</inkml:trace>
  <inkml:trace contextRef="#ctx0" brushRef="#br0" timeOffset="1.24324E6">13991 7877 1 0,'0'0'435'16,"-1"-3"-18"-16,1 3-33 0,-1-3-43 0,1 2-27 15,0-2-39-15,-1 1-63 0,1-2-36 16,0 1-37-16,0-1-27 0,0 0-14 0,-1 0-8 16,1 1-11-16,-1-2-2 0,1-1-10 0,-1-1-6 15,-1 0-5-15,0-3-6 0,1 1-4 0,1 0-7 16,-1-2-2-16,1-1-6 0,0-1-4 16,0 2 1-16,1-5-4 0,0-2-1 0,1 1-1 15,1 0-4-15,-1 0-2 0,-2-5-2 0,2 1-6 16,1-2 0-16,0 0 2 0,0 3 0 15,-3 3 0-15,0 1 5 0,0 1-5 0,0 4 2 0,0-1 0 16,-1 2-5-16,-2 3 2 0,-1-2-2 0,2 2-1 16,1 1 2-16,0 0-1 0,-1 1-4 15,-2 1 2-15,2 0-2 0,1 0-1 0,0 1 0 16,-2-1 0-16,2 1-4 0,-1 0 5 0,0 1-1 16,2 1-3-16,-1 0 3 0,0-1-3 15,1 1 0-15,0 0 3 0,-2 1-2 0,4 0-3 16,-2-1 1-16,0 1-2 0,0 0-4 15,-2 1-2-15,2-1-6 0,0 0-7 0,0 1-5 0,-2-3-11 16,1 2-13-16,1 0-15 0,0 0-22 16,0 0-31-16,1-1-38 0,-2-1-61 15,2 0-95-15,-1-1-269 0,4-2-578 0</inkml:trace>
  <inkml:trace contextRef="#ctx0" brushRef="#br0" timeOffset="1.24363E6">14032 6785 1116 0,'-2'-12'488'0,"1"-4"-41"16,-2-3-161-16,1 4-66 0,2 0-40 0,2 2-26 16,-1 0-23-16,-1 1-25 0,2 1-25 0,-1 0-16 15,-1 1-15-15,2 0-13 0,0-1-2 16,-1 2-7-16,2 0-2 0,-2-2-1 0,0 2-5 15,1-2 1-15,2 4-1 0,-3-1-1 16,1-2-1-16,-2 2-1 0,1 0-2 0,-1-3-6 16,1 2 1-16,-1-2-3 0,1 1-2 0,-1-1 1 15,2 1-3-15,-2 1-1 0,3-1 1 0,-2 0 1 16,-1 1-1-16,2 0 0 0,-2 1-2 0,0-3-2 16,0 3 3-16,0-3 0 0,0 3 2 15,0 0 1-15,0-3-3 0,0 4-2 0,0-3 0 16,0 2 0-16,0 0 0 0,0-1 0 15,0 1 0-15,0 0-4 0,0-1 2 0,0 2-1 16,0 0-2-16,0 0 2 0,0-1-10 0,0 1-5 0,0 0-10 16,0 0-15-16,0 0-16 0,0 0-25 0,0-2-33 15,1 1-48-15,1 0-82 0,4-3-187 16,-3 3-507-16,5-4-567 0</inkml:trace>
  <inkml:trace contextRef="#ctx0" brushRef="#br0" timeOffset="1.24393E6">14134 5829 730 0,'-1'-8'410'16,"-1"-5"-67"-16,2-1-74 0,0 1-77 15,1 3-40-15,1-2-12 0,2 1-16 0,-1-2-21 16,-2 3-13-16,2 0-9 0,0 0-9 0,-1 2-13 15,0-3-10-15,2 3-6 0,-1-3-7 0,-2 4-4 16,0 0-7-16,0 0-7 0,-1-1-5 0,1-1-1 16,0 0-8-16,1 0 2 0,0 1-2 0,-1-2-5 15,0-1 3-15,0 1-5 0,0 2-1 16,1-2-5-16,2 3-6 0,-1-2-11 16,0 0-17-16,2 1-35 0,-3 2-35 0,-1 1-63 15,2 0-70-15,1 0-129 0,-1 2-213 0,-2-1-166 16,2 2 177-16</inkml:trace>
  <inkml:trace contextRef="#ctx0" brushRef="#br0" timeOffset="1.24425E6">14112 5013 1 0,'-1'-11'0'0,"0"-4"425"0,-1-4-12 16,1 0-99-16,-1 5-51 0,2-1-56 0,0 0-64 15,2 5-37-15,0 0-46 0,-1-2-35 16,0 2-2-16,0-1-9 0,2 1-2 0,0 0 7 15,-2 4-2-15,1 0-6 0,-2 0-7 0,1 1-9 16,0 1-5-16,0 1-12 0,3 1-15 0,-3-1-24 16,1 0-39-16,0 1-69 0,4-2-93 0,-2 1-192 15,3 0-145-15,2 1 262 0</inkml:trace>
  <inkml:trace contextRef="#ctx0" brushRef="#br0" timeOffset="1.24454E6">14192 4592 332 0,'-1'-10'350'16,"0"-5"3"-16,1-4-65 0,0 1-5 0,1 2-26 16,0-1-49-16,-1 0-43 0,0-1-63 0,1 1-11 15,0 1-6-15,0 1-11 0,3 1-8 0,-3 1-11 16,1-1 0-16,-2-2-4 0,0 4-1 15,1-1-4-15,-1 3-11 0,0 2-8 0,0 0-8 16,1 2-8-16,-1 1-2 0,0 1-3 0,-1-2 1 16,1 3 0-16,-1 0 0 0,1-1-2 0,-1 2 0 15,0-1-1-15,0 2-3 0,1 1 4 16,-2 0-8-16,2-1-9 0,-2 2-16 0,2-1-37 16,0 1-19-16,0 3-59 0,-1 2-150 0,1 5-302 15,0 4-927-15</inkml:trace>
  <inkml:trace contextRef="#ctx0" brushRef="#br0" timeOffset="1.24565E6">14823 4061 1 0,'0'-1'0'0,"0"-4"0"0,0 2 0 0,-1-3 18 16,1 3 318-16,0 0-20 0,0 1-25 15,0 1-27-15,0-2-44 0,0 1-19 0,-1 0-15 0,1-1-27 16,0 2-9-16,-1-1-24 0,1 2-24 0,1-1-15 15,-1 1-15-15,0 1-13 0,0-1-15 16,0 2-6-16,0-2-13 0,0 1-7 0,0-1-5 16,0 0-5-16,0 2-1 0,0-2 0 0,0 0-1 15,1-2-2-15,-1 2-2 0,0 0-1 16,0 2-2-16,0-2-1 0,1 0-2 0,3 1 2 16,0 0 6-16,3 2 2 0,0-2 8 0,6 2 9 15,2-1 3-15,3-2 7 0,4 1 0 0,1-1-1 16,6 0-5-16,2-1-1 0,5-1-5 0,-3 1-2 15,4-2-2-15,-3 0-5 0,3 1 1 16,-2-3-3-16,1 2 1 0,-3 1-4 0,0 0-1 16,-2-1 0-16,-2 2-2 0,-2 1 3 0,-3-1-2 15,-5 1-1-15,0-1 2 0,-5 0-6 16,2 1 7-16,-3-1 0 0,-3 1 1 0,-2-3 3 16,-5 3-2-16,2-1 4 0,-4 1 6 0,-1 1 4 15,-1-1 2-15,1 0-1 0,0 0 0 0,0 0-6 16,0 0 3-16,0 0 1 0,0 0-3 15,-3-1 0-15,3 1-5 0,0 0-6 0,0 0-2 0,3 1 0 16,-3-2-5-16,0 1-4 0,0 0-3 16,1-1-11-16,0 1-1 0,1 0-4 0,7 0-20 15,0 1-30-15,4-1-54 0,7 1-70 0,1 0-97 16,2 2-177-16,5-1-358 0,3 0-506 16</inkml:trace>
  <inkml:trace contextRef="#ctx0" brushRef="#br0" timeOffset="1.24602E6">16641 3932 774 0,'6'-3'488'16,"-3"0"-60"-16,0-2-109 0,2 2-57 0,-2-1-50 16,-2 1-54-16,3 1-45 0,-2 0-32 15,0 1-25-15,0-2-23 0,5 1-13 0,-1 0-9 16,1 1-2-16,2-1-2 0,4 1-1 15,5 1 4-15,1-2-2 0,4 2-1 0,2 2 0 0,3-1-1 16,4-1 0-16,-1 2 3 0,4 0 1 16,-2-2 2-16,5 1-2 0,1-1 0 0,4 0-3 15,-3 0-2-15,2-1 3 0,4 0-1 0,-4 0 1 16,1-1 0-16,3 2 1 0,-3 0 0 0,-3 0-2 16,-5-1 0-16,0-1-1 0,-7 2-2 15,0-1 2-15,0 1 0 0,-6 0-1 0,-1-1-2 16,-2 1 0-16,-6-1-2 0,2 2 0 0,-5-1 0 15,-3 0 2-15,-1 0 0 0,2 0-1 16,-3 0-3-16,-1 1-1 0,-1-1 2 16,0 1-2-16,1-1 3 0,0 2 0 0,3-2-2 0,-1 1 3 15,1 1-1-15,2-1-4 0,1 1-20 16,0 1-52-16,1 0-80 0,4 1-120 0,1-2-210 16,3 2-389-16,2-2-425 0</inkml:trace>
  <inkml:trace contextRef="#ctx0" brushRef="#br0" timeOffset="1.24643E6">18646 3887 345 0,'6'-2'509'16,"0"-3"-77"-16,0 3-32 0,-1-1-47 0,-2 1-65 16,-1 1-88-16,-1 0-78 0,0-1-46 15,2 2-30-15,-2 0-18 0,0 0-9 0,0 0-3 16,2 0-7-16,3-1-2 0,-1 1 1 0,3 0 0 15,4 0 3-15,1 1 3 0,2-1 1 0,4 0 3 16,2 2 0-16,4-2-1 0,4 0 1 16,3 0-1-16,6-2-1 0,0 2-4 0,3 0-3 15,2 0-2-15,2 0 2 0,3 0 2 16,3 0-5-16,2-1-3 0,0 1-2 16,-1 0-1-16,1 0 2 0,0 0 2 0,-1 0-1 15,1 0 0-15,-5 0 0 0,1 0 0 0,-7-1 0 0,-3 1 2 16,-1-3-1-16,-6 3-1 0,-6-1-1 0,-5 1-1 15,-6 0 4-15,-3-1 6 0,-4 0 5 16,-4-1 7-16,-2 0 7 0,-2 2 0 0,0 0 1 0,0 0-2 16,-1 0-6-16,1 0-4 0,0 0-4 15,0 0-4-15,0 0-2 0,0 0-4 0,0 0-4 16,0 0-1-16,0 0-4 0,0 0-3 0,0 0-6 16,0 0-9-16,1 2-2 0,4 0-5 0,0 0-39 15,5 1-66-15,4 2-125 0,1-1-255 16,6 1-476-16,-1 1-307 0</inkml:trace>
  <inkml:trace contextRef="#ctx0" brushRef="#br0" timeOffset="1.24682E6">21022 3837 1469 0,'2'-1'199'0,"1"0"-68"0,1-2-30 15,-2 2 25-15,2 0 26 0,-1 0-11 0,0 1-55 16,3-2-58-16,-1 1-26 0,3 2-7 0,2-1 5 16,2 2 5-16,4-1 5 0,4 0 4 15,4-1 1-15,1 1 5 0,5 2 0 0,3-3 1 16,3 1 4-16,3 0 0 0,5 0-1 0,2 0-3 16,4 2 1-16,2-1-4 0,4 2 1 0,2-1-1 15,1-1-3-15,2 2 0 0,-2 0 0 16,-3-2 1-16,0 1 3 0,-4-2 0 0,-4 0 0 15,-5-1-1-15,-4 0-1 0,-6 0 1 0,-3 0 4 16,-5-1 3-16,-3-2 3 0,-8 3 9 0,-5-1 9 16,-3-1 8-16,-1 0 7 0,-5 0-2 15,1 1-11-15,-1 0-12 0,-1-2-11 0,1 2-11 16,-1-1-1-16,-1 1-4 0,2-2-4 16,-2 2 0-16,0 0-5 0,1 0 0 0,0 0-2 15,1-1-3-15,0 1-8 0,-2 1-10 16,2 0-14-16,-1 0-16 0,-1 1-31 0,-3 1-89 0,2 1-179 15,-5 3-555-15,4-1-693 0</inkml:trace>
  <inkml:trace contextRef="#ctx0" brushRef="#br0" timeOffset="1.24765E6">23480 3837 294 0,'-3'-5'501'0,"-3"2"-70"0,2-3-44 16,-2 1-89-16,5 3-72 0,-1-2-37 0,-3 1-38 15,3 0-24-15,2 2-22 0,-1 0-19 0,1 1-17 16,1-1-12-16,-1 2-18 0,0-1-10 16,0 0-7-16,0 0-6 0,0 1 2 0,0-1-2 15,0 0-2-15,2 0-2 0,-2 0-6 0,4 0-6 16,-2 1 3-16,1-1 6 0,5 0 1 0,8 0 4 15,5-1 0-15,5-1-6 0,12 0 2 16,4 0 0-16,6-1-2 0,4 0 3 16,0 0-1-16,6-2-1 0,1 2-1 0,0 0 1 15,0-1-5-15,1 1 0 0,-2-1 0 16,-5 2-7-16,-3 2 7 0,-8-4 1 0,-6 3-2 0,-6-1 5 0,-7 1-4 16,-6 0 1-16,-5 0 3 0,-5 0 9 15,-3 1 4-15,-4-2 8 0,0 2 4 0,0 0-5 16,-1 0 4-16,1 0-4 0,-1 0-2 0,1 2 0 15,0-2-6-15,-2 0-3 0,2 0 0 0,0-2 0 16,0 2-4-16,0 0-3 0,0 0-6 16,0-1-7-16,0 1 2 0,0-1 0 15,0 1-3-15,2 0-2 0,-2 0-17 0,1 0-29 0,0 0-32 16,2 0-41-16,4 1-55 0,5 0-78 0,4 2-152 16,5 0-455-16,4 2-686 0</inkml:trace>
  <inkml:trace contextRef="#ctx0" brushRef="#br0" timeOffset="1.24803E6">25408 3832 1434 0,'2'0'317'0,"2"0"-62"15,2-1-46-15,2-1-1 0,1-1-52 16,1 1-39-16,1-1-41 0,2 1-31 0,5 1-15 15,1-1-10-15,5 0-4 0,1 2-2 0,4 0-6 16,2 0 3-16,2 2 2 0,0-1-1 16,-1-1 2-16,-1 1-5 0,-3 0-2 0,-2 1 0 15,-1 0 3-15,-1-1 1 0,3 0 0 0,-3 0-2 16,3 0-6-16,-3 1 2 0,-3-1 1 0,0-1 1 16,0 0 2-16,-3 0-7 0,0-1 1 15,-4 1 0-15,1-2-3 0,-1 2 7 0,1-1-2 16,-4 1 1-16,2 0 0 0,-4-1-1 0,1 1 1 15,-2-1-1-15,0 0 3 0,-1 1-2 0,-2-2-1 16,0 2-1-16,0 0-1 0,1 0-1 16,-1 0 0-16,0 0-1 0,0 0-4 0,0 0 3 15,-1 0 0-15,0 0-1 0,3-1 0 0,-1 2-15 16,0 1-31-16,4-1-57 0,1 2-86 16,0 0-119-16,4-1-213 0,2 3-361 0,4-1-168 15</inkml:trace>
  <inkml:trace contextRef="#ctx0" brushRef="#br0" timeOffset="1.24836E6">26962 3932 780 0,'5'2'394'0,"-3"-4"-48"16,2 1 9-16,-1-3-54 0,-2 3-73 0,0 1-58 15,2-1-62-15,0 1-37 0,1-1-27 16,5 0-10-16,-1-1-7 0,5 2-3 0,4 0-4 15,4 0-3-15,1 2 0 0,4-1-3 0,1 0-2 16,4 1-3-16,2 3-1 0,-2-2 0 0,-1 0 0 16,0-2-1-16,1 0 1 0,-1 0-1 15,1 1-1-15,0 0 0 0,0-1 1 16,-2 1-2-16,-1-1 1 0,1 0 0 0,-9 1-5 0,2 1 2 16,-3-2 0-16,-4-1-1 0,0 0 5 15,-6 0-4-15,-4 0-1 0,-1-1 0 0,-2 1-1 16,-2 0-11-16,0-3-18 0,0 3-32 0,0 0-52 15,0 0-62-15,0 0-64 0,0 0-48 0,0 0-63 16,0 0-46-16,1 3-38 0,3-1-34 0,0 0 33 16,2 2 344-16,0-1 90 0,0 0 0 0</inkml:trace>
  <inkml:trace contextRef="#ctx0" brushRef="#br0" timeOffset="1.2486E6">27781 3989 1 0,'7'0'13'0,"-3"0"451"0,5-1-77 16,-1 0-65-16,-1 0-70 0,-1 0-51 15,3 0-28-15,-1-1-21 0,-1 1-21 0,2 0-17 16,2 0-24-16,-1-1-19 0,2 2-13 0,0 0-8 16,-1-2-9-16,4 2-4 0,-3-1-5 15,2 1-5-15,-5 0-3 0,-2 0-3 0,-2 0-2 16,3 0 3-16,-6 0 1 0,2 0 3 16,-2 0 5-16,0 0 2 0,-2 0 1 0,0 0 2 0,0-1-4 15,0 1-3-15,0 0-4 0,0 0-4 16,0 0-4-16,0 0-4 0,0-1-4 0,0 0-7 15,0 1-15-15,-2 0-44 0,2 0-63 0,0-2-105 16,-1 1-172-16,1 0-357 0,-1-2-712 0</inkml:trace>
  <inkml:trace contextRef="#ctx0" brushRef="#br0" timeOffset="1.24911E6">27321 3371 1101 0,'-5'-7'329'15,"-4"-2"20"-15,0-1-27 0,3 2-48 16,2 1-57-16,0 3-51 0,2-1-47 0,1 3-28 15,-1 2-24-15,2-1-25 0,0 2-16 0,-1 0-14 16,2-1-16-16,-1 1-9 0,2 1 0 0,-1 1 1 16,1 3 5-16,3 3 10 0,2 4 3 0,4 2 4 15,4 2 2-15,1 2 2 0,7 3 1 0,0 1 3 16,7 2 1-16,1-1 1 0,4 2-1 16,-1-1-5-16,1 2-1 0,1 1-1 15,-2-2-3-15,1-1 4 0,-2-3-2 0,-1-1-1 0,-2-1-1 16,0-1 0-16,-4 0-4 0,0-1 1 15,-2-1-3-15,1-2-1 0,-3 2 1 16,-1-3-1-16,-2-1 1 0,-2 0-1 0,-4-4 2 16,0 2-4-16,-5-5 1 0,0 0 2 0,-5-2-2 15,1-1 1-15,0 0 1 0,-3-2-1 0,0 1 2 16,-1-1 0-16,0-1 1 0,0 0 3 0,0 0 1 16,0-1-3-16,0 1 1 0,0 0-1 0,0 0-4 15,0 0 3-15,0 1 0 0,1-1 1 0,0 1-1 16,1-1-2-16,-1 1-5 0,2 0-9 15,-1-1-17-15,3 1-20 0,0 2-27 0,4-1-38 16,-2 2-56-16,3-2-74 0,3 2-122 0,-2 1-325 16,0-4-804-16</inkml:trace>
  <inkml:trace contextRef="#ctx0" brushRef="#br0" timeOffset="1.24953E6">28278 3932 715 0,'-1'-3'395'0,"1"0"-39"0,-2 0-35 0,0 0-13 15,-1 1-67-15,1 0-44 0,1-1-41 0,-1 1-35 16,-1 1-30-16,0 1-28 0,2 0-24 16,-3-1-9-16,-1 2-8 0,3-1-2 0,-2 1-2 15,-2 1-2-15,0 1-3 0,-3 0 2 0,-1 2 9 16,-4 5 0-16,-3-2 6 0,-3 5 3 15,-5 0-3-15,-4 5 5 0,-3 1-2 0,-9 3-1 16,-2 3-2-16,-10 2-4 0,0 2-3 0,-1 0-5 16,2 3 1-16,-2-2-5 0,3 1 1 0,0 0 3 15,3 1-6-15,-1-2 2 0,6-1-2 16,3-1-5-16,3-5 1 0,8-3 0 0,5-1 1 16,0-4 0-16,7-3 2 0,-2 0-1 0,5-4 0 15,-2-1-1-15,6 1-3 0,3-3 2 16,0-2-1-16,3 1-2 0,0-2 3 0,1-1-4 15,1-1 2-15,1 2 0 0,1-2 4 0,0 0-3 16,0 0 3-16,-2 0 1 0,2 0-3 16,0 0 6-16,0 0 1 0,2-2 0 0,-2 2 5 15,1 0-6-15,-1 0 0 0,-1 0-3 0,1 0-4 16,0 0-5-16,0-1-17 0,0 1-35 0,0-1-79 16,-2 2-105-16,-3 3-436 0,-2 3-1108 15</inkml:trace>
  <inkml:trace contextRef="#ctx0" brushRef="#br0" timeOffset="1.28493E6">11278 9325 1 0,'0'-4'0'16,"-1"-2"0"-16,0-2 0 0,1 4 0 0,-2-1 0 15,2 0 0-15,2-1 0 0,-1 1 0 0,-1-1 0 16,1 1 0-16,1-1 0 0,0 1 0 0,0 0 0 16,2 0 0-16,-1-1 0 0,-1 1 22 15,1 1 37-15,-2-1-6 0,1 1-1 0,0 0 6 16,1 1-6-16,-1-1-2 0,0 2-2 0,1-1 4 16,-1 0 2-16,1 1 5 0,-2 0-1 15,3-1-4-15,-1 2 3 0,0-1-2 0,-1-2-2 16,2 1 2-16,-2 2 0 0,2-3 8 0,0 2 0 15,0 0 2-15,1-2-5 0,0 2-5 16,-3-2 1-16,3 0-8 0,-2 1-7 0,1 1-8 16,-1 0-14-16,0 0-5 0,-1 1-5 0,2 1-2 15,-2-1-4-15,1 1 0 0,-2 0-3 0,2-1 6 16,-2 1 2-16,1 0 0 0,-1-1 7 16,1 1-6-16,0 0 1 0,1-1 12 0,-2 1-4 15,0 0 5-15,1-1-1 0,-1 1-7 0,2 0-3 16,1 0-8-16,-1 0 3 0,2 0-8 15,0 2 5-15,2-1-1 0,1 0-1 0,-1 1 2 16,1 1-4-16,2 0 0 0,1 1 0 16,-3 2-5-16,1-1 1 0,0 0-1 0,0 1 0 0,-1 2 3 15,1-2 0-15,0 0 1 0,-2-1-4 16,1 2 6-16,-1-2-4 0,2 3 2 0,0-3 3 16,-1 2-3-16,2 1 2 0,-1-2-1 0,0 2 0 15,0-1-1-15,0 0 2 0,0 0 1 0,-1 0-3 16,1 0 5-16,-4-1-4 0,2 2 0 15,0-2 4-15,1 0-4 0,-1 0 2 0,1 1 1 16,-2-1 0-16,0-2-1 0,1 1 1 0,0 1 1 16,-2-3-1-16,-1 1 5 0,-1-3-2 0,0 2 3 15,2 0 3-15,0-1-3 16,-2 0 5-16,1 1 2 0,-1-1 0 0,2-1 5 0,0 0 1 0,-2 0 2 16,3-1 1-16,-2 2 3 0,1-1 4 15,-1-1 2-15,1 0 5 0,1-1-4 16,3-1-3-16,0 1-3 0,1-3-4 0,1-1 0 15,1 1 0-15,1-1-3 0,0-2-3 0,1-1-1 16,2-1-4-16,-2-2-2 0,5 1 1 0,-4 1-4 16,1-4 2-16,4 1 2 0,-3-2-3 0,2 1 5 15,-2 1-1-15,2-2 1 0,-3 2 0 16,-2 0-3-16,1 1 0 0,-2-1-1 0,-1 1 2 16,0-1 0-16,-1 3 0 0,-3 1 2 0,-1-1-5 15,1 1 3-15,-3 2-1 0,1-1 0 0,-2 1 1 16,-2 1-2-16,1 1-4 0,-1 0-2 0,1 1 5 15,-3-2-4-15,0 3 3 0,0 1 1 16,0-1-6-16,0 0 2 0,0 2-2 0,0-1-2 0,0-1 0 16,0 2-2-16,0 0-1 0,0 0-2 15,0 0 2-15,0-1-6 0,0 1 0 0,0 0-1 16,0 0-7-16,0 0-1 0,0 0-9 16,0 1-15-16,0-1-14 0,0 3 1 0,-1-2-3 15,-1 3 3-15,0 4-11 0,-2 1-64 0,0 5-193 16,-4 1-261-16,-5 6-570 0</inkml:trace>
  <inkml:trace contextRef="#ctx0" brushRef="#br0" timeOffset="1.29012E6">11264 10893 1 0,'0'0'0'0,"0"-1"0"15,0-1 0-15,-1 1 0 0,1-1 0 0,0 2 0 16,0-1 0-16,0-2 0 0,0 1 0 0,0 0 0 16,1-1 0-16,-1 2 0 0,0-1 0 15,0-1 0-15,-1 1 0 0,1 0 0 0,-1 0 0 16,1-2 0-16,0 2 0 0,-2 1 0 0,2-2 0 16,0 2 0-16,0 0 2 0,0 1 98 0,0-1-3 15,0 1-5-15,0-1 4 0,0 1-5 16,2 0 1-16,-2 0 2 0,-2 0 6 0,2 0 7 15,0 0 11-15,0 0 2 0,0 0 0 0,0 0 0 16,0 0-9-16,0 0-3 0,0 0-10 0,0 0-19 16,0 0-16-16,0 0-19 0,0 0-13 0,0 0-10 15,0 0-9-15,0 1-7 0,0-1-2 16,2 1 3-16,-2-1 0 0,1 1 7 0,-1-1 2 16,1 0-3-16,-1 0 2 0,0 0-5 0,0 0-2 15,0 0-2-15,0 1-3 0,2-1-1 16,-2 0-1-16,0 0 2 0,0 0-2 0,-2 1 0 15,2-1-3-15,0 0-5 0,0 0 11 0,0 2 5 16,2-1 7-16,0 5 3 0,2-2-7 0,-2 1-5 16,4 0-3-16,-2 1 1 0,0 0-3 15,1 0 3-15,-2-2-1 0,2 2-1 0,0 0 3 16,-1 0-1-16,-1 0 0 0,1-1 1 0,1 2-5 16,0-2 2-16,-3 0 0 0,3 1 0 15,-2 0 0-15,2-2 2 0,0 2 0 0,1-1-1 16,-2 1 2-16,-1-1-1 0,1 0 0 0,-1-1 3 15,2 1-4-15,-2-2 3 0,1 2 4 16,1-1 0-16,0 0 3 0,0-3 4 0,-3 3 1 16,4-3 1-16,-1 2 8 0,-1-2-2 0,3 0 5 15,-4 0 4-15,4-1-4 0,-1 0 3 0,0-1-1 16,3-1-3-16,0-2 1 0,1 0-2 16,2-1 0-16,-2-2-6 0,4 0 4 0,-2-2-7 15,1 0-1-15,-2-1 3 0,0 2-7 0,3-3 5 16,-3 1-3-16,-1 0-1 0,1-1 0 0,0 0 0 15,-3 2 2-15,-1 0-4 0,2-1 5 0,0 1-7 16,-1 3-4-16,-1-4 2 0,-1 3-9 16,0-1 4-16,0 0-1 0,0 2-1 0,1 0 2 15,-1 2-2-15,-1-1 1 0,0-1-1 0,1 1 0 16,-1-1 0-16,2-1 0 0,0 2 3 0,-2 0-5 16,1-1 3-16,-1-1 1 0,1 1-2 15,-2 1 6-15,0-1 2 0,-1 2 2 0,-1-1-1 16,-1 1-1-16,1 2-2 0,0 0-3 0,0-1 2 15,-1 2-7-15,-1-1 4 0,2 0-1 16,-2 0-4-16,0 0 2 0,0 2-5 0,0 0-5 16,0 0-11-16,0 0-22 0,0 2-16 0,1 1-20 15,1 1-28-15,4 7-71 0,3 5-289 0,1 7-1031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5:07:49.092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29913 15616 1 0,'1'0'0'0,"-1"0"0"0,0 0 0 0,-1 0 235 0,1 2 45 15,0-2-46-15,0 0-37 0,0 0-31 0,0 0-17 16,0 0-8-16,0 0-1 0,0 0-1 16,-1 0-5-16,1 0-4 0,0 0-11 0,0 0-11 0,0 0-12 15,0 0-9-15,0 1-10 0,1-1-7 16,-1-1-3-16,0 2-7 0,0-2-3 0,-1 1-4 16,1 0-11-16,-1-3 1 0,0 2-4 0,0 0-1 15,1 0 2-15,-2-2-1 0,4 1-4 16,-1 0-4-16,1-3-3 0,-1 2-5 0,1-1-5 15,4-1-1-15,-3 1-8 0,3 1 2 0,-1-3-4 16,2 1-3-16,0 0 5 0,0 2-4 0,1 0 0 16,-1 1-3-16,-2-1-2 0,3 3-3 15,-6 0-2-15,4 1 0 0,-3 3-6 0,2-1 4 16,-2 3-3-16,0 1 0 0,4 4 7 0,-5 1-2 16,1 4 4-16,0 1-4 0,-3 1 0 15,-6 2 0-15,1 2 0 0,-3 2 9 0,-2 0-4 16,-4 2 5-16,-1 0-1 0,-4 1-1 0,-1-2 7 15,-1-1-7-15,1-1 2 0,1 0 0 0,-1-3-3 16,5-2 3-16,-2-1-2 0,3-4 2 16,-2 1-4-16,4 0 2 0,-3-3-2 0,5 0-2 15,2-3 7-15,0-2-4 0,5-1 1 0,-1-3-1 16,3 0-4-16,1-2 5 0,0 0 2 0,1 0 8 16,-1 0 1-16,2-2 8 0,0 2 1 15,-1-1-3-15,0 0 9 0,0 1-14 0,2-3 0 16,6-3-6-16,1-1-10 0,5-2 3 0,0 1-2 15,2 1 0-15,-2-1 0 0,3 2-2 16,-5 1 0-16,6 0-5 0,-2-1 5 0,2 1-7 16,-4 2-3-16,5-1-6 0,-1 2-17 0,-1-1-8 15,0 1-22-15,-2-1-20 0,4 1-34 0,-4 0-43 16,0 0-46-16,3 1-61 0,-3 1-141 0,1-1-302 16,1 0-328-16</inkml:trace>
  <inkml:trace contextRef="#ctx0" brushRef="#br0" timeOffset="419.5792">30498 15669 1 0,'2'-3'151'0,"-2"-3"356"0,1 0-85 0,0-1-60 15,-1 4-54-15,0-1-55 0,0 2-47 16,-1 0-43-16,1 0-48 0,-1 2-23 0,0 0-27 15,0 2-28-15,-2-2-11 0,2 0-25 0,0 2-6 16,1 0-1-16,-4 3 4 0,-3 2 1 16,-3 1 4-16,1 1 5 0,0 3-3 0,4-2 8 15,-3 3-2-15,1-2-2 0,5 1 4 0,1 0-3 16,1 1 1-16,1-2 2 0,4 3 0 0,0-2 3 16,4 3 2-16,0 0 1 0,1 0-1 15,2 1 3-15,0 0-3 0,3-2-2 0,-2 0 2 0,1-1-5 16,1 2 0-16,-3 1-2 0,4 1-4 15,-5 0-2-15,0-2-1 0,-1-1 1 0,-4-2-1 16,1 1 0-16,1-1-1 0,-5-2-4 0,-2 0 4 16,-1-3-1-16,1 0 2 0,-2 1 4 15,0-1-1-15,-1 0 6 0,-6-1 2 0,3 0 7 16,-3 0 2-16,-3 0-1 0,-1-1-2 0,-3 2-7 16,0-3 1-16,-2 0-7 0,-2 0 1 0,5-1 1 15,-4 1-8-15,-1-1 0 0,1 0-11 16,2-2-25-16,0-3-38 0,1 0-58 0,-1-1-95 15,5 1-151-15,2-2-377 0,1-2-764 0</inkml:trace>
  <inkml:trace contextRef="#ctx0" brushRef="#br0" timeOffset="1153.5196">30827 15565 1 0,'0'-10'66'0,"0"-5"479"0,-1-2-115 0,0 3-76 16,-1 0-49-16,-4 1-81 0,1 0-51 0,0-1-44 15,-3 2-33-15,2 0-21 0,-2 1-19 16,-4 0-10-16,2 2-11 0,-1-1-5 0,-4 1-1 16,2 0-4-16,-4-1 1 0,1 2-3 0,-2-2-2 15,-1 0-4-15,-1 2 3 0,1 0 1 16,-2 0 0-16,2-1 7 0,-2 2-5 0,-1 0-2 15,-1 1-3-15,-3 2-5 0,1 1 0 0,-3 0-2 16,-1 2 2-16,-1-3-5 0,0 4 3 0,-1 0-2 16,1 4-2-16,-2-3 5 0,-1 2-4 15,-2 0 2-15,3 3-2 0,1 2-3 0,0 3 1 16,1-2-3-16,-1 4 3 0,1-3 1 0,-2 6-1 16,1 2 1-16,0-2-3 0,0 4 3 0,1 2-5 15,1 0 4-15,-1 2 0 0,1 4-3 0,4-1 0 16,-3 3-1-16,3-1 1 0,1 0 0 0,3 0 3 15,0 2 1-15,3-1 0 0,2 1 3 16,0-1 5-16,1 4 3 0,0 0 2 0,4 1-1 16,-1-2-2-16,2-1-3 0,1 2 1 0,0-1 3 15,3 2-3-15,1-1 0 0,3 0-5 16,3-4-1-16,2 1 3 0,4-1 1 0,2 2 3 16,3 0 1-16,1 1 0 0,6-1-3 0,0-2 4 15,6 0 2-15,1 0-11 0,3-3 0 0,2-1-5 16,1-1-7-16,0 0 11 0,3-4 4 15,-1 1-1-15,4-1 2 0,-4-5-5 0,4 1-2 16,-3-3 3-16,3-2 4 0,-1-4-1 0,-2 3 1 16,2-4-5-16,-2-3-8 0,5-1 9 15,4-3 2-15,-2-3 3 0,0-1 3 0,-1-2-6 16,-1-2-2-16,-1-2-1 0,-1-2 5 0,2-3-1 16,-1-2 3-16,1-1-4 0,2-6-8 0,-2 1 7 15,0 1 0-15,1-3 7 0,-4 4 15 16,-3-4-8-16,-3 2-3 0,-1-4-1 0,-1-2-8 0,-4 1 1 15,2-1 2-15,-4-2-4 0,1 1-6 16,-2-2 3-16,-7-1-2 0,2-4 5 0,-6 0 1 16,-2-6-5-16,-2-2-4 0,-5-3-3 0,-3 0 1 15,-5 1 1-15,-5 1 5 0,-2 1-5 0,-12 3-10 16,-2 3 11-16,-11 0-3 0,-4 3 0 16,-10-1 4-16,-9 5-13 0,-10 2-5 0,-14 5-11 15,-9 4-20-15,-15 3-39 0,-10 5-77 0,-17 7-230 16,-9 7-849-16,-17-3-537 0</inkml:trace>
  <inkml:trace contextRef="#ctx0" brushRef="#br0" timeOffset="3803.5113">31681 16058 1 0,'-1'1'0'0,"-2"-1"0"0,-3 0 0 0,4 2 0 16,-1-1 19-16,-2 0 182 0,4 0-11 0,-1 2-20 16,0-1-16-16,-2-1-14 0,3 1-9 0,-1 1 1 15,0-2-2-15,1 3 9 0,-3-3 1 0,3 1-5 16,1-1-1-16,0-1-9 0,0 2-10 16,-1-2-10-16,2 1-7 0,-1 0-10 0,0-1-6 15,0 0-4-15,0 0-13 0,1 1 4 0,4-1 5 16,-1 2 11-16,4 0 14 0,4 0 1 15,10-1-5-15,7-1-23 0,7-1-14 16,2-1-18-16,1-2-11 0,4 2-2 0,1-2-9 0,-2 1-3 16,0-1-4-16,-2 3-4 0,-1-1 1 0,-5 1-3 15,1-2 2-15,-2 2-7 0,-5 0 5 16,-2-1-3-16,-1 1-2 0,-10 0 8 0,1 0-8 16,-5 1 4-16,-5-1-1 0,-2 2-4 0,-3-1 3 15,-1 0-1-15,-1 0 1 0,0-1-9 0,-2 1-6 16,1 0-23-16,0 0-45 0,-6 0-46 15,-4 0-93-15,-4 1-175 0,-7-1-452 0,0 1-742 0</inkml:trace>
  <inkml:trace contextRef="#ctx0" brushRef="#br0" timeOffset="4054.3373">31721 15843 1723 0,'-1'-4'499'0,"1"3"-253"16,0-1-79-16,0 3-59 0,1 0-58 0,-1 0-30 16,1 4-5-16,0 1 6 0,5 3 23 0,-2 5 21 15,4 3 10-15,0 1 3 0,-1 7-15 16,0 3-13-16,3 2-12 0,-2 4-8 0,-4 3-7 16,3-2-1-16,0 4-1 0,-6 5-5 0,0 2 2 15,-3 3-7-15,-4 1-12 0,4 0-30 0,-1 0-59 16,-2 0-82-16,3-3-129 0,0-4-236 15,2-4-467-15,1-9-262 0</inkml:trace>
  <inkml:trace contextRef="#ctx0" brushRef="#br0" timeOffset="4579.8315">32788 16047 2750 0,'0'1'67'16,"-1"-1"-14"-16,1 0-15 0,0 1-8 0,1 2-5 15,-2 4 2-15,0 6 14 0,-6 3 9 16,4 7 6-16,-2 4-8 0,-1 7-9 0,2-1-8 16,-1 5-8-16,-3 3-1 0,1 1-5 0,-1 5-4 15,-7 4-5-15,5 0-3 0,-4 2-3 0,-3-4 3 16,5-3 1-16,3-7 0 0,5-7-3 0,-1-8 3 15,3-4-5-15,-6-4 4 0,6-5 7 16,-4-2-4-16,3-4 3 0,0-2 0 0,1 0 6 16,-3-3 10-16,1-3 7 0,-2-2 2 0,-4-4-10 15,0-3-10-15,0-7-9 0,-6-5-4 0,-1-3 4 16,-1-5-7-16,5-5-4 0,1-7-5 16,3-5-9-16,3-5 11 0,4-5 3 0,3-2 2 15,4-5 1-15,0-1-8 0,6-2 1 0,6-4 1 16,0-2 7-16,4 4-3 0,0 3 3 15,1 11-4-15,-4 7-3 0,3 4 2 0,2 6 3 16,2 4 4-16,3 5-4 0,2 5 4 0,1 5-7 16,-1 3 1-16,7 2 6 0,-3 7-2 0,2 5 20 15,-19 4-3-15,5 2-4 0,1 2-1 0,2 3-21 16,0 3 4-16,0 4-7 0,-1 3 1 16,1 5-2-16,-3 3 1 0,-4 4 7 0,-5 4 2 15,-5 6 4-15,-6 3 0 0,-5 2-1 0,-5 5 5 16,-9 1 1-16,-3-1 5 0,-10 8 0 0,-26 32-18 15,-4-16-7-15,7-20-7 0,15-21-7 16,4-4-7-16,4-1-32 0,3-3-68 0,5 1-122 16,5-4-242-16,5-3-534 0,3-4-394 0</inkml:trace>
  <inkml:trace contextRef="#ctx0" brushRef="#br0" timeOffset="5191.1763">33468 16052 1408 0,'0'0'439'0,"0"4"-436"0,-1-2 48 15,2 2 70-15,-1 3 56 0,-1 0 17 16,-1 7-24-16,-4 1-15 0,4 5-17 0,-3 3-29 0,1 5-22 16,-3 1-31-16,-3 4-21 0,-1 2-1 15,-2 2-3-15,-3 3-2 0,1-3-1 0,-4 5-8 16,-1-2-4-16,-1-1-3 0,2-4 1 0,-1-4-4 15,3-1-2-15,1-6 1 0,1-5-7 16,2-4 11-16,4-4 11 0,1-3 11 0,1-2 14 16,1-3-2-16,1-5-10 0,-1-1-9 0,4-5-9 15,1-3-10-15,0-3-2 0,1-7-10 0,1-2-11 16,2-5 5-16,8-6-1 0,4-4 4 0,5-4 3 16,3-5-3-16,6 0-5 0,7-2-1 15,1 1 4-15,4 0-1 0,0 5 4 0,0 3-1 16,-3 8-4-16,-2 3 5 0,-3 7 3 0,-5 3 6 15,-1 5 7-15,-6 4-8 0,-4 4-6 16,-4 0-4-16,-3 4-2 0,0 2 5 0,-10 0 1 16,0 0 3-16,0 0-8 0,0 0 9 0,18 27 3 15,-16-8-4-15,1 3 7 0,-3 5-7 0,-4 5 0 16,-4 2 4-16,-6 3-3 0,0-2 3 16,-3 0 3-16,-1-3 2 0,-4-2-4 0,-1 1 1 0,5-4-5 15,1-1 1-15,4-4 3 0,0-3-8 16,5-3 1-16,-1 1-3 0,6-1-4 0,6-2 3 15,2-2 7-15,2 1-1 0,1 2-4 0,4-2 7 16,0 2-7-16,8 1 5 0,-1 0 7 16,2 3-11-16,-21-19 2 0,20 19-3 0,-2 2-3 15,-18-21 8-15,0 0 1 0,26 32-2 0,-19-18 5 16,4 9-10-16,-4 0 1 0,-6 0 9 16,-6 0 8-16,-2-5 8 0,-6 3-3 0,-7-3-8 15,-2-1-4-15,-7-5-3 0,-3 3 10 0,-4-3-2 16,-4 0-2-16,-1 0-1 0,-4-1-11 0,0-3-15 15,2 3-20-15,-1-1-40 0,3 0-73 16,1 1-122-16,2-2-258 0,1 2-609 0,5-3-254 16</inkml:trace>
  <inkml:trace contextRef="#ctx0" brushRef="#br0" timeOffset="5499.9827">32180 17412 1406 0,'0'3'804'0,"-1"-1"-654"0,0 0 23 15,1-2 28-15,0 0 8 0,1 0-27 0,2 1-46 16,3-1-28-16,7 2-19 0,11-4-17 0,9-1-10 16,13-2-13-16,9 1-12 0,6-3-13 0,4-1-7 15,3 0-5-15,0-2-7 0,-2 3 3 16,-2-1-4-16,1 3-7 0,-4 1 19 0,-35 0-2 15,7 2-1-15,-4-2-4 0,7 1-10 16,-5 0-7-16,0-1-3 0,-5 2 9 0,1-2-11 16,-3 2 2-16,-6 1-10 0,-6-1-16 0,-5 2-25 15,-3 0-18-15,-4 3-1 0,-3-1-12 0,-4 4-25 16,-4 1-48-16,-7 2-76 0,-3 2-117 16,-6 3-201-16,-34 15-400 0,-8 0-11 0</inkml:trace>
  <inkml:trace contextRef="#ctx0" brushRef="#br0" timeOffset="5785.26">31987 17812 816 0,'-8'1'655'0,"0"1"-230"15,-1 1-127-15,4-2-40 0,7 0-46 16,0 1-44-16,0-1-24 0,1 2-23 0,4-3-1 16,5 1 1-16,5 2-14 0,9-1-5 0,10 1-33 15,7-2-17-15,5 0-16 0,5 0-6 16,5 1-3-16,3 0-13 0,3 1 6 0,2-3-8 15,2-5-1-15,2 3 2 0,2-3-6 0,-1 2 2 16,3-1 7-16,-38 4-1 0,7-2-3 0,-1 0-2 16,10 0-10-16,-4 1-8 0,8-2 2 15,-4 0-2-15,6 1-3 0,-5 0 13 0,-6 1-6 16,-5-2 7-16,-6 2 0 0,-9-1-2 0,-7-1 4 16,-6 2-3-16,-4 0 10 0,-4 1-12 0,-4 0 1 15,-2 0-20-15,-1 0-23 0,-2 4-19 0,-1 3-62 16,-3 5-137-16,-6 6-718 0,-3 5-805 15</inkml:trace>
  <inkml:trace contextRef="#ctx0" brushRef="#br0" timeOffset="8949.2525">32609 17263 1 0,'0'-2'0'0,"2"1"0"0,-2 0 93 0,0 0 263 16,-2-2-44-16,2 2-25 0,-2-1-38 0,1 2-34 15,2-1-23-15,-2 1-36 0,1 0-23 0,0 0-13 16,0 0-15-16,0 1-19 0,0-1-9 16,0 0-14-16,0 0-7 0,0 0-4 0,-1 0-7 15,1 0 0-15,0 0-5 0,-1 2 0 0,1-2-3 16,-1 0-2-16,-4 0 2 0,3 1-7 0,1 0 5 15,-2 1-3-15,-1-1-3 0,0-1 6 16,-4 2-5-16,3 0 0 0,-3 1-2 0,-3-1-5 16,4 3-1-16,-4-3-1 0,1 1 6 0,-1 3-6 15,-1 0 4-15,-4 2-4 0,0-2-7 16,-2-2 6-16,-3 1-6 0,1 2 2 0,1 2-4 0,-3-1-3 16,0 2 0-16,-4-1 0 0,2 3 3 15,-3 1-3-15,-2 0 2 0,-2 1-2 0,1 0 0 16,-2-2 7-16,-1 2-9 0,1 3 1 0,-2 0-2 15,2 5-6-15,-1-2 8 0,-5 1 0 0,3 0 3 16,-1 1-1-16,1 3 0 0,-3 2-3 16,-2 0-3-16,-2-2 7 0,1 2-6 0,-2-2 5 15,4 0-4-15,1-2-4 0,4 0 3 0,-3-2 0 16,4-2 8-16,0 3-2 0,-2-1 1 0,3 1-6 16,1-1-7-16,2-2 7 0,-1-1-2 15,5-1 4-15,0 1 2 0,2-2-11 0,2 0 5 16,0-2-2-16,4-4 4 0,1-2 6 0,1 2-4 15,4 1 1-15,-1-1-8 0,2-4 3 0,2-1-4 16,-2-2 6-16,6 3 1 0,-2 0-7 16,3-2 2-16,-2-2-4 0,2-1 4 0,2 0 4 15,-1-1 1-15,1 1-2 0,1 1-8 0,-3-1 7 16,2-1-8-16,1 0 6 0,0 1 4 0,0 0-7 16,0 0 3-16,0-1-4 0,0-2 3 0,0 1 4 15,0 0 0-15,0 2-1 0,1-1-6 16,-1 0 0-16,0 0-4 0,-1-1 8 0,1-1 3 15,0 5-14-15,1-2-5 0,-1-1-30 16,0-2-35-16,3-2-39 0,-3 0-99 0,1-2-243 16,2-5-704-16,-3-1-426 0</inkml:trace>
  <inkml:trace contextRef="#ctx0" brushRef="#br0" timeOffset="11062.2398">30624 17802 1 0,'0'-5'522'16,"0"-1"10"-16,0 2-79 0,0 1-87 0,0 3-84 16,0 0-82-16,0 2-53 0,0-2-45 0,0 1-22 15,0-1-25-15,0 0-12 0,0 3-9 0,0-2-12 16,0 5 6-16,0-2 7 0,0 1 14 0,0 7 14 16,0 0 2-16,0 6-4 0,0 1-12 15,-1-1-10-15,1 5-10 0,0-1 1 0,-2 2 0 16,-2 2-4-16,2 2-2 0,-2-2-9 0,-2-1 1 15,2 1-8-15,-3-2 7 0,5-13 17 0,0 4-17 16,-2-1 7-16,2 3-11 0,-1-1-11 16,-2 1 15-16,3-3-6 0,0 3-4 0,-5-2-18 15,5 0 5-15,0-1 11 0,0-3-2 0,-2 0 11 16,3-2-15-16,1-3-10 0,-1 2 10 16,0-4 4-16,1 0 10 0,-1-1-6 0,1 0 0 15,0-3-23-15,0 0-13 0,0 0 5 0,0 0-32 16,0-2 0-16,0 2-36 0,0-1-45 15,0-1-30-15,0 0-66 0,0-2-100 0,1-3-227 16,-1 1-386-16,1-1 94 0</inkml:trace>
  <inkml:trace contextRef="#ctx0" brushRef="#br0" timeOffset="11665.1237">30712 17631 778 0,'-1'0'345'0,"-3"0"-117"0,2 2-17 15,0-1-35-15,-3 1-38 0,1 5-10 16,-5 3-14-16,-1 3-1 0,-3 7-4 0,-5-1-9 16,-2 2-14-16,1 3-12 0,0 4-7 0,3 0-8 15,-5 1-8-15,1-5-7 0,-1-2-7 0,1 1-2 16,0-4-1-16,2 0-5 0,0 2-7 16,3-6-2-16,-2 1-7 0,3-1-1 0,0-2 3 15,4 0-9-15,1-2 5 0,2-3-6 0,1-2 1 16,2-3 4-16,-1-1-3 0,4 0 2 15,0-1-2-15,1-1 6 0,0 0 0 0,0-1 8 16,1 1 6-16,-1 0-13 0,1-4-4 0,3-1-14 0,-2-7-5 16,1-3 6-16,2-1-1 0,-1-1 6 15,3 0-1-15,-1 0 0 0,2 0-3 0,-1-3 2 16,2 3 2-16,-3 2-6 0,5-2 4 0,0 2-3 16,2-1 0-16,1 0 6 0,6-2-4 0,0 1 4 15,1 2-1-15,6 0 0 0,-5 5 0 16,2 4 2-16,1 3 0 0,-1 4-5 0,2 0 8 15,0 6-3-15,4 1 1 0,-2 1 10 0,1 2-7 16,-2 0 2-16,1 0-2 0,0 2-4 16,-4 0 0-16,2-2 0 0,-3 0 3 0,-1 1-6 15,-2-1 5-15,-1-1-4 0,0 1-5 0,-7-3 10 16,0-1-7-16,2-1 2 0,-3 2 1 16,-2 0-4-16,-2-2 0 0,1-1-2 0,1-2 3 15,-3 0-15-15,0-1-14 0,-1 0-35 0,-1 0-54 0,2-5-59 16,-2 1-117-16,6-3-269 0,-2 0-523 15,1 0 155-15</inkml:trace>
  <inkml:trace contextRef="#ctx0" brushRef="#br0" timeOffset="12254.8056">27250 17495 1305 0,'-20'-4'786'0,"-10"1"-695"0,-5 2 24 16,3 6 27-16,4 4-28 0,0 1 0 0,0 1-23 15,6 2-21-15,-1 3-13 0,3 2-13 16,3 5-9-16,3 2-12 0,7-2 1 0,2 4-10 15,6 1 0-15,4 4 1 0,4 0-7 0,8-1 2 16,-1-2 1-16,8-2 4 0,1 0-3 0,5-1 0 16,-3-1-3-16,3-2-9 0,-3-3 7 15,-3 1-4-15,-1 1 1 0,-5-1 1 0,-2 2-8 16,-2-1 3-16,-5-3 0 0,-3-1 6 16,-1-1 7-16,-5-1 0 0,-1 3 6 0,-4 0-1 0,1-11 18 15,-2 5-3-15,-1-3 8 0,-4 4 7 16,-1-1-26-16,-2 1 10 0,-2 2-14 0,-4-1 7 15,-1 1 10-15,-1-4-11 0,-3 2-1 0,0-3-25 16,1-2-2-16,0-2 2 0,1 0 10 16,3-2 3-16,0-1-8 0,2-3 6 0,3-2-15 15,-1-2-4-15,5-3 0 0,1 1-40 0,4-2-27 16,0-3-57-16,2-3-62 0,4-4-56 0,9-13-112 16,6-2-212-16,3 4-387 0,5 6 26 15</inkml:trace>
  <inkml:trace contextRef="#ctx0" brushRef="#br0" timeOffset="12624.4169">27668 17838 438 0,'6'0'282'0,"-2"7"12"16,0-1 28-16,-2 4-22 0,-1 7-33 0,-1 2-46 15,-2 2-54-15,-1 2-32 0,0 1-21 16,-4 1-24-16,4 0-18 0,-2 1-24 0,1 0-15 15,3-6-5-15,0 1-7 0,2-3-3 0,0-2-4 16,3 3-10-16,0-12 12 0,-2-1 4 0,3 1 11 16,0-1 0-16,0-3-2 0,1 0-6 15,3-2-7-15,0-1 12 0,8-3-22 0,4-6 5 16,-3-5-1-16,-1 0-12 0,-1-3 17 0,-2-3-3 16,0 0 7-16,-2-1 1 0,-2-2-2 0,-2 0-2 15,0 2-4-15,-4-2 6 0,-1 0 0 0,-5 1 3 16,-2 0-1-16,-2 2-9 0,-2-1 0 15,-1-1-2-15,-4-1 4 0,-4 2 0 0,2 4-3 16,-4 6-3-16,-3 1-9 0,-4 2 0 0,-2 3-1 16,-3 2 1-16,-1 3 0 0,0 3-4 0,-1-1 0 15,3 2-5-15,4 1-11 0,9-3-28 0,3 2-62 16,9-2-73-16,8 3-86 0,4 0-115 16,5 0-267-16,10-3-492 0</inkml:trace>
  <inkml:trace contextRef="#ctx0" brushRef="#br0" timeOffset="12855.0401">28578 17692 398 0,'24'-7'484'0,"3"-2"-163"0,6-3 20 16,-11 6-20-16,-7 3-71 0,-5 3-58 0,-5 3-62 16,0 1-23-16,-4 0 8 0,-1 6 8 0,-1 4 7 15,-4 7-11-15,-1 4-28 0,-4 3-19 0,-4-1-18 16,1 8-11-16,-7 0-14 0,2 4-10 15,-4-1-10-15,3-3-6 0,-1 1 2 0,0 0-3 16,-1 0 3-16,1 3-2 0,10-22 4 0,-2 5-6 16,1-2-12-16,-6 2-16 0,5 1-40 15,-5 2-47-15,5-2-66 0,-4 1-97 0,2-1-190 16,2-2-425-16,-2-5-446 0</inkml:trace>
  <inkml:trace contextRef="#ctx0" brushRef="#br0" timeOffset="13066.7949">28185 17722 1908 0,'0'-6'222'0,"-1"-1"-38"0,-1 0-34 16,4 2-46-16,-1 3-43 0,0 2-30 0,1-2-23 15,4 4-6-15,1 4-5 0,0 1 1 16,5 2-2-16,1 4 3 0,3-1 2 0,1 4-16 0,0 2-61 15,-1 1-115-15,2 2-225 0,1 3-502 16,-4 0-126-16</inkml:trace>
  <inkml:trace contextRef="#ctx0" brushRef="#br0" timeOffset="13290.7903">28765 18211 2059 0,'0'0'422'0,"0"0"-302"16,1-1-23-16,2 1 3 0,0 0-20 0,-1 0 8 15,0 1-23-15,1 1-24 0,2-1-17 0,-3 1-15 16,3 1 3-16,-2-1-8 0,-1 1 6 16,0 1-4-16,1-1-19 0,0 2 12 0,-1-1-7 15,0 0-2-15,3 1-37 0,-2-1-85 0,-1 1-129 16,3-2-216-16,-2 1-510 0,6-3-213 0</inkml:trace>
  <inkml:trace contextRef="#ctx0" brushRef="#br0" timeOffset="13609.674">29408 17890 2337 0,'-5'-6'161'0,"-5"0"-20"0,-2-2-9 0,4 7-7 16,-1 1-18-16,0 0-23 0,-1 1-23 0,-4 1-9 15,-3 3-4-15,-2 2-8 0,0 6-6 0,1 0-12 16,0 4-10-16,1 3-3 0,0-1 0 16,3 5 0-16,4 1-1 0,-2 2-6 0,4 3-5 15,0-4 5-15,6 4 2 0,0-18 19 0,0 4-3 16,0 1-13-16,2 3-6 0,2 2-18 0,-2 3 7 15,2-4 13-15,0 6-6 0,-1-2 7 16,2 2-14-16,0-4 0 0,-1 2 25 0,-1-2-21 16,0-1-8-16,0-1-45 0,1-2-74 0,0-2-55 15,-1-2-104-15,1-1-141 0,1-4-378 0,4-2-671 16</inkml:trace>
  <inkml:trace contextRef="#ctx0" brushRef="#br0" timeOffset="13931.4465">29802 17845 1606 0,'1'-2'350'0,"-1"-3"-115"16,0 4-34-16,-1 0-22 0,1 1-33 0,0 0-24 16,-1 2-29-16,-1-2-29 0,-2 2-20 15,0 1-17-15,-4 0-2 0,-3 2 5 0,-3 3 10 16,-3 6 5-16,0 3 0 0,-2 1-3 0,0 1-10 15,-1 3-3-15,1 5-5 0,0-2-7 16,1 1-6-16,6 1-8 0,3-4-3 0,0 0 2 16,7-3 0-16,1 2 3 0,1-10 4 0,1 0 2 15,0-1 1-15,5 0 6 0,-2 2-1 0,5 0-8 16,1-1-5-16,1-1-13 0,3 1-1 0,3-2 7 16,1-1 6-16,1 0 5 0,1-2-18 15,-1-3-6-15,-3 3-23 0,2-5 4 0,0-1-7 16,-5 0-27-16,-1-1-23 0,-2-1-55 0,-1-2-52 15,-1-1-81-15,-4 1-169 0,1 0-467 16,-2-1-277-16</inkml:trace>
  <inkml:trace contextRef="#ctx0" brushRef="#br0" timeOffset="15351.9474">31361 14682 1 0,'2'-6'0'0,"0"-4"0"15,1 2 0-15,3 0 0 0,-3 1 0 0,-2 1 236 16,4-1 42-16,-3 0-22 0,0 0-13 0,-1 4-27 15,3-3-25-15,-1-1-19 0,-1 2-22 0,2 0-3 16,0 1-9-16,-2 1-10 0,-1 1-10 16,3 0-15-16,-4 2-18 0,0 0-21 0,0 2-21 15,0-1-18-15,0-1-12 0,0 0-5 0,0 0-8 16,-3 0-5-16,3 1-1 0,-1 2 1 16,0-1 5-16,0 4 6 0,-4 4 7 0,-1 2 4 15,-2 3 5-15,-2 1 0 0,-1 5-2 0,1 1 3 16,-1 2-1-16,-3 1-1 0,-3 1 1 0,-1 3-5 15,-1 1-1-15,3-2-6 0,-4 1 1 0,2-1-1 16,-1 1 0-16,0-2 2 0,3-1-3 16,0-2 2-16,1-1-5 0,1-2-1 0,2 0 2 15,1-4-4-15,-1 0 2 0,2 0-1 0,0-4 1 16,1 2-4-16,0-4 5 0,5 1-1 0,-2-4-2 16,3 2 3-16,-2-3-4 0,2-2 0 15,-1 1 3-15,0-2-5 0,3 0 2 0,1-3-1 16,0 0 0-16,0 2 1 0,-1-3 0 0,1 0 1 15,1 1-2-15,-1-2 6 0,0 1-6 0,0 0-1 16,0 0-2-16,0-2-21 0,0 2-18 16,0-1-35-16,0 0-33 0,0-1-31 0,0-1-73 15,2 0-111-15,5-3-165 0,1 0-278 0,1-5-26 16</inkml:trace>
  <inkml:trace contextRef="#ctx0" brushRef="#br0" timeOffset="15692.8045">31677 14759 1 0,'8'-5'280'0,"0"-2"135"0,6-1-12 16,-9 3-27-16,1 3-69 0,-4 1-56 0,-1 1-66 16,0-1-55-16,-1 2-49 0,-1-1-38 0,1 1-24 15,-1 0-20-15,1 0-8 0,-1 1-2 16,0 0 4-16,-4 1 18 0,2 7 9 0,-5 0 10 15,1 6 5-15,0 0-3 0,-2 3-2 0,-3 1-1 16,1 3-2-16,-4 1-5 0,3 2 8 16,-7 5 1-16,1 1-2 0,-5 2 8 0,-1 5-13 15,-4-1-5-15,0-2-2 0,4 1-8 0,-3-1 0 16,-2 1-1-16,7-3 1 0,-1-3-2 0,4-2 4 16,-1-4-1-16,-1 0-3 0,2-4 6 15,-1-1-7-15,6-1 0 0,-3-3 1 0,5 0-7 16,0-2 2-16,1-1-6 0,-2-1-1 0,2-1-25 15,1 0-23-15,0-1-42 0,3-2-75 0,1-3-79 16,3-3-100-16,-1-2-155 0,3-1-314 0,1-5 106 16</inkml:trace>
  <inkml:trace contextRef="#ctx0" brushRef="#br0" timeOffset="16200.213">30950 15120 1 0,'-4'-5'325'0,"-3"-1"134"0,-3 1-33 0,7-1-53 16,-2 4-75-16,3 1-61 0,2-1-57 0,-1 2-47 16,0 1-38-16,0-1-34 0,1 1-34 15,-1 1-16-15,-3 2-2 0,1 3 14 0,-8 5 15 16,-1 5 12-16,-5 3 1 0,-2 4-9 0,0 0-3 15,3 5-11-15,-2 2-5 0,1 0-7 0,4-1-6 16,3-2-1-16,0-1-4 0,6-1 4 0,0-1-4 16,4-1 2-16,4-1-1 0,0-1-1 15,4-1 4-15,1-3-1 0,2 1 4 0,3-5 4 16,3 2 6-16,4-4 4 0,2 0 5 0,8-7 5 16,8-3-2-16,7-4 0 0,5-3-7 0,4-4-8 15,3-4 0-15,-2-3-7 0,4 0 2 0,-2-3-2 16,-3 1-4-16,1-4 2 0,-3-1-1 15,-4 0 3-15,-5-1-1 0,-4 2 0 0,-3 3-2 16,-8 2-3-16,-5 0 6 0,-6 5 0 0,-5 2 4 16,-4 3 2-16,-1 2-3 0,-5 0 2 15,-1 1-1-15,-2 2 2 0,0-1-3 0,-1 1-2 16,1 2-4-16,0 0-5 0,0 0-3 0,0 2-4 16,-1-2-1-16,0 0-2 0,0 2-6 0,-3-2-1 15,2 0-6-15,2 0 1 0,-1 0 3 16,1 2 0-16,-3 3 0 0,-3 2-5 0,3 1-10 15,-3-1-26-15,1 4-31 0,-3 1-47 0,4 3-77 16,-3-1-121-16,-1 3-239 0,-2 1-497 0,1 0 124 16</inkml:trace>
  <inkml:trace contextRef="#ctx0" brushRef="#br0" timeOffset="21916.4864">32836 14664 1 0,'1'-3'0'15,"0"-3"0"-15,0-2 0 0,0 4 72 16,-1-1 174-16,2 1-20 0,-1 2-13 0,4 0-8 16,-4-1-9-16,-1 0-3 0,1 0-16 0,0 1-12 15,3 1-13-15,-3-1-18 0,-1 1-14 0,-1 1-26 16,1 1-29-16,1-1-26 0,-1 0-21 15,1 0-12-15,-2 2-16 0,-4-1-6 0,5 0 2 16,-1 3 7-16,1 1 11 0,0 0 5 0,-3 4 7 16,-2 0-1-16,2 2 4 0,0 3 3 0,0 0-3 15,0 0 3-15,2 2 4 0,-5 0 1 16,3 2 6-16,-2-1 2 0,-1 2 0 0,2-1-1 16,-3 0 0-16,1 2-5 0,1-1-3 0,-3-2-4 15,6 1-5-15,-3 0-1 0,0-1 0 0,-1-1 2 16,2 1 0-16,-3 0-1 0,4-5-2 15,0-1-4-15,-3 0 1 0,5 1-5 0,-3-3 1 16,-1 1 3-16,3-1-5 0,1-3 3 0,-3 2-2 16,1-1 0-16,3-1 2 0,-2-3 0 15,1 1 1-15,1-1-1 0,-2-2 2 0,2 2-1 16,-3-2 1-16,1 1 1 0,2-2-5 0,2 0 1 16,-2 1-4-16,0-1-3 0,0 1 1 0,-2-1-7 15,2-1-13-15,0 1-27 0,0-3-38 0,0 2-50 16,0 1-66-16,0-1-94 0,2-2-198 15,-2 2-394-15,1-2 38 0</inkml:trace>
  <inkml:trace contextRef="#ctx0" brushRef="#br0" timeOffset="22564.4633">33114 14759 1 0,'0'-1'0'0,"0"-2"0"15,-1 2 278-15,1-3 58 0,0 0-36 0,0-2-45 16,-1 2-42-16,2 0-42 0,0 2-39 0,-1-2-36 16,3 1-27-16,-1-1-20 0,2 1-8 0,0 3-6 15,1-2-1-15,1 1-2 0,2-2-6 16,1 2-1-16,0 0-1 0,1 0-2 0,1 1 1 16,1 0-9-16,-2 0-4 0,-1 1-8 0,0 1-6 15,-1 2 1-15,1-2 0 0,-2 5-1 0,0-1-1 16,-3 1-1-16,1 1 0 0,-1 3 3 15,1-1 6-15,-2 3 0 0,0 0 4 0,-3 2-1 16,-3 2 3-16,-1 0 4 0,-1 0 2 16,-1 1 2-16,-2 0 1 0,-4 2 3 0,-1-2-1 15,0 1 1-15,0-1-1 0,-4 1-5 0,3-5 4 16,-1 3-2-16,-4-2-1 0,4-4 2 0,-2 2-5 16,4-4 1-16,-1 0-3 0,1-1 1 0,-1-2-4 15,3 0-1-15,3 0 2 0,0-2-10 0,2-1 5 16,0 1-3-16,4-2-2 0,-1-1 7 0,1 0-4 15,1 1 2-15,1-2 2 0,0 0 0 16,1 0 2-16,-1 0 6 0,2-2 6 16,0 2 4-16,1 0 0 0,2-1-7 0,-1 1-7 0,3 0-3 15,0 0-3-15,2 0 1 0,-1 0-2 16,5 0-2-16,-3 0-2 0,-1 0-1 0,3 1 1 16,1-1-6-16,-3 2 7 0,1-1-3 0,-2-1-2 15,-2 1 7-15,1 0-8 0,-1 0 1 16,-2 0-4-16,0 1-6 0,-2 0-4 0,0-1-13 15,0 0-14-15,-1 2-24 0,1-2-36 0,-1 0-72 16,1 1-144-16,-2-2-287 0,2 1-606 0</inkml:trace>
  <inkml:trace contextRef="#ctx0" brushRef="#br0" timeOffset="22812.1453">33463 14992 800 0,'-1'-1'440'0,"-2"-1"-68"0,3 1-55 15,-1-1-57-15,0-2-78 0,1 2-39 0,-1 1-40 16,2-2-22-16,-2 2-29 0,1 0-23 16,0 1-12-16,0 0-20 0,1 0-6 0,-1 0-11 15,-1 0-3-15,1 0-16 0,-1 0-9 0,2 0-1 16,0 1-14-16,-1 0 1 0,-1 0-32 15,1 1-68-15,0 0-113 0,-1-1-184 0,1 3-311 16,0-2 51-16</inkml:trace>
  <inkml:trace contextRef="#ctx0" brushRef="#br0" timeOffset="23284.3718">33681 14859 1 0,'0'-1'89'0,"-2"1"273"0,-1-1-27 0,1-1-38 15,2 1-64-15,-4 1-76 0,2 0-59 0,2 0-66 16,-3 0-33-16,3 1-11 0,-1 1 5 0,-2-1 20 16,-2 1 5-16,3 3 5 0,2-1 1 15,-3 0-4-15,1 2 7 0,-4 1 3 0,3-1 6 16,0 0 6-16,-2 3 0 0,4-1-3 15,-2 0-2-15,0 0 1 0,2 1-2 0,-3 1 5 16,4 0 3-16,0 0-2 0,0 1 7 0,1 0-4 16,2 1 2-16,-1-1 1 0,2 1-7 0,3 0-6 15,-1 0-5-15,1-1-4 0,-1 1-6 16,-6-12 2-16,0 0 3 0,0 0-9 0,18 27 3 0,-18-27-8 16,0 0-9-16,0 0 4 0,19 30-4 15,-19-30 1-15,0 0-4 0,18 25 2 0,-18-25-3 16,0 0 2-16,15 26 0 0,-15-26-3 0,0 0 4 15,14 27-1-15,-14-27 0 0,0 0 4 16,0 0 0-16,15 28 2 0,-15-28 1 0,0 0 3 16,0 0 1-16,0 0 4 0,0 28 6 0,0-28-4 15,0 0 5-15,0 0-1 0,-18 17-1 0,10-12-10 16,-4 2-6-16,-1-2-1 0,-6-2-7 0,2 0 6 16,-2-1-11-16,0-1-17 0,3-1-26 15,1 1-37-15,-1-2-40 0,1 0-54 0,2-1-77 16,2-1-119-16,3 1-284 0,1-1-298 0</inkml:trace>
  <inkml:trace contextRef="#ctx0" brushRef="#br0" timeOffset="23677.6441">33748 14940 1 0,'0'0'0'0,"0"0"149"16,0 0 187-16,0 0-53 0,0 0-65 0,0 0-53 15,0 0-58-15,0 0-33 0,0 0-21 0,0 0-8 16,0 0 8-16,0 0 7 0,24-24 3 16,-24 24-3-16,0 0 0 0,24-9-4 0,-24 9-2 15,0 0 1-15,30-7-4 0,-30 7-2 0,25-3-6 16,-25 3-5-16,20-3-2 0,-20 3-4 15,0-3 2-15,0 3-7 0,0-3-3 0,0 3-5 16,0-2-1-16,0 2 2 0,0 0 32 0,0-4 2 16,0 4-4-16,0 0-4 0,0-3-35 0,0 3 2 15,0 0 0-15,0 0 2 0,0 0-2 0,0 0-6 16,0-2 0-16,0 2 0 0,0 0-6 0,0 0 1 16,0 0-7-16,0 0-7 0,0 0 1 0,0 0-15 15,0 0-7-15,0 0-9 0,0 0-10 16,0 0-21-16,0 0-56 0,0 0-88 0,0 0-106 15,0 0-140-15,0 0-307 0,0 0 353 0</inkml:trace>
  <inkml:trace contextRef="#ctx0" brushRef="#br0" timeOffset="149976.9211">15611 16515 1 0,'-4'-4'86'15,"1"-5"380"-15,-1 0-106 0,-2 0-37 0,5 0-31 16,-1 2-31-16,0 0-39 0,-3-2-43 0,4 3-26 16,-1 0-20-16,-3 0-13 0,4 4-10 15,1-1-12-15,-1 1-14 0,1 0-14 0,0 2-12 16,0 0-15-16,0 0-9 0,0 1-8 0,0-1-11 16,0 0-6-16,0 1-5 0,0 1-3 15,0 0 2-15,0 0 5 0,1 5 0 0,-1-2-1 16,1 2 4-16,4 3-2 0,-3 1 4 0,-1 0 5 15,4 3-3-15,-3 1 3 0,1 0-4 0,3 2 0 16,-2 1-2-16,2 1 1 0,-2-2-3 0,2 1-3 16,0-1 2-16,3-3-3 0,-1 1 1 15,0 1 3-15,2-5-3 0,0 0 4 0,0-3 2 16,2-2 5-16,1 1 5 0,4-5 6 0,-2-2 2 16,5-4-2-16,1-4 4 0,7-5-9 0,4-6-3 15,7-6-2-15,2-5-9 0,5-2 3 16,5-4-4-16,2-2-1 0,3-3 0 0,8 0-3 15,-3-2 0-15,2 1-2 0,-2 1 1 16,-1 5-3-16,-5-2 3 0,-1 1 1 0,-5 0-1 16,-2-1 0-16,-6 3-4 0,-5 3 3 0,-2 3 2 15,-4 2-2-15,-5 2 3 0,0 2-7 0,-4 0 3 16,-4 6-1-16,-4 2 1 0,0 0 5 0,-4 4-5 16,-2 0 5-16,-3 3-4 0,-2 1 4 15,2 3 0-15,-3-1-1 0,0 3 2 0,1 0-5 16,-2 1-1-16,-2 1-2 0,2 0 2 0,-1 1-2 15,0-1-2-15,1 2-1 0,-2-2-7 0,2-2-8 16,0 4-3-16,-2-1-8 0,2 1-3 16,-1 3-10-16,1 2-17 0,-1 3-25 0,-1 3-34 15,-2 0-50-15,0 4-80 0,-3-2-154 0,0 2-454 16,-2 1-709-16</inkml:trace>
  <inkml:trace contextRef="#ctx0" brushRef="#br0" timeOffset="150635.388">14787 17297 1417 0,'-6'-6'282'16,"3"0"5"-16,-4 0-28 0,4 3-40 0,0 1-49 15,1 0-33-15,2 0-40 0,2 0-39 0,-2 4-22 16,3-2-19-16,-3 2-1 0,1-1-4 15,1 1 7-15,5 2 9 0,-3 2-3 0,5 1 14 16,1 2 0-16,0-1 2 0,1 3 5 16,1 3 1-16,2 0-4 0,0 1-4 15,-1 2-7-15,4-2-11 0,-3 1-2 0,4 1-1 0,0 2-6 16,3-1-1-16,0 0-4 0,-1 0-5 0,1 0 5 16,1-1-2-16,2 0 0 0,1 0-2 0,3 0-1 15,-2-5-1-15,7-1 6 0,2-4 6 0,5-4-4 16,3-3 6-16,7-3-5 0,8-9-2 15,4-7 7-15,9-6-5 0,4-9 3 0,11-3-2 16,6-9-4-16,4-4 0 0,9-8 3 0,8-1 4 16,4-4 1-16,7 1 6 0,1 0-2 15,-3-1-1-15,-6 3 8 0,-5-1-9 0,-3 5 2 0,-8 3-4 16,-8 5-6-16,-9 4 4 0,-9 2-1 16,-10 4 5-16,-7 6-6 0,-10 5 4 0,-11 4-2 15,-6 4-5-15,-8 6 10 0,-6 1-2 0,-7 5 4 16,-6 1 5-16,3 1-5 0,-5 3 1 15,0 0-6-15,-1 0 0 0,-1 1-4 0,1 0 4 16,-1 1-11-16,-4-1-4 0,4-1 0 0,1 2 0 16,-1 0 0-16,1 0 0 0,-1 2 0 0,0-2 0 15,1 0 0-15,-1 0 0 0,-1 1 0 16,2 0-9-16,-1 0-23 0,-2 1-18 0,0 2-8 16,-4 6-31-16,-3 0-32 0,0 7-66 0,-2 1-164 15,-3 0-751-15,-2 1-626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113.3877" units="1/cm"/>
          <inkml:channelProperty channel="Y" name="resolution" value="1979.87915" units="1/cm"/>
          <inkml:channelProperty channel="F" name="resolution" value="2.47342E-6" units="1/dev"/>
          <inkml:channelProperty channel="T" name="resolution" value="1" units="1/dev"/>
        </inkml:channelProperties>
      </inkml:inkSource>
      <inkml:timestamp xml:id="ts0" timeString="2023-01-01T14:36:35.44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1710 1589 1 0,'-5'-3'0'0,"1"-2"62"16,2 0 326-16,-2-1-29 0,1 0-33 0,1 0-45 15,0 0-56-15,-3-1-40 0,4 3-35 0,-2 0-25 16,-3-1-28-16,4 1-15 0,-1 2-16 16,-2-1-14-16,3 1-6 0,-2 0-9 0,-2 0-5 15,1 0 0-15,-1 1-6 0,3 0-2 0,-3 1-7 16,3 0-4-16,-3 1-6 0,3 0-3 15,-5 2 0-15,3 0-7 0,-1 2 3 0,0 0-1 16,1-1-2-16,-4 2 4 0,4 2-1 0,-2 1 4 16,-1-1-2-16,1 3 4 0,1-2-6 15,-2 4 1-15,2 0 3 0,0 2-8 0,-3 2 9 16,5-2-4-16,-2 4 0 0,3-2 1 0,-2 2-2 16,3-1 1-16,0 1-2 0,-2-1-1 0,7-2 1 15,-1 0 1-15,0-1 2 0,4-1-1 16,-1-2 5-16,3 0-1 0,4-1 1 15,-2-1 2-15,3 2-3 0,2-5 2 0,-4 1 1 0,4 2 0 0,-2-5-2 16,1 3-2-16,-4 0-2 0,3 0 0 16,1-1 0-16,-3 2 0 0,1-3 0 0,-1 1 0 15,-1 3-1-15,1-3 1 0,-1 1 0 0,-1 3-2 16,3-4 3-16,-3 1-2 0,0 1 1 16,-2-3 0-16,-2 2 0 0,2 1-1 15,-4 0-1-15,3-1 0 0,-3 3 0 0,-3-3 2 16,0 1 0-16,0-1 2 0,0 0 1 0,-2 0 3 0,-4 0 6 15,3-1 6-15,-6 2 6 0,-1 1 1 16,0-2-3-16,-4 3-3 0,-3-2-5 0,-3 1-3 16,0-2-3-16,-1-1-1 0,-2-3-2 0,1 3 1 15,0-2 0-15,1-4-1 0,-2 3 2 0,4-3 2 16,2-1-2-16,1 0 2 0,-2 0-4 16,4 0 0-16,-4-3-1 0,4 2-3 0,-2-1 2 15,5 0-2-15,-7 0-1 0,6-1 1 16,0 2-1-16,-1-1 1 0,3-1-1 0,1 4-2 15,1-2-1-15,0 1 0 0,1 0 0 0,1 0 1 16,1 0 0-16,2-2-2 0,2 2-5 0,1 0-5 16,0 0-14-16,0 0-37 0,1-1-80 0,0 1-104 15,3 0-139-15,0-2-359 0,5 1-682 0</inkml:trace>
  <inkml:trace contextRef="#ctx0" brushRef="#br0" timeOffset="335.9832">1951 1570 1539 0,'-5'-8'309'0,"1"-3"-42"0,-2 0-53 15,5 6-27-15,1 3-25 0,0 1-39 0,0 1-46 16,0 0-40-16,0 1-40 0,0 0-31 0,0 0-5 15,0 3 8-15,1 2 12 0,4 5 22 0,-2 2 10 16,2 3 1-16,0 2 2 0,1 4 3 0,-1 0 0 16,-1 2 3-16,0 1 3 0,-1 2 0 15,0 1 0-15,1 1-9 0,-2 1-1 16,0-1-2-16,1 0-4 0,-3-2 2 0,2-1-6 16,0-2-1-16,-2 0 1 0,1-3 2 0,-1 1 8 15,-1-3 4-15,1 1 3 0,0-2-1 0,0 1-8 16,0-3-8-16,0 1-10 0,0-3-23 0,-1 1-36 15,0 0-57-15,-1-3-79 0,-1-2-133 0,1-2-237 16,1-5-357-16,-1 0 26 0</inkml:trace>
  <inkml:trace contextRef="#ctx0" brushRef="#br0" timeOffset="1438.5847">1876 1887 330 0,'2'-2'437'0,"-2"2"-229"0,4-1-146 0,0-1-9 15,5 0 19-15,5-1 12 0,3 1-6 0,2 0-9 16,5-1-5-16,4 1-9 0,2-2-1 16,2 0-6-16,4-2-7 0,-2 0-3 0,0-1-6 0,-2 0-4 15,-3-1 3-15,-3 1 3 0,-2 0 3 16,-1-2 6-16,-8 2 20 0,3 0 8 15,-6-1 8-15,-1 2 3 0,1-1-9 0,-2-1 1 0,-4 2 2 16,-2 0 3-16,0 2-5 0,-3-1-2 16,0 0-10-16,0 2-8 0,-2 0-10 0,1 1-9 15,-1 1-7-15,-3 1-7 0,3 0-9 0,1 0-16 16,-3 2-9-16,1 1-11 0,-5 2 2 0,-3 5 7 16,-2 2 6-16,1 4 1 0,-3 2 2 15,2 1 0-15,2 2 2 0,1 2 5 0,3-2-2 16,3-1-3-16,3 0 0 0,3 0 1 15,3-2 6-15,3-2 4 0,5-1 5 0,4-3 2 16,4-3 3-16,2-4 3 0,6-1 0 0,2-4 5 0,6-2-7 16,-5-4-2-16,3-2-1 0,-7-3-8 0,1-2 2 15,-3-1-1-15,-2-4-3 0,-2 1 1 16,0-6-1-16,0 1-4 0,0-3 2 0,-2 0 5 16,0-2 4-16,-5 1 2 0,-1-3 4 15,-3 0-1-15,-1-2 0 0,-4 2 1 0,-4 1-2 0,-3 1-1 16,0 0-3-16,-1 0-1 0,-2 4-2 15,-3 1 4-15,-1 5-2 0,1 1 0 16,-2 4-1-16,1 2-1 0,2 4 8 16,0 3 8-16,2 0 6 0,2 3-4 0,0 1-12 0,1-1-18 15,0 2-18-15,-1-1 4 0,-2 7 4 0,0 5 6 16,1 4 8-16,-1 4-6 0,0 4 3 0,1 2 5 16,4 4 2-16,2 2 2 0,-3 4-4 0,1 4 0 15,-1 4-5-15,1 0 2 0,-1 5 0 16,1 2 1-16,-2-2 3 0,0 2-3 0,-2-2 1 15,2 1 0-15,2-3 1 0,0-4 4 0,0-7-3 16,0-7-2-16,2-6 0 0,-2-4-2 16,1-6 2-16,-1-1 0 0,0-3-1 0,1-1-1 15,-2-4 1-15,0-3 0 0,0 1 1 0,-1-3 5 16,0 0 2-16,0-1 5 0,0 1 5 0,0 0 1 16,0-3-4-16,0 1-8 0,-1-4-8 15,0-6-6-15,-1 1 1 0,-1-2 1 0,-1-3 2 0,0 0 3 16,-2-4-4-16,3-2-1 0,-3-3-1 15,4-4-2-15,-4-2 1 0,2-4 4 0,-2 2 1 16,3-4-3-16,2 2 2 0,1-2 0 16,0 3 0-16,3-3 4 0,1 3-2 0,1 0 0 15,4 0 1-15,1 2-5 0,1 4 2 16,-1 3 0-16,5 2-4 0,-2 2 4 0,1 3-8 16,3 1-2-16,1 3 1 0,3 3 0 0,0 2 1 0,0 3-1 15,0 2-2-15,1 3-5 0,-3 2 8 16,2 3-2-16,-1 2 0 0,-1 4 7 0,-1 1-7 15,-5 5 1-15,1 1 4 0,-4 0 2 0,-3 4 2 16,2 1 4-16,-5 1-2 0,-2-1-8 0,0 1 5 16,-4 1 3-16,-2-2 0 0,0 1 10 0,-4-1 0 15,1-1-1-15,-2-2 1 0,-1 0-2 16,-1-3 2-16,-1 1 0 0,1-3-1 0,-1-2 1 16,-2-1 2-16,0-1 2 0,-2-2 1 15,0 0 3-15,-3 0-2 0,-1-1-4 0,-2 0-1 16,-3 0-5-16,1-2 3 0,2-2 0 0,2-2 0 15,4 1-2-15,2-1 0 0,1-1-1 16,2 0 1-16,2-1 5 0,1-1-1 0,-1 0-2 16,1 0 2-16,3 1-3 0,0-2 1 0,2 1 2 15,1-2 0-15,-1 0-3 0,2 4 0 0,1-1-4 16,-1-1 0-16,1 2 1 0,1 0-6 0,-1-1-5 16,1 1-7-16,-1 0-6 0,0 0-4 0,0 0-7 15,2 0-14-15,-2-1-23 0,1 1-23 16,1-1-16-16,2 1-49 0,2 0-98 0,5-1-269 15,-1-1-688-15</inkml:trace>
  <inkml:trace contextRef="#ctx0" brushRef="#br0" timeOffset="2623.2886">3534 1481 84 0,'5'-1'486'0,"-1"-4"-367"0,3 1-35 0,1 4-5 15,-5 1-8-15,0 2-13 0,1 0-32 0,-3 0-9 16,1 3 16-16,-2 1 28 0,0 3 37 0,0 0 39 16,-1 1 25-16,-1-1 21 0,-3-1 10 0,1 0-4 15,-3 1-11-15,0-3-27 0,1 3-33 16,-2-4-27-16,-1 0-15 0,0 1-10 0,0-4-3 16,2 0-8-16,-3 0-3 0,1-2-11 0,-2 0-6 15,0-1-3-15,0-1-5 0,-2-1 0 0,0-1-5 16,1 0-4-16,-3-2-3 0,1 0-3 15,3-1-1-15,1 1-1 0,1-2 4 16,-2-1-3-16,4 0-1 0,2-3-1 0,1 3-5 0,2-3-3 16,0-2-1-16,2 1-4 0,2-3-4 15,0 1-2-15,3-1-1 0,3-1-3 0,3 4 0 16,0-1-1-16,0 4 2 0,2-1-3 0,1 6-3 16,-1 0 1-16,-1 3-3 0,1 1 2 0,1 3 1 15,-1 3 4-15,6 5 6 0,-4 0-1 0,2 5 8 16,1 3-2-16,-3 2 6 0,1 4-1 0,-5 5-4 15,-2 4 4-15,-4 5 0 0,-4 6 5 0,-3 4 0 16,-4 2 0-16,-6 3 0 0,-1 2-3 16,-2-6 7-16,-3-2-2 0,-1-7 2 0,-1-3 2 15,-1-6-7-15,5-5 3 0,-2-6-2 16,2-5 3-16,1-2 5 0,-2-3-1 0,1-4-1 16,3 1 2-16,-2-5-2 0,2-1 2 0,0-2 0 15,0-2 0-15,2-1-4 0,0-3-4 0,2-1 1 16,1 0-4-16,1-3 0 0,3-2-5 15,0-2-3-15,2 1-5 0,0-1-3 0,4 0-3 16,2-1-2-16,0-1 0 0,6 4-4 16,0 0 1-16,2 4 2 0,1-1-5 0,2 2 7 15,2 2 0-15,-1 2 4 0,3 3 7 0,3 2-1 16,-1 2 3-16,1 4 0 0,3-3 3 0,-1 3 0 16,0 0-1-16,-2 2 2 0,-1 1-3 0,1 1 2 15,-2-5 2-15,3 4-2 0,-1-4 3 0,0-1 1 16,0-1 3-16,0 1 3 0,-4-6 5 0,-1 1 0 15,-4-1 3-15,-2-1 5 0,-4 1 3 0,0-4 9 16,0 0 2-16,-1-1-2 0,0 1 0 16,0-3-6-16,-2-2-2 0,0 2 1 0,0-1-2 15,-1-3-3-15,0 3-5 0,0-2-3 0,-3 3-7 16,0-2 4-16,0 0-2 0,0 1-1 0,-3-2 2 16,2 3-4-16,-1 1-1 0,1 1 2 15,-2-1-4-15,0 0-1 0,2 0-1 16,0 2-1-16,-1 2-4 0,0-1 5 0,1 2-1 0,1 0-2 15,-1 0 4-15,1 1-12 0,0 0-7 16,0 1-9-16,-2-1-14 0,2 2 4 0,-1 2-2 16,0 3-9-16,-2 3-24 0,-1-1-60 15,2 2-100-15,-1 2-193 0,-3 2-508 0,1-2-629 16</inkml:trace>
  <inkml:trace contextRef="#ctx0" brushRef="#br0" timeOffset="3184.1828">1282 2705 512 0,'-5'0'575'16,"3"-2"-363"-16,1 2-61 0,2 0-2 0,1 2 22 0,-2-2 12 15,0 1-20-15,4 0-41 0,-4-1-41 16,1 0-33-16,-1 0-22 0,1-1-10 0,-1 2-6 15,2-1 32-15,0 1 23 0,6 0 19 0,2-1 16 16,9-1-15-16,3-1-12 0,6-2-9 0,3 0-6 16,2-1-12-16,3-1-9 0,1-3-9 15,5 1-5-15,4-2-3 0,6 1-2 0,4-1 4 16,5 1-4-16,5-1-2 0,2-2-1 0,4 1-11 16,3-2 3-16,2 2-1 0,-3-4-1 0,1 0 6 15,-3 2-4-15,-3-3 1 0,0 2-1 16,1-1-1-16,0 0-1 0,-8 3 0 0,-2-2 2 15,-4 2-1-15,-5-1 5 0,-4 2-2 16,-3 1 0-16,-9 1 3 0,-8 1-4 0,-11 2 2 16,-2 2 1-16,-8 3 1 0,-3 0 2 0,0 1-1 15,-3 0 2-15,0 0-8 0,-3 1 4 0,2-1-4 16,-1 1-2-16,2-2 0 0,-1 2-10 16,-1-1-5-16,1 2-4 0,-6 1 0 0,-2 2 0 15,-2 3-10-15,-7 1-20 0,0 0-48 0,-6 2-78 16,3 1-171-16,-4 1-574 0,0 2-717 0</inkml:trace>
  <inkml:trace contextRef="#ctx0" brushRef="#br0" timeOffset="3716.838">1281 3062 1817 0,'-22'2'127'0,"1"3"-4"0,-3 0-14 0,13-1 2 0,8-1 2 15,-1-2-6-15,4-1-30 0,2 0-24 0,-2 1-18 16,3-1-11-16,-2 0-8 0,1 2 17 0,5-1 21 16,2 0 17-16,5 1 15 0,7-1-12 15,9-1-17-15,10-1-13 0,8-2-7 0,4-2-5 16,8-1-3-16,2-3-4 0,5 0-5 0,2-3-2 15,2-1-3-15,2 1 1 0,2-2 0 0,-1 1-5 16,7-5 1-16,1 1 2 0,2-3 1 0,-2-1 3 16,-2 2 1-16,0-1-3 0,0 2-2 0,-2 1-3 15,-3-3 0-15,-5 2 2 0,-1 1 4 16,-6-1-5-16,-1-1-1 0,-4 4-1 0,-7 0-5 16,-6 1 3-16,-7 1 1 0,-1 2-3 0,-11 3 2 15,-5 1-3-15,-5 1-1 16,-7 4 1-16,-6-2 3 0,-1 4-1 0,-2 0-1 0,0 0-3 15,-2 1-7-15,2-1 3 0,0 0 0 16,0 2-2-16,-1-1 3 0,0-1-3 0,1 0-1 16,-1 0 1-16,0 0 1 0,1 0 0 0,-2 0 0 15,2 2-1-15,0-2-8 0,0 0 8 0,-2 1 0 16,0 2 3-16,1 2 8 0,-2 0-6 16,-3 0-2-16,4-2 0 0,0-2 1 0,-1 2-4 0,2 1-3 15,-1-2-6-15,1 2-8 0,-1-2-3 16,-1 1-5-16,1 1-6 0,0-1-8 0,1 1-15 15,-1-1-20-15,-1 1-34 0,-3 0-30 16,0 1-48-16,1 0-125 0,-3-1-292 0,0 1-679 0</inkml:trace>
  <inkml:trace contextRef="#ctx0" brushRef="#br0" timeOffset="39107.8092">4873 2236 644 0,'-1'-5'637'0,"-1"1"-266"0,2-2-116 16,2 2-25-16,-1 0-26 0,-1 1-32 0,0 2-46 16,0 1-37-16,0 0-39 0,0 1-30 0,0-1-26 15,0 0-25-15,1 2-4 0,-1 3 4 16,3 1 14-16,-1 2 19 0,2 4 6 0,1 3 4 15,0 3 1-15,-2 1 4 0,1 4 5 16,-1 3 3-16,0 1 3 0,1 3 0 0,0 4-2 0,-4 0-2 16,1 3-2-16,1-2-3 0,0 2-2 15,-1-2-2-15,0 0-2 0,-1-3 0 0,2-3-1 16,-1-1-3-16,-1-5 0 0,0 0-1 0,1-3-2 16,-1-2 0-16,0-1-2 0,0-3 2 15,0-2 1-15,0-2 1 0,0-3 1 0,0-1 1 16,0-3 2-16,-1-2 5 0,1 1 13 0,0-2 12 15,0-2 14-15,0 2 9 0,0 0 5 16,0-1 3-16,0 0-8 0,-1-4-19 0,-2-3-18 16,-1-2-17-16,1-5-8 0,-7-4 0 0,2 1 1 0,1-5-1 15,-2-2-3-15,0-4 1 0,-2-1-3 16,1-2 1-16,0-3-2 0,2 2-3 0,-4-5 2 16,5 1-6-16,-2-1 2 0,3 0 2 0,1 0-1 15,1 0 2-15,3 4-1 0,2 2-2 0,3 0-3 16,-1 2 4-16,4 2 2 0,0-1-1 15,1 0-1-15,3 1-2 0,-1 2-2 16,0 1 1-16,5 1 0 0,1 3-1 0,1 1-2 16,3 5 0-16,-1 3-3 0,1 1 3 0,0 1 5 15,0 3-3-15,0 0 4 0,-3 4-7 0,0 3-17 16,-2 3-4-16,-3 2 1 0,3 4 8 0,1 4 16 16,2 2 9-16,-3 2-1 0,2 5 0 0,-3 4 1 15,-1 5 1-15,-2 1 1 0,-3 1 0 16,-3 2 0-16,-5-3 1 0,-3 2 1 0,-4 0 0 0,-1-2-1 15,-3 0 0-15,0-5-1 0,-4-2 1 16,0 1 2-16,-1-3 1 0,-3 0 3 0,-1-2-3 16,-1-2-1-16,0-1 0 0,-5-2 0 15,-1-1 1-15,3-5-1 0,-4 1 1 0,6-4-1 0,0 0 1 16,2-3 2-16,2-2 3 0,6-2 0 16,2-2 5-16,2 0-3 0,3-3-1 0,0-1-1 15,3-1-7-15,-1 0-2 0,2-2-4 16,2-1-4-16,2 1-1 0,1-2-5 15,3 0 0-15,2 1 1 0,1-1-1 0,1 3 0 0,0-1 1 16,3 4 2-16,1 2 2 0,-3-1 2 0,6 3 0 16,-5 2 0-16,5 3-2 0,-3 1 2 15,2 5 3-15,3 0 1 0,-1 1 4 0,1 3-2 16,0 1 0-16,1 0 0 0,2 3-2 0,5 1 3 16,2 1 0-16,-2-2 1 0,4-2 3 0,-3 0-3 15,0 0 3-15,-3-3 0 0,3-3 0 16,-6 0-1-16,4-4 0 0,-5 2 1 0,0-4-1 15,1-1 3-15,-1-2 3 0,-2-1 1 0,0-1 4 16,-1-2-1-16,-2 0 1 0,1-3 0 0,-4-2-2 16,4 0 2-16,-4-3-2 0,2 0-1 0,-3 0-2 15,1 0 3-15,-1-2 0 0,-2 1 1 16,-1-5 2-16,-2 2-6 0,-1-2 1 0,0 0 1 16,0 1 0-16,-5-2 5 0,2 0-6 15,0-1-4-15,-3 0-3 0,1 2-4 0,-1 2 2 0,-2 3 1 16,0 1-1-16,0 3-2 0,0 0 4 0,-2 4-3 15,0 1 0-15,1 2 0 0,1-1-5 16,0 1-5-16,-1 2-11 0,0 2 1 0,-2 1 1 16,-5 5 3-16,0 0 11 0,-2 7-2 0,0 0 1 15,0 2 3-15,3 2-2 0,4 1 1 0,-2-2-1 16,5 1 0-16,2 2 0 0,6-1 3 16,-1-1 1-16,4-1 2 0,4 0 1 0,-2-2-1 15,7-3 0-15,0-2 3 0,2-2-4 0,2-3 5 16,4-2 1-16,-4-3 0 0,6-2 2 15,0-4-1-15,-1-1 0 0,3-3 0 0,3-5 1 16,-2-1-3-16,2-2-1 0,1-2-1 0,2-3-4 16,-2-1 5-16,-1-2 0 0,-1 0 4 0,-3 0 2 15,-2-3-2-15,-3 1 3 16,-5-2-2-16,-5-1 2 0,-4 2-3 0,-4 3-1 0,-1 3-1 16,-6 4-1-16,-4 0-1 0,1 4-1 0,-5 2-4 15,0 2-2-15,-4 2-5 0,-1 0 1 0,-7 4-3 16,0 1 2-16,-7 2 2 0,0 2-1 15,1 0 4-15,1 5-5 0,8-3 1 0,0 4-2 0,6 0-1 16,3 4 0-16,3 1-1 0,-1 3 3 16,8 1 1-16,2 1 4 0,1 3 1 15,5 1 0-15,5 1 2 0,-1 1-3 0,4 2 2 16,3 0 1-16,-2-2-3 0,2 1 4 0,-1-1-4 16,1 0 1-16,-3 0 3 0,0-2-8 0,-3-2 9 15,0 1 0-15,-2 0-3 0,-3-2 7 0,-2 1-7 16,-3-4 0-16,0 2 1 0,-2-2 3 0,-3 0-5 15,-1-2 1-15,-4-3 0 0,3 2-4 16,-5-2 6-16,3-2-1 0,-4-2 0 0,4 3-1 16,-4-4 0-16,4-3 0 0,0 0 2 0,2-3 5 15,0 0-2-15,-1-2 1 0,-1-4-2 16,3-1-12-16,-1-4-1 0,2-4-9 0,2-3-9 16,8-3 4-16,3-5-7 0,6-5 7 0,6 1 4 15,-1 0 5-15,2 1 7 0,-1 2-1 16,-3-2 6-16,-1 3-5 0,2-1 9 0,-4 2-1 0,-1 1 3 15,-1 2 6-15,-5 1-2 0,2 4 10 16,-3 3 3-16,-4 5 10 0,2 2 0 0,-7 2-1 16,-1 3-4-16,-1 2-11 0,0 2-8 0,0-2-14 15,-1 1-13-15,0 0-7 0,0 3-1 0,1 6 8 16,-3 1 11-16,-3 6 9 0,3 3 2 0,-1 1 0 16,0 2 0-16,3 0 3 0,1 1-3 15,1 0 1-15,1-1 0 0,4-2 0 0,0 0 1 16,2-3 1-16,3-3 2 0,1-4-1 0,3-1 4 15,0-5 1-15,1-1 3 0,2-3-1 16,-3-2 4-16,3-1 0 0,-3-3 0 0,1-5 5 16,0 2-9-16,-2-3 1 0,-1-1-3 0,1-2-6 15,0 1 6-15,-5-2-4 0,2 0 4 0,-2-2 0 16,-1-2-2-16,-4-1 1 0,2 1-4 0,-5 0 1 16,-1 0-3-16,-2 0-2 0,-3-1 1 15,1 2-5-15,-5 0 1 0,-2 0-3 0,-2 2-2 16,-3 3-2-16,-3-1-1 0,-4 4 1 15,-2 1 0-15,0 1 3 0,-3 3-5 0,-2 3-7 16,1 2-8-16,6 3-40 0,-2 2-51 0,7 3-110 16,0 3-315-16,2 1-718 0,4-1-190 0</inkml:trace>
  <inkml:trace contextRef="#ctx0" brushRef="#br0" timeOffset="40910.4513">7182 2249 589 0,'-2'-5'535'0,"0"-2"-105"0,0 1-71 16,-2-1-67-16,4 3-70 0,-1 1-48 0,1-1-40 15,-1 4-39-15,1-1-36 0,0 2-44 0,0 1-42 16,0-2-38-16,0 4 5 15,-1 1 11-15,0 2 23 0,-1 6 34 0,-2 2-3 0,1 2 6 16,2 0-1-16,-2 2 1 0,-2 0 6 0,4 2-3 16,-1 3 4-16,1 0-3 0,0 0-1 15,1 0-2-15,1-3-2 0,1-1 0 0,1-2 1 16,4-2 6-16,1-1 3 0,-2-4 5 16,2 0 4-16,1-3 3 0,3-1 5 0,-1-2 2 15,2-2-1-15,0-1 0 0,0-2-1 0,4-3-2 16,1-1-1-16,-2-3-3 0,2-1-6 0,-3-1-4 15,3-4-3-15,-2 2 0 0,-2-3-1 16,-1-1-1-16,3-1-1 0,-5-2-2 0,-1-1 0 16,1-2-1-16,-2 0-1 0,-1 0-1 0,-4-1-1 15,4 0-2-15,-4-1 0 0,2 3-2 0,-4 2 1 16,0 2 0-16,2 2-1 0,-3 0 1 0,-1 4 0 16,0 1 1-16,0-1-1 0,-1 6 4 0,1-1-2 15,-1 3 2-15,-2 1 2 0,3 0-7 16,-1 2-1-16,1 0-7 0,1 1-8 0,-2-2-4 15,1 0-11-15,0 1-9 0,-1 1 5 0,1 2 8 16,-1 4 12-16,0 5 9 0,-1-2 2 0,-3 4-2 16,3 2 1-16,2-4 1 0,-1 3-1 0,0 0 1 15,1 1-1-15,0 0 1 16,0-1-2-16,2 2 3 0,-1-1 0 0,5-2-2 0,-3 3 1 16,3-2-1-16,0 0 1 0,3 0 2 15,-1-1 0-15,1 0 1 0,1-4 1 16,2 2 0-16,-1-4 1 0,0-1 0 0,1 0 2 0,3-4-3 15,-3 2 0-15,-1-1 2 0,3-3 0 16,0-1 4-16,-1 0 4 0,0-3-2 0,3 0 0 0,-4-4-1 16,6 0 0-16,-6-1 1 0,4-3 0 15,-1-1-2-15,-3 0 0 0,3-3-2 0,-2-2 0 16,0-4 1-16,1-1-2 0,-1 0-1 0,-3-4-1 16,0 1-3-16,-2-2 1 0,-1 3-1 15,0 3-1-15,-1 1-1 0,-3 2-1 0,-2 0-1 16,1 5 1-16,-2-1 1 0,-1 3-1 0,0 0 2 15,-1 2-2-15,-1 2 0 0,-2 0 0 0,3 0-3 16,-3 4 0-16,2-1 1 0,-1 3-5 0,0-1 1 16,3 1-1-16,0 0-4 0,0 0-6 0,2 0-7 15,-1 1-12-15,0 0 5 0,-1 3 7 16,1 2 7-16,0 0 11 0,1 2 3 16,4 2-1-16,-1-1 2 0,4 2 2 0,0 0-1 15,-2-1 1-15,6 3 1 0,2 1-2 0,-3-2-1 16,1 3 1-16,-1-1-1 0,0 3 1 0,-1-2 1 15,-1 3-2-15,0-1 2 0,-1 1-3 16,-2 1 2-16,1-3 0 0,-4 2 2 0,3-2 1 16,-2 1-3-16,1 0 0 0,-3-2 0 0,-1-1 2 15,1 1 2-15,2-4 1 0,-2 1-2 0,0-2-2 16,0 0 0-16,2-1 0 0,-1-2 2 0,1 1 0 16,3-5-6-16,1 0-12 0,2-2-21 0,6-2-26 15,5-4-42-15,6-2-48 0,4-6-63 0,2-1-78 16,3-2-128-16,-4 0-148 0,1-2-156 0,-2-5 46 15,-1 1 500-15,0-2 180 0,-1-3 0 16,-3 2 0-16,-3 0 0 0,-4 0 0 16,-4 2 0-16,1 3 0 0,-6 3 389 0,-2 2 233 0,-3 2-69 15,0 4-114-15,-3 2-99 0,-1 2-86 0,-2 1-68 16,0 3-58-16,1 1-45 0,-1 0-38 16,-2 1-30-16,3 1-19 0,0 0-7 0,-2-1 2 15,-1 5 3-15,-4 1 10 0,2 3 3 16,-2 0-1-16,0 2 1 0,3 2-2 0,-3 1 1 15,5-2 2-15,0 4-1 0,1 0 0 16,2 0 0-16,1 0 1 0,5 3 4 0,-1-1 1 0,3-2 5 16,6 1 3-16,-1-2 3 0,4-5-1 15,-1 1-2-15,0-4 0 0,2 2-6 0,2-5 0 16,0-1 1-16,-2-2-5 0,3-4 6 0,0 1-1 16,-2-4-2-16,4 0 4 0,-3-3-6 0,-1 0-6 15,1-2 2-15,0-1-4 0,-1-2 2 16,2-3-1-16,-1 0-2 0,2 1-2 15,1-2 2-15,-1 1 1 0,-2 0 3 0,-4 0 2 0,-3 1 0 16,0-1-3-16,-1 5 1 0,-7-2-1 0,2 2 2 16,-2 2 2-16,-3 0-1 0,2 2 0 0,-2 0 2 15,-3 0 1-15,0 2 1 0,0-1 1 16,-1 1-2-16,-3-1-1 0,1 3-1 0,0-1-2 16,-2 2-2-16,3 0 0 0,-2 1-4 15,-1 1-2-15,-3 0-2 0,2 0 0 0,-5 2 0 0,-3 3 4 16,0 2-2-16,-6 3-2 0,0 0 4 15,-1 3-4-15,3 1 2 0,4 1 2 16,-1 0-1-16,4 1-3 0,2 1 3 0,3 2 0 0,-1-1 0 16,3-1 8-16,2 1-7 0,2 0 0 0,4-2 1 15,0 0-5-15,5 0 7 0,-1-3 0 16,2 1 0-16,2-2 1 0,7-1-3 0,3 3-6 16,5-5-12-16,3 2-25 0,1-2-55 0,2-2-112 15,2-1-274-15,4-3-834 0</inkml:trace>
  <inkml:trace contextRef="#ctx0" brushRef="#br0" timeOffset="42408.8081">10440 2392 1 0,'0'-5'0'16,"0"-4"253"-16,0 2 234 0,0-1-52 0,0-2-60 16,0 3-65-16,-1 0-54 0,0 0-48 15,-2 1-44-15,-1 0-38 0,1 1-26 0,-4-1-22 16,3 1-14-16,-4 2-11 0,0 0-14 0,-3-1-6 15,1 1-10-15,-3 3-7 0,-4 2-1 16,-4 1-2-16,0 2 4 0,-5 1-1 0,1 5-2 16,-1-2-1-16,1 5 1 0,0 0 2 0,0 2 1 15,1 1 1-15,-1 1-7 0,5 1-5 16,-1 1-2-16,5 1-3 0,1-1 1 0,3 2 0 0,3-3-2 16,3 0-2-16,2-1 0 0,4 0 1 15,1-2 2-15,5-4 4 0,1-1 2 0,3-4 3 16,4-1 3-16,0-1 6 0,6-3 1 0,4-2 4 15,3-3-3-15,3-2-4 0,1-2-1 16,3-3-1-16,-1-3 0 0,-3-2-2 0,-2-2 0 16,-1 2-3-16,-1-3-3 0,-2-2-2 0,0-2 1 15,0-3 1-15,0-2 1 16,-4-4-1-16,4 0-2 0,-5-1 0 0,-1-1 0 0,-2 1 4 16,-5-2-2-16,-1 2-3 0,-3 0 0 0,-1 1-4 15,-3 1 2-15,1-1 4 0,-3 3 0 16,-2 3 2-16,0 3 2 0,-4 4-2 0,3 3 0 0,-1 2 1 15,-3 2-4-15,3 5-1 0,-2 0-1 16,3 3-7-16,1 3-6 0,0 0-8 0,1 1-14 16,-2 4 3-16,-4 3 3 0,-3 7 9 0,-2 6 15 15,-3 7 1-15,1 1 0 0,2 1 0 0,-1 2-3 16,7 1 2-16,-1-3 0 0,4 0 2 0,3 1 0 16,3-2 2-16,4-3-2 0,7 1 1 15,0-5 0-15,5 0 2 0,2-2 1 0,4-5 2 16,-1-1-2-16,4-4-1 0,1-2 3 0,1-4 1 15,1-3 1-15,0-3 3 0,1-3-1 0,-2-2-3 16,-3-1 2-16,-1-2-2 0,-2-2 0 16,-1-1 1-16,-1-2-2 0,0-2-3 0,-4 2 2 15,0-2 1-15,-5 0 0 0,0-1 3 16,-4 2-2-16,-3-1 1 0,0 2 1 0,-3 3 1 16,-2-1-1-16,-2 4 1 0,-1 1-5 0,-1-1-3 15,-1 5-6-15,-1 1 0 0,-1 1-6 0,1 0-2 16,1 1-6-16,-4 2-6 0,-4 2 0 0,3 3 1 15,-2 5 5-15,-3-1 3 0,2 5 4 16,3-1-1-16,4 4 4 0,2 1 1 0,5 0 2 16,3 2 7-16,4 0 0 0,7-1-1 0,2 0 1 15,7-1 0-15,6-4-1 0,1-1 6 0,4-2-1 16,1-5-1-16,2-1-1 16,-3-3-1-16,0-3 2 0,-3-2 1 0,-4-5 2 0,-2-3-3 15,-1 0-1-15,-2-3 0 0,-2-2 2 0,-3-2 1 16,-2-2 0-16,-2-1 3 0,-4-1-3 15,1-2 1-15,-3-1-2 0,-3-2-1 0,1-1-3 0,-5-1-1 16,1 2-1-16,-4-2-1 0,-4 0 0 16,1 0 2-16,-4 0 2 0,2 4 0 0,-2 5-1 15,-2 3 0-15,3 3 1 0,0 4 0 0,3 4 2 16,1 2-2-16,0 3-5 0,1 0-10 0,1 0-10 16,0 2-9-16,-1-1 1 0,0 7 8 15,1 5 12-15,-2 8 8 0,1 7 3 0,0 5 0 16,2 6-1-16,2 1 2 0,-2 3 0 0,1 3 1 15,1 3-2-15,-2 4-1 0,-1 3 2 16,-1 4 2-16,-3 1 2 0,2 0-1 0,-2 0-2 16,-2-1-1-16,3-4-4 0,-2-4 6 0,2-3 0 15,-2-9-2-15,2-9 1 0,2-7 0 0,-1-7-1 16,1-8 3-16,1-4 3 0,-1-2 3 0,1-3 11 16,1-1 13-16,-1 1 11 0,0-4 1 0,0 0-12 15,0-7-15-15,-1-5-13 0,1-6-5 16,-1-5 0-16,0-6-3 0,-2-6 4 0,3-1-8 15,3 0-3-15,-1-6-1 0,2-1-10 0,2-1 9 16,2-1 1-16,3-3-1 0,0 4 6 16,3 1-4-16,2 7 1 0,-1 2 2 0,5 5-5 15,0 2-3-15,1 2 1 0,1 6-1 16,3 4 1-16,-3 4 3 0,0 3-2 0,-2 4 3 0,-2 4-5 16,-4 2-2-16,0 4-1 0,1 3-2 15,-4 1 6-15,2 4 2 0,-1 0 0 0,-3 5 6 16,-2 2-2-16,-1 1 3 0,-3 5 3 0,-1 1-1 15,-2-2 3-15,-2 2 0 0,-3 0 0 0,-4 2 0 16,-1-2 1-16,-3-1 0 0,1-2-2 16,0-3 2-16,-2 0-3 0,2-4 3 0,-2 0 3 15,-4-2-3-15,2 0 7 0,-3 0-9 0,0-2-3 16,1-2-7-16,2-1-22 0,3 0-36 16,1-5-59-16,3 0-100 0,2-1-193 0,2-2-554 15,1-3-624-15</inkml:trace>
  <inkml:trace contextRef="#ctx0" brushRef="#br0" timeOffset="44693.8709">11856 2345 1 0,'9'0'0'16,"3"0"153"-16,6 1 175 0,2-1-13 0,-2 2-40 15,3-4-51-15,2 1-48 0,3-1-34 16,1-1-27-16,2-2-29 0,-1 1-16 0,-2 0-15 15,-1-2-6-15,-3 2 5 0,-1-3 5 0,-2 1 10 16,-3 0 1-16,-1-3 9 0,-3 1 9 0,-3 0 3 16,-1 1 2-16,-4-2-11 0,0 2-8 15,-1 0-9-15,-3-1-7 0,0 3-8 0,-1-1-12 16,-2 1-10-16,0 1-11 0,0-1-6 0,-2 0-5 16,0 2-4-16,-5 0-2 0,0 2-2 15,0 1-1-15,-5 1 4 0,0 3-2 0,1 2 3 0,-2 2-2 16,0 1-2-16,2 4-1 15,3-1 1-15,0 3 1 0,1 0 1 0,4 2 3 0,0 2-3 16,0 1 1-16,4 1-1 0,1-2 0 0,3-1 4 16,2 0 0-16,1-4 3 0,2 0-1 0,0 0 3 15,1-5 2-15,1 0-1 0,0-1 8 16,-2-2-1-16,2-1 4 0,2-2 6 0,-2 0 0 16,1-3 5-16,1 0-3 0,3 0-5 15,-2-2-4-15,2 0-2 0,0-1-1 0,3-2-1 16,-3-1 1-16,3-1-4 0,-3 1-1 0,2-1 0 15,-1 1-8-15,2-3 3 0,2-1-4 0,-3 1-1 16,2 1 1-16,-3 2-1 0,0 0-1 0,-4 1-2 16,4 2 6-16,-3-1-5 0,0 1 0 15,0 0 2-15,-1 1-6 0,-1 1 7 0,0 1-3 16,0 0 1-16,-1 1 1 0,-1 1-4 0,-2 2 2 16,2-1-2-16,1 3 2 0,1 0-4 0,-3 1-2 15,-1 0-3-15,1 3-4 0,0-1 9 0,-1 2 2 16,2 1 3-16,-3 0 5 0,0 2-4 0,2 0 2 15,-2-1 2-15,2 1-3 0,-3-4 0 16,2-1 0-16,-4-1 0 0,2-3-1 0,2-1 2 16,-4-2-1-16,3-1 1 0,0 0 5 15,3-1-7-15,5-1 0 0,3-1 0 16,2-2-8-16,5 0 2 0,0-1-3 0,2-1-2 0,-1-1-1 16,-3 1 1-16,-2 2-2 0,-1-2 2 0,1-2 1 15,1 3-3-15,1-1 0 0,-2 1 2 16,3 0-4-16,-1 2 4 0,0-1 1 0,-2 1-1 15,0 0 1-15,-1 3 0 0,0-1 1 16,1 1 4-16,-2 0 5 0,0 0-4 0,1 1 2 0,0 1 0 16,2 0-4-16,-1 0 2 0,4 0 0 0,-4-1 0 15,2-1 1-15,-3 0 2 0,1 0 1 16,-2 0-2-16,0 0 8 0,-4-3-9 0,-1 2 1 16,-3-1 3-16,2-1-9 0,-2 2 10 0,-1 0-2 15,-2-2 0-15,-1 1 5 0,-2 1-1 0,0-1 4 16,0 0 3-16,-2 2 5 0,-1-1 0 15,0 0 0-15,0-2 1 0,0 3-11 0,0-3 8 16,-1 0-4-16,0 0-3 0,-2-2 2 0,-1 1-8 16,1 0-1-16,-5-1-2 0,0 1-1 15,-2 0-3-15,-4-1 0 0,-3 3 2 0,-3-2-4 16,1 3 7-16,-3 1 0 0,2 1-2 0,1 3 6 16,1 2-7-16,0-1 3 0,0 4-2 0,3 2-1 15,0 0 1-15,4 1-3 0,1 2 2 16,0 1-3-16,3-1 4 0,1 2 0 0,1 0-1 15,5-3 2-15,2-1-1 0,2 1 2 0,3-3 0 16,-2 1 1-16,4-4 2 0,0 0 1 16,3-3-1-16,1-1 3 0,5-1 0 0,0 0 0 0,0-4 2 15,7 0-2-15,-2-3-3 0,5 2 0 16,3-6 0-16,-2 0 1 0,2-4 1 0,-2-3-1 16,0 0 1-16,0-5 1 0,3 1 1 0,-4-2-1 15,-1-6-1-15,1-2 1 0,-5-5-3 0,-2-1 0 16,-2-3-1-16,-1-1-4 0,-6-1 3 15,-1-2-2-15,-1 1 2 0,-2-3-1 0,-6 1 1 16,-1 0-2-16,-1 3 2 0,-2 7 3 0,-3 4-1 16,0 5-1-16,-3 7 1 0,4 2-3 15,-3 3 3-15,4 4 1 0,-1 4-3 0,1 2-4 16,2 3-11-16,1 1-5 0,-2 4-4 0,-5 4 6 16,-2 5 5-16,-1 7 7 0,-2 6 4 0,1 4-3 15,0 7 4-15,-1 5-1 0,2 3 0 16,0 1 4-16,1-1-4 0,1-2 1 0,6-3 0 15,2-1-1-15,1-4-1 0,3 0 0 0,1-4 3 16,0-3-3-16,3 1 4 0,0-6 1 0,1-3-1 16,1-4 1-16,-1-1-2 0,2-3 2 0,-1-2-1 15,1-1 3-15,0-2 2 0,5-4-2 0,0 0 1 16,5-3 2-16,3-1-3 0,1-2 0 16,3-2 1-16,-3-3-3 0,3-1 2 0,-3-3 1 15,1-1-2-15,-1-1 0 0,1-4-1 0,-2-1-2 16,0-2 1-16,-1-3 1 0,-2 0 2 15,-3 1-1-15,-6 2 1 0,-2 0 1 0,0 2-3 16,-5 4 1-16,-1 1-2 0,-2 1-1 0,-2 2 3 16,-2 1-2-16,0 0-1 0,-3 1-1 0,3 2 0 15,-6-1-1-15,3 2-2 0,-2 1 1 16,-4 0-5-16,2 2 0 0,-3 1 1 0,0 2-3 16,-2 1 4-16,-1 0-1 0,-1 4 2 0,1-1 0 15,-3 3 1-15,5-1 0 0,0 1-2 0,-1 2 2 16,5-1-2-16,4 1 2 0,-2 1-1 0,1 1-2 15,1 1 3-15,1-2-3 0,0 2 2 0,3-4 1 16,1 6-1-16,0-4 4 0,0 2 0 16,2 0 0-16,3-3-1 0,-3-1 0 0,1 2 1 15,1-4-2-15,-1 1 2 0,-2-1-1 0,2-1 0 16,2-1 0-16,-2 0 2 0,3-2 3 0,-2 1-1 16,6 0 1-16,-2 0-2 0,1-1-1 15,0-1 3-15,2 0 1 0,0 1-1 0,1-1-3 16,-2 0-2-16,0-1 0 0,2 1 1 0,0-1 3 15,2 0 0-15,1 0-4 16,1-2 3-16,-2 1-1 0,2-2 2 0,-2 0 8 0,0-1-8 16,2-1-1-16,-2 1-1 0,3 1-7 0,-1 0 6 15,-2 0 0-15,3-1 0 0,-4 2 0 16,-3 0 0-16,1-1 1 0,0 0-1 0,-2 0 0 16,0-1 0-16,0 1 0 0,-4 0-1 0,3 0 2 15,0-1-2-15,-1 0 1 0,-2 0 1 0,2 3-2 16,-3-2 2-16,3 2-3 0,0-1 0 0,-2-1 1 15,2 2 1-15,-2 0-2 0,2 0 1 16,-2 2-3-16,2-1 0 0,0 1 2 0,-4 1-1 16,3 0 2-16,-2 1-2 0,1-2 0 0,0 2 0 15,-2 0 3-15,2 1-2 0,-3 1 0 0,3-1-1 16,0 4-4-16,-3-2 4 0,4 2 0 0,-3 0 4 16,-2 0 2-16,4-1-4 0,-2 0-2 15,-1 2 1-15,3-2 0 0,-2-1 1 0,-2-1 2 16,4 1-2-16,-1-2-4 0,-3-1 3 0,0-2 1 15,0-1 1-15,0-1 8 0,1 2-5 0,0-2-2 16,-2 0 2-16,1-2-3 0,-1 2 5 16,1 0 3-16,0-2 0 0,2 1-2 0,4-3-1 15,4-1-1-15,-1 1-1 0,2-2 3 0,4-1-5 16,-2-4-1-16,5 1-3 0,1-1-4 16,0-1 3-16,0-2 2 0,1 0 1 0,-2 1 2 15,2-5-1-15,-1 3-3 0,-2 0 2 0,-3-2-1 16,3 5 1-16,-5 0-2 0,1 3 0 15,-4 2-1-15,2 2-2 0,-5 2 0 0,-1 2-3 16,0 2-4-16,-2-1-3 0,-1 2-4 0,4 2 2 16,-4 2 6-16,3 1 2 0,-3 3 4 0,5 1 1 15,-1 2-4-15,-1 0 7 0,3 2 0 0,2-3 0 16,0 2 3-16,2-4-3 0,2 0 2 0,0-1 0 16,0-2 1-16,6 0 2 0,0-4 1 0,6 0-1 15,-3-3-4-15,1 0 6 16,-3-3 3-16,-2-2 2 0,1-1 4 0,-4-3-4 0,-1-2-2 15,1 0 1-15,-3-6-3 0,4 0 2 0,-1-1-2 16,-3-3-3-16,5-2-6 0,-6-2 4 16,6-3 0-16,-5-2 0 0,1 0 8 0,-3 0-6 15,-2 0-1-15,-2 0 0 0,-3 0-2 0,0 4 1 16,-3-1 3-16,-1 2-4 0,-2 4-2 0,1 0 2 16,0 7-1-16,-1 1 3 0,-1 4 5 15,1-1-4-15,-3 6 0 0,3 1-2 0,0 3-6 16,1 0-3-16,0 2-10 0,-1-1-2 0,-1 5-2 15,-4 5 8-15,-4 3 9 0,-1 9 4 16,0 4 7-16,-1 2-5 0,0 1-2 0,2 1 0 16,0 2-4-16,1 0 6 0,0 0-1 0,0 1 0 15,1-1-1-15,5-1 0 0,0-4 1 0,-1 0 1 16,4-4 3-16,0-3-3 0,0-1-1 0,1-4 0 16,2-1-4-16,-3 0 3 0,1-4 0 15,-1 3-1-15,1-5-8 0,0 1-12 0,-1-2-24 16,0-2-31-16,-1-1-45 0,1-3-79 0,0 0-88 15,0-4-289-15,1-3-731 0</inkml:trace>
  <inkml:trace contextRef="#ctx0" brushRef="#br0" timeOffset="45023.9282">15087 2188 1658 0,'1'-1'376'15,"3"-1"-154"-15,0-1-103 0,5 1-35 0,3-2 18 16,4 1 24-16,0 1-7 0,9 0-35 16,0-1-25-16,6 2-7 0,7 0-4 0,1 2 2 15,0-1 6-15,-1 1-9 0,0-1-2 0,2 3-5 16,-3-2-8-16,-3 0-1 0,4 0-1 0,-5 0-2 16,-2 0-2-16,-2-1-2 0,-1 1-2 15,-5-1-3-15,-4 0 7 0,-5 0-5 0,-3-1 0 16,-4 0 2-16,-5 1-6 0,2 0 2 0,-4 0-1 15,0-1-5-15,-3 1-3 0,3 0-4 0,0 0-2 16,-1 0 0-16,1 0 1 0,-1 0-3 0,1 0 0 16,0 0-4-16,0 0-2 0,0 0 2 15,0 0-1-15,-1 0-4 0,1 0-15 0,0 0-34 16,0 0-30-16,-1 2-42 0,-1 1-98 0,-2 2-236 16,1 1-678-16,-4 0-411 0</inkml:trace>
  <inkml:trace contextRef="#ctx0" brushRef="#br0" timeOffset="46876.8762">16263 2480 349 0,'-1'-2'642'0,"0"2"-332"0,0 0-144 15,1 0-55-15,0 3-27 0,-3-2-1 16,3 0-10-16,-2 1 38 0,1-1 16 0,-1 1-1 15,-3 3 1-15,2 0-51 0,2 0-25 0,-1-1-8 16,1-1-4-16,1 1-1 0,-2-2-1 0,4 0 1 16,-2-1 5-16,1 0 13 0,0-1 18 15,1 1 15-15,1-1 5 0,5 2-6 0,2-4-17 16,3-1-17-16,4-1-16 0,4-3-9 16,2 1-9-16,2-4-7 0,0-1 0 0,1 0-1 0,-1-3-1 15,1 0 0-15,-2-2 0 0,4 1-2 16,0-3 3-16,-1-3 2 0,0-2-1 0,-5-2 2 15,3-2-2-15,-4-2-2 0,0-5-1 0,-2 2-1 16,0-5 0-16,-3-2-2 0,0-4-3 0,0-1-1 16,1 0-1-16,1 4 0 0,-6 5 2 15,-1 4 0-15,-4 5 1 0,-3 4 2 0,3 5 5 16,-5 4 6-16,-1 3 4 0,-1 4 4 0,0 4-3 16,0 1-8-16,-1 2-10 0,1-1-13 0,0 2-15 15,-1 0 1-15,-2 5 3 0,-2 9 7 0,-3 4 17 16,-3 6 0-16,3 4 1 0,-4 5-3 15,1 3-2-15,1 3-2 16,0 7 2-16,0-1 2 0,-1 0-1 0,4 0 0 0,3-4 1 0,3-3-1 16,3-2-1-16,4-5 3 0,4-3 0 15,4-5 2-15,2-2-1 0,0-5 2 0,4 0-2 16,6-4 4-16,-1-5 5 0,5-2-2 0,1-2 1 16,1-5-6-16,1-3 1 0,-2-1-1 15,1-3 1-15,-1-4 1 0,-1-1-2 0,0-4-3 0,-5 0 0 16,3-3 2-16,-3-1-2 0,-2-1 2 15,-1-3-1-15,-2-1-4 0,-1 0 1 16,-4-1-2-16,-1 3 1 0,-2 1 1 0,-5 2-2 0,-2 4 2 16,-3 0-2-16,0 1 1 0,-2 4 3 0,-2-2-3 15,1 4 2-15,0-1-2 0,-1 5-1 16,-2 0 2-16,1 1-2 0,2 2 2 0,0 0-2 16,-3 1 1-16,4 1-3 0,0 0-2 0,-3 0-1 15,6 1-3-15,-3-2-2 0,0 2-5 16,0-1-2-16,-3 3-1 0,2 0 6 0,-2 1 7 0,-3 2 3 15,2 5 4-15,-2-1-3 0,3 4 0 16,-5 0 1-16,5 0 0 0,-2 4 2 0,2-1-2 16,1 2 0-16,0 2 2 0,0 1-3 15,2-2 2-15,0 0 0 0,3 0-4 0,0-2 5 16,0 1-2-16,4-2 2 0,0-2 0 0,-2 0 1 0,4-1-1 16,0 1-1-16,2-3 0 0,-1 0-1 15,0-2 3-15,1-1-2 0,-1-2 4 16,0-2 1-16,0 1-5 0,0-2 4 0,1-1-1 15,0-2-1-15,-2 0 4 0,1-1-1 0,0-1 1 16,0 0-1-16,0-2 3 0,2-3 0 0,2 1-1 16,-1-4 3-16,-1-1-4 0,4 0-1 0,-4-3-1 15,1 1-1-15,1-3-2 0,2 0 0 16,0-1-2-16,-1 2 1 0,3-2 1 0,-5 2-3 16,4 0 2-16,-5 0-2 0,2 2-3 0,1 0 4 15,-2 4 0-15,-1 0-2 0,-1 0 2 0,0 4-1 16,-4 1-1-16,1 1-1 0,-2 1-2 0,-2 0-1 15,0 1-3-15,2 1 0 0,-1 3-5 16,1 1 4-16,3 4 1 0,-1 0-1 0,-1 4 9 16,2 1 0-16,-1 3-2 0,0-2 2 0,-3 2 1 15,1 0-1-15,-1-2 1 0,2 1 3 16,-4 0-4-16,1-1 1 0,-1-2 2 0,-1 2-4 16,0-3 6-16,0 0-2 0,0-4-1 0,0-1 3 15,-2 0-4-15,3-1 1 0,-1-2 0 16,-1-3-1-16,0 0 2 0,1-1 3 0,-2 0 3 15,1 1-1-15,0-2 9 0,4-1-3 0,0-2-4 16,4-2 3-16,2-2-10 0,-1 2 2 0,0-2-1 16,3-3-1-16,0-1 0 0,2-2-2 0,4 0 6 15,0-1-9-15,1-2 4 0,0 3-1 0,0-1-4 16,-4 1 6-16,2 1-3 0,0 2 2 16,-3 0 0-16,-1 4 1 0,-3 0-2 0,-2 2-2 15,-3 3 0-15,1-1-7 0,1 2 2 0,-3 1-2 16,1 1-4-16,-2 2 5 0,3 3-6 0,-1 1 3 15,0 1 2-15,3 3 1 0,-2 3 6 16,0-1 0-16,0 0 2 0,-1 1-3 0,-2 0 3 16,3 1 0-16,-4-2 1 0,5 1 4 0,-5 0-4 15,3-1 1-15,-2 0-2 0,3-3 0 16,0-1 1-16,2-1 0 0,-2-2 1 0,2 0-3 16,0-2 2-16,2 1-3 0,0-4-2 0,3 1 2 15,1 0-8-15,3-2 0 0,-2 0-1 0,1-2-1 16,-3 1 7-16,1-1-1 0,-2-1 3 15,0 1-2-15,-5 1 0 0,1-2 3 0,1 2-1 16,-2 0 3-16,-1-1-2 0,1 1-2 0,0 1 3 16,1 0-5-16,0-1 4 0,2 1 0 0,0-1 1 15,3-2 2-15,3 2-1 0,1 0-1 0,1-1 1 16,-1 1 2-16,2-2-3 0,1-1 2 0,3 0-2 16,2 1-3-16,2-4 6 0,1 0 0 15,-4-1-2-15,3-1 5 0,-5 0-3 0,0-1 1 16,-2-4 0-16,-1 2 1 0,-2-2-1 15,-1 0 1-15,-4 0 4 0,0-2-5 0,-6 0 6 0,1 1 1 16,-3 3-1-16,-3-2 8 16,-1 4-7-16,-1 1 1 0,-2 1 1 0,-1 1-3 15,0 1-1-15,-3 1-2 0,-1 1-1 0,-2 1-5 0,-3 2 5 16,-3 0-1-16,-3 3-3 0,-1 1 10 16,-4 3-11-16,1 5 2 0,1 0 1 0,0 5-5 15,1 1 3-15,6-1-1 0,2 4 1 0,3 0-3 16,1-1 3-16,3 2 0 0,4-3-2 0,2 1 5 15,4 0-6-15,3 0 1 0,1-1 4 16,4 1-2-16,2-1 2 0,4-1-4 0,2 1-7 0,4-6-13 16,3 4-23-16,1-7-34 0,4 4-66 15,3-5-139-15,0 0-542 0,0-2-856 0</inkml:trace>
  <inkml:trace contextRef="#ctx0" brushRef="#br0" timeOffset="49267.4432">20401 1830 1801 0,'3'-9'329'0,"3"-4"-14"0,-4-1-97 0,3 3-38 15,-1 5-19-15,-3 2-39 0,0 4-39 0,-1 0-40 16,0 0-32-16,0 3-27 0,1 1 1 0,1 5 3 16,0 8 12-16,1 5 13 0,-2 5 3 0,2 6 3 15,-1-1-4-15,-1 5 0 0,-1 0-2 0,-3 5-1 16,-1 0 3-16,-1 1 0 0,-1-4-1 15,-1-1 0-15,2-6-4 0,-1-4 0 0,3-3-2 16,-1-2 0-16,0-4-2 0,0 0 3 16,-1-5 1-16,3-3-2 0,-2-2 4 0,-1-4-5 15,4-1 4-15,0-3 13 0,-1 0 11 0,4-2 14 16,-2 0 12-16,0 0-5 0,-2-7-15 0,0 2-13 16,-2-4-15-16,2-4-9 0,-2-1 1 0,0-3-5 15,-1-2 2-15,0-3 0 0,4 0-2 16,1-1 1-16,3 0-2 0,3-1-2 0,1 1-1 15,6 2-2-15,1-1-1 0,4 1-2 0,1 5-1 16,-1 1-3-16,1 5-1 0,-1 3 2 16,3 5 0-16,0 1 3 0,1 2-2 0,-1 2 1 15,1 1 0-15,-3 6 2 0,1 4 1 0,-2 1-1 16,-1 5 1-16,-2-2 0 0,0 3 3 16,-3-3 0-16,3 3 2 0,-5-1 2 0,-2 2-3 15,-3 1 2-15,-2-3 0 0,-1 4 0 0,-5 1 3 0,0-1 0 16,-5 4 0-16,-2-4 0 0,-2-1 0 15,-2-4 0-15,0-2 1 0,1 0 3 0,-4-3-1 16,4-1-1-16,-1-5 2 0,-1 2-2 16,3-3 3-16,-2-2 2 0,0 1-1 0,3-5-2 15,2 0 1-15,0-3 0 0,2 0-1 16,0-1 1-16,0-2-3 0,5 0-10 0,1-3-11 0,2-2-18 16,7 0-13-16,5-6-11 0,8 3-5 15,10-4-1-15,10 1 0 0,6 0 0 0,2 1 4 16,0 1 11-16,1 0 12 0,-3 2 13 0,-1-1 10 15,-7 2 9-15,0-2 4 0,-3 0 4 0,-3 2 3 16,-2-1 2-16,-2-1 4 0,-5 4 8 0,-6-3 10 16,-1 5 10-16,-9-1 10 0,-2 2 3 15,0 2 1-15,-2 0-3 0,-4 3-7 0,0-1-4 16,0 1-8-16,0 1-6 0,0 1-7 0,0 1-6 16,-2-2-2-16,1 2-4 0,-5 1-2 15,-1-2-3-15,-6 5-4 0,-8-2 2 0,-1 1 0 0,-4 3 3 16,-1 2 3-16,2-1-3 0,2 3-2 15,2 2 0-15,4-4 0 0,5 6-1 16,3-3-1-16,5 2 0 0,-2 0-2 0,6 1 2 0,2-1 2 16,4-1 0-16,2 4 4 0,3-3-2 15,4-3 0-15,3 2 2 0,3-6 0 0,4 0 2 16,1-5 1-16,2 2 0 0,3-4-2 0,-1-4 1 16,-4 1-1-16,0-5 1 0,0 1 3 15,-3-2-3-15,-1 2-1 0,-3-4-2 0,2 1-3 0,-2-1 4 16,-4-2 2-16,0 3-1 0,-4 1 2 15,-1-2-1-15,2-1-1 0,-3 3 1 0,-4-3 2 16,0 3-2-16,0 0 1 0,-1 1-3 0,-3 2-2 16,-1 1 1-16,0 4 1 0,0-2 2 15,0 2-1-15,-1 0-3 0,1 1-2 0,-1 0-1 16,0 0-1-16,-1 0-4 0,0 0-8 0,0 1-1 16,1 3-2-16,-4 0 2 0,-1 1 8 0,-3 5 1 15,-1 1 3-15,2 2 1 0,3-2-1 16,-1 4 1-16,4-1 1 0,0 1 0 0,2 1 0 15,1-2 1-15,0 1-4 0,4-3 3 0,0 1 2 16,3-2 1-16,4-1 5 0,-1-3-1 0,2-1-2 16,4-3 1-16,1 0 1 0,-1-3-4 0,2-2 1 15,0-1 1-15,2-2-6 0,0-2 6 16,1-2 1-16,-2 0-1 0,1 0 4 16,0-3-5-16,1 1-1 0,-1-3 0 0,0-1-2 0,-7 1 4 15,4-1 3-15,-6-1-4 0,4 0-3 0,-3-1 1 16,-2 3 1-16,0-2 4 0,-3 2 6 15,-3 2-7-15,-1 1-2 0,-1 2-1 0,-1 1-2 16,2-1 2-16,-3 3 0 0,0 3 0 0,0-1-3 16,-1 3 1-16,0-1 1 0,0 2-1 0,0 0 3 15,0 0-9-15,1 0-8 0,-1 2-12 16,5-1-2-16,-1 3 9 0,6 3 8 0,5 5 9 16,-1-1-2-16,-1 4 1 0,4 3-1 0,-5-2 2 15,-1 2 7-15,0 3-3 0,2 0-2 16,-5 0 0-16,1 3-8 0,0 0 6 0,-1 0 3 15,-2-1-1-15,-1-1 2 0,-3 1 0 16,-1-4-4-16,1-2 4 0,0-2 2 0,-2-4-2 0,0-2-1 16,0-3-1-16,-2-1-5 0,4-3 3 15,-2 0 4-15,0-2 3 0,1-2 2 0,1 1 1 16,1-3-2-16,6 1-2 0,7-4 0 0,4-1-3 16,4-3-1-16,-1 0-1 0,6-2-4 0,1-2 6 15,1-1 0-15,5-2 1 0,-1 2 3 16,3-3-5-16,-4 0-2 0,-4 5 3 0,-2-2-1 15,-5-2 4-15,-4 3-1 0,1 1-1 0,-6-2-4 16,-1 5 5-16,-5-2 2 0,0 3 3 0,-1 1 6 16,-5-1-4-16,-2 4-1 0,0 0-4 0,0-1-1 15,-1 2 0-15,-2 2-1 0,-4-2-3 16,1 2-6-16,-1 1 2 0,-2-2 0 0,-4 4 2 16,-3 4 4-16,-3 0-4 0,-1 0-3 0,5 3 0 15,-2 3-4-15,4 0 4 0,2 2 1 0,0 1 0 16,4 1 2-16,0 1-2 0,5 6 1 15,2-3 3-15,6 3 3 0,0 0-1 0,9-2-3 16,-1 0-1-16,9-1-5 0,6-1 5 16,1-3 3-16,7 0 0 0,-2-3-1 0,4-3-2 15,1-1-1-15,-1-1 1 0,0-1 7 0,-1-3-3 16,0-2-3-16,-1-2 1 0,-3-3-5 0,2 2 4 16,-3-4 3-16,-3 0 0 0,-2-3 2 0,-3-1 1 15,-3 1-1-15,1-2 2 0,-6 1 1 0,3 0-2 16,-4-2-1-16,-2 1 0 0,-4-2-4 15,-1 5 4-15,-3-3 2 0,-3 2-2 0,-1 2 1 0,-4-1-3 16,0 3-6-16,-4 1-1 0,1 1-1 16,-5-2-1-16,-6 4-2 0,-4 1 1 0,-1 1-7 15,-6 1 7-15,3 3 2 0,-1 2 1 0,3 1 5 16,6 4-5-16,1 0-6 0,7 1 1 16,2 1-1-16,4 1 5 0,2-1 3 0,3 1 1 15,5-1 1-15,2 1 2 0,5-2 5 0,5 0 0 16,6-3 6-16,0-1-2 0,4-3-5 0,5-2 1 15,-2-1-6-15,-2-2 3 0,0-1 2 16,-1-3-2-16,1-6 1 0,-4 2 1 0,-1-6 1 16,0 1 1-16,2-3 4 0,-1-4-6 0,1-2-2 15,2-1-1-15,-3-1-2 0,-4-4 3 16,-1-1 2-16,-2-2-1 0,0-5 0 0,-8 2-2 16,3-5-2-16,-5 0 3 0,-4-3 0 0,1 2 0 15,-5 4-3-15,-1 2-1 0,-1 2 0 16,-2 3-1-16,1 3 3 0,-3 2 2 0,-1 3 1 0,1 5 0 15,-1 3 0-15,2 5 3 0,-3 2 1 0,5 2 1 16,-1 2-2-16,2 2-7 0,0 1-6 16,0 0-5-16,0 3 3 0,-3 2-1 0,-3 5 5 15,1 4 3-15,-4 9 0 0,-1 4 4 0,3 6 1 16,2 2-1-16,-1 3-1 0,-2 5-1 0,4 3-2 16,-4 1 5-16,-1 1-2 0,-2-1 3 15,3-4-1-15,1-3-2 0,0 1 0 0,-2-3-1 16,7-2 2-16,-3-1-2 0,5-1 2 0,0-2-4 15,4-3-1-15,-1-4 1 0,1-1 2 16,3-5 3-16,0 2 0 0,-2-2 0 0,3-6-3 16,3 2 1-16,0-1-2 0,4-4-5 0,-1 0-4 15,7-3-10-15,5-1-13 0,0 0-23 0,5 0-42 16,5-3-69-16,-4-1-142 0,1-3-660 16,-3-1-717-16</inkml:trace>
  <inkml:trace contextRef="#ctx0" brushRef="#br0" timeOffset="50197.726">16576 1908 1 0,'-6'-2'0'15,"-2"-2"0"-15,1 2 53 0,-2-2 253 0,2 2-17 16,1 0-13-16,1-1-24 0,-1 1-12 0,1 0-27 15,0 0-30-15,-1 1-22 0,-1-3-22 0,3 2-16 16,-3 0-16-16,-1-1-10 0,4 1-10 0,-3 0-10 16,2-1-9-16,-2 2-8 0,0 0-7 15,3-1-8-15,-2 2-5 0,2 0-7 0,-3 0-4 16,3 0-2-16,-2 0-5 0,3 0 0 16,0 2-4-16,-3-1 0 0,4 0 2 0,-2 0-1 15,-1 1 2-15,4 0-4 0,-1 0-1 0,1-2-1 16,1 2-5-16,0-2 0 0,0 0-3 0,0 0-2 15,1 0 1-15,-1 1 0 0,0-1 2 0,1 0 0 16,0 1 0-16,0-1 1 0,-1 1 14 16,7 1 19-16,-2 2 15 0,6-2 16 0,13 2-8 15,8-3-12-15,10 2-11 0,10-1-14 16,7-1-3-16,2 0-8 0,1 2-2 0,2-2 0 0,-1 1-4 16,2-1 1-16,-5-1-1 0,-5 0 1 15,-1 0-5-15,-7 0 1 0,-7 0 1 0,-3 0-5 16,-12-1 5-16,0 1 0 0,-10 0-4 0,-5 0 5 15,-3 0-3-15,-5 0 3 0,-2 0 3 0,0-1 0 16,0 0-1-16,-1 2-3 0,1-1 2 16,-1 1-7-16,1 0 9 0,-1-2-1 0,1 1-1 0,-3 0 5 15,3 0-7-15,-2 0 2 0,2 0 1 16,0-1-2-16,-1 1 0 0,1-1-4 0,0 1-3 16,0 1-3-16,0-1 4 0,0 0-3 15,0 0 1-15,0-1 0 0,0 1-16 0,0 0-17 0,-2 1-15 16,-5 4-30-16,-3 1-50 0,-2 3-106 15,-4 3-433-15,-1 0-1097 0</inkml:trace>
  <inkml:trace contextRef="#ctx0" brushRef="#br0" timeOffset="53398.2018">4583 3601 219 0,'-2'-8'507'16,"2"-1"-66"-16,0-1-48 0,2-2-38 15,0 3-64-15,1 0-68 0,-2 1-50 0,1 0-36 16,0 2-20-16,-1 1-11 0,0 4-27 0,-1-1-28 16,0 4-24-16,0-2-27 0,0 1-15 15,0 0-12-15,0 3 5 0,1 2 6 0,1 7 13 16,0 5 14-16,1 5 4 0,0 4 5 0,-1 5-2 16,-1 1 1-16,2 3-3 0,1 0-5 0,-2-1 0 15,-1 2 0-15,0 0-3 0,0 0 1 0,2 3 0 16,1-5-1-16,-3-2 1 0,6-2 1 0,-3-7-4 15,2-5 0-15,-1-4 1 0,1-2 0 0,-2-4 1 16,0-6 4-16,0 0 6 0,-3-3 11 16,0-1 18-16,0-1 6 0,4-3-2 0,3-2-10 15,3-9-15-15,6-4-10 0,1-3-4 0,1-1-4 16,-2-2 0-16,-1-1 0 0,2 1-2 16,-6-2 3-16,3 3-3 0,-4 1-1 15,2 2-2-15,-3 5 0 0,-2 0-3 0,0 6 0 0,-3 4 1 16,-2 2-6-16,0 3-4 15,-2 2-10-15,-1 2-12 0,2-2-1 0,-1 7 4 0,4 0 8 16,0 5 10-16,5 4 7 0,-3 1-1 0,0 3 2 16,2 1 0-16,2-4-2 0,2 5 2 0,2-3 1 15,-2 1 3-15,7-2 1 0,-1-2 1 16,5 0-1-16,1-1 2 0,3-3-2 0,4-3 3 16,0-2 1-16,1-5 0 0,4-4-1 0,-4 0 2 15,1-5 1-15,-3 1 1 0,-2-2 3 16,-2-5-1-16,1 0-1 0,-6-1-1 0,-1-3 1 0,-1 1-2 15,-4-1 3-15,-1-1 0 0,-4-2-4 0,-1 3 3 16,-1-2-2-16,-4 0 0 0,-1 2 2 16,-3-1-4-16,-1 2-2 0,-1 2-1 0,0 1-1 15,-3 1 0-15,0 3-1 0,-1 2 0 16,0 0-2-16,1 3-3 0,-3 2 0 16,2 2-3-16,0 1-1 0,-4 0-1 0,-3 4-1 0,2 3 1 15,-3 2 2-15,-4 3 1 0,3 3 3 0,-2 3 1 16,2-1 0-16,2 4-1 0,4-1 0 0,1 3 1 15,4 0 0-15,2 2 0 0,4 0 1 16,-1 2-1-16,7-1-1 0,1-1 1 0,2-3-1 16,5-2 3-16,0-3 0 0,4-6 5 15,0 1-3-15,5-4 2 0,2-2 1 0,1-5 0 0,0-2 1 16,1-4 2-16,0-7-2 0,1 1 1 16,-1-6 0-16,-2-2 1 0,0-2 1 0,-4-5-2 15,1-2-2-15,1-4-2 0,0-5-1 0,4 0-2 16,-3-2 1-16,-2-1 0 0,-1-1-1 15,-3-2 2-15,-3-3 1 0,-1-1-1 0,-4-3 0 16,0 3 0-16,-4 3-2 0,-2 4 1 0,0 1 0 16,-5 6 0-16,-1 4 1 0,0 4 1 0,-2 3 0 15,0 6 0-15,-3 5-1 0,1 3 3 16,1 2-1-16,0 2 1 0,1 2-6 0,0 2-4 16,1 0-8-16,-2 1-5 0,-1 6 5 0,1 2 1 15,-5 8 6-15,2 7 5 0,-4 4 0 0,1 6 1 16,4 1 1-16,-3 3 1 0,4 3-3 15,-2 6 0-15,3 2 0 0,-1 0-1 0,0 0 1 16,5-4 2-16,-1-3-3 0,2-2 2 0,2-3 0 16,0-3 0-16,3-1 1 0,-2-6 0 0,5-2-2 15,-4-3 0-15,3-2 1 0,1-3-2 0,1-4 1 16,-1-1 0-16,2-5-2 0,-2 3 4 16,0-5-4-16,2-4-2 0,2-1 0 0,0-6-6 15,3-5-2-15,2 0-1 0,0-6-4 0,-1-1 3 16,2-4 3-16,-4-1 2 0,0-3 3 0,-1-2 6 15,-4 0-1-15,-2-1 0 0,1 0 3 16,-3 0-4-16,-2 4 2 0,-1 1 0 0,-4 4-2 16,1 4 1-16,-2 1 4 0,0 5-1 0,0 1-1 15,0 3 5-15,-1 4-6 0,0 1-2 0,1 1-7 16,0 0-14-16,0 1-10 0,-1 1 3 0,0 4 5 16,-2 3 13-16,-1 5 11 0,2 2 2 15,-2 2 0-15,1 0 1 0,2 1-1 0,0 1 0 16,1-2 1-16,1 0-3 0,1-1 2 0,3 0-2 15,-1-4 0-15,3 0 1 0,2-2 3 16,-4-1 2-16,4-1 3 0,0-3 5 0,2-4-2 16,0 1 2-16,2-4 4 0,0 0-3 0,-1-3 5 15,2-3-2-15,1-2-1 0,-1 0-2 16,1-5-2-16,-2 1 1 0,-2-2-2 0,-1-1 0 0,1-1-3 16,-2-2-1-16,1 1-1 0,0-1-4 15,-4-1 4-15,0 0-1 0,2 1-3 0,-3 2 5 16,1 2-2-16,-4 2 0 0,3 0 0 0,-4 4 1 15,-1 0-4-15,0 4 0 0,0 2-1 0,0 2-5 16,0 0 1-16,0 0-8 0,0 1-9 0,0-1-9 16,0 2-5-16,0 4 6 0,0 1 10 15,0 3 13-15,0 4 5 0,1-1-1 0,0 3 2 16,-1 0-5-16,2 1 4 0,3 0 0 0,-3 1-1 16,0 0 4-16,2-3-3 0,2 0 2 0,-1 2 0 15,0-4-2-15,3-1 0 0,-2-2 2 16,1-3 0-16,2 1-2 0,1-2 5 0,1-3 0 15,-1-1 1-15,-1-2 7 0,2-2-5 0,0 0 3 16,0-2 1-16,2-1-1 0,-1-5 1 0,1 1-2 16,-3-1-3-16,0-1-3 0,-2-1 4 15,3-1-2-15,-4 1 0 0,-1-2 3 0,1 0-5 16,-2 0 0-16,1-3 0 0,-3 2-4 0,4 0 3 16,-5-2-1-16,0 3-1 0,2 1 2 15,-4-1-1-15,0 2 0 0,-3 0 1 0,2-1 3 16,-1 2-5-16,-1 2 0 0,-4-2-2 0,2 3-4 15,0 0 4-15,-3-1 0 0,3 1 1 0,-3 0 0 16,-1 0 0-16,-1 2 2 0,2-1-2 0,3 1 6 16,-1 0-4-16,4 4-1 15,-2-1 1-15,2 2-7 0,0 0 5 0,2 1-2 0,0 0-2 16,0 0 1-16,2 1-9 0,-2-1-6 0,2 0-5 16,-1 1 3-16,2 2 4 0,4 3 8 15,1 2 7-15,7 1-2 0,2-3 5 0,4 2 0 16,3-1 0-16,4-2 4 0,0 2-5 0,-1-5 1 15,1 2 2-15,1-2-3 0,-4-2 1 0,2 0 0 16,-3 0-1-16,2-1-4 0,-2-1 6 16,3-1-2-16,-5 1-1 0,-1-3 9 0,-2 2-9 15,-4 0 4-15,-7 1 0 0,-1 1-4 16,-5 1 6-16,-1-2 0 0,-1 2 0 0,-1 2-4 0,1-2 4 16,-1 0-2-16,1 0-3 0,-1 0 5 0,1 1-9 15,-1 0-3-15,0 0-5 0,-2 2-3 16,-2 1 6-16,-5 2 3 0,-2 3 5 0,0 1-3 15,-4 3 3-15,4 2 0 0,0-2-1 0,1 1 7 16,-2 0-9-16,4 2 3 0,3-2-2 0,-1 1-7 16,4 0 8-16,-1-1-2 0,1 0 1 15,4-2 3-15,1 0-2 0,2 0 2 0,0-1-2 16,3-1 5-16,3 1-4 0,2-3 0 0,-1 0 3 16,4-3-6-16,-2-2 7 0,-1-1 1 15,4-2-3-15,-3-2 7 0,2-1-4 0,0-2 2 16,-2-3 2-16,2 0 0 0,-2-3-4 0,-3 0-1 15,2-1 2-15,0 0-8 0,-3-2 8 0,0-1-3 16,1-1 1-16,-1-1 7 0,-2-1-9 0,-2 1 2 16,3 0 0-16,-6-1-1 0,0 2 0 0,-2 2-2 15,0 1-1-15,-1 1-4 0,0 4 5 16,0 0 0-16,-1 3-1 0,0 0 5 0,-4 1-5 16,4 0 1-16,-1 3-1 0,-2-1-1 0,3 1 1 15,-1-2-1-15,-1 2 2 0,2 0-6 0,0-1 5 16,-4 2-4-16,5 0-1 0,0 2 4 15,0-1-8-15,-1 1 1 0,-2 1 0 0,1 3-5 16,0 1 6-16,-2 1 2 0,2 2 1 0,0 0-2 16,-2 2 4-16,3 1 0 0,2 1 0 15,-1-2 7-15,2 3-6 0,-1-1 2 0,1-2-1 16,1 0-2-16,4-1 3 0,-4-1-2 0,5-1 2 16,-4-2-2-16,3 2 1 0,-2-4 0 0,4-1 0 15,-5-1 2-15,4 0 0 0,-2-1 0 0,2-2 0 16,3 0 4-16,0-2 1 0,1-1 0 15,2-3 1-15,2-4 0 0,-1 2-3 0,-2-1 2 16,3-3-3-16,-3 2 1 0,-1-2-3 0,1 0 0 16,3-4 1-16,-2 3-5 0,-3-3 5 15,1-1 0-15,1 0-1 0,-2 1 4 0,-1 1-4 16,0 4 0-16,1-1-2 0,-3 5 0 16,-3 0 1-16,1 1-1 0,-2 4-1 0,-2 1-3 0,-1 1-1 15,1 0-4-15,-1 1-9 0,-1 0-4 0,2 3 0 16,1 4 4-16,4 1 10 0,-3 3 5 0,5 2 1 15,-5 0 2-15,4 0 0 0,-4 1-1 16,4 0 1-16,-4 1 0 0,5-2 0 16,1 0 4-16,1 0-2 0,0-2 0 0,2-1-1 0,0 1 0 15,3-6 0-15,-2 0 3 0,0-1 3 16,3-4-3-16,-3 0 4 0,7-3 0 0,-4-3 0 16,1-2 3-16,2 0-2 0,-3-4 0 0,-1 0 0 15,0-1-5-15,-1-1 2 0,-2-3-3 16,2 0-1-16,-1-2 1 0,-3 1 1 0,2-1 1 15,-2-2-1-15,-1-2 0 0,-2 0-1 0,-1 1 0 0,-1 1 2 16,-2 3-3-16,-1 2 1 0,-1 3-2 16,-1 2 1-16,0 1-1 0,0 3 2 15,-1 2 0-15,1 1-3 0,-1 3 3 0,1 0-6 16,0 0-3-16,-1 3-7 0,1-1-8 0,0 1 0 16,-2 2 4-16,0 4 6 0,-5 3 8 15,5 6 2-15,-4 0 0 0,4 4 0 0,0 1 1 0,1 0-3 16,-3 0 3-16,2-1 1 0,1 1-2 0,-2 0 2 15,-2-2-2-15,1 2 1 0,-3-1 0 16,-1 1 0-16,3 1 1 0,-4 0-1 0,5-2-2 16,-1-1-1-16,4-8-7 0,0 0-7 0,2-3-13 15,0-2-19-15,4-1-36 0,-1 0-36 0,3-2-54 16,-1-2-94-16,5-1-147 0,5-2-569 16,-3-4-606-16</inkml:trace>
  <inkml:trace contextRef="#ctx0" brushRef="#br0" timeOffset="53913.322">8517 3494 2067 0,'1'-1'216'0,"-1"-1"-55"0,0 0-74 16,0 2-26-16,-1 0-3 0,-3 2-6 16,3 0-13-16,-1 0-12 0,-5 5-5 0,2 2 8 15,-4 1 8-15,-4 3 4 0,-3-1 3 0,2 5-1 16,-4 0-7-16,-4 1-4 0,0 0-7 0,-4 1-8 15,3 2-1-15,-4-2-5 0,-3-1-2 0,-1-2 1 16,3-2 0-16,1-1 0 0,1 0-2 16,8-5-1-16,3 1-3 0,0-4 0 0,7-3-1 15,-1 1-2-15,2 0-1 0,3-2-3 0,0 0-5 16,1 0-3-16,6-1-4 0,-2 0-9 16,2 0-11-16,-2 0 0 0,2 2 8 0,-1-2 8 15,6 4 15-15,2-2 2 0,6 3 1 16,-2-1-1-16,6 3-2 0,2 1 1 0,-2 1 0 15,6 0-1-15,0 3 2 0,3 1 2 0,2 2 0 16,1 0 3-16,4-2 1 0,-2 4 3 0,6-2 3 16,1-1 0-16,5 2-1 0,-4-4 4 0,-1 1 1 15,2-2 2-15,-3-2 3 0,1 1-5 16,-3-1-1-16,-4-1-1 0,-3-4-2 0,-5 0 2 16,-3 0 1-16,-5-2 1 0,-5 2 3 0,-4-4 4 15,-3 0 10-15,-3 0 13 0,-3 0 13 16,0 0 5-16,-1-2-4 0,1 2-9 0,-2-4-18 15,2 1-10-15,-2 1-11 0,1-1-6 0,0 0-1 0,1 2-1 16,-3-2-1-16,2 1-1 0,0-1 5 16,-1 1-4-16,0 1-1 0,1-1-1 0,0 1-5 15,0 0 3-15,1 0 0 0,-1 1 0 0,1 0-2 16,-1-1-4-16,-4 1-6 0,4 0-12 16,0-1-22-16,-2 3-45 0,-3 0-73 0,0 2-136 15,-1 2-468-15,-1-1-887 0</inkml:trace>
  <inkml:trace contextRef="#ctx0" brushRef="#br0" timeOffset="59261.0318">5869 3325 1 0,'0'1'0'0,"0"-1"0"16,0 0 0-16,0 0 29 0,0 0 251 0,-1 1-30 16,2-1-39-16,-1 0-26 0,0 0-22 0,0 1-14 15,0-1-1-15,0 2-6 0,0-1-10 16,0-1-11-16,0 1-15 0,0-1-13 0,0 0-9 16,0 0-10-16,0 0-7 0,0 0-10 0,0 2-11 15,1-2-16-15,-1 1-14 0,0-1-10 0,0 2-7 16,-1-2-4-16,1 0-3 0,0 1-3 0,0-2 0 15,0 2-1-15,0-1 0 0,0 1 13 16,0 0 8-16,0 2 6 0,0-1 5 0,0-1-7 16,0 2-3-16,0-2 1 0,0 2 0 0,0-1 3 15,0-1 3-15,0 3 2 0,0-2 2 16,0 0 0-16,0 1-4 0,0 0 0 0,0 0-1 16,1-1 2-16,0 1 2 0,0-1 6 0,1 2 5 15,2-2 8-15,-3 0 13 0,2 1 11 16,4 0 12-16,-1 1 6 0,6-1-2 0,0-1-11 15,9 0-14-15,2 0-11 0,6-1-13 0,2 0-6 16,0 1-7-16,2-2-4 0,3-2-2 0,-3 1-1 16,5 0 0-16,-3-1-2 0,-1 2 1 15,-1-3 0-15,-1 1 1 0,-2-2 0 0,-2 1 0 16,-2-1-2-16,-1 1 1 0,-4-1 1 16,-1 0 1-16,-6 1 1 0,0-1 3 0,-4 1 1 15,-4 2 1-15,0 0 2 0,-5-1 0 0,0 1 1 16,-1 1 0-16,0 0-5 0,0 0-3 0,0 0-6 15,-1 0-4-15,1 0 0 0,0 0 0 16,0 0-2-16,0 3 0 0,0-3-1 0,-1 1 0 0,1-1-1 16,-1-3-1-16,1 3-4 0,0 0-11 15,0 0-22-15,0 0-43 0,-1 2-29 0,-3-1-96 16,1 3-259-16,-3 2-786 0</inkml:trace>
  <inkml:trace contextRef="#ctx0" brushRef="#br0" timeOffset="61617.0582">4595 2884 1 0,'1'0'0'0,"1"1"0"15,-2-1 207-15,1 0 75 0,0 0-42 0,0 0-45 16,4 0-37-16,-2 0-30 0,-1 0-34 0,3-1-23 15,-2 1-22-15,0 0-13 0,3 1-1 16,-4 1-4-16,5-1 0 0,-3 1 1 0,2-1 3 16,1 2 5-16,-1-2 1 0,4 0-2 15,-3 2-2-15,1-1-3 0,2 1-3 0,2 2-1 0,-2-4-2 16,4 1 0-16,-2 0 5 0,4 1 1 16,-2-3 2-16,5 3-3 0,-3-1-4 0,4-1-4 15,-3 0-6-15,2 0-1 0,3 2-2 0,0 0 1 16,3-2 1-16,-1 2-2 0,1-1-3 0,3-1-1 15,-2 2 2-15,3-2 6 0,1 0-5 16,1 0 0-16,3-1-2 0,3 1-4 16,-2-1 1-16,3 1 2 0,-2-1 1 15,0 0 0-15,3 0 2 0,-4 0-4 0,2 2 2 0,2-2 0 0,1 1-1 16,-2 0-1-16,-2-1-2 0,2 1-4 16,-4 3 3-16,5-3 0 0,-3 0-1 15,-1 1 0-15,3 1-1 0,-3-1 0 0,4 0-1 0,0-1 2 16,0 2-2-16,-1-1-2 0,1 1 0 0,-2 0-2 15,3 0 3-15,-1 0 0 0,2 0 0 16,-1 0 0-16,0 1 0 0,0 0 0 0,0-1 0 16,2 1 1-16,0 0-1 0,0-2-1 0,-1 0-1 15,1 2-4-15,0-1 6 0,4 1 2 16,-3-1 7-16,2 1 1 0,1-3-2 0,-5 0-4 0,0 2-5 16,0-2 2-16,-1 0-2 0,1 0 0 15,-1 1-2-15,-1-1-2 0,0-1 1 0,2 1 2 16,-1-1 0-16,2 0 2 0,1 0-1 0,-2 0-1 15,1-1 0-15,4 0 0 0,-2 1-1 0,0-2 2 16,3 2-1-16,-4-1-3 0,2 0 2 16,0 0 0-16,-2 0 1 0,5 1 5 0,-6-2-2 15,3 1-2-15,-1 1 0 0,-2-1-3 0,2 0 0 16,1 1 1-16,0 0 0 0,-1-2-3 16,1 2 3-16,3-1 0 0,-3 0 0 0,4-1 5 15,-1 1-3-15,-3-2-1 0,5 1-1 0,0 1 1 16,0-2-2-16,-1 2 2 0,-1-1 0 0,1 1-4 15,1-2 2-15,5 1 1 0,-4 0 0 16,0-2 3-16,3 1-1 0,0 1-1 0,2-1 0 16,-4 1-2-16,1 1 2 0,3-2-1 0,-2 1 0 15,-3 0 0-15,1-1 0 0,4 0-1 0,-3 2 0 16,-1-1 4-16,1 1-3 0,4 0 1 16,-2 0-2-16,5-2-2 0,0 3 4 0,-1-2 0 15,1 0 0-15,0 1 0 0,2-2-1 0,-2 1 1 16,3-2 0-16,-2 2 2 0,1 1-4 0,0-2 2 15,2 1-1-15,3-1-5 0,-1 0 7 0,0 1 0 16,-1-1-1-16,-1 1 4 0,0-1-5 16,-2 2 0-16,3-2 0 0,-2 1 0 0,1 0 1 15,-2-1 0-15,4 2 0 0,0-1-4 16,2 0 3-16,-2-1 2 0,0-2 1 0,-2 1-1 0,1 2 0 16,2-1-3-16,-2-1 1 0,2 2 3 0,-2 0-3 15,4-2 0-15,-1 1 0 0,-1 0-1 16,3 0 0-16,-3 0 1 0,2 1 3 0,-2-1 0 15,0 1 0-15,-1 0-3 0,-1 0 0 0,1 2-1 16,2 0 2-16,-1-1 0 0,2-1 0 16,-1 1-1-16,-3-2 1 0,1 2 0 0,-2 0-1 15,1 0 3-15,0 0-2 0,-3 0 0 0,3-1-1 16,-1 2-2-16,1 0 1 0,3 0 1 16,-3 0 1-16,4 0-3 0,-3 2 2 0,1-2 0 0,-1 0 0 15,-2 1 2-15,-2-1-1 0,-1 0-1 16,0 0 1-16,1 0-4 0,-1 0 4 15,2 0 0-15,-2 0 1 0,5 0-3 0,-5 1 1 0,2-1 0 16,-2 1-1-16,-2-1 4 0,-1 1-2 16,-1-1-2-16,-1 0 2 0,-1 0-2 0,3 0 2 15,-3 0-1-15,4 0 1 0,-1-1-1 16,-2 0 1-16,0 1 1 0,-2-1-1 0,0 0 5 16,2-1-2-16,-5 2-2 0,1-1 0 0,0 0-3 15,-1 0 4-15,2 0 0 0,3 1 0 0,-3-1-1 16,0 1 1-16,2-2 0 0,-3 1-1 0,-1 1 3 15,0-2-2-15,-1 1-1 0,-5-2 1 0,4 2 0 16,-2 1 1-16,-2 0 1 0,3 0-2 16,-4-1 1-16,3-1-1 0,-1 2-1 0,1 0-1 15,1 0 0-15,-3 0 0 0,5 0 2 0,-2 0-2 16,-2 0 0-16,4 2 0 0,0-1 1 0,-1 0-4 16,-1 2 2-16,-2-2-1 0,2 0-1 0,0-1 2 15,-3 2 1-15,3 1-2 16,2-2 2-16,-4 1-1 0,4 1-1 0,0-1 1 0,1 0 1 15,1 1 0-15,-2-1 2 0,3 1-2 16,-2-1-2-16,0 2 0 0,4-1-1 0,-2 1 3 16,2-2 0-16,3 1-2 0,-2 2 0 0,2-1 0 15,4-1 2-15,-1 1 0 0,4 0 1 0,-2-2 0 16,0 4-2-16,3-2-3 0,-2-1-2 16,1 1 1-16,1-2 2 0,-1 0 2 0,1-1 0 15,3 1 1-15,-1 1-2 0,2 0 2 0,1-1 0 16,-3 2-1-16,-1-2 0 0,-1 1-2 15,2-1-1-15,-1 0 1 0,1-1 2 0,1 2 0 0,0-2 1 16,3 1-2-16,2 2 2 0,0-2-1 16,-1 2 0-16,1-2 0 0,-1 1-1 0,-2 0 0 15,0 0-2-15,0 1 2 0,0 0 1 0,3-1 0 16,-1 0 2-16,-2 0-2 0,0 0-1 0,0 0 0 16,-1 2-2-16,-1-1 1 0,0-2 0 15,-1 2 1-15,1-2-1 0,3 2 2 0,-4-1 0 16,1 0 0-16,-1 0 2 0,-2-3 0 0,-2 1-2 15,-3-1 1-15,0 1-1 0,-1-1 0 0,-4 2 1 16,1-2-1-16,-2 0-2 0,1 1 2 16,-3 0 0-16,5-1 1 0,-4 1 1 0,3-1 1 15,-4 0-2-15,-2 2 0 0,0-2 2 0,-4 0-3 16,-3 0 1-16,-1 0 0 0,2-2-2 16,-4 2 2-16,0 0 0 0,-1 0 1 0,-2 0 1 15,-1 0-1-15,3 0-2 0,1 0 0 0,0 2 0 0,0-2 1 16,-1 1 0-16,-2-1 0 0,-5 0-1 15,-1 1 1-15,-1-1 4 0,-1 0 2 16,-1 1 3-16,1-1-1 0,0 1-4 0,-7 1-2 16,2-1-1-16,-3 0 0 0,0 0 0 0,-1-1 1 0,-3 1-2 15,-4-1 3-15,1 0 1 0,-5 0 0 16,0 0 1-16,-4 0 2 0,1-1 1 0,-4 1 2 16,2 0 4-16,-3 0 2 0,-2 0 3 0,0-1-1 15,0 1-3-15,0 0-2 0,0 0-1 16,0 0-1-16,-1 0 0 0,1-1-4 0,0 1-4 15,0 0-4-15,0 0-3 0,-1 0-3 0,1 1-2 16,-1-1-7-16,1-1-12 0,0 1-22 0,0 1-13 16,0 0-22-16,-5 5-53 15,4-1-107-15,-2 2-255 0,-4 1-581 0,2 0-81 0</inkml:trace>
  <inkml:trace contextRef="#ctx0" brushRef="#br0" timeOffset="62968.8245">4502 4456 1 0,'-3'0'0'0,"1"0"84"0,-3-1 136 0,0-2 26 15,1 3-13-15,-1 0-64 0,1 0-48 16,-1 0-20-16,2 0-6 0,-2-2 8 0,1 4-7 16,3-2-13-16,-1 0-21 0,2 3-27 0,0-3-15 15,2 1-9-15,-1-1-6 0,-1 0-2 16,0 1-1-16,0-1-2 0,1 0 0 0,0-1 17 16,1 2 23-16,0-1 25 0,1 1 22 0,2 1 4 15,0 0-4-15,1-1-8 0,0 0-10 0,3 1-11 16,-3-1-14-16,4 0-12 0,-1 1-7 15,1-1-5-15,0 1-1 0,2 0 2 0,-1-1 2 16,3 3 1-16,0-3 2 0,2 0 2 0,3 1-1 16,-1-2 1-16,3 0-6 0,-2 0-4 0,3 0-2 15,-2 0-3-15,2 1 0 0,-1-1 0 16,0 1-4-16,-1 0 3 0,1 1 4 0,1-1 4 16,3-1 6-16,1 0-3 0,4 1-3 0,1 0-3 15,2-1-1-15,-1 0-1 0,4 0 1 0,0 0 2 16,2 0-2-16,2 0 3 0,2-1 1 0,2 0 1 15,-2 0-1-15,3-2 1 0,1 2-2 16,3 0-1-16,0-2-1 0,1 1-3 0,1-2 1 16,-1 2-2-16,4 0-2 0,-1 1-1 15,1-1 3-15,3 1-1 0,2-2 1 0,2 0 3 0,0 1-6 16,2 0 0-16,1 0-4 0,4-1 3 16,-1 0-2-16,-1-1 2 0,3 1 1 0,-2 0-3 15,5-1 1-15,3-2 1 0,0 1 0 0,2-2 1 16,-1 4-1-16,1-2 0 0,-2 0-2 15,3 1-4-15,0 0 5 0,-3-2-1 0,3 0-2 16,-3 1 3-16,3-1-1 0,-4 0 1 0,-1 0 2 16,4-2 2-16,-5 1 0 0,0 0 0 0,-2 0-1 15,-2 2-6-15,-2-1 3 0,1-1-3 0,-3 0 3 16,4 2 3-16,-5-1-5 0,0 2 1 16,-3-3-4-16,-1 1 1 0,-4 1 2 0,2-1-1 15,-2-1 0-15,1 3-5 0,-5 0 4 0,-1-1 0 16,-5 0 0-16,2 2 7 0,-3-3-7 15,-3 3-1-15,-4 0 1 0,-4-2 0 0,-3 3 0 0,-3-1 0 16,-6-1 0-16,-6 4-3 0,2-3 4 16,-7 3 3-16,-4-3 2 0,-2 2 10 0,-2 1-4 15,-2 0 1-15,0 0-1 0,0-1-8 16,0 1 3-16,-1 0-1 0,1 0-2 0,-1 1-4 16,1-1 1-16,0 0 0 0,-1 0-1 0,1 0 5 15,0 0-5-15,0 0-2 0,0-1-1 0,0 1-2 16,-1 0 2-16,1 0-2 0,0 0-2 0,0 0-9 15,0 0-11-15,0 0-25 0,-2 0-45 16,0 1-42-16,0 3-146 0,-7 6-761 0,-3-2-662 16</inkml:trace>
  <inkml:trace contextRef="#ctx0" brushRef="#br0" timeOffset="70045.7556">2390 5013 1 0,'0'0'0'0,"-1"-3"326"16,-2 2 157-16,3 0-106 0,-1 0-62 15,1 1-60-15,-2 0-56 0,2 0-25 0,0 0-39 16,2 0-25-16,-2 0-10 0,1 1-4 0,-1 0-1 15,0-1-14-15,0 0-13 0,0 0-7 0,-1 1-12 16,1-1-5-16,0 0-5 0,0 0-9 0,0 0-6 16,0 0-5-16,0 1-6 0,0-1-4 0,-2 2 1 15,2-1-3-15,-1-1-2 0,2 0-2 16,-1 0-3-16,2 0 2 0,-2 0-1 0,-2 0 1 16,2 0 0-16,0 0 1 0,0 0-1 0,0 0-2 15,0 2 4-15,0-2-4 0,0 0-1 0,2 0 0 16,-2 0-4-16,0 0 3 0,0 0-2 15,-2 0 0-15,2 1 2 0,0-1-1 0,2 0 0 16,-2 0-1-16,0 1 0 0,0-1-1 0,0 2 0 16,0-2 0-16,0-2 0 0,0 4 1 15,0-2 0-15,-2 0-1 0,2 0-1 0,-1 1 7 16,1 2 3-16,0 2 3 0,0 1 3 0,0 0-7 16,-1 0-1-16,1 0-2 0,0 0-1 0,0-1 2 15,0 1 0-15,0 1 0 0,-1-2 1 16,1 2-2-16,0-2 1 0,0 3 0 0,0-2-1 15,-1 0 0-15,1 3 0 0,0-3 0 0,-1 1 0 16,1-1 0-16,0 1 0 0,-2 0 1 0,2 0 0 16,0 0 1-16,-1 0-2 0,1 0 1 0,0 2-2 15,-2 0 1-15,2-3 1 0,0 3-2 0,-1-3 1 16,1 2 1-16,0 3-1 0,0-3 1 16,0 2 0-16,1 0-1 0,1-1 0 0,-1 2 1 15,2-3-2-15,-3-1 1 0,0 3 0 0,0-4 0 16,0 1 1-16,0-1 0 0,1 2 0 15,-1-1 0-15,0 1 2 0,0 0-3 0,0-1 1 16,1-1-1-16,-1 1-1 0,0 3 2 0,0-3-1 16,0 3 0-16,0-2 2 0,0-1 0 0,0 3-1 15,0-2 1-15,0 4 0 0,0-3-2 16,0 2 1-16,0 0-1 0,0-1-1 0,1 3 2 16,-1-3 0-16,0 3-1 0,-1-1 1 0,2-1 0 15,-1 0 0-15,0 1 0 0,0 0 1 0,0 0-2 16,0-1 0-16,0 1 1 0,0-1-2 15,0 3 3-15,0-4 0 0,0 1 1 0,0 0 1 16,-1-3-1-16,1 3 0 0,0-1-2 0,0-1 1 16,0 1-4-16,0 3 3 0,0-3 0 0,-1 2-2 15,1-2 4-15,0-1-1 0,-1 2-2 16,0 0 2-16,1-1-2 0,0 2 1 0,-2 0-1 16,2 1 0-16,0 2-3 0,-1-3 3 0,1 2 0 15,-2 0 0-15,2-1 5 0,-1 2-3 16,1-3-1-16,0 3 1 0,-1-5-1 0,2 1-1 15,-1-1 1-15,0 0 0 0,0-1-3 0,0 0 4 16,0 2-2-16,0-2 0 0,0 0 3 0,0 1-1 16,0-3-1-16,0 1 1 0,0-1-5 0,0 0 3 15,0 3 0-15,0-3 0 0,0 1-1 0,0 0 2 16,0 3-2-16,0 2 0 0,0-2 7 16,0 3-6-16,0-2 1 0,-1 4 0 0,-2-2-3 15,1 2 2-15,-1-1 1 0,2 1-2 0,1-1 1 16,-1-1 0-16,0-3 1 0,1 1-1 15,0-2 4-15,0-1-3 0,0 2 0 0,-1-3 1 16,1 2-5-16,0-2 3 0,0 0 0 0,0 1 0 16,1 0 0-16,-1 1-1 0,0 1 0 0,0-1 0 15,0 3 3-15,1 0-3 0,-1 0 2 16,1 3 0-16,-1-2-4 0,0 2 4 0,0 0-2 16,0 1 0-16,0-1 2 0,0 2-2 0,0 2-1 15,0-2 2-15,0 0 0 0,0 0-1 0,0-2 2 16,0-3 1-16,0 1-5 0,0 0 3 0,1 0-1 15,1 2 0-15,-1-1 4 0,-1 2-3 16,2 1 0-16,-2-2 1 0,1 2-2 0,1 0 1 16,-2-2 0-16,1-2 1 0,-1 2 0 0,0-1-1 15,0 1 0-15,1 0-1 0,1 0 4 0,-2-1-2 16,0 1 0-16,0-2 1 0,1 4-2 16,-1-1 1-16,0-3 0 0,2 1 0 0,-2 1 1 15,0-3-2-15,1 3 2 0,-1-4 0 0,1-1 0 16,-1-1-1-16,0 2 0 0,1-4 2 0,-1 4-2 15,0-2 0-15,1-1 1 0,-1 3-1 16,0-5 0-16,0 4-1 0,0 0 1 0,0 0-2 16,0 1 1-16,0 0 1 0,0-1 0 0,0-2 2 15,0 6 1-15,0-2-2 0,0-1-1 16,0 2-1-16,0 0 4 0,0 3-2 0,-1 1 0 16,1-3 0-16,0 2-4 0,-1-2 5 0,1-2 0 15,-1 1 2-15,1-1 0 0,-1 0-4 16,1-1 1-16,0 3-2 0,0-1 5 0,-2 0-3 15,2-1 0-15,0 0-2 0,-1 2-4 0,1 1 6 0,-2-4 0 16,1 3 2-16,1-3 1 0,0 2-3 16,-1 0 0-16,-1 2-1 0,1 1 1 0,-1-1 1 15,1 0 0-15,-2 1-1 0,3-3-2 16,0 2 2-16,-1-1 0 0,0-3 2 0,1 5 4 16,-1-3-5-16,1-1-1 0,0 1-1 0,-1-2 0 15,1 0 2-15,0 0-1 0,-3-1 1 0,3 1-4 16,0-1 2-16,0-1 1 0,0-1 0 0,0 4 5 15,-2 1-6-15,2-1 3 0,0 1-4 0,0-2 3 16,0 2 1-16,-1-1-2 0,1 2 1 16,0 2-6-16,0 0 4 0,0 1 0 0,0 0 2 15,-1 0 1-15,1-1-2 0,0-2-1 0,0 2-2 16,0-1 1-16,0 1 2 0,0-1 2 16,0-1 1-16,0-1-3 0,1-1-2 0,0-2 2 15,-1 2 2-15,0-2 2 0,0 2-3 0,0-1-1 16,0 2-2-16,0 0-1 0,0 3 4 15,-1-3 0-15,1-2 3 0,0 0-2 0,0-1-3 16,0-1 2-16,0 3-2 0,0-2 6 0,0 4-4 16,0 2 0-16,-1-2-3 0,1 3 1 15,0-1 2-15,-1 0 1 0,0-1 1 0,0 2 0 16,1 2-2-16,-1-2-1 0,-1-1-1 0,2 3 3 16,-2-5 0-16,1 1-2 0,1 1 0 0,0-1-5 15,-1 0 3-15,0 0 1 0,0 3 2 0,0-1-1 16,-1 2 0-16,1-3 0 0,1 1-2 0,-2 0 5 15,2 0-5-15,-1-3 2 0,1 3-2 0,0 0-3 16,0-1 4-16,0-1 3 0,0 0 2 16,0-4-3-16,0 3 0 0,1-2-4 0,1 4 1 15,-2 0 2-15,1-1 0 0,-1-1 0 0,2 1 0 16,-1-2-5-16,0 1 5 0,0 2 1 16,-1-2 1-16,1 1 1 0,-1-2-3 0,0 1-2 15,0 0 0-15,0 0 3 0,0-1-3 16,0 2 3-16,0 1 0 0,0 0-4 0,-1 2 4 0,0-2 0 15,0-2 1-15,0 2 1 0,-1 1-2 16,1-1-3-16,-1-1-2 0,1 3 3 0,0 2-2 16,0 0 5-16,-3-3 0 0,2-3-7 0,2 1 6 15,0-2-3-15,0 1 1 0,0 1 3 0,-2-3-6 16,2 3 0-16,0 0 1 0,-1-2 1 0,1 1-1 16,0-2 5-16,0 1 0 0,0-3-5 0,0 1 7 15,0 2-6-15,0-2 1 0,0 3 4 16,-1-2-7-16,1 3 4 0,-1-3-2 0,1 1-1 15,-1 0 1-15,1-1 1 0,-1 1 4 0,1-3-5 16,-2 1 5-16,2 1-4 0,0 3-3 0,-1 1 6 16,-1-2-8-16,1 1 4 0,1-4 0 15,0-1-2-15,0 2 2 0,-1-1 2 0,1 2 2 16,-1-1-2-16,1 3 3 0,0-1-4 0,0 2-2 16,0-1 5-16,0-2-10 0,-1 1 8 15,0-1-1-15,1-3-3 0,0 2 6 0,-2-2-1 16,2 3-1-16,0-2 0 0,-1 2 3 0,1-2-4 15,0 3 0-15,0-1 3 0,0 0-9 16,0 0 8-16,-2-2-2 0,1 0-3 0,1-1 7 16,0-3-3-16,0 3 3 0,-1-3-1 0,1 4-1 15,-1-4-3-15,1 0-1 0,0 2 2 0,-1-2-1 16,1 1 1-16,-1-2 0 0,1 1-3 16,0-2 4-16,0 3-1 0,0 0 2 0,0 0 0 15,0 2-4-15,1-4 1 0,-1 3-2 0,0-2 3 16,0 0-1-16,0 2 1 0,0-1 1 0,1 0-4 15,-1 2 4-15,1 3-2 0,-1-1 0 0,0-1 5 16,0 2-6-16,-1 0 0 0,1-4 0 0,0 4-3 16,0-4 6-16,0 3-2 0,-1 0 2 15,1 2-2-15,0-1-1 0,0-3 2 0,0 2 1 16,0-3 2-16,-1 3-4 0,1-4 0 0,-2 0-1 16,2 3 0-16,0-5 2 0,-3 5 1 0,3-2 2 15,0-1-6-15,0 0 1 0,0-1 2 16,0 2-3-16,0-2 6 0,0 2-3 0,0 1-2 15,0 0 2-15,0 3-3 0,0-2 3 0,-1 3 0 16,1 0 2-16,0-1-4 0,-1 4 1 16,1 0 0-16,0 0-3 0,0-1 6 0,0 0-1 15,0 0-1-15,0 1 0 0,0 1-6 0,1-3 4 16,-1 0-1-16,0 1 2 0,0-3 1 16,0-1-5-16,0-1 4 0,0-3 0 0,1 0 2 0,-1 1 6 15,0 1-7-15,0 2 0 0,-1 3-1 16,1-3-1-16,0 0 3 0,0-1 1 0,0 0-1 15,0 0-5-15,0 1 3 0,-1-2-2 0,1 3 4 16,0-4 7-16,-1 3-9 0,0-2 0 0,0 1-2 16,1-1-4-16,-1 3 7 0,-3-1 1 0,3 0 1 15,-1 4-3-15,0-5 2 0,0 2-3 16,-1-3 3-16,2 0 5 0,1-3-8 0,-1 0 3 16,0 2-4-16,0-2-3 0,0 0 7 0,-1 1 0 15,0-1 0-15,0-1-1 0,1 1-1 16,1-1-1-16,0-1 2 0,-1-1 5 0,0 0-4 15,0-1 0-15,0 0-5 0,1-3-5 0,0 2 6 16,0 1 1-16,-2 3 4 0,1 0 1 0,1 1-4 16,-2 5-1-16,1-2 1 0,1 3 4 15,-1-2-2-15,-1 3 1 0,1-3-4 0,-1-3-7 16,2 0 10-16,-3 0-2 0,2-2 3 0,1-2 5 16,0 1-8-16,-1 0-1 0,1-2 0 0,0 2 2 15,-1-3 0-15,1 2 3 0,-1-1-4 16,0 0-6-16,1 2 8 0,-2-1-2 0,2 0 3 15,-3 1 6-15,2 0-8 0,1 0-2 0,-1-1 0 16,1 4 0-16,0-1 1 0,0 2 2 0,-1-2-3 16,0-1-5-16,0 2 5 0,-1-1 0 0,1 0 3 15,-1-1 2-15,2-2-4 0,0 1 1 16,-1 0-2-16,1 2 0 0,0-2 1 0,0 0 2 16,-1 0-2-16,1-1-2 0,0 1 3 0,-1 1-1 15,1 0 1-15,-1 2 3 0,0-3-3 16,1 2-3-16,-2 0 0 0,2-2 2 15,-1 1-1-15,-1 2 2 0,1-4 1 0,1 0-4 0,-1 0 3 16,1 2-3-16,-1-2 2 0,1 0 5 16,-1-3-5-16,1 1 2 0,-1 0-3 0,1 0-2 15,0 2 3-15,0-3 0 0,-2 1 2 0,2-3-2 16,0 2 0-16,0-1 0 0,0-1 1 0,0 2 2 16,-1-2-3-16,1 0 2 0,0 0-2 0,1 0-1 15,-1 1 2-15,0-1-1 0,0 0 3 16,-1-1-3-16,1 1 1 0,0 0 0 0,0 0-1 15,0 1 3-15,0-1-2 0,0 0 2 0,0 0-3 16,0-1-2-16,0 1 4 0,0 0-1 0,0 0 1 16,0 0 1-16,0 0-1 0,0 0-3 0,0 0 0 15,0 0 3-15,0 0-4 0,0-1 0 0,0 1-3 16,0-1-9-16,0 1-2 0,0-1-10 16,1 1-8-16,-1 0-19 0,0-1-30 0,0-2-51 15,0 2-89-15,2-2-279 0,-1-3-640 0,0-3-335 16</inkml:trace>
  <inkml:trace contextRef="#ctx0" brushRef="#br0" timeOffset="72281.2583">2192 12089 1 0,'0'-1'0'0,"-2"0"0"0,1-1 0 15,1-1 0-15,0 3 0 0,-1-2 0 16,1 2 211-16,0-1-3 0,0 1-17 0,0 0-12 16,0-1-21-16,0 1-20 0,0 0-17 0,0 0-10 15,0 0-7-15,1 0-7 0,-1 0-7 16,0 0-13-16,0 0-12 0,0 0-10 0,0 0-9 15,0 0-4-15,0 1-7 0,0-2-4 0,0 1-4 16,0 1-3-16,0-1 0 0,0 1-1 0,0-1 3 16,0 0 1-16,0 2 1 0,0-2 5 15,0 0-4-15,0 0 2 0,0 0 0 0,0 0-4 16,0 0-3-16,0 0-5 0,0 0-5 0,0 1-5 16,0-1-3-16,0 0-3 0,0 2-1 15,0-4 2-15,0 2-7 0,0 0-3 0,0 0-3 0,0 0-5 16,0 2 3-16,0-2 1 0,0 0-2 0,0 1-5 15,0-1-9-15,0 1-12 0,0-1-9 16,0 1 27-16,0 1 24 0,0 2 25 0,0 4 18 16,0-1-13-16,0 0-10 0,0 0-9 15,0-1-1-15,0 0-2 0,0 0 1 0,0 2 1 0,0-1 1 16,0 1 5-16,0-2-7 16,0 2 0-16,1-1-2 0,-1-1-4 0,0 2 5 15,2 1 0-15,-2-1 2 0,0 1 1 0,1 1-6 0,-1-1-1 16,0 1-2-16,0-2 1 0,0 3-2 15,0-2 4-15,0 1 1 0,0-1-3 0,-1 0 8 16,1 2-1-16,-2-2 0 0,2 2 3 0,-1 0-7 16,1-1-2-16,-1 1-2 0,1 0 0 15,-1 1-2-15,1-3 1 0,-1 1-2 0,1-1-1 16,0 2 3-16,-1-2-1 0,1 1 1 0,0 2 0 16,0-3-3-16,-2 2-1 0,4 0-1 0,-2 1 2 15,-2-2 1-15,2 3 1 0,0-4-1 0,0 4-5 16,0-2 5-16,0 2-2 0,2-4 4 15,-2 4 2-15,1-2-4 0,-1 0 0 0,1 1-1 16,-1-2-1-16,0 1 2 0,1 0 0 0,-1 0 1 16,0-1-4-16,1 3 4 0,-1-4-3 15,0 5 2-15,0-2 2 0,0 3-3 0,0-4 0 16,0 2-2-16,0 0 0 0,0 1 2 0,0-1 0 16,1-1 1-16,1 2-3 0,-2-1 4 0,1-1-2 15,2 1 1-15,-3 2 5 0,1-4-4 16,0 3 1-16,-1-3 0 0,1 3-1 0,-1-2 1 15,1 0 0-15,-1-1 0 0,0 0 0 0,0 1 0 16,0 1-2-16,0-2 1 0,0 2 0 0,-1-3-1 16,1 1 5-16,0-1-1 0,0 1 3 15,0-1-1-15,0 0 0 0,0-2 0 0,-1 0-3 16,1 3 1-16,0-4-3 0,0 3 0 0,0-1 3 16,0-3-2-16,0 0 1 0,0 2-2 0,1-2-1 15,-1 0 2-15,0 0-1 0,0 1 2 16,0-2-2-16,0 1 0 0,0 0-1 0,0 0 2 15,0-2 2-15,0-1-1 0,0-1 2 0,0-2 0 16,0 0 0-16,0 2 7 0,0-2 7 0,0-2 10 16,0 2 8-16,0 0 3 0,1-1 0 0,-1 1-1 15,3 0-1-15,-2-1-5 16,-1 0-9-16,0 1-10 0,0-2-22 0,2 2-29 0,-2-1-56 16,1 0-112-16,-1 0-172 0,2 0-453 0,2 1-783 15</inkml:trace>
  <inkml:trace contextRef="#ctx0" brushRef="#br0" timeOffset="74694.6259">2135 13332 1 0,'1'0'0'0,"-1"0"0"0,-1-2 0 16,2 2 0-16,-1 0 0 0,0 0 273 0,1 0 12 15,-1 0-49-15,0 0-53 0,1 0-38 16,-1 0-17-16,0 0-12 0,0 0-3 0,0 0-3 16,0 0-11-16,0 0-7 0,0 0-11 0,0 0-10 15,0 0-11-15,0 2-12 0,0-2-14 0,-1 1-12 16,1-1-8-16,0 1-8 0,0-1 2 0,0 1-1 16,0-1-1-16,0 2 5 0,0-2 0 15,0 0 5-15,0 0 6 0,0 0 5 0,1 0 2 16,-1 0 0-16,0 0 0 0,0 1-5 0,0-1 3 15,0 0 0-15,0 0-3 0,0-1 3 0,0 1-5 16,1 0-4-16,-1 0-3 0,0 0-7 0,0 0 1 16,0 1-4-16,0-1 0 0,0 0-2 15,0 0-3-15,0 0 1 0,0 0-2 0,0 0 4 16,3 0 11-16,0 2 6 0,0-1 8 0,-1 1 4 16,4-1-4-16,0-1-1 0,-1 1 2 0,1-1-2 15,0 0 4-15,-2 0-2 0,2-1-4 16,2 1 2-16,2-1-9 0,-1-1-4 0,-1 2-1 15,2-1-9-15,0-1 3 0,-1 2-1 0,-2-1 0 16,3-1 2-16,-1 1-1 0,-1 0 0 16,0 0-2-16,-2 1 3 0,2-2-4 0,0 2-1 15,-3 0 2-15,5 0-8 0,-3 0 5 0,-1 0-1 16,1 0-2-16,3-1 3 0,0 1-2 16,-1 0 2-16,1 0 0 0,0 0 2 0,1 0-3 15,3 1 1-15,-1-1 0 0,0 0-6 16,-1 0 5-16,4 0 2 0,-4 0-1 0,1 0 6 0,3 0-5 15,-4 2 1-15,1-2 1 0,0 1 2 16,1-1 1-16,-1 0-3 0,0 1 2 0,2-1-6 16,0 1 2-16,1 1 1 0,-4-2-2 0,6 0 6 15,-6 1-4-15,5-1-1 0,-3 0 1 0,4 2 2 16,-2-1-3-16,1-1 1 0,2 0 0 0,0 2-8 16,0-2 7-16,0 1 0 0,-1-1-2 0,2 1 7 15,-2 0-5-15,5 0-1 0,-3 0 2 16,0 2-4-16,-2-3 3 0,0 1-1 0,1 0 1 15,-2-1-3-15,0 1 1 0,1 0 3 0,-2-1-3 16,4 0 6-16,-3 2-4 0,5-1 1 0,-3 0 0 16,1 1-5-16,2 1 2 0,1-2 1 15,1 0 1-15,-2-2-3 0,3 2 3 0,-1 1 1 16,1-2-3-16,1 1 10 0,0 1-7 0,2-1 0 16,0 0 1-16,0 1-5 0,0 0 4 15,0-2-1-15,-1 0 0 0,0 0 0 0,2 2 0 16,3-1 1-16,0-1 0 0,0 2 4 15,0-1-3-15,1 0-1 0,-2-1 1 0,1 1-6 16,2-1 2-16,-1 0 2 0,1 0-1 16,2-2 4-16,0 2 0 0,0-1 0 0,1 1-1 0,-1 1 1 15,2-2-4-15,3 1-1 0,-2 0 3 0,1 0-6 16,-1 0 4-16,1 0 0 0,0 0-1 0,1-2 5 16,2 2-3-16,-3 0 2 0,0 0-1 0,-1 0 2 15,1-1-1-15,0 1-1 0,3-2 1 16,-1 2-3-16,-1 0 5 0,1-2-1 15,1 1-1-15,1-2 5 0,1 3-4 0,2-2 0 0,-2 1-1 16,1 1 0-16,3 0-2 0,1-2 1 0,-2 1 2 16,1-3-3-16,-4 3 1 0,6-1 0 15,-3 1-2-15,1-1 5 0,-1 1-3 0,0 0 0 16,-1-1-1-16,-1 3-3 0,3-3 1 16,-2 0 0-16,-1 1 2 0,4-1-2 0,-1 1 1 0,0-2 0 15,0 2 0-15,-1-2 3 0,1 1-3 16,2 1 1-16,0-1-1 0,-2 2-3 0,2-2 1 15,1-1 0-15,-1 2 2 0,0-4 1 0,1 3 1 16,0-1-2-16,4-1-2 0,-3 4 4 16,5-3-2-16,-3 1 0 0,2 1 3 0,-2 0-8 15,4-1 5-15,-1 2 0 0,-3 0 1 0,4-3 2 16,-6 3-1-16,5-2-1 0,-4 0-2 0,2 2 1 16,-1-1-1-16,3-1 1 0,-5 1 0 15,1 1-3-15,2-2 1 0,-3 1 0 0,-2 1-1 0,0-3 3 16,0 2-1-16,-1 1 1 0,0 0-1 15,-2 1 2-15,-2-1-2 0,2 0-1 0,1 0 3 16,1 1-4-16,0-1 2 0,-2 0-1 0,-1 0 0 16,-2-1 2-16,1 0 1 0,-2 1 0 0,3 0-2 15,-4 0 0-15,0 0 0 0,0-1-1 16,-3 0 2-16,-1 1-4 0,-1-1 4 0,1-1 0 16,-5 1-2-16,3-1 4 0,-5 0-2 0,7 0 1 15,-3 1-1-15,2 1-2 0,-1 0 2 16,-4-1-2-16,4-2 4 0,-3 1-4 0,2 1 2 15,-1-2 0-15,3 2-3 0,-3-2 4 0,3 0 0 16,-3 2-1-16,1-1 1 0,-1 2-2 0,3-2 0 16,-1 0 1-16,0 0 1 0,0-3 0 15,4 3 0-15,-1 0-1 0,1-1-1 0,1-1 4 16,3 3-2-16,-4-1 2 0,3 0 0 0,-3 1-4 16,6 0 1-16,-3-1-1 0,2-1 3 0,-1-1-1 15,3 2-1-15,-3-1 2 0,6 1-3 16,-2 1 1-16,2-2 0 0,1 3-1 0,1-2 3 15,3 2-4-15,0-1 1 0,0 1 0 0,0-2 0 16,2-1 4-16,-3 0-3 0,4 2 0 16,-1-1-2-16,1-1 0 0,1 2 2 0,-1-1 1 0,4-1 1 15,0 2-2-15,1-1 2 0,1 0-3 16,-1 0 2-16,0-1 2 0,-2 2-2 0,0 0 1 16,1-2-2-16,-2 3-3 0,-2-1 4 0,0 1-3 15,-1 0 4-15,2 1-2 0,-1-1-2 16,-1 1 2-16,2 1-2 0,-4-4 4 0,-1 4-2 15,2 0 0-15,-2-1-2 0,-2 3-1 0,1-3 1 16,-6 1 0-16,2-1 3 0,-2 0 0 0,-3 1-2 16,2-1 0-16,1 0 0 0,-3-1 1 15,3 0 0-15,-5 1 2 0,0-2 0 0,0 2-3 16,-3-1 2-16,5-1 0 0,-7 0 1 0,2 0 1 16,1-1-3-16,-2 1 0 0,2 0-2 0,1-1 0 15,-2 1 1-15,-2 1 2 0,1 0-1 0,2 0-2 16,-1-2 0-16,0 0 0 0,1 2 1 15,-2-1 3-15,-3 1-2 0,-1 0 0 0,-1 0-2 16,2 0-1-16,-4 0 2 0,-3 0 1 0,-4 0 0 16,2 1-4-16,-5-2 2 0,-2 1 1 0,-2-1 2 15,0 0 2-15,-4-1-1 0,-1 1 1 0,0-2-1 16,-3 2 3-16,-2-1 3 0,0 0-1 16,0 2 2-16,-2 0-4 0,2-3-1 15,-1 2 1-15,-4-1-1 0,3-2 3 0,-4 2-3 0,2 1 1 16,-1 0-2-16,-2 1-1 0,0-2 2 15,-1 2 0-15,0 0 1 0,0 2-3 0,0-2-1 16,0 0-2-16,0 0 0 0,-1-2 5 0,1 2-5 16,0 0 1-16,0 0-3 0,0 0-4 0,-1 2 5 15,1-2 0-15,0 0 0 0,0 1 2 16,0-1-4-16,0-1-2 0,0 1 0 0,0 0 2 16,-2 0 0-16,2 0-1 0,0 0-2 0,0 0-8 15,0 0 3-15,0 0-12 0,-1 1-8 16,1 1-12-16,-3 3-34 0,2 1-62 0,-1 1-173 15,-4 4-782-15,-3-7-649 0</inkml:trace>
  <inkml:trace contextRef="#ctx0" brushRef="#br0" timeOffset="79727.4317">13916 13161 1 0,'1'0'0'16,"-1"-2"0"-16,0 2 0 0,0-1 0 0,0 1 0 16,0 0 0-16,0 0 0 0,0 0 0 0,0 0 0 15,0 0 0-15,0 0 0 0,0 0 0 0,0 0 0 16,0 0 0-16,-1 0 0 0,1 0 0 15,0-1 47-15,0 1 49 0,0 0-4 0,0 0-5 16,-1 0 2-16,1 1 0 0,-2-1-10 16,2 0-9-16,0 0-7 0,0 0-9 0,0 1 3 15,0-1 8-15,0 0 4 0,0 0 7 0,0 0 5 16,0 0 5-16,0 0 4 0,2 0 4 0,-2 0-2 16,0 0-4-16,0 0-4 0,0 0-4 0,0 0 0 15,0 0-2-15,0 0-8 0,0 0-6 16,0 0-8-16,0 0-7 0,0 2-2 15,0-2-1-15,0 0-7 0,0 0-3 0,0 0-3 0,0 0-9 16,1 1-2-16,-1-1-7 0,0 0-4 16,0 0-2-16,0 0-1 0,0 0 1 0,1 0 2 15,-1 0 4-15,0 0 2 0,0 0 2 0,0 0 8 16,1 0 4-16,-1 0 9 0,0 0 5 0,0 0 3 16,0 0-2-16,0 0-3 0,0 0-7 15,0 0-7-15,0 0-7 0,0 0-5 0,0 0-6 0,0 0-5 16,0 0-6-16,0 0 0 0,0 2-2 15,0-4-2-15,0 4 0 0,1-2 2 0,-1 0 4 16,1 1 2-16,2-1 4 0,1 1 0 16,3-1-2-16,-3 0 2 0,3 0 0 0,-3 0 2 15,3 0 2-15,-3 0-1 0,4 0 0 0,0-1-2 16,-4 1 0-16,4 1 1 0,-1-2-1 0,-1 1-1 16,2 0-1-16,0-1 0 0,-2 1-2 15,1 0 1-15,1 0 2 0,-4 0-3 0,3 0 2 16,4 0-1-16,-4 0-2 0,-2 0 4 15,3 0-3-15,0 0 2 0,-1 0-1 0,-1-2 1 0,2 2-2 16,-4 0 1-16,4 0 2 0,0 0-4 0,-3 0 3 16,3 0-1-16,2-1-4 0,-1 1 3 15,0 0-1-15,0 0 2 0,2 0-1 0,-2-2 0 16,-1 2-2-16,4 0 0 0,-2 0 1 0,0 2-2 16,2-2 2-16,-1 0 0 0,3 1 0 15,1-1 0-15,-3 0-2 0,1 2 1 0,-1-1 0 16,1-1 0-16,-3 1 0 0,2 1-2 0,0-1 3 15,-1 0-2-15,6 0 4 0,-5-1 1 0,0 0-2 16,6 2 5-16,-5-2-3 0,5 0 2 0,-1 0 0 16,-2 0-1-16,4 0 0 0,-4 0-3 15,1 2 0-15,2-1-2 0,-1-1 2 0,-2 0 0 16,3 1-2-16,-3-1 3 0,3 0-1 16,0 0 1-16,-3 1 2 0,3-2-1 0,-1 1-2 15,1 0-2-15,-2 1 0 0,3-1 0 0,-5 1 0 16,4-1 2-16,-2-1-3 0,-2 1 1 0,3 0 1 15,-2 0-2-15,0 1 2 0,-1-1-1 16,-1 0-1-16,3 0 0 0,-2 0 0 0,2 1-1 16,-4-1 2-16,5-1 0 0,-3 1-1 0,2 0 2 15,-2 0-2-15,4 0-1 0,-5 0 3 0,5-1-4 16,-6 1 1-16,5 0 0 0,-3-1 1 0,-1 1 0 16,4 0 1-16,0 0 2 0,-3-1-2 0,5 0 3 15,-2-1-3-15,0 2 0 0,1-3 1 0,2 3-3 16,1-1 2-16,-2 0-1 0,3 1-1 15,-1-2 3-15,5 1-2 0,-5 1 2 0,2-1-1 16,3-1 1-16,-3 2-1 0,0 0 0 0,3-1 1 16,-1 1-4-16,4-2 4 0,-3 1-3 0,0 1 1 15,2-1 2-15,0 1-2 0,-2 0 2 16,2-2-1-16,4 1 1 0,-1 1-2 0,3-1-1 16,-3 1 1-16,0 0-3 0,0-1 3 15,0 1 1-15,0-1-2 0,2 1 4 0,-2-1-2 16,2 1-1-16,1-3 1 0,-2 2 0 0,-1 0-3 15,0 1 1-15,-1 0 1 0,2 0-7 0,-1 0 8 16,0-1-1-16,-1 1-3 0,1 0 8 0,0 0-6 16,-1 0 1-16,1 0 1 0,2 0-2 0,0 0-1 15,0 1 0-15,-3-1 1 0,1 0 2 16,-1 0-1-16,-1 0 0 0,1 0-1 0,1 0 0 16,0 0 1-16,0 1 0 0,2-1 1 0,0 0-3 15,0 0 1-15,-2 0 0 0,1 0 0 16,0 0 0-16,0 0 2 0,-1 0 0 0,2 0-1 15,0 0 5-15,-1 0-3 0,1 0-2 0,2 0 3 16,1 1-9-16,3-2 8 0,-1 2-2 0,-1-1 0 16,1 0-1-16,0 3 2 0,-1-3 1 0,0 0-2 15,3-3 6-15,0 3-6 0,-1 0-1 0,-2 0 2 16,3 0-6-16,-2-1 4 0,2 1 1 16,2 0-2-16,-3 0 1 0,0 1 2 0,0-1-2 15,2 0 0-15,0 0 5 0,-2 0-7 0,0 0 1 16,-1 0 3-16,0 3-8 0,-2-2 7 15,1-1 0-15,2 0-3 0,-1 0 5 0,-3 0-3 16,1 0 2-16,0-1-2 0,-2 1 4 0,0 0-5 16,0 0-2-16,-3 0 4 0,1 0-4 0,1 0 1 15,-2 0 2-15,-3 0-1 0,5-3 4 0,0 3 0 16,0-1-2 0,-3 0 0-16,2 0 0 0,-1 1-1 0,0-1-3 0,-1-1 4 0,1 1-6 15,0 0 6-15,2 0 0 0,-2 0-2 0,1-1 7 16,-1 1-7-16,-2 0 2 0,0 1-2 15,-1-1-3-15,2 1 4 0,-1-2-3 0,-2 2 5 16,-1 0-7-16,1-1 5 0,1 1 2 0,-3-1-4 16,3 0 9-16,-1-1-8 0,0 0 2 15,3 1 0-15,3 1-4 0,-1-1 2 0,-1-1-2 16,1 1 2-16,0 1-2 0,0-2 2 0,-1 1 2 16,3 0-2-16,-1-1 9 0,1 1-7 0,-2 1-2 15,1-1 2-15,-2 1 0 0,-1-1-2 16,-3 0-1-16,2 0 1 0,2-1-4 0,-5 1 4 15,1 0 1-15,1 0-1 0,-2-1 6 0,0 2-5 0,1 0-1 16,0 0 2-16,3 0-9 16,1-2 7-16,-1 2 0 0,2 0-2 0,1-1 3 0,-4 1 0 15,4 1 1-15,-2 1-2 0,1-2 5 0,3 2-5 16,-4-1 0-16,0-1 2 0,-1 1-11 16,-4 0 6-16,3-1-1 0,0 0 0 0,-2-1 8 15,3 0-4-15,1 0 1 0,2 1-1 0,-2 0 0 16,1 0-1-16,0-2 2 0,5 2 1 0,-1 0-7 15,2-2 5-15,2 1 0 0,-1 0-1 16,-1-2 4-16,-1 3-3 0,2-1 1 0,0 0 0 16,-1 1 1-16,1 0-3 0,-3-1-1 0,-1 1 1 15,1 0-2-15,0-1 2 0,-1 1 2 0,-1 0-2 16,2 0 7-16,-3 0-5 0,3 0 1 16,-3 1-1-16,1 0-4 0,5 0 2 0,-2-1 0 15,-3 0 1-15,0-1 0 0,0 1 0 16,-2 0 1-16,-2-1-1 0,1 0 3 0,1-1-2 15,-2 2 0-15,0-1 1 0,1 2-4 0,0-1 2 0,-1 0-2 16,-1 0 2-16,0-1-2 0,0 1 1 16,-3 0 4-16,3 0-4 0,-1 1 4 0,-4-1-2 15,4 2-1-15,-5-1 1 0,6 0-4 0,-1-1 3 16,-2 1-1-16,4-1 1 0,0 0 0 0,0 1 0 16,0 1 2-16,1-2-1 0,-1 1 2 15,0 0-2-15,-1 0 0 0,-2 1-1 0,-1 0-2 16,3-1 2-16,0-1-2 0,-5 1 0 0,4-2 2 15,-4 1-1-15,4 1 1 0,-1 0 0 16,-3 1 3-16,4-2-2 0,-5 1-1 0,4 0 3 16,-5 0-5-16,1-1 2 0,2 0 0 0,-3 1 0 15,-1-1 3-15,1 0-2 0,4 1 0 16,-1 1 1-16,2-1-4 0,-3 0 3 16,3 1-1-16,-3-2 1 0,4 1-1 0,-5 2 0 0,4-2 0 15,-5 1-2-15,4 0 6 0,-3-1-3 0,0 0 0 16,3 0 0-16,-4 1-2 0,1 0 1 15,-1 1 0-15,3-2 1 0,-5 0-2 0,1 1 1 0,-2 0 0 16,3 0-2-16,-3-2 4 0,1 2-1 16,-3 1 1-16,1-2-1 0,-2 1-1 0,-1-2 0 15,1 1-1-15,-3-1 3 0,-2-1 0 0,-1 1-1 16,1-1 3-16,-1 0-3 0,-1 0 4 16,-1-2-2-16,2 3-1 0,0-1 1 0,-3 2-5 15,0-2 3-15,1 0-1 0,-4 0 1 0,2-2 1 16,-2 3 0-16,4-1-1 0,-4 0-1 0,1 1 0 15,0-1 1-15,1 1 0 0,1-1 1 0,3 2-4 16,-4-1 1-16,2 0 0 0,0-1 1 16,0-2 2-16,-4 3-2 0,2 0 2 0,-2 0-3 15,-3 0-1-15,3 0 1 0,-2 0 1 0,0 0 3 16,0 0-2-16,-2 0-1 0,1 1 0 16,-1-1-2-16,0-2 3 0,0 2 0 0,1 0 1 15,-1 0-2-15,0 1 0 0,0-1 0 0,0 0 0 16,0 0 1-16,0 0 0 0,0 0-2 0,0 0 0 15,0 0 1-15,0-1 3 0,0 1-1 16,0 0 2-16,0 0-3 0,-1 1-1 0,1-2 1 0,-1 1 1 16,1 0 2-16,0 0 0 0,0 0-1 0,0 0-2 15,0 1 0-15,0-1 0 0,0 0 3 16,0 0 1-16,0-1-1 0,-2 2-1 0,2-1 0 16,0 0-1-16,-1 0 3 0,1-1 0 15,-1 1-4-15,1-1 1 0,-1 1-4 0,1-2 0 16,-1 2 1-16,1 0-1 0,0 0-1 0,0 2-5 15,0-2-2-15,0 0-8 0,-3-2-9 0,3 2-18 16,-1 0-24-16,-2 2-43 0,-6 0-86 0,-5 2-234 16,-5 1-696-16,-7-7-556 0</inkml:trace>
  <inkml:trace contextRef="#ctx0" brushRef="#br0" timeOffset="83206.4544">2982 13276 1 0,'0'-1'0'16,"0"-1"0"-16,-1 1 0 0,1 0 0 0,0-2 0 16,1 1 0-16,-1 1 34 0,0 0 105 15,0-1 10-15,2 1 31 0,-1-1-15 0,0 1 1 16,1-3-12-16,-2 2-13 0,1 0 11 0,0-2 16 16,-1 1-9-16,1 0-1 0,-1 1-10 0,0 1-28 15,0-2-5-15,0 2-12 0,0-2-17 0,0 3-9 16,0-1-5-16,0 0-12 0,0 1-1 0,1-1-4 15,-1 1-1-15,0-2-7 0,0 2 1 16,0 0-2-16,0 0-1 0,0 0 5 0,0 0 0 16,0 0-1-16,0-1-5 0,2 1-2 0,-2 0-6 15,0 0-3-15,0-1 1 0,0 1-8 16,0-1-1-16,1 0-2 0,-1-2-7 0,0 3 5 16,1-2-2-16,-1 1-3 0,0 0 0 0,0-1-4 15,0 2-1-15,0-1 2 0,0-1 1 0,0 2-2 16,0-1 1-16,2 1-3 0,-2-1-3 15,0 1 2-15,1 0 1 0,-1 0-1 0,0 0 0 16,0 0-2-16,0 0-3 0,0 0 0 0,0 1 4 16,0-1-5-16,0 0 2 0,0 0-4 15,0 0-2-15,0 1 2 0,0-1 0 0,0 0 0 16,0 0 1-16,0 0-2 0,0 0-3 0,-1 2 0 16,1-1-1-16,0-1-1 0,0 0 3 0,0 0-3 15,-2 0-5-15,2 0 5 0,0 2 1 16,2-1 2-16,-2 2 7 0,0 0-5 0,1 0 1 0,0 1-2 15,1 0 1-15,-2 2 1 0,4 1 1 0,-1 0-1 16,-2-1-4-16,1 2 4 0,-1 1-1 16,2 0 2-16,-1 2 3 0,0-3-5 0,0 5 1 15,-1-2-2-15,2 0 0 0,0 2 1 16,-2-4 1-16,0 3-1 0,0-2 0 0,-1 1 2 16,4-1-2-16,-3 2 4 0,1-1 2 0,-1-1-4 15,0 1 2-15,0 1-1 0,0-2-1 16,-1 1 0-16,0-1 1 0,2 0-2 0,-2-1-1 0,0 1 3 15,0-1-2-15,0 2 1 0,0 0 2 16,0-3-4-16,0 0 0 0,-2 0-1 16,4 0-1-16,-2-1 2 0,0 0 2 0,0 0 1 15,0-2-3-15,0 1 2 0,0-2-3 0,0 0 2 16,1 2 1-16,-1-2-2 0,0-1 0 0,0 1 0 16,0-1-2-16,0 2 2 0,3-1 1 0,-3 0 0 15,0-1 0-15,0 1 1 0,0-1-2 16,0 1 1-16,0 0 1 0,0-1-3 0,0 0 2 0,0 0-1 15,-3 0 0-15,3 1 1 0,0-2 0 0,0 1 2 16,-1 0-2-16,1-3 2 0,0 1-3 16,0 1 2-16,0-2 2 0,0 0-4 0,0 0 5 15,0 0-1-15,0 0 0 0,0 0 6 0,0 0-1 16,0-2 4-16,0 2 1 0,0-1 1 16,0 1 0-16,1 0 0 0,-1-2 0 0,0 2-2 15,0 0 2-15,0-1-4 16,0-2-6-16,3 1-6 0,-3 0-13 0,1-2-15 0,-1 1-27 0,0 2-44 15,0-2-74-15,1 2-142 0,0 1-454 16,0 0-900-16</inkml:trace>
  <inkml:trace contextRef="#ctx0" brushRef="#br0" timeOffset="84063.6649">2853 14011 1 0,'-3'-2'263'16,"3"0"141"-16,-3-2-64 0,1 2-31 0,0-1-39 15,1 3-43-15,-2-2-40 0,3 1-38 0,-1 1-35 16,0-2-16-16,-1 2-18 0,2 0-8 0,-2 0-3 16,2 0-2-16,0 0 3 0,0 0-8 0,0 0-3 15,0 0-5-15,2 0-7 0,-2 0 1 16,0 0-5-16,2-1-4 0,-2 1-8 0,1-1-4 16,0-1-6-16,0-1-8 0,2 1 2 0,1-3-7 15,0 3-1-15,3-2 1 0,-1 1-5 16,3-1 3-16,3 2-2 0,0-1-2 0,-2 1-1 15,1 2 0-15,0 0-2 0,-3 0-2 16,0 3 2-16,-2-1-4 0,1 2 3 0,0 0 2 16,-1 3-2-16,2 0 2 0,-3 0-1 0,0 1-1 15,-2 3 1-15,0-2 1 0,0 2 1 0,-3 1 0 16,-2 2 5-16,0-1-4 0,-2 3 0 16,-2 0 2-16,0 0-8 0,-4-2 9 0,-1 0-1 15,-1-1-3-15,0-2 7 0,0 1-6 0,-1-2 3 16,1 0-1-16,0 1-1 0,-2 0 1 0,4-4-1 15,0 0 2-15,2-3-3 0,1 0 2 16,2 0-3-16,1-3 0 0,2 0 2 0,1-1-3 16,1 1 2-16,0-1-2 0,0 0-2 0,1 0 2 15,1-1 0-15,0 1 5 0,0-1 2 0,7 0 5 16,3-2 0-16,6-2-2 0,6-1 0 16,4 1-6-16,2-1 2 0,1-1-1 15,-2 2-2-15,-1 0 3 0,-4 1-2 0,0 0 3 0,1 1-3 0,-3-2 2 16,-3 3-1-16,0 1-3 0,0-2 2 15,-5 2-1-15,0-1-1 0,-3 2 2 0,-5 0-1 16,0-1 2-16,-4 1 1 0,-2 0 5 16,0 0 3-16,0 0 0 0,0 0 2 0,-1 1-5 15,1-1 2-15,-1 0 0 0,1 0-2 0,-2 0 0 16,2 3-5-16,-1-3-1 0,0 0-1 16,1-1-1-16,-2-1 0 0,2 2-3 0,0 0-2 15,-1 2-13-15,0-2-25 0,-1 1-44 0,-1-1-77 16,0 0-145-16,2 0-423 0,1 0-909 0</inkml:trace>
  <inkml:trace contextRef="#ctx0" brushRef="#br0" timeOffset="85168.2864">4112 13441 1 0,'0'-2'0'0,"0"-1"292"16,0-1 111-16,0 1-32 0,0 0-38 15,0 0-34-15,0 1-44 0,0 1-57 0,1-1-41 0,-1 0-32 16,1 0-17-16,-1 0-11 0,0 2-4 0,0 0-12 16,2 0-9-16,-2 0-5 0,0-3-8 0,0 3-4 15,-2 0-4-15,2-1-3 0,0 1-3 0,0 0-5 16,2-1-2-16,-2 1-6 0,0 0-3 15,0 0-3-15,0 1-5 0,0 0 0 0,-2-1-3 16,2 0-1-16,0 0-1 0,0 0-2 16,0 0 0-16,-1 0-2 0,1-1 5 0,0 1-2 15,-1 0-2-15,1 1-1 0,0-1-6 0,0 0-1 16,0 0-2-16,0 0 1 0,0 0 0 0,0 0-1 16,0 0-1-16,0 0-2 0,0 0 1 15,0 0-1-15,1 0 0 0,-1 3 2 0,0-3-5 16,0 2-2-16,-1-1-2 0,1 0 2 0,0-1 2 15,-2 5 2-15,2 1 3 0,0 3-2 0,0 0 0 16,0 1 0-16,0 3 0 0,0-1 1 0,0 4-1 16,0-1 0-16,0 0 0 0,0 2 0 15,0-2 2-15,0 0 0 0,0 1 0 0,0 0-2 16,0-2 0-16,0 2 0 0,0-3 0 0,0 2 3 16,0-1-2-16,0-2-1 0,0 0 1 0,0-3-2 15,0-1 4-15,0-1-2 0,2 0 3 0,-2 0-3 16,1 0-1-16,0-3 1 0,-1-2 0 15,2 1 2-15,-2-2 0 0,0-1-1 0,0 0 0 16,0 0 2-16,0-1 5 0,0 1 4 0,0 0 4 16,0 0 3-16,0 1 0 0,0-2 6 0,0-1 0 15,0 1-1-15,0-3-7 0,-2-2-8 16,1-1-4-16,0-1-4 0,1-5 4 0,-2 1-2 16,2-2-1-16,0 0 0 0,0-1-4 15,0-2 1-15,0-3 0 0,0 3 2 0,0-4 0 16,0 2 0-16,0 1-1 0,-2-1-2 0,2 0 3 0,0 4 0 15,-1-2 0-15,1 4 0 0,0 0-5 16,-1 2 3-16,1-2 0 0,0 2 0 0,-3 1 5 16,3 2-4-16,0 0 0 0,0 0-2 15,0 1 4-15,0 1-2 0,0 2 2 0,0-1-1 16,0 3-4-16,3-2 2 0,-3 1-1 0,0 0 1 16,0-1 1-16,0 1-2 0,0 0 2 0,1 2-2 15,-1-1 3-15,0 1-2 0,1 1 0 16,-1 0 0-16,0 1-4 0,0-2 4 0,-1 1-3 0,1 0 2 15,0-1 2-15,0 1-1 0,0 0 0 16,0 0-3-16,0 0 2 0,0 1-3 0,0-1-1 16,0 0 0-16,0 1-5 0,-1-1 0 0,1 0-5 15,0 0-1-15,0 0 2 0,0 3-5 16,1 3-11-16,-1-2-19 0,1 5-20 16,-1 0-31-16,2-1-34 0,-2 2-59 0,0 3-100 0,0 2-211 15,0 0-494-15,0 2-363 0</inkml:trace>
  <inkml:trace contextRef="#ctx0" brushRef="#br0" timeOffset="86150.3401">3996 14029 993 0,'-2'-3'398'16,"0"-2"-57"-16,1 2-77 0,0-1-46 0,1 2-34 15,0 1-39-15,0-1-38 0,0 1-25 16,0 1-25-16,0 1-19 0,0-1-15 0,0 0-14 16,0 2 2-16,0-2-2 0,0 0-1 0,0 0-1 15,0 0-6-15,0 1-5 0,0 0 1 0,0 1 2 16,0 2 2-16,0 0 2 0,0 0 2 16,1 5-5-16,-1-4 5 0,0 4 0 0,-1 1 3 15,0-1 7-15,1 4-6 0,-4-2 1 0,2 2-1 16,-2 0-4-16,1 0 4 0,0-2 0 15,-1 1-2-15,1-2-2 0,-1 1 2 0,2-3-3 0,-2 1 2 16,2 0 1-16,-1-2-3 0,1 0-2 16,1 0 0-16,-2-2 1 0,2 1 2 0,0-3 2 15,-1 1 0-15,1-3-1 0,0 0 2 16,1 1-2-16,-1-2 4 0,1 1 2 0,0-1-4 0,0 0 0 16,0 0 1-16,0-1 1 0,0 1 4 15,1 0 0-15,-1 0-2 0,0 0-3 0,0 0-3 16,0 0-3-16,1 0-3 0,-1 0 2 15,0 0-7-15,1 0-1 0,-1 0-3 0,2 0 1 16,0 1 4-16,1 0 5 0,0 0 2 0,5 2-3 16,-3-2 0-16,1 1 0 0,4-1 2 0,1 1 4 15,0-1-2-15,2-1 1 0,2-1-2 16,-1 1-1-16,-1-2 6 0,1 0-2 0,-1 0 2 16,-1-2-2-16,2 0-2 0,-2 1 0 0,-1-1 2 15,0 0 1-15,1-2 2 0,-2 1 2 0,-2-2-2 16,0 1 4-16,-2-1 4 0,-1 1 2 15,0-2 2-15,-1 1-1 0,-1 1-4 0,0-3-1 0,-2 2-1 16,0 0 6-16,-1 0-5 0,0 0 1 16,0 0-1-16,-1-1-8 0,1 2 6 0,-1 1 1 15,-1-1 2-15,1-1 5 0,-1 4-6 16,1-1 0-16,1 0 0 0,-2 3-1 0,1-2 3 0,0 2 2 16,0-2-3-16,-1 0-4 0,2 3 2 15,-1-1-4-15,2 1 0 0,-1 0 1 0,0 0-9 16,-1 0-3-16,1 0-3 0,0 1-4 0,0 1 4 15,1-1 1-15,-1 3-1 0,0-1-1 16,0 2 5-16,2 2-2 0,-1 4 2 0,0 0 5 16,0-1-4-16,1 3-2 0,-2-1 0 0,1 2-1 15,-1 3 1-15,0-2 3 0,0 2-1 0,-1 1-3 16,1-1 4-16,0 1-4 0,0-1 3 16,0 0 2-16,0-3-3 0,0-3 1 0,-2 2-3 15,2-3 2-15,0 2 0 0,0-3 2 0,-1-1 0 16,1-1-4-16,0-2 4 0,0-2-3 0,0 1 1 15,0-1 3-15,0-2-4 0,0-1 2 16,0 2-3-16,0-2 0 0,1 0 1 0,-1 0 1 16,0-2 2-16,0 2-3 0,0-1-2 0,0 1-3 15,2-1-7-15,-2-1-13 0,0-3-14 0,1 0-20 16,-1-2-41-16,3 0-55 0,0 1-111 0,-1 0-368 16,2-2-970-16</inkml:trace>
  <inkml:trace contextRef="#ctx0" brushRef="#br0" timeOffset="87106.6567">5171 13455 1 0,'0'-2'0'0,"2"-3"0"0,-2 1 0 0,0 0 0 15,0 0 35-15,1 0 195 0,-1-1-1 0,0 1 0 16,0 1 6-16,0-1 2 0,0 0-12 0,-1-1-1 16,1 1-14-16,-2 1-24 0,2 1-19 15,0-1-28-15,-1-1-25 0,1 0-15 0,-1 1-11 16,0-1-6-16,1 3-8 0,0-1-3 0,-1 0-10 15,1 1-7-15,-2 0-8 0,2 0-6 16,0 1-4-16,-2 0-2 0,2 0-4 0,0 0-3 16,0 0-4-16,0 0-3 0,0 0-1 0,0 0-2 15,0 0-5-15,0 0-1 0,0 0-6 0,0 1-2 16,-2-1 0-16,2 0-3 0,2 1 0 0,-2-1-2 16,0 1 2-16,0 3-1 0,-2-1 5 0,2 4 3 15,0-1-3-15,0 0 5 0,-1 2-3 16,1 2 1-16,0-1 4 0,-2 2 0 15,2 0 4-15,-1 1 0 0,1 1 0 0,0 2 0 0,-1-2-2 16,1 4 4-16,-2-1-5 0,2 3 3 0,0-3-5 16,-1 1-4-16,0 3 3 0,-1-5-4 15,1 4 3-15,0 1-3 0,0-2 1 0,1 3-3 16,-1-4 0-16,1 2 3 0,-2 1-3 0,1-2 4 16,0-3-3-16,1-1-2 0,0 0 3 15,-2-2-1-15,4-1 1 0,-2-1 1 0,0 0-3 0,0 1 0 16,0-3 1-16,1 2 2 0,-1-3-4 15,0-2 3-15,1 1-2 0,-1 1 1 16,0-4 0-16,0 1-1 0,0-1 2 0,0-1-2 0,2 0 0 16,-2-1 0-16,0-1-2 0,0 2 4 15,0-1-3-15,0 2 5 0,0-3-1 0,0-3-1 16,0 3 5-16,0 0 0 0,0 0 3 0,0 0 0 16,0-1-1-16,0-1 0 0,0 2-3 0,0 0 2 15,0 0-5-15,0 0 3 0,0 0-3 16,1 0-5-16,-1 0 3 0,0 0-6 0,0 0 0 15,0 0-3-15,0 0-13 0,0 0-15 0,0-1-27 16,0 1-17-16,0 1-35 0,1 5-52 0,0-2-87 16,-1 3-191-16,3 0-561 0,-3 2-606 0</inkml:trace>
  <inkml:trace contextRef="#ctx0" brushRef="#br0" timeOffset="87764.5237">5213 14132 204 0,'0'-2'732'0,"0"1"-301"15,1-1-103-15,0-2-41 0,-1 4-48 0,2-1-30 16,-2 1-59-16,-2 1-38 0,2-1-40 15,-1 2-26-15,1 0-17 0,-1-2-5 0,1 1-5 16,0-1-5-16,0 0 0 0,-2 1-5 0,1 0 1 16,0-1 3-16,0 4 0 0,-4-1 2 0,1 0-2 15,2 1 1-15,-2-1 1 0,-1 2 3 16,1 0-1-16,-1 1-1 0,3-1 2 0,-5 3-5 16,4-1 2-16,-4 1 0 0,1 2-6 15,1 0 6-15,2 1-2 0,-4 0 1 0,4 1 1 0,-4 1-2 16,3 3 0-16,-3-2-5 0,2 1 3 15,0 1-5-15,3-1 1 0,-2 1 1 0,0 2-3 16,2-5 2-16,-1 2-3 0,2-1-1 16,1-1 3-16,-1 3-4 0,1-3 3 0,1 0-4 15,2-1 3-15,-2 1-2 0,2-2 1 0,1 1 2 16,0-4-4-16,1 2 6 0,0-4-2 0,4 0 3 16,-2-2 4-16,2-1-1 0,1-1 5 0,3 1-3 15,0-2-1-15,2-2-1 0,0-3-2 0,2 1 1 16,-3 0-4-16,1-2 4 0,-1-2-2 15,-3-3 1-15,0 0 5 0,1-2-4 0,-3 1 2 16,0 0-2-16,-2 2-1 0,1 0 1 0,-4-4-3 16,-2 6 2-16,1-2-4 0,-1 0 3 0,-2 4-1 15,0 0-3-15,-2-4 6 0,0 5-3 16,0-2-1-16,1 1-2 0,-5 0-3 0,2 2-1 16,-3-1 0-16,2 1 0 0,-2 0-2 0,1 1 1 15,-2 2-1-15,0 0-2 0,-1-1 6 16,-1 2-3-16,1 0 0 0,-2 2 1 0,1 1-3 15,0 0 2-15,-1-1-1 0,-2 4 2 0,3-2-3 16,-1 0 1-16,3 2-1 0,0 1-4 16,-2-2 6-16,4 3-5 0,1 0-4 0,-2-1-13 15,4 1-28-15,0-2-28 0,1 0-48 0,0-2-65 16,2 2-89-16,2-1-198 0,0 0-500 0,1-3-346 16</inkml:trace>
  <inkml:trace contextRef="#ctx0" brushRef="#br0" timeOffset="88668.6928">6154 13400 1 0,'0'-2'0'0,"0"-3"0"0,0-3 125 16,0 3 243-16,-1 2-30 0,1-1-39 15,-2 0-22-15,0 1-31 0,1 1-24 0,-2-2-28 16,1 3-30-16,2 0-19 0,-1 0-20 0,1-2-15 15,-1 2-19-15,0 0-7 0,1-1-8 0,0 2-9 16,-2-2-4-16,4 2-18 0,-2 0-13 0,0 2-12 16,0-2-9-16,0 1-9 0,0-1-4 15,0 1-2-15,0 0-5 0,1 0 6 0,-1 2 4 16,1 0 0-16,0 3 8 0,-1-1-2 0,2 1 2 16,-1 1 5-16,1 2 0 0,-2-1 5 15,1 3 4-15,-1-1 3 0,0 0 3 0,0 3-3 16,-1 2-1-16,-1-1-4 0,1 2-1 0,-1-1-2 15,1 3 0-15,-1 0-1 0,-3 1-4 16,4-3 0-16,0 3-1 0,-1 1 2 16,-1-3 1-16,1 2-3 0,1-1 0 0,0 0-5 0,0 0 0 15,1 0 0-15,0-2 1 0,0 1-1 0,0-1-3 16,0-3 1-16,0 0-2 0,0 0 2 16,0-2 2-16,-1 0-2 0,1 1 1 0,0-2-1 15,-1 1-2-15,1-2 1 0,0-2 0 0,-2 2 1 16,2-3-2-16,-1-2 0 0,-1 2 0 15,2-2-2-15,-1-1 4 0,1 1 0 0,-1-1 0 16,1-2-2-16,0 2-3 0,-2-2 4 0,2 0-2 0,0-1 3 16,0 2-1-16,0-2-2 0,0 0 1 15,0 0 0-15,2-3 0 0,-2 3 0 16,0 0 1-16,0-1-5 0,0 3-6 0,0-2-5 0,1 0-15 16,-1 2-19-16,3-1-33 15,0 2-51-15,-1 3-83 0,1 0-149 0,2 1-503 16,-3 2-755-16</inkml:trace>
  <inkml:trace contextRef="#ctx0" brushRef="#br0" timeOffset="89416.9716">6201 14152 1956 0,'-2'0'304'0,"-1"0"-126"16,2 1-31-16,0-1-39 0,1 0-15 16,0 2-25-16,-1 0-11 0,-1 0-13 0,-2 3-5 15,2-1-8-15,1 3-7 0,-1-2 2 0,-3 4-2 16,2 0 2-16,2 1 3 0,-1 1-7 0,0 0-1 16,-1 2-3-16,2 2-2 0,0 0 1 15,0-1-2-15,1 0 0 0,0-2-6 0,1 2 2 16,0-2 0-16,2 0 1 0,1 0 7 0,0-1-8 15,3 3-1-15,-3-1-3 0,3 1-2 0,0-2 3 16,1 2 0-16,-2-3-1 0,3 3-6 16,-1-3 2-16,-2 2 0 0,1-1 1 0,0 1 3 15,-3-3-5-15,3 1 0 0,0-4-2 0,-2 1-2 16,-3 2 3-16,1-2 2 0,0-1 0 0,-2 1-5 16,-1-3 5-16,1 1-2 0,-2-1 2 15,0 0 6-15,-1 0-6 0,-1 0 1 0,0-1 1 16,-1 1-4-16,-3 0 6 0,-1-2 1 0,0-1 0 15,0 1 1-15,-5-3-3 0,1 0-3 0,0-3 0 16,-4 2 2-16,2-3-7 0,-1-2 0 16,0-1-2-16,2 1-3 0,-1 0 4 0,3-3 2 15,3 2 0-15,-1 0 0 0,4-4-1 0,1 3-2 16,1-3 0-16,1 2 3 0,4-1-6 0,1-2 0 16,1 1-5-16,1-3-5 0,1 0 8 15,4 1 2-15,1-3 3 0,2 3 3 0,2-3-2 16,3 2 1-16,-2 1 1 0,5-1 2 15,0 1-1-15,3 1 4 0,-4 0-2 0,2 0-4 0,-2 1 6 16,-2 1 0-16,-3-1 4 0,2 0 4 0,-5 1-2 16,-1 0 0-16,-1 0-2 0,1 3 2 15,-3-1-2-15,-1-1 4 0,-4 1-1 0,0-1-5 16,3 1 5-16,-4 0-3 0,-2 0 3 0,0 3 3 16,0-1-6-16,0 1 0 0,-1-3-2 0,-1 5 0 15,-3-4-2-15,2 3 0 0,0-2-2 16,-4-1-5-16,0 1 4 0,2 0-2 0,-6 2 1 15,2-2 3-15,-2 2-6 0,-2-1-1 0,-2 1-1 16,2 0 1-16,-2 1 2 0,2 1 2 16,-1 0-2-16,3 1-5 0,-3 1 5 0,4 1-2 15,-1-1 3-15,2 2 7 0,0 0-9 0,2 1 0 16,-1-1-3-16,0 0-7 0,0 3 4 16,-1-1-10-16,3 0-33 0,-1 1-44 0,2-2-72 15,1 4-124-15,1 0-305 0,0 1-803 0</inkml:trace>
  <inkml:trace contextRef="#ctx0" brushRef="#br0" timeOffset="90214.519">7230 13347 1 0,'-1'-4'212'0,"1"-4"268"0,-1 1-118 16,0 0-43-16,1 2-27 0,-2-2-28 0,2 1-39 16,0 3-41-16,-2-2-43 0,4 0-32 15,-2 1-15-15,0 1-18 0,2 0-3 0,-2 2-4 16,0 0-4-16,1 0-2 0,-1 0-9 0,0 1-14 16,0 0-13-16,-1 1-14 0,1-1-8 0,0 1-3 15,0-1-6-15,0 1 1 0,-2 2 1 0,2 0 2 16,2 2 6-16,-2 3 1 0,0 0 4 0,1 4 2 15,-2-1 2-15,1 3 2 0,0-2 3 16,-2 4 4-16,0-2 0 0,0 3 0 16,1 3 0-16,-1 0 0 0,1 0-2 0,-3 2-4 0,2-1-1 15,1 2-4-15,-1 0-3 0,-3 1 1 16,2-1-2-16,-1 0 1 0,-2 2-2 0,3-3-4 16,-2 0 3-16,2 2-2 0,0-4 1 0,-3 1 3 15,4-4-4-15,0-3-1 0,-3 0 2 0,3-3-2 16,0 1 2-16,0-3 0 0,-2 0-1 15,3-2-3-15,0 1 2 0,1 0-1 16,0-1 0-16,-1 0 5 0,1-1-6 0,-1 1 0 0,0-1-1 16,1-1-1-16,-1 1 2 0,1 0 2 0,0-2 0 15,-3 1-2-15,3 1-1 0,0-2-2 16,-1 2 3-16,1-1 3 0,0-2-3 0,0 1 1 16,0-2-2-16,-1 0-1 0,1 2 3 0,0-2-1 15,-1 0 1-15,1-1-2 0,0 1-1 16,0 0-8-16,1 0-13 0,-1 1-18 0,1 0-32 15,0 1-38-15,3 2-59 0,-2-1-84 0,-1 1-161 16,0 2-504-16,-1 1-660 0</inkml:trace>
  <inkml:trace contextRef="#ctx0" brushRef="#br0" timeOffset="90497.516">7118 14237 1675 0,'0'4'294'0,"0"1"-79"0,0 2 26 0,-1-1-36 16,1 0-40-16,-1 2-31 0,1-1-28 0,0 0-17 15,0 2-14-15,0-2-13 0,0 2-9 0,1 1-9 16,-1-2-4-16,0 3-7 0,1-2 0 16,-1-1-6-16,0 3-8 0,0-1 1 15,0 2-9-15,0 0 1 0,0 0-1 0,0-5-6 0,0 3 2 16,0 0-3-16,-1-1 2 0,1 3 2 15,0-3-3-15,-1 0 1 0,1 3-3 0,-1-3-2 16,-1 0-1-16,2-2-6 0,0 0-12 0,0 1-32 16,0-2-32-16,0 0-56 0,2-1-87 15,-2-3-120-15,1 1-371 0,0-3-888 0</inkml:trace>
  <inkml:trace contextRef="#ctx0" brushRef="#br0" timeOffset="90957.7068">7402 14276 1595 0,'0'-1'529'0,"0"0"-194"0,0 0-98 16,0-1-73-16,0 4-32 0,0-2-38 16,0 1-25-16,-1 0-21 0,1-1-17 0,0 0-11 15,0 1-9-15,-1 0 1 0,1 2-3 16,-4 0 12-16,3 3 4 0,-1 2-1 0,-1 0 7 0,-2 1-11 15,3 2-1-15,-1 0-2 0,-4 0-6 16,5 0-1-16,-4 0-5 0,3 1 1 0,0 2-5 16,-1-2 4-16,3 1 0 0,0-1-3 0,1-1 9 15,1-1-9-15,3 1 1 0,-2-3 3 0,1 0-4 16,4 0 4-16,-3-1 0 0,4 0 4 16,-4-1-4-16,4-3 3 0,1-1 2 0,2-2-2 15,0-2 10-15,-1 0-11 0,2-3 1 0,3 1 2 16,-3-2-9-16,0-1 6 0,3-3 0 0,-4 2 0 15,-2-2-1-15,-3-1 2 0,3 0 0 16,-1-1-3-16,-4 0 6 0,2-3-8 0,-4 1 0 16,0 3 4-16,2-2-5 0,-4 3 2 0,0-3-2 15,0 3-1-15,-5-3-3 0,3 2 5 0,0 2 1 16,-4-3-5-16,2 1 6 0,-3 3-7 16,-3-2 1-16,1 3 2 0,-1 1-9 0,-3 0 7 15,0 2-4-15,-4 1 0 0,3 1 7 0,-2 0-7 16,5 2 1-16,0 2-5 0,0 0-11 15,1 1-30-15,2 1-47 0,-2 1-88 0,5-1-210 16,-2 4-724-16,4-4-584 0</inkml:trace>
  <inkml:trace contextRef="#ctx0" brushRef="#br0" timeOffset="92170.3201">8166 13432 1 0,'-1'-2'0'0,"0"-1"76"16,-2-1 388-16,-1 0-68 0,2 1-37 0,2 1-69 16,-2-3-39-16,1 3-29 0,0 0-44 15,-2-1-25-15,2 1-28 0,-1 0-21 0,2 1-8 16,-1 0-9-16,1 0-5 0,0-1-4 0,0 0-8 0,0 1-6 16,0 0-7-16,0 1 1 0,0-2-6 15,0 2-1-15,0-2-6 0,0 2-8 0,0 0-9 16,0 0-6-16,0 2-3 0,0 0-8 0,0-1 1 15,0-1-4-15,0 0-3 0,-1 1 1 0,1 0-3 16,0 0-1-16,0 1 1 0,0 0 2 16,1 2 2-16,-1 3 2 0,0 3 4 0,1-1-4 15,1 4 5-15,-1-1-2 0,3 4-1 0,-3-1 5 16,1 0-2-16,-1 2 1 0,0 2 1 16,3-3-2-16,-2 3-2 0,0 0-4 0,0-2 1 15,3 0-5-15,-3 0 3 0,-1-1-1 0,0-1-4 16,1-1 3-16,-2 0-3 0,0 1 3 0,0-2 0 15,1-2-1-15,-1 3-1 0,0-3-1 16,0-1 1-16,-1-2-4 0,1 0 4 0,0 1 0 16,0-1-4-16,-2 0 6 0,1 0-5 0,1-2 2 15,-1 1 2-15,0 2-5 0,0-4 1 0,0 0-5 16,-3 3-9-16,3-1-12 0,0-2-20 16,1 1-31-16,-1 1-44 0,0-1-66 0,1 0-110 15,-2-2-238-15,-2 1-476 0,2 1-430 16</inkml:trace>
  <inkml:trace contextRef="#ctx0" brushRef="#br0" timeOffset="92450.3147">8116 14103 1248 0,'0'4'373'0,"1"0"-100"0,-1 0-13 0,1 2 3 16,-1 1-45-16,3-2-49 0,-3 2-33 0,0 4-25 15,1-1-24-15,0 3-9 0,0 0-13 0,0 1-14 16,-1-1-1-16,0 3-14 0,0 0-4 16,0-1-6-16,0 3-7 0,-1-2-2 0,-1 0-5 15,-2 1 0-15,2 2-6 0,-1-5 5 0,1 2-4 16,-3 1-3-16,3-6 8 0,0 3-7 16,-3-1 2-16,3-1-2 0,1 0-4 0,0 0 2 15,-1-3-3-15,1 3 0 0,-2-4-7 0,2 3-10 16,-2-3-19-16,2-1-29 0,0-3-35 0,1 1-67 15,1-4-74-15,0-2-165 0,6-4-580 0,-3-2-585 16</inkml:trace>
  <inkml:trace contextRef="#ctx0" brushRef="#br0" timeOffset="92888.8261">8298 14200 1159 0,'6'-5'726'0,"-4"-3"-290"0,2 1-192 0,4-2-92 16,1 2-34-16,4 0-5 0,-4 2-21 16,1-1-18-16,6 4-29 0,-1-1-11 0,4 2-8 15,2 2-12-15,-5 2-3 0,-2 4-5 0,-2 0-1 16,-3 3-2-16,1 2 2 0,-4 1-2 16,-3 3 0-16,-3 4 5 0,0-1 0 0,-2 3 0 15,-5 1 3-15,-4-2-2 0,1 2 2 0,-8 1 0 0,4-2-1 16,-5 2-1-16,1-2-4 15,2-3 1-15,-1 1-1 0,0-7 1 0,3 1-1 0,1-1 0 16,-1-3 0-16,7-2-3 0,-2-3 3 0,4-2-4 16,3-1-1-16,3-2 0 0,0 3-1 0,4-5 4 15,4 1 2-15,1 1 4 0,4-9-1 16,8 2-3-16,4 0 2 0,-1-4-6 16,4 3 2-16,-6 1-1 0,3-1 1 0,-4 2 1 0,-1 3-4 15,-3-2 1-15,1 2-1 0,-6-2 0 16,-1 1 2-16,-1 2 1 0,-3 1-1 0,-1 1-4 15,-5 0 3-15,-1 0-3 0,-1 0 1 0,0 1 2 16,-1 0-5-16,1 0 2 0,-1-1-1 16,1 0 2-16,0-2 3 0,0 1 0 0,-1 1-2 15,1 0-6-15,0 0-19 0,0 0-38 0,0-2-54 16,1 1-109-16,1-3-340 0,-1-2-984 0</inkml:trace>
  <inkml:trace contextRef="#ctx0" brushRef="#br0" timeOffset="93386.9447">9213 13479 1147 0,'2'-7'538'0,"-2"-4"-141"0,2-2-98 0,-1 5-71 15,0-2-33-15,0 5-42 0,0 0-20 16,-1 0-29-16,0 2-20 0,-1 3-18 0,2 0-24 15,-1 0-14-15,0 2-16 0,0 0-6 0,-1 2-3 16,0 1 5-16,0 5 9 0,-2 3 3 0,1 3 7 16,1 0 0-16,0 4 1 0,-1-4 2 0,1 5-3 15,-3-1 0-15,2-2-2 0,1 3-1 16,0-2-5-16,0 3-2 0,0 0-1 16,1 2-7-16,-2-2 1 0,2 2-1 0,0-5-3 0,-2 2 3 15,4-4-3-15,-4 1 0 0,2 0-2 0,0 0-2 16,-2-3 1-16,1 2 0 0,0 1 1 15,0-1-3-15,-5 0 1 0,4 2 0 0,-2-1-1 16,-2-3 3-16,3 4-1 0,-5-1 1 0,4-1-3 16,-2 4-4-16,-3-1-7 0,3-1-15 0,0-1-17 15,-2-1-26-15,3-1-39 0,-3 3-59 16,-1-3-107-16,1-2-203 0,4-3-554 0,-2-5-603 16</inkml:trace>
  <inkml:trace contextRef="#ctx0" brushRef="#br0" timeOffset="93657.5917">9104 14151 1903 0,'2'1'431'0,"-2"0"-212"0,0 0-66 16,0 0-28-16,0 1-9 0,0-2-11 16,0 2-9-16,0 2-6 0,1 1-6 0,-1 2-11 15,1 0-8-15,0 1-10 0,0 0-8 16,-1 2-5-16,1 0-12 0,0 1-7 0,1 0-7 0,0-1-1 15,-1 3-4-15,-1 0-2 0,0 0-3 16,0 3-10-16,0-1 10 0,-1-2-2 0,1 2 2 16,-2 0 6-16,0 1-12 0,1 1-3 0,0 1-10 15,0-3-15-15,-1 3-21 0,1-3-28 16,2-3-31-16,0-2-39 0,1-3-49 0,0-2-57 16,3-3-126-16,-2-3-406 0,4-1-749 0</inkml:trace>
  <inkml:trace contextRef="#ctx0" brushRef="#br0" timeOffset="94072.2789">9295 14253 676 0,'5'-5'737'0,"-3"-1"-206"0,1 0-144 0,1 2-107 16,-3 2-83-16,-1 1-58 0,0 2-50 0,0 1-42 0,-1-1-23 16,1 2-3-16,0 0 5 0,0 3 8 15,-2 1 7-15,2 2-3 0,0 4-3 0,0-3-2 16,0 4-11-16,0-3-3 0,2 2-7 0,-1-2-7 15,0-1 2-15,1-2 1 0,3-1 1 16,-1 0 3-16,1-3-3 0,0 0 2 0,2-2 3 16,-1-1 7-16,5-1-6 0,1-2-2 0,1-2-6 15,-2 0-9-15,1-4 9 0,-2 1-2 0,0-2 2 16,-1-1 1-16,1-1-3 16,-2-2-1-16,-3 2 1 0,0-2 3 0,-2 3-3 15,-1 0 1-15,4 1-1 0,-4 1-4 0,-1 2 7 0,0 1 0 16,-1 1 3-16,0 0 6 0,-1 1-6 15,1 0 4-15,-1 2 1 0,1-1 3 0,-1 2 6 16,1 0-1-16,0 0-6 0,0 2-14 0,0-1 1 16,0 0-5-16,-1 1 1 0,1 0 6 0,-3 3-9 15,1 2 2-15,1 4 0 0,0 2-2 16,1 1 4-16,-2 4 0 0,1-2-2 0,1 2-1 16,-1 1 2-16,1 1 0 0,0-2 1 0,0 3 5 15,-2-2-12-15,2 2-11 0,-2-2-22 0,1 2-40 16,0-3-46-16,-1 1-85 0,2-4-158 15,2-6-671-15,2-1-646 0</inkml:trace>
  <inkml:trace contextRef="#ctx0" brushRef="#br0" timeOffset="94667.0467">10205 13308 1042 0,'2'-7'495'0,"-1"-2"-97"15,6-3-93-15,-4 4-74 0,1-2-39 16,0 3-34-16,-2 0-24 0,0-1-20 0,1 3-20 16,-1 3-19-16,-1 1-19 0,-1-1-18 0,0 4-11 15,0-1-13-15,-1 0-9 0,1 0-7 0,0 3 0 16,0 2 4-16,0 2 7 0,0 3 12 16,0 1-1-16,-1 4 4 0,0-1-2 0,-2 3-3 15,1-2 5-15,-1 1-1 0,-1 0-1 0,1 1 0 16,1 1-6-16,-2-1-4 0,-1 2-1 0,4 1 0 15,-2-1-2-15,-2 1-1 0,4 0-2 16,-2-2-6-16,0 1 5 0,-1 1-2 0,2-1 3 16,-2-1 2-16,-1 1-4 0,2-1-1 0,-3 1 1 15,3 2 2-15,-4-2-4 0,4 2-2 16,-4-2-12-16,4-2-19 0,-2-2-16 0,1 0-32 16,-1 0-40-16,1-4-58 0,1 3-91 0,-4-5-192 15,2 2-524-15,-1-4-534 0</inkml:trace>
  <inkml:trace contextRef="#ctx0" brushRef="#br0" timeOffset="94919.5011">10044 14001 1482 0,'0'1'438'0,"0"2"-180"0,0 0-81 0,0-2-18 15,0 1 7-15,0 1-14 0,0 1-14 0,1 3-17 16,-1 1-28-16,0 2-13 0,1 0-12 0,1 2-13 15,-2-1-6-15,2 2-9 0,-2 0-6 16,1-1-8-16,-1 3-4 0,0-3-7 0,0 4-2 16,-1-2-1-16,1 1-4 0,-2-1 1 0,0 1-4 15,1 2 0-15,-1-1 1 0,0-1-1 16,-1 1 1-16,0-1-5 0,-1-2-5 0,-1 3-20 16,1 0-19-16,-3 0-35 0,4-1-57 0,-1-3-67 15,0 1-142-15,2-4-422 0,-2 1-859 0</inkml:trace>
  <inkml:trace contextRef="#ctx0" brushRef="#br0" timeOffset="95355.8368">10316 14103 1506 0,'0'-5'540'0,"1"4"-177"0,-1-3-131 0,0 3-60 16,1 1-27-16,-2 0-40 0,1 0-39 0,0 0-34 16,-1 1-22-16,1 1-12 0,-1 1 3 0,-2 2 5 15,0 1 3-15,-1 4 12 0,-4 1-1 0,0 4 2 16,-2 1 4-16,0 3-6 0,3-1 1 16,-1 3-3-16,1 0-1 0,-2 2-2 0,2 0 0 15,2-1-3-15,0 2-3 0,2-3 1 0,0 1-4 16,2-1-1-16,-1-1 1 0,4-5-4 15,1-2 3-15,-1-1-2 0,4-2 2 0,-1-2 2 16,2-2 2-16,3 0 0 0,-1-4-4 0,0-2 4 16,3-1-6-16,0-3 0 0,0-3 2 0,2 1-7 15,-1-3 2-15,1-4-3 0,-3-1 1 0,0 1 0 16,1-1 2-16,-5 0 0 0,0-3 0 16,1 1 1-16,-5 1-2 0,1-1 0 0,-1 0 3 15,-3 3-3-15,0 0 1 0,-1 1 0 0,-3 2-4 16,1 2 0-16,-4 2-2 0,0 0-1 0,-2 2-2 15,-6 0 2-15,0 3-2 0,-3 1 2 0,-1 0 2 16,3 1-11-16,-1 1-15 0,-1 0-39 16,7 0-69-16,-1 2-132 0,3 1-361 0,1 0-974 15</inkml:trace>
  <inkml:trace contextRef="#ctx0" brushRef="#br0" timeOffset="95817.8656">11151 13351 1461 0,'1'-4'478'0,"-1"-2"-88"0,0-1-144 0,2 3-63 15,-1 2-28-15,0 1-30 0,-1 1-31 16,0 0-35-16,0 1-32 0,-1 1-17 0,1 0-6 0,0 3 4 16,-1 3 8-16,1 1 9 0,-2 6 8 15,2 0-1-15,-1 4 2 0,-1 3-4 0,1-2-5 16,-3 3-4-16,2 0-4 0,-1 2-2 0,-2 2-5 16,0-1 2-16,0 2-3 0,1 2-2 15,-1 0 3-15,0 3-5 0,-1 2-5 16,0-1-17-16,-2-3-39 0,1 3-66 0,1-3-108 0,-2 0-230 15,-1 1-619-15,0-4-497 0</inkml:trace>
  <inkml:trace contextRef="#ctx0" brushRef="#br0" timeOffset="96080.2618">10992 14106 1868 0,'0'1'438'15,"1"0"-182"-15,0-1-142 0,-1 3-14 0,3-2 2 16,-2 1-5-16,0 2-19 0,0-1-7 0,2 4-9 16,-2-1-6-16,3 4-6 0,-3 1-5 15,-1 2-11-15,0 1-3 0,-1-1-3 0,-1 3-13 0,-1 0 3 16,0 0-5-16,0 1-5 0,-1 0 5 16,1 1-8-16,1-2 2 0,-3 2-6 0,0 1-5 15,0-2-20-15,1-3-31 0,1 1-35 0,-1-2-70 16,3-2-93-16,-1-2-246 0,0-2-576 15,1 0-274-15</inkml:trace>
  <inkml:trace contextRef="#ctx0" brushRef="#br0" timeOffset="96615.1327">11205 14107 1786 0,'0'-1'441'0,"0"0"-160"0,0-2-86 0,0 3-68 16,0 0-29-16,-2 1-37 0,4 1-22 0,-2-1-23 16,0 1-5-16,1 2 5 0,0 2 5 15,3 1 14-15,0 1 2 0,3 3 2 0,1-1 2 16,-2 2-4-16,3 2-1 0,-1-1-7 0,2 3-1 16,-1 1-5-16,0-3-5 0,-1 1-4 0,0 1-4 15,1 0-1-15,-2-1-2 0,-1 2 1 0,-1-3 0 16,-1 1-3-16,0-3 1 0,-2 2-3 15,-1 1 1-15,1-1-2 0,-2-1 2 0,-2 2 1 16,0-1-2-16,-2 0 0 0,-1-1-1 0,-2 1-1 16,1-5 2-16,-4 1 0 0,-2 1 0 15,-1-3 0-15,0 0-3 0,-3-4 0 0,4 0-2 16,0-3 1-16,-1-1-6 0,2-1 0 0,-1-3-2 16,2 0-4-16,-1-5 4 0,3-1-4 15,2-3 3-15,0-1-1 0,4-1 0 0,2-3-2 16,2 1 2-16,4-3 1 0,1-1 0 0,4 0 2 15,3-1 1-15,2 0-1 0,0-1 6 0,5-1 1 16,2 2 1-16,-2 1 3 0,2 3-1 0,-3 1 2 16,-3-1 2-16,0 5 5 0,-3-1 0 15,-2 1 2-15,-1 4 1 0,-3 0-2 0,-2 0 5 16,0 2-1-16,-3 1-2 0,-2-1 1 0,-1 4-7 16,0-2 3-16,-1 2-3 0,-1 0-2 0,0-4-1 15,-3 3-4-15,1 0 1 0,-2 1-4 16,-1-2 4-16,-3 1-5 0,-1 2 1 0,-2-2 0 15,-1 3-5-15,1 0 5 0,-2 0-2 0,0-1 1 16,-2 1 1-16,4 2 0 0,-3 1-4 16,3-1-18-16,1 3-41 0,-2-1-77 0,3 0-138 15,0 1-403-15,2-1-953 0</inkml:trace>
  <inkml:trace contextRef="#ctx0" brushRef="#br0" timeOffset="97203.7435">12342 13190 915 0,'0'-7'558'0,"1"0"-134"16,-1-1-102-16,1 2-79 0,2 2-44 0,-2 1-41 15,0 2-30-15,0 0-30 0,-1 1-36 0,0 1-26 16,0-1-21-16,0 1-12 0,0 1 1 16,0 0 1-16,3 3 4 0,-3 4 10 0,2 3 9 15,1 3 6-15,0-1 6 0,-2 4 1 0,-1 3-4 16,0-1-1-16,-1 4-4 0,-1 0-2 15,1-1-2-15,0 2-5 0,-2 2-1 0,2-1-4 16,-2 2-2-16,0-1-1 0,0-1-2 0,1 3-1 16,-2-5-1-16,-2 0-3 0,3 0-3 15,-1 0 0-15,1 0 0 0,-1 1-1 0,-1 1 1 0,3 0-1 16,-2-2-2-16,-2-1 3 0,3-2-3 16,-2 1 2-16,0-3 0 0,-1 1-4 0,2 0-2 15,-3 0-10-15,4 0-12 0,1-6-13 0,-1 4-22 16,1-4-31-16,1-1-43 0,-2 0-62 15,0-3-95-15,0 2-209 0,0-5-475 0,-4 1-397 16</inkml:trace>
  <inkml:trace contextRef="#ctx0" brushRef="#br0" timeOffset="97922.0017">12094 14152 692 0,'-1'-2'968'0,"1"-2"-458"16,0 2-195-16,1-2-95 0,1 3-59 16,1-2-26-16,-2-1-33 0,2 2-24 0,0 1-25 15,2 0-19-15,2 2-13 0,0 0-1 0,0 1-7 16,2 2 0-16,4 1 3 0,-6 1-8 0,2 4 0 16,-2-1-2-16,1 2-3 0,-3 2 5 0,0 2 0 15,-3 1-1-15,0 0-3 0,-2 1 4 0,-4 0 2 16,-1 2 1-16,1-2 6 0,-3 2-6 0,0-2-4 15,0-1 2-15,-3 1-5 0,-4 2 4 0,4-5 2 16,0-2-2-16,-1 0-4 0,1-2 3 16,3-2-3-16,-2-2 0 0,3 0 10 0,2-3-9 15,-1 0 0-15,4-3-2 0,1 0-6 0,0 0 5 16,0 0 0-16,1 0-2 0,1 0-4 16,0-1-1-16,3-1 1 0,6-1 2 0,1-3 9 15,9 0-6-15,1 0 0 0,3-2-2 0,-3-1-5 16,3 0 7-16,-1-2-1 0,-2 1 3 0,2-2-3 15,-2 1 1-15,-2 1-1 0,0 0 2 16,0-1 3-16,-5 3-3 0,0-2 2 0,-2 0-1 16,-2 0-9-16,-2 4 11 0,-3-1 1 15,1 1 3-15,-4 1 5 0,1 2-6 0,-2 0-2 16,-1 2 0-16,-1 1 3 0,0 0-4 0,0 0-1 16,-1 1-6-16,-1-1-7 0,1 3 6 0,-2 0-2 15,-1 2 7-15,-4 4 6 0,-2 0-7 0,1 4 2 16,-1-3-2-16,-1 4 2 0,2-1-1 0,2 0 2 15,0 2-2-15,-1-1-4 0,3 2 5 16,1-3-1-16,3 0 2 0,1-4 5 0,3 4-6 16,1-2 0-16,3 0 1 0,1 0 1 0,4-3 5 15,4-2 4-15,0-3-4 0,3-3-4 0,1 0 0 16,0-2-3-16,2-3 3 0,0-1 0 0,0-2-4 16,-4-2 0-16,2 0-1 0,-5-1-2 0,1 0 4 15,-3-1 2-15,-3-1-1 0,0 0-2 16,-4 1 3-16,-2 0-3 0,-1 0 2 0,-1 3 3 15,-1-3-5-15,-2 3 2 0,-2 1-4 0,1-2-2 16,-2 2 3-16,-1-3 1 0,-2 2-1 16,-2 0 0-16,-1 0-3 0,-6 3-1 0,2-2 2 15,-6 2 2-15,3 0-2 0,-4 2 0 0,-2-1-2 16,4 1-2-16,1 0 4 0,4 3 0 16,1-2-5-16,3 2-13 0,4 1-29 15,0 0-46-15,4 0-74 0,-2 1-119 0,3-1-303 0,1 1-884 16</inkml:trace>
  <inkml:trace contextRef="#ctx0" brushRef="#br0" timeOffset="98531.1713">13531 13380 835 0,'0'-3'630'0,"0"-2"-210"0,0-1-145 16,1 0-52-16,0 1-41 0,3 1-19 16,-2 0-20-16,-1 2-21 0,0 0-17 0,-1 0-22 15,1 2-27-15,-1 0-12 0,0 0-14 16,0 0-8-16,0 0-3 0,0 2-10 0,0-2-7 0,0 0-3 16,0 2 0-16,0 0 5 0,0 2 3 15,1 2 5-15,-1 2-1 0,1 0 5 0,1 1 2 16,1 2 4-16,-2 2 4 0,0 1-3 0,-1 2-2 15,0 1-4-15,-1 2-1 0,0 0-1 16,-2 2 2-16,1 1-4 0,0 0-2 0,1-2-2 16,-1 4-2-16,0-1 0 0,-2 4 1 0,3 0-3 15,0 1-2-15,1 0-5 0,-1 0-13 0,0-2-16 16,-2 2-25-16,-1 0-40 0,1-3-60 16,-3 2-77-16,2-3-148 0,-5 2-419 0,2-1-792 0</inkml:trace>
  <inkml:trace contextRef="#ctx0" brushRef="#br0" timeOffset="99012.0947">13283 14233 1027 0,'0'1'666'0,"0"-1"-277"0,2 2-150 0,-2-2-43 0,0 1-34 15,0-1-23-15,-2 0-36 0,2 0-34 16,0 2-26-16,2 0-10 0,-2-1-1 0,0 2 5 15,1-1 4-15,-1-2-2 0,1 3 1 0,-1-2 4 16,1-1 3-16,2 1 2 0,2-1-1 0,-3 1-8 16,3-1-4-16,1 0-3 0,3 0-10 15,1 0 1-15,1 0-7 0,0-1-6 0,0 1 3 16,-2 0-4-16,1 0 0 0,-1 1-1 0,-1 0-4 16,-4 2-2-16,3-1-2 0,-2 3 1 0,1 0-2 15,0 1 0 1,-1-1 0-16,-1 3-2 0,0 1 3 0,-2 0-1 0,0 3 3 15,2-1-1-15,-4 2-1 0,-1 1 0 0,-3 1-2 0,3 3 3 16,-4 1-1-16,0-1 3 0,-3 3 0 16,-1-2-3-16,0 1 4 0,-1-3-2 0,0 1 1 0,-5 0 2 15,3-5-5-15,-2 1 2 0,2-3-3 16,4-2-2-16,1-2 4 0,1-2 1 0,3 1 1 16,0-6-1-16,3 1 3 0,0-1-5 0,0 0 3 15,0 0 3-15,0 0-4 0,2-1 3 0,-1 1-3 16,0 0-1-16,3-4 2 0,2 0-3 15,4-1 0-15,0 1-7 0,4-2-2 0,1-3-8 16,0 2-10-16,2 0-8 0,-3-3-19 0,3 3-12 16,-1-3-21-16,-2-2-24 0,3 2-23 15,-3-5-34-15,2 0-41 0,-2 1-76 0,-3-1-173 16,0 1-301-16,0-1-77 0,-3 1 314 0</inkml:trace>
  <inkml:trace contextRef="#ctx0" brushRef="#br0" timeOffset="99355.3962">13591 14265 1 0,'1'-2'60'0,"0"-2"515"0,4 0-86 16,-2 2-74-16,-1 1-85 0,2 0-77 0,0 1-78 16,-1 0-50-16,3 2-19 0,-2-1-5 0,4 3-4 15,-2 2-12-15,0 0-8 0,2 3-8 0,-3 0-8 16,2 3 2-16,-5-3-6 0,4 5-2 16,-4-1-3-16,0 2-4 0,-2 2-8 0,-1-2-6 15,-1 2-3-15,-2 1-10 0,-1-2 2 0,-4 1-4 16,4 1-6-16,-4-3 4 0,0 1-8 0,-1-2 1 15,1-3 0-15,1 0-7 0,3-3 3 16,-3-2-2-16,3 0-2 0,2-3-2 0,3 0 4 16,0-3 1-16,0 1-1 0,1-2 9 0,1 1-2 15,3-1 4-15,-1-1 2 0,4 1-4 16,5-1-1-16,3-3-8 0,1 1 1 0,1-1-6 16,0 0 3-16,2 0-1 0,1-2-4 0,-2 1 3 15,1 0-8-15,0-2-1 0,-1 3-2 0,-3-1-5 16,-1 0 3-16,-2-1-4 0,-4 1 0 15,-1 2 3-15,-1 1-5 0,-3-1-4 0,-1 2-10 16,1-3-13-16,-1 4-23 0,-3-2-42 0,1 2-85 16,0 0-212-16,-1 0-599 0,1-1-612 15</inkml:trace>
  <inkml:trace contextRef="#ctx0" brushRef="#br0" timeOffset="100755.5446">14522 13255 1 0,'-5'-1'0'0,"4"0"0"0,-1 0 0 16,1-1 411-16,-1 0-7 0,0 1-24 0,1-1-46 16,0 0-40-16,1 0-41 0,0 1-43 0,0 0-31 15,0-1-33-15,0 0-23 0,0 1-19 0,0 0-11 16,0 1-5-16,0 0-15 0,0 0-7 0,1 0-11 15,-1 0-13-15,0 1-10 0,0-1-10 16,0 0-8-16,0 0-8 0,0 1-3 0,0-1-4 16,0 2 1-16,0-1 2 0,1 0-1 0,-1 0 3 15,2 4 2-15,1-3 1 0,-1 3 2 0,-1 0 4 16,4 0 2-16,-2 1 0 0,-2 1 4 16,1 1-2-16,0 2 2 0,3 2 2 0,-3 2-2 15,0-3 1-15,1 5-3 0,0-1 0 16,-1 4 1-16,-1 1 1 0,1 2-1 0,3 1-4 15,-4 1 0-15,0 1-5 0,0 0 1 16,-1 2-1-16,1-2-2 0,0 0 2 0,4 1-3 0,-4 0 0 16,0 2 3-16,-1 0-1 0,1-3-1 0,-1 1 0 15,0-4 0-15,0-2-3 0,-1-2 0 16,1 0 3-16,-1-3-6 0,0 1 4 0,1-3-1 16,0-1-3-16,-3-3 5 0,3-3-3 0,0 3 1 15,0-4 1-15,0-2-1 0,0-1-1 0,0-1 2 16,0 0 1-16,0-1-2 0,3 0 5 15,-3 0-1-15,0-1 0 0,0 1 2 0,0 0-3 0,0-1-1 16,1 1-7-16,-1-1-7 0,0 0-16 16,1-1-21-16,-1 2-27 0,0 0-35 0,1 2-39 15,-1-1-67-15,2 1-100 0,2 3-221 0,-3 2-543 16,-4 0-226-16</inkml:trace>
  <inkml:trace contextRef="#ctx0" brushRef="#br0" timeOffset="101585.319">14465 14255 854 0,'-1'0'711'0,"0"-1"-286"0,-4 0-109 0,5 1-85 16,0 0-57-16,0 0-59 0,0 0-39 0,3 1-23 15,-3-1-19-15,0 0-16 0,2 1-14 16,-1 1-1-16,1-1 6 0,1 1-2 0,4 2 7 0,2 0 1 16,0 1 1-16,1 1 3 0,0-1-4 15,2 5 1-15,-2-2-5 0,-1 2-1 0,1 1-2 16,-5 2-1-16,3-1 1 0,-2 0-5 0,-2 2 6 16,-3 1 0-16,0 1 1 0,-1 0 6 15,-2 0-4-15,0-1 1 0,-4 3 0 0,1 1-1 16,-5-3 3-16,0 2-3 0,1-4 1 0,0-4-5 15,0-1 0-15,5-2 2 0,-3-2-2 16,4-3 4-16,-2 1-3 0,3-1 4 0,1-1 0 16,0 0 1-16,0-1 4 0,2 0 2 0,-1-1 4 15,0 0 2-15,1-1 0 0,0 1-7 0,0 0-8 16,2-2-4-16,1-1-7 0,0-1-1 16,4-2 0-16,5 0-3 0,1-1 4 0,1 0-2 15,5-2 2-15,0 0-1 0,2-1-1 0,-3 1 2 16,2 1-3-16,-1 1 6 0,-1 0-3 15,1 0 1-15,-1 1 2 0,-3 1-5 0,0 0 4 16,-4-1-4-16,-1 3 3 0,-1-3 0 0,-2 2 1 0,2-1 1 16,-4 2-2-16,-2 1 6 0,-1-1-3 15,1 2 3-15,-2-1 3 0,-1 3-1 0,-1-1 2 16,0 0-2-16,0 0 1 0,0-1-2 0,0 2-2 16,0 0 0-16,-1 2-7 0,1-1-1 15,-1 0-5-15,0 0 0 0,0 2 3 16,-4 4-3-16,3 0 5 0,-5 3-1 0,5 0 1 15,-1 1 5-15,-3-2-2 0,5 5 1 0,1-3-2 16,0 4 0-16,2-3 1 0,5 2-2 0,-1-4 4 16,2 0-3-16,5-3 4 0,1-1-3 0,-2-2 1 15,2-3 3-15,-1 2 0 0,-1-3 2 16,1-3-2-16,1 1-1 0,0-3 0 0,-4 1 1 16,1-3 3-16,3-1-1 0,-6 0 2 0,1-2 0 15,0-2-3-15,0-1 3 0,-1 1-2 0,-3-2 0 16,3 2-1-16,-3 3-2 0,1-5 0 0,0 2-1 15,-2 2 2-15,-2-2 1 0,3 5-2 0,-4 1 2 16,1 2-3-16,-2 2 4 0,0 1-1 16,0 1 0-16,0 0 1 0,0 2-7 0,0-2 1 15,0 1-4-15,0 1-1 0,-2-2 2 0,2 2-1 16,0 3 1-16,-1 3 1 0,1 1 2 0,0 2-3 16,0 3 2-16,1 1 2 0,1 4-4 0,-2-1 2 15,1 1-2-15,1 1 3 16,2-4 1-16,-2 2-9 0,0-2-11 0,4 0-21 0,-3-2-30 15,3 0-42-15,0-3-75 0,3 2-144 16,1-4-686-16,1-2-671 0</inkml:trace>
  <inkml:trace contextRef="#ctx0" brushRef="#br0" timeOffset="102481.448">15797 13286 1 0,'1'-3'30'0,"-1"-3"485"0,0 0-71 15,2-1-56-15,2 1-61 0,-2 0-51 0,-1 1-56 0,0 1-47 16,1-1-32-16,3 1-22 0,-4 0-17 15,0 2-9-15,0-2-4 0,0 2-10 16,0-2-5-16,2 1-8 0,-2 2-8 0,-1-1-5 0,1 4-10 16,-1-2-6-16,0 0-9 0,0 0-7 15,-1-2-10-15,1 4-1 0,0-2-5 0,0 1-2 16,0-2 2-16,0 2-3 0,0 0 0 16,0-1 0-16,0 2-5 0,0-2 1 0,0 0-1 0,0 3 0 15,0-2 1-15,0 2 3 0,1 2 2 16,0 4 0-16,-1 0 8 0,1 3-3 0,0 1 3 15,1 3 3-15,1 2-5 0,0 1 3 0,-2 0 0 16,-1 2 0-16,0 0 2 0,0 6-2 0,-1 1 0 16,0 1-5-16,-5 2-1 0,5 3 3 15,-2-2-2-15,-2 3 4 0,3-1-3 0,-3 3-3 16,0-2 1-16,3-3-1 0,-1-2 3 0,-1-4-3 16,2 0-1-16,2-4-2 0,-1-1-1 15,-1-1 2-15,1-3 0 0,-3 1 1 0,3-1-2 0,1-3 0 16,0-2 0-16,-1 0-1 0,-1-2 4 15,0 1-2-15,1 0 1 0,-2-1-2 16,2-2-2-16,0 2 2 0,1-3 0 0,-1 0 2 16,0 0-1-16,1-3-1 0,0 1-1 0,-1 0 0 0,1-3 3 15,0 1-1-15,0 1 2 0,-1-1-2 16,2 0-5-16,-1-2 4 0,0 2-2 16,0-2 3-16,0 0 1 0,0 0-2 0,0 1-2 0,0-1 0 15,-1-1 0-15,1 1 1 0,0-1 1 16,0 1-1-16,0 1-6 0,0 0 2 0,1-2-4 15,-1 1-3-15,0-1-1 0,1 2-17 0,-1 0-11 16,1 0-24-16,0 1-41 0,0 0-62 0,4 1-107 16,-1 0-214-16,-2 3-500 0,2-3-525 15</inkml:trace>
  <inkml:trace contextRef="#ctx0" brushRef="#br0" timeOffset="102933.2929">15616 14375 1318 0,'0'-1'761'16,"4"-2"-415"-16,-3 1-126 0,2 1-65 15,-1-1-28-15,4-1-28 0,-3 1-22 0,4 0-16 16,-2 1-10-16,3 0-4 0,3 0-13 0,-2 2-7 15,-1 0-5-15,1 0-4 0,-3 1-7 0,1 3-1 16,0-2-5-16,-3 2-7 0,1 1 6 0,-1 0-2 16,-2 4 3-16,0-1 3 0,1 2-3 0,-3 2 2 15,-3 2-1-15,1 0 1 0,0 1 3 16,-5 0 2-16,3 1-1 0,-4-2-1 0,-1 1 2 16,-2-3-3-16,2 1 4 0,3-3 1 15,-3-2-7-15,1-1 0 0,1-2-3 0,3-1-3 16,-3 0 3-16,5-1 2 0,0-2-3 0,1-2-3 15,-3 2 2-15,4-2-3 0,4 0 2 0,-4 0 7 16,0 0-6-16,1 0 2 0,0 0-3 0,-1 1 1 16,2-1 2-16,0 0 1 0,4-1 3 15,2-1-2-15,3 1 1 0,2-1-4 0,-1-1-1 16,5 1 4-16,2-1-8 0,-5 2-2 0,6-6-11 16,-1 4-14-16,2-2-13 0,0 2-24 0,5-4-33 15,-3-2-48-15,0 1-60 0,2-3-101 0,-3 1-251 16,-1 1-440-16,1-5-137 0</inkml:trace>
  <inkml:trace contextRef="#ctx0" brushRef="#br0" timeOffset="103299.2819">16142 14365 358 0,'1'-4'774'16,"-1"1"-175"-16,0 0-165 0,0 1-118 0,0 1-90 15,0 2-62-15,0-1-49 0,-1 0-41 0,0 2-29 16,0-2-15-16,0 1-4 0,-3 1 1 15,1 1 3-15,-6 4 4 0,-1 0 1 0,-1 6 2 16,0-1-5-16,0 2-4 0,1 0-6 0,0 1-7 16,1 4 0-16,1-1-3 0,4 0 0 0,-1 3-1 15,4-4-2-15,0-2 0 0,3 2-2 16,2-3 2-16,-1-3 1 0,6 0 1 0,-2-2 1 16,3-2-3-16,0 0 4 0,0-2-2 0,4-1 3 15,-3-3 0-15,2-2-3 0,2-1 0 16,-4-1-2-16,1-2-1 0,-2-2 1 0,0 2 1 0,-1-2-1 15,-2-3-5-15,-3 3 3 0,-2 1-4 0,2-2 1 16,-3 2 4-16,0-1-7 0,-2 1 2 16,0-1-4-16,-2 2-1 0,1 1-1 0,-1 0-1 15,-3 3-1-15,1-3-5 0,-5 1 3 0,-1 1-2 16,-4 1 2-16,3 2 6 0,-2-1-6 16,-1 2-5-16,4 0-24 0,0-1-35 0,1 3-53 15,1-3-93-15,1 3-209 0,4 0-646 0,1-2-573 16</inkml:trace>
  <inkml:trace contextRef="#ctx0" brushRef="#br0" timeOffset="103982.6574">16812 13203 307 0,'0'0'679'16,"0"-2"-170"-16,0 1-154 0,0 1-110 0,1 0-82 16,-1 1-50-16,0 1-24 0,1-2-27 15,-1 0-17-15,0 0-10 0,0 2-4 0,0 0 6 16,1 0 8-16,1 1 4 0,0 3 1 0,0 0 1 15,-1 2 0-15,-1 1 2 0,0 4 5 0,0 1-5 16,0 0 0-16,0 1-2 0,0 0-6 16,0 3-2-16,0-1-4 0,0 2-6 0,-1-2-8 15,1 2-1-15,1 2-6 0,-1 1-1 0,0 1-2 16,1-3-3-16,-1 0 0 0,0 2-6 16,0-2 2-16,0 2-1 0,0-1 0 0,0 0 2 15,0-1-5-15,0 1 3 0,0 0-1 0,1 1 0 16,-1-1 3-16,1 0-3 0,1-2-1 0,-2 1-4 15,0-2-6-15,0 0-10 0,-2-1-21 16,1-1-30-16,0 1-47 0,1-2-67 0,-2 2-112 16,0-3-224-16,-3 1-508 0,3-1-276 0</inkml:trace>
  <inkml:trace contextRef="#ctx0" brushRef="#br0" timeOffset="104793.6111">16754 14171 782 0,'0'3'713'0,"2"-2"-345"16,0 0-122-16,-2 0-37 0,1 2-33 15,0-3-43-15,1 6-21 0,2-2-15 0,2 4-10 16,-3 1-15-16,4 0-11 0,-4 3-14 0,3 0-10 16,-3 0 4-16,2 2-6 0,-2 0-1 15,-1 6-5-15,-2-4-8 0,0 1-3 0,0 2-3 16,-2 0 0-16,-2 4-3 0,-2-2 5 15,-1-3-2-15,2 1-3 0,-2-1 3 0,0-1-7 0,-1-1 2 16,0 0 0-16,0-3-4 0,-1-3 2 16,5-2-4-16,-2-1 1 0,3-1-2 0,-1-1 2 0,1-3 0 15,3-1-5-15,0-1 10 0,0-1-6 16,1 1 5-16,1-1 4 0,2 0-8 0,4-3 7 16,3-2-5-16,3-4-1 0,6 2-2 15,-2-3 1-15,3-2-1 0,0-1-2 0,-1-4 7 16,1-1-7-16,0-3 1 0,-1 0 2 0,2 1-6 15,-3-2 5-15,-3 3-2 0,-1 4-2 16,-5 0 3-16,1 2 1 0,-2 3 4 0,-1-1-4 16,-6 3 7-16,1 1-6 0,-1 2 0 0,-2 2 1 15,0 2-8-15,-2 1 8 0,2 0-2 0,-2 1 0 16,2 0 1-16,0 0-5 0,-1 0 0 0,1 1-4 16,0-1 2-16,0 0-7 0,0 0-3 0,0 1 0 15,0 0-3-15,0 2 8 0,-1 0 3 16,1 1 1-16,0 2 2 0,0 1 0 0,0 4 3 15,1-2 0-15,2 6 1 0,2-1-2 0,-2 2 0 16,4 1 1-16,1 1-4 0,-2 2 5 0,2 0 1 16,0 1-4-1,-1 1 8-15,-1 0-7 0,1-1 0 0,-4-3 2 0,2 0-3 0,-2-1 0 16,-2-2 2-16,-1-1 0 0,-1 0-4 0,-2-3 4 16,-2 3 1-16,3-4-3 0,-5-2 8 15,3 1-6-15,-3-1 0 0,-2-1 1 0,4 3-4 16,-3-6 1-16,1 0-1 0,3-3 2 0,-1 0-5 15,2-1 6-15,1-1 0 0,-1 0-4 16,-2-3 5-16,4-1-6 0,-2-1-2 0,0-4 2 0,0 3-10 16,3-4 7-16,3 1-4 0,2-4-1 15,0 0 3-15,5-2 1 0,4 0 1 16,0 0-1-16,4-3 7 0,1 0-4 0,1-2 3 0,0 0 4 16,0 2-9-16,-2-1 10 0,0 0-1 15,-2 2 0-15,-4 0 6 0,2 3-2 0,-6 2 1 16,1 2-1-16,0 0 4 0,-4 1-3 0,-1 2 1 15,-2-1 2-15,-1 5-7 0,-1-1 5 0,-1 0-3 16,0-1-2-16,-1 1 5 0,-4 1-8 0,3 0 1 16,-5 1-5-16,-1-1-1 0,-2 0 0 15,-4 0-2-15,-1 2 6 0,-3 0-6 0,0 0 5 16,0 1 1-16,-1 0-2 0,5 1 6 0,-1 0-10 16,3 1-8-16,3 0-30 0,1 3-69 15,4 0-119-15,-2-2-282 0,6 2-636 0,1-4-414 16</inkml:trace>
  <inkml:trace contextRef="#ctx0" brushRef="#br0" timeOffset="105344.7201">17769 13351 54 0,'0'-4'788'0,"0"-3"-189"0,0-3-176 16,0 6-87-16,3-2-78 0,-1 0-53 0,-1 1-46 16,0 2-23-16,-1 0-19 0,0 3-20 0,1 0-23 15,-1-2-26-15,0 4-25 0,0-2-16 0,-1 0-3 16,1 2-13-16,-1-1 5 0,1 1 0 15,-1 2 2-15,-1 5 10 0,1-1-1 0,-1 3 4 16,0 2 1-16,1 2 2 0,0-1 5 0,-2 4-2 16,2 1 3-16,-1 3-3 0,1 1-1 15,0 1 3-15,0 0-3 0,-1 1 5 0,1-1-2 16,-2 2-2-16,1-3-1 0,2 2-5 0,0-2-1 16,-1 1-1-16,-1-1-1 0,1-1-1 15,-1-1-1-15,1-3 1 0,1 0-2 0,-2 0-1 16,1-1 3-16,1 0 0 0,0-1 2 0,0 3-3 15,1 0-3-15,2-2-12 0,0 2-20 0,-1 0-23 16,-1 0-49-16,1 3-78 0,-2-5-140 0,0 3-380 16,-3-2-944-16</inkml:trace>
  <inkml:trace contextRef="#ctx0" brushRef="#br0" timeOffset="105825.843">17695 14274 1516 0,'0'0'516'0,"1"0"-139"0,1 0-143 15,1-1-51-15,1 1-48 0,-1-3-36 16,4-2-25-16,-1 1-18 0,4-2-10 0,3 2-12 16,1-1-2-16,2 0-5 0,2 0 0 0,-1 2 1 15,1 0-5-15,-5 2-4 0,1 1-6 0,-5 0-8 16,0 1-3-16,-2 1-3 0,-3-1 3 15,0 2-5-15,-2 3 1 0,-1 3 0 0,-1 0-2 16,-2 5 6-16,-2-1 1 0,-1 1 2 0,-4 4-2 16,-1-5 0-16,1 2-1 0,0-4 1 0,2-1 4 15,-1-1-5-15,0 3 1 0,3-4-3 0,0-1-4 16,3-1 6-16,1 0-2 0,0-3 2 16,3 1-2-16,-1 0 2 0,2 0-1 0,1 1 0 15,1 0 2-15,3 1-2 0,-1-1 2 0,-2 4-4 16,3-2-2-16,-3 1 3 0,2 4 0 15,0-2 2-15,-4 3 2 0,3-1-4 0,-1 1-1 16,-2-2 0-16,0 1 5 0,-3 0-4 0,0 1 2 16,-3-1 1-16,0 1-4 0,-1-2 6 0,-3 0 1 15,0-3 4-15,0 1 3 0,-3-1-3 0,1 0-1 16,-2-1-1-16,-4-1 3 0,3 0-2 16,0-2 0-16,-3 0-3 0,2-1-8 0,1-2 4 15,0-1-6-15,2-1-3 0,0-2-6 0,1-2-20 16,-1 0-20-16,1-4-35 0,2 0-51 15,3-2-103-15,2-2-321 0,3-3-774 0</inkml:trace>
  <inkml:trace contextRef="#ctx0" brushRef="#br0" timeOffset="106187.9966">18223 14308 837 0,'0'3'800'0,"-1"0"-553"15,-3 3-47-15,0 0 23 0,-2 2-5 16,-1 2-46-16,-2 2-44 0,-2 1-27 0,-2 4-18 16,-2 0-11-16,2 2-8 15,-4 2-10-15,1-1-8 0,3 0-7 0,1-2-4 0,1 1-10 0,4-2-6 16,2-2-6-16,1 1-9 0,2-3 6 0,2-5 1 16,2 0 3-16,2-1 7 0,1-2-2 15,3 0 2-15,1-3 2 0,1 0-1 16,3-2-2-16,-1-2 0 0,4 1-6 0,-4-4-9 0,2-1 8 15,0-2-2-15,-3-1 3 0,1-2 5 16,-2-2-11-16,0-2-1 0,-1 3-2 0,-2-4-2 16,-2-2 1-16,0 2 0 0,-2-4-3 0,-2 2-5 15,0-1 5-15,-2 5-2 0,-2-3 3 16,-3 3 6-16,2 3-12 0,-4-1-2 0,-4 4-3 16,-4 2-3-16,1-2 5 0,-3 3 1 0,-4 0-7 15,-2 1-15-15,3 0-22 0,-1 2-53 0,1-3-76 16,7 4-163-16,-3-1-687 0,7 0-633 0</inkml:trace>
  <inkml:trace contextRef="#ctx0" brushRef="#br0" timeOffset="106922.2197">18847 13180 104 0,'2'-1'566'0,"-2"-2"-66"0,2-3-94 0,-1 2-66 16,1 0-59-16,-1 1-56 0,1 1-44 0,-1 0-34 15,0 0-27-15,2 1-17 0,-3 0-17 0,2 1-18 16,-2 1-8-16,0-1-9 0,0 1-10 0,0 0-11 16,0-1-12-16,-2 1-10 0,1 1-6 15,1-2-4-15,-2 1-3 0,2 3 1 0,-1 2 2 16,0 3 3-16,-1 1 6 0,0 4 2 0,0 1 4 15,-1 2 3-15,2 3 1 0,-2 0 2 0,1 3 1 16,-2 1 4-16,3 0-5 0,1 3 2 16,-3-1-5-16,2 3-6 0,1-3 4 0,-2 2-1 0,2-3 1 15,-1 2 4-15,1-4-7 0,-2-3-2 16,2 2 0-16,0-3-3 0,-1 1 3 16,0 0 1-16,1-3-3 0,-3 0-3 0,2 2 1 15,-2-2 0-15,1-2 2 0,1-1 2 0,-1-3-5 16,0 2-2-16,1-3 1 0,-1-1-3 15,1 1 4-15,-2-3 1 0,3-1-1 0,0-2-4 0,-1 0 5 16,1-3-2-16,0 1 1 0,0 0 7 16,0 0-8-16,0-1-1 0,0 0 0 0,0-1-6 15,0 2 6-15,1-1-1 0,-1 1 0 0,0 0-2 16,0-1-2-16,0 0-9 0,0 0-11 0,0 3-13 16,3 0-29-16,-2 2-37 0,2 2-63 15,1-1-108-15,-3 2-216 0,1 1-562 0,-2-3-446 16</inkml:trace>
  <inkml:trace contextRef="#ctx0" brushRef="#br0" timeOffset="107424.0717">18702 14208 1493 0,'-1'-3'471'0,"0"-4"-103"0,1-1-133 0,1 2-48 16,2-1-45-16,-2 0-39 0,4 2-20 16,0-1-24-16,1 0-9 0,2-2-11 0,0 2-10 0,3 1-3 15,3 1-4-15,0-1-1 0,1 2-2 16,1 1-3-16,-2 2-6 0,-1 0-3 0,0 2-3 16,-3 3-4-16,-1-2 1 0,-2 5-2 0,-1-2-3 15,0 5 4-15,-4 0-2 0,0 3 4 16,-2 1 2-16,-2 1-3 0,-1 0 0 0,-4 0 1 15,-1 1 1-15,-2 0 1 0,0 0 1 16,-1-5 0-16,0 2-4 0,2-2 3 0,2-2-3 16,1-2 1-16,1-2 3 0,1-1-4 0,1 2-1 15,3-4-1-15,1 2 2 0,1 0-1 0,0 0 3 16,3 2-1-16,-1-3-1 0,2 2 3 0,-1 0-3 16,3 1 1-16,-3-2 2 0,2 1-5 15,0 0 2-15,-3 1-2 0,2-2 0 0,-2 1 2 16,2 0 0-16,-2 1-1 0,-1 0 0 0,-2-2 0 15,0 2 0-15,-1 0 0 0,-1 0 3 0,0 0-1 16,-3 0 2-16,1-2 0 0,-3 0 3 16,1 1 2-16,-1 0 2 0,1-3 4 0,-3 1-5 15,0-2 3-15,-1 0-4 0,2-1-2 0,-3 1 2 16,0-1-3-16,1-1 0 0,-1 0-6 0,-1-1-10 16,-2-1-13-16,1 0-28 0,1-2-44 0,1-1-72 15,-3-3-135-15,3 0-478 0,1 1-844 16</inkml:trace>
  <inkml:trace contextRef="#ctx0" brushRef="#br0" timeOffset="107850.3037">19065 14223 1563 0,'5'0'433'0,"2"-1"-116"16,3 1-114-16,-1 3-44 0,-3 0-32 0,3 2-39 15,-2 1-20-15,-2 2-12 0,3 2-5 0,-2 4-6 16,-1-1-2-16,0 4-4 0,-2 0-7 0,-1-2 1 16,-2 2-10-16,-2 1 0 0,-1-2-1 0,-1 2-8 15,-1 0 1-15,-2-2-5 0,3-1 0 0,-2 0-3 16,2-4 0-16,0 1 0 16,2-4-4-16,-3-2 5 0,2 1-6 0,2-3 1 0,0-2 3 15,1-2-6-15,0 2 4 0,1-2-2 0,0 0 3 16,1 1 6-16,0-1 8 0,3-1 3 15,4-1-3-15,1 2 1 0,5-2-7 0,1-2-4 16,0 2 2-16,2-3-7 0,-1 0 1 0,2 1-2 16,-2-1-1-16,2 2 0 0,-4-2 1 0,-1 1 1 15,0 2-2-15,-2 0 3 0,-1 1-3 16,-5 0-1-16,-1 0 3 0,1 1-5 0,-3 0 4 16,-2-1-1-16,1 1-2 0,-2 0 5 0,0 0-2 15,0 0 2-15,0 0-3 0,0 0 2 16,-2-1-2-16,2 1 0 0,0 0 2 0,0 0-6 15,0 0 0-15,0 0-15 0,0-2-25 0,0 1-40 16,0-1-77-16,0 1-175 0,2-4-739 16,-1-2-613-16</inkml:trace>
  <inkml:trace contextRef="#ctx0" brushRef="#br0" timeOffset="108605.3742">19884 13184 739 0,'0'-2'669'15,"1"-2"-143"-15,-1 1-158 0,1-1-91 0,-1 3-80 16,0 1-45-16,0 0-36 0,0 0-23 16,0 0-24-16,0 1-24 0,0-1-19 15,0 2-14-15,0-2-6 0,0 2-6 0,-1-2-4 0,1 1-4 16,0 1 0-16,-1 3 5 0,1 2 3 16,-1 3 8-16,-3 2 3 0,2 1 1 0,0 1 4 15,1 2 2-15,0 2 1 0,0 2 2 0,-2-1 1 16,-1 2 1-16,2 1-4 0,1 3 3 15,-2 1-5-15,2 1 0 0,0 1 0 0,-3 0-4 16,4-2 1-16,-1 1-2 0,-1-1-2 0,-1 0-1 16,3-1 3-16,-2 2-2 0,1-2-1 0,1-1 4 15,1 0-8-15,-1-1 2 0,0-2-1 16,0-1-5-16,0-3 4 0,-1 1-3 0,1-4 0 16,0 2-1-16,0-2 1 0,-1-1 2 0,1 1-2 15,0-5 4-15,0 4-5 0,-1-1 1 0,1-2 0 16,0 2-6-16,0-3 8 0,0 0-3 0,1-1 0 15,-1 0 4-15,1 0-4 0,-1 0 3 16,0-3-1-16,0 3 2 0,0-2-4 0,0-1-1 16,0 2 3-16,-1 0-8 0,0-1 8 0,1 0-1 15,0-1-2-15,-1-2 6 0,1 2-4 16,0-2 1-16,0 1-1 0,0-1 3 0,-2 0-2 0,4-1-3 16,-2 1 3-16,0 0-6 15,1-2 5-15,-1 2-1 0,0-2 0 0,0-1 3 0,0 0-7 16,0 0 4-16,0 0-3 0,0 2-2 0,1-4-2 15,-1 2-14-15,1 0-13 0,0-1-26 16,1 2-21-16,3 1-37 0,1-1-66 0,0 2-100 16,2 0-250-16,-3 2-518 0,1 2-292 0</inkml:trace>
  <inkml:trace contextRef="#ctx0" brushRef="#br0" timeOffset="109093.0855">19788 14226 1190 0,'1'-4'552'16,"2"-2"-160"-16,-2 2-120 0,4-2-78 0,-1 0-47 16,3-1-36-16,1 1-25 0,2-1-14 0,-2 2-13 15,4-2-6-15,1 3-5 0,-3 1-5 0,3 0-5 16,-4 0-8-16,-2 1-7 0,-1 2-8 0,-2 1-8 15,1 0-7-15,-4 2-4 0,2-1 1 0,-1 4-2 16,-1 2 5-16,-1 1 1 0,0 1-1 16,-1 3 3-16,-3 0 0 0,1 1 0 0,-6 0 0 15,1 2 2-15,0-2-2 0,-1-1-1 0,0-2 3 16,2 0-3-16,2-1 2 0,-1-2-3 16,1-1-2-16,2 0 0 0,1-3 1 0,2-1 1 15,0-2 1-15,1 3 0 0,1-1-1 0,1 1 0 16,2 1 3-16,1-2 2 0,0 2 1 15,2 1 1-15,2 2-6 0,-1-1-2 0,-1 1 0 0,0 2 0 16,0-3 0-16,0 3 2 0,-3 2-1 0,0-1-2 16,-3 2 1-16,0-2 0 0,-2 1 0 15,0-2 2-15,-3 2-1 0,2-5 2 16,-3 0 0-16,-1 0 5 0,1-4 3 0,-2 2 2 16,-1-2 4-16,-1 0-2 0,-2 1-1 0,1 0-1 15,0-2-3-15,-1-1 0 0,0 2-5 0,-1-3 2 16,2-1-4-16,-1-1 0 0,-1-1 0 0,1-1-8 15,1 0-12-15,-2-1-28 0,3-1-52 0,2-2-83 16,2-1-187-16,3-1-638 0,2-4-638 16</inkml:trace>
  <inkml:trace contextRef="#ctx0" brushRef="#br0" timeOffset="109492.4634">20143 14306 1374 0,'-3'6'280'0,"0"2"19"16,-2 1-17-16,1 1-58 0,1-1-45 0,-1-1-43 15,1 1-32-15,2 0-24 0,0 0-16 16,1 2-14-16,1-3-7 0,1-1-1 0,1 0-1 16,2-2 2-16,0 1-3 15,1-1 0-15,4-1-5 0,4-3-4 0,-2-2-5 0,1-1-4 16,0 0-2-16,0-2-3 0,-2-2 0 0,0 0 1 15,1-3-2-15,-3-1-1 0,1 1-5 16,-2-4 0-16,-1 3-2 0,1-3 3 0,-5 0 2 0,4 2-5 16,-5-1 1-16,2 1-4 0,-1 2 1 15,-2 0 3-15,-1 2 2 0,1 2 6 0,-2 4 0 16,1 0 2-16,-1 1-2 0,1 0-2 0,0-2 0 16,-2 4-10-16,2-1-1 0,-1 0-5 15,-2 3-5-15,1 1 7 0,-4 5 1 0,-2 1 3 16,-1 5 0-16,1-1-2 0,-2 2 0 0,3 4-3 15,-1-1 5-15,3 2-3 0,-1 3 1 0,2 0-2 16,2 2-6-16,-1-4 6 0,0 2-9 16,1-3-18-16,0-1-36 0,0-1-83 0,2-1-198 15,0-1-797-15,2-4-603 0</inkml:trace>
  <inkml:trace contextRef="#ctx0" brushRef="#br0" timeOffset="110794.0634">21001 13190 1 0,'0'-3'153'0,"0"0"317"0,0-2-49 16,1 2-52-16,-1 0-53 0,0-1-48 0,1 3-43 15,-1-2-43-15,0 2-40 0,0-1-24 16,0 2-17-16,0-1-7 0,-1-1-8 0,1 2-8 15,0-1-6-15,0 2-22 0,0-1-18 0,0 2-14 16,0-1-12-16,0-1-5 0,0 0-1 16,0 0 0-16,1 2-3 0,-1-2 4 15,0 1 5-15,0 0 2 0,0 2 11 0,0-1-1 0,2 4 1 16,-2-1 4-16,0 0-4 0,0 3 3 0,0 0 1 16,-2 3 1-16,1 0-2 0,0 2 4 0,-1 2 0 15,-1 1-4-15,1-1 4 0,0 4-7 16,1 0-2-16,0 2-1 0,-3 2-6 0,3-2 2 15,-1 4-1-15,1 0 1 0,-1-1 2 0,2 3-3 16,-1-1 1-16,0 1-3 0,-1 0-1 0,1 0 1 16,1-1-1-16,-2 3 1 0,1-2-2 0,0 1-1 15,1-1 1-15,0-2-2 0,0-2 1 16,0-1 0-16,-1-1 0 0,0-1-3 0,-2-4 1 16,2 2-2-16,-1-3 1 0,1-3 3 0,0 2-4 15,1-5 2-15,-1 1-3 0,0-4 1 0,1-3 4 16,-4 1-2-16,4-2 0 0,0-1 1 15,0 0-1-15,0-1 5 0,0 0 2 0,0 0 4 16,0 0 3-16,0-1 1 0,-1 1-2 0,1-1-2 16,0-1 1-16,0 2-6 0,0-2-1 15,0 2-5-15,-2 2-8 0,2-2-1 0,0-2-11 16,0 2-11-16,0 0-18 0,0 0-27 16,0-1-34-16,0 2-39 0,0-1-43 0,-2 3-81 15,1 3-160-15,-3 0-434 0,0 3-724 0</inkml:trace>
  <inkml:trace contextRef="#ctx0" brushRef="#br0" timeOffset="111325.6946">20828 14270 1351 0,'-2'-2'463'0,"-4"-5"-97"0,4 1-82 16,-2 1-56-16,3 0-57 0,-1 1-48 0,2 0-34 16,2 0-31-16,1 0-9 0,0-2-13 0,4-1-9 15,4 2-2-15,-1-1-12 0,2-1-3 16,6 2-1-16,-2 1 2 0,1 2 0 0,2-1 1 16,-4 2-2-16,0 2-6 0,-4 2 2 0,-2-1-4 15,-3 1-1-15,0 0 4 0,0 5-8 16,-1 0 2-16,1 2 0 0,-4-1 1 0,-1 2 2 15,-1 2 0-15,0 2 0 0,-1-1-4 0,-4 4 6 16,-1-3 0-16,-2-1 2 0,-3 1 6 16,0-2-6-16,-4 0-2 0,2-1-1 0,2 0-1 15,0-4 1-15,1 2 1 0,1-4-2 0,2-2-3 0,2 1 2 16,2-2-2-16,1 0 1 0,2-1 1 16,0-1-3-16,1 2 3 0,0-1-1 0,2 0-1 15,0 2 5-15,6-1 2 0,-1 1-2 0,3 0-3 16,0 0 1-16,-2 1-2 0,-2-1 0 15,1 3 4-15,-1 2-5 0,-2 0 1 0,0 2-2 16,-4-1-2-16,2-1 5 0,0 1-3 0,-3 1 4 16,-2-1 0-16,-1 0 0 0,1 1 0 15,-3-2 2-15,0 0 5 0,-5 1-2 0,3-3 4 16,-2-1-1-16,-2 0-1 0,2-1 3 0,-2-2 0 16,0 0 1-16,2-1-2 0,-1-1-2 0,-1-1-1 15,4-1 0-15,-1 0 1 0,-1-1-9 0,2-2-10 16,1-2-19-16,-1-2-34 0,5 0-36 15,-1-4-63-15,2 1-117 0,4-5-335 0,-1 0-905 16</inkml:trace>
  <inkml:trace contextRef="#ctx0" brushRef="#br0" timeOffset="111723.4291">21354 14260 1000 0,'2'-3'946'0,"1"0"-509"16,2 0-181-16,-3 2-80 0,-2 1-61 0,-1 1-43 16,0 0-35-16,-2 1-14 0,-1 2 13 0,1 3 12 15,-5 3 17-15,-2 2 4 0,-3 2-6 16,-2 1-9-16,0 1-14 0,-1 0-4 0,2 2-10 16,-2-1-5-16,3 4-3 0,2-2-7 0,1 2-3 15,-1 1-2-15,3-1-3 0,5 0 1 0,-2-3 1 16,4-1 0-16,2-3-2 0,2-1 0 15,2 0 0-15,0-5 4 0,3 1 3 0,1-2 3 16,1-4 0-16,0 0 0 0,0-3 0 0,3-2-1 16,-2 0 1-16,0-2-2 0,0-4-1 0,1 1 1 15,-3 1-4-15,-1-3 1 0,-1 0 2 0,1 2-4 16,-3-2 2-16,-1 2-3 0,-3 0-3 16,-1-3 2-16,0 3-1 0,0-1 1 0,-2 0-4 15,-3 0-2-15,1 1-2 0,-5 0-3 16,0 3 1-16,-2 0-1 0,-3 1-1 0,-2 1 3 15,0-2-2-15,-1 3 1 0,-1-1-12 0,3 0-26 16,3 2-48-16,3-2-89 0,4 4-171 0,2-2-581 16,4 2-761-16</inkml:trace>
  <inkml:trace contextRef="#ctx0" brushRef="#br0" timeOffset="112574.8281">21905 13205 1 0,'1'-2'608'0,"-2"-1"-36"16,1-4-95-16,1 4-96 0,0-1-86 0,1 1-72 15,2 0-57-15,-3 0-33 0,1 2-21 16,-2 0-16-16,1-1-8 0,0 2-12 0,-1-2-14 16,2 2-17-16,-4 2-15 0,2-2-14 0,0 0-10 15,0 2-2-15,-1-1-9 0,1 0-1 0,0 2 1 16,0 3-1-16,0 3 9 0,-1 2 3 16,1 1 3-16,0 0 4 0,-1 5 0 0,0 1 1 15,0 1 5-15,-3 3 0 0,1 0 1 16,2 2 1-16,0 1-2 0,-1 0-1 0,0 2 1 0,1 3-2 15,-2-2 1-15,2 0-3 0,0 0 0 0,-3 1-3 16,2 1 0-16,-1 1 1 0,2 0-4 16,0 0 1-16,0 1-2 0,-2-2-3 0,1-2 1 15,1-3-1-15,0-1 0 0,1 0-1 16,-1-2 2-16,1 0-5 0,0-1 2 0,0-1 2 16,-1-4-3-16,1 0 1 0,0-2-1 0,0-2-1 15,0 2 2-15,0-2-1 0,0 1 1 0,-1-1 0 16,1-3-2-16,-1-1 0 0,1 1 0 0,-2-1 2 15,2-1-2-15,0-2 3 0,-2 3-3 16,2-3-1-16,-1-1 0 0,0 1-2 0,1 0 1 16,-2 0 0-16,1 1 3 0,-2-1-1 0,0 1-1 15,1 1 3-15,0-1-4 0,-4 0 4 0,4-2-2 16,0 2-3-16,-1-2 6 0,0-2-5 16,2 0 2-16,0 1 0 0,1-3-5 0,0 0-5 15,0 0-10-15,0 2-7 0,0-1-22 0,0 0-15 16,0 1-37-16,1-2-57 0,2 2-84 0,2 1-207 15,0-3-558-15,2 0-606 0</inkml:trace>
  <inkml:trace contextRef="#ctx0" brushRef="#br0" timeOffset="113063.9521">21726 14382 1492 0,'4'-3'502'0,"-1"-2"-152"0,3-1-130 16,-1-3-64-16,5 3-20 0,2 0-32 15,2 0-25-15,0-1-15 0,4 1-16 0,1 1-5 16,0 2-6-16,-2 1-4 0,1 0-8 16,-3 2-6-16,-1 2-4 0,-6 0-12 0,-4 0 2 0,3 2-4 15,-4 2-3-15,-3-1 7 0,1 5-4 16,-1-1 5-16,-2 3 1 0,-5 0 3 0,2 3 0 15,-5-1 1-15,-4 0 0 0,-1 4-6 0,-4-4 4 16,2 2-4-16,1-1 0 0,-1-3 4 0,5-1-7 16,2-4 3-16,0 1-2 0,3-3-1 15,4-1-2-15,1-1 0 0,2-3 0 0,0 1-4 16,0-1 5-16,0 2 0 0,1-1-3 0,0 0 11 16,1 1-9-16,1 2 3 0,2 0 0 15,-1 2-5-15,3-1 4 0,-3-1-1 16,2 3-1-16,0 2-5 0,-2-1 5 0,-2 2 0 0,4 1-2 15,-4-2 10-15,0 3-9 0,-2 0 3 0,0 0 1 16,0 1-7-16,-1-1 6 0,0-2-2 16,0 0 2-16,-4-1 1 0,1 0 4 0,-2 2 0 15,0-3-1-15,-1 0 5 0,3-3-4 0,-4-1 3 16,1 0 3-16,2 0-7 0,-3-1 4 0,-2 1-3 16,2-3-1-16,3-1-3 0,-2 0-3 15,2-2-10-15,-1-2-20 0,-2 1-20 0,5-2-45 16,-1-4-60-16,1-2-99 0,2-2-263 0,3-2-562 15,5-4-279-15</inkml:trace>
  <inkml:trace contextRef="#ctx0" brushRef="#br0" timeOffset="113589.3997">22181 14327 917 0,'-1'0'809'16,"0"-1"-424"-16,-1 0-157 0,1 2-58 0,-4 0-43 15,2 2-31-15,-4 3-17 0,-1-1-9 0,2 2-6 16,-2 0-10-16,1 1-2 0,4 0-6 0,-3 3-3 16,2 0 0-16,4-2-5 0,-1 3-2 15,2-1-2-15,0 3-5 0,4-2 1 16,-1 2-3-16,2 1-2 0,-2 0-5 0,5 1-3 0,-1 0-1 16,0-1-7-16,-2 0 5 0,2-1-8 15,0 1 1-15,-3-1 1 0,2 2-7 0,-4 0 3 16,2-3-2-16,-3 1 4 0,-1-2-1 0,-2 3 0 15,0-3 1-15,-4-1-2 0,2-1 4 0,-3 2-2 16,1-3-1-16,-3-1 2 0,4 1-6 16,-2-5 2-16,2-1-3 0,-2-1 4 0,3-2 2 0,-1 0 2 15,1 0 5-15,2-1 0 0,-1-1 1 16,-2-2-5-16,0-3-6 0,2-2 1 0,-3-1-9 16,4-4 4-16,0 0-4 0,2 0 0 0,4-5 2 15,-1 3-2-15,5-3 3 0,2-2-3 16,-1 2 2-16,6-3-2 0,-1-2 1 0,2 0 4 15,0-2-1-15,-2-1 2 0,-2 1-1 0,2 3-1 16,-2 0 4-16,-2 1 0 0,1 2 0 16,-3 4-2-16,-1 1 1 0,-3 2-1 0,0 0 0 15,-4 4 3-15,1 1-4 0,-2 1 5 0,0 1-2 16,-2 1-2-16,-1 0 1 0,-3 0-6 0,1 1 2 16,-4 1-2-16,-6 0-2 0,3 1 5 0,-3-1-4 15,-3 2 4-15,-1 0-1 0,0 1 1 16,2 0 0-16,1 0-3 0,0 0-4 0,4 4-20 15,1-2-40-15,2 2-66 0,5 0-137 0,-1 0-357 16,4-2-1002-16</inkml:trace>
  <inkml:trace contextRef="#ctx0" brushRef="#br0" timeOffset="114298.1401">22914 13154 9 0,'0'-4'583'0,"3"-5"-24"0,-3 2-99 0,1 3-71 15,1 2-62-15,-2 1-89 0,1 1-73 0,-1 0-64 16,-1 1-46-16,2 0-29 0,-1-1-23 16,0 1-8-16,0 2 3 0,0 2 10 0,0 1 11 15,1 4 6-15,0 0 12 0,2 3 0 0,-3 0 1 16,1 0 4-16,1 2-6 0,-1 1 1 15,0 2 0-15,0 1-2 0,-1-1-1 0,1 2-5 16,0 3-1-16,2 2-2 0,-1 1-2 16,-1 3 0-16,0 0-3 0,0 2-1 0,-2 0-2 15,0 2-1-15,-1-1-1 0,-3 2-2 0,3-4 0 16,-3 3-1-16,-1 0-1 0,0-2-1 0,2-2-3 0,-4-3 1 16,3-1-1-16,-1-1 0 0,1-2-2 15,-1 0-1-15,2-1 0 0,-1-1-2 0,-1-1 3 16,0-2-1-16,-1-1 1 0,5 0-2 15,-2 1-2-15,-1-2 2 0,4-3-1 0,-1-1 2 16,-1-4-1-16,-1 2-1 0,3-2 0 0,1-3-2 16,0-1 3-16,0-1-2 0,0 1 2 0,0 0-2 15,0 1-4-15,0-1 3 0,1-3-4 16,-1 1 0-16,1-1-3 0,2 2-9 0,-3-1-9 16,2 0-15-16,-1 1-13 0,0 1-26 0,0-1-37 15,0 2-62-15,1 1-99 0,3 0-181 0,-3-1-477 16,-1 1-575-16</inkml:trace>
  <inkml:trace contextRef="#ctx0" brushRef="#br0" timeOffset="114706.5783">22902 14226 628 0,'0'3'473'0,"0"1"-112"15,0 3-32-15,0 1-27 0,0 3-50 0,-2 1-50 16,1 0-38-16,-2 3-39 0,-1-1-22 15,3 1-15-15,0-1-22 0,-1-2-17 0,1 3-14 0,1-4-8 16,0 3-2-16,1-5 1 0,2-1-1 16,-1 0-1-16,5-3 6 0,0-1-3 0,-3 0 5 15,4-2 3-15,2-1-8 0,1-2 0 0,1-1-4 16,1-3-3-16,2 0 0 0,-2-1-3 0,-2-4-4 16,-1 3-6-16,0-3 2 0,-1-1-1 15,-1 2 2-15,-1-1 6 0,-1 2-9 0,0 1 1 16,-2 0-2-16,1 0 1 0,0 4 7 0,-4-2 3 15,3 2 2-15,-2 1-3 0,0-1 3 16,-2 2-1-16,0 1-1 0,0-1 0 0,0 1-9 16,0 1-3-16,0-1-6 0,0 1-7 0,-2 0 5 15,2 3 2-15,-1-1 1 0,1 3-1 0,0 3 1 16,0 2-1-16,-1 0 2 0,-3 2 6 0,3 2-6 16,1 1 0-16,-3 1-1 0,2 0-8 15,0 0 10-15,-2 3-2 0,2 0-2 0,0 0-7 16,0-1-23-16,-1-3-21 0,-3 2-32 15,3-2-42-15,2-5-66 0,2-3-104 0,5 0-220 16,-1-3-524-16,4-4-394 0</inkml:trace>
  <inkml:trace contextRef="#ctx0" brushRef="#br0" timeOffset="115086.9884">23482 14332 1794 0,'0'-4'560'0,"0"1"-190"0,-1-2-151 0,1 4-76 16,-1 2-46-16,1 0-40 0,0 0-26 16,0 0-13-16,-2 3-3 0,-1 1 1 0,-3 2 9 15,-3 4 5-15,-1 0 3 0,2 4 4 0,1 3-9 16,-2-2-3-16,-3 3-5 0,2 0-5 0,-2 1-1 16,5 0-3-16,1-4-2 0,3 1-4 15,1-2 0-15,2-4 0 0,1-1 3 0,2-2 8 16,-1-2-4-16,5-1 3 0,1 1 1 0,-2-4-1 15,7 0 2-15,-1-2 0 0,-1-2-2 16,0-1-5-16,1-3 4 0,-1 0-4 0,0-1 1 16,0 0 1-16,2-4-6 0,-2 1 1 0,-2-3-2 15,-2 0-4-15,3-4 5 0,-1 1-3 0,-1 0 2 16,-5 0-3-16,2 0 1 0,-4 3 0 16,-1 0-1-16,-1 2 2 0,-3 2-5 0,2 2-1 15,-6 1-3-15,-3-2-5 0,-3 3 5 0,-5 0-1 16,0 0 4-16,-2 1-1 0,-2-1-7 0,3 5-18 15,-1-2-34-15,3 4-64 0,4-2-134 0,-2 3-450 16,6 1-1022-16</inkml:trace>
  <inkml:trace contextRef="#ctx0" brushRef="#br0" timeOffset="137290.6216">24252 13112 1 0,'0'0'0'0,"0"2"0"0,-1-2 0 0,0 0 0 0,0 0 0 15,1 0 0-15,-1-2 0 0,1 2 0 16,0 0 0-16,0-1 0 0,0 0 0 0,0 1 135 16,1-1 9-16,-1 0-3 0,0 0 0 0,1-1-9 15,-1 1-2-15,1 0 17 0,-1 1 10 0,0-1 0 16,-1 1-7-16,1 0-27 0,0-2-18 15,1 4-20-15,-1-2-18 0,0 0-19 0,0 0-21 16,0 0-9-16,0 0-7 0,1 1-1 0,-1-1 8 16,0 0 9-16,0 0 9 0,0 0 6 0,0 0 6 15,0 0-7-15,0 0-2 0,2 0 3 16,-1 1 1-16,3-1 10 0,0 0 3 0,2-1-7 16,-1 1-4-16,3 0-7 0,1 0-4 0,0 0-1 15,1 0 2-15,1 0-6 0,0 0 1 16,1 0-2-16,2 0-10 0,-1 1 7 0,-1-1-2 15,0 1-2-15,-1 1 1 0,2-1-5 16,-1 0-1-16,0 0-1 0,-1 0 2 0,1 0-3 0,2 1 0 16,0-1 3-16,-1-1-7 0,2 1 6 0,-2-1 0 15,-1 0-1-15,5 0 4 0,-3 0-3 16,6-1-1-16,-1 0 0 0,0 1-3 16,2-2-1-16,-1 1-3 0,1 0 0 0,0 0-6 15,-2 0 5-15,0 0 0 0,-2-1-3 0,0 1 8 0,1 0-6 16,0 1 0-16,-2-1 0 0,3 1-1 15,0 0-1-15,1-2 0 0,-3 2 0 0,-1-2 3 16,1 1-2-16,-1-1 0 0,1 0 0 16,1 0 1-16,-2 1-2 0,4 0 0 0,-2-2 1 15,1 3-5-15,0-2 3 0,-1 1-2 0,0 0 2 16,0-2-1-16,1 0 1 0,1 2 1 0,1-2-1 16,-3 2 4-16,1-1-4 0,-3 0-2 0,2 1 1 15,-1 0-5-15,2 1 5 0,4-1 3 0,-1-1 0 16,4 2 0-16,-1-1-1 0,3 1 2 15,0-2-1-15,0 4 3 0,0-2-4 0,4 1-1 16,-1-1 1-16,4 2-4 0,1-1 4 0,-1 0-4 16,1 2 1-16,1-3 2 0,-3 2-1 15,3 0 1-15,-2 0-1 0,1 1 1 0,1-1 0 16,-1 0-1-16,2-2 2 0,-3 2-5 0,1-2 3 16,0 0 0-16,0 0-2 0,2-1 5 0,-2 1-3 15,0 0 0-15,-1 0 0 0,2 1 0 16,2 0-2-16,-2 0-1 0,-1-1 3 0,2 1-5 15,-2-1 4-15,0 2 0 0,0-2-2 0,0 0 4 16,0 1-2-16,1 0 1 0,1 0 0 16,-2 2-2-16,0-2 0 0,-1 0 0 0,2 0 1 15,-1-1-3-15,3 2 3 0,-4 0-1 0,1-1 0 0,-1-1 3 16,1 1-2-16,-1 0 1 0,1-1-1 16,-3 2-1-16,1-2 1 0,-3-2 0 0,0 2 1 15,-2-1 0-15,1 0-2 0,1 0 1 0,-1 1-2 16,2-2 3-16,2 2-1 15,-2 0-2-15,1 2 1 0,2-1-5 0,-2 0 4 0,3-1 0 16,-1 1 2-16,4-2 1 0,-6 1-1 0,4 0 0 16,-3 0-1-16,3 0 4 0,0 0-3 0,2 0 1 15,0 1 0-15,0 1-4 0,1-1 2 16,-3-1 0-16,1 1 1 0,2-2 1 0,3 2-1 16,-4 0 1-16,3 0-3 0,0 0 2 0,-1 1 1 15,3 0-2-15,-1 0 2 0,0-1-2 16,0 1 0-16,0-1 1 0,-1-1 0 0,0-1-1 15,0 1 1-15,0 0 3 0,-1 0-4 16,-3 0 1-16,1 0 0 0,2 0-1 0,-1-2 4 0,-1 1-3 16,2-1-3-16,-1 1-1 0,1-2-1 15,1 1 3-15,0 1 0 0,2-1 2 0,2 0-1 16,-4 2 1-16,5-1-1 0,-3 1 0 0,-1-1 2 16,0 1-2-16,-3 0 0 0,1-1-1 0,-2 1 0 15,1-2 2-15,5 2 0 0,-5 0 1 0,1 0-2 16,0 0-2-16,-1 0 2 0,2 0-2 0,0 0 3 15,0 0 0-15,-1 0-2 0,0-2 0 16,1 2-1-16,3-1 3 0,-1 1-1 0,-2 0 0 16,0 0 0-16,-1 3-3 0,2-3 2 15,-1 0-1-15,-1 0 2 0,2 0 2 0,0 0-2 16,3 2 0-16,-1 0-1 0,2-1-1 0,-3 1 1 16,3 0 0-16,-2-1 1 0,1 1-1 0,0 1-1 15,3-2 1-15,0 1 0 0,-1-2 2 0,-2 1-2 16,2 3 1-16,0 0 0 0,0-2-1 15,1 1-1-15,1-1 2 0,-1 1-1 16,1 1-3-16,-2-1 3 0,-1-1-3 0,0 3 3 0,-3-4 2 16,7 2-1-16,-3-1 0 0,-1-1-1 15,0 2-1-15,-1-2 1 0,-3 3 0 0,0-1 1 16,-3 3 0-16,-1-5-1 0,-1 1-1 0,-3 0-1 16,-3-2 3-16,-2 3-1 0,1-1 1 0,-5-1-1 15,-2 2-2-15,0-2 3 0,-4-1-2 16,-3 1 2-16,3 0-1 0,-5-1 0 0,-1 0 1 15,-4 0-1-15,-1-2 4 0,0 2-1 0,-4 0 0 16,0-1-1-16,-1 1-1 0,-4 0 4 0,1-2 0 16,1 2 1-16,0-1 1 0,-1 1-3 0,-1 0 0 15,0 0-3-15,-1-1 0 0,1 1-2 16,0 0 0-16,0 0-7 0,-2 1-14 0,2-1-16 16,-2 0-39-16,1 0-34 0,-3 1-65 0,-3 2-170 15,-3-1-521-15,-6 2-696 0</inkml:trace>
  <inkml:trace contextRef="#ctx0" brushRef="#br0" timeOffset="138337.8637">24132 13312 1 0,'1'0'0'0,"3"-5"0"0,-2 1 0 0,0 1 0 16,0-1 0-16,3 0 0 0,-2-1 17 0,0 3 167 16,1-1 2-16,-1 0-7 0,-2 0 3 0,2-1 0 15,-1 1 10-15,-1-1 11 0,1 1-6 16,-1 0-15-16,-1 1-24 0,4-2-12 0,-2 2-13 16,-2-1-5-16,1 1-2 0,-1 2-9 0,0-1-3 15,1-1-12-15,-1 0-11 0,0 0-12 0,0 2-7 16,0-1-1-16,0 1-10 0,0 0-11 15,-1 1-13-15,1-1-11 0,0 0-6 0,0 2-10 16,0-2-1-16,0 0-5 0,0 2-2 0,0-4-4 16,0 4-3-16,-1 0-1 0,1 0 1 0,0 4 7 15,-2 1 5-15,-2 4 4 0,3 0 2 0,-1 4-4 16,-3-1 4-16,3 3 2 0,-5 0-2 16,2-1 5-16,-2 2-6 0,3 1-1 15,-2 1-2-15,1-1-4 0,0 1 3 0,3-1 0 0,-1 1-1 16,-2-2-1-16,3 1-3 0,1-2-1 0,0-3 1 15,-1-3 2-15,0 2-3 0,2-5 3 0,0 0-5 16,0-1-2-16,0-3 6 0,0-1-3 16,0-1 3-16,0-2 0 0,0 1 1 0,2-1 5 15,-2 0 8-15,0-2 10 0,0 2 4 0,0 0 3 16,1-1 0-16,-1 2-5 0,0-1-1 16,0-3-8-16,0 2-4 0,-1-3-4 15,1 1-8-15,0-2-2 0,-2 0-5 0,0 0-2 0,1 1-5 16,1 0-11-16,0 2-21 0,-1 1-41 15,1-1-59-15,-2 2-102 0,1 0-94 0,0 2-193 16,-4 1-487-16,2 3-278 0</inkml:trace>
  <inkml:trace contextRef="#ctx0" brushRef="#br0" timeOffset="138827.5682">23996 13986 2102 0,'-1'0'314'0,"0"0"-123"0,-3 0-53 16,3 1-45-16,1 1-17 0,0-1-18 0,-1 0-10 16,0 3-8-16,-1 1-2 0,-4 6-1 15,2-1-2-15,-2 3-5 0,2 1-12 0,-3 3 3 16,4 0-3-16,-2-1-3 0,3 1 0 0,0 0-6 15,0-2-7-15,2 2 0 0,0-4 0 16,2-1-2-16,0-1 8 0,3-2-2 0,0-2-2 16,4 0 6-16,-1-3-1 0,2-2 4 0,0-2 6 15,4-1-5-15,-2-2-1 0,6-6-2 0,-1 2 0 16,-2-1-3-16,4-3 1 0,-3 1-1 0,-2-2-3 16,2-1 9-16,-4-1-3 0,-1 1 3 15,-1-1 5-15,0-2-12 0,-3 4 1 0,-1-1-2 16,-1 3-6-16,-2-1 9 0,-1 3 1 0,0 1 0 15,2 0-2-15,-3 2 3 0,0 3 0 16,0 0 3-16,-1 2 10 0,0 0-12 0,0 0-2 0,-1 0-8 16,1 2-10-16,-1-1 4 0,1 0-2 15,-1 3 2-15,0 0 1 0,-3 4 3 16,3 2 0-16,-1 4 1 0,-1 0 4 0,-1 3-4 0,1-1 3 16,-1 1-4-16,-1-1-6 0,2 2 5 15,-4-1-2-15,4-2 2 0,-3 4-1 0,2 3-16 16,-2-1-31-16,2 2-34 0,-3 2-45 15,-1-1-82-15,2-3-79 0,4-2-216 0,-1-5-473 0,6 0-384 16</inkml:trace>
  <inkml:trace contextRef="#ctx0" brushRef="#br0" timeOffset="139200.4096">24425 14080 339 0,'6'-7'779'0,"-1"0"-235"15,5-2-166-15,-2 3-113 0,-1 3-76 16,-2 2-42-16,4 1-46 0,-6 1-26 0,5 3-20 0,-2 2-13 16,-2 0-10-16,5 1-4 0,-2 4-5 15,-2 0 0-15,1 4 2 0,-4 2-8 0,0-1-1 16,-1 4-3-16,2-1-4 0,-3 3 3 16,-3 1 1-16,2-2-3 0,-3 1-1 0,-3 0 0 15,-3-1-2-15,0-2 3 0,1-1-1 16,0-5-5-16,4-1 2 0,-3-4-4 0,4-1 1 15,-1-2 1-15,4-3 0 0,1-1 1 0,0-1 3 0,1 0 1 16,-1-1 4-16,3-1 2 0,2-1-3 16,6-4-3-16,0 0-2 0,7-1-2 0,1-2 0 15,1 2-1-15,1-3 0 0,-1 1-2 0,1 1 0 16,-1-2 0-16,-1 4-2 0,-1 0-1 0,-1 0 1 16,0 1-2-16,-4 1 4 0,-2 1-3 15,-1-1-7-15,-3 1 1 0,-3 0-8 0,3 2-13 16,-4-2-24-16,2 1-50 0,-1-2-74 0,2 0-140 15,-1 0-532-15,4-2-727 0</inkml:trace>
  <inkml:trace contextRef="#ctx0" brushRef="#br0" timeOffset="139650.1252">25550 13345 1764 0,'1'-10'398'0,"0"1"-86"0,2-5-99 0,-3 5-41 0,1 2-21 16,0 0-15-16,1 2-21 0,-2 0-26 0,0 3-20 15,0 1-21-15,0 1-20 0,0 1-9 0,0-1-9 0,0 1-4 16,0-1-5-16,-2 1-5 0,2 0-1 16,0 3 0-16,0 2 7 0,2 2 3 0,-1 2 1 15,0 3 2-15,0-1-5 0,0 5 8 16,1-1 1-16,-1 0 3 0,-1 2 5 15,1 2-9-15,-1 2 0 0,-1 0-4 0,1 1 1 16,-1-1 0-16,1 2-1 0,-2-1-1 0,2-3-2 16,0 6 1-16,-1-2-1 0,0 0 1 0,0 1-1 15,0 3-9-15,1-2-12 0,-2 2-22 0,1 0-29 16,0-2-42-16,-1 1-64 0,-1-1-104 0,-4-1-227 16,2 0-565-16,-3-1-342 0</inkml:trace>
  <inkml:trace contextRef="#ctx0" brushRef="#br0" timeOffset="140090.8709">25455 14026 1731 0,'2'0'507'16,"-2"-1"-173"-16,-2 0-159 0,2 2-68 0,-2 0-40 15,2 0-24-15,-2 2-6 0,2 3 6 16,-1 1 7-16,-1 3 11 0,-1 5-1 0,-1 1-9 15,1 0-6-15,-1 4-10 0,1-2-7 0,1 2-5 16,-2-2-6-16,3-1-4 0,2 2-3 0,1-3-2 16,0 1-4-16,1-3 1 0,5 0 4 0,1-1-5 15,1-3 7-15,1-3-2 0,0-2-1 16,4-1 3-16,-1-3-3 0,-1-2 1 0,2-3-1 16,-1-3 2-16,-3 1-3 0,5-5 0 15,-6 0 2-15,0-2-5 0,-2 0 5 0,3-1-1 16,-2-3-3-16,-2 2 4 0,2 1-2 0,-4 2 1 15,1 1-1-15,0 1 0 0,-2 2-2 0,-3 1 1 16,2 4 6-16,0-1-1 0,-2 2 3 0,0 1 0 16,0 0-5-16,-1 1 1 0,0 0-4 15,0 0 0-15,0 1-3 0,0-2-4 0,0 2-5 16,0 0-2-16,1-1 2 0,-1 6-1 0,2-1 7 16,0 5-1-16,1-1-1 0,-1 1 6 15,-1 2-5-15,1-1 2 0,1 4 1 0,-2-1-7 16,0 0-5-16,1 0-19 0,-1-1-22 0,6 0-37 15,-4 0-42-15,1-1-72 0,1-2-105 0,0-2-239 16,3-1-558-16,-1-4-122 0</inkml:trace>
  <inkml:trace contextRef="#ctx0" brushRef="#br0" timeOffset="140460.2669">25860 14145 460 0,'0'-2'882'0,"0"-1"-322"0,0 2-220 15,-2 1-133-15,2 1-112 0,0 2-31 0,-1 1-7 16,0 3 4-16,-2 0 15 0,1 2-2 0,1 3-13 16,1-1-14-16,0 1-10 0,3-1-11 15,0 1-8-15,1-1 1 0,1-3-11 0,1-1 8 16,0-1 0-16,0-1-1 0,0-2 11 0,0-1-2 16,-1-2 3-16,2-1 2 0,3-2-3 15,-2-2-4-15,1-1-1 0,-1-2-2 0,5 0-7 16,-5-3 5-16,1-3-3 0,2 1-3 0,-2-1 8 15,2-2-5-15,-1 4 4 0,-1-1 7 0,-1 1 3 16,0 1 3-16,-2 2 0 0,0 1-3 0,-2 0-4 16,0 3 5-16,0 1-2 0,-3 1-4 15,-1 1 1-15,1 1-11 0,-2 2-4 0,1 1-5 0,0-2-8 16,0 1-1-16,-1 3-2 0,1 2 4 16,0 4 0-16,0 1 5 0,0 0-1 0,0 1-3 15,-2 2 8-15,1 0-7 0,-1 3 2 0,1 0 1 16,-2 1-11-16,1 0-6 0,2 0-24 15,0-2-33-15,0 0-52 0,2 0-99 0,2-1-171 16,1-1-693-16,0-3-586 0</inkml:trace>
  <inkml:trace contextRef="#ctx0" brushRef="#br0" timeOffset="140926.1318">27070 13261 1623 0,'-1'-3'473'0,"0"-2"-147"16,1-1-83-16,-2 2-68 0,2 0-27 16,-1 2-25-16,1 0-19 0,0 2-25 0,-1 2-21 0,2-1-21 15,-1-1-15-15,0 0-11 0,0 1-4 0,-1-1-5 16,1 1-4-16,0 4 5 0,-1 0-1 15,-2 2 7-15,2 2 3 0,-2 3 4 0,-3 5 3 16,4-3 0-16,-3 4 2 0,0 1-5 0,2 0 5 16,-2 0-8-16,0 5 0 0,-1 1-2 0,1 2-9 15,-1 1 8-15,1-1-5 0,0 4 3 0,-1-2 1 16,1 3-3-16,0-3 1 0,0 5-7 16,1-1-9-16,-2 0-24 0,0 2-31 0,1-4-44 15,0-1-77-15,0-3-104 0,-2 3-230 0,2-5-478 16,-1-3-449-16</inkml:trace>
  <inkml:trace contextRef="#ctx0" brushRef="#br0" timeOffset="141338.2918">26860 14034 2019 0,'0'2'336'0,"0"0"-167"0,-1 0-56 0,-1 3 3 16,0 1 14-16,-1 4 7 0,0 0-25 0,-3 5-24 15,-2 1-22-15,3 2-20 0,-1 0-4 16,2 1-16-16,0 1-5 0,3 1-1 0,0 2-10 16,1-3 0-16,0-1-3 0,1-2 1 0,3-1 2 15,1-4 0-15,3-1 0 0,3-1-2 0,-2-4 2 16,1-2 4-16,1-4 0 0,1 0 3 16,0-2-1-16,1-3-3 0,0-2-1 0,1-3-1 15,0-2 2-15,-1-1-2 0,0 0-1 16,-3-2-2-16,1 3-1 0,-2-1 0 0,1-2-1 15,-2 3 1-15,-3 0-3 0,2 4 1 0,-5 1 1 0,1 2-1 16,-2-2 5-16,1 5-1 0,0 1 1 16,-2 1-5-16,0 1-3 0,0-1-4 0,-2 2-1 15,2-2-2-15,0 1 0 0,-1 4 0 0,0 1 0 16,0 1 2-16,-1 4 5 0,1 5 0 16,0 0 1-16,-3 2-3 0,2 2-2 0,-2-2 1 15,-2 1-1-15,1 1 4 0,1-1-1 0,-2 3-10 16,-1 0-9-16,4-2-20 0,-2-1-27 0,2-2-35 15,5-4-56-15,-1 1-104 0,0-1-174 16,3-2-570-16,-2-3-621 0</inkml:trace>
  <inkml:trace contextRef="#ctx0" brushRef="#br0" timeOffset="141710.9575">27380 14120 2344 0,'2'0'355'16,"-2"0"-169"-16,-2-1-59 0,2 1-56 16,-1 1-31-16,0 1-20 0,-2 3 4 0,0 1 8 15,-4 6 13-15,-3 3 10 0,-1 5-6 0,0 2-6 16,0 1-11-16,-2 0-13 0,1-1-1 0,2 1-3 16,2-4-2-16,1 2-3 0,2-2-4 0,-1-1-2 15,5 0-1-15,1-5 3 0,0 1-1 16,1-6 1-16,4 1-1 0,-1 0-2 15,0-5 3-15,1-1 1 0,0 0 6 0,3-3 2 0,0-1-3 16,1-1 0-16,1-3-3 0,0-4 0 16,3 0 0-16,-2-1-1 0,1-3-4 15,-2 1-4-15,0-3 4 0,1 3-1 0,-3 0 2 0,-3 0 2 16,-1 3-5-16,-3 2 1 0,-1 2-1 16,-1-2-2-16,-2 2 0 0,-1 1-2 0,-2 2-4 15,-5-1-5-15,-3 1 4 0,-2 1-1 0,-4 0 5 16,-3 1 6-16,-2 0-8 0,0 1-4 0,1-1-17 15,2 0-32-15,2 1-55 16,6-1-117-16,3 0-278 0,7 1-718 0,9-3-230 0</inkml:trace>
  <inkml:trace contextRef="#ctx0" brushRef="#br0" timeOffset="142159.0818">28182 13196 811 0,'-2'-5'546'15,"-2"-1"-87"-15,0-1-82 0,2 0-83 0,0 4-70 0,2-1-55 16,-1 1-32-16,1 1-29 0,0 1-25 16,1 1-20-16,-1 0-21 0,0 1-17 0,0-1-13 15,-1 2-10-15,1 1-6 0,0-1-1 16,-1 2 4-16,1 5 7 0,0 1 8 0,0 4 6 15,-3 1 3-15,1 4 1 0,0-1 2 0,-2 4-1 16,-1 2-3-16,1 1-1 0,-1 2-11 0,-1 0 2 16,-2 2-4-16,4 3 2 0,-3-1 7 15,0 2-8-15,2 3-1 0,-4-1-8 0,3 4-20 16,0 3-25-16,-2 1-50 0,-2-3-77 0,5-1-120 16,0-5-243-16,4-2-510 0,1-6-347 0</inkml:trace>
  <inkml:trace contextRef="#ctx0" brushRef="#br0" timeOffset="142541.8296">28099 14079 1528 0,'1'1'390'0,"-2"2"-150"16,-2 1-46-16,1 1-16 0,-2 1-9 15,0 4-22-15,1 0-26 0,-3 1-20 0,3 1-24 16,-5 4-16-16,5-2-14 0,-1 2-13 0,0 0-6 15,3 0-4-15,0 1-7 0,0-3-6 0,-1-1 0 16,2 0-2-16,2-3 0 0,-1-1 6 0,0-3-4 16,3-2 1-16,0-1-1 0,-2 0 4 15,4-2 4-15,1-1 4 0,1-1 0 0,0-3-4 16,3 0 0-16,0-2-3 0,0-2-2 0,1-1 2 16,0-1-6-16,1-1 0 0,-2 2-2 15,-3-1-5-15,-2 3 4 0,3 0 2 0,-4 0 1 16,0 2 1-16,-3 2 0 0,1 0-1 0,-1 3-1 15,-2 0 3-15,0 0-10 0,0 1-3 0,0 1-4 16,0-1-6-16,-2 1 7 0,2 3 1 0,2 2 3 16,-2 3 0-16,0-1 0 0,-2 3-2 15,2 1 1-15,-1 1 4 0,-1 3-4 0,1-4 2 16,0 2-2-16,-1 1-5 0,-2 0-14 0,-1 4-18 16,-1 0-30-16,2-2-62 0,2 0-80 15,-1-5-137-15,2 0-426 0,1-3-871 0</inkml:trace>
  <inkml:trace contextRef="#ctx0" brushRef="#br0" timeOffset="143031.1201">28507 14112 1840 0,'-1'-1'625'0,"-3"-2"-332"0,3 1-124 0,1 1-41 15,0 2-49-15,0 0-22 0,0 0-20 0,1 0-16 16,1 1-12-16,1 1-1 0,1 2 4 0,4 3 8 16,-1 1 6-16,4 1-1 0,-2 4-2 15,1 0-4-15,-3 1-6 0,3 2 0 0,-1 0-2 16,0 1 0-16,-2-1-4 0,-2 2 1 0,0 1-4 16,0-3 2-16,-4 3 1 0,0-3-3 0,-1 0 3 15,-1-1-3-15,-1 1 0 0,-2-2 1 16,-1-2 2-16,0 1-1 0,-2-2-4 0,-2-2 5 15,-1-1-5-15,1 1 3 0,0-1 2 0,1-5-5 16,1 1 2-16,-5-4-2 0,5 0-1 16,-2-2 2-16,0-1-4 0,3-3 0 0,-1-2-6 15,0-3 1-15,5 0-2 0,0-4-2 16,3 1 2-16,2-3-5 0,6-3 1 0,4-2 1 0,4-4 1 16,2 0 6-16,1-3 2 0,2 0 4 0,0-4 0 15,3 0 1-15,-1 3-1 0,-2 1 1 0,-1 5 4 16,-1 2 0-16,-3 2 3 0,-5 3 1 0,-1 1-4 15,-2 1 5-15,-5 3 1 0,0 1 3 16,-2 3 3-16,-2 2-4 0,0 0-1 0,0 1-2 16,-1 2-3-16,-3-3-1 0,0 3-3 15,0-1-5-15,-4-2-8 0,-4 3 4 0,-3-2-1 16,0 2 4-16,-3 1 3 0,0-2-4 0,6 3-4 16,-2 3-24-16,5-2-56 0,1 1-115 0,3-1-286 15,1 1-814-15</inkml:trace>
  <inkml:trace contextRef="#ctx0" brushRef="#br0" timeOffset="143424.5171">29620 13150 661 0,'0'-9'630'0,"1"0"-127"0,-1-2-113 15,2 4-105-15,-2 3-57 0,0 2-56 0,0 1-42 16,0 1-46-16,0 1-41 0,-2 0-26 15,2 0-16-15,0 1-6 0,-1 2 0 0,0 3 8 16,0 4 10-16,-2 5 13 0,-3 0 10 0,5 7 1 16,-2-1 1-16,0 2-5 0,1 3-5 0,1 3-2 15,0 1-5-15,-1 1-4 0,-3 3-3 16,3 3 2-16,1 2-2 0,-1 3 2 0,-5 2-1 16,4 2-7-16,-5 1-17 0,-1 2-35 0,-2-1-66 15,1-2-115-15,0-4-246 0,2-4-609 0,2-4-475 16</inkml:trace>
  <inkml:trace contextRef="#ctx0" brushRef="#br0" timeOffset="143782.4394">29690 14047 1878 0,'-3'4'239'0,"-3"0"-59"0,-4 4 19 0,2 0-13 0,0 1-29 15,-3 2-23-15,-2 1-25 0,3 0-26 16,2 3-19-16,-1 1-9 0,0 3-5 0,1-1-12 16,0 0-2-16,5 2-7 0,-1-2-6 0,1 2 1 15,2 0-4-15,1 1-3 0,0-1-4 16,1-3-2-16,0 2-3 0,3-1 0 0,-1-1 2 0,-1 0-6 16,5-2 4-16,-4 1-3 0,4-4-2 15,-4 1 5-15,2-2-4 0,-2 2-1 16,-2-3 0-16,0 1-3 0,0-4 0 0,-1 1 1 15,0-1 1-15,-1-2-3 0,0 0 8 0,-1-1 0 0,-2-1 0 16,0 1 8-16,-5 1-6 0,-1-1 3 16,-1-1-3-16,-2 1 0 0,-5-2-3 0,-2-1-2 15,-1 0-3-15,-2-1-13 0,-4-2-6 16,1-2-17-16,3 0-20 0,2-3-10 16,6-1-40-16,1-2-39 0,6-1-77 0,4 0-169 0,5-7-518 15,8-2-698-15</inkml:trace>
  <inkml:trace contextRef="#ctx0" brushRef="#br0" timeOffset="144122.9407">29985 14248 620 0,'9'2'674'16,"-1"-2"-205"-16,-3 1-135 0,1 0-114 16,-5 0-61-16,-1 0-49 0,-1 2-15 0,-1 0-5 15,1 2 5-15,-4 3 5 0,2 1-6 0,-4 4-6 16,-1 0-18-16,-1 2-6 0,-4 1-12 0,3 0-12 15,-3 0-4-15,1 3-12 0,2-2-3 16,0 1-8-16,3-1 0 0,0-2-5 0,5 1-2 0,2-1 3 16,0-2-5-16,2-1 7 0,4-5 2 15,1 2 2-15,5-2 15 0,1-3-6 0,6-1 4 16,1-2-4-16,2-3-7 0,4-1-3 16,-2-4-3-16,-1-4 1 0,3 3-6 0,-3-8 6 15,-1 2-2-15,-2-1-3 0,-1-3 8 0,-3 1-5 16,-3 0 3-16,-3-2 0 0,-1 1-4 0,-4-1 2 15,-1 2-4-15,-5 1 0 0,-4 2-9 16,-4 2 5-16,1 0-3 0,-6 2-6 0,-5-1 11 16,-2 1-13-16,-3 3 2 0,-3 2-7 0,-1 1-28 15,3 4-47-15,-2 4-120 0,2 1-468 0,-2 2-1095 16</inkml:trace>
  <inkml:trace contextRef="#ctx0" brushRef="#br0" timeOffset="178316.9535">300 12739 1 0,'0'1'0'0,"0"-1"0"0,0 1 0 16,0-1 222-16,0 0 5 0,-1 1-29 0,1-1-31 16,-1 0-30-16,1 0-24 0,0-1-21 0,0 1-24 15,0 0-16-15,0 1-7 0,0-1-4 0,0 0 7 16,0 0 2-16,1 0 2 0,-1 2-4 16,0-2-5-16,0 0-2 0,0 2-2 0,1-2 4 15,-1 0 3-15,0 0 2 0,0 0-5 0,0 0-10 16,0 0-9-16,0 0-12 0,0 0-4 15,1 1-4-15,-1-1-3 0,-1 0 1 0,1 0-4 16,1 0 4-16,-1 0 1 0,0 0 1 0,1 0 8 16,-1 0 12-16,0 0 15 0,3 1 13 0,-2-1 10 15,2 2-2-15,-2-2-4 0,4 0-4 16,-2 1-4-16,0-2-4 0,5 1-5 0,-4 1-3 16,3-1-6-16,-1 0-4 0,-2 2-2 0,5-2-4 15,-5 0 1-15,4 1 2 0,0-1-2 0,2 0 3 16,-2 0-3-16,-1 0-2 0,2 0 1 15,2 0-2-15,-1 0-1 0,-1 0-2 0,2 0 4 16,0 0-3-16,-1 0-1 0,3 0 4 0,-2 0-3 16,1 0 1-16,-1 0-2 0,0-1-2 0,0 1-1 15,4-2-1-15,-2 2-1 0,-2 0-2 16,1 0 0-16,3 0 0 0,-4-1 1 0,1 1 3 16,0 0-1-16,-2 0 0 15,2 0-2-15,2-2-1 0,-3 2-1 0,2-1-1 0,-2 1 2 16,1 0-3-16,-1 0 1 0,2 0-1 0,1 0 1 0,-3 0 3 15,0 0-4-15,0 0 1 0,4 0-1 16,-2-1-4-16,-2 2 6 0,5-1-1 0,-3 0 3 16,-1 1-2-16,1-1-3 0,1 0 0 0,-1 2 1 15,-2-4-4-15,11 2 1 0,-3-1 4 16,0 0-3-16,-2 1 5 0,-1-2 1 16,1 2-2-16,-4-2 0 0,4 4 2 0,-5-2-3 15,5 0-1-15,-4 0-1 0,0-3 0 0,1 2-2 0,-3 1 1 16,-1 0-2-16,-1 2-3 0,2-2 8 15,3 0 3-15,2 0 3 0,1 0 3 0,-1 0-8 16,0-1-4-16,-1 2 0 0,2-2 1 0,-4 1 0 16,0 0 0-16,1 0-2 0,0 1 1 0,1 1 1 15,2-2 0-15,-1 2 2 0,0-2 1 0,0 0-5 16,-3 0 1-16,2 0-3 0,-1 0 0 0,-3 0 3 16,1 1 0-16,1-1 1 0,0 1-4 15,1-1 3-15,2 0-1 0,-2-1 2 0,1 1 5 16,0-1-7-16,-4-1 1 0,4 2-4 15,-1-3-1-15,-3 3 4 0,6 0 1 0,-4-1 0 0,0 1-2 16,4 0-1-16,-4-1 0 0,2 1 1 16,-1-2 9-16,-4 1-6 0,0 0 0 0,2 1-2 15,3-1-8-15,-4 1 7 0,1 0 0 0,-1 0 1 16,0 2-4-16,-1-1 2 0,0 1-2 16,1-2 2-16,-3 0 5 0,-2 1-6 0,-3-1 1 15,-2 0-2-15,0 0-2 0,0 0 4 0,1 0 0 16,-2 0 1-16,0 1 2 0,0-1-2 15,0 0-2-15,2 0 1 0,-2-1 6 0,0 1-8 16,0 0 2-16,0 0-1 0,0 0-9 0,1-1 9 16,-1 1 0-16,0 0 3 0,4 1 7 0,0-2-2 15,3 1-1-15,3-2 3 0,0 1-5 0,-1 0 0 16,1 0 1-16,-1 0-2 0,0 1-6 0,-2-1 5 16,-1-1 0-16,2 1 0 0,0 1 6 15,-4-1-6-15,0 1-3 0,-1-1 2 16,-1 1 2-16,-1-1-1 0,-1 1 3 0,0 0-3 0,0 1-7 15,0-1 8-15,0 0-1 0,0 0 4 0,0-1 8 16,0 1-9-16,0 0 1 16,0 0-1-16,0 0-2 0,0 0 5 0,0 0 3 0,0-1-4 15,0 2-1-15,0-1 0 0,0 0-2 16,0 0 1-16,0 0 7 0,-1 0-10 0,1 0 0 16,0-1-4-16,0 1-5 0,-1 0-2 0,1 0-8 15,-1 0-25-15,-2-2-26 0,-1 0-19 0,1-3-34 16,-6 1-30-16,1 3-52 0,-1-2-143 0,0 1-363 15,-3 1-789-15</inkml:trace>
  <inkml:trace contextRef="#ctx0" brushRef="#br0" timeOffset="178830.7427">1411 12512 1 0,'-5'-2'335'0,"-4"-5"103"16,0 1-77-16,4 1-44 0,-1 2-31 0,4-1-36 0,-2-1-47 16,0 3-45-16,3 1-33 0,1 0-31 15,0 2-23-15,0-1-19 0,0 0-29 0,0 0-11 16,1 0-10-16,-1 0-7 0,1 1 0 0,-1-1 5 15,3 1 8-15,0 0 6 0,0 3 13 0,3-1 4 16,-1 0-1-16,3 0 7 0,2 1-7 16,-2-1 0-16,-1 3 0 0,0-1-2 0,5-1 1 15,1 2-1-15,0-1-1 0,1 1-5 0,4-1 1 16,0 1-2-16,2-2-1 0,1 1 4 16,0 1-10-16,0-2 0 0,1 1-6 0,-1 0-6 15,2 1 5-15,-4-2-3 0,-1 0 0 0,0 1-3 16,-4 0 2-16,1 0 1 0,-3-1 2 15,0 0 4-15,-2-1-6 0,0 0 1 0,1-1-5 16,-2 2 0-16,1-2 4 0,-3 2-1 0,-1-3 2 16,0 0-2-16,-2 0 0 0,2 1-1 0,-3-1 2 15,2-1-1-15,0 1 0 0,-4 0 0 16,3-1-2-16,-1 1-2 0,-2 0 3 0,1-1-2 0,0 0 2 16,1 2 0-16,-1-2-3 0,-1 0-3 15,3 1-4-15,0-1-3 0,-1 1-12 0,1-1-17 16,0 1-24-16,-1 0-36 0,2 0-51 0,-1-1-95 15,0 2-151-15,0-1-467 0,2 2-528 16</inkml:trace>
  <inkml:trace contextRef="#ctx0" brushRef="#br0" timeOffset="179448.5079">1996 12662 472 0,'0'0'466'0,"0"0"-108"0,0 0-63 16,0 0-42-16,0 2-38 0,0-2-51 0,0 1-56 16,0 1-43-16,0-2-30 0,0 1-14 15,-1-1-6-15,0 0 3 0,0 3 4 0,-2-1 5 16,-2 2 5-16,-1-2-2 0,2 1-2 0,-1-1-5 15,1 1-3-15,1 1 0 0,-3-1 1 0,1 3 14 16,-5 1 3-16,1 1-3 0,-3 3-3 16,2-3-16-16,-4-1 0 0,1 3 0 0,1 0 1 15,-6 4-1-15,0-2-2 0,-3 3-2 16,1-2-5-16,4 0-2 0,-7 2-4 0,3-1-3 0,0 2 2 16,1-1 2-16,-1-1 1 0,1 1 0 15,0-3-1-15,2 2-1 0,2-3 0 0,0 0 2 16,2-1-2-16,3-1 4 0,-2-2-2 0,3 2-2 15,0-2 2-15,5-2-1 0,-2-1 1 0,2-1 1 16,-3 0 0-16,5-2-2 0,0 1 2 16,-2 0 3-16,3-1 0 0,0 0 4 0,0 0 0 15,0 1-1-15,0-1 5 0,-1 0-1 0,0 0 0 16,0 1 2-16,2-1-4 0,-1 0 1 16,0-1-1-16,0 1 1 0,0 0-1 0,-4 1 2 15,4-2 1-15,0 0-3 0,0 2 3 0,0-1-1 16,1-1-1-16,-1 1 2 0,-2-1-4 0,1 0-3 15,0 0 0-15,2 0-1 0,-1 1 0 0,-1-1 1 16,-1 0 0-16,1 0-2 0,2 0 5 0,-1 0 1 16,2 0 6-16,-1 0 2 0,-1-1-1 15,1 1 1-15,0 0-3 0,0 0-2 0,0 0-3 16,-1-1-3-16,1 0-2 0,-1-1-4 0,1 0 1 16,-1 1-2-16,0 0 1 0,1 1 1 0,-1-2-4 15,1 2 3-15,-3 0-3 0,3-2-1 16,0 2-1-16,0-1-16 0,0 0-57 0,3 0-157 15,-2-1-375-15,2 1-1107 0</inkml:trace>
  <inkml:trace contextRef="#ctx0" brushRef="#br0" timeOffset="183598.1823">591 12059 1 0,'0'-2'0'0,"0"1"456"16,-1 0-55-16,1 0-82 0,0-2-62 16,0 2-62-16,-3 0-64 0,3 1-52 0,0 0-44 0,3 1-30 15,-3-1-19-15,0 0-14 0,0 1-4 16,1 2 17-16,1-2 20 0,-1 0 25 0,-1 2 14 15,2-1 2-15,2 2-3 0,-1 1 2 0,-1-1 4 16,3 4 3-16,-2-1 2 0,-2 0-3 16,2 4 2-16,2-2-9 0,-3 3-4 0,0-3-3 15,2 5-14-15,-1-1 1 0,-1 0-4 0,0 0-4 16,2 1 0-16,-2 0-3 0,0 1-2 16,-1 0-1-16,1-1 1 0,2 0-1 15,-2-3-4-15,-1 1 1 0,0-1-5 0,1 0-1 0,1-3 1 16,0 0-2-16,-2-1 5 0,-1 0 1 0,1-3 2 15,-1 2 3-15,1-2-1 0,-1 1 1 16,0-2 0-16,1 1 2 0,-1-2-7 0,0 1 3 16,0-1-2-16,0-1-1 0,0-1 10 0,0 2 3 15,0-2 14-15,0 0 15 0,0 0 12 0,-1 0 11 16,1 0 5-16,0 0 2 0,0-2-30 16,-2 0-14-16,2-2-20 0,-2 1-18 0,-4-2 10 0,4-1-5 15,-1-2 0-15,-3 1 1 0,2-2-5 16,-2 0 3-16,0-2-1 0,0-1 1 0,2 2 0 15,-2-3 0-15,2 0 2 0,-2 0-2 16,-1-1 7-16,4 0-7 0,-4-2 2 0,4 2 1 16,1 0-7-16,-4 1 5 0,4-1-1 15,0-1 0-15,-1 3 0 0,0-1 0 0,2 1 0 16,0-3-4-16,0 4 6 0,2-1-6 0,-1 1 1 16,1-2 1-16,3 1-7 0,-1-1 3 0,-1 1-1 15,4-1-1-15,-2 1 4 0,5-1 2 0,0 0 3 16,-1 1 2-16,2-2 5 0,2 2-3 0,0 0 1 15,-1 0 1-15,1 3-7 0,3 0 7 0,-3 1-2 16,-2 1-2-16,0 0 4 0,1 2-6 16,-2 1 1-16,-1 2-2 0,-3 0-3 0,5 2-2 15,-2 2-4-15,0 0 4 0,-2 2-7 0,2 2 6 16,1 2 2-16,-5 0-1 0,4 3 7 16,-2 1-1-16,-2 2 2 0,-3 1 0 0,-1 2-1 15,-1 0 0-15,0 2 0 0,-6 0 0 0,3 0-3 16,-5 1 2-16,0 0 1 0,0-3-2 0,-1 0 5 15,-1 1-3-15,0-4 0 0,0 0 0 16,1-1-2-16,-2-1 0 0,1-3-2 0,0 2 4 16,1-4-2-16,-1 1 4 0,-2-1 0 0,6-2-1 15,-2 0 3-15,0-2 0 0,0 1 1 16,5-2 1-16,-2 0-1 0,3-2 4 0,-1 0 0 16,3 0 3-16,0 2 0 0,0-4 2 0,2 2 2 15,-1 0-3-15,0-1 2 0,1 0-5 16,-1 1-5-16,1 0-3 0,-1 0-5 0,3-1-1 0,-3 1-4 15,0 0 0-15,1 0-3 0,-1 0-2 16,1 0-2-16,-1 0-6 0,1-1 0 0,0 1 6 16,1 1 4-16,3-1 7 0,-1 1 3 0,4 0-4 15,0 0 0-15,-3 1-3 0,4-1 0 0,1 1 0 16,-1 1 3-16,0 1 0 0,-1-1 4 0,-1 3 1 16,2-3 0-16,0 2 4 0,3 1-3 15,-1-1 1-15,-1 2-2 0,5-2 0 0,-3 0 2 16,-1 0-2-16,-1 1 2 0,2-1-1 0,-1-1 0 15,-2 1-1-15,1-2 0 0,1 1-2 16,-2 1 0-16,0-2-3 0,-1-1-9 0,1 1-9 16,1-3-14-16,-5 1-18 0,3-1-18 15,1 0-24-15,-4-3-25 0,3 1-15 0,-1 0-38 16,-2-2-24-16,1-1-50 0,-3 0-79 0,-1-1-64 16,2-1-81-16,-3-2-21 0,-1 0 90 0,-1-2 402 15,-3 1 0-15,1-3 0 0,1 3 0 0,-3-4 0 16,2 1 0-16,-2 1 0 0,-1 1 0 15,2-2 49-15,-2 4 283 0,3-1 28 0,-3 1-6 0,3 2-21 16,0 2-28-16,-2 3-50 0,5-2-74 16,-2 2-90-16,2 2-93 0,-1 0-51 0,1 0 3 15,1 4 22-15,-1-1 37 0,1 1 24 0,0 3-1 16,4 0-1-16,-1 2 2 0,0 1-5 16,3 1-2-16,2-2-2 0,3 3-11 0,6 5 2 15,2-3 0-15,-6-7-1 0,1-4 8 16,-2-1 4-16,-3-2 5 0,2-1 5 0,-1-1 5 15,0-2 2-15,-3-1 0 0,1-5-2 0,-1 2-3 0,-2-4-4 16,2 1-4-16,0 1-3 0,-5-2-1 16,2 2-1-16,-2-2 2 0,-2 3 2 0,1 0 2 15,-2 0-1-15,-2 1-3 0,1-1-2 0,0 3-1 16,-1 0 3-16,-3 1 1 0,3 3 4 16,1 0 1-16,0-1-1 0,1 3 1 0,0-1-5 15,0 1-5-15,-1 1-8 0,1-1-12 0,-1 3-7 16,1-2-7-16,1-2-6 0,-1 3 3 0,0 3 4 15,0 0 5-15,1 8 7 0,0-1 1 0,0 1-1 16,2 2 3-16,2 3 1 0,-2 0-3 16,3 2 0-16,-2 3-2 0,0-3 3 0,0 3-1 15,-1 2 2-15,1-4-1 0,-2 4-4 0,-1-2 4 16,-1 0-1-16,-1 0 1 0,-1 1 2 16,-3 0-3-16,2-1 1 0,-3 1-2 0,4-4 1 15,-5-2 2-15,3-1-2 0,-3-1 2 0,2-2 0 16,-2-2-3-16,-1 0 0 0,2-2 1 0,-2-2-3 15,0-1 3-15,0-1-1 0,-3-2-3 16,6-1-3-16,-3 2 3 0,-2-4-1 0,0 0-3 16,-2 0-4-16,0-3-2 0,6 1 7 15,-2 0 0-15,3-4 5 0,-7 2-7 0,3-1-12 0,-1-2-1 16,0 0-2-16,-1-4 5 0,-2 2 1 0,5-3 3 16,0 0 1-16,1 2-1 0,0-4-5 15,4 0-5-15,1 1-1 0,2 0-9 0,2-1 0 16,1 1-1-16,6-1 4 0,1-1 15 0,17-10-3 15,4 4 7-15,1 2 6 0,0 5-4 0,-1 2 12 16,3-1 2-16,0 1 0 0,0 1 0 16,1 3 2-16,-5-2-2 0,0 1-6 0,-6 0 6 15,2 1-1-15,-2-1 2 0,-3 2 2 0,-3 1 0 16,-1-2 2-16,-2-1 1 0,0 1 2 0,-2 1-3 16,-3-1 2-16,-4 3 2 0,1-1-3 15,-1-1 7-15,-2-1-2 0,-2 2 1 0,3 0 3 16,-3 0-4-16,-1-1-2 0,0-1 0 15,-1 2 1-15,1 0 1 0,-1 0 1 0,0 0-3 16,-1 0-5-16,0 2 4 0,-1 0-5 0,-2-1 0 16,0 0 3-16,1-1-12 0,-4 1-1 0,2 2-5 15,-3 0-2-15,-2 1 2 0,-1 1 2 16,-4 0-1-16,2 3-2 0,-4-2 2 0,5 3-1 0,-2 2 0 16,-2-2 5-16,6 3-7 0,-1 1-1 15,2 1-3-15,4 2-1 0,-1 2 6 0,6-1 0 16,-1 0 4-16,1-1-2 0,1 2 2 0,0-4 0 15,5 0 3-15,-3-3 4 0,4-1-2 0,1 0 2 16,0-2 1-16,6 2-7 0,-2-4 8 0,1-1 0 16,-2 0 1-16,0-1 2 0,-2 0 0 15,2-4-2-15,-1 2 1 0,-1-1 4 0,-2 1-3 16,-3-1 4-16,4-1 0 0,-1-2-4 0,-3 1 2 16,3-1-2-16,-5-1-1 0,2 0 1 15,0-2 0-15,-2-1-2 0,-1 0 0 16,-1-2 4-16,1 4-5 0,-1-2 1 0,0 4-1 0,0-1-5 15,-1 1 6-15,1 0 1 0,0 1 1 16,-1 1 7-16,-1 0-8 0,1 0 2 0,-4 3-1 0,5-1 3 16,-1 2 2-16,0 0 2 0,1 0-4 15,0 1-10-15,0 1 5 0,0-1-6 0,0 0-2 16,0 1 3-16,0 0-13 0,-1-1-6 0,1 3 2 16,0 0 3-16,-1 4 7 0,1 1 7 0,-1 0-1 15,0 3-5-15,1-1 3 0,0 1 0 16,0 1 1-16,0 0 7 0,1 0-7 0,1 1-2 15,-1-2 1-15,3 1-3 0,1-3 5 0,-3-1 1 16,2 2 0-16,1-4-2 0,2 0 1 16,-3-2-1-16,3 2 2 0,-3-2 8 0,0-2-8 15,1 1 2-15,-3-2-4 0,4 0-2 0,-3 0 7 16,5-1 0-16,-6 0 3 0,4-2-3 0,-2 1 2 16,2-2 0-16,-2 0 2 0,4-1 6 15,-3-2-5-15,2-1 0 0,2 0-4 0,-2-4-7 16,0 1 6-16,1-4 1 0,2 1-2 0,0-3 1 15,-1 4-3-15,0-2-2 0,2 1 0 16,-1 4 4-16,-1 0-3 0,-2-1 2 0,1 4-2 0,0 0-8 16,0-2 9-16,-2 3-2 0,1 1 0 0,-1 1 5 15,-2 2-7-15,0-2-1 0,1 3 1 16,-2 0 2-16,2 2-4 0,-1-1 3 0,1 0-2 16,-1 2-4-16,3 1 3 0,-3 2 2 0,3 1 1 15,-2 0 3-15,3 1-3 0,-2 1-2 0,-2 0 1 16,2 2 3-16,-1 0 0 0,-2 2 0 15,2-2-1-15,-3 2-4 0,5 0 3 0,-5-3 1 16,0-1 2-16,0-2 3 0,0-2-5 0,-1 1-2 16,0-3 1-16,1-1 0 0,-2-1 1 15,0 0 2-15,0-2 0 0,0 0-2 0,0 1 7 16,0 0 1-16,0-2 5 0,1 2 2 0,-1-1-7 16,0-4-5-16,1-1-3 0,4 1-3 15,-3-4 2-15,1 0 3 0,2-1-1 0,-1-4-3 16,6 3 2-16,-3-3-1 0,0 1 1 0,0 0 4 15,1 1-4-15,0-1 0 0,0 3-1 0,-2 0-1 16,1 3 2-16,0 2 0 0,-1 1 0 16,-2-1-1-16,2 3-3 0,-2 0-3 0,0 1 1 15,-2 2 0-15,1 1-2 0,3 2 1 0,-3-1-2 16,4 2 1-16,-2 2 2 0,1 0 4 0,1 3 1 16,-3-1-1-16,-2 2 0 0,3-1-1 0,-1 1 2 15,2 1 5-15,-3-4-4 0,6 3 1 0,-6-4-2 16,4-2-2-16,-5 2 5 0,5-4 0 15,-4 1 1-15,5-4 1 0,1-1-1 0,3-3-9 16,3 0-18-16,2-2-33 0,9-1-70 0,-1 1-84 16,2-4-337-16,1-2-804 0</inkml:trace>
  <inkml:trace contextRef="#ctx0" brushRef="#br0" timeOffset="185983.0532">204 11289 1 0,'0'0'0'0,"0"0"0"0,0 0 263 0,0 0-24 16,0 0-57-16,0 0-33 0,0 0-34 16,0 0-33-16,0 0-25 0,0 0-12 0,0 0-6 15,0 0-10-15,0 0-6 0,0 0-10 0,0 0-6 16,0 0 4-16,0 0-2 0,0 0 0 0,0 0 32 16,0 0 27-16,4 5 12 0,-4-5-22 15,7 0-1-15,-4 0-54 0,-1 0-6 0,6 0 27 16,-1-1-28-16,-1 1 30 0,3 0-1 0,1 0 0 15,0 0-1-15,-1 0-1 0,2 1 0 0,4 1-1 16,-4-2 3-16,2 0 5 0,-2 0 4 0,1 1 3 16,4 0 1-16,-4 0-1 0,2-1 0 15,2 0 1-15,-2 2-1 0,1-2 0 0,-2 0-5 16,3 1-3-16,-2-1-1 0,2 0-4 16,-1 1-1-16,1-1-1 0,-2 0-2 0,4 1-1 15,-2-1 3-15,1 0-2 0,2 0-1 16,-5 1 0-16,4-1-2 0,0 0 1 0,-3 0 3 15,2 0-1-15,-5 0 2 0,6-1-1 0,-5 1-5 0,2 0 5 16,-1 0-3-16,2 0 1 0,-2 0 0 16,-1-1-3-16,4 1 1 0,-5 0-2 0,5 0 2 15,-4 0-1-15,4-1 1 0,-3 0 0 0,3 1-15 16,2 0 3-16,12-2-1 0,-5 0-2 16,0 1 14-16,-8-1-3 0,-4 1 1 0,5 1-2 15,-2-1-1-15,-1 1 0 0,0 0-1 0,0-3 3 16,1 2-2-16,2 1 0 0,0-1 0 15,-5 1 0-15,4-1 1 0,-5-2-2 0,5 2-1 16,-1 0-3-16,-2 0-2 0,1 2-1 0,-1-1 2 16,1 0 1-16,-2 0 0 0,4 0 2 0,-1 1-1 15,-1-1-1-15,2 1-1 0,-5 1-2 0,5-1 1 16,-3 0-2 0,2 0 2-16,1 0 0 0,-4-1 0 0,5 3 1 0,-2-3-2 0,2 0 2 15,-1 1-1-15,1 0-2 0,1 1 3 0,-2-2 1 16,2 1 2-16,-3-1 3 0,1 1 0 0,-1 0 4 15,0-1 1-15,-2 0 0 0,1 0-1 16,-2-1-2-16,3 1-5 0,-1 0-2 0,0 0 1 16,2 0-3-16,-4 0 2 0,5-1-1 0,-3 1-1 15,-1 1 1-15,-2-1 0 0,2 0 0 0,-4 0-1 16,0-1 1-16,0 1-2 0,-1 1 0 0,-3-1 2 16,0 0-3-16,-3 0 1 0,-2 0 1 15,-2-1 0-15,1 2 3 0,-1-1 1 0,0 0 0 16,0 0 0-16,0-1 0 0,0 1-1 0,0 0-2 15,0 0 2-15,0 1-3 0,-1-1 1 16,1 0 1-16,0 0-3 0,0 0 6 0,0 0-3 16,0 0 2-16,0-1-1 0,0 1-3 0,1-1-2 15,-1 1-2-15,0 0-2 0,0 1-4 0,1-1 4 16,4-1 0-16,-2 1 0 0,5-2 6 16,-1 1-4-16,-1 1 2 0,2-1 0 15,-3-2-3-15,1 2 0 0,1 1-2 0,-2-1 2 16,3 1-2-16,-3 0 3 0,1-1 1 0,-1 0-2 0,-1 1 4 15,-2-2-1-15,2 2-2 0,0 0 3 0,-3-1-6 16,0 1 2-16,0-1 0 0,1 1 1 0,1 1 2 16,-2-2 0-16,0 1 2 0,0-1-2 15,0 0 5-15,-1 1 0 0,0-1-1 0,0 1 6 16,0 0-3-16,0 0 2 0,0 0 2 0,0 0-2 16,0 0 1-16,0 0-2 0,0-2-2 15,-1 0-7-15,0 0 3 0,-1 1-4 0,-1-1-2 16,0-2 0-16,0 3-6 0,-3-3 0 0,2-1 0 15,-5 1-2-15,-2 1 4 0,0-1 0 16,-3 0 3-16,0-1-1 0,-4 1 5 0,4-1-2 16,-4 1-2-16,4 0 4 0,-4 0-8 0,5 1 5 0,-3 0 1 15,3 0-3-15,1 1 7 0,-2-2-2 16,3 2-1-16,-2-2 1 0,1 0 2 16,2 2-3-16,1 1-3 0,1-2 6 0,0 2-9 15,3 0 7-15,-1-1 0 0,3 1-1 0,-1-1 7 16,0 1-4-16,3 1 2 0,-1 0 3 0,1-1-3 15,1 1-1-15,1 0-4 0,-1 0 0 0,0 1-5 16,0-1 3-16,0 1-3 0,1-1-9 16,-1-1 1-16,1 2-11 0,0-1 6 0,1 3 10 15,4-1 4-15,0 0 13 0,2 3-3 0,4-1 0 16,1 1-5-16,1-1 3 0,-1 0 0 0,2-1-3 16,-3 1 9-16,1-1-8 0,2 2 1 0,-1-2 2 15,-3 0-7-15,3 1 3 0,-2 0-1 16,-2-1 1-16,0 1-2 0,1 1 3 0,-2-2-1 15,0 1-2-15,-2-2 7 0,2 1-5 0,0 1 0 16,-1-1 1-16,1 1-7 0,-4 1 5 0,3-1-1 16,-1-1 0-16,-3 1 0 0,2-2 2 15,-4 0-1-15,0 2 1 0,-1-1 3 0,2-2-4 16,-1 1-2-16,-2 1 4 0,1-1-8 0,-1 2 4 16,0-2 1-16,-1 2-3 0,1 0 7 15,-2 1-2-15,-1-2 2 0,1 2-2 0,-1 3 2 16,-4-1-1-16,1 0 1 0,-1 0 2 15,-2 2-6-15,-2-2 4 0,0 2 0 0,-3 0 0 16,1-1 4-16,1 1-3 0,-3-2 0 0,3 0-2 16,0 3 1-16,1-4-3 0,1 1-1 0,-1 0 2 15,3 2-8-15,-1-3 7 0,2 0 0 0,1-1-1 16,-1-1 7-16,5 0-5 0,0-2 0 0,-2 1 2 16,1 0-3-16,1-2 1 0,0 2-1 0,-1-1 0 15,0 0-3-15,3 0 2 0,-3-1 2 16,1 0-2-16,0 1 3 0,2-2-1 0,0 1 2 15,-1-1-1-15,1 0 0 0,0 0 1 0,0 0-1 16,1 0 6-16,-1-1-3 0,-1 1 5 0,1 0 4 16,0-1-3-16,1 1 6 0,-1 0-4 15,0 0-1-15,0 0-1 0,0 1-7 0,0-1 5 16,0 0-3-16,0 0 1 0,0 0 2 0,-1 0-2 16,1 0 0-16,0-1-4 0,0 1 5 15,0 0-5-15,0 0 1 0,0 0 0 0,0 1-5 16,0-1 1-16,0 0 1 0,0 0 0 0,0-1 1 15,-2 1 0-15,2-1 0 0,0 1-3 0,0 0-2 16,2 0-19-16,-2 0-30 0,0 0-60 16,0 0-148-16,-2 0-248 0,0 1-697 0,-5-2-219 15</inkml:trace>
  <inkml:trace contextRef="#ctx0" brushRef="#br0" timeOffset="189793.3423">350 10489 1 0,'1'-1'0'0,"0"-1"0"15,0-1 257-15,-1 1 33 0,4-3-53 0,-3 2-34 16,-1 1-17-16,0-1-25 0,0 0-9 0,-1 1-3 16,1-1-11-16,0-1-10 0,0 2-6 0,-4-1-18 15,4 1-11-15,-1 0-12 0,1-1-10 16,0 1-4-16,-1 0-9 0,0-1-6 0,1 2-11 16,-1-1-2-16,1-2-2 0,-1 2 0 0,0 0-1 15,0 0-6-15,-2-1-3 0,1 1-4 16,1 0 2-16,0-1-3 0,-2 0-2 0,-1 0-1 15,2 0-6-15,0 2 3 0,0-1 0 0,-3 0 1 16,3-1 1-16,1 2-7 0,-2-1-3 0,-2 1-4 16,4 0 3-16,-1-1-3 0,-3 1-1 0,3 1-3 15,-6 0-5-15,5 0 4 0,0 0 1 16,-3 1 0-16,2-1 4 0,-3 3-4 0,3 0-4 16,-4-2-1-16,0 4 1 0,4-2 1 0,4-3 3 15,-6 7 29-15,6-7-32 0,0 0 31 0,0 0-2 16,0 0-28-16,-22 24 31 0,22-24-31 0,0 0-1 15,0 0-1-15,-22 32-1 0,22-32 3 16,0 0-1-16,-18 31 4 0,18-31-5 16,-17 26 3-16,17-26 0 0,-13 30-1 0,13-30 3 15,-11 32-2-15,11-32-1 0,-13 34-1 0,13-34 1 16,-10 34 1-16,10-34 2 0,-8 34 3 0,8-34-2 16,-7 33 0-16,7-33 1 0,-2 31-4 0,2-31 8 15,0 31-5-15,0-31 1 0,6 28 0 0,-6-28-3 16,5 30 3-16,-5-30 2 0,11 26 3 15,-11-26-1-15,15 26 1 0,-15-26-3 0,14 27 2 16,3-1-23-16,2-4-1 0,-5-1 1 0,7-4-1 16,-3-4 24-16,2 0 7 0,-1-5 2 15,-2-3 3-15,7-4-2 0,-3 1-2 0,3-2-3 16,-2 0-2-16,4-2 1 0,-2-1-2 0,1-1 0 16,-1-1 0-16,-4 0-3 0,1-1 3 0,-1-1 1 15,-2-2 4-15,-4 0 3 0,1 0-2 16,-2-1-1-16,-3-1-3 0,-1 0 1 0,-4-1-3 15,3-3 1-15,-1 3-2 0,-4-2-5 0,-2 2 2 16,0-1 1-16,-1 2-3 0,0-1 5 0,-2 1-4 16,1 1-2-16,-1 0-1 0,-4 2-1 15,2 0-1-15,-3 1 1 0,3 0-2 0,-3 0-3 16,0 2 2-16,3 0-3 0,-5 2 0 0,2 0 4 16,3 0-6-16,-4 2-2 0,4 0-6 0,-4 1-5 15,1 1-2-15,3 1 0 0,-4 2 6 0,0 1 1 16,3 2 5-16,-3 3 3 0,0 0 2 15,3 1 2-15,-4 2-1 0,1 2 0 0,3-3-1 16,-1 5 1-16,3-1 1 0,-2-2 2 0,3 1 0 16,2 0-2-16,0-3 3 0,0 2-1 15,3-3 0-15,3 0 6 0,-2-3-4 0,3 0 1 16,1-1 2-16,2-1 2 0,-1-1 2 0,-2-2 4 16,3-2 1-16,5 1-2 0,-5-2 1 0,1-2-3 15,-1 0 0-15,1-2 6 0,0 1-5 16,-2-2 3-16,-1-1-1 0,-2 1-2 0,3-1 3 15,-1-1 0-15,-4-1 1 0,3 1-1 0,-5-1-1 16,5-1-2-16,-5 1-2 0,3 0 2 0,-3-1-3 16,-1 1 0-16,0-2-1 0,0 5-2 15,-1-1 4-15,0 0-1 0,0-1 3 0,-1 3 0 16,1 0-1-16,-1 2-2 0,0-1-2 0,1 1 3 16,-1 1-3-16,1 0-1 0,0 1-3 15,-1 0-11-15,1 0-2 0,0 0-7 0,0 1-8 0,0-1-5 16,0 1 4-16,0 1 7 0,0 1 7 15,-3 1 14-15,3 1-2 0,0 2 3 0,0 0 0 16,0 1-2-16,-1 1 2 0,1 1 0 0,1-3 0 16,-1 4 3-16,0-4-2 0,3 4-1 15,-3-3-2-15,1 2 1 0,1-1 0 0,0 0 3 16,0-1 0-16,3 2-1 0,-3-3 2 16,4-2 0-16,-1 4 0 0,1-4 3 0,-2-1-2 0,2-1 1 15,0 1 0-15,2-1 4 0,0 0 2 0,0-3 0 16,-3 0 5-16,5-2-8 0,-1 1 5 15,-1-2-1-15,1-1-3 0,-2 1 5 0,1-1-6 16,1-2 1-16,1 1-3 0,-2-3-1 0,-2 2 2 16,2-2 0-16,1-1 2 0,0 0-2 0,-2-1-2 15,-1-1-1-15,3 1-1 0,-2-2 4 16,-1-3-5-16,1 4 3 0,-1-2-3 0,-3 2 0 16,4-1 2-16,-4 2 1 0,-2 0 2 0,0 0-4 15,-1 2-1-15,-1-1-2 0,1 2 0 0,-2 0 4 16,-3 0-6-16,1 1 1 0,1-1 0 0,-3 1-4 15,2 0 4-15,-2-1-1 0,-2 1 2 0,2 2-1 16,-1-1 1-16,0-1-3 0,3 4 0 16,-2-1 3-16,3 0-5 0,-2 2 4 0,1 0-2 15,3 1-5-15,0 0 1 0,1 0-6 16,0 0-5-16,1-1-8 0,-1 2-1 0,0-1 2 16,2 2 5-16,2-1 13 0,1 3 2 0,2-1 6 15,1 3 3-15,-2 0-6 0,6 0 6 0,3 2-1 16,-4 1-1-16,3 0-7 0,14 8-2 15,-7 1-3-15,-3-5-3 0,-7 0 14 0,1-3-6 16,-2 2 5-16,-2-2 2 0,0 1-4 0,-4-1 5 16,2-1-2-16,-4 3-1 0,-1-3 4 0,1 1-5 15,-1-2 0-15,-1 1-1 0,4 0 1 16,-4 0-1-16,0-1 3 0,0-1 2 0,0-1-4 16,0 0 3-16,0 0-2 0,1-1 0 0,0 0 4 15,0-1-5-15,0-1 1 0,1 0-2 16,2 3 1-16,-1-3-3 0,-2-1 6 0,1 0 4 0,2 0-6 15,-2-2 7-15,0 1-4 0,0 0 0 0,1-1 5 16,-1 0-3-16,0-1 1 0,1-2 1 16,5 1-2-16,-2-1 4 0,-1-1 0 0,3-3 1 15,0 2-4-15,-2-2 1 0,4-2-2 16,-2 1-1-16,2-2 5 0,-1-1-8 16,0-1 5-16,3-1-1 0,-3-3-2 0,-2 3 5 0,-2-4-3 15,5-1 2-15,-1 1-2 0,-2-2 2 0,-1 0-4 16,3-1-3-16,-2 0 6 0,1 1-10 0,-4-1 7 15,3-1 0-15,-3-2-4 0,-2-1 8 16,2 2-4-16,-2-1 3 0,-1 0-2 0,-1 2-2 16,0 1 1-16,-1 2-3 0,-1 0 3 0,-3 1-6 15,3 3 5-15,-5-2 1 0,4 2-3 0,-1 1 8 16,-2 0-4-16,-1 2 1 0,3-2 1 16,-3 3-4-16,4-1-1 0,-4 2-2 0,5 1 1 15,-2 0-6-15,-2 1 8 0,4 1 1 0,-3-1-5 16,2 3 13-16,2-1-10 0,0 3 2 15,0-1 2-15,0 1-7 0,1 1 3 0,0 1-3 16,0 0 3-16,0 0-5 0,-1 1 1 0,1-1-2 16,0 0-9-16,0 1 3 0,0-1-8 15,0 4 4-15,0 0 6 0,-3 3-1 0,3 4 6 0,0 0-1 16,0 3 3-16,0 1 1 0,0 0 3 16,0 3 1-16,-1 0-3 0,1 2 8 0,-1 1-5 15,1 2-3-15,0 2 7 0,-1 0-10 16,1 1 4-16,-1-1-1 0,1 1-1 0,1 0 3 15,0-2 0-15,-1-1 1 0,1-3-2 0,0-2 2 0,3 1-1 16,-1-2-2-16,-1 1 5 0,4-4-6 16,-3 1 2-16,0-1 3 0,3-1-4 0,1-3 7 15,-3 1-1-15,4-3 0 0,-4-2-2 0,4 4 4 16,0-5-6-16,1 1-1 0,-2 1 1 16,1-1-14-16,1 0-19 0,4-2-36 0,2 2-78 15,4-3-135-15,5-1-712 0,5-2-672 0</inkml:trace>
  <inkml:trace contextRef="#ctx0" brushRef="#br0" timeOffset="193253.6113">1469 10713 1 0,'0'-2'0'0,"1"-1"0"0,-1-2 0 0,2 2 0 16,-2-3 0-16,2 3 0 0,-2-1 0 0,1 2 87 16,0-2-6-16,0 3-14 0,0-1-6 15,-1 0 6-15,0 2-7 0,2 0 6 0,-2-1 0 16,2 0 6-16,-2 0 0 0,0-2-6 0,0 2-4 16,-2 0-4-16,4 0 10 0,-2 1 22 0,0-2 22 15,0 2 6-15,0 0 0 0,0-1 0 0,0 0-2 16,0 0 7-16,-2 1 4 0,2-1-9 15,-2 0-10-15,2-1-9 0,0 1-8 0,0 1-8 16,0 0-7-16,0-1-7 0,0 2-8 0,0-1-5 16,0 0-6-16,0 1-7 0,0-2-9 0,0 2-9 15,0-1-8-15,0 0-10 0,0 0-3 0,0 2-4 16,0-2-4-16,0 1 0 0,-1 0-6 16,1-1-4-16,0 0-5 0,0 0-2 0,0 1 6 15,0 0 6-15,-1 3 6 0,1 2 4 0,0-1-1 16,0 2 2-16,0 0-2 0,0 2 5 15,-1 1-2-15,1 0 0 0,0-1-1 0,1 1 1 16,-1-2 2-16,0 0 0 0,1 0 2 0,0 3-3 16,3-3-1-16,1 1 3 0,-3-2 3 15,5-1 2-15,-4 0 2 0,4 1 1 0,-3-2 0 16,3 1-1-16,2-4 6 0,-4 1 0 0,3-1 5 16,-1 0 1-16,0-2 0 0,0 0 2 0,2-3 1 15,0 0 2-15,0 0 1 0,-2-2-2 16,0-1-4-16,2-1-3 0,-1-1-1 0,-4 0-3 15,3-1-1-15,-4 1-2 0,3 2-4 0,-3-3 2 16,0 2-1-16,2 1 3 0,-3-1 1 0,-2 0-3 16,0 1-2-16,0 0-3 0,0 2 1 15,0-2 0-15,-2 2 3 0,0 0-5 0,1 2 0 0,-1-1-1 16,0 0-2-16,1 1 3 0,0-2 1 16,0 2-7-16,0 1 2 0,1 1-4 0,0-1-1 15,0 1 3-15,0 0-2 0,0 0-1 16,0 2-7-16,0-2-3 0,0 1-6 0,1 0-6 15,-1-1-2-15,-1 1 0 0,2 4 4 0,-1-1 6 16,1 1 9-16,-1 3 5 0,1 1 1 16,0 1 3-16,1 2-3 0,0-1-1 0,-1 4-1 15,3-2 3-15,-4 4 3 0,1-1-4 0,2 1 2 16,-1 2-2-16,-1 2-2 0,0 2 4 0,0 2 1 16,0-2-1-16,-1 2 2 0,0-1-4 0,-1-1 0 15,1 0 1-15,-1-4 4 0,0 1-5 0,1-4 2 16,-1-1-4-16,-1-1-4 0,0-1 9 15,1-1 0-15,0-3 2 0,-3 3 3 0,3-4-4 16,-3-1 0-16,2 0-1 0,1-2 5 0,-2 0-2 16,-1-1 2-16,2-2 0 0,-1-1 1 0,-1 0 4 15,2-1 2-15,1 0 6 0,-1 0-2 0,-5-2-1 16,3 0-3-16,-3-2-6 0,3-2-2 16,-3-1-1-16,-2-2 1 0,5-1-4 0,-3-2-6 15,5 1 4-15,-5-2-2 0,6 0 3 0,-2-2 4 16,0 1-8-16,6-1-2 0,-2-2 0 15,0 1-4-15,1 3 1 0,3-2-3 0,-1 1-4 16,4 0-4-16,3-1 3 0,0 1 3 0,4 0 3 16,1-1 8-16,0 3-6 0,1-2 3 15,2 2-2-15,1-1-1 0,-1 5 5 0,1 0 3 0,-5-2 2 16,-1 5 0-16,0-1 0 16,-1 1-2-16,2-1 2 0,-3 2 3 0,2 0-3 0,-2 1-5 15,-4 0 1-15,0 1-3 0,-1 1 4 0,-5 0 2 16,1 1-2-16,-1 0-3 0,-1 0 0 15,-1 0-3-15,0 0 2 0,0 0 8 0,-1 0-6 16,1 0 1-16,-2 0-2 0,2 0-7 0,0 1 6 16,0-1-4-16,0 0-9 0,-2 0-4 0,2 1-26 15,0 0-56-15,0 2-84 0,0-1-176 16,0 0-445-16,-1 1-719 0</inkml:trace>
  <inkml:trace contextRef="#ctx0" brushRef="#br0" timeOffset="195493.4198">136 9964 1 0,'0'0'0'0,"0"0"0"0,0 0 264 0,0 0-16 15,0 0-74-15,0 0-59 0,0 0-27 0,0 0-9 16,0 0 7-16,0 0 12 0,0 0 8 0,0 0 11 16,0 0 6-16,0 0 1 0,0 0-2 15,0 0-1-15,0 0-4 0,0 0-8 0,0 0-8 16,0 0-21-16,0 0-17 0,0 0-21 0,0 0-17 15,0 0-12-15,0 0-16 0,0 0-11 0,0 0-17 16,0 0-14-16,0 0-15 0,0 0-12 0,0 0-4 16,0 0-12-16,0 0-11 0,0 0 47 15,0 0 66-15,0 0 51 0,0 0 38 0,21 5-22 16,-11-4-75-16,2-1-17 0,3 0-5 0,-1 0 0 16,6 0 31-16,0 0-2 0,2 0 1 15,-4 0 0-15,3 0 0 0,0 0 4 0,0 0 1 16,1 0 0-16,2 0-1 0,-2 0-1 0,0 0 0 15,-1 0 0-15,-1-1 2 0,0 1-5 0,0 0-3 16,-1 0-2-16,0 0-2 0,-3 0 2 0,2 1 0 16,0-1 4-16,-4 0-2 0,5 1 1 15,-3-1 2-15,0 0-1 0,2 2 6 0,-4-2-2 16,4 0 1-16,0 0-1 0,2 0-2 0,-3-2 3 16,0 2-1-16,3 0 2 0,-1 0-5 0,1-1 1 15,-3 1-3-15,0 0 0 0,1 0-4 16,2 0-6-16,11-1 0 0,-2 0-3 0,-6 0 4 15,-3 2 4-15,-1-1 0 0,1 0 3 0,-1 0-1 16,1 0-3-16,-1 0 1 0,2 0-1 16,0 1 2-16,0-1 0 0,-2 0-2 0,0 0-1 15,1-1-2-15,0 0 5 0,0 1 2 0,-1-2 2 16,2 1-2-16,0 0-4 0,0 1-2 16,-2-1-3-16,-2 1 5 0,0 0-3 0,1 0 1 15,-5 0 0-15,5 0-4 0,-3 0 3 0,3 0 1 16,0 0 0-16,-5-1 4 0,5 1-3 15,-4-1-3-15,3-1 1 0,-3 2 0 0,4-1 1 0,-4 1 1 16,3-2-1-16,0 1-3 0,-2 1 2 0,3-1 2 16,-3 1-2-16,0 0 7 15,-2-1-5-15,1 1-1 0,-2 0-2 0,3 0-2 0,0 0 1 16,-1 0 2-16,3-1-1 0,-2 1-2 0,3-1 0 16,-4 1 1-16,0 0 2 0,-1 0 2 0,1 0-3 15,0 0-1-15,-2-1-1 0,1 1 2 16,-2 0 0-16,-1-2 2 0,3 2 1 0,-5-1-4 15,-2 0 2-15,2 1-1 0,-6 0 0 0,3 0 3 16,-2 0-3-16,-2 0-2 0,-1 0 1 16,1 0-2-16,-1 0 3 0,-1 0 2 0,1 0 0 15,0 0-4-15,0-1-1 0,0 1 0 0,0 1-3 16,0-1 5-16,0 0-2 0,0 0-1 0,0 0-2 16,1 0-1-16,-1 0 2 0,0 0 0 15,0 0 5-15,1 0 0 0,2 0 1 0,3 0 1 16,-1 1-3-16,1-1 4 0,1 1-2 0,-4-1-1 15,3 0-1-15,-2 0-3 0,4 0 2 0,-2 0 2 16,0 0 2-16,-1 0-1 0,1 0-1 0,0 0-2 16,-2 0 0-16,2 0 3 0,-2 0-2 15,-3 0 1-15,0 0 0 0,-1-1-3 0,0 1 7 16,0 0 1-16,0 0 5 0,0 0 4 0,0 0-2 16,0 0 2-16,-1 0 1 0,1 0 1 15,0 1 0-15,0-1-1 0,-1 0 0 16,1-1-1-16,0 2 2 0,-1-2 4 0,1 1 0 15,-2 0-4-15,-1-1-10 0,-1 0-10 0,1-1-11 0,-3-1-1 16,1 0-1-16,-4-2 2 0,-2 0 3 16,-2 1-1-16,-1-1 4 0,2 0 1 0,-5 0 1 15,-1 0 3-15,-2 0-4 0,0 2 0 16,-3-1-1-16,2 0 2 0,-2 0 1 0,2 0 4 0,-3-1 0 16,1 0-4-16,3 1 2 0,2-2 2 15,1 3-3-15,0-1 4 0,2 0-2 0,-1 0-2 16,2 1 4-16,3-1-1 0,-3 0 2 0,4 2 3 15,5-2 1-15,-3 2-3 0,1 1 3 0,3-1 0 16,1 0 3-16,1 2 6 0,0-1-1 0,2 1-2 16,0 0-5-16,0 0-6 0,2 1-2 15,-2-1 0-15,0 0-1 0,0 0-6 0,0 0-3 16,2 0-8-16,-1 0-7 0,-1 2-3 0,2-2 4 16,0 2 9-16,2 0 12 0,2 2 10 0,2-1 5 15,3 2 0-15,1-2 2 0,4 1-4 0,0-1-2 16,3 0-1-16,-1 1-3 0,1 0 3 15,-5 1-2-15,5 0-2 0,-2-2-2 16,-1 2-2-16,3 0 4 0,-1-2 2 0,0 2-1 16,-4-2 1-16,4 0-2 0,-5 1-2 0,1-1-1 15,-4 2 2-15,-3-1-1 0,3 0 0 0,-3-2 1 16,-3 2-4-16,3-1 1 0,-4 1 2 0,2-1 0 16,-2 2 2-16,-3-3 0 0,3 0-4 0,2 1-1 15,-2 0 2-15,-2 2 0 0,5-3 0 16,-4 2 2-16,-1-1-5 0,2 0 4 0,-2 1 0 15,2-1 0-15,-3 1 2 0,1-2-3 0,0 4-1 16,-1-3-2-16,1 1 1 0,-1 1 2 0,-1-1 0 16,0 1 2-16,-1 0-1 0,0-1 2 0,-2 2 1 15,0 0 2-15,-3 1 5 0,-4 0 0 0,1 1 1 16,-5 1 0-16,-1-2-1 0,-3 2 1 16,-1 1 1-16,1-1 0 0,0-1-5 0,2 1 1 15,-1-1-3-15,0 2-1 0,1-3 3 16,2 1-2-16,2-2-1 0,1 1-2 0,4-2-2 15,-1 0 1-15,2 0 3 0,5 0-1 0,0-3-3 16,-3-1 6-16,5-1-6 0,-1 2 3 16,1-2 4-16,0 0-3 0,-1 0-2 0,1 0 1 15,0 0-3-15,1 1 4 0,-1-1 2 0,1 0 0 16,-2 0 2-16,2-1-1 0,-1 1 0 0,0-2-4 16,2 4 4-16,-4-2-6 0,2 0 2 0,0 0 1 15,0 0-4-15,0 0 2 0,0 0 2 0,0 1 1 16,0-2 0-16,0 1 1 0,0-2-3 15,0 2 0-15,0 0 3 0,0 2-2 0,0-2 2 16,0-2-1-16,2 2-4 0,-2 0 6 0,0-1-4 16,0 1-7-16,0 0-48 0,0 1-46 0,0 2-160 15,2 2-601-15,-2 1-783 0</inkml:trace>
  <inkml:trace contextRef="#ctx0" brushRef="#br0" timeOffset="201340.0535">392 9143 1 0,'0'-1'0'0,"0"-2"0"0,0 1 0 16,-1 0 0-16,1-2 0 0,0-1 0 0,0 1 0 15,-1 0 142-15,0 1 18 0,1 1-3 0,-1-1-4 16,1-1-7-16,-1 1-3 0,-3 1 8 0,4-3 7 16,-1 2 1-16,1 2-8 0,-1-3-12 15,0 1-4-15,0 0-17 0,0-1-3 0,1 2-3 16,-1-3-11-16,1 3-6 0,-1 1-8 0,-2-2-7 15,3 2 0-15,-1-1-2 0,1 2-3 0,0-1-18 16,-1 1-17-16,0 0-17 0,1 0-15 16,0 0-3-16,0 1-5 0,0-1-3 0,0 1-9 15,0-1-4-15,0 1-3 0,0-1-7 0,0 1 2 16,0-1 0-16,0 3 5 0,0-1 8 0,-1 0 8 16,1 4 8-16,-1-1 0 0,0 2 3 15,-3 0-4-15,2 6-1 0,2-4 3 0,-2 5-2 16,1 0 7-16,-4 0-4 0,2 2-1 0,2 0-1 15,-2 2-7-15,-2 1 8 0,3 0 2 0,-4 1 3 16,3 0-2-16,-1 1-6 0,-3-1-2 16,4 2-2-16,-3-2 8 0,3 2 1 0,-4 1 2 15,-1-2-1-15,4-1-9 0,-3 0 5 0,3-1-1 16,-3-1 2-16,4 0 2 0,-4-3-4 16,4-1-3-16,-4 0-1 0,5-2 5 0,1-1-2 15,-2 0 0-15,-1-2 0 0,2 1-6 0,1-2 5 16,0-2 0-16,0 1 2 0,1-2 0 0,-3-2-2 15,1 0-1-15,2-1-3 0,0-1 4 16,2 0 1-16,-2-1 3 0,0 0 3 16,0 2-1-16,0-2 5 0,3 0 4 0,-3-2 3 0,1 2 3 15,-1 0-8-15,0-1-6 0,0 1-1 0,2 0 3 16,1 0 7-16,3-1 3 0,4 1-2 16,0-1-8-16,2 0-1 0,0 0-2 0,7-1 1 15,0 1 4-15,-1-1-8 0,1 1 0 0,-3 0-5 16,3-1 2-16,0 1 2 0,-2 1 0 0,-2-1 1 15,3 0-4-15,-4 1 1 0,0-3 3 0,0 3-2 16,-3-1 4-16,-2 0-3 0,0 1-4 16,-4-1-1-16,2 1 0 0,-1 0 2 0,-2 0 1 15,-2 0 0-15,-1 0-3 0,2 0 0 0,-1 0 1 16,-1 0 0-16,-1 1 6 0,0-1-4 0,-1 0-3 16,1 0 0-16,0 0-3 0,0 1 5 15,0-1 2-15,-2 0 1 0,2-1-5 0,0 2-2 16,0-1-7-16,0 0-11 0,-3 0-3 0,3 0-16 15,0 4-43-15,0-3-53 0,0 1-83 16,3 2-136-16,-1-2-193 0,-1 3-312 0,0-2-47 16</inkml:trace>
  <inkml:trace contextRef="#ctx0" brushRef="#br0" timeOffset="203257.682">875 9487 1 0,'1'-1'0'0,"-1"-2"456"15,1 1-59-15,1-3-52 0,-2 1-55 0,1 0-60 16,0-1-42-16,-1 2-37 0,1-2-26 0,-1 0-15 16,0 1-15-16,3 1-17 0,-3-1-8 15,0 3-12-15,-3-2-8 0,3 0-4 0,-1 0-12 16,0 2-6-16,0-1-6 0,-2 1-4 0,1-2 1 15,-3 1 0-15,2 1 2 0,-2-1-1 0,2-1-1 16,-4 2-2-16,4-1-1 0,-6 1 2 16,5-2-5-16,-3 2-3 0,0 1-1 0,1 0-3 15,-2 0 3-15,1 0-2 0,2 1 0 0,-3 2-4 16,-1-2-3-16,5 1-2 0,-3 0-2 16,-2 2 6-16,3-1-3 0,-2 1-3 0,0 2 0 0,1 1-8 15,1-1 7-15,-2 1 1 0,1 1 4 16,2 1-2-16,-2 1-2 0,3 0 1 0,-3 0-2 15,4 2 5-15,-2-1-2 0,2 2 0 0,0-1 0 16,-1 1-3-16,3-4 2 0,0 3 3 0,1-1 2 16,1-1 0-16,1-2 2 0,2-1-3 15,-1 1 0-15,0-1 4 0,3-2 0 0,-3 0 1 16,4 1 0-16,-4-3 0 0,4 1 4 16,-4-2 5-16,4-1 6 0,-3-1 5 0,4 0-2 15,-2-1-3-15,-2 0-5 0,3-1 3 16,-2-2-2-16,3-2 3 0,0 2 0 0,-3-1-4 0,3-1 1 15,-2-2-1-15,-1 1 0 0,3 0 0 0,-5-3-3 16,5 1-3-16,-5 0-2 0,4-2 3 16,-4 1-1-16,2-1 0 0,-2 1 1 0,-1-2-7 15,3 1 1-15,-2 2 0 0,-2-1 0 0,3 1 6 16,-1-1-5-16,-1 2 1 0,-2 3-3 0,1 0 1 16,-1 0 3-16,1 3-1 0,-1 1 1 15,-1 0-10-15,2-1-2 0,-2 2-6 0,1 2-4 16,0-2-3-16,0 0-12 0,0 1-4 0,-1 0 2 15,1 3 9-15,0 1 14 0,0-2 7 0,0 2 3 16,-2 1-3-16,2 2 1 0,0 2-1 0,0-2-2 16,2 3 6-16,-2-1-6 0,0 3 3 15,2-3-1-15,-1 3-2 0,3-2 3 0,-1 2 1 16,-2-4 1-16,4 3-2 0,-2-3 3 16,-1-1-2-16,3 1 3 0,0-4 3 0,-3 1-3 0,4-2 1 15,-2 1 0-15,2-2-2 0,-2 0 6 16,3-1 2-16,1-1 4 0,-3-1-4 0,12-1 1 15,-5-1-11-15,-1-2-4 0,1-2 6 16,-5 2-5-16,3 1 9 0,-2-2 1 0,-2-1-5 0,2 0 2 16,0 0 4-16,-2 2 2 0,-1-3 2 15,2-1 1-15,-3 1-6 0,1-1 1 0,-2-3-1 16,0 2-3-16,2-1 1 0,-2 0-2 0,-2-1-2 16,5 0 2-16,-3 0 1 0,-1 0 2 15,3 1-1-15,-3-4-2 0,0 5-2 0,-2-2-4 16,2 2 5-16,1 1-2 0,-2-1 2 0,0 3 2 15,-1-1-7-15,1 1 3 0,0 3 2 0,-1-1 1 16,0 3 3-16,0-1-3 0,0 2-2 0,0-2-2 16,0 4 0-16,0-2-4 0,0 1-4 15,-1 0-3-15,1-1-16 0,-1 1-6 0,1-1-6 16,0 3 5-16,0 1 14 0,-1 2 9 0,1 2 9 16,-1 2-1-16,1 1-1 0,0-1 2 15,0 1 2-15,0 0 1 0,0 1-4 0,0-2 4 16,1 1-2-16,0 1-2 0,1 0 7 0,-2-3-7 15,1 4 2-15,1-1 0 0,2 1 1 0,0-3 0 16,-4-2 1-16,3 2 3 0,1-5-3 16,-1 1 3-16,-1 1-3 0,3-3-1 0,-2 0 6 0,-2-1-6 15,5-1 4-15,-3-2 1 0,0 2 1 16,5-2 6-16,-3-2 3 0,-1 0 2 0,0-2 0 16,4-1 0-16,1-2-5 0,0 0-3 0,1 1 5 15,-4-4-10-15,0 1 4 0,-1 0 2 16,-1-4-7-16,4 3 6 0,-5-2-2 0,3 1-1 15,-2-1 0-15,-3 2 1 0,4-1-2 0,-2 5-3 16,-2-1 4-16,0 0-3 0,0 2 0 0,2 0 2 16,-3 1-6-16,2 0 5 15,-2 1 2-15,1-2 0 0,-1 3 2 0,-1-2-3 0,1 2-2 16,0 1-3-16,0 0 5 0,1 1-4 0,-1 0 1 16,0 0-1-16,0 1-4 0,0-1 2 0,0 0-1 15,0 0-1-15,0 0-1 0,-1 0-5 0,2 1-6 16,-2-1-4-16,2 1 0 0,-2 0-4 15,1-1-1-15,0 2-2 0,-2-1 1 16,4 1 10-16,-2 4 7 0,1-1 9 0,-1 1 1 16,1-1-2-16,-1 2-1 0,1 0-2 0,0 0 1 15,-1 1-3-15,1 1 6 0,-1 0 1 0,1 1-4 16,1-2 2-16,1 1-1 0,-2 0-1 16,0-1 4-16,0-1 0 0,-1 1-4 0,0-1 0 0,5 0 0 15,-4 1 2-15,0-2 2 0,1-1 3 0,-2 1-6 16,1 1 7-16,1-1-6 0,2-1-1 15,-2 0 5-15,-1 1-9 0,0-3 6 0,1 2-1 16,2-1-2-16,-2-2 5 0,-1 0-1 16,0 1 0-16,1-2-1 0,2 3 3 0,-2-4-1 15,0 3-2-15,-1-2 4 0,3-1-5 0,0 2 1 0,-3-2 2 16,0 0-1-16,0 0 4 0,0 0 1 16,3 0 4-16,-2-2-5 0,-1 2 3 15,1-1-4-15,2 0-3 0,-1-1 6 0,-2 2-9 16,2-3 7-16,2 2-1 0,-2-2-5 0,3 1 8 15,-2-1-3-15,3-2 3 0,-3 0-1 0,4-1-2 16,-4 1-2-16,3-2-2 0,0 0 4 0,-2-1-4 16,3 1 2-16,-1-2 0 0,-3-2-3 15,3 2 8-15,-2-1-3 0,3-1 1 0,-1 0-1 0,-4 2-3 16,4 1 0-16,-4-3 1 0,-1 3 0 16,3-2-2-16,-3 2 3 0,-1 0-3 0,0-3 0 15,0 4 3-15,-1-1-3 0,0 0 3 0,-1 1 2 16,1 0-4-16,-1 2-2 0,1-1-4 15,-1 0 3-15,-1 2-3 0,-1 0 6 0,1 2 1 16,0 0-6-16,2-2 7 0,0 3-5 0,0 0 1 16,-1 1 4-16,1 0-8 0,0 0 2 0,0 0-2 15,0 0-4-15,1 0-2 0,-1 0 0 16,0 0-3-16,0 0-11 0,1 0 2 16,-1 1-11-16,1 0 5 0,4 3 12 0,-2-2 2 0,0 3 13 0,5-1 0 15,-1 3-4-15,-3-1 5 0,3-1-2 16,-4 1 3-16,3 1-4 0,-3 1 5 15,3-1-4-15,-2 1-3 0,-2-1 7 0,5 1-10 16,-5-2 7-16,-2 3-1 0,1-2-1 0,2 0 3 16,-3 0 0-16,3 1 2 0,-3 0-2 0,0 0 0 15,1 0-2-15,0-1 0 0,0-1 4 0,-1 1-4 16,0-3 2-16,1 1 0 0,-1 0-3 16,3-2 4-16,-1 1 2 0,-1 0 0 0,0-1-1 15,1 1-1-15,-1-2-2 0,5 0 0 0,-3 1 3 16,-1-1-2-16,4-1 3 0,-4 0 1 0,4 2-5 15,-2-3 6-15,4 1 0 0,-1-1 0 16,-1 0 3-16,4 0-6 0,0-1-6 0,-2-2-10 16,1 1-11-16,-4-2-18 0,4 2-30 0,0-1-34 15,-4 0-59-15,1 1-65 0,2-2-98 16,-4-1-231-16,2 2-364 0,-2-2 15 0</inkml:trace>
  <inkml:trace contextRef="#ctx0" brushRef="#br0" timeOffset="203805.111">1701 9487 1 0,'0'-1'304'0,"0"-2"241"0,-1 1-87 16,1-1-72-16,-1 1-76 0,1 1-84 0,0 2-63 16,1-1-65-16,0 2-48 0,-1-2-28 15,0 1-22-15,0 1-12 0,0-2-15 0,1 1-19 16,-1-1 12-16,3 1 15 0,0 2 15 0,1 0 21 15,3 3-4-15,-3-2-5 0,2 3-2 0,-3 0 1 16,3 0 0-16,-3 1-1 0,-1 1-1 16,-1-2 0-16,4 2 2 0,-4 1 5 15,1-1 0-15,-2 2 1 0,0 0-2 0,0-3 0 0,1 0-2 16,-1-3 4-16,0 0 1 0,-1 1-2 16,2-1 2-16,-1-2-6 0,0 0 0 0,0-3 2 15,0 2-2-15,0-2 9 0,0 0 4 0,0 0 10 16,0 0 20-16,1 0 8 0,-2-2 15 0,2 2-3 15,-1-2-5-15,0 1-15 0,2-1-22 16,-2-2-10-16,3-4-16 0,-1 1-1 0,1 4-2 16,5-6-3-16,1-2-1 0,-1 2 2 0,0-4 2 15,-1 3 3-15,2 0 0 0,-1 1-3 0,0 1-1 16,-1-2 0-16,1 3-1 0,1 0 4 0,-2 1-2 16,-1 2-4-16,2 1-1 0,-2 1-1 0,-2-2-1 15,0 4 1-15,1 0-3 0,-1 0-4 16,2 2 2-16,0 1-1 0,-1 1 1 0,-1 0 8 15,0 3-2-15,0-1 1 0,-1 1 3 0,0 1-2 16,-1-2 4-16,-1 1-1 0,-1 1-1 16,1 0 0-16,0-1-3 0,-1 0 4 0,2-1-1 15,-2-2 3-15,2 0 2 0,-1-1-4 0,0 0 5 16,1-1-5-16,-1-1 6 0,2 0 3 0,0 0-2 16,0 1 6-16,2 1-1 0,1-2 0 15,4 1-2-15,4-2-31 0,0 0-105 0,0 0-250 16,5 0-678-16,1-2-488 0</inkml:trace>
  <inkml:trace contextRef="#ctx0" brushRef="#br0" timeOffset="206512.4561">310 8302 1 0,'-1'0'0'0,"1"0"0"15,0-1 0-15,0 1 0 0,-1-1 0 0,0 0 0 16,0-1 0-16,1 2 95 0,0-1 92 0,0 0 0 16,-1 1-12-16,1 0-12 0,0 0 4 0,-3 0-5 15,3 0 3-15,0-2-15 0,0 2-22 0,-1 0-29 16,1 0-29-16,0 0-13 0,0 2-12 0,1-2-8 16,-1 0-10-16,-1 0-8 0,2 0-11 15,-1 0-8-15,0 0 2 0,0 1-5 0,0-1 2 16,0 0 0-16,0 0-6 0,0 0 6 0,0 0-1 15,3 0 1-15,-3 0 2 0,0 0-4 16,0 0-3-16,0 0-8 0,1 0-6 0,-1 0-8 16,0 0-9-16,1 1 43 0,0-1 27 0,1 0 27 15,4 0 23-15,-2 0-28 0,6 0-13 0,0 0-13 16,0 0-2-16,1 0-7 0,1 0 2 16,5 0-1-16,-5 2-4 0,4-2 1 0,-2 1-5 15,2-1 0-15,-2 1 2 0,4 0-1 0,-5 0 2 16,5 2-5-16,-5-2-2 0,4 1-1 15,-3-1 1-15,2 3 1 0,-3-2 1 0,0 1 0 16,2-1-3-16,-3-1 2 0,0 1 1 0,0-1-1 16,1 0 5-16,-1 2-4 0,-1-2 0 0,1 0 2 15,-2 0-1-15,2-1 4 16,3 1-1-16,-4 1 0 0,2-2-3 0,0 0 1 0,4 0-1 16,-5 0 0-16,7 0 1 0,-6 0-6 0,5 0 0 15,-2 0-2-15,-1 0-3 0,1 0 6 16,-2 1 0-16,1-1-9 0,11 0 1 0,-1 2-3 15,-9-2 0-15,2-2 9 0,-5 4 1 0,2-2-2 16,-2 0-2-16,1 1-1 0,2 0 4 16,-2-1-1-16,2 2 0 0,0-1 3 0,2-1-5 0,1 1 4 15,0-1 1-15,1 0 1 0,-2 1 5 16,-1-1-3-16,0 0-1 0,2 0-2 0,-1 0-5 16,0 0 4-16,-2 0-1 0,4 1 1 0,-3-1-1 15,-1 1-2-15,0 1-1 0,-2-2 0 0,1 1 3 16,-3-1-3-16,0 2 1 0,-1-1 0 0,2 0-4 15,1-1 4-15,-2 0 1 0,-2 0 1 16,2 0 2-16,4 2-2 0,-3-2-1 16,3 0-1-16,-2 1 2 0,4-1-1 0,-4 0 0 0,3 0 0 15,-3 0-5-15,4 1 4 16,-5-1 0-16,4 3 1 0,-5-2 2 0,4-1-3 0,-5 1-2 16,2-1 4-16,-3 1 3 0,0-1-1 0,1 0 1 15,-1 0-7-15,0 0-4 0,2 0 4 16,-2 0 1-16,2 0 2 0,-1 0 3 0,1-1-4 15,0 1 0-15,0 0-2 0,-2 0 2 0,1 0 0 16,-1-1 2-16,0 1-2 0,-1-1-3 0,2-2 3 16,-2 2-1-16,1 1 2 0,-1 0 3 0,-3-1-2 15,1-1-3-15,1 2 0 0,1 0-2 0,-4 0 2 16,2-1 0-16,-4 1 2 16,2-1-3-16,-2 0 2 0,0 0 0 0,2 0-1 0,-2 1 2 15,3 0-2-15,-3-2-1 0,1 2-2 0,0-1-1 16,-1 1 4-16,-1-1 1 0,2 1 2 0,-2-1 0 15,-1 0-1-15,0 1-1 0,1 0-1 16,2 0 2-16,-3 0-2 0,2-1 0 0,-2 1-3 16,5-2 0-16,-3 1 1 0,1 1 0 0,-1-1 4 15,0-1-4-15,-1 2-1 0,3-1 0 0,-1-1 0 16,-3 1-1-16,4 0 2 0,-3 1 1 16,-1 0-2-16,0 0 1 0,0 0 0 0,-1 0 1 15,3-1 2-15,-3 1 3 0,0 0-2 0,0 0 3 16,0 0 1-16,0 1 4 0,-3-1 4 15,3 0 1-15,-1 0 0 0,1-1 2 0,0 1 0 16,0 0 4-16,0 0 1 0,-1 0-3 0,1 0-2 16,-1-1-9-16,0-1-6 0,-2 0-4 0,-1-1-9 15,-2-2 3-15,0 2-3 0,-3-4-1 0,0 2 4 16,0-1 2-16,-1 2 3 0,-1-5-1 0,0 3-2 16,-1-1-1-16,-1-1-3 0,-2 2 4 15,1-1 1-15,-2 1 1 0,3-1 0 0,1 3-4 16,-2-1 3-16,2 2-1 0,1-1 1 0,-2 3 2 15,2-4-4-15,-2 2 1 0,3 2 0 0,3-1 1 16,-1 1 2-16,-1-2 0 0,6 3 1 16,-4-2-2-16,6 2 3 0,0 0 0 0,1-1-1 15,0 2 2-15,-1-1-2 0,2 0-5 16,-1 0-4-16,0 0-4 0,0 0-6 0,0 0-5 16,1 1-6-16,-1-1-10 0,0 0 8 15,2 3 8-15,4-1 10 0,-3 1 15 0,4 2 1 0,2 1 0 16,-1-2-1-16,4 0 2 0,2 1-1 0,-4-2 1 15,3 2-1-15,1-1-2 0,-1 0 1 16,-1 1-1-16,3-2 1 0,-3 2 1 0,-1 0-2 16,0 0-1-16,1-1 0 0,-2 0-1 0,-1 1 1 15,0 0 1-15,0-2 0 0,-3-1-1 0,1 2 2 16,1-2-2-16,-2 2 0 0,0-1 4 16,2 1-4-16,-1-1 1 0,-1 0-2 0,1 1-1 15,-1-2 2-15,0 1 2 0,1 0 0 0,-3 0-4 16,0 1 2-16,0-1-1 0,-2-1-1 15,-1 1 4-15,0 0-3 0,1-1 1 0,0 0-1 0,-1 0-1 16,0 0 1-16,0 2 1 0,-1-1 1 16,0 0-1-16,-1-1-1 0,1 2 1 0,-1-1-1 15,0 1 1-15,-3 0 1 0,2 1 0 0,-2 0 1 16,-2 0-1-16,-4 1 3 0,1 2 2 0,-1-1 2 16,-3 1 0-16,-2 1-1 0,-2 0-2 15,-2 2-3-15,-1-2 3 0,-1 1-3 0,1 2-1 16,0-3 1-16,2 1-4 0,1 0 3 0,-1-3 0 15,1 4 1-15,0-2 3 0,1-1-3 16,-1 0-2-16,4 0-1 0,1-1 0 0,2 0-1 16,0 0 3-16,0-1 1 0,3-1-10 0,1 0 4 15,2-1-1-15,1-1-1 0,-2-1 8 0,4 0-2 16,0 0-2-16,0-1 1 0,-1-1 0 16,2 1 2-16,0-1-1 0,2 0 3 0,-2 0-5 0,0-1 3 15,1 1 0-15,-2 0-1 0,1 0 2 16,0 0-1-16,0 0-2 0,0 0 1 0,0 0 0 15,0 0 2-15,0 0 2 0,-2 0 1 0,2 0-1 16,0-1 2-16,2 1-3 0,-2 0 0 16,0 1 1-16,-2-2-5 0,2 1-3 15,0 1 1-15,-3 0-12 0,-1 5-28 0,0-1-55 0,-3 1-105 16,-1 3-202-16,0 0-461 0,0 1-668 0</inkml:trace>
  <inkml:trace contextRef="#ctx0" brushRef="#br0" timeOffset="212167.5915">473 7606 1 0,'-1'-4'0'15,"-1"-1"0"-15,-3 0 319 0,1-1 55 16,-2-1-46-16,3-1-74 0,-5 2-57 0,4-1-44 15,-2 1-29-15,3 0-12 0,-1 1-9 16,-2 0-16-16,-1 2-15 0,4 0-13 0,1 1-8 0,-3-2-10 16,2 4-8-16,0-2-9 0,-2 1-9 15,2 1-6-15,-4 0-3 0,2 1-2 0,-1 1 0 16,1 2-1-16,-3 0 1 0,-1 0 2 0,1 4 3 16,-2 1 2-16,-1 0 0 0,0 1-1 0,1 3-1 15,-3-1 0-15,1 1 0 0,12-13-3 0,0 0 33 16,0 0-6-16,-27 33-1 0,27-33-1 15,0 0-31-15,-20 31 1 0,20-31 0 0,-12 24-1 16,12-24-2-16,-17 27 2 0,17-27 1 0,-12 31-1 16,12-31 2-16,-11 34-5 0,11-34 3 15,-13 37 2-15,13-37 0 0,-10 37 4 0,10-37-1 16,-7 35 1-16,7-35-1 0,-6 35 3 0,6-35 7 16,-2 31 3-16,2-31 6 0,6 30 2 15,-6-30 4-15,6 25-2 0,-6-25-28 0,24 34 7 16,-9-18-5-16,7-3 2 0,3-3 25 0,-2-2-6 15,4-5 1-15,-1 0-3 0,2-4 1 0,-2-1-5 16,-1 0-1-16,2-3-3 0,-4 1-1 16,1-1 7-16,1-1-4 0,-2-1 0 0,-3 1-1 15,0-1-3-15,-4-1 7 0,-1 1 4 0,-2-1 1 16,1 1 2-16,-5-1-2 0,-3 1-3 0,3-1 0 16,-3 1 1-16,-2 0-5 0,-3 0-2 0,1 1-3 15,1-2-5-15,-2 1 3 0,-1 1 0 16,0-1 0-16,-1 4-1 0,-2-2-3 0,2 1-1 15,-1 0-2-15,2-1 1 0,-2 1-2 0,0 2-5 16,-1 0 1-16,1-1-12 0,1 2-2 0,-4 1-2 16,1 0-5-16,2 3 5 0,-5-2-4 0,3 2 5 15,-4 3 2-15,0-1 3 0,-2 2 2 16,3 0 1-16,-2 4 0 0,-1-1-5 16,0 2 5-16,0 2 1 0,1-1 4 0,0 3 6 0,1-2-6 15,3 2-1-15,-3 0-3 0,4-1 0 16,0 2 5-16,2-3 2 0,2-1 2 0,0 0-2 15,2-3 1-15,3 1 2 0,-1-2 3 0,6-1 7 16,-3-3-4-16,2 1 2 0,3-1 1 16,0-3-3-16,4-2 7 0,-1 0 0 0,5-1 1 15,-3-2-2-15,3-3 0 0,-4-1 0 0,3 0 0 16,0-1 5-16,-5-2-5 0,3 0-2 0,-4-2 0 16,1 1-2-16,-1-1 6 0,-4 0 0 0,0 1 2 15,-3-2-6-15,1 0-1 0,-1 2-3 0,-3-2-2 16,-2 2 6-16,0-2-6 0,-1 2-1 15,-1-1-3-15,0 1-8 0,-5 0 5 0,3 1-1 16,-4-2-1-16,0 3 1 0,-1 1-4 0,-1-1-1 16,-1 2-1-16,-1 1 1 0,1-1-3 0,-2 3-2 15,-2 0-3-15,3 1-7 0,-1 2 4 16,1 0-2-16,0 1-3 0,-1 1-7 0,2 1-28 16,-2 1-44-16,3 1-66 0,0 1-104 0,1 1-137 15,-2 1-225-15,3 0-257 0,4 3 314 16</inkml:trace>
  <inkml:trace contextRef="#ctx0" brushRef="#br0" timeOffset="212796.0923">818 7838 1 0,'0'-2'237'0,"0"0"197"16,1 0-109-16,0-1-47 0,0 0-30 0,2 1-37 16,-2-1-63-16,1 1-67 0,-1 1-58 0,-1 0-55 15,0 1-40-15,1 1 27 0,0 0 8 0,0 1 22 16,3 2 34-16,-1-1-16 0,-1 3 1 16,6 2-2-16,-2 0-1 0,-2 0-2 0,2 4 10 15,-2 0 9-15,2 2 9 0,-1 2 4 0,-4-1-7 16,4 1-5-16,-3 1-3 0,0 0 1 15,-1 0 0-15,0-2-1 0,0 0-3 0,2 0-4 16,-1-1 1-16,-2-3-2 0,1 0 3 16,0-1 2-16,-1-2-3 0,1 0 1 0,0-2 0 15,-1-2 3-15,3 0 1 0,-2 0-1 0,-1-3 4 16,0 0 12-16,1 2 22 0,-1-3 26 0,0 0 22 16,0 0 12-16,0 0 4 0,0-3-1 0,0 3-17 15,0-2-25-15,1-1-30 0,-1 0-28 0,0-2-12 16,1-1-5-16,-1-2 4 0,2-1-2 15,0-2 2-15,2-2-1 0,-1 0-3 0,0-1-2 0,4-1 0 16,0 0-10-16,7-14 1 0,-3 6 1 16,4 4-3-16,-5 4 8 0,-3 5 0 0,2 1 0 15,0 3 2-15,-3 1 4 0,-2 0-2 16,1 3 0-16,-3 1-1 0,0 1-9 0,-1-1-6 16,1 2-7-16,-2 0-4 0,1 0-1 0,3 3 9 15,-1 0 3-15,0 1 4 0,3 3 10 0,-4 0-2 16,5 0 2-16,-5 2 1 0,5 1 0 15,-3 1 3-15,-2-1 2 0,3 0 1 0,-3 1-1 16,-1 1 1-16,0 0 0 0,3-1-1 0,-3 2 4 16,0-4-3-16,0 3 0 0,0-3 0 0,-1 0 0 15,0-1 3-15,0 1 1 0,0-3 1 16,0 0 0-16,0 0 1 0,0 0 0 0,0 1-3 16,-1-1-4-16,0 3-17 0,0-4-35 0,0 2-64 15,-2-1-107-15,2-2-150 0,0-1-278 0,-1 2-672 16</inkml:trace>
  <inkml:trace contextRef="#ctx0" brushRef="#br0" timeOffset="213424.2447">1173 7902 301 0,'1'-1'532'0,"0"-3"-173"0,0 2-71 16,-1 1-54-16,3 0-59 0,-3 2-66 16,1-1-78-16,-1 1-77 0,0-1-62 0,1 2 17 15,0 2 18-15,1-1 39 0,4 5 51 0,-3-1-10 16,2 2 2-16,-1 3-1 0,0-1 0 0,2-1-2 15,-3 1 1-15,4 2 2 16,-3-3 3-16,1 3 2 0,-2 0-1 0,-1 1 0 0,4-1-1 16,-4 0 0-16,-1-2 3 0,3 0 0 0,-1 0-1 15,-2-2-1-15,1-2 0 0,-1 0 0 0,2 0 3 16,-1-3 3-16,-1 0-2 0,0-2 2 0,0-1-4 16,0-1 3-16,-1 0 10 0,0 0 13 0,0 0 26 15,0 0 24-15,0 0 15 0,0 0 11 16,0-1 3-16,0 0-7 0,0 0-36 0,0-4-27 15,5 2-29-15,-4-7-24 0,1 2 9 16,-1-2-3-16,1 0-1 0,4-2 0 0,-3-1-2 16,6-1-1-16,-2 0 1 0,2-2 0 0,1 0-2 15,1 3 2-15,2-1 0 0,-2 4 0 16,-1-1 2-16,0 3-1 0,-4-1 1 0,1 1 2 16,1 4-3-16,1 0 1 0,-5 2-1 0,1-1-5 15,-2 3-2-15,3 0-5 0,-2 2-4 0,4 1 0 16,-3 1 2-16,2 1 2 0,-1 4 4 0,-1-1 1 15,3-1 0-15,-4 4 3 0,4-1-1 0,-2-1 3 16,-2 3 2-16,0-1-2 0,1-2 1 16,-3 2-1-16,2-2 1 0,-1 1 1 0,-2-1 2 0,0 0 1 15,0-1-1-15,1 1 4 16,1-3-2-16,-2 2 0 0,0 0 2 0,-1-2-5 16,0 1-5-16,0 2-25 0,0-2-54 0,0 0-93 15,0 0-132-15,-1 1-203 0,0-3-306 0,-2 0-58 16</inkml:trace>
  <inkml:trace contextRef="#ctx0" brushRef="#br0" timeOffset="213853.1165">1681 7912 368 0,'1'-6'596'0,"-1"1"-135"15,0-2-94-15,0 1-67 0,0 0-61 0,-1 4-68 16,0-1-49-16,0 3-35 0,-1 0-29 0,0 2-27 15,0-2-21-15,2 1-20 0,0-1-16 16,-1 2 4-16,0 4 5 0,-3 1 8 0,-3 2 13 16,0 2-2-16,1 0-4 0,-1 2 3 0,4 0 0 15,-4 0-2-15,4 3 3 0,-3-2-2 0,5 0 0 16,-1-1-1-16,2 0 3 0,0-3-6 0,0-2 6 16,1-3 0-16,1 0-1 0,-2-2 5 15,2 0-2-15,1-1 3 0,-2-2 6 0,0 0 9 16,0 0 6-16,0-1 13 0,0-2 6 0,5 1-8 15,-1-2-1-15,8-3-10 0,-3 1-10 0,2-2 7 16,-2 0-6-16,-2-2-1 0,-1 1 2 0,2 0-6 16,-1-2 1-16,-4 1 1 0,3-1 0 15,-3 2-4-15,0-2 1 0,0 1-2 0,-3-3-2 16,0 3 3-16,-1-1-5 0,-1 1 1 16,1 1-3-16,-4 0-1 0,-1 3-6 0,2-2-1 0,-4 0-6 15,3 3-2-15,-5-1 0 0,-1 2-2 16,-1 0-4-16,2 1 0 0,-1 2-4 0,0 1-2 15,1 1-4-15,-2 2-12 0,4 1-15 0,1 0-40 16,-1 2-63-16,2 0-86 0,-1 4-124 16,0-2-177-16,2 3-257 0,2-2 5 0</inkml:trace>
  <inkml:trace contextRef="#ctx0" brushRef="#br0" timeOffset="214381.2593">1756 7869 1 0,'2'-3'560'0,"-1"0"-85"0,0-3-90 15,1 1-52-15,2 2-63 0,-1 0-64 0,1 0-59 16,-3 2-58-16,5-2-33 0,-4 2-25 0,1 1-13 16,2 1-15-16,-2 0-5 0,3 1-4 15,-1 1-1-15,2 2 3 0,-1 2 1 0,2 2 1 16,1 0 5-16,-2 4-3 0,-2-2 2 0,3 3 1 15,0-2-1-15,-2 3 4 0,0-2-2 0,-4 3 0 16,3-2-3-16,-2 2 3 0,-1-2-1 0,3 1 2 16,-3-1 2-16,0-2-6 0,0 0 6 15,2 1-2-15,-2-4-1 0,0 0 5 0,-2 1-3 16,0-3 1-16,0-1 0 0,0-1 2 0,0-2-1 16,-2 0 2-16,2-2 1 0,-1 0 0 15,1-1 5-15,0 0 8 0,-1 0 8 0,1-1 14 16,-2 1 9-16,2-1-4 0,-2-1-7 0,0 0-12 15,2-1-14-15,-4-5-5 0,1 2 0 0,1-3-9 16,1-2 0-16,2 0-3 0,3-3-3 0,-1-2 7 16,3 0-3-16,0-2 0 0,2 0 2 15,2 1-4-15,1-2-1 0,0 1 3 0,1 0 2 16,0-1-3-16,-1 3 6 0,4 0-1 0,-4-1-3 16,2 2 7-16,2 2-5 0,-4 2-1 0,1 0 2 15,-2 3 0-15,1 1-1 0,-1-1 1 0,-2 3-3 16,0 1-3-16,-4 1 2 0,3 1 0 15,-4-1-1-15,-1 0 5 0,0 3-2 0,-2-1 0 16,0 1 1-16,0 1-4 0,0-1-3 0,0 0-2 16,2 0-6-16,-4 0-10 0,0 0-7 15,2 3 0-15,0 1-15 0,2 2-55 0,-4 1-131 16,0 6-337-16,-8 4-981 0</inkml:trace>
  <inkml:trace contextRef="#ctx0" brushRef="#br0" timeOffset="219681.357">289 6762 1 0,'-1'0'0'0,"0"-1"0"16,0 1 0-16,0-1 0 0,-3 0 0 0,3-1 0 15,0 1 0-15,0 1 14 0,-1-2 107 16,2 1-1-16,-1 0-7 0,-2 0-5 0,2 0-6 15,0 0-9-15,1 1-7 0,-1-2 0 0,1 1-7 16,0 0-5-16,0 1-2 0,0-1-6 0,0 0-4 16,0 1-5-16,0-2 2 0,0 0-5 15,0 2 1-15,-1-1-3 0,0 1-5 0,1 0 2 16,0 0-11-16,0 0-6 0,0 0-10 0,0 0-11 16,0 0-3-16,0 0-7 0,1 0-2 0,0 0-5 15,-2 0 0-15,1 0 2 0,0 0 1 16,0 0 8-16,0 0 0 0,1 0 4 0,-1 0 6 15,0 0 5-15,0 0 6 0,2 0 0 0,2 0-6 16,-1 0-7-16,0-2-4 0,2 2-3 0,-1-1 0 16,5 1 5-16,-1-1-4 0,-3 1 1 0,3 0-1 15,1 0-2-15,1 0 2 0,-1 0 2 16,1 0 2-16,0 1-1 0,0-1 2 0,2 1 0 16,-1-1 0-16,0 0 3 0,4 0-1 0,-3 2 0 15,1-2 3-15,4 0-3 0,-4 0 7 16,4 0 2-16,0 1 0 0,1-1 1 15,3 0-3-15,-1 0-3 0,0 0-1 0,0-1 2 16,2 1-3-16,-4 0-2 0,2 0-2 0,-1 0-4 0,-5 0 2 16,5 0 1-16,-3 0-2 0,-2 0-1 15,3 0 0-15,-4 1-3 0,0-1 1 0,4 2 0 16,-5 0 1-16,3-2 3 0,-1 1 1 0,-1 0 0 16,3 0 0-16,-3-1-1 0,15 3-11 0,-4-3 3 15,1 0-3-15,-9 0-1 0,4 1 9 16,1 0-1-16,-2 1-1 0,2-1 1 0,0 1-1 15,-1-2-2-15,2 1 3 0,3 1 2 16,-5-2 0-16,2 1 3 0,-2-1-3 0,0 1-2 16,1 0 1-16,0 0-1 0,-1-1 3 0,5 0 0 15,-1 0 0-15,-2-1-2 0,-1 2-2 0,0-1 0 16,4 0-2-16,-3 0 2 0,-1 2-2 16,0-2 0-16,0 2 1 0,0-1-2 0,2 1 1 15,-2-2 1-15,1 1 0 0,-2-2-1 0,-1 2 3 16,-2-1 0-16,2 0-1 0,0 0 1 0,-7 0 1 15,4 0 1-15,-4 0 1 0,-2 0-1 16,2 0 1-16,-1-1-2 0,-1 1-2 0,1-2 0 16,-2 2 0-16,1 0-1 0,1 0-1 0,-1 0 3 15,0 0-1-15,1 0-1 0,-2 0 1 0,0 0-2 16,0 0 0-16,2 0 1 0,-1 0-2 0,-1 0 3 16,0 0-3-16,-1 0 1 0,-1 0-1 0,2 0 0 15,-1 0-1-15,-4 2 1 0,4-2-1 16,0 1-1-16,2-1 1 0,-1 1 0 0,-5-1 1 15,4-1 3-15,-1 1-1 0,-1 0 1 0,3 0 0 16,-2 0-2-16,-3 0 1 0,2 0 0 0,-2-1 1 16,2 1-1-16,-2-2-1 0,0 2 0 15,2 0-1-15,-1 0 0 0,1 0-1 0,-2 0 1 16,2 0-1-16,0 0 0 0,-1 0 0 16,4 0 1-16,-2 0 0 0,0 0-1 0,-1 2 0 15,5-2 0-15,-1 0 0 0,-1-2 3 0,0 2-1 16,-3 0 1-16,0 0 0 0,0 0 0 0,-3 0 1 15,2 0 2-15,-2 0 2 0,-2 0 3 16,0-1 1-16,-1 1 4 0,0 0 2 0,0-2 3 0,0 2 1 16,0 0-1-16,-1 2 1 0,1-1-4 15,0-1-2-15,0-1-2 0,0 1-4 0,0-2 0 16,0 2-2-16,0-2-7 0,-1 1-2 0,1-1-4 16,-2-1-6-16,-2 2-2 0,3-3-4 0,-1 2-11 15,0-2-6-15,0-1-8 0,-1 2-8 0,1-4-8 16,-1 4-10-16,-3-2-6 0,-3 0-8 15,2 0-6-15,-3 0 3 0,-1 0 10 16,-2 2 16-16,2-2 16 0,-2 0 18 0,2-1 7 0,-1 1 8 16,-2-2 5-16,3 2-1 0,0 0 2 15,0 0 0-15,-1 1-1 0,-1-1 2 0,0-1 1 16,-1 0 1-16,1 3 2 0,-2-2-1 0,4 0 2 16,-1-1 1-16,-2 0 2 0,1 2-1 15,0-1 2-15,2-1 2 0,0 4 1 0,-1-2 6 0,2 2 3 16,3-1 4-16,0 2 3 0,2-2 2 15,0 2 0-15,4 0 0 0,0-1-3 0,0 1-6 16,-1 1-9-16,4 0-13 0,-2 2-14 16,1-2-10-16,-1 1-10 0,1-1-13 0,-1 0-6 15,0 0 11-15,1 1 15 0,4 2 20 0,-1-2 17 16,-1 3 3-16,5-3 1 0,-1 4 4 0,2 1-1 16,3-3 4-16,-1 2 0 0,1 0 0 0,4 0-1 15,-1 1-2-15,0-1-2 0,1 0-2 16,2-1 0-16,0 1-3 0,-4 1-3 0,3 1 1 15,-3-2-3-15,3-1 1 0,-5 2 2 0,5-1 0 16,-4 0 3-16,-2-1-2 0,3 0 0 0,-2-1-1 16,0 1-1-16,-1 0 0 0,-1-2-2 0,-1 0-1 15,-5 2-3-15,2-2 1 0,-3 1 0 16,3-1 0-16,-3 1 3 0,-1 0-3 0,2 0-2 16,-1 0 0-16,-1-1 0 0,-1 0 2 0,0 1-2 15,2-1 2-15,-1 1 2 0,-1 1-4 16,0-2 3-16,0 2-1 0,-1-3 1 0,1 2-1 15,-1 0 0-15,0 0 1 0,0 0-2 0,-1 2 6 16,0-2 4-16,-1 0 3 0,-3 2 3 0,3 0 2 16,-1 2 1-16,-5-1 0 0,0 1 1 15,-1-1-2-15,-3 3-2 0,-1 0-3 0,-4-2-4 0,3-1 2 16,-4 3 0-16,0-2-2 0,-2 1 3 0,2 0-6 16,-3 1-1-16,-1 1-2 0,1 0 0 15,-1 0 2-15,-2-3-3 0,1 3 1 0,2-2-5 16,2 1 3-16,-1-3 0 0,5 2 2 15,-4-1 5-15,5 0-4 0,-1-1-1 0,4-1-2 16,2-1-1-16,2-2 2 0,1 0-2 0,4 1 1 16,0-1-5-16,2-2 1 0,-2 1-1 0,4-1 1 15,-2 0 6-15,0 0-7 0,0 0 1 16,0 0-2-16,0-1-2 0,0 2 7 0,0-1 3 16,0 1 3-16,0 1-2 0,0 3 0 0,-2-2-6 15,2 1-31-15,-2 3-100 0,1 1-200 16,0 2-458-16,-2-1-479 0</inkml:trace>
  <inkml:trace contextRef="#ctx0" brushRef="#br0" timeOffset="220787.6563">591 5986 1 0,'0'-2'0'0,"0"0"0"0,-1-3 174 0,1 0 155 15,-3 1-46-15,3-1-26 0,-1-1-31 0,0 2-22 16,0 0-19-16,1 0-22 0,0 1-18 0,0 0-25 15,-1 2-33-15,1 1-38 0,0 0-40 0,0 0-27 16,0 0-27-16,0 0-30 0,0 0-52 16,0 3-9-16,0-2 28 0,0 2 40 0,0 1 64 15,0 3 26-15,1 0-2 0,-1 2-3 16,1 4-1-16,-1 1 3 0,1 2 13 0,0 3 5 16,-1-1 6-16,0 0-2 0,0 3-9 0,-1 1-5 15,0-1-5-15,0-1-3 0,-1 3-2 0,0-3-4 16,-2-1 0-16,2 0-3 0,0 0 4 15,-1-1 3-15,-1-1 4 0,3-2 3 0,0-1-1 16,0 0 2-16,-1-3-3 0,2-1 2 0,-1 1-3 16,1-4 4-16,-3 0 1 0,3-2-4 0,0 0 8 15,3 0-2-15,-3-3-4 0,0 0 1 0,0 1-18 16,0-3-15-16,0 2-29 0,0-2-41 16,-3 0-47-16,3 0-97 0,-1-2-201 0,0 1-339 15,1-3-11-15</inkml:trace>
  <inkml:trace contextRef="#ctx0" brushRef="#br0" timeOffset="221305.9566">413 5905 1 0,'1'-2'0'0,"4"-1"0"0,-2-1 144 0,2 1 157 0,-1-1-54 16,-1-3-63-16,4 2-68 16,2 1-54-16,-1 1-33 0,2 0-8 0,1 2-4 0,0 0-1 15,1 1 2-15,5 1 5 0,-2 0 6 0,4 2-1 16,1 0 0-16,0 2-3 0,1 2-7 0,0-1 0 16,0 2-1-16,1 1-3 0,-2-1 4 0,0 3-5 15,-1 0-4-15,1 0-1 0,-2 2-2 16,-3 0-1-16,2 2-1 0,-4-1 1 0,2-1-2 15,-2 3 4-15,-3-3 0 16,-1 2-1-16,-1 0 5 0,-2-1 2 0,0 0 2 0,-3 0 4 0,-1 1 1 16,2-2 0-16,-4 0 0 0,0 1 2 15,-1-3-1-15,-2 2 1 0,1-1 3 0,1-1-1 16,-3 0 4-16,-2 0 5 0,2-3 6 16,-3 2 7-16,3 1 8 0,-3-3 2 15,-2 1 1-15,-2-1-3 0,1 0-7 0,0-1-4 0,-2 0-5 16,-3 1-6-16,2-2-3 0,1 0-6 15,-5-2-4-15,5 0-1 0,-1-1-4 0,-2-2 0 16,3 2 0-16,0 0 0 0,0-2-1 0,-3 0 2 0,5 1 1 16,-1-2-1-16,-1 0 4 0,2-2-4 15,0 1 0-15,0 0-2 0,0-1-2 0,2 0 0 16,3 0 0-16,-3 1-3 0,5-1-2 0,-2 1-3 16,3-2-9-16,2 2-19 0,0 0-36 15,0 0-56-15,0 0-86 0,0 0-74 0,3 1-104 16,3-4-159-16,-2 3-126 0,6 0 421 0</inkml:trace>
  <inkml:trace contextRef="#ctx0" brushRef="#br0" timeOffset="221848.2361">1076 6175 1 0,'2'-2'0'0,"-2"-4"277"0,1 0 64 15,-2 3-54-15,1-1-61 0,-2 0-42 0,0 3-39 0,1-2-28 16,-1 0-36-16,0 1-20 0,-2 0-19 0,0 2-13 16,2-1-8-16,-6 2-4 0,0 1-4 15,-2-1 0-15,-2 3 4 0,-1 0 3 0,-4 0 12 16,9 0 16-16,1 1 2 0,-7-1 2 0,3 3-7 16,0 0-19-16,-2 0-10 0,1 3-9 0,-4 1-11 15,4 0-4-15,0 1-3 0,2 0-4 16,2 1 2-16,0 1 0 0,3 0 3 0,0-1 8 15,4 2 4-15,1-2 5 0,1 0 5 16,4-2 2-16,0 2 5 0,3-4 5 0,-1-2 8 16,-1 2 4-16,5-6 5 0,0 1 2 0,1-3-2 15,0-1-10-15,-1-2-4 0,12-4-2 0,-5-4-1 16,-3 0 9-16,-2 0-4 0,-6 1 0 0,1 0 0 16,0-3-3-16,-5 4 2 0,3-3-2 15,-4 1-2-15,2 2-1 0,0-5-5 0,-2 2-1 16,-1 0 0-16,-1 1-3 0,0 0 1 0,0 2-1 15,0 1 1-15,1-1 3 0,-1 2 4 0,0 2 6 16,1 0 4-16,-1 3 3 0,0-1-5 16,0 2-8-16,0 0-11 0,0 0-20 0,0 1-20 15,0-1-26-15,0 1-10 0,-1 3 8 0,2 0 17 16,-1 3 26-16,1 3 12 0,2 2 3 0,-2 0-2 16,0 1 3-16,0 2 0 0,0 1-2 0,-1-1 4 15,0 1 1-15,1 2 1 0,0-2 2 16,0-1-2-16,4-1 0 0,-4-3-1 0,0 0 0 15,0 0-2-15,2-2-9 0,1 3-29 0,-1-3-60 16,1 4-85-16,-1-3-142 0,0 2-219 0,3-5-311 16,-2-1 78-16</inkml:trace>
  <inkml:trace contextRef="#ctx0" brushRef="#br0" timeOffset="222599.7653">1234 6239 1 0,'-1'-4'366'0,"-2"-2"231"16,-3-2-149-16,5 0-91 0,-1 4-77 0,2-2-60 0,-1 1-58 15,1 2-36-15,0-1-25 0,0 2-24 16,0-1-13-16,0 3-12 0,1-1-15 0,-2 2-13 16,1 1-13-16,0-2-13 0,0 0-12 0,0 1-12 15,0-1-17-15,-3 1-21 0,3 0-12 0,0 1 12 16,0 2 19-16,0 2 26 0,3 2 20 15,-3 2-1-15,0 0 1 0,-3-2-1 0,3 3 3 16,0 0 1-16,0 2 0 0,0-2-1 0,3 1 0 16,-2-2-1-16,1 1 0 0,-1-2 2 15,5 2 1-15,-2-3 4 0,0-4 2 0,1 3 3 16,-2-1 3-16,6-3 3 0,-3 1 3 0,3-2 3 16,-3-1 2-16,3-1-1 0,1-1 2 0,0-1-2 15,2-1-4-15,2 0-2 0,-3-3-5 16,0 1 0-16,0 0 0 0,-1-1-2 0,0 0-1 15,-5-1-1-15,2 3 1 0,0-1-1 0,-5 2 3 16,0-3-1-16,0 2-2 0,2 1 1 0,-3 1 0 16,-1-2 0-16,0 3 1 0,0-1 0 0,1 0-2 15,-1 1-3-15,0 1-1 0,0 1-6 16,-1-1-6-16,1 0-8 0,0 0-14 0,0 2-13 16,0-2-22-16,0 1-6 0,0 2 10 0,-1 1 17 15,1 2 24-15,0 3 14 0,1-1 1 16,-1 2 0-16,1 0-1 0,1 0-1 0,-1 0 2 0,2-3 4 15,1 1-2-15,-2 0 2 0,2-1 2 16,2 0-3-16,1-1 5 0,-3-2 1 0,4-1 5 16,-3-1 0-16,2 0 4 0,1-1 3 0,1-1 0 15,1-1 6-15,-2-1-3 0,3 1-1 16,1-4 2-16,-2 0-9 0,0-2 1 16,2 0-1-16,-1 0-2 0,-1-1 1 0,-1 0 0 0,0-1 0 15,-4-2-2-15,3 2 1 0,0-1-2 16,-5 0 1-16,2 0 2 0,-2 1-3 0,-2 0 8 15,3 1 2-15,-4 0-2 0,2 1-4 0,-2-4-7 16,-2 2-8-16,0 1-1 0,0-2 2 0,2 0-3 16,-3 1 4-16,-1 1 0 0,2 1-4 15,-1-2 2-15,-1 2-1 0,0 0-1 0,1-1 3 0,-3 4-2 16,3-1 0-16,-3 0-1 0,3-1 2 16,-1 2-5-16,-2 0 0 0,4 1 0 15,-5 1-5-15,4 1 0 0,-4-1-1 0,5 1-3 0,-3 1-3 16,1 0-2-16,0 0-5 0,-2 1 0 0,3 2 0 15,-4 1-8-15,3 2-16 0,-4 0-36 16,0 3-66-16,4-1-89 0,-2 3-118 0,2-3-181 16,-2 3-256-16,5-2-48 0</inkml:trace>
  <inkml:trace contextRef="#ctx0" brushRef="#br0" timeOffset="223137.8835">1687 6195 1 0,'1'-2'0'0,"-1"-2"419"0,2-2 5 16,-1 2-70-16,1 2-65 0,0-2-59 0,1 3-42 15,-2-3-50-15,0 3-44 0,0 1-39 0,-1 0-40 16,0 1-40-16,0 2-5 0,2-2-3 16,3 1 9-16,-1 2 20 0,4 1-2 0,-4 1 2 15,2 3-2-15,-2 0 1 0,1 2 0 0,-1-1 7 16,-3 1 3-16,1 4 0 0,-2 1 5 15,-2-2-4-15,1 0 1 0,1-2 3 0,0-1-3 16,0-1 1-16,0-1-1 0,0-1-1 0,0 0 2 16,0 0 3-16,1-2-2 0,1-2 1 0,0 0 0 15,-2-1 1-15,1 1 1 0,0-1 7 16,0-3 0-16,0 0 7 0,-1 0 13 0,1 0 13 16,0-2 11-16,3-1-4 0,-1-1-8 0,0 0-18 15,6 0-8-15,0-3-7 0,-2-1 0 0,3-1-1 16,1-2-2-16,1-2 7 0,0 1-3 0,-1-1 2 15,1 0-1-15,2 0-2 0,-2-1 1 16,-2 2 1-16,2 4 5 0,-4-1-5 0,0 3 6 16,-2 1-5-16,1 0-4 0,-2 2 1 0,0 0-9 15,-3 3-7-15,-1-1-4 0,1 2-7 16,1 2-4-16,-1-2 0 0,1 3-1 0,2-1 2 16,-3 2 4-16,0 1 2 0,2 1 2 0,0 1 5 15,1-2-2-15,-1 2 0 0,0 0 2 0,3 0-4 16,-5-1 4-16,-1 1-1 0,4-1 1 15,-3-3 1-15,0 2 2 0,4 1 3 0,-3-2 4 16,3-2 7-16,0 1 0 0,2-2 4 0,0 0 1 16,3 1-4-16,2-2 4 0,4-1-3 15,-3-1-5-15,3-2-23 0,-4 1-43 0,4-2-73 16,-3 1-148-16,-3 0-485 0,4-4-802 0</inkml:trace>
  <inkml:trace contextRef="#ctx0" brushRef="#br0" timeOffset="225557.6418">380 5076 1 0,'-1'-1'0'16,"-1"1"0"-16,1-2 0 0,-3 0 0 0,2 1 0 15,0-1 0-15,0 1 23 0,-2 0 101 0,2-2-22 16,1 2-5-16,0 0 7 0,-4 0 3 16,5 1 2-16,-1-1 3 0,0 1-6 0,0 0-8 15,1 0-11-15,0 0-26 0,-1 0-24 0,1 0-22 0,0 0-13 16,0 1-9-16,1-1-12 0,-1 0-15 16,0 1-26-16,0-1-25 0,1 0-11 0,-1 1 25 15,1-1 33-15,0 1 38 0,3 0 26 0,-3 1-2 16,0-1 1-16,1 2 2 0,0-3 11 0,4 3 11 15,-3 0 14-15,4-1 15 0,1-1 7 16,-2 1 4-16,3-1-3 0,1-1-7 0,5 2-4 16,-2-1-8-16,0-1-6 0,5 1-7 0,0-1-11 15,2 0-8-15,-4 0-7 0,5 0-4 16,-1 0-2-16,0 0-5 0,4 0 2 0,-7 0-3 16,4 1 2-16,-1 1 0 0,0-1-2 0,-1 0 1 15,2 0-2-15,-2 0 1 0,2 1-1 16,-1 1 0-16,1-3-1 0,0 1-1 0,3-1 2 15,-4 1 1-15,2 1-9 0,1-2-1 0,15 1-4 16,-5-1-2-16,-6 0 9 0,-10 1-1 16,1-2 0-16,1 2-2 0,-3-1 0 0,-1 1-2 15,2-1 1-15,-3 2 1 0,5-2 1 0,-1 1-1 16,0 0 1-16,-1-1 1 0,1 0-1 0,1 0 1 16,0-1 1-16,2 1-3 0,-2 0 1 15,3 0-2-15,0 0 0 0,-1 0 1 0,0 0 0 16,1-1 0-16,-3 3-1 0,2-3-1 0,-1 1 0 15,-1 0-1-15,1-1 2 0,-1 1-2 0,-3 0 0 16,1 1-1-16,2-1-2 0,-1 1 2 0,-1 0 1 16,-1-1 0-16,1 3 1 0,-1-3-1 15,2 1-1-15,-2-1 0 0,-1 0-1 0,-3 0 1 16,3 2 3-16,-2-2 2 0,-3 2-3 0,3 0 3 16,2-2-4-16,-2 0-1 0,-2 2 2 0,4-2 0 15,-2 1-1-15,-1-1 1 0,4 0 2 0,-3-1-1 16,1 1 0-16,3 0-2 15,0 0-1-15,-3 0 2 0,1 0 0 0,0 0-1 0,0 0 2 16,-2 0-3-16,0 0-2 0,-2 0 2 0,0-2-2 16,0 2 2-16,-1 0 0 0,0 0-1 15,2 0 2-15,-5 0-2 0,1 2-1 0,-3-2 0 16,1 0 1-16,-1 0-2 0,0 0 1 0,-3 0 0 16,4 0-1-16,-3 1 1 0,1-1 0 0,0 0 0 15,-2 1 0-15,5 0 1 0,-3-1 1 16,3 0 0-16,2 0 2 0,-4 0-1 0,4 0 1 15,-1 0 1-15,0-1-2 0,1 1 2 0,-3 0 0 16,3-1-2-16,-2 1 1 0,-2 0-1 0,3 0 0 16,-3 0 0-16,0-1 2 0,-4 1-3 0,2 0 0 15,0-2-2-15,-1 2-4 0,-2 0 4 16,1 0 0-16,-1 0 2 0,-1 2-2 0,1-2 0 16,0 0 1-16,0 0 1 0,0-2 4 15,0 4-2-15,0-2 1 0,0 0-1 0,0 0-2 0,0 0 4 16,0 0-2-16,-1 0 1 0,1 0 3 0,0 0 1 15,0 0 7-15,0 0 6 0,0-2 5 16,0 2 2-16,0 0 0 0,0-2 0 0,0 2-2 16,1 0 3-16,-2 0-1 0,1 0-4 15,-1 0-8-15,1-1-9 0,0-2-7 0,-2 2-3 16,1-3 3-16,-1 2-2 0,1 0-2 0,1 0-1 16,-2 1-5-16,0-3 3 0,-4-1 0 0,4 2-1 15,-6-2 3-15,5 2-3 0,-4-2 3 16,1-1 0-16,1 2 1 0,-4-1 1 0,1 0 0 15,2 1 0-15,-2-1-3 0,-2 0 2 0,1-1 2 16,-3 3 0-16,2-1 5 0,0-2-5 0,0 3 0 16,-1-1 0-16,2 1-2 0,0 0 3 15,-1 1-1-15,3 0 1 0,1 0-2 0,-1 1 4 0,4 0 2 16,-3 0 0-16,3-1 5 0,1 2-6 16,1-1-4-16,-1 1-1 0,4 0-3 15,-2 1-5-15,0-1-4 0,0 0-7 0,0 2-9 0,0-2-3 16,1 0-5-16,-1 1 5 0,0-1 14 15,0 1 5-15,0 2 9 0,1 0 3 0,0 0-5 16,0 0 6-16,3 1 3 0,0 0 1 16,-1 2 5-16,4-2 0 0,-1 1 0 0,4-1 2 0,-3 1 1 15,3 2-1-15,0-2-3 0,2 1-1 0,0-2-6 16,1 2 5-16,-2-1 0 0,2-1 0 16,-3 1 2-16,1-2-3 0,-1 2 0 0,0-1 0 15,-2-2 0-15,-2 2-2 0,0-1-2 0,3 0-1 16,-4 0-3-16,0 0 2 0,-4 1 2 15,2-1 0-15,0-1 2 0,-1 0-4 0,0 1 0 16,-2 0 2-16,3-1-1 0,-1 2 0 0,-2 0 1 16,2-2-1-16,-2 2-2 0,1-1 4 15,0 0-1-15,0 0 1 0,-1-1 2 0,1 4-3 16,-1-5-1-16,0 2 1 0,0 0 1 0,0-1-2 16,0 1 1-16,0-1 0 0,0 0-4 0,0 1 4 15,0-1-1-15,-2 2 2 0,1-1 4 16,-2 1-2-16,-2-1 3 0,2 2 2 0,-4 2-1 15,-2 0 5-15,-2 1 0 0,1 1 0 0,-2-2-4 16,-6 0 2-16,-2-1-1 0,0 3-2 0,-2-2 4 16,2-2-6-16,1 4-2 0,1-3-2 15,3 0-2-15,-1-2 3 0,1 4 1 0,2-3 0 16,-3-3 0-16,3 3 0 0,2-2 1 0,-1 1-2 16,3 0 5-16,0-1-5 0,2-1 0 0,3 0 1 15,-1 0-5-15,2-1 2 0,1 0 1 0,0 0-2 16,-1-1 3-16,3 0-2 0,-1 0 0 0,0 0 1 15,0 2-1-15,0-1 1 0,0 0-1 16,1-1 1-16,-2 0-1 0,2 1 0 0,0-1 0 16,0 0 1-16,-2-1 1 0,2 1 2 0,2 0 0 15,-4 0 3-15,4 0 4 0,-2 0 2 16,0 0 4-16,0 0 2 0,2 0-1 0,-2 0 3 16,0 0-4-16,0-1-3 0,0 1-3 0,0-1-10 15,1 1-20-15,-1 0-61 0,1 1-70 0,0 0-172 16,0 3-476-16,0 1-705 0</inkml:trace>
  <inkml:trace contextRef="#ctx0" brushRef="#br0" timeOffset="229467.1393">651 4480 1 0,'1'-1'0'0,"-1"1"0"0,0-3 0 0,1 2 0 0,-1 0 0 16,0 0 0-16,1 1 0 0,-1-2 0 0,1 2 0 15,-1 0 0-15,0 0 0 0,0 0 0 16,0 0 0-16,0 2 0 0,0-2 0 0,0 1 0 15,0-1 0-15,0 1 0 0,0-1 0 0,0 1 0 16,0 2 0-16,0-3 0 0,0 1 0 0,0-1 0 16,0 1 0-16,0 2 0 0,0-2 0 0,0 3 0 15,0 0 0-15,0 3 0 0,0 2 0 0,0-1 0 16,-1 3 0-16,1-1 0 0,0 4 0 16,0-3 0-16,0 2 102 0,-1 1-2 15,0 2-6-15,0 1-22 0,-3-3-23 0,2 5-1 16,1-2-4-16,0 1-4 0,-1 0 1 15,-1 0-1-15,1 1 3 0,1-1-4 0,-1-1-6 0,1 2 1 16,-1-2-2-16,-2-2 0 0,3 2-1 16,0-2-5-16,1-1-8 0,0 0-3 0,0-3-1 0,0 0-3 15,0-2 5-15,0 0 2 0,0-1 1 0,0-1 3 16,0 1-1-16,1-3 1 0,-1-1 4 16,0 2 5-16,0-5 3 0,0 3 8 0,1-3 6 15,-1 2-2-15,0-2 9 0,0 0 3 0,1 0 1 16,-1 1 7-16,0-2-10 0,0 1-11 15,3-1-15-15,-3 0-22 0,0-1-39 0,0 1-45 16,0-2-120-16,0 1-347 0,0-1-291 0</inkml:trace>
  <inkml:trace contextRef="#ctx0" brushRef="#br0" timeOffset="230524.3059">921 4366 1 0,'1'-5'0'0,"2"-1"211"15,-1 0 97-15,0 0-97 0,0-1-45 0,2-1-25 16,-2 1-9-16,1 2-6 0,-2 2-32 0,0-2-47 16,-1 4-74-16,1 0-109 0,-1 1-113 0,-1 1 23 15,0 1 55-15,0 3 97 0,-1-1 123 16,-1 2 0-16,-2 2-1 0,1 3-1 0,-2-1 4 16,1 4 20-16,-2-1 1 0,-2 2-6 0,2 1-14 15,0 0-19-15,-3 1 5 0,1 0 11 16,-1 2 20-16,-2-3 9 0,-2 2-8 15,3-1-12-15,-1 0-24 0,0-2-14 0,-1 1 0 0,1-4 4 0,0 1 8 16,2-3 7-16,1 1 5 0,3-4 1 16,-1-1 3-16,-3 1-4 0,2-2-4 0,4 0 3 15,-3-1-4-15,1 0-2 0,0-1 0 16,-1 0-6-16,2 1-2 0,-2-2-1 0,2 1-5 16,-1-1-3-16,-1 0 1 0,4 0 0 0,-1-1 1 15,-2 0 4-15,3 0-4 0,-2-1 1 0,3 1-1 16,1-1 0-16,1 0 4 0,-1 0 6 0,1 0 2 15,0-1 1-15,0 1 1 0,0 0-6 16,0 0-5-16,0 0-1 0,1 0-10 0,-1 0-4 16,0 0-10-16,0 0-14 0,0-1-6 0,1 1-10 15,-1 0-14-15,1 1-12 0,-1-1-13 0,1 0 10 16,2 0 19-16,-1 1 23 0,1 0 17 16,0 2 1-16,2 0 1 0,-1 0-4 0,3 1 5 15,0-1-1-15,0 2 0 0,2 2 1 0,-1-1-1 16,2 0-1-16,-2 0-2 0,-2 2-1 15,3-1-4-15,0 0 1 0,0 2 3 0,-2 0 2 16,-1 0 5-16,3 1 3 0,0-2-1 0,-1 0 4 16,0 2 0-16,-1-3 2 0,1 2 4 0,1-3 0 15,1 0 1-15,-2 0 4 0,-2 0-1 0,3-3 2 16,2 0 1-16,-2 1-2 0,0-1-1 16,2-1 0-16,0 1-3 0,-1-1 0 0,1-1 0 15,2 2 2-15,5-2-9 0,-1 0 1 0,-4-2 1 16,-3-3-2-16,0 2 12 0,4-2-1 0,-4 1 0 15,0-2 4-15,1 1-2 0,-2-2-1 0,2 1-1 16,1 0-4-16,-2-3-2 0,0-1-2 16,1-1 0-16,-1 0-4 0,0-1 3 0,0 0-1 15,-1-2 0-15,1-1 5 0,1 3-5 0,-3 0 1 16,-2 1-1-16,1 1-2 0,-1-4 1 16,-3 4-1-16,0-1-1 0,-3 1-4 0,0-1 2 15,0 1 0-15,0 2-2 0,-2 1 6 16,0-3-7-16,-3 5 1 0,3 0 0 0,-1 1-5 0,-3 0-1 15,2-2-3-15,-3 2-5 0,0-1-4 0,3 2-2 16,-4 1-2-16,1 1-2 0,1 0 4 16,-3 2-5-16,1 0 2 0,2 3 2 0,-4 3-4 15,0-2 7-15,1 1 1 0,0 3-2 16,0-1 3-16,-1 2 0 0,2 1 3 0,4 2 1 0,-5-2 4 16,6 2-1-16,-2-1 0 0,3 1 2 15,0-2-3-15,1 0 3 0,1 0 2 0,0-2 0 16,2-1 2-16,0 1-2 0,-1 0 3 0,4-1 1 15,-2 1 4-15,4-3 0 0,-3 0 1 0,3 1 2 16,-1-2-2-16,5-2 2 0,-3 2 1 16,2-1-1-16,1-2 1 0,0 0-2 0,3-1-5 15,0 0-10-15,4 1-23 0,1-2-36 0,-1-1-55 16,-1 0-88-16,2-1-111 0,1 1-204 0,0-1-296 16,1-1 27-16</inkml:trace>
  <inkml:trace contextRef="#ctx0" brushRef="#br0" timeOffset="230988.2622">1507 4685 1 0,'-2'-5'339'0,"0"-1"1"16,0-2-105-16,0 2-32 0,2 1-16 16,-1 2-5-16,0-1-9 0,0-1-14 0,0 1-11 15,-2 1-10-15,3 1-12 0,0 0-21 0,0 2-28 16,0 2-31-16,3-2-30 0,-3 1-25 0,0 0-22 15,-3 1-34-15,3-2-40 0,3 3 15 0,-2 1 17 16,1 0 38-16,-1 4 44 0,1-1-3 16,4 6-1-16,-3-2-1 0,3 3 2 0,-3 1 1 15,5 0 0-15,-6 3 1 0,4-1-1 0,-3 2 1 16,-1 0 1-16,3-4 1 0,-2-1 1 0,-2 0 2 16,3-1 2-16,0-4-3 0,-1-1 4 15,-2 0 0-15,5-3 2 0,-4-2 13 0,-2 0 5 16,2-2 14-16,0 0 17 0,0-2 18 0,-2 0 20 15,0 1 9-15,2-3-20 0,1 1-24 0,7-4-25 16,-1-2-25-16,-1 0 0 0,3-1 1 16,-2-3-5-16,1 0 0 0,2 0-4 0,0-4 0 15,-1 1-1-15,4-4-3 0,-3 2-1 0,1 1-2 16,-2-2-2-16,4 0 1 0,-4 1-1 16,-2 2 1-16,-3 1 0 0,4 2-2 0,-1-2 1 15,-2 4 0-15,-3-1 0 0,1 4 0 0,-1 0-1 0,-3 1-2 16,2 2 1-16,0 1 0 0,-3 1-3 15,0 0-6-15,-1 2-16 0,1 0-36 0,1 0-51 16,-2 2-17-16,-1 1-31 0,-1 3-46 16,-2 3-61-16,-1 1-134 0,-2 2-180 0,3-2-140 15,-3 4 249-15</inkml:trace>
  <inkml:trace contextRef="#ctx0" brushRef="#br0" timeOffset="231825.8752">1834 4659 1 0,'2'-3'0'0,"3"-1"0"16,-2-1 0-16,-2 0 0 0,2 0 0 0,0 3 0 15,-1-1 0-15,-1 1 0 0,2-1 0 0,0 1 82 16,1 0 161-16,-3-2 1 0,2 1 3 0,1 0-4 16,-2 1-20-16,-1 1-24 0,0 0-26 0,1 1-31 15,-2 0-30-15,0 1-33 0,0-1-32 16,0 0-28-16,0 1-29 0,0-1-31 0,0 1-39 15,0 0 9-15,2 2 14 0,-2 0 24 0,1 4 41 16,0 1-6-16,0 1 0 0,0 1 1 0,-1 1 1 16,0 3 5-16,0-1 2 0,1 1 3 15,-1 1 1-15,1-1-5 0,1 1 0 0,-2 0-6 16,2-2-2-16,-2 2 2 0,1-2 3 0,0-1 9 16,-1 0 3-16,1-1 4 0,1-1-3 15,-1 2-3-15,2-4 1 0,0-1-3 0,0 1 7 0,-3-4 0 16,1 1 2-16,0-1 10 0,3-2-1 15,-2 0 3-15,-1-2 8 0,0 1 0 0,-1 1 2 16,1-2 3-16,2 0-1 0,-1 0-1 0,0 0 9 16,-1 0 1-16,1 0-1 0,-1-2-1 15,3 1-10-15,0-2-8 0,0-1-5 0,2 0-4 16,0-2-2-16,0-2-5 0,1 1-3 0,-1-1-9 16,0-2 0-16,5-1-4 0,-2 0-2 15,1 1 2-15,0-3-4 0,0 1 2 0,1-1-2 16,-1 1 2-16,0-1-3 0,1 3 0 0,3-2 0 0,-4 3-1 15,-1 1 2-15,-2-1 0 0,3 3-1 16,-3 0 1-16,-2 1-3 0,2 2-3 0,-2 1-1 16,0 0-1-16,-3 1-4 0,1 1-6 15,1 0-8-15,-1 1-6 0,3 0-1 0,-2 1 3 0,2 1 5 16,-2 2 6-16,2-1 0 0,-2 3 5 16,0 0 3-16,0 3-1 0,-1-2 6 0,3 3 1 15,-3-2 2-15,-2 3 2 0,2 1 2 0,0-1 0 16,-1 1 2-16,0-3 3 0,-1 1-2 15,4-3 0-15,-3 0 2 0,-1-2-4 0,1-2 4 16,3 1 0-16,-3-3 3 0,-1-1 4 0,0-1 7 16,0 0 8-16,5 0 6 0,-3-2 2 15,3 0-6-15,-1-3-7 0,4 0-7 0,0-1-8 16,0-1 0-16,0 0-1 0,-1-2-2 0,2-2 4 16,1 1-3-16,2-2 0 0,-3 3 0 0,0-2 3 15,-1 3-7-15,-1 2-2 0,1-2-2 0,-1 1-8 16,-1 5 6-16,-3-2-1 0,2 2-1 15,-3-1 0-15,3 3-5 0,-4 0-7 0,-1 0-1 16,0 2 1-16,2 0-1 0,0-1 5 0,0 2 2 16,-1 0-2-16,1 0 8 0,1 1 2 15,-2 0 1-15,1 0 8 0,2-2-4 0,-1 1 1 16,2 1 1-16,-3-2-1 0,3 0 2 0,-3 2 1 16,5-2 2-16,-5-1-6 0,3 2 5 15,-2-2 1-15,0 0-3 0,-1-1 3 0,0 0-19 0,0-1-17 16,2 0-23-16,-2-2-32 0,0-3-68 0,1 2-116 15,0-3-212-15,3-2-401 0,-3-3-72 16</inkml:trace>
  <inkml:trace contextRef="#ctx0" brushRef="#br0" timeOffset="232007.2343">2104 4203 1 0,'-3'-3'62'0,"1"-1"59"16,1 1-147-16,0 3-131 0,2 0 157 15,-2 1 0-15,1 1 0 0,-2 2 0 0,-1 3 0 16,0 0 0-16,2 6 0 0</inkml:trace>
  <inkml:trace contextRef="#ctx0" brushRef="#br0" timeOffset="233336.5713">584 4289 1 0,'0'0'0'0,"0"0"0"15,0 0 0-15,0 0 0 0,0 0 0 0,0-3 0 16,0 3 0-16,0 0 162 0,0-1 11 0,0 0-13 16,0 1-3-16,0-2-23 0,0 2 1 15,0-1-7-15,-1 0-10 0,1 1-11 0,0-1-23 16,0 1-22-16,0 0-22 0,0 0-13 0,0 1-11 15,0-1-10-15,-1 0-5 0,1 0-4 0,0 1-5 16,1-1-3-16,-1 0-3 0,0 0-10 0,0 1-15 16,0-1-20-16,0 2-22 0,0-2-23 15,0 0-23-15,0 0-26 0,0 0 40 0,-1 1 56 16,1 3 48-16,0-1 56 0,0 0-9 0,-1 1-17 16,1 2-4-16,-1 0 6 0,-2 1 5 0,2 2 5 15,0-2 0-15,0 2-5 0,0-2-8 16,-1 4-4-16,-3-2 0 0,3 2-5 0,1 1 3 15,-1-1-2-15,0-1 0 0,-1 3 5 16,1-1-1-16,1-1-2 0,1 1 0 0,-1 0-4 16,0-1-2-16,-1 1 2 0,-1 1-2 15,3-4 1-15,0 4 3 0,-1-2 6 0,1 1 8 0,0-3-3 16,1 2-5-16,-1-1-10 0,3 1-6 0,-3-1-1 16,2 0 3-16,-2 0 1 0,1-2-1 15,-1 0 1-15,1 2 0 0,-1-2-2 0,0-1 1 16,0 3 0-16,0-2-1 0,0 0 1 0,0 2 2 15,0-3 0-15,-1 3 2 0,1-1-2 0,0-2-2 16,0 3 2-16,0-3-2 0,0 0 1 16,-1 1 0-16,1-1-1 0,0 0 1 0,0 0 1 15,1 1-2-15,-1-3 0 0,0 0 1 0,1 1 0 16,-1 1 1-16,0-2 0 0,0 0 0 16,0 1-5-16,1-1 5 0,-1 1 1 0,0 0-1 0,0 1 4 15,1-3 0-15,-1 3 1 0,0-1 0 16,0-2 0-16,0 3-1 0,1-3-2 15,-1 1 0-15,0-2-2 0,0-1 2 0,3 1 4 0,-3 0 3 16,0-1 4-16,0-1-2 0,0 1-1 0,0-1-2 16,0-1 1-16,0 0 6 0,0 0 5 15,1 0 4-15,-1 0 4 0,0 0 9 0,0 0 9 16,0 0 7-16,0 0 8 0,0 0-8 16,0 0-8-16,0 0-6 0,0 0-10 0,0 0 1 15,0 0-2-15,0 0-5 0,0 0-6 0,0 0-6 16,0 0-8-16,0 0-8 0,0 0 1 0,0 0-14 15,1 0 1-15,-1 0-45 0,1 3-147 0,0 0-246 16,0 2-623-16</inkml:trace>
  <inkml:trace contextRef="#ctx0" brushRef="#br0" timeOffset="284197.8315">2269 12543 1 0,'0'0'0'0,"0"-2"0"15,-1 1 0-15,1 0 0 0,-1 1 0 0,1-1 0 16,0 1 0-16,0 0 0 0,0-1 0 0,-2 2 0 15,2-1 0-15,0-1 0 0,0 1 0 16,0-2 0-16,-2 2 0 0,2 0 0 0,-2 0 0 16,2-2 0-16,0 1 0 0,0 1 0 0,-1 0 27 15,1 0 16-15,0 0 7 0,0 0 7 0,0 0 6 16,0-2 3-16,-1 2 5 0,0-2-4 16,1 2 2-16,0-1-2 0,-1 0 6 0,1 0-4 15,-1 1-12-15,-1 0-2 0,1-2-14 0,-1 1 12 16,2 1 17-16,-1-2 4 0,1 1-3 15,-1-1-4-15,0 1-14 0,0 0-4 0,0 0 5 16,-4 1 1-16,4-2-3 0,1 2-3 0,-1 0 0 16,0 0-6-16,0 0 2 0,0-1 0 0,-1 1-2 15,2-1 3-15,-3 1 1 0,3 0-1 0,0 0 0 16,0 1-2-16,0-1-1 0,0 1-2 0,3-1-3 16,-3 0-4-16,0 0-4 0,0 0-2 15,-3 0-5-15,3 0-5 0,0 0-1 0,0 0-2 16,0 0 2-16,0 0 0 0,0 0-1 0,0 2-1 15,0-2-2-15,0 0 3 0,0 1 8 16,0-2 4-16,0 1 0 0,0 0-1 0,3 0-4 16,-3 0-5-16,0 0 3 0,2 0-1 0,-2 0-1 15,0 1 2-15,1-1-3 0,-1 0-1 0,0 0 2 16,0-1 1-16,0 1-2 0,0 0-1 16,1 0-4-16,-1 0-4 0,0 0 2 0,0 0-2 15,0 0 0-15,0 1-2 0,1-1-1 0,-1 0-1 16,0 0-2-16,0-1 2 0,0 1-4 0,1 0 2 15,-1 0-2-15,0 1 0 0,0-1 0 0,0 0-1 16,0 0 2-16,0-1 0 0,0 1 1 16,0 0-2-16,0 0 0 0,0 0 1 0,0 0 0 15,0 0 1-15,1 0 7 0,4 1 2 0,-2-1 4 16,-1 0 1-16,5 0-7 0,-5 0-2 0,5 0-5 16,-4 0 0-16,1 0-2 0,0 0 0 15,-1 1 2-15,4-1 1 0,-4 0-2 0,3 1-2 16,-2-1 1-16,0 0-1 0,1 2 3 0,-3-4 4 15,4 2-5-15,-3 2 0 0,0-2-1 0,2 0-4 16,-2 0 7-16,-2 0 0 0,4 0-1 16,-2 0-3-16,-1 0 2 0,3 0 1 0,-2 0 1 15,4 0 3-15,-3 0-4 0,2-2 0 16,-2 2-3-16,2 0-1 0,-2 0 3 0,0 0 0 16,3 0 0-16,-4 0-1 0,2 0 0 0,-2 0-1 15,3 0 2-15,-1 0 4 0,1 0-4 0,-3 0 0 16,3-1 0-16,-2 1-6 0,1 0 7 0,-1 0 0 15,0 0 1-15,2 0 1 0,-1-1-3 16,0 1 0-16,-1-1 0 0,1 1 3 0,-1 0-3 16,2 0-2-16,-3 0-1 0,3 0-3 0,-3 0 5 15,4 0 1-15,-4 0 0 0,4-2 2 0,-3 2-4 16,2 0 0-16,-2 0 0 0,2 0 4 16,-3 0-2-16,5 0 1 0,-4 0-2 0,2 0-6 15,-3 0 7-15,1 0-1 0,0-1 2 0,-1 1 2 16,2 0-5-16,-1-1 0 0,0 1-1 15,2 0 2-15,-3 0-1 0,2 0 2 0,-3 0-1 16,4 0-4-16,-1 0 3 0,-1 0 0 0,2 0 2 16,-2-1 4-16,2 1-4 0,0 0-2 0,-1-2-2 15,1 2-3-15,-2 0 6 0,2 0 0 0,-3 0 0 16,3 0 1-16,-1 0-2 0,1 0 0 16,-2 0 2-16,0 0 5 0,1-1-7 0,-3 1 0 15,3 0-1-15,-1 1-2 0,-1-1 3 0,1 0 2 16,-2 0-1-16,0 0-2 0,3 0 1 0,-3 0 0 15,0 0 1-15,-1 0 6 0,2 0-7 16,0 0 1-16,1 0-2 0,-3 2-5 0,4-2 7 16,-3 0 0-16,0 0 1 0,1 0-2 0,1 0 0 15,-2 0-1-15,-1 1 0 0,3-1 5 16,-1 0-3-16,0 0 1 0,-2 0-2 0,2 0-5 16,0 0 5-16,-1 0 0 0,-1 0 1 0,0 0 1 15,2 0-2-15,0 0 0 0,-1 1 0 0,-1-1 4 16,2 0-4-16,0 0 0 0,1 0 0 0,-2 1-6 15,4-1 6-15,-4 0 0 0,0 0 2 16,4 0 2-16,-3 0-4 0,3 0 0 0,-1 2 0 16,1-2 0-16,-2 1 1 0,4-1 1 0,-4 0-3 15,1-1-2-15,1 1 5 0,-2 0-1 0,0 0 2 16,2 0 1-16,-3 0-3 0,5 0 0 0,-3 0-3 16,0 1 4-16,-2-2-2 0,0 1 3 0,1 0-2 15,-1 0-3-15,2 0 3 0,-2 0 0 16,0 0 0-16,2 0 4 0,-3 0-4 0,2-2-1 15,0 2-1-15,0 2-1 0,-1-4 2 0,2 2 2 16,-2 0-1-16,1 0-2 0,0 0 1 0,-2 0 0 16,0 0 1-16,2 0 3 0,-2 0-2 15,0 0-2-15,1 0 0 0,0 0-2 0,-1 0 3 16,-1 0 0-16,1 0 0 0,1 0-4 16,-1 0 3-16,0 0-1 0,0 0 2 0,-2 0 3 15,3 0-4-15,-2 0 0 0,1 0-2 0,-1 0 0 16,-1 0 2-16,0 0 1 0,0 0 0 15,0 0 0-15,0 0 0 0,-1 0-3 0,2 0 3 16,-1 2 2-16,0-4-3 0,0 2 1 0,0 0-2 16,0 0-1-16,-1 2 2 0,1-2 0 0,0 0 1 15,0-2-1-15,0 2-1 0,0 2-1 0,0-2 2 16,0 1 0-16,0-2-2 0,0 1-2 0,0 0-1 16,-2 0-4-16,2 1 3 0,0-1-1 15,0 0 0-15,0 0 1 0,0 0 1 0,0 1 2 16,2 0 3-16,-1 3 4 0,-1-2-3 0,1 1 0 15,0-1-2-15,0 0-2 0,-1 1 3 16,2-1 0-16,-1 2 1 0,0-2 0 0,1 1-1 16,-2 0 0-16,1 0-2 0,0 1 3 0,0 0-2 15,-1-2 1-15,1 2 0 0,-1-2-2 0,4 3 2 16,-4-2-2-16,1 2 4 0,-1-1 1 0,2-2-2 16,-1 3-1-16,0-2-2 0,0 2 2 15,-1 1 1-15,0-3 0 0,1 2-1 0,-1-3-2 16,0 1 3-16,0 1 0 0,0 1 0 0,2-2 1 15,-2 0-1-15,0-1-1 0,0 0-2 0,0 2 0 16,0-1 2-16,0-2 1 0,0 2 0 16,0 1-2-16,0-2 2 0,1-1-1 0,-1 3 1 15,0-2 1-15,0 0-2 0,0 2 0 0,0-1-1 16,0 1-1-16,-1 0 1 0,1-2 2 16,1 1-2-16,-1-1 0 0,0 1 3 0,0-1-4 15,0 2 4-15,2-3 0 0,-2 3-3 0,0-1 2 0,1 1-1 16,-1 0-1-16,0-1 0 0,0 1 1 15,0 2 0-15,1-3-2 0,-1 0 4 0,0 1-2 16,1 0 0-16,-1 1 3 0,0 0-6 0,1-1 5 16,-1-1-4-16,0 0 1 0,0 1 2 15,0 0-1-15,0-2 1 0,1 3-1 0,-1-3 1 16,0 3-1-16,2-1-1 0,-2-2 2 0,0 2-3 16,0-2 3-16,0 2-1 0,1 0-1 15,-1 1 3-15,0-1-3 0,0-2 3 0,0 1-3 16,0 1 3-16,0 0-2 0,0 1 0 0,0-1 1 15,0 1-2-15,0-2 2 0,0 3-2 0,0-1 0 16,0 0 2-16,-1 0 0 0,1 1 0 16,0-1 0-16,0-2 1 0,0 0-4 0,-2 0 1 15,2 1 3-15,0-2-4 0,-1 2 3 0,1-1 0 16,0 0-2-16,0 0 2 0,0 1 0 0,0-2 1 16,0 2 0-16,0-3 0 0,0 2-2 0,0-2 0 15,0 2 0-15,0-2-2 0,0 0 2 16,0-1 0-16,0 0 0 0,0 1 2 0,0-1 0 15,0 0-1-15,0 0 3 0,0-1-1 16,0 1 0-16,0 0 1 0,0 0 3 0,0 1 2 0,0-1 2 16,0 0 6-16,0-1-1 0,0 1 8 0,0 0-3 15,0 0 2-15,0 0 2 0,0-1-2 16,0 0 3-16,0 1-2 0,0 0-2 16,0 1-1-16,0-2 0 0,0 1-2 0,0 0-2 15,0-3-4-15,0 2-9 0,1-3-8 0,-1 1-27 16,0 0-44-16,0 0-67 0,0 1-128 0,-1 0-413 15,1-1-896-15</inkml:trace>
  <inkml:trace contextRef="#ctx0" brushRef="#br0" timeOffset="285853.0392">2165 12917 1 0,'0'-1'0'0,"-3"0"0"15,1 1 0-15,2 0 0 0,2 1 0 0,-1-1 0 16,1 0 0-16,-1 1 15 0,-1-1 129 0,0 0 6 16,1 0-2-16,-1 0-4 0,1-1-8 15,-1 1-18-15,0 0-14 0,0 1-12 0,1-1-11 16,-1 0-8-16,0 0-13 0,0 0-9 0,0 1-12 15,0-1-12-15,0 0-9 0,1 0-11 0,-1 0-2 16,0 0-5-16,3 0 19 0,-1 0 13 16,0 1 5-16,0-1 9 0,2 0-12 0,1 0-1 15,-3 0 0-15,4 0 2 0,-2 0-1 0,4 0-2 16,-5 0-2-16,3 0-1 0,-3 2-1 16,4-2 0-16,-4 1 3 0,5-1 1 0,-2 1 2 15,0-1-1-15,1 0-3 0,-3 1 1 0,5-1-2 16,-2 0-2-16,-2 0 1 0,3 0-3 0,2 0-4 15,-3 0-3-15,-2 3-5 0,3-3-1 16,1 1-2-16,-3 0 0 0,0-1 0 0,1 0-1 16,-2 0 2-16,4 0-2 0,-2 0 4 0,0 1 0 15,-1 1 0-15,3-2 4 0,-3 3-4 16,0-3 2-16,2 0 1 0,2 1-1 0,-4-1 2 16,0 0 1-16,3 0 1 0,0-1-1 0,1 1-1 15,-2 0-2-15,0-2-3 0,0 2 0 0,1 2-2 16,1-2-3-16,-2 0-1 0,-1 0-3 15,-1-2 3-15,2 2-1 0,1 0 2 0,-3 0-2 16,0 0-1-16,1 0 1 0,-3 0 0 0,4 0 1 16,-2 2-2-16,1-2 2 0,0 0 0 0,-1 0-2 15,1-2 3-15,0 2-2 0,-1-1-1 0,1 1 0 16,1 1-1-16,-4-1 0 0,4 0 0 16,-2 2 2-16,-2-2-2 0,3 0 1 0,0 1 2 15,-1-1-1-15,-1-1 3 0,0 1-3 0,0 0 1 16,1-2-2-16,-3 5-1 0,2-3 3 0,0-1-2 15,-1 1 1-15,-1 0-1 0,3 0 1 16,-1 0 0-16,1-2 0 0,-2 1 2 0,2 1 0 16,-2 0-1-16,3-2 2 0,-3 4-5 0,3-2 2 15,-4 0-2-15,3 0 2 0,-3-2-1 16,-2 2-2-16,4 2 1 0,-1-2-1 0,-2-2 0 16,4 2 0-16,-3 0 2 0,-2 0-2 15,2 2 0-15,1-2 0 0,-2 0-1 0,1 0 1 0,0 0 2 16,-2 0-1-16,3-2 0 0,-2 4-2 15,2-4 1-15,-2 2 0 0,0 0 1 0,1 0 1 16,2 2-3-16,-1-2 1 0,0 0 0 0,0 0-1 16,-3-3 2-16,4 3-2 0,-2 0 1 15,-1 0 0-15,3 0-2 0,-2 0 0 0,0 0 1 0,1 0 1 16,-1 1 0-16,1-1-1 0,-2 0-1 0,2 0 0 16,-2-1 2-16,-2 1-1 0,3 0 1 15,-1 0 0-15,0 0-2 0,0 0 3 0,-2 0 1 16,3 0 0-16,-2 1-1 0,1-1 0 0,-1 0 0 15,1-1-1-15,0 1 3 0,-2 0-3 0,1 0 0 16,1 0 0-16,1 0-3 0,-1 0 2 16,0 0 0-16,2-1 1 0,0 2 0 0,-2-1-3 15,2 0 1-15,-1 0-1 0,-1-1 1 0,0 1 1 16,1 0 0-16,-2 0 0 0,2 1-5 16,-1-1 4-16,-1 0 0 0,1 0 1 0,-1 0 3 15,2 0-4-15,-2 0 0 0,1 0 0 0,1-1 1 16,0 1 0-16,-1 0 3 0,0-1-2 0,-2 2-3 15,4-1 3-15,-1 0-1 0,-1 0 3 16,-1-1 0-16,0 1-2 0,-1-2-1 0,2 2-2 16,-1 0 1-16,-1-1 0 0,1 1 0 0,-1 1 1 15,2 1-3-15,-2-2 2 0,0 0 0 0,0 0 1 16,0-2 7-16,0 2-6 0,0 0 4 0,0 0-3 16,0 0 1-16,0 0 5 0,0 0 1 0,-2 0-1 15,2 2-1-15,0-2 1 0,0-2 0 16,0 2 3-16,0-1 6 0,0 1-3 0,0 0-1 15,0 0-1-15,0 0-4 0,-1 0 1 16,1 0-4-16,0 0-14 0,-1 1-43 0,1-2-92 0,-2 0-239 16,2 0-529-16,-1 0-673 0</inkml:trace>
  <inkml:trace contextRef="#ctx0" brushRef="#br0" timeOffset="286642.8676">2442 12633 1 0,'-1'-1'0'0,"-1"-1"0"0,-1 1 0 0,1 0 238 15,1 0 36-15,1 0-31 0,-1 1-19 0,0-3-36 16,1 3-20-16,-1 0-27 0,1 0-17 0,0 0-24 16,0 3-20-16,0-3-16 0,0 1-9 15,-1-1-7-15,1 1-5 0,0-1-1 16,0 0-10-16,-2 0-8 0,2 0-9 0,-1 1 2 0,-2 0 1 16,1 2 3-16,-4 0 3 0,1 0-12 0,1 0 0 15,0-1-3-15,-1 1 1 0,1 1 4 16,-3 0-2-16,3 0-1 0,-2 1-3 0,2-1-6 15,-2 2 4-15,1-1 1 0,-4 0 7 0,5 2 1 16,-3 2-2-16,1-4-2 0,1 2-4 0,-4 0-1 16,5 1-3-16,-2-1-1 0,3-1 1 15,-3 2-2-15,4-3 2 0,-1 0 1 0,-3-2-1 16,5 1 0-16,-1-1-1 0,0 0-1 0,-3-1 0 16,5 0 4-16,-2 0-2 0,1 0 0 15,0 1-1-15,-1-3-2 0,1 1 4 0,-1 0 0 0,1 2 2 16,0-2 1-16,0 1-2 0,0 1 0 15,0-2-1-15,-3 2 1 0,1 0-2 16,2-1 0-16,0 0-1 0,-1-1-2 0,0 2 3 16,-1-1-1-16,2 0 1 0,1 0-2 0,0-2-2 0,-1 1-7 15,1-1-12-15,1 0-32 0,-1-1-55 16,0 1-54-16,1-2-73 0,2 1-124 0,2 0-257 16,3 0-255-16</inkml:trace>
  <inkml:trace contextRef="#ctx0" brushRef="#br0" timeOffset="287026.8399">2504 12590 1 0,'1'-1'0'0,"-1"-1"177"15,2 1 246-15,-4 0-97 0,2 1-75 16,0 0-98-16,2 1-87 0,-2 0-47 0,0 1-16 15,0-2-9-15,-2 1-14 0,2 0-5 0,0 0 29 16,-1 3 25-16,0 0 31 0,-2 0 18 16,0 1-13-16,-1 0-4 0,2 1-2 0,-4 2 7 15,4-1-3-15,-4 1-10 0,2 2-9 0,-2 1-6 16,1 0-7-16,-3 2-1 0,-2 0-1 16,5 0-6-16,-3 1-5 0,0 0-2 0,0 0-4 15,2 1-5-15,0-4-1 0,0 3-2 16,2-3-1-16,0-1 4 0,-2 1 0 0,4-3 1 0,-1 1-1 15,0-3-2-15,0 1-2 0,2 0 0 0,-1-1 2 16,1-2 2-16,1 0 1 0,0-1-1 0,0-1-1 16,0 3 2-16,0-3-1 0,0 1 0 0,0-2-3 15,1 1-6-15,-1-1-15 0,2 1-24 16,-1-1-43-16,0-1-52 0,2 0-64 0,2-3-106 16,-1-1-215-16,4-1-174 0,1-2 432 0</inkml:trace>
  <inkml:trace contextRef="#ctx0" brushRef="#br0" timeOffset="287369.7615">2714 12634 1 0,'1'-1'6'15,"1"0"410"-15,-2-2-32 0,0 2-19 16,1 0-57-16,-1 1-65 0,0 0-76 0,0 1-66 0,2-1-52 15,-2 1-33-15,-2-1-24 0,2 1-21 16,-1 1-9-16,1 0 10 0,-1 0 16 0,0 3 19 16,-1 0 21-16,-1 3 0 0,-1 2 1 0,0 0 5 15,-1 0 0-15,-2 0-1 0,2 2-4 16,-3-2-3-16,4 4-5 0,-4 0-1 0,-1-1-1 16,3 1-5-16,0-3-2 0,-1 1-4 0,0-1 0 15,2 0 2-15,-3-2-1 0,5-1 4 0,-2 1-4 16,2-3-1-16,1 0 1 0,-3-2-1 15,4 0 2-15,-2 0 0 0,3 0-1 0,-1-1-1 16,0-1-4-16,1 2-1 0,-1-1-12 0,2-2-28 16,-1 0-57-16,0 2-91 0,1-2-123 0,-1-1-192 15,1 0-209-15,0-1 151 0</inkml:trace>
  <inkml:trace contextRef="#ctx0" brushRef="#br0" timeOffset="287703.2686">2863 12652 1 0,'1'-1'133'16,"-1"0"344"-16,2-2-56 0,-2 2-92 16,0 2-82-16,-2-1-91 0,2 3-74 0,0-2-51 15,0 0-29-15,-1 0-15 0,1 0-8 0,-2 0 17 16,1 2 17-16,0-1 22 0,-1 4 18 15,-2 1-4-15,-1 0-3 0,2 2-3 0,-3 2-1 16,-1-3-1-16,1 3-2 0,-1 2 0 0,-1-3-3 16,0 4-3-16,0-1-3 0,-2 0-5 0,3 1-5 15,-2-2-4-15,3 0-3 0,0-3-6 16,-3 2 1-16,3-4-2 0,2 0-1 0,1 1 4 16,-1-1-1-16,1-3 0 0,0 1-1 0,2-1 0 15,0-2-1-15,-1 2-4 0,2-1-2 16,0 0-11-16,2-1-13 0,-1-1-28 0,2 0-48 15,-2-1-63-15,3 0-96 0,2-1-187 0,0 0-261 16,2-4-17-16</inkml:trace>
  <inkml:trace contextRef="#ctx0" brushRef="#br0" timeOffset="287985.6126">2978 12742 1 0,'0'0'274'0,"1"0"110"0,-1 0-72 0,0 0-79 0,0 0-93 0,0 2-71 15,0 0-56-15,0-1-35 0,0 0-8 16,0 1 18-16,-1 1 22 0,1-1 24 0,-2 2 19 16,1 1 2-16,-3 0 5 0,4 1 9 0,-2 1 1 15,0-2 3-15,-3 2-6 0,2-1-11 0,-1-1-8 16,0 1-3-16,-1 2 2 0,1-2 1 15,-4-2-1-15,2 2-11 0,-1 1-15 0,0-2-12 16,1 1-30-16,1-2-100 0,1 0-213 0,1 1-423 16,-2-1-219-16</inkml:trace>
  <inkml:trace contextRef="#ctx0" brushRef="#br0" timeOffset="289923.0939">2555 12190 1 0,'0'-2'0'0,"0"0"0"16,-1 0 239-16,1 0 175 0,0 0-93 0,0 2-70 16,0-1-43-16,0 1-34 0,0 0-29 0,1 0-15 15,-1 0-20-15,0 0-19 0,0 0-17 16,0 0-14-16,0 0-14 0,0 1-14 0,0-1-7 15,1 2-11-15,-1-1-5 0,0-1-2 0,0 1-7 16,-1 0-4-16,1-1-3 0,0 1-8 0,0-1-8 16,0 0-10-16,0 1-17 0,0-1-5 15,0 2 17-15,0 2 14 0,0 0 22 0,-1 2 15 16,1 0-9-16,-1-1 2 0,1 2-1 0,-1-3 0 16,1 1 5-16,-1 2-2 0,-2-2-1 0,1 3 0 15,1-1-2-15,-1-2 0 0,-1 4-2 0,-2-1 3 16,4-1-4-16,-1 3 2 0,0-4 1 15,-3 1-1-15,5-2 3 0,-2 2-1 0,0-1 1 16,0-1 1-16,-1-1-1 0,2 0 0 0,1 0-1 16,-1-2 2-16,0 0-3 0,0 1 2 15,-3-1 0-15,3 0-2 0,1 0 3 0,-2-2-4 16,2 2 1-16,-1-1 0 0,1 0-3 16,0 0 1-16,0-1-1 0,0 0 2 0,0 0 2 15,0 0 8-15,0-1 13 0,0 1 11 0,0 0 14 16,0-1 6-16,0 1 4 0,0 0 2 0,0 0-2 15,1 0-1-15,-1-1-15 0,2-1-14 0,-2-1-15 16,0 1-14-16,0-2 1 0,0 0-4 0,1 0 4 16,-1 0-2-16,3 0-2 0,-1-1 2 0,-1 0-4 15,0-3 2-15,-1 2-1 0,4-1 0 16,-1 0 1-16,0-1 0 0,-2 1 1 0,4-1-3 16,-3-1 2-16,0 2 0 0,5 0 1 15,-4-2 1-15,1 2-2 0,0-2 1 0,-2-3-1 16,2 3 0-16,0-3 2 0,-2 2-2 0,2-1 2 15,2 2-2-15,-4 2 0 0,5-4 0 0,-5 3-1 16,3 2 2-16,-2-1-2 0,-2 0 1 16,3 1 0-16,1-3 0 0,-3 3 2 0,2 0-1 15,0 1 0-15,-2-2-2 0,1 4 1 0,1-2 0 16,-1 2-1-16,1-2 3 0,1 1-3 16,-3-1 3-16,4 2-2 0,-4-1 1 0,0 1 3 0,1 0-1 15,1 1 2-15,-3 0-1 0,0 2 0 16,2-1 0-16,-3-1-1 0,1 2 1 0,-1-1-3 15,0 1 1-15,0 0-2 0,0 1-4 0,0-2 0 16,0 1-3-16,0 1 0 0,0-1-4 0,0 3-4 16,0-3 4-16,2 1 3 0,3 1 7 0,-2-1 3 15,1 2 1-15,-1 0-3 0,3 0-2 16,-2 0 3-16,-1 2-1 0,3 1 1 0,-2-2 0 16,1 3-2-16,1 0 1 0,0 0-2 0,0-1 4 15,-1 1 0-15,1 3-2 0,-2-2 2 0,0-1-2 16,1 0 2-16,-1 0-1 0,2 2 1 15,-4 0 0-15,1 0-2 0,1 0 0 0,-2 1-1 16,-1-2 2-16,2 2 3 0,-1-1-2 16,0-2 0-16,-2 3-2 0,1-2 0 15,0-1 1-15,0 2 1 0,1-1 2 0,-1 0-4 0,1-2 2 16,-1 1-2-16,0-1 0 0,-1 0 3 0,2 0-2 16,-1-1 1-16,-1 1-1 0,1 2-1 15,1-3 1-15,-2 0 0 0,3 0 2 0,-2-1-2 16,0 0-1-16,0 0 1 0,0-1-1 0,-1 0 3 0,1 0-2 15,1-1 3-15,-1 2-2 0,1-1-2 16,-2 0 2-16,1-1 0 0,0 1 0 0,-1-2 1 16,1 1-1-16,0 1 0 0,-1-1-2 0,0-1 4 15,0 0-2-15,0 2 0 0,2-2 1 16,-2 2-3-16,1-1 2 0,0-1-1 0,-1 0 2 16,2 0 2-16,-2 0-1 0,1-1-2 0,-1 1 0 15,0-1 1-15,1 0-1 0,-1 2 2 0,0-2-1 16,2 1-3-16,-2 0 1 0,0-1 0 15,0 2 1-15,0-2 2 0,0 0-1 0,0 1-1 16,1-1-1-16,-1 0-1 0,0 0 3 0,0 2 0 16,2-2 2-16,-2 1-2 0,0 0 1 15,0-1 0-15,0-1 2 0,0 0 5 0,0 1-1 16,0 0 2-16,1 0-4 0,-1-2-5 0,0 2-13 16,0 0-23-16,-1-1-36 0,1 1-65 0,0 0-110 15,0-3-239-15,1 0-522 0,2 0-54 0</inkml:trace>
  <inkml:trace contextRef="#ctx0" brushRef="#br0" timeOffset="290816.5003">2596 12253 1 0,'0'0'0'0,"0"-2"0"0,-1 1 0 16,1 0 0-16,0 1 0 0,0-1 0 0,0 1 98 15,0 0 67-15,0-1-19 0,0 1-17 0,0-1-9 16,-1-1 3-16,1 2-6 0,-1-2-4 0,0 2-5 16,1 0-10-16,0 0-13 0,0 0-12 15,0 0-6-15,0 0-10 0,-1 0-3 0,1 0-6 16,0-1-7-16,0 1-6 0,0 0-5 0,0 0-2 15,0 1-4-15,0-1 2 0,0 0-5 16,0 0-3-16,0 0-3 0,0 0-10 0,-2 0-2 16,1 0-1-16,-1 0 6 0,2 0 6 0,-1 2 3 15,0-2 1-15,0 0-3 0,1 0 7 16,0 0 4-16,0 2 4 0,0-2 11 0,0 0-2 16,0 0 2-16,0 0-2 0,0 0-5 0,0 0 0 15,0 0-2-15,0 0-3 0,0 0-7 0,1 0 1 16,-1 1-2-16,0-1 1 0,1 0 3 15,-1 0-7-15,1-1-2 0,-1 2-3 0,0-1-6 16,0 0 1-16,0 0 1 0,2 0-3 0,-2 0-2 16,0 0 1-16,1-1 1 0,-1 1 1 0,2 0 6 15,-2 0 10-15,2 0 5 0,0 0-1 16,2 0 0-16,2 0-8 0,-1 0-4 0,0 0 1 0,0 0 0 16,1 0-1-16,3-2-3 0,-3 2 0 15,2-2 5-15,-1 1-6 0,4 1 2 0,-3-1-3 16,0 1-4-16,0-1 5 0,1 1-2 0,-1-1 0 15,1-1-1-15,-1 1-3 0,1-1 0 16,-5 1-1-16,3 1-1 0,-4 0 1 0,3 0 1 16,-2-2-3-16,-3 4 2 0,2-2-1 0,-2 0 0 15,1 0 0-15,-2-2 1 0,1 2-2 0,-1 0 0 16,0 0 2-16,0 0 0 0,0 0-1 16,0 0 2-16,-1 0-2 0,1 0-4 0,0 0 4 15,0 0-1-15,1 0 0 0,-1 0 4 0,0 0-5 16,0 0 0-16,0 0-1 0,0 0 1 15,0 0 0-15,0 0 0 0,0 0-1 0,0 0-4 16,0 0 4-16,0 0 0 0,0 0 0 0,0 0 4 16,0 0-4-16,0 0 0 0,0 0 1 0,0 2 1 15,0-2 2-15,0 0 2 0,-1 0 0 0,1-2-1 16,0 2 4-16,0 0 2 0,0 0 1 0,0 0 4 16,-2 0-4-16,2 0-2 0,0 0 0 15,0 0-4-15,0 0-1 0,-1 0-10 16,1 2-51-16,0-4-96 0,1 4-211 0,-1 1-658 0,2 0-399 15</inkml:trace>
  <inkml:trace contextRef="#ctx0" brushRef="#br0" timeOffset="322859.3772">3013 12507 1 0,'0'2'0'16,"0"-4"0"-16,0 1 0 0,0-2 0 0,0 3 0 15,0 0 0-15,0-2 0 0,0 4 0 0,0-2 57 16,0 0 50-16,0 0-2 0,0-2-13 16,0 2-14-16,0 0-17 0,-1 0-6 0,1 0 2 0,0 0 5 15,0-1 0-15,0 1-2 0,0 1-1 16,0-2 2-16,0 1 10 0,0 0 10 0,0-2 7 15,0 2 9-15,-1-1 3 0,1 1-7 0,0-1-2 16,-1 1-8-16,1 0-7 0,0 0-3 0,0 1-7 16,0-1-6-16,-1 0-5 0,1 0-10 15,0-1-8-15,0 1 1 0,0 0-5 0,0-2 2 16,-2 1 4-16,2 1-2 0,0-1 0 0,-1 1 3 16,-3 1-3-16,4-1-2 0,0-1-3 0,0 1-3 15,0-1-3-15,0 1-3 0,0 0 1 0,0 0-5 16,0-1-1-16,0 1-1 0,0-1-2 15,0-2 2-15,0 3-1 0,0 0-2 0,-1-1 1 16,1 0 1-16,0-3 2 0,0 2-2 0,0 0 0 16,-1 1-3-16,2-2 1 0,-1 2 1 15,0-1-2-15,0 0 2 0,0 2-4 0,1-2 0 16,-1-1-3-16,0 2 1 0,0-3 0 0,0 1-1 16,0 1 1-16,0 0-1 0,0-1 2 15,0 0 0-15,4 3 1 0,-4-3 1 0,1 2-3 16,-1-1 0-16,0-1 0 0,0 0 0 0,0-1 3 15,0 1-3-15,0 1 2 0,0-2-3 0,0 1 2 16,0-1 0-16,0 1-1 0,0 0 2 16,0 0-3-16,0 0-2 0,0-1 1 0,0 0-1 15,0-3 4-15,2 4-2 0,-2-1 0 0,0 1-1 16,0-1-4-16,0 0 4 0,0 1-2 16,0-1 1-16,0 1-1 0,0 0-1 0,0-1 0 0,0 0 0 15,0-1 2-15,0 1-2 0,0 0 2 16,-2 1-3-16,2 0-1 0,0-1 3 0,-1 2-1 15,-3-2 2-15,4 1 1 0,0 0-1 0,0 0-2 16,0 0-1-16,0 0 2 0,-1 0-1 16,1 1 1-16,0-2-2 0,-1 1-2 0,1-1 2 15,0 2-2-15,0-2 3 0,-1 2 0 0,1 0-2 16,0-2 0-16,0 2-2 0,0-3 2 0,0 2 1 16,0 1-1-16,0-1-1 0,0 2-2 15,0-1 1-15,0-2 1 0,0 2 2 0,0-2 1 16,0 1-2-16,0 1 0 0,0 0-1 15,0 0 1-15,0-1 0 0,0 0 1 0,-1-1 0 0,1 2-3 16,1-3 3-16,-1 2-1 0,0-2 2 16,0 0 2-16,0 2-4 0,0-1 1 0,0-1-2 15,0 1-2-15,0 1 4 0,0 0 0 0,-1-1 2 16,1 2-5-16,0 0 2 0,0-3 0 0,0 0 0 16,0 1 4-16,0 0-3 0,0 1 2 0,0-2-3 15,0 0-2-15,0 2 4 0,0-1-1 16,0 1 2-16,-2-1-2 0,2 1 0 0,-1-2-2 0,1 0 1 15,0 0 3-15,0 1-2 16,0 0 2-16,-1-1-3 0,1 3 0 0,0-1 2 0,0 2-1 16,0-3 3-16,-2 3-3 0,2-2 0 0,0 0 0 15,0-1-1-15,0-2 4 0,0 3-2 16,0-1 0-16,-1 1-2 0,1 1-3 0,0-2 3 16,0-1 0-16,0 1 3 0,0 1 2 15,0-1-5-15,-1 0 0 0,1 1-2 0,0-1 2 16,0 0 0-16,0 1 1 0,0 0-1 0,0 0-5 15,1 1 5-15,-1-2 0 0,0 2 1 0,0-3 3 16,0 1-5-16,0 1 0 0,0 0-1 0,0-2 1 16,0 2 1-16,0-2 1 0,0 1-2 15,1 1-5-15,-1-1 4 0,0 1-2 0,0-1 4 16,0 1 5-16,0-1-6 0,0 2-1 0,0-1 0 16,0 0-2-16,0 0 2 0,0 1 2 15,2-1-2-15,-2 0-2 0,0-1 2 0,0 0-1 16,0 1 4-16,0-1 6 0,0-1-9 0,0 3 2 15,0-1-3-15,1-2-4 0,-1 2 5 0,0 0 2 16,0 0 1-16,0 0-4 0,1 0 3 0,-1 1-2 16,0-2 0-16,0 1 7 0,0-1-7 15,0 0 1-15,0 2-2 0,2-2-6 0,-2 1 7 16,0-1 1-16,0 1 0 0,0 0 1 0,1 0-1 16,-1-1-2-16,0 2 2 0,0-3 2 0,0 4-2 15,0-4 1-15,0 3-2 0,0-1-3 16,0 1 4-16,0 0-1 0,0-2 4 0,0 2-1 15,0-1-3-15,-1-2 0 0,1 3-1 0,0-2 3 16,0 1-2-16,0-1 1 0,0 1-1 0,0-3-3 16,0 2 4-16,0 1-2 0,-2 0 4 0,2-1-1 15,-1 1-2-15,0-1-1 0,1 0-1 16,0 0 4-16,0 1-1 0,0-1 1 0,-2 1-2 16,2-1-5-16,0 1 5 0,0-2 0 0,0 2 2 15,0-1 2-15,0 1-4 0,-1 0 0 0,1-1-1 16,0-1 1-16,0 2 2 0,0 0 0 15,-1-1-2-15,1 2-3 0,0 0 2 0,-1-1-1 16,1 1 4-16,0-3 2 0,0 3-4 16,0 0 1-16,-1-1-2 0,1 1-1 0,0 0 2 15,0-2 2-15,0 2-2 0,0 1-2 0,0-2 2 16,0-1-3-16,0 2 4 0,0-2 4 0,0 2-4 16,0-1 0-16,-2-1-1 0,2 2-2 15,0-3 2-15,0 3 1 0,0-1-1 0,0-1 0 16,0 0 0-16,0 1-2 0,0-1 2 0,0 0 5 0,0 0-6 15,0 1 2-15,0 0-3 0,0 0-1 16,0-1 4-16,0 2 0 0,0-3 0 0,0 1-1 16,2 1-1-16,-2-1-1 0,0 1 2 0,1 1 3 15,-1-1-3-15,0-1 1 0,0 1-2 16,0 1 0-16,1 0 1 0,-1-1 1 0,0 2 1 16,1-2-5-16,-1-1 3 0,1 2 0 0,-1-1-1 15,0-1 2-15,0 2-1 0,0-1 1 0,2-1-2 16,-2 1-5-16,0 0 6 0,0 0 1 15,0-1 1-15,1 2 4 0,-1-1-6 0,0-1-2 16,1 2 1-16,-1-2 3 0,0 2-1 0,0 0 1 16,2-2-2-16,-2 2-7 0,0-1 6 15,1 3 0-15,-1-2 3 0,0-1 4 0,1 2-6 16,-1-1 0-16,0 1-1 0,1-2-1 0,-1 2 3 16,0 0 0-16,0 0-1 0,0-3-2 15,0 3 2-15,0-1 0 0,0 2 2 0,0-1 4 16,0-2-6-16,0 2 0 0,0 0-3 0,0 0 0 15,0 1 3-15,0-1 1 0,-1 0 0 0,1 1-5 16,0-2 5-16,0 2-3 0,0 0 3 0,0 0 5 16,0 0-6-16,0 0 1 0,0 0-4 0,0 0-2 15,0 2 4-15,-1-2 2 0,1 0-1 16,0 0-2-16,0 0 0 0,0 0 0 0,0 0 2 16,0 0 3-16,-1 0-3 0,1 0 0 0,0 0-3 15,0 0-3-15,0 1 5 0,0-1 0 16,0 0 0-16,0 0 1 0,0 0-3 0,0-1-2 15,0 2 3-15,-2-1 4 0,2 0-3 0,0 0 0 16,0 0-3-16,0 1-6 0,0-1 4 0,0 0 1 16,0 0 2-16,0 0 1 0,-1 0-3 0,2 0 0 15,-1 0 1-15,0 0 3 0,0 0 0 16,0 0-1-16,0 0-1 0,0 0-5 16,0 0 7-16,-1 0 0 0,1 0 2 0,0 0 2 0,0 0-3 15,0 0-2-15,0 0 2 0,0 0 0 16,0 0 0-16,0 0 2 0,0 0-3 0,0 0-6 15,0 0 7-15,0 0-1 0,0 0 3 0,0 0 5 16,0 0-7-16,0 0-1 0,0 0-2 0,0 0 3 16,0 0-2-16,0 1 3 0,-1-1-1 0,1 0-5 15,1 0 4-15,-2 0 3 0,-2 2 1 0,0 1 7 16,-1-2-5-16,1 2-3 0,0-1-2 16,0 0-2-16,-1-1 3 0,4 0 0 0,-2 0 1 15,0-1-3-15,-1 1 2 0,0 1-1 0,1-1 3 16,0 0 4-16,0-1-5 0,1 0 1 0,-1 1-3 15,2-1-2-15,-1 0 2 0,0 1 1 16,0-1 0-16,0-1 0 0,1 2 0 0,0-1 0 16,0 0 0-16,0 1 4 0,0-1-5 0,-2 0-1 15,2 0 0-15,0 0-3 0,0 0 4 16,0 0 1-16,0 0 0 0,0-1 0 0,0 1 0 16,0 0-2-16,0 1 2 0,0-1 2 15,0 0-3-15,0 0 1 0,0 0-3 0,0-1-2 0,0 2 4 16,0-1 0-16,0 0 2 0,0 0 0 15,0 0-1-15,0-1-2 0,0 2 1 0,0-1 3 16,0 0-4-16,0 0 2 0,2 0-2 0,-2 0-2 16,0 0 4-16,0 0-1 0,0 0 2 0,0 0 1 15,0-1-2-15,0 1 2 0,0 0-1 0,0 1 4 16,0-1-2-16,0-1 5 0,0 1-2 16,0-1-3-16,0 1 5 0,0 0-1 0,1 0 3 15,-1 0 0-15,0 0-2 0,0 0-1 0,0 0-1 16,0 0 2-16,0 0 1 0,0 0-1 15,0-1 1-15,0 1-4 0,0 0 2 0,0 0 2 0,1 0 0 16,-1 0 2-16,0-1-8 0,-1 0-2 16,1-1-3-16,0 1-1 0,-1 0 2 0,1 0 2 15,0-2-1-15,0 0-3 0,0 1 3 16,0 1 1-16,-2-2-1 0,2 2 2 0,0 0-2 16,0 0-2-16,0 0 1 0,-1 0-1 0,1-1 1 15,-1 1 1-15,1-1 1 0,0 1-4 0,0 0 2 16,0-3 1-16,-2 3 0 0,2 0 4 15,0 0-5-15,0-1-2 0,-2 1 1 0,2 1-1 16,-1-1 2-16,1 0 1 0,0 1 0 0,-1-1-2 16,1 0 1-16,0 1 1 0,0 0 0 0,0 1 0 15,0-1-2-15,-1 0-1 0,1 0-3 0,0 0-1 16,-2 1 2-16,2-1-1 0,0 0 3 0,0 0-3 16,2 0 2-16,-2 0 0 0,0 0 0 0,-2 0 2 15,2 0-2-15,0 0-3 0,-1 0-1 16,0 1-1-16,-1 0 3 0,-2 0 3 15,-2 2 0-15,2-1 1 0,-2 2-2 0,3 0-1 16,-2-1 1-16,1 1 3 0,-2 0-2 0,1 0-1 16,-2 2 1-16,-2 0-2 0,3-1 4 0,-1 0 0 15,2 1 0-15,1-2-2 0,0 0 0 0,-2 0 0 16,1 3 0-16,-2 2 5 0,-1-2-2 16,0-1 0-16,2 2 0 0,-1-2-4 0,-2 1 4 15,3 0-1-15,0 0 1 0,-1 0 2 0,2-1-3 16,-2 1-2-16,2-3 2 0,-1 3 0 0,0-4-1 15,2 2 1-15,-2 2 0 0,2-3-3 0,0 2 4 16,0-1 0-16,1-1 0 0,0 0 1 16,2-3-2-16,-2 1-1 0,1 1 1 0,2-1 0 15,-1-1 0-15,1 0 0 0,-1-1 1 0,0 2-2 16,1-2 1-16,0 0 1 0,0 1 1 16,0-2 0-16,0 1 0 0,0-2 0 0,0 2-2 15,0 0 3-15,0 2 0 0,0-2 2 0,0-2 3 16,0 2-1-16,1 0 2 0,-1 0 1 0,0 0-1 15,1-1 2-15,-1 0-2 0,0 1-1 0,1-2-6 16,-1 1-2-16,2-2-1 0,-1 0-4 0,1-4 1 16,0 1-2-16,0 0-1 0,4-3-1 15,-1 1-2-15,2-1 4 0,0-4-4 0,6 2 0 16,0-4-3-16,-2 2 2 0,2 2 3 16,-2 1 3-16,-3 2 4 0,0 1 0 0,-3 1-1 15,0 2 1-15,1-3 0 0,-2 4 1 0,0-2-2 16,0 1-2-16,0 0 1 0,2-2-2 0,-3 3 4 15,3 0 0-15,-4 2 2 0,-1-1-1 0,-1 1 0 16,0 1-2-16,-1 0-3 0,1 1-1 16,0-1-11-16,0 0-5 0,0 0-5 0,0 1-1 15,1 1 9-15,0 1 8 0,1-1 9 0,0 1 0 16,2 0 0-16,-1-1-1 0,0 2-1 0,1-2 1 16,-2 2-2-16,1-2 2 0,1 1 0 15,-1 3-2-15,1-2 3 0,3 1 2 0,-3 0 0 16,2-1 1-16,2 1 0 0,-2 0-1 0,3-1-2 15,-2 1 2-15,0-1-2 0,-1 2 3 16,0-1 0-16,0-2-2 0,0 0 2 0,1 2 1 16,0-2-1-16,-1 2 2 0,4-3-2 0,-2 1-2 15,0 0 0-15,1 1 2 0,0-1-2 0,1 1 2 16,1-2 1-16,-2 2-4 0,-1-1 5 16,1 0-1-16,2-1-2 0,-2 1 4 0,-1-3-4 15,4 2 0-15,-3 0 2 0,0-1 0 0,1 2 0 16,-2-2 1-16,1 1 3 0,-2-2-4 0,2 0 2 15,-2 0-1-15,-1 1-2 0,-1-1 2 0,0 0-1 16,0 0-2-16,-3 0-1 0,-1 0 1 16,0 2-1-16,1-2 2 0,-1 0 2 0,0 0-3 0,-1 0 2 15,0 0-1-15,0 0-1 0,0 0 3 16,-1 0-3-16,1 0 2 0,0 0 1 0,-1 0-1 16,1 1 5-16,0-1 0 0,-2 0 3 15,2 0-2-15,0-1 2 0,0 1-2 0,0 0-3 16,0 0 4-16,0 0-5 0,0 0 3 0,0 0-1 15,-1 0-1-15,1 1 1 0,0-1-1 0,0 0-1 16,0-1-7-16,-1 1-17 0,1 0-53 0,0 0-75 16,0 2-136-16,0 3-486 0,-2-1-812 15</inkml:trace>
  <inkml:trace contextRef="#ctx0" brushRef="#br0" timeOffset="325189.1421">3025 11443 1 0,'-2'0'0'15,"2"0"0"-15,-1 0 0 0,1 0 0 0,0 0 0 16,0 0 0-16,0 0 0 0,0-1 99 0,0 1 22 16,-1 0-8-16,1-1-3 0,0 1-3 15,-1 0-8-15,1 0 6 0,0 0 5 0,0 0-6 16,-1 0-10-16,1-2-2 0,0 2-7 0,0-1-5 16,0 1-2-16,0 0-10 0,0 0-11 0,-1-1-4 15,1 1-8-15,0 0-3 0,0 0-8 16,0 1 1-16,0-1-3 0,0 0 2 0,-2 0-3 15,4 0-3-15,-2 0-1 0,0 0-3 0,0 0 0 16,1-2 1-16,-1 2 1 0,0 0 1 0,0 0 0 16,1 2 3-16,-1-2 0 0,0 0 2 15,0-1 4-15,0 0 0 0,0 0-7 0,0-2-8 16,1 2-6-16,-1 0-5 0,0 0 4 0,0 1 3 16,0 0-3-16,1 1-3 0,-1-2-4 15,0 1-2-15,0 0-1 0,0 0-2 0,0 0 1 16,0 0-1-16,0 1 0 0,0-1 1 0,1-1-1 15,-1 2-2-15,2-2 2 0,1 2 0 0,-1-2-1 16,0 0-2-16,1 1-1 0,1-2-1 0,0 1 3 16,2 1 3-16,-2 0 3 0,2-1 1 15,-2 0-1-15,4 0 0 0,-2 1-2 0,0 0-1 16,1 0 2-16,-1 1-2 0,0-1 2 0,-2-1-2 16,1 2 0-16,-2-1-1 0,4 1 2 0,-4-1 2 15,6 1-2-15,-5-1 2 0,1 0 1 0,0 1-1 16,1-1 4-16,0 0 1 15,0 0-1-15,2-1-1 0,0 1 0 0,0 0-1 0,-1 0-1 16,2 1-1-16,-2-1-3 0,3 2-1 16,-4-1 1-16,1-1 2 0,0 1 0 0,-1-1 0 15,2 0 1-15,0 0-2 0,-2 0 1 0,0 0 2 16,3 0-2-16,-1 0 3 0,-4-1-3 0,5 1-1 16,-2-1-1-16,-1 1-1 0,1 0 2 15,0-2 1-15,0 2 1 0,1 0 0 0,0-1 0 16,0 0 1-16,-1 1-2 0,2-1 3 0,-1 0-3 15,1 0-1-15,0-1 1 0,-2 1-1 0,1 1 1 16,1 0 0-16,0-1 0 0,-1 0-2 16,0 0 0-16,-1 0-2 0,3 1 0 0,-2 1 1 0,0-1-1 15,1 0-1-15,-3-1 2 0,1 1-4 16,2 0 4-16,-1 0 0 0,-4 0 1 0,4 0 0 16,-3-2-1-16,1 2-2 0,3 0 0 15,-4 0 1-15,2 2-1 0,-1-2 0 0,-2-2 0 0,5 4-2 16,-3-2 3-16,2 1 0 0,1 0 1 15,-1-1 0-15,0-1-1 0,1 1 0 0,1 1 0 16,-2-1 2-16,1 1-1 0,0-1-1 16,3 1 0-16,-5-1-2 0,3 1 3 15,-1-1-1-15,-1 0 0 0,-1 2 0 0,1-4-2 16,0 4 1-16,0-2 0 0,-1 2 1 0,5-1 0 16,-3 1-1-16,2 0 0 0,-1-1-2 0,1 0 4 0,-3 0-1 15,1 0 2-15,1-1 0 0,-1 0-2 16,-1 3 0-16,-1-3-1 0,0 2 0 0,1-1 1 15,-3-1 0-15,1 0 2 0,4 0-3 0,-4 0 2 16,2 3-1-16,-2-3-1 0,1 0 1 0,1 1-1 16,-1 0-1-16,-1-1 1 0,1 1 0 15,0 2 0-15,0-3 0 0,0 1 0 0,2 0 1 16,-2 0-1-16,2 0 1 0,-3 1-1 0,1-1 2 16,4-1-1-16,-2 0-1 0,0 1 0 15,2 0-1-15,-2 2 1 0,1-2 1 0,1-1 0 0,-2 1 0 16,1-1-1-16,1 1 0 0,-1 1-1 15,-1-1 3-15,1 1-2 0,1-2 1 0,-4 1-2 16,1 0-1-16,0 1 3 0,-1-1-1 16,3 0 1-16,-5 1 0 0,1-2 1 0,2 1-1 15,0-1 0-15,-2 2 1 0,5-1-1 0,-3 1 1 16,1-2 0-16,1 2-1 0,1-1 2 16,-1-1 1-16,-1 1 1 0,2-1-1 0,-1-1-2 15,0 1 0-15,0 0-2 0,0 1 3 0,-2-1-2 16,3 0 0-16,-2 0 0 0,0 0-2 15,-2 1 3-15,3-1 0 0,-1 0 1 0,-1 0-1 16,0 0-1-16,-2 0-1 0,1 1-1 0,0-1 3 0,-1 0 0 16,2 0 0-16,-2 0 1 0,-1 0-2 15,3 0 2-15,-2 0-1 0,1 0 0 0,0 0 2 16,-3-1 0-16,3 1-3 0,-1 0 1 0,0-1 0 16,0 1-3-16,-1 0 2 0,2 0 2 0,-5 0-4 15,4 0 5-15,-2 0-2 0,1 0-2 16,-1 0 3-16,2-1-3 0,-2 1 1 0,3 0-1 15,-3 0 0-15,0 1-1 0,-1-1 1 0,0 0 2 16,1-1-2-16,1 1 4 0,-3 0-2 16,3 0-2-16,-1 0 2 0,-1-1-3 0,3 1 1 15,-3 0-1-15,2 0 0 0,-1 1 1 0,2 0 1 16,-1-1 0-16,0-1 0 0,-1 1 0 0,0 0-1 16,1 1 0-16,-2-1 2 0,0 0-3 15,2-1 2-15,-2 1-1 0,3 0-2 0,-2 1 2 0,2-2 3 16,-1 1-1-16,2 0 0 0,-3-1 0 15,1 2-2-15,-2-1-1 0,1 0 3 16,0 0-4-16,1 0 0 0,0 0 2 0,0 0-2 0,-1 1 3 16,0-1 0-16,-1 1-1 0,0-1 0 0,-2-1 0 15,0 2 0-15,0-1 0 0,1 0 1 16,-2 0-2-16,1 0 2 0,-1 0-1 0,0-1-1 16,0 2 3-16,1-1-1 0,-1 0 1 0,0 0 0 15,0-1-1-15,0 1 0 0,0 0-1 16,0 0 2-16,0 0-1 0,0 0 3 0,0 0 0 15,0 0-1-15,0 1 2 0,0-1 0 0,0 0 1 16,0 0 1-16,-1-1 0 0,1 1 3 16,0 0 2-16,0 0 4 0,0 1 1 0,0-1 1 15,-1 0 2-15,1 0-3 0,-2-1 2 0,2 1-1 16,0 0-3-16,0 0 0 0,0 0-4 0,0 0-3 16,0 0-3-16,0 0 1 0,0 0-4 0,0 0 2 15,0 0-1-15,0 0-5 0,-1 0-3 0,1 0-32 16,0 0-56-16,-1 0-102 0,1-1-238 0,-3 1-482 15,-1 0-518-15</inkml:trace>
  <inkml:trace contextRef="#ctx0" brushRef="#br0" timeOffset="327259.2663">3022 11502 1 0,'0'0'0'0,"0"-1"0"16,0-2 0-16,0 3 0 0,0 0 81 0,0-1 157 15,-1 1-22-15,1 0-14 0,0-1-38 0,-1 1-8 16,1-2-9-16,-1 1-21 0,1 0-6 0,-1 0-21 16,1 0-10-16,0 1-6 0,0-1-11 15,-2 1 5-15,1-2-6 0,1 1-6 0,-2 0-5 16,2 0-6-16,0 0 1 0,0-1-3 0,-1 0-1 16,1 1-3-16,-1-1-3 0,1 2-2 0,-1-1-5 15,1-2-2-15,-1 2-1 0,-1 0 1 16,1 0 1-16,-3-1-3 0,4-1 1 0,-1 3-1 15,0-4 3-15,1 3 1 0,-1-3 0 0,0 2 0 16,-1 0-7-16,1-1-1 0,1 1-4 16,-1-1 0-16,1-1-3 0,-2 0-1 0,2-2-2 15,-1 1-2-15,1 0 1 0,-1 1-1 0,1-1-1 16,0-1 0-16,-1 1-2 0,1 0 0 16,0 0-2-16,-1-1 0 0,1-1 0 0,0 1-2 15,0 0 1-15,0-2-4 0,-2 1 0 0,2 0-1 16,0 0 0-16,0 0 0 0,0 4-2 0,0-3-2 15,0 1 0-15,0 0 1 0,0 0 1 16,-1 0-1-16,1 2 1 0,0-1-4 0,0 0 2 16,0 1 0-16,0-1-2 0,0 1 3 0,-1 0-3 15,1 0 1-15,0-1-1 0,0-2 0 16,0 0 2-16,-2 3 0 0,2-2 0 0,0 1-1 0,0 0 1 16,-1 0-1-16,1 1 0 0,-1 0 3 15,1 1-4-15,0-1 0 0,-1-1 0 0,1 1-1 16,0-3 3-16,0 4 0 0,0 0 2 0,-1-2-3 15,1 2-1-15,0-1 1 0,-2 1-2 0,2 1 4 16,0-2-2-16,-1 2-2 0,1-2 2 16,0 2-2-16,0 0 2 0,0 0 1 0,0 1 1 15,0-1-2-15,0-2-2 0,1 2 2 0,-1 0-2 16,0 0 4-16,-1 0-1 0,1 1-1 0,0-2 2 16,0 1-3-16,1 0 2 0,-1 0 0 15,0 0 0-15,0-2 0 0,0 3-3 0,2-1 1 16,-2-1-1-16,0 1 3 0,1-2 2 0,-1 1-2 15,0 0 0-15,0 1-3 0,0-2 1 16,0 0 1-16,1 2 1 0,-1-2 0 0,0 3-2 16,1-1 0-16,-1-1-1 0,0 2 1 0,0-1 3 15,0 0-2-15,0 0 1 0,0 1-4 0,0-1 0 16,0 1 2-16,0 0 1 0,0-1 0 16,0 2-2-16,0-1 0 0,0-1-1 0,1 1 1 15,-1-3 3-15,0 3-2 0,0-1 0 0,0 1-2 16,0-1-1-16,0 1 2 0,0 0 0 0,2 0 2 15,-2 1-1-15,0-1 0 0,0 0-3 0,0 0 2 16,0-1 2-16,0 1-2 0,0 0 2 16,0 0-4-16,0 0-3 0,0 1 2 0,1-1-2 15,-1 0 2-15,0 1-3 0,0-1-1 0,1 0 0 16,2 0 1-16,-1-2 4 0,-1 2-1 16,3 1 2-16,0-1-2 0,2 1-1 0,-1-1 2 15,-1 0 0-15,2 1 4 0,-1 1-2 0,1-2-1 16,3 0 0-16,-1 1-1 0,-1-1 3 0,0 1 0 15,3-1-1-15,-1 1 1 0,1 0-6 0,0 0 5 16,0 1 0-16,0-1 1 0,2 2 2 16,-2-3-2-16,0 1-1 0,1 1-1 0,-1-4 1 15,0 4 1-15,1-2 2 0,1-2-3 0,2 4-1 16,-2-4 2-16,0 2-3 0,2 0 5 16,-1-1 4-16,0 1-7 0,-2-1 0 0,2 1-2 15,1-2 0-15,-3 1 1 0,2 1 4 0,-1-2 0 16,2 2-7-16,-1 0 6 0,-2 0-4 0,0 0 3 15,1-1 6-15,2 1-7 0,-4-1 1 16,1 0-2-16,1 1-4 0,0 0 5 0,-1 0 1 16,1 1 1-16,-1 0-1 0,-2-1-1 0,2 1-1 15,-2-1 1-15,1 0 3 0,1 0-3 0,-1 0 2 16,0 0-3-16,2 2-4 0,2-2 6 0,-2 0 0 16,1 0 0-16,3 1 0 0,-3-1-1 15,2 0 0-15,1 2 0 0,-2-1 5 0,-1-1-5 16,0 1 3-16,-4-1-4 0,3 2-7 0,0-2 9 15,-1 0-1-15,0 1 2 0,-3-1 4 0,1 0-7 16,-1 0-1-16,-1 0 1 0,-2 0 4 0,3 0-2 16,-4 0 1-16,2 0-2 0,0 1-7 15,0-1 7-15,0 0 0 0,0 0 2 0,2 0 2 16,-2 0-4-16,1 0-1 0,3 0 0 0,-2 0 4 16,0 0-2-16,1 0 1 0,1 0-2 15,0 2-6-15,-1-2 5 0,1 0 0 0,0 0 4 0,0 0 6 16,-2-2-9-16,1 2 0 0,-1 2-3 15,-1-4 1-15,2 2 3 16,-4 2 1-16,1-2-2 0,-4 1-2 0,2-1 1 0,-1 0 1 16,-1 0 1-16,0 0 3 0,0 0-3 0,-1 0-1 15,0 0-1-15,1-1-1 0,-1 1 3 0,-1 0 1 16,0 0 0-16,1 1-3 0,-1-1 0 16,0 0 0-16,0 0 1 0,0 0 8 0,0 0-8 0,0 0 0 15,0 0-1-15,0 0-7 0,0 0 8 0,-1 0 1 16,1 0 2-16,0 0-2 0,0 0 0 15,0 0-2-15,0 0 3 0,-1 0 7 0,1 0-7 16,0 0-1-16,-2 0-2 0,1 0-5 0,1 0 6 16,-1 0-1-16,1 0-1 0,0 0-2 15,-2 0-15-15,2 0-18 0,0 2-35 0,-3 0-79 16,1 2-158-16,-2 4-551 0,1-1-757 0</inkml:trace>
  <inkml:trace contextRef="#ctx0" brushRef="#br0" timeOffset="332894.0896">10712 13137 1 0,'1'0'0'16,"-1"0"0"-16,-1-2 0 0,1 1 0 0,1 0 0 16,-1 0 0-16,0 1 0 0,0-2 0 0,1 2 0 15,-1-1 0-15,1 0 114 0,0 0 31 0,-1-3-11 16,0 3-9-16,0 0 6 0,0-1 6 0,2 1 16 15,-2 1 14-15,0-2 2 0,0 1-2 16,0 0-7-16,0 1-12 0,0-2-9 0,0 1-14 16,0 1-15-16,0-1-14 0,0 1-9 0,-2-1-3 15,2 1-12-15,0 0-4 0,0-1-8 16,0-2-5-16,0 1 4 0,0 1-5 0,2-1-3 16,-2 0-6-16,0 1-4 0,0-1-5 0,-2 0-4 15,4 0-2-15,-2 0-4 0,0-1 1 0,0 1-2 16,0 0 0-16,0-1 2 0,0 0-6 15,0 0 1-15,0 1-5 0,0 0-2 0,1-1-2 16,1 1 0-16,-2-1 0 0,0 0-4 0,1 0 0 16,-1-2-1-16,1 2-2 0,0-1 4 15,-1 1-4-15,1 1 1 0,1-2-1 0,-2 2-4 16,0-1 0-16,0-1 0 0,1 2 1 0,-1 0-3 16,1 0 3-16,1 0 0 0,-2 1-2 0,1-3 4 15,1 3-3-15,-1-1-1 0,-1 0 1 0,1 2-4 16,-1-4 2-16,0 3 0 0,0 0 0 15,0-2 1-15,2 2 0 0,-2 1-1 0,0-1 0 16,0 1 2-16,0-1-2 0,0 1-1 16,0 0 1-16,0 1-7 0,0-2-4 0,0 1-17 15,0 0-26-15,0-1-41 0,0 1-64 0,0-1-63 16,0 1-104-16,1 1-210 0,-1-1-332 0,1 1-152 16</inkml:trace>
  <inkml:trace contextRef="#ctx0" brushRef="#br0" timeOffset="333310.058">10689 12775 1 0,'0'-2'0'0,"-1"-3"186"0,0-2 223 0,-1 4-63 16,2-2-37-16,2 2-44 0,-2-3-39 0,0 1-44 15,1 1-37-15,-1 1-31 0,0-1-28 16,1-1-14-16,-1 3-14 0,0-3-4 0,2 1-8 16,-2 3-3-16,1-2-2 0,-1 0-5 0,0 1-2 15,0-1-5-15,0 0-2 0,0 0-1 0,0 0-1 16,1 0-5-16,-1-1-3 15,1 2-2-15,-1-2-3 0,0-1-1 0,1-1-1 0,-1 3-3 16,0-2-1-16,0 0-2 0,0 1 1 0,0-2 0 16,0 2 0-16,0-1 1 0,0 2-3 0,0-2-1 15,2-1-1-15,-2 0-1 0,0 0 2 16,0 1-1-16,1-1 0 0,-1 1-2 0,1 2 2 16,-1-2-4-16,0 0-8 0,0-2-14 15,0 3-31-15,0-1-32 0,-1 0-56 0,1 0-67 0,0-2-113 16,0 3-148-16,1-1-240 0,-1 0-134 15</inkml:trace>
  <inkml:trace contextRef="#ctx0" brushRef="#br0" timeOffset="333794.1148">10699 12270 1 0,'-1'-3'0'16,"1"-2"189"-16,-1 2 189 0,1-2-46 0,1 0-19 15,-1 2-34-15,1-1-55 0,-1 1-36 0,2 1-37 16,-2-2-25-16,0 3-9 0,2-3-14 15,-2 1-9-15,0 1-10 0,1-3-14 16,0 3-13-16,-1-3-9 0,1 2-9 0,-1-2-7 0,2 0-3 16,-2 0-4-16,1 0-3 0,-1 1-3 0,3 0 0 15,-3 1-5-15,1-3-1 0,-1 2-2 16,0 1-2-16,0-2 0 0,0 1-1 0,0 0 1 16,0 2-1-16,0-1 0 0,0-1 0 0,0 2-2 15,0-2 0-15,0 2-3 0,0-2 1 0,0 2-1 16,0 1-2-16,0-4 2 0,0 2-1 0,0 1 0 15,0-1 0-15,0 0-2 0,0 0 0 16,0 0-2-16,0 1 2 0,0-3 0 0,0 4-3 16,1-2-1-16,-1 3-7 0,0-3-6 0,0 2-18 15,0 0-27-15,0 1-32 0,-1 1-18 0,0-2-80 16,1 1-95-16,-3 0-84 0,3-1-122 0,-1 2-146 16,-1 0-106-16,1-1 745 0</inkml:trace>
  <inkml:trace contextRef="#ctx0" brushRef="#br0" timeOffset="334162.9687">10695 11905 1 0,'-1'-4'16'16,"1"0"429"-16,-1-2-70 0,0 2-53 15,0-1-47-15,-1-1-36 0,1 2-40 0,1-1-32 0,0-1-30 16,0 3-25-16,-1-1-16 0,1-1-16 16,0 2-9-16,0 0-9 0,0 0-7 0,-2-1-11 15,2 1-5-15,2-1-11 0,-2 1-4 16,0 2-5-16,1-1-7 0,-1 0-2 0,0 1-2 0,1-2 0 15,-1 1 0-15,0-1 0 0,0 1-3 0,0 2-2 16,0-1-2-16,0-2 0 0,0 2 1 16,0-1-1-16,0-1-1 0,0 2 0 0,0-1-3 15,0-1 0-15,0 2-4 0,-1 0-5 0,1-1-16 16,0 1-28-16,0-2-37 0,1 2-49 16,-1 1-46-16,0-3-68 0,0 3-230 0,0-2-234 15,0 0-158-15</inkml:trace>
  <inkml:trace contextRef="#ctx0" brushRef="#br0" timeOffset="334524.5019">10612 11579 1 0,'0'-1'194'16,"-1"-4"218"-16,-1 2-76 0,2 0-47 0,-2 0-23 16,2 0-27-16,0 1-43 0,-1-1-45 0,2 1-44 15,-1 0-36-15,2-1-17 0,-2 2-13 16,2-1-3-16,-1 0-1 0,0 0-5 0,0 1-6 15,-1-2-7-15,0 2-4 0,2 0-4 16,-2 0-4-16,0 1-1 0,1 1-6 0,-1-2-4 16,0 1-7-16,0 0-8 0,1-2-8 0,-1 2-15 15,3 0-36-15,-1-1-68 0,1 1-82 16,1 0-90-16,0 0-123 0,-1 0-139 0,2 1-11 16,-2-1 529-16</inkml:trace>
  <inkml:trace contextRef="#ctx0" brushRef="#br0" timeOffset="334891.8397">10648 11443 1 0,'0'-2'0'0,"-1"0"0"0,-1-1 50 0,2-2 306 15,0 3-40-15,-1-2-20 0,0 2-27 16,1 0-20-16,-1-1-18 0,0 1-31 0,-2 0-27 16,3 0-35-16,-1 1-21 0,1 0-23 0,-1-1-10 15,1 1-14-15,-2-1-10 0,2 1-6 0,0 2-8 16,0-2-5-16,0 1-8 0,0 0-5 15,0 0-5-15,0 0-8 0,0 1-3 0,0-1-8 0,0-1-4 16,0 2-4-16,0-1-3 0,0 0-4 16,0 2-9-16,0-2-8 0,-1 1-6 0,1 1 7 15,-1 0 10-15,0 2 5 0,0 1-12 0,-1 0-93 16,1 4-189-16,1-3-502 0,-1 1-724 0</inkml:trace>
  <inkml:trace contextRef="#ctx0" brushRef="#br0" timeOffset="338124.2581">4812 11507 1 0,'1'0'0'0,"-2"-2"0"0,1 2 0 16,0-2 0-16,0 2 0 0,0 0 0 0,0-1 0 16,0 2 0-16,0-2 25 0,0 0 135 0,0-1-7 15,0 1-14-15,0 0-18 0,0 1-23 16,0-1-18-16,0-1-4 0,1 1 1 0,-1 1 4 15,0-1 0-15,0 1-5 0,0 0 0 0,0-1-2 16,0 0 1-16,0 0-1 0,-1 1-2 0,1-2-3 16,0 2-6-16,0 0-1 0,0 0-1 15,0 0 0-15,0 0-3 0,0 2-8 0,0-2-5 16,0 0-3-16,0 0 3 0,0 0 6 0,0 0 8 16,0 0 4-16,0-2 0 0,0 4 0 0,0-2-4 15,0 0-5-15,0 0-10 0,0 1-14 0,0-1-9 16,1-1-5-16,-1 2 1 0,0-4 2 15,0 3-3-15,0 0-2 0,0 0-3 0,0 0-3 16,0 2 0-16,1-2-1 0,-1 0 1 0,0 1-2 16,2-2-2-16,-2 1-2 0,0 0-3 0,0-2 2 15,0 2-2-15,1 0 3 0,0 0 0 16,0 0-2-16,2 0 5 0,-2-1-3 0,3 1 0 16,-3 0 2-16,2 0-3 0,-2 0 0 0,2-1-1 15,1 0 2-15,0 0 1 0,1-1 1 16,1 0 0-16,-1 4-3 0,0-4 2 0,4 1-1 15,-3 1 3-15,4-2 1 0,-1 2-3 0,1 0 0 16,2-1-2-16,-2-1 1 0,0 1 1 0,4 0 0 16,-4 0 0-16,1 1-2 0,-1 0 2 15,1 0-3-15,1 0 2 0,-2-1 2 0,-1 1-3 16,3 0 2-16,-3 0-3 0,0 0 1 0,1 0 1 16,-1 0 2-16,1 0-1 0,0 0 0 15,2 0 0-15,-2 0-2 0,5 0 2 0,-4-1 0 16,2 1-1-16,0-1 0 0,1 1-2 0,0 0 1 15,-2 0 1-15,2 0 0 0,-4 0 0 16,0 1-1-16,2-1 0 0,-2-1-1 0,0 1 2 0,3-2 4 16,-1 1-4-16,-1 1 3 0,4-2-3 0,-2 1-2 15,0 0 2-15,1 0 1 0,1-2 0 0,-3 2 0 16,4 0-1-16,-4 0-2 16,0 1 1-16,1-3 2 0,0 3-2 0,-1-1 1 0,-1 0-2 15,-1 1-1-15,5-1 2 0,-4 1 1 0,3-1 1 16,-1 1 0-16,3-2 1 15,-4 1-1-15,1 1-1 0,1-2 2 0,-1 2-2 16,1-2 1-16,2 1-3 0,-3 1-2 0,4-1 4 0,-3 1-2 16,2-1 3-16,-1 1 0 0,0 0-3 15,0-1 3-15,3-2-2 0,-3 2 1 16,-1 1-1-16,0-1 1 0,2 1-1 0,-2-1-2 0,3 1 2 16,-2-1 0-16,2 1 1 0,-1-2 2 0,-2 1-3 15,6 1 1-15,-6-1-3 0,4 0 2 16,-1 1 1-16,-4-1 0 0,0 1 1 0,2 0-4 15,-3-1 3-15,-2 1 0 0,3 0 1 0,-3 0 5 16,0-2-6-16,-1 2 0 0,0 0-1 0,0 0-2 16,-1-1 3-16,-1 1 1 0,1 0-2 15,3 1-2-15,-1-1 2 0,-1-1-2 0,3 2 4 16,-1-2 3-16,1 1-4 0,2 0 0 0,-1 0-2 16,3-1-1-16,-3 1 2 0,5 0 1 0,-4 0 0 15,4 1-2-15,-2-1 1 0,0-1-2 16,3 2 1-16,0-2 6 0,2 1-3 0,-2 1 0 0,-1-1-2 15,5 1-3-15,-4-1 4 0,3 0 0 16,-1 2 2-16,0-1-2 0,1-1 1 0,-1 1-1 16,0-1 1-16,2 0 3 0,2 0-2 15,-3 1-1-15,5-1-2 16,-5 0-3-16,5 1 5 0,-4 0-1 0,-1-1 4 0,2 0-2 0,0 0-1 16,-1 2-1-16,-1-2 0 0,2 0 2 0,-2 1-2 15,1-1 2-15,-2 1-3 0,-1 0-5 16,1 0 5-16,0 3 0 0,-2-3 3 0,1 0 2 15,-1 0-5-15,0 1-2 0,-3-1 1 0,1 0 1 16,4 0 1-16,-2 1 1 0,1 0 0 16,-1-1-6-16,1 0 6 0,0 0-1 0,2 1 5 0,-3-1 4 15,4 0-4-15,-2-1 0 0,0 1-2 0,4 3 2 16,-1-3 1-16,3 0 0 0,-1 1 0 16,3-2-3-16,-2 0 2 0,-3 0 0 0,4 1 0 15,-5 1 1-15,5-2-3 0,-4 0 0 0,3 1-2 16,-4-1 0-16,2 0 1 0,-1 1 0 0,-2-1 0 15,4 0-4-15,-4 0 5 0,0 0 0 16,0 0 1-16,2 1 6 0,0-1-11 0,-2 0 1 16,5 0 0-16,-5 0-4 0,1 0 5 0,2 1 2 15,-2-1-1-15,-3 0-2 0,2 0 1 16,-1 0-2-16,2 0 0 0,2 0 7 16,-1 1-3-16,4-1 0 0,-4 0-1 0,4 0-5 0,1 0 4 15,-5 0 0-15,4 1 1 0,1-1 0 0,-1 0-3 16,-1 0-1-16,3 2 2 0,-1-1 5 15,1-1-5-15,1 0 1 0,-1 0-3 0,-1 0-6 16,0 0 8-16,1 0 0 0,-4 0 2 0,4-1 0 16,0 1-3-16,-1 0 1 0,-2 0-2 0,2 0 6 15,-4 0-3-15,5-2 1 0,-1 2-3 16,1 0-4-16,1 0 4 0,0 0 0 0,-1 0 3 16,-1 0 1-16,-1 0-2 0,-1 0 1 0,1 2-2 15,-1-2 2-15,-2 0-1 0,3 0-1 16,-1 1-1-16,-1-1-3 0,2 0 2 0,-4 0 3 0,3 0 1 15,-4 0 4-15,0 0-6 0,3-1 0 0,-3 1 0 16,4 0-2-16,-4 0 2 0,1 0 1 16,1-2-1-16,-3 1-2 0,-1 1 2 15,-1-1-2-15,0 0 4 0,-1 0 1 0,1 0-3 0,0 1-2 16,-1-1 0-16,2 1 0 0,-4 0 2 16,3-2 1-16,-2 2 0 0,0-1-2 0,-2 1 1 15,-1 0 2-15,2-2 0 0,-3 2 1 0,3-2-3 16,-3 1-1-16,3-2-1 0,-3 3-2 15,4-1 5-15,-5 0-1 0,6-2 1 16,-3 2-1-16,0 0-2 0,0 0 2 0,0 1 0 0,0-1 4 16,-1-2-5-16,-1 3 0 0,-1-1-3 0,-2 1-2 15,2 0 6-15,-2-1 0 0,0 0 1 0,0-1-3 16,-1 1 2-16,2 0-2 0,-1 1 2 16,0 0 2-16,0-1-4 0,0 1 2 0,1 0-4 15,-1-1-1-15,-2 1 4 0,1 0-1 16,-2 0 1-16,2-3 2 0,0 2-3 0,-2 1 0 15,3 0 1-15,-3 1 1 0,-1-1-2 0,0 0 1 16,1 0-2-16,0 0-2 0,-3 0 3 0,3 0 1 16,-2 0 0-16,0 0 1 0,0-1-1 0,-2 1 1 15,3 0-3-15,-2 1 5 0,0-1-3 16,-2 0-3-16,1-1 2 0,0 0-4 0,-1 1 5 16,3 0 0-16,-3 0 1 0,7 1-2 0,-3-2 0 15,0 1-2-15,0 0 2 0,3 1 3 0,0-1-3 16,0 0 1-16,0-1-1 0,-1 0-1 15,-2 2 2-15,1-1-1 0,-1 0 2 0,1 0 0 16,-2 0-2-16,0 0 0 0,2 0-1 0,-3 0 1 16,-1 1 0-16,-1-2 1 0,-2 1 0 0,1-1-1 15,-1 1 2-15,1 1-1 0,-1-1 0 0,-1 0 3 16,0 0-3-16,0 0-2 0,1 0-1 16,0 0 1-16,0 1 0 0,0-1 1 0,1 0 1 15,1-1-3-15,0 1 3 0,-1 1-1 0,2-1 2 16,0 0 0-16,0 0-2 0,-2 0-2 15,1 0 0-15,0 0 2 0,-1 1 1 16,-1-2 1-16,0 1 1 0,-1-1-1 0,0 1 1 0,0 0 3 0,0 0 1 16,0 0 3-16,0 0-2 15,0 0 0-15,0 0 1 0,-1 0-2 0,1 0 1 16,0 0 0-16,0 0 1 0,-1 0-4 0,2-1 1 16,-2 1-2-16,1 0 1 0,0 1 3 0,-2-1-2 15,2 0 1-15,0-1 0 0,0 1 2 0,0 0 1 16,0 0 3-16,0 0-2 0,0-1 0 0,0 1-2 15,0 0-1-15,0 1-3 0,0-1 1 16,0 0-3-16,0-1-2 0,0 1-2 0,-1-2-6 16,0 4-3-16,0-2-11 0,1 0-26 0,-3-2-58 15,-1 2-102-15,-3 2-282 0,-6 0-749 0,-5-2-341 16</inkml:trace>
  <inkml:trace contextRef="#ctx0" brushRef="#br0" timeOffset="342172.8507">4118 11178 1 0,'1'-2'0'0,"-1"1"0"0,-1 1 0 0,1-1 0 16,0 1 0-16,0-1 0 0,1 0 0 16,-1 1 0-16,0-3 0 0,0 3 0 0,0 0 0 0,0-1 0 15,2 0 0-15,-2 1 0 0,0-1 0 0,0 1 0 16,0 0 0-16,0-1 134 0,0 0 32 16,-2-1-6-16,2 1-8 0,0 1-11 0,0 0-3 15,0-1 1-15,0-1-9 0,0 2-5 16,-1 0-14-16,1 0-9 0,0 0-4 0,-1 0-5 15,1 0 3-15,0 0-3 0,0 0-4 0,0 0 0 16,0 0-4-16,0 0-4 0,1 0-9 0,-1 0-7 16,0 0-7-16,1 0-8 0,-1 0-7 15,0-1-10-15,2-1-9 0,-2 2-3 0,0 0-1 16,0 0 4-16,0-1 6 0,0 1 3 0,0-1-3 16,0 1-2-16,0 1-6 0,0-1-5 0,0 1-1 15,0-2-6-15,0 1-3 0,0 0-2 16,0 0-4-16,0 1 1 0,0-1-2 0,0 0 0 15,0-1-4-15,0 1-1 0,1 0-2 0,-1 1-2 16,1-1 2-16,-1 0 0 0,1-1 1 0,-1 1 5 16,3-1 1-16,-1 1 3 0,1-2 0 0,2 1 0 15,-1 0-2-15,2-1 1 0,-1 1 0 16,-1 1-2-16,1 0 3 0,-3 0-4 0,2-2 2 16,0 2 0-16,0-1-2 0,1 2 3 0,-1-1 1 15,1-1-1-15,1 1-1 0,1-1 0 0,0 0-1 16,-1 0 0-16,1 2 1 0,1-1-1 15,1 0 0-15,-2 0 0 0,0-1-1 0,1 1 4 16,2 0-1-16,-1 0 1 0,0-1 0 0,-1-1-2 16,0 1 0-1,1 1-1-15,1-1 1 0,-2 1-1 0,0 0 1 0,1-1 0 0,-1 1-1 16,3-1 2-16,-2 1 0 0,1 0 1 0,1-2 1 16,2 1-4-16,-1 0 0 0,-1 0-2 15,2 1 2-15,-1 0 0 0,0 0 0 0,0 0 2 16,1-2-3-16,-2 2 4 0,1 0-3 0,2 0 2 15,-2 0 0-15,1 0-1 0,-2 0-1 0,4 0 0 16,-4 0-1-16,2 0 1 0,-2 0 2 0,1 0-1 16,1-1 0-16,0 1 2 0,0-2-2 15,-1 2 2-15,1 0-1 0,2-2-1 16,-2 2 0-16,1-1-1 0,0 1 3 0,1 0-3 16,0-1 1-16,-1 1 2 0,0-1-1 0,-1 0 4 15,2 1-4-15,-3 0 1 0,2 0-1 0,0 0-4 16,1 0 2-16,-3 0 0 0,3 0 0 0,-4 0 1 15,1 0 1-15,0 0 1 0,-2 0-2 0,1 0 3 16,-1 0-4-16,0 0 0 0,1 0 3 0,-1 0-6 16,0 0 4-16,2-2 0 0,-3 2-2 15,1 2 2-15,1-2 0 0,-1 0 0 0,1 0 1 16,2-2 2-16,-2 2-4 0,2 0 0 0,1 0 1 16,2 0-3-16,2 0 3 0,1 2 2 0,3-2 3 15,2 0 6-15,1 1 1 0,1-1 1 0,1 0-1 16,2 0-2-16,-2 0-1 0,4 0-3 15,4 0 2-15,0 0-5 0,2 0 3 0,-3 0 1 16,1 0-2-16,1 0 4 0,3-1-2 16,-5 1-1-16,3 0 0 0,-3-2-1 0,-1 1-2 15,0 1-1-15,-2 0 1 0,0 0-5 0,0 0 5 16,0 0-1-16,-1 0-2 0,-3 0 5 16,-2 0-4-16,0 0 2 0,-3 1 0 0,0-1-4 0,-1 0 2 15,0 0-1-15,-1 0 1 0,1 2 0 16,-1-1 0-16,0-1 0 0,1 0-1 0,-1 0 5 15,1 1-1-15,1-1-2 0,-3 0 4 0,3 0-5 16,-1 0 3-16,4 0 1 0,-3 0 0 0,1 0-4 16,2 0 7-16,-1 0-2 0,0 0-1 0,2-1 7 15,0 1-8-15,0 0 0 0,3 0 1 16,1 0-5-16,0 0 4 0,1 0-2 0,1 0 0 16,-2 0-1-16,-1 0 1 0,1 0 1 0,-1 0 0 15,-3 0 3-15,3 1-4 0,1-1 0 0,-2 0 0 16,1 0-4-16,2 0 4 0,-5 0-2 0,4 1 0 15,-1 0 3-15,0-1-2 0,-1 2 3 16,-1-2-3-16,1 0 6 0,0 2-5 16,-1-2-1-16,-2 0 4 0,4 0-8 0,0 0 6 15,-3-2-1-15,5 2-3 0,0 0 2 0,-1 0 0 16,0 0 2-16,0 0-2 0,-2 0 4 0,-1 2-5 16,-2-2-2-16,-4 1 3 0,5-1-7 0,-4 0 6 15,1 2 1-15,-2-2-3 0,4 1 7 16,-2 0-4-16,0-1 1 0,1 0 4 0,-2-1-1 15,0 1-2-15,-1 0 0 0,1 0-1 0,4 0-5 16,-2 0 5-16,0 0 0 0,2-1-3 0,-2 1 7 16,1-2-3-16,-1 2-1 0,2 0 1 0,-3 0-3 15,5 0 0-15,-3-1-1 0,4 1 2 0,-3 0-5 16,-1 0 4-16,1-2 1 0,-5 0-2 16,2 1 9-16,-1 0-6 0,0 1-2 0,3 0 2 15,-1 0-4-15,-1 0 1 0,4 0 2 0,-4 0-1 16,3-1-1-16,-2 1 1 0,2 0 2 15,-1-1-4-15,1 2 6 0,-3-1-4 0,4 0-2 16,-3 0 5-16,3 1-8 0,-3-1 4 0,-2 0 0 16,4 1 0-16,-4-1 2 0,0 0-1 0,-2 0 2 15,2 0-3-15,-1-1 3 0,0 1-2 16,-2 0 0-16,2 0 2 0,-2 0-4 0,1 0 3 16,-2 0-3-16,-3 0 0 0,1-1 3 0,1 1-1 15,-1 0 2-15,1 0-2 0,-3 0 1 0,4 0-2 16,-1 1 0-16,-2-1 2 0,5 0-6 15,-2 0 4-15,2 0 0 0,-1 1-2 0,1 0 6 16,-1-1-3-16,2 2 0 0,-4-2 0 0,0 2-1 16,3-1-1-16,-2-1 0 0,1 3 2 0,-1-2-3 15,4 2 3-15,-6-2-1 0,5 0-2 16,-2-1 5-16,0 1-2 0,-1 0 1 0,-2-1-1 16,2 2-1-16,-1-2 1 0,-3 0-2 0,3 0 2 15,-4 0-2-15,5 0 2 0,-5 0 0 16,4 0-1-16,-3-2 3 0,4 2-2 0,-1 0 1 0,1 0-1 15,-2 0-2-15,2 0 1 0,-4 0-2 16,4 0 4-16,-1 0-2 0,-2 0 1 16,0 0 1-16,0 0-4 0,-2 0 4 0,2 0 0 15,-2 2-1-15,-1-2 2 0,3 0-5 0,-3 0 2 16,0 0-1-16,-2 0 2 0,1 0-1 0,-1-2 2 16,-1 2 0-16,0 0-3 0,0-1 5 0,0 1-3 15,-4 0 0-15,5 0 3 0,-3 0-6 0,1 0 1 16,-3-1 0-16,3 1 1 0,0-1 2 0,-4 1-2 15,4 0 2-15,-3 0-3 0,1 0 0 16,2 0 1-16,-4 1-1 0,3-1 3 0,-1 1-4 16,0-1 1-16,3 0 1 0,-3 0 0 0,0-1 1 15,1 2 1-15,-1-1 1 0,1-1-5 16,-1 2 3-16,-2-1-1 0,4 0 0 0,-1 0 2 16,0 0-2-16,2 0 0 0,-2 0-1 0,0 0 0 15,0-2 4-15,1 2-2 0,-1 0 2 16,1-1-2-16,-1 2-3 0,2-1 2 0,-1-1-1 15,1 1 2-15,-2 1 0 0,0-1 0 0,1 0-2 16,2 0 0-16,-4-1 1 0,1 1 0 0,0 0 2 16,-2-2 0-16,3 4-2 0,0-2 0 0,-2 0-2 15,0 1 3-15,2-1 0 0,-2-1-1 16,1 1 0-16,0-2-2 0,-2 1 2 0,2 1 0 16,-5 0 1-16,3 0 0 0,-2 3-2 0,-2-3 1 15,2 0-1-15,-2 1 2 0,1-2 0 0,-1 1-1 16,1 0 1-16,-1 0-2 0,2 0 0 15,3 0 1-15,-4 0 1 0,5 1 0 0,-4 0-2 16,4-1 2-16,-1 0-2 0,2 0 1 0,1-1 2 16,-1 1-2-16,1 0 2 0,-2 0-3 0,0-3 2 15,-1 3 1-15,0 0-2 0,1 0 3 0,-3 2-3 16,0-2 0-16,-1-2-1 0,0 2 1 0,0-1 1 16,-1 1-1-16,0 0 2 0,0 0-4 15,0 0 0-15,3 0 3 0,-3 0-1 0,1 0 3 16,0 1 0-16,-1-1-3 0,-1 0 1 0,0 0-3 15,4-2 4-15,-3 2 0 0,0 0 0 16,-1-1-2-16,1 1 0 0,1 0 0 16,-1 0 1-16,0 0 1 0,-1 1-2 0,2-1 0 0,0-1 0 15,-2 1-2-15,0-2 4 0,0 2-2 0,-1 0 0 16,1 0 0-16,-1 2-3 0,0-2 5 16,0 0-2-16,-1 0 2 0,1 0 1 0,0 0-1 15,0 0 0-15,0 0-2 0,0-2 2 0,0 2 1 16,0 0 2-16,-1 0-4 0,1 2-3 15,1-2 2-15,-1 0-2 0,0 0 3 0,0 1 2 0,0-1-5 16,0 0 0-16,0 0-3 0,0-1-3 16,0 1 4-16,0 1-2 0,0-1 1 0,-1 1-5 15,1-1 1-15,0 1-3 0,0 1 6 0,1-1 7 16,-1 1-2-16,1-1 2 0,-1 3-4 16,0-1 0-16,2 2 2 0,-2-1 2 15,0-2-1-15,1 1-1 0,-1 3 0 0,0-3-1 0,1 4 2 16,-1-3 4-16,0 0-4 0,2 1 0 0,-2 0-1 15,1-1-4-15,-1 1 5 0,1 1 2 16,-1-2 0-16,1 3-3 0,-1 0 1 0,1-3-2 16,-1 2 1-16,0-2 5 0,0 3-3 0,2-3 0 15,-2 2-1-15,0 0-4 0,1 0 4 16,-1-1 2-16,0 1 0 0,0 0 0 0,0 1-2 16,0-2-2-16,0 1 2 0,1-2 2 0,-1 1-1 15,3 0 1-15,-3 1-1 0,1-1-5 0,0 0 4 16,-1 2 0-16,1-3 1 0,-1 2 3 0,1-1-4 15,-1 0-2-15,0 0 2 0,0-1 1 0,0 2 0 16,2-3 0-16,-2 0 0 0,0 3-6 0,0-2 6 16,1-1-2-16,-1 0 3 0,2 1 3 15,-2 0-5-15,0 1 0 0,1 0-3 0,-1-2 2 16,1 1 1-16,0 2 2 0,-1-2-1 0,1 3-6 16,-1-3 5-16,0 2-1 0,1 0 2 15,-1 0 5-15,0-2-6 0,0 1-1 0,0 0 0 16,2-2-3-16,-2 3 5 0,1-1 1 0,1-2-1 15,-2 2-1-15,0-3 1 0,1 4-1 0,-1-2 2 16,0-1 5-16,0 1-7 0,0-1 1 16,1 0-2-16,-1 0-3 0,0 0 5 0,0 1 2 15,0-1 0-15,0 0-5 0,0 0 4 0,0-1-3 16,0-1 2-16,0 1 8 0,1-1-9 16,-1 0 4-16,0-1-5 0,0 0-4 0,0 1 7 15,0 1-2-15,0-2 4 0,0 1 0 0,-1 1-3 16,1-2-2-16,0 0 3 0,0 0-1 0,0 0 2 15,1 0 4-15,-1 0-4 0,0 0 2 0,0 0 5 16,-1-2 1-16,2 2 4 0,-1 0 4 0,0 0-2 16,0 0 0-16,0-1 2 0,0 1 6 15,0 0-5-15,0 0 1 0,0-2-5 0,0 2-10 16,0 0 9-16,0-1-6 0,-1 0-7 0,1 0-8 16,0-1-33-16,0-1-40 0,-1-2-66 0,0 1-151 15,-4-3-708-15,2 0-699 0</inkml:trace>
  <inkml:trace contextRef="#ctx0" brushRef="#br0" timeOffset="343016.7334">10500 11134 1 0,'0'0'0'0,"0"0"0"0,0-1 0 0,0-1 0 15,0 1 308-15,0 1 24 0,0-1-37 16,0 1-37-16,0-1-13 0,0-1-13 0,0 2-14 0,0 0-27 16,0-1-33-16,-2-1-30 0,2 2-20 15,0-2-17-15,0 2-15 0,0 0-8 0,-2 0-11 16,2 0-8-16,-1 0-8 0,1 0-11 0,-2 0-10 16,2 2-10-16,-1 0-8 0,1-2-9 0,0 1-5 15,0-1-5-15,0 0 0 0,-2 3 7 16,0-1 6-16,-4 2 4 0,2 1 1 0,-2-1-1 15,0 5 0-15,1-4 0 0,-3 3 2 0,2 1-1 16,-1-1 0-16,-2 3-1 0,-1 0 0 0,0 2 2 16,0 0 1-16,-2 2 0 0,2-1 0 0,-1 0-3 15,0 0-2-15,2 1 1 0,0 1 2 16,-1-5-1-16,1 2 2 0,4-2-2 0,-1-1 0 16,2-2 1-16,-2 0 0 0,3 1 1 15,-1-2-4-15,1-2 2 0,0-1 0 0,0 3-1 16,1-2 2-16,0-1 0 0,1-1-1 0,0-1 3 15,0 1-3-15,0-1 2 0,-1 2 3 0,1-2-1 16,-2-1 2-16,2 0-2 0,1 1-2 0,-1-2 1 16,0 1-2-16,-1 0 1 0,0 0-1 15,1-1-4-15,1 0-12 0,-2 0-24 0,2 0-35 16,-1-1-63-16,0 1-109 0,-1-1-225 0,-4 0-374 16,3-2-227-16</inkml:trace>
  <inkml:trace contextRef="#ctx0" brushRef="#br0" timeOffset="343469.9269">9946 11165 492 0,'-2'-1'574'0,"1"-3"-179"0,-1 1-80 0,0 1-55 16,0 0-47-16,-1 0-42 0,3 1-44 0,-3 0-32 15,2 1-33-15,1 0-25 0,-1 0-18 16,1 1-15-16,0-1-6 0,-1 1-4 0,-1 1 3 16,-1 0 3-16,1 1 1 0,-5 1 4 0,3 2-1 15,-3 2 1-15,0-1 0 0,1 2-2 16,-1 0-1-16,3 0-1 0,-3 2 2 0,-2-1-1 15,2 1 3-15,1 1 0 0,-2-2-1 0,0 1 3 16,1 0 0-16,-2 1 0 0,2-1 4 0,-2-1-4 16,4-1 0-16,-1 2-1 0,2-4 0 15,-2 0-1-15,-1 0 0 0,3 0 2 16,1-2-5-16,-2-1 4 0,4 1-1 0,-2-1 1 0,1 2 3 16,-2-4-4-16,3 1 2 0,-1-2-2 0,1 1 0 15,-3 1 2-15,3-2-1 0,1 1 3 0,-3 0-5 16,3 1-6-16,-2-1-11 0,0 1-20 0,0-2-20 15,1-1-33-15,1-1-45 0,-2 1-74 16,1-1-117-16,-1 1-244 0,-2-2-279 16,0 0 153-16</inkml:trace>
  <inkml:trace contextRef="#ctx0" brushRef="#br0" timeOffset="343945.2406">9324 11154 1 0,'-1'-1'0'0,"-2"-2"77"0,-4-1 285 0,4 1-34 15,-2 2-16-15,3 0-33 0,1-1-31 0,0 2-33 16,0-2-46-16,0 2-32 0,-1 0-37 0,0 2-39 16,1-2-26-16,1 0-21 0,-1 1-7 0,1 1-1 15,-2 2 1-15,-2 0 3 0,-1 1 2 0,3-2 2 16,-2 0-1-16,1 1 2 0,-2 0-1 16,0 3 4-16,2 0 5 0,-4-1 0 0,3 3 4 15,-3 0-1-15,1-2-4 0,0 5-1 0,-5-2 0 16,3 3-2-16,-2-2-1 0,-1 0 0 0,-1 0-5 15,2 1-3-15,-1-1 1 0,1 2-4 16,-2-1 1-16,-1 1-1 0,3-1-3 0,-2 1 0 16,2-2 2-16,1-1-1 0,2-1 0 0,0-2 0 15,1 2-3-15,2-2-1 0,0-3 1 16,1 1-3-16,2-3 3 0,1 2-1 0,-1-3-1 16,1 0 4-16,0 0-3 0,0 1 0 0,0-2-2 15,0-2-11-15,1 2-24 0,-1 0-38 0,0-1-49 16,1 1-74-16,-1-2-78 0,1 1-186 15,1-3-333-15,0-1-2 0</inkml:trace>
  <inkml:trace contextRef="#ctx0" brushRef="#br0" timeOffset="344479.2693">8590 11164 1 0,'-1'0'0'0,"0"-2"419"0,-2 1-18 16,2-2-32-16,1 3-62 0,-1 0-53 15,1-1-46-15,0-1-52 0,-1 2-26 0,1 0-20 16,0 0-13-16,0 0-21 0,0 0-9 16,0 0-10-16,0 0-10 0,0 2-3 0,0-2-11 0,0 0-7 15,0 0-5-15,0 0-11 0,-1 1-4 16,1-1-5-16,-1 0 0 0,-1 2-3 0,-2-2 0 15,1 2 1-15,0 2 0 0,-3-1 5 0,2 4-1 16,-4-1-1-16,-1 1 2 0,1 2-3 16,2 0 1-16,-3-1-2 0,-1 3 2 0,1 0-4 15,0 1 3-15,-2 0 2 0,2 0-2 16,-2-2 4-16,1 3-2 0,0 0-2 0,1 0 1 0,-1-1-2 16,2 0 0-16,3-1 0 0,-2 1 1 15,3-3-1-15,-3 1 1 0,4-2 1 0,1-3-2 16,-3 1 4-16,4-1-3 0,0-1-1 0,0-1 2 15,1 1-3-15,-1-2 1 0,1-1 1 16,0 2 0-16,0-2 1 0,1 0-6 0,-1 0-26 16,2 2-54-16,-1-1-104 0,5-1-239 15,-2 0-694-15</inkml:trace>
  <inkml:trace contextRef="#ctx0" brushRef="#br0" timeOffset="345436.5817">7719 11205 1 0,'0'0'0'0,"-1"-1"0"16,1 0 0-16,-1 0 0 0,1 0 287 0,-1 1-4 16,1-2-18-16,0 2-44 0,0 0-24 0,0-1-6 15,-2 1-20-15,2-1-5 0,0 0-23 16,0-1-35-16,-1 1-2 0,1-1-18 0,-3 2-6 16,3-2-3-16,-1 1-10 0,0 0-6 0,1 1-10 15,0 0-6-15,0-1-9 0,-1 1-1 0,1 0-2 16,-1-1-2-16,-1 2 2 0,2-2-2 15,-1 2-3-15,1-1 0 0,-3 0-4 0,2 0-5 16,1 1-6-16,0-1-7 0,-1 1-6 0,1 0-4 16,-3-1 0-16,-3 4 0 0,2 0 3 15,-4 1-1-15,0 1 0 0,-2 1 2 0,0 3 0 16,0 0 1-16,0 1 2 0,-3 0-4 0,3 1 1 16,0 0-2-16,-2 1 0 0,0 1 3 15,-2 1-2-15,3-3 1 0,1 4-3 0,-1-2 1 16,2-3-1-16,0 4 1 0,3-4 4 0,-4 1-4 0,2-2 0 15,1 1 0-15,3-5-2 0,-4 1 2 16,5-1 2-16,-2 1-2 0,2-3-1 16,2 0 1-16,-2-2-1 0,0 0 3 0,2-2 1 0,1 2-2 15,-1-1 0-15,1-1-3 0,0 0 2 16,0 0 2-16,0 0 2 0,0 0 3 0,0 0 1 16,0 0-1-16,1 0-1 0,-1 0-3 15,0-1-8-15,1-1-29 0,-1 2-45 0,0-1-93 16,3 0-138-16,-1 1-195 0,-1 0-408 0,0 0-89 15</inkml:trace>
  <inkml:trace contextRef="#ctx0" brushRef="#br0" timeOffset="346263.2308">6609 11197 1 0,'0'-1'0'0,"-1"-2"0"0,-2 1 217 0,-1-1 78 16,3 2-47-16,1-1-21 0,-2 0-44 16,1 1-13-16,-1 1-12 0,2-1-15 0,-2 0 2 0,2 0-12 15,-1 0-7-15,0 1-7 0,1 0-12 16,-1-2-8-16,1 2-17 0,0 0-10 0,-1 0-18 16,1 0-10-16,0 0-7 0,-1 0-12 0,1 2-4 15,0-2-7-15,0 0-4 0,0 1-3 0,-1-1 0 16,-3 1-3-16,2 1-1 0,-1 2-1 15,-4-1 0-15,3 2 1 0,-4 3 2 0,0-2-3 16,-2 1 2-16,1 3-2 0,1-1-1 0,-5 1 3 16,3 1 0-16,0-1 3 0,-1 1-1 15,0 0 0-15,2 0-1 0,-2-1 0 0,2 1 4 16,-2-4-1-16,1 3-3 0,3 1 0 0,0-4-6 16,0 0 5-16,2 0 2 0,-2-3-1 0,3 0 1 15,0-1-4-15,2 1 0 0,0-2 0 16,0 1 2-16,0-2-1 0,1 1 0 0,0-1-2 15,1-1-4-15,-1 0 6 0,1 0-2 0,0 0 4 16,0 0 5-16,0 1-4 0,-1 0 2 0,0 1 0 16,0-1-1-16,-4 0 0 0,4 0-7 0,-1 2-19 15,1-2-37-15,0 0-52 0,-2 2-95 16,1 0-156-16,0 1-410 0,2 0-641 0</inkml:trace>
  <inkml:trace contextRef="#ctx0" brushRef="#br0" timeOffset="347049.2085">5529 11214 1 0,'-3'-3'60'0,"1"0"385"0,1 0-78 16,-1 1-42-16,0 1-57 0,2 1-57 0,-1-1-46 16,1 1-52-16,-2 0-41 0,4 0-28 0,-2 1-23 15,0-1-11-15,0 1-12 0,0-1-6 16,-2 1 0-16,2 2 5 0,-2-2 7 0,0 3 9 15,-2 1 7-15,-1-1 2 0,0 1 6 0,-1 2 3 16,-2 1 5-16,1 1 6 0,-2-1 0 16,-2 3-1-16,1-1-4 0,0 0-7 15,-1 4-3-15,-2-1-3 0,1-1-3 0,2 1-4 0,-1 1-2 16,-3 0-4-16,4 0-2 0,0 0-1 0,0 0-2 16,0-1-2-16,3 0 0 0,-3-2-3 15,3 2 3-15,3-4-1 0,-2-1 2 0,2-1-1 16,-1-2-2-16,1-1 0 0,3 0-2 0,-1-1 2 15,1-1-1-15,0 0 1 0,1 0 1 16,-2-2-1-16,2 1 4 0,0-1 1 0,-1 0 1 16,1 0 1-16,0-1 0 0,0 1-1 0,1 0 0 15,-1 0 2-15,0 0 2 0,0 0 3 16,-1 0 2-16,1 0-2 0,1-2-2 0,-1 2-4 16,0 0-9-16,0 0-17 0,0-2-37 0,2 2-70 15,-2-1-115-15,1 1-133 0,0 1-363 0,2-1-473 16</inkml:trace>
  <inkml:trace contextRef="#ctx0" brushRef="#br0" timeOffset="347836.948">4576 11182 1 0,'-1'-1'0'0,"0"-1"85"0,-1-1 256 16,-1 1-55-16,3 1-25 0,-1 1-30 15,1-1-41-15,0 1-32 0,0-3-22 0,0 3-23 0,-1 3-27 16,1-3-24-16,0 1-26 0,0 0-16 15,-2-1-5-15,2 1 1 0,-1 0 8 0,0 1 7 16,-1-1 9-16,1 0 3 0,-1-1 2 16,1 1-7-16,-2 1-4 0,-1 1-3 0,2-1-5 15,-1 1 1-15,-3 0-3 0,4 1-4 0,-5 1-1 16,1 0-2-16,0 1 0 16,-2 2 1-16,2-1 0 0,-1 4-2 0,-5 0-2 0,1 2 2 0,0-1-5 15,-4 0 2-15,3 1-1 0,-2 0-2 16,2-1 0-16,-1 1-1 0,1 1-1 0,2 0-1 15,0-1 1-15,-1 3-3 0,1-4-2 16,1 2 2-16,-1 0-2 0,4-2-1 0,-1 0 1 0,1-3-4 16,4-2 6-16,-2 1-4 0,-1-3 1 15,4-2 1-15,0 2-5 0,1-4 2 0,-2 3-1 16,1-1 1-16,1 0-1 0,-1-2 3 0,1 0 0 16,0 0-1-16,-1 0 5 0,1-1-4 15,0 0 2-15,-2 0 3 0,2 0-3 0,2 0 4 0,-2 0-1 16,0 0 6-16,0 0 0 0,0 0 2 15,1-1-9-15,-1 1-31 0,1-1-52 0,0 0-72 16,1 1-113-16,0-1-298 0,5 0-878 16</inkml:trace>
  <inkml:trace contextRef="#ctx0" brushRef="#br0" timeOffset="348568.2236">3837 11237 1 0,'0'-1'0'16,"-5"0"224"-16,0 0 179 0,4-2-64 0,-2 2-63 15,1 0-45-15,0-2-34 0,1 3-33 0,0 0-19 16,-1-1-24-16,2 2-25 0,0-1-20 15,0 0-22-15,0 2-17 0,0-2-13 0,-1 0-2 16,1 0-3-16,0 1-4 0,0-1 2 0,-2 1-5 16,1 0-2-16,-5 2 2 0,3 0 0 0,-2 1 3 15,1 1 0-15,-2 0 0 0,1 1-4 16,-1 1 0-16,-2 1 2 0,0 0-1 0,1 1 2 16,-2 3-3-16,1-2-1 0,0 2-1 0,0-1-4 15,0-1 1-15,-1 1-1 0,2 1 0 16,0-4-2-16,-1 2-1 0,1-1-1 0,-1 0-1 15,4 0 3-15,-1 0 0 0,2-1 0 0,-3 0 0 16,2 1-2-16,1-2 0 0,0 0 0 0,0-3 1 16,0-1 3-16,2 0 0 0,0-1 2 0,0 1-1 15,-2-2 1-15,2 1-1 0,1 1-1 0,-1-3 2 16,1 3-3-16,0-2 0 0,-2-1 2 16,4 0 4-16,-2-2 1 0,0 2-3 0,0-2-10 15,0 2-22-15,1-2-26 0,-1 1-38 0,0-1-89 16,0-1-184-16,3-1-374 0,-1-1-605 15</inkml:trace>
  <inkml:trace contextRef="#ctx0" brushRef="#br0" timeOffset="349386.8521">3358 11198 1 0,'0'-1'0'0,"0"0"0"0,-1-2 9 15,1 1 276-15,0 0-40 0,-1 0-47 0,1 1-22 16,-1-2-13-16,0 2-14 0,1 1-13 0,-2-1-9 16,2 1-15-16,0 0-18 0,0 0-8 0,-1 0-6 15,1 0 0-15,0 0-3 0,0 0-3 16,0-1-3-16,0 0-4 0,0 1-2 0,0 0-4 0,0 0-10 16,0 1-7-16,0-1-3 0,0 0-6 15,0 1-1-15,0-1-3 0,0 0-5 0,-1 0-3 16,1 0-8-16,0-1-5 0,-2 2-3 0,2-1-4 15,-1 1-1-15,0 2-6 0,-3-2-1 16,1 0-1-16,1 0 0 0,0 0 6 0,-2 2-1 16,2-1 1-16,-1 2-3 0,0 1 0 0,0 0 4 15,0 1 2-15,0 2 2 0,-4 0-3 0,4 1 0 16,-4 0-2-16,3 0 1 0,-2 2 4 0,0-1-4 16,-1-1 3-16,1 2-3 15,0-2-2-15,-1 1 3 0,0-1 0 0,2 1 2 16,-2 1-1-16,4-2 1 0,-4 0-2 0,4 1 0 15,-5-4 3-15,2 4-2 0,2-4 2 0,0 2-2 16,-2 2-4-16,4-3 4 0,-2-1 0 0,0 2 1 16,1-3 0-16,0 1-2 0,1 0-3 0,0 0 0 15,-1-3 3-15,2 0 0 0,-1 0 2 0,1-2-2 16,0 1-3-16,1-2 3 0,-2 1 0 16,2-1 4-16,0 1 3 0,0-1-4 0,0 0 1 15,0 0 0-15,0-1 4 0,0 1 3 0,0 0 2 16,0 0 0-16,0 0-3 0,0 0 5 15,0 0-1-15,0 0 5 0,0 0 1 16,0-1-5-16,2 1-4 0,-2 0-3 0,0 0-3 0,0-1-4 16,1 1-3-16,-1-1-13 0,1 1-21 0,1-1-17 15,0 0-21-15,3-1-46 0,2 1-89 0,4-3-204 16,5-1-461-16,1 1-307 0</inkml:trace>
  <inkml:trace contextRef="#ctx0" brushRef="#br0" timeOffset="351247.6815">6458 10753 1 0,'0'-1'271'0,"-1"-1"149"0,0-1-55 15,1 2-53-15,-2 1-49 0,1 0-42 16,1 0-40-16,0 0-43 0,1 0-40 0,-1 0-33 16,0 0-23-16,0 0-7 0,-1 0-5 0,1 0-10 15,0 1-3-15,0-1-13 0,0 2-10 0,-3-2-5 16,3 1 1-16,-1 1 6 0,0 0 6 16,1 1 6-16,-1 3-3 0,-1 0 3 0,-1 0 2 0,0-1 3 15,2 1 6-15,-4 2-6 0,1 1-1 0,2-1-2 16,-2 0-1-16,-1 1 2 0,3-1 0 15,-4 2 0-15,3-2 0 0,0 3-4 16,-2-2 1-16,3 1-2 0,0 0 1 16,-5 0-2-16,6 0 1 0,-1-1-4 0,-1-2 0 0,0 2 5 15,1-2-1-15,1-1 4 0,0 0-5 0,-2-2 2 16,1 1-1-16,1-1 0 0,1-1 7 0,-1-2-6 16,1 0-2-16,-1 1-2 0,1-2-3 15,0 1 7-15,0-1 4 0,0 0 2 0,0-1 1 16,0 2 3-16,0-2 5 0,0 1 7 0,0 0 12 15,0 0 3-15,0 0 5 0,0-2-1 16,0 2-4-16,0 0 4 0,0-1-10 0,0 0-9 0,0-2-11 16,-2-1-12-16,1-1-3 0,-4 1 1 15,4-2 3-15,-1 0-4 0,2 1-1 0,-2-4-2 16,1 3-3-16,-1-2 2 0,0-3 3 0,2 2 0 16,-2 0 0-16,2-2-3 0,0 2-2 0,-1 0 1 15,2 0 4-15,-1 1-4 0,0-3 1 16,2 2-3-16,0-2-5 0,0 4 5 0,0-2 0 15,-1-2 4-15,0 2 1 0,1 1-3 0,3-3 1 16,-2 4-3-16,-1-2 1 16,3 0 0-16,-2 0 0 0,-1-1-2 0,4 1-4 0,-4 2 3 15,6 0 0-15,-4-2 3 0,3 2 2 0,-3-3-6 0,3 3 0 16,1 1-1 0,-3-1-3-16,3 4 4 0,1-2-1 0,0-1 1 0,0 1-2 15,-3-1 2-15,4 3 5 0,1-1 0 0,-2 0 5 16,1 1-5-16,1 1-1 0,-2 0-1 0,-1-2 1 15,3 3 2-15,-3-1 0 0,-1 1-2 0,-2 0-1 16,3 1-2-16,-5 1 2 0,4 0-2 0,-4 1 4 16,3-1-5-16,-2 3-3 0,4-1-1 15,-5 1 0-15,3 0 4 0,-3 1 3 0,2 2 1 16,-1 1 0-16,-1-1 0 0,3 2 2 0,-4 0 0 16,-2 2 5-16,1-1-3 0,0 1-1 0,-2-1 1 15,1-1-3-15,-1 4 5 0,-1-4 1 16,-2 0 2-16,0-1 1 0,1 0-1 0,-4 0 1 15,2 2 0-15,0-3 3 0,-1 0-3 0,-1 2 0 16,0-4 0-16,1 2-2 0,1 0 4 0,-3-3 2 16,4 0 2-16,-4-1-2 0,1 0 0 15,3-1-2-15,-4 0-1 0,5 2 3 0,-1-2-3 16,-1 0-2-16,3-2-1 0,-1 0-1 16,0 1 4-16,1-1 5 0,1-1 5 0,1 1 2 15,-1-2 1-15,1 0-3 0,-1 1-5 0,1 1 0 16,0-3-7-16,0 1-4 0,0 0-1 0,1-1-4 15,0 1-2-15,0 0-1 0,1-2-2 0,1 1-1 16,1-1-2-16,-1-1-4 0,4 2 2 0,-3-1 1 16,5 1 2-16,-1 0 4 0,2 1 0 15,-1-3 0-15,0 4 2 0,-1-1 3 0,2 0 1 16,-1 1 2-16,0 0-2 0,1 1-3 0,0 0-1 16,0 0 0-16,-1 1 2 0,1 0 0 0,0 1 0 15,-1-1-3-15,1 1 1 0,-4 3 1 16,0-3-1-16,2 2 4 0,-4-1-3 0,4 1 0 15,-6 0 0-15,4 0 0 0,-4 1 1 0,2 0-1 16,0-2 3-16,-2 2-3 0,0 0 2 16,2 1 2-16,-1-1-1 0,-2 1 3 0,1-1-2 15,-1 2-2-15,1-2-1 0,-2 1 3 0,0-1 0 16,-2 4 1-16,1-4 1 0,0 1-3 0,0 1 2 16,-1 0 3-16,-2 0-1 0,-1-2 3 15,2 1 1-15,-3 1 0 0,-1 0 1 0,-4-2 2 16,3 2 1-16,0-1 0 0,-5-2 0 0,0 0-3 15,2-1-1-15,0 1-1 0,0 0-2 0,-1-1 3 16,-1 1-1-16,2-2-1 0,0 0-3 16,0 0-1-16,2 0 2 0,0-1 0 0,2 0 2 15,-2-1-2-15,0 0-2 0,-1 1 1 0,2 1-3 0,3-1 4 16,-3 1-1-16,0-4 0 0,4 2-1 16,-2 0-1-16,3 0 3 0,-2 0 0 0,2-1 1 15,1 1 0-15,-1-3-2 0,-2 3-2 0,4 0-1 16,-4 0 4-16,1 0-3 0,3 0 0 15,-2 0 0-15,-2-1-3 0,3 1 2 0,0 0 2 16,-5 0 1-16,4-1 1 0,-3 0-1 0,3 1-2 16,-3-1-2-16,3 1 3 0,0-2-2 15,-3 1 3-15,4 0 0 0,-1 1-4 0,-2-1 3 16,3 1 0-16,0 0 0 0,-1-1 1 0,0 0-1 16,1-1-2-16,0 2-2 0,-4 0 2 0,4 0-1 15,1 0 2-15,0-1 1 0,-2 1-5 0,0 0 4 16,1 0 0-16,1-1 1 0,-1 1 2 15,0-1-3-15,-1 0-2 0,1 1 0 0,1 0 2 16,0 0 1-16,0-1 2 0,-1-1 2 0,2 1-4 16,-3 1 1-16,3-1-4 0,0 1-28 0,3-2-77 15,-1 2-133-15,1 2-456 0,5 0-953 16</inkml:trace>
  <inkml:trace contextRef="#ctx0" brushRef="#br0" timeOffset="356080.6876">10529 13528 1 0,'1'-1'0'0,"-1"0"0"0,0-2 0 16,-1 2 0-16,1-1 0 0,0 1 0 0,0 0 0 16,0-1 0-16,0 0 0 0,0 0 0 0,0 1 0 15,0-1 0-15,0 1 0 0,0 0 0 0,-2-1 0 16,2 0 0-16,-1 1 0 0,1 0 0 15,-1 1 0-15,-1 0 0 0,2-1 68 0,-1-1 34 16,0 1 13-16,1-1 1 0,-1 1-22 0,0 0-16 16,-2-1-16-16,2 2-15 0,0-1-4 15,-1 0-6-15,2 0-2 0,-1 0 2 0,0-1 8 16,0 1 12-16,0 1 11 0,-1-1 20 0,0 1 10 16,0-3 2-16,1 3 10 0,0 0-4 15,-1 0 6-15,0 0 9 0,1-1-5 0,1-2-5 16,-2 3-14-16,1-1-7 0,1 1-6 0,0 0-6 15,0 0-4-15,0 0-13 0,0 0-11 0,0 1-14 16,0 0-8-16,0-1-9 0,0 2-5 0,0-4-2 16,0 2-6-16,0 0-2 0,0 0-5 15,0 2-6-15,0-2-1 0,0 1-2 0,0-1 4 16,0 3 2-16,0-2 5 0,0 2 1 0,0 0 2 16,0-2 1-16,0 3 1 0,0-2-1 0,0 2-1 15,0 0 0-15,0 2 0 0,0-2 1 0,0 1 2 16,0 0 1-16,0 2-3 0,0-3 1 15,1 3-2-15,-1-2 3 0,-1 3-1 0,1-2 1 16,0 3-2-16,-1 0-1 0,1 0 0 0,-1-1 1 16,0 2 0-16,1-2 0 0,0-1-3 0,0 1-2 15,0-1 1-15,0-2 0 16,0 3 1-16,1-2 1 0,-1 0-2 0,0 0-2 16,0 0 4-16,0-1-1 0,1-1 1 0,-1 2 2 15,0-1-3-15,0 2 0 0,1-3-1 0,-1 0 2 16,0 1-1-16,0-1 1 0,0 0-1 0,0 0-4 15,0-1 4-15,1 1-1 0,-1-1 2 0,0 0 4 16,0-1-4-16,-1 0 1 0,2 1-1 16,-1-2-2-16,0 0 3 0,0-1 1 0,0 2-1 15,0-2 1-15,0 1 0 16,0-2 0-16,0 1 3 0,0 0 5 0,0 0 2 0,0 0 5 0,2-2 6 16,-2 2 1-16,0 0 4 0,0 0-2 15,0 0-3-15,0 0-9 0,0 0-5 16,0 0-13-16,1-1-19 0,-1 0-26 0,2-2-51 0,-2 2-70 15,0 0-133-15,2-1-315 0,0-1-554 16</inkml:trace>
  <inkml:trace contextRef="#ctx0" brushRef="#br0" timeOffset="356880.4466">10634 13519 1 0,'0'-1'0'16,"-1"-1"0"-16,1 0 435 0,-1 0-54 0,1 1-67 15,-1-2-42-15,1 2-56 0,-1-1-9 0,-1 0-22 16,2 2-29 0,-1-1-16-16,0 0-29 0,1 1-20 0,-2 0-13 0,2 0-17 15,-1 0-7-15,0 0-9 0,1 0-6 0,0 0-4 0,-1 0-5 16,1 0-3-16,0 1-1 0,0-2 2 0,0 1-8 16,0 1-4-16,1-1-6 0,-1 0-7 15,0 1 0-15,0-1 1 0,0 0-1 0,0 0-1 16,1 0-1-16,-1 0-5 0,0 0 0 0,1 0-2 15,-1 0-6-15,0 0-5 0,2 0 1 16,-1 2 3-16,2-2 14 0,0 0 10 0,2 2 7 0,4-2 1 16,-1-2-4-16,5 0-2 0,1 1-4 0,-1 0 1 15,0 0-4-15,1-2-1 0,-2 2-2 16,-2 0-5-16,1 0 5 0,-1 0 0 16,-2-1 2-16,-1 1 1 0,-1 0-4 0,-2 0 0 0,3 1 0 15,-5-1 0-15,-1 1 1 0,0 0 1 16,-1 0-2-16,0 0-5 0,0 0 6 0,0 0-1 15,0 1 2-15,0-1 3 0,0 0-5 0,0 0-1 16,0 0-2-16,-1 0-1 0,1 0 2 16,0 0-1-16,0 0-1 0,0 1-2 0,0-1 0 15,0 1-1-15,0-1 1 0,-1 1 1 0,1-1-6 16,0 0 1-16,1 2 1 0,-1-1 2 0,0 1 5 16,1 0 2-16,-1 1 0 15,2 1-4-15,-2 2 4 0,1-3-1 0,-1 3 2 0,0 0 4 16,0 1-4-16,0 1 0 0,-1 1-1 0,1 0-1 15,-2 1 4-15,1 1 1 0,0 0-1 0,-1 1 0 16,0 0-3-16,-1-1-1 0,1 0 1 16,0 2 3-16,0-1-3 0,1 0 1 15,-1-2-2-15,1 1-2 0,-2-2 2 0,1 0 1 16,2 0 0-16,0-4-1 0,-1 1 0 0,0 0-1 0,1 1 0 16,-1-2 4-16,0-1-4 0,1-1 2 0,0 1-2 15,0-2-2-15,-1 0 3 0,1 1 0 16,0-2 1-16,0-1 1 0,0 0 1 0,0 0 1 15,0-1 3-15,0 2 5 0,0-1 2 0,1-1 4 16,-1 1 2-16,0-3 0 0,0 3 3 0,0 0-2 16,0-1-6-16,0 1-16 0,1-1-34 15,0-1-48-15,-1 1-61 0,1-2-133 0,-1 0-514 16,1-4-792-16</inkml:trace>
  <inkml:trace contextRef="#ctx0" brushRef="#br0" timeOffset="357891.3377">10780 13192 1 0,'2'-2'0'0,"-2"-2"0"0,0 1 0 0,1-1 0 0,-1 2 0 16,1 0 0-16,1-3 0 0,0 4 0 15,-2-2 0-15,0 1 147 0,1 0 50 0,-1-1-2 16,0 2 4-16,0 0-3 0,0-1-5 0,0 1 5 16,-1 0-27-16,1-1-1 0,0 1-13 0,0-3-14 15,0 3-9-15,0-1-18 0,0 0-18 0,-2 0-11 16,2 1-1-16,0 0-10 0,0-1 3 16,-1 1-3-16,0 0-6 0,0 1-4 0,0-1-7 15,1 2-6-15,0-1-7 0,-2 0-7 0,2 0-9 16,0 0-6-16,0 0-3 0,-1 1-6 15,1-1-1-15,0 0-2 0,0 0-3 0,0 0-3 16,0 1-2-16,-2-1 2 0,2 2-4 0,0-1 2 16,-1 0 1-16,-1 3-2 0,-3-1 4 0,-1 3 1 15,1-1 0-15,-3 0 1 0,3 1 1 0,-2 2-1 16,-2 0 0-16,1 3 2 0,-1-1-1 16,-2 0-1-16,2 0-1 0,-1-1-3 15,1 2 1-15,-2-1 0 0,3 0 1 0,-1 0-1 16,1-2 0-16,2-1-2 0,-3 3-1 0,1-3 2 15,1 0 1-15,1 1 0 0,-1-1 0 0,0-2-4 16,0 5 4-16,0-3-2 0,0 0 1 0,2 0 1 16,-2-1 0-16,2-2 0 0,-1 1-2 0,1-2 3 15,-1 1-2-15,3-1 2 0,-3 0 0 16,3 0 1-16,-3-1 2 0,3 0-1 0,-2-1 1 16,1 0 0-16,2-1 1 0,-2 1 3 0,1-1 3 15,2-1 4-15,0 1 0 0,-1 0 1 16,1-1-2-16,-3 0-7 0,1 1 3 15,1-3-6-15,-2 2-1 0,1-2-1 0,1 0-3 0,0 0 0 0,0 1-3 16,0 0 1-16,0 1-2 0,2-1-5 16,0 1-7-16,0-1-17 0,0-1-16 15,0 1-21-15,2 1-23 0,-1-2-35 0,2 1-50 16,0 0-71-16,1-2-130 0,2 1-285 0,2-1-422 16</inkml:trace>
  <inkml:trace contextRef="#ctx0" brushRef="#br0" timeOffset="358454.0065">10512 13182 1 0,'0'-3'0'0,"0"1"198"0,-1-4 153 15,1 3-39-15,-1 0-28 0,1 0-43 0,-1 0-24 16,0 2-33-16,1 0-23 0,0-2-16 0,0 2-21 16,0 1-16-16,1-1-15 0,-1 0-13 0,1 1-11 15,-1-1-7-15,1 1-9 0,-1 1-8 0,1-1-8 16,-1 0-8-16,0 0-7 0,0-1-4 16,0 2-5-16,3-1-2 0,-2 0-1 0,4 1-2 15,-3-1 1-15,4 1 0 0,-2 0 1 0,2 2 3 16,1-1 2-16,0 1 2 0,2 0 2 0,0 1 3 15,2 0-1-15,1 0 1 0,-2-1 1 0,4 1-3 16,0 1 1-16,-1-1-5 0,0 3-2 16,2-1-3-16,-3 0 0 0,1 0-1 0,3 1-1 15,-3-2 2-15,0 2 1 0,2-1 2 0,0 2 1 16,-1-2-3-16,2 1 0 0,-2 0-4 16,0-2-3-16,-1 2 1 0,-1-1-1 0,0 1 1 15,-3-2-3-15,-2 0 1 0,1 1 0 0,0 0-2 16,-1-3 2-16,-3 2-3 0,3-2 0 0,-1-2 1 15,0 3-1-15,-2-1 3 0,1 1-2 16,-2-2 3-16,0 0 0 0,0-1 0 0,-1-1 0 16,0 1-3-16,-1 0 3 0,-1-1-6 0,0 0 4 15,0 0 0-15,0 0 0 0,0 0 7 0,0 0 1 16,0 0 5-16,0 0 4 0,0-1 2 16,0 1 2-16,0 0-2 0,0 0 2 0,0 0-2 15,-1 0 0-15,1-1 0 0,0 1-6 0,0 0 1 16,0-1-7-16,0 1-6 0,0 0-19 0,0 0-55 15,0 0-92-15,1 0-170 0,1 2-716 0,2 1-640 16</inkml:trace>
  <inkml:trace contextRef="#ctx0" brushRef="#br0" timeOffset="374356.0685">3135 12484 1 0,'0'0'0'0,"0"0"0"0,-1-1 0 0,1 1 0 16,0-3 0-16,0 3 0 0,0 0 0 15,0 0 0-15,0-1 0 0,-1 1 0 0,1-1 0 16,0 1 0-16,-2 0 0 0,2-1 0 0,0 0 0 15,0 1 0-15,-1-1 30 0,1 1 62 0,0 0-7 16,-2-2-15-16,2 2-23 0,0 0-24 16,0 0-11-16,0 0-13 0,0 0-9 0,0 0-8 15,-1 0-5-15,1 0-5 0,0 0 0 0,0 0 4 16,0 0 5-16,0 0 7 0,0 0 4 0,-3 0 5 16,3 0 6-16,0 0 5 0,0 0 7 0,0 0 4 15,0 0 6-15,0 0 3 0,0 0 1 16,0 0-2-16,-1 0-9 0,1 0-1 0,-1 0-4 15,1 0 3-15,-1-1 11 0,1 1 1 0,0 0 2 16,0 0-3-16,-1 0-3 0,1 0-1 0,-2 0 2 16,2 0 3-16,0 0 2 0,-1 0 1 15,1 0 2-15,0 0 5 0,0 0 10 0,0 0 6 16,0 0 4-16,0 0 0 0,0 0-10 0,-1 0-4 16,1 0-6-16,0 0 3 0,0 1 6 15,0-1 9-15,0 0 12 0,0 0 13 0,0-1 17 16,0 1 11-16,0 0 5 0,0 0-2 0,0 1-18 15,0-2-20-15,0 1-16 0,0 0-11 0,0-1-9 16,-2 1-1-16,2 0-7 0,0 0-10 16,0 0-1-16,0 0-4 0,0 0-1 0,0 0 2 15,0 1-3-15,0-1-2 0,2 0-1 0,-2 0-2 16,0 0-2-16,0 0 4 0,0 0-1 0,0 1-2 16,0-1 5-16,0 0-3 0,0 0 1 0,0 0 0 15,0 0-2-15,-2 0 1 0,2 0-2 0,2 0-1 16,-2 0 0-16,0 2-1 0,0-2 0 15,0 0-2-15,0 0 4 0,0 0-5 0,0 0 1 16,0 0 1-16,0 0-4 0,0 0 4 0,0 0-1 16,0 0-2-16,0 0 2 0,0 0 0 15,0 0 0-15,0 0-2 0,0 0 4 0,0 0-5 16,0 0 0-16,0 0 1 0,0 1-5 0,0-1 5 16,0 0 0-16,0 0 0 0,0-1 4 0,0 1-2 15,0 0 0-15,0 0-1 0,0 0 2 16,0 0-2-16,-2 0-1 0,2 0-1 0,0 1-6 15,0-1 3-15,0 0-4 0,0 0-4 0,0-1-5 16,0 1-15-16,0 1-13 0,0 0-68 0,-1 1-112 16,0 3-154-16,0-2-323 0,0 1-272 15</inkml:trace>
  <inkml:trace contextRef="#ctx0" brushRef="#br0" timeOffset="380888.0721">3070 12525 1 0,'1'0'0'0,"-1"-2"0"0,0 2 0 15,0 0 0-15,0 0 0 0,0 0 0 16,-1 0 0-16,1 0 0 0,0 0 0 0,0 0 0 16,0 0 0-16,0 0 0 0,0-1 0 0,-1 1 0 15,1-1 0-15,0 1 0 0,0 0 0 0,0-1 0 16,-2 0 0-16,2 1 0 0,0-2 0 16,0 2 0-16,-1 0 0 0,1 0 0 0,0 0 0 15,0 0 0-15,0 0 0 0,0 0 0 0,0 0 0 16,0 0 0-16,0 0 0 0,0 0 0 15,0 0 19-15,0 2 33 0,0-2 6 0,0 0 4 16,0 0 0-16,0-2-4 0,0 2-6 0,0 2-4 16,0-2-3-16,0 1-2 0,0-1 3 0,0 0 1 15,0 0 4-15,0 0 3 0,0 0-2 16,0 0-2-16,0 1-4 0,0-2-6 0,0 1-4 0,0 0-5 16,0 0-2-16,0 0-4 0,0 0-1 0,0 0 0 15,0 0-2-15,0 1 2 0,0-1 4 16,0 0 1-16,0 0 3 0,0-1-1 0,0 1-4 15,0 0-9-15,0 0-5 0,0 1-8 16,0-1-8-16,0 0-9 0,0 0-15 0,0 0-14 16,0 0-18-16,0 1-7 0,0-1 15 0,0 1 15 15,1 1 18-15,-1 0-19 0,0 1-81 0,2 0-124 16,-1 1-166-16,1-1 243 0,-1 1 165 16</inkml:trace>
  <inkml:trace contextRef="#ctx0" brushRef="#br0" timeOffset="391641.9349">3182 12507 1 0,'0'0'0'0,"0"-1"0"0,0-1 0 0,0 2 0 16,0-1 0-16,0 1 0 0,0 0 0 0,0-2 0 16,-1 2 0-16,1-1 0 0,0 1 0 15,0 0 0-15,0-2 0 0,0 2 0 0,0-1 0 16,-2 1 0-16,2 0 0 0,0 0 8 0,0-1 52 16,0 1-5-16,0 0-13 0,0-2-14 0,0 2-3 15,-1 0-4-15,1 0 6 0,0 0 1 0,0 0-4 16,0 0 0-16,-1-1 2 0,1 2 5 0,0-1 8 15,0 0 8-15,0 0 1 0,0-1 2 16,0 1 4-16,-2 0 6 0,2 0 8 0,0 0 1 16,0 0-2-16,0 0-6 0,0 0-6 0,0 0-2 15,0 0-6-15,0 0-8 0,0 0-8 0,0-1-11 16,0 1-6-16,0 1-5 0,0-1-5 16,0 0 0-16,-2 0-3 0,2 0 1 0,2 0 0 15,-2 0 4-15,0 0 5 0,0 0 7 0,0 0 8 16,0 0 7-16,0 0 9 0,0 0 9 15,0 0 7-15,0 1 8 0,0-1-1 0,0 0-3 16,0 0-5-16,0 0-6 0,0 0-6 0,0 0-8 16,0 0-7-16,0 0-13 0,0 2-6 0,0-2-6 15,0 0-5-15,0 0 0 0,0 0 0 16,0 0 0-16,0 0 2 0,0 0 2 0,0 1 1 16,0-1 0-16,2 0 1 0,-2 0-4 0,0-1-1 15,0 1 0-15,0 0-4 0,0 1 2 0,0-1-2 16,0 0-1-16,0 0 0 0,0-1 0 15,0 2 0-15,0-1 0 0,0 0-1 0,0 0 0 16,1 0-2-16,-1 0-1 0,0 0 0 0,0 0 7 16,1 0 4-16,-1 1 7 0,2 1 3 0,0-2 0 15,0 1-1-15,0-1 0 0,2 2 0 0,-2-1-2 16,0-1-1-16,-1 2 0 0,4-2 0 16,-2 1 3-16,0 1 1 0,1-2 2 0,-1 1 0 15,3 0 1-15,-2 0-1 0,-2-1 0 0,2 0-3 16,0 0-1-16,0 0-1 0,0 0 0 0,0 2 0 15,2-2 1-15,-2 0 0 0,2 1-1 16,-2-1 1-16,2 0-3 0,-2 1 2 0,4-1-3 16,-3 0 0-16,1 0 0 0,-2 0-3 0,2 1-1 15,-2-1-2-15,2 2 2 16,-2-2 0-16,1 0 1 0,0 0 1 0,1 0 0 16,-1 1 1-16,3-1-2 0,-2 0 2 0,-2 0-1 15,3 0 0-15,-2 0 1 0,2 0-3 0,0 0 1 16,-1 0-3-16,0 0 2 0,-2 0 1 0,3 0-2 15,-2 0 4-15,1 0-5 0,-2 0 1 0,4 0 2 16,-3 0-6-16,-1 0 3 0,3 0-1 0,-1 1 2 16,1-1 3-16,2 0 2 0,-1 0-1 15,-1 0-1-15,1-1 1 0,1 1-3 0,-1 0 1 16,2 0 0-16,-1 0-1 0,-1-1 0 0,0 1 0 16,1-2-1-16,3 2-1 0,-3 0 2 0,1-1 0 15,1 1-1-15,0-1 4 0,1 1-4 16,-1-1 0-16,-1 1 1 0,3-2-3 0,-3 2 2 15,1 0-1-15,0 0-2 0,-1 0 3 0,-1 0-1 16,-2 0 0-16,0 0 1 0,0 0 1 16,0 0-3-16,-2 0 0 0,3 0 2 0,-3 0-4 15,1 0 4-15,2 0-2 0,1-1 0 0,1 1 2 16,-3 0-2-16,2 0 2 0,1-1 0 0,0 1 0 16,-1-1 0-16,2 1-1 0,-1 0 1 15,0 0-2-15,2 0 0 0,-1-2 0 0,1 2 0 16,2 0 1-16,-4-1 0 0,0 1 0 0,2 0 0 15,-2 0 1-15,1 0-1 0,-1 0-1 0,0 0 1 16,0 1-2-16,0-1 2 0,0 0-1 0,1 0-1 16,0 0 3-16,0 0-1 0,0 0-2 0,-2 0 3 15,1 0-2-15,1 2 0 0,-1-2 0 16,3 0 2-16,-1 1-2 0,-1-1 2 0,1 0 0 16,1 0-2-16,0 1 4 0,-1-1-2 0,1 0-1 15,-3 1 2-15,1-1-5 16,-1 0 4-16,1 2 0 0,0-2 1 0,-1 0 0 0,-1 0 1 0,3 0 0 15,-3 0-2-15,0 0 5 0,2 0-3 16,-2-2 0-16,1 2 3 0,1 0-4 0,-1 0 2 16,1 0-3-16,1 0 1 0,0 0-2 15,0 0 2-15,1 0-1 0,-1 0-2 0,3 0 5 16,-1 0-4-16,-1 2 0 0,1-2 2 0,0 1-4 16,-3 0 2-16,0-1-2 0,3 0 1 15,-2 1 1-15,1-1 1 0,-2 2 1 0,2-2-2 0,-1 0 3 16,-1 0-2-16,2 0 0 0,-1 0 2 0,1 1-5 15,0-1 2-15,1 0 1 0,-1 0-1 16,0-1 3-16,1 1-2 0,-3 0 2 0,0 0-3 16,1 0 5-16,1 0-4 0,-3 0 0 0,2 0 0 15,-1 0-5-15,1 0 4 0,-2 0 3 16,0 0-3-16,1-2 5 0,0 2-3 0,0 2-1 16,2-2 0-16,1 0-1 0,-2 0 0 0,0 0-1 15,6 0 3-15,-7 1-4 0,4-1 3 0,1 0 0 16,-1-1 0-16,1 1 4 15,3-2-2-15,-3 2 0 0,1 0 0 0,0 0 0 0,-1 0-2 16,-1-1-2-16,4 1 3 0,-3 0-4 0,1-1 3 16,1 1 1-16,3-1-1 0,-1-1 4 15,1 2-3-15,-1 0 0 0,1 0 2 0,-2 0-4 16,1-1 0-16,0 1 0 0,-1-1 1 0,0 1-2 16,1 0 2-16,-3 0-1 0,3 0-1 15,-1 0 0-15,0 0 1 0,1 0 2 0,-3 0 0 16,2 0 0-16,-1 0-1 0,2-1-2 0,0 1 3 0,-2-2 0 15,3 1 1-15,-1 1 1 0,0-2-4 16,0 2 5-16,1 0-4 0,-1-1 0 0,0 1 1 16,1 0-5-16,-1-2 5 0,0 1-2 0,1 1 0 15,-1 0 2-15,0-2-1 0,1 1 1 0,-1 1-2 16,0-1 3-16,3 1-3 0,-3-2 0 16,1 1 2-16,-1 1-3 0,-1 0 1 0,0 0 0 15,-1-1-1-15,2 0 4 0,-2 1-2 0,0 0 0 16,1 0-1-16,0 1 1 0,1-1 0 15,1 0-1-15,-1 0 2 0,1 0-5 0,0 0 3 0,3-1-1 16,-2 1 0-16,1-1 3 0,-2 1-2 16,1 1 1-16,1-1-1 0,2 1 2 0,-3-1-2 15,0 0 0-15,1 0 3 0,2 0-6 16,-3 0 6-16,0 0-1 0,3 0 1 0,-4-1 3 16,2 1-1-16,-3 0 1 0,5-1 1 0,1 2-3 15,-1-2 1-15,1 1-2 0,-2 0 2 0,1-1-2 16,-2-1 1-16,4 1 2 0,-4 1-3 15,3-1 3-15,-2 0-1 0,1 0-1 0,1 1-1 0,-3 0 0 16,3 0-2-16,-3 0 1 16,3 0 1-16,-3-3-3 0,-3 3 3 0,2-1 0 0,-1 1-2 15,3-1 7-15,-4 1-5 0,4 0-1 0,-4 0 2 16,1 1-4-16,-2-1 3 0,2 0-1 16,-6 0 0-16,3-1 0 0,1 1 1 0,-2-1-1 15,-1 1 0-15,2 0 1 0,0 0-1 0,-3 0 0 16,4 0 0-16,-1 1-4 0,1-1 2 0,1 0 1 15,-5-1-1-15,4 0 3 0,-1 0-2 16,1 1 1-16,-3 0-1 0,3 0 1 0,1 0-1 16,-2 0-1-16,2 0 2 0,-2 0-4 0,-1 0 2 15,3-2-1-15,-2 2 1 0,3-1 2 16,0 1-1-16,0 0 1 0,-1 0 1 0,2 0 0 16,-3 0 0-16,2 0-1 0,-1 0 0 0,4 0-3 15,-4 0 2-15,2 0-1 0,-1 0 0 0,1-1 2 16,-1 1 1-16,0 0-1 0,-1 0 0 0,2 0-2 15,-1 0 0-15,2 0 0 0,-1 0 1 16,1 0-2-16,-2 0 2 0,6 0-1 0,-3 0-1 0,-1-2 4 16,2 2-2-16,-3-1 1 0,1 1 0 15,2 0-3-15,-1 0 2 0,-3 0-2 0,4-1 3 16,-1 1-2-16,-2-1 0 0,0 1 1 16,2-1-2-16,-1 0 2 0,-1 1-1 0,-1 0 2 15,1-2-3-15,2 4 1 0,-5-2 0 0,4 0-3 16,-3 0 4-16,1-3-2 0,-3 3 0 0,1-1 3 15,-3 1-3-15,3-1 2 0,-2 1 0 16,-3-2 0-16,2 0 0 0,-3 4-2 0,-1-4 1 16,3 2-1-16,-2 0 1 0,0-1 1 0,-1 0-1 15,2 1 1-15,-1 0-1 0,-1 0 0 0,5-1 0 16,-4 1-1-16,2 0 2 0,0 1-2 16,-2-1 1-16,1-1-1 0,0 1 0 0,-2-1 2 15,3 1-2-15,-1 0 2 0,0 0-3 0,1 0 1 16,-2 0 1-16,4 0-1 0,-5 0 2 0,7 1-2 15,-6-1 0-15,6 0 1 0,-2 0-1 0,-2-1 2 16,3 1-1-16,0 0 1 0,-3 0-1 0,2 1-1 16,-4-1 2-16,4-1-3 0,-5 1 2 15,0 0-1-15,3-1 0 0,-2 1 0 0,-2 0 0 16,2-2 3-16,3 2-3 0,-4 0 2 0,2 0-2 16,1 2 0-16,-3-2 0 0,-1 0-1 15,5 1 4-15,-5-2-3 0,1 1 0 0,0 0 2 16,0 0-4-16,1 0 4 0,-2 0 0 0,1 0 0 15,0 0-2-15,1 1 0 0,1-1 0 0,-2 0-1 16,-1 1 3-16,0-1-1 0,2 0-1 16,-3 0 1-16,3 0-2 0,-3 0 2 0,2 0 1 15,-2 0 0-15,-1 0 0 0,0 1-2 0,2-1 0 16,-4 0 0-16,1 0 2 0,2-1 2 16,0 1-4-16,-2 0 1 0,0 0-1 0,0 0 0 15,1 0 1-15,-1 0 0 0,2 0 1 0,-1 1-4 16,0-1 2-16,-1 0 0 0,2 1 0 0,-2-2 2 15,1 1-2-15,2 0 0 0,2 0-1 0,-2 1 0 16,1-1 1-16,-1 1 1 0,1-1 1 0,2 2-2 16,-2 0 0-16,1-2 1 0,0 0 0 15,2-2 2-15,-2 2-1 0,3 0-2 0,-3 0-1 16,2 2-2-16,-2-1 3 0,0-1 0 16,-1 0 2-16,4 1 0 0,-3-1-2 0,3 0-2 0,-1 0 2 15,-2-1 3-15,2 2-2 0,-2-1 1 16,1 0-1-16,2 0-4 0,-2 1 4 0,-1-1-1 15,-1 0 2-15,0 2 1 0,-2-2-2 0,0 0-1 16,0 0 0-16,-1-2 1 0,-2 2 0 0,-1 0 2 16,2-1-3-16,-1 2-1 15,0-2 1-15,-1 1 0 0,1 0 3 0,-3 0 0 0,2 0-2 16,-2-1 0-16,0 1-3 0,1-1 3 16,-1 1 0-16,3 0 0 0,-3 0 1 0,1 1-7 15,-1-1 5-15,1 0-1 0,0 0 2 0,1 0 3 16,-1 0-3-16,1 0-1 0,-1 0 0 0,0-1-1 0,-1 1 2 15,2 0 1-15,-2 0-1 0,2 0-4 16,-1 0 3-16,2 0-1 0,0 1 2 0,-1-1 4 16,0 0-5-16,1 0-1 0,-3 0 0 15,5 0-2-15,-1 0 4 0,-4 0 1 0,3 0-1 0,-1 1-2 16,1-1 1-16,0 0-2 0,0 0 3 16,-1 0 4-16,3 0-4 0,-2 0 0 15,-2 0-3-15,2 1-2 0,-1-1 4 0,0 0 0 0,-1 0 2 16,0 2 0-16,0-2-2 15,1 0 0-15,2 0 0 0,-3 0 3 0,1 0-2 0,-1 0-1 16,0 1 0-16,-1-1-6 0,2 0 6 16,-2 0 0-16,1 0 2 0,-2 0 0 0,1 0-2 15,2 0-1-15,-3 1 0 0,1-1 5 0,0 0-4 16,1 0 2-16,-2 0-3 0,1 0-6 0,0 0 7 16,1 0 0-16,-1 0 2 0,1 0 3 0,2 0-5 15,-2 0 1-15,1 0-1 0,-1 0 0 16,2 0 1-16,-1 0-1 0,1 0 0 0,0 0-4 15,0 1 3-15,0-1 1 0,0 0 2 0,0 0 3 16,0 0-4-16,0 0-2 0,-1 0 0 16,0 0 0-16,1 0 2 0,0 0 0 0,-1 0-1 15,1 1-4-15,-2-1 3 0,0 0 1 0,0 0 2 0,2 0 5 16,-2 0-7-16,-1 0 0 0,0 0-2 16,2 0-2-16,-3 0 5 0,2 0 1 0,-2 0-1 15,1 0-3-15,0 0 1 0,-2 0 0 0,2 0 2 16,0 0 3-16,-2 0-3 0,0 0-1 15,2 0-2-15,2 1-1 0,-4-1 4 16,3 0-1-16,-1 0 2 0,1 0-5 0,-1 0 3 0,1 0-2 16,1 2 2-16,1-2 8 0,-2 0-8 15,1 0 1-15,0 0-1 0,0 0-6 0,-1 0 6 16,0 0 0-16,1 0 2 0,0 0 0 0,0 0-2 16,1 0-2-16,-3 0 1 0,3 1 4 0,-2-1-2 15,2 0 1-15,1 0-4 0,-2 1-1 16,0-1 3-16,-1 0 0 0,1 0 2 0,2 0 2 15,-3 0-4-15,1 0-2 0,-1 0 2 0,1 2 3 16,1-4-2-16,-1 2 1 0,1 0-3 0,-2 0-6 16,3 0 7-16,0 0 0 0,-1 0 1 0,-1 0 2 15,3 2-3-15,0-2 0 0,-1 1 0 16,0 0 0-16,-2-1 1 0,2 1 0 0,-1-1-2 16,-1 0-4-16,0 0 6 0,0 0-2 0,0 0 3 15,0 0 2-15,-2 0-4 0,2 0-1 16,0 1 0-16,0-1 1 0,-2 1 0 0,-1-1 1 0,1 0 0 15,0-1-4-15,1 2 3 0,-1-1-1 16,1 0 1-16,-1 0 6 0,0 0-6 0,1 0 0 16,-2 0 0-16,3 3-2 0,-2-3 2 0,3 0 1 15,-1 0 0-15,1-3-3 0,1 6 3 16,1-3-2-16,-1 0 2 0,-1 0 2 0,2 0-2 16,2 0-1-16,-2 0-3 0,1 1 1 0,-1-1 2 15,2 0 1-15,-3 1 0 0,2-2-2 0,-1 1 2 16,1 1-3-16,0-1 4 0,-1 0-1 15,-2 1-1-15,1-1 1 0,-1 0-3 0,0 1 0 16,0-1 4-16,-1 0-1 0,-1 0 1 0,1-1-1 16,-2 1-2-16,1 0-1 0,0 0 2 0,-1 1 3 15,-1-1-3-15,1 0 1 0,2 0-3 16,-1 0-1-16,1 2 4 0,0-2-1 0,0 1 2 16,2-2 0-16,-3 1-2 0,2 0-2 0,-1 1 2 15,0 0 1-15,1 0 0 0,0-1 0 16,-2 0-2-16,1 0-2 0,-1 0 4 0,1 0-2 15,-1 0 4-15,0 0-2 0,-1 0 0 0,2 0-2 16,-2 0 0-16,1 1 2 0,0-1-1 16,-2 0 2-16,2 0-2 0,-1-1-3 0,1 2 3 15,-2-1 0-15,2 0 1 0,1 0 2 0,-1-1-3 16,0 1 0-16,1 0-1 0,-1 1 2 0,4-1-3 16,-3 0 2-16,3 0 0 0,-2 0-3 0,2 1 4 15,0-1-1-15,-2 0 1 0,3 2 1 0,-1-2-2 16,-2 0 0-16,2 0-1 0,0 0 2 0,1 0 0 15,-3 0 0-15,-1 0 0 0,2-2-2 16,-1 4 2-16,1-4-2 0,-3 2 2 0,1 2 2 16,0-4-3-16,-1 2 0 0,0 2-1 0,1-2-1 15,-2 0 2-15,4 0 0 0,-5 0 2 16,0-2-2-16,-1 4 0 0,0-2-2 0,-1 0 2 16,-1 0 3-16,1 0-3 0,0 0 0 0,2 0-1 15,-2 0-1-15,2 0 3 0,-1 1 0 16,1-1 1-16,0-1-4 0,1 1 3 0,0-2-2 15,1 2 1-15,-2 2 1 0,1-2-1 0,-1 0 2 16,2 0-3-16,-1 0-1 0,-1 0 2 16,1 1-2-16,0-1 3 0,-2 1 1 0,2-1-1 0,-2 0 0 15,1 0-1-15,-1 0 0 0,1 0 0 16,-1 0 1-16,0 0-2 0,0-1-1 0,0 2 3 16,1-1-2-16,-1 0 3 0,0-1 0 0,0 1-2 15,1 0 0-15,1 0 0 0,-2 1 0 0,0-1-1 16,2 0 2-16,0 0-2 0,0 0-1 0,-2 0 3 15,2 0-1-15,-3 0 1 0,3 0 1 16,0 0-2-16,-1 0 0 0,2 0-1 0,0 2 1 16,0-2 0-16,-1 0 0 0,2 0 0 0,-2 0-2 15,1 0 2-15,-1 0 0 0,2 0 0 0,-1 0 3 16,-3 0-2-16,1 0-1 0,-1 0 0 16,1 0 2-16,-3 0-2 0,1 0 1 0,0 0 0 15,2 0-2-15,-3 0 2 0,1 0 1 0,-1 0-1 16,1 0 1-16,1 0-2 0,-2 0-1 15,3 0 0-15,-2 0 1 0,2 0 0 0,0 0 1 16,-2 0 0-16,1 0-3 0,2 0 3 0,0 0-1 16,1 0 1-16,0 0 1 0,2-2-2 0,-1 2-1 15,1 0 0-15,-2 0 0 0,0 2 0 0,-1-2 3 16,2 0 0-16,-4-2-4 0,2 2 4 16,1 0-2-16,-3 0 1 0,1 0 2 0,-1 0-2 15,1 0-2-15,-3-1 2 0,0 1-2 0,0 1 4 16,0-1 1-16,0 0 1 0,0-1 1 0,0 1 2 15,0 0 1-15,0 0-1 0,0 1 3 16,0-2-4-16,0 1 2 0,0 0-2 0,0 0-3 16,0 1 1-16,0-1-2 0,0 0 3 0,0 0-4 15,0 0 0-15,0 0-1 0,0-1-2 0,0 2 4 16,0-2-4-16,0 1 2 0,0 0 0 16,0 0 0-16,0 1 1 0,0-1-2 0,0 0 3 15,0 0-3-15,0-1 2 0,0 1-2 0,0 0-1 16,0 1 2-16,0-1-4 0,0 0 3 0,0 0 0 15,0-1-2-15,0 2 2 0,0-1 0 16,0 0 0-16,0 0 0 0,1-1 0 0,-1 1-2 16,2 0 0-16,1 0 1 0,-1 0-2 0,1-1 1 15,-1 1 0-15,2-2-1 0,0 4 4 0,-3-2 0 16,3 0 0-16,0 0 0 0,0-2 0 16,0 2-3-16,-1 0-1 0,-1 0 3 0,2 2-3 15,-1-2 2-15,-2 0 1 0,1 0-2 0,-1 0 2 16,1 0 0-16,-1 0 0 0,0 0 0 0,1-2 1 15,-2 4-2-15,0-2-1 0,1 1 2 0,-1 0-1 16,0-2 2-16,0 1 1 0,0 0-4 16,0-1 4-16,0 2-2 0,0-1 0 0,0 0 4 15,0 0-4-15,-1 0 1 0,1 0-1 0,0 0 1 16,0 1-1-16,0-2 5 0,0 1 1 0,0-1-2 16,0-1 4-16,-2 2 0 0,2 2 0 15,0-2 5-15,0 0-4 0,0 0 2 0,-1 0-1 16,1 0-1-16,0 0-3 0,0 0 0 0,0 0-1 15,-1 0-2-15,1-2 2 0,0 2-2 16,0 0-3-16,0 2 2 0,0-2-4 0,0 0-2 16,-2 0 0-16,2-2-3 0,0 4-3 0,0-2-8 15,0 0-12-15,-1 0-25 0,1-2-29 0,-1 1-46 16,-1 0-91-16,-6 1-240 0,-3 0-515 16,-4-2-444-16</inkml:trace>
  <inkml:trace contextRef="#ctx0" brushRef="#br0" timeOffset="400605.3599">3695 12898 1 0,'0'0'0'15,"0"0"0"-15,0-1 0 0,0 1 0 16,0 0 0-16,0 0 0 0,0 1 0 0,0-1 0 16,0 0 0-16,0 0 0 0,0-1 0 0,0 1 0 15,0 0 0-15,0 0 0 0,0 0 0 16,0 0 0-16,-2 0 0 0,2-1 0 0,0 1 0 15,0 0 0-15,0 0 0 0,0 0 0 0,0-1 0 16,0 1 25-16,0 0 3 0,0 0-4 0,0 0-9 16,0 0-2-16,0 0-4 0,0 0-9 0,0 1 0 15,0-1-7-15,0 0-5 0,0 0-1 0,0 0-2 16,0 0 1-16,0 0 1 0,0 0 6 16,0 1 5-16,0-2 7 0,0 1 8 0,0 0 4 15,0 0 9-15,2 0 5 0,-2 0 5 0,0 0 3 16,0-1-4-16,-2 1-7 0,4 0-8 0,-2 0-7 15,0 0-5-15,0 0 1 0,0 0 6 16,0 0 3-16,0 0 11 0,0 0 0 0,0 0 2 16,0 0 3-16,0 0-3 0,0 0 1 0,0 0-2 15,0 0-3-15,0 1-2 0,0-1-1 16,0 0 1-16,0 0 2 0,0 0 3 0,1 0 3 16,-1 0 0-16,0 0 1 0,0 0-1 0,0 0-3 15,0 0-4-15,0 0-7 0,0 1-6 0,0-1-8 16,0 0-8-16,0 0-9 0,0 0 6 15,1 0 5-15,1 0 8 0,-1 0 10 0,1 1-5 16,-1-1 0-16,2 2-3 0,0-2-1 0,1 1 2 16,-2 0 2-16,0 0 3 0,2 0 0 0,0-1 2 15,-1 1-4-15,2 1-3 0,-3-1 2 0,2 0-3 16,0 1 6-16,-3-1 4 0,3 1 5 16,0-1 6-16,0 0 6 0,0 0 4 0,1-1 1 15,0 0 2-15,1 1-3 0,0-1-2 0,-1 0 1 16,2 0-6-16,0 0 0 0,0 0-5 0,2 0-3 15,-2-1 1-15,1 1-6 0,-1 0-2 16,-1 0-4-16,2 0-2 0,-3 0-1 0,3 0-1 16,-1 0 1-16,-2 0-6 0,2 0 3 0,-2 0-1 15,4 0-1-15,-3 1 2 0,-1-1-2 0,1 0-2 16,2 1 0-16,-1-1 0 0,2 0-1 16,-1 2 1-16,0-2 2 0,2 1-2 0,-1-1 5 15,1 0-2-15,0 0 2 0,-1-1 5 0,-1 1-4 16,5 0 4-16,-3 0 0 0,-1 0-4 0,2 0 3 15,-4 0-4-15,3-2 2 0,0 2 0 16,-1-1 0-16,0 1 2 0,1-1-2 0,1 1 4 16,-1-1-6-16,2 0-3 0,-2 0 1 0,-1-1-6 15,0 2 2-15,-1-1-1 0,-2 1-1 16,2 0 0-16,-2 0 1 0,0 0 2 0,2 0-1 16,-3-2 3-16,0 2-3 0,1 0-2 0,-1 0 1 15,2 2-6-15,-3-2 4 0,2 1 0 16,-2-1 1-16,2 0 2 0,2 2-1 0,-3-2 1 15,4 1 1-15,-2-1 2 0,0 1-1 0,1-1-1 16,1 0 1-16,1 0-5 0,1 0 6 0,-2 0-1 16,1-1-1-16,1 1 2 0,-1-1-1 0,0-1 1 15,1 1-3-15,-2 1 4 0,1-2-5 0,-1 1-1 16,0 1 1-16,0 0-4 0,1-1 1 16,-3 1 2-16,0 0-2 0,-2 0 4 0,0 0-2 15,2 0 0-15,-2 0-1 0,0 1 1 0,-1-1-3 16,-1 0 0-16,1 1 1 0,-1 1-3 0,0-2 4 15,2 1-1-15,-2 1 0 0,2-2 3 16,-1 0-1-16,1 1 1 0,0-1 0 0,2 1-1 16,0-1 0-16,3 0-1 0,4 0 0 0,-1-1-1 15,2 1 1-15,3 0 0 0,1-1 0 0,0 1 4 16,2-2-3-16,0 2 0 0,-2 0 0 16,1 0-3-16,1 0 0 0,-4 0 1 0,2 0 3 15,-4 2-3-15,4-2 5 0,-7 0-1 0,3 0-3 16,0 0 4-16,-4 0-2 0,0 0-2 15,-1 0 2-15,2 1-3 0,-3-1 1 0,0 0 0 16,0 1 0-16,-2-1 1 0,-1 0-1 0,1 0 0 16,-1 0-1-16,0 0 3 0,0 1-1 0,0-1-2 15,1 1 2-15,1 0-3 0,-1 1 2 0,0-2 0 16,1 0 0-16,3 0 0 0,0 0 2 0,2 0 1 16,0 0 0-16,1 0 2 0,2 0-3 15,-1 0 2-15,4-2-1 0,-3 2-4 0,5-1 2 16,-1 1 1-16,1-1 0 0,1 0 4 0,-3 0-4 15,-1 1 1-15,3-1-3 0,-5 1 2 0,3 0 0 16,1 1-2-16,-5-1 2 0,2 1-3 16,1-1 2-16,-4 0 1 0,3 0-1 0,-1-1 3 15,-1 1 0-15,1-1 0 0,-2 1-1 0,0 0 1 16,-1 0-1-16,2-2 0 0,-3 2 2 16,4-1-3-16,-4-1 1 0,3 1 0 0,0 0 0 15,-3-1 4-15,7 1-4 0,-4 0 2 0,1 1-1 16,3 1 0-16,-3-1-1 0,2 0-1 0,-1 0 2 15,2 0-2-15,-2 0 1 0,0 0 1 16,2 0-3-16,-4-1 2 0,1 1 0 0,2 0 0 16,-1 0-2-16,0 1 0 0,1 0 0 0,2-2 0 15,-3 1 2-15,2 0-3 0,-2-1 2 0,1 1 0 16,-4 0-1-16,3-1 1 0,-5 1 0 16,3 0 0-16,-1 0 0 0,-2 0 0 0,2 0 0 0,0 0 0 15,-2 0 1-15,4-1 0 0,-3 1 1 16,2 0 0-16,1-1-1 0,-1 1 0 0,1 0 1 15,2-2-1-15,-3 2 1 0,5 2 0 0,-3-4-2 16,3 1 0-16,-2 1 1 0,-2-2 0 16,2 2 0-16,0-1 2 0,0 1 1 0,-1 0 1 15,2-1 0-15,0 1 1 0,0 0 2 0,0 0-3 16,-4 0 2-16,5-2-2 0,-2 2 0 0,0-2 1 16,-1 2-1-16,0-1 1 0,3 1-2 15,-3-1-1-15,-1 1 1 0,2-3-2 16,0 3 1-16,1 0-1 0,-4 0 0 0,4-1-2 0,-1 1 1 15,-4-1 1-15,4 1 0 0,-1 0 0 16,-4-2-1-16,6 2-1 0,-6 0 2 0,4 0-2 16,-4 0 2-16,2-1 0 0,1 1 0 0,2 0-1 15,-2-1 0-15,2-2 3 0,1 3 0 0,0-1 1 16,0 0-2-16,0 2-2 0,-1-2 1 0,0 1 2 16,0-1 1-16,0 1 0 0,-4-1-2 0,5 1-1 15,-1-1-1-15,1-2 1 0,-3 3 1 16,3-1 0-16,0 1-1 0,-2 0-2 0,-1 0 1 15,1 0-2-15,1-1 3 0,-5 1 0 16,5-1-1-16,-4 1 0 0,3 0 0 0,2-2 1 0,-4 2 0 16,5-1 1-16,-1 1 1 0,2 0-3 15,-1-2 1-15,0 1-2 0,1 1 2 0,-1-2 1 16,-1 1-1-16,0 1-1 0,0-1-1 0,-4 0 0 16,5 1 0-16,-5 0 1 0,0-2 0 15,2 4-1-15,-3-4 0 0,2 2 0 0,-2 0-1 16,-1-1 5-16,5 1-4 0,-6 0 1 0,4 0-2 15,-3 0 0-15,2 0 2 0,-1-2 0 0,2 2 0 16,-4 2-2-16,0-2 0 0,0 0 0 16,0 0 0-16,5-3 4 0,-5 3-3 0,5-1 1 15,-3 1-2-15,2 0-2 0,-2 0 4 0,3 0-1 16,1-1 2-16,-4 1 0 0,4 0-2 0,-2-2-1 16,1 2 0-16,0-2 2 0,-3 1 0 15,3-2-1-15,-3 3 0 0,4 0-2 0,-4-1 1 16,5 0 0-16,-1 0 2 0,2 0 0 0,-4 0-1 15,2-1-2-15,0 2 1 0,-5-2 2 0,4 1-2 16,-4 1-1-16,3-1 2 0,-3 1-5 0,3-1 4 16,-4 1-1-16,0-2 2 0,1 2 1 0,2-1-2 15,-1 1 1-15,1-1-2 0,0-1 0 16,-2 2 1-16,2-2 1 0,-2 1-1 0,4 4-3 16,-4-5 2-16,4 2 0 0,-3-1 1 0,3 0 1 15,-3 1-2-15,3-1 0 16,-4 1-1-16,5-2 0 0,-5 1 2 0,5 0 2 15,-1 1-1-15,-1 0-2 0,3 0 0 0,-2-1 0 0,-2 1 2 16,4-1 2-16,-2 0-4 0,-1 1 1 16,2 0-2-16,-4-2 0 0,3 2 2 0,-5-1-1 15,5 1 2-15,-2 1-1 0,-1-2-1 0,-1 1 0 16,3 0 0-16,-3-1 4 0,-2 1-2 0,5 0-2 16,-3-1 0-16,-1 1-2 0,0 0 2 0,-2 0 0 15,2 0 1-15,-4 1-1 0,1-1 0 16,0 0-1-16,0 1 0 0,0-2 6 0,0 1-5 15,2 0 2-15,-2 1-2 0,1-1-6 0,1 0 8 16,1 1-2-16,-1-1 2 0,1 2 2 0,3-2-4 16,-2 0 1-16,-1 0-1 0,-1-2 2 0,6 2-1 15,-5 0 0-15,1 0 1 0,3 0-6 16,-3 0 6-16,2 0 0 0,0 0 3 0,0 0 2 16,-1 0-6-16,1 0 1 0,-1 0-2 0,-1 0 4 15,3 0-3-15,-3 0 2 0,-1 0-2 0,4 2-5 16,-3-2 5-16,-1 0-1 15,1 1 2-15,0-1 3 0,-2 0-4 0,1 1-1 0,-1-1 1 16,0-1-1-16,2 1 2 0,2 0 2 0,-4 0-1 16,2 1-5-16,3-1 4 0,-3 0-2 15,0 0 1-15,4 0 5 0,-6 0-6 0,6 0 0 16,-4 0 0-16,2 0-1 0,0 0 2 0,3 1 1 16,-5-1-1-16,3 1-4 0,-1-1 4 0,0 0-1 15,0 0 0-15,0 0 5 0,-1 0-4 16,0 0 0-16,1 0-1 0,-2 0-4 0,4 0 6 15,-4 0 0-15,4 0-1 0,-3 1 2 0,3-1-3 16,-4-1-1-16,3 1 2 0,-4 0 2 16,1-1-1-16,0 2-1 0,-1-1-1 0,1 0-4 0,-2 0 4 15,2-1 0-15,-1 1 2 0,0 1-1 16,0-1-1-16,-2 0 0 0,-1 0-1 0,2-1 7 16,1 1-5-16,-1 0 0 0,0 0-1 0,0 1-5 15,5-1 5-15,-3 0 1 0,-2 0 1 16,3 0 2-16,-1 0-4 0,1 0 0 0,1 0 0 15,-1 0-3-15,-2 0 3 0,5 0 0 0,-4 0 0 16,-1-1 0-16,3 2 0 0,-4-1 1 0,2 0 0 16,0 0 4-16,0-1-4 0,-2 1-2 0,0 0 1 15,2 0-1-15,-3 0 2 0,2 0 0 16,2 0 0-16,-2 0-5 0,0 0 4 0,-1 0 1 16,-1 0 2-16,0 0 3 0,0 0-5 0,0 0-1 15,-1 0-1-15,1 0-2 0,-1 0 4 0,1-1 0 16,-1 1 0-16,1 0-1 0,-3 0 0 15,3 0 0-15,-2-1 3 0,1 1 4 0,1-1-6 16,-2 1 1-16,1 0-4 0,1-2 0 0,1 2 2 16,-1 0 1-16,0 0 0 0,0-1-4 0,0 1 4 15,1 0-1-15,0 0 1 16,-1 0 5-16,1 0-6 0,0 0 1 0,-2 0-2 0,0 0-3 16,0 0 4-16,1 0 1 0,-3 0-1 15,3 0 0-15,-2-1 1 0,-1 1-1 0,0 0 1 0,0 0 2 16,0 0-2-16,-1 0 0 0,0-1-1 15,2 1-4-15,1 0 6 0,-3-1-2 0,2 1 2 16,-1-1 0-16,2-1-1 0,-1 1-2 0,2 1 1 16,1 0 2-16,-2-1-2 0,-2 1 1 0,5 0-2 15,-5 0-1-15,0 0 3 0,-1 0 0 16,1 0 0-16,-1 0 1 0,0 0-1 0,1-2-2 16,-2 2 1-16,0 0 3 0,1 0-3 0,-1 0 1 15,0 0-1-15,0 0-4 0,1 0 4 0,0 0 2 16,-1 0-1-16,1 0 2 0,-2 0-3 15,3-1 0-15,-2 1-1 0,3 0 1 0,-2 0 1 16,1 0 0-16,-1 0-1 0,1-3-2 0,1 3 2 16,1 0 0-16,-3 0 1 0,1 0 1 15,1-1-1-15,-1 1-2 0,2 0 1 0,2 0-2 16,-2 0 2-16,1 0 1 0,2 0-1 0,0 0-1 16,-1 1 1-16,1-1-1 0,-1 0 3 0,-2 3 1 15,2-3-3-15,-1 0 0 0,-1 0-1 16,3 1 0-16,-3-1 2 0,-1 0 0 0,2 0-1 15,0 0 0-15,-3 0 0 0,2 0-2 0,1 0 4 16,-3 0 1-16,2 0-3 0,-3 0 0 0,3 0 0 16,-2 0-1-16,1 0 0 0,2 0 2 0,-3 0 0 15,1-1-2-15,0 1 1 0,0 0-1 0,-1 0 1 16,2 0 4-16,0 0-4 0,1 0 0 16,0 0 0-16,0 0-3 0,2 1 3 0,-2-1 1 15,1 0 0-15,2 0 0 0,-3 0-1 0,1 0-2 16,-4 0 2-16,3 2 2 0,-2-1-2 0,2-1 1 15,-2 0-2-15,1 1-1 0,1 1 1 16,-1-2 1-16,0 1 1 0,-1-1-1 0,2 0 2 16,0 1-2-16,-1-1 0 0,0 1 2 0,-1-1-3 15,1 1 1-15,-3-1 0 0,3 0-3 16,0 0 5-16,-4 0-2 0,0 1 2 0,1-1 0 16,1-1-2-16,-2 2 0 0,-1-1-1 0,1 0 2 15,-1 0-1-15,1 0 0 0,0 0 1 16,-3 0-4-16,2 2 3 0,1-2 0 0,-1 0 0 15,0 0 1-15,-1-2 0 0,0 2-1 0,2 2-1 16,-3-2 2-16,1 1-2 0,0-1 2 0,0 0-1 16,2-1-2-16,0 2 2 0,-1-1 0 0,2 0 2 15,-3 0 0-15,3 0-2 0,-3 0 0 0,4 0-1 16,-4 1 2-16,5-1-1 0,-3 0 1 16,0 0-2-16,-4 0 1 0,3 0 0 0,-2 0-1 15,1 0 3-15,-1 0-2 0,2 0 1 0,1 0-1 16,-3 0-2-16,3 0 2 0,-1 1 0 0,1-1 1 15,-1 0 1-15,0-1-2 0,-1 1 1 16,2 0-1-16,0-1 1 0,-1 2 2 0,0-2-2 16,1 1 1-16,0 0-4 0,1 0 2 0,0 0 0 15,-2 0 0-15,1 0 0 0,0-1 0 0,-3 1 0 16,3 0-1-16,-1 0 2 0,0 1 0 16,1-2-2-16,-2 1 3 0,0 0-3 0,0 0 0 15,-2 1 2-15,1-2 0 0,-1 1 0 0,1 0 0 16,-2 0-1-16,1 0 0 0,0 0 0 15,1 0 2-15,0 0-2 0,-2 0 2 0,2 0-4 0,1-2 1 16,-1 2 0-16,1 0 1 0,-1 0 2 16,1-1-2-16,2 1 1 0,-3 0-2 0,3 0 0 15,0 1 3-15,0-2-3 0,-2 1 1 0,0 0 0 16,1-1-1-16,-1 2 2 0,0-1-1 0,1-1 2 16,-2 1 1-16,1-1-1 0,-2 1-2 15,2 0 0-15,-2 0 2 0,0 1-3 0,1-1 2 16,-1-1 0-16,-1 1-2 0,0 0 2 0,1 0 0 15,0 0 0-15,1-1 1 0,-1 0-1 0,1 1 0 16,0 0-1-16,-1 0 0 0,3 1 0 16,-2-2 0-16,1 1-1 0,1-2-1 0,0 2 3 15,-1 0-2-15,3-1 3 0,-2 1-1 0,1-1-1 16,-1 1 0-16,0 0 0 0,0 0 0 16,0 0-1-16,-2 0 2 0,2 0-1 0,0 0-1 15,-3 0 1-15,3 0-2 0,-2 0 3 0,0 0 1 16,-1-2 0-16,1 2 0 0,-2 0 0 15,0 0 1-15,0 0 1 0,0 0 3 0,0 0-1 16,0 0-1-16,0 0 1 0,1 0-5 0,-1 0 2 16,0 2-1-16,0-4-2 0,-1 2 2 0,2 0-2 15,-1 0 0-15,2 0-1 0,0 0 0 0,1 0 1 16,-1 0-1-16,2 0 2 0,0-1-2 0,1 1 0 16,0 0 3-16,2 0-4 0,-3-3 3 15,0 3-2-15,-1 0 0 0,0 0 1 0,-1 0 1 16,1 0 1-16,-2 0 0 0,1-1 2 0,-1 1 0 15,-1 0-1-15,0 0 6 0,0 0 0 0,0 0 4 16,0 0 1-16,-1 0-1 0,1 0 0 16,0 1-1-16,-2-1 2 0,2 0 0 0,0-1 1 15,0 1-2-15,0 0 0 0,0 0-1 0,0 0-3 16,2 0 2-16,-2 0-3 0,0 0-1 0,0 0 4 16,-2 0-5-16,2 0 2 0,0 0-2 15,0-1 0-15,0 2-6 0,0-1 1 0,0 0 2 16,0 0-6-16,0 0 6 0,0 0-3 0,0 0-2 15,0 0 3-15,0 0 0 0,0 0-2 16,-1 0 1-16,1-1-5 0,0 2-10 0,0-1-35 16,0-1-90-16,0 2-119 0,-1-1-295 0,-1 1-829 15</inkml:trace>
  <inkml:trace contextRef="#ctx0" brushRef="#br0" timeOffset="402908.6148">12405 12509 1 0,'0'0'0'0,"-2"-2"0"16,0 2 0-16,2-1 0 0,-1 1 0 0,1-2 0 16,0 2 0-16,0-1 0 0,1 1 0 0,-1 0 0 15,0 0 0-15,0 0 0 0,0 0 86 0,0 0 63 16,0-2 11-16,0 2-4 0,0 0 1 0,0-1-1 15,0 1-5-15,0 0-5 0,0-2 8 16,0 2-7-16,-1-1-24 0,1 1-6 0,-1-1-13 16,1-1-17-16,0 1-5 0,-1 1-10 0,1-1-9 15,-3 1-4-15,2 0-7 0,1-1-7 16,-1 1-5-16,1-1-2 0,0 1 2 0,0 1-3 16,0-1 2-16,0 0 0 0,0 0-6 0,0 0 0 15,0 0-5-15,0 0-3 0,0 0-3 0,0 1-4 16,0-1-5-16,0 0-3 0,0 1-2 15,0-1-3-15,0 0 3 0,0 1 3 0,0-1 4 16,0 0 7-16,0 2 3 0,0-2 3 0,0 0 0 16,0 0-1-16,0 0 0 0,0 0-3 15,0 0 2-15,0 1-7 0,0-1 1 0,0 0-3 16,0 0-5-16,0 0 2 0,0 0-5 0,0 1-1 16,0-1 0-16,0 0-4 0,0 0-4 0,0 2 0 15,0-2 0-15,0 0-3 0,0 0 5 0,0 0-1 16,1 0-1-16,-1 0 6 0,1 0-4 15,-1 1 1-15,0 1 3 0,3-1 0 0,-3 2 3 16,1 0-2-16,0-1 0 0,-1 1-3 0,1-1 1 16,-1 1 2-16,2 0-4 0,-1 1 7 0,0 1-6 15,0-2 1-15,-1 1 1 0,2 1-6 0,-1 1 3 16,-1-1 0-16,1 0 0 0,-1-1 2 16,1 0-1-16,-1 1 2 0,0 1-3 0,-1-2 5 15,2-1-3-15,-1 2-2 0,0 1 4 0,0 1-8 16,0-2 6-16,0-2 0 0,0 4-2 15,-1-4 3-15,1 4-1 0,0-2 1 0,-1 0-1 16,1 0 2-16,0 1-3 0,0-2-1 0,-1 1 1 16,-1 0-4-16,2-1 3 0,-1 2-1 15,1-1 0-15,0-2 3 0,-1-1-3 0,1 1 2 16,0 0-2-16,0 1-1 0,0 0 2 0,0-1-2 16,0 1 3-16,-1-1-5 0,1 1 4 0,-2-1-1 15,2 1-1-15,-1 0 5 0,1 1-3 0,-1 0 0 16,0-2 3-16,-3 3-4 0,3 0 1 15,1-1-1-15,-1-1 1 0,1 0-2 0,-2 0 1 16,1 0 0-16,0 0-2 0,-1-2 4 0,2 2-1 16,0-1-2-16,-1-2 1 15,1 4-2-15,0-3 0 0,0 2 0 0,-1-2 1 0,1-1-1 16,-1 2 1-16,1-1 0 0,0 0-1 0,0 1 2 16,0-1-1-16,0 0 1 15,0 2 0-15,-1 0-4 0,1-1 2 0,0 0-2 0,-2 0 2 16,2-2 2-16,0 2-2 0,-1-1 2 0,1 0-2 15,-1 2 2-15,-1-2-1 0,2 2 0 0,-1-2-1 16,0 1 0-16,1 0 0 0,-1-1 0 0,1 0 2 16,-1-1-1-16,1 2 0 0,-2 0 2 0,2 1-3 15,0-2 0-15,0 0 0 0,0 0 1 16,-1 1 2-16,1-1-4 0,0 0 2 0,-1-1-3 16,1 0 0-16,0 2 4 0,-2-2 0 0,2 1 0 15,-2-1-2-15,1 2 0 0,1-1 0 16,-1 0 0-16,1 1 2 0,0 0-2 0,0-2 0 15,-1 2 1-15,1-2-2 0,0-1 2 0,-2 3 0 16,2-1 0-16,0-1 0 0,0 2-2 0,0-3 3 16,0 1-3-16,0-1 4 0,0 0-2 15,0 0-1-15,0 2 1 0,0-2-2 0,0-2 2 16,-1 2 1-16,1 0-1 0,0-1 0 16,0 4-1-16,0-3 1 0,0 0 1 0,0 1 0 0,0-2 0 15,0 1 0-15,0 0-2 0,0 0-1 16,0-2 2-16,0 2-1 0,0 0 3 0,0 0-1 0,0 2 2 15,0-2 2-15,0 0 1 0,0 0 5 16,0-2 2-16,0 2 0 0,0 0 2 0,0 0-1 16,1-1 1-16,-1 0 1 0,0 1-2 0,0 0-1 15,-1 1-5-15,2-1-2 0,-1-1-9 16,0 1-7-16,0-2-17 0,0 1-31 0,2-1-42 16,-2 1-70-16,1-2-147 0,0 2-622 15,-1-3-695-15</inkml:trace>
  <inkml:trace contextRef="#ctx0" brushRef="#br0" timeOffset="403705.852">12272 12826 1 0,'0'1'0'16,"0"-1"0"-16,0-1 0 0,0 0 0 0,0-1 72 16,0 1 111-16,0 1-12 0,0-1-6 0,2 0-6 15,-2 1-5-15,0-1-26 0,2 1-26 0,-2 0-21 16,0 0-13-16,0 0-4 0,0 0-6 0,2 1-6 16,-2-2 1-16,0 1-8 0,1 0-3 15,-1 0-2-15,0 0-3 0,2 0-2 0,-2 0-4 16,0 0-9-16,1 0-10 0,-1 0-2 0,0-2-4 15,1 2 1-15,2-1 1 0,-1 1-7 0,1 0 2 16,-1 0-1-16,1 0 0 0,2 0 6 16,-1-1 1-16,2 1 3 15,-2 1 3-15,4-1-1 0,0 0 2 0,0 0 0 0,0-1 2 16,-1 1-4-16,2 0-2 0,0 0-3 0,-3 0-4 16,-1 0 4-16,0 0 1 0,0 0 0 0,-4 0 3 15,4 0-1-15,-4 0 3 0,0 0 5 0,1 0 10 16,-1 0 2-16,-1-1 8 0,0 1 5 0,-1 0 0 15,1 0 13-15,0 0 2 0,0 0 3 16,0 0 3-16,-2 0-7 0,2 0-4 0,0 0-3 16,-1 0-5-16,1 0-7 0,0 0-4 0,-1 0-9 15,1 0-9-15,0-2-3 0,-1 2-3 0,1 0-4 16,-3 0-2-16,2-1-4 0,1 1-2 16,-1 0 0-16,1 0 3 0,0 0-4 0,0 0 3 0,0 0-4 15,-1 0-5-15,1 0 2 0,0 0-4 16,0 0-3-16,0 0-9 0,-2 0-25 0,1 0-47 15,-2 0-89-15,0 3-162 0,-1-1-445 16,-2 2-571-16</inkml:trace>
  <inkml:trace contextRef="#ctx0" brushRef="#br0" timeOffset="405451.075">12358 13027 1 0,'0'0'0'16,"-1"-2"0"-16,1 1 211 0,-2 0 101 0,1 0-58 16,1 1-48-16,0-1-31 0,-1 1-34 15,1 0-32-15,0 0-23 0,1 0-25 0,-1 0-13 16,1 0-10-16,-1 0-5 0,2 0-2 0,-1 0-4 16,-1 0 0-16,0 1-1 0,0-1 0 0,0 0-6 15,1 0-3-15,-1 0-7 0,0 0-5 16,0 1 3-16,-1-1-4 0,1 1 1 0,0-1 2 15,-1 0-7-15,1 0 1 0,-2 1 1 0,2-1 4 16,-1 0 4-16,1 2 5 0,0-2 1 0,0-2-2 16,0 4 4-16,0-2-3 0,0 0-2 15,-1 0 0-15,2 0-5 0,-1 0 0 0,0 0-2 16,0 1-1-16,0-1 2 0,0 0 9 0,1 1 8 16,-1 0 2-16,2 1 11 0,-1 0-6 0,-1 1 1 15,1-2 1-15,-1 1-6 0,0 1 1 0,0-1-1 16,0 1-2-16,0 0 1 0,0 3 1 15,0-2-2-15,-1-3 0 0,1 4 0 0,0-1 1 16,-1 0-2-16,-1 1 2 0,1-1-4 0,1 1-3 16,-1-1-2-16,1 1-3 0,0-1 1 0,0 1 0 15,-1-1-1-15,1 1-2 0,-2-2-2 16,2 3-1-16,-1-1 1 0,1-1 2 0,-1 0-4 16,1 1 0-16,-1-2-3 0,-1 3 0 0,2-3 1 15,-1-1 0-15,0 2 1 0,1-3-5 16,0 1 2-16,0 0 1 0,0 1 0 0,-1-1 3 15,1 2-4-15,-2-2 1 0,2 0-1 0,-1 1-2 16,1-2 4-16,-1 1 1 0,1-1 0 16,-1-1-3-16,1 1 0 0,-2 1-1 0,2-1 1 15,0-1 3-15,-2 0-2 0,2 0 2 0,2 0 2 16,-2 0-1-16,2 0 6 0,-2 0 1 0,0 0 4 16,0 0 3-16,0-1 0 0,0 1 1 15,0 0 2-15,0 1-2 0,0-2-2 0,0 1-3 0,1 0-7 16,-1-2-7-16,0 2-15 0,1 0-34 15,-1-1-81-15,1 0-154 0,1 0-588 16,0 0-723-16</inkml:trace>
  <inkml:trace contextRef="#ctx0" brushRef="#br0" timeOffset="408764.0801">3133 12908 1 0,'0'3'0'0,"0"-5"0"0,0 2 0 16,0-1 0-16,0 0 0 0,0 1 0 0,0 0 0 16,0 0 0-16,0-2 0 0,0 2 0 0,0 0 0 15,-2 0 0-15,2 0 0 0,0-1 0 16,0 1 0-16,0 0 0 0,-1-1 0 0,1 1 0 16,-2-1 0-16,2 1 0 0,-1 0 0 0,1 0 0 15,0 0 0-15,0 0 1 0,0 1 49 16,0-1 7-16,0 0 4 0,0 0 0 0,0-1-4 15,0 1-7-15,0 0-3 0,0 0 3 0,0 0 4 16,0 0 7-16,0 0-2 0,0 0-1 16,0 1-6-16,1-1-2 0,-1-1 2 0,0 1 2 0,2 0 4 15,-2 0-1-15,0 0-2 0,0 0-5 16,0 0-5-16,0 0-5 0,0 0-7 0,0 0-9 16,0 1-6-16,0-1-7 0,0 0 1 0,0 1 0 15,0-3 3-15,0 2 2 0,0 0 2 0,0 0 1 16,0 1 1-16,0-1 2 0,0 0-2 15,0 0-4-15,1 1-10 0,-1-1-8 0,0 0-4 16,2 0-5-16,-2-1-7 0,0 1-6 0,0 1-8 16,1-1 1-16,-1 0 8 0,0 1 15 0,0-1 11 15,1 2 8-15,1-2 1 0,1 1-3 16,-2-1-1-16,-1 1 0 0,1-1 0 0,0 0 1 16,0 0-1-16,2 2-3 0,-2-1-1 0,2-1 0 15,-2 2-2-15,1-2 2 0,-2 0 1 0,2 0-4 16,0 0-1-16,-1 0 0 0,-1 0 0 15,2 1 1-15,-1-1 0 0,0 0 0 0,-1 1 0 16,1-1-2-16,0 1 2 0,-1-1 0 0,2 0 2 16,-1 0-1-16,0 0 0 0,1 1-2 15,-1-1 0-15,0 0 2 0,1 0 1 0,-2 0 1 16,3 1 0-16,-2-1-1 0,2 0 0 0,-2 0 2 16,1 0 2-16,0 0-2 0,2 0 0 0,-2 0-3 15,0 0 0-15,1 0 1 0,1 0 2 0,-1 0-2 16,0 2 1-16,1-4 1 0,-1 2-2 15,2 0 3-15,0-1 1 0,-1 1-3 0,1 0-1 0,-1-1-2 16,0 1 0 0,0 0 1-16,0 0 1 0,1 0 0 0,-2 1 1 0,2-2-2 15,-2 1-2-15,1 0 3 0,0 0-2 0,-2 0-1 16,3 0 1-16,-1 0 0 0,-2 1-2 16,2-1 2-16,0 0-1 0,-2 0 1 0,4 1 1 0,-3 1-1 15,0-2 0-15,3 1 1 0,-4-1 5 0,2 0-2 16,1 0-1-16,-1 1-1 0,0-1-5 15,1 1 5-15,2-1 0 0,-3 0 1 0,0 0-1 16,0 1-2-16,-1-1-3 0,2 2 0 0,-3-2 1 16,4 0 2-16,-3 1 0 0,0-1-1 0,1 1-2 15,-1-1 3-15,0 0-2 0,-1 1 2 16,2-1 3-16,-2 0-5 0,0 0 2 0,3 2 0 16,-2-2-1-16,0 0 2 0,2 1-1 0,-2-1-1 15,1 2-4-15,0-2 3 0,0 1-1 16,2 0 2-16,-4-1 4 0,4 2-5 0,-2-1 1 15,0 0-1-15,1-1-1 0,-1 1 4 0,2-1 3 16,-1 0 2-16,1 1 4 0,-2-2 2 0,2 1-1 16,1-1-1-16,-3 0 2 0,2 1-7 15,-2-1 1-15,2-1-5 0,-2 1-3 0,0 1 4 16,1-1-2-16,-3 1 1 0,1 0 0 0,0-2-1 16,-1 2 0-16,1 0 1 0,-1-1 6 0,1 1-4 15,-1 0 1-15,-1-2-4 0,1 2-4 0,-1 0 6 16,4 0-2-16,-4 0 0 0,0 0 2 15,0 0-4-15,-1 0-2 0,0 0 2 0,0 0 2 16,0 0-1-16,0 0 3 0,0 0 2 0,0 0-1 16,0 0 11-16,0 0 7 0,0 0 8 15,0 0 7-15,0 0-2 0,0 0-1 0,-1 0-2 16,1 0 0-16,0 0-5 0,0 0-2 0,0 0-3 16,0 0-7-16,0 0 5 0,0 0-2 0,0 0-1 15,0 0 2-15,0 0-7 0,-1 0-2 0,1 0-2 16,0 0-1-16,0 0-2 0,0 0 0 15,0 0-3-15,0 0-5 0,0 0 2 16,0 0-1-16,0 0 0 0,0 0 1 0,0 0-3 0,0 0-3 16,0 0-4-16,0 0-8 0,0 0-20 15,0 0-43-15,0 0-60 0,-1 0-65 0,2 2-102 16,-1-1-194-16,1 3-170 0,0-1 350 0</inkml:trace>
  <inkml:trace contextRef="#ctx0" brushRef="#br0" timeOffset="409729.4769">3402 12537 1 0,'3'0'0'0,"-3"-2"0"0,-3 2 0 16,3-2 0-16,0 1 0 0,0 1 0 15,0-2 0-15,-1 0 0 0,1 2 0 0,0-1 0 16,-1 0 97-16,1 0 65 0,0-1-4 0,0 2-4 16,0-1-6-16,-2 0-6 0,2 0-16 15,0 0-7-15,0-1-1 0,0 1 9 0,0 0 7 16,0 1-6-16,0 0-4 0,0-1-12 0,-1 1-10 15,1 1-15-15,0-1-24 0,0 0-20 0,0 0-21 16,0 0-18-16,0 0-8 0,0 1-8 16,0-1-9-16,0 1-11 0,0-1-12 0,0 2 6 15,0 0 11-15,-1 2 13 0,1-1 19 0,0 2 3 16,-1 1 1-16,0-1 1 0,1 2 2 16,-2 1 4-16,1 0 4 0,0 4 5 0,-1-4-3 15,2 5-3-15,-1-2-4 0,-2-1-2 0,1 2-1 16,1-1 1-16,0 2 0 0,-1-1-3 15,2 2 1-15,-1-3-2 0,1 4 0 0,0-1 1 0,-1-2-2 16,1 1 0-16,0-2-1 0,-1 2-1 16,1-3 0-16,0 1 0 0,0-3 0 0,0 0-1 15,1-1 2-15,-1 0-3 0,0-1 1 16,1 0 3-16,-1 0-1 0,1-2 2 0,-1-1-1 16,0 0-1-16,0 0 3 0,0-1-2 0,0-1 2 15,0-1 0-15,0 1 0 0,0-1 2 16,0 0 5-16,0 0 12 0,0 0 8 0,2-1 6 15,-2 1-4-15,0-1-11 0,1 1-21 0,-1 0-33 0,0-2-50 16,1-1-100-16,1 0-147 0,1 0-279 16,0-5-352-16,2 3 505 0</inkml:trace>
  <inkml:trace contextRef="#ctx0" brushRef="#br0" timeOffset="410113.7976">3650 12604 1 0,'0'-3'508'0,"1"-1"-98"0,-1 0-90 16,1 1-56-16,-1 2-47 0,0-1-52 0,0 2-43 0,0 2-45 15,0-2-39-15,0 1-26 0,0 0-18 0,0-1-16 16,0 1 1-16,-1 1 7 0,1 2 14 15,0 1 11-15,0 1 7 0,1-1-1 0,-1 2 0 16,0 2 6-16,0 0-1 0,0-4 6 16,0 6 0-16,0-1-2 0,0 0-1 0,0 0-3 15,0 3 0-15,0-3-1 0,0 1 1 0,2 3-4 16,-2-1-2-16,0-1 0 0,1 1-4 0,0-1 0 16,0 1-2-16,1 0-1 0,-1-1 3 15,0 0-2-15,0-2 2 0,1 0-1 0,-1-1 0 16,0-1 0-16,2-1 0 0,-2-1 2 0,0 1-2 15,2-2 4-15,-3 1 2 0,1-2-4 0,0 3 2 16,1-3-5-16,1-1-13 0,1 1-40 16,0-2-59-16,-2 1-98 0,0-2-134 0,1-1-226 15,0 0-319-15,0-2 363 0</inkml:trace>
  <inkml:trace contextRef="#ctx0" brushRef="#br0" timeOffset="410470.9512">4068 12578 577 0,'-1'0'496'0,"1"0"-215"15,-1-3-82-15,2 6-64 0,0-2-46 0,-1 0-41 16,0 1-33-16,0-2-22 0,0 0-6 0,0 3 9 15,2 1 19-15,-2 1 13 0,0 4 6 0,1-3 10 16,0 4 5-16,0 0 4 0,2 0 3 16,-2-2-3-16,0 3-4 0,1-1-6 0,1 1-6 15,0-2-12-15,-1 3 0 0,1-4-5 0,-3 3-2 16,2-1 3-16,1 1-8 0,-1 0-1 0,0-2 0 16,1 2-4-16,1-2 5 0,-1 0 2 15,-3 2 0-15,3-1 6 0,-2 1-1 0,2 0 2 16,-2-1-2-16,2-2-1 0,-3 0-4 0,2 0-7 15,1-1-3-15,-1-2-18 0,-1-1-37 16,1 2-61-16,1-3-88 0,0 2-95 0,1-1-182 16,4-2-253-16,-3-1-2 0</inkml:trace>
  <inkml:trace contextRef="#ctx0" brushRef="#br0" timeOffset="410829.8053">4449 12615 564 0,'-1'1'538'16,"1"-1"-256"-16,0 0-110 16,0 1-88-16,1-1-55 0,-1 2-22 0,0-1-6 0,3 0 9 0,-3 0 15 15,1 4 26-15,0-2 23 0,2 2 7 16,-2 1 3-16,2-1-12 0,-1 2-6 0,1-1-10 15,-1 1-9-15,2 2-4 0,-2 0-7 0,0 1-2 16,0 0-6-16,3-2 0 0,-3 6-6 0,1-4-5 16,-1 4 0-16,0-4-7 0,0 3 2 15,0-2 1-15,-1 1-1 0,0 1 3 0,0-1-2 16,0-1 0-16,1 2 0 0,-1-3 1 16,0 1-1-16,-1-2 1 0,2 0 2 0,-2 2-6 0,1-2 2 15,-1 1-2-15,1-1-5 0,0-3-1 16,0 2-18-16,2 0-32 0,-2-3-46 0,2-1-70 15,-2-1-82-15,0 1-119 0,2-3-232 0,-1 2-197 16,1-3 434-16</inkml:trace>
  <inkml:trace contextRef="#ctx0" brushRef="#br0" timeOffset="411179.5354">4902 12658 283 0,'1'-3'651'0,"-1"1"-257"0,1 0-111 0,1 1-53 15,0 1-45-15,0-3-36 0,-2 3-42 0,3 3-47 16,-3-3-34-16,-3 1-21 0,3 0-9 0,3 0 4 16,-3 1 6-16,1 1 7 0,-1 0 6 0,2 3 1 15,-1 1 0-15,2 1-1 0,-2-1 3 0,1 2 0 16,-1 0 0-16,0 0 0 0,1 3-4 0,0-1-3 15,-2 1-2-15,1-2-1 0,-1 1 1 16,0-1-1-16,0 2 1 0,0-1-2 0,0 1-1 16,-1 0-1-16,1 0 0 0,0-2 4 0,0 1 0 15,0-1 1-15,0-2-2 0,1 0-2 16,-1-2 0-16,1 0-2 0,2-1-2 0,-2 2-8 16,3-1-28-16,1-1-44 0,-3 0-81 0,6-3-102 15,-3 3-156-15,2-1-337 0,2-3-343 16</inkml:trace>
  <inkml:trace contextRef="#ctx0" brushRef="#br0" timeOffset="411490.6506">5279 12627 943 0,'0'-1'540'15,"0"-3"-225"-15,1 1-90 0,0 1-47 16,1 1-35-16,-2 1-32 0,0 0-33 0,0 1-47 16,0 1-30-16,2-1-13 0,-2 0 0 0,1 1 8 15,2 3 9-15,-2 1 3 0,1 0 1 16,2 0 6-16,-1 2 0 0,-2 2 3 0,1 0 2 16,1 0-3-16,0 0 0 0,-2 3 0 0,-1-1 0 15,1 1 0-15,-1 1-3 0,1-2 0 0,0 2-3 16,-1-1-3-16,3 2 0 0,-3-3-2 0,1 2 2 15,0 0 2-15,-1-4 2 16,0-1 0-16,0 2 2 0,0-4-2 0,0 0-4 0,0 3-16 16,0-2-53-16,0 2-88 0,2-3-148 0,-1 2-306 15,1-2-844-15</inkml:trace>
  <inkml:trace contextRef="#ctx0" brushRef="#br0" timeOffset="412397.8147">6006 12604 1 0,'0'-3'0'16,"0"0"0"-16,0-2 0 0,0 3 0 0,0-2 0 15,0 2 0-15,0 0 189 0,0 1 8 16,0-2-27-16,0-1-4 0,0 2-6 0,0 0-3 16,1 0 1-16,-1 0 2 0,0 1-2 0,2-1-5 15,-2 0 2-15,0 1-13 0,0 0-10 0,0 0-13 16,0 1-22-16,0 0-19 0,0 0-22 15,0 0-24-15,0 1-19 0,0 0-10 0,0-1-6 16,0 1-5-16,0-1-10 0,0 2-9 0,0-1 4 16,1 1 6-16,-1 2 13 0,1 0 13 0,1 3 4 15,-1 0 2-15,1 2 1 0,0 2 3 0,0 0 1 16,0 2 2-16,-2-2 1 0,1 3-4 16,0-1-1-16,1 0-2 0,-1 3-2 0,1-1 1 15,-2 3-1-15,1-1-1 0,0-3-3 0,-1 2-1 16,0-2-2-16,0-1 1 0,0 0 5 15,0-3-5-15,0 3 1 0,0-3-3 0,0-1-1 16,0-1 4-16,1-1 0 0,-1-2 2 0,1 2-2 0,0-3-1 16,1 0-1-16,-1 0-4 0,1-1-13 15,0 0-41-15,-1 1-48 0,3-3-80 16,1 2-105-16,2-3-215 0,-1-1-396 0,2-2 140 16</inkml:trace>
  <inkml:trace contextRef="#ctx0" brushRef="#br0" timeOffset="412712.7886">6423 12615 1 0,'3'-3'622'15,"-1"0"-103"-15,6-2-161 0,-5 2-60 0,1 0-87 16,-1 3-66-16,-2 0-56 0,0 0-41 0,0 2-28 15,0-1-11-15,3 1-4 0,-1 1-1 16,-2 0 5-16,2 2 3 0,1 1 8 0,-1 1 8 16,-1 0 5-16,3 2 3 0,-1 1 2 0,1 2 1 15,-1 1 0-15,-2-2-5 0,4 3-8 0,-3-2-6 16,-1 2-3-16,3-1-1 0,-3 1 1 0,0-1-2 16,4 1 0-16,-4 1-1 0,0-2 0 15,0 2 1-15,3 0 0 0,-3-2-1 0,0-1-3 16,1 0-9-16,1 0-26 0,-2 0-42 15,3 0-57-15,0-3-83 0,-2-3-90 0,4 2-157 16,-2-3-299-16,0-1-155 0</inkml:trace>
  <inkml:trace contextRef="#ctx0" brushRef="#br0" timeOffset="413019.7553">6856 12622 427 0,'3'-2'576'0,"-1"-2"-176"15,0 0-98-15,-1 3-68 0,0-1-39 0,0 2-43 16,-1 0-59-16,0 0-50 0,0 0-45 0,0 2-24 16,1-1 5-16,1 1 6 0,0 1 10 15,0 1 9-15,0 3 0 0,0 1 3 0,3 0 4 0,-2 2 4 16,0 0-2-16,1 1 1 0,-1 1-2 15,-2 1-2-15,5-1 2 0,-4 2-1 16,-1-3 0-16,2 2-1 0,1-1 3 0,-1 1 0 16,-1-1 2-16,-1 2 3 0,3-3-1 0,-3 2-2 15,0-2-4-15,0 0-7 0,0-1-16 0,0-1-44 16,2-1-67-16,1 0-87 0,-2-2-105 0,5-1-159 16,-3-2-240-16,3 1 26 0</inkml:trace>
  <inkml:trace contextRef="#ctx0" brushRef="#br0" timeOffset="413347.8387">7213 12557 797 0,'0'-2'594'0,"0"-1"-228"16,0-1-108-16,0 3-68 0,3 2-41 0,-3-1-50 15,0 0-47-15,1 2-41 0,-1-1-33 0,0 0-8 16,0 2 10-16,1 1 5 0,1 1 16 16,-1 2 5-16,3 4 3 0,0-3 3 0,-2 2 5 15,0-1-2-15,2 1 0 0,-1 1 2 0,-2 0-5 16,1 1 3-16,2-1-2 0,-2 2-1 0,-1-2-2 16,0 1-1-16,0 0 1 0,4 1-1 15,-4-3 3-15,0 2 2 0,0-2-1 0,0 2 3 16,-1 1-3-16,1-2-1 0,-1-1-3 15,1-1-7-15,3-1-11 0,-2-1-28 0,0-2-43 0,0-1-63 16,4 1-74-16,-2-1-118 0,5-2-290 0,-2-1-497 16</inkml:trace>
  <inkml:trace contextRef="#ctx0" brushRef="#br0" timeOffset="413658.3907">7596 12557 1023 0,'0'-2'664'0,"1"2"-301"15,-1-1-139-15,0 1-103 0,0 1-65 16,0 1-33-16,0-1-24 0,0 1-4 0,0 0 2 16,2 4 9-16,1 0 10 0,-1 3 7 0,0 1 1 15,0 2 2-15,2-3 0 0,-1 3 0 0,-2-2-3 16,6 1-1-16,-4 2-2 0,-1 0-5 15,3-2 1-15,-1 3-5 0,1-1-2 0,0 2 6 16,3-2-1-16,-4-1 4 0,4-2 0 0,-1 1-5 16,-4-1-2-16,3 1 1 0,-1-2 2 15,-2 1 0-15,3 0 1 0,-3 0-3 0,4-1-6 16,-4-2-13-16,3 0-34 0,-3 0-44 0,3 0-60 16,-3-3-83-16,3 1-91 0,-2-3-163 0,2 1-245 15,0 1-128-15</inkml:trace>
  <inkml:trace contextRef="#ctx0" brushRef="#br0" timeOffset="413968.5536">7922 12626 1 0,'1'-4'701'15,"0"1"-144"-15,2 0-133 0,-2 1-96 16,0 0-75-16,-1 2-56 0,2 0-69 0,-2 2-45 15,0-1-34-15,0-1-22 0,0 1-13 0,0-1-7 16,0 1-7-16,0 1-1 0,0 0 7 0,1 0 2 16,-1 3 8-16,2 0 4 0,-1-1 0 0,3 3 2 15,-2 0-1-15,-1 0-1 16,1 1-2-16,2 0 0 0,-2 1-4 16,0 2-3-16,0 1 2 0,4-2-4 0,-3 2 4 0,-1-1 0 0,3 0-1 15,-4-2 4-15,0 1-2 0,0 0 0 16,0-2-1-16,0 1-1 0,2 0-5 0,-2 0-6 15,0-1-15-15,0 0-40 0,0-1-63 0,0 1-101 16,1-3-178-16,3 0-460 0,-2-1-587 0</inkml:trace>
  <inkml:trace contextRef="#ctx0" brushRef="#br0" timeOffset="414678.1343">8585 12544 79 0,'3'-1'533'0,"-6"-3"-96"0,2 0-75 16,0 1-63-16,0-1-56 0,1 2-48 0,0-1-46 15,0 1-37-15,0 0-27 0,0 0-19 0,0 2-13 16,0 0-13-16,0 2-15 0,0-2-10 16,0 1-14-16,0 0-15 0,0 0-11 0,0-1-12 15,0 3 2-15,0-2 10 0,1 3 15 0,0 1 11 16,0 0 5-16,3 3 4 0,-3 3-4 15,1-2 8-15,0 3 1 0,2-1 0 0,-2 2 5 0,0-2-5 16,-2 3 0-16,2 0-2 0,1 0-1 16,0 0-2-16,-1 2-3 0,-1 0 3 15,1-3-4-15,3 1 3 0,-4 0 0 0,0-3-1 16,-1-1 4-16,2 2 0 0,2-2 1 0,-2-1-2 16,0 0-6-16,4-2-11 0,-2 1-34 0,-1-2-43 15,3-2-79-15,-2 0-110 0,4-2-195 16,1-1-377-16,1-1-83 0</inkml:trace>
  <inkml:trace contextRef="#ctx0" brushRef="#br0" timeOffset="414981.3826">8929 12572 674 0,'2'-1'605'0,"2"-2"-213"0,-3 1-95 0,0 0-80 16,0 2-45-16,-1 0-54 0,1 0-44 0,-1 1-47 16,0 0-20-16,4 0-7 0,-2 3-3 0,1-2 6 15,3 4 1-15,-2 0 1 0,3 0 4 16,-3 3 1-16,5 0 1 0,-3-2 1 0,-1 4 2 16,3-2-2-16,-1-1 0 0,-2 3 0 0,2-1-2 15,-3 0 2-15,2 0-3 0,-3 2 2 0,2-2-1 16,-1 2 0-16,-1-2 2 0,2 0-1 15,-2 1 2-15,-1-3 0 0,3 2 0 0,-2 0-3 16,3-1-6-16,-2 0-21 0,1-1-46 0,1-1-72 16,1 1-112-16,1-2-219 0,1-2-405 0,1-1-151 15</inkml:trace>
  <inkml:trace contextRef="#ctx0" brushRef="#br0" timeOffset="415272.3735">9411 12587 1761 0,'1'0'427'0,"-1"2"-229"0,0-2-107 16,0 1-56-16,0 0-13 0,0-1-6 16,0 0-10-16,0 1-6 0,1 1-1 0,0 4 5 15,0 1 11-15,3 1 5 0,-1 0-1 0,0 4 3 16,1-3-2-16,0 2-3 0,-2 1 0 0,6 1-2 15,-5-4-2-15,2 3 0 0,-2-1-3 16,-1 2-1-16,3-2-2 0,-2 1 4 0,0-2 1 16,3 1 4-16,-3 0 0 0,3-2-2 0,-2 2-1 15,3-3-6-15,-3-2-22 0,5 1-40 0,-2 0-67 16,0-2-101-16,6-1-153 0,-5 2-360 16,4-4-581-16</inkml:trace>
  <inkml:trace contextRef="#ctx0" brushRef="#br0" timeOffset="415534.4979">9774 12628 1425 0,'0'-1'573'0,"0"0"-251"16,0-3-118-16,0 4-92 0,2 1-46 0,-2 3-36 15,0-3-27-15,0 0-20 0,0 0-1 16,0 2 9-16,1 1 11 0,3 2 12 0,-3 3 2 15,4 0 0-15,-2 3 2 0,-2-1-1 0,3 3-1 16,0-1-2-16,-2-1-2 0,1 1-1 16,0 1 0-16,1-4 1 0,-2 3-1 0,3-1 2 0,-1 1-1 15,-1-1 1-15,2 0 1 0,-3-1-1 16,3-1-4-16,0 0-9 0,-2-2-36 0,3 1-49 16,-1-1-77-16,2-4-128 0,3 4-278 0,-1-3-884 15</inkml:trace>
  <inkml:trace contextRef="#ctx0" brushRef="#br0" timeOffset="415825.9678">10234 12619 1530 0,'1'0'408'0,"-1"0"-238"0,0 0-102 0,1 1-59 15,-1 0-17-15,0 0 6 0,1 3 5 0,0-2 2 16,3 3 13-16,1 1 2 0,-3 1 3 16,4 2 2-16,-3 2-1 0,4 0 6 0,-4 0 4 0,4 1 1 15,-3-1-2-15,0 0-4 0,2 0-7 16,-3 0-1-16,1 0 1 0,-1-2-4 0,-1 1-2 16,3-2-3-16,-3 0-1 0,-1 2 2 0,2-3 3 15,0-2 3-15,-1 3-1 0,0-3-6 0,-1 0-13 16,2 0-56-16,1 1-111 0,-1-1-194 15,4-1-487-15,-4 0-380 0</inkml:trace>
  <inkml:trace contextRef="#ctx0" brushRef="#br0" timeOffset="416416.309">11119 12559 795 0,'-1'-2'554'0,"-1"-3"-169"0,1 0-77 0,1 2-60 16,0 2-48-16,-1-1-57 0,1 2-49 0,0 0-46 15,0 2-41-15,0-1-29 0,0-1-14 16,1 3 6-16,-1 1 12 0,1 3 17 0,2 1 19 15,-1 1 1-15,1 2 2 0,1-1 4 0,-1 1-5 16,4 1-1-16,-3 1-3 0,-1-2-4 0,2 1 1 16,-1 0 1-16,1 1-3 0,-2-2-2 0,4 1 1 15,-3-3-1-15,2 2 1 0,-1-1 5 16,-3-1-4-16,2 2 1 0,0-4-5 0,2 4-16 16,-1-3-37-16,0-2-62 15,0 3-107-15,2-3-153 0,1-2-378 0,-2 0-707 0</inkml:trace>
  <inkml:trace contextRef="#ctx0" brushRef="#br0" timeOffset="416705.3278">11444 12544 1372 0,'0'0'533'16,"1"0"-215"-16,-1-1-157 0,1 2-68 0,-1-1-41 15,0 0-13-15,0 0-19 0,0 3-16 0,1 0-5 0,1 2 2 16,-2 2 9-16,4 2 3 0,1 2 10 16,0-3 2-16,0 5 6 0,1-4 1 15,-1 5-6-15,-2-3-3 0,2-1-4 0,-2 3-3 0,1 0-4 16,-1-3 2-16,0 1-3 0,2-2-3 16,0-1 6-16,-4 0-1 0,4 1 1 0,-2-1 2 15,2 0-9-15,0-1-12 0,-2 0-29 16,5-1-41-16,-3 1-58 0,1-1-76 0,3-1-97 15,-1-3-200-15,1 2-293 0,0-3-52 0</inkml:trace>
  <inkml:trace contextRef="#ctx0" brushRef="#br0" timeOffset="416939.173">11837 12609 1173 0,'0'0'614'0,"0"-2"-266"0,0 2-150 15,-1 0-103-15,1 2-46 0,0-2-15 16,0 2-18-16,0-1-14 0,0 1-4 0,-1 1 5 16,1 3 9-16,0 3 8 0,0-1 3 15,1-1-3-15,-1 4 3 0,0-2-4 0,1 2-2 0,1-1-1 16,-1 0-1-16,1-1-1 0,-1-1 1 16,1 2 1-16,0-1-1 0,1-1-1 0,-1 3 0 15,2-4-10-15,-1 2-31 0,2 0-59 16,-3-3-108-16,3 4-164 0,1-3-408 0,2-1-589 15</inkml:trace>
  <inkml:trace contextRef="#ctx0" brushRef="#br0" timeOffset="417409.3356">12228 12627 1 0,'-1'-1'506'0,"1"-3"10"0,-1 2-105 0,1-1-62 0,0 1-51 15,0 1-56-15,0-1-53 0,0-1-45 16,0 3-29-16,0-2-24 0,1 1-9 0,-1 0-10 16,1 1-6-16,1-1-10 0,-2 0-16 0,0 2-16 15,0-1-13-15,0 1-9 0,-2 0-7 0,2 0-1 16,-1 1-7-16,1-2 0 0,0 2 7 15,0 1 0-15,0 2 9 0,1 2 2 0,-1-1-1 16,2 2 1-16,-1-2-2 0,-1 5 2 0,0-2-2 16,0 2 4-16,0-3-3 0,0 1 0 0,0 1 2 15,0-2-2-15,0 2 3 0,0 0 0 16,0-2 1-16,0 2-1 0,1-1-6 0,0 1-16 16,2 0-46-16,-1-1-79 0,0 0-149 0,2-1-425 15,2-2-891-15</inkml:trace>
  <inkml:trace contextRef="#ctx0" brushRef="#br0" timeOffset="419066.2337">7238 12044 1 0,'0'-3'0'0,"-1"-2"181"0,-1 1 245 0,0-2-66 16,2 1-51-16,-1 1-58 0,0 1-59 0,1 0-40 15,-1 0-30-15,0-1-30 0,-1 1-18 16,0 0-11-16,0-1-9 0,0 4 1 16,1-3 1-16,0 1-6 0,0 0-5 0,-1 0-5 0,-2-1-4 15,2 0-1-15,1 0-1 0,-1 1-1 0,-3 1-2 16,3-1-4-16,0 0-3 0,-3 1-2 0,1 0 0 15,2 0-3-15,-3 0-3 0,2-2-5 16,0 2-2-16,-3 0 1 0,3 0 1 0,-3 1-1 16,1-1-1-16,-2-1 0 0,3 2-4 0,-2 0 1 15,-1 0 2-15,2 0-4 0,-2 2 3 0,3-2-3 16,-4 1-3-16,3 0 4 0,0 0 1 0,1 2 1 16,-2-2 2-16,-1 0-3 0,3 0-2 15,-3 0 0-15,-1 2 0 0,3-1-2 0,-2 0 4 16,3 2-4-16,-4-1-2 0,0 2 3 0,2-2-1 15,-2 1 2-15,0 3 0 0,1-1-2 16,1-2-1-16,-1 0-2 0,2 2 2 0,-1-1-1 16,1 2 2-16,0-1-2 0,3-2-2 0,-2 1 1 15,0 2-1-15,3-1 2 0,-1-1 2 16,-1 1-2-16,1 2 2 0,0-2-3 0,1 1 1 16,1-1 0-16,-2 4 0 0,1-3 2 0,-2 0-2 15,3 2 1-15,0-2 0 0,-2 1 1 0,2 2 1 16,0-3-2-16,2 0 1 0,-2 2-3 0,0-1 2 15,3 0 0-15,-2-1 1 0,1 0 2 0,-1 0-2 16,1 1 1-16,3-1 1 0,-3-1 0 16,1 2 2-16,2-3 0 0,-2 1 0 0,3-1-1 15,0 2 0-15,2 0 1 0,-1-1 1 0,-2-1 0 16,4 1 2-16,0-1 1 0,0-1 1 0,3-1 2 16,-3 2 0-16,1-1 0 0,0-1 2 0,1-1-1 15,-1 0 0-15,-1 0 1 0,1-1-2 16,1-1 1-16,-2 0-1 0,2-1-3 0,0 1 0 15,-1 0-2-15,2 0 1 0,-1-1-2 0,3 0-1 16,-3-1 0-16,0 1-3 0,0 0 2 16,0 0 2-16,-1-1-2 0,1 0 1 0,-1 0-1 15,-1 1-3-15,2 0 2 0,-3 0 2 0,1-2-3 16,1 2 3-16,-3-1-2 0,0 0-1 16,1 1 1-16,-1 0 2 0,-1 1-1 0,-1-1-1 15,-2-1 1-15,-1 1-3 0,4 0-1 0,-3 1 2 16,-2-2-3-16,5 1 2 0,-4 1-1 0,0-2-2 15,-2 4 3-15,2-4-2 0,-1 2 1 16,2 0 2-16,-3-1-3 0,0 1 0 0,1 0 0 16,-2 1 1-16,1-1 1 0,0 0 2 0,0 0 1 0,0 0-2 15,0 0 3-15,0 0-1 0,-3 0 0 16,3 0 3-16,0-1-5 0,0 1-1 0,0 0 1 16,0 1 0-16,0-1-1 0,0 0 2 0,0 0-1 15,-1-1-3-15,1 1 2 0,0 0-3 16,0 0-6-16,0 0-30 0,0 1-56 15,1 1-124-15,3 3-385 0,-1 0-1037 0</inkml:trace>
  <inkml:trace contextRef="#ctx0" brushRef="#br0" timeOffset="432443.3246">3077 11026 1 0,'0'0'0'0,"0"0"0"0,0-1 0 15,-1 0 0-15,1 0 0 0,1-1 0 16,-1 1 0-16,0 0 0 0,0 1 0 0,0 0 0 15,0 0 0-15,0 0 0 0,0 0 0 0,0 0 0 16,0 0 0-16,-1 0 0 0,1 0 0 0,0 0 0 16,0 1 0-16,-2-1 0 0,2 1 0 15,0-1 0-15,0 0 0 0,0 2 0 0,-1-2 0 16,1 0 0-16,0 1 0 0,-1-1 0 0,1 0 0 16,-1 0 0-16,1 0 0 0,0 0 0 15,0 1 0-15,0-1 0 0,0 0 0 0,-1 1 0 16,1-1 0-16,0 0 0 0,-1 0 0 0,1 3 0 15,-2-3 0-15,2 1 0 0,0 0 0 0,0-1 0 16,0 2 0-16,0-2 0 0,-1 0 0 0,1 0 0 16,0 0 27-16,0 0 108 0,0 0 48 0,0-2 28 15,0 2 12-15,0 0-10 0,0 0-22 16,0 0-20-16,0 2-15 0,0-2-7 0,-3 0-11 16,6 0-14-16,-3-2-21 0,0 2-22 0,0-1-15 15,0 1-15-15,1 1-1 0,-1-1-4 0,0 0-1 16,0 0 3-16,0 2-3 0,0-2 2 15,0 0-1-15,0 0-2 0,0-2 2 0,0 2-5 16,0-1-2-16,0 1-8 0,0-1-4 0,-1-2-3 16,1 3-3-16,-3-2 3 0,3 1-4 0,0-2 1 15,-1 1 1-15,1 1-3 0,0-2 1 16,-1 0-1-16,1 0-2 0,-1 1-3 0,1-1 1 16,0 0-5-16,-1 0-1 0,1 0 0 0,0 1-4 15,0 0 3-15,-2-2-4 0,2 2 1 16,0-2 2-16,-1 2-1 0,1-1 2 0,0 1-2 15,0 1 0-15,0-2 0 0,0 1 0 0,0 1 0 16,0-1-3-16,0 0 1 0,-1 0-1 0,1 0-2 16,0-3 4-16,0 3-1 0,1 0 1 15,-1-1-2-15,0 1-1 0,0-1-1 0,0 0-1 16,1 1 2-16,-1-3-2 0,0 3 2 0,0-1 0 16,2 0-3-16,-2-1 4 0,0 2 0 0,0-1 0 15,0 0 0-15,0 3-2 0,1-5-1 0,-1 3-1 16,0-2 4-16,0 1-2 0,0 0 2 15,0 0-1-15,0 1-3 0,0-3 4 0,0 1-2 16,0 0 1-16,0 3 2 0,0-1-2 16,0-1-2-16,-1 0 0 0,1 1 2 0,0-3 0 0,0 2 0 15,0 0 0-15,0 0-2 16,-2-1 2-16,2 3-1 0,0-3 1 0,0-1 1 16,0 1-3-16,0 0 1 0,0 0-1 0,0 1 0 0,0-2 2 15,0 0-1-15,0 1 1 0,0 1-2 0,0 1 2 16,0-2-2-16,0 1 2 0,0-1 0 15,0 1-1-15,-1-1 0 0,1 2-2 0,0-1 1 16,0-1 2-16,-1 2-1 0,1-2 2 16,0-1-3-16,0 2 1 0,0 1 0 0,-2-2 1 15,2 1 2-15,0 1-2 0,0-2-1 0,0 1 1 16,0-2-1-16,0 1 2 0,0 1 1 0,0 0 0 16,0-1-2-16,0 3 2 0,0-2-2 15,0-2-1-15,0 1 3 0,0 0-1 0,0 1-1 16,0 0-1-16,0-2-1 0,0 0 1 0,0 0 1 0,0-1 1 15,0 1 0-15,0-1-3 0,0 0 1 16,0 0-1-16,0 1 2 0,0 0 0 0,0-2 1 16,0 3-1-16,0-1 0 0,0-2-1 0,0 1 2 15,0 2 2-15,0 0-1 0,2 1-1 16,-2-1 0-16,0 1-3 0,0-2 2 0,0 0 3 16,0 1-1-16,0 0 0 0,0-1-1 0,-2 0-1 15,2 0 3-15,0 1 0 0,0 0-1 16,0 1-1-16,0-1-1 0,0-2-2 0,0 2 4 15,0 0-1-15,0 0 1 0,0 0 0 16,-1 2-4-16,1-2 1 0,0 1 1 0,0-1 0 16,0 1 3-16,0 1-3 0,-1-1-2 0,1 0-1 0,0-1 1 15,0 0 2-15,0 1 0 0,0-1 1 16,0 0-4-16,0 1 0 0,0-1 3 0,0-1 0 16,0 1 0-16,0 1-1 0,0-1 0 0,0 0-2 15,0 1 1-15,0-2 4 0,0 1-3 16,0-1 3-16,0 1-5 0,1 0-1 0,-1-2 2 15,0 2 0-15,0-1 4 0,0 3-1 0,0-3-3 16,1 2 1-16,-1-3-3 0,0 1 2 0,0 1 0 16,0-2 2-16,0 1-2 0,0 1-2 0,0 1 3 15,0-1-1-15,0 2 3 0,2-2-1 16,-2 1-2-16,0-2-2 0,1 3 0 0,-1-2 3 16,1 1-1-16,-1 0 3 0,2-1-3 15,-2 3-2-15,0-2 2 0,1-1-2 0,-1 1 5 16,0-1 1-16,1 1-4 0,-1 0 1 0,0-1-4 0,0-1 2 15,1 2 2-15,-1-1 1 0,0 1 0 16,0 2 0-16,1-2-3 0,-2 0 1 0,1 2 1 16,0-3-1-16,0 0 2 0,0 2-2 0,0 1-3 15,0-3 3-15,0 3 1 0,0-1 1 16,0 0 1-16,0 1-3 0,0 0-1 0,0-1-2 16,0 1 3-16,0-3 1 0,0 0 1 0,0 1 0 15,0 1-4-15,0-3 2 0,0 2 2 0,-1-1-2 16,1-2 5-16,0 5-3 0,0-3-2 15,0 0 1-15,0-1-2 0,1-1 1 0,-1 0 2 16,0 2 0-16,0-1-4 0,0 0 1 0,0 2 1 16,0-4 0-16,0 4 3 0,0 0-2 15,1 0-2-15,-1 0-2 0,0-1 3 0,0-3 1 16,0 2 1-16,0 1 0 0,0 1-4 0,0-1 2 16,0-1 0-16,0 1-1 0,0-1 4 0,0 0-2 15,0 1-1-15,0-1 0 0,0 1-1 16,0-2 2-16,0 1 1 0,0 1 0 0,0-2-4 15,0 4 1-15,0-2 0 0,0 1-2 0,0 0 6 16,0 1-1-16,-1 0-2 0,1-1 0 0,0 2-1 16,0-4 1-16,0 2 1 0,0 2 3 0,-1 0-4 15,1 0-2-15,0-1 2 0,-1-1-1 0,1 1 4 16,0 0-1-16,-1 1-1 0,1-1-2 16,0-2-2-16,0 0 4 0,-2 1-1 0,1 1 1 15,1-2 0-15,0 2-3 0,0-1 2 0,-1 0 2 16,1-1 1-16,-2 1-1 0,2-1-1 15,0 2-2-15,0 0-3 0,0-2 2 0,-1 3 2 16,1-2 0-16,-1-1 3 0,1 2-4 0,-1 0 1 16,1 0 2-16,0-1-1 0,0-1 2 0,-1 1-3 15,1 1-2-15,0 0 0 0,-3-2 1 16,3 3 2-16,0-2 0 0,-1 2 2 0,1 0-5 16,0-2 1-16,0 2 2 0,0-1-1 0,0-1-1 15,-2 1 2-15,2 1 1 0,0-2-5 16,0 0 4-16,0 2 0 0,0-1-3 0,0 1 5 15,0 0-3-15,0 0-2 0,-1-2 1 0,1 1 1 16,0-2 2-16,-1 3 0 0,1-1-1 0,0 1-1 16,0 0-2-16,-1-1 2 0,0-1 2 0,1 2-2 15,-2 0 0-15,2-1 0 0,-1 1 0 16,1 0 0-16,0-1 3 0,0 1-2 0,-1-1-1 16,1 1-1-16,0 1 0 0,-3 0 1 0,3 0-1 15,0-1 4-15,0 1-5 0,0 0 2 0,0 0 0 16,0 0-4-16,0-1 5 0,0 1-1 0,0 0-4 15,0 0 1-15,0 1-2 0,0-1 0 16,0 0 1-16,0 1 0 0,0-1-3 16,0 0-4-16,0 0 0 0,-1 0-4 0,1 0 3 0,-1 1-1 15,1-1-5-15,0 2 5 0,-1 0-2 16,1 0 8-16,-1 2 7 0,-2 2 0 16,0-1 3-16,2 2-4 0,-2 0-1 0,-2 2-2 0,3-1 3 15,-2 3 2-15,-1-3-3 0,2 1 3 0,-2 2-4 16,2-4 2-16,1 1 2 0,-2 3 2 15,1-3 2-15,1 1-5 0,-2-1 0 0,-1-1-2 16,4 3-1-16,-2-4 4 0,0 0 3 0,0 1-3 16,0 1-2-16,0-1 1 0,0-1-1 0,3-1 1 15,-1 0 6-15,-1-1-6 0,1 0-1 0,-2 0-2 16,2 0-1-16,-1 2 5 0,0-3 0 0,1 1 2 16,0-1-2-16,0-1-2 0,-1 1 3 15,1-1 0-15,1-1 4 0,-1-1-4 0,1 1-2 16,0 2-1-16,-2-2-4 0,2 0 6 0,0-1 1 15,0 1 3-15,0-1-1 0,0 0 0 16,0 0 1-16,0-1 1 0,0 1 9 0,0-1-2 16,0 1 2-16,0-1-1 0,2 1-2 0,-2 0 4 15,0 0 4-15,0 0-1 0,-2-3-2 0,2 1-6 16,0 0-5-16,-1-1-1 0,0-1 1 16,-3 1-2-16,2-3-3 0,-2-1-1 15,2 1-4-15,-1-1 4 0,1-2 1 0,1 0 2 0,1 1-1 16,0-3-2-16,0 3-2 0,0 0-2 15,1-1 6-15,-1 0-2 0,0 2-1 0,2 0-1 16,-2 0-4-16,1 0 4 0,1 0 2 0,-1 1 4 16,-1 0 2-16,1 2-6 0,1-2-2 0,0 3 0 15,0-1 2-15,0 0 0 0,-1 1 0 0,-1 0-1 16,1-2-9-16,1 4 8 0,-2-2 0 16,0 1 2-16,2-1 7 0,-1 1-8 0,0 1-3 15,-1-1-2-15,2 2 1 0,-2 0 1 0,0 0-1 16,0 0-6-16,0 2-10 0,1-2-2 0,-1 0 0 15,1 1 3-15,0-1 8 0,1 1 1 16,1 0-2-16,1 2 0 0,-1 0 0 0,2-1 6 16,0 4 3-16,2-3 2 0,-1 2 0 15,1 0-1-15,1 1 2 0,0 1-1 0,3-2 7 0,-4 1-5 16,2 2-2-16,1 0 0 0,0 1-4 16,0 1 6-16,-2-3 2 0,2 3 1 0,-2-1-1 15,1-1-1-15,-1 2-1 0,1 0-1 0,-2-1 5 16,3 0-3-16,0-2-2 0,-3 1 1 0,-1-1-6 15,1-1 7-15,1-1 1 0,-3 0 2 16,0-2 1-16,1 2-4 0,-1 0-1 0,-3-2-1 16,5 0 3-16,-5-1-1 0,0 1 0 0,1-1-1 15,-1-1-4-15,0 2 4 0,-1-2 2 16,0 0 1-16,-1-1 3 0,0 0-5 0,2 1 0 0,-2-1-3 16,0 0 5-16,0 1 1 0,0-1-2 0,0 0 2 15,0-1-5-15,-2 1 4 0,2 0 2 16,0 0-1-16,0 0 7 0,0 0-4 0,0 0 1 15,0 0-1-15,0 0-3 0,0 0 2 0,0 0-1 16,0 0 1-16,0-1-4 0,0 2-1 16,0-1 1-16,0 0 2 0,0-1 2 0,0 1-5 15,-1 0 1-15,1 0-2 0,0 0 0 0,1 0 4 16,-1 0-2-16,0 0 1 0,0 0-5 0,-1 0 5 16,1 0 0-16,0 0 1 0,0 0 7 15,0 0-9-15,0 0 0 0,0 0-3 0,0 0 0 16,0 0 4-16,0 0 0 0,0 0 2 0,0-1-3 15,0 1 0-15,1 0 0 0,-1 0 1 16,0 1 6-16,-1-2-5 0,1 1-2 0,0 0-3 16,0 0-1-16,0 1 3 0,0-1 1 0,0 0 0 15,-1-1-2-15,1 1-3 0,0 0 1 0,0 0-3 16,0 1 2-16,0-1-6 0,-1 0-9 0,1 0-10 16,0 0-17-16,1 0-11 0,-2 0-21 0,1 1-17 15,0 0-38-15,1 3-58 0,0 0-101 16,0 3-234-16,2 4-370 0,2-3-198 15</inkml:trace>
  <inkml:trace contextRef="#ctx0" brushRef="#br0" timeOffset="437322.3507">9752 13272 1 0,'0'0'0'0,"-1"0"0"16,1 0 0-16,0-1 0 0,-1-1 0 15,1 1 0-15,-1-1 0 0,0 1 0 0,1 1 0 16,-2-1 0-16,2 1 0 0,0 0 0 0,0-2 0 15,0 2 10-15,0 0 40 0,0 0-3 0,0-1-3 16,0 1 1-16,0-1 11 0,0 1 8 16,0 0 6-16,0-1 9 0,-2 0-5 0,2 0-7 15,0-1-1-15,-1 2 0 0,1-1 6 0,-2 0 14 16,2 0 5-16,0 1 4 0,-1-1-7 0,1 1-7 16,0-1-3-16,0 1-5 0,0 0-2 0,0-2-5 15,-1 2-5-15,1-1 2 0,0 1-1 16,-1 0 2-16,1 0 1 0,0-1 0 0,0 1 0 15,0 0 2-15,0 0-2 0,0 0-4 0,0-1-7 16,0-1-4-16,0 0-3 0,0 2-1 0,-2 0-3 16,2-1-1-16,0 1-4 0,0-1 0 15,0 0 2-15,-2 1 0 0,2 0-2 0,-1 0-5 16,-1 0-3-16,2-1-2 0,0-1-2 0,-1 2 2 16,1-1-4-16,0 1 1 0,0-1 0 15,0 0-5-15,0-1-2 0,0 2-2 0,0 0 0 16,0-1-2-16,0 0 1 0,0 0-2 0,0-2-3 15,0 1 4-15,0 1-1 0,0-2 1 0,0 0 0 16,0 0-2-16,0 2-2 0,0-1 1 0,-1 1 0 16,1 0 0-16,0 0 2 0,0 0-4 15,-1-1-3-15,1 2 2 0,-1-2-3 0,0 2 1 16,1-1 1-16,-2 1-2 0,2-2-1 0,-1 0-2 16,-1 2 0-16,2-1 0 0,-1-1 0 0,1 2-1 15,0-2-1-15,0 2 1 0,-1-1-1 16,1 0 1-16,-1 1 3 0,1-2-3 0,-1 2 0 15,1-1-1-15,-2 1 1 0,2 0 0 0,-2 0 1 16,2-1-1-16,-2 0-1 0,2 0 1 0,-1 1-2 16,1-1 1-16,-1 2 2 0,1-2-2 15,0 1 0-15,0 0-2 0,-1-2 0 0,1 4 1 16,0-2 1-16,-1 0-1 0,1 0-1 0,0-2 0 16,0 2-2-16,-1 0 0 0,1 2 2 0,0-4-4 15,0 2-3-15,1 0-8 0,-1 0-17 16,0 2-32-16,0-1-53 0,1 0-65 0,0 1-83 15,0 2-175-15,2-1-366 0,1 0-411 0</inkml:trace>
  <inkml:trace contextRef="#ctx0" brushRef="#br0" timeOffset="438419.7839">9730 12284 1 0,'0'0'0'0,"0"0"0"0,0-2 0 15,0 0 0-15,0 2 0 0,0-1 0 0,0 0 0 16,0-1 0-16,1 1 0 0,1-2 0 0,1 2 0 15,-1 0 0-15,-2-2 0 0,1 1 0 16,-1 1 0-16,1-1 0 0,-1 2 0 0,0-1 0 16,0 0 0-16,0 0 0 0,0-1 0 0,0 2 0 15,0-1 23-15,0 1 26 0,0-1 15 16,0 1 12-16,0-2 22 0,0 0 18 0,0 1 10 16,0 0 4-16,-1 0-3 0,1 0 6 0,-1 1 2 15,1-1 3-15,0-1-1 0,-2 0-4 0,2 1-7 16,-2 0-1-16,2 0 3 0,-1 1-7 15,1-1-7-15,-2 1-6 0,2 0-14 0,-1 0-10 16,1 0-8-16,0-1-10 0,0 1-5 0,0-1-2 16,0 1-3-16,0-1 1 0,-1-1-5 0,1 1-1 15,-1-1-7-15,1 2-1 0,0-1-4 16,-1 0-2-16,1 0-4 0,0-1-3 0,-1 1-2 16,1 1-4-16,-2-1-1 0,2 0-1 0,0 0-5 15,-1-2-2-15,1 2-2 0,-2 1-1 0,2 0-2 16,0-1-1-16,-1 0 0 0,1-2-3 0,0 1 1 15,0 1-1-15,0 0-3 0,0 0 2 16,-1-1-4-16,1 2 1 0,0 0-2 0,0 0 0 16,0 0 0-16,0 0 0 0,-1 0 2 0,1 0-4 15,0-1 5-15,0 1-5 0,0 0 0 0,0 1 1 16,1-2-6-16,-1 1-4 0,0-1-10 16,0 1-16-16,0 1-31 0,0-1-50 0,1 0-59 15,-1 0-87-15,1 0-174 0,4 1-393 0,-1 1-496 16</inkml:trace>
  <inkml:trace contextRef="#ctx0" brushRef="#br0" timeOffset="439640.3995">9831 10803 1 0,'1'-2'0'0,"-1"1"0"0,0 0 0 16,0 0 0-16,0 0 0 0,0 0 0 0,0-1 168 16,0 2 120-16,0-1-4 0,-1 0-25 0,1 0-17 15,0-1-10-15,-1 0-27 0,0 1-16 16,0 0-17-16,0 0-23 0,-1 0-16 0,2-1-14 15,0 2-18-15,-2 0-15 0,1-1-10 0,1 1-7 16,0 0-8-16,0-1-2 0,0 1-4 0,0-1-8 16,0 1 0-16,0 1-10 0,0-2-4 15,0 1-1-15,0 0-8 0,0 0 1 0,-2-2-2 16,2 2-1-16,0 0-3 0,-1-1 0 0,1 1-5 16,0-1-2-16,-1 0 1 0,1 1-2 15,-1-2-2-15,1 0 1 0,0 1-5 0,-2 1 0 16,2-3 0-16,0 3 1 0,-2 0-2 0,2-2-1 15,0 2-1-15,0-1-3 0,-1 1 2 0,1 0-1 16,0 0 0-16,0 0-1 0,0 0-4 16,0 0 1-16,0 0-2 0,0 0-1 0,0 1-8 15,0-2-18-15,0 1-55 0,0 0-69 0,0 0-103 16,-1 3-186-16,1 2-418 0,-1-1-624 0</inkml:trace>
  <inkml:trace contextRef="#ctx0" brushRef="#br0" timeOffset="440559.1441">9883 10098 1 0,'0'-1'100'0,"0"0"308"16,-1-2-45-16,1 0-42 0,0 2-41 0,-1-1-32 15,1 0-43-15,0 1-36 0,0 0-32 0,0 0-28 16,0 0-17-16,0-1-7 0,0 1-9 16,0 1-7-16,0 0-2 0,0-2-8 0,1 0-5 15,-1 1 0-15,0-1-2 0,0 1-7 0,0-1 0 16,0-1-1-16,0 0-8 0,1 1 4 15,-1 0-5-15,0 1-5 0,0-1 1 0,-1-2-5 16,1 2-1-16,0 0-5 0,-1 1 1 0,1-1-3 16,-1 0 1-16,1 0 0 0,-1 0-5 15,0 1 5-15,-1 0-5 0,2 0 1 0,-2-1 0 16,2 1-4-16,-1 0-1 0,1 0-3 0,0 1 0 16,-1 0 2-16,1-1-1 0,-1 1 1 0,1-3-3 15,-2 3 1-15,2 0 0 0,-1-1-1 16,1 1 3-16,-1-1-6 0,1 1 2 0,-2-1-3 15,2 2-2-15,0-2 2 0,0 1 4 0,-2 0 1 16,2-1-2-16,0 0 4 0,0 1-6 0,0 0 0 16,0-2 3-16,-1 2-6 0,1 0 0 0,0-1 0 15,0 1-2-15,0 0 1 0,-1 0 3 0,1 0 0 16,0 0-4-16,0 0 3 0,0 0-6 16,0 0-4-16,1 0-1 0,-1 1-14 0,0-1-3 15,0 3-20-15,0 0-52 0,1 5-74 0,1 1-167 16,1 4-495-16,1-2-805 0</inkml:trace>
  <inkml:trace contextRef="#ctx0" brushRef="#br0" timeOffset="444265.7211">3032 9926 1 0,'0'0'0'0,"0"0"0"16,0 2 0-16,0-2 0 0,0 0 0 15,0-2 0-15,0 2 0 0,0-1 0 0,0 1 0 16,0-1 0-16,0 1 0 0,0 0 0 0,0-1 88 16,0 0-5-16,0 1-2 0,0-1 2 0,0 1 3 15,0 0 8-15,0 0 4 0,0 0-2 0,0 0-5 16,0 0-4-16,0 0-14 0,0 0-13 0,0 0-8 16,0 1-8-16,0-1 2 0,0 1 3 15,0-1 4-15,0 0 2 0,0-1-2 0,3 1-5 16,-3 0-11-16,0 1-6 0,1-1-8 0,-1 0-4 15,0 0-1-15,0 0-5 0,0 1 3 16,0-1-2-16,0 0 1 0,0 0 3 0,1 0 2 16,-1 0 3-16,0 0 0 0,0 0 4 0,0 0 2 15,0 0 3-15,2 0 3 0,-1 0-3 0,0 0-1 16,0 0-2-16,0 0-7 0,-1 0-3 16,2 0-4-16,-1 1-6 0,2-1 1 0,0 0 3 15,-2 1 1-15,2 1 2 0,1-2 1 0,-1 0-2 16,1 1 1-16,0-1-1 0,-1 0 0 15,3 1-1-15,-3-1-1 0,4 0 0 0,-4 1-1 16,4-1 3-16,-3 2-2 0,-1-2 2 0,2 0 1 16,0 0-4-16,0 0 4 0,0 0-3 15,2 0-3-15,-1 2 3 0,-2-2-4 0,3 0-2 16,0 0 1-16,0 1-1 0,1 0 1 0,1-1 1 16,0 0 1-16,-1 1-5 0,1-1 5 15,2 1-4-15,-1 0 0 0,-3-1 2 0,3 2-4 0,0-2 2 16,0 1-2-16,0-1 1 0,0 1-4 15,0 0 3-15,0 0 1 0,-1-1-3 0,-1 0 6 0,0 1-4 16,0 1-1-16,3-1 4 0,-3-1-3 16,2 1 0-16,2-1 1 0,0 0-3 0,1 1 2 15,-2-1 0-15,3 1-1 0,-5-1 0 16,3 1 2-16,-1 0-5 0,4 1 2 16,-3-2 3-16,-1 1-3 0,3 1 2 0,-1-2 0 15,-1 0-3-15,-1 1 2 0,3 0 2 0,-3-1 2 0,3 0-1 16,-2 0 3-16,0 0-1 0,-1 1 1 15,0-1 4-15,4 0-4 0,-4 0 1 0,2 1-1 16,-1-1-4-16,1 1 3 0,-2 1 0 0,1-1 0 16,-1 0-1-16,0-1-2 0,1 0-2 15,0 1-1-15,2-1 2 0,-2 1-2 0,-1 1 0 16,2-2 1-16,-3 1-4 0,1 0 4 0,-2-1-1 16,1 1 1-16,1 1 0 0,-2-2-2 0,1 0 0 15,2 0-2-15,-3 1 3 0,1 2-4 16,0-2 5-16,0-1 0 0,0 1-3 0,0-1 5 15,0 1-4-15,2-1 2 0,1 1-1 0,-1 0 0 16,2-1-1-16,2 2-3 0,-1-1 5 0,1-1-1 16,0 2 2-16,1-1 1 0,4 0-4 15,-1 0 2-15,3 1 0 0,1-1 0 0,1 0 2 16,0 0-4-16,-2-1 2 0,2 1-2 0,-1 1 2 16,1-2 0-16,2 2 2 0,-4-2 1 15,5-2-2-15,0 2 6 0,-1-2-6 0,2 2 0 16,-4 0 3-16,1 0-6 0,0 0 2 0,-2-1-1 15,3 1 0-15,-2 0 2 0,4-1 0 0,-3 1 1 16,0 0 0-16,2 1 0 0,-3-1-1 16,2 1-2-16,-3-1 1 0,1 2-2 0,1-2 0 0,2 2 0 15,-4-2-1-15,2 1 2 0,-2-1 0 16,3 1 2-16,-1-1 0 0,-2 0 2 0,2 0-1 16,0 0-1-16,3 0 3 0,1 1-4 15,-2-1 3-15,2 0 0 0,0 2-2 0,0-4 5 0,-2 2-1 16,2 0 1-16,0 0-1 0,0 2-2 15,1-2 1-15,1 0-2 0,1 0 4 0,-2 1-5 16,2-1 4-16,0 0 0 0,-1 0-3 0,5 0 6 16,-4 0-3-16,6 0 1 0,-3 0 0 15,1 1-1-15,2-1-2 0,3 1 0 0,-1-1 1 0,0 0-3 16,3 0 2-16,-5-1 0 0,1 1-3 16,0 0 6-16,0 0-3 0,0 0 2 15,-1-1 1-15,2 2-2 0,-4-2 0 0,0 1-1 0,1 0 3 16,1 0-4-16,-4 0 2 0,3 0 1 15,-3 0-5-15,0 0 4 0,1 0-3 0,2 0 1 16,1 0 2-16,-1 0-3 0,-2 0-1 16,2 0-2-16,-6 0 1 0,4 0 1 0,-3 1 1 15,-1-1 2-15,4 0-5 0,-4 1 3 0,0-1-2 16,-1 0 2-16,0-1 1 0,-1 2-4 0,1-2 4 16,1 1-3-16,3 0 3 0,-4-1 2 0,1 1 0 15,0-1 1-15,0-1-2 0,4 1 0 0,-3 0 0 16,0-2-1-16,3 1 3 0,-3 1-3 0,-2 0 0 15,0 0-1-15,1-2-2 0,2 1 2 16,-3-1 1-16,1 2 2 0,0-1-4 16,0 1 1-16,-1 0 0 0,-1-1 0 0,1 1 4 0,0-2-5 15,3 2 0-15,-2-1-2 0,0 1 0 16,1-1 2-16,-4 0 1 0,2 1 0 0,2 0-1 16,2 0 0-16,-1 0-2 0,-2-1 1 0,3 1 2 15,-3 0-4-15,0 1 1 0,-1-1 1 16,0 1-4-16,0-1 5 0,0 1-1 0,-1 0 1 15,2 0-1-15,-1 1-2 0,1-1 0 0,-4 1-2 16,1 0 3-16,1 0-2 0,-2 1 3 0,-2-1 0 16,2 1-4-16,-2-2 4 0,-1 1-1 15,1 1 3-15,-2-1 0 0,1 1-2 0,-3 0-1 16,1-2-2-16,-1 1 4 0,0-1-1 0,2 0 2 16,-2 0 1-16,0 0-5 0,-2 0 4 15,0 0 0-15,0 0 0 0,-1-1 3 0,2 5-5 0,-1-4 1 16,0 0-1-16,1 1 1 0,1-2 1 0,-2 1 0 15,2-3 0-15,-2 3-2 0,0 0-1 16,1 0 2-16,-3 0-1 0,-2 0 4 0,0 3-4 16,-2-6-2-16,1 3-1 0,-3 0 1 0,-2-1 3 15,2 1 0-15,-3 0 2 0,0 0-6 16,-1 0 2-16,-1 0 0 0,0 0 0 0,1 0 4 16,1 0-3-16,-3 0-1 0,1 0-1 0,2 0-1 15,0 0 2-15,-3-2 2 0,1 2 0 0,1 0-3 16,1 0 0-16,0 0 0 0,-2 0-3 15,1 0 7-15,1 2-2 0,1-2-2 0,0 0 1 16,-1 0-2-16,0-2 2 0,1 2 0 0,1 0 2 16,-1-1-3-16,-1 2 0 0,2-1 0 15,-1 0-1-15,-1 0 5 0,0 0-3 0,0 0 1 16,0 0-2-16,-1 0-2 0,2-1 3 0,-2 1 1 16,-3 0 1-16,1 0-1 0,0 1-2 0,-1-1-1 15,-2 0 2-15,0 0 2 0,-1-1 0 0,-1 1 0 16,0 0 1-16,-1 0-4 0,1-1 1 0,2 1 1 15,-3 0 0-15,2 0 2 0,0 0-2 0,-1 0-3 16,1 0 2-16,2 0-1 0,1-1 2 16,1 1 0-16,-1 0-2 0,1 0-3 0,-2-2 0 15,3 2 3-15,-3 0 0 0,3-1 2 0,-5 2-1 16,2-1-1-16,0 0 1 0,-3 0 2 16,0-1 0-16,-1 1 1 0,0 0-2 0,0 0 2 15,0 0 0-15,-1 0 5 0,0 0 2 0,1 0-1 16,-1 1 0-16,1-1-5 0,0 0 1 15,-1 0-2-15,1 0-1 0,0 0 2 0,0 0-3 16,0-1-2-16,0 1 0 0,0 0 1 0,0 0 0 16,0 0 1-16,-2 1-3 0,2-2-11 0,0 1-16 15,-1 0-36-15,-1-1-45 0,1 2-69 0,-3 2-195 16,-7-1-614-16,-4 1-645 0</inkml:trace>
  <inkml:trace contextRef="#ctx0" brushRef="#br0" timeOffset="448298.4176">3116 9933 1 0,'1'-2'0'0,"-2"0"0"0,1-1 0 0,-2 1 0 16,2 1 0-16,0 0 49 0,0-2 122 16,0 1-6-16,0 0-2 0,0-1-10 0,0 1-13 15,0-2 1-15,2 0-12 0,-2 1 3 0,0-1-6 16,0 2-12-16,0-1-2 0,0 0-12 0,0 0-10 15,0 0-8-15,0 0-4 0,0 0-5 16,0-1-4-16,1 2-7 0,-1-2-9 0,0 2-6 0,0-3-2 16,0 2-7-16,1-1-2 0,-1 1-4 15,2-1-3-15,0 0 2 0,-1 0 0 0,0 0 0 16,-1 0-4-16,3 0 1 0,-2-1-4 0,1 1-1 16,-1-1 5-16,1 1-6 0,-1-1 3 15,-1 0-1-15,0 2-2 0,1-4 2 0,1 3-1 16,-1 0 3-16,-1-1-2 0,2 0 0 0,-1 0-2 15,0 0-2-15,0 2-1 0,-1-2-4 0,1 0 2 16,-1 0-3-16,0 0-2 0,0-1 3 16,0 1-1-16,2 0 0 0,-2-2-1 0,0 3 0 15,1-2-3-15,0-1 0 0,-1 0 3 0,2 2-4 16,-2 0 3-16,0-1-1 16,1-1-4-16,-1 0 4 0,1 2-3 0,-1 0 1 15,0-1 2-15,1 1-1 0,-1 1-3 0,0-1-1 16,1 1 2-16,-1-2-2 0,0 0 2 0,0 2-2 15,0-2-3-15,0 0 3 0,0 2-1 0,0-2 3 16,0 1 1-16,0-2-4 0,0 2-2 0,0-1 0 16,0 1 1-16,0 0 0 0,0-1 1 0,0-1 2 15,0 2-5-15,0-1 4 0,0-1-2 16,0 3-1-16,2-2 3 0,-2 0-5 0,0 0 1 16,0 2-2-16,0 0 2 0,0-2 0 15,0 1 3-15,0-2 1 0,0 2-6 0,0-1 6 0,0 1-4 16,0-2 2-16,0 2 1 0,0 1-7 0,0 0 2 15,0-2-1-15,0 2 0 0,0 0-1 0,0 0 5 16,0 1 0-16,0 0-3 0,0 0 6 16,0-1-8-16,0 2 3 0,0 0 0 0,0 0-4 15,0 1 4-15,0-1-1 16,0 1 2-16,0-3-1 0,0 3 0 0,0-1 2 0,0 0-3 0,0 1 7 16,0-3-5-16,-2 3-3 15,2-1 8-15,0-2-10 0,0 2 4 0,0 0-1 16,2-1-3-16,-2 0 5 0,0 2-1 0,0-1 3 0,-2-1-3 15,2 1 2-15,0 1-3 0,2-1-1 0,-2 0 4 16,0 1-3-16,0 0 0 0,0 1 1 16,0 0-4-16,0-1 1 0,0 1 2 0,0 0 0 15,0 0-1-15,0 1-1 0,0-1-1 0,0 0-2 16,0 0 3-16,0 0-7 0,0 0 2 16,0 0 1-16,0 0-10 0,0-1 3 0,0 1-3 15,2 0-1-15,-2 1 0 0,0 0-3 0,0-1-2 16,0 0 2-16,1 1 7 0,1-1 5 0,0 3 5 15,0-1 3-15,-2 0-4 0,4-2 4 0,-1 4-2 16,2-2 0-16,-1 0 4 0,0 2-2 0,4-2-1 16,-3 2 4-16,2-2-3 15,0-1 0-15,3 0 2 0,-4 2-3 0,2-1 0 16,0 0 4-16,1-1-3 0,0-1 2 0,-1 2 2 16,1 1-6-16,1-1-2 0,-2 0-2 0,2-1 0 15,0-1 2-15,-2 3 6 0,1-2-1 0,2 1-2 16,-2 2 3-16,2-3-2 0,1 1 1 15,-1-1 3-15,3 3-6 0,0-3 2 0,0 0 2 0,-1 0-4 16,1-1 2-16,1 1 1 0,-1 1-2 16,2-1 1-16,1 0 5 0,1-1-4 0,1 2 1 15,-1-2 1-15,2 1-3 0,1-1 0 0,0 0 3 16,3 2-4-16,-1-4 1 0,-3 2 2 0,2 0-5 16,-3 2 5-16,0-1 0 0,1 1-2 15,-1-2 2-15,0 0-1 0,-2 0-2 0,0 1 2 16,0-1 1-16,-2 2-6 0,2-2 7 0,-2 0-3 15,1 1-1-15,0-1 4 0,2 1-1 0,-1-1-2 16,2 0 4-16,1 0-1 0,-1 0-4 0,5 0 2 16,0 0 0-16,5 0 0 0,-1 0 5 15,2 0-2-15,2 0-1 0,1 0 1 16,1 3-5-16,-1-3 3 0,2 0 1 0,4 0 1 16,0-3 1-16,1 3-2 0,2 0-2 0,-2 1-2 15,0-1 4-15,0 0-1 0,1 0 3 0,-2 0-1 16,1 2-6-16,-3-1 6 0,-1-1-2 0,0 1 1 15,-1-2 1-15,-1 1-2 0,-1 1 0 16,-2-1-4-16,-1 1 6 0,-1-1-2 0,0 0 1 0,-3 0 0 16,2 1-4-16,-1-1 1 0,3 1 0 15,-2-1 0-15,0 2 4 0,-1-1-2 0,2 0 0 16,-3 0-2-16,1 0 0 0,2 3 0 0,0-3 1 16,-1 1 4-16,2-2-6 0,-3 1 3 0,4 1 0 15,-1-2-4-15,1 0 8 0,-1 0-6 16,1 2-1-16,1-1 0 0,-1 0 0 0,3 0 2 15,-3 0 1-15,1-1 1 0,-2 2-3 0,1-1 0 16,0-1-1-16,2 0-1 0,0 0 7 0,1 2-3 16,-2 0-1-16,0 0 0 0,1 1-3 0,1-2 2 15,-1 0 2-15,2 2 2 0,0-2-2 0,2 1-1 16,-3 2 0-16,-1-2-1 0,4-2 5 16,-4 2-1-16,2 0-1 0,0 0-1 0,-4 2-6 15,1-2 4-15,1-1 2 0,1 1 3 16,-2-1 0-16,0 1-2 0,1-1-1 0,2 2-3 15,-4-2 6-15,1 0-4 0,-2 1 2 16,1 1 0-16,-2 1-5 0,2-3 2 0,-1 1 2 0,0-1 2 16,1-1 0-16,0 1-1 0,-1 0-3 15,-1 0-2-15,1-1 1 0,1 2 3 0,1 0 1 16,1-1 1-16,3 2-4 0,-2-2 1 0,0 0 1 16,3 1 0-16,1-2 7 0,-2 1-6 0,2 0-1 15,1 0-4-15,0 2-2 0,-5-3 6 16,4 0 0-16,-3 0 5 0,3 2-3 0,-4-2-4 0,4-2 3 15,0 2 1-15,-3-3 3 0,3 3-1 16,-4-1-2-16,4 0-4 0,-1 1-4 0,-3 0 4 16,3 0 3-16,-3-1 1 0,2 1-1 0,-2 0-2 15,0 0-1-15,3 0-1 0,-4 0 6 16,3 0-4-16,-4 1 0 0,-1-1-1 0,-1 1-6 16,0 0 6-16,-4 2 0 15,3-3 4-15,0 2 2 0,-2-1-6 0,-3 0-1 0,3-1-1 16,-4 1 3-16,0-1 1 0,2 2 0 0,-3-2-2 15,0 0-3-15,-1 0 4 0,-1 0-1 0,1 1 3 16,0-2 5-16,-2 1-8 0,1 0 0 16,1 0-2-16,-3 0 2 0,3 0 2 0,-3 0 0 0,-1 0 0 15,1 0-6-15,1 0 4 0,0 0 0 16,-2 0 3-16,-1 0 3 0,0 0-5 0,-2 0-1 16,2 0-3-16,-2 0 2 0,2 0 2 15,-2 0 0-15,-3 1 1 0,1-1-5 0,1 0 3 0,-6 0 2 16,5 0-2-16,-2 0 6 0,2 0-5 15,0 0-2-15,0 0-1 0,-2 0-1 16,5 0 4-16,-2 0 0 0,0 0 2 0,1 1-4 0,0-1 0 16,-2 0 1-16,-1 0 1 0,1 0 8 15,2 0-7-15,-1 0-2 0,-2 0-2 0,-1-1-6 16,-1 1 8-16,0 0 1 0,1 0 1 0,-3 1 0 16,1-1-4-16,1 0 2 0,-1 0 1 15,2-1 6-15,-2 1-6 0,-3 0-2 0,4 0-1 0,0 0-5 16,-1 0 7-16,-2 0 1 0,1 0 3 15,-2 0-2-15,1 0-2 0,-2 0 0 0,1 0-2 16,-3 0 5-16,3 0-2 0,-1 0-1 0,-3 0-1 16,2 0-5-16,0 0 5 0,-2 0 3 0,0 0 2 15,-1 0 2-15,1 0-6 0,0 0-1 0,-1 0-2 16,1 0 6-16,0 1-3 0,4-1-1 16,-3 1 1-16,2-1-7 0,1 0 6 0,0 2 2 15,2-2 2-15,1 0 2 0,-2 0-4 16,0 0-2-16,3 0-1 0,-1 1 3 0,0-1 0 15,-2 0 0-15,4-1-1 0,-3 1-4 0,-3 0 4 16,4 0 2-16,1 0 0 0,-5-2 4 0,3 1-4 16,-4 1-2-16,2-1-2 0,-2 1 3 0,-2 0-1 15,3 0 2-15,0 0 1 0,-1 0-6 16,3 0 3-16,-3-1 2 0,1 1 0 16,1 0 3-16,-2 0-4 0,5 0 0 0,-3-2-4 0,1 2 1 15,3 0 2-15,-2-1 1 0,-1 1 1 16,1-1-5-16,-5 1 4 0,3-1-1 0,-3 1 1 15,-1 0 4-15,-1 0-3 0,1 0-2 0,-1 0 0 16,0 0-2-16,0 0 4 0,0 0 1 0,0 0 1 16,0 0-4-16,0 0 0 0,0 0 0 0,0 0 0 15,0 0 6-15,0 0-5 0,0 0-2 0,0 0-1 16,0 0-2-16,1 0 4 0,2 0 2 16,0 0-1-16,1-2 0 0,-1 2-2 0,-2 0 0 15,2 0 3-15,-2 0 2 0,-1 0-3 0,1 0-2 16,-1 0-1-16,0 0-2 0,0 0 2 0,0 0 4 15,0 0 2-15,0 0-5 0,0 0 2 16,0 0-3-16,0 0 0 0,0 0 5 0,1 0-4 16,-1 0 1-16,0 0-2 0,0 0-4 15,0 0 6-15,1 0 0 0,1 0 3 0,-1 0 0 16,1 0-4-16,-2 2 0 0,1-2-5 0,-1 0 5 16,0 1-2-16,0-1-2 0,0 0 2 0,0 0-6 15,0 0 3-15,0 1 4 0,0-1 2 16,0 1 0-16,1 1-1 0,-1 0-2 0,1 1-1 15,0-1 4-15,-1 0-1 0,1 1 1 0,1 3 0 16,1-3-5-16,-2 2 4 0,1-1 1 0,0 2 1 16,-1 1 2-16,1 0-3 0,1-2-2 0,-1 1-1 15,0 2 2-15,-1 0 2 0,3-3 0 16,-3 2 2-16,0-2-5 0,0 1 2 0,0-1 1 16,-1 2 0-16,0 0 2 0,0-1-3 0,0-1 0 15,1 4-3-15,-1-3 2 0,0-1 0 0,0 1 2 16,2 0 1-16,-2 0-4 0,0 0 2 15,1 0 0-15,-1 2 0 0,0-1 4 0,0-1-4 16,0 1 0-16,0-1-2 0,-1 1 0 0,1-1 4 16,0 1-2-16,0 0 3 0,-2-2-3 0,2 0 0 15,2 3 1-15,-2-2-1 0,0 0 4 16,1 0-4-16,1 0-1 0,-2 0 0 0,1 0-3 16,-1 2 4-16,1-2 1 0,1 0 2 0,-2 1-2 15,0 0-1-15,1-2 0 0,-1 3-2 0,0 0 6 16,0-1-4-16,-1-1 0 0,1-1-1 15,0 2-3-15,0-3 3 0,0 2 1 0,0-1 4 16,-2-1-3-16,2 0 0 0,0 1-1 0,-1 0-1 16,1 0 4-16,0-2-4 0,-1 0 2 0,1 2-2 15,0-2-3-15,0 0 4 0,0 1 1 16,0 0 2-16,1-1 1 0,-1 2-2 0,0-3-3 0,1 1-2 16,-1 1 3-16,0-2 0 0,2 2 1 0,-2-2 1 15,0 1-4-15,1 2 2 0,-1-3 0 16,0 2 3-16,0-2-1 0,0 1 0 0,1 1-3 15,-1-1-2-15,0-1 3 0,0 3 0 0,0-3 1 16,0 0 0-16,-1 1-3 0,1 0 4 16,0 0-1-16,0 1 0 0,0 1 3 0,0-4-2 15,0 3-3-15,0-2-2 0,0 0 3 0,-1 1 0 16,1-3 1-16,0 2 3 0,0-1-5 16,0 0 2-16,0 2-1 0,0-2-1 0,0 1 5 15,0-2-4-15,0 1 0 0,0 1-1 0,0-2 1 16,0 1 0-16,0-1 2 0,0 0 2 0,0 0-4 15,0 0 2-15,0 0 0 0,0 0 1 16,0 0 5-16,0-1-1 0,0 1 0 0,0 0 0 16,0 0 2-16,0 0 2 0,0 0 5 0,0 0 3 15,1-2-1-15,-1 2 1 0,0-1 0 0,0 1-1 16,0 0 5-16,0-2-7 0,0 2-5 16,0-1-4-16,0 1-9 0,0 0-8 0,0 0-20 15,0 0-41-15,0-1-70 0,0-1-143 0,-1 1-392 16,-5-2-943-16</inkml:trace>
  <inkml:trace contextRef="#ctx0" brushRef="#br0" timeOffset="448984.6473">9594 9558 1 0,'-3'-2'0'0,"3"-1"381"0,-2-1 47 15,1 0-50-15,1 2-53 0,-1-1-55 16,1 2-57-16,0-1-45 0,0 0-40 0,0 1-18 15,0 0-16-15,0 0-7 0,0 1-4 0,0-1-11 16,0 1-7-16,0-2-12 0,0 2-10 16,0 0-8-16,0 0-4 0,0 0-4 0,0 2-5 15,-1-2-2-15,1 0-6 0,0 0-1 0,0 1-2 16,0-1-8-16,-1 0 3 0,1 1-8 0,0-1-2 16,-1 1 2-16,0 2-2 0,-4 0 1 15,3 2 2-15,-3 3 3 0,0 0-1 0,-4 3 2 16,5 0 2-16,-4 2-4 0,0 1 6 0,-2 1-3 15,0 0 0-15,1 2 2 0,0 0-3 16,-2-1-1-16,0 4-1 0,-1-2 2 0,1 3-2 0,-1 0 3 16,-4 1 1-16,5-2-4 0,-2 1 5 0,2 0-3 15,2-1-1-15,-1-2 0 16,2-4-3-16,-2-1 2 0,1-2-1 0,5-1 2 0,-3-1-2 16,4-3 2-16,-3 1 1 0,5-2-3 15,-1-2 5-15,0 0-5 0,2-1 1 0,-2 1 3 16,2-3-5-16,0 0 2 0,0 0 0 0,0 0 0 15,2 0 5-15,-2 0 2 0,0 0 1 0,1 0-8 16,-1-2-11-16,0 2-23 0,1-1-26 16,0 0-30-16,0-2-71 0,-1 1-141 0,0-2-475 15,0 0-757-15</inkml:trace>
  <inkml:trace contextRef="#ctx0" brushRef="#br0" timeOffset="449405.0332">8959 9606 329 0,'-1'-1'543'0,"1"-5"-100"0,-2 1-70 16,1 1-60-16,0 1-54 15,1-1-58-15,-2 2-40 0,0 1-39 0,2 0-24 0,-1 1-19 16,1 0-26-16,0 0-19 0,-1 0-19 0,1 1-13 16,0-1-6-16,0 1-7 0,0 1 0 15,-2 2 1-15,0-1 7 0,-3 4 6 0,2 4 3 16,-5-1 4-16,4 4-4 0,-3-1 4 0,-2 4-1 16,0 0-2-16,1 0 2 0,-5 0 0 15,2 3 0-15,1 1-1 0,-3 3 0 0,1-3-2 16,-4 3-2-16,2 0 5 0,-1-2-5 0,3-1 2 15,2-6-2-15,-1-1-3 0,3-3 6 0,3 1-3 16,-1-4 4-16,1-1-5 0,0-1 0 16,3-1 1-16,-1 0-1 0,-1-3 6 0,3 1-2 15,1 1-2-15,-1-2-2 0,1-1-7 0,0-1-12 16,0 0-23-16,0 0-28 0,0-1-35 0,0 0-33 16,0-3-77-16,0 1-233 0,0 0-402 15,0-6-455-15</inkml:trace>
  <inkml:trace contextRef="#ctx0" brushRef="#br0" timeOffset="449737.4972">8507 9563 608 0,'-1'-1'618'0,"-2"-1"-180"15,2-1-89-15,0 2-81 0,0 1-74 0,1 0-75 16,0 1-50-16,0 0-39 0,0 1-27 0,-1 0-4 16,0 2 3-16,-4 1 8 0,2 3 14 15,-5 1 3-15,4 2 3 0,-4 1 0 0,-1 3 1 16,0-1 0-16,2 2-1 0,-3 0 1 16,-5 1-7-16,4 2-4 0,0-1-4 0,-1-1-5 0,-3 0-1 15,4 1-1-15,0-3 0 0,2-1-2 16,-3 2 1-16,2 0-1 0,1-2 1 0,-1 1 3 15,0-2-4-15,4-1 0 0,-2 0-4 0,-1-2-13 16,5-2-19-16,-2 2-33 0,-1-1-42 0,4-2-59 16,-3 1-94-16,2-3-129 0,2 1-262 0,0-3-361 15,-2-1 580-15</inkml:trace>
  <inkml:trace contextRef="#ctx0" brushRef="#br0" timeOffset="450086.6516">8000 9560 1 0,'-1'0'363'0,"-3"-2"38"0,2 0-42 0,0 1-53 15,1 1-55-15,0 0-79 0,0 1-64 0,-3 1-55 16,2 0-24-16,-1 3-1 0,-3 1 7 0,1 2 10 16,-3 1 5-16,-2 0 1 0,1 4 2 0,-1-3-3 15,-1 2 2-15,0 4-6 0,-1-2-1 16,-2 4-2-16,2 1-10 0,0-2-5 0,1 1-5 16,-2 2-5-16,-2 0 0 0,1 0-4 0,-1 1-3 15,3-1-4-15,1-1 2 0,1 0 2 16,1-2 0-16,-2-2 2 0,3-1-2 0,3 0 0 0,-2-1-1 15,3 1-21-15,-1-3-58 0,4 2-109 16,1-2-204-16,1 1-443 0,3-2-478 0</inkml:trace>
  <inkml:trace contextRef="#ctx0" brushRef="#br0" timeOffset="450837.8558">6324 9597 1 0,'2'-3'0'0,"0"-2"0"16,5 1 0-16,-6-2 210 0,1 1 166 15,-2 0-29-15,3 1-35 0,-2 0-28 16,-1 0-39-16,0 0-27 0,0 0-38 0,0 0-32 0,-1 2-21 16,1-1-25-16,0 0-14 0,0 1-16 15,-2 0-6-15,1 0-8 0,1-1 1 0,-1 1-9 16,0 2-6-16,1-1-10 0,0 1-16 16,-1 1-4-16,1 1-12 0,0-2-6 0,0 1-3 15,-1-1-3-15,-1 3 3 0,-3 2 2 0,2 0 10 16,-4 3-1-16,1 2 3 0,-2-1 3 15,-1 3-4-15,0 2 6 0,-1 1-1 0,-3 1 2 0,-2 0 0 16,1 2-3-16,-2 1-1 0,2 1-4 0,0-3 3 16,-2 1-3-16,2-1 0 0,1 1 0 15,0-4-4-15,3 2 3 0,-1-4-1 0,2 1 2 16,0-2 1-16,5-3-3 0,-3-1-1 0,3 0-3 16,-1 0 1-16,3-1-1 0,0-1 3 0,1-2 1 15,-3 2-1-15,3-1 0 0,1-1-6 16,0 2-14-16,0-1-25 0,0-2-44 0,1 0-52 15,3 0-74-15,-3-1-88 0,1 0-148 16,-1-2-350-16,3-2-328 0</inkml:trace>
  <inkml:trace contextRef="#ctx0" brushRef="#br0" timeOffset="451221.0706">5339 9556 468 0,'1'-3'685'16,"-2"-2"-193"-16,0 1-141 0,-1 2-77 15,2 0-69-15,-1 4-63 0,-1-1-47 0,2 0-42 16,-2 0-29-16,2-1-20 0,-1 2-12 0,1 1 3 16,-3 3 5-16,-2 0 9 0,0 4 7 15,-3 5 4-15,0 0 2 0,-1 1-3 0,-2 3 5 0,0 2-5 16,0 2-1-16,-3 3 2 0,0-1-8 16,0 1 0-16,-5 1-1 0,4-1-3 0,0 2 0 15,1-3 1-15,3-2 2 0,1-2-4 16,0-3 6-16,0 1-5 0,0-2-2 0,0-1 1 15,2-1-21-15,-2 0-21 0,0-4-38 0,3 1-56 16,2-3-80-16,-1 1-130 0,2-2-257 0,-1 0-332 16,-1-3 193-16</inkml:trace>
  <inkml:trace contextRef="#ctx0" brushRef="#br0" timeOffset="451620.9156">4372 9566 391 0,'3'-3'519'0,"-3"0"-146"0,1-1-81 16,-1 1-42-16,0 0-27 0,0 3-33 16,0 0-41-16,0 3-55 0,0-3-46 0,0 0-33 0,0 2-23 15,0-1-15-15,-1 0-5 0,1 2 6 0,-2-1 10 16,1 5 20-16,-1 4 9 0,-2-1 3 16,0 3 6-16,-3 1-4 0,2 1 1 0,-1 1-1 15,-1-1-3-15,1 2 3 0,-1 2-4 0,-3-2-1 16,3 2-6-16,1 1 3 0,-1 0 0 15,1-1 2-15,1-1 7 0,-2 1-6 0,2-2 0 16,0-2-6-16,0 0-4 0,0-3-5 0,2 1-15 16,-1-1-30-16,-1-2-51 0,2 0-78 0,-2-5-107 15,1 0-181-15,0-1-306 0,0-2-203 16</inkml:trace>
  <inkml:trace contextRef="#ctx0" brushRef="#br0" timeOffset="451955.1043">4026 9507 285 0,'-1'-2'448'0,"-2"-2"-126"0,1 2-55 16,2 2-34-16,-3 0-60 0,3 0-51 0,0 1-74 15,0 0-56-15,0 1-16 0,-2 1 2 16,-1 2 17-16,0 2 22 0,0 1 10 0,-1 1-1 16,1 0-1-16,-1 3 15 0,-1 1 9 0,-2 4 12 15,-1 2 5-15,-1 0-11 0,-1 0-13 16,2 3-14-16,-2 0-6 0,-2 1-3 0,2 0 0 16,2-1 3-16,-2-1 3 0,-1-1 0 0,1 1-3 15,1-3-1-15,0-2-4 0,1 1-4 0,0-4-7 16,2 1-27-16,-3-1-67 0,3-3-99 15,-1 1-155-15,3-4-290 0,-3-1-192 0,0-2 433 16</inkml:trace>
  <inkml:trace contextRef="#ctx0" brushRef="#br0" timeOffset="452638.0584">3463 9452 1 0,'3'-1'0'0,"-6"0"0"0,2-2 3 0,0 2 315 15,-1 0-12-15,2 1-35 0,0 0-29 16,0 0-53-16,0 0-64 0,0-1-45 0,0 1-39 16,0 1-20-16,0-1-6 0,0 1-2 0,0 0-9 15,0-1-4-15,0 2 7 0,-1-1 4 16,0 1 10-16,0 4 10 0,-2-1-5 0,1-1 3 0,-1 4 0 16,1 2 1-16,-3 0 7 0,1 2 4 15,-2 1 5-15,-2 1 1 0,3 1-3 0,-4 2-9 16,1 0-8-16,1 3-5 0,-3-2-2 0,1 1 0 15,0 3-3-15,1-2-4 0,1 0-4 0,2 0-1 16,-4-2 3-16,3 2-1 0,1-2 1 16,0-1-2-16,1-2-1 0,0 1-1 0,-2 0 2 15,5-4 2-15,-2 1-4 0,-1-4 0 0,2-1-5 16,1 1-2-16,0-2 2 0,0 0 2 0,1-1 2 16,0-1-1-16,0 0-1 0,0-2-1 15,1 1 2-15,-1 1 4 0,0-3-2 0,0 1 3 0,1 0-2 16,-1 0-5-16,1 0 5 0,-1-1-2 15,0-1 5-15,0 0 0 0,0 0-1 16,0 0-4-16,0 1 1 0,0-2-1 0,2 1 2 16,-2-1-2-16,4 0-5 0,-3 2-13 0,0-2-20 15,1 0-26-15,-2 0-50 0,6-2-67 0,-2 1-156 16,5-1-376-16,2 0-306 0</inkml:trace>
  <inkml:trace contextRef="#ctx0" brushRef="#br0" timeOffset="714474.3115">6214 8579 1 0,'0'-5'0'16,"-1"0"0"-16,-2-1 0 0,0 0 0 0,1-1 0 15,1 2 221-15,1 0 26 0,-1 1-14 0,0-1 1 16,0 1 3-16,-1-2-3 0,-1 2-13 16,2-1-22-16,0 1-26 0,1 0-18 0,0 0-22 15,-1 2-20-15,0 0-11 0,1-1-9 0,0 3-9 16,0-1-20-16,0 1-20 0,0 1-25 0,1-1-24 15,-1 0-10-15,0 2-8 0,0-1 4 0,1 1 7 16,0 1 5-16,2 4 9 0,1-1 2 16,-2 2 3-16,3 2 0 0,-2 1 2 0,-1 2 2 15,0 0-1-15,2 1 7 0,0 0-3 16,-3 1 0-16,0 1 3 0,0 0-3 0,2 1 5 16,-1 1 2-16,-1 0 2 0,0-1 0 0,-1 2-4 15,0-2-1-15,0 0-2 0,0-1 1 0,0 2-2 16,0-2-2-16,0-1-3 0,-1 1-3 0,1-2 0 15,0-2 1-15,0 1 0 0,-1-3-2 16,1 3 0-16,-2-4-2 0,1 0 0 0,1 1 3 16,-2-4-1-16,1 1-2 0,1 0-1 15,-1-2-3-15,1 0 5 0,0-2-1 0,-1 0 4 16,1-1-3-16,0 0 1 0,0 1 1 0,0-2-2 16,0 0 5-16,0-1 0 0,0 2 1 0,0-2 1 15,0-2 0-15,0 4 6 0,0-4 3 0,0 2 4 16,0 0-2-16,0 0-6 0,0-1-6 0,0 1-11 15,0-1-12-15,0-1-28 0,0 1-34 16,-2-2-41-16,0-2-60 0,-1 0-76 0,1 1-181 16,0-3-380-16,1 2-602 0</inkml:trace>
  <inkml:trace contextRef="#ctx0" brushRef="#br0" timeOffset="715077.0028">6116 8576 1 0,'0'-6'0'16,"-1"-4"179"-16,-2 0 120 0,3 2-8 0,0 1-16 15,0 2-25-15,0-1-32 0,3 1-32 0,-2 1-29 16,1 0-25-16,1 0-31 0,-1 1-20 0,3-1-19 15,0 1-17-15,5-1-3 0,0 1-4 0,2 0 1 16,6-1 0-16,-3-1-2 0,4 3-4 0,4 0-5 16,-1 2 0-16,2 1-7 0,1 0-3 15,0 4-3-15,-4-2-7 0,1 2 2 0,3 1 0 16,-3 0-3-16,-1 3 0 0,-1 0-4 0,0 2 0 16,-4-1-2-16,1 3 2 0,-3 0-3 15,0 1 0-15,-4-2 0 0,0 2-3 0,-1 0 5 16,-5 3 4-16,2-2 5 0,-3 0 2 15,-1 3 2-15,-1-2 2 0,-2 2-1 0,-1-2 7 16,0 0-3-16,-4 2-1 0,2-4-1 16,-5 4-3-16,0-1 6 0,-1-1 1 0,-2 1 2 0,-2 1-1 15,-2-4-5-15,-1 4-2 0,-1-3-2 0,1-2 3 16,-1 1-2-16,-3-3 1 0,3 2-2 0,0-5-4 16,2 0-1-16,-3-1 1 0,4-2-1 15,-1 1 2-15,-3-1 1 0,4-1-3 0,-1-1-1 16,4-1 3-16,-1-1-2 0,0 0 1 0,3-1 2 15,2 0-6-15,1 0 5 0,0 0 0 0,3 0 0 16,-2-1 3-16,3 0-2 0,-3 0 1 0,3 0-2 16,1-1 0-16,-1 1 0 0,1 1 0 0,0 0 1 15,1-3-5-15,1 2 0 16,-1 1 0-16,1-2-2 0,-1 2 2 0,1-2-3 0,0 1-3 16,0 1-2-16,-2 0 0 0,2 0 0 0,0 0 1 15,0 0-2-15,0 0-8 0,0 0-18 0,0 0-51 16,0 3-67-16,0 1-103 0,-1 3-205 15,-1 2-536-15,-1 2-379 16</inkml:trace>
  <inkml:trace contextRef="#ctx0" brushRef="#br0" timeOffset="719311.6966">9829 13238 1 0,'-2'-3'0'0,"-2"2"0"0,3-1 229 0,-3 0 30 16,3 1-23-16,-3 1-40 0,3-1-7 15,1 0-27-15,-1 1-15 0,1 0-21 0,-1-2-15 16,1 2-14-16,0 0-6 0,-2 0-6 0,2 0-3 15,0 0-8-15,0-1-13 0,0 1-10 0,0 0-10 16,0 0-2-16,0 1 1 0,0-1 0 16,0 2-3-16,0-2-5 0,0 0-4 0,0 1-9 15,0-1-5-15,-1 1-3 0,1 0-5 0,-1 1 3 16,-1 1-2-16,-1 2 2 0,2 2 5 16,-1-1 1-16,-1 0 2 0,-1 3 1 0,2 0 2 15,0 1-1-15,-3 3 1 0,4-1 1 0,-4 4-5 16,0 0-1-16,3-1-4 0,-3 3 0 0,2 0 0 15,0-4-1-15,-1 4-1 0,1-3-2 16,1-2 1-16,-1 1-4 0,0 1 2 0,1-2 0 16,1-2-5-16,-1 0 4 0,0-2-2 0,0-1 0 15,2-1 0-15,-1-2 1 0,1-3 1 0,0-1-1 16,0-1 6-16,0 0 3 0,0 0 7 16,1 0 11-16,-1-1 2 0,2 1 7 0,-2 0 1 15,2-3-8-15,-1-1-9 0,0-3-9 0,0-4-9 16,4-5-5-16,0-3 4 0,0 0-4 0,-1-4 1 15,0 1 2-15,1-3-2 0,0 1 3 16,2-2-3-16,-4 3 0 0,1 1 0 0,-1 1 2 16,0 2 1-16,1 1 0 0,-1-1 1 0,-2 2-2 15,4 1 0-15,-2 3 1 0,-1 0 1 0,-2 2 2 16,3 4 0-16,-1 0-2 0,-1 2 1 0,-1 2-2 16,0 0 1-16,0 2 0 0,1 0-1 15,-1-1-2-15,0 2-1 0,0 2-1 0,-1-1-4 16,1-1-2-16,-1 1-5 0,1 0-4 0,-2 2 4 15,2 3 2-15,-2 3 6 0,1 0 5 16,0 6-1-16,-2-1 1 0,-1 3-3 0,1 0 2 16,0-1-2-16,-3 2 3 0,4-2-2 0,-1-2-1 15,0 0 3-15,0-3-3 0,1 1 2 0,0-4 0 16,1-2-1-16,-1-1 0 0,1-3-2 16,1-2 3-16,0 1 0 0,0-1 6 0,1 0 3 15,-1-1 2-15,2 0 8 0,-2 0 2 0,1 0-2 16,-1-3-1-16,2-4-8 0,0-2-7 0,-2-4-2 15,3-1 0-15,0-2 0 0,-1-2 2 16,0-1-1-16,-1 1-2 0,2 4 2 0,-1 1-2 0,-1 3 0 16,0 1 2-16,-1 0-4 0,0 5 2 15,1-2-4-15,-1 2 1 0,0 4-1 0,0-1 1 16,0 2 1-16,0-1-4 0,0 1-1 16,0 0-8-16,0 0-7 0,-1 1-9 0,1-1-10 15,1 2-20-15,0 2-39 0,-1 2-52 16,3 1-64-16,0 0-104 0,1 4-212 0,-2-1-301 0,2 0-197 15</inkml:trace>
  <inkml:trace contextRef="#ctx0" brushRef="#br0" timeOffset="719879.0165">9594 13584 1 0,'-3'-1'0'0,"0"-2"90"15,2 3 173-15,0-1-19 0,1-2-14 0,0 3-39 16,0-1-27-16,0 1-25 0,0 0-22 0,0 0-16 16,1 0-12-16,-1 1-11 15,0-1-10-15,0 0-8 0,0 0-12 0,0 3-9 0,0-3-15 16,0 1-9-16,0-1 2 0,1 0 5 0,-1 3 19 15,0-1 15-15,1 2 8 0,1 1 2 0,1 1-4 16,-2 2-2-16,0-1-4 0,0 1 0 16,-1 3-3-16,1-2-6 0,-1 4-3 0,0-1-7 15,0 0-6-15,0 3-6 0,0 0-5 0,0 0-5 16,1-1-3-16,-1-1-3 0,0 0-2 0,1 1-1 16,-2 0 1-16,1-3-2 0,0 0 2 0,0-1-1 15,0-3 0-15,0 1 0 0,0-1 0 16,0-3 1-16,0 1-1 0,-1-3 2 15,2-1-2-15,-1-1-2 0,0 0 0 0,0 0-2 0,0-1 2 16,1 1-7-16,-1-1-13 0,0 0-23 16,2 2-24-16,-2-3-31 0,3-1-47 0,-1-1-71 15,3-1-168-15,0-2-340 0,0 1-462 0</inkml:trace>
  <inkml:trace contextRef="#ctx0" brushRef="#br0" timeOffset="720356.0026">9738 13551 783 0,'-5'0'540'0,"1"-1"-197"16,-1 1-74-16,2-2-76 0,2 4-58 0,1-2-56 15,0 0-37-15,0 0-27 0,0 1-17 16,0 3-3-16,0-2 3 0,0 0 5 0,0 1 8 15,0 3 1-15,-1 0 0 0,2 2 0 16,-1 0-1-16,0-1 4 0,0 3 2 0,1-2 3 0,-1-2 1 16,2 2 1-16,1-1 0 0,-2-1-1 0,2-1 0 15,-2 0-2-15,4 1 0 0,-1-1-3 16,2 2-2-16,-1 0-2 0,0-1-2 0,-1 1 2 16,0 0-2-16,1-1 0 0,-3 0-2 0,4 1 0 15,-2-1 0-15,2-1 1 0,-2 0-1 16,0-1-1-16,0 3-1 0,-1-2-1 0,2 0-2 15,-1 1 2-15,-2-2 1 0,2 2-1 0,-1 0 0 16,-1-2-3-16,1 1 2 0,0 0 1 16,-1 2 1-16,-2-2 1 0,0 2-1 0,0-2 5 15,-1 0-1-15,0-2 4 0,0-1 5 0,-3 1-2 16,3 1 1-16,-3-1 0 0,-2 1-4 0,2 2 1 16,-3-3-3-16,1 1-2 0,-1-1-6 15,-2 0-1-15,0-1-4 0,1 1-3 0,2-2-5 16,-1 1-11-16,-1-1-9 0,1-1-17 0,1-1-16 15,-1 1-8-15,3-2-17 0,-4-1-20 16,5 2-29-16,-3-1-56 0,2-2-116 0,-2 0-153 16,4-1-243-16,-1-2-50 0,3-3 735 0</inkml:trace>
  <inkml:trace contextRef="#ctx0" brushRef="#br0" timeOffset="720704.7852">9705 13610 1 0,'0'-1'537'0,"-2"-1"-55"15,2 0-177-15,2 0-100 0,1 1-64 16,-1-4-31-16,6 2-4 0,-2-1-6 0,1-1-9 16,6 0-10-16,0-2-10 0,0 2-4 0,2-3-11 15,0 3-6-15,-2-2-7 0,4 0-6 0,-4 2-6 16,2-1-4-16,-1-1-3 0,-3 3-8 15,-1-1 2-15,0 0-4 0,0 1 0 0,-2 0 3 16,-3 3-2-16,-1-2 1 0,-1 2 1 16,-2 0 4-16,-1 1 7 0,0 0 7 0,0 1 6 0,0 0-2 15,-1 0 1-15,1-1-5 0,-2 0-2 16,2 0-2-16,-1 0-9 0,1 0-6 0,0 0-7 16,-1 0-7-16,1 0 0 0,0 2-2 0,-1-2-2 15,1 1-4-15,0-2-3 0,0 1-9 0,1 0-16 16,-1 0-42-16,0 1-75 0,1 0-140 15,0 4-591-15,2 0-673 0</inkml:trace>
  <inkml:trace contextRef="#ctx0" brushRef="#br0" timeOffset="728279.4972">3175 9375 1 0,'0'-3'0'16,"0"2"0"-16,-2-2 0 0,2 1 0 0,-1 0 237 15,1-2-3-15,0 4-39 0,-1-3-23 16,1 1-36-16,0-1-19 0,0 2-3 0,-2 0-5 0,2-2 6 16,0 2 0-16,0-1-3 0,-1 0-10 15,1 0-1-15,-1 0-6 0,1-1-11 0,0 0-4 16,-2 1-8-16,2 0-4 0,0-1-3 0,0 2-8 15,0-2-8-15,-1 2-11 0,1-1-6 0,0-1-8 16,0 2-3-16,0-1-2 0,0 1-4 16,-1-2 4-16,1 2 0 0,-1-1-2 0,0 0 1 15,1 0 0-15,-2 0-3 0,2 1 4 0,0-3-1 16,-1 2 1-16,1-1 5 0,-2 1-1 16,0-2-3-16,2 2 7 0,0-1-4 0,0-1-4 15,0 0 7-15,-1 2-9 0,1-2-2 0,-1 0 1 16,1 1-5-16,0-2-1 0,-1 2 0 0,1-1 0 15,0-1-2-15,0 1 4 0,0 0-3 16,-1-1 0-16,1 0 3 0,0 1-7 0,0-1 0 16,0 0 2-16,1 0-4 0,-1-1 1 0,0-1 3 15,0 2-3-15,0-1 2 0,1 1 1 0,-1-2-1 16,0 0 0-16,1 0 3 0,-1-1-4 16,0 1 2-16,1-1 0 0,-1-1-2 0,0-2 4 15,0 1 0-15,0 0-3 0,2-1 0 0,0 2 0 16,-1 0 0-16,1 1 4 0,0-2-2 0,-1 3-2 15,-1-3 0-15,1 1 0 0,-1 2-2 16,2-4 3-16,-1 2-2 0,-1 0-3 0,1-1 1 16,1 1-2-16,-1-2 0 0,0 2 0 0,1-4 4 15,-2 3-5-15,2-2 3 0,-1 1 2 16,-1 1-7-16,3-4 8 0,-2 5-3 0,0-3 1 16,0 3 2-16,0 0-5 0,-1 0 1 0,0-3 4 15,2 2-3-15,0 1-1 0,0-3 1 0,-2 3-1 16,1-2-3-16,0 3 5 0,0 0-2 0,0-2 0 15,-1 2 3-15,0 1-1 0,0-2-3 0,1 1 2 16,-1 0-2-16,2-1-2 0,-2 2 4 16,0-1-2-16,1 0-1 0,-1-2 7 0,2 2-4 15,-2 1-3-15,0 0 2 0,1 0-5 0,-1-3 4 16,1 2 1-16,0 1-1 0,-1-2 0 16,0 1 0-16,0 0 1 0,1-1-2 0,-1 1 5 15,0-3-3-15,0 2-1 0,0 1 2 0,0 0-6 16,0 0 3-16,0 1 0 0,0-1 0 0,0 0 1 15,0 1-1-15,0-1 2 0,0 1-2 0,2 0 5 16,-1-2-5-16,-1 2 1 0,1-1 0 16,1 0-5-16,-2 1 5 0,1 0-1 0,0-1-1 15,0 0 4-15,0 1-2 0,-1-2 0 0,0 2-2 16,2-1 3-16,-2-2-1 0,2 1 0 16,-1-2 2-16,-1 0-8 0,0 1 5 0,2 1 1 15,-2 0-1-15,0 0 4 0,0 0-2 16,0 0-3-16,0 0 1 0,0 0 2 0,1 2-3 0,-1-2 2 15,0 1 1-15,0 2-7 0,0-3 5 0,1 1-1 16,0 1-2-16,0-3 9 0,-1 3-5 16,2 1-1-16,-1 0 1 0,0-1-3 0,-1 0 2 15,2 1 0-15,0-2 1 0,-1 4-4 0,0-2 3 16,-1 0-1-16,2 3-2 0,-1-4 7 0,-1 3-3 16,1 0 0-16,-1 1 3 0,0 0-6 15,2 0 1-15,-1-2 1 0,-1 3-1 16,1-1 0-16,-1 1 2 0,0 0-3 0,1-1-1 0,0 1 5 15,-1 1-1-15,0 0-1 0,2-2 1 0,-2 3-2 16,0-2-1-16,0 0 3 0,0 1 0 16,0 0-1-16,2 0 2 0,-2-1-3 0,0 2-2 15,0-2 5-15,0 1-1 0,0 0 0 0,0 0 1 16,0 2-6-16,0-2 3 0,0 1 1 16,0-1 0-16,0-1 3 0,0 2-3 0,0-1-2 0,0 1 0 15,2-1 4-15,-2 1-2 0,0-1 2 16,0 1-1-16,0 0-5 0,0 0 3 0,0 0 1 15,0 0 0-15,0-2 2 0,0 2 0 0,0 0-4 16,0 0 1-16,0 0 0 0,0 0 1 0,0 0 0 16,0 0 3-16,0 0-6 0,0 2 1 15,0-2 2-15,0-2-2 0,0 2 4 0,0 0 0 16,0 0-3-16,0 0 0 0,0 0 1 16,-2 0-2-16,2 0 1 0,0 0 1 0,0 2-6 15,0-2 2-15,2 0 0 0,-2 0-1 0,0-2 4 16,0 2-2-16,-2 0 1 0,2 0-2 0,0 2 0 15,0-2 2-15,0 0 0 0,0-2 2 0,0 4-2 16,0-2 0-16,2 1 1 0,-2-1-1 16,0-3 4-16,0 3-1 0,-2 0-4 0,2 0 0 15,0 3-2-15,2-3 0 0,-2 0 2 0,0 0 3 16,0 0-1-16,0 0 0 0,0 0-2 0,-2 0 0 16,2-3 4-16,0 3-1 0,0 0 1 0,0 0 0 15,0 3-3-15,0-4 0 0,0 1 1 16,0 0 0-16,0 0-1 0,0 1-3 0,0-1-2 15,0 0-2-15,0-1 4 0,0 1 2 16,0 0 2-16,0 1 2 0,0-1-5 0,0 1 4 0,0-2 0 16,0 1 1-16,0 0 2 0,0 0-2 0,0 0-1 15,0 0-1-15,0-1 2 0,0 1 0 16,0 0 0-16,0 0 1 0,0 1-2 0,0-1-1 16,0 0 2-16,0 0-1 0,0-1 3 0,0-1-3 15,0 2-2-15,0 0-1 0,0 2-1 16,0-2 3-16,-2 0-1 0,2 0 0 15,0 1-4-15,2-1-1 0,-2 0-1 0,0 0 1 0,0-1 1 16,0 1-1-16,0 0-5 0,0 0 1 16,0 1 2-16,0 0 2 0,0 2 3 0,0 0-1 15,0 0-19-15,2 1-27 0,-2 0-32 0,1 1-40 16,0 0-40-16,1 0-61 0,2 6-100 0,0-1-202 16,0 4-255-16,2 0-67 0</inkml:trace>
  <inkml:trace contextRef="#ctx0" brushRef="#br0" timeOffset="730644.8224">3179 8117 1 0,'0'0'0'0,"0"0"0"16,0 0 0-16,0 0 0 0,0 0 0 0,0 0 0 16,0 0 0-16,0 0 0 0,0 0 0 15,0 0 0-15,0 0 0 0,0 0 0 0,0 0 0 16,0 0 0-16,0 0 0 0,0 0 0 0,0 0 48 15,0 0 302-15,0 0-40 0,0 0-47 0,0 0-37 16,0 0-37-16,0 0-25 0,0 0-17 16,0 0-11-16,0 0-9 0,-1 0-12 0,1 0-11 15,0 2-11-15,0-2-8 0,0 0-9 0,0 1-12 16,0-1-14-16,0 0-17 0,0 1-13 0,0-1-11 16,0 0-7-16,0 3-7 0,0-3-10 15,0 1-14-15,-1 0-19 0,1-1-8 0,0 2 19 16,0 3 17-16,-2 2 23 0,2 2 10 0,-3 0-4 15,0 4 2-15,1-2 7 0,-1 4 9 0,-2 2 4 16,-1 1-1-16,-1 3-3 0,1 1-3 16,-3-1-4-16,-1 4-5 0,2-1-3 0,-1-1-3 15,1-1 0-15,-1-3 1 0,3-3 0 16,-1 1 0-16,4-6-2 0,-2 1-1 0,1-5-1 16,1 2-2-16,0-2 3 0,0-3-1 0,2 1 1 15,-1-3 1-15,1 2-1 0,-2-1 3 0,2-1 1 16,-1 1 2-16,2-2 0 0,0 1-1 0,0-1 0 15,0 1-2-15,0-1 2 0,0-1-3 0,0 0-1 16,0 0-8-16,0 0-17 0,0-1-18 16,0-2-20-16,0 2-16 0,0-2-61 0,2-3-63 15,-2-1-87-15,4-3-92 0,-1-5-85 0,1 2-110 16,1-4 22-16,-3-1 424 0,4 1 123 0,-4 2 0 16</inkml:trace>
  <inkml:trace contextRef="#ctx0" brushRef="#br0" timeOffset="730950.814">3096 8262 1 0,'0'-6'0'0,"1"-2"0"0,0-1 0 0,-1 1 321 16,2 3-2-16,-2 1-24 0,1 1-29 0,0-2-29 16,0 2-29-16,-1 2-47 0,1 1-48 0,-1 0-49 15,0 0-46-15,2 1-19 0,0 1-5 16,3 0 4-16,3 3 12 0,1-1 6 16,2 2 12-16,1 2 6 0,2 2 10 0,2 0 10 0,0 3 4 15,2 0-1-15,1 0-8 0,1 4-9 16,0-2-8-16,-1 1 0 0,3 1-2 0,-4-2-1 15,2 1 1-15,-1-2-6 0,-2 0-1 0,0-4-5 16,-2 3-5-16,0-3-2 0,-4 1-2 16,-1-2-1-16,3 0 1 0,-5 0 0 0,-1-2 1 15,-2 0 1-15,1-1-3 0,-4-3 0 0,1 1 1 16,0-2 0-16,-2-1 2 0,-1 1-1 0,0-2-2 16,0 0-1-16,0 0 2 0,0 1 3 15,0-1 5-15,0 0 4 0,-1-1-1 0,1 1-4 16,0 0-10-16,0-2-36 0,0 2-56 0,0-1-105 15,0 0-177-15,0 0-443 0,1-3-555 0</inkml:trace>
  <inkml:trace contextRef="#ctx0" brushRef="#br0" timeOffset="733559.2118">3323 8185 1 0,'0'0'0'0,"-2"-2"0"0,2 1 0 0,0 0 0 0,-1 1 0 15,1 0 0-15,0-2 0 0,-1 2 0 16,-1 0 0-16,2-1 0 0,0 1 0 0,0 0 0 16,-1 0 0-16,0 0 0 0,0 0 0 0,0 0 0 15,-2 0 0-15,2 0 0 0,-1 1 0 16,2-1 0-16,-1 2 0 0,-1-2 0 0,1 1 0 15,-3 0 0-15,1 1 0 0,2-1 0 0,-1-1 0 16,0 2 0-16,1-1 0 0,-2 2 0 16,2-2 0-16,0 2 0 0,-1-2 0 0,0 1 0 15,0-1 0-15,-1 0 0 0,3 0 0 16,-2 0 0-16,1-1 0 0,1 1 0 0,-1-1 0 0,1 0 0 16,0 2 0-16,-2-2 0 0,2 0 0 0,-1 0 0 15,1 0 28-15,1 0 59 0,-1 0 3 0,0 0-8 16,0 0-10-16,2 0-8 0,-2 0-6 15,0 0-5-15,0 0-12 0,0 0-12 0,1 0-8 16,-1 1-14-16,0-1-11 0,0 0-16 0,0 0-15 16,1 1-4-16,-1-1 26 0,1 1 29 15,0 0 28-15,1 0 29 0,1 2 0 0,1-1 3 16,-2 1 6-16,2-2-1 0,1 1 2 0,0 0-2 16,0-1-3-16,-1 0-2 0,2 0-4 0,-1 1-6 15,1 0-7-15,3-1-11 0,0 0-11 0,-3 2-1 16,3-3-2-16,-1 0-5 0,1 2 2 15,1-2-8-15,-1 1-5 0,1 0 1 0,-1 1-6 16,-1-2 0-16,5 1-2 0,-4-1 1 0,1 2 0 16,1-1 1-16,0-1 3 0,0 1-1 15,1-1 4-15,-2 0-6 0,2 0-1 0,-3 1-1 16,2-1-6-16,-1 0 4 0,2 0 0 0,-1 0-3 16,1 1 1-16,1-1-1 0,-3 0 0 15,2 1 0-15,-2 0 3 0,2-1-2 0,0 0-1 16,1 2 3-16,1-2-4 0,-2 1 4 0,0-1 3 0,-1 2-1 15,2-2 4-15,-1-2-2 0,-2 2 0 16,2 0-2-16,-1 0 2 0,0 2-2 0,0-2-2 16,2 0 1-16,-2 0-6 0,0 0 1 0,0 1-1 15,2-1-2-15,-2 0 5 0,0 0-3 16,-1 0-1-16,4 1 2 0,-4-1 0 0,0 0-2 16,1 0 1-16,1 1-1 0,1-1-4 0,-3 2 4 15,4-2 0-15,-2 0-3 0,0 1 5 16,1 0-3-16,-1-1 0 0,0 1 1 0,0 2 0 15,0-3-2-15,-2 1-1 0,1 0 1 0,-2 0-5 16,3-1 6-16,-1 1 3 0,-3-1-1 0,2 0 5 16,3 1-4-16,-4-1-4 0,1 2 2 0,1-1-2 15,-1-1 0-15,-2 1 2 0,3 0-1 16,-2-1-3-16,1 1 2 0,1-1-2 0,-1 1 1 16,0 1 4-16,2-1-3 0,-2 0 0 0,0 0 1 15,2-1-5-15,0 1 3 0,1 1 1 16,-1-1-1-16,0 1 1 0,2 0 2 0,0-2-1 15,0 1-1-15,2-1 2 0,0 2-1 0,2-2 0 16,0 0 2-16,-3 1-4 0,3 0 1 0,-2-1 1 16,-2 0-2-16,4 2 3 0,-4-2-1 0,3 0-1 15,-4 1 0-15,1-1 3 0,2 0-3 0,-4 1 1 16,3-1 2-16,0 1-6 0,-1-1 4 16,0 0 0-16,0 1-1 0,-1-2 2 0,1 2-1 15,-2-1-1-15,-1 0-2 0,0 1 4 0,1-1-2 16,-1 0 2-16,0 2 2 0,0-1-8 15,-2-1 4-15,4 0-2 0,-3 1 1 0,2-1 6 16,-1 0-2-16,4 0 2 0,-1 0-2 0,-1-1 0 16,5 1 0-16,-4 0 1 0,2-1 2 0,0 1-3 15,1 0 1-15,2-2 0 0,0 2-1 16,-1-2 4-16,-1 1-1 0,1 0-2 0,2 0 1 16,-2 1-2-16,0-2 1 0,0 1 0 0,0 0 0 15,-1 1-1-15,4-2 1 0,-5 2-2 0,-1-1-1 16,1-1 5-16,-2 0-4 0,-3 1 1 0,5 1 0 15,-3 0-2-15,-2-2-1 0,-1 2 1 0,0 0 1 16,1 0-2-16,-1-1 1 0,-1 1 0 16,2 0-2-16,-1-1 4 0,0 0-3 0,1 1 1 15,0-1 0-15,-1 2-3 0,1-2 2 16,0 1 1-16,2 0 0 0,-2-2-1 0,-1 2 1 16,1-1-2-16,1 1-1 0,-3 0 4 0,0 0-3 15,-1-1 2-15,2 1 1 0,-3 1-4 0,2-2 3 16,0 1 2-16,-2-1-1 0,0 0 1 0,2 1-2 15,0-1-2-15,0 1 0 0,0-2 1 16,-1 2 0-16,-1-1-1 0,3 1 2 16,0 1-2-16,0-2 1 0,2 1-1 0,-3-1 1 15,3 0 2-15,-1 0-1 0,3 1 0 0,-3-1-2 16,4-2 2-16,-1 2 0 0,-1 0-1 0,0 0 3 16,3 1-2-16,-5-2 0 0,1 1 2 0,4 0-2 15,-5-2 3-15,2 3-1 0,-2-1-2 0,4-1-1 16,-2 2 1-16,1-1 0 0,2 0 2 15,-1 0 1-15,0 2-5 0,-2-2 3 0,0 1 0 16,-2-1-2-16,0 0 5 0,0 0 0 0,-4 1-2 16,0-2-1-16,1 2 2 0,1 0 0 0,-4 0 0 15,2-1 1-15,-2 1-1 0,1 0 3 0,1-2-1 16,-5 2-1-16,4-2 2 0,-2 0-1 0,-1 2-3 16,3 0 1-16,-3 0-3 0,2 0-1 15,-1 0 0-15,-1-1 1 0,3 1-2 16,0 0 1-16,1 0 0 0,1 0-3 0,0-2 5 0,0 1-2 15,0 1 0-15,1 0 1 0,0 0-2 0,0 0 2 16,0 0 0-16,-2-1 1 0,0 1-1 16,1-1-1-16,2 1 1 0,-3-1-2 0,-2-1 1 15,3 2 1-15,1 0 0 0,-3 0 0 0,0 2-2 16,3-2 0-16,0 0 1 0,1 0 1 0,-1-2 0 16,-1 2-1-16,0 0-1 0,0 0-1 15,2 0 2-15,1 0-1 0,-2 0 1 0,1 0-1 16,2 2 0-16,-2-1 0 0,1-1 1 0,0 0 1 15,3-1 1-15,-2 1-2 0,-1 0 1 0,1 0-2 16,0 0 0-16,2 0 2 0,-1 0-2 16,-1 1 2-16,2 0-3 0,-2-1 0 0,0 1 3 15,0-1-2-15,0-1 3 0,4 1-1 16,-4 1-2-16,2-1-1 0,2 1 1 0,-1-1 0 16,0 0 2-16,4 2 1 0,-5-1-3 0,5-1 0 15,-3 0 2-15,-2 0-1 0,1 0 2 0,0-1 0 16,-3 1-2-16,4 0 0 0,-3 0-1 0,-2 0 2 15,5-2 1-15,-4 2 0 0,0 0-1 16,-1-1-2-16,4 1 2 0,-2-1-2 0,-1-1 4 16,3 2-2-16,-1-2-1 0,-1 2 0 15,4 0-2-15,-3 0 2 0,2 0 2 0,1 0-1 0,-2 0 1 16,4 0 0-16,-6 0 1 0,6-1-1 0,-2 0 2 16,-1 1-1-16,4 0-2 0,-2 0 0 15,1 0-4-15,-4 0 4 0,3 0 1 0,0 0 0 16,0 0 0-16,-3 0-1 0,2 0-2 0,-4 0-1 15,5 0 3-15,-5 1-1 0,3-1-1 0,-2 1 3 16,2 2-3-16,-2-2 0 0,4 0 0 16,-3-1 2-16,5 1 0 0,-1-1-1 0,1 2 0 15,0-1 0-15,0-1 0 0,0 0 1 0,1 2-1 16,-1-1 0-16,0 0-2 0,1 1 1 16,0-2 2-16,0 1 0 0,3-1 3 0,-2 0-4 15,0 2-1-15,0-1-1 0,0-1 0 0,-1 1 2 0,2 0 0 16,-5 0 1-16,1 1-4 15,1 1 2-15,1-3 0 0,0 2 0 0,-2-2 3 16,2 2-1-16,-2-1-2 0,1 1-1 0,-1-2-1 0,-1 1 2 16,1 0 1-16,-5 0 1 0,6 2-2 15,-5-2 1-15,2-1 0 0,2 1-1 16,-1-1 5-16,-2 0-4 0,4 1-1 0,1-1 0 0,-1 0-4 16,1 1 6-16,-1-1-2 0,4 0 4 15,-3 1-3-15,2 1-1 0,0-2 0 0,2 1 0 16,-1-1 4-16,3 0-2 0,-2 1-2 0,3-1-1 15,-4 1-2-15,4-1 3 0,-5 1 1 16,4-1 2-16,-4 0-1 0,2 1-2 0,0-1 0 16,2 0 0-16,1-1 3 0,-2 2-1 0,4-1-2 15,0 0 0-15,1 2-3 0,-1-2 4 0,2 0 1 16,5 0 1-16,-1 1 0 0,1 0-3 0,0-1 1 16,-4 0-3-16,0 0 7 0,3-1-3 0,-4 1 0 15,-1 0 3-15,0 0-7 0,-1-1 4 16,0 1 3-16,-7-2 3 0,5 2 1 0,-6 0 1 15,0 0-2-15,3-1-4 0,-6 1-1 16,-3 0 2-16,2 0-1 0,-3 0 1 0,-3-1-3 16,1 1 1-16,-4-1 0 0,-2 1 2 0,-1 0 4 15,1 0-7-15,-4 0 0 0,-1 0-1 0,-2 0 3 16,0 0 8-16,0 0 3 0,0 0 0 0,0 1-6 16,0-1-1-16,-1 0-3 0,1 0-3 15,0-1 0-15,0 2-21 0,0-1-19 0,1 2-71 0,1 1-166 16,1 3-573-16,1 1-722 0</inkml:trace>
  <inkml:trace contextRef="#ctx0" brushRef="#br0" timeOffset="735250.9689">12492 12248 1 0,'0'-2'0'16,"-1"-3"0"-16,0 2 0 0,-3-2 413 0,3 2-30 16,0 0-55-16,0 0-40 0,-1 1-35 0,1-2-32 15,0 2-35-15,-1 0-30 0,1-2-28 0,0 2-15 16,1-2-14-16,0 1-16 0,-1-2-11 15,0 0-9-15,1 1-13 0,0 0-3 0,0-1-4 16,0 0-3-16,-2-1-2 0,2 3-11 0,0-2-6 16,0 0-6-16,0 0-1 0,0-2 0 15,0 2 0-15,0 0-1 0,-1 1-5 0,1-2 5 16,0 0-2-16,-1 1 3 0,1-2 2 0,-2 0-7 16,1 1 0-16,1 2-3 0,-1-1-1 0,1-3-1 15,0 4 0-15,0-2-2 0,0 2-7 16,0-2 5-16,0 0-3 0,0 1 2 15,0-1 1-15,0 1-8 0,1-1-1 0,0 0-6 16,2 1-4-16,0 0-8 0,-1-1-11 0,0 0-17 0,2 2-23 16,-1-2-24-16,-1 1-33 0,4 0-42 15,-2 1-57-15,1-1-132 0,-1 2-226 0,1-2-211 16,0-1 247-16</inkml:trace>
  <inkml:trace contextRef="#ctx0" brushRef="#br0" timeOffset="735515.2752">12476 11570 1 0,'-1'-6'448'0,"1"-1"-35"0,0-3-168 16,0 2-61-16,0 2-37 0,0-2-32 0,0 4-36 15,0-1-16-15,1 0-14 0,-1 1-19 16,1-1-8-16,-1 1-15 0,2 0-7 0,-1 1 0 16,0-1-9-16,2 1-7 0,-2-2-9 0,5 1-24 15,-2-2-67-15,-2 1-107 0,3-3-209 0,0 0-195 16,3-1 322-16</inkml:trace>
  <inkml:trace contextRef="#ctx0" brushRef="#br0" timeOffset="735720.4331">12538 11049 1 0,'-1'-5'426'0,"0"1"11"16,-3-3-233-16,2 0-66 0,0 2-36 0,2 1-21 15,-1 1-24-15,1-3-10 0,1-1-8 0,-1 3-11 16,0 0-12-16,2 0-21 0,0 0-12 15,2 1-7-15,-3-3-5 0,4 1-11 0,-1 0-56 16,1-3-122-16,0 1-234 0,-3 0-160 16,3-1 530-16</inkml:trace>
  <inkml:trace contextRef="#ctx0" brushRef="#br0" timeOffset="735919.343">12492 10596 1 0,'-2'-7'0'0,"-5"-1"0"0,0-4 0 16,1 3 0-16,1-1 122 0,0 2 112 0,-1 0-40 15,1 0-58-15,0 0-47 0,0 2-33 0,1-1-23 16,3 1-25-16,-2 0-23 0,2-1-17 16,0-3-34-16,2 3-56 0,0-2-126 0,2-1-141 15,0 0 389-15,3 0 0 0</inkml:trace>
  <inkml:trace contextRef="#ctx0" brushRef="#br0" timeOffset="736136.43">12444 10119 1 0,'-1'-8'0'0,"-1"-3"0"16,0-3 0-16,0 2 0 0,1 3 238 15,0 0-6-15,1 0-59 0,-1 1-40 0,1 0-43 16,0 0-21-16,0 2-30 0,1 0-27 0,-1-2-9 16,1 0-8-16,0 0 0 0,1 0-8 0,-1 3-20 15,0-2-62-15,1 0-152 0,-1-1-167 0,1 0 237 16,-1 1 177-16</inkml:trace>
  <inkml:trace contextRef="#ctx0" brushRef="#br0" timeOffset="736312.6988">12423 9708 1 0,'1'-8'0'0,"1"-5"0"0,3-2 0 0,-2 4 0 15,-2 0 79-15,3 1 157 0,-2 2-12 0,1-3-10 16,-1 4-3-16,-1 0-27 0,1 1-31 0,-2-2-42 16,0 2-31-16,1-1-15 0,-1 1-11 0,0 0-10 15,0 1-14-15,0 2-13 0,-1-2-17 16,1-2-26-16,0 2-84 0,1 1-176 0,-1-1-351 15,1-1-6-15</inkml:trace>
  <inkml:trace contextRef="#ctx0" brushRef="#br0" timeOffset="736534.1391">12423 9105 957 0,'-3'-11'343'0,"2"0"-122"16,-2-4-74-16,2 2-15 0,0 2 5 0,0 4-27 16,-1 0-27-16,2-2-33 0,-1 2-24 0,1 0-13 15,1 0-11-15,-1 1-2 0,2 2-9 0,-1 0-6 16,-1-1-16-16,2 1-18 0,2-1-39 0,0 2-83 16,2-1-142-16,-1 0-296 0,1-3-326 0</inkml:trace>
  <inkml:trace contextRef="#ctx0" brushRef="#br0" timeOffset="736763.4614">12501 8489 317 0,'-1'-6'652'0,"1"-3"-300"16,-2-1-136-16,1 0-58 0,2 3-57 0,-1 2-44 15,0 0-32-15,2-1-13 0,-1 2-9 0,0-1-1 16,1 3 1-16,-1-3-5 0,1 0-7 16,-1 1 0-16,3-1-11 0,-1 2-24 0,-2-2-62 15,3 2-117-15,-1-2-234 0,0-1-183 0,-2 2 253 0</inkml:trace>
  <inkml:trace contextRef="#ctx0" brushRef="#br0" timeOffset="736957.501">12465 7963 510 0,'0'-6'491'0,"-3"-4"-118"0,2-2-130 0,0 2-66 16,1 3-50-16,1 0-37 0,-1-1-32 15,1 1-25-15,1 1-23 0,-1-1-14 0,0 3-19 16,3-1-22-16,0 0-49 0,-1 0-93 0,4-1-151 15,-1 2-284-15,-1 1-176 0</inkml:trace>
  <inkml:trace contextRef="#ctx0" brushRef="#br0" timeOffset="737075.2088">12521 7730 1 0,'0'-1'272'0,"-1"-3"38"0,1 3-135 16,-3-1-91-16,3 2-100 0,0 0-117 0,0 2-63 15,3-2-192-15,-3 4 280 0</inkml:trace>
  <inkml:trace contextRef="#ctx0" brushRef="#br0" timeOffset="738869.1628">9648 8190 1 0,'0'-1'0'0,"0"0"0"0,-1-1 0 0,1 2 0 16,0-1 0-16,-1-1 0 0,1 1 76 15,0 0 121-15,0 1-9 0,0 0-17 0,0-2-15 16,0 1-29-16,0 0-11 0,-1 1-20 0,1 0-14 16,0 1-13-16,0-1-14 0,-1 0-16 15,1 0-19-15,0 0-11 0,0 0-13 0,0 0-10 0,0 1-16 16,0-1-9-16,0 0 4 0,-2 2 8 16,-1-1 14-16,2 2 12 0,-1-2 2 15,0 1 1-15,-2-1 0 0,2 0 4 0,0 1-3 16,-2-1-1-16,1 2 0 0,2-2-2 0,-2 1 2 0,-1-1 0 15,1 1-1-15,0-1-2 0,0 0 0 16,-1 1-1-16,3-1-1 0,-2 0 4 0,-2 1-7 16,3-1-3-16,0 2-5 0,0-2-4 0,-3 0 3 15,4 3 1-15,-1-3 5 0,0 0 4 0,0 1 1 16,-1-2 4-16,2 0 3 0,-1 0 3 16,1 0 4-16,-2 0 6 0,2 0 7 0,1 0 7 15,0 0 7-15,0 0 4 0,0 0 1 0,0 0 1 16,0 0-3-16,0 0 1 0,0 0-2 0,0 0-2 15,0 1-11-15,0-1-13 0,0 0-14 16,0 1-17-16,0-1-8 0,0 1-4 0,0-1 8 16,0 2 10-16,-2 0 8 0,1-1 7 15,1 2-2-15,0-2 5 0,0-1-2 0,0 2 1 16,0-1 2-16,0 0 2 0,0-1 9 0,1 0 4 16,-1 2 11-16,2-2 12 0,-1 1 3 0,3 2 10 15,-2-2 5-15,2 0-2 0,1 1 12 0,-2-1-1 16,4 2-4-16,1-1-2 0,-3-1-8 15,7 1-3-15,-2 0-2 0,4-1-3 0,-1 0-8 16,4 0-7-16,-3-1-3 0,6 3-2 0,-1-3-2 16,2 0-1-16,-1 0-5 0,2 0-8 0,-3 0 2 15,3 0 1-15,-2 0 2 0,0 0 1 0,1 1-1 16,0-1-2-16,3 0-1 0,0 0 1 16,-2 0-2-16,4-1-2 0,-3 1-1 0,2 0-6 15,1 0 5-15,-1 0-1 0,1 0 1 0,-4 0 4 16,6 0-6-16,-3 0 0 0,3 0-1 0,0 0 0 15,-1 0 2-15,2 0-2 0,1 0 1 16,-2-3-4-16,2 3 1 0,0-1 3 0,1-1 0 16,0 2 1-16,0-2-3 0,2 1-3 0,0 1-2 15,-4-1 1-15,3 0 1 0,0-1 0 16,0 2 0-16,0 0-3 0,2-1 1 0,0 1 1 16,1 0-2-16,-3 0 3 0,1-2-4 15,-1 2-2-15,-1 0 4 0,4 0 0 0,-7 0 3 16,7 2 1-16,0-2-1 0,-1 0-3 0,-3 1 0 15,6-1 2-15,-2 0-2 0,2 0 3 0,1 0-3 16,-5 0 0-16,1 0 0 0,-2 0-2 0,1-1 4 16,0-1-1-16,0 2 2 0,-1-1-2 0,3 1 1 15,-1 0-1-15,-1-1 1 0,2 2 2 0,-3-2-3 16,0 1 0-16,0 0 0 0,-1 0-3 0,-2-1 2 16,-1 1 1-16,-3-1 1 0,-1 1 0 15,0-1 0-15,-2 1-1 0,-1-1 0 16,0 1 3-16,0-2-2 0,-3 2-2 0,2 0 0 0,-4-1-4 15,0 1 4-15,1 0 2 0,0-2 1 16,-1 2-3-16,-1 0 1 0,-2-1 0 0,3 0-2 16,-2 2 5-16,-1-2-3 0,1-1 0 15,1 2-1-15,-4-1-3 0,3-1 3 0,-1 1 0 0,-1 0 4 16,0 1 2-16,-1-1-3 0,-2 1 0 16,1-1 1-16,-3-1 0 0,-2 1 2 0,2 0 0 15,-1 1 1-15,-1-1-2 0,-3 1 4 0,1 0 2 16,-1 0 1-16,0 0-1 0,-1 0-6 15,0 0-2-15,0-2-4 0,3 2 1 0,-1 0 1 16,-1 0-2-16,3-1-1 0,-1 0-1 0,-1 1 2 16,0-1 0-16,-1 1 3 0,1 0 1 0,1-3-3 15,-2 3-1-15,1 0-2 0,-1 0 3 0,2-1 0 16,-3 1 1-16,0 0 0 0,-1 0-3 0,0 0 2 16,0 0 3-16,0-1 1 0,-1 2 3 0,1-1-2 15,0 0 0-15,-1 0-1 0,1 0 0 16,0 0 2-16,-3 1-1 0,3-1 2 0,0-1-4 15,-1 2-1-15,1-1-1 0,0-1-2 0,0 2 2 16,0-1-6-16,0 0-4 0,0 0-6 16,0-1-18-16,0 1-37 0,0 4-76 0,0-2-170 15,0 2-598-15,0 2-726 0</inkml:trace>
  <inkml:trace contextRef="#ctx0" brushRef="#br0" timeOffset="741972.905">3317 8278 1 0,'0'-2'0'0,"2"-3"42"16,-1 2 293-16,-1-3-37 0,1 2-50 0,-1 0-37 15,0 0-26-15,0 1-18 0,0-2-18 16,0-1-15-16,0 2-15 0,-1 1-17 16,0-2-12-16,1 0-8 0,-2-3-11 0,2 1-2 0,0 0-2 15,-1-1-4-15,1 1 0 0,-1 0-7 16,1-4-8-16,-1 1-8 0,1-2-8 16,-1 2-6-16,1-1-4 0,-3-1 3 0,3 0 1 0,0 1 3 15,-1-1-1-15,1 1-6 0,0 1-1 16,0-1 3-16,0 1-2 0,0-1 1 0,-2 2-5 0,2-1-2 15,-1 2-3-15,0 0 3 0,2-1-1 16,-2-1 0-16,1 2 0 0,-1 1-8 0,1 0 4 16,0 0-2-16,-1 0 1 0,1 0-1 0,0 2 0 15,-2-1-3-15,2 1-1 0,0 0 5 0,0 1-6 16,0 1 1 0,2 0 0-16,-2 0-6 0,0-1 4 0,0 0-1 0,0 2 0 0,1-1 1 15,-1 0-1-15,0 1-1 0,1 1 0 0,-1-1 2 16,1-1-2-16,-1 2 1 0,1 0-1 15,-1 0-2-15,0-1 1 0,0 0-1 0,0 1 0 16,2-1 1-16,-2 0 0 0,1 2-1 0,-2-1-1 16,2 1 1-16,-1 0-1 0,0 0 0 0,3-1-1 15,-3 1-6-15,1 0 3 0,0-1-2 16,0 1-1-16,0-2 5 0,-1 2-5 0,3-2 0 16,0 2 1-16,0 2-1 0,2-4 2 0,0 2 1 15,1 0 3-15,0 0-4 0,1 0 4 0,-1 0-2 16,1 0 1-16,2 0 4 0,1 2-2 0,-1-1 0 15,2 0 2-15,-2 1-2 0,1-1 0 16,2 1 0-16,-2-1-6 0,1 0-4 0,-1 0 0 16,1 1 0-16,0 1 7 0,-2-2 4 0,1 0 0 15,2 2 2-15,0-1 3 0,1 1-3 0,1-2 2 16,-1 1 0-16,2-2-3 0,-1 0 1 16,-2 2-1-16,2-1 0 0,-1 0-1 0,4 0 2 15,-2 0-1-15,3 2 0 0,-3 0 2 0,1 1-4 16,1-2 2-16,1-1 0 0,2 0 0 0,-1-1 1 15,2 1 0-15,-1-1-3 0,-1 1 0 16,1 1 4-16,2-2-2 0,-3 1 1 16,3 0 1-16,0 0-6 0,1 1 3 0,1 0 1 0,-2-1-1 15,-1-1 3-15,0 0-3 0,1 2 0 16,1-1 1-16,0-1 1 0,0 0-1 0,5 0 0 16,-5 0 2-16,5 1-4 0,-5-1 1 15,4 0 2-15,0 0-1 0,0-2 1 0,4 2 0 0,2-2-2 16,-1 2 0-16,1 0 1 0,0-1 0 15,-2 1 0-15,3-2 2 0,-5 2-1 0,5-2 0 16,-1 2-1-16,0-1 0 0,1 0 2 0,1 0 0 16,0-1-3-16,0 2 1 0,0 0-2 15,-2-1 2-15,1 1 2 0,-1-1 0 0,0 2 0 0,0-2-2 16,-1 0 2-16,-1 1-1 0,0-2 3 0,3 1-2 16,-1 1 2-16,2-1-2 0,-2 2-1 15,3-2 2-15,-4-1-1 0,1 1 3 0,4 0-3 16,-5-1 0-16,4-1-1 0,-1 2 0 0,-2 0 3 15,0 1-1-15,2-1 3 0,-1 0-1 16,6 2-2-16,0-2 1 0,-1-1-3 0,2 2 2 16,-1 0-2-16,0 0 1 0,1 0-1 0,0 0-1 15,-2-2 2-15,2 1 1 0,-1 1-1 0,1 0 1 16,0 0-3-16,1-2 1 0,1 1 1 16,3 0 3-16,-3-2 1 0,-2 2-2 0,1 0 0 15,-1 0-4-15,0 0 0 0,-1-1 2 0,-1 2-1 16,1-2 1-16,0 2-2 0,1 0 2 15,-1 0 0-15,1 0 0 0,-2-1 0 0,-3 2-1 16,2-1 0-16,1 0-2 0,-2 0 2 0,1 0 0 16,0 2 1-16,0-2 0 0,2 3-2 0,-4-3 0 15,4 0 0-15,0 0 1 0,1 0 2 0,0 0-2 16,0 0 0-16,4 1-3 0,-3-1 2 16,1 1 2-16,-2-1-1 0,0 0 1 0,1 1 0 15,-1-1-2-15,-1 2 1 0,2-2 0 0,-2 0 2 16,-1 0-3-16,1 1 1 0,-2 0-3 0,-2 0 0 15,2 1 3-15,1-1 0 0,0 1 0 0,-4 0 0 16,3-1-1-16,0 0 1 0,0 0-1 16,1-1 3-16,2 1-2 0,0 2-1 0,-1-1 0 15,1 0 0-15,-2 0 0 0,3-2 2 0,-1 1 0 16,4 0 2-16,-3 0 1 0,1 0-3 16,0 0 1-16,2-1 1 0,0 0-3 0,-3 1 1 15,4-1-1-15,1 1-1 0,1 1 1 0,2-2 2 16,-1-2 1-16,-5 4 1 0,4-2-3 0,-3 0-1 15,1 0 0-15,-3-2 1 0,4 2 0 16,-5 0 0-16,0 0 0 0,1 2-2 0,2-2 0 16,-1 0 2-16,0 1 1 0,1-1-1 0,-1 0 1 15,0 1-2-15,2 0-2 0,-2-1 2 0,-2 0 1 16,2 0-1-16,0 2 1 0,2 1-4 0,0-1 3 16,0-1-1-16,-4 0 1 0,1 0 5 0,-2-1-5 15,-1 1 0-15,0 1-1 0,-4-2-2 16,0 1 2-16,1-1 2 0,-1 1-1 0,3 0-2 15,0 0 2-15,1-1 0 0,-2 0 0 0,1 0 4 16,-2 0-3-16,2 0-1 0,0 1-1 16,1-1-2-16,-3 0 3 0,-1 0 0 15,-1 0 2-15,1 2-2 0,0-2 0 0,-1 0 0 0,-2 0 0 16,0 0 3-16,-1-2-4 0,0 2 0 16,-1 0 0-16,0 0-4 0,0 0 6 0,2 0 0 15,-1-1 2-15,-3 2-1 0,0-1-1 0,-1 0-1 16,-2 0 0-16,1-1 3 0,-3 1-2 0,3-1-1 15,1 1 0-15,-4 0-4 0,4 0 5 16,-2-1 0-16,-3 0 0 0,1 1 0 0,-1 0 0 16,0 0-1-16,-1 0 0 0,1-1 2 0,-2 1-3 15,2 1 1-15,-6-1-2 0,4 0-4 0,-1 1 6 16,-2-1 0-16,-1 0 1 0,-1 0 3 0,2 1-5 16,-3-1 0-16,3 0 1 0,-3 0-1 0,3 0 2 15,2 0 0-15,-4 0-1 0,4 1-4 16,-3-1 4-16,2 0-1 0,-4 0 2 0,0 1 5 15,0-1-7-15,0 0 1 0,-2 0-2 0,4 0 1 16,-6-1 1-16,1 1 1 0,1 0 1 16,-2 0-4-16,0 0 4 0,-1-1-1 0,0 1 1 15,-3 0 7-15,0-1-8 0,-4 0 1 0,3 1-1 16,-4-1-3-16,2 1 5 0,-2 0 0 16,1 0 0-16,0-2-4 0,1 2 2 0,-3 0 0 15,2 0 0-15,-3 0 5 0,1 0-5 0,0 0-3 16,1 0-1-16,0 0-3 0,1 0 4 0,-2 0 2 15,1 0 0-15,2 0-1 0,-1 0 0 0,1 0 0 16,0 0 0-16,0 0 5 0,0 2-4 16,1-2-2-16,-2 0 0 0,1 0-6 0,-1 0 8 15,2 1-1-15,-3 0 1 0,1-1 1 0,-2 1-2 16,-1-1-1-16,1 0 1 0,0 0 3 0,-1 0-3 16,2 0-1-16,-1 0 0 0,0 0-5 0,-1 0 5 15,-1 1 0-15,1-1-1 0,0 0 1 16,0 0-4-16,0 0-1 0,1 1 0 0,0 1 7 15,1-1-4-15,-1 1 3 0,0 0 0 0,2 2-8 16,-1-1 7-16,1 0 1 16,-1 0 0-16,2 2 3 0,-2 0-4 0,1 0-1 0,2 1 1 0,-1 1 1 15,-2 0 0-15,2 1-1 0,-2-1-1 16,1-2-4-16,-1 4 5 0,2-4 1 0,-2 2 1 16,0 1 1-16,0 0-1 0,-1 0-2 15,-1-3 0-15,2 2 3 0,-1 0-1 0,-1 1 0 16,1-1 0-16,0 0-5 0,1 2 5 0,-1-1 1 15,-1 0 2-15,0 0 1 0,1 1-3 0,0-2-2 16,2 3-2-16,-2-2 4 0,1 1-2 0,-1 1 2 16,-1 0-1-16,1-3-3 0,-1 3 3 0,1 0 0 15,-1-3 0-15,0 2 4 0,0-2-5 16,0 0 1-16,0-1-1 0,0 0 1 0,-1 0 2 16,1-1 0-16,-1 3-1 0,1-4-2 0,0 2 2 15,-1-1 1-15,-1 0 1 0,1 1 3 0,0 0-4 16,1-2-1-16,-2 0-2 0,2-1 1 0,0 1 2 15,-1-1-1-15,1 0 2 0,0-1-3 16,-1 0 1-16,1-1 1 16,0-1 0-16,0 2 2 0,0 0-2 0,0-2 1 0,0 1-3 0,0-1 1 15,0 1 2-15,0-1 0 0,0 0 1 16,0-1-2-16,0 2 2 0,0-2 1 0,0 1 2 16,0 1 5-16,0-2 2 0,0 1 1 15,0-1 1-15,0 1 2 0,0 0 0 0,0-2 4 16,0 2 2-16,0-1-4 0,0 1-1 0,0-1-10 15,0 0-22-15,0-1-29 0,0-1-53 0,-3-5-73 16,0 1-110-16,-4-1-239 0,-2 2-502 0,-4-3-463 16</inkml:trace>
  <inkml:trace contextRef="#ctx0" brushRef="#br0" timeOffset="742298.4834">12142 7909 1429 0,'-1'-1'454'0,"0"-3"-162"0,0 2-75 0,0-1-48 16,-1 2-29-16,0 1-32 0,0-1-28 0,1 1-30 15,1 0-27-15,0 1-19 0,0-1-17 16,0 1-7-16,0 3 5 0,-2-1 2 0,0 3 9 15,-3 2 6-15,-1 1 3 0,-1 4 4 0,-1-3 6 16,0 4 1-16,-2-3-1 0,0 5 3 0,-3-2-3 16,0-2-1-16,0 2 0 0,-2-1-4 0,3 0-2 15,2 0-2-15,-3 1 2 0,1-3 0 16,1 1 2-16,2-1 1 0,1-2-5 0,0 0 1 16,-1-2-6-16,3 1-19 0,0-3-42 0,-2 1-80 15,2-1-145-15,0 0-287 0,-1-3-507 0,1-2 135 16</inkml:trace>
  <inkml:trace contextRef="#ctx0" brushRef="#br0" timeOffset="742563.6955">11733 7871 858 0,'-3'-5'573'16,"-2"0"-154"-16,0-2-127 0,-1 4-70 0,4 1-49 15,-3 0-49-15,2 0-47 0,1 3-33 0,-1 0-27 16,-1 2-18-16,1 1-6 0,-7 6 2 0,4 0 1 16,-2 2 3-16,0 1 3 0,-1 2-3 0,1 0 1 15,-1 2 0-15,0 0 0 0,0 2 3 16,0 0 2-16,-2 0 2 0,1 1 1 0,0-3-1 16,2 0 0-16,-2-2-1 0,2 2 3 0,-1-3-5 15,3-1-10-15,0-1-33 0,-1-3-60 0,4 1-110 16,-4 0-176-16,5-3-363 0,-2-2-603 15</inkml:trace>
  <inkml:trace contextRef="#ctx0" brushRef="#br0" timeOffset="742867.7929">11129 7852 80 0,'-4'-5'631'0,"2"-2"-95"16,-3-1-153-16,2 3-66 0,0 3-79 0,3 1-73 15,0 1-77-15,-1 1-78 0,1 0-43 0,-2 4-11 16,-1 0 9-16,-2 5 37 0,-1 2 15 16,-1 4 6-16,0-1 5 0,-1 0-3 0,-1 2-3 15,2 2 0-15,-5 0-3 0,3 2 4 0,-3 0 5 16,1 0-4-16,-2 3-2 0,2-4 0 15,-1 0-3-15,2 0-1 0,0-2-5 0,-1-6-4 16,3 3-7-16,-1-3-11 0,1 1-46 16,1-3-83-16,0 0-139 0,2-2-218 0,1 1-295 0,-3-2-119 15</inkml:trace>
  <inkml:trace contextRef="#ctx0" brushRef="#br0" timeOffset="743150.1412">10570 7902 335 0,'-1'-3'569'0,"-2"0"-136"0,0-1-86 16,3 1-83-16,0 3-80 0,0 0-77 15,-1 1-80-15,1 1-70 0,-1 1-15 0,0 1 6 16,-2 3 31-16,0 5 37 0,0-1 10 0,-3 3 6 15,0 2 3-15,0-1 0 0,-2 3 2 16,-1 1 3-16,1 1-4 0,-4-2 1 0,1 3-5 16,1 1-10-16,0 0 6 0,-1-3-2 15,2-1-2-15,2-2 1 0,-2-2-8 0,-1 1-9 16,1-1-24-16,0 0-72 0,1-5-123 0,3 3-218 16,-3-4-351-16,4-3-263 0</inkml:trace>
  <inkml:trace contextRef="#ctx0" brushRef="#br0" timeOffset="743572.6454">8865 7927 1 0,'1'-5'350'0,"2"0"120"0,3-3-65 0,-5 1-43 16,0 1-59-16,2 2-55 0,-1-2-44 0,-2 2-42 15,1 1-28-15,-1-1-23 0,0 3-23 16,-1 1-27-16,1 0-28 0,0 1-22 0,-2-1-27 16,2 2-18-16,0-2 1 0,-2 5 4 0,0 2 15 15,0 1 18-15,-4 4 0 0,2 1 2 0,-3 3 0 16,-2-2-2-16,3 3 0 0,-2-1 2 0,0 1-2 16,-2 0 1-16,1 2 3 0,3-1-3 15,-4-2 2-15,2 0 0 0,0-1-4 0,2-2-2 16,0 0-20-16,-1 0-45 0,4-1-86 0,0-2-125 15,-2 0-199-15,3-3-330 0,-4-2-300 0</inkml:trace>
  <inkml:trace contextRef="#ctx0" brushRef="#br0" timeOffset="743868.4104">8263 7912 897 0,'1'-4'583'0,"-1"0"-217"0,0-1-150 0,0 4-50 0,1 1-65 15,0 0-53-15,-1 1-41 0,0-1-31 16,0 3-6-16,1-1 5 0,-1 5 10 0,3-1 13 16,1 1 2-16,-3 3 3 0,1-2 9 15,-2 3 1-15,0 2 3 0,0 2 2 0,-2 0 3 16,-3 2 7-16,1 2 3 0,-3-2 1 0,1 3-6 15,-2-1-3-15,-2 0-4 0,0-1-5 0,1-3-5 16,-2 2-10-16,2-2-25 0,0-4-49 0,1 1-73 16,1-3-106-16,0-2-171 0,0 1-291 15,2-3-191-15</inkml:trace>
  <inkml:trace contextRef="#ctx0" brushRef="#br0" timeOffset="744243.0219">7157 7915 1 0,'4'-3'142'0,"4"-3"237"0,-1-1-21 0,-3 3-37 0,2 3-20 16,-4 0-53-16,-2 1-62 0,0 1-63 0,0-1-58 15,0 1-51-15,0-1-35 0,-1 2-14 0,1-1 4 16,-1 2 18-16,-3 2 25 0,3 2 22 16,-1 1 15-16,-1 4 6 0,-2-3 5 0,1 1-4 0,-4 3-7 15,4-3-6-15,-3 3-13 16,0 0-8-16,2 1-7 0,-3 0 0 0,1 0 8 0,3 1 2 15,-3-2 4-15,5 2-10 0,-1-4-8 0,-2 1-5 16,3-1-10-16,0-3-28 0,1 2-88 16,1-1-131-16,-1-2-199 0,2 1-308 0,0-1-217 15</inkml:trace>
  <inkml:trace contextRef="#ctx0" brushRef="#br0" timeOffset="744676.1777">5962 7881 435 0,'-2'-4'570'0,"-5"-2"-156"0,4-1-68 15,1 0-77-15,-3 2-58 0,3 2-56 0,1 0-42 16,-1 2-37-16,0 1-28 0,1 0-24 15,1 0-18-15,0 0-21 0,0 1-4 0,-2 3-3 16,0 0 5-16,1 3 11 16,-7 1 4-16,5 0 5 0,-4 4 0 0,4 0-1 0,-4 1 1 15,2 1 0-15,-2 1 1 0,2-1 5 0,-1 1-2 16,-1-1-3-16,4 1-6 0,-5-2-18 16,5-1-43-16,-2 0-81 0,0-2-115 0,3 1-169 15,-4-3-283-15,3 1-285 0</inkml:trace>
  <inkml:trace contextRef="#ctx0" brushRef="#br0" timeOffset="744973.3865">5359 7929 3 0,'0'0'333'0,"0"0"-180"0,0 2-129 0,0 0-28 0,0 3 7 15,-2 0 41-15,1 4 49 0,-3 0 16 16,2 2 11-16,-4 0-3 0,2 2-7 0,-1 0-12 16,0 3-23-16,-2 1-14 0,1-1-13 0,-2 2-8 15,0 0-2-15,2 2-4 0,-1-2 0 0,-2 0-3 16,4-1-2-16,-1-3-8 0,-1 0-13 0,2-3-24 15,-2-3-81-15,1 2-177 0,1-3-293 16,-2 0-100-16</inkml:trace>
  <inkml:trace contextRef="#ctx0" brushRef="#br0" timeOffset="745244.6628">4532 7997 1 0,'0'2'0'0,"1"-1"0"16,-1 3 0-16,0 1 0 0,-1 3 0 15,-1 1 159-15,1 3 4 0,-1 1-18 0,-1 0-17 0,1 2-18 16,-1 0-21-16,1 1-22 0,-2 1-25 0,-1-1-14 15,3 0 11-15,-2 2 11 0,0-3 18 16,2 1 7-16,-4 0-19 0,1-4-15 0,2-1-23 16,-3-2-29-16,3-1-59 0,-1-1-132 0,1-2-219 15,0-2-153-15,-1-1 574 0</inkml:trace>
  <inkml:trace contextRef="#ctx0" brushRef="#br0" timeOffset="745498.7447">3943 7992 1 0,'-2'2'0'0,"0"1"0"0,-2 2 28 15,2 4 94-15,-1-1 41 0,-1 5 13 16,0-2-17-16,-2 4-34 0,2 2-37 0,-3 0-29 0,1 1-14 15,-3 0-1-15,2 2-5 0,1-1-1 0,-1-3-5 16,1 2-9-16,0-4-11 0,2 0-14 16,-3-3-27-16,0 2-76 0,-1-3-135 15,-2 1-190-15,-5-3 74 0,0 0 355 0</inkml:trace>
  <inkml:trace contextRef="#ctx0" brushRef="#br0" timeOffset="745727.6402">3296 8002 1 0,'1'4'0'0,"-2"-1"0"0,-1 5 0 15,-2 0 0-15,1 3 0 0,-3 2 0 0,0 2 0 16,-1 2 0-16,2-2 0 0,-2 3 0 15,1-3 0-15,1 3 0 0,2-3 0 0,-1 0 0 16,2-3 0-16,0 1 0 0,1-2 0 0,1-2 0 16</inkml:trace>
  <inkml:trace contextRef="#ctx0" brushRef="#br0" timeOffset="746675.963">6336 7295 1 0,'0'-4'0'0,"1"-1"0"16,0-2 400-16,2 2-42 0,0 2-30 15,-3-2-35-15,1 1-47 0,-1 0-26 0,1 2-33 16,-1-1-31-16,0 2-27 0,0 0-27 0,0-1-33 16,0 4-21-16,0-2-20 0,-1 1-20 15,1 0-16-15,0-1-20 0,0 0-15 0,0 3 0 16,-1-1 9-16,1 3 16 0,-3 4 16 0,0 0 4 15,1 3 0-15,-2-1 3 0,-1 5-2 0,2-3 0 16,-3 5 3-16,3-2-2 0,-4 2-1 16,2-2 1-16,-2 0-2 0,4 0 0 0,-3-2 1 15,4 0-2-15,0-4-1 0,0 2 2 0,1-3 0 16,-1-1 1-16,4 0 3 0,-1-2-1 0,1-1 2 16,0 0 3-16,-1-1 2 0,3 0 3 15,1 0 6-15,1-2 6 0,2 0 1 0,3-1 3 16,3 1-1-16,-2-4-4 0,7 1-4 0,-5-3-5 15,5 3-5-15,-1-3-3 0,-1-2 0 16,-1 5 0-16,0-3-1 0,-3 0 2 0,-2 2-1 0,-1-1 1 16,-3 1-1-16,-3 0 1 0,3 1 2 15,-4-2-1-15,-1 3 2 0,2-2-1 16,-4 1-2-16,0 2 0 0,0-1-4 0,0-1-7 0,0 1-19 16,0-3-30-16,-2 2-42 0,2 0-69 0,0 0-125 15,0-1-182-15,0-1-312 0,2-3-231 16</inkml:trace>
  <inkml:trace contextRef="#ctx0" brushRef="#br0" timeOffset="747022.6025">6286 7174 1 0,'-2'-6'342'16,"-4"1"143"-16,3-2-102 0,2 2-64 0,1-1-72 16,1 1-57-16,0 1-64 0,3 0-52 0,1 0-40 0,4 0-21 15,2-3-1-15,1 2 0 0,3-1 3 16,0 2-2-16,3-2-4 0,-4 3 0 0,5 0-2 16,-1 1-4-16,-1 0 1 0,-2 1-1 0,2 0 0 15,-3 1 1-15,-1-1 0 0,1 1-2 16,-2 0-1-16,-1-2 0 0,-3 4 0 0,-3-2 0 15,3 1 2-15,-5 0-1 0,2-1 0 0,-3 0 0 16,-1 0-2-16,-1 0 2 0,1 0-1 0,-1 0-2 16,0 0-2-16,0 0 1 0,0 1-1 15,0-1 0-15,0 3-6 0,2-1-18 0,-2 0-38 16,0 2-76-16,-2 1-118 0,0 0-163 0,-3 2-225 16,-1 1-100-16</inkml:trace>
  <inkml:trace contextRef="#ctx0" brushRef="#br0" timeOffset="747391.6484">6259 7302 1 0,'1'1'0'0,"-1"-1"0"0,2 0 0 15,-1 0 118-15,0 0 117 0,0 1-47 0,0-1-32 16,3 2-7-16,0-1 21 0,-1 1-14 15,3-1-16-15,-1 3-18 0,2-3-15 16,4 0-16-16,-1 0-12 0,0 0 1 0,0-1-8 0,-1 2-6 16,1-1-4-16,0-1-4 0,-1 0 3 15,1-1 1-15,2 1-2 0,-1-2-9 0,-1 0-8 16,2 1-6-16,-2-3-7 0,-1 2 0 0,1 1-6 16,-2 0-3-16,-3 0-1 0,2-1-6 0,-1 1 2 15,-2 0-2-15,-3 1-1 0,1 0-1 16,-1-1 0-16,-1 1-2 0,0 0 1 0,0 0 3 15,0 0-4-15,0 0 1 0,-1 1-1 0,1-1-5 16,-1 0 0-16,1 0-1 0,0 0-4 0,0 1-6 16,0-1-10-16,0 0-11 0,-1 1 2 15,1 3 1-15,0 2-46 0,-2 2-198 0,-1 4-529 16,-3 2-619-16</inkml:trace>
  <inkml:trace contextRef="#ctx0" brushRef="#br0" timeOffset="837656.5384">10106 9803 1 0,'-1'-1'0'0,"1"0"0"16,-1-1 0-16,0 0 128 0,0 1 122 0,1 1-37 15,0-1-36-15,0 1-26 0,1 0-22 0,-1 0-4 16,0 0 3-16,0 1-5 0,1-1-10 0,-1 0-19 16,0 0-24-16,0 1-16 0,0-1-14 15,0 2-5-15,0-2-5 0,0 0-4 0,0 0-4 16,0 0-5-16,0 1-2 0,1-1-7 0,-1 0-3 16,0 0-2-16,0 0-5 0,1 0 3 0,-1 0 8 15,1 1 7-15,3-1 12 0,-1 1 9 0,3-1 4 16,-1 1 4-16,0 1 6 0,2-1 1 15,2-1 0-15,6 0-2 0,0-1-7 0,3-1-3 16,2 1-4-16,0-1-4 0,3-1-6 0,-1 2-5 16,4-1-6-16,-5 1-3 0,2 0 0 0,-3-1 0 15,0-1 0-15,-1 2-1 0,0 0-4 16,-5-1 0-16,5 1 0 0,-7 1 1 0,4 0 1 16,-4-1 0-16,-2-1-2 0,-1 2 0 0,-5-1 3 15,2 1-1-15,-4 0 4 16,-1 0 4-16,0 0 1 0,-1 0 6 0,0 0 2 0,0 0 0 15,-1 0-4-15,1 0-7 0,0 0-7 0,0 0-4 16,0 0-1-16,0 0-1 0,-1 0-1 16,1 0 1-16,0 0-5 0,0 0 3 0,0 0 0 15,0 0 0-15,0 0-1 0,0 0-6 0,0 0-11 16,1 0-5-16,0 1-21 0,2 2-35 0,3-2-57 16,2 2-81-16,-1-1-147 0,2 3-332 15,1-3-585-15</inkml:trace>
  <inkml:trace contextRef="#ctx0" brushRef="#br0" timeOffset="838223.1768">11114 9786 1 0,'0'-3'116'0,"0"1"341"15,0-1-69-15,-2 0-67 0,2 2-36 0,0 0-63 16,2 1-48-16,-2 0-51 0,0 0-53 0,0 1-39 16,1-1-25-16,-1 1-12 0,0-1-7 15,0 0 2-15,1 0 12 0,3 0 14 0,1 0 16 0,4 0 8 16,1 0 1-16,1-1-1 0,4 0-1 16,-1 1 0-16,2-2 0 0,0 0-4 0,4 1-5 15,-1-3-2-15,0 2-5 0,-1 1-1 0,0 0 0 16,-1-1-5-16,-2 1-3 0,2 1-3 15,-1-1-2-15,-1 1 0 0,-2 0 0 0,-1-1 2 16,-2 1-5-16,1-1 3 0,-1 1-2 16,-1 0-1-16,-4 0 2 0,1 0-2 0,-3 0 0 15,-2 0 0-15,4 0-1 0,-4 1 1 0,-1-1 4 16,0 0 0-16,1 0 0 0,-1 0 0 16,0 0-3-16,0 0 0 0,0 0 1 0,0 0-5 0,0 0 1 15,0 0-2-15,0 0 0 0,0 0-2 16,0 0 2-16,0 0 2 0,2 0-4 15,-1 0 3-15,1 1-5 0,2-1-4 0,-1 1-3 0,1 0-22 16,2 1-26-16,-1-1-53 0,2 1-91 0,2 2-133 16,0-2-308-16,3 0-746 0</inkml:trace>
  <inkml:trace contextRef="#ctx0" brushRef="#br0" timeOffset="838745.029">11952 9768 1 0,'1'0'0'0,"0"0"0"0,1-1 261 0,-2 1 93 16,0 0-42-16,0 1-65 0,0-1-67 15,1 0-49-15,-1 1-31 0,0-1-14 0,1 1-8 16,-1-1-4-16,1 0-5 0,1 0-3 0,-1 0 5 16,4 1-4-16,-3-1 1 0,3 0 0 0,3 0-2 15,-2 0-2-15,4 0-4 0,1 0-8 0,2 0-4 16,2-1-5-16,-4 1-4 0,2-1-4 16,3 0-2-16,-3 1-6 0,3-1-3 0,3 1 2 15,-2-3-3-15,5 3 8 0,-3 0 0 0,3 0-2 16,0 3-1-16,2-3-8 0,-4 0 0 0,3 0-4 15,-2-3 2-15,3 3-2 0,-1 0-3 16,-2 0 4-16,1 0-5 0,-4 0-2 0,0-1 0 16,0 1-3-16,-3 0-1 0,-3 0 5 0,2-1 0 15,-4 1-2-15,0-1 4 0,-4 0-5 0,3 1 0 16,-6-2 5-16,0 2-8 0,0 0 4 16,-3 0-1-16,1 0-3 0,-1 0 5 0,-1 0-4 15,1 0 1-15,0 0-3 0,0 0 1 0,0 0-4 16,0 0 1-16,0 0 4 0,0 0-6 0,-2 0 5 15,2 0 1-15,0 0-6 0,0-1 4 16,0 1-2-16,0 0-2 0,0 0-5 0,0 0-15 16,0 0-35-16,0 1-47 0,0 1-89 0,2 1-148 15,-1 2-507-15,-1 0-706 0</inkml:trace>
  <inkml:trace contextRef="#ctx0" brushRef="#br1" timeOffset="906604.3287">12527 12459 1 0,'0'-2'0'0,"-1"0"0"0,1 0 0 16,0 1 0-16,-1 1 0 0,1 0 0 0,0 0 0 15,-2 0 0-15,2 0 0 0,0 0 0 0,0-1 0 16,0 1 0-16,0-1 0 0,0-1 0 0,0 2 0 16,0 0 3-16,0 0 71 0,0 0 13 15,-1-1 12-15,1 1 6 0,0 0 2 0,0 0-2 16,0 0 5-16,0 0 3 0,0 0-3 0,0-1 1 15,-1 1-8-15,1 0-5 0,0-2-7 0,-1 4-10 16,1-4-14-16,-3 2-9 0,3 0-2 16,-1 2-1-16,1-2 2 0,-1 0-7 0,1 0-8 15,0-2-7-15,0 2-3 0,-1 0-1 0,1 0 0 16,0 0-2-16,0 2-4 0,0-2-5 16,0 0-2-16,0 1-4 0,0-1 3 0,0 0 3 15,0 0 5-15,0-1 6 0,0 1 3 0,0 0 3 16,0 1-2-16,0 0-1 0,0-1 1 0,0 0-3 15,0 0-1-15,0 0-3 0,0 0-4 16,1 0-2-16,-1 0-5 0,0 0 1 0,0 0-4 16,1 0-1-16,-1 0-3 0,0 2-3 0,1-2-1 15,-1 0-3-15,0 0-1 0,0 0-3 0,3 0-2 16,-3 0-3-16,0 0 2 0,1-2 5 0,-1 2 4 16,1 0 6-16,0 2 4 0,1-1 0 15,-1-1 0-15,3 0-2 0,1 1 1 0,-3-1-2 16,2 0-1-16,0 0-1 0,-2 1-2 0,3-2 1 15,-1 2-1-15,-1-1 1 0,1 0-3 0,-1 1 0 16,0 0 0-16,3-1 0 0,-4 2 2 0,4-2 0 16,-2 0-1-16,0 0 2 0,0 0-3 15,-2-3 3-15,3 3-1 0,-1 0 1 0,2-1-2 16,-1 3-3-16,0-3 1 0,0 1-2 16,-2 0 1-16,3-1 0 0,-3 1-1 0,5-1 0 15,-5 1-2-15,4 0 2 0,-1 0-1 0,-1 0 1 16,2 0 1-16,-2 0-4 0,3 0 2 0,-3 0-2 15,0 1 2-15,2-2 0 0,-3 1 0 0,0 0 0 16,1 0-2-16,-2 0 1 16,3 0-1-16,-2 0 2 0,3 0 0 0,-4 0-2 0,5 0 2 15,-3 0-2-15,0 0 2 0,2-1 1 0,-2 1-1 16,3 0 0-16,-1-1-2 0,-1 1 1 16,2 0 1-16,-2-2-1 0,-1 2 2 0,2 0-2 15,-1 0 0-15,1 0-2 0,-1 0 3 0,-2-1 0 16,2 0-1-16,-1 1 1 0,0 0-2 15,1 0-2-15,2 0 3 0,-4 0-1 0,1 0 1 16,0 0 0-16,1 0-2 0,-1 0 0 0,0 1 0 16,2-2 3-16,-2 1-2 0,3 1 1 0,-4-1-2 15,2 1-1-15,-1-1 2 0,1 0 0 16,-1 0 2-16,1 0 0 0,3 0-2 0,-3 0 0 0,0 0 0 16,3-1 2-16,-4 1-2 0,1 0 2 15,2 0-2-15,-2 1-3 0,0-1 2 0,0 0 1 16,-1 0 2-16,3 0 1 0,-5 0-3 0,5 0 0 15,-3 0-2-15,0 0 2 0,0 0 1 16,0 0 0-16,-1 0 0 0,2 2-3 0,-3-4 3 16,4 2 0-16,-2 0 1 0,0-1 3 0,-2 1-4 15,3 0-2-15,-1-1 1 0,1 1-2 0,0-2 3 16,0 2 0-16,2 0 0 0,-1 0-4 16,-1 0 3-16,2 0-1 0,-3-1 1 0,2 1 5 15,0-2-6-15,0 1 2 0,-1 1-1 0,3-1-2 16,-1 1 2-16,-1 0 2 0,-1 0-1 0,2-1-2 15,-1 1 1-15,0-1 0 0,1 1 1 16,0-2 5-16,-1 2-6 0,-1-3 2 0,1 3-3 16,-3-2-2-16,3 2 4 0,-3-1 0 0,4 1 1 15,-3 0-4-15,0-1 2 0,-1 1 0 0,2 0-1 16,-1-1 6-16,0 1-5 0,1 0-1 16,0 0 0-16,1 0-4 0,-2 0 6 0,2 0-1 0,1 0 1 15,-1 0 1 1,3 0-3-16,-3 0 0 0,2 0 1 0,0-2 3 0,1 2-3 0,1 0 1 15,-2-1-2-15,2 1-4 0,-1 0 5 0,1 0 0 16,0 0 1-16,-1 0 0 0,4 0-1 0,-3 0-1 16,1 0 0-16,0 0 3 0,-1 0-2 15,-2 1 1-15,2-1-1 0,-1 0-6 16,0 2 7-16,-1-2-1 0,-2 1 2 0,2-1 1 0,-2 0-4 16,4 1 0-16,-2 0 0 0,0-1 4 15,2 2-3-15,-2-2 0 0,1 0 1 0,1 3-6 16,-1-3 5-16,0 2-1 0,5-1 3 0,-2-1 3 15,0 1-5-15,2-1 0 0,0 1 0 16,-2 0 2-16,5 1-2 0,-3-2 3 0,2 1-1 16,0-1-5-16,-2 0 5 0,2 2 0 0,1-2-1 15,-3 1 7-15,3 0-6 0,-3-1 0 0,3 2-1 16,0-1 0-16,-3 0 3 0,1 0 1 0,-2 0-2 16,2 0-3-16,-1 1 3 0,1 0-1 0,0-1 2 15,-2 0 2-15,1 0-3 0,1 1 0 16,-2-1-3-16,0 0 0 0,0 0 2 0,-1 0 2 15,2 0-1-15,0 1-3 0,0-2 4 0,-2 0-2 16,6 1 3-16,-3 0 6 0,-1-1-6 16,1 0 0-16,-2 2-1 0,2-2-4 0,-2 1 7 15,2-1-3-15,-1 0 3 0,-1 0-2 16,2 0 1-16,-2 0 0 0,1 0 0 0,-1 0 5 0,3 0-6 16,-4-1 1-16,4 1-3 0,-4 0-1 0,4 0 2 15,-3 0 2-15,4-2-1 0,-5 1 1 16,6 1-3-16,-1 0 0 0,1 0 0 0,-4 1 4 15,4-1-4-15,0 0 0 0,-1 0-3 0,2 2-4 16,-3-2 7-16,2 1 0 0,0 0 0 16,1-1 0-16,-1 0-2 0,2 1 1 0,-2-1-1 15,0 1 4-15,0-1-3 0,-3 0 1 0,4 1-3 16,-2-1-4-16,3 0 6 0,-1 3 1 0,0-3 0 16,-1 0 1-16,1 0-3 0,-2 0 0 15,-2 0 0-15,2 1 3 0,-1-1-3 0,-2 0 0 0,2 1-1 16,-3-2-4-16,4 2 6 0,-6-1-1 15,5 0 2-15,-2 0 1 0,2 1-3 16,-4-1-1-16,4 0 0 0,-4 1 4 0,5-1-3 16,-5 0 0-16,4 0 0 0,-4 0-3 0,4 0 5 15,-4 0-2-15,4 2 4 0,-5-2 1 0,0 0-3 16,4 0-2-16,-5 0-1 0,2 1 2 0,-3-1 0 16,6 0 0-16,-4 0 0 0,-1 0-4 15,2 0 4-15,-2 0-2 0,4 0 3 0,-3-1 1 16,-1 1-2-16,5 0-1 0,-3 0-2 0,-1 0 1 15,0 0 1-15,3 0 2 0,-2-2-2 0,-2 2-3 16,5 0 3-16,-2 0-1 0,-2 0 3 0,3 0 1 16,0 0-4-16,0 0 0 0,0 0 0 15,2 2 0-15,-3-1 0 0,2-1 2 0,-3 1-3 16,-3-2 0-16,1 2 1 0,1-1-1 0,-2 1 4 16,0-1 3-16,0 0-6 0,0 0 3 0,-1 0-4 15,1 1 1-15,-3-1 3 0,-2 0-2 16,3-1 2-16,1 1-1 0,-2-1 0 0,-3 1-1 15,3-1 2-15,-4 1 3 0,4-1-3 0,-1-1 0 16,1 2-1-16,-1-1-2 16,-2 1 2-16,2-1 1 0,0 1-1 0,0-2-2 0,-2 2 1 0,5-3-1 15,-3 3 0-15,1 0 3 0,1-1-3 16,0 0 2-16,2 0-3 0,-1 0-2 16,0 1 3-16,-3-1 0 0,4 1 2 0,-1 0-1 15,1-2-2-15,-1 2 0 0,0 0 1 0,-1 0 3 16,0 0-3-16,-2 0 0 0,4 0 0 0,-3-1-3 15,-1 1 3-15,5 0 1 0,-2 1-1 0,0-2 0 16,0 1 0-16,2 0-1 0,0 0 1 0,0 1 1 16,1-1-1-16,0 0 2 0,-1 0-4 15,-1 0 2-15,1 0 0 0,2 0 0 0,-3 0 4 16,1 0-2-16,1 0-1 0,2-1-1 0,-2 1-1 16,-1 0 3-16,0 0-2 15,1 0 0-15,-1-1-2 0,4 1-1 0,-4 0 3 0,1 0 1 0,-1 0 1 16,2 0 0-16,1 0-2 0,-2-2 1 15,-1 2-2-15,5 2 1 0,-3-2 1 0,-1-2 0 16,0 2-1-16,2-1-2 0,-3 1 2 0,1 0-2 16,-1 0 4-16,0-1 1 0,0 1-3 15,4 0 1-15,-4-1-1 0,1 1 0 0,-1 0 0 16,1-1 2-16,1 1-1 0,0-1-3 0,1 1 4 16,-4 0-4-16,1 0 3 0,5 0 2 15,-5-2-3-15,1 2 0 0,-1 0-2 0,4 0 2 16,-2 0-1-16,-1 0 2 0,1 0 0 0,1-1-2 15,-1 1 2-15,-1 0 0 0,-2 0-1 0,4 1 4 16,-3-1-5-16,2 0 0 0,-1 0-1 0,-1 0 1 16,3 0 1-16,-2 0 0 0,-1 0 1 0,1 0-1 15,-1 0 0-15,0 0 1 0,-2 0-2 16,1 2 4-16,2-4-2 0,-3 2-1 0,1 2-1 16,0-2-1-16,1 0 1 0,-2 1 1 0,1-1 2 15,0 0-3-15,1 0 2 0,-2 0-1 16,1 0 0-16,-1 1 2 0,0-1-2 15,2 0 0-15,-2 0 0 0,-2-1-2 0,0 2 2 0,3-2 0 16,-1 1 2-16,-1 0-2 0,-3-1 2 0,4 1-2 16,-3 0 2-16,-1 0-1 0,4-2-2 15,-2 2 3-15,-3-1-3 0,3 1 2 0,-3 0 0 16,4-1 0-16,0 0 0 0,-4-1 0 0,3 0 0 16,-1 2-1-16,0 0 0 0,0 0 2 0,-1-1-3 15,0 0 1-15,0 1 1 0,-2-1-1 0,1 1 3 16,-1-1 1-16,1 1 2 0,0-1-2 15,-2-1 0-15,1 1-1 0,0 0-1 0,-1 1 1 16,0 0-1-16,1 0-1 0,0-2-1 0,-1 2-2 16,0 0 1-16,-1-1 1 0,4 1 2 0,-3-2-2 15,-1 1 1-15,1 0 0 0,1 1-2 0,0-1 2 16,0 1 0-16,-2-1-1 0,2 1-1 16,0-2-1-16,-1 2 3 0,0 0 0 0,2 0 1 15,-1 0 0-15,-1-3-2 0,-1 3 0 0,2 0-1 16,0-2 1-16,-1 2-1 0,0 0 1 0,-1 0 0 15,2-1-1-15,-1 1 3 0,0 0-1 16,0 0-1-16,-1 0 3 0,4-2-4 0,-2 2 1 16,-1 0-2-16,3-2 2 0,-1 4-2 0,0-4 2 15,0 2 0-15,-1-1-2 0,3 1 4 16,-2-1-2-16,2 1 1 0,-2 0 1 0,2-1-3 16,-1 0 1-16,4 1-2 0,-3 0 2 0,-1 1-3 15,3-1 3-15,1 0 1 0,-3 0-3 0,1 0 4 16,1 0-2-16,-3 0 0 0,2 1 2 15,-1-1-2-15,-1 0 0 0,1 0-2 0,1 1 2 16,-1 0-2-16,-1-1 2 0,1 0 1 0,-2 0-2 16,1 0 3-16,-1 2-1 0,1-2 0 0,-2 0 1 15,-1 0-2-15,-1 0 0 0,2 0-2 0,-2-2 1 16,1 4 0-16,-1-2 3 0,-1-2 0 16,3 2-2-16,-1 0 3 0,-1-1-2 0,1 1-1 15,0 0 1-15,1 0-4 0,2 0 3 0,-3 0-1 16,2 0 0-16,0 0 1 0,-1 0-1 0,0 0 2 15,1-1-1-15,-2 1 2 16,0-1-2-16,2 1 0 0,-1 1 2 0,-1-1-5 0,3 0 2 16,-1-1 0-16,0 1-1 0,2 1 3 0,0-1 0 15,-1 0 0-15,-1 0-2 0,1-1 4 16,-1 1-3-16,2 0-1 0,0 1 2 0,0-1-4 16,2 0 3-16,-3 0-1 0,2-1-1 0,2 2 4 15,-2-1-2-15,0 0 2 0,0 0 0 16,3-1-1-16,-3 1-1 0,-1 0-2 0,1 0 3 15,4 0-3-15,-3 0 2 0,1 0 0 0,-1 0 0 0,1 0 0 16,1 0 0-16,-1 1 2 0,2-1-2 16,-1-1 2-16,3 2-2 0,-2-1-2 0,0 1 3 15,-1 0-6-15,2-1 5 0,-2 0 0 0,2 0-2 16,-2 0 4-16,2 0-1 0,-1 0 0 16,-2 0 0-16,-1 0 1 0,3 2-3 0,-2-2-1 15,-1 0 4-15,0 1-8 0,0-1 6 0,1 0 2 16,-1 1-4-16,0-1 6 0,0 0-3 0,-3 0 0 15,2 0 0-15,-2 0 0 0,-1-1 0 16,-1 1 0-16,-3 0 1 0,3 0-2 0,-3 0 5 16,0 0 1-16,0 0 1 0,0-1 5 0,0 1-5 15,0 0 0-15,0 0 1 0,0 0-3 0,0 0 1 16,0 0-2-16,0 0 1 0,0 1-1 16,0-1 1-16,0 0 0 0,0 0-2 0,0-1 2 15,0 1-4-15,1 0 0 0,-1 0 1 0,0 1-4 16,0-1 2-16,0 0 0 0,0 0-2 0,0-1 0 15,0 1 2-15,1 0 1 0,1-2-2 16,-2 1 5-16,1 1-4 0,0 0-2 0,0-1 2 16,0 1-5-16,1 0 3 0,1 0-1 0,-1-1 0 15,1 0 2-15,-1 1 0 0,1 0 1 0,0-2-1 16,2 2 5-16,-1-1-4 0,-1 1-1 0,0 0 2 16,2 0-6-16,-1-1 3 0,2 0 1 0,0 1-1 15,1 0 7-15,3 0-4 16,-2 0 0-16,1-1-1 0,0 1 0 0,2-1 1 0,0 1-3 15,0 0 4-15,0 1-8 0,2-1 5 16,-2 1 0-16,1-1-1 0,2 0 4 0,-3 0-2 16,2 1 2-16,-5-1-2 0,2 0 4 0,0 1-3 15,-1-1-3-15,-1 0 3 0,-2 0-7 0,2 0 7 16,-1 0-2-16,-4 0-1 0,4 0 7 16,-2 0-5-16,2 0 1 0,-3 0 1 0,2 1-1 15,-1-1-1-15,-1 0-2 0,-2 0 2 0,0 0-5 16,0 0 5-16,2 0 1 0,-2 0-2 0,1-1 6 15,-1 1-5-15,3 0 1 0,-2 0 0 0,1 0-1 16,0 1 0-16,0-1-2 0,2 0 2 16,-2 0-4-16,2 0 5 0,0 0 0 0,0 0-2 15,1-1 6-15,-1 1-5 0,2 0 1 0,-1 0 0 16,-2 3-3-16,3-3 2 0,0 0-2 0,-1 0 2 16,0 0-2-16,2 0 2 0,-2 0 1 0,0 0-1 15,0 0 5-15,3 0-4 0,-3 0 0 16,1 0 1-16,-2 1-4 0,1-1 2 0,0 0 0 15,-1 0-1-15,0-1-2 0,-1 1 3 0,1 1 2 16,0-1-3-16,0 0 5 0,0 0-5 0,2 1 1 16,0-1 2-16,1 1-6 0,1-1 4 15,0 1-2-15,1-1 1 0,-1 0 2 0,0 0 0 16,-1 0 0-16,2 0-1 0,-1 2 3 0,-2-2-3 16,1 0 0-16,4 0 1 0,-3 1-5 15,-2-1 4-15,1 0 0 0,1 0 0 0,0-1 2 16,-2 1-2-16,1 0 2 0,-1 0-3 0,1 0 3 15,-2 1-3-15,2-1 1 0,-3 0 1 16,1 1-4-16,0-1 3 0,1 0 0 0,-1 0 0 16,-2-1 2-16,0 1-2 0,0 1 2 0,1-1-2 15,0 1 0-15,-1-1 0 0,3 2-2 0,-3-2 4 16,1 0-4-16,0 0 2 0,-1 3-1 0,2-3 0 16,1 0 2-16,-1 0 0 0,1 0-1 0,-1 0 0 15,1 3 1-15,0-2-1 0,2-1-1 16,-2 1 3-16,3-1-4 0,-2 1 2 0,1-1 1 15,-1 0-3-15,0-1 5 0,-1 2-3 0,1-1 1 16,1 2 0-16,-3-1-3 0,2-1 2 16,-2 0-1-16,2 0 2 0,0 0-3 0,-2 0 3 15,1 0-1-15,2 0-2 0,-3 0 5 0,1 0-3 16,1 0 2-16,0 0-1 0,0 3-1 16,0-3-1-16,2 1 1 0,-1-1 0 0,-1-1-1 15,0 2 1-15,2-1 1 0,-3 2-3 0,2-2 4 16,0 0-2-16,-1 1 1 0,3 0 1 0,0 1-4 15,-2-1 2-15,1 1-1 0,0 0 1 0,-1-2 0 16,2 1 1-16,0-1 1 0,-4 0-4 0,3 0 4 16,-1 1-2-16,0-1-1 0,0 0 3 15,-2 3-3-15,1-3 1 0,-1 0-1 0,-2 0 0 16,3-2 3-16,-1 2-2 0,-1 0 2 0,1-1-3 16,-2 1 1-16,4-1 1 0,-3 1-1 15,1 0 1-15,-2 1-2 0,3-1 1 0,-2-1-2 16,1 1 2-16,-2-3 2 0,1 3 0 0,0-2-1 15,0 2-1-15,-1 0-1 0,2 2-1 0,-1-2 2 16,2 2 0-16,-3-1 0 0,2-1-1 0,-2 0 1 16,2 0-1-16,-3-3 3 0,2 5-1 15,-2-2 0-15,0 0-1 0,1 2-2 16,0-2 2-16,0 0-2 0,-1 1 3 0,0-1-1 16,-1 0 0-16,3 2-1 0,-3-2 1 0,0-2 2 0,0 4-2 15,-1-2 2-15,4 0-2 0,-4 1-1 16,2-1 1-16,-1 0-1 0,0 0 3 0,0 1-2 15,-1-1 0-15,1 0 0 0,0 0-2 0,0-1 2 16,3 1 0-16,-2 0 2 0,-1 0-2 0,1 1-2 16,0 0 2-16,-2-1-1 0,4 0 2 15,-5 0 1-15,2 1-2 0,1-1 0 0,0 0-2 16,0-1 2-16,0 1 0 0,1 0 2 0,-1 0-1 16,-1 1-3-16,2-1 3 0,1 0-3 15,1 0 3-15,-1-1 0 0,2 1-2 0,-1 0 1 0,3 0-1 16,-4 0 1-16,2 0 0 0,1 0 0 0,-1 1 1 15,1 0-2-15,-3 1-1 0,2-2 2 16,-2 0 0-16,2 0 2 0,1 0-2 16,-1 0 1-16,-3 1-1 0,1-1-2 0,0 1 3 15,-1-1-1-15,-1 0 2 0,0 2-2 0,0-2 0 16,-2 0-2-16,3 0 2 0,-2 0 3 0,2 0-3 16,-3 0 0-16,2 0-2 0,0-2 0 0,0 2 3 15,0 0 0-15,-1 0 1 0,1 2-2 16,-3-2-1-16,3-2 0 0,-1 2 0 0,0-1 4 15,0 1-2-15,2-1 2 0,-2 1-4 0,-1 0-3 16,1 0 3-16,0 0 0 0,-2 0 4 0,2 0-2 16,-1 0-1-16,-1 0-1 0,3-2 0 15,-3 1 2-15,1 1 0 0,0 0 1 0,0-1-3 16,1 2-2-16,-3-2 4 0,2 1-1 0,-1-1 2 16,2 1 0-16,-3-1-3 0,3 1-1 0,-2-1 1 15,2 1 4-15,-2-2-3 0,2 2 2 16,0-1-2-16,0 1-6 0,-2 0 6 0,1 0-2 15,0 0 4-15,0 0 0 0,1-1-2 0,-3 1 0 16,1-1-2-16,1-1 3 0,0 2 0 0,-2-2 1 16,0 2-1-16,-1 2-5 0,1-2 4 0,-1 0-1 15,0 0 3-15,0 0 3 0,0 0-4 16,0 0 0-16,0 0-1 0,0-2 0 0,0 2 3 16,0 0 0-16,-1 0 0 0,1 2-6 0,0-2 5 15,0 0-1-15,0 0 1 0,0 0 5 0,-1-2-6 16,1 2 1-16,0 0-2 0,0 0 0 15,-1 0 2-15,1 0-1 0,0 0 1 0,-2 0-5 16,2 0 3-16,0 2-2 0,0-2 2 0,-1 0 9 16,1 2-9-16,0-4 0 0,0 2 0 0,0 0-5 15,0 0 6-15,0 2-1 0,0-2 0 16,0 0-4-16,0 0 2 0,0 0-1 0,0 0 2 16,-2 0 5-16,2 0-6 0,0-2 1 0,0 2-3 15,0 0-1-15,0 0 4 0,0 0 0 16,0 0-2-16,0-2-1 0,0 2-4 0,0 0-4 0,0 0-5 15,0 0-3-15,-1-1-16 0,0 1-20 16,0-1-28-16,0 0-59 0,-3 1-83 0,-1 0-224 16,-4 1-498-16,2-2-450 0</inkml:trace>
  <inkml:trace contextRef="#ctx0" brushRef="#br1" timeOffset="910076.6072">20704 12893 1 0,'1'-2'0'0,"-1"0"0"0,1 1 0 0,-1-3 0 16,0 3 0-16,1 0 0 0,0 1 0 16,-1-2 0-16,2 1 0 0,-2 0 0 0,2 0 0 15,-2 1 0-15,0 0 54 0,0 0 80 0,0 0-11 16,0 0-4-16,0 0-5 0,0 0-7 0,0 0-5 15,0 0 2-15,0 0 4 0,0 0 5 0,0 0 5 16,0 0 0-16,0 0 2 0,-2 0-4 0,2 1-10 16,0-1-10-16,0 0-15 0,0 1-11 0,0-1-7 15,0 1-4-15,0-1 0 0,0 0 3 16,0 0 8-16,0 0 4 0,0 2 1 0,0-2 4 16,0 0-4-16,0 0-4 0,0 0-3 0,0 0-3 15,0 0-3-15,2 0-5 0,-2 0-4 16,0 0-8-16,0 0-5 0,-2 0-8 0,2 0-5 15,0 1-6-15,0-1-6 0,0 0-5 0,0 0-4 16,0 0-4-16,0 1 0 0,0-1-3 16,0 0-1-16,0 0 0 0,0 4 5 0,0-1 1 15,0 2 3-15,0 2 2 0,-2-1-3 0,2 3 2 16,-1 1 1-16,1 2 2 0,-1-1 2 0,1 2 2 16,0 0-2-16,-1-1-1 0,1 1 1 15,-1 2-3-15,1-2 1 0,0 2-2 0,-3 1-1 16,3-1-1-16,-1 0-1 0,-1 1-1 0,0-1 1 15,2 0-1-15,-2 1 0 0,-1-3-3 16,0 3 2-16,1-3-2 0,0 0 2 0,-1 0 1 16,-1-4-2-16,2 0-1 0,2 2-1 0,-2-3 1 15,0 0-1-15,1-1 1 0,-1-2 0 0,2 0-1 16,-1-1 1-16,1 2-2 0,0-2 2 0,-1 0 3 16,1-2-3-16,0 0 0 0,0-1 0 0,1-1-2 15,-1 1 1-15,0-1 0 0,0 0-2 0,0 0-4 16,1-1-15-16,-1 1-28 0,2-1-49 15,1 1-121-15,-1-2-488 0,7-1-933 16</inkml:trace>
  <inkml:trace contextRef="#ctx0" brushRef="#br1" timeOffset="913179.1022">12436 12814 1 0,'1'1'0'0,"-1"-1"0"0,0-1 0 0,2 1 0 16,-1 0 0-16,0 0 0 0,2 0 0 0,0 0 0 16,0-2 29-16,1 1 69 0,-2 1 4 0,3-1 0 15,-1 1-11-15,-2-1-14 0,2 0-3 16,-1 1-13-16,-1-1 2 0,1 1 4 0,-1 0-4 16,1-2 1-16,-2 2-7 0,4-1-3 0,-3 1-6 15,1 0-7-15,-2-1-3 0,1 1-9 0,0 0-4 16,-1-1-3-16,2 1-1 0,-2 1 5 15,0-1 2-15,0-1 2 0,0 1-4 0,1 0 1 16,-1 0 2-16,0 0 3 0,1 0 8 0,-1-1-3 16,0 1 0-16,3 0-2 0,-2 0-4 15,1 0 3-15,-2 0-3 0,3 0 0 0,2 0-3 0,-2 0 0 16,1 0-1-16,-2 1 0 0,4-1 4 16,-3 0-4-16,3 0 2 0,-2 0 3 0,2 0 0 15,2 0 2-15,-3 0 3 0,2 0-2 0,-1 0-3 16,3 0 0-16,-2-1-6 0,-1 1-2 15,1 0 0-15,0 0-3 0,1 0 1 0,0 0 2 16,2 0 0-16,-1 0 1 0,0 0 0 16,2 0-1-16,-2 0-1 0,1-1-1 0,6-1-3 15,-6 1-4-15,5 1-1 0,-2 0-2 0,2-1-1 16,-2-1-1-16,0 2-2 0,0 0 0 0,0 0-1 16,2-1 4-16,-1-2 0 0,0 1 1 0,0 1 0 15,-1-1-2-15,2 1 0 0,-3 0-2 0,4 0 2 16,-4 1-3-16,5-3-3 0,-3 1 3 15,1-1-3-15,0 2 0 0,0 0-1 0,2-2 1 16,1 2-2-16,-3-1 2 0,0 1 0 0,-1 1-1 16,1-1 3-16,-2 1 0 0,2-2-1 0,0 2 2 15,-1 0-2-15,3 0-1 0,-3 2 2 16,2-2-1-16,3 1-2 0,-3 0 0 0,3 1 0 16,-1 1-5-16,0-2 4 0,0 1 2 0,2-1-2 15,-2 2 5-15,3-2-3 0,1 2 0 16,2-3 2-16,-4 0-1 0,3 1 2 0,-2-1-1 15,2 0 1-15,-4 0-2 0,3 0 2 0,-2 0 2 16,3 0-3-16,-2-1 3 0,0 1-3 16,-1 0-3-16,1 1 2 0,1-1-2 0,1 0 1 15,-1 1-1-15,-1 0 0 0,1 1-2 0,0-1 1 16,-1 0 0-16,-1-1 1 0,2 0 3 0,2 1-1 16,-2-1-3-16,-3 3 0 0,2-3-2 15,0 0 2-15,2 1 0 0,-3-1 0 0,2 0-2 0,-3 0 2 16,2 0 2-16,2 0-1 0,0 0 3 15,1 0-2-15,1 0-1 0,2 0 2 0,-3-1-5 16,2 1 4-16,-1 0-1 0,1-3 0 0,1 3 1 16,-3 0-1-16,4 0 1 0,1 0-1 0,1-1 3 15,0 1-3-15,-1 0 2 0,1 0 2 16,1 1-9-16,-1-1 6 0,1-1-1 0,0 1-2 16,1 0 6-16,-4 0-3 0,3-1 0 0,0 1-2 15,-2-1 4-15,-1-1-3 16,4 2-1-16,-1 0 1 0,0 0-3 0,2-1 4 0,-3 1 0 15,-1 0 0-15,0 0 3 0,0 0-3 0,1 0 1 16,0 0 1-16,1-1 2 0,-1 1-2 16,1 0-3-16,1 1 2 0,2-1-7 0,-4 0 5 0,2 0 2 15,0 0 0-15,4 0 6 0,-3 1-4 16,3-1-1-16,-3 0 0 0,3 0-3 0,1 0 0 16,-3 0 0-16,5 0 2 0,-2 2-7 15,-4-2 6-15,2 0 0 0,-2 0-2 0,3-2 8 16,-1 2-5-16,2 2 1 0,-1-2-1 0,-2 0-1 15,-2 0 0-15,4 0-1 0,-2-2 3 0,3 2-6 16,1 0 5-16,-2 0 1 0,-2-1-2 0,3 0 7 16,-3 1-5-16,4 0-1 15,-1-1 1-15,1 2-3 0,-4-1 2 0,2 0 0 0,-3 0 1 0,0 0-4 16,1-1 3-16,-1 1 0 0,4 0-3 16,-6 0 6-16,0 0-5 0,1 0 0 0,0 0 1 15,-2 0-3-15,0 0 1 0,1 0 0 0,-1 0 1 16,3-2-4-16,-5 2 4 0,3 0-1 15,-1-1 0-15,2 1 5 0,-1-1-4 0,1 1-1 16,0 0 2-16,0 0-5 0,-4 0 2 0,3-1 0 16,-1-1 1-16,0 2 0 0,0-1 0 0,0 0 1 15,2 1-1-15,-2-1 2 0,0 0-1 16,2-1-1-16,0 2 1 0,1 0-5 0,-2-1 3 16,5 1 1-16,-3-2-1 0,2 2 2 0,-2 0-1 15,4-1 1-15,0 1-1 0,-1 0-4 0,1-1 4 16,0 1-1-16,-3-2 1 0,2 2 0 0,-3 0 0 15,-3-1-1-15,2 1-1 0,0-1 5 16,-2 1-4-16,-1 0 1 0,-3-1-3 0,0 1 4 16,-4 0-1-16,0-1-2 0,2 1 3 0,-1 0-6 15,-4 0 3-15,4 0 0 0,-1 0 0 0,-1-1 3 16,0 0-2-16,-3 1 2 0,5-1-2 0,-4 0 1 16,4 0-1-16,-2 1-2 0,3-2 4 15,-2 1-6-15,1-1 4 0,-2 1-1 0,0 0 0 16,-3-1 4-16,1 0-2 0,-4 1 1 15,3-1-1-15,-2 2-3 0,0-2 2 0,1 1-1 16,-3 0 2-16,5 1-4 0,-4-1 2 0,4 0 0 16,-2 0-1-16,-1-2 3 0,4 3-1 0,-4-1 1 15,2 1-1-15,-2 0-2 0,1 0 1 16,0 0 0-16,-2 0 1 0,2-1 0 0,0 1-1 16,1 0 0-16,0 0-2 0,0-1 6 0,1 2-3 15,1-1 2-15,-1 0-2 0,0 0-2 0,1 0 0 16,-2 0-1-16,0 0 3 0,0-1 0 0,2 1-1 15,-1 0 2-15,4 0-3 0,-3 0 2 16,3 0 1-16,-3 0-2 0,0 0 3 0,-1 1-5 0,1-1 2 16,-2 0-1-16,1 0 1 0,-2-1 2 15,0 0-1-15,-1-1 0 0,1 2-1 0,-1-1 0 16,-1 1 0-16,2 0 1 16,0-1 1-16,-3 1-3 0,3 0 1 0,-2-2-1 0,1 2 0 15,-1-3 3-15,-2 2-1 0,1 1 0 0,0-1-1 16,-1 1-2-16,2 0 3 0,-1 0 0 15,1 0 1-15,-3 1-2 0,2-2-1 0,-4 1 0 16,1-2 1-16,2 2 2 0,-5 0-2 0,2 0 3 16,-2 0-3-16,-3 0 0 0,3 0 0 0,-3-1 0 15,0 1 1-15,2 0-1 0,-4 0 0 0,2 0-1 16,-3 0 1-16,2-2 2 0,0 2-2 16,2 0 2-16,-4 0-2 0,5 0-1 0,-3 0 2 15,2 0-2-15,-1-1 2 0,0 1 1 0,1 0-2 16,1 0 0-16,0-1-1 0,-1 0 2 0,1 0-1 15,0 1 2-15,-1 0-2 0,1 0 0 0,0 0 0 16,1 0-1-16,1 0 2 0,-1-1-2 0,1 1 0 16,-1-1 2-16,0-1-2 0,0 1 2 15,2 1 0-15,-1 0-1 0,-1 0 1 0,2 0-3 16,-3 0 2-16,4 0-1 0,-1 0 2 0,-2 0 1 16,-1 0-2-16,3 0 0 15,-2-2-1-15,0 1 1 0,0 1 0 0,1 0 0 16,-1 0 1-16,-2 1-2 0,-1-1 1 0,3 0 0 0,0 0 0 15,-2-1 2-15,-1 1-2 0,3-3 0 0,-3 3-1 16,0 0 1-16,1 0 1 0,3 0-1 16,-6 0 1-16,3 3-3 0,-1-3 1 0,-1 0-2 15,3 1 3-15,-4-2 3 0,4 1-3 0,-4 1 1 16,1-1-2-16,-2 2-1 0,4-2 2 0,-5 0-1 16,0 0 2-16,1 1-3 0,0 1 1 15,-2-2-1-15,-1 0 1 0,1-2 3 0,0 2-3 16,-1 0 2-16,2 0-2 0,-2 2-1 0,0-2 1 15,0 0 1-15,0-2 2 0,0 4-2 16,0-2 0-16,0 0 0 0,1 0-2 0,2-2 4 16,-2 2-2-16,0 0 2 0,1 0-4 0,2 3-1 0,-1-3 2 15,-1 0 0-15,2 1 3 16,0 0-2-16,-2-1 0 0,2 0-4 0,-1 0 2 0,-1-1 1 16,1 1-1-16,5 0 3 0,-6 0-2 15,4 1 0-15,-3-1 1 0,2 0-1 0,-1 0 4 16,0-1 1-16,2 1-4 0,-5 0 0 15,3 0-2-15,-1-1 1 0,-1 1 1 0,-1 0 1 0,-1 0 1 16,0 2-6-16,0-2 6 0,-1 0-1 16,1 0 1-16,0 0 3 0,-1 0-5 0,1 0 0 15,-1 0-2-15,-1-1 0 0,2 1 0 0,0 0-2 16,-1 0-1-16,1 2-5 0,0-2 6 0,0 0-1 16,0 0 0-16,0-1-3 0,0 1-25 15,-2 1-30-15,1-1-59 0,0 0-88 0,1 1-190 16,-1 0-610-16,1-2-451 0</inkml:trace>
  <inkml:trace contextRef="#ctx0" brushRef="#br1" timeOffset="914257.292">20366 12412 1 0,'1'0'0'0,"-1"0"0"0,0 0 0 16,0 0 0-16,0 0 0 0,0 0 0 0,0 0 51 15,0 2 60-15,0-2-6 0,2 0 9 16,-2 0 20-16,0 0 28 0,0-2 24 0,0 2 3 15,0 0-20-15,0 0-28 0,1 0-26 0,-1 0-11 16,-1 0-5-16,2-2-12 0,-1 2-21 16,0 0-19-16,1-1-8 0,-1 1 2 0,0-2 2 15,2 2-4-15,-1 0-6 0,-1 0-11 0,3 0-10 16,0 0-3-16,-2 0 0 0,4 0 4 0,0 0 4 16,4 2 6-16,2-2 4 0,-1 0 6 15,1 0 4-15,4-2 0 0,0 2 3 0,2 0 1 16,2 0-4-16,-3 0 4 0,2-1-4 0,-1 1-1 15,0 0-1-15,1-1-8 0,-1 1-4 0,-3-1-1 16,4 0 2-16,-6 1 0 0,0 0 0 16,1-2-2-16,-5 2-6 0,1 0 4 0,-1 0-4 0,-3-1 1 15,0 1 0-15,-4 0-6 0,0 0-2 16,-1 0-1-16,0 0-1 0,0 1-3 0,0-1 0 16,0 0-4-16,-1 0-4 0,1 0 3 0,0 0 0 15,0 0 0-15,0 0 2 0,0 0-2 0,1 0-2 16,-1 0 0-16,0 0 0 0,3 2 2 15,-1-2 4-15,1 1-1 0,-1-1-3 0,-2 1 1 16,2 0-1-16,1-1 2 0,-2 1 5 16,2-1-6-16,-2 0 0 0,-1 2-2 0,2-1-1 15,1 1 2-15,0-2 1 0,-2 3-1 0,0-2-5 16,1 1 4-16,0 1 0 0,2 0 3 16,-2 1 3-16,-1 0-3 0,0 1 0 0,0-1-1 0,1 2 0 15,1 1 5-15,-2 0 2 0,0 0 2 16,1 0 1-16,1 2 0 0,0 0 1 0,-1 1 2 15,0 1 4-15,0-2-4 0,1 3 0 0,0-3-2 16,-2 4-6-16,1-3 6 0,1 1 1 16,-1-2 1-16,0 2 0 0,-1 0-1 0,0-1-2 15,0 1 1-15,1 0 1 0,1-1-2 0,-2-1 1 16,0 0-2-16,0 1-2 0,0-2 2 0,0-2-2 16,1 1 2-16,0-3-3 0,1-1 0 0,-3 2-1 15,1-2 1-15,-1 1 2 0,1-1-3 16,-1-2 0-16,0 1-2 0,1-1-2 0,-1 0 4 0,0-1 1 15,0 0 2-15,0 0 0 0,0 0 0 16,0 0-2-16,0 0 1 0,-1 0 5 0,1 0-2 16,0-1 2-16,0 1-7 0,0-1-15 0,0 1-15 15,0-2-39-15,0 0-80 0,0-3-163 16,1 1-660-16,-1-1-648 0</inkml:trace>
  <inkml:trace contextRef="#ctx0" brushRef="#br1" timeOffset="914629.0535">20633 12471 560 0,'-5'-3'820'16,"2"1"-410"-16,-1 0-127 0,-2 0-57 0,5 2-61 16,-1 0-36-16,-4 2-35 0,3-1-28 0,-3 2-22 15,-1 1-11-15,0 2 4 0,-3 5 5 0,1-3-4 16,-2 4 3-16,2-2-2 0,-2 3-1 16,0-1 4-16,0 2-2 0,-2 0-2 0,-3-1-5 15,1 0-7-15,-1 1-5 0,-3 1-6 0,5-1-2 16,-3-1-6-16,0 0 0 0,3-1-2 15,-1-3 0-15,1 0 0 0,4-2 0 0,2 0 0 16,0-2-5-16,1 1 0 0,0-1-8 0,5-3-14 16,-3 2-26-16,2-3-52 0,2-1-62 15,-1 0-80-15,-1-1-181 0,-1 0-469 0,0-3-542 16</inkml:trace>
  <inkml:trace contextRef="#ctx0" brushRef="#br1" timeOffset="914906.5899">20156 12497 604 0,'-9'-3'654'16,"1"1"-198"-16,-2 0-137 0,-1 1-78 16,4 2-54-16,-3 0-36 0,-2 1-29 0,1 2-23 15,-2 0-23-15,-4 4-12 0,4-1-10 0,-6 3-6 16,4-1-4-16,0 3-4 0,-1 0-5 0,1 0-5 15,-2-1-3-15,2 1-5 0,-3 3-4 16,2-3-4-16,0 3-4 0,2 0-4 0,-3-1-3 16,3 3 3-16,-1-5-4 0,1 2 1 0,1 0 1 15,1 0-4-15,0 0 2 0,1-2-8 16,1 1-13-16,2-1-25 0,0-2-51 0,3-2-70 16,0-1-94-16,1 1-176 0,1-2-433 0,0-3-581 15</inkml:trace>
  <inkml:trace contextRef="#ctx0" brushRef="#br1" timeOffset="915208.8521">19253 12546 626 0,'-2'-2'599'0,"1"-3"-142"15,0 1-127-15,0 2-58 0,1 1-51 16,0 2-54-16,-2-1-56 0,2 2-47 0,-1-2-36 16,0 3-13-16,-2 3 7 0,-2 1 13 0,-2 3 12 15,0 0 1-15,-3 1-2 0,-3 1-7 0,1 3-9 16,-2-2-4-16,0 2-6 0,1 0-2 16,-4-1-4-16,4 2-4 0,-2-1 0 0,0-1-2 15,0 0-1-15,2 0-1 0,-3 0-2 0,4-2-2 16,2 2-2-16,-3-3-1 0,5 2-22 15,-2-2-41-15,2 0-70 0,2-2-95 0,1 2-157 0,0-2-491 16,0-2-669-16</inkml:trace>
  <inkml:trace contextRef="#ctx0" brushRef="#br1" timeOffset="915594.4858">18114 12471 461 0,'-2'-4'560'0,"-1"1"-50"15,-3-2-143-15,3 0-57 0,-1 3-61 16,0 1-57-16,1 0-44 0,-1 1-32 0,2 0-37 16,1 1-27-16,-1 0-20 0,1 1-12 0,-4 5 2 15,0 1 6-15,-3 2 4 0,0 4 2 0,0 2 1 16,-1-2-5-16,-2 4-6 0,4 1-5 0,-2-1-7 16,0 0-1-16,-1 0-2 0,0 1-1 15,-1 2 2-15,1 0-2 0,-1-2 0 16,-3 3-1-16,3-1 4 0,-1-1-6 0,0 0-3 15,1-3 0-15,0-1-13 0,2-1-16 0,-1-3-35 16,2 1-55-16,3-1-80 0,0-2-117 0,4 0-275 16,-1-3-775-16</inkml:trace>
  <inkml:trace contextRef="#ctx0" brushRef="#br1" timeOffset="915923.2661">17069 12468 1213 0,'4'-3'354'0,"-1"-2"-45"16,0-2-82-16,2 4-22 0,-4 0-29 15,0 2-38-15,-1 1-49 0,0 1-46 0,0 0-30 16,-1 1-15-16,1 0 3 0,-1 3 10 0,1 3 18 15,-3 0 12-15,0 4 15 0,-1 3 3 16,-3-1-3-16,3 4-5 0,-5-2-10 0,-1 2-7 16,0 1-4-16,1-3-9 0,-3 0-3 0,2 2-6 15,1 0-2-15,-2 0 0 0,0 1-1 0,2-1-2 16,2 1-3-16,-2 0 2 0,4-4-6 16,-1 2-9-16,1-5-26 0,0 2-54 0,4-3-76 0,0 0-110 15,-1-2-211-15,2 1-463 0,0-4-313 16</inkml:trace>
  <inkml:trace contextRef="#ctx0" brushRef="#br1" timeOffset="916278.1798">15627 12593 1 0,'5'-1'317'0,"-4"0"178"16,0-1-131-16,-1 2-70 0,0 0-77 0,0 1-52 16,0 0-61-16,0 0-50 0,-1 0-2 15,1 2 22-15,-1-1 32 0,1 4 32 0,-1-1 8 16,-4 1-14-16,3 2-13 15,-1 3-21-15,-3-1-19 0,2 1-18 0,-2 2-17 0,-4 1-9 0,5 1-8 16,-2-1-4-16,-2 1-4 0,-1-1-3 0,5 2-4 16,-3-1-6-16,1-1 2 0,2 3-5 15,-4-4 1-15,2 1-2 0,3 2-2 0,-2-4-11 16,4 3-48-16,-4 0-91 0,4 0-149 0,1 1-294 16,1-4-695-16</inkml:trace>
  <inkml:trace contextRef="#ctx0" brushRef="#br1" timeOffset="916579.2256">14565 12653 177 0,'0'4'358'0,"0"0"-137"16,-3 3-15-16,1 4 40 0,0 0-5 15,-1 3-21-15,-4-1-32 0,3 3-32 0,-3-1-30 16,2 1-29-16,-1 0-20 0,-3 0-15 0,1 0-13 16,2-1-7-16,-1 0-10 0,-3-2-6 0,3 2-6 15,-1-2-5-15,2 4 1 0,-3-2-4 16,3-2-1-16,0-1-14 0,-1-1-57 0,1 0-113 15,0 0-195-15,-1-1-394 0,3-5-469 0</inkml:trace>
  <inkml:trace contextRef="#ctx0" brushRef="#br1" timeOffset="916827.609">13465 12736 1714 0,'-4'-3'111'16,"3"-2"23"-16,-3-1 13 0,1 3 18 0,3 3-23 16,0 0-45-16,0 2-65 0,0-2-50 0,2 1-8 15,-2 3 9-15,0 2 17 0,1 3 19 16,-1 3 4-16,0-1-2 0,0 3 0 0,-1-2-1 16,-1 5-3-16,0-3 0 0,1 1-1 15,-4 0 1-15,0 1-3 0,0 0-1 0,0 2-3 16,-3 0-7-16,2-1-17 0,-1 0-42 0,0-1-57 15,3-1-104-15,-3-4-145 0,4-2-304 0,-3-2-597 16</inkml:trace>
  <inkml:trace contextRef="#ctx0" brushRef="#br1" timeOffset="917051.3409">12617 12682 1 0,'-8'3'160'0,"2"6"0"15,-2 2-33-15,-1 1 6 0,-1 6 0 0,-1 0-15 16,1 2-24-16,-1 1-29 0,1-3-17 16,-2 3-10-16,0 1-8 0,2 0-19 0,-4 1-113 15,3 0-359-15,1 1-93 0</inkml:trace>
  <inkml:trace contextRef="#ctx0" brushRef="#br1" timeOffset="918196.4466">11994 11960 1 0,'-1'-1'490'0,"0"-2"64"16,-2 1-119-16,2-1-78 0,2 2-69 0,-1 0-79 15,2 0-56-15,-1 1-41 0,0 0-35 0,0 0-20 16,2 0-16-16,-1 0-2 0,3 0-3 0,3 0 6 16,0 1 4-16,6-1 3 0,-3 2 3 15,2 1-1-15,0 1 0 0,0 0-2 0,1 0-9 16,-2-1-6-16,3 3-9 0,-4 1-1 0,1 0-3 16,1 1 2-16,-2 3-1 0,0-3-5 0,2 2 1 15,-2 3-2-15,2-2-2 0,-2 3 3 16,2-4-4-16,-1 4-2 0,0-3 0 0,2 5-2 15,-3-2-1-15,1 0 2 0,1 0-1 0,0-1-3 16,-1 1 0-16,-2-2-2 0,-1 1 1 0,2 0 1 16,-4-3-2-16,1 0 0 0,-1-1-3 15,1 0-1-15,-2-2 2 0,-1-1 1 0,0 1 0 16,-1-3-2-16,-1 2 1 0,2 0-2 0,-2-3 2 16,0 1 3-16,1 0-4 0,-1-2 1 15,-1 0-1-15,-1 1-1 0,2 0 3 0,-2-2 1 16,1-1 1-16,-1 0-2 0,-1 1 1 0,1-1 0 15,0 0 3-15,-1 2 5 0,3-4 0 16,-2 2 2-16,-1 0 2 0,1-1-3 0,0 1 2 0,1-1-3 16,-1-2-2-16,1-1-1 15,1 2-3-15,0-2-2 0,-1 2 2 0,0-1 0 0,4-3-3 16,1-1 3-16,-1-1-3 0,3-3-4 16,0-2 4-16,3-4 0 0,3-4-2 0,0-2 2 15,5-3 1-15,-1-1-4 0,2-1 2 0,0-1 2 16,0 0-1-16,1-2 1 0,0 2-1 0,-1 4 2 15,0 2-2-15,-4 0 1 0,1 4 2 16,-2 2-3-16,-2 1 4 0,-5 2-1 0,-3 3 1 16,2 1 3-16,-3 2-4 0,-2 1 1 0,0 1-2 15,-1 2-6-15,-1 2 5 0,-1 0 0 0,0 1 1 16,0 1 4-16,0 0-10 0,-1 0 0 0,1 1-5 16,-2 1-2-16,2-2 1 0,0 0-5 0,-1 0-2 15,1 0-4-15,0 2 1 0,0 1-3 16,0 2-12-16,1-1-22 0,1 2-46 0,0 1-63 15,1 0-116-15,-2 2-380 0,1-2-1015 0</inkml:trace>
  <inkml:trace contextRef="#ctx0" brushRef="#br1" timeOffset="924696.3384">10097 9776 1 0,'2'0'0'0,"-2"2"0"0,0-2 0 0,-2 0 0 15,2 0 0-15,0-2 189 0,0 2 25 16,-1 0-44-16,1 0-40 0,0 0-34 0,-2 0-23 15,0 2-14-15,-1-2 10 0,-1 0 20 0,4 0 21 16,-1 1 20-16,1-1-4 0,0-1-9 16,0 1-9-16,0 1-6 0,0-1-4 0,0 0-9 15,0 0-11-15,0 2-16 0,0-2-10 0,0 1-12 16,0-1-6-16,0 0-7 0,0 0-7 0,0 0 0 16,0 0-7-16,0 0-2 0,1 0-4 0,-1 0-5 15,0 0-5-15,0 0-10 0,0 0-1 0,2 3 5 16,0-2 12-16,2 1 21 0,-1 2 16 15,3-3 13-15,1 1 4 0,6 0 0 0,-2 0 3 16,2 0-3-16,7-1-1 0,1 0-2 0,4-1-7 16,0 2-9-16,4-2-4 0,0 0-3 15,-1 1-3-15,2-2 3 0,-2 1-6 16,1 0-6-16,-1 0-3 0,2 0-5 0,-6 0 2 16,4 0 1-16,-5-2 0 0,-3 4-3 0,-1-2 0 15,-1-2 0-15,-1 2 1 0,-1-1 5 0,-2 0-4 16,-4 1 0-16,-2-1-4 0,2 1-4 0,-6 0 4 15,0 0-1-15,-2 0 4 0,-2 0-3 16,0 0-2-16,0 0 0 0,0 1-1 0,0-2 4 0,0 1-3 16,0 0-4-16,0 0 1 15,0 0-4-15,0 0 3 0,0 0 1 0,0 0 2 0,0 1-3 16,0-1-3-16,0 0 1 0,-1 0-5 0,1-1 4 16,0 1-5-16,1 0-6 0,-1 0-7 15,0 2-28-15,4 1-34 0,1-1-63 0,0 1-87 16,4-3-149-16,2 2-387 0,1 2-745 0</inkml:trace>
  <inkml:trace contextRef="#ctx0" brushRef="#br1" timeOffset="925137.5237">11463 9773 867 0,'1'1'507'0,"-1"-1"-218"16,0 0-73-16,1 1-29 0,-1-1-1 0,1 1-15 15,-1-1-43-15,0 2-52 0,2-2-33 0,-2 0-9 16,0 0-8-16,0 0-2 0,0 1 2 0,1 1 2 16,0-1 12-16,4-1 5 0,-1 1 7 0,-2 2-4 15,4-1-4-15,0 2-2 0,0-3-3 16,5 0 3-16,-1 1-4 0,5-1-3 0,1-1-7 15,5 0-9-15,3 0 0 0,1 0-4 16,3-1-1-16,1 0-3 0,3 0-4 0,1-1 1 16,2 0-2-16,1-1 4 0,-2-1-4 0,3 3-1 15,-4-3-2-15,3 4-5 0,-2-3 6 0,-3 1 1 16,-2-1 4-16,-2 2-1 0,-6-1-4 0,-2-1 1 16,-4 3-5-16,-4-1 7 0,-1 1-3 15,-5 0-2-15,-2 0 1 0,-2 0-4 0,-1 1 6 16,0-1 1-16,0 0 4 0,-1 0 0 0,1 3-4 15,-2-3-1-15,1 0-3 0,0 1 4 0,1-1-4 16,-1 0-1-16,1 0-2 0,-2 0-7 16,2 0 7-16,0 0 0 0,0 0-3 0,0-1-10 0,2 1-29 15,-2 2-37-15,1 0-64 0,0 1-89 16,2 1-175-16,-1-3-586 0,3 1-559 0</inkml:trace>
  <inkml:trace contextRef="#ctx0" brushRef="#br1" timeOffset="925889.4324">12408 9902 1 0,'-4'-2'59'16,"1"-1"394"-16,0-1-35 0,0 1-58 0,3-1-51 15,-1 1-21-15,1 1-50 0,0-1-53 16,0 3-48-16,1 0-50 0,-1 1-28 0,0 1-22 16,0-2-19-16,3 0-8 0,-3 1-4 15,0 0-2-15,0 2 2 0,0 0 2 0,1 0 7 16,0 0 6-16,2 2 8 0,-2 0 6 0,1 1 7 0,0 0 2 15,-1 1 1-15,0 2-3 0,-1 1-3 16,0-1-1-16,1 2-2 0,-1 1-3 0,2 0-3 16,-2 1-8-16,1 0 1 0,-1 3-4 15,0-3-2-15,0 2 1 0,0-2-6 0,1 2-2 16,0 0-4-16,1-1 2 0,-1 1-1 0,0-4 0 16,1 1 1-16,-1-2-6 0,-1 0 3 0,1-1-2 15,-1-1 2-15,1 1 2 0,-1-2-4 0,1 0 0 16,-1-1-1-16,0 1-2 0,0-1 3 15,0-2 2-15,0 1 3 0,0 1-5 0,0-2 2 16,3 1 0-16,-3-2-1 0,0 1 3 0,0 1-1 16,0-1-5-16,0-1-6 0,0 2-8 0,1-1-26 15,-1 1-47-15,1 1-88 0,1-3-147 0,-1 3-338 16,4-1-912-16</inkml:trace>
  <inkml:trace contextRef="#ctx0" brushRef="#br1" timeOffset="926220.1722">12415 10642 876 0,'0'2'675'0,"-1"3"-457"0,1-1-61 15,-1 1 24-15,1 2-10 0,-3 1-22 0,2-3-20 16,0 0-26-16,-1 1-28 0,1-2-12 15,1 4-15-15,0-2-5 0,0 0-6 0,-1 3-2 16,1-2-3-16,-1 1-7 0,-1 1 0 0,2-1-7 16,-1 1 2-16,0 1-2 0,0 0-6 0,-3 1 2 15,3 0-4-15,-2 2 1 0,1-2 0 16,-1 2-3-16,1-3-2 0,2 0-4 0,-3 1 2 16,2-3-3-16,0 3 3 0,-1-2 2 0,1 2-4 15,0-3 7-15,0 1-5 0,1 0 1 16,-1-1 3-16,1-2-7 0,-2 3 3 0,2-2-2 15,0 0-2-15,2 2-5 0,-2 0-20 0,1 1-32 0,-1 1-66 16,3-1-105-16,0 0-155 0,0-1-371 16,-2-1-778-16</inkml:trace>
  <inkml:trace contextRef="#ctx0" brushRef="#br1" timeOffset="926471.9533">12392 11294 382 0,'1'2'576'16,"-1"-2"-297"-16,0 2-59 0,0 1-8 0,-1 0-20 15,-1 1-35-15,2 0-39 0,0 3-37 16,2-1-16-16,-1 0-11 0,-1 4-5 0,0 0-3 0,0 0-2 16,0 5-6-16,1-2-7 0,0 1-7 15,2 6-1-15,-2-1-5 0,-1 1 0 0,0-1-1 16,1-2-4-16,-1 2-21 0,-1 2-46 0,0 0-107 15,-3-1-164-15,3 0-447 0,-3 3-564 16</inkml:trace>
  <inkml:trace contextRef="#ctx0" brushRef="#br1" timeOffset="926688.121">12394 11834 122 0,'0'3'551'0,"0"1"-106"0,-1-1-68 0,1 2-57 16,0-1-63-16,0 0-58 0,1 0-58 16,-1 1-32-16,0 0-23 0,0-2-19 0,0 2-11 15,1-1-17-15,-1 4-13 0,3-3-8 0,-3-1-1 16,1 3-4-16,0 1 0 0,0-1-2 16,2 1-5-16,-2 1 1 0,0-4-9 0,2 2-37 15,-2 0-68-15,2-3-123 0,-2 2-178 0,0 0-421 16,2-1-435-16</inkml:trace>
  <inkml:trace contextRef="#ctx0" brushRef="#br1" timeOffset="928894.6496">16141 11605 1 0,'-1'0'545'0,"0"-1"-73"16,-3 1-49-16,4-1-76 0,0 2-68 0,3-2-72 16,-3 2-48-16,0-1-39 0,1 0-33 0,-1 0-15 15,0 1-17-15,0-1-12 0,0 1-2 16,0 0-9-16,0-1 0 0,0 2-9 0,0-2-12 15,0 1-5-15,-1 0-6 0,1 2 7 0,1 0 6 16,-1 6 14-16,0 2 7 0,0 1 1 0,0 4 4 16,0 1-5-16,-1 1 1 0,-2 2-1 15,1-1-5-15,0 2 3 0,-4 4-10 16,4-1-1-16,-2 1-8 0,-2 0-6 0,4-1 3 0,-1 0-4 16,-2 1 2-16,3-1-2 0,-1-1 0 0,-2-1-1 15,2-1-1-15,-3-2 1 0,4-3-1 16,0-1 2-16,0-2-1 0,-2-1 0 0,3 0-1 15,0-3 0-15,0 0 2 0,0-4-1 0,0-1 1 16,1 0-2-16,0-2-2 0,0 0 1 16,0 0-5-16,0-1-7 0,-1-1-17 0,2 2-30 15,-1-4-37-15,1 1-55 0,0-1-57 16,-1-1-68-16,1-1-224 0,4 0-464 16,-2-2-209-16</inkml:trace>
  <inkml:trace contextRef="#ctx0" brushRef="#br1" timeOffset="929248.824">16072 11682 1541 0,'-3'-4'492'0,"1"-2"-122"0,-2 0-160 0,4 1-60 0,0 3-35 16,4-2-29-16,-2 2-27 0,1-2-18 15,2-1-14-15,1 2-9 0,6-3-1 0,3 1-1 16,-1 0 2-16,6-1 1 0,0 3 0 16,5 1-1-16,-3-2-1 0,1 1-1 0,0 1-5 15,1 0-2-15,-2 0-1 0,-2 0-4 0,0 0 3 16,-3 2-2-16,-1 0-2 0,0 0-1 0,-3 1 0 16,-4 0-2-16,-2 1 0 0,-1 0 3 15,1-2-2-15,-5 0-2 0,-1 0 0 0,-1 0-3 16,0 0 2-16,0 1 0 0,-1-1 0 15,1 0 0-15,0 1-2 0,-1-1-1 0,1 1 0 0,0 0 3 16,0 1-5-16,-1 0-5 0,1 1-25 16,-1-2-41-16,-3 2-52 0,3 1-89 0,-2 3-165 15,-1-1-439-15,-1 1-711 0</inkml:trace>
  <inkml:trace contextRef="#ctx0" brushRef="#br1" timeOffset="929567.1884">16093 11904 1515 0,'0'1'308'0,"1"1"-146"0,0 0-22 16,2 0-3-16,-2-2 6 0,1 0-8 0,0-2-11 15,7 0-10-15,2 1-15 0,4 0-20 16,-1-1-18-16,5-1-12 0,1 1-9 0,-1-2-6 15,3 3-3-15,1-3-4 0,-1 0-6 0,3 1-3 16,-2 0-1-16,-1 0-8 0,-2 1 0 16,1 1-2-16,-3 1-11 0,-5-1 9 0,3 0-3 15,-6 1 1-15,-2-2 5 0,-4 2-6 16,3 0 0-16,-6 0 1 0,0-1 4 0,-1 1-1 0,-1 0 1 16,1 0-3-16,0 1-11 0,-1 1-2 0,1-2-9 15,-2 1-15-15,-1 2-68 0,2 4-190 0,0 4-715 16,0 0-659-16</inkml:trace>
  <inkml:trace contextRef="#ctx0" brushRef="#br1" timeOffset="945011.2717">2781 6778 1 0,'0'0'303'0,"0"-2"-171"0,0 1-122 0,1-1-12 16,-1 2-2-16,2-1-13 0,0 1-20 15,1 0-10-15,0 0-2 0,4 1 13 0,1-1-23 16,1 0-115-16,3 0 154 0,2-2 20 0</inkml:trace>
  <inkml:trace contextRef="#ctx0" brushRef="#br1" timeOffset="945246.6402">3336 6682 1 0,'1'0'330'15,"-1"0"-143"-15,0 0-93 0,0 0-30 0,2 0-38 16,1 0-17-16,2 1-3 0,-2 0-1 0,3 0 2 15,0 0 3-15,3 1 5 0,2 0 4 0,3-1-1 16,-1 0-23-16,3-1-75 0,2 2-156 0,1-2-158 16,3 0 319-16,0 0 75 0</inkml:trace>
  <inkml:trace contextRef="#ctx0" brushRef="#br1" timeOffset="945411.726">3889 6668 1 0,'1'2'0'16,"-1"-2"285"-16,0 0 156 0,0 0-74 0,0 1-88 16,0-1-83-16,0 0-75 0,0 0-54 15,0 0-36-15,2 1-20 0,-2-1-24 0,2 0-20 16,-1 1-5-16,2 1 4 0,2-1 17 0,1 0 13 16,1-1-45-16,3 1-184 0,7 0-354 0,-1 1-203 15</inkml:trace>
  <inkml:trace contextRef="#ctx0" brushRef="#br1" timeOffset="945605.7766">4692 6602 1 0,'9'-2'0'0,"-3"2"0"15,3-4 197-15,-2 3 15 0,2 0-52 16,0 0-86-16,0 1-41 0,-2 1-14 0,3-1-6 15,0 1 5-15,5 0-5 0,-3 2-19 0,3-2-34 16,3-1-70-16,-1 3-136 0,2-2-91 16,3 1 337-16,3-1 0 0</inkml:trace>
  <inkml:trace contextRef="#ctx0" brushRef="#br1" timeOffset="945752.262">5523 6586 1 0,'21'-1'0'0,"5"-1"0"0,8 0 0 0,-5 0 0 16,-5 2 0-16,3-1 0 0,-4 1 0 0,5-1 0 16,-3 1 0-16,2 0 0 0,0 0 0 15,-1 0 0-15,3 0 0 0,-1 0 0 0</inkml:trace>
  <inkml:trace contextRef="#ctx0" brushRef="#br1" timeOffset="945950.9146">6680 6532 1 0,'12'0'0'0,"7"-1"71"0,4-2 198 0,-3 2-62 16,0-1-82-16,-1 2-60 0,-2 0-25 16,2 2-13-16,-1-1 1 0,4-1-2 0,1 1-8 15,0 1-17-15,-1-1-23 0,5 0-26 0,-3 0-34 16,3 0-50-16,-2 0-91 0,1 1-116 15,-1-1 308-15,3 1 31 0</inkml:trace>
  <inkml:trace contextRef="#ctx0" brushRef="#br1" timeOffset="946133.5396">7893 6543 1 0,'18'0'0'0,"3"0"0"0,4-1 0 0,0 2 53 15,-3-1 41-15,3 2-30 0,-3-1-14 16,-1 0-11-16,1-1-13 0,0 1-15 0,2-1-11 16,-1 0-8-16,1 1-16 0,3 2-44 0,-2-2-96 15,2 2 91-15,1-3 73 0,-3 3 0 0</inkml:trace>
  <inkml:trace contextRef="#ctx0" brushRef="#br1" timeOffset="946311.1788">9139 6531 1 0,'13'0'0'0,"6"1"0"0,6 0 0 16,-2 0 0-16,-1 1 0 0,-2 0 0 16,1 0 0-16,0-1 0 0,1 0 0 0,3 0 0 15,-4 1 0-15,1-1 0 0,0-1 0 16,-1 1 0-16,6 0 0 0</inkml:trace>
  <inkml:trace contextRef="#ctx0" brushRef="#br1" timeOffset="946499.7795">10462 6539 1 0,'20'1'0'0,"7"-1"0"15,6 1 0-15,-4-1 0 0,-4 1 0 16,-3 0 0-16,2 1 0 0,-4-1 0 0,2 0 0 16,-1 0 0-16,1 0 0 0,-3 2 0 0,4-3 0 15,-3 1 0-15,2 0 0 0</inkml:trace>
  <inkml:trace contextRef="#ctx0" brushRef="#br1" timeOffset="946730.8481">11742 6539 1 0,'19'1'0'16,"6"0"0"-16,8 1 0 0,-6 1 0 0,-3-1 0 15,-3 2 0-15,0-3 0 0,-3 2 0 0,0-3 0 16,1 1 0-16,0-1 0 0,-1 2 0 15,2-1 0-15,-1 0 0 0,-1-1 0 0,1 1 0 0,0-1 0 16,0 1 0-16,1 1 0 16,-1-2 0-16,-1 2 0 0,2-1 0 0</inkml:trace>
  <inkml:trace contextRef="#ctx0" brushRef="#br1" timeOffset="946890.176">12988 6560 1 0,'25'-1'0'0,"6"1"0"15,9 0 0-15,-5 0 0 0,-4 1 0 16,-1 1 0-16,1-1 0 0</inkml:trace>
  <inkml:trace contextRef="#ctx0" brushRef="#br1" timeOffset="947140.8412">14197 6589 1974 0,'7'-1'289'0,"6"-1"-238"0,3 0-31 16,4 2-3-16,-1 1-13 0,0 2-15 0,-3-2-78 15,2 0-115-15,0 0-121 0,-4 2-132 16,2-3-112-16,-3 2 8 0,4 1 423 0,-4-2 138 16,4 1 0-16,-4-1 0 0,4 0 0 0,-4 1 0 15,5-1 0-15,-4 0 0 0,5 1 0 0,-1-1 0 16,2 2 0-16</inkml:trace>
  <inkml:trace contextRef="#ctx0" brushRef="#br1" timeOffset="947323.9669">15135 6610 664 0,'12'0'558'16,"7"-1"-288"-16,3 1-109 0,4 0-65 0,-4 1-58 16,-1 0-18-16,1 1-20 0,-1-2-40 15,-2 1-48-15,4 0-85 0,1-1-92 0,0 2-87 16,-2-2-87-16,0 0-4 0,4 0 437 0,-3-1 6 15,-1 1 0-15,4 0 0 0</inkml:trace>
  <inkml:trace contextRef="#ctx0" brushRef="#br1" timeOffset="947489.5291">16230 6616 228 0,'14'0'531'0,"8"-1"-272"16,6 1-109-16,1 1-70 0,-4 0-50 16,3 3-105-16,-1-1-281 0,-2 1-297 0,3-2 460 15</inkml:trace>
  <inkml:trace contextRef="#ctx0" brushRef="#br1" timeOffset="947660.9087">17436 6621 2201 0,'14'-4'271'0,"1"1"-128"0,8 0-63 0,-1 1-43 16,-4 3-32-16,-1 0-16 0,1 2-103 0,0 0-215 16,-3 0-515-16,2 0-594 0</inkml:trace>
  <inkml:trace contextRef="#ctx0" brushRef="#br1" timeOffset="949239.138">20942 12199 1 0,'-2'-2'0'15,"1"-2"0"-15,-2-1 0 0,0 2 94 16,1 1 143-16,1-2-18 0,0 3-27 0,0-1-21 16,-2-1-21-16,2 1-11 0,1 1-4 0,0 1 5 15,0-1-5-15,0-1-7 0,0 1-2 0,0-1-4 16,0 2-6-16,-2-2-5 0,2 0-11 0,-1-1-17 16,0 0-18-16,0 0-12 0,1 1-13 15,0-1-10-15,-1 0-3 0,0 0-6 0,1 0-3 16,-2 0-4-16,-1 1-4 0,3-2-4 0,-1 1-3 15,0-3-2-15,1 2-6 0,-1 0-5 0,0 0-8 16,1-1-10-16,-1-1-24 0,-1 0-46 0,-1 2-65 16,2 0-157-16,0-3-277 0,1 2-233 15,0-1 265-15</inkml:trace>
  <inkml:trace contextRef="#ctx0" brushRef="#br1" timeOffset="949689.9316">20861 11815 440 0,'-3'-8'814'0,"-1"1"-424"0,-1-3-83 0,3 3-69 15,-1 3-48-15,0-2-32 0,1 1-39 0,2-1-26 16,-1 2-23-16,1 0-13 0,0-1-11 16,0 0-10-16,0 0-12 0,0 1-8 0,1-1-8 0,-1 1-2 15,0-1 0-15,0-2-5 0,1 0 1 16,-1 1-3-16,1-1-3 0,-1 2-1 0,0-2-1 15,-1 0-4-15,1-2-2 0,-1 0-7 16,1-2-9-16,-2 2-7 0,0 1-12 16,-1-4-15-16,0 2-22 0,2-3-20 0,0 1-19 0,1-3-5 15,-1 0-2-15,1-1-4 0,-2-2-11 0,2-1-32 16,2 1-26-16,-2-3-25 0,1-1-22 16,0 0 8-16,0-1 31 0,2 0 57 0,0 1 67 15,-1 2 66-15,-1 1 53 0,-1 4 38 0,0-1 49 16,0 0 38-16,-1 2 30 0,-1-1 36 0,0 2 12 15,-1 1 7-15,1 0-7 0,0-1-24 16,-1 2-31-16,0-3-33 0,1 5-28 0,2-3-29 0,-2 1-14 16,0 2-16-16,2 0-11 15,-1 1-10-15,1 1-11 0,-2 0-8 0,1-1-5 0,1-1-7 16,-1 1-7-16,0 2 1 0,1-2-2 0,0 1-1 16,0-3 2-16,0-1-11 0,0 0-6 15,0 0-18-15,0 0-24 0,0-1-28 0,0 2-48 16,0-3-57-16,0 3-112 0,0-2-179 15,-1 2-243-15,0-2-151 0</inkml:trace>
  <inkml:trace contextRef="#ctx0" brushRef="#br1" timeOffset="949901.4024">20788 10625 1 0,'-1'-9'344'0,"-1"-2"168"0,-1-2-119 0,1 1-70 16,1 1-33-16,0 2-68 0,1-2-56 15,0 2-42-15,0-1-36 0,1 1-24 0,0-1-19 16,2 0-15-16,0 1-8 0,-1-1-7 16,2 1-4-16,0 0-7 0,-3 0-5 0,2 0-5 15,3 0-6-15,-4 1-4 0,0 0-9 16,2 0-16-16,0-2-36 0,-3 1-61 0,2-2-122 0,-1 2-228 16,0-2-332-16,0 1 51 0</inkml:trace>
  <inkml:trace contextRef="#ctx0" brushRef="#br1" timeOffset="950085.1118">20874 9969 321 0,'0'-8'498'0,"1"-7"-299"0,1-2-62 0,0 1-61 16,-1 3-14-16,3 0 5 0,-1 0 5 15,-2 1-16-15,0-1-18 0,1 3-15 0,4-3-17 16,-3 3-10-16,4-3-12 0,-3 2-32 0,4 0-88 15,-3 0-197-15,2-1-341 0,0 2 331 16</inkml:trace>
  <inkml:trace contextRef="#ctx0" brushRef="#br1" timeOffset="950298.8631">21060 9292 1372 0,'0'-10'272'16,"1"-2"-48"-16,0-3-61 0,0-1-45 0,0 4-28 16,1-1-24-16,-1 0-17 0,1 1-22 15,0-1-19-15,0-1-8 0,2 2-7 0,3-3-4 16,0-1 0-16,-1 3-4 0,0 0-14 0,4 2-23 16,-3-1-50-16,1 2-102 0,-2-2-207 15,3 2-321-15,-6 1-82 0</inkml:trace>
  <inkml:trace contextRef="#ctx0" brushRef="#br1" timeOffset="950497.551">21085 8626 150 0,'0'-12'322'15,"-1"-3"-71"-15,0-4-55 0,0 2-38 0,-1 1-24 16,1 2-39-16,-1 2-37 0,2-1-28 15,0 1-14-15,0 0-3 0,2-1 5 0,-2 2 3 16,0 0 1-16,0-1 0 0,0 1-7 0,0 2-6 16,-2-1-11-16,2 1-12 15,0 0-45-15,-1-1-133 0,-1 3-355 0,0 0-168 0</inkml:trace>
  <inkml:trace contextRef="#ctx0" brushRef="#br1" timeOffset="950709.2397">21040 7985 1 0,'0'-10'389'16,"-1"0"-166"-16,1-6-103 0,0 2-69 0,1 1-50 15,-1 0 1-15,0 1-3 0,0 1-5 0,0-1-9 16,0 2-10-16,0-2-22 0,0 3-53 0,0-1-137 15,0 2-118-15,0 0 355 0,0-1 0 16</inkml:trace>
  <inkml:trace contextRef="#ctx0" brushRef="#br1" timeOffset="950917.6184">21022 7583 148 0,'-1'-7'318'0,"-2"-4"-113"15,0 2-94-15,0-1-53 0,2 2-14 0,0 0-11 16,-1-1-11-16,2 1-10 0,0-2-8 16,1 0-5-16,0 2-12 0,0-2-21 0,1 0-49 15,3 1-151-15,-1-1-200 0,-2 0 279 16</inkml:trace>
  <inkml:trace contextRef="#ctx0" brushRef="#br1" timeOffset="951127.6232">20981 7171 1 0,'0'-7'0'0,"1"-1"0"0,-1-1 0 0,3 0 0 16,-2 0 0-16,3 2 0 0,-3-2 0 0,1 0 0 16,1 0 0-16,0 2 0 0,-1-1 0 0,-1 0 0 15,0 1 0-15,2 0 0 0,-3 0 0 0</inkml:trace>
  <inkml:trace contextRef="#ctx0" brushRef="#br1" timeOffset="951495.3464">20939 6584 396 0,'-1'-5'528'15,"-2"1"-63"-15,0-6-120 0,2 4-94 0,0 0-65 16,0-1-54-16,-3 1-29 0,3 1-26 0,-2 1-29 15,2 0-17-15,0 0-14 0,1 3-8 16,0 0-7-16,0 2-13 0,-1-1-20 0,1 0-41 16,0 1-53-16,-1 3-197 0,-1 1-480 0,-2 2-424 15</inkml:trace>
  <inkml:trace contextRef="#ctx0" brushRef="#br1" timeOffset="952460.9091">17927 6449 45 0,'0'0'479'0,"0"-1"-82"0,0 0-45 15,1 0-46-15,0 0-60 0,-1 1-54 0,1-2-54 16,-1 1-52-16,1 1-37 0,-1 0-34 0,0 1-41 16,0 1-45-16,2-2-16 0,-2 1 3 15,3-1 23-15,1 1 33 0,0 1 18 0,2 2 6 16,2 0 1-16,-1 1-13 0,4-2-51 0,2 0-78 15,1 2-101-15,2-1-121 0,-2-1-125 0,4 1-18 16,0-3 423-16,0 2 87 0</inkml:trace>
  <inkml:trace contextRef="#ctx0" brushRef="#br1" timeOffset="952642.6032">18319 6481 1 0,'5'0'0'0,"1"-1"0"0,5-1 172 16,-4 1 165-16,0-1-41 0,-2 1-42 0,2 0-41 15,2 1-34-15,-1-1-30 0,-2 0-34 0,2 1-22 16,2-1-23-16,1-1-19 0,0 1-14 16,0 1-17-16,-1 0-9 0,3 0-3 0,0 0-2 15,1 0 1-15,5 3-8 0,1-2-36 16,2 1-78-16,1 0-129 0,3 1-220 0,-1 0-193 0,3-1 157 16</inkml:trace>
  <inkml:trace contextRef="#ctx0" brushRef="#br1" timeOffset="952863.4102">19192 6459 1 0,'8'0'162'0,"4"-2"313"0,1 2-60 16,0-1-90-16,-3-1-68 0,1 2-41 16,3-2-43-16,-3 0-35 0,4 1-29 0,0 0-24 15,1 0-26-15,-1 0-21 0,3 0-12 0,-2 1-11 16,3 0-6-16,0 1-1 0,4 0-4 0,-1 0 3 15,3 1-1-15,-3 1-8 0,6 1-24 0,2-1-43 16,-3-1-57-16,2 1-66 0,-2-3-81 0,0 2-81 16,1 1-120-16,-1-1-99 15,2 0 135-15,-1-1 438 0</inkml:trace>
  <inkml:trace contextRef="#ctx0" brushRef="#br1" timeOffset="952977.4451">20143 6463 1 0,'10'-1'0'0,"4"1"0"15,2-1 0-15,-1 0 0 0,-3 1 0 0,3 1 0 16,-2-1 0-16,0 1 0 0,1 0 0 0,2 1 0 16,-1-2 0-16</inkml:trace>
  <inkml:trace contextRef="#ctx0" brushRef="#br1" timeOffset="953214.903">20901 6415 133 0,'6'-2'541'0,"-2"0"-117"0,4 0-84 15,-3-1-71-15,1 1-75 0,-4 1-62 0,2 0-29 16,0-1-24-16,0 2-10 0,0 0-9 0,-2 0-15 16,2-1-9-16,1 1-10 15,-3 0-9-15,0 0-7 0,1 0-3 0,0 0-4 16,-1 0-1-16,-1 0 3 0,0 0-6 0,1 0 0 0,-1 1-2 15,2-1-4-15,-2 0-13 0,-1 2-96 0,1-1-209 16,1 2-451-16,0 0-469 0</inkml:trace>
  <inkml:trace contextRef="#ctx0" brushRef="#br1" timeOffset="953893.7749">21206 6450 456 0,'-1'-1'507'16,"-1"-2"-118"-16,0-1-66 0,-1 1-44 15,0 0-51-15,1 1-55 0,-2 1-41 0,0 0-34 0,1 1-31 16,-1-3-18-16,0 6-14 0,-4-3-7 15,4 1-1-15,-3 2 2 0,1 0 0 0,-3 1 4 16,0 2 2-16,-4 2 0 0,-1 0 2 0,2 1-1 16,-6 3 2-16,2 2 2 0,-5 2-3 0,0 3-2 15,-4 2-7-15,0 1-7 16,-3 3-3-16,-2 2-3 0,-1 2-2 0,-2 2-5 0,-1 3-3 16,2 1 1-16,1-1-4 0,1-2 3 0,0-3-1 15,7-5-1-15,0 0 0 16,7-6 0-16,0-2-1 0,4-2 0 0,1-1 2 0,5-4-1 15,-1 0-1-15,1-4 0 0,3-1-2 0,2-1 1 16,0 0 1-16,1-2-1 0,0-1 0 0,0 0-1 16,0 0-2-16,1-1-4 0,-1 1-9 0,1-1-23 15,-1 1-32-15,1-2-40 0,3 0-46 0,1-1-91 16,4-3-234-16,3-3-492 0,0-3-257 16</inkml:trace>
  <inkml:trace contextRef="#ctx0" brushRef="#br1" timeOffset="954297.0119">21009 6491 715 0,'1'-3'954'0,"0"-5"-551"15,-1 0-130-15,2 3-76 0,3 1-33 0,-2 1-21 16,-2 0-15-16,0 2-26 0,-1 1-27 15,1 0-20-15,-1 1-21 0,0-1-16 0,0 0-9 16,0 2-5-16,2 0-2 0,-1 2 2 0,4-2 1 16,0 6 3-16,4 2 0 0,2 1 4 15,1 3 2-15,2-1 3 0,3 6 3 0,0 1 1 0,1 1 2 16,1 2 0-16,2 1-2 0,-2 2 2 16,3 0-6-16,-1 1-1 0,2 2 1 15,0 0-2-15,0-1 1 0,-3-5-1 0,2-1-2 0,1-1 0 16,1-3 0-16,-5 0-2 0,2-2 0 15,-3-4-1-15,-1 1-1 0,0-1-2 0,-5-2 1 0,0 0-4 16,-2-3 3-16,-2-1-1 0,0-3-1 16,-5 1 0-16,1-3-1 0,-1 0 1 15,-2 0 2-15,-1-1-1 0,0 0 1 0,-1 0 0 0,1 0 4 16,-2 0-1-16,2 0 2 0,0-1-2 16,-1 1-5-16,1-1-5 0,-3 0-16 15,2 1-30-15,1-1-48 0,-1 1-103 0,1-1-152 0,-3 3-689 16,-3-1-669-16</inkml:trace>
  <inkml:trace contextRef="#ctx0" brushRef="#br1" timeOffset="954948.3352">21114 6875 1 0,'-1'-3'0'0,"0"1"0"16,-1-1 0-16,0 0 0 0,2 0 48 0,0 0 137 15,0 2-29-15,0 0-30 0,0 1-33 0,0 0-12 16,0 0-6-16,0 0-4 0,0 0 1 16,0 0 5-16,-1 1 3 0,1-1 4 0,1 1 11 15,-1-1 24-15,0 0 33 0,0 0 29 0,0 1 13 16,0-1-8-16,2 0-24 0,-2 2-23 0,0-2-28 15,0 0-19-15,0 2-20 0,0-2-28 0,0 1-15 16,-2-1-21-16,2 0-20 0,0 0-9 16,0 1-2-16,0 2 5 0,0 0 12 0,0 4 9 15,0 1 0-15,-1 1 3 0,-1 2-1 0,0 1 0 16,1 3 2-16,-3 1-1 0,0 2-7 16,1 3-18-16,-3 1-51 0,1 3-73 0,-2 1-81 15,3 4-80-15,-3 4-74 0,2-2-75 0,0 1-73 16,-3 2 33-16,5-3 417 0,-2 2 76 0,1-3 0 15,3 0 0-15,-1-3 0 0</inkml:trace>
  <inkml:trace contextRef="#ctx0" brushRef="#br1" timeOffset="955075.1938">21022 7556 1 0,'0'11'0'15,"2"1"0"-15,1 5 0 0,1-3 0 0,-3 0 0 16,1 0 119-16,3 2-18 0,-2 1-22 0,1 0-22 16,1 1-9-16,-3 0-17 0,5 3-8 0,-4 0-4 15,3-1-9-15,-3 2 4 0,2-1-3 16,1-1 22-16,-2 1 14 0,0 2 0 0,-2-2-26 15,-2 4-149-15,1-1-214 0,-2 2 152 0</inkml:trace>
  <inkml:trace contextRef="#ctx0" brushRef="#br1" timeOffset="962695.7665">11051 11339 1 0,'0'-3'0'0,"0"1"0"0,-1 1 194 0,-1-2 110 16,2 3-33-16,2-1-64 0,-2 0-69 16,1 1-57-16,-1 0-42 0,0 1-26 0,2-1 5 15,0 0 6-15,2 1 16 0,1-1 17 0,1 1 1 16,2-1 8-16,-1 2 0 0,2-2-1 0,1 1-9 16,-2-1-8-16,1 0-6 0,0 0-3 15,2 0-2-15,-3 0-2 0,1 0-5 0,0 0-3 16,-1 0-1-16,2 0 0 0,-1 0-3 0,-1 0 1 15,1 0 0-15,0-1 0 0,-1-1 2 0,0 1-3 16,-1 0-2-16,0 0-4 0,0-1-3 0,2 2-1 16,-3 0-1-16,-1 0-1 0,-1 0-5 15,-1 0-1-15,-1-1-3 0,3 1-1 0,-3-1 2 16,1 1 0-16,-2 0-1 0,0 0 0 16,2 1-2-16,-2-1 0 0,3 1 0 0,-4-1 2 15,1 0-2-15,0 0-3 0,2 0-5 0,-1 2-19 16,1-2-38-16,3 0-61 0,-1 0-119 0,2 0-268 15,3 1-529-15</inkml:trace>
  <inkml:trace contextRef="#ctx0" brushRef="#br1" timeOffset="963102.1334">12353 11228 1 0,'1'0'422'0,"-1"-2"-49"0,1 2-133 0,2-1-8 0,-2 1-6 16,-1 0-23-16,2 0-47 0,-1 1-57 15,0-1-34-15,0 0-25 0,3 0-10 0,-2 0-9 16,1 2-4-16,0-1 4 0,4 0 4 0,-2 0 5 15,2 1 3-15,4-1 2 0,-1 0-1 0,5 0-3 16,0-1 0-16,4 0-6 0,-1 0-3 0,1 0-5 16,2 0-3-16,1-1 1 0,-1 0-2 15,0 1 0-15,-1 0-1 0,0-1-3 0,-3-1 0 16,-1 1-1-16,1-3 3 0,-5 4-2 0,2-3 1 16,-3 1-3-16,-2 1-3 0,-2 1 1 15,2-2-1-15,-4 2 2 0,0 0-3 0,-5 0-2 16,1 0-3-16,0 0-1 0,0-1 3 0,1 1-2 15,-2 1 0-15,1-1-2 0,1 2-6 0,-1-2 0 16,0 1-18-16,0-1-42 0,3 1-66 16,3-1-112-16,2 0-276 0,3 0-691 0</inkml:trace>
  <inkml:trace contextRef="#ctx0" brushRef="#br1" timeOffset="963515.0074">14271 11044 1 0,'-8'-3'553'0,"1"1"-84"15,2-2-119-15,-3 0-48 0,5 3-36 16,0 0-42-16,0-2-61 0,2 3-55 0,1 0-49 15,1 3-39-15,0-3-23 0,1 1-13 0,0-1-6 16,-1 0 5-16,1 1 17 0,1-1 19 16,5 2 19-16,4-1 8 0,8-1-4 0,1 0-7 15,5 0-6-15,-2-1-6 0,3-1-3 16,-3 1-3-16,3 0-4 0,-5-2-4 0,1 1 1 16,1-2-2-16,-1 2-2 0,-3-1 0 15,2 2-4-15,-3 1 0 0,-2 0 2 0,0 0-2 0,-2 0 3 16,-2 0-2-16,-3 0-2 0,-2 0 1 0,-4 0-2 15,2-2 6-15,-4 4-5 0,-1-2 1 0,-1 0-2 16,0 0-1-16,0 0 2 0,0 0-2 0,0 0 4 16,0 1-3-16,0-2-3 0,0 1-4 15,0 0-8-15,0 0-25 0,0 0-31 0,1 0-69 16,4-2-122-16,3 4-291 0,0-4-891 0</inkml:trace>
  <inkml:trace contextRef="#ctx0" brushRef="#br1" timeOffset="963879.5602">16186 10868 1 0,'4'-1'629'0,"-2"0"-67"0,0-1-69 16,-2 0-111-16,0 2-105 0,0 0-93 15,0 2-80-15,0-2-45 0,1 1-27 0,-1-1-16 16,0 1-10-16,0-1-6 0,0 0-5 0,1 1 6 16,2-1 8-16,0 1 3 0,4-1 8 15,4 1 0-15,1-1-1 0,0 1 2 0,8-2-3 0,0 1-1 16,1-1-2-16,0 0-5 0,5 0-3 16,-1-1-1-16,4 0-2 15,2 0 0-15,-1 0 0 0,1-1-4 0,0 2-4 0,0-1 6 0,-4 0-4 16,-4-1 2-16,-2 2 0 0,-3 1-4 15,-4-3 0-15,1 2-1 0,-4 0 2 0,-2 1-4 16,-4-2-3-16,2 2-2 0,-5-2-6 0,0 2-2 16,0-1-10-16,0 1-17 0,0 0-31 15,1-1-44-15,1 1-59 0,0 0-104 0,-1 0-256 16,6 0-836-16</inkml:trace>
  <inkml:trace contextRef="#ctx0" brushRef="#br1" timeOffset="964186.3922">18033 10791 1053 0,'3'-2'334'16,"0"0"-137"-16,1 0-50 0,-1 0-21 0,2 0 0 15,-1 2-18-15,2-1-32 0,3 1-26 16,1-1-15-16,0 1-4 0,3 1-3 0,-2-1 2 16,5 0 0-16,-3 0 0 0,3 0 2 0,2 1-9 15,1-1-7-15,0 2-5 0,5-2-4 16,2 1 1-16,3 0-1 0,1 1 1 0,3 2-6 16,0-1-1-16,1 0-6 0,-2 0-8 15,1 0-13-15,0-1-33 0,-1-1-49 0,3 1-89 16,-4 1-137-16,0-2-291 0,-1 3-523 0</inkml:trace>
  <inkml:trace contextRef="#ctx0" brushRef="#br1" timeOffset="964468.0038">19701 10819 12 0,'0'-1'790'0,"0"0"-253"0,0 0-151 15,0 0-88-15,0 1-54 0,1 0-46 16,-1 0-46-16,0 0-54 0,1-3-32 0,2 3-25 16,-1-1-23-16,0 0-12 0,4-1-9 0,0 1-1 15,7 1-1-15,-2-1-1 0,2 0 2 0,4 1-3 16,3 0 3-16,4 1 3 0,0 1-1 15,5 0-1-15,2 0-11 0,0 1-19 0,1-1-36 16,1 0-67-16,2 1-120 0,-3-1-223 16,0-1-374-16,3 0-113 0</inkml:trace>
  <inkml:trace contextRef="#ctx0" brushRef="#br1" timeOffset="964688.3002">20395 10817 1 0,'2'-1'382'0,"1"0"0"16,-1-2-117-16,6 1-55 0,-5 0-5 16,4 0-16-16,-3 1-44 0,4-1-51 0,2 0-37 15,0 1-21-15,0 0-9 0,1 0-7 0,0 1-5 16,1 0-6-16,-3 0-2 0,-1 1 0 16,-3-1-4-16,0 0-3 0,-4 0-5 15,0 0-6-15,2 1-13 0,-3-1-31 0,0 0-70 0,-3 0-136 16,3 0-246-16,-1 0-256 0,0 0 461 0</inkml:trace>
  <inkml:trace contextRef="#ctx0" brushRef="#br1" timeOffset="965155.2005">20217 10564 1120 0,'-8'-3'481'0,"0"-2"-150"0,-2 2-59 15,5-1-45-15,1 2-35 0,0 1-30 0,3-2-31 16,0 2-29-16,1 1-27 0,0 0-26 0,1 1-17 15,0 0-16-15,-1-1-8 0,1 2-3 16,-1-2-4-16,0 0 1 0,1 1 1 0,2 0 2 16,1 1 3-16,0 3 3 0,3 0 2 0,2 0 2 15,-1 3 4-15,4-1-1 0,0 1 2 0,3 0 0 16,0 4-4-16,6-2 2 0,-2 2-2 16,3-1-1-16,2 1-3 0,2-3-3 0,-6 3-4 15,2-3-3-15,-2 1 3 0,-1 0-4 0,0 0 3 16,1 1 0-16,-4-3-4 0,1 2 4 0,1-1-1 15,-3-2 2-15,2 0 2 0,-2 1-2 16,0-2-1-16,-1 0-2 0,-1 1 3 0,1-1-1 16,-3-1 0-16,-2-1-1 0,2 0-4 0,-3 0 2 15,-2-2-3-15,0 0-1 0,-2 1-2 16,1-1-14-16,-3 2-19 0,0-2-30 0,2 0-51 16,-1 2-89-16,-2-1-185 0,1-1-582 0,3-2-627 15</inkml:trace>
  <inkml:trace contextRef="#ctx0" brushRef="#br1" timeOffset="965487.4601">20678 10837 1139 0,'-5'2'796'0,"-3"-4"-501"16,-3 4-95-16,2 0-44 0,3-1-29 0,1 1-8 15,-4 1-13-15,-1 2-19 0,1 1-16 16,-1 1-16-16,-1 1-10 0,0-1-8 0,0 6-5 0,-3-1-4 16,0 3-1-16,-2 2-1 0,0 1-2 15,-4 3-4-15,-1 2-2 0,-2 1-3 0,1-1-6 16,-4-1 2-16,2 2-2 0,-2-2-3 0,4-1 4 16,-1-1-5-16,4-2 2 0,2-3-1 0,4-1-1 15,0-2-3-15,3 0 0 0,0-3 2 16,4-2-6-16,1 0 4 0,1-5 1 15,3 1-4-15,0-3 8 0,1 1-4 0,1-1 0 0,-1-1-7 16,1 0-20-16,0 1-28 0,3-2-58 0,2 0-138 16,8-1-716-16,5-6-718 0</inkml:trace>
  <inkml:trace contextRef="#ctx0" brushRef="#br1" timeOffset="969809.3866">12522 12412 1 0,'1'0'0'0,"-1"0"0"0,2 2 0 15,-1-2 0-15,0 1 0 0,4-1 0 0,-2 0 0 16,-1 0 0-16,1 0 0 0,1-1 0 0</inkml:trace>
  <inkml:trace contextRef="#ctx0" brushRef="#br1" timeOffset="970368.6138">12480 12462 1 0,'-1'0'0'0,"-1"0"0"0,0 0 0 0,2 2 0 0,0-4 0 16,-1 2 196-16,1 0 4 0,0 0-11 0,0 0-18 15,-1 0-12-15,1 0-11 0,0 0-13 0,0 0-14 16,0 0-15-16,-2 0-11 0,2 2-8 16,2-2 0-16,-2 0 1 0,1 0 0 0,-1-2-5 15,0 2-5-15,0 0-12 0,0 0-14 0,0 0-12 16,0 0-15-16,0 0-7 0,0 0-3 15,0 2-3-15,0-2 3 0,0 0-3 0,0 0 0 16,0-2 1-16,0 2-4 0,0 0-3 0,1 0-4 16,-1 0-1-16,0 0 0 0,0 0 0 0,0 0 1 15,0 0 0-15,0 0 0 0,0 0 2 16,0 0 0-16,0 0 1 0,0 0-1 0,0 0-1 16,0 0-2-16,0 0 0 0,0 0-1 0,0 0-2 15,0 0-1-15,0 2-5 0,0-2-2 0,0 0-1 16,0 0-1-16,0-2 2 0,0 2-1 0,0 0-3 15,0 0-7-15,0 2-14 0,0-2-19 16,0 0-20-16,1 0-1 0,-1 0-6 0,3 1-20 16,1-1-68-16,-1 0-154 0,6 0-268 0,0-1-163 15</inkml:trace>
  <inkml:trace contextRef="#ctx0" brushRef="#br1" timeOffset="970620.3144">12595 12438 1 0,'-2'1'0'0,"0"-1"0"0,0 0 185 0,1 0 60 16,1 0-48-16,0 1-53 0,1-1-57 0,-1 0-45 15,2 0-29-15,-2-1-19 0,1 1-19 0,-1-1-8 16,0 1-2-16,1 0 6 0,-1 0 11 0,2 0 8 15,-1 0 9-15,-1 1 1 0,1-1-1 16,0 1-5-16,0-1-14 0,2-1-27 0,0 2-47 16,-2-1-79-16,1 1-104 0,3 1 139 0,-1-1 138 15,-1-1 0-15</inkml:trace>
  <inkml:trace contextRef="#ctx0" brushRef="#br1" timeOffset="973389.8423">12516 12441 1 0,'0'0'0'0,"0"0"0"0,0-1 0 0,0 0 0 16,0 0 0-16,0 0 0 0,0-1 0 0,0 2 0 16,-1-3 0-16,1 3 0 0,0-2 0 15,0 2 0-15,0-1 0 0,-1 0 4 0,1-2 112 16,-2 2-9-16,2 0 1 0,0-1-12 0,0 0-3 15,-1 0-3-15,1 0 7 0,0-1-3 0,0 1 1 16,0-1 5-16,0 1-15 0,0 0 1 16,-1-1-2-16,1 0-10 0,-2 0 8 0,2 0-7 15,-1-3-6-15,0 3-4 0,1-3-9 0,-1 1-8 16,1 0-5-16,0-1-4 0,0 1-9 0,0 0-4 16,0-1-8-16,1 0-5 0,0 0-5 15,0 1-2-15,2 0 2 0,-2 0 0 0,-1-1 9 16,2 3-2-16,-2-1 0 0,0 1 3 0,0 1-7 15,0 0 3-15,0-1 0 0,0 1 1 16,0 0-1-16,0 1-1 0,0-1-1 0,0 2-4 16,-2-1 4-16,2 1-3 0,0-1 2 0,0 1-3 15,0-1-5-15,0 1-1 0,0-1-2 0,0 1 1 16,0 0-1-16,-1-1 0 0,1 1-2 16,0 0-3-16,1 0 3 0,-1 0-4 0,0 1-2 15,-1-1 2-15,1 0-8 0,0 0 1 0,-1 0-5 16,1 1-5-16,0-1-3 0,0 0-3 15,0 0-7-15,0 0-1 0,0 1 10 0,-2 0 4 16,2 0 13-16,-1-1 7 0,1 2-5 0,0 1 2 16,1-2-4-16,-1 2-5 0,2-2-6 0,-1 0-13 15,-1 0-17-15,1-1-29 0,1 3-37 16,-1-1-52-16,4-1-93 0,-2 2-174 0,0-2-88 16,5 1 410-16</inkml:trace>
  <inkml:trace contextRef="#ctx0" brushRef="#br1" timeOffset="973623.724">12754 12301 1 0,'4'1'0'0,"-3"-2"0"0,3-1 0 15,2 2 0-15,-4 0 217 0,3 0-13 16,-1-1-41-16,4 1-27 0,-4 0-18 0,4-1-19 15,-2 1-28-15,2-1-23 16,-2-1-17-16,5 1-10 0,-2 0-3 0,1-1-3 0,2 1 0 0,1-1 0 16,2 1-13-16,-3 0-25 0,7-1-58 15,-4 1-135-15,2-1-236 0,3 0 51 16</inkml:trace>
  <inkml:trace contextRef="#ctx0" brushRef="#br1" timeOffset="973825.9786">13400 12222 1 0,'1'1'0'0,"-1"-1"0"0,1 1 0 0,-1-1 199 16,0 0 32-16,2-1-79 0,1 1-71 15,-1-1-45-15,4-3-16 0,1 4-7 0,1-1-3 16,3-1-15-16,1 2-29 0,3-3-70 0,-1 1-203 15,2 0 15-15,0-2 292 0</inkml:trace>
  <inkml:trace contextRef="#ctx0" brushRef="#br1" timeOffset="985667.0154">21176 6261 1 0,'0'0'0'0,"0"0"0"0,0 0 0 0,-1 0 0 16,1 0 0-16,0 0 0 0,0 0 0 16,0 0 0-16,0 2 0 0,0-2 0 0,0 2 0 15,-1-1 0-15,1-1 0 0,-3 1 0 0,-2 2 0 16,2-1 0-16,2 0 0 0,-3-1 0 16,1 2 0-16,2-2 0 0,-2 1 0 0,0 1 0 15,-1-1 0-15,3 1 0 0,-4-1 0 0,2-1 0 16,1 2 0-16,1-2 0 0,-1 2 0 0,-1-2 0 15,-1 1 0-15,2 0 0 0,-2 0 0 0,0-1 0 16,3 1 0-16,-3-2 0 0,1 1 0 16,1-1 0-16,0 1 0 0,-1-1 0 0,0 2 0 15,1-2 0-15,2 0 0 0,-2 0 0 0,1 2 0 16,-1-2 18-16,1 0 12 0,-1 0 14 0,1-2 22 16,0 2 14-16,1 0 21 0,-1 0 14 0,1 2 7 15,-2-2 3-15,2 0-6 0,0 0-13 16,-1 0-12-16,1 0-6 0,0 0-9 0,0 0-6 15,1 0-6-15,-1 0-8 0,0 0-5 0,0 0-8 16,2 1-8-16,-2-1-9 0,0 0-8 16,1 0-6-16,-1 0-1 0,0 0 1 0,0 0 1 15,1 0 1-15,-1 0-1 0,1 0-3 0,1 0 0 16,-1 0 6-16,1 1 17 0,-1-1 15 0,1 1 16 16,0-1 7-16,3 2-5 0,-2-2 0 0,2 1-7 15,2-1-7-15,1 0-5 0,0 0-8 16,-1 0-3-16,1 0-4 0,1 0-3 0,1-1-4 15,3-1-5-15,-2 2-3 0,-1-1-5 0,4 1-1 16,-4-1 1-16,0 1-2 0,0 0 1 0,-1-1 0 16,1 1-1-16,-1-2 0 0,0 2 2 15,-1 0-1-15,5-2 0 0,-3 2 0 0,0-1-3 16,3 1 2-16,-1-1-1 0,-1-1 0 0,3 1 1 16,0 1-4-16,-2-2-1 0,0 2-2 15,4-1-1-15,-5 1-2 0,0 0 0 16,0 0-1-16,0-1 0 0,-1 1 2 0,0 0 0 15,0 0-1-15,0 0 2 0,0 0 1 0,0-2 0 0,1 2 1 16,1 0 0-16,0-1-1 0,2 1 0 0,-2-1-3 16,-1 0 1-16,3 1 0 0,-1-1-1 15,0 1 1-15,-2 0 0 0,0-1-1 0,3 1-1 16,-1 0 0-16,-1 0 0 0,-2 0 0 16,1 1 0-16,0-1 0 0,-2 1-2 0,1 0 2 15,1-1 0-15,-1 0-1 0,-1 1 2 0,2-1-2 16,1 0 1-16,0 1 0 0,1-1 1 0,-1 0 0 15,2 0 2-15,1 0-1 0,-2-1-3 0,2 0 3 16,-1 1-2-16,-2-1-1 0,0 1 3 16,3-1-2-16,-3 1 0 0,0-1 0 0,0 1-2 15,2 1 0-15,-2-1 1 0,0 0-1 0,-1 0 0 16,0 1 1-16,0-1 1 0,4 1-2 16,-4 0 3-16,1-2-2 0,0 2 0 0,3-1 0 15,-1 0 0-15,2 0-1 0,-1 0 2 0,2 0 0 0,0-1-2 16,0 1 4-16,2 0-4 0,-2 0 1 15,-2 0 1-15,2-1-1 0,-3 1 0 0,5 0-1 16,-2 0 0-16,-1 1 0 16,1-1 0-16,0-1 0 0,-2 1 2 0,3 0 0 0,-3-1 0 15,3 1-1-15,0 0 2 0,0-1-3 16,-4 1 0-16,3-2 1 0,-2 2-2 0,1 0 1 0,-1 0 0 16,1-1 0-16,-1 1 1 0,4 0 1 0,0 0-1 15,-1-1 0-15,-4 1 1 0,4 0-2 16,-2-2 0-16,-1 2 0 0,-2 0 0 15,4 0 1-15,-5 0 0 0,5 0-1 0,-5 0 2 0,3-1-1 16,-2 1 0-16,0 0 0 0,0-2 2 16,2 2-2-16,-1-1-1 0,1 1 2 0,-1-1-3 15,2 1 2-15,-2 0-1 0,-2 0 0 0,3-1 2 16,-1-1 0-16,-3 2-1 0,4-1-1 0,-5 2 1 16,-3-1-3-16,3 2 2 0,0-2 0 15,0 0-1-15,0 1 3 0,-1-1-2 0,2 0 1 0,-1 0 0 16,-1 0 0-16,1 0-1 0,0 0 1 15,-1 0 1-15,-1 0-4 0,-3 0 2 16,4 0 1-16,-2-1-1 0,-1 2 2 0,1-1-1 16,1 0-1-16,0 0 1 0,-2-1 1 0,2 1-1 0,1-2 0 15,0 2 1-15,-4 2-5 16,3-4 3-16,-1 2 0 0,-1 0-1 0,2 0 4 16,-2 0-2-16,-2 0-1 0,3 0 1 0,-3 0-1 15,2 0 0-15,-3 0 1 0,0-1-1 0,3 2 0 0,-3-1 0 16,2 2 0-16,-3-2-1 0,1 0 3 15,1 0-2-15,-2 0 0 0,0 0 1 0,-1 0-2 16,-1 0 1-16,1 0 1 0,0 1-2 0,-1-1 0 16,0 0 1-16,0 0 0 0,3 0 2 15,-3-1 1-15,0 2 0 0,0-1-1 0,-3 0 1 16,3 0-1-16,0 0 1 0,0 0 0 0,0 0-3 16,0 0 1-16,0 0 1 0,0 0 0 15,0 0 0-15,0 0 2 0,-1 0-4 0,1 0 0 0,0 0 2 16,0 0-2-16,0 0 0 0,-1 0 2 15,1 0-2-15,0 1 1 0,0-1-1 0,0 0 0 16,0 0-1-16,0-1 4 0,0 1-3 0,0 0 0 16,0 0 1-16,0 1-3 0,0-1 1 15,0 0 1-15,0 0-2 0,0 0 1 0,0 0 0 16,0 0 0-16,-1 0-1 0,1 0 1 16,0 0-1-16,0-1-1 0,0 1 2 0,0 1-6 15,0-1 4-15,0 0-1 0,0 0-1 0,0 0 3 16,0 0-2-16,0 0 0 0,0 0-1 0,0-1 0 15,0 1-3-15,-1 0 0 0,1 0-1 16,0 1-3-16,0-1 2 0,0 0 1 0,0 0-1 0,-1-1 1 16,1 1-1-16,0 0-4 0,0 0-4 0,0 0-3 15,-1 0-5-15,1 0-3 0,-1-1-2 16,1 1-10-16,-3 0-12 0,2 0-17 0,-1 0-22 16,0 0-24-16,-1 0-33 0,-2 1-73 0,1-1-140 15,-2 2-280-15,2 0-315 0</inkml:trace>
  <inkml:trace contextRef="#ctx0" brushRef="#br1" timeOffset="1.01506E6">23459 6193 1 0,'0'0'0'0,"-1"-2"0"16,-4 1 0-16,5 0 0 0,-2 1 0 0,1-1 0 15</inkml:trace>
  <inkml:trace contextRef="#ctx0" brushRef="#br1" timeOffset="1.01626E6">23448 6185 1 0,'-1'0'0'0,"0"-1"0"0,0 0 0 0,-2 0 0 16,2 0 0-16,0-1 0 0,1 2 0 0,-1-1 0 15,-1 0 0-15,1-1 0 0,0 0 0 0,-2 1 0 16,2 0 0-16,0 1 0 0,1-3 0 0,0 3 0 16,0 0 0-16,0 0 0 0,-1 0 0 15,1-1 0-15,-1 1 0 0,-1 0 0 0,1 0 0 16,-5 1 0-16,5-1 0 0,-2 0 0 0,-3 3 0 15,4-3 0-15,-4 1 0 0,4-1 0 16,-2 0 0-16,-3 0 0 0,4 0 0 0,-2 0 0 16,3 0 0-16,0 0 0 0,0 0 0 0,-1 1 0 15,1-1 0-15,1 0 0 0,-1 1 0 16,1 0 0-16,-3 1 0 0,1-1 0 0,2-1 0 16,-1 1 0-16,-3 1 27 0,3-1 49 0,1 0 5 15,-1 1 7-15,0-1 5 0,-1 1 8 0,2-1 2 16,1-1 4-16,-1 1 1 0,1-1 2 15,0 0 8-15,0 0 2 0,0 0-2 0,0 0-8 16,1 0-19-16,-1 0-25 0,0 0-22 0,0 0-15 16,0 1-8-16,0-1 1 0,0 0 0 0,0 0 2 15,0 0-1-15,0 0-3 0,0 0-2 0,0 0-2 16,0 0-3-16,0 0 0 0,0 0-1 0,0 0-2 16,0 2-3-16,1-2 1 0,-1 0-3 15,0 0 1-15,0 0 4 0,0 0 0 0,0 0 2 16,0 0-1-16,3 0-4 0,-3 0 2 0,0 0 1 15,1 2 3-15,0-1 5 0,0 0-3 0,1 1 0 16,-2-1-3-16,1 2 0 0,3-2 2 16,-3 0 1-16,1 0 3 0,0 0-3 15,-1 1 5-15,4 0 1 0,-2-1 1 0,-1 0 2 16,3 2 0-16,-2-1-2 0,-1-2-1 0,4 2 3 16,-3 0-2-16,1-1 2 0,1-1 2 0,-2 2-2 15,2-1 1-15,-2-1 0 0,-1 1-1 0,4 0-1 16,-3-1 1-16,3 1-5 0,-2-1-1 0,-1 0-2 15,3 2-2-15,-2-2-3 0,3 0 0 16,3 1-3-16,-3-1 0 0,-1 1 0 0,2 0 0 16,1 0-1-16,0 0-1 0,-4-1-1 0,3 2 1 15,1-2 3-15,-3 0-3 0,-1 0 3 0,2 0 0 16,-2 0-3-16,4 0 4 0,-3 0 0 16,-2 0-2-16,2 0 3 0,-2 0-2 0,4 0-1 15,-1 0 1-15,-3-2 0 0,-1 2-3 0,3 0-1 16,-3 0 0-16,4 0-5 0,-4 0 2 0,2 0 0 15,-2 0-2-15,0 0 4 0,3 0-2 16,-3 0 0-16,4 0 0 0,-4 0-1 0,3 0 0 16,-2 2 1-16,1-2-1 0,-1 0 1 0,4 0 1 15,-4 0 0-15,2 0-1 0,-2 0 1 16,2 0-1-16,-3 0-1 0,4 0 2 0,-4 0 0 16,0 0-2-16,2 0 1 0,-2 0-1 0,2 1-2 15,-2-1 4-15,0 0-1 0,4 0 1 0,-4-1 2 16,3 1-4-16,-2 0 0 0,-2 0 0 0,4 0 0 15,-3 0 0-15,3 0-1 0,-3 0 2 16,-2 1-2-16,3-1 2 0,-2 3 0 0,1-3-2 16,-1 0 3-16,3 1-3 0,-2-1 1 0,-1 0 0 15,4 1-1-15,-3-1 0 0,-1 0 1 0,2 0 0 16,-2 1-3-16,0-1 3 0,-1 0 0 16,0 0-2-16,-1 0 5 0,3 0-3 0,-3 0-1 0,1 1 0 15,0-1-2-15,-1 0 2 0,1 0 1 16,0 0 0-16,-1 0-3 0,0 0 3 15,0 1 0-15,0-1-2 0,0-1 7 0,0 1-4 16,0 0-1-16,0 0 2 0,0 1-4 0,0-1 4 16,0 0 0-16,0 0 1 0,0-1 0 0,0 1 1 15,0 0-1-15,0 0-1 0,0 0 3 0,0 0-5 16,0 0 0-16,0 0 1 0,0 1-7 16,0-1 6-16,0 0 0 0,0 0-1 0,0-1 3 15,0 1-2-15,0 0 2 0,0 0-1 16,0 0 4-16,0 0-3 0,0 0-1 0,0 0 0 0,0 1-4 15,0-1 3-15,0 0 0 0,0 0-3 0,0-1 4 16,0 1-2-16,0 0 1 16,0 0 1-16,0 0 2 0,0 0-4 0,0 0 2 0,0 0-2 15,0 0-4-15,0 0 4 0,0 0 0 0,0 0 0 16,0 0 3-16,0 0-2 0,0 0-2 0,0 0 1 16,0 0 1-16,0 0-1 0,0 0-1 0,0 0 0 15,0 1-4-15,0-1 3 0,0 0 0 16,0 0-1-16,0-1 4 0,-1 1-2 0,1 0-2 15,0 0 0-15,0 1-1 0,0-1-1 16,0 0 0-16,0 0 1 0,1 0-2 0,-1 2 4 16,0-1 0-16,1 2-7 0,0 0-17 0,3 0-44 15,-1 3-66-15,-1-1-114 0,3 3-214 16,-1 0-368-16,3 2-201 0</inkml:trace>
  <inkml:trace contextRef="#ctx0" brushRef="#br1" timeOffset="1.018E6">27812 12942 1 0,'-2'-2'62'0,"1"-1"314"16,-3 1-41-16,1-1-49 0,2 0-42 16,0 2-32-16,0-2-36 0,-1 1-39 0,2 0-14 15,-1-1-5-15,0 2-6 0,1-1-8 0,-3 1-4 16,3-2-15-16,-1 1-7 0,1 0-5 0,-1-1-10 16,1 1-1-16,-1-2-4 0,1 2-3 15,0-1-2-15,-1 0-5 0,-1 0-5 0,2-1-3 16,-1 1 1-16,1 1-6 0,-1-1 0 0,-1 1-3 15,1-1-10-15,0-1 3 0,-1 0-5 16,-1 0-2-16,-1 0 3 0,3 0-5 0,-1 0 0 16,-1-1-3-16,-1-1 1 0,2 1-4 0,1 1-1 15,-2-2 2-15,-1 1-11 0,2-1 8 16,2 0-3-16,-2 0-2 0,-1-2 7 0,0 1-5 16,1 0-2-16,1 0-2 0,-2-1 1 0,-1 2-2 0,1-2 1 15,2-1-1-15,-2 2-7 0,-1-2 4 0,3 0-3 16,-1-2-2-16,-1 0 5 0,2 1-6 15,-2-1-2-15,2 2-4 0,-1 0-6 16,-2-1-9-16,0-1-12 0,3 1-10 0,0-1-29 16,-2 0-20-16,2-1-33 0,-3-2-46 0,2 0-45 15,-1-3-120-15,1 2-198 0,-1-2-268 0,2-1 19 16</inkml:trace>
  <inkml:trace contextRef="#ctx0" brushRef="#br1" timeOffset="1.01821E6">27639 12032 1 0,'-1'-13'0'0,"0"-3"88"15,0-1 340-15,0 2-46 0,-1 4-85 16,1-1-62-16,0 0-47 0,-2-1-47 0,2 4-35 16,1-4-18-16,-1 3-21 0,-1 1-10 15,2 0-10-15,0 1-12 0,0-2-12 0,0 1-10 16,2-3-12-16,-1-1-16 0,0-2-14 0,3 1-12 15,-1-3-38-15,-1-1-91 0,4-3-225 0,0-1-325 16,2-5-27-16</inkml:trace>
  <inkml:trace contextRef="#ctx0" brushRef="#br1" timeOffset="1.01865E6">27759 11112 648 0,'-2'-7'423'0,"-4"-4"-85"16,3-3-59-16,-2 1-52 0,1 3-46 0,3-1-50 16,-3 1-27-16,-1-1-28 0,4 0-22 15,1-2-21-15,0 3-16 0,0-3-10 0,3 0-7 16,1-3-6-16,0 3-3 0,-2-2-2 0,4-2-2 16,-3 0-2-16,2 0-5 0,-1-2-10 15,2-1-9-15,-1 0-15 0,3-4-12 0,-4 0-22 16,3-2-23-16,0-3-38 0,-2-3-52 0,2-1-32 15,-3 1-12-15,2 2 6 0,-3 3 13 0,0-3-17 16,0 2-34-16,0-1 35 0,-2-1 242 16,0 3 0-16,0-1 0 0,-1 4 0 0,0 1 0 15,-1 5 0-15,0-2 0 0,-1 2 0 0,-1 0 0 16,-2 0 0-16,3 0 0 0,-1-2 0 0,-1 1 0 16,2 1 177-16,1 1 65 0,-2-3-1 0,2 1-14 15,0 0-8-15,-1 2 3 0,2-1-14 16,0 2-31-16,2-2-37 0,-1 2-20 0,0 0-16 15,1 2-11-15,-1-2-12 0,0 0-22 0,0 0-15 16,2-1-17-16,2 1-17 0,-3-3-8 0,3-1-6 16,-1 4 0-16,-3 0 2 0,3 1-5 15,-2 0-2-15,2 0-8 0,-2 1-14 0,2-3-19 16,-1 1-29-16,1-1-55 0,2 0-103 0,-4-4-136 16,3 0-238-16,-1 0-44 0,0-1 475 0</inkml:trace>
  <inkml:trace contextRef="#ctx0" brushRef="#br1" timeOffset="1.01885E6">27883 9179 1 0,'-2'-10'0'0,"-2"-4"264"16,-1-4-11-16,3 0-64 0,-1 5-25 16,2-1-21-16,-2 1-3 0,2 1-5 0,0-1-14 15,1 1-38-15,0 0-33 0,0-2-28 0,1 2-21 16,0-2-9-16,3 1-7 0,0-1-4 15,0-1-5-15,2 0-14 0,-2-2-22 0,3-2-44 16,-3 1-112-16,2 1-251 0,-5-2-94 0,3 0 508 16</inkml:trace>
  <inkml:trace contextRef="#ctx0" brushRef="#br1" timeOffset="1.01906E6">27860 8332 1 0,'-3'-10'0'16,"0"-4"57"-16,1-2 139 0,1 0-36 0,2 3-24 16,-1 3-6-16,0-1-27 0,0 1-11 0,2 2-13 15,-1-5-12-15,1 5-11 0,2-3-13 16,-2 1-17-16,1 0-11 0,1-4-7 0,-1 3-11 16,1-2-4-16,0 3-10 0,3-5-21 0,-2 1-34 15,2 0-95-15,1-2-251 0,-1 0-28 16,1 1 446-16</inkml:trace>
  <inkml:trace contextRef="#ctx0" brushRef="#br1" timeOffset="1.01927E6">27865 7672 1 0,'-4'-12'0'0,"-2"-3"197"16,1-2 116-16,0-1-65 0,1 3-12 0,0-1-22 15,2 0-41-15,-1 0-31 0,2 2-34 0,1 0-20 16,0 2-23-16,1-2-16 0,2 3-15 15,1-3-13-15,-2 2-7 0,2 1-8 0,0 2-5 16,-3-2-3-16,3 2-3 0,-1 0-2 0,1 1-9 16,-2-1-9-16,2 1-16 0,-1 0-29 15,-1-2-54-15,1 0-88 0,-2-1-108 0,2 1-204 16,-2-1-39-16,0-1 563 0</inkml:trace>
  <inkml:trace contextRef="#ctx0" brushRef="#br1" timeOffset="1.01947E6">27830 7018 1 0,'-1'-9'0'0,"-1"-4"0"16,2-1 287-16,-1 2-28 0,1 2-19 0,0 1-17 15,-2 2-19-15,2-1-23 0,-2 0-35 0,2 3-31 16,-1-1-35-16,1 1-29 0,-1-1-22 16,1 1-14-16,0 0-7 0,0 1-5 0,0 0-3 15,1-2-3-15,-1 1-3 0,1 0-3 0,-1 1-10 16,2 3-11-16,0-3-15 0,-2-3-34 15,1 1-61-15,-1-1-80 0,0-1-137 0,0 1-152 16,0-4 85-16,0 1 424 0</inkml:trace>
  <inkml:trace contextRef="#ctx0" brushRef="#br1" timeOffset="1.01968E6">27729 6568 1 0,'-1'-5'0'0,"-2"-2"0"16,1-6 186-16,-1 5 148 0,2 1-27 0,1-1-9 15,-1 1-32-15,1 0-19 0,-1-2-36 0,1 2-41 16,-2 1-36-16,2-1-22 0,0 0-21 16,-1 2-23-16,1 1-18 0,0 0-18 0,0 0-15 15,0 1-8-15,0 1-2 0,0 0-3 0,0-1-1 16,-1 2-3-16,1 0-3 0,0 1-21 16,0-1-60-16,1 1-59 0,0 0-81 15,3 0-317-15,-2 3-874 0</inkml:trace>
  <inkml:trace contextRef="#ctx0" brushRef="#br1" timeOffset="1.02161E6">23863 6103 1 0,'-1'0'0'15,"-2"-1"0"-15,1-1 0 0,2 1 0 0,-1 0 0 16,0-1 0-16,-1 1 190 0,-3-1 33 15,4 1-21-15,0-1-22 0,0 1-1 0,-1 0-20 0,0-2-1 16,-1 2-9-16,2 0-25 0,0 0-18 16,0 0-21-16,1 1-19 0,0-2-16 0,-1 2-15 15,2 2-23-15,-1-2-17 0,0 1-14 0,0-1-7 16,0 1-8-16,0-1-5 0,0 1-2 16,0-1-3-16,0 1 10 0,0-1 11 0,0 0 13 15,1 0 15-15,-1 1 8 0,0-1 10 0,0 0 9 16,1 0 8-16,-1 0-4 15,0-1-7-15,1 2-9 0,-1-1-3 0,4 0 2 0,-3 2 7 16,2-1 5-16,-2 0 4 0,6 0 2 0,-4 0 2 16,4 2 6-16,-1-2 3 0,2 1 1 0,1-1-1 15,1 2-3-15,1-2-7 0,6 0-2 16,-5-1-1-16,6 0-3 0,-3 0 0 0,3 0-5 16,2 0-5-16,-1 0-2 0,1 0-1 0,2-1-1 15,-1 1 0-15,3-1-2 0,1-1-5 0,-2 1 3 16,2 0-3-16,-3 1-4 0,0-2 4 15,-3 2-3-15,2-1-1 0,-2 1 2 0,1 0 2 16,0 0 1-16,2 0-1 0,-2 0 0 0,3 0-5 16,1 0 4-16,1 0-1 0,-2 0-1 0,4 0 4 15,-4 0-4-15,3 0-1 0,-2 0-2 0,-2 1-1 16,5-1 0-16,-1 0 1 0,-1 2 1 0,-1-2-1 16,1 1-1-16,-2-1 1 15,-1 1-2-15,4-1 5 0,-4 2-2 0,0-1 0 0,6-1-1 16,-4 1-2-16,4 0 1 0,0-1 2 0,-4 0-1 15,3 0-2-15,-3 0 2 0,4 1-1 16,1-1 0-16,-4 0 5 0,6 1-4 0,-1-1 0 16,0 0 1-16,1 2-3 0,2-2 2 0,-2 0-1 15,0 1 0-15,1-1-1 0,1 0 2 16,0 1-1-16,-3-1-2 0,3 0 4 0,-3 1-2 16,-1-1 0-16,1 0 2 0,3 1-3 0,1-1 1 15,-1 2 0-15,-1-2 1 0,0-2-2 0,0 4 0 16,-1-2 0-16,1 0-1 0,-1 1 4 0,0-1-4 15,2 0 0-15,-2 0 1 0,1 1-5 16,0-1 1-16,-3 0 0 0,3 0-1 0,-3 0 2 16,3 0 3-16,0 0 0 0,-1 0-1 0,0 0 1 15,1 0 0-15,-3 1 0 0,1-1 0 0,0 0-2 16,1 0 1-16,-3 2-1 0,2-2-1 16,0-2 2-16,-3 4 0 0,0-2 0 0,1 0 1 15,2 0 1-15,-1 2 0 0,3-2 0 16,-1 1-1-16,-1 0-3 0,1 0 2 0,-1 1 1 15,-2-1 0-15,1-2 3 0,-2 2-2 0,1 0 0 16,-1-1 0-16,-1 1 0 0,2 0 2 0,-2-1 0 16,-1 0 1-16,1 2-4 0,0-2 1 0,-2 0-1 15,2 1-2-15,0-2 4 0,0 2-3 16,2 0-1-16,-6 0 1 0,2 1-2 0,-2-2 1 16,2 1 1-16,-2 1 0 0,-3-2-2 0,2 1 1 15,-2-1 0-15,2 0 0 0,0 1 3 0,-3-1-2 16,1 1 0-16,0-1 0 0,0 2 0 0,1-1 0 15,-3-1-1-15,2 0-1 0,-5 2-1 16,3-2 1-16,-2 0 1 0,-1 0 1 0,0-2 0 16,3 2 0-16,-4 0-2 0,6 0 2 0,-3 2 0 15,2-1-1-15,-1-1 1 0,1 0 0 16,2 0-2-16,-6 0 2 0,5 0-2 0,-3 0 0 0,-1 0 2 16,4 0 0-16,-3 2 0 0,3-2-1 15,-3 2-1-15,1-1 2 0,2-1-2 0,-3 0 1 16,0 0 1-16,-2 0-1 0,-4 2 0 0,4-2-2 15,-3 0 3-15,-1 0 0 0,1 1-1 16,-1-1 1-16,-1 2-2 0,1-2 2 0,-3 0 0 16,1 1-1-16,-1-2 2 0,0 1-3 0,0 0 2 15,-2 0-3-15,0 1 2 0,0-1 1 16,1 0-1-16,-4 0 2 0,2 2-2 0,0-2 1 16,-3 0 2-16,0 0-1 0,-1 0 5 0,0 0 1 15,0 0 4-15,0 0 1 0,0-2 4 0,0 2 1 16,-1 0-1-16,1 0 0 0,0 2-5 0,0-2-6 15,0 0-4-15,0 0-3 0,-1-2-2 16,1 2-4-16,0 0-8 0,0 2-16 0,0-1-13 0,-1 1-23 16,-3 3-62-16,-1-1-95 0,-2 4-264 15,-4-1-580-15,-6 1-196 0</inkml:trace>
  <inkml:trace contextRef="#ctx0" brushRef="#br1" timeOffset="1.02407E6">21215 6243 1 0,'0'-4'0'15,"-5"3"0"-15,1-2 0 0,3 1 290 0,-2 1 2 16,0-2-25-16,2 1-35 0,-2 1-23 16,2-2-7-16,1 0-24 0,-1 1-14 0,0-3-5 15,-2 3-19-15,2-2-13 0,-2 1-18 16,2-1-15-16,0 0-8 0,0-1-7 0,0 0-6 0,-1 1-5 16,1-1-6-16,-1 0-6 0,1-3-3 0,0 1-4 15,1-1-6-15,-2-2-4 0,2 1-4 16,-1-1-6-16,-1 0 3 0,-1-1 0 0,2-2-3 15,0 2 1-15,1-4-4 0,-1-1-4 16,1 1-2-16,1-5-1 0,-1 2-4 0,1-2 0 16,0 1-3-16,2 1-4 0,-1-2 4 0,-1 0-3 15,1-1-1-15,-1 2 1 0,0-1-3 0,2 0-1 16,-1 1 0-16,-1-1 1 0,0 2-1 0,0 2 0 16,0-3 0-16,0 5-5 0,1-2 1 0,-1 2 2 15,1 0 1-15,-1 4 1 0,0-1-1 16,-1 3-2-16,1 0-1 0,-1-1 2 0,0 2-1 15,0 1 1-15,0 1-3 0,0 0 1 0,1 1 0 16,-1 1 0-16,0-3 0 0,1 3 0 16,-1 1-1-16,0-1 2 0,0 0-3 0,0-1 1 15,2 3 1-15,-2-1-1 0,0 1 0 0,1 1 0 16,-1-2 0-16,0 2 0 0,0-1 0 0,0 0 0 16,0 1-2-16,2-1 1 0,-2 1-1 0,0-1-1 15,0 1 0-15,0 0-3 0,1 1 1 16,-1 0-5-16,1-1 1 0,1 0 0 0,-1 0 1 15,2-1 3-15,2 2-3 0,-3-1 2 0,5 1 1 16,-3-1 0-16,3 1 3 0,3 2 1 16,-2-2 0-16,2 0-1 0,2 0 2 0,-1 0-1 15,4 1 2-15,-1-2 3 0,0 1-4 0,4 0 0 16,0 1-2-16,-1-1 0 0,0 1 2 16,2-1 0-16,2-1 0 0,-1 1 1 0,0-1-4 0,1 1 0 15,0-1 1-15,0 0 2 0,6 1-1 0,-2-1 1 16,2 0-1-16,-1 1-3 0,0-1 5 15,2 2-1-15,-2-1 1 0,1 0-1 0,2 1 0 16,1-2 0-16,0 0 0 0,1 1 2 0,1 1-1 16,0-2-1-16,-1 1-1 0,2 0-4 0,2 0 0 15,-3-1 2-15,3 1 1 0,1-2 4 16,4 0 0-16,2 0 2 0,2 0-3 16,1-1 2-16,3 1-1 0,0 1-3 0,1-2 1 0,2 1-2 15,1-2 1-15,4 2 2 0,-2-1-2 16,2 1 4-16,-4 0-4 0,0-1 0 0,-1 2 1 15,0-1 2-15,-3-1-1 0,0 2 0 0,0 0-2 16,1 0-3-16,-2 2 4 0,-1-2 1 16,0 1-1-16,0 1 6 0,3-1-5 0,0 0 0 15,3 0 0-15,-2-1 0 0,2 2 0 0,1 0 1 16,3-1 2-16,-3 0-5 0,1 1 4 0,3-2-1 16,-2 0 0-16,3 0 1 0,-2 0-3 0,5 0 0 15,2 0 1-15,-1-2 0 0,0 2 1 0,-1-1-1 16,0 0 1-16,1-1-7 0,0 1 5 15,0 0 0-15,1 0-1 0,2 0 6 0,-3 0-5 16,2-1 0-16,0 1 0 0,2-1-2 16,-3 1 2-16,0 0 0 0,-2 1 0 0,1-2-4 0,-2 1 4 15,-1 0 1-15,1 0 0 0,-1 0 5 16,1 0-6-16,-4 1 0 0,3-2 0 0,2 2-3 16,-2 0 4-16,-1-1-1 0,0 1 0 0,0 0 1 15,1-1-5-15,0 1 2 0,-2-1 0 0,2 0 2 16,-2-1 0-16,0 1-1 0,3 0-1 15,-2 1-5-15,2-1 6 0,-1-1 0 0,-2 2-1 16,0-3 5-16,-2 2-4 0,2 0 1 0,-3-1-2 16,-1 1 4-16,-4 0-3 0,2 0 0 0,-1 1 0 15,-2-1-7-15,-1 0 8 0,1-1 0 16,0 1 0-16,0 0 3 0,-1-1-3 0,-3 2 0 16,0 0-1-16,-2-1 5 0,-1 1-4 15,1 0 0-15,-2-2-4 0,-1 4-10 0,-1-2 9 0,-2 0 0 16,0 1 5-16,-1-1 7 0,-4 0-7 15,0 0 0-15,-2 0 0 0,-4 0 2 0,0 0-2 16,-5 0 1-16,2 0-2 0,-2 0-4 16,-1 0 6-16,0 0 1 0,-3-1-2 0,0 1 7 0,-6-2-7 15,1 2 0-15,0-1 1 0,-1 1 2 0,1 0-3 16,-2 0 0-16,0 0 0 0,0-1-5 16,-3 1 7-16,0 0-2 0,0 0 1 0,-2 0 2 15,2 0-3-15,0 0 0 0,0 0-1 0,-3 0 1 16,4 1 0-16,-4-1 0 0,2 0 2 15,0-1-6-15,0 1 4 0,1 0 0 0,1 0-1 16,-4 0 9-16,5 0-8 0,-4 0 1 0,2 0-1 16,-3 0-4-16,3 1 4 0,-2-1 1 0,2 0 0 15,-2 0-5-15,1 0 4 0,-1 1 0 0,1-1 0 16,0 0 6-16,-1 0-6 0,2 2-1 16,0-2 0-16,-2 0-2 0,-1 1 3 0,2-1-1 15,-3 0 0-15,-2 0 1 0,1 0-2 0,-1 0 3 16,1 0-2-16,-1 0 6 0,0 0-5 0,0 0 0 15,-1 2 0-15,1-2-5 0,0 0 3 16,0 0 0-16,-1 0 0 0,1 0-2 0,0 0 0 16,0 0-2-16,1 1 0 0,-1 0 5 0,0 2-2 15,1 0 1-15,-1 1 3 0,0 0-7 0,2 0 6 16,-1 1 1-16,0 1-1 0,1-1 3 16,-1 3-3-16,-1-1 0 0,2 0 0 0,-2 3 1 15,0-2-1-15,1 2-2 0,-1-2 0 16,1 2-5-16,-1 0 9 0,0-2 0 0,0 1 0 15,0-1 4-15,-1 0-5 0,1 0 0 0,-1 3 2 16,1-1 0-16,0 0-1 0,-2 1 0 0,2 1 0 16,-1-1-1-16,1 2 2 0,-2-2 0 0,0 3 0 15,0-3 1-15,0 3-1 0,2-1 0 16,-1 0 0-16,0 1 2 0,-1-1-3 0,1-1 0 16,-1 0-1-16,1-2-2 0,1 3 1 0,-1-2 2 15,1 0-1-15,0 0 2 0,-1 0 0 0,1-1-1 16,-1 2 0-16,0-2 1 0,-2 2 0 15,1-3-1-15,0 1 1 0,1 1-3 0,-1-2 1 0,0 1 1 16,1-1 2-16,0-2 0 0,-2 2 0 16,2-2-3-16,1 0 3 0,-1 2-1 0,1-2-2 15,0-1 2-15,-1-1-2 0,1 0-1 16,-2 0 1-16,2 0 2 0,0-1-1 0,0 0 1 0,-1 0-1 16,1-1-2-16,0 1 1 0,0-1 1 15,0 0-2-15,0 0 2 0,0-1 0 0,-1 0-2 16,1 2 2-16,0-2 0 0,0-1 1 0,0 0 2 15,0 1-2-15,-2-2 1 0,2 1-2 16,0-1 1-16,0 0-1 0,0 0 4 0,0 0 1 16,0 0 1-16,0 0 5 0,0 0 1 0,0 0 3 15,0 0 4-15,0 0 0 0,0 0 2 0,0-1 2 16,0 1 0-16,0 0-1 0,0 0 0 16,0-2-3-16,0 2-3 0,0-1-2 0,0 1-7 15,0-1-13-15,-1-1-16 0,1-2-30 0,-1 1-39 16,0-1-59-16,-4-1-109 0,0 0-301 0,-6-2-658 15,-3-1-239-15</inkml:trace>
  <inkml:trace contextRef="#ctx0" brushRef="#br1" timeOffset="1.02455E6">27906 5542 1 0,'0'-4'394'0,"0"-3"45"0,-2-3-53 0,2 4-44 16,2-2-44-16,-2 0-48 0,0 2-46 0,0 1-45 15,-2-1-34-15,2 1-22 0,0 0-15 16,0 1-8-16,0 1-8 0,-1-1-9 0,1 3-6 16,-1 0-7-16,1 0-11 0,0 0-14 0,-2 2-13 15,2-1-12-15,0 0-12 0,0 1-2 16,-3 1 1-16,-1 3 3 0,1 3 7 0,-6 6 6 16,-1-2-1-16,-4 5 6 0,-1 0 0 0,3 1-1 15,-8 2 3-15,2 3-2 0,0 2-1 0,-6 2 4 16,-1 0-3-16,0 1 1 0,2 1-1 0,-1-1-2 15,-1-1-1-15,3-3 2 0,3 0 1 16,-1-4 1-16,4-1 2 0,1 0-3 0,0-1-3 16,0-3 2-16,4 1-3 0,0-4 2 0,2 1 0 15,1-3-3-15,2 0 1 0,-1-3-2 16,3-1-6-16,0-1-12 0,2-3-18 0,1-1-22 0,1-1-17 16,0-1-19-16,-2-1-79 0,0-4-132 15,-2-1-274-15,-1-5-458 0,-2-5 82 0</inkml:trace>
  <inkml:trace contextRef="#ctx0" brushRef="#br1" timeOffset="1.0248E6">27277 5461 34 0,'-9'-4'675'0,"-1"-5"-155"0,-1 0-102 0,1 5-72 0,3 1-73 15,0-1-60-15,1 3-71 0,0 1-49 0,1 1-41 16,-2 3-25-16,-2 2-10 0,-6 4-3 15,0 5 3-15,-1 4 0 0,0 3-2 0,-3 2 1 16,1 2-2-16,0 4-2 0,-1 1 0 16,-1 3-1-16,-5 3-2 0,3 3 6 0,-4 2-1 15,2-1 2-15,-3 2 4 0,3-4-2 0,2-2-2 16,3-4-3-16,1-4-6 0,6-5-1 16,-3-5-7-16,3-5-13 0,-2 2-34 0,3-4-36 0,2-4-65 15,-1-1-100-15,3-4-163 0,0 0-418 16,0-4-454-16</inkml:trace>
  <inkml:trace contextRef="#ctx0" brushRef="#br1" timeOffset="1.02506E6">26256 5500 837 0,'-11'-3'699'0,"-2"-2"-512"0,-2 1-38 0,3 4-12 15,4 1-21-15,0 2-12 0,-1 1-20 16,-1 4-14-16,-5 3-11 0,1 3-6 0,-3 3-6 0,1 4-10 16,-1 3-7-16,0 1-11 0,3 2-5 0,1 3-2 15,-2 0 3-15,1 5-3 0,-2 2 0 16,2-2 2-16,-1 3-4 0,3-4 4 0,2-2 0 16,-2-4-1-16,4-3 3 0,0-1-4 0,-1-4-1 15,0-2-8-15,2-4-27 0,-2-2-53 16,3-2-91-16,-1-4-140 0,-2 1-290 0,0-3-562 15</inkml:trace>
  <inkml:trace contextRef="#ctx0" brushRef="#br1" timeOffset="1.02534E6">24937 5472 2147 0,'-9'-6'63'15,"-1"-1"-49"-15,-2-2 9 16,4 8 25-16,3 0 9 0,2 1 0 0,-1 1-25 0,1 0-29 16,-1 4-8-16,-2 4-2 0,-4 2 10 0,4 6 5 15,-4 3 1-15,0 3 0 0,1 2 1 16,-1 4 0-16,-2 2-1 0,0 3 2 0,0 0 2 16,0 4 3-16,0-2 7 0,1-1-2 0,0-3-2 15,2-6 0-15,0 0-4 0,0-5 1 0,0-1 0 16,2-1-1-16,-1-4-4 0,-1 0-4 15,2-2-12-15,0-5-26 0,2-1-38 0,-3-2-59 16,3-4-84-16,-4-1-145 0,-2-1-353 0,-5-6-469 16</inkml:trace>
  <inkml:trace contextRef="#ctx0" brushRef="#br1" timeOffset="1.02557E6">24080 5534 1077 0,'-9'-6'632'0,"-3"-2"-491"0,-1 1-38 16,5 5-37-16,4 3-40 0,0 2-18 0,2 0-8 16,-1 4 5-16,-4 3 13 0,-2 3 16 0,-4 3 7 15,1 4-3-15,-3-1-1 0,1 1-7 16,-2 0-7-16,4 3-7 0,-2 2-3 0,0 2-1 16,2 2 4-16,-1 1 5 0,1 0 2 0,-3-1 2 15,3 1-3-15,0-4-7 0,-3-2-15 16,3-2-33-16,0-3-71 0,1-4-93 0,-1 2-172 0,-4-6-328 15,-3-2-344-15</inkml:trace>
  <inkml:trace contextRef="#ctx0" brushRef="#br1" timeOffset="1.0258E6">22919 5521 2163 0,'-10'-4'27'0,"-3"-1"-20"0,0 2-13 0,10 3-40 16,2 1-5-16,-2 4-7 0,-2 1 9 0,-6 8 35 16,-2 3 12-16,-4 5 13 0,2 1 5 15,-3 3 3-15,1-1-5 0,-4 2-2 0,4 3-3 0,1 4 0 16,-2 4 3-16,4 2 0 0,-4 0 0 16,5 2-6-16,-3-2-15 0,6-3-35 0,0-4-61 15,-1-4-93-15,1-9-135 0,-1-2-229 0,-1-4-155 16,1-1 583-16</inkml:trace>
  <inkml:trace contextRef="#ctx0" brushRef="#br1" timeOffset="1.02606E6">22015 5532 1574 0,'-7'-7'130'0,"2"2"-61"0,-1-3-70 15,5 7-68-15,1 2-98 0,-1 2 19 0,-3 3 48 16,-2 5 65-16,-7 5 99 0,-3 4-11 0,0 3-25 16,-1-2-13-16,-1 2-9 0,1 2-3 15,-2 0 4-15,3 1 1 0,-3 2 5 0,6 3 0 16,0-6-5-16,3 1-6 0,3-5-8 0,-1-2-11 0,5-4-14 16,-4-1-45-16,2-4-116 0,0 3-196 15,-5-5-136-15,1-1 286 0</inkml:trace>
  <inkml:trace contextRef="#ctx0" brushRef="#br1" timeOffset="1.02623E6">21461 5575 1368 0,'-3'-1'157'0,"-2"-1"-130"0,0 2-101 0,2 6-34 15,0 1-1-15,-1 3 46 0,-4 6 44 0,-2 1 25 16,-2 3 7-16,0 3 3 0,-6 1 2 0,5 2 0 15,-5 3 2-15,2 0-1 0,0 1 1 16,1 3-2-16,-2 0-13 0,1 2-42 0,4 1-140 16,0 1-306-16,1-3-151 0</inkml:trace>
  <inkml:trace contextRef="#ctx0" brushRef="#br1" timeOffset="1.02855E6">24430 4514 1 0,'0'-5'0'0,"0"-5"168"0,0 1 226 15,-4 1-25-15,4 0-41 0,0 0-62 0,-1 1-48 0,1 0-37 16,0-1-25-16,-1 2-19 0,0 0-17 16,0-1-18-16,0 3-19 0,-1 0-18 0,-1 1-12 15,2 0-10-15,-1 0-5 0,0 0-1 0,-4 0-2 16,4 0-2-16,-1 0-2 0,-2 3-3 0,1-1-6 16,-2-2-1-16,1 3-5 0,-3 0-1 15,0 1-1-15,-2 2 0 0,-2 1 1 0,2 3 0 16,-1-3 3-16,-1 2 1 0,0 1 3 0,0 3 1 15,0-1 1-15,2 0 0 0,-5 2-3 16,1 1-2-16,3-1-2 0,-3 1-3 0,3 1-1 16,-4-1-2-16,3 2-2 15,0 1-3-15,1-3-1 0,1 3-3 0,-2-1 0 0,3 2-1 0,1 0 1 16,0 0 0-16,-1 2 0 0,4 1-1 0,0-1 2 16,3-2-2-16,2 2 0 0,0-2 0 15,2-1 1-15,4 2 1 0,-2-2 0 0,5-2 1 16,0 4-2-16,0-3 1 0,3 1 1 15,0-1 0-15,3-2 0 0,-2 1 1 0,2-4 1 16,0-1 4-16,-1 0-2 0,2-4 2 0,0 1 0 16,0-3-2-16,0 0 2 0,-1-2 0 0,2-2 1 15,-3 2-1-15,1-3 2 0,0-1 0 0,0-2 1 16,-2-3 2-16,0 1-2 0,2-1-2 16,-3-1-1-16,0 0 0 0,-1-1 1 0,0 1-1 15,-1-5 0-15,5 4-3 0,-5-4-2 0,3 2-1 16,-1-3-3-16,-2-2 0 0,2 4-3 0,3-2 0 15,-1 1 1-15,3 3-1 0,0-1 1 16,-1 2-1-16,1-1 2 0,-2 3-2 0,2 1-1 0,-4 1 1 16,5 2-2-16,-6 0 1 0,-2 4-1 15,0 0 0-15,-2 0-2 0,-5 2-2 0,5 0-1 16,-5 0-1-16,2 1 1 0,-1 2 1 16,1 1 1-16,-1 2 2 0,3 1 0 0,-3 1 3 15,-1 4 2-15,1 2 0 0,-2 0 0 0,-1 4-1 16,0 0 2-16,1 3 1 0,-2 2-1 0,-2 2 2 15,1-3 2-15,0 1-2 0,-2 0 2 16,-2-4 0-16,3 3-3 0,-1-1 0 0,-4-2-1 16,3 1-4-16,-1-4 5 0,1 0 1 0,-1-2 0 15,3 0 7-15,0-3-7 0,-3 0 0 0,2 1 1 16,1-4-4-16,0 2 4 0,-3 1 0 0,4 1-3 16,-1 0-7-16,0 2-15 0,-1 0-39 0,3 3-93 15,0 1-178-15,0 3-616 0,3-1-716 16</inkml:trace>
  <inkml:trace contextRef="#ctx0" brushRef="#br1" timeOffset="1.03039E6">27854 13203 1 0,'0'-7'0'0,"-2"-2"0"16,2-2 0-16,-1 0 0 0,1 4 0 0,-1 0 94 15,1-1 137-15,0 2-7 0,0-1-5 16,1 0-20-16,0 0-10 0,1 0-15 0,1 1-14 16,1-1-2-16,-2 2-10 0,2-1-13 0,0 1-15 15,-2 1-14-15,2 0-15 0,0 3-14 16,-3 0-10-16,2 0-16 0,-2 2-7 0,1 0-6 0,-2 0-3 16,0 2 7-16,2 0 5 0,-2 1 6 15,1 0 2-15,0 6-3 0,-1 3-8 0,-1 5-1 16,0 2 2-16,-3 6-8 0,-1 4-2 15,1 1-6-15,-1 4-6 0,0 1 1 0,-1 0-3 16,-1 0-3-16,0-1-4 0,1-1-2 0,0-1-3 0,1-1 0 16,-1-3 1-16,2-8-3 0,3-2-1 15,0-2-2-15,1-1-2 0,-2-7 1 0,4-1 1 16,-2-4-2-16,1-4 0 0,-1 0 0 0,1 0-2 16,-1-2 2-16,0 0 4 0,1-2-1 15,4-7 3-15,0-6-2 0,0-5-4 0,1-4 2 16,2-4-2-16,-1-3 2 0,-1-4 1 0,1-1-4 15,-1-3-1-15,-1-1 0 0,4 3 3 16,-5 2-1-16,0 5 1 0,0 2 1 0,-2 4-5 16,0 4 4-16,-1 1-1 0,0 4 3 0,-1 3 4 15,0 3-1-15,0 1-1 0,0 4 0 0,0 3 3 16,0-1-2-16,0 3 0 0,0 1-1 16,-1 1-6-16,1 0 3 0,-1 0-4 0,-1 2-1 15,1 0 3-15,-2 7-1 0,-1 7 2 0,-1 9 1 16,-5 6 1-16,2 1-1 0,1 0 0 0,1 1-1 15,-3-4-4-15,5-1 3 0,0-1-2 0,2-1 2 16,2-8 0-16,0-2-4 0,1-3 1 16,0-3-1-16,2-4 4 0,-2 0-3 0,2-5 1 15,-3-1 0-15,1-2-4 0,-1 0 3 0,3-2 1 16,0-1 2-16,2-3 5 0,2-7-1 0,-1-5 0 16,1-6-3-16,3-6 0 0,0-3-1 15,-1-5 2-15,-3-3 0 0,1-4-4 0,1-1 2 16,-2 0-2-16,0 2 2 0,-1 4 3 0,-2 10-1 15,-2 7 1-15,-1 10 1 0,-2 5 1 0,-2 2 2 16,0 3 0-16,2 0-2 0,-2 2-1 16,-1 2-3-16,1-1-7 0,-1 2-3 0,-1 1-7 15,0 3-10-15,-1 3-11 0,-1 1-24 0,0 5-48 16,1-2-100-16,1 4-273 0,2 0-657 0,3-6-261 16</inkml:trace>
  <inkml:trace contextRef="#ctx0" brushRef="#br1" timeOffset="1.03183E6">27619 13719 579 0,'-1'-3'441'0,"0"-2"-70"0,-2-2-59 0,2 3-48 16,0-3-31-16,1 1-56 0,-3 1-25 0,3 0-31 15,3 1-14-15,-3 0-14 0,1 0-12 0,-1 1-3 16,1-1-13-16,1 1-1 0,-2 0-8 15,1 1-9-15,-1-1-6 0,0 2-9 0,1 1-2 16,-1 0-3-16,1 0 0 0,-1 0-6 0,2 0-3 16,-2 1-3-16,0 0-11 0,-2-1 1 15,2 0-6-15,-1 2-3 0,1-4 0 0,-1 5-3 0,1 1 3 16,1 2-1-16,0 2 6 0,1 2-1 16,-1 0 0-16,-1 3 4 0,1-1-7 0,0 1 3 15,-1 0 0-15,2 0 0 0,-1-2 4 16,-1 2-2-16,2-4 1 0,1 1-3 0,-2 1 1 0,2-3 0 15,-2 0-1-15,0-1 2 0,3-3-2 0,-2 2 1 16,0-2 1-16,0-3-1 0,-2-1 4 16,1 1 0-16,0-1 3 0,1-1 4 0,0 1 2 15,2-1 3-15,0-3 1 0,2-2-1 16,4-1-5-16,-1 1-2 0,1-4 0 0,0 1-2 16,0-4 3-16,-3 3-3 0,3 1 0 0,-3-3-1 15,0 2-3-15,-2-1 2 0,0 3 1 16,-2 1 0-16,4-2 1 0,-5 3 3 0,2 1 1 15,-2 0-2-15,0 2 8 0,-1 2-5 0,-1-1-1 16,0 4-3-16,1 0-9 0,-1-2 0 0,-1 0-3 16,1 2 0-16,0-4-2 0,-1 4-2 0,1 1 0 15,0 0 0-15,0 2 7 0,0 5 0 0,0 1 0 16,0 2 3-16,0 4-5 0,-2-1 2 0,2-3 0 16,-1 1 0-16,0-2 0 0,-2 1-1 15,2 1-6-15,1-2-13 0,0 3-17 16,0-3-23-16,0 1-31 0,4-3-30 0,0 2-51 0,-2-4-58 15,2-2-72-15,1-3-147 0,1-2-317 0,0-1-416 16</inkml:trace>
  <inkml:trace contextRef="#ctx0" brushRef="#br1" timeOffset="1.03216E6">27958 13743 1 0,'0'-2'558'0,"0"-3"-28"0,0 1-61 16,0 1-67-16,0 0-88 0,0 3-83 0,-1 0-82 15,1 3-59-15,-2-3-34 0,2 1-27 0,-1 2-10 16,0-1 0-16,0 3 8 0,-2 3 9 16,0-1 3-16,1 1-1 0,1 1-8 0,1-1-5 15,1 1-4-15,1 3-5 0,1-2 0 0,0 1-2 16,-1 0 0-16,3 0-2 0,-1 0-1 16,0 2-1-16,1-3-3 0,-1 2 1 0,2-2 0 15,-1 1 1-15,0 0-2 0,-3 0-2 0,2 0 0 16,-3-2-2-16,1 1 2 0,-1-2 0 15,-1 0 1-15,0 3 0 0,-1-4-2 16,-2-2 3-16,0 4 1 0,1-4 1 0,1 0 0 0,-3 0-3 16,-1 1 1-16,0-1 0 0,-1-2 1 0,1 0-1 15,-1-1-4-15,-1 0-2 0,-1 1-8 0,-1-2-14 16,0-1-17-16,1 0-24 0,-2-3-31 16,2 2-42-16,-2-3-70 0,1-2-142 0,2-2-471 15,2-2-718-15</inkml:trace>
  <inkml:trace contextRef="#ctx0" brushRef="#br1" timeOffset="1.03266E6">28063 13695 1 0,'0'0'0'0,"-1"-1"0"0,-1 0 0 15,2-1 0-15,-1 1 60 0,1 1 178 0,0 0-31 0,-1 0-23 16,1 0-5-16,0 0 1 0,0-1 2 16,0 0-3-16,0 1-8 0,0 0-14 0,0-1-8 15,0 1-10-15,0-2-10 0,0 1-13 0,0 1-15 16,-2 0-13-16,2-1-9 0,0 2-3 16,0-1-7-16,2 0-6 0,-2 0-10 0,0 0-8 15,1 0-12-15,-1 0-10 0,0-1-6 0,1 1-16 16,1 0-10-16,0-1-5 0,2-1-4 0,3 1 5 15,0-1 4-15,0 0 4 0,0 1 3 16,3 0-2-16,1-1-2 0,-3 2 2 0,2 0-2 16,-2-1-2-16,-4 2 0 0,2 1-3 0,-2-2-7 15,0 1-1-15,-2 0-9 0,1-1-12 16,-3 1-15-16,0 2-24 0,0-2-30 0,-1-1-40 16,-3 2-76-16,0 0-182 0,1 1-347 0,-3-1-164 15</inkml:trace>
  <inkml:trace contextRef="#ctx0" brushRef="#br0" timeOffset="1.04937E6">28407 5344 1 0,'2'1'0'0,"-4"-2"0"0,0 1 0 15,1-1 0-15,0 1 0 0,1 1 0 16,-2-2 0-16,2 1 0 0,-1 0 0 15,1-1 0-15,0 1 73 0,-1 0 100 0,1 0-10 0,1 0-12 16,-1 0-14-16,0 0-12 0,0-1-10 0,0 2-11 16,0-1-11-16,-1 0-15 0,1 0-13 15,0-1-12-15,0 1-4 0,0 0 4 0,0 0 5 16,0-2 7-16,0 2 5 0,-1 0-6 0,1 0-1 16,0 2-7-16,-1-4-3 0,1 2 1 0,-2 0 0 15,1-1 2-15,1 0-5 0,-2 1-7 16,1-1-7-16,0-1-4 0,0 2-1 0,1 0 2 15,0-2 0-15,0 2-4 0,-1 0 0 0,1 0 0 16,-1-1-2-16,-1 0 2 0,1 0 1 16,-1 0-1-16,1-2 2 0,-1 1 0 0,2 0 3 15,0 1 1-15,-1-2 0 0,0 2-1 0,0-2 0 16,-1-1 0-16,-1 0 2 0,2 1 0 0,0-1-1 16,1-1 0-16,-1 1-2 0,-3-3 0 15,1 1 0-15,2 0-5 0,0 1-1 0,0-1-5 0,0-1-2 16,-1 2 1-16,0-4-1 0,0 2 1 15,1 0-1-15,-1 0-5 0,2-2-1 16,-1 1-2-16,0-1 2 0,-1 0 0 0,1 0 0 0,0 2-2 16,-1-3-1-16,1 2 0 0,0-3-2 15,1 1 2-15,0-1-2 0,-1 0-1 0,0-1-1 16,1 1-1-16,-2-1 2 0,1 1 2 0,1-1-1 16,-2 2-1-16,1 2-1 0,1-3 1 0,-1 2-1 15,1-1 6-15,-1 0-6 0,1 1-2 16,0-1-3-16,0 0-3 0,1-2 3 0,-1 1 0 15,1 0 3-15,-1 3-4 0,1-2-1 0,-1-1 0 16,2 0-1-16,-2-2 2 0,0 2 0 0,1-1-1 16,-1 1 1-16,2 1-1 0,-2-1 0 15,0-1 2-15,0 3-1 0,0-2 0 0,0 0 1 16,0 0-1-16,0 2-2 0,0-4 2 0,0 3-1 16,0-2-1-16,0 1 2 0,0 0 0 15,0 0-2-15,0 2 1 0,0 0 0 0,0 1-3 16,0-1 3-16,0 0 0 0,-2 1 2 0,2-1-1 15,0 0-1-15,0 1 0 0,2-1-2 0,-2 2 1 16,0 0 0-16,0 1 0 0,0-2 2 0,0 2-1 16,0-1 1-16,1 0-2 0,-1-1-2 0,0 0 4 15,1 1-2-15,-1-1 0 0,0 1 0 16,0 2-1-16,1-4 1 0,-1 2 0 0,1 1 0 16,1 0 1-16,-2 0-1 0,1 0 0 0,0 1 0 15,-1 0 0-15,0 2 0 0,2-3 0 0,-2 3 1 16,1 0-4-16,-1 0 3 0,0-1 0 15,1 2 1-15,-1-4 2 0,0 4-3 0,0-2 0 16,2 2 0-16,-2-3 0 0,1 3-1 0,1-1 2 16,-2 1-2-16,1 2 0 15,-1-1 1-15,0 0 0 0,1-1 0 0,-1 1 2 0,0 0-2 16,0 1 0-16,-1 0-1 0,1-1-1 16,0 2 0-16,0-1 1 0,0 0 1 0,0 1-3 0,0-1 1 15,0 0 0-15,0 0-1 0,0-1 5 16,1 1-4-16,-1 0-2 0,0 0-2 0,0 0 0 15,-1 0-1-15,1 1 3 0,0-1-1 0,0 3-2 16,0-3 0-16,1-2 0 0,-1 2 1 16,0-1 2-16,0 1-2 0,0 0 0 0,0 0 0 15,0 1-3-15,0-1 4 0,0 0 1 0,0 0 3 16,2 2 1-16,-1-2-1 0,0 0 1 16,1 1 0-16,1-2 2 0,2 2-1 0,-3-1-2 15,1 0 2-15,1 0-6 0,-3 1 3 0,4-1 2 16,-1 1 0-16,-2 2 3 0,3-3-4 0,-1 1 1 0,0-1-2 15,2 0 4-15,-1 0-2 16,0 0 0-16,-3 2 0 0,4-1-4 0,-3 0 4 0,-1-1 0 16,4 1 0-16,-4 1 4 0,3-2-4 0,0 0 0 15,0 0 1-15,-1-2 2 0,-1 2-4 16,3 0 2-16,-4 0-1 0,4 0-5 0,-1 2 4 16,-1-2 1-16,2 0 0 0,1 0 2 0,-3 1-1 15,5-1-1-15,-3 0 0 0,2-1 1 16,-1 2 0-16,3-1-1 0,0 1-1 0,0 0-3 15,1-1 4-15,2 0 0 0,1 0 0 0,-2 0 2 16,1 0-2-16,1-1 1 0,-1 2-1 0,3-2-1 16,-2 2 1-16,0-1 0 0,3 1 0 0,-5 1-2 15,0-2 2-15,2 0 0 0,-2 0 0 0,-1 0 6 16,0 0-6-16,0 0 1 0,-1-2 0 16,2 2-5-16,0 0 4 0,2 0 0 0,-3-1 0 15,1 2-2-15,3-1 2 0,-1 0 0 0,-1-1 0 16,3 0 7-16,-3 1-6 0,-1-1-2 15,4 1 2-15,-4-1-5 0,-2 1 3 0,1 0 2 16,-1 0-1-16,-1 1-2 0,0-1 2 0,-2 0 0 16,-1 0 0-16,3 0 6 0,-4 0-5 15,1 0-1-15,-1 0 1 0,0 0-7 0,-3 0 5 16,3 0 2-16,-3 0-3 0,0 1 4 16,4-2 0-16,-2 1-2 0,0 0 0 0,0-1 5 0,-2 1-7 15,-1 0 2-15,2 0 0 0,0-2-7 0,-1 2 8 16,-2 0 0-16,2 0-1 0,-2 2 1 15,0-4 0-15,0 2-2 0,0 2 1 0,0-2 5 16,0 0-5-16,0 0-1 0,-1 0-1 0,1 0-13 16,0 1-9-16,1-1-35 0,0 2-65 0,3 3-110 15,1 2-307-15,4 0-772 0</inkml:trace>
  <inkml:trace contextRef="#ctx0" brushRef="#br0" timeOffset="1.06242E6">29252 4355 1 0,'0'0'0'0,"-1"-1"0"16,0 0 0-16,-1 0 0 0,2-2 0 16,-1 2 0-16,1 1 0 0,-2 0 0 0,1-2 0 15,1 1 0-15,-1-1 0 0,1 2 0 0,0-1 0 16,-2 1 0-16,1 0 0 0,-2 0 0 0,1 0 0 15,1 0 0-15,1-1 0 0,-1 1 4 16,0 0 45-16,1 0-10 0,-1 0-6 0,1 0-2 16,-1 0 8-16,1 0 6 0,0 1 13 0,0-1 7 15,0 0 4-15,0 1-4 0,1-1-8 16,-1 0-2-16,0 0-3 0,1 0 7 16,-1-1 15-16,0 1 15 0,0 1 19 0,0-1 16 0,0 1 4 15,0-1-3-15,0 0-16 0,1 0-20 0,-1 0-24 16,0 0-20-16,0 0-14 0,0 0-11 15,0 0-7-15,1 0-7 0,-1 0-5 0,0 0-4 16,0 1-7-16,1-1-4 0,-1 0-4 0,2 0 5 16,0-1 13-16,2 2 15 0,-2-1 16 0,4 1 9 15,0-1 0-15,0 0-1 0,1 2 1 0,1-2-1 16,-1 0-3-16,2 0-1 0,2 0-3 16,-2 0-2-16,1 0-2 0,2 0-1 15,1 0-4-15,0 0-3 0,-1-2-2 0,0 2-3 0,2 0-3 16,-1 0-1-16,2 0-2 0,0 0 1 0,-2-1-3 15,0 1-3-15,1 0 0 0,-2 0-1 16,-1 1 1-16,0-1 1 0,1 2 1 16,2-2 0-16,0 0-1 0,-3 0 1 0,1 0-3 0,4 0 2 15,-4 0-1-15,0 0-2 0,1 0 2 0,2 0-2 16,-4 1 2-16,0-1 1 0,5 0 0 16,-4 1 0-16,0-1 0 0,0 2-1 0,0-1 0 15,1 0-1-15,-2-1-2 0,2 0 3 16,-3-1-1-16,2 1 2 0,3 0-1 0,-5 0-1 15,1 0 0-15,-1 0 1 0,2 0 1 0,0 0 1 16,-2 0-2-16,1-1 0 0,5-1 0 0,-5 2-1 16,2-2 0-16,-3 2 0 0,1 0-1 0,0 0 0 15,-1 0-1-15,4 0 2 0,-3 0 0 16,-1 0-1-16,0 0 1 0,2 0-1 0,-3 0-1 0,0 0 1 16,1 0 0-16,-4 0-2 0,3 0 1 15,1 0 0-15,-2 0 0 0,0 0 1 0,0 0-2 16,1 0 1-16,0 1-1 0,0-1 1 0,1 0 0 15,-1 1 0-15,-1-2 1 0,1 1-1 0,-2 1 0 16,1-1 1-16,2 2-3 0,-2-2 2 16,1 1 0-16,0-1 0 0,-3 0 1 0,3 0 0 15,-1 1-2-15,-1-1 1 0,-2-1 0 0,3 1 0 16,-2 0 0-16,0 1 0 0,3 0-1 16,-2-1-1-16,-1 0 2 0,2 0-1 0,-1 0 1 15,-2 1 0-15,3-1 0 0,1 0 0 16,-2 0-1-16,-2 0 1 0,2 0 0 0,-1 1 0 0,2 2 0 15,1-2 1-15,-1-1 1 0,1 0 0 16,0 0 2-16,2 0-1 0,-1 0-1 0,0 0 0 16,0 0-1-16,2 0 0 0,-3 0 2 0,1-1-2 15,1 2 0-15,-1-1 2 0,0-1 1 0,1-2 1 16,-2 2 1-16,2 0-3 0,-1 1-1 0,-1-1-2 16,1 0 0-16,1 1 0 0,-1-1 0 15,-4 1 1-15,3 1-1 0,1-2 0 0,1 1 1 16,-2-2 0-16,2 1 1 0,-2 1-2 0,1 0-1 15,1 0 1-15,-2-1-4 0,0 2 3 16,3-1 0-16,-3 0 0 0,-1 1 2 0,2 1-2 16,-4-2 1-16,3 0 0 0,-1 0 2 15,2 0-3-15,-2 0 2 0,-3 1-1 0,3-1-3 16,2 0 3-16,-2 0 1 0,0 0-1 0,-2 1 1 0,4-2 1 16,-1 1-1-16,1 0-1 0,1 1-1 15,-2-1 2-15,1 0 0 0,1 0-2 0,-2 0 2 16,0 0-2-16,2 0 1 0,-2 0 1 15,0 1 2-15,0-1-3 0,1 0 0 0,-3 0-1 16,2-1 3-16,1 2-2 0,-2-2 0 0,0 1-1 16,-3 1-1-16,4-1 2 0,-3 0 1 0,-2 0-1 15,2 0 2-15,-2 0-3 0,1 0 1 0,-1 1 0 16,-1-2-1-16,2 2 1 0,-3-1-1 0,0 0 1 16,2 1-3-16,-2-1 3 0,0 0 0 0,-1 0 0 15,0 0 3-15,0 0-3 0,2 0 0 16,-3 0 2-16,0-1-1 0,0 2 3 0,0-1 2 15,0 0 3-15,0 0 2 0,0 0 3 0,-3 0 2 16,3 0-1-16,0 3 4 0,0-3-6 0,0 0 0 16,0 0-1-16,-1-3-3 0,1 3 0 15,0 0-3-15,0 0-4 0,0 3-8 0,0-3-3 16,0 0-8-16,0 0-3 0,1 1 2 0,2 0-39 16,-2 1-71-16,3 3-120 0,-3 0-205 15,4 1-278-15,-3 0-366 0</inkml:trace>
  <inkml:trace contextRef="#ctx0" brushRef="#br0" timeOffset="1.06378E6">28420 4421 1 0,'-1'-4'0'0,"0"0"0"15,-2-4 0-15,3 2 0 0,-1 2 145 0,2-2 56 16,-1 1-12-16,1 0-5 0,2-1 0 16,-2 1-9-16,-1 0 2 0,1 2-9 0,0-2-2 15,1 3 1-15,-2-1-15 0,0 2-28 0,0 1-36 16,0 1-42-16,0 1-35 0,-2-1-27 15,2 0-24-15,-1-1-6 0,0 2 14 0,0 4 24 16,-4 1 32-16,-4 3 21 0,2 2 6 0,-2 2-1 16,-1 0 3-16,0 3 2 0,-1-1 4 0,-1 2 3 15,0 1-9-15,-1-1-4 0,1-2-7 16,1 2-6-16,-1-2-3 0,-2-2-5 0,2 0-6 16,1 0-5-16,3-2-3 0,-1 1-4 0,2-3-2 15,-1-2-1-15,2 2-2 0,2-4-1 16,-1 0 0-16,2 2 0 0,1-3 0 0,-1-2 0 0,1-1-1 15,1 1-1-15,0-1-1 0,1 0 0 16,0 1-1-16,0-2 2 0,0 1-1 0,1-2-2 16,0 1 1-16,1 0-6 0,0 0-15 15,-1 0-29-15,0-1-37 0,2 0-40 0,0 0-31 0,0-1-15 16,4-2-38-16,1-1-62 0,5-3-92 16,-1-2-157-16,6-2 8 0,-5 0 234 0</inkml:trace>
  <inkml:trace contextRef="#ctx0" brushRef="#br0" timeOffset="1.06408E6">28403 4481 1 0,'4'-5'0'0,"0"-1"115"15,1-2 253-15,-1 2-37 0,1-1-47 0,0 2-55 16,-1 0-51-16,1 1-52 0,1 0-35 0,0 1-36 16,-1 2-28-16,0-1-22 0,0 5-12 15,0 0-4-15,4 1 4 0,-3 0 1 16,3 2 7-16,0 5 3 0,-1-3 2 0,2 4 5 15,-1 2-1-15,2 0-1 0,-1 0-1 0,-1-2-1 16,2 1 0-16,-1 0 3 0,0-3 0 0,1 0 0 16,-1-1 3-16,0-1-1 0,0 2 6 15,-2-4 4-15,-1 1 5 0,-1 0 5 0,4-3 1 0,-2 1-2 16,-4-2 0-16,3 0-3 0,0 0 1 16,-3-1-1-16,1 0 2 0,-1 0 2 0,-2-1-2 15,2 0 3-15,0-1-3 0,-3 0 1 0,4 0-2 16,0 0-9-16,-3-1-15 0,5-2-49 15,-4 1-84-15,4 0-101 0,0-2-156 0,-1 1-272 16,2-1-315-16</inkml:trace>
  <inkml:trace contextRef="#ctx0" brushRef="#br0" timeOffset="1.06597E6">28453 4380 1 0,'-1'-3'0'16,"-1"1"0"-16,0-3 0 0,-1 2 0 0,1-1 212 15,-1 1 54-15,3-2-31 0,-1 2-19 16,1-1-21-16,-1-1-16 0,0-1-21 0,-1-1-9 16,2 0-5-16,-1 0-14 0,1-2-5 0,0 1-16 0,0-2-17 15,0 0-7-15,1-1-14 0,-1-2-7 16,2 1-8-16,-2-1-5 0,1 0-4 0,-1-2-4 15,0 0-4-15,0 3-7 0,0-3 3 0,-1 1-4 16,1 2-1-16,-2-3 3 0,1 3-5 0,-1-2-2 16,1 0-1-16,0-1-2 15,0 1-4-15,-1-2-4 0,-1 1-1 0,0 1-5 0,2 0 3 16,-1-2-1-16,-2 3 0 0,-1-3-1 16,0 2 1-16,0-1-2 0,0 1-1 0,0 1 0 15,1 2-2-15,0 0 2 0,0 2-1 0,0 0-1 16,1 1 3-16,1 1 0 0,-2 1 0 0,1 1 2 15,2 0-5-15,0 2 1 0,1 0-1 16,0 2-2-16,-1-1-1 0,1 1-2 0,1 1-2 16,-1 0-6-16,0 1-2 0,0-2-6 0,0 1-8 15,0 0-2-15,0 1-12 0,0-1 2 0,0 2 10 16,2-1 4-16,1 2 13 0,2-1 2 16,0 1 2-16,0 0 0 0,3 0 2 0,-4 1 2 15,4 0 0-15,2-2 3 16,0 2-2-16,0-1 1 0,-1 1-1 0,3-1-1 0,-2-1 2 0,3 2-2 15,2-2 3-15,-1 1-3 0,4-2 4 0,1 0-1 16,-1-1 0-16,5 0 4 0,0 0-4 16,-1 0-1-16,6 0 2 0,1 0-4 0,0-1 2 15,0 0 0-15,0 0-1 0,0-3 0 16,0 2 0-16,1 0 1 0,0 0 0 0,-2 0 2 0,-1 1-4 16,0-1 0-16,-6 2 0 0,6-1 0 15,-6 1 0-15,1 0 0 0,-3-1-2 0,1 1 0 16,-1 0 3-16,3 0-1 0,-1 0 2 0,1-1 1 15,-1 1-3-15,5-1 0 0,-3 1 1 16,2 0-6-16,-2-1 5 0,-1 1 0 0,0 0 0 16,2 0 2-16,0-2-1 0,0 1 0 0,4-1 1 15,-2-2 3-15,0 3-5 0,-5 0 0 0,4 0 0 16,-3-2-4-16,0 2 5 0,-1-1-1 0,0 0 1 16,0 2 0-16,-2-1-2 0,3 1 3 0,-2-1-3 15,0 1 2-15,1-1-1 0,0 0-1 16,-2 1 1-16,2-1-5 0,-1 1 6 0,1-2-2 15,2 1 2-15,2 0 4 0,-3-1-5 16,3 2 2-16,-1-1-1 0,-1 1-1 0,4-2-1 16,-4 1 1-16,-1 1-1 0,3 0-4 0,-1-1 6 15,-2 1-2-15,4-1 1 0,-3 1 4 0,3 0-4 16,-2 0 1-16,-3-1 0 0,-1 1 0 16,0 0 0-16,-1-2-1 0,2 2 0 0,-1-1-3 15,-1 0 3-15,0 1 1 0,2-1-2 0,-5 1 7 16,8-2-5-16,-4 2 0 0,-3 0 0 0,3 0-3 15,-2 0 3-15,1 0-2 0,-1 0 1 16,-5 0-2-16,0 0 2 0,5 0 1 0,-2 0-1 0,-1 0 4 16,3 2-4-16,-4-2 0 0,5 1 0 15,-2 0-2-15,-1-1 3 0,2 0-1 0,1 1 1 16,-1-2-3-16,-3 2 2 0,2-1 0 0,-3 0 0 16,3 2 4-16,-5-1-4 0,6 0 0 15,-5-1 0-15,5 1-2 0,-6 0 2 0,5-1 0 16,-2 0 0-16,3 0 1 0,-2 0 0 0,1 0-1 15,0 2 2-15,1-2 2 0,-3 0-4 0,3 0 1 16,-2 1-1-16,-1 1-3 0,-3-2 3 0,4 0 0 16,-4 0 1-16,1 0 1 0,1 1-2 15,-3-1 1-15,1 0 0 0,-3 0 2 0,2 0-2 16,-1 1-2-16,0-1 2 0,0 0-6 0,3 0 5 16,-3 0 1-16,2 0 1 0,2-1 3 0,-2 1-2 15,1 0-2-15,-3-1 0 0,4 1 0 16,-3 0-2-16,-4 0 0 0,3 0-2 0,0 0 0 15,-1 0 4-15,-1 1-2 0,1-1 2 0,-4-1 1 16,3 1-3-16,-1 0 2 0,-2 1-2 0,1 2 2 16,-3-3-1-16,4 1 0 0,-3-1 0 15,4 0-3-15,-1 1 3 0,-3-1-1 0,1 1-1 16,-2-1 5-16,-1 0-4 0,4 1 1 0,-3-1 0 16,1 1 0-16,1 1-1 0,-1-1 1 0,2-1-1 15,-3 1-1-15,3 0 3 0,-2-1-1 0,3 1 1 16,-4-1 1-16,4 0-3 0,-4 2 1 15,4-1 1-15,-4 1-2 0,-1-2 1 0,4 0-1 16,-4 0 1-16,-1 3 0 0,1-3 0 0,2 0 0 16,-3 0-2-16,0 0 2 0,-1 0-2 15,0 1-1-15,0-1 2 0,0 1-4 0,0 0 2 16,0-1 0-16,0 0 0 0,0-1-2 16,0 2 2-16,0 0 0 0,0 2 0 0,0-2 4 15,0 1-3-15,0 2 0 0,0 0 1 0,0 2-1 16,-1 1 3-16,0 0-1 0,-3 4 2 0,2-4-1 15,0 3 0-15,-5 5 1 0,4 0 0 0,-4 0 1 16,2 1-2-16,-2 1-1 0,1 0 1 0,-1 1-1 16,-1 2 1-16,0-1-1 0,-1 1-2 0,2-2 2 15,-1 3 2-15,-1-2-1 0,-1 0 2 16,0 2-2-16,1-4-1 0,0 2 2 0,-1-1-2 16,3 0 4-16,0-1-2 0,-2-1 0 0,1 0-1 15,4-5 2-15,-2 2-2 0,3-4-1 0,-3 0 1 16,3 0-2-16,1-4 0 0,1 1 1 15,0-3 1-15,0 2 1 0,1-3-1 0,0 0 1 16,-3-2-1-16,3 0 2 0,0 0 3 0,0 0 2 16,0 0 4-16,3 1 4 0,-3-2 6 15,0 1 5-15,0 0 1 0,0 0 5 0,0-2-4 16,0 2-2-16,0-1-1 0,0 0-2 0,0 1 0 16,1-1-1-16,-1 1-3 0,0 1-7 15,0-2-1-15,0 0-2 0,0 1-2 0,0-4 0 16,0 3-4-16,0 0-2 0,0 0-1 0,0 0-1 15,0-1-3-15,0 2-5 0,0 0-20 0,0 2-44 16,0-2-70-16,1-2-92 0,-1 4-118 0,2-1-256 16,-1 2-332-16,5 2-80 0</inkml:trace>
  <inkml:trace contextRef="#ctx0" brushRef="#br0" timeOffset="1.06663E6">30800 4176 1 0,'-2'-2'0'0,"-2"-1"295"15,-2-1 89-15,5 3-92 0,1 1-72 16,0-2-84-16,1 2-52 0,-1 2-45 0,1-2-42 0,3 1-13 15,-1-1 5-15,1 2 20 0,4-2 35 16,8-2 19-16,-2 2 13 0,8-3 4 0,6 1-4 16,2-1-5-16,3-2-11 0,2 0-10 0,-1 1-10 15,-3-4-11-15,-1 5-7 0,-3-2-2 0,-2 0 1 16,-2 0-4-16,0 2-4 0,-3 0-3 0,-3-1-8 16,-1 1 5-16,-3 0 1 0,-3 2 3 15,-2 1 6-15,-4-2 2 0,2 1 3 0,-3 0 4 16,-1 1 2-16,2-4 2 0,-2 3-1 0,-1 0-3 15,4-2-8-15,-3 2-6 0,1-1-6 16,-2 1-4-16,4-2-4 0,0 1-19 16,-3 0-43-16,5-2-58 0,-4 1-78 0,4-1-119 15,1 0-215-15,-3 0-171 0,2-3 288 0</inkml:trace>
  <inkml:trace contextRef="#ctx0" brushRef="#br0" timeOffset="1.06689E6">31377 3722 779 0,'-1'-3'460'0,"0"1"-40"0,-2-3-81 15,0 3-83-15,3 3-104 0,-1 0-78 0,1 0-60 16,-2 3-22-16,1 0 10 0,-6 5 18 0,0 5 18 16,-7 4 12-16,-5 4 7 0,-2 3-1 15,-1 3-1-15,-7 4-13 0,-2 3-8 0,-1 6-7 16,-2 0-8-16,4 0-1 0,0-1-3 0,3-2-3 15,5-6-3-15,1-3 0 0,4-4-3 0,3-3 0 16,2-3 2-16,2-3-4 0,3-3-8 16,3-4-15-16,-1-3-36 0,5-2-41 15,0-4-36-15,0 0-24 0,0-4-78 0,2-2-231 0,3-5-309 16,-1-3-263-16</inkml:trace>
  <inkml:trace contextRef="#ctx0" brushRef="#br0" timeOffset="1.06712E6">30952 3820 709 0,'-7'-7'569'0,"-7"-2"-168"0,2 0-97 0,1 4-83 16,0 3-66-16,1 2-48 0,-1 1-39 0,-5 2-23 15,1 4-7-15,-6 3-1 0,-7 5-1 16,-2 3 1-16,-4 3-4 0,-4 3-8 0,0 0-3 16,3 2-6-16,-2 0-6 0,4 0-2 0,2 1 0 15,4-3-3-15,6-2-5 0,6-4 1 16,2-4-4-16,2 0 2 0,7-3-1 0,-1-1-6 15,3-4-13-15,2-1-26 0,1-3-46 16,-1 1-37-16,1-6-23 0,2 1-66 0,-3-3-148 16,1-3-324-16,0-5-428 0</inkml:trace>
  <inkml:trace contextRef="#ctx0" brushRef="#br0" timeOffset="1.06731E6">30239 3807 442 0,'-21'-4'659'0,"-4"-3"-333"0,-10 3-52 0,4 4-36 0,7 3-54 15,-3 0-42-15,2 2-39 0,-2 2-23 0,-2 3-16 16,-1 2-9-16,0 1-9 0,-2 4-7 16,2 0-11-16,0 0-9 0,3 5-9 0,0-1-5 0,1 1-1 15,4-2-1-15,2 1 0 0,1-3-1 16,7 1-1-16,2-3 0 0,1-3-2 0,5-1-2 16,0-5-4-16,2 0-16 0,2-2-36 0,2-2-73 15,0-3-71-15,0 0-72 0,1-7-170 16,5 0-289-16,0-3-111 0</inkml:trace>
  <inkml:trace contextRef="#ctx0" brushRef="#br0" timeOffset="1.0675E6">29578 3781 928 0,'-12'-1'320'0,"-9"1"-124"0,-4 1-41 16,1 3-9-16,1 4-27 0,-4 2-24 15,-3 3-15-15,0 1-13 0,-2 2-9 0,1 2-13 16,-4-1-14-16,4 2-12 0,1 1-11 0,3 0-5 15,3 1-4-15,4-2-4 0,4 0-1 0,4 0-3 16,4-2 0-16,1 0-4 0,5-6-10 16,1-1-46-16,2-3-103 0,1-2-133 0,2-4-163 15,0 0-158-15,3-2 63 0</inkml:trace>
  <inkml:trace contextRef="#ctx0" brushRef="#br0" timeOffset="1.06768E6">29060 3856 394 0,'-19'3'323'0,"-4"2"-102"16,-10 0-8-16,0 6-14 0,3 1-28 0,-3 2-20 16,1 1-17-16,1 2-18 0,-2 1-17 0,-3 0-18 15,1 1-17-15,-3 0-20 0,4 1-18 16,1 0-15-16,8-5-9 0,5 4-10 16,5-3-6-16,8-4-14 0,4 3-14 0,6-7-52 0,1 1-109 15,7-1-155-15,6-2-283 0,4-3-219 16</inkml:trace>
  <inkml:trace contextRef="#ctx0" brushRef="#br0" timeOffset="1.07019E6">30441 2780 1 0,'0'-5'0'0,"0"0"0"15,0-5 350-15,0 4-14 0,0 0-35 0,3-3-29 16,0 1-24-16,-1 2-32 0,0-2-28 0,-1 1-27 16,1 2-34-16,3 0-22 0,-4 1-20 15,1 2-18-15,-2 1-12 0,0 0-21 0,0 2-21 16,0-1-28-16,0 1-15 0,0 0-6 0,0 3 2 15,1 0 15-15,0 5 8 0,2 4 9 16,-2-1 5-16,0 6 4 0,-1 2 4 0,-2 3 4 16,-2 2 4-16,1 5 1 0,-4 4 2 15,2-4-3-15,-5 2-4 0,3-6-1 0,-1-2-5 0,3 0-1 16,-2-4 1-16,-1 0-3 0,3-2 5 16,-2-1 0-16,3-2 5 0,-3 0 1 0,0-3 1 15,4-1-1-15,0-3-5 0,-2-1 1 0,4 0-4 16,0-3 0-16,0-3 1 0,1 2-3 0,0-3 6 15,-1 0 7-15,1 0 9 0,0-1 9 16,0-1 4-16,1 2-5 0,-1-1-15 0,1-2-14 16,-1 0-18-16,0-4-9 0,0 1-3 0,0-1-4 15,0-1-4-15,1-2-8 0,-1 1-5 0,5-3 1 16,-2 3-6-16,-1-1-2 0,5 2-7 0,3 1-4 16,0 2-1-16,3-1 8 0,5 2 10 0,1 0 8 15,-3 1 14-15,8 0 3 0,-2 1 5 16,1-3 3-16,3 3 1 0,0-1 4 0,3-1 1 15,0 0 3-15,2 2 2 0,-1-3 1 0,-1-2 2 16,-3 0-2-16,1-1 5 0,-6-1 2 0,0-1 1 16,-3-1 6-16,-4 3 3 0,3-1 7 15,-6-2 7-15,-3 2 7 0,-3-3 4 16,2 0 1-16,-5-2-2 0,-1 2-3 0,-1-4-1 16,-1 4-6-16,0-1-2 0,-2 2-2 0,-4-1-2 15,5 3 2-15,-4-2 2 0,3 3 5 0,-1-2 6 16,-1 3 2-16,1 0 4 0,-2 3-3 0,4-3 0 15,0 6-5-15,0-2-7 0,-2 2-7 0,4 1-13 16,0 0-8-16,0 1-12 0,0 0-6 0,0 2-4 16,-1 1 3-16,1 2 6 0,-1 2 4 15,-1 7 5-15,1-2 2 0,-3 6-1 0,2 2 4 16,0 6 2-16,-4 3 4 0,4 2 4 16,-3 2 2-16,-3-2 1 0,-1 0-2 0,-1 2-1 0,2-2-3 15,-2 1 1-15,1-1-3 16,-1 0-1-16,4-2-2 0,-1-1-2 0,3-4 1 0,-2-2-2 15,4-2 1-15,-3-2-2 0,2-1 0 16,1-4-1-16,0 2 3 0,-1-4-1 0,2 1 0 16,0-2-2-16,1-1-2 0,0-4 4 15,0 1 2-15,-1-1 0 0,1 0 2 0,-1-2 1 16,1-1 0-16,0-1 2 0,0-2 3 0,0 2 0 16,0-2-2-16,0 0-3 0,0 0-7 0,1-2-5 15,-1 2-22-15,0 0-29 0,1 0-48 0,1 2-82 16,4-1-139-16,5 1-511 0,6 0-758 0</inkml:trace>
  <inkml:trace contextRef="#ctx0" brushRef="#br0" timeOffset="1.07094E6">31422 4437 1 0,'-4'0'0'15,"3"-2"0"-15,0 1 267 0,1-1-78 16,0 4-108-16,0-2-68 0,1 1-24 16,-1 0 6-16,0 1 19 0,1 1 27 0,-1 0 47 15,1 3 27-15,2 1 19 0,-2-1 9 0,0 2-10 16,0 2-3-16,0 0-6 0,-1 3-4 0,0-1-6 15,-1 2-9-15,0 0-12 0,0 3-12 0,-4 1-8 16,4 1-12-16,-2 0-7 0,-3 0-6 16,4 2-5-16,-1 0-4 0,-3 0-4 15,4 3-7-15,-1-1-5 0,-2 1-5 0,1 0-1 16,-2 0 1-16,3 1 1 0,-5 2 1 0,6-2 1 16,-1 0 1-16,-2 2-2 0,4 0 4 0,-1 1-5 15,-3 2-10-15,3 0-26 0,1 0-59 0,0 2-73 16,0-1-79-16,1-1-102 0,0 0-149 0,0-2-194 15,0-4 45-15</inkml:trace>
  <inkml:trace contextRef="#ctx0" brushRef="#br0" timeOffset="1.07115E6">31245 5585 1 0,'-6'9'0'0,"-2"2"172"15,0 1 16-15,0 2-14 0,3-3-27 0,-1 2-34 16,3-1-17-16,-2 5-7 0,3-1-8 15,-1 1-11-15,-2 0-14 0,3 2-14 0,1 3-6 16,-1 0-6-16,1 3-3 0,0-2-5 0,1 2-2 16,0-2 5-16,0 6 10 0,0 2 2 15,1 2 2-15,-1 1-18 0,-1 3-51 0,0-1-105 16,-3 5-196-16,2 2-239 0,-1 0 116 16</inkml:trace>
  <inkml:trace contextRef="#ctx0" brushRef="#br0" timeOffset="1.07136E6">31017 6895 264 0,'-4'3'265'0,"2"3"-105"0,-1 2-10 0,-2-2-5 16,3 1-6-16,1 2-19 0,-3-3-13 0,0 3-4 16,2 0-7-16,0 0-16 0,0 3-16 0,-2 2-14 15,3 3-12-15,0 2-7 0,-1 1-2 0,0 5-1 16,-3 2-5-16,2 0 1 0,-3 2-1 15,4-1 1-15,0 1 8 0,-1 6-7 0,-2 1-13 16,-3 1-46-16,6-1-92 0,-3 2-111 16,0 2-89-16,2 0-157 0,-3 4-93 0,2-1 327 15</inkml:trace>
  <inkml:trace contextRef="#ctx0" brushRef="#br0" timeOffset="1.07157E6">30794 8047 1 0,'-5'16'0'0,"2"7"0"0,-6 5 0 16,7-3 0-16,1-2 257 0,-1 0-5 0,-1 0-8 16,1-2-57-16,2 1-25 0,-2 3 11 0,0-1 5 15,-3 1-9-15,3 0-14 0,-1-3-48 16,-2 2-29-16,3-1-19 0,0 2-16 0,-3 1-6 16,3 3-12-16,-1-1-5 0,1-1-4 0,-1 0-1 15,2 2 1-15,1 3 0 0,1 2-5 16,3 0-15-16,-1-1-84 0,3 3-89 0,-3 3-153 15,0 3-319-15,3 2-323 0</inkml:trace>
  <inkml:trace contextRef="#ctx0" brushRef="#br0" timeOffset="1.0718E6">30668 9585 867 0,'-6'7'507'0,"-9"2"-153"0,3 1-123 0,1-1-38 15,4-1-55-15,3-1-46 0,-3 2-41 0,4 3-17 16,-4 0-1-16,5 2-3 0,-1 1-1 0,-2-1-10 16,3 3-9-16,0 0-3 0,2 5-4 15,-1-1 3-15,0 6-1 0,0-2-1 0,-3 5-4 16,3 0-20-16,-1 1-33 0,-5 2-47 0,5 0-69 16,-1-1-130-16,-1 1-192 0,2 3-265 15,2 2 32-15</inkml:trace>
  <inkml:trace contextRef="#ctx0" brushRef="#br0" timeOffset="1.07201E6">30400 10868 1237 0,'-9'12'381'15,"-2"6"-108"-15,-1 2-50 0,2-2-61 0,1-3-48 16,1 3-55-16,4 2-27 0,-3 2-8 15,4-2-7-15,-2-2-10 0,4 1-7 0,-1 0-3 16,5 2-3-16,2 2 0 0,-2 1 2 0,2 0-5 16,-1-2-11-16,2 0-43 0,-2 3-43 15,3-1-82-15,-2 3-147 0,1 0-260 0,-3 4-271 16,-2 3 539-16</inkml:trace>
  <inkml:trace contextRef="#ctx0" brushRef="#br0" timeOffset="1.07229E6">30157 12169 1079 0,'-10'13'345'0,"-1"3"-116"0,-2 4-78 0,3 1-41 16,4-4-43-16,2-1-22 0,-2-1-15 15,5 1-7-15,0 0-11 0,1 0-8 0,0 0-3 16,1 0-2-16,0 1 1 0,2-1 0 0,3 2-2 16,-5-1-5-16,1 1-3 0,3 0-14 0,-3 1-45 15,0 0-30-15,2-1-71 0,-2-1-123 0,0 1-146 16,-1 3-202-16,-1-1 301 0,1 0 340 16</inkml:trace>
  <inkml:trace contextRef="#ctx0" brushRef="#br0" timeOffset="1.07249E6">30001 13123 815 0,'-5'11'403'0,"1"0"-138"16,-3 3-93-16,2-2-52 0,1 0-21 0,1 1-14 15,1-1-8-15,1 1-1 0,-3-1-13 0,3 2-16 16,0 1-14-16,1 0-8 0,0 1-3 0,0-2-3 15,0 2-2-15,0-2-8 0,0 3-3 16,0 0-6-16,1-4-2 0,0 0-7 0,1-3-18 16,1-1-39-16,-1 1-108 0,1-1-331 0,5 0-923 15</inkml:trace>
  <inkml:trace contextRef="#ctx0" brushRef="#br0" timeOffset="1.10191E6">6908 12793 527 0,'0'1'499'0,"-1"-1"-87"0,0 0-100 15,1 0-47-15,0 0-35 0,-1 2-56 0,1-2-47 16,0 1-34-16,0 2-36 0,0-3-14 0,0 1-17 16,0 0-12-16,0-1-6 0,0 1-12 15,0-1-3-15,0 2 2 16,-1 2 3-16,1 1 4 0,-1 2 1 0,0 1 1 0,1 0-4 0,0 3 3 15,1-3 0-15,1 0-1 0,-2-1 4 16,2-3-1-16,3 1 2 0,-1-1 2 16,2 1 1-16,-2-3 2 0,3 1 2 0,-2-2 3 0,5 0-3 15,0-1 3-15,1-1 0 0,6-1-4 0,0-2 2 16,3-2-13-16,4 1-11 0,-1-1-20 16,4-1-48-16,2-1-108 0,2 1-280 0,1-3-1040 15</inkml:trace>
  <inkml:trace contextRef="#ctx0" brushRef="#br0" timeOffset="1.10453E6">2018 15849 1256 0,'-5'-11'357'0,"-3"0"-36"16,-2-4-68-16,-1 3-41 0,3 1-46 0,1 5-38 0,0-2-32 15,-3 3-27-15,-3 0-17 0,1 2-11 16,0 2-5-16,-2 0-3 0,-3 1-1 0,3 2 2 16,-6 2-3-16,0 4 2 0,-1 1-7 0,-4 1-4 15,3 2-3-15,-1 5-5 0,-3 3-1 0,3-1-4 16,-4 6 0-16,4-2-3 0,3 2 2 15,0 2 2-15,1 1-4 0,7 0 0 0,-1 2-2 16,2 3-4-16,2-3 4 0,2 1-3 0,5-2 1 16,2-4-1-16,2 0-4 0,5-2 2 15,4-3 0-15,2-2 1 0,6-1-8 0,2-4-11 16,7 1-28-16,2-3-38 0,2-3-56 0,2-2-93 16,5-4-143-16,2-2-404 0,-1-1-762 0</inkml:trace>
  <inkml:trace contextRef="#ctx0" brushRef="#br0" timeOffset="1.10497E6">2153 15968 1492 0,'-3'-6'461'0,"2"-1"-119"16,-1-1-93-16,3 2-67 0,0 3-52 0,0-1-40 16,2 3-35-16,0 1-27 0,3 0-12 15,1 1-1-15,4 3 0 0,4 1 9 0,1 4 4 16,2 4-1-16,3 2 3 0,0 2-8 0,-1 4-4 15,0-1-3-15,1 7-4 0,-3 2-2 16,-2 0-3-16,0 2-2 0,-1-4 1 0,-2-1 2 16,-1 1 0-16,-3-3-2 0,-3-2 0 0,-2-2-4 15,-2-4 4-15,-2-2 0 0,0-1-3 16,-1-5 2-16,-2-3-4 0,0 0 0 16,0-4 8-16,3 0 8 0,-1-1 8 0,0 0 0 0,1-2-4 15,-2-2-10-15,2-2-8 0,-2-7-4 0,4 0-5 16,1-2-3-16,2-3-5 0,4-1 1 0,7-3 5 15,-1-2 3-15,6-2 7 0,-1 1 1 16,2-2-2-16,0 2-1 0,0 2-1 16,0 2 4-16,-2 3 1 0,-1 4-1 0,-1 5-2 15,0 4-5-15,-1 0 2 0,1 5 3 0,-2 2 1 0,-1 3 1 16,1 2-2-16,-2 2-4 0,4 4 0 16,-5 2 4-16,1 1-1 0,-1 4 3 0,-2-2-1 15,0 2-6-15,-4-4 5 0,1 1 0 0,-1 0 3 16,-3 2-1-16,-2-4-13 0,-2 1-32 0,-1-3-46 15,-2-1-70-15,0-3-98 0,-3 2-185 0,1-4-496 16,-4-2-474-16</inkml:trace>
  <inkml:trace contextRef="#ctx0" brushRef="#br0" timeOffset="1.10512E6">2637 15560 1675 0,'-3'-3'92'0,"-5"-3"-55"0,1 1-47 16,4 4-70-16,3 2-39 0,-1 4-121 15,1 4-375-15,0 3-124 0</inkml:trace>
  <inkml:trace contextRef="#ctx0" brushRef="#br0" timeOffset="1.1056E6">3268 15795 2570 0,'-5'-1'172'0,"-3"0"-98"0,-1-3-26 0,8 8-15 15,1 0-11-15,0 3-1 0,0 4 3 0,1 5 6 16,1 5-1-16,4 4 0 0,2 3 2 0,-1 4-13 15,0 0-1-15,4 4-2 0,-3 4-2 0,1 3 0 16,-3 1 2-16,1 0-4 0,-1-3-12 16,-3 3-15-16,-2-1-27 0,-1-4-28 0,-1-5-30 15,-1-4-34-15,-2-5-18 0,-1-3-17 16,-3-4-19-16,2-6-26 0,-2-2-26 0,1-5-25 0,-1-3-31 16,-1-2-15-16,-2-2-40 0,-1-4 22 15,2-3 81-15,0-2 206 0,4-6 43 0,-1-1 0 16,3-2 0-16,4-6 131 0,2-1 126 0,2-4 68 15,3-1 36-15,0 0-10 0,2-2-28 0,3 0-42 16,3 7-47-16,-1-1-48 0,3 4-29 16,3 3-26-16,-2 1-21 0,4 2-15 0,0 2-20 15,0 5-15-15,1 2-18 0,3 4-11 0,-1 4-7 16,0 2-5-16,0 4 3 0,0 4-6 0,1 3-4 16,0 3-1-16,-1 2-5 0,1 1 3 15,-3 1 1-15,1 0-2 0,-5 1-2 0,-2 0-4 16,-1 2 2-16,-5-3 2 0,-1 3-1 0,-4 0 0 15,-1 0-7-15,-2-1-16 0,-3-1-26 16,0-2-34-16,-2-5-53 0,0-1-72 0,-2-3-149 16,0-2-389-16,-3 1-810 0</inkml:trace>
  <inkml:trace contextRef="#ctx0" brushRef="#br0" timeOffset="1.10578E6">3605 15675 2130 0,'-1'-9'264'16,"0"2"-56"-16,-3-3-67 0,4 6-49 0,0 3-43 15,-3 1-64-15,6 2-42 0,-2 3-8 16,0 0 7-16,3 5 25 0,2 3-78 0,3 2-214 16,0 3-378-16,1 1-813 0</inkml:trace>
  <inkml:trace contextRef="#ctx0" brushRef="#br0" timeOffset="1.1066E6">4166 15880 2015 0,'-8'-6'293'0,"-3"-1"-77"15,-3-3-24-15,7 7-26 0,2 0-32 0,-2 1-32 16,3 0-35-16,0 4-31 0,-2 1-18 15,3 1-8-15,-3 6-7 0,-1 1 0 0,0 6 1 16,0 0 2-16,-3 5 1 0,2 3 0 0,0 5-1 16,0 2-4-16,2 4 1 0,-1-1-2 15,4 4 2-15,0-4 3 0,6-1-4 0,5-2 1 16,1-4-3-16,5-1-4 0,5-3 1 0,0-3 1 16,8-3-1-16,-2-5-3 0,8-2-1 15,1-4-3-15,-1-3 0 0,2-2 6 16,-1-4-3-16,0-4 4 0,-1 0 1 0,0-7-1 0,-2 3 6 15,-1-5 2-15,-5 1 4 0,-4-1 0 0,-5 0 3 16,-4 0 3-16,-3 2 5 16,-3 0 7-16,-3 0 0 0,-1 0 2 0,-2 0-4 0,-2-1-4 15,-2 4 1-15,2 0-3 0,-5 2-1 0,2 2-4 16,-2 1-4-16,2 4-5 0,-1 0-2 0,-2 2 0 16,2 0-6-16,-3 4 3 0,2 1-4 15,-3 2 0-15,-1 2 4 0,3 3-3 0,2-1 3 0,1 3 0 16,1-1-5-16,3 1 0 0,2 2-2 15,3-3 4-15,3 1-5 0,3-1-2 0,4-3-4 16,0-3-3-16,3 2 5 0,2-5-2 0,1-3 4 16,1-1 2-16,-2-4-2 0,3-2 6 0,-2-3 1 15,0-1 5-15,-3-3 0 16,-2-1 3-16,1-2 1 0,-4 0-4 0,-1 1 9 0,-2 0-4 16,-3 1 6-16,-1-1 0 0,-1-1-2 0,-2 0 0 15,2 3-1-15,-3 0 1 0,-1 3 0 16,0 0 3-16,-3 4-2 0,1-1-6 0,0 5 4 15,-1 0-7-15,2 1-3 0,1 1-6 0,-1 0-6 16,-3 5-1-16,0 1 1 0,-1 4 7 0,0 3 0 16,3 4 1-16,0-1 3 0,2 1-5 15,4 0 6-15,5 0-2 0,1-1-1 0,5-1 4 16,0-4-8-16,5 1-3 0,1-5-7 0,2-4-2 16,6-3-7-16,1-3 3 0,2-4 3 0,2-5 3 15,0 0 9-15,1-5 5 0,-3-2 5 0,-1 0 3 16,-3-3-2-16,-2-4 3 0,-3 1-1 15,-3-2 1-15,-2-1 6 0,-5-3 3 0,-2 1 4 16,-2-5-4-16,-1 0 3 0,-5 2-2 0,-2 1 3 16,-1 2 3-16,-2 1-5 0,-2 2 2 0,-2 5-3 15,1 1 1-15,-1 6 3 0,2 3 1 16,-1 3-3-16,3 3-8 0,-2 3-1 0,1 2-9 16,3 1-3-16,-3 1-3 0,2 4-5 0,-5 5 4 15,-2 4 1-15,0 5 2 0,-1 4 5 0,1 3 0 16,1 1 0-16,4 3 0 0,3 0-3 15,-1 4-3-15,1 4-10 0,0 1-32 0,0 1-50 16,1 0-38-16,2-2-35 0,5 0-45 0,7-2-71 16,5-2-284-16,5-1-622 0</inkml:trace>
  <inkml:trace contextRef="#ctx0" brushRef="#br0" timeOffset="1.10832E6">5970 15955 2304 0,'-13'-13'210'0,"-2"-7"-8"0,-3-1-24 15,5 3-28-15,4 9-11 0,-1 1-42 0,5 2-28 16,-3 3-27-16,1 2-23 0,3 5-10 16,-6 4-6-16,0 5 1 0,-4 6 2 0,0 3 1 15,1 5 1-15,-5 4-3 0,5 5 1 0,-4 2-2 16,5 1 2-16,-1 1-1 0,1-1 0 15,2-1-3-15,4 2-1 0,2-3 2 0,6 0-6 16,2-6-2-16,7-6-3 0,2-4-8 16,4-4 0-16,4-4-6 0,6-3-4 0,3-4-2 15,3-4-9-15,8-5-3 0,1-3-7 0,1-7-7 16,0 1 3-16,-5-6 10 0,-2-2 16 0,1-5 13 16,-4-1 14-16,-2-3-3 0,-1-4 5 0,-4-1 3 15,-3-5 0-15,-5-1 6 0,-2-6 1 0,-5-5 5 16,-1-1 1-16,-2 2 6 0,-3 2 4 15,-2 1 2-15,-3 5 14 0,-1 7 1 0,-5 6 7 0,4 7 5 16,-2 7-12-16,1 7-2 0,1 3-14 16,2 3-13-16,0 3-9 0,0-1-9 0,-1 2-6 15,-2 4-1-15,-2 2 3 0,1 8-2 16,-4 7 5-16,-2 5 4 0,0 4-8 0,2 4 8 0,2-1-4 16,0 4-1-16,1 2 4 0,-3 3-2 15,2 0 2-15,2 1-3 0,-2-3 2 0,5-2-8 16,1-4-8-16,0-3-10 0,7-4-18 0,1-6 3 15,5-6-2-15,-1-7 6 0,2-5 16 16,3-2-1-16,1-6 14 0,2-2 1 0,2-8 4 16,1-1 0-16,3-4 1 0,-3-3 6 0,0-1-4 15,3-2 2-15,-3-2 0 0,-1 0-2 16,3-2 4-16,-3 0 1 0,0-4 2 0,-1 5 0 16,0 2 2-16,-2 4-3 0,-1 6-1 0,-4 5 0 15,-3 3-8-15,-1 2 6 0,3 5-5 0,-2 2-2 16,-3 4 5-16,0 6-6 0,2 2 3 0,-2 5 1 15,-3 6-1-15,1 2-1 0,-2 2 0 0,1 2 4 16,-3-1-5-16,5-1 6 0,-1 3-2 16,2-4-4-16,1-1 9 0,2 0-6 0,4-1 1 15,-2-3 3-15,5-2-7 0,1-5 4 0,2-7-3 16,2-2 2-16,-1-3 0 0,2-4 2 0,3-3 2 16,-1-4-4-16,-1-2 8 0,-1-5-7 15,0-3 5-15,-2 0 3 0,-1-2-5 16,-7-2 8-16,0 0-2 0,-5-1 1 0,-4-2 3 0,1-1 0 15,-4 1 1-15,-1-1-4 0,-2 0 10 16,0 3-8-16,-6 1 5 0,4 2 2 0,-5 6-10 16,-1-1 4-16,-1 6-6 0,-1 1 0 15,-1 2-3-15,0 4 0 0,0 2-2 0,-5 4-3 0,4 3 7 16,-4 7-9-16,0 1 2 0,-2 5 2 16,1 2-11-16,0 0 10 0,0 2-2 0,6 0-1 15,-1 1 4-15,4 1-2 0,2-2 1 0,5-1-4 16,2-1 5-16,2-2-5 0,6-3 2 15,0 0 1-15,5-6-6 0,-1 1 5 0,5-6-3 16,3-4 0-16,0-4 4 0,2-3-1 0,-1-1 2 0,4-6-1 16,0 0 2-16,-1-4-2 0,-3-1 0 15,-1-3 5-15,-2-1-8 0,-2 1 7 0,-2-3 0 16,-4-1-1-16,1 0 8 0,-1-1-4 0,-2 2 2 16,-1-2-2-16,-4 3 5 0,-1-1-2 0,1 1 2 15,1 2 7-15,-4 4-9 0,0 2 8 16,-1 4-1-16,-4 4-6 0,4 2 3 0,1 3-10 15,-1 0-3-15,1 2-7 0,0 1 2 16,-2 5-1-16,-5 4-1 0,-2 7 9 0,-1 3-8 16,-1 2 7-16,2 0 0 0,3 1-6 15,-2 0 10-15,2 0-6 0,3 0 0 0,3-1 0 0,0 2-2 16,6-5 0-16,-1-1-1 0,5-2 5 0,1-5-4 16,6 1 3-16,-4-5-1 0,5-2-3 15,1-3 7-15,1-4-5 0,4-3 3 0,3 0 1 16,-3-3-6-16,6-4 3 0,0-4-1 0,-2-2 2 15,-3 0-1-15,-3-4 4 0,2 1 0 0,-9-3-5 16,4-2 9-16,-2-1-7 0,-3-1 4 16,1 1 2-16,-2-2-8 0,-3 0 5 0,0 0-3 15,-2-1 5-15,-2 4-1 0,0 5 4 0,-4 3 0 16,-1 2-4-16,0 4 9 0,-1 2-6 16,0 3 1-16,-1 3 0 0,1 2-7 0,0 0-2 15,0 1-4-15,-1-1-2 0,1 1-1 0,-2 6 2 16,-4 5 1-16,2 6 2 0,-4 4 3 15,-2 1-2-15,1 6 1 0,-1-2 2 0,4 2-5 16,-2-1 4-16,0 0-4 0,0 0 3 0,5-1 1 16,1 0 1-16,1-2 0 0,3-4-6 0,0 2 4 15,5-4-2-15,-3-5 2 0,5-2 3 16,-1 0-7-16,3-4 4 0,0-4-4 0,1-2 2 0,5-5 6 16,-3-2-2-16,7-4 3 0,0 0-6 15,3-4 4-15,-1-2-5 0,1-3 2 0,4-1 5 16,-5 0-7-16,5 0 5 0,-6-5-4 0,5 1 1 15,-4 0 5-15,-1 0-4 0,-3 5 3 0,-1 1-2 16,-7 6-1-16,-2 2-2 0,2 3 2 0,-5 3 2 16,-2 1-5-16,-3 2 2 0,1 0-4 15,3 3-2-15,-3-2 4 0,6 4 1 0,-4 3 1 16,5 2-1-16,-3 5-2 0,-2 0 1 0,3 3 0 16,-4 0 6-16,0 2-6 0,2 0 3 0,-2-3-2 15,4 3-4-15,-5-3 7 0,5 1-3 16,-3-2 3-16,1 1-3 0,-1-3-2 15,2-4-2-15,-1-1 1 0,6-2 3 0,-1-3-2 16,0-1 3-16,1-3-1 0,4-3-3 0,-1-5 6 16,3 0-3-16,3-3 2 0,-4-3 0 0,8 1-4 15,-4-3 3-15,2-2 1 0,-1-1 1 0,2-1 1 16,6 0-1-16,0-2-4 0,1 0-1 16,1-2 5-16,-5 2-3 0,3 1 4 0,0 3 1 15,-4 5-8-15,0-3 6 0,-4 2-5 0,0 5 4 16,-5-2 3-16,-1 5-3 0,-2 5 0 0,-1 2-5 15,-1 5 3-15,-1 3-2 0,-3 2 2 16,1 6 2-16,-1 2-3 0,-5 0 2 0,2-1-3 16,-2 3 3-16,-1-1 3 0,0 0-2 0,0 1 0 15,2 0-4-15,4-1 1 0,-3-4 0 0,3 0 4 16,2-4 1-16,0-2-6 0,3-3 1 0,-1-2-2 16,2-2-3-16,3-6-2 0,0 1-6 0,0-3-9 15,4-2-17-15,-3-2-13 0,-2-2-24 16,-1-5-35-16,-2 0-56 0,-3-4-137 0,-4-2-588 15,0-4-770-15</inkml:trace>
  <inkml:trace contextRef="#ctx0" brushRef="#br0" timeOffset="1.10848E6">8294 15304 1001 0,'-17'0'54'0,"-4"0"-58"0,-3 4-35 15,6 4-110-15,2 1-269 0,4 0-26 0</inkml:trace>
  <inkml:trace contextRef="#ctx0" brushRef="#br0" timeOffset="1.10913E6">4164 17401 2691 0,'-1'-7'112'0,"0"0"8"0,0 1-12 15,1 5-19-15,0 2-25 0,0 0-33 0,-2 4-17 16,1 3 1-16,0 6 13 0,-2 11 8 16,-1 6 3-16,-2 3-12 0,0 2-8 0,0 1-5 15,1 1-8-15,-3 5 6 0,-1 1-11 0,-1 0-2 16,1 3 3-16,-2-6-6 0,3-6 7 0,1-2-3 16,2-11-4-16,0-3 4 0,1-5-3 0,2-4 6 15,2-7-4-15,0-2 14 0,0-1 13 0,2-4-4 16,2-5 10-16,1-9-16 0,3-7-10 0,2-8 3 15,3-4-2-15,2-6-1 0,1-6 0 16,1-4 3-16,3-4-10 0,0 0 14 0,1-1-3 16,-1 0-6-16,3 1 12 0,-3 1-12 15,1 5 3-15,1 6 5 0,0 6 1 0,0 9 5 16,-1 5 4-16,-5 6 3 0,2 3-3 0,-6 4-2 16,-1 5-7-16,-2 1-10 0,2 10-2 0,-1 2-2 15,3 4 1-15,0 6 5 0,1 0-4 16,1 5 0-16,-1 5-5 0,1 3-1 15,0 4 7-15,0 3 1 0,-1 2 1 0,-1 2-6 0,3 5-2 16,-3 0-5-16,0-1 4 0,3 0-6 16,-1-4-14-16,0-2-17 0,1-5-27 0,-2-4-26 15,0-4-34-15,-4-2-53 0,0-3-92 0,-5-4-165 16,1-4-483-16,-6-5-650 0</inkml:trace>
  <inkml:trace contextRef="#ctx0" brushRef="#br0" timeOffset="1.10934E6">4171 17541 2127 0,'0'-1'294'16,"0"-2"-150"-16,0-1-44 0,7-2-6 16,2 2-14-16,6 1-7 0,5 2-7 0,8-3-30 15,6 1-14-15,6-1-3 0,6 1-12 0,1 1 3 16,5 1-5-16,1-3-11 0,0 1-15 15,1-1-36-15,3 0-84 0,3-2-133 16,-1 1-220-16,1-2-414 0,1-1-267 0</inkml:trace>
  <inkml:trace contextRef="#ctx0" brushRef="#br0" timeOffset="1.10974E6">5469 17249 1049 0,'-5'-7'763'0,"-1"-2"-314"0,0-1-143 0,-1 0-72 16,1 3-52-16,-2 0-42 0,-1 0-38 0,-1 1-20 15,0 1-15-15,1 2-8 0,0 0-10 0,-2 0-11 16,3 3-5-16,-2 1-10 0,-3 4-5 16,0 1 2-16,-4 1-3 0,3 7-4 0,-6 0 0 15,0 4 3-15,-6 6 8 0,2-2-2 0,0 3-3 16,1 0-6-16,4 0 0 0,2 3-6 0,2-2 5 16,7 5-3-16,2-5-14 15,6 0 9-15,4-2-3 0,5-2 2 0,8-1 5 16,6-3 0-16,6-1 0 0,7 1-5 0,4-8 8 15,1 0-7-15,3-7 3 0,1-1 6 0,1-4-6 16,-2 0 2-16,-2-4-4 0,-3-4 1 0,0 3-1 16,-7-4 1-16,-2 1 1 0,-2 4-6 0,-7-5 7 15,-3 4-6-15,-5 0 6 0,-2 1 6 16,-8 4-13-16,0 0 13 0,-1 1-5 0,-2 0-3 16,-2 0 9-16,2 1-3 0,-1 0-3 0,1 0-4 15,-2 0-2-15,2 1-4 0,-1-2 1 0,0 2 3 16,1 0-5-16,0 0 5 0,0 1-7 15,0-4-2-15,0 1 8 0,0 0-8 0,0 1 4 0,0 0-7 16,-1 0-8-16,1 2-12 0,-2 0-20 16,-2 3-21-16,1-2-49 0,1-1-70 15,-2 3-178-15,-2 0-799 0,1-5-574 0</inkml:trace>
  <inkml:trace contextRef="#ctx0" brushRef="#br0" timeOffset="1.11223E6">6210 17456 627 0,'-5'-5'810'0,"3"-4"-332"15,-3-2-112-15,2 3-79 0,2 2-55 16,0 1-46-16,0 1-43 0,0 2-30 0,1 0-31 15,-2 3-22-15,2 0-26 0,0-2-15 16,0 2-17-16,0 1-5 0,2 1 6 0,-1 3-8 16,1 2 12-16,2 4 1 0,0 0 2 0,1 5 8 15,2-1 2-15,-1 5 1 0,0 0-3 0,2 0 2 16,-4 2-5-16,3-1-2 0,-4 1 2 0,3 1-9 16,-4 1 0-16,2-1-1 0,1-1-4 15,0-1 6-15,-1-4-2 0,-3-1 0 0,1 0-2 16,1-4 1-16,0-1-5 0,-1-2 0 0,-1-2 4 15,0 4-14-15,0 1-4 0,3-3-26 0,-3-1-32 16,1-5-28-16,-2-2-74 0,0-1-82 16,0-1-116-16,0-1-344 0,-1-2-839 0</inkml:trace>
  <inkml:trace contextRef="#ctx0" brushRef="#br0" timeOffset="1.11249E6">6171 17408 1011 0,'-2'-10'556'0,"1"-3"-101"16,-1-4-130-16,5 3-69 0,1 2-57 0,2 0-52 15,1 1-39-15,2 0-31 0,1 0-31 16,5 0-7-16,2 0-13 0,2-1-3 0,6 4-3 16,-2 1-5-16,-1 1-4 0,-1 4-8 0,4-2 2 15,0 1-5-15,-4 1 1 0,3 2 2 16,-3 1-6-16,0 2 4 0,-5-1-5 0,2 1-1 15,-5 0-14-15,-3 2-31 0,1-1-46 16,-3 0-72-16,-1 0-77 0,-5 2-119 0,0 0-198 16,-4-1-327-16,-2 2-32 0</inkml:trace>
  <inkml:trace contextRef="#ctx0" brushRef="#br0" timeOffset="1.11269E6">6135 17642 960 0,'3'-1'433'0,"-3"1"-101"0,2 0-59 16,-1 0 0-16,1 1-49 0,1-2-52 15,4 1-47-15,3-4-32 0,6 1-23 0,7-2-28 16,4-2-12-16,3 2-14 0,4-1-7 0,0-1 3 16,5 0-6-16,-1 2-1 0,1 1-33 0,2 1-64 15,-1-2-99-15,-2-1-160 0,0 1-374 0,2 1-800 16</inkml:trace>
  <inkml:trace contextRef="#ctx0" brushRef="#br0" timeOffset="1.11314E6">7075 17286 1868 0,'3'-5'353'0,"-2"-2"-82"0,4-4-53 15,-3 3-31-15,-1 2-23 0,-1 2-32 0,0 1-33 16,0 4-32-16,0-1-28 0,0 2-9 0,0-2-21 16,-1 2 0-16,-1 3 6 0,-4 5-2 15,-5 6 17-15,0 4 3 0,-6 2 3 0,-4 4-3 0,1 1-7 16,0 1-4-16,1 2-11 0,0 4 1 16,4-1-5-16,-3 2-3 0,6 0 4 0,1 5-13 15,2-5 5-15,8 1-4 0,2-7 2 0,9-5 5 16,0-2-3-16,6-7 2 0,1 0-7 15,6-7 11-15,1-1-5 0,5-5 10 0,1-4 4 16,0-1-9-16,1-5 5 0,0-1-6 0,0-5 4 16,-2-2 3-16,-3-3-1 0,2-3-2 0,-5 1-2 15,0-1-5-15,-5 0 2 0,0-1 3 16,-5 5 3-16,2 2-2 0,-6 0 2 0,-5 7-6 16,3-3 0-16,-5 3 11 0,-1 3-6 0,0 1 1 15,-1 4-5-15,0 1-7 0,0 0 0 16,-1 0-2-16,1 0 4 0,-1 2-10 0,1 3 5 15,0 0-4-15,0 3 2 0,0 2 10 16,0 1-7-16,0 6 4 0,0 1-5 0,0 0 0 16,1 2 1-16,0 1 2 0,4 2 2 0,-4 2-18 0,0 1-20 15,0 1-33-15,0-4-47 0,-1 2-47 16,1-1-75-16,4-4-117 0,-2-2-248 0,0-5-454 16,4-3-89-16</inkml:trace>
  <inkml:trace contextRef="#ctx0" brushRef="#br0" timeOffset="1.11373E6">7566 17392 2002 0,'1'-11'384'0,"4"-2"-89"0,-1-3-94 16,4 6-41-16,0 4-36 0,-3 1-44 0,3 4-28 15,0 2-20-15,3 5-14 0,0 2 4 0,0 2 0 16,1 4 2-16,3 2 3 0,-5 3-6 15,1 2-4-15,-1 3-7 0,-1 2 0 0,-3 0-5 16,2 0 1-16,-5 2 1 0,2 2-5 0,-5-2 2 16,-1 2-4-16,-4 0 3 0,3 0 0 0,-5-2-6 15,5-4-3-15,-3-5-14 0,0-5-6 16,3-3-3-16,-4-5 3 0,4-1 2 0,2-2-1 16,-1-1 1-16,-1-2-8 0,1-4-10 0,-3-2-10 15,2-1-14-15,-1-3 0 0,-3 1 5 0,5-4 8 16,1 1 11-16,1-6 5 0,6-1 8 0,1 1 2 15,2-2 8-15,4 2 5 0,3-2 6 16,3 1 10-16,0 3 4 0,2-2 6 0,-1 4 5 16,0 1 5-16,-2-4 9 0,1 1 11 15,-5 2 7-15,3-1 7 0,0 3 4 0,-3-2-2 16,3-1 3-16,-7 0-1 0,-1 0-4 0,1 1 1 16,-2-1-3-16,0 1-5 0,-2-2 0 15,-2-2-6-15,1 1 4 0,-3-1-5 0,0 2-3 0,2 0-6 16,-4-2-5-16,0 0 6 0,-1 2-1 15,-1 3 6-15,-1 2-5 0,1 2-6 0,-3 0 0 16,2 0-2-16,2 3 1 0,-2 3-5 0,2 1-2 16,-1 2-7-16,1 2-10 0,0-4 4 0,0 2-5 15,0 3-5-15,1 3 2 0,-1 3-4 16,1 5 3-16,0 3 4 0,2 4 2 0,2 6 4 16,-2 1-5-16,2 2-3 0,-2 0 0 15,0 3 0-15,2 2 0 0,-3 1 0 0,0 4 0 0,-2-1 0 16,0 3-2-16,0-3-4 0,0 4 5 15,-2-2-1-15,-3-2-12 0,2-1-22 16,0-3-33-16,1-1-35 0,-2-2-52 0,1-2-113 0,2-1-324 16,0-4-1132-16</inkml:trace>
  <inkml:trace contextRef="#ctx0" brushRef="#br0" timeOffset="1.12083E6">3974 18152 1 0,'0'0'0'0,"-1"0"0"0,-1-3 0 0,2 2 0 16,-1 0 0-16,1-1 0 0,-1 2 0 0,1-2 4 15,0 0 165-15,0-1 13 0,-2 3-5 0,2-1-15 16,0 1-24-16,-1 0-21 0,1-2-18 0,0 2-11 15,1 0-7-15,-1 0-12 0,0 0-6 16,0 0-11-16,2 0-4 0,-2 0-2 0,0-1 1 16,0 2 0-16,0-1-1 0,0 2 0 0,0-2-7 15,0 0-1-15,0 1-1 0,0-2-7 0,0 2-3 16,0-1-11-16,0 0-8 0,0 0 0 0,1-1-4 16,-1 2 3-16,0-1-4 0,0 0 0 15,1 0 2-15,-1 0 8 0,2 2 9 0,0-1 6 16,0 0 2-16,2 0-4 0,0-1 2 0,1 2 1 15,0-2 5-15,-1 1-1 0,2 0 3 0,0 1-4 16,3 2-5-16,-1-3 1 0,2 1-7 16,-1-2-3-16,2 3-2 0,1-2-6 0,-2 0-1 15,2 0 4-15,-2-1 4 0,4 3 2 16,-3-2 3-16,0 1-4 0,3-1-3 0,-3-1 4 16,3 2 1-16,1-2-3 0,-4 1 0 0,3 0-8 15,-3-2-2-15,2 2 3 0,-1-2 5 16,-1 2 0-16,4-1 3 0,-3 0-3 0,2 1-2 15,1-3 0-15,0 1 1 0,0-1 2 0,2 2-1 16,1-1-2-16,0-1-6 0,0 1 0 0,-2-3 1 16,3 3 5-16,-3 0 2 0,4 0-2 0,-2-1-3 15,4 0-1-15,-1 1 1 0,1-4-1 16,-1 4-1-16,2 1-3 0,-2-2-3 0,3 0 3 16,-2 0 5-16,2-1 3 0,-3 3-2 0,0 0 1 15,0 0-5-15,0 0-2 0,-2 0 5 16,5-3-1-16,-2 3 0 0,-1 0-3 15,2-1-6-15,-2 2 2 0,-1-2-1 0,1 1 4 16,-1 0 6-16,-1 0-4 0,2 0-3 0,0 0-1 16,-2 0 3-16,2-3-4 0,1 2 5 0,4 1-3 15,-3-1-6-15,2 1 5 0,-2 0-2 0,1-1 4 16,-1 2 0-16,0-1-1 0,1 1-3 0,-2-1-1 16,3-1 2-16,-2 0 0 0,1 1 4 0,0 1-2 15,1-2-3-15,1 2 2 0,-2-2-1 0,0-3 4 16,2 6 4-16,-2-4-4 0,3 2-2 0,-5 0-3 15,7-2-2-15,-5 0 3 0,4 1 2 16,1 1-1-16,-4-2-3 0,3 4 1 0,0-2-1 16,-4 0 7-16,6 1-2 0,0-1 1 15,0 2-4-15,1-1-5 0,-2-1 6 0,0 1 1 16,-1-1 1-16,2 4 3 0,0-4-5 0,-2 2 2 16,2-1-4-16,0-2 4 15,-1 4 2-15,1-3-2 0,-1 1 0 0,-5 0-3 0,5-1-1 0,1 0 3 16,1-1 1-16,0 2 2 0,1-1-4 15,2 2 0-15,-5-2-2 0,3-2 2 16,0 2 4-16,-1-1-1 0,0 1-3 0,2 1-2 0,-3-2-1 16,2 0 1-16,-3-1 6 0,1 1-3 15,0 1-1-15,-2 1 1 0,3-1-2 0,-1 0 5 16,1 2 3-16,-2-2-1 0,0 0 0 0,-1 1-3 16,1-4-5-16,0 3 0 0,0-1 2 0,-3 1 4 15,2 1-4-15,1 2 2 0,-3-3-3 0,0-1-2 16,2 1 7-16,-3-2-1 0,4 2 3 0,0 0-1 15,3-2-4-15,3 1 1 0,0-4-1 16,-2 4 3-16,3-1-1 0,-2 2 6 0,3-1-8 16,-3-3 0-16,4 2 5 0,0-2-10 0,-2 3 10 15,1 1-5-15,-2-3-4 0,2-1 3 0,0 2 1 16,0 0 4-16,0 0-3 0,-2 0 2 16,0 0-5-16,-1-2-1 0,2 2 8 0,1-2-6 15,1 1 9-15,-1 2-8 0,-3-2-3 0,-3 2 4 16,0-3-3-16,-1 2 6 0,-2 1-2 15,-4-2 1-15,-3 2-2 0,0-1-3 0,-3 0 6 16,-1-3-5-16,-4 3 4 0,-3 2 0 0,-2 0-6 16,-4 0 12-16,2-2-6 0,-5 1 5 0,-1 2 1 15,0 1 2-15,-1-1-6 0,2-2-5 16,-2 1 5-16,1 0-9 0,0 0 8 0,-1 1 1 16,1-1-9-16,0-1 0 0,0 1 2 0,0-2 3 15,0 4 2-15,0-2-1 0,0 0-4 0,0 0-2 16,0-2 0-16,-4 4 1 0,4-4-11 0,0 2-28 15,0-1-56-15,-1 1-92 0,0-1-201 0,0 0-758 16,-2-4-528-16</inkml:trace>
  <inkml:trace contextRef="#ctx0" brushRef="#br0" timeOffset="1.24199E6">12618 8065 1 0,'-1'0'0'16,"-2"-1"0"-16,1-1 352 0,-2 1 23 0,2-1-40 16,2 1-29-16,-1 1-45 0,-1 0-44 0,2 0-44 15,0 0-43-15,0 0-26 0,0 0-20 16,2 0-13-16,-2 1-12 0,1-1-13 0,-1 0-7 16,0 0-2-16,0 2-3 0,0-2 0 15,0 0-2-15,0 0-1 0,0 0-1 0,0 1 2 0,0-1-2 16,0 0-2-16,1 0 0 0,-1-1-5 15,0 1 2-15,1 1-2 0,-1-1-2 0,0 0-6 16,0 0-7-16,1 0-4 0,-1 0-3 0,3 1 9 16,-1 0 9-16,2 2 7 0,1 1 8 0,2 1-1 15,2-1 2-15,2 1 0 0,5-2 0 16,-3 1-2-16,4-1-7 0,2-1-6 16,0 2-4-16,4-3 0 0,-1 1-2 0,1 0-1 15,0-1 0-15,1 0-4 0,-2-1 0 0,0 0 3 0,-1-1 1 16,-1 0-2-16,-1 1-6 0,-3 0 0 15,-2 0-4-15,-3 0 3 0,-1 0-2 0,0 1 0 16,-6 0 1-16,1-1-5 0,-4 1 5 0,0-1 1 16,0 0 2-16,-1 1 3 0,-1-1-3 15,1 1 1-15,0-1-3 0,0 0 4 0,-1 2 0 16,1-2 0-16,0 0-1 0,0-2-6 0,0 2 2 16,0 0-1-16,0 0 1 0,0 2 2 0,0-2-3 15,0 0-2-15,0 0-1 0,0-2 0 0,0 2 1 16,0 0 1-16,-1 0 0 0,1 0-3 15,0 0 0-15,0 0 0 0,0-1-4 0,0 2-2 0,0-2-17 16,0 1-12-16,1 0-25 0,0 1-31 16,3 1-38-16,1-1-71 0,5 0-105 15,0 0-287-15,0-1-649 0</inkml:trace>
  <inkml:trace contextRef="#ctx0" brushRef="#br0" timeOffset="1.2424E6">13402 8069 1144 0,'0'0'520'0,"-1"1"-160"0,1-1-155 16,0 1-38-16,1-1-10 0,-1 0-15 16,2 0-31-16,-2 0-31 0,1 1-28 0,1-1-19 15,-1 0-2-15,0 0 0 0,0 0 1 0,4 0 6 16,0 2-4-16,0-2-2 0,0 1-2 15,2 0-5-15,-2-1-3 0,4 1-4 0,0 1 2 16,1-1-4-16,0 0-3 0,0-1 0 0,0 0-7 16,3 0 2-16,0 0 1 0,2 0 0 0,0 1 1 15,1-2-2-15,-1 0-2 16,5-2-1-16,-2 1 1 0,3-1-2 0,-2 0 1 0,0 0-2 16,0 1-2-16,0 0 1 0,-6-1 1 15,1 1 1-15,1 1 0 0,-6-1-2 0,-2 1-1 0,0 1-1 16,0-2 1-16,-5 0 2 0,0 2 1 0,0 0 0 15,1 0-2-15,-3 0 3 0,0 0-1 16,0 0 3-16,-3 2 1 0,3-2-2 0,0 0 0 16,0 0-4-16,0-2 2 0,0 2-3 0,-2 0 0 15,2 0 0-15,0 0-7 16,0 0 0-16,0 0-10 0,0-1-24 0,2 2-27 0,-2-2-63 16,4 1-106-16,-2 1-283 0,6-2-956 0</inkml:trace>
  <inkml:trace contextRef="#ctx0" brushRef="#br0" timeOffset="1.24324E6">13991 7877 1 0,'0'0'435'16,"-1"-3"-18"-16,1 3-33 0,-1-3-43 0,1 2-27 15,0-2-39-15,-1 1-63 0,1-2-36 16,0 1-37-16,0-1-27 0,0 0-14 0,-1 0-8 16,1 1-11-16,-1-2-2 0,1-1-10 0,-1-1-6 15,-1 0-5-15,0-3-6 0,1 1-4 0,1 0-7 16,-1-2-2-16,1-1-6 0,0-1-4 16,0 2 1-16,1-5-4 0,0-2-1 0,1 1-1 15,1 0-4-15,-1 0-2 0,-2-5-2 0,2 1-6 16,1-2 0-16,0 0 2 0,0 3 0 15,-3 3 0-15,0 1 5 0,0 1-5 0,0 4 2 0,0-1 0 16,-1 2-5-16,-2 3 2 0,-1-2-2 0,2 2-1 16,1 1 2-16,0 0-1 0,-1 1-4 15,-2 1 2-15,2 0-2 0,1 0-1 0,0 1 0 16,-2-1 0-16,2 1-4 0,-1 0 5 0,0 1-1 16,2 1-3-16,-1 0 3 0,0-1-3 15,1 1 0-15,0 0 3 0,-2 1-2 0,4 0-3 16,-2-1 1-16,0 1-2 0,0 0-4 15,-2 1-2-15,2-1-6 0,0 0-7 0,0 1-5 0,-2-3-11 16,1 2-13-16,1 0-15 0,0 0-22 16,0 0-31-16,1-1-38 0,-2-1-61 15,2 0-95-15,-1-1-269 0,4-2-578 0</inkml:trace>
  <inkml:trace contextRef="#ctx0" brushRef="#br0" timeOffset="1.24363E6">14032 6785 1116 0,'-2'-12'488'0,"1"-4"-41"16,-2-3-161-16,1 4-66 0,2 0-40 0,2 2-26 16,-1 0-23-16,-1 1-25 0,2 1-25 0,-1 0-16 15,-1 1-15-15,2 0-13 0,0-1-2 16,-1 2-7-16,2 0-2 0,-2-2-1 0,0 2-5 15,1-2 1-15,2 4-1 0,-3-1-1 16,1-2-1-16,-2 2-1 0,1 0-2 0,-1-3-6 16,1 2 1-16,-1-2-3 0,1 1-2 0,-1-1 1 15,2 1-3-15,-2 1-1 0,3-1 1 0,-2 0 1 16,-1 1-1-16,2 0 0 0,-2 1-2 0,0-3-2 16,0 3 3-16,0-3 0 0,0 3 2 15,0 0 1-15,0-3-3 0,0 4-2 0,0-3 0 16,0 2 0-16,0 0 0 0,0-1 0 15,0 1 0-15,0 0-4 0,0-1 2 0,0 2-1 16,0 0-2-16,0 0 2 0,0-1-10 0,0 1-5 0,0 0-10 16,0 0-15-16,0 0-16 0,0 0-25 0,0-2-33 15,1 1-48-15,1 0-82 0,4-3-187 16,-3 3-507-16,5-4-567 0</inkml:trace>
  <inkml:trace contextRef="#ctx0" brushRef="#br0" timeOffset="1.24393E6">14134 5829 730 0,'-1'-8'410'16,"-1"-5"-67"-16,2-1-74 0,0 1-77 15,1 3-40-15,1-2-12 0,2 1-16 0,-1-2-21 16,-2 3-13-16,2 0-9 0,0 0-9 0,-1 2-13 15,0-3-10-15,2 3-6 0,-1-3-7 0,-2 4-4 16,0 0-7-16,0 0-7 0,-1-1-5 0,1-1-1 16,0 0-8-16,1 0 2 0,0 1-2 0,-1-2-5 15,0-1 3-15,0 1-5 0,0 2-1 16,1-2-5-16,2 3-6 0,-1-2-11 16,0 0-17-16,2 1-35 0,-3 2-35 0,-1 1-63 15,2 0-70-15,1 0-129 0,-1 2-213 0,-2-1-166 16,2 2 177-16</inkml:trace>
  <inkml:trace contextRef="#ctx0" brushRef="#br0" timeOffset="1.24425E6">14112 5013 1 0,'-1'-11'0'0,"0"-4"425"0,-1-4-12 16,1 0-99-16,-1 5-51 0,2-1-56 0,0 0-64 15,2 5-37-15,0 0-46 0,-1-2-35 16,0 2-2-16,0-1-9 0,2 1-2 0,0 0 7 15,-2 4-2-15,1 0-6 0,-2 0-7 0,1 1-9 16,0 1-5-16,0 1-12 0,3 1-15 0,-3-1-24 16,1 0-39-16,0 1-69 0,4-2-93 0,-2 1-192 15,3 0-145-15,2 1 262 0</inkml:trace>
  <inkml:trace contextRef="#ctx0" brushRef="#br0" timeOffset="1.24454E6">14192 4592 332 0,'-1'-10'350'16,"0"-5"3"-16,1-4-65 0,0 1-5 0,1 2-26 16,0-1-49-16,-1 0-43 0,0-1-63 0,1 1-11 15,0 1-6-15,0 1-11 0,3 1-8 0,-3 1-11 16,1-1 0-16,-2-2-4 0,0 4-1 15,1-1-4-15,-1 3-11 0,0 2-8 0,0 0-8 16,1 2-8-16,-1 1-2 0,0 1-3 0,-1-2 1 16,1 3 0-16,-1 0 0 0,1-1-2 0,-1 2 0 15,0-1-1-15,0 2-3 0,1 1 4 16,-2 0-8-16,2-1-9 0,-2 2-16 0,2-1-37 16,0 1-19-16,0 3-59 0,-1 2-150 0,1 5-302 15,0 4-927-15</inkml:trace>
  <inkml:trace contextRef="#ctx0" brushRef="#br0" timeOffset="1.24565E6">14823 4061 1 0,'0'-1'0'0,"0"-4"0"0,0 2 0 0,-1-3 18 16,1 3 318-16,0 0-20 0,0 1-25 15,0 1-27-15,0-2-44 0,0 1-19 0,-1 0-15 0,1-1-27 16,0 2-9-16,-1-1-24 0,1 2-24 0,1-1-15 15,-1 1-15-15,0 1-13 0,0-1-15 16,0 2-6-16,0-2-13 0,0 1-7 0,0-1-5 16,0 0-5-16,0 2-1 0,0-2 0 0,0 0-1 15,1-2-2-15,-1 2-2 0,0 0-1 16,0 2-2-16,0-2-1 0,1 0-2 0,3 1 2 16,0 0 6-16,3 2 2 0,0-2 8 0,6 2 9 15,2-1 3-15,3-2 7 0,4 1 0 0,1-1-1 16,6 0-5-16,2-1-1 0,5-1-5 0,-3 1-2 15,4-2-2-15,-3 0-5 0,3 1 1 16,-2-3-3-16,1 2 1 0,-3 1-4 0,0 0-1 16,-2-1 0-16,-2 2-2 0,-2 1 3 0,-3-1-2 15,-5 1-1-15,0-1 2 0,-5 0-6 16,2 1 7-16,-3-1 0 0,-3 1 1 0,-2-3 3 16,-5 3-2-16,2-1 4 0,-4 1 6 0,-1 1 4 15,-1-1 2-15,1 0-1 0,0 0 0 0,0 0-6 16,0 0 3-16,0 0 1 0,0 0-3 15,-3-1 0-15,3 1-5 0,0 0-6 0,0 0-2 0,3 1 0 16,-3-2-5-16,0 1-4 0,0 0-3 16,1-1-11-16,0 1-1 0,1 0-4 0,7 0-20 15,0 1-30-15,4-1-54 0,7 1-70 0,1 0-97 16,2 2-177-16,5-1-358 0,3 0-506 16</inkml:trace>
  <inkml:trace contextRef="#ctx0" brushRef="#br0" timeOffset="1.24602E6">16641 3932 774 0,'6'-3'488'16,"-3"0"-60"-16,0-2-109 0,2 2-57 0,-2-1-50 16,-2 1-54-16,3 1-45 0,-2 0-32 15,0 1-25-15,0-2-23 0,5 1-13 0,-1 0-9 16,1 1-2-16,2-1-2 0,4 1-1 15,5 1 4-15,1-2-2 0,4 2-1 0,2 2 0 0,3-1-1 16,4-1 0-16,-1 2 3 0,4 0 1 16,-2-2 2-16,5 1-2 0,1-1 0 0,4 0-3 15,-3 0-2-15,2-1 3 0,4 0-1 0,-4 0 1 16,1-1 0-16,3 2 1 0,-3 0 0 0,-3 0-2 16,-5-1 0-16,0-1-1 0,-7 2-2 15,0-1 2-15,0 1 0 0,-6 0-1 0,-1-1-2 16,-2 1 0-16,-6-1-2 0,2 2 0 0,-5-1 0 15,-3 0 2-15,-1 0 0 0,2 0-1 16,-3 0-3-16,-1 1-1 0,-1-1 2 16,0 1-2-16,1-1 3 0,0 2 0 0,3-2-2 0,-1 1 3 15,1 1-1-15,2-1-4 0,1 1-20 16,0 1-52-16,1 0-80 0,4 1-120 0,1-2-210 16,3 2-389-16,2-2-425 0</inkml:trace>
  <inkml:trace contextRef="#ctx0" brushRef="#br0" timeOffset="1.24643E6">18646 3887 345 0,'6'-2'509'16,"0"-3"-77"-16,0 3-32 0,-1-1-47 0,-2 1-65 16,-1 1-88-16,-1 0-78 0,0-1-46 15,2 2-30-15,-2 0-18 0,0 0-9 0,0 0-3 16,2 0-7-16,3-1-2 0,-1 1 1 0,3 0 0 15,4 0 3-15,1 1 3 0,2-1 1 0,4 0 3 16,2 2 0-16,4-2-1 0,4 0 1 16,3 0-1-16,6-2-1 0,0 2-4 0,3 0-3 15,2 0-2-15,2 0 2 0,3 0 2 16,3 0-5-16,2-1-3 0,0 1-2 16,-1 0-1-16,1 0 2 0,0 0 2 0,-1 0-1 15,1 0 0-15,-5 0 0 0,1 0 0 0,-7-1 0 0,-3 1 2 16,-1-3-1-16,-6 3-1 0,-6-1-1 0,-5 1-1 15,-6 0 4-15,-3-1 6 0,-4 0 5 16,-4-1 7-16,-2 0 7 0,-2 2 0 0,0 0 1 0,0 0-2 16,-1 0-6-16,1 0-4 0,0 0-4 15,0 0-4-15,0 0-2 0,0 0-4 0,0 0-4 16,0 0-1-16,0 0-4 0,0 0-3 0,0 0-6 16,0 0-9-16,1 2-2 0,4 0-5 0,0 0-39 15,5 1-66-15,4 2-125 0,1-1-255 16,6 1-476-16,-1 1-307 0</inkml:trace>
  <inkml:trace contextRef="#ctx0" brushRef="#br0" timeOffset="1.24682E6">21022 3837 1469 0,'2'-1'199'0,"1"0"-68"0,1-2-30 15,-2 2 25-15,2 0 26 0,-1 0-11 0,0 1-55 16,3-2-58-16,-1 1-26 0,3 2-7 0,2-1 5 16,2 2 5-16,4-1 5 0,4 0 4 15,4-1 1-15,1 1 5 0,5 2 0 0,3-3 1 16,3 1 4-16,3 0 0 0,5 0-1 0,2 0-3 16,4 2 1-16,2-1-4 0,4 2 1 0,2-1-1 15,1-1-3-15,2 2 0 0,-2 0 0 16,-3-2 1-16,0 1 3 0,-4-2 0 0,-4 0 0 15,-5-1-1-15,-4 0-1 0,-6 0 1 0,-3 0 4 16,-5-1 3-16,-3-2 3 0,-8 3 9 0,-5-1 9 16,-3-1 8-16,-1 0 7 0,-5 0-2 15,1 1-11-15,-1 0-12 0,-1-2-11 0,1 2-11 16,-1-1-1-16,-1 1-4 0,2-2-4 16,-2 2 0-16,0 0-5 0,1 0 0 0,0 0-2 15,1-1-3-15,0 1-8 0,-2 1-10 16,2 0-14-16,-1 0-16 0,-1 1-31 0,-3 1-89 0,2 1-179 15,-5 3-555-15,4-1-693 0</inkml:trace>
  <inkml:trace contextRef="#ctx0" brushRef="#br0" timeOffset="1.24765E6">23480 3837 294 0,'-3'-5'501'0,"-3"2"-70"0,2-3-44 16,-2 1-89-16,5 3-72 0,-1-2-37 0,-3 1-38 15,3 0-24-15,2 2-22 0,-1 0-19 0,1 1-17 16,1-1-12-16,-1 2-18 0,0-1-10 16,0 0-7-16,0 0-6 0,0 1 2 0,0-1-2 15,0 0-2-15,2 0-2 0,-2 0-6 0,4 0-6 16,-2 1 3-16,1-1 6 0,5 0 1 0,8 0 4 15,5-1 0-15,5-1-6 0,12 0 2 16,4 0 0-16,6-1-2 0,4 0 3 16,0 0-1-16,6-2-1 0,1 2-1 0,0 0 1 15,0-1-5-15,1 1 0 0,-2-1 0 16,-5 2-7-16,-3 2 7 0,-8-4 1 0,-6 3-2 0,-6-1 5 0,-7 1-4 16,-6 0 1-16,-5 0 3 0,-5 0 9 15,-3 1 4-15,-4-2 8 0,0 2 4 0,0 0-5 16,-1 0 4-16,1 0-4 0,-1 0-2 0,1 2 0 15,0-2-6-15,-2 0-3 0,2 0 0 0,0-2 0 16,0 2-4-16,0 0-3 0,0 0-6 16,0-1-7-16,0 1 2 0,0-1 0 15,0 1-3-15,2 0-2 0,-2 0-17 0,1 0-29 0,0 0-32 16,2 0-41-16,4 1-55 0,5 0-78 0,4 2-152 16,5 0-455-16,4 2-686 0</inkml:trace>
  <inkml:trace contextRef="#ctx0" brushRef="#br0" timeOffset="1.24803E6">25408 3832 1434 0,'2'0'317'0,"2"0"-62"15,2-1-46-15,2-1-1 0,1-1-52 16,1 1-39-16,1-1-41 0,2 1-31 0,5 1-15 15,1-1-10-15,5 0-4 0,1 2-2 0,4 0-6 16,2 0 3-16,2 2 2 0,0-1-1 16,-1-1 2-16,-1 1-5 0,-3 0-2 0,-2 1 0 15,-1 0 3-15,-1-1 1 0,3 0 0 0,-3 0-2 16,3 0-6-16,-3 1 2 0,-3-1 1 0,0-1 1 16,0 0 2-16,-3 0-7 0,0-1 1 15,-4 1 0-15,1-2-3 0,-1 2 7 0,1-1-2 16,-4 1 1-16,2 0 0 0,-4-1-1 0,1 1 1 15,-2-1-1-15,0 0 3 0,-1 1-2 0,-2-2-1 16,0 2-1-16,0 0-1 0,1 0-1 16,-1 0 0-16,0 0-1 0,0 0-4 0,0 0 3 15,-1 0 0-15,0 0-1 0,3-1 0 0,-1 2-15 16,0 1-31-16,4-1-57 0,1 2-86 16,0 0-119-16,4-1-213 0,2 3-361 0,4-1-168 15</inkml:trace>
  <inkml:trace contextRef="#ctx0" brushRef="#br0" timeOffset="1.24836E6">26962 3932 780 0,'5'2'394'0,"-3"-4"-48"16,2 1 9-16,-1-3-54 0,-2 3-73 0,0 1-58 15,2-1-62-15,0 1-37 0,1-1-27 16,5 0-10-16,-1-1-7 0,5 2-3 0,4 0-4 15,4 0-3-15,1 2 0 0,4-1-3 0,1 0-2 16,4 1-3-16,2 3-1 0,-2-2 0 0,-1 0 0 16,0-2-1-16,1 0 1 0,-1 0-1 15,1 1-1-15,0 0 0 0,0-1 1 16,-2 1-2-16,-1-1 1 0,1 0 0 0,-9 1-5 0,2 1 2 16,-3-2 0-16,-4-1-1 0,0 0 5 15,-6 0-4-15,-4 0-1 0,-1-1 0 0,-2 1-1 16,-2 0-11-16,0-3-18 0,0 3-32 0,0 0-52 15,0 0-62-15,0 0-64 0,0 0-48 0,0 0-63 16,0 0-46-16,1 3-38 0,3-1-34 0,0 0 33 16,2 2 344-16,0-1 90 0,0 0 0 0</inkml:trace>
  <inkml:trace contextRef="#ctx0" brushRef="#br0" timeOffset="1.2486E6">27781 3989 1 0,'7'0'13'0,"-3"0"451"0,5-1-77 16,-1 0-65-16,-1 0-70 0,-1 0-51 15,3 0-28-15,-1-1-21 0,-1 1-21 0,2 0-17 16,2 0-24-16,-1-1-19 0,2 2-13 0,0 0-8 16,-1-2-9-16,4 2-4 0,-3-1-5 15,2 1-5-15,-5 0-3 0,-2 0-3 0,-2 0-2 16,3 0 3-16,-6 0 1 0,2 0 3 16,-2 0 5-16,0 0 2 0,-2 0 1 0,0 0 2 0,0-1-4 15,0 1-3-15,0 0-4 0,0 0-4 16,0 0-4-16,0 0-4 0,0-1-4 0,0 0-7 15,0 1-15-15,-2 0-44 0,2 0-63 0,0-2-105 16,-1 1-172-16,1 0-357 0,-1-2-712 0</inkml:trace>
  <inkml:trace contextRef="#ctx0" brushRef="#br0" timeOffset="1.24911E6">27321 3371 1101 0,'-5'-7'329'15,"-4"-2"20"-15,0-1-27 0,3 2-48 16,2 1-57-16,0 3-51 0,2-1-47 0,1 3-28 15,-1 2-24-15,2-1-25 0,0 2-16 0,-1 0-14 16,2-1-16-16,-1 1-9 0,2 1 0 0,-1 1 1 16,1 3 5-16,3 3 10 0,2 4 3 0,4 2 4 15,4 2 2-15,1 2 2 0,7 3 1 0,0 1 3 16,7 2 1-16,1-1 1 0,4 2-1 16,-1-1-5-16,1 2-1 0,1 1-1 15,-2-2-3-15,1-1 4 0,-2-3-2 0,-1-1-1 0,-2-1-1 16,0-1 0-16,-4 0-4 0,0-1 1 15,-2-1-3-15,1-2-1 0,-3 2 1 16,-1-3-1-16,-2-1 1 0,-2 0-1 0,-4-4 2 16,0 2-4-16,-5-5 1 0,0 0 2 0,-5-2-2 15,1-1 1-15,0 0 1 0,-3-2-1 0,0 1 2 16,-1-1 0-16,0-1 1 0,0 0 3 0,0 0 1 16,0-1-3-16,0 1 1 0,0 0-1 0,0 0-4 15,0 0 3-15,0 1 0 0,1-1 1 0,0 1-1 16,1-1-2-16,-1 1-5 0,2 0-9 15,-1-1-17-15,3 1-20 0,0 2-27 0,4-1-38 16,-2 2-56-16,3-2-74 0,3 2-122 0,-2 1-325 16,0-4-804-16</inkml:trace>
  <inkml:trace contextRef="#ctx0" brushRef="#br0" timeOffset="1.24953E6">28278 3932 715 0,'-1'-3'395'0,"1"0"-39"0,-2 0-35 0,0 0-13 15,-1 1-67-15,1 0-44 0,1-1-41 0,-1 1-35 16,-1 1-30-16,0 1-28 0,2 0-24 16,-3-1-9-16,-1 2-8 0,3-1-2 0,-2 1-2 15,-2 1-2-15,0 1-3 0,-3 0 2 0,-1 2 9 16,-4 5 0-16,-3-2 6 0,-3 5 3 15,-5 0-3-15,-4 5 5 0,-3 1-2 0,-9 3-1 16,-2 3-2-16,-10 2-4 0,0 2-3 0,-1 0-5 16,2 3 1-16,-2-2-5 0,3 1 1 0,0 0 3 15,3 1-6-15,-1-2 2 0,6-1-2 16,3-1-5-16,3-5 1 0,8-3 0 0,5-1 1 16,0-4 0-16,7-3 2 0,-2 0-1 0,5-4 0 15,-2-1-1-15,6 1-3 0,3-3 2 16,0-2-1-16,3 1-2 0,0-2 3 0,1-1-4 15,1-1 2-15,1 2 0 0,1-2 4 0,0 0-3 16,0 0 3-16,-2 0 1 0,2 0-3 16,0 0 6-16,0 0 1 0,2-2 0 0,-2 2 5 15,1 0-6-15,-1 0 0 0,-1 0-3 0,1 0-4 16,0 0-5-16,0-1-17 0,0 1-35 0,0-1-79 16,-2 2-105-16,-3 3-436 0,-2 3-1108 15</inkml:trace>
  <inkml:trace contextRef="#ctx0" brushRef="#br0" timeOffset="1.28493E6">11278 9325 1 0,'0'-4'0'16,"-1"-2"0"-16,0-2 0 0,1 4 0 0,-2-1 0 15,2 0 0-15,2-1 0 0,-1 1 0 0,-1-1 0 16,1 1 0-16,1-1 0 0,0 1 0 0,0 0 0 16,2 0 0-16,-1-1 0 0,-1 1 22 15,1 1 37-15,-2-1-6 0,1 1-1 0,0 0 6 16,1 1-6-16,-1-1-2 0,0 2-2 0,1-1 4 16,-1 0 2-16,1 1 5 0,-2 0-1 15,3-1-4-15,-1 2 3 0,0-1-2 0,-1-2-2 16,2 1 2-16,-2 2 0 0,2-3 8 0,0 2 0 15,0 0 2-15,1-2-5 0,0 2-5 16,-3-2 1-16,3 0-8 0,-2 1-7 0,1 1-8 16,-1 0-14-16,0 0-5 0,-1 1-5 0,2 1-2 15,-2-1-4-15,1 1 0 0,-2 0-3 0,2-1 6 16,-2 1 2-16,1 0 0 0,-1-1 7 16,1 1-6-16,0 0 1 0,1-1 12 0,-2 1-4 15,0 0 5-15,1-1-1 0,-1 1-7 0,2 0-3 16,1 0-8-16,-1 0 3 0,2 0-8 15,0 2 5-15,2-1-1 0,1 0-1 0,-1 1 2 16,1 1-4-16,2 0 0 0,1 1 0 16,-3 2-5-16,1-1 1 0,0 0-1 0,0 1 0 0,-1 2 3 15,1-2 0-15,0 0 1 0,-2-1-4 16,1 2 6-16,-1-2-4 0,2 3 2 0,0-3 3 16,-1 2-3-16,2 1 2 0,-1-2-1 0,0 2 0 15,0-1-1-15,0 0 2 0,0 0 1 0,-1 0-3 16,1 0 5-16,-4-1-4 0,2 2 0 15,0-2 4-15,1 0-4 0,-1 0 2 0,1 1 1 16,-2-1 0-16,0-2-1 0,1 1 1 0,0 1 1 16,-2-3-1-16,-1 1 5 0,-1-3-2 0,0 2 3 15,2 0 3-15,0-1-3 16,-2 0 5-16,1 1 2 0,-1-1 0 0,2-1 5 0,0 0 1 0,-2 0 2 16,3-1 1-16,-2 2 3 0,1-1 4 15,-1-1 2-15,1 0 5 0,1-1-4 16,3-1-3-16,0 1-3 0,1-3-4 0,1-1 0 15,1 1 0-15,1-1-3 0,0-2-3 0,1-1-1 16,2-1-4-16,-2-2-2 0,5 1 1 0,-4 1-4 16,1-4 2-16,4 1 2 0,-3-2-3 0,2 1 5 15,-2 1-1-15,2-2 1 0,-3 2 0 16,-2 0-3-16,1 1 0 0,-2-1-1 0,-1 1 2 16,0-1 0-16,-1 3 0 0,-3 1 2 0,-1-1-5 15,1 1 3-15,-3 2-1 0,1-1 0 0,-2 1 1 16,-2 1-2-16,1 1-4 0,-1 0-2 0,1 1 5 15,-3-2-4-15,0 3 3 0,0 1 1 16,0-1-6-16,0 0 2 0,0 2-2 0,0-1-2 0,0-1 0 16,0 2-2-16,0 0-1 0,0 0-2 15,0 0 2-15,0-1-6 0,0 1 0 0,0 0-1 16,0 0-7-16,0 0-1 0,0 0-9 16,0 1-15-16,0-1-14 0,0 3 1 0,-1-2-3 15,-1 3 3-15,0 4-11 0,-2 1-64 0,0 5-193 16,-4 1-261-16,-5 6-570 0</inkml:trace>
  <inkml:trace contextRef="#ctx0" brushRef="#br0" timeOffset="1.29012E6">11264 10893 1 0,'0'0'0'0,"0"-1"0"15,0-1 0-15,-1 1 0 0,1-1 0 0,0 2 0 16,0-1 0-16,0-2 0 0,0 1 0 0,0 0 0 16,1-1 0-16,-1 2 0 0,0-1 0 15,0-1 0-15,-1 1 0 0,1 0 0 0,-1 0 0 16,1-2 0-16,0 2 0 0,-2 1 0 0,2-2 0 16,0 2 0-16,0 0 2 0,0 1 98 0,0-1-3 15,0 1-5-15,0-1 4 0,0 1-5 16,2 0 1-16,-2 0 2 0,-2 0 6 0,2 0 7 15,0 0 11-15,0 0 2 0,0 0 0 0,0 0 0 16,0 0-9-16,0 0-3 0,0 0-10 0,0 0-19 16,0 0-16-16,0 0-19 0,0 0-13 0,0 0-10 15,0 0-9-15,0 1-7 0,0-1-2 16,2 1 3-16,-2-1 0 0,1 1 7 0,-1-1 2 16,1 0-3-16,-1 0 2 0,0 0-5 0,0 0-2 15,0 0-2-15,0 1-3 0,2-1-1 16,-2 0-1-16,0 0 2 0,0 0-2 0,-2 1 0 15,2-1-3-15,0 0-5 0,0 0 11 0,0 2 5 16,2-1 7-16,0 5 3 0,2-2-7 0,-2 1-5 16,4 0-3-16,-2 1 1 0,0 0-3 15,1 0 3-15,-2-2-1 0,2 2-1 0,0 0 3 16,-1 0-1-16,-1 0 0 0,1-1 1 0,1 2-5 16,0-2 2-16,-3 0 0 0,3 1 0 15,-2 0 0-15,2-2 2 0,0 2 0 0,1-1-1 16,-2 1 2-16,-1-1-1 0,1 0 0 0,-1-1 3 15,2 1-4-15,-2-2 3 0,1 2 4 16,1-1 0-16,0 0 3 0,0-3 4 0,-3 3 1 16,4-3 1-16,-1 2 8 0,-1-2-2 0,3 0 5 15,-4 0 4-15,4-1-4 0,-1 0 3 0,0-1-1 16,3-1-3-16,0-2 1 0,1 0-2 16,2-1 0-16,-2-2-6 0,4 0 4 0,-2-2-7 15,1 0-1-15,-2-1 3 0,0 2-7 0,3-3 5 16,-3 1-3-16,-1 0-1 0,1-1 0 0,0 0 0 15,-3 2 2-15,-1 0-4 0,2-1 5 0,0 1-7 16,-1 3-4-16,-1-4 2 0,-1 3-9 16,0-1 4-16,0 0-1 0,0 2-1 0,1 0 2 15,-1 2-2-15,-1-1 1 0,0-1-1 0,1 1 0 16,-1-1 0-16,2-1 0 0,0 2 3 0,-2 0-5 16,1-1 3-16,-1-1 1 0,1 1-2 15,-2 1 6-15,0-1 2 0,-1 2 2 0,-1-1-1 16,-1 1-1-16,1 2-2 0,0 0-3 0,0-1 2 15,-1 2-7-15,-1-1 4 0,2 0-1 16,-2 0-4-16,0 0 2 0,0 2-5 0,0 0-5 16,0 0-11-16,0 0-22 0,0 2-16 0,1 1-20 15,1 1-28-15,4 7-71 0,3 5-289 0,1 7-1031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A9FC6-606C-4873-8267-248ED6FDCBCE}" type="datetimeFigureOut">
              <a:rPr lang="en-IN" smtClean="0"/>
              <a:t>02-01-2023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0C06-005B-40A2-A8CC-E682443E76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3388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A9FC6-606C-4873-8267-248ED6FDCBCE}" type="datetimeFigureOut">
              <a:rPr lang="en-IN" smtClean="0"/>
              <a:t>02-01-2023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0C06-005B-40A2-A8CC-E682443E76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03969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A9FC6-606C-4873-8267-248ED6FDCBCE}" type="datetimeFigureOut">
              <a:rPr lang="en-IN" smtClean="0"/>
              <a:t>02-01-2023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0C06-005B-40A2-A8CC-E682443E76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36782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A9FC6-606C-4873-8267-248ED6FDCBCE}" type="datetimeFigureOut">
              <a:rPr lang="en-IN" smtClean="0"/>
              <a:t>02-01-2023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0C06-005B-40A2-A8CC-E682443E76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308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A9FC6-606C-4873-8267-248ED6FDCBCE}" type="datetimeFigureOut">
              <a:rPr lang="en-IN" smtClean="0"/>
              <a:t>02-01-2023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0C06-005B-40A2-A8CC-E682443E76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219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A9FC6-606C-4873-8267-248ED6FDCBCE}" type="datetimeFigureOut">
              <a:rPr lang="en-IN" smtClean="0"/>
              <a:t>02-01-2023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0C06-005B-40A2-A8CC-E682443E76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34837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A9FC6-606C-4873-8267-248ED6FDCBCE}" type="datetimeFigureOut">
              <a:rPr lang="en-IN" smtClean="0"/>
              <a:t>02-01-2023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0C06-005B-40A2-A8CC-E682443E76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42395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A9FC6-606C-4873-8267-248ED6FDCBCE}" type="datetimeFigureOut">
              <a:rPr lang="en-IN" smtClean="0"/>
              <a:t>02-01-2023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0C06-005B-40A2-A8CC-E682443E76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4193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A9FC6-606C-4873-8267-248ED6FDCBCE}" type="datetimeFigureOut">
              <a:rPr lang="en-IN" smtClean="0"/>
              <a:t>02-01-2023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0C06-005B-40A2-A8CC-E682443E76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028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A9FC6-606C-4873-8267-248ED6FDCBCE}" type="datetimeFigureOut">
              <a:rPr lang="en-IN" smtClean="0"/>
              <a:t>02-01-2023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0C06-005B-40A2-A8CC-E682443E76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4607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A9FC6-606C-4873-8267-248ED6FDCBCE}" type="datetimeFigureOut">
              <a:rPr lang="en-IN" smtClean="0"/>
              <a:t>02-01-2023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0C06-005B-40A2-A8CC-E682443E76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98186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A9FC6-606C-4873-8267-248ED6FDCBCE}" type="datetimeFigureOut">
              <a:rPr lang="en-IN" smtClean="0"/>
              <a:t>02-01-2023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0C06-005B-40A2-A8CC-E682443E76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8265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emf"/><Relationship Id="rId4" Type="http://schemas.openxmlformats.org/officeDocument/2006/relationships/customXml" Target="../ink/ink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emf"/><Relationship Id="rId4" Type="http://schemas.openxmlformats.org/officeDocument/2006/relationships/customXml" Target="../ink/ink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emf"/><Relationship Id="rId4" Type="http://schemas.openxmlformats.org/officeDocument/2006/relationships/customXml" Target="../ink/ink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17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1.xml"/><Relationship Id="rId5" Type="http://schemas.openxmlformats.org/officeDocument/2006/relationships/image" Target="../media/image16.emf"/><Relationship Id="rId4" Type="http://schemas.openxmlformats.org/officeDocument/2006/relationships/customXml" Target="../ink/ink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emf"/><Relationship Id="rId4" Type="http://schemas.openxmlformats.org/officeDocument/2006/relationships/customXml" Target="../ink/ink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emf"/><Relationship Id="rId4" Type="http://schemas.openxmlformats.org/officeDocument/2006/relationships/customXml" Target="../ink/ink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403200" y="525240"/>
              <a:ext cx="9662040" cy="54396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4560" y="515880"/>
                <a:ext cx="9686880" cy="546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9343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73680" y="532800"/>
              <a:ext cx="9219600" cy="59457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1800" y="521280"/>
                <a:ext cx="9245160" cy="596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7971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77120" y="711720"/>
              <a:ext cx="11778120" cy="6071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4880" y="699840"/>
                <a:ext cx="11805120" cy="609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7590600" y="1197720"/>
              <a:ext cx="1657080" cy="39013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80520" y="1183320"/>
                <a:ext cx="1679400" cy="3927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7665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58040" y="540720"/>
              <a:ext cx="12035880" cy="62283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6160" y="526320"/>
                <a:ext cx="12060000" cy="625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592560" y="4065840"/>
              <a:ext cx="7008120" cy="18892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7880" y="4063320"/>
                <a:ext cx="7018200" cy="1894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889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4560" y="500040"/>
              <a:ext cx="11643840" cy="60429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240" y="487080"/>
                <a:ext cx="11671200" cy="606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5314680" y="5248440"/>
              <a:ext cx="6879240" cy="14252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02440" y="5237280"/>
                <a:ext cx="6903000" cy="1441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850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4560" y="500040"/>
              <a:ext cx="11643840" cy="60429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240" y="487080"/>
                <a:ext cx="11671200" cy="606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496080" y="621000"/>
              <a:ext cx="11697840" cy="6137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8160" y="606240"/>
                <a:ext cx="11717280" cy="616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1040760" y="326520"/>
              <a:ext cx="10226160" cy="57254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32120" y="311760"/>
                <a:ext cx="10249560" cy="575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6565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58040" y="540720"/>
              <a:ext cx="12035880" cy="62283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6160" y="526320"/>
                <a:ext cx="12060000" cy="625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686520" y="1387080"/>
              <a:ext cx="10740240" cy="49899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2840" y="1371960"/>
                <a:ext cx="10769040" cy="5013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9235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14360" y="606240"/>
              <a:ext cx="1256400" cy="8625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0320" y="592920"/>
                <a:ext cx="1287000" cy="88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9000" y="518040"/>
              <a:ext cx="12184920" cy="6300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2160" y="505440"/>
                <a:ext cx="12209040" cy="6325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6579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847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hp</cp:lastModifiedBy>
  <cp:revision>6</cp:revision>
  <dcterms:created xsi:type="dcterms:W3CDTF">2023-01-01T11:58:28Z</dcterms:created>
  <dcterms:modified xsi:type="dcterms:W3CDTF">2023-01-02T08:36:06Z</dcterms:modified>
</cp:coreProperties>
</file>