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81" r:id="rId5"/>
    <p:sldId id="280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37C2-C78C-4041-98FF-4A298F709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B67EC-96E4-4E6F-950E-00B2F0396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08594-3DF2-444E-A1C4-0653A040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7CF35-97B7-4949-9FD6-09E18BFD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C1128-6CD2-446E-A2E1-12B0A075F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224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24FC4-CF6C-46D3-8B09-75F61FAB5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7BD87-EE08-403E-9FCF-7A2F000D9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EC4BD-D37A-4E05-B513-3B138175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50E1-B9DA-4122-AEF3-E539FCEEC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A7055-B8BE-458E-8837-FCC306F3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91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744AD-0D0C-49E6-ACB2-C48B09952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EF302-72A5-4B35-8DD2-B28BA48A7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476D4-30A3-4B1F-A481-8DC2A1389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4887F-49D1-4525-B3C5-4C23F43AF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B121E-CAEB-43AA-9655-800D0588A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017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F1B10-0B3F-4643-9F1C-9DD47B76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1F68C-8210-400E-A819-AAC5D1527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35ACC-22F8-4160-BCBA-7786D4D0C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2FB14-CFD2-44DE-8B4F-BEB30754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937CB-7A4C-402B-A364-A97842172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BAC47-E85B-47FA-BFC5-F7BCD793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446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899B2-DF00-4296-BF28-20FCE2C6B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A0A38-2B6A-407B-AD63-31796B03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678111-BD0B-45D3-88BB-2F68E3D06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C0C161-DDE3-4275-9C43-172A14629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C5AB3E-7CC5-48B9-9C41-2C0ACD818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7EA507-144E-4AF5-B799-B58F5594F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941707-D4E9-44A6-8F71-CB4F6213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335CB0-8E72-4124-8F02-3708D58B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153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EB5C-BB09-43C7-B2B3-2526D99B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431CC1-A57C-45AD-AAFE-6AD59048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B3A5B-ABDE-401F-9479-34EDA6E18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5F9B1-E4DB-41C7-B209-9545A951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58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1B0B53-6EC8-43E2-9E3A-907DD04AE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2BB1C2-CE20-4CF9-A0DE-BF4CE67FC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80FB8-0A1A-43E0-A680-4B0168B5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89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1DF24-88B1-4666-94B3-43B4BB7B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05A6D-0BFA-4EF0-9887-F5E7F98B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D4E41-B0EA-40F6-A44B-05527418A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E2CAC-9BF5-47C5-93D6-5B1AE6DB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B0A73-9FBD-4904-A683-EB946DFA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429BE-1D5D-40A5-8CE0-4C30341A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16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FB17-BDCC-4AAD-A6A5-D74464037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292FCB-E576-42A2-8D16-C96698030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E8065-79AC-44BE-94CC-6C5F4E7DB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D8DA6-ACC2-4BD7-A1D8-8E0387A39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23972-5AD3-4731-83FD-91456A8D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97A5D-AA70-44E5-88A5-D79E3925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42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CFD3-433A-4C26-B282-93525A10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A8B2B3-595C-4763-BA4C-0AA875FCB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2A790-CE3F-42D6-8CE3-C196C375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7C392-1369-4C53-8F45-A70A02C92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AF986-94D5-494A-A467-552DDFE8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515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E6BE1-6354-47ED-BFD5-50F4BE1824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97F5C-E223-45E5-A9AF-B01F71F28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EE056-7A49-459A-9173-8B9D6B50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73F1C-5948-4515-9212-2A0DD7E7C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EAA7C-85D2-43E3-924B-1B6B1298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43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990FAA-472E-4598-A41D-007F7BFA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CD39F-421B-49EE-86E9-2532CD251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63052-B61C-4F14-9D62-2CEEC367C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6CBCA-4E03-4305-B1A0-C70829D0D284}" type="datetimeFigureOut">
              <a:rPr lang="en-IN" smtClean="0"/>
              <a:t>05-12-2021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665FA-1374-4AC8-8CC7-EC2438A2C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4985-0507-464D-A89B-F3A0594EF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CBFC9-23C0-46EE-9E93-FD173D080E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997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1CD1-F95C-41B3-9845-2BBF6FBA62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EEC09-2F64-4D3F-967C-E9DAE1D8B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6907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1893E-DBF5-464E-A077-1879E9E71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856" y="2072115"/>
            <a:ext cx="10515600" cy="4351338"/>
          </a:xfrm>
        </p:spPr>
        <p:txBody>
          <a:bodyPr/>
          <a:lstStyle/>
          <a:p>
            <a:r>
              <a:rPr lang="en-IN" dirty="0"/>
              <a:t>Reinforcement Learning(RL) </a:t>
            </a:r>
          </a:p>
        </p:txBody>
      </p:sp>
      <p:pic>
        <p:nvPicPr>
          <p:cNvPr id="5122" name="Picture 2" descr="Machine Learning Yearning, Memeified.">
            <a:extLst>
              <a:ext uri="{FF2B5EF4-FFF2-40B4-BE49-F238E27FC236}">
                <a16:creationId xmlns:a16="http://schemas.microsoft.com/office/drawing/2014/main" id="{C5D6AC3D-5F23-4B03-BD74-1C23B87B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242" y="1026049"/>
            <a:ext cx="650335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31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501C08-DFF3-497C-A602-89BA0780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536" y="354496"/>
            <a:ext cx="8073567" cy="584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83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89DD2-B90A-4B77-92C2-935050016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ML to make a </a:t>
            </a:r>
            <a:r>
              <a:rPr lang="en-US" b="1" dirty="0"/>
              <a:t>sequence of decisions.</a:t>
            </a:r>
          </a:p>
          <a:p>
            <a:r>
              <a:rPr lang="en-US" dirty="0"/>
              <a:t>It’s about taking suitable action to maximize reward / minimize penalty in a particular situation.</a:t>
            </a:r>
          </a:p>
          <a:p>
            <a:r>
              <a:rPr lang="en-IN" dirty="0"/>
              <a:t>Used in Self driving cars , games </a:t>
            </a:r>
          </a:p>
        </p:txBody>
      </p:sp>
    </p:spTree>
    <p:extLst>
      <p:ext uri="{BB962C8B-B14F-4D97-AF65-F5344CB8AC3E}">
        <p14:creationId xmlns:p14="http://schemas.microsoft.com/office/powerpoint/2010/main" val="3204380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5 Things You Need to Know about Reinforcement Learning">
            <a:extLst>
              <a:ext uri="{FF2B5EF4-FFF2-40B4-BE49-F238E27FC236}">
                <a16:creationId xmlns:a16="http://schemas.microsoft.com/office/drawing/2014/main" id="{224ECD4B-AF83-4378-8AE6-7E7185160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58" y="183734"/>
            <a:ext cx="7595796" cy="292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09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CE8180-43BA-4D9C-B761-5BC3FA24D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575" y="357435"/>
            <a:ext cx="5876925" cy="277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CBC0F4-A453-4EA0-852B-9842FBAFB322}"/>
              </a:ext>
            </a:extLst>
          </p:cNvPr>
          <p:cNvSpPr txBox="1"/>
          <p:nvPr/>
        </p:nvSpPr>
        <p:spPr>
          <a:xfrm>
            <a:off x="2382887" y="3485940"/>
            <a:ext cx="6814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PacMan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Goal of the agent (</a:t>
            </a:r>
            <a:r>
              <a:rPr lang="en-US" dirty="0" err="1"/>
              <a:t>PacMan</a:t>
            </a:r>
            <a:r>
              <a:rPr lang="en-US" dirty="0"/>
              <a:t>) is to eat the food ,  avoid the ghosts and achieve maximum available points.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grid world is the interactive environment for the agent.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Agent receives a reward for eating food (gets point) and punishment if it gets killed by the ghost 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states are the location of </a:t>
            </a:r>
            <a:r>
              <a:rPr lang="en-US" dirty="0" err="1"/>
              <a:t>PacMan</a:t>
            </a:r>
            <a:r>
              <a:rPr lang="en-US" dirty="0"/>
              <a:t> in the grid world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Total cumulative reward is </a:t>
            </a:r>
            <a:r>
              <a:rPr lang="en-US" dirty="0" err="1"/>
              <a:t>PacMan</a:t>
            </a:r>
            <a:r>
              <a:rPr lang="en-US" dirty="0"/>
              <a:t> winning the game.</a:t>
            </a:r>
          </a:p>
          <a:p>
            <a:endParaRPr lang="en-IN" dirty="0"/>
          </a:p>
          <a:p>
            <a:r>
              <a:rPr lang="en-IN" dirty="0"/>
              <a:t>Deep Q-Network</a:t>
            </a:r>
          </a:p>
        </p:txBody>
      </p:sp>
    </p:spTree>
    <p:extLst>
      <p:ext uri="{BB962C8B-B14F-4D97-AF65-F5344CB8AC3E}">
        <p14:creationId xmlns:p14="http://schemas.microsoft.com/office/powerpoint/2010/main" val="3384839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1</cp:revision>
  <dcterms:created xsi:type="dcterms:W3CDTF">2021-12-05T08:13:07Z</dcterms:created>
  <dcterms:modified xsi:type="dcterms:W3CDTF">2021-12-05T08:13:13Z</dcterms:modified>
</cp:coreProperties>
</file>