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59EC-C8F0-488A-A06C-6F8FD9AA9DF3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0C3-BC31-46E8-9AA1-C4F1B5491D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7596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59EC-C8F0-488A-A06C-6F8FD9AA9DF3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0C3-BC31-46E8-9AA1-C4F1B5491D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564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59EC-C8F0-488A-A06C-6F8FD9AA9DF3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0C3-BC31-46E8-9AA1-C4F1B5491D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411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59EC-C8F0-488A-A06C-6F8FD9AA9DF3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0C3-BC31-46E8-9AA1-C4F1B5491D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01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59EC-C8F0-488A-A06C-6F8FD9AA9DF3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0C3-BC31-46E8-9AA1-C4F1B5491D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8745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59EC-C8F0-488A-A06C-6F8FD9AA9DF3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0C3-BC31-46E8-9AA1-C4F1B5491D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7766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59EC-C8F0-488A-A06C-6F8FD9AA9DF3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0C3-BC31-46E8-9AA1-C4F1B5491D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32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59EC-C8F0-488A-A06C-6F8FD9AA9DF3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0C3-BC31-46E8-9AA1-C4F1B5491D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8747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59EC-C8F0-488A-A06C-6F8FD9AA9DF3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0C3-BC31-46E8-9AA1-C4F1B5491D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5821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59EC-C8F0-488A-A06C-6F8FD9AA9DF3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0C3-BC31-46E8-9AA1-C4F1B5491D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2649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59EC-C8F0-488A-A06C-6F8FD9AA9DF3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0C3-BC31-46E8-9AA1-C4F1B5491D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4460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359EC-C8F0-488A-A06C-6F8FD9AA9DF3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C50C3-BC31-46E8-9AA1-C4F1B5491D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505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5" y="738187"/>
            <a:ext cx="7715250" cy="53816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18896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528637"/>
            <a:ext cx="5715000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401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22" y="419102"/>
            <a:ext cx="4681129" cy="325591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348" y="419100"/>
            <a:ext cx="4388841" cy="325591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4822" y="3938961"/>
            <a:ext cx="6609805" cy="271438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15272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037" y="1228725"/>
            <a:ext cx="778192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18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314" y="284661"/>
            <a:ext cx="8058150" cy="5295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515" y="3649844"/>
            <a:ext cx="4425431" cy="290771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40865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74" y="88447"/>
            <a:ext cx="4502330" cy="336014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353" y="88447"/>
            <a:ext cx="5198281" cy="329918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8638" y="3659778"/>
            <a:ext cx="5984825" cy="296744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19640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837" y="666750"/>
            <a:ext cx="7934325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664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16" y="292010"/>
            <a:ext cx="5555470" cy="426977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030" y="377590"/>
            <a:ext cx="4934824" cy="418419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92513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537" y="1023937"/>
            <a:ext cx="8162925" cy="4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64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704850"/>
            <a:ext cx="8496300" cy="5448300"/>
          </a:xfrm>
          <a:prstGeom prst="rect">
            <a:avLst/>
          </a:prstGeom>
        </p:spPr>
      </p:pic>
      <p:sp>
        <p:nvSpPr>
          <p:cNvPr id="3" name="Explosion 1 2"/>
          <p:cNvSpPr/>
          <p:nvPr/>
        </p:nvSpPr>
        <p:spPr>
          <a:xfrm>
            <a:off x="7985760" y="383177"/>
            <a:ext cx="3117669" cy="1846217"/>
          </a:xfrm>
          <a:prstGeom prst="irregularSeal1">
            <a:avLst/>
          </a:prstGeom>
          <a:ln w="571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ERRORS</a:t>
            </a:r>
            <a:endParaRPr lang="en-IN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883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857250"/>
            <a:ext cx="8191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284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6" y="3692328"/>
            <a:ext cx="4040778" cy="310035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488" y="1123405"/>
            <a:ext cx="4680045" cy="451974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349" y="113212"/>
            <a:ext cx="2674367" cy="282157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45424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081087"/>
            <a:ext cx="8229600" cy="46958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486" y="1444670"/>
            <a:ext cx="1695450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28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71" y="378277"/>
            <a:ext cx="5124219" cy="245200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491" y="2719795"/>
            <a:ext cx="5545455" cy="348025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5614" y="4599257"/>
            <a:ext cx="2107761" cy="147061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59213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13" y="0"/>
            <a:ext cx="7591425" cy="19335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0695" y="270103"/>
            <a:ext cx="4231267" cy="195058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13" y="2128021"/>
            <a:ext cx="4176264" cy="220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783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58" y="3396343"/>
            <a:ext cx="4676700" cy="327877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7530" y="1497874"/>
            <a:ext cx="5541752" cy="339593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5473" y="605245"/>
            <a:ext cx="3306956" cy="178525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4842" y="2294208"/>
            <a:ext cx="3103009" cy="156368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66992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3480" y="3394438"/>
            <a:ext cx="3658553" cy="346356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25" y="140017"/>
            <a:ext cx="767715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809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657225"/>
            <a:ext cx="8153400" cy="55435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59026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5" y="1182052"/>
            <a:ext cx="7296150" cy="3762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743" y="548340"/>
            <a:ext cx="4106074" cy="234290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6790" y="3196070"/>
            <a:ext cx="4093027" cy="221195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3285" y="5516880"/>
            <a:ext cx="1840035" cy="134112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36835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85" y="1231446"/>
            <a:ext cx="5959427" cy="39588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77" y="0"/>
            <a:ext cx="3286125" cy="8953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7347" y="268878"/>
            <a:ext cx="3323144" cy="219564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912" y="3330619"/>
            <a:ext cx="5715179" cy="272183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9165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343275" cy="488305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6824" y="653415"/>
            <a:ext cx="4067175" cy="24098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137" y="3317149"/>
            <a:ext cx="5757047" cy="2219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7249" y="3132908"/>
            <a:ext cx="1450248" cy="22141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8275" y="3063240"/>
            <a:ext cx="209550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99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8330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</Words>
  <Application>Microsoft Office PowerPoint</Application>
  <PresentationFormat>Widescreen</PresentationFormat>
  <Paragraphs>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Algerian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28</cp:revision>
  <dcterms:created xsi:type="dcterms:W3CDTF">2021-03-01T05:32:59Z</dcterms:created>
  <dcterms:modified xsi:type="dcterms:W3CDTF">2021-03-01T06:46:03Z</dcterms:modified>
</cp:coreProperties>
</file>