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3" r:id="rId2"/>
    <p:sldId id="257" r:id="rId3"/>
    <p:sldId id="310" r:id="rId4"/>
    <p:sldId id="258" r:id="rId5"/>
    <p:sldId id="312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5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0924BB3-A52C-42DF-B937-94A7FE329590}">
          <p14:sldIdLst>
            <p14:sldId id="313"/>
            <p14:sldId id="257"/>
            <p14:sldId id="310"/>
            <p14:sldId id="258"/>
          </p14:sldIdLst>
        </p14:section>
        <p14:section name="Untitled Section" id="{08BD7BB9-8878-44A2-9716-D6678E579940}">
          <p14:sldIdLst>
            <p14:sldId id="312"/>
            <p14:sldId id="260"/>
            <p14:sldId id="261"/>
            <p14:sldId id="262"/>
            <p14:sldId id="263"/>
            <p14:sldId id="264"/>
            <p14:sldId id="265"/>
            <p14:sldId id="266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2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1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01T04:38:03.0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0 270 9993,'115'20'289,"8"-5"-225,39 7 384,48-1 97,44 0-161,44-4 0,52-9-127,49-8-33,50-6 64,46-30-64,44-21-95,51-17-962,41-25 1441,13-22-3811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7AE55-177B-4A96-A8AF-05AD98633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7BA871-667B-4DAB-BCB9-C8D04F5DAE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8CA79-51EE-430A-983A-F2F3A69E2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466AF-C9DB-4119-912D-A747F24D6C45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EBB75-314E-4B4C-B4A0-BE564F402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87409-7F44-48D9-A752-3D66152DD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2E1-3AC6-413A-B1E8-2FB2042DDD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845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73D46-12EE-4AFC-9C20-A4B6C4166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C5385-53F0-47DB-9EC0-E1170B023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EA7EC-EA3D-4CCC-8F9F-CF924AFFD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466AF-C9DB-4119-912D-A747F24D6C45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2979D-8EA3-45D8-A150-482AC9ACE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4D16A-5592-48B3-9E87-D1EDE66E0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2E1-3AC6-413A-B1E8-2FB2042DDD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6629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7F8EE-C81A-48B4-A1D7-672181005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7805D8-A7BC-41E3-8294-0E56ED653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0C76E-2292-43B9-8089-59B5945EC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466AF-C9DB-4119-912D-A747F24D6C45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FA107-512C-4587-85B2-D26FA9A90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95B7E-87F4-4E48-AF13-A1EA58630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2E1-3AC6-413A-B1E8-2FB2042DDD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934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17414-5F3E-4751-A893-306F671A9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5311F-F26F-4181-8DFC-A92B3C78EB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A3E57C-3CB4-49F8-AAF5-4CFEF2B5CA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1FC516-79A9-42AF-AA91-60F22118B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466AF-C9DB-4119-912D-A747F24D6C45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BC70A3-0E29-4DED-8336-A096F9CC1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175B9B-2D9D-4130-88B0-8EFBD9180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2E1-3AC6-413A-B1E8-2FB2042DDD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1160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4E403-E091-4678-A248-FA7168590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A7CF2-BEF8-4D74-ACE0-74EE2074C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2FA906-2953-4F8E-BC1A-C806B56DF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4AD65C-1555-4687-85A5-C68C18F739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B67332-DC2D-4B8A-8117-7E67E27ED8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6FA33E-6804-4032-9495-1012CFE8B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466AF-C9DB-4119-912D-A747F24D6C45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4B6369-A25B-4B74-B961-A136E64F7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635D8B-6D3D-4676-9C79-AA6E233CB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2E1-3AC6-413A-B1E8-2FB2042DDD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340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A65B6-6AB8-4E2C-A617-70EE658E2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03487B-D973-4488-9BC0-C7EAB52BD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466AF-C9DB-4119-912D-A747F24D6C45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FFFE40-82A7-4832-BF92-DAED3753C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0E5758-B0E8-4F34-91FA-C57286C46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2E1-3AC6-413A-B1E8-2FB2042DDD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4458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D939A3-8E87-47FC-B34A-491B4136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466AF-C9DB-4119-912D-A747F24D6C45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898669-0B70-4590-B93A-1304ECD48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EE81B-6B56-490F-B6B4-A6E37B58D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2E1-3AC6-413A-B1E8-2FB2042DDD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0394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8387B-30FD-41BD-817E-C76CBCDDC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27FA2-1F12-4413-B495-507AF0B22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D8F3A1-2D47-4EB4-B950-1C2416A522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11BDF9-D924-445B-9427-E258E3A7E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466AF-C9DB-4119-912D-A747F24D6C45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42DA83-382F-4BAB-901A-E3652EC3A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22783E-6327-4F93-80E6-97DCF73B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2E1-3AC6-413A-B1E8-2FB2042DDD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4315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647-0977-409C-A782-742B05E6E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92DCD3-1904-4629-8363-91CB29ADE4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64776-C2EA-4FB4-B895-C71E7D466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0905EF-5D67-4A1E-9078-3F3C7C3DE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466AF-C9DB-4119-912D-A747F24D6C45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7223DE-037A-48BC-975E-B74E8D7CE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F8D9EF-7339-4C9E-B971-671367553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2E1-3AC6-413A-B1E8-2FB2042DDD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229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FF071-EF82-44D2-B68C-332279EF9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2759FA-8BE7-4499-A173-3E6CE1BE83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934056-B11B-4C25-AB45-FDC03A5C7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466AF-C9DB-4119-912D-A747F24D6C45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AC2CC-3E6D-4156-9F9A-A97040A16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FDA1F-7214-4799-8D33-6986CBC48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2E1-3AC6-413A-B1E8-2FB2042DDD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3225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415F0F-A8B5-48CD-8E38-21E1EED951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7B8833-A2C4-42CA-814F-396EFFC846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47CC7-E624-4ED5-94B3-52CB57377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466AF-C9DB-4119-912D-A747F24D6C45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BF553-24B3-4887-A283-C099F5C1A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35DB1-EA4B-47BF-92E5-0131FCDCA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2E1-3AC6-413A-B1E8-2FB2042DDD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6416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59D0FB-ACD4-4939-945B-76D362212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2B52D-B2CE-4147-8659-975DAEA95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6EB77-3F3E-4AA0-A4F9-8F07176459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466AF-C9DB-4119-912D-A747F24D6C45}" type="datetimeFigureOut">
              <a:rPr lang="en-IN" smtClean="0"/>
              <a:t>12-01-2024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580AC-89EB-4804-A823-D9A9B1B156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DD69D-9481-4F8F-BA71-D684DCE4B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382E1-3AC6-413A-B1E8-2FB2042DDD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7449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E5EB3-CAB2-8B88-955E-AF5CD0519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873E7-A5B7-98F4-84F1-5C2C53889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2045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D3E8F-D330-4848-9AA8-46166C484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Check 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EBA94-8ADE-440D-8277-DAB82B741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import </a:t>
            </a:r>
            <a:r>
              <a:rPr lang="fr-FR" dirty="0" err="1"/>
              <a:t>sys</a:t>
            </a:r>
            <a:endParaRPr lang="fr-FR" dirty="0"/>
          </a:p>
          <a:p>
            <a:pPr marL="0" indent="0">
              <a:buNone/>
            </a:pPr>
            <a:r>
              <a:rPr lang="fr-FR" dirty="0" err="1"/>
              <a:t>print</a:t>
            </a:r>
            <a:r>
              <a:rPr lang="fr-FR" dirty="0"/>
              <a:t>(</a:t>
            </a:r>
            <a:r>
              <a:rPr lang="fr-FR" dirty="0" err="1"/>
              <a:t>sys.version_info</a:t>
            </a:r>
            <a:r>
              <a:rPr lang="fr-FR" dirty="0"/>
              <a:t>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0157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FCCBF-EDEA-49CA-89FB-83F9F14DB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9E729-D8F9-425E-BD55-DA4F7FD42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a = "abhi"</a:t>
            </a:r>
          </a:p>
          <a:p>
            <a:pPr marL="0" indent="0">
              <a:buNone/>
            </a:pPr>
            <a:r>
              <a:rPr lang="en-IN" dirty="0"/>
              <a:t>b = "</a:t>
            </a:r>
            <a:r>
              <a:rPr lang="en-IN" dirty="0" err="1"/>
              <a:t>shek</a:t>
            </a:r>
            <a:r>
              <a:rPr lang="en-IN" dirty="0"/>
              <a:t>"</a:t>
            </a:r>
          </a:p>
          <a:p>
            <a:pPr marL="0" indent="0">
              <a:buNone/>
            </a:pPr>
            <a:r>
              <a:rPr lang="en-IN" dirty="0"/>
              <a:t>c = </a:t>
            </a:r>
            <a:r>
              <a:rPr lang="en-IN" dirty="0" err="1"/>
              <a:t>a+b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print(c)</a:t>
            </a:r>
          </a:p>
          <a:p>
            <a:pPr marL="0" indent="0">
              <a:buNone/>
            </a:pPr>
            <a:r>
              <a:rPr lang="en-IN" dirty="0"/>
              <a:t>d=a*3</a:t>
            </a:r>
          </a:p>
          <a:p>
            <a:pPr marL="0" indent="0">
              <a:buNone/>
            </a:pPr>
            <a:r>
              <a:rPr lang="en-IN" dirty="0"/>
              <a:t>print(d)</a:t>
            </a:r>
          </a:p>
        </p:txBody>
      </p:sp>
    </p:spTree>
    <p:extLst>
      <p:ext uri="{BB962C8B-B14F-4D97-AF65-F5344CB8AC3E}">
        <p14:creationId xmlns:p14="http://schemas.microsoft.com/office/powerpoint/2010/main" val="1569467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210A55-2261-4E10-8D9E-284B9B363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4310" y="1024255"/>
            <a:ext cx="2781300" cy="43624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F157F5-43B6-4760-9FA5-DBF9317FE115}"/>
              </a:ext>
            </a:extLst>
          </p:cNvPr>
          <p:cNvSpPr txBox="1"/>
          <p:nvPr/>
        </p:nvSpPr>
        <p:spPr>
          <a:xfrm>
            <a:off x="4450080" y="6014720"/>
            <a:ext cx="218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String operations </a:t>
            </a:r>
          </a:p>
        </p:txBody>
      </p:sp>
    </p:spTree>
    <p:extLst>
      <p:ext uri="{BB962C8B-B14F-4D97-AF65-F5344CB8AC3E}">
        <p14:creationId xmlns:p14="http://schemas.microsoft.com/office/powerpoint/2010/main" val="636500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5BFF4-891F-4C9F-9651-8AC15EFCC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Data Structure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0473D-335D-4B04-A7FA-6EE385F22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Lists</a:t>
            </a:r>
          </a:p>
          <a:p>
            <a:r>
              <a:rPr lang="en-IN" dirty="0"/>
              <a:t>Tuples</a:t>
            </a:r>
          </a:p>
          <a:p>
            <a:r>
              <a:rPr lang="en-IN" dirty="0"/>
              <a:t>Dictionaries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7818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E1E52-DCF2-4912-857B-A3D1FD482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Python Lists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3E9EC-5992-4B26-8ADF-CD23D5ABC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 most versatile datatype, list of comma separated values , they need not be of same type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US" dirty="0"/>
              <a:t>l1 = ['red', 'blue', 'green']</a:t>
            </a:r>
          </a:p>
          <a:p>
            <a:pPr marL="0" indent="0">
              <a:buNone/>
            </a:pPr>
            <a:r>
              <a:rPr lang="en-US" dirty="0"/>
              <a:t>L2 = [42,1984]</a:t>
            </a:r>
          </a:p>
          <a:p>
            <a:pPr marL="0" indent="0">
              <a:buNone/>
            </a:pPr>
            <a:r>
              <a:rPr lang="en-US" dirty="0"/>
              <a:t>L3 = [ 45,'red','green',87]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Print them , individual elements,  try </a:t>
            </a:r>
            <a:r>
              <a:rPr lang="en-US" i="1" dirty="0"/>
              <a:t>adding</a:t>
            </a:r>
            <a:r>
              <a:rPr lang="en-US" dirty="0"/>
              <a:t> them</a:t>
            </a:r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62036B9-956F-492C-BD91-D0BBEBD3ACA9}"/>
                  </a:ext>
                </a:extLst>
              </p14:cNvPr>
              <p14:cNvContentPartPr/>
              <p14:nvPr/>
            </p14:nvContentPartPr>
            <p14:xfrm>
              <a:off x="1779120" y="5776000"/>
              <a:ext cx="1893600" cy="14184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62036B9-956F-492C-BD91-D0BBEBD3ACA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70120" y="5767360"/>
                <a:ext cx="1911240" cy="15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90435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3EB22-2444-4E5C-A72F-2DC5498A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More on parsing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E37D7-D217-40BF-B7C4-0E6D887B9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l7 = [2323,323,345,46,4,35,65,7,7,76,67,342,32,4,32]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print(l7[2:5])</a:t>
            </a:r>
          </a:p>
          <a:p>
            <a:pPr marL="0" indent="0">
              <a:buNone/>
            </a:pPr>
            <a:r>
              <a:rPr lang="en-IN" dirty="0"/>
              <a:t>print(l7[2:])</a:t>
            </a:r>
          </a:p>
          <a:p>
            <a:pPr marL="0" indent="0">
              <a:buNone/>
            </a:pPr>
            <a:r>
              <a:rPr lang="en-IN" dirty="0"/>
              <a:t>print(l7[:5])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print(</a:t>
            </a:r>
            <a:r>
              <a:rPr lang="en-IN" dirty="0" err="1"/>
              <a:t>len</a:t>
            </a:r>
            <a:r>
              <a:rPr lang="en-IN" dirty="0"/>
              <a:t>(l7))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07692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CDD76-BD64-4298-B7E3-AB2ED276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Sort , </a:t>
            </a:r>
            <a:r>
              <a:rPr lang="en-IN" dirty="0" err="1"/>
              <a:t>len</a:t>
            </a:r>
            <a:r>
              <a:rPr lang="en-IN" dirty="0"/>
              <a:t> , and more…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3AECB-1EA1-4150-A12C-72276A06A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l7.sort()</a:t>
            </a:r>
          </a:p>
          <a:p>
            <a:pPr marL="0" indent="0">
              <a:buNone/>
            </a:pPr>
            <a:r>
              <a:rPr lang="en-IN" dirty="0"/>
              <a:t>print(l7)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Explore more methods 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55159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72AEB-B839-4313-92DA-F45B78AB3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Changing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747C0-6AEB-4B2D-B9A5-62DC4D1F0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79514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dirty="0"/>
              <a:t>l7[1]=99</a:t>
            </a:r>
          </a:p>
          <a:p>
            <a:pPr marL="0" indent="0">
              <a:buNone/>
            </a:pPr>
            <a:r>
              <a:rPr lang="en-IN" dirty="0"/>
              <a:t>print(l7)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del l7[1]</a:t>
            </a:r>
          </a:p>
          <a:p>
            <a:pPr marL="0" indent="0">
              <a:buNone/>
            </a:pPr>
            <a:r>
              <a:rPr lang="en-IN" dirty="0"/>
              <a:t>print(l7)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err="1"/>
              <a:t>nL</a:t>
            </a:r>
            <a:r>
              <a:rPr lang="en-IN" dirty="0"/>
              <a:t> = [x + 5 for x in L2]</a:t>
            </a:r>
          </a:p>
          <a:p>
            <a:pPr marL="0" indent="0">
              <a:buNone/>
            </a:pPr>
            <a:r>
              <a:rPr lang="en-IN" dirty="0"/>
              <a:t>print (</a:t>
            </a:r>
            <a:r>
              <a:rPr lang="en-IN" dirty="0" err="1"/>
              <a:t>nL</a:t>
            </a:r>
            <a:r>
              <a:rPr lang="en-IN" dirty="0"/>
              <a:t>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>
                <a:solidFill>
                  <a:srgbClr val="FF0000"/>
                </a:solidFill>
              </a:rPr>
              <a:t>Mutable</a:t>
            </a:r>
            <a:r>
              <a:rPr lang="en-IN" dirty="0"/>
              <a:t>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62159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66F4-FB29-42A6-9458-D91EF4642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Tuples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8231F-0CCB-49E2-BFF9-DD987F96D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Something like list, but </a:t>
            </a:r>
            <a:r>
              <a:rPr lang="en-IN" b="1" dirty="0"/>
              <a:t>immutable</a:t>
            </a:r>
            <a:r>
              <a:rPr lang="en-IN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tup1 = ('blue', 'red','green',542,2524,252)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print(tup1)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0983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449E3-4BF8-4B76-85F3-C8AADB408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F315C-84A4-4413-8D25-9CEC85B1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tup2 = (2342,542,2524,252)</a:t>
            </a:r>
          </a:p>
          <a:p>
            <a:pPr marL="0" indent="0">
              <a:buNone/>
            </a:pPr>
            <a:r>
              <a:rPr lang="en-US" dirty="0"/>
              <a:t>print(max(tup2))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US" dirty="0"/>
              <a:t>tup3 = ('blue', '</a:t>
            </a:r>
            <a:r>
              <a:rPr lang="en-US" dirty="0" err="1"/>
              <a:t>red','green',"orange</a:t>
            </a:r>
            <a:r>
              <a:rPr lang="en-US" dirty="0"/>
              <a:t>")</a:t>
            </a:r>
          </a:p>
          <a:p>
            <a:pPr marL="0" indent="0">
              <a:buNone/>
            </a:pPr>
            <a:r>
              <a:rPr lang="en-US" dirty="0"/>
              <a:t>print(max(tup3))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38516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214A4-715D-4554-833C-E258957BC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Python Dictionaries</a:t>
            </a:r>
            <a:br>
              <a:rPr lang="en-IN" dirty="0"/>
            </a:b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79C942-3547-4906-B418-F52735454317}"/>
              </a:ext>
            </a:extLst>
          </p:cNvPr>
          <p:cNvSpPr txBox="1"/>
          <p:nvPr/>
        </p:nvSpPr>
        <p:spPr>
          <a:xfrm>
            <a:off x="932180" y="1259840"/>
            <a:ext cx="1032764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Used to store Data in Key Value pairs</a:t>
            </a:r>
          </a:p>
          <a:p>
            <a:r>
              <a:rPr lang="en-IN" sz="2400" dirty="0"/>
              <a:t>Mutable</a:t>
            </a:r>
          </a:p>
          <a:p>
            <a:endParaRPr lang="en-IN" sz="2400" dirty="0"/>
          </a:p>
          <a:p>
            <a:r>
              <a:rPr lang="en-IN" sz="2400" dirty="0"/>
              <a:t>dict1 = {'CATID': 'S19827', 'percentile': 98, 'Name': 'Tom', 'Gender': 'M'}</a:t>
            </a:r>
          </a:p>
          <a:p>
            <a:endParaRPr lang="en-IN" sz="2400" dirty="0"/>
          </a:p>
          <a:p>
            <a:r>
              <a:rPr lang="en-IN" sz="2400" dirty="0"/>
              <a:t>print(dict1['percentile’])</a:t>
            </a:r>
          </a:p>
          <a:p>
            <a:endParaRPr lang="en-IN" sz="2400" dirty="0"/>
          </a:p>
          <a:p>
            <a:r>
              <a:rPr lang="en-IN" sz="2400" dirty="0"/>
              <a:t>print(dict1)</a:t>
            </a:r>
          </a:p>
          <a:p>
            <a:endParaRPr lang="en-IN" sz="2400" dirty="0"/>
          </a:p>
          <a:p>
            <a:r>
              <a:rPr lang="en-IN" sz="2400" dirty="0"/>
              <a:t>print(</a:t>
            </a:r>
            <a:r>
              <a:rPr lang="en-IN" sz="2400" dirty="0" err="1"/>
              <a:t>len</a:t>
            </a:r>
            <a:r>
              <a:rPr lang="en-IN" sz="2400" dirty="0"/>
              <a:t>(dict1))</a:t>
            </a:r>
          </a:p>
          <a:p>
            <a:endParaRPr lang="en-IN" sz="2400" dirty="0"/>
          </a:p>
          <a:p>
            <a:r>
              <a:rPr lang="en-IN" sz="2400" dirty="0"/>
              <a:t>print(dict1.keys())</a:t>
            </a:r>
          </a:p>
          <a:p>
            <a:r>
              <a:rPr lang="en-IN" sz="2400" dirty="0"/>
              <a:t>print(dict1.values())</a:t>
            </a:r>
          </a:p>
          <a:p>
            <a:endParaRPr lang="en-IN" sz="2400" dirty="0"/>
          </a:p>
          <a:p>
            <a:endParaRPr lang="en-IN" sz="2400" dirty="0"/>
          </a:p>
          <a:p>
            <a:endParaRPr lang="en-IN" sz="24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76115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30B0E-328C-4143-BD7C-E8A953DC5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Take home task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WAP to read a sentence and find total number of vowels in it </a:t>
            </a:r>
          </a:p>
        </p:txBody>
      </p:sp>
    </p:spTree>
    <p:extLst>
      <p:ext uri="{BB962C8B-B14F-4D97-AF65-F5344CB8AC3E}">
        <p14:creationId xmlns:p14="http://schemas.microsoft.com/office/powerpoint/2010/main" val="2265688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</TotalTime>
  <Words>307</Words>
  <Application>Microsoft Office PowerPoint</Application>
  <PresentationFormat>Widescreen</PresentationFormat>
  <Paragraphs>78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Check version</vt:lpstr>
      <vt:lpstr>Strings</vt:lpstr>
      <vt:lpstr>PowerPoint Presentation</vt:lpstr>
      <vt:lpstr>Data Structure </vt:lpstr>
      <vt:lpstr>Python Lists </vt:lpstr>
      <vt:lpstr>More on parsing list</vt:lpstr>
      <vt:lpstr>Sort , len , and more… </vt:lpstr>
      <vt:lpstr>Changing elements</vt:lpstr>
      <vt:lpstr>Tuples </vt:lpstr>
      <vt:lpstr>PowerPoint Presentation</vt:lpstr>
      <vt:lpstr>Python Dictionaries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65</cp:revision>
  <dcterms:created xsi:type="dcterms:W3CDTF">2021-08-07T16:29:33Z</dcterms:created>
  <dcterms:modified xsi:type="dcterms:W3CDTF">2024-01-12T07:21:57Z</dcterms:modified>
</cp:coreProperties>
</file>