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58" r:id="rId4"/>
  </p:sldMasterIdLst>
  <p:notesMasterIdLst>
    <p:notesMasterId r:id="rId23"/>
  </p:notesMasterIdLst>
  <p:sldIdLst>
    <p:sldId id="335" r:id="rId5"/>
    <p:sldId id="355" r:id="rId6"/>
    <p:sldId id="351" r:id="rId7"/>
    <p:sldId id="343" r:id="rId8"/>
    <p:sldId id="356" r:id="rId9"/>
    <p:sldId id="346" r:id="rId10"/>
    <p:sldId id="347" r:id="rId11"/>
    <p:sldId id="364" r:id="rId12"/>
    <p:sldId id="360" r:id="rId13"/>
    <p:sldId id="357" r:id="rId14"/>
    <p:sldId id="358" r:id="rId15"/>
    <p:sldId id="359" r:id="rId16"/>
    <p:sldId id="344" r:id="rId17"/>
    <p:sldId id="361" r:id="rId18"/>
    <p:sldId id="362" r:id="rId19"/>
    <p:sldId id="354" r:id="rId20"/>
    <p:sldId id="363" r:id="rId21"/>
    <p:sldId id="35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72"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22" autoAdjust="0"/>
    <p:restoredTop sz="95223" autoAdjust="0"/>
  </p:normalViewPr>
  <p:slideViewPr>
    <p:cSldViewPr snapToGrid="0">
      <p:cViewPr varScale="1">
        <p:scale>
          <a:sx n="107" d="100"/>
          <a:sy n="107" d="100"/>
        </p:scale>
        <p:origin x="768" y="160"/>
      </p:cViewPr>
      <p:guideLst>
        <p:guide orient="horz" pos="3672"/>
        <p:guide pos="3840"/>
      </p:guideLst>
    </p:cSldViewPr>
  </p:slideViewPr>
  <p:outlineViewPr>
    <p:cViewPr>
      <p:scale>
        <a:sx n="33" d="100"/>
        <a:sy n="33" d="100"/>
      </p:scale>
      <p:origin x="0" y="-106"/>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F7F907-6D28-A142-8A7F-1106AF988B24}" type="doc">
      <dgm:prSet loTypeId="urn:microsoft.com/office/officeart/2009/3/layout/StepUpProcess" loCatId="" qsTypeId="urn:microsoft.com/office/officeart/2005/8/quickstyle/simple1" qsCatId="simple" csTypeId="urn:microsoft.com/office/officeart/2005/8/colors/colorful2" csCatId="colorful" phldr="1"/>
      <dgm:spPr/>
      <dgm:t>
        <a:bodyPr/>
        <a:lstStyle/>
        <a:p>
          <a:endParaRPr lang="en-GB"/>
        </a:p>
      </dgm:t>
    </dgm:pt>
    <dgm:pt modelId="{EF669660-E873-144E-B102-5D3A1345BEAC}">
      <dgm:prSet/>
      <dgm:spPr/>
      <dgm:t>
        <a:bodyPr/>
        <a:lstStyle/>
        <a:p>
          <a:r>
            <a:rPr lang="en-US"/>
            <a:t>B.Tech in Computer Science</a:t>
          </a:r>
          <a:endParaRPr lang="en-IN"/>
        </a:p>
      </dgm:t>
    </dgm:pt>
    <dgm:pt modelId="{1231CD5A-8BFE-2440-B59F-A755E0799290}" type="parTrans" cxnId="{FD1A4105-C5FB-304B-9255-26FA4A7D7C84}">
      <dgm:prSet/>
      <dgm:spPr/>
      <dgm:t>
        <a:bodyPr/>
        <a:lstStyle/>
        <a:p>
          <a:endParaRPr lang="en-GB"/>
        </a:p>
      </dgm:t>
    </dgm:pt>
    <dgm:pt modelId="{910D7606-5735-AF40-BB51-57B2BD475DC7}" type="sibTrans" cxnId="{FD1A4105-C5FB-304B-9255-26FA4A7D7C84}">
      <dgm:prSet/>
      <dgm:spPr/>
      <dgm:t>
        <a:bodyPr/>
        <a:lstStyle/>
        <a:p>
          <a:endParaRPr lang="en-GB"/>
        </a:p>
      </dgm:t>
    </dgm:pt>
    <dgm:pt modelId="{0298B33D-D571-3746-9E43-71AB2D45DA2E}">
      <dgm:prSet/>
      <dgm:spPr/>
      <dgm:t>
        <a:bodyPr/>
        <a:lstStyle/>
        <a:p>
          <a:r>
            <a:rPr lang="en-US" dirty="0"/>
            <a:t>Application Developer, IBM</a:t>
          </a:r>
          <a:endParaRPr lang="en-IN" dirty="0"/>
        </a:p>
      </dgm:t>
    </dgm:pt>
    <dgm:pt modelId="{17001B69-A711-1242-8726-EB245D5F0B57}" type="parTrans" cxnId="{85967FB3-F20E-0447-9317-26E30DFC95C2}">
      <dgm:prSet/>
      <dgm:spPr/>
      <dgm:t>
        <a:bodyPr/>
        <a:lstStyle/>
        <a:p>
          <a:endParaRPr lang="en-GB"/>
        </a:p>
      </dgm:t>
    </dgm:pt>
    <dgm:pt modelId="{F2CA1DD7-2346-9943-8FCB-82740DB59EAB}" type="sibTrans" cxnId="{85967FB3-F20E-0447-9317-26E30DFC95C2}">
      <dgm:prSet/>
      <dgm:spPr/>
      <dgm:t>
        <a:bodyPr/>
        <a:lstStyle/>
        <a:p>
          <a:endParaRPr lang="en-GB"/>
        </a:p>
      </dgm:t>
    </dgm:pt>
    <dgm:pt modelId="{6A05FB57-4FFD-0D4C-A26E-A34A3C2F1124}">
      <dgm:prSet/>
      <dgm:spPr/>
      <dgm:t>
        <a:bodyPr/>
        <a:lstStyle/>
        <a:p>
          <a:r>
            <a:rPr lang="en-US" dirty="0"/>
            <a:t>MBA, IIM Ranchi</a:t>
          </a:r>
          <a:endParaRPr lang="en-IN" dirty="0"/>
        </a:p>
      </dgm:t>
    </dgm:pt>
    <dgm:pt modelId="{C7621558-7F3D-9945-9D03-7ABA8DA87344}" type="parTrans" cxnId="{44E8F160-79D2-CC40-8358-32759488E3FD}">
      <dgm:prSet/>
      <dgm:spPr/>
      <dgm:t>
        <a:bodyPr/>
        <a:lstStyle/>
        <a:p>
          <a:endParaRPr lang="en-GB"/>
        </a:p>
      </dgm:t>
    </dgm:pt>
    <dgm:pt modelId="{B1D6FC3C-773E-3B4B-951B-FF5D388B5129}" type="sibTrans" cxnId="{44E8F160-79D2-CC40-8358-32759488E3FD}">
      <dgm:prSet/>
      <dgm:spPr/>
      <dgm:t>
        <a:bodyPr/>
        <a:lstStyle/>
        <a:p>
          <a:endParaRPr lang="en-GB"/>
        </a:p>
      </dgm:t>
    </dgm:pt>
    <dgm:pt modelId="{DC1523CB-2BDB-114E-A421-78B28B6C9907}">
      <dgm:prSet/>
      <dgm:spPr/>
      <dgm:t>
        <a:bodyPr/>
        <a:lstStyle/>
        <a:p>
          <a:r>
            <a:rPr lang="en-US" dirty="0"/>
            <a:t>Consultant, KPMG</a:t>
          </a:r>
          <a:endParaRPr lang="en-IN" dirty="0"/>
        </a:p>
      </dgm:t>
    </dgm:pt>
    <dgm:pt modelId="{FB28B86B-A5F3-AC47-8F97-4A63E4134432}" type="parTrans" cxnId="{6AB31814-7A7B-9B49-AFA1-4CFFEE44C66D}">
      <dgm:prSet/>
      <dgm:spPr/>
      <dgm:t>
        <a:bodyPr/>
        <a:lstStyle/>
        <a:p>
          <a:endParaRPr lang="en-GB"/>
        </a:p>
      </dgm:t>
    </dgm:pt>
    <dgm:pt modelId="{BC962FF5-82D8-2349-98B0-A82FF3FBB81C}" type="sibTrans" cxnId="{6AB31814-7A7B-9B49-AFA1-4CFFEE44C66D}">
      <dgm:prSet/>
      <dgm:spPr/>
      <dgm:t>
        <a:bodyPr/>
        <a:lstStyle/>
        <a:p>
          <a:endParaRPr lang="en-GB"/>
        </a:p>
      </dgm:t>
    </dgm:pt>
    <dgm:pt modelId="{44A06BE7-88EF-384D-85E6-B5A41D745A00}">
      <dgm:prSet/>
      <dgm:spPr/>
      <dgm:t>
        <a:bodyPr/>
        <a:lstStyle/>
        <a:p>
          <a:r>
            <a:rPr lang="en-US" dirty="0"/>
            <a:t>Assistant Product Manager, Flipkart</a:t>
          </a:r>
          <a:endParaRPr lang="en-IN" dirty="0"/>
        </a:p>
      </dgm:t>
    </dgm:pt>
    <dgm:pt modelId="{106C13DB-2634-CD47-8F63-C6D524EE4286}" type="parTrans" cxnId="{1836690A-F539-5E43-A963-CBB90BF0B120}">
      <dgm:prSet/>
      <dgm:spPr/>
      <dgm:t>
        <a:bodyPr/>
        <a:lstStyle/>
        <a:p>
          <a:endParaRPr lang="en-GB"/>
        </a:p>
      </dgm:t>
    </dgm:pt>
    <dgm:pt modelId="{C5229866-5CD2-D747-82C7-29DB857DB2E5}" type="sibTrans" cxnId="{1836690A-F539-5E43-A963-CBB90BF0B120}">
      <dgm:prSet/>
      <dgm:spPr/>
      <dgm:t>
        <a:bodyPr/>
        <a:lstStyle/>
        <a:p>
          <a:endParaRPr lang="en-GB"/>
        </a:p>
      </dgm:t>
    </dgm:pt>
    <dgm:pt modelId="{0F4BA998-2DDD-CE4F-86F5-5CF7C0705774}">
      <dgm:prSet/>
      <dgm:spPr/>
      <dgm:t>
        <a:bodyPr/>
        <a:lstStyle/>
        <a:p>
          <a:r>
            <a:rPr lang="en-US" dirty="0"/>
            <a:t>Senior Product Manager,  Quinbay (Blibli.com)</a:t>
          </a:r>
          <a:endParaRPr lang="en-IN" dirty="0"/>
        </a:p>
      </dgm:t>
    </dgm:pt>
    <dgm:pt modelId="{4F9EDFA6-3653-ED40-A8E6-A0045973C041}" type="parTrans" cxnId="{4FFA9531-FA28-104B-AA3C-A30DAE7F7A80}">
      <dgm:prSet/>
      <dgm:spPr/>
      <dgm:t>
        <a:bodyPr/>
        <a:lstStyle/>
        <a:p>
          <a:endParaRPr lang="en-GB"/>
        </a:p>
      </dgm:t>
    </dgm:pt>
    <dgm:pt modelId="{5D6CC8CD-15B5-C94B-AC50-71856A0CBC9B}" type="sibTrans" cxnId="{4FFA9531-FA28-104B-AA3C-A30DAE7F7A80}">
      <dgm:prSet/>
      <dgm:spPr/>
      <dgm:t>
        <a:bodyPr/>
        <a:lstStyle/>
        <a:p>
          <a:endParaRPr lang="en-GB"/>
        </a:p>
      </dgm:t>
    </dgm:pt>
    <dgm:pt modelId="{8C48E35A-5C20-B145-98C3-4CA27F21223A}" type="pres">
      <dgm:prSet presAssocID="{F6F7F907-6D28-A142-8A7F-1106AF988B24}" presName="rootnode" presStyleCnt="0">
        <dgm:presLayoutVars>
          <dgm:chMax/>
          <dgm:chPref/>
          <dgm:dir/>
          <dgm:animLvl val="lvl"/>
        </dgm:presLayoutVars>
      </dgm:prSet>
      <dgm:spPr/>
    </dgm:pt>
    <dgm:pt modelId="{C6E3362F-2EBF-D14C-8850-0D3BCACC526C}" type="pres">
      <dgm:prSet presAssocID="{EF669660-E873-144E-B102-5D3A1345BEAC}" presName="composite" presStyleCnt="0"/>
      <dgm:spPr/>
    </dgm:pt>
    <dgm:pt modelId="{33E32F91-DBD0-AB44-A121-C53118E0AF94}" type="pres">
      <dgm:prSet presAssocID="{EF669660-E873-144E-B102-5D3A1345BEAC}" presName="LShape" presStyleLbl="alignNode1" presStyleIdx="0" presStyleCnt="11"/>
      <dgm:spPr/>
    </dgm:pt>
    <dgm:pt modelId="{012C12C7-F241-DC4B-8655-91193DAAEC79}" type="pres">
      <dgm:prSet presAssocID="{EF669660-E873-144E-B102-5D3A1345BEAC}" presName="ParentText" presStyleLbl="revTx" presStyleIdx="0" presStyleCnt="6">
        <dgm:presLayoutVars>
          <dgm:chMax val="0"/>
          <dgm:chPref val="0"/>
          <dgm:bulletEnabled val="1"/>
        </dgm:presLayoutVars>
      </dgm:prSet>
      <dgm:spPr/>
    </dgm:pt>
    <dgm:pt modelId="{F6207D9F-9CB3-CF48-9552-2C0BE9068499}" type="pres">
      <dgm:prSet presAssocID="{EF669660-E873-144E-B102-5D3A1345BEAC}" presName="Triangle" presStyleLbl="alignNode1" presStyleIdx="1" presStyleCnt="11"/>
      <dgm:spPr/>
    </dgm:pt>
    <dgm:pt modelId="{B68A9354-73DE-814D-BF1E-EB9FF6DE28C7}" type="pres">
      <dgm:prSet presAssocID="{910D7606-5735-AF40-BB51-57B2BD475DC7}" presName="sibTrans" presStyleCnt="0"/>
      <dgm:spPr/>
    </dgm:pt>
    <dgm:pt modelId="{92E7ABB8-EF3A-2045-AAAF-8568FDA0171C}" type="pres">
      <dgm:prSet presAssocID="{910D7606-5735-AF40-BB51-57B2BD475DC7}" presName="space" presStyleCnt="0"/>
      <dgm:spPr/>
    </dgm:pt>
    <dgm:pt modelId="{4BE0E5A8-8349-9947-ACFE-2FBF88786E4E}" type="pres">
      <dgm:prSet presAssocID="{0298B33D-D571-3746-9E43-71AB2D45DA2E}" presName="composite" presStyleCnt="0"/>
      <dgm:spPr/>
    </dgm:pt>
    <dgm:pt modelId="{D3C52391-5D2C-2E4D-9A8A-64E370CB16BD}" type="pres">
      <dgm:prSet presAssocID="{0298B33D-D571-3746-9E43-71AB2D45DA2E}" presName="LShape" presStyleLbl="alignNode1" presStyleIdx="2" presStyleCnt="11"/>
      <dgm:spPr/>
    </dgm:pt>
    <dgm:pt modelId="{821DAD26-EEAA-4B41-AEDA-372CDB17C3E8}" type="pres">
      <dgm:prSet presAssocID="{0298B33D-D571-3746-9E43-71AB2D45DA2E}" presName="ParentText" presStyleLbl="revTx" presStyleIdx="1" presStyleCnt="6">
        <dgm:presLayoutVars>
          <dgm:chMax val="0"/>
          <dgm:chPref val="0"/>
          <dgm:bulletEnabled val="1"/>
        </dgm:presLayoutVars>
      </dgm:prSet>
      <dgm:spPr/>
    </dgm:pt>
    <dgm:pt modelId="{1162E7B6-6C41-9A4C-8F4B-9C72074F1B16}" type="pres">
      <dgm:prSet presAssocID="{0298B33D-D571-3746-9E43-71AB2D45DA2E}" presName="Triangle" presStyleLbl="alignNode1" presStyleIdx="3" presStyleCnt="11"/>
      <dgm:spPr/>
    </dgm:pt>
    <dgm:pt modelId="{90BC7400-BB3E-224A-82A2-E3F0FE4260B5}" type="pres">
      <dgm:prSet presAssocID="{F2CA1DD7-2346-9943-8FCB-82740DB59EAB}" presName="sibTrans" presStyleCnt="0"/>
      <dgm:spPr/>
    </dgm:pt>
    <dgm:pt modelId="{D01E619A-84B5-524B-8255-E47D0702538D}" type="pres">
      <dgm:prSet presAssocID="{F2CA1DD7-2346-9943-8FCB-82740DB59EAB}" presName="space" presStyleCnt="0"/>
      <dgm:spPr/>
    </dgm:pt>
    <dgm:pt modelId="{5C9856C5-D01B-A64E-BC96-43F2D536731B}" type="pres">
      <dgm:prSet presAssocID="{6A05FB57-4FFD-0D4C-A26E-A34A3C2F1124}" presName="composite" presStyleCnt="0"/>
      <dgm:spPr/>
    </dgm:pt>
    <dgm:pt modelId="{0572B9D9-271F-D340-B723-5FE2B51E4942}" type="pres">
      <dgm:prSet presAssocID="{6A05FB57-4FFD-0D4C-A26E-A34A3C2F1124}" presName="LShape" presStyleLbl="alignNode1" presStyleIdx="4" presStyleCnt="11"/>
      <dgm:spPr/>
    </dgm:pt>
    <dgm:pt modelId="{01F87468-532C-4D42-983A-BE3D380441C6}" type="pres">
      <dgm:prSet presAssocID="{6A05FB57-4FFD-0D4C-A26E-A34A3C2F1124}" presName="ParentText" presStyleLbl="revTx" presStyleIdx="2" presStyleCnt="6">
        <dgm:presLayoutVars>
          <dgm:chMax val="0"/>
          <dgm:chPref val="0"/>
          <dgm:bulletEnabled val="1"/>
        </dgm:presLayoutVars>
      </dgm:prSet>
      <dgm:spPr/>
    </dgm:pt>
    <dgm:pt modelId="{FF71DA25-969D-0F4B-8843-BDA61D19E3D6}" type="pres">
      <dgm:prSet presAssocID="{6A05FB57-4FFD-0D4C-A26E-A34A3C2F1124}" presName="Triangle" presStyleLbl="alignNode1" presStyleIdx="5" presStyleCnt="11"/>
      <dgm:spPr/>
    </dgm:pt>
    <dgm:pt modelId="{EA0F3B13-F282-E942-870C-173FFE291813}" type="pres">
      <dgm:prSet presAssocID="{B1D6FC3C-773E-3B4B-951B-FF5D388B5129}" presName="sibTrans" presStyleCnt="0"/>
      <dgm:spPr/>
    </dgm:pt>
    <dgm:pt modelId="{BF564363-3EF5-F342-830A-EE6834C59434}" type="pres">
      <dgm:prSet presAssocID="{B1D6FC3C-773E-3B4B-951B-FF5D388B5129}" presName="space" presStyleCnt="0"/>
      <dgm:spPr/>
    </dgm:pt>
    <dgm:pt modelId="{4213D240-396E-DD42-A1E8-6F77988C0BF1}" type="pres">
      <dgm:prSet presAssocID="{DC1523CB-2BDB-114E-A421-78B28B6C9907}" presName="composite" presStyleCnt="0"/>
      <dgm:spPr/>
    </dgm:pt>
    <dgm:pt modelId="{F9E1F913-FA07-BA49-96F3-041B2AE2EE1A}" type="pres">
      <dgm:prSet presAssocID="{DC1523CB-2BDB-114E-A421-78B28B6C9907}" presName="LShape" presStyleLbl="alignNode1" presStyleIdx="6" presStyleCnt="11"/>
      <dgm:spPr/>
    </dgm:pt>
    <dgm:pt modelId="{67BDB802-551E-5744-A57F-18A5DF2D057F}" type="pres">
      <dgm:prSet presAssocID="{DC1523CB-2BDB-114E-A421-78B28B6C9907}" presName="ParentText" presStyleLbl="revTx" presStyleIdx="3" presStyleCnt="6">
        <dgm:presLayoutVars>
          <dgm:chMax val="0"/>
          <dgm:chPref val="0"/>
          <dgm:bulletEnabled val="1"/>
        </dgm:presLayoutVars>
      </dgm:prSet>
      <dgm:spPr/>
    </dgm:pt>
    <dgm:pt modelId="{0410B1B9-00CF-1945-8A7E-4D86F3DA4042}" type="pres">
      <dgm:prSet presAssocID="{DC1523CB-2BDB-114E-A421-78B28B6C9907}" presName="Triangle" presStyleLbl="alignNode1" presStyleIdx="7" presStyleCnt="11"/>
      <dgm:spPr/>
    </dgm:pt>
    <dgm:pt modelId="{E169735D-722A-FE49-A25E-34AA89F36DEA}" type="pres">
      <dgm:prSet presAssocID="{BC962FF5-82D8-2349-98B0-A82FF3FBB81C}" presName="sibTrans" presStyleCnt="0"/>
      <dgm:spPr/>
    </dgm:pt>
    <dgm:pt modelId="{DBFBB214-BF4B-5041-AA37-66EFF3A9780C}" type="pres">
      <dgm:prSet presAssocID="{BC962FF5-82D8-2349-98B0-A82FF3FBB81C}" presName="space" presStyleCnt="0"/>
      <dgm:spPr/>
    </dgm:pt>
    <dgm:pt modelId="{FB28C2CF-E195-3E45-8167-DB6D81686FEB}" type="pres">
      <dgm:prSet presAssocID="{44A06BE7-88EF-384D-85E6-B5A41D745A00}" presName="composite" presStyleCnt="0"/>
      <dgm:spPr/>
    </dgm:pt>
    <dgm:pt modelId="{1D7628BB-AF2C-294A-A47F-95CB78680042}" type="pres">
      <dgm:prSet presAssocID="{44A06BE7-88EF-384D-85E6-B5A41D745A00}" presName="LShape" presStyleLbl="alignNode1" presStyleIdx="8" presStyleCnt="11"/>
      <dgm:spPr/>
    </dgm:pt>
    <dgm:pt modelId="{DE5053B9-F993-F34A-A0FF-48B39F89C83D}" type="pres">
      <dgm:prSet presAssocID="{44A06BE7-88EF-384D-85E6-B5A41D745A00}" presName="ParentText" presStyleLbl="revTx" presStyleIdx="4" presStyleCnt="6">
        <dgm:presLayoutVars>
          <dgm:chMax val="0"/>
          <dgm:chPref val="0"/>
          <dgm:bulletEnabled val="1"/>
        </dgm:presLayoutVars>
      </dgm:prSet>
      <dgm:spPr/>
    </dgm:pt>
    <dgm:pt modelId="{3E731265-9D46-3942-8CD7-353807F9B413}" type="pres">
      <dgm:prSet presAssocID="{44A06BE7-88EF-384D-85E6-B5A41D745A00}" presName="Triangle" presStyleLbl="alignNode1" presStyleIdx="9" presStyleCnt="11"/>
      <dgm:spPr/>
    </dgm:pt>
    <dgm:pt modelId="{940D2F0C-39A0-F344-B780-233C6C676BC1}" type="pres">
      <dgm:prSet presAssocID="{C5229866-5CD2-D747-82C7-29DB857DB2E5}" presName="sibTrans" presStyleCnt="0"/>
      <dgm:spPr/>
    </dgm:pt>
    <dgm:pt modelId="{EE99027C-78E0-1D4B-A44E-7F109C999CEE}" type="pres">
      <dgm:prSet presAssocID="{C5229866-5CD2-D747-82C7-29DB857DB2E5}" presName="space" presStyleCnt="0"/>
      <dgm:spPr/>
    </dgm:pt>
    <dgm:pt modelId="{5CE1D498-085E-3B43-A473-DD58D13747DC}" type="pres">
      <dgm:prSet presAssocID="{0F4BA998-2DDD-CE4F-86F5-5CF7C0705774}" presName="composite" presStyleCnt="0"/>
      <dgm:spPr/>
    </dgm:pt>
    <dgm:pt modelId="{81ED604A-377B-F04A-9342-4635F434B7C1}" type="pres">
      <dgm:prSet presAssocID="{0F4BA998-2DDD-CE4F-86F5-5CF7C0705774}" presName="LShape" presStyleLbl="alignNode1" presStyleIdx="10" presStyleCnt="11"/>
      <dgm:spPr/>
    </dgm:pt>
    <dgm:pt modelId="{0F3392C6-64A6-1644-984E-1C40573A2A3D}" type="pres">
      <dgm:prSet presAssocID="{0F4BA998-2DDD-CE4F-86F5-5CF7C0705774}" presName="ParentText" presStyleLbl="revTx" presStyleIdx="5" presStyleCnt="6">
        <dgm:presLayoutVars>
          <dgm:chMax val="0"/>
          <dgm:chPref val="0"/>
          <dgm:bulletEnabled val="1"/>
        </dgm:presLayoutVars>
      </dgm:prSet>
      <dgm:spPr/>
    </dgm:pt>
  </dgm:ptLst>
  <dgm:cxnLst>
    <dgm:cxn modelId="{FD1A4105-C5FB-304B-9255-26FA4A7D7C84}" srcId="{F6F7F907-6D28-A142-8A7F-1106AF988B24}" destId="{EF669660-E873-144E-B102-5D3A1345BEAC}" srcOrd="0" destOrd="0" parTransId="{1231CD5A-8BFE-2440-B59F-A755E0799290}" sibTransId="{910D7606-5735-AF40-BB51-57B2BD475DC7}"/>
    <dgm:cxn modelId="{1836690A-F539-5E43-A963-CBB90BF0B120}" srcId="{F6F7F907-6D28-A142-8A7F-1106AF988B24}" destId="{44A06BE7-88EF-384D-85E6-B5A41D745A00}" srcOrd="4" destOrd="0" parTransId="{106C13DB-2634-CD47-8F63-C6D524EE4286}" sibTransId="{C5229866-5CD2-D747-82C7-29DB857DB2E5}"/>
    <dgm:cxn modelId="{936DC40F-EE39-184B-92FC-DF2F100E1839}" type="presOf" srcId="{0F4BA998-2DDD-CE4F-86F5-5CF7C0705774}" destId="{0F3392C6-64A6-1644-984E-1C40573A2A3D}" srcOrd="0" destOrd="0" presId="urn:microsoft.com/office/officeart/2009/3/layout/StepUpProcess"/>
    <dgm:cxn modelId="{6AB31814-7A7B-9B49-AFA1-4CFFEE44C66D}" srcId="{F6F7F907-6D28-A142-8A7F-1106AF988B24}" destId="{DC1523CB-2BDB-114E-A421-78B28B6C9907}" srcOrd="3" destOrd="0" parTransId="{FB28B86B-A5F3-AC47-8F97-4A63E4134432}" sibTransId="{BC962FF5-82D8-2349-98B0-A82FF3FBB81C}"/>
    <dgm:cxn modelId="{4FFA9531-FA28-104B-AA3C-A30DAE7F7A80}" srcId="{F6F7F907-6D28-A142-8A7F-1106AF988B24}" destId="{0F4BA998-2DDD-CE4F-86F5-5CF7C0705774}" srcOrd="5" destOrd="0" parTransId="{4F9EDFA6-3653-ED40-A8E6-A0045973C041}" sibTransId="{5D6CC8CD-15B5-C94B-AC50-71856A0CBC9B}"/>
    <dgm:cxn modelId="{1A0FAD47-572E-324D-A419-6A5C46291A4F}" type="presOf" srcId="{EF669660-E873-144E-B102-5D3A1345BEAC}" destId="{012C12C7-F241-DC4B-8655-91193DAAEC79}" srcOrd="0" destOrd="0" presId="urn:microsoft.com/office/officeart/2009/3/layout/StepUpProcess"/>
    <dgm:cxn modelId="{44E8F160-79D2-CC40-8358-32759488E3FD}" srcId="{F6F7F907-6D28-A142-8A7F-1106AF988B24}" destId="{6A05FB57-4FFD-0D4C-A26E-A34A3C2F1124}" srcOrd="2" destOrd="0" parTransId="{C7621558-7F3D-9945-9D03-7ABA8DA87344}" sibTransId="{B1D6FC3C-773E-3B4B-951B-FF5D388B5129}"/>
    <dgm:cxn modelId="{85967FB3-F20E-0447-9317-26E30DFC95C2}" srcId="{F6F7F907-6D28-A142-8A7F-1106AF988B24}" destId="{0298B33D-D571-3746-9E43-71AB2D45DA2E}" srcOrd="1" destOrd="0" parTransId="{17001B69-A711-1242-8726-EB245D5F0B57}" sibTransId="{F2CA1DD7-2346-9943-8FCB-82740DB59EAB}"/>
    <dgm:cxn modelId="{5B318DC0-FB58-7746-A4CC-AA5ADC5E3345}" type="presOf" srcId="{6A05FB57-4FFD-0D4C-A26E-A34A3C2F1124}" destId="{01F87468-532C-4D42-983A-BE3D380441C6}" srcOrd="0" destOrd="0" presId="urn:microsoft.com/office/officeart/2009/3/layout/StepUpProcess"/>
    <dgm:cxn modelId="{953DB3C4-A3C4-2643-84A4-2585B344B590}" type="presOf" srcId="{DC1523CB-2BDB-114E-A421-78B28B6C9907}" destId="{67BDB802-551E-5744-A57F-18A5DF2D057F}" srcOrd="0" destOrd="0" presId="urn:microsoft.com/office/officeart/2009/3/layout/StepUpProcess"/>
    <dgm:cxn modelId="{ADA9DAD1-01D1-714B-BF55-76CAEA00757E}" type="presOf" srcId="{0298B33D-D571-3746-9E43-71AB2D45DA2E}" destId="{821DAD26-EEAA-4B41-AEDA-372CDB17C3E8}" srcOrd="0" destOrd="0" presId="urn:microsoft.com/office/officeart/2009/3/layout/StepUpProcess"/>
    <dgm:cxn modelId="{2A7DBED4-BF26-EB40-9C01-8D4ABFD0F1EE}" type="presOf" srcId="{44A06BE7-88EF-384D-85E6-B5A41D745A00}" destId="{DE5053B9-F993-F34A-A0FF-48B39F89C83D}" srcOrd="0" destOrd="0" presId="urn:microsoft.com/office/officeart/2009/3/layout/StepUpProcess"/>
    <dgm:cxn modelId="{67CC85FE-C2C0-CB44-AC47-A4E4176A715C}" type="presOf" srcId="{F6F7F907-6D28-A142-8A7F-1106AF988B24}" destId="{8C48E35A-5C20-B145-98C3-4CA27F21223A}" srcOrd="0" destOrd="0" presId="urn:microsoft.com/office/officeart/2009/3/layout/StepUpProcess"/>
    <dgm:cxn modelId="{879DF53C-7370-9446-87F5-6DE0A49C65ED}" type="presParOf" srcId="{8C48E35A-5C20-B145-98C3-4CA27F21223A}" destId="{C6E3362F-2EBF-D14C-8850-0D3BCACC526C}" srcOrd="0" destOrd="0" presId="urn:microsoft.com/office/officeart/2009/3/layout/StepUpProcess"/>
    <dgm:cxn modelId="{F59C170C-2D4B-A24E-B2D4-E0EA06FE3D6C}" type="presParOf" srcId="{C6E3362F-2EBF-D14C-8850-0D3BCACC526C}" destId="{33E32F91-DBD0-AB44-A121-C53118E0AF94}" srcOrd="0" destOrd="0" presId="urn:microsoft.com/office/officeart/2009/3/layout/StepUpProcess"/>
    <dgm:cxn modelId="{63346B4F-666D-1842-9E0E-FC913DC862B8}" type="presParOf" srcId="{C6E3362F-2EBF-D14C-8850-0D3BCACC526C}" destId="{012C12C7-F241-DC4B-8655-91193DAAEC79}" srcOrd="1" destOrd="0" presId="urn:microsoft.com/office/officeart/2009/3/layout/StepUpProcess"/>
    <dgm:cxn modelId="{3F41067D-2C3B-7D48-A2FB-0358BE120C68}" type="presParOf" srcId="{C6E3362F-2EBF-D14C-8850-0D3BCACC526C}" destId="{F6207D9F-9CB3-CF48-9552-2C0BE9068499}" srcOrd="2" destOrd="0" presId="urn:microsoft.com/office/officeart/2009/3/layout/StepUpProcess"/>
    <dgm:cxn modelId="{B873D5AB-0328-C14A-ABF3-43D1B38CB550}" type="presParOf" srcId="{8C48E35A-5C20-B145-98C3-4CA27F21223A}" destId="{B68A9354-73DE-814D-BF1E-EB9FF6DE28C7}" srcOrd="1" destOrd="0" presId="urn:microsoft.com/office/officeart/2009/3/layout/StepUpProcess"/>
    <dgm:cxn modelId="{93C31581-4263-CA4E-9FA8-CA9FE85C8E7B}" type="presParOf" srcId="{B68A9354-73DE-814D-BF1E-EB9FF6DE28C7}" destId="{92E7ABB8-EF3A-2045-AAAF-8568FDA0171C}" srcOrd="0" destOrd="0" presId="urn:microsoft.com/office/officeart/2009/3/layout/StepUpProcess"/>
    <dgm:cxn modelId="{C8550228-8407-9143-BB31-C7D82BF51F16}" type="presParOf" srcId="{8C48E35A-5C20-B145-98C3-4CA27F21223A}" destId="{4BE0E5A8-8349-9947-ACFE-2FBF88786E4E}" srcOrd="2" destOrd="0" presId="urn:microsoft.com/office/officeart/2009/3/layout/StepUpProcess"/>
    <dgm:cxn modelId="{19DD9ED5-89C1-B94E-94B0-2E5868151473}" type="presParOf" srcId="{4BE0E5A8-8349-9947-ACFE-2FBF88786E4E}" destId="{D3C52391-5D2C-2E4D-9A8A-64E370CB16BD}" srcOrd="0" destOrd="0" presId="urn:microsoft.com/office/officeart/2009/3/layout/StepUpProcess"/>
    <dgm:cxn modelId="{52EC96DC-B831-9B43-9CA0-B99860715CCE}" type="presParOf" srcId="{4BE0E5A8-8349-9947-ACFE-2FBF88786E4E}" destId="{821DAD26-EEAA-4B41-AEDA-372CDB17C3E8}" srcOrd="1" destOrd="0" presId="urn:microsoft.com/office/officeart/2009/3/layout/StepUpProcess"/>
    <dgm:cxn modelId="{AAA51A82-9F6A-A542-9985-A2CB061B3961}" type="presParOf" srcId="{4BE0E5A8-8349-9947-ACFE-2FBF88786E4E}" destId="{1162E7B6-6C41-9A4C-8F4B-9C72074F1B16}" srcOrd="2" destOrd="0" presId="urn:microsoft.com/office/officeart/2009/3/layout/StepUpProcess"/>
    <dgm:cxn modelId="{987809FF-C221-124E-9779-6CC70CC42CBE}" type="presParOf" srcId="{8C48E35A-5C20-B145-98C3-4CA27F21223A}" destId="{90BC7400-BB3E-224A-82A2-E3F0FE4260B5}" srcOrd="3" destOrd="0" presId="urn:microsoft.com/office/officeart/2009/3/layout/StepUpProcess"/>
    <dgm:cxn modelId="{E78634F6-1DB5-6849-B15C-73B81591AC94}" type="presParOf" srcId="{90BC7400-BB3E-224A-82A2-E3F0FE4260B5}" destId="{D01E619A-84B5-524B-8255-E47D0702538D}" srcOrd="0" destOrd="0" presId="urn:microsoft.com/office/officeart/2009/3/layout/StepUpProcess"/>
    <dgm:cxn modelId="{CA7BCB21-F3F4-7C48-9922-E7A4897625E1}" type="presParOf" srcId="{8C48E35A-5C20-B145-98C3-4CA27F21223A}" destId="{5C9856C5-D01B-A64E-BC96-43F2D536731B}" srcOrd="4" destOrd="0" presId="urn:microsoft.com/office/officeart/2009/3/layout/StepUpProcess"/>
    <dgm:cxn modelId="{46E176AC-B160-B845-B21C-DD345DE4304A}" type="presParOf" srcId="{5C9856C5-D01B-A64E-BC96-43F2D536731B}" destId="{0572B9D9-271F-D340-B723-5FE2B51E4942}" srcOrd="0" destOrd="0" presId="urn:microsoft.com/office/officeart/2009/3/layout/StepUpProcess"/>
    <dgm:cxn modelId="{054720DF-3C09-524A-9F4A-1F864511706F}" type="presParOf" srcId="{5C9856C5-D01B-A64E-BC96-43F2D536731B}" destId="{01F87468-532C-4D42-983A-BE3D380441C6}" srcOrd="1" destOrd="0" presId="urn:microsoft.com/office/officeart/2009/3/layout/StepUpProcess"/>
    <dgm:cxn modelId="{7E528FE1-2C56-AF45-97B9-0BD09A39F0BA}" type="presParOf" srcId="{5C9856C5-D01B-A64E-BC96-43F2D536731B}" destId="{FF71DA25-969D-0F4B-8843-BDA61D19E3D6}" srcOrd="2" destOrd="0" presId="urn:microsoft.com/office/officeart/2009/3/layout/StepUpProcess"/>
    <dgm:cxn modelId="{0397DA5B-3A02-8F4C-BF7E-5F1F411B3072}" type="presParOf" srcId="{8C48E35A-5C20-B145-98C3-4CA27F21223A}" destId="{EA0F3B13-F282-E942-870C-173FFE291813}" srcOrd="5" destOrd="0" presId="urn:microsoft.com/office/officeart/2009/3/layout/StepUpProcess"/>
    <dgm:cxn modelId="{7C3B97A2-09B9-1D49-83F0-6FA0AEC14FC6}" type="presParOf" srcId="{EA0F3B13-F282-E942-870C-173FFE291813}" destId="{BF564363-3EF5-F342-830A-EE6834C59434}" srcOrd="0" destOrd="0" presId="urn:microsoft.com/office/officeart/2009/3/layout/StepUpProcess"/>
    <dgm:cxn modelId="{09FCFDA1-BCB8-AB49-9F23-F83BF1E0F6E9}" type="presParOf" srcId="{8C48E35A-5C20-B145-98C3-4CA27F21223A}" destId="{4213D240-396E-DD42-A1E8-6F77988C0BF1}" srcOrd="6" destOrd="0" presId="urn:microsoft.com/office/officeart/2009/3/layout/StepUpProcess"/>
    <dgm:cxn modelId="{B25FB817-D0D7-5E4B-92FE-13B7D4F4EBD1}" type="presParOf" srcId="{4213D240-396E-DD42-A1E8-6F77988C0BF1}" destId="{F9E1F913-FA07-BA49-96F3-041B2AE2EE1A}" srcOrd="0" destOrd="0" presId="urn:microsoft.com/office/officeart/2009/3/layout/StepUpProcess"/>
    <dgm:cxn modelId="{FDE9080E-2D4A-824F-9CC1-FA50C5E7AC2E}" type="presParOf" srcId="{4213D240-396E-DD42-A1E8-6F77988C0BF1}" destId="{67BDB802-551E-5744-A57F-18A5DF2D057F}" srcOrd="1" destOrd="0" presId="urn:microsoft.com/office/officeart/2009/3/layout/StepUpProcess"/>
    <dgm:cxn modelId="{AEE08A20-9C6F-5B47-A32A-1A043F53F60B}" type="presParOf" srcId="{4213D240-396E-DD42-A1E8-6F77988C0BF1}" destId="{0410B1B9-00CF-1945-8A7E-4D86F3DA4042}" srcOrd="2" destOrd="0" presId="urn:microsoft.com/office/officeart/2009/3/layout/StepUpProcess"/>
    <dgm:cxn modelId="{4F7F6115-4F02-F34F-BE17-F77D9D361F28}" type="presParOf" srcId="{8C48E35A-5C20-B145-98C3-4CA27F21223A}" destId="{E169735D-722A-FE49-A25E-34AA89F36DEA}" srcOrd="7" destOrd="0" presId="urn:microsoft.com/office/officeart/2009/3/layout/StepUpProcess"/>
    <dgm:cxn modelId="{FCB0A7E3-0156-864D-ADD7-551F83E5CC36}" type="presParOf" srcId="{E169735D-722A-FE49-A25E-34AA89F36DEA}" destId="{DBFBB214-BF4B-5041-AA37-66EFF3A9780C}" srcOrd="0" destOrd="0" presId="urn:microsoft.com/office/officeart/2009/3/layout/StepUpProcess"/>
    <dgm:cxn modelId="{D088B7DA-517A-0143-BD06-4F56EEF88F64}" type="presParOf" srcId="{8C48E35A-5C20-B145-98C3-4CA27F21223A}" destId="{FB28C2CF-E195-3E45-8167-DB6D81686FEB}" srcOrd="8" destOrd="0" presId="urn:microsoft.com/office/officeart/2009/3/layout/StepUpProcess"/>
    <dgm:cxn modelId="{D79D7661-915F-3945-97A2-E8C2CE43977D}" type="presParOf" srcId="{FB28C2CF-E195-3E45-8167-DB6D81686FEB}" destId="{1D7628BB-AF2C-294A-A47F-95CB78680042}" srcOrd="0" destOrd="0" presId="urn:microsoft.com/office/officeart/2009/3/layout/StepUpProcess"/>
    <dgm:cxn modelId="{063A5767-E605-EF4D-B0A1-7DDDE64E3A51}" type="presParOf" srcId="{FB28C2CF-E195-3E45-8167-DB6D81686FEB}" destId="{DE5053B9-F993-F34A-A0FF-48B39F89C83D}" srcOrd="1" destOrd="0" presId="urn:microsoft.com/office/officeart/2009/3/layout/StepUpProcess"/>
    <dgm:cxn modelId="{6FB49E4E-19FD-3C42-86AD-C2E295C287CB}" type="presParOf" srcId="{FB28C2CF-E195-3E45-8167-DB6D81686FEB}" destId="{3E731265-9D46-3942-8CD7-353807F9B413}" srcOrd="2" destOrd="0" presId="urn:microsoft.com/office/officeart/2009/3/layout/StepUpProcess"/>
    <dgm:cxn modelId="{1C4B7F7C-2552-5941-98EC-9A10F644429A}" type="presParOf" srcId="{8C48E35A-5C20-B145-98C3-4CA27F21223A}" destId="{940D2F0C-39A0-F344-B780-233C6C676BC1}" srcOrd="9" destOrd="0" presId="urn:microsoft.com/office/officeart/2009/3/layout/StepUpProcess"/>
    <dgm:cxn modelId="{866ABAE8-B56E-4A49-A404-CB0B7D3F7943}" type="presParOf" srcId="{940D2F0C-39A0-F344-B780-233C6C676BC1}" destId="{EE99027C-78E0-1D4B-A44E-7F109C999CEE}" srcOrd="0" destOrd="0" presId="urn:microsoft.com/office/officeart/2009/3/layout/StepUpProcess"/>
    <dgm:cxn modelId="{BFC22749-A091-4544-88B6-3EE76D1B79CB}" type="presParOf" srcId="{8C48E35A-5C20-B145-98C3-4CA27F21223A}" destId="{5CE1D498-085E-3B43-A473-DD58D13747DC}" srcOrd="10" destOrd="0" presId="urn:microsoft.com/office/officeart/2009/3/layout/StepUpProcess"/>
    <dgm:cxn modelId="{DC4AB83E-1AEB-6348-8C6B-2CA9F3B4C568}" type="presParOf" srcId="{5CE1D498-085E-3B43-A473-DD58D13747DC}" destId="{81ED604A-377B-F04A-9342-4635F434B7C1}" srcOrd="0" destOrd="0" presId="urn:microsoft.com/office/officeart/2009/3/layout/StepUpProcess"/>
    <dgm:cxn modelId="{1A62A25A-17C6-534B-BD2F-75599079C4FB}" type="presParOf" srcId="{5CE1D498-085E-3B43-A473-DD58D13747DC}" destId="{0F3392C6-64A6-1644-984E-1C40573A2A3D}"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AB9E36-2ABF-BF49-B5DE-83F8B2BFFDF1}" type="doc">
      <dgm:prSet loTypeId="urn:microsoft.com/office/officeart/2005/8/layout/lProcess2" loCatId="" qsTypeId="urn:microsoft.com/office/officeart/2005/8/quickstyle/simple1" qsCatId="simple" csTypeId="urn:microsoft.com/office/officeart/2005/8/colors/accent1_2" csCatId="accent1" phldr="1"/>
      <dgm:spPr/>
      <dgm:t>
        <a:bodyPr/>
        <a:lstStyle/>
        <a:p>
          <a:endParaRPr lang="en-GB"/>
        </a:p>
      </dgm:t>
    </dgm:pt>
    <dgm:pt modelId="{408292A2-6B1C-C245-98BF-D8ACB300E422}">
      <dgm:prSet/>
      <dgm:spPr/>
      <dgm:t>
        <a:bodyPr/>
        <a:lstStyle/>
        <a:p>
          <a:r>
            <a:rPr lang="en-US"/>
            <a:t>Product Strategy</a:t>
          </a:r>
          <a:endParaRPr lang="en-IN"/>
        </a:p>
      </dgm:t>
    </dgm:pt>
    <dgm:pt modelId="{BC7BF663-2D25-D746-B22C-A9123BF47EF3}" type="parTrans" cxnId="{DDC38A9A-15FC-5E47-B793-4DF0B98176FA}">
      <dgm:prSet/>
      <dgm:spPr/>
      <dgm:t>
        <a:bodyPr/>
        <a:lstStyle/>
        <a:p>
          <a:endParaRPr lang="en-GB"/>
        </a:p>
      </dgm:t>
    </dgm:pt>
    <dgm:pt modelId="{525EB09A-C25C-F647-93A5-3572770F5EC6}" type="sibTrans" cxnId="{DDC38A9A-15FC-5E47-B793-4DF0B98176FA}">
      <dgm:prSet/>
      <dgm:spPr/>
      <dgm:t>
        <a:bodyPr/>
        <a:lstStyle/>
        <a:p>
          <a:endParaRPr lang="en-GB"/>
        </a:p>
      </dgm:t>
    </dgm:pt>
    <dgm:pt modelId="{760E2B9F-0DD4-BD4D-9A54-663476D7F4DE}">
      <dgm:prSet/>
      <dgm:spPr/>
      <dgm:t>
        <a:bodyPr/>
        <a:lstStyle/>
        <a:p>
          <a:r>
            <a:rPr lang="en-US"/>
            <a:t>Organizational success metrics</a:t>
          </a:r>
          <a:endParaRPr lang="en-IN"/>
        </a:p>
      </dgm:t>
    </dgm:pt>
    <dgm:pt modelId="{28EF5E64-C4AC-4042-B325-FA424E5C9B85}" type="parTrans" cxnId="{B4C433E9-C99D-DB46-8183-0064340B4DED}">
      <dgm:prSet/>
      <dgm:spPr/>
      <dgm:t>
        <a:bodyPr/>
        <a:lstStyle/>
        <a:p>
          <a:endParaRPr lang="en-GB"/>
        </a:p>
      </dgm:t>
    </dgm:pt>
    <dgm:pt modelId="{517F58B5-18CB-524A-A6AC-900F13801AEA}" type="sibTrans" cxnId="{B4C433E9-C99D-DB46-8183-0064340B4DED}">
      <dgm:prSet/>
      <dgm:spPr/>
      <dgm:t>
        <a:bodyPr/>
        <a:lstStyle/>
        <a:p>
          <a:endParaRPr lang="en-GB"/>
        </a:p>
      </dgm:t>
    </dgm:pt>
    <dgm:pt modelId="{FB9BB69C-0AD7-374B-B292-82FD00D70721}">
      <dgm:prSet/>
      <dgm:spPr/>
      <dgm:t>
        <a:bodyPr/>
        <a:lstStyle/>
        <a:p>
          <a:r>
            <a:rPr lang="en-US"/>
            <a:t>Product vision</a:t>
          </a:r>
          <a:endParaRPr lang="en-IN"/>
        </a:p>
      </dgm:t>
    </dgm:pt>
    <dgm:pt modelId="{D8C1B80A-3470-0247-A3B2-7A54589C5D9F}" type="parTrans" cxnId="{734761F9-7363-5540-80EE-77779928EC5B}">
      <dgm:prSet/>
      <dgm:spPr/>
      <dgm:t>
        <a:bodyPr/>
        <a:lstStyle/>
        <a:p>
          <a:endParaRPr lang="en-GB"/>
        </a:p>
      </dgm:t>
    </dgm:pt>
    <dgm:pt modelId="{E9DE5E20-6115-F44E-A485-B247F30BB444}" type="sibTrans" cxnId="{734761F9-7363-5540-80EE-77779928EC5B}">
      <dgm:prSet/>
      <dgm:spPr/>
      <dgm:t>
        <a:bodyPr/>
        <a:lstStyle/>
        <a:p>
          <a:endParaRPr lang="en-GB"/>
        </a:p>
      </dgm:t>
    </dgm:pt>
    <dgm:pt modelId="{5B6C9E25-A6C3-BA44-9F4A-474B5EA58EE1}">
      <dgm:prSet/>
      <dgm:spPr/>
      <dgm:t>
        <a:bodyPr/>
        <a:lstStyle/>
        <a:p>
          <a:r>
            <a:rPr lang="en-US"/>
            <a:t>Discovery</a:t>
          </a:r>
          <a:endParaRPr lang="en-IN"/>
        </a:p>
      </dgm:t>
    </dgm:pt>
    <dgm:pt modelId="{CD840A52-66C0-094A-A9AE-A30879335E9A}" type="parTrans" cxnId="{F82C06B3-910E-6C47-B2E3-AEC2FED8FF99}">
      <dgm:prSet/>
      <dgm:spPr/>
      <dgm:t>
        <a:bodyPr/>
        <a:lstStyle/>
        <a:p>
          <a:endParaRPr lang="en-GB"/>
        </a:p>
      </dgm:t>
    </dgm:pt>
    <dgm:pt modelId="{24464A6B-39D4-6A4F-9FF5-0C8F87241A91}" type="sibTrans" cxnId="{F82C06B3-910E-6C47-B2E3-AEC2FED8FF99}">
      <dgm:prSet/>
      <dgm:spPr/>
      <dgm:t>
        <a:bodyPr/>
        <a:lstStyle/>
        <a:p>
          <a:endParaRPr lang="en-GB"/>
        </a:p>
      </dgm:t>
    </dgm:pt>
    <dgm:pt modelId="{FB33A7D8-73A0-3B4C-A73C-5967A997AAA2}">
      <dgm:prSet/>
      <dgm:spPr/>
      <dgm:t>
        <a:bodyPr/>
        <a:lstStyle/>
        <a:p>
          <a:r>
            <a:rPr lang="en-US"/>
            <a:t>User problem identification</a:t>
          </a:r>
          <a:endParaRPr lang="en-IN"/>
        </a:p>
      </dgm:t>
    </dgm:pt>
    <dgm:pt modelId="{35E3626C-EE13-6D41-BE8A-AA1435FB490D}" type="parTrans" cxnId="{E39A189D-1077-9847-AD06-69CEA8C8EA73}">
      <dgm:prSet/>
      <dgm:spPr/>
      <dgm:t>
        <a:bodyPr/>
        <a:lstStyle/>
        <a:p>
          <a:endParaRPr lang="en-GB"/>
        </a:p>
      </dgm:t>
    </dgm:pt>
    <dgm:pt modelId="{EAADE182-A791-1C44-93CD-3D23986B4E6C}" type="sibTrans" cxnId="{E39A189D-1077-9847-AD06-69CEA8C8EA73}">
      <dgm:prSet/>
      <dgm:spPr/>
      <dgm:t>
        <a:bodyPr/>
        <a:lstStyle/>
        <a:p>
          <a:endParaRPr lang="en-GB"/>
        </a:p>
      </dgm:t>
    </dgm:pt>
    <dgm:pt modelId="{3A1E5287-7B70-E646-B256-79097556A968}">
      <dgm:prSet/>
      <dgm:spPr/>
      <dgm:t>
        <a:bodyPr/>
        <a:lstStyle/>
        <a:p>
          <a:r>
            <a:rPr lang="en-US"/>
            <a:t>Alignment with Product vision</a:t>
          </a:r>
          <a:endParaRPr lang="en-IN"/>
        </a:p>
      </dgm:t>
    </dgm:pt>
    <dgm:pt modelId="{B43C30B3-5D2A-4740-87DD-D495802810D5}" type="parTrans" cxnId="{9A083F21-2203-6E41-B636-1D13F946138F}">
      <dgm:prSet/>
      <dgm:spPr/>
      <dgm:t>
        <a:bodyPr/>
        <a:lstStyle/>
        <a:p>
          <a:endParaRPr lang="en-GB"/>
        </a:p>
      </dgm:t>
    </dgm:pt>
    <dgm:pt modelId="{1DB8DF7D-8515-1249-ACDF-8238D44C10EF}" type="sibTrans" cxnId="{9A083F21-2203-6E41-B636-1D13F946138F}">
      <dgm:prSet/>
      <dgm:spPr/>
      <dgm:t>
        <a:bodyPr/>
        <a:lstStyle/>
        <a:p>
          <a:endParaRPr lang="en-GB"/>
        </a:p>
      </dgm:t>
    </dgm:pt>
    <dgm:pt modelId="{DEF31CC8-531C-054F-BD27-72E53BC22A17}">
      <dgm:prSet/>
      <dgm:spPr/>
      <dgm:t>
        <a:bodyPr/>
        <a:lstStyle/>
        <a:p>
          <a:r>
            <a:rPr lang="en-US"/>
            <a:t>Analysis and Design</a:t>
          </a:r>
          <a:endParaRPr lang="en-IN"/>
        </a:p>
      </dgm:t>
    </dgm:pt>
    <dgm:pt modelId="{B471060B-889C-C646-9B34-CAEE8B75F838}" type="parTrans" cxnId="{D147306C-EAA2-744A-A3F6-7823F46973EE}">
      <dgm:prSet/>
      <dgm:spPr/>
      <dgm:t>
        <a:bodyPr/>
        <a:lstStyle/>
        <a:p>
          <a:endParaRPr lang="en-GB"/>
        </a:p>
      </dgm:t>
    </dgm:pt>
    <dgm:pt modelId="{0D6B02AF-B3E0-9C47-AB1D-8726781D7078}" type="sibTrans" cxnId="{D147306C-EAA2-744A-A3F6-7823F46973EE}">
      <dgm:prSet/>
      <dgm:spPr/>
      <dgm:t>
        <a:bodyPr/>
        <a:lstStyle/>
        <a:p>
          <a:endParaRPr lang="en-GB"/>
        </a:p>
      </dgm:t>
    </dgm:pt>
    <dgm:pt modelId="{C1E24026-8D43-F041-B3E6-91FDD7516C43}">
      <dgm:prSet/>
      <dgm:spPr/>
      <dgm:t>
        <a:bodyPr/>
        <a:lstStyle/>
        <a:p>
          <a:r>
            <a:rPr lang="en-US"/>
            <a:t>Data analytics to assess impact</a:t>
          </a:r>
          <a:endParaRPr lang="en-IN"/>
        </a:p>
      </dgm:t>
    </dgm:pt>
    <dgm:pt modelId="{667626F2-FDE5-EB41-A4DE-DDA8FAEC21E5}" type="parTrans" cxnId="{DCF0C016-AFB7-5142-97CD-F0116A8E9D36}">
      <dgm:prSet/>
      <dgm:spPr/>
      <dgm:t>
        <a:bodyPr/>
        <a:lstStyle/>
        <a:p>
          <a:endParaRPr lang="en-GB"/>
        </a:p>
      </dgm:t>
    </dgm:pt>
    <dgm:pt modelId="{7AFAB053-A4A9-2945-ABFE-2C04D8A6715D}" type="sibTrans" cxnId="{DCF0C016-AFB7-5142-97CD-F0116A8E9D36}">
      <dgm:prSet/>
      <dgm:spPr/>
      <dgm:t>
        <a:bodyPr/>
        <a:lstStyle/>
        <a:p>
          <a:endParaRPr lang="en-GB"/>
        </a:p>
      </dgm:t>
    </dgm:pt>
    <dgm:pt modelId="{B8CAEC27-6BB5-CF40-B017-9672891EDC92}">
      <dgm:prSet/>
      <dgm:spPr/>
      <dgm:t>
        <a:bodyPr/>
        <a:lstStyle/>
        <a:p>
          <a:r>
            <a:rPr lang="en-US"/>
            <a:t>Ideate user flows and take user feedback</a:t>
          </a:r>
          <a:endParaRPr lang="en-IN"/>
        </a:p>
      </dgm:t>
    </dgm:pt>
    <dgm:pt modelId="{DBE4B2D9-2D8F-9C41-9D7E-808ECE5933A1}" type="parTrans" cxnId="{6C3C25C0-93FE-044B-9197-5657EE43D1D8}">
      <dgm:prSet/>
      <dgm:spPr/>
      <dgm:t>
        <a:bodyPr/>
        <a:lstStyle/>
        <a:p>
          <a:endParaRPr lang="en-GB"/>
        </a:p>
      </dgm:t>
    </dgm:pt>
    <dgm:pt modelId="{CA291AC4-74E5-E342-8C15-F5150DAAB272}" type="sibTrans" cxnId="{6C3C25C0-93FE-044B-9197-5657EE43D1D8}">
      <dgm:prSet/>
      <dgm:spPr/>
      <dgm:t>
        <a:bodyPr/>
        <a:lstStyle/>
        <a:p>
          <a:endParaRPr lang="en-GB"/>
        </a:p>
      </dgm:t>
    </dgm:pt>
    <dgm:pt modelId="{AA6527E6-8FA4-D449-AEEE-5C87273EA634}">
      <dgm:prSet/>
      <dgm:spPr/>
      <dgm:t>
        <a:bodyPr/>
        <a:lstStyle/>
        <a:p>
          <a:r>
            <a:rPr lang="en-US"/>
            <a:t>Assess Tech feasibility</a:t>
          </a:r>
          <a:endParaRPr lang="en-IN"/>
        </a:p>
      </dgm:t>
    </dgm:pt>
    <dgm:pt modelId="{17365276-6050-4A4E-8416-6E2634884F1F}" type="parTrans" cxnId="{C67A1966-13E1-094D-8CEB-8A0F26A87C1C}">
      <dgm:prSet/>
      <dgm:spPr/>
      <dgm:t>
        <a:bodyPr/>
        <a:lstStyle/>
        <a:p>
          <a:endParaRPr lang="en-GB"/>
        </a:p>
      </dgm:t>
    </dgm:pt>
    <dgm:pt modelId="{749A871D-7394-8340-BD09-56D7F789DFDD}" type="sibTrans" cxnId="{C67A1966-13E1-094D-8CEB-8A0F26A87C1C}">
      <dgm:prSet/>
      <dgm:spPr/>
      <dgm:t>
        <a:bodyPr/>
        <a:lstStyle/>
        <a:p>
          <a:endParaRPr lang="en-GB"/>
        </a:p>
      </dgm:t>
    </dgm:pt>
    <dgm:pt modelId="{EF5011AB-49E9-B446-8EA1-415DDE4CBFEF}">
      <dgm:prSet/>
      <dgm:spPr/>
      <dgm:t>
        <a:bodyPr/>
        <a:lstStyle/>
        <a:p>
          <a:r>
            <a:rPr lang="en-US"/>
            <a:t>Planning</a:t>
          </a:r>
          <a:endParaRPr lang="en-IN"/>
        </a:p>
      </dgm:t>
    </dgm:pt>
    <dgm:pt modelId="{C53658DA-DDD9-014D-B063-1FD1CF1C9BFC}" type="parTrans" cxnId="{7A0DF6BD-F781-1C4B-BAB9-3B59DEF3DBE5}">
      <dgm:prSet/>
      <dgm:spPr/>
      <dgm:t>
        <a:bodyPr/>
        <a:lstStyle/>
        <a:p>
          <a:endParaRPr lang="en-GB"/>
        </a:p>
      </dgm:t>
    </dgm:pt>
    <dgm:pt modelId="{49EFE401-2511-A647-B5D6-DB4CB36D4825}" type="sibTrans" cxnId="{7A0DF6BD-F781-1C4B-BAB9-3B59DEF3DBE5}">
      <dgm:prSet/>
      <dgm:spPr/>
      <dgm:t>
        <a:bodyPr/>
        <a:lstStyle/>
        <a:p>
          <a:endParaRPr lang="en-GB"/>
        </a:p>
      </dgm:t>
    </dgm:pt>
    <dgm:pt modelId="{F30BAE06-6910-3C44-B88D-9CFF93476B61}">
      <dgm:prSet/>
      <dgm:spPr/>
      <dgm:t>
        <a:bodyPr/>
        <a:lstStyle/>
        <a:p>
          <a:r>
            <a:rPr lang="en-US"/>
            <a:t>Sprint prioritization</a:t>
          </a:r>
          <a:endParaRPr lang="en-IN"/>
        </a:p>
      </dgm:t>
    </dgm:pt>
    <dgm:pt modelId="{D16C1A9D-DEF8-2040-971B-1360679A2043}" type="parTrans" cxnId="{93690D22-A46B-A94F-B2F0-4DA9EC8BD060}">
      <dgm:prSet/>
      <dgm:spPr/>
      <dgm:t>
        <a:bodyPr/>
        <a:lstStyle/>
        <a:p>
          <a:endParaRPr lang="en-GB"/>
        </a:p>
      </dgm:t>
    </dgm:pt>
    <dgm:pt modelId="{5E05DF6C-96C9-E04C-BBB8-11C4D24934D9}" type="sibTrans" cxnId="{93690D22-A46B-A94F-B2F0-4DA9EC8BD060}">
      <dgm:prSet/>
      <dgm:spPr/>
      <dgm:t>
        <a:bodyPr/>
        <a:lstStyle/>
        <a:p>
          <a:endParaRPr lang="en-GB"/>
        </a:p>
      </dgm:t>
    </dgm:pt>
    <dgm:pt modelId="{52078FF1-0736-7A49-865B-8B48A24EB5F0}">
      <dgm:prSet/>
      <dgm:spPr/>
      <dgm:t>
        <a:bodyPr/>
        <a:lstStyle/>
        <a:p>
          <a:r>
            <a:rPr lang="en-US"/>
            <a:t>Backlog maintainance</a:t>
          </a:r>
          <a:endParaRPr lang="en-IN"/>
        </a:p>
      </dgm:t>
    </dgm:pt>
    <dgm:pt modelId="{C1676DB7-B467-7942-82F2-EF33AE8F03B1}" type="parTrans" cxnId="{60FA08E0-7A13-424A-9B7F-563203F2E7B5}">
      <dgm:prSet/>
      <dgm:spPr/>
      <dgm:t>
        <a:bodyPr/>
        <a:lstStyle/>
        <a:p>
          <a:endParaRPr lang="en-GB"/>
        </a:p>
      </dgm:t>
    </dgm:pt>
    <dgm:pt modelId="{A8B43B94-711B-6F42-957B-37545C5D7163}" type="sibTrans" cxnId="{60FA08E0-7A13-424A-9B7F-563203F2E7B5}">
      <dgm:prSet/>
      <dgm:spPr/>
      <dgm:t>
        <a:bodyPr/>
        <a:lstStyle/>
        <a:p>
          <a:endParaRPr lang="en-GB"/>
        </a:p>
      </dgm:t>
    </dgm:pt>
    <dgm:pt modelId="{4D59C6CC-5CFA-B440-86BE-BFC180A8E5B8}">
      <dgm:prSet/>
      <dgm:spPr/>
      <dgm:t>
        <a:bodyPr/>
        <a:lstStyle/>
        <a:p>
          <a:r>
            <a:rPr lang="en-US"/>
            <a:t>Implementation</a:t>
          </a:r>
          <a:endParaRPr lang="en-IN"/>
        </a:p>
      </dgm:t>
    </dgm:pt>
    <dgm:pt modelId="{4834E93F-D37A-3C43-A28D-76E171533CB6}" type="parTrans" cxnId="{C6BEAA7B-34DB-9147-9DBC-39D56C532C3B}">
      <dgm:prSet/>
      <dgm:spPr/>
      <dgm:t>
        <a:bodyPr/>
        <a:lstStyle/>
        <a:p>
          <a:endParaRPr lang="en-GB"/>
        </a:p>
      </dgm:t>
    </dgm:pt>
    <dgm:pt modelId="{736A8718-1DBA-EC4F-B67F-B0BA4C273164}" type="sibTrans" cxnId="{C6BEAA7B-34DB-9147-9DBC-39D56C532C3B}">
      <dgm:prSet/>
      <dgm:spPr/>
      <dgm:t>
        <a:bodyPr/>
        <a:lstStyle/>
        <a:p>
          <a:endParaRPr lang="en-GB"/>
        </a:p>
      </dgm:t>
    </dgm:pt>
    <dgm:pt modelId="{459C2B7C-7E13-A742-AEE0-1FE895D2811A}">
      <dgm:prSet/>
      <dgm:spPr/>
      <dgm:t>
        <a:bodyPr/>
        <a:lstStyle/>
        <a:p>
          <a:r>
            <a:rPr lang="en-US" dirty="0"/>
            <a:t>Development</a:t>
          </a:r>
          <a:endParaRPr lang="en-IN" dirty="0"/>
        </a:p>
      </dgm:t>
    </dgm:pt>
    <dgm:pt modelId="{642E109F-AA3F-D540-90C6-65ADF7675A52}" type="parTrans" cxnId="{97B6DD5A-E662-AF41-951B-22ABB6CF7204}">
      <dgm:prSet/>
      <dgm:spPr/>
      <dgm:t>
        <a:bodyPr/>
        <a:lstStyle/>
        <a:p>
          <a:endParaRPr lang="en-GB"/>
        </a:p>
      </dgm:t>
    </dgm:pt>
    <dgm:pt modelId="{C90B5842-7865-D844-B441-3B97FCA2DC60}" type="sibTrans" cxnId="{97B6DD5A-E662-AF41-951B-22ABB6CF7204}">
      <dgm:prSet/>
      <dgm:spPr/>
      <dgm:t>
        <a:bodyPr/>
        <a:lstStyle/>
        <a:p>
          <a:endParaRPr lang="en-GB"/>
        </a:p>
      </dgm:t>
    </dgm:pt>
    <dgm:pt modelId="{F26148EA-D830-8B4D-A651-8C3936450048}">
      <dgm:prSet/>
      <dgm:spPr/>
      <dgm:t>
        <a:bodyPr/>
        <a:lstStyle/>
        <a:p>
          <a:r>
            <a:rPr lang="en-US"/>
            <a:t>Validation</a:t>
          </a:r>
          <a:endParaRPr lang="en-IN"/>
        </a:p>
      </dgm:t>
    </dgm:pt>
    <dgm:pt modelId="{434996BF-18C7-8247-B73E-BE4D0400BFB7}" type="parTrans" cxnId="{0A069C9F-4B3C-CA48-9B52-D3DE7F6FD413}">
      <dgm:prSet/>
      <dgm:spPr/>
      <dgm:t>
        <a:bodyPr/>
        <a:lstStyle/>
        <a:p>
          <a:endParaRPr lang="en-GB"/>
        </a:p>
      </dgm:t>
    </dgm:pt>
    <dgm:pt modelId="{3FCA03CB-5187-DC4B-A5D2-336E950039A5}" type="sibTrans" cxnId="{0A069C9F-4B3C-CA48-9B52-D3DE7F6FD413}">
      <dgm:prSet/>
      <dgm:spPr/>
      <dgm:t>
        <a:bodyPr/>
        <a:lstStyle/>
        <a:p>
          <a:endParaRPr lang="en-GB"/>
        </a:p>
      </dgm:t>
    </dgm:pt>
    <dgm:pt modelId="{55B6CEE4-FB49-E544-9D70-A40A8234E7F5}">
      <dgm:prSet/>
      <dgm:spPr/>
      <dgm:t>
        <a:bodyPr/>
        <a:lstStyle/>
        <a:p>
          <a:r>
            <a:rPr lang="en-US"/>
            <a:t>Regression Testing</a:t>
          </a:r>
          <a:endParaRPr lang="en-IN"/>
        </a:p>
      </dgm:t>
    </dgm:pt>
    <dgm:pt modelId="{7FF71C90-7BC2-4C41-9311-4BCB8029DEE4}" type="parTrans" cxnId="{94D9EBC9-FE03-F541-BFD9-7AEB3A49FA03}">
      <dgm:prSet/>
      <dgm:spPr/>
      <dgm:t>
        <a:bodyPr/>
        <a:lstStyle/>
        <a:p>
          <a:endParaRPr lang="en-GB"/>
        </a:p>
      </dgm:t>
    </dgm:pt>
    <dgm:pt modelId="{CFF9A437-6219-D944-8E02-0D8D54529B07}" type="sibTrans" cxnId="{94D9EBC9-FE03-F541-BFD9-7AEB3A49FA03}">
      <dgm:prSet/>
      <dgm:spPr/>
      <dgm:t>
        <a:bodyPr/>
        <a:lstStyle/>
        <a:p>
          <a:endParaRPr lang="en-GB"/>
        </a:p>
      </dgm:t>
    </dgm:pt>
    <dgm:pt modelId="{DC852FC0-18EB-C54E-B0E3-D26D2C556707}">
      <dgm:prSet/>
      <dgm:spPr/>
      <dgm:t>
        <a:bodyPr/>
        <a:lstStyle/>
        <a:p>
          <a:r>
            <a:rPr lang="en-US"/>
            <a:t>UAT Testing</a:t>
          </a:r>
          <a:endParaRPr lang="en-IN"/>
        </a:p>
      </dgm:t>
    </dgm:pt>
    <dgm:pt modelId="{E27D5533-BE04-4B47-9E23-8D96363B470A}" type="parTrans" cxnId="{0FA321C4-83DA-ED40-B61B-866838120AAF}">
      <dgm:prSet/>
      <dgm:spPr/>
      <dgm:t>
        <a:bodyPr/>
        <a:lstStyle/>
        <a:p>
          <a:endParaRPr lang="en-GB"/>
        </a:p>
      </dgm:t>
    </dgm:pt>
    <dgm:pt modelId="{41280082-2054-FF46-976A-F2B30607623B}" type="sibTrans" cxnId="{0FA321C4-83DA-ED40-B61B-866838120AAF}">
      <dgm:prSet/>
      <dgm:spPr/>
      <dgm:t>
        <a:bodyPr/>
        <a:lstStyle/>
        <a:p>
          <a:endParaRPr lang="en-GB"/>
        </a:p>
      </dgm:t>
    </dgm:pt>
    <dgm:pt modelId="{4C9857FC-29D3-6F47-9C4B-918227B812D5}">
      <dgm:prSet/>
      <dgm:spPr/>
      <dgm:t>
        <a:bodyPr/>
        <a:lstStyle/>
        <a:p>
          <a:r>
            <a:rPr lang="en-US" dirty="0"/>
            <a:t>Product Launch</a:t>
          </a:r>
          <a:endParaRPr lang="en-IN" dirty="0"/>
        </a:p>
      </dgm:t>
    </dgm:pt>
    <dgm:pt modelId="{E877E9AB-40A4-1049-A51D-4751130165BD}" type="parTrans" cxnId="{62E88BE4-C138-FA4B-B5F5-4C5765BF9020}">
      <dgm:prSet/>
      <dgm:spPr/>
      <dgm:t>
        <a:bodyPr/>
        <a:lstStyle/>
        <a:p>
          <a:endParaRPr lang="en-GB"/>
        </a:p>
      </dgm:t>
    </dgm:pt>
    <dgm:pt modelId="{9817D596-1617-1448-92B9-86020626C2DE}" type="sibTrans" cxnId="{62E88BE4-C138-FA4B-B5F5-4C5765BF9020}">
      <dgm:prSet/>
      <dgm:spPr/>
      <dgm:t>
        <a:bodyPr/>
        <a:lstStyle/>
        <a:p>
          <a:endParaRPr lang="en-GB"/>
        </a:p>
      </dgm:t>
    </dgm:pt>
    <dgm:pt modelId="{71A3E3D1-E7E7-A649-9D4D-B4619EAEC5D1}">
      <dgm:prSet/>
      <dgm:spPr/>
      <dgm:t>
        <a:bodyPr/>
        <a:lstStyle/>
        <a:p>
          <a:r>
            <a:rPr lang="en-US" dirty="0"/>
            <a:t>Unit Testing</a:t>
          </a:r>
          <a:endParaRPr lang="en-IN" dirty="0"/>
        </a:p>
      </dgm:t>
    </dgm:pt>
    <dgm:pt modelId="{5085B266-B20F-954F-B69C-8CBF5D711B71}" type="parTrans" cxnId="{778F3EEC-4187-8C4E-8D5D-BC94BF02DD4D}">
      <dgm:prSet/>
      <dgm:spPr/>
      <dgm:t>
        <a:bodyPr/>
        <a:lstStyle/>
        <a:p>
          <a:endParaRPr lang="en-GB"/>
        </a:p>
      </dgm:t>
    </dgm:pt>
    <dgm:pt modelId="{2CD660F3-0090-CF4A-9637-F8EC3E26F19D}" type="sibTrans" cxnId="{778F3EEC-4187-8C4E-8D5D-BC94BF02DD4D}">
      <dgm:prSet/>
      <dgm:spPr/>
      <dgm:t>
        <a:bodyPr/>
        <a:lstStyle/>
        <a:p>
          <a:endParaRPr lang="en-GB"/>
        </a:p>
      </dgm:t>
    </dgm:pt>
    <dgm:pt modelId="{2179A622-3EF7-8440-A46E-E243B7A330E8}">
      <dgm:prSet/>
      <dgm:spPr/>
      <dgm:t>
        <a:bodyPr/>
        <a:lstStyle/>
        <a:p>
          <a:r>
            <a:rPr lang="en-IN" dirty="0"/>
            <a:t>User Feedback</a:t>
          </a:r>
        </a:p>
      </dgm:t>
    </dgm:pt>
    <dgm:pt modelId="{6FA6261D-248C-6A45-BD27-4C403855F75F}" type="parTrans" cxnId="{28224176-3B92-9A46-927D-D7D68C47AEDE}">
      <dgm:prSet/>
      <dgm:spPr/>
      <dgm:t>
        <a:bodyPr/>
        <a:lstStyle/>
        <a:p>
          <a:endParaRPr lang="en-GB"/>
        </a:p>
      </dgm:t>
    </dgm:pt>
    <dgm:pt modelId="{DB29993B-83B8-A941-8507-15833FAF30A9}" type="sibTrans" cxnId="{28224176-3B92-9A46-927D-D7D68C47AEDE}">
      <dgm:prSet/>
      <dgm:spPr/>
      <dgm:t>
        <a:bodyPr/>
        <a:lstStyle/>
        <a:p>
          <a:endParaRPr lang="en-GB"/>
        </a:p>
      </dgm:t>
    </dgm:pt>
    <dgm:pt modelId="{2F25BA8E-0588-8744-98CF-34CEEA0A92C0}">
      <dgm:prSet/>
      <dgm:spPr/>
      <dgm:t>
        <a:bodyPr/>
        <a:lstStyle/>
        <a:p>
          <a:r>
            <a:rPr lang="en-IN" dirty="0"/>
            <a:t>Product Maintenance</a:t>
          </a:r>
        </a:p>
      </dgm:t>
    </dgm:pt>
    <dgm:pt modelId="{A1FFEB46-D392-3F4B-92BA-E0D9074F25E9}" type="parTrans" cxnId="{60B12879-D73A-D44B-9D3C-B557D16CCF5D}">
      <dgm:prSet/>
      <dgm:spPr/>
      <dgm:t>
        <a:bodyPr/>
        <a:lstStyle/>
        <a:p>
          <a:endParaRPr lang="en-GB"/>
        </a:p>
      </dgm:t>
    </dgm:pt>
    <dgm:pt modelId="{CB200D72-DC36-D444-BEDE-AF85FEA8551D}" type="sibTrans" cxnId="{60B12879-D73A-D44B-9D3C-B557D16CCF5D}">
      <dgm:prSet/>
      <dgm:spPr/>
      <dgm:t>
        <a:bodyPr/>
        <a:lstStyle/>
        <a:p>
          <a:endParaRPr lang="en-GB"/>
        </a:p>
      </dgm:t>
    </dgm:pt>
    <dgm:pt modelId="{491F5A09-6402-BF40-BC36-A96E5FBC59DE}" type="pres">
      <dgm:prSet presAssocID="{F1AB9E36-2ABF-BF49-B5DE-83F8B2BFFDF1}" presName="theList" presStyleCnt="0">
        <dgm:presLayoutVars>
          <dgm:dir/>
          <dgm:animLvl val="lvl"/>
          <dgm:resizeHandles val="exact"/>
        </dgm:presLayoutVars>
      </dgm:prSet>
      <dgm:spPr/>
    </dgm:pt>
    <dgm:pt modelId="{E6C5602A-E97E-9541-BBCC-E154FB62BCB3}" type="pres">
      <dgm:prSet presAssocID="{408292A2-6B1C-C245-98BF-D8ACB300E422}" presName="compNode" presStyleCnt="0"/>
      <dgm:spPr/>
    </dgm:pt>
    <dgm:pt modelId="{14057B37-2B12-344C-BC09-6932AFD12096}" type="pres">
      <dgm:prSet presAssocID="{408292A2-6B1C-C245-98BF-D8ACB300E422}" presName="aNode" presStyleLbl="bgShp" presStyleIdx="0" presStyleCnt="7"/>
      <dgm:spPr/>
    </dgm:pt>
    <dgm:pt modelId="{F9C2A1BF-7961-4F42-A191-63ABBFD44B85}" type="pres">
      <dgm:prSet presAssocID="{408292A2-6B1C-C245-98BF-D8ACB300E422}" presName="textNode" presStyleLbl="bgShp" presStyleIdx="0" presStyleCnt="7"/>
      <dgm:spPr/>
    </dgm:pt>
    <dgm:pt modelId="{53E301CD-CAA9-F84E-909A-E639EA7BBB37}" type="pres">
      <dgm:prSet presAssocID="{408292A2-6B1C-C245-98BF-D8ACB300E422}" presName="compChildNode" presStyleCnt="0"/>
      <dgm:spPr/>
    </dgm:pt>
    <dgm:pt modelId="{DEF2A864-C47A-C54F-9CEC-6F0E42008AC9}" type="pres">
      <dgm:prSet presAssocID="{408292A2-6B1C-C245-98BF-D8ACB300E422}" presName="theInnerList" presStyleCnt="0"/>
      <dgm:spPr/>
    </dgm:pt>
    <dgm:pt modelId="{83989601-1146-0544-9480-63C52E67B276}" type="pres">
      <dgm:prSet presAssocID="{760E2B9F-0DD4-BD4D-9A54-663476D7F4DE}" presName="childNode" presStyleLbl="node1" presStyleIdx="0" presStyleCnt="15">
        <dgm:presLayoutVars>
          <dgm:bulletEnabled val="1"/>
        </dgm:presLayoutVars>
      </dgm:prSet>
      <dgm:spPr/>
    </dgm:pt>
    <dgm:pt modelId="{52541202-36CA-924B-8BF4-6C3D3BE7DA48}" type="pres">
      <dgm:prSet presAssocID="{760E2B9F-0DD4-BD4D-9A54-663476D7F4DE}" presName="aSpace2" presStyleCnt="0"/>
      <dgm:spPr/>
    </dgm:pt>
    <dgm:pt modelId="{9DC8CD30-1F65-D949-8217-E3B83CCE38EB}" type="pres">
      <dgm:prSet presAssocID="{FB9BB69C-0AD7-374B-B292-82FD00D70721}" presName="childNode" presStyleLbl="node1" presStyleIdx="1" presStyleCnt="15">
        <dgm:presLayoutVars>
          <dgm:bulletEnabled val="1"/>
        </dgm:presLayoutVars>
      </dgm:prSet>
      <dgm:spPr/>
    </dgm:pt>
    <dgm:pt modelId="{D484CCE7-0203-FE42-BCB5-D5E99AD761D7}" type="pres">
      <dgm:prSet presAssocID="{408292A2-6B1C-C245-98BF-D8ACB300E422}" presName="aSpace" presStyleCnt="0"/>
      <dgm:spPr/>
    </dgm:pt>
    <dgm:pt modelId="{4F2A1E7C-6E39-2C4F-BD39-5B8BAA41C9D0}" type="pres">
      <dgm:prSet presAssocID="{5B6C9E25-A6C3-BA44-9F4A-474B5EA58EE1}" presName="compNode" presStyleCnt="0"/>
      <dgm:spPr/>
    </dgm:pt>
    <dgm:pt modelId="{78670612-2FAB-9042-A62C-E54A47B0FF63}" type="pres">
      <dgm:prSet presAssocID="{5B6C9E25-A6C3-BA44-9F4A-474B5EA58EE1}" presName="aNode" presStyleLbl="bgShp" presStyleIdx="1" presStyleCnt="7"/>
      <dgm:spPr/>
    </dgm:pt>
    <dgm:pt modelId="{7EB6982E-4D1D-AC4F-9E30-B56BCC473F48}" type="pres">
      <dgm:prSet presAssocID="{5B6C9E25-A6C3-BA44-9F4A-474B5EA58EE1}" presName="textNode" presStyleLbl="bgShp" presStyleIdx="1" presStyleCnt="7"/>
      <dgm:spPr/>
    </dgm:pt>
    <dgm:pt modelId="{21C27407-7974-A64B-BFC4-65FE84F13C3B}" type="pres">
      <dgm:prSet presAssocID="{5B6C9E25-A6C3-BA44-9F4A-474B5EA58EE1}" presName="compChildNode" presStyleCnt="0"/>
      <dgm:spPr/>
    </dgm:pt>
    <dgm:pt modelId="{EA735F5C-85F0-B147-8430-01388C68D404}" type="pres">
      <dgm:prSet presAssocID="{5B6C9E25-A6C3-BA44-9F4A-474B5EA58EE1}" presName="theInnerList" presStyleCnt="0"/>
      <dgm:spPr/>
    </dgm:pt>
    <dgm:pt modelId="{D973C842-BE28-EB4C-A11C-5441BE7EF153}" type="pres">
      <dgm:prSet presAssocID="{FB33A7D8-73A0-3B4C-A73C-5967A997AAA2}" presName="childNode" presStyleLbl="node1" presStyleIdx="2" presStyleCnt="15">
        <dgm:presLayoutVars>
          <dgm:bulletEnabled val="1"/>
        </dgm:presLayoutVars>
      </dgm:prSet>
      <dgm:spPr/>
    </dgm:pt>
    <dgm:pt modelId="{D4106B1C-3F02-5144-A848-B63113642F47}" type="pres">
      <dgm:prSet presAssocID="{FB33A7D8-73A0-3B4C-A73C-5967A997AAA2}" presName="aSpace2" presStyleCnt="0"/>
      <dgm:spPr/>
    </dgm:pt>
    <dgm:pt modelId="{25672ACB-8A4F-4D46-BE30-F7D4997B6236}" type="pres">
      <dgm:prSet presAssocID="{3A1E5287-7B70-E646-B256-79097556A968}" presName="childNode" presStyleLbl="node1" presStyleIdx="3" presStyleCnt="15">
        <dgm:presLayoutVars>
          <dgm:bulletEnabled val="1"/>
        </dgm:presLayoutVars>
      </dgm:prSet>
      <dgm:spPr/>
    </dgm:pt>
    <dgm:pt modelId="{DF0B43E7-EFD1-4447-9989-AEF42FBAAF4F}" type="pres">
      <dgm:prSet presAssocID="{5B6C9E25-A6C3-BA44-9F4A-474B5EA58EE1}" presName="aSpace" presStyleCnt="0"/>
      <dgm:spPr/>
    </dgm:pt>
    <dgm:pt modelId="{8ADBC93B-E63A-BD4E-92FE-DABDEE5A99B9}" type="pres">
      <dgm:prSet presAssocID="{DEF31CC8-531C-054F-BD27-72E53BC22A17}" presName="compNode" presStyleCnt="0"/>
      <dgm:spPr/>
    </dgm:pt>
    <dgm:pt modelId="{B39719B6-C004-DC41-802D-13CD858423A1}" type="pres">
      <dgm:prSet presAssocID="{DEF31CC8-531C-054F-BD27-72E53BC22A17}" presName="aNode" presStyleLbl="bgShp" presStyleIdx="2" presStyleCnt="7"/>
      <dgm:spPr/>
    </dgm:pt>
    <dgm:pt modelId="{6603630E-03ED-D247-B3BF-D18103E8229F}" type="pres">
      <dgm:prSet presAssocID="{DEF31CC8-531C-054F-BD27-72E53BC22A17}" presName="textNode" presStyleLbl="bgShp" presStyleIdx="2" presStyleCnt="7"/>
      <dgm:spPr/>
    </dgm:pt>
    <dgm:pt modelId="{1F5D6DE2-40C2-364E-8C0B-B7CC4AE7A3B3}" type="pres">
      <dgm:prSet presAssocID="{DEF31CC8-531C-054F-BD27-72E53BC22A17}" presName="compChildNode" presStyleCnt="0"/>
      <dgm:spPr/>
    </dgm:pt>
    <dgm:pt modelId="{03C1383C-B86B-C545-83F7-FF21ADE07C6D}" type="pres">
      <dgm:prSet presAssocID="{DEF31CC8-531C-054F-BD27-72E53BC22A17}" presName="theInnerList" presStyleCnt="0"/>
      <dgm:spPr/>
    </dgm:pt>
    <dgm:pt modelId="{7E07D0C5-1A35-0341-A93A-CD9705522DBC}" type="pres">
      <dgm:prSet presAssocID="{C1E24026-8D43-F041-B3E6-91FDD7516C43}" presName="childNode" presStyleLbl="node1" presStyleIdx="4" presStyleCnt="15">
        <dgm:presLayoutVars>
          <dgm:bulletEnabled val="1"/>
        </dgm:presLayoutVars>
      </dgm:prSet>
      <dgm:spPr/>
    </dgm:pt>
    <dgm:pt modelId="{F0A74340-EDEE-BF42-95FD-F5F92572E29E}" type="pres">
      <dgm:prSet presAssocID="{C1E24026-8D43-F041-B3E6-91FDD7516C43}" presName="aSpace2" presStyleCnt="0"/>
      <dgm:spPr/>
    </dgm:pt>
    <dgm:pt modelId="{477423D2-F2EF-D745-8171-7901DA8BCD80}" type="pres">
      <dgm:prSet presAssocID="{B8CAEC27-6BB5-CF40-B017-9672891EDC92}" presName="childNode" presStyleLbl="node1" presStyleIdx="5" presStyleCnt="15">
        <dgm:presLayoutVars>
          <dgm:bulletEnabled val="1"/>
        </dgm:presLayoutVars>
      </dgm:prSet>
      <dgm:spPr/>
    </dgm:pt>
    <dgm:pt modelId="{8D11B322-D6A0-2749-8160-C71489EC07FC}" type="pres">
      <dgm:prSet presAssocID="{B8CAEC27-6BB5-CF40-B017-9672891EDC92}" presName="aSpace2" presStyleCnt="0"/>
      <dgm:spPr/>
    </dgm:pt>
    <dgm:pt modelId="{638F7B23-334E-D349-B408-D25589EAFD52}" type="pres">
      <dgm:prSet presAssocID="{AA6527E6-8FA4-D449-AEEE-5C87273EA634}" presName="childNode" presStyleLbl="node1" presStyleIdx="6" presStyleCnt="15">
        <dgm:presLayoutVars>
          <dgm:bulletEnabled val="1"/>
        </dgm:presLayoutVars>
      </dgm:prSet>
      <dgm:spPr/>
    </dgm:pt>
    <dgm:pt modelId="{2B40ABCC-1788-A74D-9DB4-0926D96CBF8F}" type="pres">
      <dgm:prSet presAssocID="{DEF31CC8-531C-054F-BD27-72E53BC22A17}" presName="aSpace" presStyleCnt="0"/>
      <dgm:spPr/>
    </dgm:pt>
    <dgm:pt modelId="{086E3B45-0B2B-854F-AE96-B700F4F31B48}" type="pres">
      <dgm:prSet presAssocID="{EF5011AB-49E9-B446-8EA1-415DDE4CBFEF}" presName="compNode" presStyleCnt="0"/>
      <dgm:spPr/>
    </dgm:pt>
    <dgm:pt modelId="{875B62A9-BDCB-CE47-BBB7-BE3E28F3F0B6}" type="pres">
      <dgm:prSet presAssocID="{EF5011AB-49E9-B446-8EA1-415DDE4CBFEF}" presName="aNode" presStyleLbl="bgShp" presStyleIdx="3" presStyleCnt="7"/>
      <dgm:spPr/>
    </dgm:pt>
    <dgm:pt modelId="{F5CF419D-FF58-4949-832B-ACCAEABED985}" type="pres">
      <dgm:prSet presAssocID="{EF5011AB-49E9-B446-8EA1-415DDE4CBFEF}" presName="textNode" presStyleLbl="bgShp" presStyleIdx="3" presStyleCnt="7"/>
      <dgm:spPr/>
    </dgm:pt>
    <dgm:pt modelId="{C3D56B36-ED42-3C45-BAC2-26DCB6004BB7}" type="pres">
      <dgm:prSet presAssocID="{EF5011AB-49E9-B446-8EA1-415DDE4CBFEF}" presName="compChildNode" presStyleCnt="0"/>
      <dgm:spPr/>
    </dgm:pt>
    <dgm:pt modelId="{4392BC98-A85B-594A-B533-873739945438}" type="pres">
      <dgm:prSet presAssocID="{EF5011AB-49E9-B446-8EA1-415DDE4CBFEF}" presName="theInnerList" presStyleCnt="0"/>
      <dgm:spPr/>
    </dgm:pt>
    <dgm:pt modelId="{59570267-3E49-FD4B-B3CB-9EB6569CDBB0}" type="pres">
      <dgm:prSet presAssocID="{F30BAE06-6910-3C44-B88D-9CFF93476B61}" presName="childNode" presStyleLbl="node1" presStyleIdx="7" presStyleCnt="15">
        <dgm:presLayoutVars>
          <dgm:bulletEnabled val="1"/>
        </dgm:presLayoutVars>
      </dgm:prSet>
      <dgm:spPr/>
    </dgm:pt>
    <dgm:pt modelId="{24E44BD3-EBFC-E442-BB7E-B3C15D67723A}" type="pres">
      <dgm:prSet presAssocID="{F30BAE06-6910-3C44-B88D-9CFF93476B61}" presName="aSpace2" presStyleCnt="0"/>
      <dgm:spPr/>
    </dgm:pt>
    <dgm:pt modelId="{4B792974-2126-264C-9AD0-D6C3A140DF41}" type="pres">
      <dgm:prSet presAssocID="{52078FF1-0736-7A49-865B-8B48A24EB5F0}" presName="childNode" presStyleLbl="node1" presStyleIdx="8" presStyleCnt="15">
        <dgm:presLayoutVars>
          <dgm:bulletEnabled val="1"/>
        </dgm:presLayoutVars>
      </dgm:prSet>
      <dgm:spPr/>
    </dgm:pt>
    <dgm:pt modelId="{5B92A13B-AE1D-4842-9136-84B3DAC414A0}" type="pres">
      <dgm:prSet presAssocID="{EF5011AB-49E9-B446-8EA1-415DDE4CBFEF}" presName="aSpace" presStyleCnt="0"/>
      <dgm:spPr/>
    </dgm:pt>
    <dgm:pt modelId="{76F73175-FDDE-4C4E-932B-149425F7A5EE}" type="pres">
      <dgm:prSet presAssocID="{4D59C6CC-5CFA-B440-86BE-BFC180A8E5B8}" presName="compNode" presStyleCnt="0"/>
      <dgm:spPr/>
    </dgm:pt>
    <dgm:pt modelId="{705A201B-1138-9740-A270-57B3ACC31104}" type="pres">
      <dgm:prSet presAssocID="{4D59C6CC-5CFA-B440-86BE-BFC180A8E5B8}" presName="aNode" presStyleLbl="bgShp" presStyleIdx="4" presStyleCnt="7"/>
      <dgm:spPr/>
    </dgm:pt>
    <dgm:pt modelId="{8F9D9DE9-F48E-9D4B-974B-8CD366D73520}" type="pres">
      <dgm:prSet presAssocID="{4D59C6CC-5CFA-B440-86BE-BFC180A8E5B8}" presName="textNode" presStyleLbl="bgShp" presStyleIdx="4" presStyleCnt="7"/>
      <dgm:spPr/>
    </dgm:pt>
    <dgm:pt modelId="{CA20103A-3245-B64F-BC06-BF1A429488B0}" type="pres">
      <dgm:prSet presAssocID="{4D59C6CC-5CFA-B440-86BE-BFC180A8E5B8}" presName="compChildNode" presStyleCnt="0"/>
      <dgm:spPr/>
    </dgm:pt>
    <dgm:pt modelId="{65F66BE5-EA02-EE4E-A49B-893465B81010}" type="pres">
      <dgm:prSet presAssocID="{4D59C6CC-5CFA-B440-86BE-BFC180A8E5B8}" presName="theInnerList" presStyleCnt="0"/>
      <dgm:spPr/>
    </dgm:pt>
    <dgm:pt modelId="{55D2B78A-83E6-E84C-90C9-B9A0F2AACB63}" type="pres">
      <dgm:prSet presAssocID="{459C2B7C-7E13-A742-AEE0-1FE895D2811A}" presName="childNode" presStyleLbl="node1" presStyleIdx="9" presStyleCnt="15">
        <dgm:presLayoutVars>
          <dgm:bulletEnabled val="1"/>
        </dgm:presLayoutVars>
      </dgm:prSet>
      <dgm:spPr/>
    </dgm:pt>
    <dgm:pt modelId="{584FE103-CD10-AB44-8933-D654C8F34756}" type="pres">
      <dgm:prSet presAssocID="{459C2B7C-7E13-A742-AEE0-1FE895D2811A}" presName="aSpace2" presStyleCnt="0"/>
      <dgm:spPr/>
    </dgm:pt>
    <dgm:pt modelId="{B6CA9205-F5F3-C94E-AC7A-0D8A5A8E50D9}" type="pres">
      <dgm:prSet presAssocID="{71A3E3D1-E7E7-A649-9D4D-B4619EAEC5D1}" presName="childNode" presStyleLbl="node1" presStyleIdx="10" presStyleCnt="15">
        <dgm:presLayoutVars>
          <dgm:bulletEnabled val="1"/>
        </dgm:presLayoutVars>
      </dgm:prSet>
      <dgm:spPr/>
    </dgm:pt>
    <dgm:pt modelId="{FCD4AE91-E8D3-9046-A783-E181DB800FE2}" type="pres">
      <dgm:prSet presAssocID="{4D59C6CC-5CFA-B440-86BE-BFC180A8E5B8}" presName="aSpace" presStyleCnt="0"/>
      <dgm:spPr/>
    </dgm:pt>
    <dgm:pt modelId="{A439D185-B674-214E-A700-4D87C2DFAB31}" type="pres">
      <dgm:prSet presAssocID="{F26148EA-D830-8B4D-A651-8C3936450048}" presName="compNode" presStyleCnt="0"/>
      <dgm:spPr/>
    </dgm:pt>
    <dgm:pt modelId="{0AF08424-BD93-D145-B845-89BC3911E5E5}" type="pres">
      <dgm:prSet presAssocID="{F26148EA-D830-8B4D-A651-8C3936450048}" presName="aNode" presStyleLbl="bgShp" presStyleIdx="5" presStyleCnt="7"/>
      <dgm:spPr/>
    </dgm:pt>
    <dgm:pt modelId="{2D34FA2E-0936-E548-96F1-53ACCD567BD5}" type="pres">
      <dgm:prSet presAssocID="{F26148EA-D830-8B4D-A651-8C3936450048}" presName="textNode" presStyleLbl="bgShp" presStyleIdx="5" presStyleCnt="7"/>
      <dgm:spPr/>
    </dgm:pt>
    <dgm:pt modelId="{73D1CEE7-C0E6-E945-9FBD-9CA8E6821EE2}" type="pres">
      <dgm:prSet presAssocID="{F26148EA-D830-8B4D-A651-8C3936450048}" presName="compChildNode" presStyleCnt="0"/>
      <dgm:spPr/>
    </dgm:pt>
    <dgm:pt modelId="{AEC51CC8-4E6A-ED40-B835-3D6ED6E2ACBD}" type="pres">
      <dgm:prSet presAssocID="{F26148EA-D830-8B4D-A651-8C3936450048}" presName="theInnerList" presStyleCnt="0"/>
      <dgm:spPr/>
    </dgm:pt>
    <dgm:pt modelId="{C6ECBBEB-D267-EB48-8779-70B0AF06AC88}" type="pres">
      <dgm:prSet presAssocID="{55B6CEE4-FB49-E544-9D70-A40A8234E7F5}" presName="childNode" presStyleLbl="node1" presStyleIdx="11" presStyleCnt="15">
        <dgm:presLayoutVars>
          <dgm:bulletEnabled val="1"/>
        </dgm:presLayoutVars>
      </dgm:prSet>
      <dgm:spPr/>
    </dgm:pt>
    <dgm:pt modelId="{21DD8E1C-65EA-E345-91FA-9241346D7F3C}" type="pres">
      <dgm:prSet presAssocID="{55B6CEE4-FB49-E544-9D70-A40A8234E7F5}" presName="aSpace2" presStyleCnt="0"/>
      <dgm:spPr/>
    </dgm:pt>
    <dgm:pt modelId="{2087AE34-7C8F-5C46-A5BA-2B4C47BB8D2E}" type="pres">
      <dgm:prSet presAssocID="{DC852FC0-18EB-C54E-B0E3-D26D2C556707}" presName="childNode" presStyleLbl="node1" presStyleIdx="12" presStyleCnt="15">
        <dgm:presLayoutVars>
          <dgm:bulletEnabled val="1"/>
        </dgm:presLayoutVars>
      </dgm:prSet>
      <dgm:spPr/>
    </dgm:pt>
    <dgm:pt modelId="{17772C90-D193-AF41-8D3F-0D45BFBC543A}" type="pres">
      <dgm:prSet presAssocID="{F26148EA-D830-8B4D-A651-8C3936450048}" presName="aSpace" presStyleCnt="0"/>
      <dgm:spPr/>
    </dgm:pt>
    <dgm:pt modelId="{B07C091C-E608-3C45-85CB-E7BBC006BF80}" type="pres">
      <dgm:prSet presAssocID="{4C9857FC-29D3-6F47-9C4B-918227B812D5}" presName="compNode" presStyleCnt="0"/>
      <dgm:spPr/>
    </dgm:pt>
    <dgm:pt modelId="{22AB71E3-B5C3-5E4B-A4F2-4CF4A1FEE71B}" type="pres">
      <dgm:prSet presAssocID="{4C9857FC-29D3-6F47-9C4B-918227B812D5}" presName="aNode" presStyleLbl="bgShp" presStyleIdx="6" presStyleCnt="7"/>
      <dgm:spPr/>
    </dgm:pt>
    <dgm:pt modelId="{19749E41-F689-F94D-99D3-199BF13107B1}" type="pres">
      <dgm:prSet presAssocID="{4C9857FC-29D3-6F47-9C4B-918227B812D5}" presName="textNode" presStyleLbl="bgShp" presStyleIdx="6" presStyleCnt="7"/>
      <dgm:spPr/>
    </dgm:pt>
    <dgm:pt modelId="{43B5C6D4-3DF6-6943-8895-61D3A6873374}" type="pres">
      <dgm:prSet presAssocID="{4C9857FC-29D3-6F47-9C4B-918227B812D5}" presName="compChildNode" presStyleCnt="0"/>
      <dgm:spPr/>
    </dgm:pt>
    <dgm:pt modelId="{1A77FDA4-472B-7C47-A3AA-1C57D1965175}" type="pres">
      <dgm:prSet presAssocID="{4C9857FC-29D3-6F47-9C4B-918227B812D5}" presName="theInnerList" presStyleCnt="0"/>
      <dgm:spPr/>
    </dgm:pt>
    <dgm:pt modelId="{ED6BEB2E-6224-B445-AEAB-F641D2F5F86C}" type="pres">
      <dgm:prSet presAssocID="{2179A622-3EF7-8440-A46E-E243B7A330E8}" presName="childNode" presStyleLbl="node1" presStyleIdx="13" presStyleCnt="15">
        <dgm:presLayoutVars>
          <dgm:bulletEnabled val="1"/>
        </dgm:presLayoutVars>
      </dgm:prSet>
      <dgm:spPr/>
    </dgm:pt>
    <dgm:pt modelId="{908E1975-008C-9947-8BF8-5AD4D75D127D}" type="pres">
      <dgm:prSet presAssocID="{2179A622-3EF7-8440-A46E-E243B7A330E8}" presName="aSpace2" presStyleCnt="0"/>
      <dgm:spPr/>
    </dgm:pt>
    <dgm:pt modelId="{B3DED7C0-702E-594D-BA2D-DBD74FFA1D82}" type="pres">
      <dgm:prSet presAssocID="{2F25BA8E-0588-8744-98CF-34CEEA0A92C0}" presName="childNode" presStyleLbl="node1" presStyleIdx="14" presStyleCnt="15">
        <dgm:presLayoutVars>
          <dgm:bulletEnabled val="1"/>
        </dgm:presLayoutVars>
      </dgm:prSet>
      <dgm:spPr/>
    </dgm:pt>
  </dgm:ptLst>
  <dgm:cxnLst>
    <dgm:cxn modelId="{F8B00612-152F-414C-9C18-A2FF7C950795}" type="presOf" srcId="{FB9BB69C-0AD7-374B-B292-82FD00D70721}" destId="{9DC8CD30-1F65-D949-8217-E3B83CCE38EB}" srcOrd="0" destOrd="0" presId="urn:microsoft.com/office/officeart/2005/8/layout/lProcess2"/>
    <dgm:cxn modelId="{DCF0C016-AFB7-5142-97CD-F0116A8E9D36}" srcId="{DEF31CC8-531C-054F-BD27-72E53BC22A17}" destId="{C1E24026-8D43-F041-B3E6-91FDD7516C43}" srcOrd="0" destOrd="0" parTransId="{667626F2-FDE5-EB41-A4DE-DDA8FAEC21E5}" sibTransId="{7AFAB053-A4A9-2945-ABFE-2C04D8A6715D}"/>
    <dgm:cxn modelId="{95ADF418-31EE-CA43-9CF5-FB968CFC1703}" type="presOf" srcId="{C1E24026-8D43-F041-B3E6-91FDD7516C43}" destId="{7E07D0C5-1A35-0341-A93A-CD9705522DBC}" srcOrd="0" destOrd="0" presId="urn:microsoft.com/office/officeart/2005/8/layout/lProcess2"/>
    <dgm:cxn modelId="{3A33141E-1639-9248-A944-DF8E11A63684}" type="presOf" srcId="{F26148EA-D830-8B4D-A651-8C3936450048}" destId="{2D34FA2E-0936-E548-96F1-53ACCD567BD5}" srcOrd="1" destOrd="0" presId="urn:microsoft.com/office/officeart/2005/8/layout/lProcess2"/>
    <dgm:cxn modelId="{9A083F21-2203-6E41-B636-1D13F946138F}" srcId="{5B6C9E25-A6C3-BA44-9F4A-474B5EA58EE1}" destId="{3A1E5287-7B70-E646-B256-79097556A968}" srcOrd="1" destOrd="0" parTransId="{B43C30B3-5D2A-4740-87DD-D495802810D5}" sibTransId="{1DB8DF7D-8515-1249-ACDF-8238D44C10EF}"/>
    <dgm:cxn modelId="{93690D22-A46B-A94F-B2F0-4DA9EC8BD060}" srcId="{EF5011AB-49E9-B446-8EA1-415DDE4CBFEF}" destId="{F30BAE06-6910-3C44-B88D-9CFF93476B61}" srcOrd="0" destOrd="0" parTransId="{D16C1A9D-DEF8-2040-971B-1360679A2043}" sibTransId="{5E05DF6C-96C9-E04C-BBB8-11C4D24934D9}"/>
    <dgm:cxn modelId="{16E3E83B-DEC0-9B42-90EA-DFB074BE3DCE}" type="presOf" srcId="{DC852FC0-18EB-C54E-B0E3-D26D2C556707}" destId="{2087AE34-7C8F-5C46-A5BA-2B4C47BB8D2E}" srcOrd="0" destOrd="0" presId="urn:microsoft.com/office/officeart/2005/8/layout/lProcess2"/>
    <dgm:cxn modelId="{D8DF693C-3248-9A42-B84E-AE35534091D0}" type="presOf" srcId="{4C9857FC-29D3-6F47-9C4B-918227B812D5}" destId="{19749E41-F689-F94D-99D3-199BF13107B1}" srcOrd="1" destOrd="0" presId="urn:microsoft.com/office/officeart/2005/8/layout/lProcess2"/>
    <dgm:cxn modelId="{E783F63D-0949-E647-B5E3-37DC84BC0D2B}" type="presOf" srcId="{F30BAE06-6910-3C44-B88D-9CFF93476B61}" destId="{59570267-3E49-FD4B-B3CB-9EB6569CDBB0}" srcOrd="0" destOrd="0" presId="urn:microsoft.com/office/officeart/2005/8/layout/lProcess2"/>
    <dgm:cxn modelId="{35AF293E-8B3A-4B4F-AE18-7E38EB9347CD}" type="presOf" srcId="{2F25BA8E-0588-8744-98CF-34CEEA0A92C0}" destId="{B3DED7C0-702E-594D-BA2D-DBD74FFA1D82}" srcOrd="0" destOrd="0" presId="urn:microsoft.com/office/officeart/2005/8/layout/lProcess2"/>
    <dgm:cxn modelId="{AE4D5D49-30B0-8D43-BE7E-50F81900206B}" type="presOf" srcId="{55B6CEE4-FB49-E544-9D70-A40A8234E7F5}" destId="{C6ECBBEB-D267-EB48-8779-70B0AF06AC88}" srcOrd="0" destOrd="0" presId="urn:microsoft.com/office/officeart/2005/8/layout/lProcess2"/>
    <dgm:cxn modelId="{751E9F4F-598B-4642-8158-06F92B7C55DD}" type="presOf" srcId="{4D59C6CC-5CFA-B440-86BE-BFC180A8E5B8}" destId="{705A201B-1138-9740-A270-57B3ACC31104}" srcOrd="0" destOrd="0" presId="urn:microsoft.com/office/officeart/2005/8/layout/lProcess2"/>
    <dgm:cxn modelId="{B2653C51-4F94-FF40-A3CF-4F38C2B73F1E}" type="presOf" srcId="{408292A2-6B1C-C245-98BF-D8ACB300E422}" destId="{14057B37-2B12-344C-BC09-6932AFD12096}" srcOrd="0" destOrd="0" presId="urn:microsoft.com/office/officeart/2005/8/layout/lProcess2"/>
    <dgm:cxn modelId="{969DD754-CA26-0547-ADC9-D861E0DC5CAD}" type="presOf" srcId="{459C2B7C-7E13-A742-AEE0-1FE895D2811A}" destId="{55D2B78A-83E6-E84C-90C9-B9A0F2AACB63}" srcOrd="0" destOrd="0" presId="urn:microsoft.com/office/officeart/2005/8/layout/lProcess2"/>
    <dgm:cxn modelId="{97B6DD5A-E662-AF41-951B-22ABB6CF7204}" srcId="{4D59C6CC-5CFA-B440-86BE-BFC180A8E5B8}" destId="{459C2B7C-7E13-A742-AEE0-1FE895D2811A}" srcOrd="0" destOrd="0" parTransId="{642E109F-AA3F-D540-90C6-65ADF7675A52}" sibTransId="{C90B5842-7865-D844-B441-3B97FCA2DC60}"/>
    <dgm:cxn modelId="{C32D1761-D2EC-EE47-B9F4-CB5D5113B133}" type="presOf" srcId="{5B6C9E25-A6C3-BA44-9F4A-474B5EA58EE1}" destId="{78670612-2FAB-9042-A62C-E54A47B0FF63}" srcOrd="0" destOrd="0" presId="urn:microsoft.com/office/officeart/2005/8/layout/lProcess2"/>
    <dgm:cxn modelId="{9C9D6F64-0636-824D-8086-DB038B4A2068}" type="presOf" srcId="{FB33A7D8-73A0-3B4C-A73C-5967A997AAA2}" destId="{D973C842-BE28-EB4C-A11C-5441BE7EF153}" srcOrd="0" destOrd="0" presId="urn:microsoft.com/office/officeart/2005/8/layout/lProcess2"/>
    <dgm:cxn modelId="{C67A1966-13E1-094D-8CEB-8A0F26A87C1C}" srcId="{DEF31CC8-531C-054F-BD27-72E53BC22A17}" destId="{AA6527E6-8FA4-D449-AEEE-5C87273EA634}" srcOrd="2" destOrd="0" parTransId="{17365276-6050-4A4E-8416-6E2634884F1F}" sibTransId="{749A871D-7394-8340-BD09-56D7F789DFDD}"/>
    <dgm:cxn modelId="{D147306C-EAA2-744A-A3F6-7823F46973EE}" srcId="{F1AB9E36-2ABF-BF49-B5DE-83F8B2BFFDF1}" destId="{DEF31CC8-531C-054F-BD27-72E53BC22A17}" srcOrd="2" destOrd="0" parTransId="{B471060B-889C-C646-9B34-CAEE8B75F838}" sibTransId="{0D6B02AF-B3E0-9C47-AB1D-8726781D7078}"/>
    <dgm:cxn modelId="{A8E3F773-E712-DD48-AE43-DB1ED682D76D}" type="presOf" srcId="{760E2B9F-0DD4-BD4D-9A54-663476D7F4DE}" destId="{83989601-1146-0544-9480-63C52E67B276}" srcOrd="0" destOrd="0" presId="urn:microsoft.com/office/officeart/2005/8/layout/lProcess2"/>
    <dgm:cxn modelId="{28224176-3B92-9A46-927D-D7D68C47AEDE}" srcId="{4C9857FC-29D3-6F47-9C4B-918227B812D5}" destId="{2179A622-3EF7-8440-A46E-E243B7A330E8}" srcOrd="0" destOrd="0" parTransId="{6FA6261D-248C-6A45-BD27-4C403855F75F}" sibTransId="{DB29993B-83B8-A941-8507-15833FAF30A9}"/>
    <dgm:cxn modelId="{DA876976-42F8-564E-90BC-100BE67BFC49}" type="presOf" srcId="{AA6527E6-8FA4-D449-AEEE-5C87273EA634}" destId="{638F7B23-334E-D349-B408-D25589EAFD52}" srcOrd="0" destOrd="0" presId="urn:microsoft.com/office/officeart/2005/8/layout/lProcess2"/>
    <dgm:cxn modelId="{60B12879-D73A-D44B-9D3C-B557D16CCF5D}" srcId="{4C9857FC-29D3-6F47-9C4B-918227B812D5}" destId="{2F25BA8E-0588-8744-98CF-34CEEA0A92C0}" srcOrd="1" destOrd="0" parTransId="{A1FFEB46-D392-3F4B-92BA-E0D9074F25E9}" sibTransId="{CB200D72-DC36-D444-BEDE-AF85FEA8551D}"/>
    <dgm:cxn modelId="{C6BEAA7B-34DB-9147-9DBC-39D56C532C3B}" srcId="{F1AB9E36-2ABF-BF49-B5DE-83F8B2BFFDF1}" destId="{4D59C6CC-5CFA-B440-86BE-BFC180A8E5B8}" srcOrd="4" destOrd="0" parTransId="{4834E93F-D37A-3C43-A28D-76E171533CB6}" sibTransId="{736A8718-1DBA-EC4F-B67F-B0BA4C273164}"/>
    <dgm:cxn modelId="{FA9D117D-651E-DA46-9F8C-C07F1BE0A968}" type="presOf" srcId="{EF5011AB-49E9-B446-8EA1-415DDE4CBFEF}" destId="{875B62A9-BDCB-CE47-BBB7-BE3E28F3F0B6}" srcOrd="0" destOrd="0" presId="urn:microsoft.com/office/officeart/2005/8/layout/lProcess2"/>
    <dgm:cxn modelId="{11418B84-DC12-654C-B568-775E429ACE17}" type="presOf" srcId="{4D59C6CC-5CFA-B440-86BE-BFC180A8E5B8}" destId="{8F9D9DE9-F48E-9D4B-974B-8CD366D73520}" srcOrd="1" destOrd="0" presId="urn:microsoft.com/office/officeart/2005/8/layout/lProcess2"/>
    <dgm:cxn modelId="{51DA5189-E1A3-F14B-AF8F-F8B022EA2EEA}" type="presOf" srcId="{4C9857FC-29D3-6F47-9C4B-918227B812D5}" destId="{22AB71E3-B5C3-5E4B-A4F2-4CF4A1FEE71B}" srcOrd="0" destOrd="0" presId="urn:microsoft.com/office/officeart/2005/8/layout/lProcess2"/>
    <dgm:cxn modelId="{385B1595-8BE3-964F-9D0D-5ABE1F980158}" type="presOf" srcId="{DEF31CC8-531C-054F-BD27-72E53BC22A17}" destId="{B39719B6-C004-DC41-802D-13CD858423A1}" srcOrd="0" destOrd="0" presId="urn:microsoft.com/office/officeart/2005/8/layout/lProcess2"/>
    <dgm:cxn modelId="{54032297-EB42-B346-B6B7-7139E70B4738}" type="presOf" srcId="{71A3E3D1-E7E7-A649-9D4D-B4619EAEC5D1}" destId="{B6CA9205-F5F3-C94E-AC7A-0D8A5A8E50D9}" srcOrd="0" destOrd="0" presId="urn:microsoft.com/office/officeart/2005/8/layout/lProcess2"/>
    <dgm:cxn modelId="{BDA4369A-B9FE-8840-BBE0-1E804A35FDD3}" type="presOf" srcId="{F26148EA-D830-8B4D-A651-8C3936450048}" destId="{0AF08424-BD93-D145-B845-89BC3911E5E5}" srcOrd="0" destOrd="0" presId="urn:microsoft.com/office/officeart/2005/8/layout/lProcess2"/>
    <dgm:cxn modelId="{DDC38A9A-15FC-5E47-B793-4DF0B98176FA}" srcId="{F1AB9E36-2ABF-BF49-B5DE-83F8B2BFFDF1}" destId="{408292A2-6B1C-C245-98BF-D8ACB300E422}" srcOrd="0" destOrd="0" parTransId="{BC7BF663-2D25-D746-B22C-A9123BF47EF3}" sibTransId="{525EB09A-C25C-F647-93A5-3572770F5EC6}"/>
    <dgm:cxn modelId="{E39A189D-1077-9847-AD06-69CEA8C8EA73}" srcId="{5B6C9E25-A6C3-BA44-9F4A-474B5EA58EE1}" destId="{FB33A7D8-73A0-3B4C-A73C-5967A997AAA2}" srcOrd="0" destOrd="0" parTransId="{35E3626C-EE13-6D41-BE8A-AA1435FB490D}" sibTransId="{EAADE182-A791-1C44-93CD-3D23986B4E6C}"/>
    <dgm:cxn modelId="{0A069C9F-4B3C-CA48-9B52-D3DE7F6FD413}" srcId="{F1AB9E36-2ABF-BF49-B5DE-83F8B2BFFDF1}" destId="{F26148EA-D830-8B4D-A651-8C3936450048}" srcOrd="5" destOrd="0" parTransId="{434996BF-18C7-8247-B73E-BE4D0400BFB7}" sibTransId="{3FCA03CB-5187-DC4B-A5D2-336E950039A5}"/>
    <dgm:cxn modelId="{BF7312A3-5FA1-BC44-A4E1-C9FF9F707866}" type="presOf" srcId="{3A1E5287-7B70-E646-B256-79097556A968}" destId="{25672ACB-8A4F-4D46-BE30-F7D4997B6236}" srcOrd="0" destOrd="0" presId="urn:microsoft.com/office/officeart/2005/8/layout/lProcess2"/>
    <dgm:cxn modelId="{3D5F42B2-C685-6748-B339-A6E27EC3B159}" type="presOf" srcId="{5B6C9E25-A6C3-BA44-9F4A-474B5EA58EE1}" destId="{7EB6982E-4D1D-AC4F-9E30-B56BCC473F48}" srcOrd="1" destOrd="0" presId="urn:microsoft.com/office/officeart/2005/8/layout/lProcess2"/>
    <dgm:cxn modelId="{F82C06B3-910E-6C47-B2E3-AEC2FED8FF99}" srcId="{F1AB9E36-2ABF-BF49-B5DE-83F8B2BFFDF1}" destId="{5B6C9E25-A6C3-BA44-9F4A-474B5EA58EE1}" srcOrd="1" destOrd="0" parTransId="{CD840A52-66C0-094A-A9AE-A30879335E9A}" sibTransId="{24464A6B-39D4-6A4F-9FF5-0C8F87241A91}"/>
    <dgm:cxn modelId="{581617B6-4D48-F74C-9837-A0572DF54573}" type="presOf" srcId="{F1AB9E36-2ABF-BF49-B5DE-83F8B2BFFDF1}" destId="{491F5A09-6402-BF40-BC36-A96E5FBC59DE}" srcOrd="0" destOrd="0" presId="urn:microsoft.com/office/officeart/2005/8/layout/lProcess2"/>
    <dgm:cxn modelId="{7A0DF6BD-F781-1C4B-BAB9-3B59DEF3DBE5}" srcId="{F1AB9E36-2ABF-BF49-B5DE-83F8B2BFFDF1}" destId="{EF5011AB-49E9-B446-8EA1-415DDE4CBFEF}" srcOrd="3" destOrd="0" parTransId="{C53658DA-DDD9-014D-B063-1FD1CF1C9BFC}" sibTransId="{49EFE401-2511-A647-B5D6-DB4CB36D4825}"/>
    <dgm:cxn modelId="{F75451BF-3567-0C47-BB95-A9DC4ED7256E}" type="presOf" srcId="{2179A622-3EF7-8440-A46E-E243B7A330E8}" destId="{ED6BEB2E-6224-B445-AEAB-F641D2F5F86C}" srcOrd="0" destOrd="0" presId="urn:microsoft.com/office/officeart/2005/8/layout/lProcess2"/>
    <dgm:cxn modelId="{6C3C25C0-93FE-044B-9197-5657EE43D1D8}" srcId="{DEF31CC8-531C-054F-BD27-72E53BC22A17}" destId="{B8CAEC27-6BB5-CF40-B017-9672891EDC92}" srcOrd="1" destOrd="0" parTransId="{DBE4B2D9-2D8F-9C41-9D7E-808ECE5933A1}" sibTransId="{CA291AC4-74E5-E342-8C15-F5150DAAB272}"/>
    <dgm:cxn modelId="{0FA321C4-83DA-ED40-B61B-866838120AAF}" srcId="{F26148EA-D830-8B4D-A651-8C3936450048}" destId="{DC852FC0-18EB-C54E-B0E3-D26D2C556707}" srcOrd="1" destOrd="0" parTransId="{E27D5533-BE04-4B47-9E23-8D96363B470A}" sibTransId="{41280082-2054-FF46-976A-F2B30607623B}"/>
    <dgm:cxn modelId="{94D9EBC9-FE03-F541-BFD9-7AEB3A49FA03}" srcId="{F26148EA-D830-8B4D-A651-8C3936450048}" destId="{55B6CEE4-FB49-E544-9D70-A40A8234E7F5}" srcOrd="0" destOrd="0" parTransId="{7FF71C90-7BC2-4C41-9311-4BCB8029DEE4}" sibTransId="{CFF9A437-6219-D944-8E02-0D8D54529B07}"/>
    <dgm:cxn modelId="{60FA08E0-7A13-424A-9B7F-563203F2E7B5}" srcId="{EF5011AB-49E9-B446-8EA1-415DDE4CBFEF}" destId="{52078FF1-0736-7A49-865B-8B48A24EB5F0}" srcOrd="1" destOrd="0" parTransId="{C1676DB7-B467-7942-82F2-EF33AE8F03B1}" sibTransId="{A8B43B94-711B-6F42-957B-37545C5D7163}"/>
    <dgm:cxn modelId="{62E88BE4-C138-FA4B-B5F5-4C5765BF9020}" srcId="{F1AB9E36-2ABF-BF49-B5DE-83F8B2BFFDF1}" destId="{4C9857FC-29D3-6F47-9C4B-918227B812D5}" srcOrd="6" destOrd="0" parTransId="{E877E9AB-40A4-1049-A51D-4751130165BD}" sibTransId="{9817D596-1617-1448-92B9-86020626C2DE}"/>
    <dgm:cxn modelId="{2D9295E4-640D-944C-86EF-B9F9CCC5399E}" type="presOf" srcId="{EF5011AB-49E9-B446-8EA1-415DDE4CBFEF}" destId="{F5CF419D-FF58-4949-832B-ACCAEABED985}" srcOrd="1" destOrd="0" presId="urn:microsoft.com/office/officeart/2005/8/layout/lProcess2"/>
    <dgm:cxn modelId="{B4C433E9-C99D-DB46-8183-0064340B4DED}" srcId="{408292A2-6B1C-C245-98BF-D8ACB300E422}" destId="{760E2B9F-0DD4-BD4D-9A54-663476D7F4DE}" srcOrd="0" destOrd="0" parTransId="{28EF5E64-C4AC-4042-B325-FA424E5C9B85}" sibTransId="{517F58B5-18CB-524A-A6AC-900F13801AEA}"/>
    <dgm:cxn modelId="{C9ADB8E9-194A-6A42-B0F0-06D10CA97B71}" type="presOf" srcId="{52078FF1-0736-7A49-865B-8B48A24EB5F0}" destId="{4B792974-2126-264C-9AD0-D6C3A140DF41}" srcOrd="0" destOrd="0" presId="urn:microsoft.com/office/officeart/2005/8/layout/lProcess2"/>
    <dgm:cxn modelId="{778F3EEC-4187-8C4E-8D5D-BC94BF02DD4D}" srcId="{4D59C6CC-5CFA-B440-86BE-BFC180A8E5B8}" destId="{71A3E3D1-E7E7-A649-9D4D-B4619EAEC5D1}" srcOrd="1" destOrd="0" parTransId="{5085B266-B20F-954F-B69C-8CBF5D711B71}" sibTransId="{2CD660F3-0090-CF4A-9637-F8EC3E26F19D}"/>
    <dgm:cxn modelId="{6FC4C0EE-A25C-7F45-AECE-90990ED6C007}" type="presOf" srcId="{B8CAEC27-6BB5-CF40-B017-9672891EDC92}" destId="{477423D2-F2EF-D745-8171-7901DA8BCD80}" srcOrd="0" destOrd="0" presId="urn:microsoft.com/office/officeart/2005/8/layout/lProcess2"/>
    <dgm:cxn modelId="{D744D5EE-53F9-DD47-8075-75DC39B45995}" type="presOf" srcId="{408292A2-6B1C-C245-98BF-D8ACB300E422}" destId="{F9C2A1BF-7961-4F42-A191-63ABBFD44B85}" srcOrd="1" destOrd="0" presId="urn:microsoft.com/office/officeart/2005/8/layout/lProcess2"/>
    <dgm:cxn modelId="{304500F1-7A10-374A-B679-AA61D123B536}" type="presOf" srcId="{DEF31CC8-531C-054F-BD27-72E53BC22A17}" destId="{6603630E-03ED-D247-B3BF-D18103E8229F}" srcOrd="1" destOrd="0" presId="urn:microsoft.com/office/officeart/2005/8/layout/lProcess2"/>
    <dgm:cxn modelId="{734761F9-7363-5540-80EE-77779928EC5B}" srcId="{408292A2-6B1C-C245-98BF-D8ACB300E422}" destId="{FB9BB69C-0AD7-374B-B292-82FD00D70721}" srcOrd="1" destOrd="0" parTransId="{D8C1B80A-3470-0247-A3B2-7A54589C5D9F}" sibTransId="{E9DE5E20-6115-F44E-A485-B247F30BB444}"/>
    <dgm:cxn modelId="{479EC457-D091-714F-BBD1-0717DD9FE82C}" type="presParOf" srcId="{491F5A09-6402-BF40-BC36-A96E5FBC59DE}" destId="{E6C5602A-E97E-9541-BBCC-E154FB62BCB3}" srcOrd="0" destOrd="0" presId="urn:microsoft.com/office/officeart/2005/8/layout/lProcess2"/>
    <dgm:cxn modelId="{57C9DCAD-19DE-374D-B342-F86525D9D25D}" type="presParOf" srcId="{E6C5602A-E97E-9541-BBCC-E154FB62BCB3}" destId="{14057B37-2B12-344C-BC09-6932AFD12096}" srcOrd="0" destOrd="0" presId="urn:microsoft.com/office/officeart/2005/8/layout/lProcess2"/>
    <dgm:cxn modelId="{C3343389-1CBA-1C45-8D78-39BF2B4FF9E6}" type="presParOf" srcId="{E6C5602A-E97E-9541-BBCC-E154FB62BCB3}" destId="{F9C2A1BF-7961-4F42-A191-63ABBFD44B85}" srcOrd="1" destOrd="0" presId="urn:microsoft.com/office/officeart/2005/8/layout/lProcess2"/>
    <dgm:cxn modelId="{0B9C4608-8FC4-A447-AAD6-09127BDD4A13}" type="presParOf" srcId="{E6C5602A-E97E-9541-BBCC-E154FB62BCB3}" destId="{53E301CD-CAA9-F84E-909A-E639EA7BBB37}" srcOrd="2" destOrd="0" presId="urn:microsoft.com/office/officeart/2005/8/layout/lProcess2"/>
    <dgm:cxn modelId="{14974CAB-AF75-A44D-9870-9B9452956F31}" type="presParOf" srcId="{53E301CD-CAA9-F84E-909A-E639EA7BBB37}" destId="{DEF2A864-C47A-C54F-9CEC-6F0E42008AC9}" srcOrd="0" destOrd="0" presId="urn:microsoft.com/office/officeart/2005/8/layout/lProcess2"/>
    <dgm:cxn modelId="{5125768A-6530-E04E-9AE5-946A5E705D29}" type="presParOf" srcId="{DEF2A864-C47A-C54F-9CEC-6F0E42008AC9}" destId="{83989601-1146-0544-9480-63C52E67B276}" srcOrd="0" destOrd="0" presId="urn:microsoft.com/office/officeart/2005/8/layout/lProcess2"/>
    <dgm:cxn modelId="{558E3B13-994F-7240-BC8F-231CF3691D74}" type="presParOf" srcId="{DEF2A864-C47A-C54F-9CEC-6F0E42008AC9}" destId="{52541202-36CA-924B-8BF4-6C3D3BE7DA48}" srcOrd="1" destOrd="0" presId="urn:microsoft.com/office/officeart/2005/8/layout/lProcess2"/>
    <dgm:cxn modelId="{DB1CB5AE-412E-C24D-B04C-1F0946D4717A}" type="presParOf" srcId="{DEF2A864-C47A-C54F-9CEC-6F0E42008AC9}" destId="{9DC8CD30-1F65-D949-8217-E3B83CCE38EB}" srcOrd="2" destOrd="0" presId="urn:microsoft.com/office/officeart/2005/8/layout/lProcess2"/>
    <dgm:cxn modelId="{9F340E75-6255-BA4C-A44F-ECF06A5680E6}" type="presParOf" srcId="{491F5A09-6402-BF40-BC36-A96E5FBC59DE}" destId="{D484CCE7-0203-FE42-BCB5-D5E99AD761D7}" srcOrd="1" destOrd="0" presId="urn:microsoft.com/office/officeart/2005/8/layout/lProcess2"/>
    <dgm:cxn modelId="{F1A62252-F233-8F44-BBA4-46BF1E416779}" type="presParOf" srcId="{491F5A09-6402-BF40-BC36-A96E5FBC59DE}" destId="{4F2A1E7C-6E39-2C4F-BD39-5B8BAA41C9D0}" srcOrd="2" destOrd="0" presId="urn:microsoft.com/office/officeart/2005/8/layout/lProcess2"/>
    <dgm:cxn modelId="{09A44D83-88C8-EB4A-B738-BAF06D6AB69D}" type="presParOf" srcId="{4F2A1E7C-6E39-2C4F-BD39-5B8BAA41C9D0}" destId="{78670612-2FAB-9042-A62C-E54A47B0FF63}" srcOrd="0" destOrd="0" presId="urn:microsoft.com/office/officeart/2005/8/layout/lProcess2"/>
    <dgm:cxn modelId="{CFF51EC9-684A-9A4B-BFD2-0812C8A5D473}" type="presParOf" srcId="{4F2A1E7C-6E39-2C4F-BD39-5B8BAA41C9D0}" destId="{7EB6982E-4D1D-AC4F-9E30-B56BCC473F48}" srcOrd="1" destOrd="0" presId="urn:microsoft.com/office/officeart/2005/8/layout/lProcess2"/>
    <dgm:cxn modelId="{F68C0662-4CE6-364D-BE1B-311D8F9F5DE8}" type="presParOf" srcId="{4F2A1E7C-6E39-2C4F-BD39-5B8BAA41C9D0}" destId="{21C27407-7974-A64B-BFC4-65FE84F13C3B}" srcOrd="2" destOrd="0" presId="urn:microsoft.com/office/officeart/2005/8/layout/lProcess2"/>
    <dgm:cxn modelId="{12E301F4-7680-504E-A65B-6F4641F854BF}" type="presParOf" srcId="{21C27407-7974-A64B-BFC4-65FE84F13C3B}" destId="{EA735F5C-85F0-B147-8430-01388C68D404}" srcOrd="0" destOrd="0" presId="urn:microsoft.com/office/officeart/2005/8/layout/lProcess2"/>
    <dgm:cxn modelId="{A3E79A04-7082-2645-ABE7-06E13E9D2973}" type="presParOf" srcId="{EA735F5C-85F0-B147-8430-01388C68D404}" destId="{D973C842-BE28-EB4C-A11C-5441BE7EF153}" srcOrd="0" destOrd="0" presId="urn:microsoft.com/office/officeart/2005/8/layout/lProcess2"/>
    <dgm:cxn modelId="{4948E207-8AD6-7A4B-B636-760ED257202E}" type="presParOf" srcId="{EA735F5C-85F0-B147-8430-01388C68D404}" destId="{D4106B1C-3F02-5144-A848-B63113642F47}" srcOrd="1" destOrd="0" presId="urn:microsoft.com/office/officeart/2005/8/layout/lProcess2"/>
    <dgm:cxn modelId="{FEB6E027-155A-7749-BC92-32784475B5F5}" type="presParOf" srcId="{EA735F5C-85F0-B147-8430-01388C68D404}" destId="{25672ACB-8A4F-4D46-BE30-F7D4997B6236}" srcOrd="2" destOrd="0" presId="urn:microsoft.com/office/officeart/2005/8/layout/lProcess2"/>
    <dgm:cxn modelId="{4943B661-4D3D-1545-861B-68E4D41639D4}" type="presParOf" srcId="{491F5A09-6402-BF40-BC36-A96E5FBC59DE}" destId="{DF0B43E7-EFD1-4447-9989-AEF42FBAAF4F}" srcOrd="3" destOrd="0" presId="urn:microsoft.com/office/officeart/2005/8/layout/lProcess2"/>
    <dgm:cxn modelId="{E2DDDB33-697C-1248-9119-F3224FDD7845}" type="presParOf" srcId="{491F5A09-6402-BF40-BC36-A96E5FBC59DE}" destId="{8ADBC93B-E63A-BD4E-92FE-DABDEE5A99B9}" srcOrd="4" destOrd="0" presId="urn:microsoft.com/office/officeart/2005/8/layout/lProcess2"/>
    <dgm:cxn modelId="{CF39D920-EE0F-6F41-90A6-77A1B4A52D67}" type="presParOf" srcId="{8ADBC93B-E63A-BD4E-92FE-DABDEE5A99B9}" destId="{B39719B6-C004-DC41-802D-13CD858423A1}" srcOrd="0" destOrd="0" presId="urn:microsoft.com/office/officeart/2005/8/layout/lProcess2"/>
    <dgm:cxn modelId="{18050FD2-0A00-DB46-8A36-7D5FD1BA3AB8}" type="presParOf" srcId="{8ADBC93B-E63A-BD4E-92FE-DABDEE5A99B9}" destId="{6603630E-03ED-D247-B3BF-D18103E8229F}" srcOrd="1" destOrd="0" presId="urn:microsoft.com/office/officeart/2005/8/layout/lProcess2"/>
    <dgm:cxn modelId="{F5E3080B-0D7D-A845-91D0-7254DCEB5A2D}" type="presParOf" srcId="{8ADBC93B-E63A-BD4E-92FE-DABDEE5A99B9}" destId="{1F5D6DE2-40C2-364E-8C0B-B7CC4AE7A3B3}" srcOrd="2" destOrd="0" presId="urn:microsoft.com/office/officeart/2005/8/layout/lProcess2"/>
    <dgm:cxn modelId="{0C25ACBD-8D17-724D-80D6-D584FF5E577F}" type="presParOf" srcId="{1F5D6DE2-40C2-364E-8C0B-B7CC4AE7A3B3}" destId="{03C1383C-B86B-C545-83F7-FF21ADE07C6D}" srcOrd="0" destOrd="0" presId="urn:microsoft.com/office/officeart/2005/8/layout/lProcess2"/>
    <dgm:cxn modelId="{0527CC1A-51F6-4042-8513-658F44A5A5E8}" type="presParOf" srcId="{03C1383C-B86B-C545-83F7-FF21ADE07C6D}" destId="{7E07D0C5-1A35-0341-A93A-CD9705522DBC}" srcOrd="0" destOrd="0" presId="urn:microsoft.com/office/officeart/2005/8/layout/lProcess2"/>
    <dgm:cxn modelId="{D0148967-57EA-9945-AB3D-6844465FEB62}" type="presParOf" srcId="{03C1383C-B86B-C545-83F7-FF21ADE07C6D}" destId="{F0A74340-EDEE-BF42-95FD-F5F92572E29E}" srcOrd="1" destOrd="0" presId="urn:microsoft.com/office/officeart/2005/8/layout/lProcess2"/>
    <dgm:cxn modelId="{2C9736B7-D875-A14A-BBAA-FA8D73D8688D}" type="presParOf" srcId="{03C1383C-B86B-C545-83F7-FF21ADE07C6D}" destId="{477423D2-F2EF-D745-8171-7901DA8BCD80}" srcOrd="2" destOrd="0" presId="urn:microsoft.com/office/officeart/2005/8/layout/lProcess2"/>
    <dgm:cxn modelId="{AE7BCDE6-B865-1A4C-9066-938821B24389}" type="presParOf" srcId="{03C1383C-B86B-C545-83F7-FF21ADE07C6D}" destId="{8D11B322-D6A0-2749-8160-C71489EC07FC}" srcOrd="3" destOrd="0" presId="urn:microsoft.com/office/officeart/2005/8/layout/lProcess2"/>
    <dgm:cxn modelId="{AE08EB94-ADA6-7343-89F8-7F29A8D138F6}" type="presParOf" srcId="{03C1383C-B86B-C545-83F7-FF21ADE07C6D}" destId="{638F7B23-334E-D349-B408-D25589EAFD52}" srcOrd="4" destOrd="0" presId="urn:microsoft.com/office/officeart/2005/8/layout/lProcess2"/>
    <dgm:cxn modelId="{B5260132-5441-964D-81B9-8C8689281A7B}" type="presParOf" srcId="{491F5A09-6402-BF40-BC36-A96E5FBC59DE}" destId="{2B40ABCC-1788-A74D-9DB4-0926D96CBF8F}" srcOrd="5" destOrd="0" presId="urn:microsoft.com/office/officeart/2005/8/layout/lProcess2"/>
    <dgm:cxn modelId="{EE060310-C472-DF46-A0CA-15597EE482D1}" type="presParOf" srcId="{491F5A09-6402-BF40-BC36-A96E5FBC59DE}" destId="{086E3B45-0B2B-854F-AE96-B700F4F31B48}" srcOrd="6" destOrd="0" presId="urn:microsoft.com/office/officeart/2005/8/layout/lProcess2"/>
    <dgm:cxn modelId="{0B210A15-009C-0B46-80CC-1B9D156DDF3A}" type="presParOf" srcId="{086E3B45-0B2B-854F-AE96-B700F4F31B48}" destId="{875B62A9-BDCB-CE47-BBB7-BE3E28F3F0B6}" srcOrd="0" destOrd="0" presId="urn:microsoft.com/office/officeart/2005/8/layout/lProcess2"/>
    <dgm:cxn modelId="{250DE9F7-08C9-1844-846E-6A3BD3D1F6D8}" type="presParOf" srcId="{086E3B45-0B2B-854F-AE96-B700F4F31B48}" destId="{F5CF419D-FF58-4949-832B-ACCAEABED985}" srcOrd="1" destOrd="0" presId="urn:microsoft.com/office/officeart/2005/8/layout/lProcess2"/>
    <dgm:cxn modelId="{3195467E-4FA1-5A49-B32F-FF5A1CDDE7EF}" type="presParOf" srcId="{086E3B45-0B2B-854F-AE96-B700F4F31B48}" destId="{C3D56B36-ED42-3C45-BAC2-26DCB6004BB7}" srcOrd="2" destOrd="0" presId="urn:microsoft.com/office/officeart/2005/8/layout/lProcess2"/>
    <dgm:cxn modelId="{6BBDCC13-E6E7-9644-A5DD-065648EEFCB6}" type="presParOf" srcId="{C3D56B36-ED42-3C45-BAC2-26DCB6004BB7}" destId="{4392BC98-A85B-594A-B533-873739945438}" srcOrd="0" destOrd="0" presId="urn:microsoft.com/office/officeart/2005/8/layout/lProcess2"/>
    <dgm:cxn modelId="{302CDB60-F20B-EF4B-AC6C-6B52230D4368}" type="presParOf" srcId="{4392BC98-A85B-594A-B533-873739945438}" destId="{59570267-3E49-FD4B-B3CB-9EB6569CDBB0}" srcOrd="0" destOrd="0" presId="urn:microsoft.com/office/officeart/2005/8/layout/lProcess2"/>
    <dgm:cxn modelId="{4B08D238-255C-1E41-BFF1-F88ABC711E37}" type="presParOf" srcId="{4392BC98-A85B-594A-B533-873739945438}" destId="{24E44BD3-EBFC-E442-BB7E-B3C15D67723A}" srcOrd="1" destOrd="0" presId="urn:microsoft.com/office/officeart/2005/8/layout/lProcess2"/>
    <dgm:cxn modelId="{D28A63F0-071B-DE43-884F-5E422645BA58}" type="presParOf" srcId="{4392BC98-A85B-594A-B533-873739945438}" destId="{4B792974-2126-264C-9AD0-D6C3A140DF41}" srcOrd="2" destOrd="0" presId="urn:microsoft.com/office/officeart/2005/8/layout/lProcess2"/>
    <dgm:cxn modelId="{05938989-58FC-4741-BBE4-5E59FDD4DD5C}" type="presParOf" srcId="{491F5A09-6402-BF40-BC36-A96E5FBC59DE}" destId="{5B92A13B-AE1D-4842-9136-84B3DAC414A0}" srcOrd="7" destOrd="0" presId="urn:microsoft.com/office/officeart/2005/8/layout/lProcess2"/>
    <dgm:cxn modelId="{1CD679FF-6F86-A042-BCD0-E5DC1B1796AE}" type="presParOf" srcId="{491F5A09-6402-BF40-BC36-A96E5FBC59DE}" destId="{76F73175-FDDE-4C4E-932B-149425F7A5EE}" srcOrd="8" destOrd="0" presId="urn:microsoft.com/office/officeart/2005/8/layout/lProcess2"/>
    <dgm:cxn modelId="{4F5F362C-41C2-F849-884A-5859C6C4117C}" type="presParOf" srcId="{76F73175-FDDE-4C4E-932B-149425F7A5EE}" destId="{705A201B-1138-9740-A270-57B3ACC31104}" srcOrd="0" destOrd="0" presId="urn:microsoft.com/office/officeart/2005/8/layout/lProcess2"/>
    <dgm:cxn modelId="{284601DB-DDA5-F949-AED5-309FB48ECF62}" type="presParOf" srcId="{76F73175-FDDE-4C4E-932B-149425F7A5EE}" destId="{8F9D9DE9-F48E-9D4B-974B-8CD366D73520}" srcOrd="1" destOrd="0" presId="urn:microsoft.com/office/officeart/2005/8/layout/lProcess2"/>
    <dgm:cxn modelId="{E6796956-1F4E-E64D-98A7-8A0D06180978}" type="presParOf" srcId="{76F73175-FDDE-4C4E-932B-149425F7A5EE}" destId="{CA20103A-3245-B64F-BC06-BF1A429488B0}" srcOrd="2" destOrd="0" presId="urn:microsoft.com/office/officeart/2005/8/layout/lProcess2"/>
    <dgm:cxn modelId="{9729B953-6324-F948-A82B-004FF8ED39F1}" type="presParOf" srcId="{CA20103A-3245-B64F-BC06-BF1A429488B0}" destId="{65F66BE5-EA02-EE4E-A49B-893465B81010}" srcOrd="0" destOrd="0" presId="urn:microsoft.com/office/officeart/2005/8/layout/lProcess2"/>
    <dgm:cxn modelId="{FFC3F974-8A85-6F4F-AD7B-0EC60DC0C4D9}" type="presParOf" srcId="{65F66BE5-EA02-EE4E-A49B-893465B81010}" destId="{55D2B78A-83E6-E84C-90C9-B9A0F2AACB63}" srcOrd="0" destOrd="0" presId="urn:microsoft.com/office/officeart/2005/8/layout/lProcess2"/>
    <dgm:cxn modelId="{07E8CD18-925A-614F-9515-6E81870E4412}" type="presParOf" srcId="{65F66BE5-EA02-EE4E-A49B-893465B81010}" destId="{584FE103-CD10-AB44-8933-D654C8F34756}" srcOrd="1" destOrd="0" presId="urn:microsoft.com/office/officeart/2005/8/layout/lProcess2"/>
    <dgm:cxn modelId="{26A8D0D3-3662-0945-B345-E90E3A37991F}" type="presParOf" srcId="{65F66BE5-EA02-EE4E-A49B-893465B81010}" destId="{B6CA9205-F5F3-C94E-AC7A-0D8A5A8E50D9}" srcOrd="2" destOrd="0" presId="urn:microsoft.com/office/officeart/2005/8/layout/lProcess2"/>
    <dgm:cxn modelId="{612D6C62-7220-9B46-BAF8-BD23A819FD5C}" type="presParOf" srcId="{491F5A09-6402-BF40-BC36-A96E5FBC59DE}" destId="{FCD4AE91-E8D3-9046-A783-E181DB800FE2}" srcOrd="9" destOrd="0" presId="urn:microsoft.com/office/officeart/2005/8/layout/lProcess2"/>
    <dgm:cxn modelId="{3B7550D5-4308-4B47-BE37-512518222D16}" type="presParOf" srcId="{491F5A09-6402-BF40-BC36-A96E5FBC59DE}" destId="{A439D185-B674-214E-A700-4D87C2DFAB31}" srcOrd="10" destOrd="0" presId="urn:microsoft.com/office/officeart/2005/8/layout/lProcess2"/>
    <dgm:cxn modelId="{C26B2FF2-4768-3E46-B621-899C52EB775B}" type="presParOf" srcId="{A439D185-B674-214E-A700-4D87C2DFAB31}" destId="{0AF08424-BD93-D145-B845-89BC3911E5E5}" srcOrd="0" destOrd="0" presId="urn:microsoft.com/office/officeart/2005/8/layout/lProcess2"/>
    <dgm:cxn modelId="{9A99D42F-D439-9244-B3B5-C77E8F5F2E94}" type="presParOf" srcId="{A439D185-B674-214E-A700-4D87C2DFAB31}" destId="{2D34FA2E-0936-E548-96F1-53ACCD567BD5}" srcOrd="1" destOrd="0" presId="urn:microsoft.com/office/officeart/2005/8/layout/lProcess2"/>
    <dgm:cxn modelId="{B6F0F72E-ACCE-834C-A850-5921975502BC}" type="presParOf" srcId="{A439D185-B674-214E-A700-4D87C2DFAB31}" destId="{73D1CEE7-C0E6-E945-9FBD-9CA8E6821EE2}" srcOrd="2" destOrd="0" presId="urn:microsoft.com/office/officeart/2005/8/layout/lProcess2"/>
    <dgm:cxn modelId="{9C0E739A-0E46-544F-9A94-3095FDBD5B60}" type="presParOf" srcId="{73D1CEE7-C0E6-E945-9FBD-9CA8E6821EE2}" destId="{AEC51CC8-4E6A-ED40-B835-3D6ED6E2ACBD}" srcOrd="0" destOrd="0" presId="urn:microsoft.com/office/officeart/2005/8/layout/lProcess2"/>
    <dgm:cxn modelId="{D4FB809E-DC1C-654D-9FB3-DDCB064721CC}" type="presParOf" srcId="{AEC51CC8-4E6A-ED40-B835-3D6ED6E2ACBD}" destId="{C6ECBBEB-D267-EB48-8779-70B0AF06AC88}" srcOrd="0" destOrd="0" presId="urn:microsoft.com/office/officeart/2005/8/layout/lProcess2"/>
    <dgm:cxn modelId="{79DCA5F2-D83C-D44B-A3A1-52B93F53DECD}" type="presParOf" srcId="{AEC51CC8-4E6A-ED40-B835-3D6ED6E2ACBD}" destId="{21DD8E1C-65EA-E345-91FA-9241346D7F3C}" srcOrd="1" destOrd="0" presId="urn:microsoft.com/office/officeart/2005/8/layout/lProcess2"/>
    <dgm:cxn modelId="{96E9CBBC-A411-9D44-AD54-09032CF36C4C}" type="presParOf" srcId="{AEC51CC8-4E6A-ED40-B835-3D6ED6E2ACBD}" destId="{2087AE34-7C8F-5C46-A5BA-2B4C47BB8D2E}" srcOrd="2" destOrd="0" presId="urn:microsoft.com/office/officeart/2005/8/layout/lProcess2"/>
    <dgm:cxn modelId="{970C97AD-9F66-CC4D-A584-927BEF21AD87}" type="presParOf" srcId="{491F5A09-6402-BF40-BC36-A96E5FBC59DE}" destId="{17772C90-D193-AF41-8D3F-0D45BFBC543A}" srcOrd="11" destOrd="0" presId="urn:microsoft.com/office/officeart/2005/8/layout/lProcess2"/>
    <dgm:cxn modelId="{36287118-F9EC-A24E-91F7-56D642C498AF}" type="presParOf" srcId="{491F5A09-6402-BF40-BC36-A96E5FBC59DE}" destId="{B07C091C-E608-3C45-85CB-E7BBC006BF80}" srcOrd="12" destOrd="0" presId="urn:microsoft.com/office/officeart/2005/8/layout/lProcess2"/>
    <dgm:cxn modelId="{F121243E-34BF-9845-979C-AE56A5E1DEBC}" type="presParOf" srcId="{B07C091C-E608-3C45-85CB-E7BBC006BF80}" destId="{22AB71E3-B5C3-5E4B-A4F2-4CF4A1FEE71B}" srcOrd="0" destOrd="0" presId="urn:microsoft.com/office/officeart/2005/8/layout/lProcess2"/>
    <dgm:cxn modelId="{6A8FA345-3C62-9A43-A2E1-5A94947D7339}" type="presParOf" srcId="{B07C091C-E608-3C45-85CB-E7BBC006BF80}" destId="{19749E41-F689-F94D-99D3-199BF13107B1}" srcOrd="1" destOrd="0" presId="urn:microsoft.com/office/officeart/2005/8/layout/lProcess2"/>
    <dgm:cxn modelId="{12E64666-C84E-694B-A47B-2B563E1D05FD}" type="presParOf" srcId="{B07C091C-E608-3C45-85CB-E7BBC006BF80}" destId="{43B5C6D4-3DF6-6943-8895-61D3A6873374}" srcOrd="2" destOrd="0" presId="urn:microsoft.com/office/officeart/2005/8/layout/lProcess2"/>
    <dgm:cxn modelId="{1D5A0BD9-1353-3648-A43E-EE82A28E7252}" type="presParOf" srcId="{43B5C6D4-3DF6-6943-8895-61D3A6873374}" destId="{1A77FDA4-472B-7C47-A3AA-1C57D1965175}" srcOrd="0" destOrd="0" presId="urn:microsoft.com/office/officeart/2005/8/layout/lProcess2"/>
    <dgm:cxn modelId="{2A1BFFB7-9CB2-4443-ADBB-8851C1CD7C78}" type="presParOf" srcId="{1A77FDA4-472B-7C47-A3AA-1C57D1965175}" destId="{ED6BEB2E-6224-B445-AEAB-F641D2F5F86C}" srcOrd="0" destOrd="0" presId="urn:microsoft.com/office/officeart/2005/8/layout/lProcess2"/>
    <dgm:cxn modelId="{861487FF-E3F2-F14F-A201-E731624B3FA8}" type="presParOf" srcId="{1A77FDA4-472B-7C47-A3AA-1C57D1965175}" destId="{908E1975-008C-9947-8BF8-5AD4D75D127D}" srcOrd="1" destOrd="0" presId="urn:microsoft.com/office/officeart/2005/8/layout/lProcess2"/>
    <dgm:cxn modelId="{FA01095F-0E11-3C48-98FD-0C1C1B2B0D6D}" type="presParOf" srcId="{1A77FDA4-472B-7C47-A3AA-1C57D1965175}" destId="{B3DED7C0-702E-594D-BA2D-DBD74FFA1D82}"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6C76E9B-8B8A-9A4A-B9C5-B871E5F1D805}" type="doc">
      <dgm:prSet loTypeId="urn:microsoft.com/office/officeart/2005/8/layout/lProcess2" loCatId="" qsTypeId="urn:microsoft.com/office/officeart/2005/8/quickstyle/simple1" qsCatId="simple" csTypeId="urn:microsoft.com/office/officeart/2005/8/colors/accent1_2" csCatId="accent1" phldr="1"/>
      <dgm:spPr/>
      <dgm:t>
        <a:bodyPr/>
        <a:lstStyle/>
        <a:p>
          <a:endParaRPr lang="en-GB"/>
        </a:p>
      </dgm:t>
    </dgm:pt>
    <dgm:pt modelId="{2A866919-EE5E-CA4A-9B78-E7D3D81CBB61}">
      <dgm:prSet custT="1"/>
      <dgm:spPr/>
      <dgm:t>
        <a:bodyPr/>
        <a:lstStyle/>
        <a:p>
          <a:r>
            <a:rPr lang="en-US" sz="1400" dirty="0"/>
            <a:t>Low Fidelity</a:t>
          </a:r>
          <a:endParaRPr lang="en-IN" sz="1400" dirty="0"/>
        </a:p>
      </dgm:t>
    </dgm:pt>
    <dgm:pt modelId="{C015003B-828C-1842-B7FE-24BC23997993}" type="parTrans" cxnId="{7C38789A-C1B4-2042-9165-DD6565A32606}">
      <dgm:prSet/>
      <dgm:spPr/>
      <dgm:t>
        <a:bodyPr/>
        <a:lstStyle/>
        <a:p>
          <a:endParaRPr lang="en-GB" sz="1400"/>
        </a:p>
      </dgm:t>
    </dgm:pt>
    <dgm:pt modelId="{0AE5F87F-7743-234D-97C0-B71E07F39C5B}" type="sibTrans" cxnId="{7C38789A-C1B4-2042-9165-DD6565A32606}">
      <dgm:prSet/>
      <dgm:spPr/>
      <dgm:t>
        <a:bodyPr/>
        <a:lstStyle/>
        <a:p>
          <a:endParaRPr lang="en-GB" sz="1400"/>
        </a:p>
      </dgm:t>
    </dgm:pt>
    <dgm:pt modelId="{58D6CBCF-5482-2A4B-A27A-0827F3831971}">
      <dgm:prSet custT="1"/>
      <dgm:spPr/>
      <dgm:t>
        <a:bodyPr/>
        <a:lstStyle/>
        <a:p>
          <a:r>
            <a:rPr lang="en-US" sz="1400"/>
            <a:t>Rough high-level representation of the feature</a:t>
          </a:r>
          <a:endParaRPr lang="en-IN" sz="1400"/>
        </a:p>
      </dgm:t>
    </dgm:pt>
    <dgm:pt modelId="{0950DF48-8572-BC46-8BA1-0BDC5DB59ACA}" type="parTrans" cxnId="{7C29C234-2698-CF41-BBB6-19E267302DA6}">
      <dgm:prSet/>
      <dgm:spPr/>
      <dgm:t>
        <a:bodyPr/>
        <a:lstStyle/>
        <a:p>
          <a:endParaRPr lang="en-GB" sz="1400"/>
        </a:p>
      </dgm:t>
    </dgm:pt>
    <dgm:pt modelId="{E891371B-E828-5D46-8842-63B8F7A1AE3A}" type="sibTrans" cxnId="{7C29C234-2698-CF41-BBB6-19E267302DA6}">
      <dgm:prSet/>
      <dgm:spPr/>
      <dgm:t>
        <a:bodyPr/>
        <a:lstStyle/>
        <a:p>
          <a:endParaRPr lang="en-GB" sz="1400"/>
        </a:p>
      </dgm:t>
    </dgm:pt>
    <dgm:pt modelId="{711BF8C2-587F-1449-A0A2-C72E6DEDB438}">
      <dgm:prSet custT="1"/>
      <dgm:spPr/>
      <dgm:t>
        <a:bodyPr/>
        <a:lstStyle/>
        <a:p>
          <a:r>
            <a:rPr lang="en-US" sz="1400"/>
            <a:t>Medium Fidelity</a:t>
          </a:r>
          <a:endParaRPr lang="en-IN" sz="1400"/>
        </a:p>
      </dgm:t>
    </dgm:pt>
    <dgm:pt modelId="{5FA4B48D-1E8A-A343-BAF9-2C32B2B4085D}" type="parTrans" cxnId="{08373E86-16BC-A646-BBCF-076971540106}">
      <dgm:prSet/>
      <dgm:spPr/>
      <dgm:t>
        <a:bodyPr/>
        <a:lstStyle/>
        <a:p>
          <a:endParaRPr lang="en-GB" sz="1400"/>
        </a:p>
      </dgm:t>
    </dgm:pt>
    <dgm:pt modelId="{D73D3C0A-E737-F348-ABDC-2616793D5359}" type="sibTrans" cxnId="{08373E86-16BC-A646-BBCF-076971540106}">
      <dgm:prSet/>
      <dgm:spPr/>
      <dgm:t>
        <a:bodyPr/>
        <a:lstStyle/>
        <a:p>
          <a:endParaRPr lang="en-GB" sz="1400"/>
        </a:p>
      </dgm:t>
    </dgm:pt>
    <dgm:pt modelId="{1296F64A-F86D-3746-B461-70C9B6501DFF}">
      <dgm:prSet custT="1"/>
      <dgm:spPr/>
      <dgm:t>
        <a:bodyPr/>
        <a:lstStyle/>
        <a:p>
          <a:r>
            <a:rPr lang="en-US" sz="1400" dirty="0"/>
            <a:t>More polished state of prototype consisting of all basic functionalities of the feature</a:t>
          </a:r>
          <a:endParaRPr lang="en-IN" sz="1400" dirty="0"/>
        </a:p>
      </dgm:t>
    </dgm:pt>
    <dgm:pt modelId="{8D26D1A9-F5D2-4442-B368-B8C9CA77CB2F}" type="parTrans" cxnId="{866FB0C9-EFCC-F948-B253-3D05F310BEAF}">
      <dgm:prSet/>
      <dgm:spPr/>
      <dgm:t>
        <a:bodyPr/>
        <a:lstStyle/>
        <a:p>
          <a:endParaRPr lang="en-GB" sz="1400"/>
        </a:p>
      </dgm:t>
    </dgm:pt>
    <dgm:pt modelId="{6E1A8D19-9C1D-2A46-B0DF-00E4F9B878F3}" type="sibTrans" cxnId="{866FB0C9-EFCC-F948-B253-3D05F310BEAF}">
      <dgm:prSet/>
      <dgm:spPr/>
      <dgm:t>
        <a:bodyPr/>
        <a:lstStyle/>
        <a:p>
          <a:endParaRPr lang="en-GB" sz="1400"/>
        </a:p>
      </dgm:t>
    </dgm:pt>
    <dgm:pt modelId="{40A4AABC-67AE-BC47-AF1B-CD3BA503BACC}">
      <dgm:prSet custT="1"/>
      <dgm:spPr/>
      <dgm:t>
        <a:bodyPr/>
        <a:lstStyle/>
        <a:p>
          <a:r>
            <a:rPr lang="en-US" sz="1400"/>
            <a:t>High Fidelity</a:t>
          </a:r>
          <a:endParaRPr lang="en-IN" sz="1400"/>
        </a:p>
      </dgm:t>
    </dgm:pt>
    <dgm:pt modelId="{29E142E3-8510-4242-A675-78BD8275C218}" type="parTrans" cxnId="{A5E1982C-5BE9-114C-B3FE-2D472314E7C0}">
      <dgm:prSet/>
      <dgm:spPr/>
      <dgm:t>
        <a:bodyPr/>
        <a:lstStyle/>
        <a:p>
          <a:endParaRPr lang="en-GB" sz="1400"/>
        </a:p>
      </dgm:t>
    </dgm:pt>
    <dgm:pt modelId="{27F86F34-4404-2D4D-90B6-463BFA320D13}" type="sibTrans" cxnId="{A5E1982C-5BE9-114C-B3FE-2D472314E7C0}">
      <dgm:prSet/>
      <dgm:spPr/>
      <dgm:t>
        <a:bodyPr/>
        <a:lstStyle/>
        <a:p>
          <a:endParaRPr lang="en-GB" sz="1400"/>
        </a:p>
      </dgm:t>
    </dgm:pt>
    <dgm:pt modelId="{80022525-1706-B444-AEAD-86F8F4D58D3D}">
      <dgm:prSet custT="1"/>
      <dgm:spPr/>
      <dgm:t>
        <a:bodyPr/>
        <a:lstStyle/>
        <a:p>
          <a:r>
            <a:rPr lang="en-US" sz="1400" dirty="0"/>
            <a:t>Most polished form of prototype providing an accurate representation of the feature</a:t>
          </a:r>
          <a:endParaRPr lang="en-IN" sz="1400" dirty="0"/>
        </a:p>
      </dgm:t>
    </dgm:pt>
    <dgm:pt modelId="{49048C2B-B968-BD40-8155-12A8FB5EAF14}" type="parTrans" cxnId="{EFBE023B-0309-9342-84CF-8E0FF1F98BEC}">
      <dgm:prSet/>
      <dgm:spPr/>
      <dgm:t>
        <a:bodyPr/>
        <a:lstStyle/>
        <a:p>
          <a:endParaRPr lang="en-GB" sz="1400"/>
        </a:p>
      </dgm:t>
    </dgm:pt>
    <dgm:pt modelId="{DE37A22D-B49A-FD48-BAAB-C91231EF7924}" type="sibTrans" cxnId="{EFBE023B-0309-9342-84CF-8E0FF1F98BEC}">
      <dgm:prSet/>
      <dgm:spPr/>
      <dgm:t>
        <a:bodyPr/>
        <a:lstStyle/>
        <a:p>
          <a:endParaRPr lang="en-GB" sz="1400"/>
        </a:p>
      </dgm:t>
    </dgm:pt>
    <dgm:pt modelId="{A9EC140C-B2A5-AC4C-AD3B-68F6182449D8}" type="pres">
      <dgm:prSet presAssocID="{66C76E9B-8B8A-9A4A-B9C5-B871E5F1D805}" presName="theList" presStyleCnt="0">
        <dgm:presLayoutVars>
          <dgm:dir/>
          <dgm:animLvl val="lvl"/>
          <dgm:resizeHandles val="exact"/>
        </dgm:presLayoutVars>
      </dgm:prSet>
      <dgm:spPr/>
    </dgm:pt>
    <dgm:pt modelId="{C9970E5A-FC3F-9046-816F-423D8D99D582}" type="pres">
      <dgm:prSet presAssocID="{2A866919-EE5E-CA4A-9B78-E7D3D81CBB61}" presName="compNode" presStyleCnt="0"/>
      <dgm:spPr/>
    </dgm:pt>
    <dgm:pt modelId="{D0934910-DC53-FB4D-A5A0-561C9035519B}" type="pres">
      <dgm:prSet presAssocID="{2A866919-EE5E-CA4A-9B78-E7D3D81CBB61}" presName="aNode" presStyleLbl="bgShp" presStyleIdx="0" presStyleCnt="3"/>
      <dgm:spPr/>
    </dgm:pt>
    <dgm:pt modelId="{47ACF131-A19A-2940-B510-BCA29C6127A0}" type="pres">
      <dgm:prSet presAssocID="{2A866919-EE5E-CA4A-9B78-E7D3D81CBB61}" presName="textNode" presStyleLbl="bgShp" presStyleIdx="0" presStyleCnt="3"/>
      <dgm:spPr/>
    </dgm:pt>
    <dgm:pt modelId="{A76EDE8A-0C7C-8143-9630-D2B2AC7EB222}" type="pres">
      <dgm:prSet presAssocID="{2A866919-EE5E-CA4A-9B78-E7D3D81CBB61}" presName="compChildNode" presStyleCnt="0"/>
      <dgm:spPr/>
    </dgm:pt>
    <dgm:pt modelId="{6430192B-66EE-DA46-A6E0-A4AA901E8FA0}" type="pres">
      <dgm:prSet presAssocID="{2A866919-EE5E-CA4A-9B78-E7D3D81CBB61}" presName="theInnerList" presStyleCnt="0"/>
      <dgm:spPr/>
    </dgm:pt>
    <dgm:pt modelId="{96CD859A-5FE8-8642-8C52-03C51B28449B}" type="pres">
      <dgm:prSet presAssocID="{58D6CBCF-5482-2A4B-A27A-0827F3831971}" presName="childNode" presStyleLbl="node1" presStyleIdx="0" presStyleCnt="3">
        <dgm:presLayoutVars>
          <dgm:bulletEnabled val="1"/>
        </dgm:presLayoutVars>
      </dgm:prSet>
      <dgm:spPr/>
    </dgm:pt>
    <dgm:pt modelId="{0A4A1D38-CFA0-6749-99B5-B1FFC114D46E}" type="pres">
      <dgm:prSet presAssocID="{2A866919-EE5E-CA4A-9B78-E7D3D81CBB61}" presName="aSpace" presStyleCnt="0"/>
      <dgm:spPr/>
    </dgm:pt>
    <dgm:pt modelId="{991F0FD9-EE19-FA4C-B5B4-E26C291D3EF6}" type="pres">
      <dgm:prSet presAssocID="{711BF8C2-587F-1449-A0A2-C72E6DEDB438}" presName="compNode" presStyleCnt="0"/>
      <dgm:spPr/>
    </dgm:pt>
    <dgm:pt modelId="{13A7E459-5B3F-FC47-8B4E-71F44F1AC89F}" type="pres">
      <dgm:prSet presAssocID="{711BF8C2-587F-1449-A0A2-C72E6DEDB438}" presName="aNode" presStyleLbl="bgShp" presStyleIdx="1" presStyleCnt="3"/>
      <dgm:spPr/>
    </dgm:pt>
    <dgm:pt modelId="{9DF5FDC1-14E5-4C4E-8803-190442B14869}" type="pres">
      <dgm:prSet presAssocID="{711BF8C2-587F-1449-A0A2-C72E6DEDB438}" presName="textNode" presStyleLbl="bgShp" presStyleIdx="1" presStyleCnt="3"/>
      <dgm:spPr/>
    </dgm:pt>
    <dgm:pt modelId="{A2AB866A-426C-E24B-9317-B4C29F08C84B}" type="pres">
      <dgm:prSet presAssocID="{711BF8C2-587F-1449-A0A2-C72E6DEDB438}" presName="compChildNode" presStyleCnt="0"/>
      <dgm:spPr/>
    </dgm:pt>
    <dgm:pt modelId="{97927E67-F9A7-B340-A32C-7E0EFF84B2A9}" type="pres">
      <dgm:prSet presAssocID="{711BF8C2-587F-1449-A0A2-C72E6DEDB438}" presName="theInnerList" presStyleCnt="0"/>
      <dgm:spPr/>
    </dgm:pt>
    <dgm:pt modelId="{F1041F45-2E06-EB4B-9788-F9F2A25981DC}" type="pres">
      <dgm:prSet presAssocID="{1296F64A-F86D-3746-B461-70C9B6501DFF}" presName="childNode" presStyleLbl="node1" presStyleIdx="1" presStyleCnt="3">
        <dgm:presLayoutVars>
          <dgm:bulletEnabled val="1"/>
        </dgm:presLayoutVars>
      </dgm:prSet>
      <dgm:spPr/>
    </dgm:pt>
    <dgm:pt modelId="{518240EC-F4DB-264A-914A-FDF56A34D61D}" type="pres">
      <dgm:prSet presAssocID="{711BF8C2-587F-1449-A0A2-C72E6DEDB438}" presName="aSpace" presStyleCnt="0"/>
      <dgm:spPr/>
    </dgm:pt>
    <dgm:pt modelId="{7B5386E3-BE8F-F34D-9BBA-E0E9F658D384}" type="pres">
      <dgm:prSet presAssocID="{40A4AABC-67AE-BC47-AF1B-CD3BA503BACC}" presName="compNode" presStyleCnt="0"/>
      <dgm:spPr/>
    </dgm:pt>
    <dgm:pt modelId="{CBA9A57D-0BAA-C941-BB10-F2412EC01B9B}" type="pres">
      <dgm:prSet presAssocID="{40A4AABC-67AE-BC47-AF1B-CD3BA503BACC}" presName="aNode" presStyleLbl="bgShp" presStyleIdx="2" presStyleCnt="3"/>
      <dgm:spPr/>
    </dgm:pt>
    <dgm:pt modelId="{3633AE5D-C726-B94A-864F-03BEC9F17281}" type="pres">
      <dgm:prSet presAssocID="{40A4AABC-67AE-BC47-AF1B-CD3BA503BACC}" presName="textNode" presStyleLbl="bgShp" presStyleIdx="2" presStyleCnt="3"/>
      <dgm:spPr/>
    </dgm:pt>
    <dgm:pt modelId="{DE14BCDB-E2EF-9642-9951-3FC64162656A}" type="pres">
      <dgm:prSet presAssocID="{40A4AABC-67AE-BC47-AF1B-CD3BA503BACC}" presName="compChildNode" presStyleCnt="0"/>
      <dgm:spPr/>
    </dgm:pt>
    <dgm:pt modelId="{81CCE550-E126-7F4E-BC30-12710165745F}" type="pres">
      <dgm:prSet presAssocID="{40A4AABC-67AE-BC47-AF1B-CD3BA503BACC}" presName="theInnerList" presStyleCnt="0"/>
      <dgm:spPr/>
    </dgm:pt>
    <dgm:pt modelId="{AF3C1448-62F1-024A-9DE0-A33253B60818}" type="pres">
      <dgm:prSet presAssocID="{80022525-1706-B444-AEAD-86F8F4D58D3D}" presName="childNode" presStyleLbl="node1" presStyleIdx="2" presStyleCnt="3">
        <dgm:presLayoutVars>
          <dgm:bulletEnabled val="1"/>
        </dgm:presLayoutVars>
      </dgm:prSet>
      <dgm:spPr/>
    </dgm:pt>
  </dgm:ptLst>
  <dgm:cxnLst>
    <dgm:cxn modelId="{4ADE990E-030D-4B46-8D76-E39A4D8BE8DF}" type="presOf" srcId="{58D6CBCF-5482-2A4B-A27A-0827F3831971}" destId="{96CD859A-5FE8-8642-8C52-03C51B28449B}" srcOrd="0" destOrd="0" presId="urn:microsoft.com/office/officeart/2005/8/layout/lProcess2"/>
    <dgm:cxn modelId="{473DA21E-B152-0E47-BB51-BD24E4738B0C}" type="presOf" srcId="{66C76E9B-8B8A-9A4A-B9C5-B871E5F1D805}" destId="{A9EC140C-B2A5-AC4C-AD3B-68F6182449D8}" srcOrd="0" destOrd="0" presId="urn:microsoft.com/office/officeart/2005/8/layout/lProcess2"/>
    <dgm:cxn modelId="{A5E1982C-5BE9-114C-B3FE-2D472314E7C0}" srcId="{66C76E9B-8B8A-9A4A-B9C5-B871E5F1D805}" destId="{40A4AABC-67AE-BC47-AF1B-CD3BA503BACC}" srcOrd="2" destOrd="0" parTransId="{29E142E3-8510-4242-A675-78BD8275C218}" sibTransId="{27F86F34-4404-2D4D-90B6-463BFA320D13}"/>
    <dgm:cxn modelId="{7C29C234-2698-CF41-BBB6-19E267302DA6}" srcId="{2A866919-EE5E-CA4A-9B78-E7D3D81CBB61}" destId="{58D6CBCF-5482-2A4B-A27A-0827F3831971}" srcOrd="0" destOrd="0" parTransId="{0950DF48-8572-BC46-8BA1-0BDC5DB59ACA}" sibTransId="{E891371B-E828-5D46-8842-63B8F7A1AE3A}"/>
    <dgm:cxn modelId="{EFBE023B-0309-9342-84CF-8E0FF1F98BEC}" srcId="{40A4AABC-67AE-BC47-AF1B-CD3BA503BACC}" destId="{80022525-1706-B444-AEAD-86F8F4D58D3D}" srcOrd="0" destOrd="0" parTransId="{49048C2B-B968-BD40-8155-12A8FB5EAF14}" sibTransId="{DE37A22D-B49A-FD48-BAAB-C91231EF7924}"/>
    <dgm:cxn modelId="{EC393D4A-2A96-0842-92C4-09599DD7F1EA}" type="presOf" srcId="{711BF8C2-587F-1449-A0A2-C72E6DEDB438}" destId="{13A7E459-5B3F-FC47-8B4E-71F44F1AC89F}" srcOrd="0" destOrd="0" presId="urn:microsoft.com/office/officeart/2005/8/layout/lProcess2"/>
    <dgm:cxn modelId="{135FC56B-D49C-3C4F-A00E-B834A6252F06}" type="presOf" srcId="{711BF8C2-587F-1449-A0A2-C72E6DEDB438}" destId="{9DF5FDC1-14E5-4C4E-8803-190442B14869}" srcOrd="1" destOrd="0" presId="urn:microsoft.com/office/officeart/2005/8/layout/lProcess2"/>
    <dgm:cxn modelId="{9759F57D-8B58-1E43-B20B-89A79A05F6D6}" type="presOf" srcId="{2A866919-EE5E-CA4A-9B78-E7D3D81CBB61}" destId="{47ACF131-A19A-2940-B510-BCA29C6127A0}" srcOrd="1" destOrd="0" presId="urn:microsoft.com/office/officeart/2005/8/layout/lProcess2"/>
    <dgm:cxn modelId="{08373E86-16BC-A646-BBCF-076971540106}" srcId="{66C76E9B-8B8A-9A4A-B9C5-B871E5F1D805}" destId="{711BF8C2-587F-1449-A0A2-C72E6DEDB438}" srcOrd="1" destOrd="0" parTransId="{5FA4B48D-1E8A-A343-BAF9-2C32B2B4085D}" sibTransId="{D73D3C0A-E737-F348-ABDC-2616793D5359}"/>
    <dgm:cxn modelId="{7C38789A-C1B4-2042-9165-DD6565A32606}" srcId="{66C76E9B-8B8A-9A4A-B9C5-B871E5F1D805}" destId="{2A866919-EE5E-CA4A-9B78-E7D3D81CBB61}" srcOrd="0" destOrd="0" parTransId="{C015003B-828C-1842-B7FE-24BC23997993}" sibTransId="{0AE5F87F-7743-234D-97C0-B71E07F39C5B}"/>
    <dgm:cxn modelId="{59DBB2A6-BAFE-0C44-ABD4-6F4C5503ABDD}" type="presOf" srcId="{1296F64A-F86D-3746-B461-70C9B6501DFF}" destId="{F1041F45-2E06-EB4B-9788-F9F2A25981DC}" srcOrd="0" destOrd="0" presId="urn:microsoft.com/office/officeart/2005/8/layout/lProcess2"/>
    <dgm:cxn modelId="{4A0656C9-251E-3140-B61E-28FD7FAB8E99}" type="presOf" srcId="{40A4AABC-67AE-BC47-AF1B-CD3BA503BACC}" destId="{3633AE5D-C726-B94A-864F-03BEC9F17281}" srcOrd="1" destOrd="0" presId="urn:microsoft.com/office/officeart/2005/8/layout/lProcess2"/>
    <dgm:cxn modelId="{866FB0C9-EFCC-F948-B253-3D05F310BEAF}" srcId="{711BF8C2-587F-1449-A0A2-C72E6DEDB438}" destId="{1296F64A-F86D-3746-B461-70C9B6501DFF}" srcOrd="0" destOrd="0" parTransId="{8D26D1A9-F5D2-4442-B368-B8C9CA77CB2F}" sibTransId="{6E1A8D19-9C1D-2A46-B0DF-00E4F9B878F3}"/>
    <dgm:cxn modelId="{6B37A3DA-F3DA-9443-8A23-EABBC9AEF427}" type="presOf" srcId="{80022525-1706-B444-AEAD-86F8F4D58D3D}" destId="{AF3C1448-62F1-024A-9DE0-A33253B60818}" srcOrd="0" destOrd="0" presId="urn:microsoft.com/office/officeart/2005/8/layout/lProcess2"/>
    <dgm:cxn modelId="{EEC4E2F1-F4E8-7F49-8FFA-4FCF460EF1BF}" type="presOf" srcId="{40A4AABC-67AE-BC47-AF1B-CD3BA503BACC}" destId="{CBA9A57D-0BAA-C941-BB10-F2412EC01B9B}" srcOrd="0" destOrd="0" presId="urn:microsoft.com/office/officeart/2005/8/layout/lProcess2"/>
    <dgm:cxn modelId="{BB6C58FD-B7F7-9D43-89EA-2F67B6AC5426}" type="presOf" srcId="{2A866919-EE5E-CA4A-9B78-E7D3D81CBB61}" destId="{D0934910-DC53-FB4D-A5A0-561C9035519B}" srcOrd="0" destOrd="0" presId="urn:microsoft.com/office/officeart/2005/8/layout/lProcess2"/>
    <dgm:cxn modelId="{266B8F19-B66A-B748-BEC0-B9ADC0242344}" type="presParOf" srcId="{A9EC140C-B2A5-AC4C-AD3B-68F6182449D8}" destId="{C9970E5A-FC3F-9046-816F-423D8D99D582}" srcOrd="0" destOrd="0" presId="urn:microsoft.com/office/officeart/2005/8/layout/lProcess2"/>
    <dgm:cxn modelId="{1FAF9893-6607-0241-B7F6-66876ECF7A4F}" type="presParOf" srcId="{C9970E5A-FC3F-9046-816F-423D8D99D582}" destId="{D0934910-DC53-FB4D-A5A0-561C9035519B}" srcOrd="0" destOrd="0" presId="urn:microsoft.com/office/officeart/2005/8/layout/lProcess2"/>
    <dgm:cxn modelId="{034FD1E9-8B45-2544-88D4-54F8049EBA3D}" type="presParOf" srcId="{C9970E5A-FC3F-9046-816F-423D8D99D582}" destId="{47ACF131-A19A-2940-B510-BCA29C6127A0}" srcOrd="1" destOrd="0" presId="urn:microsoft.com/office/officeart/2005/8/layout/lProcess2"/>
    <dgm:cxn modelId="{B73C436A-5C24-7F4E-874C-5E8B19E57BB3}" type="presParOf" srcId="{C9970E5A-FC3F-9046-816F-423D8D99D582}" destId="{A76EDE8A-0C7C-8143-9630-D2B2AC7EB222}" srcOrd="2" destOrd="0" presId="urn:microsoft.com/office/officeart/2005/8/layout/lProcess2"/>
    <dgm:cxn modelId="{9246706A-5778-BA48-8671-05AEC2F76F69}" type="presParOf" srcId="{A76EDE8A-0C7C-8143-9630-D2B2AC7EB222}" destId="{6430192B-66EE-DA46-A6E0-A4AA901E8FA0}" srcOrd="0" destOrd="0" presId="urn:microsoft.com/office/officeart/2005/8/layout/lProcess2"/>
    <dgm:cxn modelId="{E76678BC-46C4-F649-94E9-EBFB11B82CD2}" type="presParOf" srcId="{6430192B-66EE-DA46-A6E0-A4AA901E8FA0}" destId="{96CD859A-5FE8-8642-8C52-03C51B28449B}" srcOrd="0" destOrd="0" presId="urn:microsoft.com/office/officeart/2005/8/layout/lProcess2"/>
    <dgm:cxn modelId="{2BBCC739-1C1D-ED46-A199-5A62C68F0488}" type="presParOf" srcId="{A9EC140C-B2A5-AC4C-AD3B-68F6182449D8}" destId="{0A4A1D38-CFA0-6749-99B5-B1FFC114D46E}" srcOrd="1" destOrd="0" presId="urn:microsoft.com/office/officeart/2005/8/layout/lProcess2"/>
    <dgm:cxn modelId="{2FDD0422-1638-0946-AB88-1917951FDE53}" type="presParOf" srcId="{A9EC140C-B2A5-AC4C-AD3B-68F6182449D8}" destId="{991F0FD9-EE19-FA4C-B5B4-E26C291D3EF6}" srcOrd="2" destOrd="0" presId="urn:microsoft.com/office/officeart/2005/8/layout/lProcess2"/>
    <dgm:cxn modelId="{3BC31E3B-F776-EF40-8F41-FEF054295341}" type="presParOf" srcId="{991F0FD9-EE19-FA4C-B5B4-E26C291D3EF6}" destId="{13A7E459-5B3F-FC47-8B4E-71F44F1AC89F}" srcOrd="0" destOrd="0" presId="urn:microsoft.com/office/officeart/2005/8/layout/lProcess2"/>
    <dgm:cxn modelId="{677F0477-BCCF-4140-B8C7-A1B415A75F05}" type="presParOf" srcId="{991F0FD9-EE19-FA4C-B5B4-E26C291D3EF6}" destId="{9DF5FDC1-14E5-4C4E-8803-190442B14869}" srcOrd="1" destOrd="0" presId="urn:microsoft.com/office/officeart/2005/8/layout/lProcess2"/>
    <dgm:cxn modelId="{43C54127-7F93-BD45-9C82-068A77DDE0C6}" type="presParOf" srcId="{991F0FD9-EE19-FA4C-B5B4-E26C291D3EF6}" destId="{A2AB866A-426C-E24B-9317-B4C29F08C84B}" srcOrd="2" destOrd="0" presId="urn:microsoft.com/office/officeart/2005/8/layout/lProcess2"/>
    <dgm:cxn modelId="{1091151A-C3F2-B547-9358-CF577654A4CA}" type="presParOf" srcId="{A2AB866A-426C-E24B-9317-B4C29F08C84B}" destId="{97927E67-F9A7-B340-A32C-7E0EFF84B2A9}" srcOrd="0" destOrd="0" presId="urn:microsoft.com/office/officeart/2005/8/layout/lProcess2"/>
    <dgm:cxn modelId="{4A79F572-56FB-5A4D-8AD5-C83939F71441}" type="presParOf" srcId="{97927E67-F9A7-B340-A32C-7E0EFF84B2A9}" destId="{F1041F45-2E06-EB4B-9788-F9F2A25981DC}" srcOrd="0" destOrd="0" presId="urn:microsoft.com/office/officeart/2005/8/layout/lProcess2"/>
    <dgm:cxn modelId="{D91AD021-30D1-444A-9F91-AC996A1B8F51}" type="presParOf" srcId="{A9EC140C-B2A5-AC4C-AD3B-68F6182449D8}" destId="{518240EC-F4DB-264A-914A-FDF56A34D61D}" srcOrd="3" destOrd="0" presId="urn:microsoft.com/office/officeart/2005/8/layout/lProcess2"/>
    <dgm:cxn modelId="{6DBF9541-50A5-B441-9473-961889A79C2D}" type="presParOf" srcId="{A9EC140C-B2A5-AC4C-AD3B-68F6182449D8}" destId="{7B5386E3-BE8F-F34D-9BBA-E0E9F658D384}" srcOrd="4" destOrd="0" presId="urn:microsoft.com/office/officeart/2005/8/layout/lProcess2"/>
    <dgm:cxn modelId="{5A89661F-D1F6-AF4A-9AEE-6286A97C4BEA}" type="presParOf" srcId="{7B5386E3-BE8F-F34D-9BBA-E0E9F658D384}" destId="{CBA9A57D-0BAA-C941-BB10-F2412EC01B9B}" srcOrd="0" destOrd="0" presId="urn:microsoft.com/office/officeart/2005/8/layout/lProcess2"/>
    <dgm:cxn modelId="{2B012874-81FE-C542-94A3-D9CB2B2E7133}" type="presParOf" srcId="{7B5386E3-BE8F-F34D-9BBA-E0E9F658D384}" destId="{3633AE5D-C726-B94A-864F-03BEC9F17281}" srcOrd="1" destOrd="0" presId="urn:microsoft.com/office/officeart/2005/8/layout/lProcess2"/>
    <dgm:cxn modelId="{CB27C9D7-AC28-0A43-BB7F-706848988D07}" type="presParOf" srcId="{7B5386E3-BE8F-F34D-9BBA-E0E9F658D384}" destId="{DE14BCDB-E2EF-9642-9951-3FC64162656A}" srcOrd="2" destOrd="0" presId="urn:microsoft.com/office/officeart/2005/8/layout/lProcess2"/>
    <dgm:cxn modelId="{F1D49426-CEAE-564C-AFD0-1ACF33BEC536}" type="presParOf" srcId="{DE14BCDB-E2EF-9642-9951-3FC64162656A}" destId="{81CCE550-E126-7F4E-BC30-12710165745F}" srcOrd="0" destOrd="0" presId="urn:microsoft.com/office/officeart/2005/8/layout/lProcess2"/>
    <dgm:cxn modelId="{FBFCFB43-2F11-9A46-95A4-41757DA97835}" type="presParOf" srcId="{81CCE550-E126-7F4E-BC30-12710165745F}" destId="{AF3C1448-62F1-024A-9DE0-A33253B60818}"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440A44-FC34-3F49-BCF0-8A6CA7930413}" type="doc">
      <dgm:prSet loTypeId="urn:microsoft.com/office/officeart/2005/8/layout/lProcess2" loCatId="" qsTypeId="urn:microsoft.com/office/officeart/2005/8/quickstyle/simple1" qsCatId="simple" csTypeId="urn:microsoft.com/office/officeart/2005/8/colors/accent1_2" csCatId="accent1"/>
      <dgm:spPr/>
      <dgm:t>
        <a:bodyPr/>
        <a:lstStyle/>
        <a:p>
          <a:endParaRPr lang="en-GB"/>
        </a:p>
      </dgm:t>
    </dgm:pt>
    <dgm:pt modelId="{B361CB98-C85B-4446-9200-E3E2A09223B1}">
      <dgm:prSet custT="1"/>
      <dgm:spPr/>
      <dgm:t>
        <a:bodyPr/>
        <a:lstStyle/>
        <a:p>
          <a:r>
            <a:rPr lang="en-US" sz="1800" dirty="0"/>
            <a:t>Rapid (Throwaway) Prototyping</a:t>
          </a:r>
          <a:endParaRPr lang="en-IN" sz="1800" dirty="0"/>
        </a:p>
      </dgm:t>
    </dgm:pt>
    <dgm:pt modelId="{4B084122-276E-5945-A78F-4254B5AF61F8}" type="parTrans" cxnId="{5E1E3CD3-D7FA-CE41-825C-18A7CE2CB6BA}">
      <dgm:prSet/>
      <dgm:spPr/>
      <dgm:t>
        <a:bodyPr/>
        <a:lstStyle/>
        <a:p>
          <a:endParaRPr lang="en-GB"/>
        </a:p>
      </dgm:t>
    </dgm:pt>
    <dgm:pt modelId="{034E8D16-B475-CF4C-8040-CC2A72C7ADBE}" type="sibTrans" cxnId="{5E1E3CD3-D7FA-CE41-825C-18A7CE2CB6BA}">
      <dgm:prSet/>
      <dgm:spPr/>
      <dgm:t>
        <a:bodyPr/>
        <a:lstStyle/>
        <a:p>
          <a:endParaRPr lang="en-GB"/>
        </a:p>
      </dgm:t>
    </dgm:pt>
    <dgm:pt modelId="{E072ED1D-61AE-7140-AEE6-A87EBB0F8003}">
      <dgm:prSet/>
      <dgm:spPr/>
      <dgm:t>
        <a:bodyPr/>
        <a:lstStyle/>
        <a:p>
          <a:r>
            <a:rPr lang="en-US"/>
            <a:t>Explore multiple ideas and get user feedback for each</a:t>
          </a:r>
          <a:endParaRPr lang="en-IN"/>
        </a:p>
      </dgm:t>
    </dgm:pt>
    <dgm:pt modelId="{7EC6330B-E918-B84A-8F98-312ECB0C4FDD}" type="parTrans" cxnId="{BD7A6293-3129-AF4B-9420-0B3036052731}">
      <dgm:prSet/>
      <dgm:spPr/>
      <dgm:t>
        <a:bodyPr/>
        <a:lstStyle/>
        <a:p>
          <a:endParaRPr lang="en-GB"/>
        </a:p>
      </dgm:t>
    </dgm:pt>
    <dgm:pt modelId="{7EC2FAF8-8B36-CD4C-92DD-54E015308B61}" type="sibTrans" cxnId="{BD7A6293-3129-AF4B-9420-0B3036052731}">
      <dgm:prSet/>
      <dgm:spPr/>
      <dgm:t>
        <a:bodyPr/>
        <a:lstStyle/>
        <a:p>
          <a:endParaRPr lang="en-GB"/>
        </a:p>
      </dgm:t>
    </dgm:pt>
    <dgm:pt modelId="{64821BA5-8881-0B47-951F-56FC031C71B8}">
      <dgm:prSet/>
      <dgm:spPr/>
      <dgm:t>
        <a:bodyPr/>
        <a:lstStyle/>
        <a:p>
          <a:r>
            <a:rPr lang="en-US"/>
            <a:t>The probability of the best solution taken is maximum</a:t>
          </a:r>
          <a:endParaRPr lang="en-IN"/>
        </a:p>
      </dgm:t>
    </dgm:pt>
    <dgm:pt modelId="{B41FB659-75D1-C94D-8153-784FA21E15CB}" type="parTrans" cxnId="{25ACD667-1FFA-D442-9449-39BBEC51B6C8}">
      <dgm:prSet/>
      <dgm:spPr/>
      <dgm:t>
        <a:bodyPr/>
        <a:lstStyle/>
        <a:p>
          <a:endParaRPr lang="en-GB"/>
        </a:p>
      </dgm:t>
    </dgm:pt>
    <dgm:pt modelId="{78BB6591-095D-F440-B5CD-4C7D37F80A19}" type="sibTrans" cxnId="{25ACD667-1FFA-D442-9449-39BBEC51B6C8}">
      <dgm:prSet/>
      <dgm:spPr/>
      <dgm:t>
        <a:bodyPr/>
        <a:lstStyle/>
        <a:p>
          <a:endParaRPr lang="en-GB"/>
        </a:p>
      </dgm:t>
    </dgm:pt>
    <dgm:pt modelId="{6C8CF44F-71ED-0F46-BFA4-F520FF8200A7}">
      <dgm:prSet/>
      <dgm:spPr/>
      <dgm:t>
        <a:bodyPr/>
        <a:lstStyle/>
        <a:p>
          <a:r>
            <a:rPr lang="en-US"/>
            <a:t>Most effective when the feature is smaller in nature </a:t>
          </a:r>
          <a:endParaRPr lang="en-IN"/>
        </a:p>
      </dgm:t>
    </dgm:pt>
    <dgm:pt modelId="{D068CE6A-2711-7B4B-B8DE-E7AC6C8D7226}" type="parTrans" cxnId="{DEE4E734-759F-894C-8411-4483BA5A3CE1}">
      <dgm:prSet/>
      <dgm:spPr/>
      <dgm:t>
        <a:bodyPr/>
        <a:lstStyle/>
        <a:p>
          <a:endParaRPr lang="en-GB"/>
        </a:p>
      </dgm:t>
    </dgm:pt>
    <dgm:pt modelId="{FE0EE14C-496A-9F41-AC76-A586CF37F275}" type="sibTrans" cxnId="{DEE4E734-759F-894C-8411-4483BA5A3CE1}">
      <dgm:prSet/>
      <dgm:spPr/>
      <dgm:t>
        <a:bodyPr/>
        <a:lstStyle/>
        <a:p>
          <a:endParaRPr lang="en-GB"/>
        </a:p>
      </dgm:t>
    </dgm:pt>
    <dgm:pt modelId="{5D8A6FF0-E530-8043-82E0-C33DD18A471D}">
      <dgm:prSet custT="1"/>
      <dgm:spPr/>
      <dgm:t>
        <a:bodyPr/>
        <a:lstStyle/>
        <a:p>
          <a:r>
            <a:rPr lang="en-US" sz="1800" dirty="0"/>
            <a:t>Evolutionary Prototyping</a:t>
          </a:r>
          <a:endParaRPr lang="en-IN" sz="1800" dirty="0"/>
        </a:p>
      </dgm:t>
    </dgm:pt>
    <dgm:pt modelId="{D5A76184-56C2-684F-84D5-C9B878A98266}" type="parTrans" cxnId="{7E539B62-B10F-CA4F-9BAC-FF9BA888898D}">
      <dgm:prSet/>
      <dgm:spPr/>
      <dgm:t>
        <a:bodyPr/>
        <a:lstStyle/>
        <a:p>
          <a:endParaRPr lang="en-GB"/>
        </a:p>
      </dgm:t>
    </dgm:pt>
    <dgm:pt modelId="{D115B8C6-91B8-034C-8A0B-D1AAD008DB65}" type="sibTrans" cxnId="{7E539B62-B10F-CA4F-9BAC-FF9BA888898D}">
      <dgm:prSet/>
      <dgm:spPr/>
      <dgm:t>
        <a:bodyPr/>
        <a:lstStyle/>
        <a:p>
          <a:endParaRPr lang="en-GB"/>
        </a:p>
      </dgm:t>
    </dgm:pt>
    <dgm:pt modelId="{BA237A9F-CC65-D048-9F5C-7D6BF478FC9C}">
      <dgm:prSet/>
      <dgm:spPr/>
      <dgm:t>
        <a:bodyPr/>
        <a:lstStyle/>
        <a:p>
          <a:r>
            <a:rPr lang="en-US"/>
            <a:t>Very limited features are initially developed, and additional features are incorporated based on user feedback</a:t>
          </a:r>
          <a:endParaRPr lang="en-IN"/>
        </a:p>
      </dgm:t>
    </dgm:pt>
    <dgm:pt modelId="{A66D62EA-4A11-D041-B7C8-B5AB03FF6B4C}" type="parTrans" cxnId="{74C33156-8756-2B4B-AB00-7C1028359E0B}">
      <dgm:prSet/>
      <dgm:spPr/>
      <dgm:t>
        <a:bodyPr/>
        <a:lstStyle/>
        <a:p>
          <a:endParaRPr lang="en-GB"/>
        </a:p>
      </dgm:t>
    </dgm:pt>
    <dgm:pt modelId="{619F6247-F988-B448-B9BF-F4CAB1D94A6D}" type="sibTrans" cxnId="{74C33156-8756-2B4B-AB00-7C1028359E0B}">
      <dgm:prSet/>
      <dgm:spPr/>
      <dgm:t>
        <a:bodyPr/>
        <a:lstStyle/>
        <a:p>
          <a:endParaRPr lang="en-GB"/>
        </a:p>
      </dgm:t>
    </dgm:pt>
    <dgm:pt modelId="{285693C5-996C-6542-92D4-E5051CDE5DEF}">
      <dgm:prSet/>
      <dgm:spPr/>
      <dgm:t>
        <a:bodyPr/>
        <a:lstStyle/>
        <a:p>
          <a:r>
            <a:rPr lang="en-US"/>
            <a:t>Most effective when the user requirement is vague or exploratory in nature</a:t>
          </a:r>
          <a:endParaRPr lang="en-IN"/>
        </a:p>
      </dgm:t>
    </dgm:pt>
    <dgm:pt modelId="{2B8CCCFB-24E8-D343-9AB9-4655206C2591}" type="parTrans" cxnId="{0B29AD36-7032-8F46-8DE2-2A36DAEED078}">
      <dgm:prSet/>
      <dgm:spPr/>
      <dgm:t>
        <a:bodyPr/>
        <a:lstStyle/>
        <a:p>
          <a:endParaRPr lang="en-GB"/>
        </a:p>
      </dgm:t>
    </dgm:pt>
    <dgm:pt modelId="{9E46F986-2848-A441-90A4-FEBD69B37901}" type="sibTrans" cxnId="{0B29AD36-7032-8F46-8DE2-2A36DAEED078}">
      <dgm:prSet/>
      <dgm:spPr/>
      <dgm:t>
        <a:bodyPr/>
        <a:lstStyle/>
        <a:p>
          <a:endParaRPr lang="en-GB"/>
        </a:p>
      </dgm:t>
    </dgm:pt>
    <dgm:pt modelId="{67973CCC-34EF-B340-B007-0D3B13918B10}">
      <dgm:prSet custT="1"/>
      <dgm:spPr/>
      <dgm:t>
        <a:bodyPr/>
        <a:lstStyle/>
        <a:p>
          <a:r>
            <a:rPr lang="en-US" sz="1800" dirty="0"/>
            <a:t>Incremental Prototyping</a:t>
          </a:r>
          <a:endParaRPr lang="en-IN" sz="1800" dirty="0"/>
        </a:p>
      </dgm:t>
    </dgm:pt>
    <dgm:pt modelId="{944D1CAB-06AA-5E44-8532-7DB7F008017F}" type="parTrans" cxnId="{27C23B6F-2040-064C-9FB5-156345D576C8}">
      <dgm:prSet/>
      <dgm:spPr/>
      <dgm:t>
        <a:bodyPr/>
        <a:lstStyle/>
        <a:p>
          <a:endParaRPr lang="en-GB"/>
        </a:p>
      </dgm:t>
    </dgm:pt>
    <dgm:pt modelId="{D8E28F88-593C-FF46-95A9-C6CFA06163A7}" type="sibTrans" cxnId="{27C23B6F-2040-064C-9FB5-156345D576C8}">
      <dgm:prSet/>
      <dgm:spPr/>
      <dgm:t>
        <a:bodyPr/>
        <a:lstStyle/>
        <a:p>
          <a:endParaRPr lang="en-GB"/>
        </a:p>
      </dgm:t>
    </dgm:pt>
    <dgm:pt modelId="{ECE3801E-F27C-C14E-B496-ED20DDE2160B}">
      <dgm:prSet/>
      <dgm:spPr/>
      <dgm:t>
        <a:bodyPr/>
        <a:lstStyle/>
        <a:p>
          <a:r>
            <a:rPr lang="en-US"/>
            <a:t>The feature is broken into smaller features and each prototype is developed in parallel</a:t>
          </a:r>
          <a:endParaRPr lang="en-IN"/>
        </a:p>
      </dgm:t>
    </dgm:pt>
    <dgm:pt modelId="{0B0DF203-8420-2A46-AC15-CE95FE0F6EBB}" type="parTrans" cxnId="{9FAAB825-5ACB-BE42-910C-9754141FAA87}">
      <dgm:prSet/>
      <dgm:spPr/>
      <dgm:t>
        <a:bodyPr/>
        <a:lstStyle/>
        <a:p>
          <a:endParaRPr lang="en-GB"/>
        </a:p>
      </dgm:t>
    </dgm:pt>
    <dgm:pt modelId="{1D372DCF-CFB6-CD4F-8849-3BCD22CAB6BC}" type="sibTrans" cxnId="{9FAAB825-5ACB-BE42-910C-9754141FAA87}">
      <dgm:prSet/>
      <dgm:spPr/>
      <dgm:t>
        <a:bodyPr/>
        <a:lstStyle/>
        <a:p>
          <a:endParaRPr lang="en-GB"/>
        </a:p>
      </dgm:t>
    </dgm:pt>
    <dgm:pt modelId="{199059C8-96D5-5143-B183-F5532FA77972}">
      <dgm:prSet/>
      <dgm:spPr/>
      <dgm:t>
        <a:bodyPr/>
        <a:lstStyle/>
        <a:p>
          <a:r>
            <a:rPr lang="en-US"/>
            <a:t>Most effective when the feature can be broken down into multiple fragments</a:t>
          </a:r>
          <a:endParaRPr lang="en-IN"/>
        </a:p>
      </dgm:t>
    </dgm:pt>
    <dgm:pt modelId="{1A517182-1F53-0842-B456-90EEA48D3911}" type="parTrans" cxnId="{1D39C7D5-E16C-DB48-99AC-2AFDDB3EF5DB}">
      <dgm:prSet/>
      <dgm:spPr/>
      <dgm:t>
        <a:bodyPr/>
        <a:lstStyle/>
        <a:p>
          <a:endParaRPr lang="en-GB"/>
        </a:p>
      </dgm:t>
    </dgm:pt>
    <dgm:pt modelId="{04D9CB99-9F1F-5541-A652-3BAD8DDF9888}" type="sibTrans" cxnId="{1D39C7D5-E16C-DB48-99AC-2AFDDB3EF5DB}">
      <dgm:prSet/>
      <dgm:spPr/>
      <dgm:t>
        <a:bodyPr/>
        <a:lstStyle/>
        <a:p>
          <a:endParaRPr lang="en-GB"/>
        </a:p>
      </dgm:t>
    </dgm:pt>
    <dgm:pt modelId="{6CE22C99-2F35-544A-A413-21C20FCA7ECA}">
      <dgm:prSet custT="1"/>
      <dgm:spPr/>
      <dgm:t>
        <a:bodyPr/>
        <a:lstStyle/>
        <a:p>
          <a:r>
            <a:rPr lang="en-US" sz="1800" dirty="0"/>
            <a:t>Extreme Prototyping</a:t>
          </a:r>
          <a:endParaRPr lang="en-IN" sz="1800" dirty="0"/>
        </a:p>
      </dgm:t>
    </dgm:pt>
    <dgm:pt modelId="{3FEAF818-8D1B-7F4C-9409-B80B742C4E36}" type="parTrans" cxnId="{40A214B5-428D-F94B-827C-436647A345A3}">
      <dgm:prSet/>
      <dgm:spPr/>
      <dgm:t>
        <a:bodyPr/>
        <a:lstStyle/>
        <a:p>
          <a:endParaRPr lang="en-GB"/>
        </a:p>
      </dgm:t>
    </dgm:pt>
    <dgm:pt modelId="{315845EA-757D-DF42-B66D-DFD66F469155}" type="sibTrans" cxnId="{40A214B5-428D-F94B-827C-436647A345A3}">
      <dgm:prSet/>
      <dgm:spPr/>
      <dgm:t>
        <a:bodyPr/>
        <a:lstStyle/>
        <a:p>
          <a:endParaRPr lang="en-GB"/>
        </a:p>
      </dgm:t>
    </dgm:pt>
    <dgm:pt modelId="{CE0205AE-B63C-DF4D-9EC6-A471B3419025}">
      <dgm:prSet/>
      <dgm:spPr/>
      <dgm:t>
        <a:bodyPr/>
        <a:lstStyle/>
        <a:p>
          <a:r>
            <a:rPr lang="en-US"/>
            <a:t>Build the entire wireframes first -&gt; Simulate service layers to make the existing wireframe interactive -&gt; Implement the service layer as a scaled down version</a:t>
          </a:r>
          <a:endParaRPr lang="en-IN"/>
        </a:p>
      </dgm:t>
    </dgm:pt>
    <dgm:pt modelId="{BF3C2FCD-3DD4-C34C-A67D-66FC33E5ACD7}" type="parTrans" cxnId="{7AE33E31-E2EB-A54F-867D-D67DEA952380}">
      <dgm:prSet/>
      <dgm:spPr/>
      <dgm:t>
        <a:bodyPr/>
        <a:lstStyle/>
        <a:p>
          <a:endParaRPr lang="en-GB"/>
        </a:p>
      </dgm:t>
    </dgm:pt>
    <dgm:pt modelId="{C32AB124-3926-574A-9B53-A0075B080200}" type="sibTrans" cxnId="{7AE33E31-E2EB-A54F-867D-D67DEA952380}">
      <dgm:prSet/>
      <dgm:spPr/>
      <dgm:t>
        <a:bodyPr/>
        <a:lstStyle/>
        <a:p>
          <a:endParaRPr lang="en-GB"/>
        </a:p>
      </dgm:t>
    </dgm:pt>
    <dgm:pt modelId="{C6F51EEB-689B-BD45-9A90-460ED69BC8FA}">
      <dgm:prSet/>
      <dgm:spPr/>
      <dgm:t>
        <a:bodyPr/>
        <a:lstStyle/>
        <a:p>
          <a:r>
            <a:rPr lang="en-US"/>
            <a:t>Most effective for web development projects where designing the wireframe is almost equivalent to designing the front end</a:t>
          </a:r>
          <a:endParaRPr lang="en-IN"/>
        </a:p>
      </dgm:t>
    </dgm:pt>
    <dgm:pt modelId="{7009B1CD-484D-4A4D-A411-FD913CE71BD1}" type="parTrans" cxnId="{9E64F8C2-ED0A-EF49-BDC2-76ED462F8E0E}">
      <dgm:prSet/>
      <dgm:spPr/>
      <dgm:t>
        <a:bodyPr/>
        <a:lstStyle/>
        <a:p>
          <a:endParaRPr lang="en-GB"/>
        </a:p>
      </dgm:t>
    </dgm:pt>
    <dgm:pt modelId="{C47792FC-2640-574D-9AA3-CC0BF5C1BB37}" type="sibTrans" cxnId="{9E64F8C2-ED0A-EF49-BDC2-76ED462F8E0E}">
      <dgm:prSet/>
      <dgm:spPr/>
      <dgm:t>
        <a:bodyPr/>
        <a:lstStyle/>
        <a:p>
          <a:endParaRPr lang="en-GB"/>
        </a:p>
      </dgm:t>
    </dgm:pt>
    <dgm:pt modelId="{CA65EF6A-E0A1-4344-A76E-F39C4561A65A}" type="pres">
      <dgm:prSet presAssocID="{42440A44-FC34-3F49-BCF0-8A6CA7930413}" presName="theList" presStyleCnt="0">
        <dgm:presLayoutVars>
          <dgm:dir/>
          <dgm:animLvl val="lvl"/>
          <dgm:resizeHandles val="exact"/>
        </dgm:presLayoutVars>
      </dgm:prSet>
      <dgm:spPr/>
    </dgm:pt>
    <dgm:pt modelId="{2DAC582C-F3D0-7F40-BB48-DCF158EB8DB0}" type="pres">
      <dgm:prSet presAssocID="{B361CB98-C85B-4446-9200-E3E2A09223B1}" presName="compNode" presStyleCnt="0"/>
      <dgm:spPr/>
    </dgm:pt>
    <dgm:pt modelId="{362920C3-1537-4F41-950E-17D211324BFD}" type="pres">
      <dgm:prSet presAssocID="{B361CB98-C85B-4446-9200-E3E2A09223B1}" presName="aNode" presStyleLbl="bgShp" presStyleIdx="0" presStyleCnt="4"/>
      <dgm:spPr/>
    </dgm:pt>
    <dgm:pt modelId="{5212353E-37B5-C646-BE79-546E8D2D160D}" type="pres">
      <dgm:prSet presAssocID="{B361CB98-C85B-4446-9200-E3E2A09223B1}" presName="textNode" presStyleLbl="bgShp" presStyleIdx="0" presStyleCnt="4"/>
      <dgm:spPr/>
    </dgm:pt>
    <dgm:pt modelId="{D1D22632-877A-894F-BCCC-93013FD78B11}" type="pres">
      <dgm:prSet presAssocID="{B361CB98-C85B-4446-9200-E3E2A09223B1}" presName="compChildNode" presStyleCnt="0"/>
      <dgm:spPr/>
    </dgm:pt>
    <dgm:pt modelId="{8401E135-33DA-554E-A9E1-0443878042B3}" type="pres">
      <dgm:prSet presAssocID="{B361CB98-C85B-4446-9200-E3E2A09223B1}" presName="theInnerList" presStyleCnt="0"/>
      <dgm:spPr/>
    </dgm:pt>
    <dgm:pt modelId="{6948BD78-376F-2043-B6C5-7EBD68E9C85E}" type="pres">
      <dgm:prSet presAssocID="{E072ED1D-61AE-7140-AEE6-A87EBB0F8003}" presName="childNode" presStyleLbl="node1" presStyleIdx="0" presStyleCnt="9">
        <dgm:presLayoutVars>
          <dgm:bulletEnabled val="1"/>
        </dgm:presLayoutVars>
      </dgm:prSet>
      <dgm:spPr/>
    </dgm:pt>
    <dgm:pt modelId="{43B42BA4-57C4-7945-9C8D-83BA32212F65}" type="pres">
      <dgm:prSet presAssocID="{E072ED1D-61AE-7140-AEE6-A87EBB0F8003}" presName="aSpace2" presStyleCnt="0"/>
      <dgm:spPr/>
    </dgm:pt>
    <dgm:pt modelId="{D7062434-7A2D-F94E-8EDA-D2A068AF1C71}" type="pres">
      <dgm:prSet presAssocID="{64821BA5-8881-0B47-951F-56FC031C71B8}" presName="childNode" presStyleLbl="node1" presStyleIdx="1" presStyleCnt="9">
        <dgm:presLayoutVars>
          <dgm:bulletEnabled val="1"/>
        </dgm:presLayoutVars>
      </dgm:prSet>
      <dgm:spPr/>
    </dgm:pt>
    <dgm:pt modelId="{A92FDC0B-DB2E-074D-9239-BBFBC6C6F23C}" type="pres">
      <dgm:prSet presAssocID="{64821BA5-8881-0B47-951F-56FC031C71B8}" presName="aSpace2" presStyleCnt="0"/>
      <dgm:spPr/>
    </dgm:pt>
    <dgm:pt modelId="{3C39F00A-9028-F547-8A59-9629ED496C3A}" type="pres">
      <dgm:prSet presAssocID="{6C8CF44F-71ED-0F46-BFA4-F520FF8200A7}" presName="childNode" presStyleLbl="node1" presStyleIdx="2" presStyleCnt="9">
        <dgm:presLayoutVars>
          <dgm:bulletEnabled val="1"/>
        </dgm:presLayoutVars>
      </dgm:prSet>
      <dgm:spPr/>
    </dgm:pt>
    <dgm:pt modelId="{8FC341E9-134A-F54F-9F5B-04826E3C1DDA}" type="pres">
      <dgm:prSet presAssocID="{B361CB98-C85B-4446-9200-E3E2A09223B1}" presName="aSpace" presStyleCnt="0"/>
      <dgm:spPr/>
    </dgm:pt>
    <dgm:pt modelId="{D1B58F97-2A66-BE4C-8F79-CAFBA4DEDF8A}" type="pres">
      <dgm:prSet presAssocID="{5D8A6FF0-E530-8043-82E0-C33DD18A471D}" presName="compNode" presStyleCnt="0"/>
      <dgm:spPr/>
    </dgm:pt>
    <dgm:pt modelId="{BD74BC8F-E752-EB49-A2F1-5DC2C7D04AC0}" type="pres">
      <dgm:prSet presAssocID="{5D8A6FF0-E530-8043-82E0-C33DD18A471D}" presName="aNode" presStyleLbl="bgShp" presStyleIdx="1" presStyleCnt="4"/>
      <dgm:spPr/>
    </dgm:pt>
    <dgm:pt modelId="{73AF4C1D-18A3-F149-8390-0D612DA92AAC}" type="pres">
      <dgm:prSet presAssocID="{5D8A6FF0-E530-8043-82E0-C33DD18A471D}" presName="textNode" presStyleLbl="bgShp" presStyleIdx="1" presStyleCnt="4"/>
      <dgm:spPr/>
    </dgm:pt>
    <dgm:pt modelId="{1DFE889E-55D2-914F-A53A-D0CC62B4350B}" type="pres">
      <dgm:prSet presAssocID="{5D8A6FF0-E530-8043-82E0-C33DD18A471D}" presName="compChildNode" presStyleCnt="0"/>
      <dgm:spPr/>
    </dgm:pt>
    <dgm:pt modelId="{D58C7263-EC66-0442-BC4A-892318901D1B}" type="pres">
      <dgm:prSet presAssocID="{5D8A6FF0-E530-8043-82E0-C33DD18A471D}" presName="theInnerList" presStyleCnt="0"/>
      <dgm:spPr/>
    </dgm:pt>
    <dgm:pt modelId="{D7B17AC2-C122-9543-98A7-492ECC637C63}" type="pres">
      <dgm:prSet presAssocID="{BA237A9F-CC65-D048-9F5C-7D6BF478FC9C}" presName="childNode" presStyleLbl="node1" presStyleIdx="3" presStyleCnt="9">
        <dgm:presLayoutVars>
          <dgm:bulletEnabled val="1"/>
        </dgm:presLayoutVars>
      </dgm:prSet>
      <dgm:spPr/>
    </dgm:pt>
    <dgm:pt modelId="{1FBC55C4-CF8A-9B48-AE09-626749CB1991}" type="pres">
      <dgm:prSet presAssocID="{BA237A9F-CC65-D048-9F5C-7D6BF478FC9C}" presName="aSpace2" presStyleCnt="0"/>
      <dgm:spPr/>
    </dgm:pt>
    <dgm:pt modelId="{6D938B9B-491C-7542-95DF-8BE22DD66593}" type="pres">
      <dgm:prSet presAssocID="{285693C5-996C-6542-92D4-E5051CDE5DEF}" presName="childNode" presStyleLbl="node1" presStyleIdx="4" presStyleCnt="9">
        <dgm:presLayoutVars>
          <dgm:bulletEnabled val="1"/>
        </dgm:presLayoutVars>
      </dgm:prSet>
      <dgm:spPr/>
    </dgm:pt>
    <dgm:pt modelId="{8499737E-C07D-1E48-B0F2-43B5958FC451}" type="pres">
      <dgm:prSet presAssocID="{5D8A6FF0-E530-8043-82E0-C33DD18A471D}" presName="aSpace" presStyleCnt="0"/>
      <dgm:spPr/>
    </dgm:pt>
    <dgm:pt modelId="{49460738-C8AD-554A-A757-090B823E189D}" type="pres">
      <dgm:prSet presAssocID="{67973CCC-34EF-B340-B007-0D3B13918B10}" presName="compNode" presStyleCnt="0"/>
      <dgm:spPr/>
    </dgm:pt>
    <dgm:pt modelId="{7BFF09CC-BE53-D546-8AD9-68C1773811B9}" type="pres">
      <dgm:prSet presAssocID="{67973CCC-34EF-B340-B007-0D3B13918B10}" presName="aNode" presStyleLbl="bgShp" presStyleIdx="2" presStyleCnt="4"/>
      <dgm:spPr/>
    </dgm:pt>
    <dgm:pt modelId="{706CEC0D-2A38-3849-A9D6-CCE2C688AAAA}" type="pres">
      <dgm:prSet presAssocID="{67973CCC-34EF-B340-B007-0D3B13918B10}" presName="textNode" presStyleLbl="bgShp" presStyleIdx="2" presStyleCnt="4"/>
      <dgm:spPr/>
    </dgm:pt>
    <dgm:pt modelId="{21D37F18-407D-9D4F-B0B9-B442EF85623E}" type="pres">
      <dgm:prSet presAssocID="{67973CCC-34EF-B340-B007-0D3B13918B10}" presName="compChildNode" presStyleCnt="0"/>
      <dgm:spPr/>
    </dgm:pt>
    <dgm:pt modelId="{39201B8D-C71C-344B-80E8-50C50CDDC559}" type="pres">
      <dgm:prSet presAssocID="{67973CCC-34EF-B340-B007-0D3B13918B10}" presName="theInnerList" presStyleCnt="0"/>
      <dgm:spPr/>
    </dgm:pt>
    <dgm:pt modelId="{9F372FCE-278D-4C46-989F-E93998DE8351}" type="pres">
      <dgm:prSet presAssocID="{ECE3801E-F27C-C14E-B496-ED20DDE2160B}" presName="childNode" presStyleLbl="node1" presStyleIdx="5" presStyleCnt="9">
        <dgm:presLayoutVars>
          <dgm:bulletEnabled val="1"/>
        </dgm:presLayoutVars>
      </dgm:prSet>
      <dgm:spPr/>
    </dgm:pt>
    <dgm:pt modelId="{411CDF52-C313-B44B-A203-CF91D61C11B4}" type="pres">
      <dgm:prSet presAssocID="{ECE3801E-F27C-C14E-B496-ED20DDE2160B}" presName="aSpace2" presStyleCnt="0"/>
      <dgm:spPr/>
    </dgm:pt>
    <dgm:pt modelId="{DD54A161-F927-8F4F-BDAC-9BC96CB373EB}" type="pres">
      <dgm:prSet presAssocID="{199059C8-96D5-5143-B183-F5532FA77972}" presName="childNode" presStyleLbl="node1" presStyleIdx="6" presStyleCnt="9">
        <dgm:presLayoutVars>
          <dgm:bulletEnabled val="1"/>
        </dgm:presLayoutVars>
      </dgm:prSet>
      <dgm:spPr/>
    </dgm:pt>
    <dgm:pt modelId="{D7491DF6-EC84-8E48-8E66-0CC66F0319A9}" type="pres">
      <dgm:prSet presAssocID="{67973CCC-34EF-B340-B007-0D3B13918B10}" presName="aSpace" presStyleCnt="0"/>
      <dgm:spPr/>
    </dgm:pt>
    <dgm:pt modelId="{3F8C28EB-3EF5-1048-B358-25578C6063B4}" type="pres">
      <dgm:prSet presAssocID="{6CE22C99-2F35-544A-A413-21C20FCA7ECA}" presName="compNode" presStyleCnt="0"/>
      <dgm:spPr/>
    </dgm:pt>
    <dgm:pt modelId="{EA10F034-A78A-7F4F-865A-F7B27106BB6F}" type="pres">
      <dgm:prSet presAssocID="{6CE22C99-2F35-544A-A413-21C20FCA7ECA}" presName="aNode" presStyleLbl="bgShp" presStyleIdx="3" presStyleCnt="4"/>
      <dgm:spPr/>
    </dgm:pt>
    <dgm:pt modelId="{3AB727FF-2CE1-8740-B847-C244AD1CE92C}" type="pres">
      <dgm:prSet presAssocID="{6CE22C99-2F35-544A-A413-21C20FCA7ECA}" presName="textNode" presStyleLbl="bgShp" presStyleIdx="3" presStyleCnt="4"/>
      <dgm:spPr/>
    </dgm:pt>
    <dgm:pt modelId="{206CB561-A8A4-A04E-988D-0FF2998193D5}" type="pres">
      <dgm:prSet presAssocID="{6CE22C99-2F35-544A-A413-21C20FCA7ECA}" presName="compChildNode" presStyleCnt="0"/>
      <dgm:spPr/>
    </dgm:pt>
    <dgm:pt modelId="{D02686DF-2E98-994C-972E-279EEEE84050}" type="pres">
      <dgm:prSet presAssocID="{6CE22C99-2F35-544A-A413-21C20FCA7ECA}" presName="theInnerList" presStyleCnt="0"/>
      <dgm:spPr/>
    </dgm:pt>
    <dgm:pt modelId="{33C6CD01-D70A-934B-A6C4-F8C166BB0BEE}" type="pres">
      <dgm:prSet presAssocID="{CE0205AE-B63C-DF4D-9EC6-A471B3419025}" presName="childNode" presStyleLbl="node1" presStyleIdx="7" presStyleCnt="9">
        <dgm:presLayoutVars>
          <dgm:bulletEnabled val="1"/>
        </dgm:presLayoutVars>
      </dgm:prSet>
      <dgm:spPr/>
    </dgm:pt>
    <dgm:pt modelId="{E7AF6F6E-CBE5-8A44-81C1-0BA6957673A7}" type="pres">
      <dgm:prSet presAssocID="{CE0205AE-B63C-DF4D-9EC6-A471B3419025}" presName="aSpace2" presStyleCnt="0"/>
      <dgm:spPr/>
    </dgm:pt>
    <dgm:pt modelId="{745E375B-2AEC-BB44-B5E1-162156416B76}" type="pres">
      <dgm:prSet presAssocID="{C6F51EEB-689B-BD45-9A90-460ED69BC8FA}" presName="childNode" presStyleLbl="node1" presStyleIdx="8" presStyleCnt="9">
        <dgm:presLayoutVars>
          <dgm:bulletEnabled val="1"/>
        </dgm:presLayoutVars>
      </dgm:prSet>
      <dgm:spPr/>
    </dgm:pt>
  </dgm:ptLst>
  <dgm:cxnLst>
    <dgm:cxn modelId="{210B9108-0E51-024A-8607-3333B6C49E6D}" type="presOf" srcId="{42440A44-FC34-3F49-BCF0-8A6CA7930413}" destId="{CA65EF6A-E0A1-4344-A76E-F39C4561A65A}" srcOrd="0" destOrd="0" presId="urn:microsoft.com/office/officeart/2005/8/layout/lProcess2"/>
    <dgm:cxn modelId="{BA483815-D7C6-0649-B8B5-12E48C52B0E9}" type="presOf" srcId="{64821BA5-8881-0B47-951F-56FC031C71B8}" destId="{D7062434-7A2D-F94E-8EDA-D2A068AF1C71}" srcOrd="0" destOrd="0" presId="urn:microsoft.com/office/officeart/2005/8/layout/lProcess2"/>
    <dgm:cxn modelId="{13CF5D18-ED38-7143-A7FA-15CF0A375259}" type="presOf" srcId="{6C8CF44F-71ED-0F46-BFA4-F520FF8200A7}" destId="{3C39F00A-9028-F547-8A59-9629ED496C3A}" srcOrd="0" destOrd="0" presId="urn:microsoft.com/office/officeart/2005/8/layout/lProcess2"/>
    <dgm:cxn modelId="{461C8E1C-89B3-7A42-8824-2658068E5F95}" type="presOf" srcId="{6CE22C99-2F35-544A-A413-21C20FCA7ECA}" destId="{EA10F034-A78A-7F4F-865A-F7B27106BB6F}" srcOrd="0" destOrd="0" presId="urn:microsoft.com/office/officeart/2005/8/layout/lProcess2"/>
    <dgm:cxn modelId="{A490A523-07C4-4A44-B0A0-CAB1AB13E210}" type="presOf" srcId="{5D8A6FF0-E530-8043-82E0-C33DD18A471D}" destId="{73AF4C1D-18A3-F149-8390-0D612DA92AAC}" srcOrd="1" destOrd="0" presId="urn:microsoft.com/office/officeart/2005/8/layout/lProcess2"/>
    <dgm:cxn modelId="{9FAAB825-5ACB-BE42-910C-9754141FAA87}" srcId="{67973CCC-34EF-B340-B007-0D3B13918B10}" destId="{ECE3801E-F27C-C14E-B496-ED20DDE2160B}" srcOrd="0" destOrd="0" parTransId="{0B0DF203-8420-2A46-AC15-CE95FE0F6EBB}" sibTransId="{1D372DCF-CFB6-CD4F-8849-3BCD22CAB6BC}"/>
    <dgm:cxn modelId="{7AE33E31-E2EB-A54F-867D-D67DEA952380}" srcId="{6CE22C99-2F35-544A-A413-21C20FCA7ECA}" destId="{CE0205AE-B63C-DF4D-9EC6-A471B3419025}" srcOrd="0" destOrd="0" parTransId="{BF3C2FCD-3DD4-C34C-A67D-66FC33E5ACD7}" sibTransId="{C32AB124-3926-574A-9B53-A0075B080200}"/>
    <dgm:cxn modelId="{DEE4E734-759F-894C-8411-4483BA5A3CE1}" srcId="{B361CB98-C85B-4446-9200-E3E2A09223B1}" destId="{6C8CF44F-71ED-0F46-BFA4-F520FF8200A7}" srcOrd="2" destOrd="0" parTransId="{D068CE6A-2711-7B4B-B8DE-E7AC6C8D7226}" sibTransId="{FE0EE14C-496A-9F41-AC76-A586CF37F275}"/>
    <dgm:cxn modelId="{0B29AD36-7032-8F46-8DE2-2A36DAEED078}" srcId="{5D8A6FF0-E530-8043-82E0-C33DD18A471D}" destId="{285693C5-996C-6542-92D4-E5051CDE5DEF}" srcOrd="1" destOrd="0" parTransId="{2B8CCCFB-24E8-D343-9AB9-4655206C2591}" sibTransId="{9E46F986-2848-A441-90A4-FEBD69B37901}"/>
    <dgm:cxn modelId="{55CD433B-D3F5-9749-805C-625C322E480D}" type="presOf" srcId="{B361CB98-C85B-4446-9200-E3E2A09223B1}" destId="{362920C3-1537-4F41-950E-17D211324BFD}" srcOrd="0" destOrd="0" presId="urn:microsoft.com/office/officeart/2005/8/layout/lProcess2"/>
    <dgm:cxn modelId="{74C33156-8756-2B4B-AB00-7C1028359E0B}" srcId="{5D8A6FF0-E530-8043-82E0-C33DD18A471D}" destId="{BA237A9F-CC65-D048-9F5C-7D6BF478FC9C}" srcOrd="0" destOrd="0" parTransId="{A66D62EA-4A11-D041-B7C8-B5AB03FF6B4C}" sibTransId="{619F6247-F988-B448-B9BF-F4CAB1D94A6D}"/>
    <dgm:cxn modelId="{32AB7A57-6EE2-634A-871C-2332816866FE}" type="presOf" srcId="{67973CCC-34EF-B340-B007-0D3B13918B10}" destId="{7BFF09CC-BE53-D546-8AD9-68C1773811B9}" srcOrd="0" destOrd="0" presId="urn:microsoft.com/office/officeart/2005/8/layout/lProcess2"/>
    <dgm:cxn modelId="{7E539B62-B10F-CA4F-9BAC-FF9BA888898D}" srcId="{42440A44-FC34-3F49-BCF0-8A6CA7930413}" destId="{5D8A6FF0-E530-8043-82E0-C33DD18A471D}" srcOrd="1" destOrd="0" parTransId="{D5A76184-56C2-684F-84D5-C9B878A98266}" sibTransId="{D115B8C6-91B8-034C-8A0B-D1AAD008DB65}"/>
    <dgm:cxn modelId="{5F61C466-BC1D-F741-A012-9CAA49E620E3}" type="presOf" srcId="{199059C8-96D5-5143-B183-F5532FA77972}" destId="{DD54A161-F927-8F4F-BDAC-9BC96CB373EB}" srcOrd="0" destOrd="0" presId="urn:microsoft.com/office/officeart/2005/8/layout/lProcess2"/>
    <dgm:cxn modelId="{25ACD667-1FFA-D442-9449-39BBEC51B6C8}" srcId="{B361CB98-C85B-4446-9200-E3E2A09223B1}" destId="{64821BA5-8881-0B47-951F-56FC031C71B8}" srcOrd="1" destOrd="0" parTransId="{B41FB659-75D1-C94D-8153-784FA21E15CB}" sibTransId="{78BB6591-095D-F440-B5CD-4C7D37F80A19}"/>
    <dgm:cxn modelId="{27C23B6F-2040-064C-9FB5-156345D576C8}" srcId="{42440A44-FC34-3F49-BCF0-8A6CA7930413}" destId="{67973CCC-34EF-B340-B007-0D3B13918B10}" srcOrd="2" destOrd="0" parTransId="{944D1CAB-06AA-5E44-8532-7DB7F008017F}" sibTransId="{D8E28F88-593C-FF46-95A9-C6CFA06163A7}"/>
    <dgm:cxn modelId="{E0185F73-9CE0-5F4C-917B-CC275B73FFD3}" type="presOf" srcId="{5D8A6FF0-E530-8043-82E0-C33DD18A471D}" destId="{BD74BC8F-E752-EB49-A2F1-5DC2C7D04AC0}" srcOrd="0" destOrd="0" presId="urn:microsoft.com/office/officeart/2005/8/layout/lProcess2"/>
    <dgm:cxn modelId="{7035A67F-C389-6D4A-B970-715F4A6C9467}" type="presOf" srcId="{B361CB98-C85B-4446-9200-E3E2A09223B1}" destId="{5212353E-37B5-C646-BE79-546E8D2D160D}" srcOrd="1" destOrd="0" presId="urn:microsoft.com/office/officeart/2005/8/layout/lProcess2"/>
    <dgm:cxn modelId="{D207A783-62C6-BC4D-9ABF-603B5606F92D}" type="presOf" srcId="{BA237A9F-CC65-D048-9F5C-7D6BF478FC9C}" destId="{D7B17AC2-C122-9543-98A7-492ECC637C63}" srcOrd="0" destOrd="0" presId="urn:microsoft.com/office/officeart/2005/8/layout/lProcess2"/>
    <dgm:cxn modelId="{BD7A6293-3129-AF4B-9420-0B3036052731}" srcId="{B361CB98-C85B-4446-9200-E3E2A09223B1}" destId="{E072ED1D-61AE-7140-AEE6-A87EBB0F8003}" srcOrd="0" destOrd="0" parTransId="{7EC6330B-E918-B84A-8F98-312ECB0C4FDD}" sibTransId="{7EC2FAF8-8B36-CD4C-92DD-54E015308B61}"/>
    <dgm:cxn modelId="{116C7FAE-03B8-2B4B-98EA-77CAC3AEBCF8}" type="presOf" srcId="{ECE3801E-F27C-C14E-B496-ED20DDE2160B}" destId="{9F372FCE-278D-4C46-989F-E93998DE8351}" srcOrd="0" destOrd="0" presId="urn:microsoft.com/office/officeart/2005/8/layout/lProcess2"/>
    <dgm:cxn modelId="{6740F8B3-9861-734A-9223-C6D77D1A2ED8}" type="presOf" srcId="{6CE22C99-2F35-544A-A413-21C20FCA7ECA}" destId="{3AB727FF-2CE1-8740-B847-C244AD1CE92C}" srcOrd="1" destOrd="0" presId="urn:microsoft.com/office/officeart/2005/8/layout/lProcess2"/>
    <dgm:cxn modelId="{40A214B5-428D-F94B-827C-436647A345A3}" srcId="{42440A44-FC34-3F49-BCF0-8A6CA7930413}" destId="{6CE22C99-2F35-544A-A413-21C20FCA7ECA}" srcOrd="3" destOrd="0" parTransId="{3FEAF818-8D1B-7F4C-9409-B80B742C4E36}" sibTransId="{315845EA-757D-DF42-B66D-DFD66F469155}"/>
    <dgm:cxn modelId="{9E64F8C2-ED0A-EF49-BDC2-76ED462F8E0E}" srcId="{6CE22C99-2F35-544A-A413-21C20FCA7ECA}" destId="{C6F51EEB-689B-BD45-9A90-460ED69BC8FA}" srcOrd="1" destOrd="0" parTransId="{7009B1CD-484D-4A4D-A411-FD913CE71BD1}" sibTransId="{C47792FC-2640-574D-9AA3-CC0BF5C1BB37}"/>
    <dgm:cxn modelId="{81374AC6-35D2-2543-9FE3-5A412FF3EE44}" type="presOf" srcId="{285693C5-996C-6542-92D4-E5051CDE5DEF}" destId="{6D938B9B-491C-7542-95DF-8BE22DD66593}" srcOrd="0" destOrd="0" presId="urn:microsoft.com/office/officeart/2005/8/layout/lProcess2"/>
    <dgm:cxn modelId="{CDE294C8-67B3-F845-A8FC-1558B21AB85F}" type="presOf" srcId="{C6F51EEB-689B-BD45-9A90-460ED69BC8FA}" destId="{745E375B-2AEC-BB44-B5E1-162156416B76}" srcOrd="0" destOrd="0" presId="urn:microsoft.com/office/officeart/2005/8/layout/lProcess2"/>
    <dgm:cxn modelId="{5E1E3CD3-D7FA-CE41-825C-18A7CE2CB6BA}" srcId="{42440A44-FC34-3F49-BCF0-8A6CA7930413}" destId="{B361CB98-C85B-4446-9200-E3E2A09223B1}" srcOrd="0" destOrd="0" parTransId="{4B084122-276E-5945-A78F-4254B5AF61F8}" sibTransId="{034E8D16-B475-CF4C-8040-CC2A72C7ADBE}"/>
    <dgm:cxn modelId="{1D39C7D5-E16C-DB48-99AC-2AFDDB3EF5DB}" srcId="{67973CCC-34EF-B340-B007-0D3B13918B10}" destId="{199059C8-96D5-5143-B183-F5532FA77972}" srcOrd="1" destOrd="0" parTransId="{1A517182-1F53-0842-B456-90EEA48D3911}" sibTransId="{04D9CB99-9F1F-5541-A652-3BAD8DDF9888}"/>
    <dgm:cxn modelId="{158C48EB-BC76-6A41-9EE5-168B62AA1A54}" type="presOf" srcId="{67973CCC-34EF-B340-B007-0D3B13918B10}" destId="{706CEC0D-2A38-3849-A9D6-CCE2C688AAAA}" srcOrd="1" destOrd="0" presId="urn:microsoft.com/office/officeart/2005/8/layout/lProcess2"/>
    <dgm:cxn modelId="{495F7DF1-05BA-1C4D-A6DB-B4EEA46EE3B6}" type="presOf" srcId="{E072ED1D-61AE-7140-AEE6-A87EBB0F8003}" destId="{6948BD78-376F-2043-B6C5-7EBD68E9C85E}" srcOrd="0" destOrd="0" presId="urn:microsoft.com/office/officeart/2005/8/layout/lProcess2"/>
    <dgm:cxn modelId="{8D09CAFC-8FDD-6941-A03E-84F0A6840BCD}" type="presOf" srcId="{CE0205AE-B63C-DF4D-9EC6-A471B3419025}" destId="{33C6CD01-D70A-934B-A6C4-F8C166BB0BEE}" srcOrd="0" destOrd="0" presId="urn:microsoft.com/office/officeart/2005/8/layout/lProcess2"/>
    <dgm:cxn modelId="{CBCF8A0B-BE11-784A-AD2D-F4722E637555}" type="presParOf" srcId="{CA65EF6A-E0A1-4344-A76E-F39C4561A65A}" destId="{2DAC582C-F3D0-7F40-BB48-DCF158EB8DB0}" srcOrd="0" destOrd="0" presId="urn:microsoft.com/office/officeart/2005/8/layout/lProcess2"/>
    <dgm:cxn modelId="{2ECC8E03-4918-5843-9453-C233282AA8A7}" type="presParOf" srcId="{2DAC582C-F3D0-7F40-BB48-DCF158EB8DB0}" destId="{362920C3-1537-4F41-950E-17D211324BFD}" srcOrd="0" destOrd="0" presId="urn:microsoft.com/office/officeart/2005/8/layout/lProcess2"/>
    <dgm:cxn modelId="{9D71CAD4-5368-BE4B-9E2E-ECFFBE8D1FD5}" type="presParOf" srcId="{2DAC582C-F3D0-7F40-BB48-DCF158EB8DB0}" destId="{5212353E-37B5-C646-BE79-546E8D2D160D}" srcOrd="1" destOrd="0" presId="urn:microsoft.com/office/officeart/2005/8/layout/lProcess2"/>
    <dgm:cxn modelId="{C65236F9-01BB-414F-BCDB-FD322FC813B3}" type="presParOf" srcId="{2DAC582C-F3D0-7F40-BB48-DCF158EB8DB0}" destId="{D1D22632-877A-894F-BCCC-93013FD78B11}" srcOrd="2" destOrd="0" presId="urn:microsoft.com/office/officeart/2005/8/layout/lProcess2"/>
    <dgm:cxn modelId="{2BF4ED4C-4C5D-0848-8011-4C30C0B65F6E}" type="presParOf" srcId="{D1D22632-877A-894F-BCCC-93013FD78B11}" destId="{8401E135-33DA-554E-A9E1-0443878042B3}" srcOrd="0" destOrd="0" presId="urn:microsoft.com/office/officeart/2005/8/layout/lProcess2"/>
    <dgm:cxn modelId="{7DB27C77-A6D4-694E-B263-2494B890DF17}" type="presParOf" srcId="{8401E135-33DA-554E-A9E1-0443878042B3}" destId="{6948BD78-376F-2043-B6C5-7EBD68E9C85E}" srcOrd="0" destOrd="0" presId="urn:microsoft.com/office/officeart/2005/8/layout/lProcess2"/>
    <dgm:cxn modelId="{1CC9EBE4-FD02-9440-9D80-02D7643549C6}" type="presParOf" srcId="{8401E135-33DA-554E-A9E1-0443878042B3}" destId="{43B42BA4-57C4-7945-9C8D-83BA32212F65}" srcOrd="1" destOrd="0" presId="urn:microsoft.com/office/officeart/2005/8/layout/lProcess2"/>
    <dgm:cxn modelId="{80384C86-0C5C-634B-9448-2F358567E698}" type="presParOf" srcId="{8401E135-33DA-554E-A9E1-0443878042B3}" destId="{D7062434-7A2D-F94E-8EDA-D2A068AF1C71}" srcOrd="2" destOrd="0" presId="urn:microsoft.com/office/officeart/2005/8/layout/lProcess2"/>
    <dgm:cxn modelId="{0DF3CAFB-2242-164A-A9DB-EA97B35DB263}" type="presParOf" srcId="{8401E135-33DA-554E-A9E1-0443878042B3}" destId="{A92FDC0B-DB2E-074D-9239-BBFBC6C6F23C}" srcOrd="3" destOrd="0" presId="urn:microsoft.com/office/officeart/2005/8/layout/lProcess2"/>
    <dgm:cxn modelId="{70CEE813-EFEC-5545-A86A-2B09E3C94656}" type="presParOf" srcId="{8401E135-33DA-554E-A9E1-0443878042B3}" destId="{3C39F00A-9028-F547-8A59-9629ED496C3A}" srcOrd="4" destOrd="0" presId="urn:microsoft.com/office/officeart/2005/8/layout/lProcess2"/>
    <dgm:cxn modelId="{C3F064F8-6373-BE4D-985B-D3B689D0E8FF}" type="presParOf" srcId="{CA65EF6A-E0A1-4344-A76E-F39C4561A65A}" destId="{8FC341E9-134A-F54F-9F5B-04826E3C1DDA}" srcOrd="1" destOrd="0" presId="urn:microsoft.com/office/officeart/2005/8/layout/lProcess2"/>
    <dgm:cxn modelId="{0DBE0E9F-DE3D-6D48-8FB3-2054EED43CC8}" type="presParOf" srcId="{CA65EF6A-E0A1-4344-A76E-F39C4561A65A}" destId="{D1B58F97-2A66-BE4C-8F79-CAFBA4DEDF8A}" srcOrd="2" destOrd="0" presId="urn:microsoft.com/office/officeart/2005/8/layout/lProcess2"/>
    <dgm:cxn modelId="{3FA1CEB1-C59D-1243-AB91-7F8B9F4AE1A5}" type="presParOf" srcId="{D1B58F97-2A66-BE4C-8F79-CAFBA4DEDF8A}" destId="{BD74BC8F-E752-EB49-A2F1-5DC2C7D04AC0}" srcOrd="0" destOrd="0" presId="urn:microsoft.com/office/officeart/2005/8/layout/lProcess2"/>
    <dgm:cxn modelId="{CA43859B-5921-6F4E-85B9-92BF66C74C10}" type="presParOf" srcId="{D1B58F97-2A66-BE4C-8F79-CAFBA4DEDF8A}" destId="{73AF4C1D-18A3-F149-8390-0D612DA92AAC}" srcOrd="1" destOrd="0" presId="urn:microsoft.com/office/officeart/2005/8/layout/lProcess2"/>
    <dgm:cxn modelId="{FE7ACA64-F556-CA47-88B7-E079086F7FC5}" type="presParOf" srcId="{D1B58F97-2A66-BE4C-8F79-CAFBA4DEDF8A}" destId="{1DFE889E-55D2-914F-A53A-D0CC62B4350B}" srcOrd="2" destOrd="0" presId="urn:microsoft.com/office/officeart/2005/8/layout/lProcess2"/>
    <dgm:cxn modelId="{50292581-E096-E245-A7AC-1B41E8FFD217}" type="presParOf" srcId="{1DFE889E-55D2-914F-A53A-D0CC62B4350B}" destId="{D58C7263-EC66-0442-BC4A-892318901D1B}" srcOrd="0" destOrd="0" presId="urn:microsoft.com/office/officeart/2005/8/layout/lProcess2"/>
    <dgm:cxn modelId="{3C0FE1EA-A962-C542-B89B-1D01D551C537}" type="presParOf" srcId="{D58C7263-EC66-0442-BC4A-892318901D1B}" destId="{D7B17AC2-C122-9543-98A7-492ECC637C63}" srcOrd="0" destOrd="0" presId="urn:microsoft.com/office/officeart/2005/8/layout/lProcess2"/>
    <dgm:cxn modelId="{EE188B04-1A5F-E440-8CD3-093209587513}" type="presParOf" srcId="{D58C7263-EC66-0442-BC4A-892318901D1B}" destId="{1FBC55C4-CF8A-9B48-AE09-626749CB1991}" srcOrd="1" destOrd="0" presId="urn:microsoft.com/office/officeart/2005/8/layout/lProcess2"/>
    <dgm:cxn modelId="{261048DA-D965-6040-8F76-1580CB956278}" type="presParOf" srcId="{D58C7263-EC66-0442-BC4A-892318901D1B}" destId="{6D938B9B-491C-7542-95DF-8BE22DD66593}" srcOrd="2" destOrd="0" presId="urn:microsoft.com/office/officeart/2005/8/layout/lProcess2"/>
    <dgm:cxn modelId="{4DF7675D-BC6C-B748-8D21-E8843A738392}" type="presParOf" srcId="{CA65EF6A-E0A1-4344-A76E-F39C4561A65A}" destId="{8499737E-C07D-1E48-B0F2-43B5958FC451}" srcOrd="3" destOrd="0" presId="urn:microsoft.com/office/officeart/2005/8/layout/lProcess2"/>
    <dgm:cxn modelId="{E6BB5FD3-6CFC-5B4A-BC60-6D7412F98718}" type="presParOf" srcId="{CA65EF6A-E0A1-4344-A76E-F39C4561A65A}" destId="{49460738-C8AD-554A-A757-090B823E189D}" srcOrd="4" destOrd="0" presId="urn:microsoft.com/office/officeart/2005/8/layout/lProcess2"/>
    <dgm:cxn modelId="{7086B651-DEA6-7649-848B-5B464278A5C1}" type="presParOf" srcId="{49460738-C8AD-554A-A757-090B823E189D}" destId="{7BFF09CC-BE53-D546-8AD9-68C1773811B9}" srcOrd="0" destOrd="0" presId="urn:microsoft.com/office/officeart/2005/8/layout/lProcess2"/>
    <dgm:cxn modelId="{EE87A944-FF3D-1E4C-B728-88BD396417D0}" type="presParOf" srcId="{49460738-C8AD-554A-A757-090B823E189D}" destId="{706CEC0D-2A38-3849-A9D6-CCE2C688AAAA}" srcOrd="1" destOrd="0" presId="urn:microsoft.com/office/officeart/2005/8/layout/lProcess2"/>
    <dgm:cxn modelId="{69CB4B0D-E2B5-9945-9578-3A24E2AA905E}" type="presParOf" srcId="{49460738-C8AD-554A-A757-090B823E189D}" destId="{21D37F18-407D-9D4F-B0B9-B442EF85623E}" srcOrd="2" destOrd="0" presId="urn:microsoft.com/office/officeart/2005/8/layout/lProcess2"/>
    <dgm:cxn modelId="{490C1D24-2938-4F4D-BD05-BCBA9C794421}" type="presParOf" srcId="{21D37F18-407D-9D4F-B0B9-B442EF85623E}" destId="{39201B8D-C71C-344B-80E8-50C50CDDC559}" srcOrd="0" destOrd="0" presId="urn:microsoft.com/office/officeart/2005/8/layout/lProcess2"/>
    <dgm:cxn modelId="{4B769C3A-5743-B44A-A5F1-D79F007CFC60}" type="presParOf" srcId="{39201B8D-C71C-344B-80E8-50C50CDDC559}" destId="{9F372FCE-278D-4C46-989F-E93998DE8351}" srcOrd="0" destOrd="0" presId="urn:microsoft.com/office/officeart/2005/8/layout/lProcess2"/>
    <dgm:cxn modelId="{7C7CB546-9B73-D64B-9558-C9921E881716}" type="presParOf" srcId="{39201B8D-C71C-344B-80E8-50C50CDDC559}" destId="{411CDF52-C313-B44B-A203-CF91D61C11B4}" srcOrd="1" destOrd="0" presId="urn:microsoft.com/office/officeart/2005/8/layout/lProcess2"/>
    <dgm:cxn modelId="{2403469B-9055-E343-B5E0-AE21CF156AFB}" type="presParOf" srcId="{39201B8D-C71C-344B-80E8-50C50CDDC559}" destId="{DD54A161-F927-8F4F-BDAC-9BC96CB373EB}" srcOrd="2" destOrd="0" presId="urn:microsoft.com/office/officeart/2005/8/layout/lProcess2"/>
    <dgm:cxn modelId="{F055F031-94CB-B04F-9CE9-FCA69566DAAB}" type="presParOf" srcId="{CA65EF6A-E0A1-4344-A76E-F39C4561A65A}" destId="{D7491DF6-EC84-8E48-8E66-0CC66F0319A9}" srcOrd="5" destOrd="0" presId="urn:microsoft.com/office/officeart/2005/8/layout/lProcess2"/>
    <dgm:cxn modelId="{5C737C62-692F-2145-BFC6-8A584D88C218}" type="presParOf" srcId="{CA65EF6A-E0A1-4344-A76E-F39C4561A65A}" destId="{3F8C28EB-3EF5-1048-B358-25578C6063B4}" srcOrd="6" destOrd="0" presId="urn:microsoft.com/office/officeart/2005/8/layout/lProcess2"/>
    <dgm:cxn modelId="{940A2534-513C-3D45-965F-BB454ADF1259}" type="presParOf" srcId="{3F8C28EB-3EF5-1048-B358-25578C6063B4}" destId="{EA10F034-A78A-7F4F-865A-F7B27106BB6F}" srcOrd="0" destOrd="0" presId="urn:microsoft.com/office/officeart/2005/8/layout/lProcess2"/>
    <dgm:cxn modelId="{BE12E5E7-0DB9-DC4B-94B4-2BB897939168}" type="presParOf" srcId="{3F8C28EB-3EF5-1048-B358-25578C6063B4}" destId="{3AB727FF-2CE1-8740-B847-C244AD1CE92C}" srcOrd="1" destOrd="0" presId="urn:microsoft.com/office/officeart/2005/8/layout/lProcess2"/>
    <dgm:cxn modelId="{D8E70905-6659-A841-ACD4-AA0E39B816A7}" type="presParOf" srcId="{3F8C28EB-3EF5-1048-B358-25578C6063B4}" destId="{206CB561-A8A4-A04E-988D-0FF2998193D5}" srcOrd="2" destOrd="0" presId="urn:microsoft.com/office/officeart/2005/8/layout/lProcess2"/>
    <dgm:cxn modelId="{11697CAD-344E-4C49-B216-8503D3C29C1C}" type="presParOf" srcId="{206CB561-A8A4-A04E-988D-0FF2998193D5}" destId="{D02686DF-2E98-994C-972E-279EEEE84050}" srcOrd="0" destOrd="0" presId="urn:microsoft.com/office/officeart/2005/8/layout/lProcess2"/>
    <dgm:cxn modelId="{4A2DFEBE-4833-8649-A875-5943EDFF42FC}" type="presParOf" srcId="{D02686DF-2E98-994C-972E-279EEEE84050}" destId="{33C6CD01-D70A-934B-A6C4-F8C166BB0BEE}" srcOrd="0" destOrd="0" presId="urn:microsoft.com/office/officeart/2005/8/layout/lProcess2"/>
    <dgm:cxn modelId="{1FF2523A-EB74-B04D-A81D-62830A64CCD3}" type="presParOf" srcId="{D02686DF-2E98-994C-972E-279EEEE84050}" destId="{E7AF6F6E-CBE5-8A44-81C1-0BA6957673A7}" srcOrd="1" destOrd="0" presId="urn:microsoft.com/office/officeart/2005/8/layout/lProcess2"/>
    <dgm:cxn modelId="{36C7D2EF-A0E1-7743-9B33-5A1A7B103EF4}" type="presParOf" srcId="{D02686DF-2E98-994C-972E-279EEEE84050}" destId="{745E375B-2AEC-BB44-B5E1-162156416B76}"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9BB49CD-C8F9-5F4D-AE53-83FBE2418786}" type="doc">
      <dgm:prSet loTypeId="urn:microsoft.com/office/officeart/2005/8/layout/lProcess2" loCatId="" qsTypeId="urn:microsoft.com/office/officeart/2005/8/quickstyle/simple1" qsCatId="simple" csTypeId="urn:microsoft.com/office/officeart/2005/8/colors/accent1_2" csCatId="accent1" phldr="1"/>
      <dgm:spPr/>
      <dgm:t>
        <a:bodyPr/>
        <a:lstStyle/>
        <a:p>
          <a:endParaRPr lang="en-GB"/>
        </a:p>
      </dgm:t>
    </dgm:pt>
    <dgm:pt modelId="{3D85F59C-ABF0-DD45-9DC6-7A7EF97B63D4}">
      <dgm:prSet custT="1"/>
      <dgm:spPr/>
      <dgm:t>
        <a:bodyPr/>
        <a:lstStyle/>
        <a:p>
          <a:r>
            <a:rPr lang="en-US" sz="2000" dirty="0"/>
            <a:t>Disadvantages</a:t>
          </a:r>
          <a:endParaRPr lang="en-IN" sz="2000" dirty="0"/>
        </a:p>
      </dgm:t>
    </dgm:pt>
    <dgm:pt modelId="{BDAD7CC3-DB9F-9346-AF89-4AC308328CE3}" type="parTrans" cxnId="{BBFEAA20-1AEC-5C49-9AD0-7102A465974A}">
      <dgm:prSet/>
      <dgm:spPr/>
      <dgm:t>
        <a:bodyPr/>
        <a:lstStyle/>
        <a:p>
          <a:endParaRPr lang="en-GB"/>
        </a:p>
      </dgm:t>
    </dgm:pt>
    <dgm:pt modelId="{3D7317C6-80E5-D84A-BD0D-AF4BC446681C}" type="sibTrans" cxnId="{BBFEAA20-1AEC-5C49-9AD0-7102A465974A}">
      <dgm:prSet/>
      <dgm:spPr/>
      <dgm:t>
        <a:bodyPr/>
        <a:lstStyle/>
        <a:p>
          <a:endParaRPr lang="en-GB"/>
        </a:p>
      </dgm:t>
    </dgm:pt>
    <dgm:pt modelId="{92FE8D71-B7D0-F24A-901D-69BBA5B695AE}">
      <dgm:prSet/>
      <dgm:spPr/>
      <dgm:t>
        <a:bodyPr/>
        <a:lstStyle/>
        <a:p>
          <a:r>
            <a:rPr lang="en-US"/>
            <a:t>Costly considering investment of time of resources</a:t>
          </a:r>
          <a:endParaRPr lang="en-IN"/>
        </a:p>
      </dgm:t>
    </dgm:pt>
    <dgm:pt modelId="{B96F16D6-DD97-6148-A744-4FF3DA003513}" type="parTrans" cxnId="{E97511E7-52DF-7A4E-ACA6-7479EF24E342}">
      <dgm:prSet/>
      <dgm:spPr/>
      <dgm:t>
        <a:bodyPr/>
        <a:lstStyle/>
        <a:p>
          <a:endParaRPr lang="en-GB"/>
        </a:p>
      </dgm:t>
    </dgm:pt>
    <dgm:pt modelId="{399C574F-3B26-3844-9A16-157877689632}" type="sibTrans" cxnId="{E97511E7-52DF-7A4E-ACA6-7479EF24E342}">
      <dgm:prSet/>
      <dgm:spPr/>
      <dgm:t>
        <a:bodyPr/>
        <a:lstStyle/>
        <a:p>
          <a:endParaRPr lang="en-GB"/>
        </a:p>
      </dgm:t>
    </dgm:pt>
    <dgm:pt modelId="{9E67A8B5-5149-E148-876F-56A34638B78C}">
      <dgm:prSet/>
      <dgm:spPr/>
      <dgm:t>
        <a:bodyPr/>
        <a:lstStyle/>
        <a:p>
          <a:r>
            <a:rPr lang="en-US"/>
            <a:t>May increase complexity due to customer feedback</a:t>
          </a:r>
          <a:endParaRPr lang="en-IN"/>
        </a:p>
      </dgm:t>
    </dgm:pt>
    <dgm:pt modelId="{7B9997F3-56F1-384F-AC08-76ED450A9419}" type="parTrans" cxnId="{C2E850AF-1AA5-AE4A-85BF-583CBFABACDE}">
      <dgm:prSet/>
      <dgm:spPr/>
      <dgm:t>
        <a:bodyPr/>
        <a:lstStyle/>
        <a:p>
          <a:endParaRPr lang="en-GB"/>
        </a:p>
      </dgm:t>
    </dgm:pt>
    <dgm:pt modelId="{445043A3-E899-2043-AE21-658F61164A41}" type="sibTrans" cxnId="{C2E850AF-1AA5-AE4A-85BF-583CBFABACDE}">
      <dgm:prSet/>
      <dgm:spPr/>
      <dgm:t>
        <a:bodyPr/>
        <a:lstStyle/>
        <a:p>
          <a:endParaRPr lang="en-GB"/>
        </a:p>
      </dgm:t>
    </dgm:pt>
    <dgm:pt modelId="{14A50213-54F8-1247-B52D-A197BCADBC2B}">
      <dgm:prSet/>
      <dgm:spPr/>
      <dgm:t>
        <a:bodyPr/>
        <a:lstStyle/>
        <a:p>
          <a:r>
            <a:rPr lang="en-US" dirty="0"/>
            <a:t>Scalability may become an issue for actual product</a:t>
          </a:r>
          <a:endParaRPr lang="en-IN" dirty="0"/>
        </a:p>
      </dgm:t>
    </dgm:pt>
    <dgm:pt modelId="{047F2E20-3ED7-874C-A676-58C78E046530}" type="parTrans" cxnId="{FD193085-712D-344F-9423-6C47A0C06E8D}">
      <dgm:prSet/>
      <dgm:spPr/>
      <dgm:t>
        <a:bodyPr/>
        <a:lstStyle/>
        <a:p>
          <a:endParaRPr lang="en-GB"/>
        </a:p>
      </dgm:t>
    </dgm:pt>
    <dgm:pt modelId="{8732ED2B-9954-004B-9378-C49DBC513870}" type="sibTrans" cxnId="{FD193085-712D-344F-9423-6C47A0C06E8D}">
      <dgm:prSet/>
      <dgm:spPr/>
      <dgm:t>
        <a:bodyPr/>
        <a:lstStyle/>
        <a:p>
          <a:endParaRPr lang="en-GB"/>
        </a:p>
      </dgm:t>
    </dgm:pt>
    <dgm:pt modelId="{FDDB4D5E-ADE6-1049-B42D-096EBFDC9BF9}">
      <dgm:prSet/>
      <dgm:spPr/>
      <dgm:t>
        <a:bodyPr/>
        <a:lstStyle/>
        <a:p>
          <a:r>
            <a:rPr lang="en-US"/>
            <a:t>User feedback may be biased towards certain demographics</a:t>
          </a:r>
          <a:endParaRPr lang="en-IN"/>
        </a:p>
      </dgm:t>
    </dgm:pt>
    <dgm:pt modelId="{17338DD4-E3FE-494C-B839-64E89F995D33}" type="parTrans" cxnId="{23427356-8508-124C-84B9-5B81228571BE}">
      <dgm:prSet/>
      <dgm:spPr/>
      <dgm:t>
        <a:bodyPr/>
        <a:lstStyle/>
        <a:p>
          <a:endParaRPr lang="en-GB"/>
        </a:p>
      </dgm:t>
    </dgm:pt>
    <dgm:pt modelId="{AD33225D-DE8B-394C-9EF8-E26716EEF847}" type="sibTrans" cxnId="{23427356-8508-124C-84B9-5B81228571BE}">
      <dgm:prSet/>
      <dgm:spPr/>
      <dgm:t>
        <a:bodyPr/>
        <a:lstStyle/>
        <a:p>
          <a:endParaRPr lang="en-GB"/>
        </a:p>
      </dgm:t>
    </dgm:pt>
    <dgm:pt modelId="{69AC4029-48F6-6F49-AF4D-B84B5BEB151E}">
      <dgm:prSet/>
      <dgm:spPr/>
      <dgm:t>
        <a:bodyPr/>
        <a:lstStyle/>
        <a:p>
          <a:r>
            <a:rPr lang="en-US"/>
            <a:t>User may get a false sense of completion of the product and request for timelines which are not feasible</a:t>
          </a:r>
          <a:endParaRPr lang="en-IN"/>
        </a:p>
      </dgm:t>
    </dgm:pt>
    <dgm:pt modelId="{E413B2AA-CBF2-6F42-ACA1-C889DFFEA33B}" type="parTrans" cxnId="{C91D9C5F-F2B2-3642-8E48-14CA0DA4D50F}">
      <dgm:prSet/>
      <dgm:spPr/>
      <dgm:t>
        <a:bodyPr/>
        <a:lstStyle/>
        <a:p>
          <a:endParaRPr lang="en-GB"/>
        </a:p>
      </dgm:t>
    </dgm:pt>
    <dgm:pt modelId="{53592622-160D-B240-90D0-6E4AC815A140}" type="sibTrans" cxnId="{C91D9C5F-F2B2-3642-8E48-14CA0DA4D50F}">
      <dgm:prSet/>
      <dgm:spPr/>
      <dgm:t>
        <a:bodyPr/>
        <a:lstStyle/>
        <a:p>
          <a:endParaRPr lang="en-GB"/>
        </a:p>
      </dgm:t>
    </dgm:pt>
    <dgm:pt modelId="{66EACAD5-8F07-D743-BD7D-ADD0E8C834FA}">
      <dgm:prSet custT="1"/>
      <dgm:spPr/>
      <dgm:t>
        <a:bodyPr/>
        <a:lstStyle/>
        <a:p>
          <a:r>
            <a:rPr lang="en-US" sz="2000" dirty="0"/>
            <a:t>Advantages</a:t>
          </a:r>
          <a:endParaRPr lang="en-IN" sz="2000" dirty="0"/>
        </a:p>
      </dgm:t>
    </dgm:pt>
    <dgm:pt modelId="{7FDD81B5-77DE-4544-AB58-A95C525E4CCC}" type="parTrans" cxnId="{8EE3BB3C-4AF8-3B45-A149-FACA638A7763}">
      <dgm:prSet/>
      <dgm:spPr/>
      <dgm:t>
        <a:bodyPr/>
        <a:lstStyle/>
        <a:p>
          <a:endParaRPr lang="en-GB"/>
        </a:p>
      </dgm:t>
    </dgm:pt>
    <dgm:pt modelId="{C9518975-C0BB-8642-AF08-491AC70082A1}" type="sibTrans" cxnId="{8EE3BB3C-4AF8-3B45-A149-FACA638A7763}">
      <dgm:prSet/>
      <dgm:spPr/>
      <dgm:t>
        <a:bodyPr/>
        <a:lstStyle/>
        <a:p>
          <a:endParaRPr lang="en-GB"/>
        </a:p>
      </dgm:t>
    </dgm:pt>
    <dgm:pt modelId="{07356A8A-1CC9-1341-BB99-C6E730C6331A}">
      <dgm:prSet/>
      <dgm:spPr/>
      <dgm:t>
        <a:bodyPr/>
        <a:lstStyle/>
        <a:p>
          <a:r>
            <a:rPr lang="en-US" dirty="0"/>
            <a:t>Improves Customer Satisfaction</a:t>
          </a:r>
          <a:endParaRPr lang="en-IN" dirty="0"/>
        </a:p>
      </dgm:t>
    </dgm:pt>
    <dgm:pt modelId="{21481934-601E-CF41-BA10-806E3E7D62F9}" type="parTrans" cxnId="{8B7FE82C-22B3-914A-88E4-C8544003A01D}">
      <dgm:prSet/>
      <dgm:spPr/>
      <dgm:t>
        <a:bodyPr/>
        <a:lstStyle/>
        <a:p>
          <a:endParaRPr lang="en-GB"/>
        </a:p>
      </dgm:t>
    </dgm:pt>
    <dgm:pt modelId="{6C5DD5D6-D335-9749-B958-79EF54671B01}" type="sibTrans" cxnId="{8B7FE82C-22B3-914A-88E4-C8544003A01D}">
      <dgm:prSet/>
      <dgm:spPr/>
      <dgm:t>
        <a:bodyPr/>
        <a:lstStyle/>
        <a:p>
          <a:endParaRPr lang="en-GB"/>
        </a:p>
      </dgm:t>
    </dgm:pt>
    <dgm:pt modelId="{523CBFD1-E0B9-D74E-9B2E-CE13BD513544}">
      <dgm:prSet/>
      <dgm:spPr/>
      <dgm:t>
        <a:bodyPr/>
        <a:lstStyle/>
        <a:p>
          <a:r>
            <a:rPr lang="en-US"/>
            <a:t>Identifying Missing functionalities</a:t>
          </a:r>
          <a:endParaRPr lang="en-IN"/>
        </a:p>
      </dgm:t>
    </dgm:pt>
    <dgm:pt modelId="{7FF4E456-9320-664A-AC0B-6F5911A4DF3F}" type="parTrans" cxnId="{62A6BA68-DA95-CE49-982F-14EC2FDC82BF}">
      <dgm:prSet/>
      <dgm:spPr/>
      <dgm:t>
        <a:bodyPr/>
        <a:lstStyle/>
        <a:p>
          <a:endParaRPr lang="en-GB"/>
        </a:p>
      </dgm:t>
    </dgm:pt>
    <dgm:pt modelId="{286B0320-8B21-154B-ACF7-BE438BED148E}" type="sibTrans" cxnId="{62A6BA68-DA95-CE49-982F-14EC2FDC82BF}">
      <dgm:prSet/>
      <dgm:spPr/>
      <dgm:t>
        <a:bodyPr/>
        <a:lstStyle/>
        <a:p>
          <a:endParaRPr lang="en-GB"/>
        </a:p>
      </dgm:t>
    </dgm:pt>
    <dgm:pt modelId="{4C788375-B09E-7C40-B89E-79E8B10F8D59}">
      <dgm:prSet/>
      <dgm:spPr/>
      <dgm:t>
        <a:bodyPr/>
        <a:lstStyle/>
        <a:p>
          <a:r>
            <a:rPr lang="en-US"/>
            <a:t>Increasing Customer Adoption</a:t>
          </a:r>
          <a:endParaRPr lang="en-IN"/>
        </a:p>
      </dgm:t>
    </dgm:pt>
    <dgm:pt modelId="{B4EF3654-C18A-2043-B8FD-9FF3D49A74A5}" type="parTrans" cxnId="{7C8DDFA8-1A35-924C-9E83-5C9AC8BC2D42}">
      <dgm:prSet/>
      <dgm:spPr/>
      <dgm:t>
        <a:bodyPr/>
        <a:lstStyle/>
        <a:p>
          <a:endParaRPr lang="en-GB"/>
        </a:p>
      </dgm:t>
    </dgm:pt>
    <dgm:pt modelId="{3FFC3DEB-A22C-254F-911F-CFABBC94380C}" type="sibTrans" cxnId="{7C8DDFA8-1A35-924C-9E83-5C9AC8BC2D42}">
      <dgm:prSet/>
      <dgm:spPr/>
      <dgm:t>
        <a:bodyPr/>
        <a:lstStyle/>
        <a:p>
          <a:endParaRPr lang="en-GB"/>
        </a:p>
      </dgm:t>
    </dgm:pt>
    <dgm:pt modelId="{519752F2-713C-114E-86BF-5D0FEFBB8EE1}">
      <dgm:prSet/>
      <dgm:spPr/>
      <dgm:t>
        <a:bodyPr/>
        <a:lstStyle/>
        <a:p>
          <a:r>
            <a:rPr lang="en-US"/>
            <a:t>Reduces Risk of Failure</a:t>
          </a:r>
          <a:endParaRPr lang="en-IN"/>
        </a:p>
      </dgm:t>
    </dgm:pt>
    <dgm:pt modelId="{BA70AC1E-F2F5-2A45-B152-03FB66B2DA49}" type="parTrans" cxnId="{45DCFE28-5323-364C-B158-802F62979A10}">
      <dgm:prSet/>
      <dgm:spPr/>
      <dgm:t>
        <a:bodyPr/>
        <a:lstStyle/>
        <a:p>
          <a:endParaRPr lang="en-GB"/>
        </a:p>
      </dgm:t>
    </dgm:pt>
    <dgm:pt modelId="{9A59B5E5-6E75-1C4D-9B3A-884AB27752F4}" type="sibTrans" cxnId="{45DCFE28-5323-364C-B158-802F62979A10}">
      <dgm:prSet/>
      <dgm:spPr/>
      <dgm:t>
        <a:bodyPr/>
        <a:lstStyle/>
        <a:p>
          <a:endParaRPr lang="en-GB"/>
        </a:p>
      </dgm:t>
    </dgm:pt>
    <dgm:pt modelId="{E2F48597-D3B1-6145-BDFD-CBCDFD162DDB}">
      <dgm:prSet/>
      <dgm:spPr/>
      <dgm:t>
        <a:bodyPr/>
        <a:lstStyle/>
        <a:p>
          <a:r>
            <a:rPr lang="en-US"/>
            <a:t>Increases clarity of requirement improving the quality of the final product</a:t>
          </a:r>
          <a:endParaRPr lang="en-IN"/>
        </a:p>
      </dgm:t>
    </dgm:pt>
    <dgm:pt modelId="{06627975-6A63-0B4E-A84B-29972BE0E7E7}" type="parTrans" cxnId="{DC1244B7-2A0E-B848-83BA-C672F4859CD5}">
      <dgm:prSet/>
      <dgm:spPr/>
      <dgm:t>
        <a:bodyPr/>
        <a:lstStyle/>
        <a:p>
          <a:endParaRPr lang="en-GB"/>
        </a:p>
      </dgm:t>
    </dgm:pt>
    <dgm:pt modelId="{C1EC4D3C-6193-2D4A-9883-7AE4C78A1531}" type="sibTrans" cxnId="{DC1244B7-2A0E-B848-83BA-C672F4859CD5}">
      <dgm:prSet/>
      <dgm:spPr/>
      <dgm:t>
        <a:bodyPr/>
        <a:lstStyle/>
        <a:p>
          <a:endParaRPr lang="en-GB"/>
        </a:p>
      </dgm:t>
    </dgm:pt>
    <dgm:pt modelId="{9C16991E-D40B-BC43-A3B4-42D750AB7F5B}" type="pres">
      <dgm:prSet presAssocID="{89BB49CD-C8F9-5F4D-AE53-83FBE2418786}" presName="theList" presStyleCnt="0">
        <dgm:presLayoutVars>
          <dgm:dir/>
          <dgm:animLvl val="lvl"/>
          <dgm:resizeHandles val="exact"/>
        </dgm:presLayoutVars>
      </dgm:prSet>
      <dgm:spPr/>
    </dgm:pt>
    <dgm:pt modelId="{6304C249-AD1E-2845-9EB3-F9E18D331E8D}" type="pres">
      <dgm:prSet presAssocID="{3D85F59C-ABF0-DD45-9DC6-7A7EF97B63D4}" presName="compNode" presStyleCnt="0"/>
      <dgm:spPr/>
    </dgm:pt>
    <dgm:pt modelId="{11FFD5BC-1393-8A4C-B8AE-E61E93F06DF8}" type="pres">
      <dgm:prSet presAssocID="{3D85F59C-ABF0-DD45-9DC6-7A7EF97B63D4}" presName="aNode" presStyleLbl="bgShp" presStyleIdx="0" presStyleCnt="2"/>
      <dgm:spPr/>
    </dgm:pt>
    <dgm:pt modelId="{1AACC0B8-32ED-9444-8F77-F46B8C831981}" type="pres">
      <dgm:prSet presAssocID="{3D85F59C-ABF0-DD45-9DC6-7A7EF97B63D4}" presName="textNode" presStyleLbl="bgShp" presStyleIdx="0" presStyleCnt="2"/>
      <dgm:spPr/>
    </dgm:pt>
    <dgm:pt modelId="{B2B24530-99C8-9D4D-8408-55C8F13D20E7}" type="pres">
      <dgm:prSet presAssocID="{3D85F59C-ABF0-DD45-9DC6-7A7EF97B63D4}" presName="compChildNode" presStyleCnt="0"/>
      <dgm:spPr/>
    </dgm:pt>
    <dgm:pt modelId="{878EF2DE-9C0A-324F-BA28-7FD0945A25CE}" type="pres">
      <dgm:prSet presAssocID="{3D85F59C-ABF0-DD45-9DC6-7A7EF97B63D4}" presName="theInnerList" presStyleCnt="0"/>
      <dgm:spPr/>
    </dgm:pt>
    <dgm:pt modelId="{B0658830-8DC6-4E43-83D4-2AD2BEE8CAE8}" type="pres">
      <dgm:prSet presAssocID="{92FE8D71-B7D0-F24A-901D-69BBA5B695AE}" presName="childNode" presStyleLbl="node1" presStyleIdx="0" presStyleCnt="10">
        <dgm:presLayoutVars>
          <dgm:bulletEnabled val="1"/>
        </dgm:presLayoutVars>
      </dgm:prSet>
      <dgm:spPr/>
    </dgm:pt>
    <dgm:pt modelId="{43CDFE26-0020-ED45-8F48-18AC8CE796D0}" type="pres">
      <dgm:prSet presAssocID="{92FE8D71-B7D0-F24A-901D-69BBA5B695AE}" presName="aSpace2" presStyleCnt="0"/>
      <dgm:spPr/>
    </dgm:pt>
    <dgm:pt modelId="{6975A527-49F9-C147-B7C3-867B85134BCB}" type="pres">
      <dgm:prSet presAssocID="{9E67A8B5-5149-E148-876F-56A34638B78C}" presName="childNode" presStyleLbl="node1" presStyleIdx="1" presStyleCnt="10">
        <dgm:presLayoutVars>
          <dgm:bulletEnabled val="1"/>
        </dgm:presLayoutVars>
      </dgm:prSet>
      <dgm:spPr/>
    </dgm:pt>
    <dgm:pt modelId="{879C1A92-C9B7-F649-A1C7-BB6AEBE4475A}" type="pres">
      <dgm:prSet presAssocID="{9E67A8B5-5149-E148-876F-56A34638B78C}" presName="aSpace2" presStyleCnt="0"/>
      <dgm:spPr/>
    </dgm:pt>
    <dgm:pt modelId="{F56DB71F-E4FB-864B-A6B3-CB27A26E9AFC}" type="pres">
      <dgm:prSet presAssocID="{14A50213-54F8-1247-B52D-A197BCADBC2B}" presName="childNode" presStyleLbl="node1" presStyleIdx="2" presStyleCnt="10">
        <dgm:presLayoutVars>
          <dgm:bulletEnabled val="1"/>
        </dgm:presLayoutVars>
      </dgm:prSet>
      <dgm:spPr/>
    </dgm:pt>
    <dgm:pt modelId="{6537C29B-5D69-204E-ACEA-F397ECD0513B}" type="pres">
      <dgm:prSet presAssocID="{14A50213-54F8-1247-B52D-A197BCADBC2B}" presName="aSpace2" presStyleCnt="0"/>
      <dgm:spPr/>
    </dgm:pt>
    <dgm:pt modelId="{D5F5E02A-D570-D147-B36A-E095EF41A6DC}" type="pres">
      <dgm:prSet presAssocID="{FDDB4D5E-ADE6-1049-B42D-096EBFDC9BF9}" presName="childNode" presStyleLbl="node1" presStyleIdx="3" presStyleCnt="10">
        <dgm:presLayoutVars>
          <dgm:bulletEnabled val="1"/>
        </dgm:presLayoutVars>
      </dgm:prSet>
      <dgm:spPr/>
    </dgm:pt>
    <dgm:pt modelId="{4D0563D2-B130-EC46-86E5-710DE161D491}" type="pres">
      <dgm:prSet presAssocID="{FDDB4D5E-ADE6-1049-B42D-096EBFDC9BF9}" presName="aSpace2" presStyleCnt="0"/>
      <dgm:spPr/>
    </dgm:pt>
    <dgm:pt modelId="{4BA15F5F-B5FC-BA44-ACFC-0331FEC7F412}" type="pres">
      <dgm:prSet presAssocID="{69AC4029-48F6-6F49-AF4D-B84B5BEB151E}" presName="childNode" presStyleLbl="node1" presStyleIdx="4" presStyleCnt="10">
        <dgm:presLayoutVars>
          <dgm:bulletEnabled val="1"/>
        </dgm:presLayoutVars>
      </dgm:prSet>
      <dgm:spPr/>
    </dgm:pt>
    <dgm:pt modelId="{8CFEF051-0BB1-0E49-8422-679EDB552DA3}" type="pres">
      <dgm:prSet presAssocID="{3D85F59C-ABF0-DD45-9DC6-7A7EF97B63D4}" presName="aSpace" presStyleCnt="0"/>
      <dgm:spPr/>
    </dgm:pt>
    <dgm:pt modelId="{3ACD4D74-3574-BA4A-AA90-428315B8A3EB}" type="pres">
      <dgm:prSet presAssocID="{66EACAD5-8F07-D743-BD7D-ADD0E8C834FA}" presName="compNode" presStyleCnt="0"/>
      <dgm:spPr/>
    </dgm:pt>
    <dgm:pt modelId="{9AED3BCA-1BDB-C84F-AA10-FBD808B51461}" type="pres">
      <dgm:prSet presAssocID="{66EACAD5-8F07-D743-BD7D-ADD0E8C834FA}" presName="aNode" presStyleLbl="bgShp" presStyleIdx="1" presStyleCnt="2"/>
      <dgm:spPr/>
    </dgm:pt>
    <dgm:pt modelId="{D68CC343-F7F3-444C-AD71-163C41654FF5}" type="pres">
      <dgm:prSet presAssocID="{66EACAD5-8F07-D743-BD7D-ADD0E8C834FA}" presName="textNode" presStyleLbl="bgShp" presStyleIdx="1" presStyleCnt="2"/>
      <dgm:spPr/>
    </dgm:pt>
    <dgm:pt modelId="{B593B9A0-955E-B242-9B47-D02F395C99F8}" type="pres">
      <dgm:prSet presAssocID="{66EACAD5-8F07-D743-BD7D-ADD0E8C834FA}" presName="compChildNode" presStyleCnt="0"/>
      <dgm:spPr/>
    </dgm:pt>
    <dgm:pt modelId="{96A758AD-3239-624D-A05F-DFECF3809349}" type="pres">
      <dgm:prSet presAssocID="{66EACAD5-8F07-D743-BD7D-ADD0E8C834FA}" presName="theInnerList" presStyleCnt="0"/>
      <dgm:spPr/>
    </dgm:pt>
    <dgm:pt modelId="{35DC9219-1699-0A49-B85A-298F100CFCBA}" type="pres">
      <dgm:prSet presAssocID="{07356A8A-1CC9-1341-BB99-C6E730C6331A}" presName="childNode" presStyleLbl="node1" presStyleIdx="5" presStyleCnt="10">
        <dgm:presLayoutVars>
          <dgm:bulletEnabled val="1"/>
        </dgm:presLayoutVars>
      </dgm:prSet>
      <dgm:spPr/>
    </dgm:pt>
    <dgm:pt modelId="{F739829E-93FE-7740-BA9C-ACA03994EC96}" type="pres">
      <dgm:prSet presAssocID="{07356A8A-1CC9-1341-BB99-C6E730C6331A}" presName="aSpace2" presStyleCnt="0"/>
      <dgm:spPr/>
    </dgm:pt>
    <dgm:pt modelId="{6BD3AEB6-FD37-A745-9262-DEB6B8988E3D}" type="pres">
      <dgm:prSet presAssocID="{523CBFD1-E0B9-D74E-9B2E-CE13BD513544}" presName="childNode" presStyleLbl="node1" presStyleIdx="6" presStyleCnt="10">
        <dgm:presLayoutVars>
          <dgm:bulletEnabled val="1"/>
        </dgm:presLayoutVars>
      </dgm:prSet>
      <dgm:spPr/>
    </dgm:pt>
    <dgm:pt modelId="{07BDF863-7F21-E342-BBB9-2ED7B2D78BAD}" type="pres">
      <dgm:prSet presAssocID="{523CBFD1-E0B9-D74E-9B2E-CE13BD513544}" presName="aSpace2" presStyleCnt="0"/>
      <dgm:spPr/>
    </dgm:pt>
    <dgm:pt modelId="{75B89040-258D-5344-8371-346953F227BD}" type="pres">
      <dgm:prSet presAssocID="{4C788375-B09E-7C40-B89E-79E8B10F8D59}" presName="childNode" presStyleLbl="node1" presStyleIdx="7" presStyleCnt="10">
        <dgm:presLayoutVars>
          <dgm:bulletEnabled val="1"/>
        </dgm:presLayoutVars>
      </dgm:prSet>
      <dgm:spPr/>
    </dgm:pt>
    <dgm:pt modelId="{01B6B4E8-E11F-AD4C-99FB-CE56DCE34DD1}" type="pres">
      <dgm:prSet presAssocID="{4C788375-B09E-7C40-B89E-79E8B10F8D59}" presName="aSpace2" presStyleCnt="0"/>
      <dgm:spPr/>
    </dgm:pt>
    <dgm:pt modelId="{8CFF06FA-55A7-7743-BAA0-062354F63848}" type="pres">
      <dgm:prSet presAssocID="{519752F2-713C-114E-86BF-5D0FEFBB8EE1}" presName="childNode" presStyleLbl="node1" presStyleIdx="8" presStyleCnt="10">
        <dgm:presLayoutVars>
          <dgm:bulletEnabled val="1"/>
        </dgm:presLayoutVars>
      </dgm:prSet>
      <dgm:spPr/>
    </dgm:pt>
    <dgm:pt modelId="{7474583B-A7A4-3F4F-9376-B037D298A4C6}" type="pres">
      <dgm:prSet presAssocID="{519752F2-713C-114E-86BF-5D0FEFBB8EE1}" presName="aSpace2" presStyleCnt="0"/>
      <dgm:spPr/>
    </dgm:pt>
    <dgm:pt modelId="{B540EDD1-F9D4-2846-AC11-39231C7BE414}" type="pres">
      <dgm:prSet presAssocID="{E2F48597-D3B1-6145-BDFD-CBCDFD162DDB}" presName="childNode" presStyleLbl="node1" presStyleIdx="9" presStyleCnt="10">
        <dgm:presLayoutVars>
          <dgm:bulletEnabled val="1"/>
        </dgm:presLayoutVars>
      </dgm:prSet>
      <dgm:spPr/>
    </dgm:pt>
  </dgm:ptLst>
  <dgm:cxnLst>
    <dgm:cxn modelId="{B8E6F302-A4B6-984B-B644-8123AB38BE37}" type="presOf" srcId="{4C788375-B09E-7C40-B89E-79E8B10F8D59}" destId="{75B89040-258D-5344-8371-346953F227BD}" srcOrd="0" destOrd="0" presId="urn:microsoft.com/office/officeart/2005/8/layout/lProcess2"/>
    <dgm:cxn modelId="{C30DEF0B-36A2-8A41-9201-BB8C67E7D732}" type="presOf" srcId="{E2F48597-D3B1-6145-BDFD-CBCDFD162DDB}" destId="{B540EDD1-F9D4-2846-AC11-39231C7BE414}" srcOrd="0" destOrd="0" presId="urn:microsoft.com/office/officeart/2005/8/layout/lProcess2"/>
    <dgm:cxn modelId="{18FE1110-591B-5F46-9652-16D349D51742}" type="presOf" srcId="{69AC4029-48F6-6F49-AF4D-B84B5BEB151E}" destId="{4BA15F5F-B5FC-BA44-ACFC-0331FEC7F412}" srcOrd="0" destOrd="0" presId="urn:microsoft.com/office/officeart/2005/8/layout/lProcess2"/>
    <dgm:cxn modelId="{0502021F-181A-594E-82A5-510BCE38A751}" type="presOf" srcId="{66EACAD5-8F07-D743-BD7D-ADD0E8C834FA}" destId="{9AED3BCA-1BDB-C84F-AA10-FBD808B51461}" srcOrd="0" destOrd="0" presId="urn:microsoft.com/office/officeart/2005/8/layout/lProcess2"/>
    <dgm:cxn modelId="{BBFEAA20-1AEC-5C49-9AD0-7102A465974A}" srcId="{89BB49CD-C8F9-5F4D-AE53-83FBE2418786}" destId="{3D85F59C-ABF0-DD45-9DC6-7A7EF97B63D4}" srcOrd="0" destOrd="0" parTransId="{BDAD7CC3-DB9F-9346-AF89-4AC308328CE3}" sibTransId="{3D7317C6-80E5-D84A-BD0D-AF4BC446681C}"/>
    <dgm:cxn modelId="{45DCFE28-5323-364C-B158-802F62979A10}" srcId="{66EACAD5-8F07-D743-BD7D-ADD0E8C834FA}" destId="{519752F2-713C-114E-86BF-5D0FEFBB8EE1}" srcOrd="3" destOrd="0" parTransId="{BA70AC1E-F2F5-2A45-B152-03FB66B2DA49}" sibTransId="{9A59B5E5-6E75-1C4D-9B3A-884AB27752F4}"/>
    <dgm:cxn modelId="{8B7FE82C-22B3-914A-88E4-C8544003A01D}" srcId="{66EACAD5-8F07-D743-BD7D-ADD0E8C834FA}" destId="{07356A8A-1CC9-1341-BB99-C6E730C6331A}" srcOrd="0" destOrd="0" parTransId="{21481934-601E-CF41-BA10-806E3E7D62F9}" sibTransId="{6C5DD5D6-D335-9749-B958-79EF54671B01}"/>
    <dgm:cxn modelId="{B0027E33-5168-4048-87C2-65C199813606}" type="presOf" srcId="{9E67A8B5-5149-E148-876F-56A34638B78C}" destId="{6975A527-49F9-C147-B7C3-867B85134BCB}" srcOrd="0" destOrd="0" presId="urn:microsoft.com/office/officeart/2005/8/layout/lProcess2"/>
    <dgm:cxn modelId="{C872BB37-B0AD-B04C-8B80-348F5E6AEA66}" type="presOf" srcId="{07356A8A-1CC9-1341-BB99-C6E730C6331A}" destId="{35DC9219-1699-0A49-B85A-298F100CFCBA}" srcOrd="0" destOrd="0" presId="urn:microsoft.com/office/officeart/2005/8/layout/lProcess2"/>
    <dgm:cxn modelId="{83AAC63A-232C-5A42-9F69-ADF70D69D800}" type="presOf" srcId="{FDDB4D5E-ADE6-1049-B42D-096EBFDC9BF9}" destId="{D5F5E02A-D570-D147-B36A-E095EF41A6DC}" srcOrd="0" destOrd="0" presId="urn:microsoft.com/office/officeart/2005/8/layout/lProcess2"/>
    <dgm:cxn modelId="{8EE3BB3C-4AF8-3B45-A149-FACA638A7763}" srcId="{89BB49CD-C8F9-5F4D-AE53-83FBE2418786}" destId="{66EACAD5-8F07-D743-BD7D-ADD0E8C834FA}" srcOrd="1" destOrd="0" parTransId="{7FDD81B5-77DE-4544-AB58-A95C525E4CCC}" sibTransId="{C9518975-C0BB-8642-AF08-491AC70082A1}"/>
    <dgm:cxn modelId="{55C9933F-490F-FA47-84B2-2F2AE7EC2A53}" type="presOf" srcId="{3D85F59C-ABF0-DD45-9DC6-7A7EF97B63D4}" destId="{11FFD5BC-1393-8A4C-B8AE-E61E93F06DF8}" srcOrd="0" destOrd="0" presId="urn:microsoft.com/office/officeart/2005/8/layout/lProcess2"/>
    <dgm:cxn modelId="{2D305C49-C68C-FC4F-8B8D-0AF50189F06D}" type="presOf" srcId="{89BB49CD-C8F9-5F4D-AE53-83FBE2418786}" destId="{9C16991E-D40B-BC43-A3B4-42D750AB7F5B}" srcOrd="0" destOrd="0" presId="urn:microsoft.com/office/officeart/2005/8/layout/lProcess2"/>
    <dgm:cxn modelId="{23427356-8508-124C-84B9-5B81228571BE}" srcId="{3D85F59C-ABF0-DD45-9DC6-7A7EF97B63D4}" destId="{FDDB4D5E-ADE6-1049-B42D-096EBFDC9BF9}" srcOrd="3" destOrd="0" parTransId="{17338DD4-E3FE-494C-B839-64E89F995D33}" sibTransId="{AD33225D-DE8B-394C-9EF8-E26716EEF847}"/>
    <dgm:cxn modelId="{CDDA8E57-64AA-DA47-8418-CA0669994CDB}" type="presOf" srcId="{66EACAD5-8F07-D743-BD7D-ADD0E8C834FA}" destId="{D68CC343-F7F3-444C-AD71-163C41654FF5}" srcOrd="1" destOrd="0" presId="urn:microsoft.com/office/officeart/2005/8/layout/lProcess2"/>
    <dgm:cxn modelId="{3C6C955A-8974-0341-BA20-9BBBA1716F82}" type="presOf" srcId="{523CBFD1-E0B9-D74E-9B2E-CE13BD513544}" destId="{6BD3AEB6-FD37-A745-9262-DEB6B8988E3D}" srcOrd="0" destOrd="0" presId="urn:microsoft.com/office/officeart/2005/8/layout/lProcess2"/>
    <dgm:cxn modelId="{C91D9C5F-F2B2-3642-8E48-14CA0DA4D50F}" srcId="{3D85F59C-ABF0-DD45-9DC6-7A7EF97B63D4}" destId="{69AC4029-48F6-6F49-AF4D-B84B5BEB151E}" srcOrd="4" destOrd="0" parTransId="{E413B2AA-CBF2-6F42-ACA1-C889DFFEA33B}" sibTransId="{53592622-160D-B240-90D0-6E4AC815A140}"/>
    <dgm:cxn modelId="{62A6BA68-DA95-CE49-982F-14EC2FDC82BF}" srcId="{66EACAD5-8F07-D743-BD7D-ADD0E8C834FA}" destId="{523CBFD1-E0B9-D74E-9B2E-CE13BD513544}" srcOrd="1" destOrd="0" parTransId="{7FF4E456-9320-664A-AC0B-6F5911A4DF3F}" sibTransId="{286B0320-8B21-154B-ACF7-BE438BED148E}"/>
    <dgm:cxn modelId="{FD193085-712D-344F-9423-6C47A0C06E8D}" srcId="{3D85F59C-ABF0-DD45-9DC6-7A7EF97B63D4}" destId="{14A50213-54F8-1247-B52D-A197BCADBC2B}" srcOrd="2" destOrd="0" parTransId="{047F2E20-3ED7-874C-A676-58C78E046530}" sibTransId="{8732ED2B-9954-004B-9378-C49DBC513870}"/>
    <dgm:cxn modelId="{7C8DDFA8-1A35-924C-9E83-5C9AC8BC2D42}" srcId="{66EACAD5-8F07-D743-BD7D-ADD0E8C834FA}" destId="{4C788375-B09E-7C40-B89E-79E8B10F8D59}" srcOrd="2" destOrd="0" parTransId="{B4EF3654-C18A-2043-B8FD-9FF3D49A74A5}" sibTransId="{3FFC3DEB-A22C-254F-911F-CFABBC94380C}"/>
    <dgm:cxn modelId="{734BC2AA-B520-4943-B366-CE8ECEBEA335}" type="presOf" srcId="{92FE8D71-B7D0-F24A-901D-69BBA5B695AE}" destId="{B0658830-8DC6-4E43-83D4-2AD2BEE8CAE8}" srcOrd="0" destOrd="0" presId="urn:microsoft.com/office/officeart/2005/8/layout/lProcess2"/>
    <dgm:cxn modelId="{5226F9AC-4EB2-B44E-A402-E2182EBF4D5A}" type="presOf" srcId="{14A50213-54F8-1247-B52D-A197BCADBC2B}" destId="{F56DB71F-E4FB-864B-A6B3-CB27A26E9AFC}" srcOrd="0" destOrd="0" presId="urn:microsoft.com/office/officeart/2005/8/layout/lProcess2"/>
    <dgm:cxn modelId="{C2E850AF-1AA5-AE4A-85BF-583CBFABACDE}" srcId="{3D85F59C-ABF0-DD45-9DC6-7A7EF97B63D4}" destId="{9E67A8B5-5149-E148-876F-56A34638B78C}" srcOrd="1" destOrd="0" parTransId="{7B9997F3-56F1-384F-AC08-76ED450A9419}" sibTransId="{445043A3-E899-2043-AE21-658F61164A41}"/>
    <dgm:cxn modelId="{DC1244B7-2A0E-B848-83BA-C672F4859CD5}" srcId="{66EACAD5-8F07-D743-BD7D-ADD0E8C834FA}" destId="{E2F48597-D3B1-6145-BDFD-CBCDFD162DDB}" srcOrd="4" destOrd="0" parTransId="{06627975-6A63-0B4E-A84B-29972BE0E7E7}" sibTransId="{C1EC4D3C-6193-2D4A-9883-7AE4C78A1531}"/>
    <dgm:cxn modelId="{2358E4C1-337A-9E46-B496-957A35D8D444}" type="presOf" srcId="{3D85F59C-ABF0-DD45-9DC6-7A7EF97B63D4}" destId="{1AACC0B8-32ED-9444-8F77-F46B8C831981}" srcOrd="1" destOrd="0" presId="urn:microsoft.com/office/officeart/2005/8/layout/lProcess2"/>
    <dgm:cxn modelId="{E97511E7-52DF-7A4E-ACA6-7479EF24E342}" srcId="{3D85F59C-ABF0-DD45-9DC6-7A7EF97B63D4}" destId="{92FE8D71-B7D0-F24A-901D-69BBA5B695AE}" srcOrd="0" destOrd="0" parTransId="{B96F16D6-DD97-6148-A744-4FF3DA003513}" sibTransId="{399C574F-3B26-3844-9A16-157877689632}"/>
    <dgm:cxn modelId="{31D3EFEA-B967-4545-8F3F-221CB0948EC8}" type="presOf" srcId="{519752F2-713C-114E-86BF-5D0FEFBB8EE1}" destId="{8CFF06FA-55A7-7743-BAA0-062354F63848}" srcOrd="0" destOrd="0" presId="urn:microsoft.com/office/officeart/2005/8/layout/lProcess2"/>
    <dgm:cxn modelId="{EACF02E5-A99A-6D49-B946-6143ADC1C8C6}" type="presParOf" srcId="{9C16991E-D40B-BC43-A3B4-42D750AB7F5B}" destId="{6304C249-AD1E-2845-9EB3-F9E18D331E8D}" srcOrd="0" destOrd="0" presId="urn:microsoft.com/office/officeart/2005/8/layout/lProcess2"/>
    <dgm:cxn modelId="{F29751C6-82A4-3748-A8D9-5944AE6486F5}" type="presParOf" srcId="{6304C249-AD1E-2845-9EB3-F9E18D331E8D}" destId="{11FFD5BC-1393-8A4C-B8AE-E61E93F06DF8}" srcOrd="0" destOrd="0" presId="urn:microsoft.com/office/officeart/2005/8/layout/lProcess2"/>
    <dgm:cxn modelId="{B3462510-0DA0-0B4E-9876-BE615DBB40E1}" type="presParOf" srcId="{6304C249-AD1E-2845-9EB3-F9E18D331E8D}" destId="{1AACC0B8-32ED-9444-8F77-F46B8C831981}" srcOrd="1" destOrd="0" presId="urn:microsoft.com/office/officeart/2005/8/layout/lProcess2"/>
    <dgm:cxn modelId="{92D5CC68-1707-7E46-B3D4-FB68EE76B3C9}" type="presParOf" srcId="{6304C249-AD1E-2845-9EB3-F9E18D331E8D}" destId="{B2B24530-99C8-9D4D-8408-55C8F13D20E7}" srcOrd="2" destOrd="0" presId="urn:microsoft.com/office/officeart/2005/8/layout/lProcess2"/>
    <dgm:cxn modelId="{EB1BB6DE-640F-5144-B7DD-29554A4A530D}" type="presParOf" srcId="{B2B24530-99C8-9D4D-8408-55C8F13D20E7}" destId="{878EF2DE-9C0A-324F-BA28-7FD0945A25CE}" srcOrd="0" destOrd="0" presId="urn:microsoft.com/office/officeart/2005/8/layout/lProcess2"/>
    <dgm:cxn modelId="{737E0AF6-F08B-994E-B6A6-B8B28573D0E0}" type="presParOf" srcId="{878EF2DE-9C0A-324F-BA28-7FD0945A25CE}" destId="{B0658830-8DC6-4E43-83D4-2AD2BEE8CAE8}" srcOrd="0" destOrd="0" presId="urn:microsoft.com/office/officeart/2005/8/layout/lProcess2"/>
    <dgm:cxn modelId="{A37C192F-6D8D-6940-8196-E53DAB189EBA}" type="presParOf" srcId="{878EF2DE-9C0A-324F-BA28-7FD0945A25CE}" destId="{43CDFE26-0020-ED45-8F48-18AC8CE796D0}" srcOrd="1" destOrd="0" presId="urn:microsoft.com/office/officeart/2005/8/layout/lProcess2"/>
    <dgm:cxn modelId="{16AB8989-D2B2-A342-B410-FE72688337B0}" type="presParOf" srcId="{878EF2DE-9C0A-324F-BA28-7FD0945A25CE}" destId="{6975A527-49F9-C147-B7C3-867B85134BCB}" srcOrd="2" destOrd="0" presId="urn:microsoft.com/office/officeart/2005/8/layout/lProcess2"/>
    <dgm:cxn modelId="{69661C15-7E10-BC48-B20D-7B0A68E55947}" type="presParOf" srcId="{878EF2DE-9C0A-324F-BA28-7FD0945A25CE}" destId="{879C1A92-C9B7-F649-A1C7-BB6AEBE4475A}" srcOrd="3" destOrd="0" presId="urn:microsoft.com/office/officeart/2005/8/layout/lProcess2"/>
    <dgm:cxn modelId="{BD8EEE3B-974E-294B-8D1E-6EB510849DEE}" type="presParOf" srcId="{878EF2DE-9C0A-324F-BA28-7FD0945A25CE}" destId="{F56DB71F-E4FB-864B-A6B3-CB27A26E9AFC}" srcOrd="4" destOrd="0" presId="urn:microsoft.com/office/officeart/2005/8/layout/lProcess2"/>
    <dgm:cxn modelId="{DE364D64-E5DF-2241-BC9F-9535D62A3E9F}" type="presParOf" srcId="{878EF2DE-9C0A-324F-BA28-7FD0945A25CE}" destId="{6537C29B-5D69-204E-ACEA-F397ECD0513B}" srcOrd="5" destOrd="0" presId="urn:microsoft.com/office/officeart/2005/8/layout/lProcess2"/>
    <dgm:cxn modelId="{57F442FE-EDB1-3C4D-AD60-36CBDEDB1780}" type="presParOf" srcId="{878EF2DE-9C0A-324F-BA28-7FD0945A25CE}" destId="{D5F5E02A-D570-D147-B36A-E095EF41A6DC}" srcOrd="6" destOrd="0" presId="urn:microsoft.com/office/officeart/2005/8/layout/lProcess2"/>
    <dgm:cxn modelId="{1FD79C51-F9A0-6A4F-A4FB-BEAC9D43B5F4}" type="presParOf" srcId="{878EF2DE-9C0A-324F-BA28-7FD0945A25CE}" destId="{4D0563D2-B130-EC46-86E5-710DE161D491}" srcOrd="7" destOrd="0" presId="urn:microsoft.com/office/officeart/2005/8/layout/lProcess2"/>
    <dgm:cxn modelId="{17F11825-5118-2240-AAE0-D07E28BE5AE9}" type="presParOf" srcId="{878EF2DE-9C0A-324F-BA28-7FD0945A25CE}" destId="{4BA15F5F-B5FC-BA44-ACFC-0331FEC7F412}" srcOrd="8" destOrd="0" presId="urn:microsoft.com/office/officeart/2005/8/layout/lProcess2"/>
    <dgm:cxn modelId="{3684B0CA-38F9-F14F-9936-A4CE2C598377}" type="presParOf" srcId="{9C16991E-D40B-BC43-A3B4-42D750AB7F5B}" destId="{8CFEF051-0BB1-0E49-8422-679EDB552DA3}" srcOrd="1" destOrd="0" presId="urn:microsoft.com/office/officeart/2005/8/layout/lProcess2"/>
    <dgm:cxn modelId="{E54865B3-86D6-664E-9269-2269E9B3E4E1}" type="presParOf" srcId="{9C16991E-D40B-BC43-A3B4-42D750AB7F5B}" destId="{3ACD4D74-3574-BA4A-AA90-428315B8A3EB}" srcOrd="2" destOrd="0" presId="urn:microsoft.com/office/officeart/2005/8/layout/lProcess2"/>
    <dgm:cxn modelId="{0ACA7F11-4059-5342-B7E3-9CCC28C83DDB}" type="presParOf" srcId="{3ACD4D74-3574-BA4A-AA90-428315B8A3EB}" destId="{9AED3BCA-1BDB-C84F-AA10-FBD808B51461}" srcOrd="0" destOrd="0" presId="urn:microsoft.com/office/officeart/2005/8/layout/lProcess2"/>
    <dgm:cxn modelId="{5FC44156-2305-C94E-9FB7-879E74EB430F}" type="presParOf" srcId="{3ACD4D74-3574-BA4A-AA90-428315B8A3EB}" destId="{D68CC343-F7F3-444C-AD71-163C41654FF5}" srcOrd="1" destOrd="0" presId="urn:microsoft.com/office/officeart/2005/8/layout/lProcess2"/>
    <dgm:cxn modelId="{EB4570F1-4CA0-E74C-997E-DC45AF836F7D}" type="presParOf" srcId="{3ACD4D74-3574-BA4A-AA90-428315B8A3EB}" destId="{B593B9A0-955E-B242-9B47-D02F395C99F8}" srcOrd="2" destOrd="0" presId="urn:microsoft.com/office/officeart/2005/8/layout/lProcess2"/>
    <dgm:cxn modelId="{A05DFBCE-7D22-9D45-8829-174EE088E489}" type="presParOf" srcId="{B593B9A0-955E-B242-9B47-D02F395C99F8}" destId="{96A758AD-3239-624D-A05F-DFECF3809349}" srcOrd="0" destOrd="0" presId="urn:microsoft.com/office/officeart/2005/8/layout/lProcess2"/>
    <dgm:cxn modelId="{D0DC529A-2BDC-294F-A405-1AAC921BF23E}" type="presParOf" srcId="{96A758AD-3239-624D-A05F-DFECF3809349}" destId="{35DC9219-1699-0A49-B85A-298F100CFCBA}" srcOrd="0" destOrd="0" presId="urn:microsoft.com/office/officeart/2005/8/layout/lProcess2"/>
    <dgm:cxn modelId="{C6B20B40-F92B-3241-A6D2-56A3FED86649}" type="presParOf" srcId="{96A758AD-3239-624D-A05F-DFECF3809349}" destId="{F739829E-93FE-7740-BA9C-ACA03994EC96}" srcOrd="1" destOrd="0" presId="urn:microsoft.com/office/officeart/2005/8/layout/lProcess2"/>
    <dgm:cxn modelId="{2391A9A1-B6C2-7A46-8965-63A101BB634F}" type="presParOf" srcId="{96A758AD-3239-624D-A05F-DFECF3809349}" destId="{6BD3AEB6-FD37-A745-9262-DEB6B8988E3D}" srcOrd="2" destOrd="0" presId="urn:microsoft.com/office/officeart/2005/8/layout/lProcess2"/>
    <dgm:cxn modelId="{EF9365C3-D061-0B4A-9A8A-429D2C034D2D}" type="presParOf" srcId="{96A758AD-3239-624D-A05F-DFECF3809349}" destId="{07BDF863-7F21-E342-BBB9-2ED7B2D78BAD}" srcOrd="3" destOrd="0" presId="urn:microsoft.com/office/officeart/2005/8/layout/lProcess2"/>
    <dgm:cxn modelId="{43531B51-0AF6-7F43-9932-2E1B8095968A}" type="presParOf" srcId="{96A758AD-3239-624D-A05F-DFECF3809349}" destId="{75B89040-258D-5344-8371-346953F227BD}" srcOrd="4" destOrd="0" presId="urn:microsoft.com/office/officeart/2005/8/layout/lProcess2"/>
    <dgm:cxn modelId="{54DA0331-2643-AA45-B845-8A073280F2F7}" type="presParOf" srcId="{96A758AD-3239-624D-A05F-DFECF3809349}" destId="{01B6B4E8-E11F-AD4C-99FB-CE56DCE34DD1}" srcOrd="5" destOrd="0" presId="urn:microsoft.com/office/officeart/2005/8/layout/lProcess2"/>
    <dgm:cxn modelId="{1044AEC4-B9B1-434B-AA5F-3F4AE253DD9F}" type="presParOf" srcId="{96A758AD-3239-624D-A05F-DFECF3809349}" destId="{8CFF06FA-55A7-7743-BAA0-062354F63848}" srcOrd="6" destOrd="0" presId="urn:microsoft.com/office/officeart/2005/8/layout/lProcess2"/>
    <dgm:cxn modelId="{7FC7416C-14A0-C349-B60D-56879E7BBAFE}" type="presParOf" srcId="{96A758AD-3239-624D-A05F-DFECF3809349}" destId="{7474583B-A7A4-3F4F-9376-B037D298A4C6}" srcOrd="7" destOrd="0" presId="urn:microsoft.com/office/officeart/2005/8/layout/lProcess2"/>
    <dgm:cxn modelId="{C1B95D1A-05D3-D144-BA9F-0C6B2524DEB7}" type="presParOf" srcId="{96A758AD-3239-624D-A05F-DFECF3809349}" destId="{B540EDD1-F9D4-2846-AC11-39231C7BE414}" srcOrd="8"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7ED9B55-5696-DB4D-AF3C-2EBEEDF1D4E6}"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GB"/>
        </a:p>
      </dgm:t>
    </dgm:pt>
    <dgm:pt modelId="{439FC2C0-851A-514F-A308-5FE557FE35B6}">
      <dgm:prSet custT="1"/>
      <dgm:spPr/>
      <dgm:t>
        <a:bodyPr/>
        <a:lstStyle/>
        <a:p>
          <a:r>
            <a:rPr lang="en-US" sz="1400"/>
            <a:t>When the product requirements are vague</a:t>
          </a:r>
          <a:endParaRPr lang="en-IN" sz="1400"/>
        </a:p>
      </dgm:t>
    </dgm:pt>
    <dgm:pt modelId="{B7916A5C-A052-8A45-B897-65E456AFD7D7}" type="parTrans" cxnId="{402EFE31-D4D0-CB44-9F39-2F4B9BB795E7}">
      <dgm:prSet/>
      <dgm:spPr/>
      <dgm:t>
        <a:bodyPr/>
        <a:lstStyle/>
        <a:p>
          <a:endParaRPr lang="en-GB" sz="1400"/>
        </a:p>
      </dgm:t>
    </dgm:pt>
    <dgm:pt modelId="{0542B321-E2E2-A544-8C0F-FB6705A9E510}" type="sibTrans" cxnId="{402EFE31-D4D0-CB44-9F39-2F4B9BB795E7}">
      <dgm:prSet/>
      <dgm:spPr/>
      <dgm:t>
        <a:bodyPr/>
        <a:lstStyle/>
        <a:p>
          <a:endParaRPr lang="en-GB" sz="1400"/>
        </a:p>
      </dgm:t>
    </dgm:pt>
    <dgm:pt modelId="{E1A95F8F-13F3-CD42-B622-190861F3B843}">
      <dgm:prSet custT="1"/>
      <dgm:spPr/>
      <dgm:t>
        <a:bodyPr/>
        <a:lstStyle/>
        <a:p>
          <a:r>
            <a:rPr lang="en-US" sz="1400" dirty="0"/>
            <a:t>When the user requirements are not clear for the dominant user demographics</a:t>
          </a:r>
          <a:endParaRPr lang="en-IN" sz="1400" dirty="0"/>
        </a:p>
      </dgm:t>
    </dgm:pt>
    <dgm:pt modelId="{74C97E25-AF80-7545-8012-5DAFB62C5C29}" type="parTrans" cxnId="{36253762-FB46-3943-BB55-66BAE856BBE3}">
      <dgm:prSet/>
      <dgm:spPr/>
      <dgm:t>
        <a:bodyPr/>
        <a:lstStyle/>
        <a:p>
          <a:endParaRPr lang="en-GB" sz="1400"/>
        </a:p>
      </dgm:t>
    </dgm:pt>
    <dgm:pt modelId="{6CB08B53-DC6E-B549-8517-464372A3175A}" type="sibTrans" cxnId="{36253762-FB46-3943-BB55-66BAE856BBE3}">
      <dgm:prSet/>
      <dgm:spPr/>
      <dgm:t>
        <a:bodyPr/>
        <a:lstStyle/>
        <a:p>
          <a:endParaRPr lang="en-GB" sz="1400"/>
        </a:p>
      </dgm:t>
    </dgm:pt>
    <dgm:pt modelId="{FFA2C684-DA2D-1645-B477-CDA77C4449F9}">
      <dgm:prSet custT="1"/>
      <dgm:spPr/>
      <dgm:t>
        <a:bodyPr/>
        <a:lstStyle/>
        <a:p>
          <a:r>
            <a:rPr lang="en-US" sz="1400" dirty="0"/>
            <a:t>When user flows are too complex</a:t>
          </a:r>
          <a:endParaRPr lang="en-IN" sz="1400" dirty="0"/>
        </a:p>
      </dgm:t>
    </dgm:pt>
    <dgm:pt modelId="{C2062709-44B9-4243-9D5F-3829788A7681}" type="parTrans" cxnId="{C271C8E8-5F11-4245-84D5-E5005D48E648}">
      <dgm:prSet/>
      <dgm:spPr/>
      <dgm:t>
        <a:bodyPr/>
        <a:lstStyle/>
        <a:p>
          <a:endParaRPr lang="en-GB" sz="1400"/>
        </a:p>
      </dgm:t>
    </dgm:pt>
    <dgm:pt modelId="{12829B1A-A1E9-8D44-AE30-0C318CDCF7B8}" type="sibTrans" cxnId="{C271C8E8-5F11-4245-84D5-E5005D48E648}">
      <dgm:prSet/>
      <dgm:spPr/>
      <dgm:t>
        <a:bodyPr/>
        <a:lstStyle/>
        <a:p>
          <a:endParaRPr lang="en-GB" sz="1400"/>
        </a:p>
      </dgm:t>
    </dgm:pt>
    <dgm:pt modelId="{9AB784F8-E08C-134B-A622-52A556FC8359}">
      <dgm:prSet custT="1"/>
      <dgm:spPr/>
      <dgm:t>
        <a:bodyPr/>
        <a:lstStyle/>
        <a:p>
          <a:r>
            <a:rPr lang="en-US" sz="1400" dirty="0"/>
            <a:t>When user are </a:t>
          </a:r>
          <a:r>
            <a:rPr lang="en-IN" sz="1400" b="0" i="0" dirty="0"/>
            <a:t>available for the inputs, feedback, and sign offs</a:t>
          </a:r>
          <a:endParaRPr lang="en-IN" sz="1400" dirty="0"/>
        </a:p>
      </dgm:t>
    </dgm:pt>
    <dgm:pt modelId="{94500C5B-11C0-C547-B99D-403CCF159D1C}" type="parTrans" cxnId="{9F3B3F50-CC75-554A-A878-1D66570741D3}">
      <dgm:prSet/>
      <dgm:spPr/>
      <dgm:t>
        <a:bodyPr/>
        <a:lstStyle/>
        <a:p>
          <a:endParaRPr lang="en-GB" sz="1400"/>
        </a:p>
      </dgm:t>
    </dgm:pt>
    <dgm:pt modelId="{6D51C1DF-4CDA-4848-AEAA-6ED94C9B7760}" type="sibTrans" cxnId="{9F3B3F50-CC75-554A-A878-1D66570741D3}">
      <dgm:prSet/>
      <dgm:spPr/>
      <dgm:t>
        <a:bodyPr/>
        <a:lstStyle/>
        <a:p>
          <a:endParaRPr lang="en-GB" sz="1400"/>
        </a:p>
      </dgm:t>
    </dgm:pt>
    <dgm:pt modelId="{64F2D705-B373-A747-921F-E94E92971CA4}" type="pres">
      <dgm:prSet presAssocID="{17ED9B55-5696-DB4D-AF3C-2EBEEDF1D4E6}" presName="Name0" presStyleCnt="0">
        <dgm:presLayoutVars>
          <dgm:dir/>
          <dgm:animLvl val="lvl"/>
          <dgm:resizeHandles val="exact"/>
        </dgm:presLayoutVars>
      </dgm:prSet>
      <dgm:spPr/>
    </dgm:pt>
    <dgm:pt modelId="{BBA5B97A-2DEC-6B4D-9199-7B4B33079BCE}" type="pres">
      <dgm:prSet presAssocID="{439FC2C0-851A-514F-A308-5FE557FE35B6}" presName="linNode" presStyleCnt="0"/>
      <dgm:spPr/>
    </dgm:pt>
    <dgm:pt modelId="{EF81FC33-7011-A940-BDDB-42602F501059}" type="pres">
      <dgm:prSet presAssocID="{439FC2C0-851A-514F-A308-5FE557FE35B6}" presName="parentText" presStyleLbl="node1" presStyleIdx="0" presStyleCnt="4" custScaleX="265095">
        <dgm:presLayoutVars>
          <dgm:chMax val="1"/>
          <dgm:bulletEnabled val="1"/>
        </dgm:presLayoutVars>
      </dgm:prSet>
      <dgm:spPr/>
    </dgm:pt>
    <dgm:pt modelId="{82CE81CB-ECA9-EF47-B72A-9476374E5BEC}" type="pres">
      <dgm:prSet presAssocID="{0542B321-E2E2-A544-8C0F-FB6705A9E510}" presName="sp" presStyleCnt="0"/>
      <dgm:spPr/>
    </dgm:pt>
    <dgm:pt modelId="{94939961-1EA2-8547-B05A-15B80BB8358E}" type="pres">
      <dgm:prSet presAssocID="{E1A95F8F-13F3-CD42-B622-190861F3B843}" presName="linNode" presStyleCnt="0"/>
      <dgm:spPr/>
    </dgm:pt>
    <dgm:pt modelId="{E95AA990-10CF-9A4E-A172-5C0D0520F68F}" type="pres">
      <dgm:prSet presAssocID="{E1A95F8F-13F3-CD42-B622-190861F3B843}" presName="parentText" presStyleLbl="node1" presStyleIdx="1" presStyleCnt="4" custScaleX="269153">
        <dgm:presLayoutVars>
          <dgm:chMax val="1"/>
          <dgm:bulletEnabled val="1"/>
        </dgm:presLayoutVars>
      </dgm:prSet>
      <dgm:spPr/>
    </dgm:pt>
    <dgm:pt modelId="{2B72688B-B6B2-8B40-8F54-661BE67B52C2}" type="pres">
      <dgm:prSet presAssocID="{6CB08B53-DC6E-B549-8517-464372A3175A}" presName="sp" presStyleCnt="0"/>
      <dgm:spPr/>
    </dgm:pt>
    <dgm:pt modelId="{9D3376E7-5BAE-A846-AB52-57DAC80A4565}" type="pres">
      <dgm:prSet presAssocID="{FFA2C684-DA2D-1645-B477-CDA77C4449F9}" presName="linNode" presStyleCnt="0"/>
      <dgm:spPr/>
    </dgm:pt>
    <dgm:pt modelId="{9E4C7B4C-4E5F-4445-977F-C5E7BBA0FEEC}" type="pres">
      <dgm:prSet presAssocID="{FFA2C684-DA2D-1645-B477-CDA77C4449F9}" presName="parentText" presStyleLbl="node1" presStyleIdx="2" presStyleCnt="4" custScaleX="270505">
        <dgm:presLayoutVars>
          <dgm:chMax val="1"/>
          <dgm:bulletEnabled val="1"/>
        </dgm:presLayoutVars>
      </dgm:prSet>
      <dgm:spPr/>
    </dgm:pt>
    <dgm:pt modelId="{1801D093-A126-D447-A2A5-CB9BA7F478CE}" type="pres">
      <dgm:prSet presAssocID="{12829B1A-A1E9-8D44-AE30-0C318CDCF7B8}" presName="sp" presStyleCnt="0"/>
      <dgm:spPr/>
    </dgm:pt>
    <dgm:pt modelId="{348DD0DC-7425-614E-8F4C-B96347DA171B}" type="pres">
      <dgm:prSet presAssocID="{9AB784F8-E08C-134B-A622-52A556FC8359}" presName="linNode" presStyleCnt="0"/>
      <dgm:spPr/>
    </dgm:pt>
    <dgm:pt modelId="{DB56EE01-CF17-784B-A0AD-031B53CB2450}" type="pres">
      <dgm:prSet presAssocID="{9AB784F8-E08C-134B-A622-52A556FC8359}" presName="parentText" presStyleLbl="node1" presStyleIdx="3" presStyleCnt="4" custScaleX="273210">
        <dgm:presLayoutVars>
          <dgm:chMax val="1"/>
          <dgm:bulletEnabled val="1"/>
        </dgm:presLayoutVars>
      </dgm:prSet>
      <dgm:spPr/>
    </dgm:pt>
  </dgm:ptLst>
  <dgm:cxnLst>
    <dgm:cxn modelId="{F1D8210B-04AE-5942-BF06-CA40E7C54367}" type="presOf" srcId="{E1A95F8F-13F3-CD42-B622-190861F3B843}" destId="{E95AA990-10CF-9A4E-A172-5C0D0520F68F}" srcOrd="0" destOrd="0" presId="urn:microsoft.com/office/officeart/2005/8/layout/vList5"/>
    <dgm:cxn modelId="{780C2C12-5CFA-EB4B-9ED2-1CEB7FC2C6F3}" type="presOf" srcId="{17ED9B55-5696-DB4D-AF3C-2EBEEDF1D4E6}" destId="{64F2D705-B373-A747-921F-E94E92971CA4}" srcOrd="0" destOrd="0" presId="urn:microsoft.com/office/officeart/2005/8/layout/vList5"/>
    <dgm:cxn modelId="{402EFE31-D4D0-CB44-9F39-2F4B9BB795E7}" srcId="{17ED9B55-5696-DB4D-AF3C-2EBEEDF1D4E6}" destId="{439FC2C0-851A-514F-A308-5FE557FE35B6}" srcOrd="0" destOrd="0" parTransId="{B7916A5C-A052-8A45-B897-65E456AFD7D7}" sibTransId="{0542B321-E2E2-A544-8C0F-FB6705A9E510}"/>
    <dgm:cxn modelId="{9F3B3F50-CC75-554A-A878-1D66570741D3}" srcId="{17ED9B55-5696-DB4D-AF3C-2EBEEDF1D4E6}" destId="{9AB784F8-E08C-134B-A622-52A556FC8359}" srcOrd="3" destOrd="0" parTransId="{94500C5B-11C0-C547-B99D-403CCF159D1C}" sibTransId="{6D51C1DF-4CDA-4848-AEAA-6ED94C9B7760}"/>
    <dgm:cxn modelId="{36253762-FB46-3943-BB55-66BAE856BBE3}" srcId="{17ED9B55-5696-DB4D-AF3C-2EBEEDF1D4E6}" destId="{E1A95F8F-13F3-CD42-B622-190861F3B843}" srcOrd="1" destOrd="0" parTransId="{74C97E25-AF80-7545-8012-5DAFB62C5C29}" sibTransId="{6CB08B53-DC6E-B549-8517-464372A3175A}"/>
    <dgm:cxn modelId="{4811CEAA-4E0C-A94B-902D-9C4E87CBA239}" type="presOf" srcId="{FFA2C684-DA2D-1645-B477-CDA77C4449F9}" destId="{9E4C7B4C-4E5F-4445-977F-C5E7BBA0FEEC}" srcOrd="0" destOrd="0" presId="urn:microsoft.com/office/officeart/2005/8/layout/vList5"/>
    <dgm:cxn modelId="{A25938AB-D090-7748-9AB5-0C9969593E44}" type="presOf" srcId="{439FC2C0-851A-514F-A308-5FE557FE35B6}" destId="{EF81FC33-7011-A940-BDDB-42602F501059}" srcOrd="0" destOrd="0" presId="urn:microsoft.com/office/officeart/2005/8/layout/vList5"/>
    <dgm:cxn modelId="{5CCB3AC6-AAF9-EE40-A01C-BBA27D87613E}" type="presOf" srcId="{9AB784F8-E08C-134B-A622-52A556FC8359}" destId="{DB56EE01-CF17-784B-A0AD-031B53CB2450}" srcOrd="0" destOrd="0" presId="urn:microsoft.com/office/officeart/2005/8/layout/vList5"/>
    <dgm:cxn modelId="{C271C8E8-5F11-4245-84D5-E5005D48E648}" srcId="{17ED9B55-5696-DB4D-AF3C-2EBEEDF1D4E6}" destId="{FFA2C684-DA2D-1645-B477-CDA77C4449F9}" srcOrd="2" destOrd="0" parTransId="{C2062709-44B9-4243-9D5F-3829788A7681}" sibTransId="{12829B1A-A1E9-8D44-AE30-0C318CDCF7B8}"/>
    <dgm:cxn modelId="{A7CD0225-91AD-CE45-BF7E-2DB871BF9ABD}" type="presParOf" srcId="{64F2D705-B373-A747-921F-E94E92971CA4}" destId="{BBA5B97A-2DEC-6B4D-9199-7B4B33079BCE}" srcOrd="0" destOrd="0" presId="urn:microsoft.com/office/officeart/2005/8/layout/vList5"/>
    <dgm:cxn modelId="{BA6A6675-FB27-F440-853B-68623949843B}" type="presParOf" srcId="{BBA5B97A-2DEC-6B4D-9199-7B4B33079BCE}" destId="{EF81FC33-7011-A940-BDDB-42602F501059}" srcOrd="0" destOrd="0" presId="urn:microsoft.com/office/officeart/2005/8/layout/vList5"/>
    <dgm:cxn modelId="{82C4DDFB-2CC6-364C-8CEC-C9E657B53E7E}" type="presParOf" srcId="{64F2D705-B373-A747-921F-E94E92971CA4}" destId="{82CE81CB-ECA9-EF47-B72A-9476374E5BEC}" srcOrd="1" destOrd="0" presId="urn:microsoft.com/office/officeart/2005/8/layout/vList5"/>
    <dgm:cxn modelId="{77618441-937F-384C-8390-0EE9BAD091A8}" type="presParOf" srcId="{64F2D705-B373-A747-921F-E94E92971CA4}" destId="{94939961-1EA2-8547-B05A-15B80BB8358E}" srcOrd="2" destOrd="0" presId="urn:microsoft.com/office/officeart/2005/8/layout/vList5"/>
    <dgm:cxn modelId="{FFA00C4A-25A5-4046-8E9A-0A33D19BF6FD}" type="presParOf" srcId="{94939961-1EA2-8547-B05A-15B80BB8358E}" destId="{E95AA990-10CF-9A4E-A172-5C0D0520F68F}" srcOrd="0" destOrd="0" presId="urn:microsoft.com/office/officeart/2005/8/layout/vList5"/>
    <dgm:cxn modelId="{6BB7C03A-6714-8940-9BF5-645AAF536C3D}" type="presParOf" srcId="{64F2D705-B373-A747-921F-E94E92971CA4}" destId="{2B72688B-B6B2-8B40-8F54-661BE67B52C2}" srcOrd="3" destOrd="0" presId="urn:microsoft.com/office/officeart/2005/8/layout/vList5"/>
    <dgm:cxn modelId="{63148C11-3A4C-BF46-A9F3-BDD15D7A85E1}" type="presParOf" srcId="{64F2D705-B373-A747-921F-E94E92971CA4}" destId="{9D3376E7-5BAE-A846-AB52-57DAC80A4565}" srcOrd="4" destOrd="0" presId="urn:microsoft.com/office/officeart/2005/8/layout/vList5"/>
    <dgm:cxn modelId="{419F369B-D418-7140-8D63-A9C7F2A43BD5}" type="presParOf" srcId="{9D3376E7-5BAE-A846-AB52-57DAC80A4565}" destId="{9E4C7B4C-4E5F-4445-977F-C5E7BBA0FEEC}" srcOrd="0" destOrd="0" presId="urn:microsoft.com/office/officeart/2005/8/layout/vList5"/>
    <dgm:cxn modelId="{D69A931B-B7D4-3E43-B222-B9B8C919724D}" type="presParOf" srcId="{64F2D705-B373-A747-921F-E94E92971CA4}" destId="{1801D093-A126-D447-A2A5-CB9BA7F478CE}" srcOrd="5" destOrd="0" presId="urn:microsoft.com/office/officeart/2005/8/layout/vList5"/>
    <dgm:cxn modelId="{52686D24-E7D6-E849-BC3B-4FE72F20AD34}" type="presParOf" srcId="{64F2D705-B373-A747-921F-E94E92971CA4}" destId="{348DD0DC-7425-614E-8F4C-B96347DA171B}" srcOrd="6" destOrd="0" presId="urn:microsoft.com/office/officeart/2005/8/layout/vList5"/>
    <dgm:cxn modelId="{0C19C1DB-44EB-274F-9D78-D14EE431EA17}" type="presParOf" srcId="{348DD0DC-7425-614E-8F4C-B96347DA171B}" destId="{DB56EE01-CF17-784B-A0AD-031B53CB2450}"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E32F91-DBD0-AB44-A121-C53118E0AF94}">
      <dsp:nvSpPr>
        <dsp:cNvPr id="0" name=""/>
        <dsp:cNvSpPr/>
      </dsp:nvSpPr>
      <dsp:spPr>
        <a:xfrm rot="5400000">
          <a:off x="284761" y="1853762"/>
          <a:ext cx="844683" cy="1405534"/>
        </a:xfrm>
        <a:prstGeom prst="corner">
          <a:avLst>
            <a:gd name="adj1" fmla="val 16120"/>
            <a:gd name="adj2" fmla="val 161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2C12C7-F241-DC4B-8655-91193DAAEC79}">
      <dsp:nvSpPr>
        <dsp:cNvPr id="0" name=""/>
        <dsp:cNvSpPr/>
      </dsp:nvSpPr>
      <dsp:spPr>
        <a:xfrm>
          <a:off x="143762" y="2273714"/>
          <a:ext cx="1268924" cy="1112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B.Tech in Computer Science</a:t>
          </a:r>
          <a:endParaRPr lang="en-IN" sz="1400" kern="1200"/>
        </a:p>
      </dsp:txBody>
      <dsp:txXfrm>
        <a:off x="143762" y="2273714"/>
        <a:ext cx="1268924" cy="1112286"/>
      </dsp:txXfrm>
    </dsp:sp>
    <dsp:sp modelId="{F6207D9F-9CB3-CF48-9552-2C0BE9068499}">
      <dsp:nvSpPr>
        <dsp:cNvPr id="0" name=""/>
        <dsp:cNvSpPr/>
      </dsp:nvSpPr>
      <dsp:spPr>
        <a:xfrm>
          <a:off x="1173267" y="1750285"/>
          <a:ext cx="239419" cy="239419"/>
        </a:xfrm>
        <a:prstGeom prst="triangle">
          <a:avLst>
            <a:gd name="adj" fmla="val 100000"/>
          </a:avLst>
        </a:prstGeom>
        <a:solidFill>
          <a:schemeClr val="accent2">
            <a:hueOff val="845427"/>
            <a:satOff val="-5283"/>
            <a:lumOff val="-3000"/>
            <a:alphaOff val="0"/>
          </a:schemeClr>
        </a:solidFill>
        <a:ln w="12700" cap="flat" cmpd="sng" algn="ctr">
          <a:solidFill>
            <a:schemeClr val="accent2">
              <a:hueOff val="845427"/>
              <a:satOff val="-5283"/>
              <a:lumOff val="-300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C52391-5D2C-2E4D-9A8A-64E370CB16BD}">
      <dsp:nvSpPr>
        <dsp:cNvPr id="0" name=""/>
        <dsp:cNvSpPr/>
      </dsp:nvSpPr>
      <dsp:spPr>
        <a:xfrm rot="5400000">
          <a:off x="1838172" y="1469369"/>
          <a:ext cx="844683" cy="1405534"/>
        </a:xfrm>
        <a:prstGeom prst="corner">
          <a:avLst>
            <a:gd name="adj1" fmla="val 16120"/>
            <a:gd name="adj2" fmla="val 16110"/>
          </a:avLst>
        </a:prstGeom>
        <a:solidFill>
          <a:schemeClr val="accent2">
            <a:hueOff val="1690854"/>
            <a:satOff val="-10567"/>
            <a:lumOff val="-6000"/>
            <a:alphaOff val="0"/>
          </a:schemeClr>
        </a:solidFill>
        <a:ln w="12700" cap="flat" cmpd="sng" algn="ctr">
          <a:solidFill>
            <a:schemeClr val="accent2">
              <a:hueOff val="1690854"/>
              <a:satOff val="-10567"/>
              <a:lumOff val="-600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1DAD26-EEAA-4B41-AEDA-372CDB17C3E8}">
      <dsp:nvSpPr>
        <dsp:cNvPr id="0" name=""/>
        <dsp:cNvSpPr/>
      </dsp:nvSpPr>
      <dsp:spPr>
        <a:xfrm>
          <a:off x="1697173" y="1889321"/>
          <a:ext cx="1268924" cy="1112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Application Developer, IBM</a:t>
          </a:r>
          <a:endParaRPr lang="en-IN" sz="1400" kern="1200" dirty="0"/>
        </a:p>
      </dsp:txBody>
      <dsp:txXfrm>
        <a:off x="1697173" y="1889321"/>
        <a:ext cx="1268924" cy="1112286"/>
      </dsp:txXfrm>
    </dsp:sp>
    <dsp:sp modelId="{1162E7B6-6C41-9A4C-8F4B-9C72074F1B16}">
      <dsp:nvSpPr>
        <dsp:cNvPr id="0" name=""/>
        <dsp:cNvSpPr/>
      </dsp:nvSpPr>
      <dsp:spPr>
        <a:xfrm>
          <a:off x="2726678" y="1365892"/>
          <a:ext cx="239419" cy="239419"/>
        </a:xfrm>
        <a:prstGeom prst="triangle">
          <a:avLst>
            <a:gd name="adj" fmla="val 100000"/>
          </a:avLst>
        </a:prstGeom>
        <a:solidFill>
          <a:schemeClr val="accent2">
            <a:hueOff val="2536282"/>
            <a:satOff val="-15850"/>
            <a:lumOff val="-9000"/>
            <a:alphaOff val="0"/>
          </a:schemeClr>
        </a:solidFill>
        <a:ln w="12700" cap="flat" cmpd="sng" algn="ctr">
          <a:solidFill>
            <a:schemeClr val="accent2">
              <a:hueOff val="2536282"/>
              <a:satOff val="-15850"/>
              <a:lumOff val="-900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72B9D9-271F-D340-B723-5FE2B51E4942}">
      <dsp:nvSpPr>
        <dsp:cNvPr id="0" name=""/>
        <dsp:cNvSpPr/>
      </dsp:nvSpPr>
      <dsp:spPr>
        <a:xfrm rot="5400000">
          <a:off x="3391583" y="1084976"/>
          <a:ext cx="844683" cy="1405534"/>
        </a:xfrm>
        <a:prstGeom prst="corner">
          <a:avLst>
            <a:gd name="adj1" fmla="val 16120"/>
            <a:gd name="adj2" fmla="val 16110"/>
          </a:avLst>
        </a:prstGeom>
        <a:solidFill>
          <a:schemeClr val="accent2">
            <a:hueOff val="3381709"/>
            <a:satOff val="-21133"/>
            <a:lumOff val="-12000"/>
            <a:alphaOff val="0"/>
          </a:schemeClr>
        </a:solidFill>
        <a:ln w="12700" cap="flat" cmpd="sng" algn="ctr">
          <a:solidFill>
            <a:schemeClr val="accent2">
              <a:hueOff val="3381709"/>
              <a:satOff val="-21133"/>
              <a:lumOff val="-1200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F87468-532C-4D42-983A-BE3D380441C6}">
      <dsp:nvSpPr>
        <dsp:cNvPr id="0" name=""/>
        <dsp:cNvSpPr/>
      </dsp:nvSpPr>
      <dsp:spPr>
        <a:xfrm>
          <a:off x="3250585" y="1504928"/>
          <a:ext cx="1268924" cy="1112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MBA, IIM Ranchi</a:t>
          </a:r>
          <a:endParaRPr lang="en-IN" sz="1400" kern="1200" dirty="0"/>
        </a:p>
      </dsp:txBody>
      <dsp:txXfrm>
        <a:off x="3250585" y="1504928"/>
        <a:ext cx="1268924" cy="1112286"/>
      </dsp:txXfrm>
    </dsp:sp>
    <dsp:sp modelId="{FF71DA25-969D-0F4B-8843-BDA61D19E3D6}">
      <dsp:nvSpPr>
        <dsp:cNvPr id="0" name=""/>
        <dsp:cNvSpPr/>
      </dsp:nvSpPr>
      <dsp:spPr>
        <a:xfrm>
          <a:off x="4280089" y="981499"/>
          <a:ext cx="239419" cy="239419"/>
        </a:xfrm>
        <a:prstGeom prst="triangle">
          <a:avLst>
            <a:gd name="adj" fmla="val 100000"/>
          </a:avLst>
        </a:prstGeom>
        <a:solidFill>
          <a:schemeClr val="accent2">
            <a:hueOff val="4227136"/>
            <a:satOff val="-26416"/>
            <a:lumOff val="-15000"/>
            <a:alphaOff val="0"/>
          </a:schemeClr>
        </a:solidFill>
        <a:ln w="12700" cap="flat" cmpd="sng" algn="ctr">
          <a:solidFill>
            <a:schemeClr val="accent2">
              <a:hueOff val="4227136"/>
              <a:satOff val="-26416"/>
              <a:lumOff val="-1500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E1F913-FA07-BA49-96F3-041B2AE2EE1A}">
      <dsp:nvSpPr>
        <dsp:cNvPr id="0" name=""/>
        <dsp:cNvSpPr/>
      </dsp:nvSpPr>
      <dsp:spPr>
        <a:xfrm rot="5400000">
          <a:off x="4944995" y="700582"/>
          <a:ext cx="844683" cy="1405534"/>
        </a:xfrm>
        <a:prstGeom prst="corner">
          <a:avLst>
            <a:gd name="adj1" fmla="val 16120"/>
            <a:gd name="adj2" fmla="val 16110"/>
          </a:avLst>
        </a:prstGeom>
        <a:solidFill>
          <a:schemeClr val="accent2">
            <a:hueOff val="5072563"/>
            <a:satOff val="-31700"/>
            <a:lumOff val="-17999"/>
            <a:alphaOff val="0"/>
          </a:schemeClr>
        </a:solidFill>
        <a:ln w="12700" cap="flat" cmpd="sng" algn="ctr">
          <a:solidFill>
            <a:schemeClr val="accent2">
              <a:hueOff val="5072563"/>
              <a:satOff val="-31700"/>
              <a:lumOff val="-1799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BDB802-551E-5744-A57F-18A5DF2D057F}">
      <dsp:nvSpPr>
        <dsp:cNvPr id="0" name=""/>
        <dsp:cNvSpPr/>
      </dsp:nvSpPr>
      <dsp:spPr>
        <a:xfrm>
          <a:off x="4803996" y="1120534"/>
          <a:ext cx="1268924" cy="1112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Consultant, KPMG</a:t>
          </a:r>
          <a:endParaRPr lang="en-IN" sz="1400" kern="1200" dirty="0"/>
        </a:p>
      </dsp:txBody>
      <dsp:txXfrm>
        <a:off x="4803996" y="1120534"/>
        <a:ext cx="1268924" cy="1112286"/>
      </dsp:txXfrm>
    </dsp:sp>
    <dsp:sp modelId="{0410B1B9-00CF-1945-8A7E-4D86F3DA4042}">
      <dsp:nvSpPr>
        <dsp:cNvPr id="0" name=""/>
        <dsp:cNvSpPr/>
      </dsp:nvSpPr>
      <dsp:spPr>
        <a:xfrm>
          <a:off x="5833501" y="597105"/>
          <a:ext cx="239419" cy="239419"/>
        </a:xfrm>
        <a:prstGeom prst="triangle">
          <a:avLst>
            <a:gd name="adj" fmla="val 100000"/>
          </a:avLst>
        </a:prstGeom>
        <a:solidFill>
          <a:schemeClr val="accent2">
            <a:hueOff val="5917990"/>
            <a:satOff val="-36983"/>
            <a:lumOff val="-20999"/>
            <a:alphaOff val="0"/>
          </a:schemeClr>
        </a:solidFill>
        <a:ln w="12700" cap="flat" cmpd="sng" algn="ctr">
          <a:solidFill>
            <a:schemeClr val="accent2">
              <a:hueOff val="5917990"/>
              <a:satOff val="-36983"/>
              <a:lumOff val="-2099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7628BB-AF2C-294A-A47F-95CB78680042}">
      <dsp:nvSpPr>
        <dsp:cNvPr id="0" name=""/>
        <dsp:cNvSpPr/>
      </dsp:nvSpPr>
      <dsp:spPr>
        <a:xfrm rot="5400000">
          <a:off x="6498406" y="316189"/>
          <a:ext cx="844683" cy="1405534"/>
        </a:xfrm>
        <a:prstGeom prst="corner">
          <a:avLst>
            <a:gd name="adj1" fmla="val 16120"/>
            <a:gd name="adj2" fmla="val 16110"/>
          </a:avLst>
        </a:prstGeom>
        <a:solidFill>
          <a:schemeClr val="accent2">
            <a:hueOff val="6763418"/>
            <a:satOff val="-42266"/>
            <a:lumOff val="-23999"/>
            <a:alphaOff val="0"/>
          </a:schemeClr>
        </a:solidFill>
        <a:ln w="12700" cap="flat" cmpd="sng" algn="ctr">
          <a:solidFill>
            <a:schemeClr val="accent2">
              <a:hueOff val="6763418"/>
              <a:satOff val="-42266"/>
              <a:lumOff val="-2399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5053B9-F993-F34A-A0FF-48B39F89C83D}">
      <dsp:nvSpPr>
        <dsp:cNvPr id="0" name=""/>
        <dsp:cNvSpPr/>
      </dsp:nvSpPr>
      <dsp:spPr>
        <a:xfrm>
          <a:off x="6357407" y="736141"/>
          <a:ext cx="1268924" cy="1112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Assistant Product Manager, Flipkart</a:t>
          </a:r>
          <a:endParaRPr lang="en-IN" sz="1400" kern="1200" dirty="0"/>
        </a:p>
      </dsp:txBody>
      <dsp:txXfrm>
        <a:off x="6357407" y="736141"/>
        <a:ext cx="1268924" cy="1112286"/>
      </dsp:txXfrm>
    </dsp:sp>
    <dsp:sp modelId="{3E731265-9D46-3942-8CD7-353807F9B413}">
      <dsp:nvSpPr>
        <dsp:cNvPr id="0" name=""/>
        <dsp:cNvSpPr/>
      </dsp:nvSpPr>
      <dsp:spPr>
        <a:xfrm>
          <a:off x="7386912" y="212712"/>
          <a:ext cx="239419" cy="239419"/>
        </a:xfrm>
        <a:prstGeom prst="triangle">
          <a:avLst>
            <a:gd name="adj" fmla="val 100000"/>
          </a:avLst>
        </a:prstGeom>
        <a:solidFill>
          <a:schemeClr val="accent2">
            <a:hueOff val="7608844"/>
            <a:satOff val="-47550"/>
            <a:lumOff val="-26999"/>
            <a:alphaOff val="0"/>
          </a:schemeClr>
        </a:solidFill>
        <a:ln w="12700" cap="flat" cmpd="sng" algn="ctr">
          <a:solidFill>
            <a:schemeClr val="accent2">
              <a:hueOff val="7608844"/>
              <a:satOff val="-47550"/>
              <a:lumOff val="-2699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ED604A-377B-F04A-9342-4635F434B7C1}">
      <dsp:nvSpPr>
        <dsp:cNvPr id="0" name=""/>
        <dsp:cNvSpPr/>
      </dsp:nvSpPr>
      <dsp:spPr>
        <a:xfrm rot="5400000">
          <a:off x="8051817" y="-68203"/>
          <a:ext cx="844683" cy="1405534"/>
        </a:xfrm>
        <a:prstGeom prst="corner">
          <a:avLst>
            <a:gd name="adj1" fmla="val 16120"/>
            <a:gd name="adj2" fmla="val 16110"/>
          </a:avLst>
        </a:prstGeom>
        <a:solidFill>
          <a:schemeClr val="accent2">
            <a:hueOff val="8454272"/>
            <a:satOff val="-52833"/>
            <a:lumOff val="-29999"/>
            <a:alphaOff val="0"/>
          </a:schemeClr>
        </a:solidFill>
        <a:ln w="12700" cap="flat" cmpd="sng" algn="ctr">
          <a:solidFill>
            <a:schemeClr val="accent2">
              <a:hueOff val="8454272"/>
              <a:satOff val="-52833"/>
              <a:lumOff val="-2999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3392C6-64A6-1644-984E-1C40573A2A3D}">
      <dsp:nvSpPr>
        <dsp:cNvPr id="0" name=""/>
        <dsp:cNvSpPr/>
      </dsp:nvSpPr>
      <dsp:spPr>
        <a:xfrm>
          <a:off x="7910819" y="351748"/>
          <a:ext cx="1268924" cy="1112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Senior Product Manager,  Quinbay (Blibli.com)</a:t>
          </a:r>
          <a:endParaRPr lang="en-IN" sz="1400" kern="1200" dirty="0"/>
        </a:p>
      </dsp:txBody>
      <dsp:txXfrm>
        <a:off x="7910819" y="351748"/>
        <a:ext cx="1268924" cy="11122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057B37-2B12-344C-BC09-6932AFD12096}">
      <dsp:nvSpPr>
        <dsp:cNvPr id="0" name=""/>
        <dsp:cNvSpPr/>
      </dsp:nvSpPr>
      <dsp:spPr>
        <a:xfrm>
          <a:off x="6851" y="0"/>
          <a:ext cx="1264396" cy="356869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Product Strategy</a:t>
          </a:r>
          <a:endParaRPr lang="en-IN" sz="1300" kern="1200"/>
        </a:p>
      </dsp:txBody>
      <dsp:txXfrm>
        <a:off x="6851" y="0"/>
        <a:ext cx="1264396" cy="1070608"/>
      </dsp:txXfrm>
    </dsp:sp>
    <dsp:sp modelId="{83989601-1146-0544-9480-63C52E67B276}">
      <dsp:nvSpPr>
        <dsp:cNvPr id="0" name=""/>
        <dsp:cNvSpPr/>
      </dsp:nvSpPr>
      <dsp:spPr>
        <a:xfrm>
          <a:off x="133291" y="1071654"/>
          <a:ext cx="1011517" cy="107601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en-US" sz="1100" kern="1200"/>
            <a:t>Organizational success metrics</a:t>
          </a:r>
          <a:endParaRPr lang="en-IN" sz="1100" kern="1200"/>
        </a:p>
      </dsp:txBody>
      <dsp:txXfrm>
        <a:off x="162917" y="1101280"/>
        <a:ext cx="952265" cy="1016758"/>
      </dsp:txXfrm>
    </dsp:sp>
    <dsp:sp modelId="{9DC8CD30-1F65-D949-8217-E3B83CCE38EB}">
      <dsp:nvSpPr>
        <dsp:cNvPr id="0" name=""/>
        <dsp:cNvSpPr/>
      </dsp:nvSpPr>
      <dsp:spPr>
        <a:xfrm>
          <a:off x="133291" y="2313205"/>
          <a:ext cx="1011517" cy="107601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en-US" sz="1100" kern="1200"/>
            <a:t>Product vision</a:t>
          </a:r>
          <a:endParaRPr lang="en-IN" sz="1100" kern="1200"/>
        </a:p>
      </dsp:txBody>
      <dsp:txXfrm>
        <a:off x="162917" y="2342831"/>
        <a:ext cx="952265" cy="1016758"/>
      </dsp:txXfrm>
    </dsp:sp>
    <dsp:sp modelId="{78670612-2FAB-9042-A62C-E54A47B0FF63}">
      <dsp:nvSpPr>
        <dsp:cNvPr id="0" name=""/>
        <dsp:cNvSpPr/>
      </dsp:nvSpPr>
      <dsp:spPr>
        <a:xfrm>
          <a:off x="1366078" y="0"/>
          <a:ext cx="1264396" cy="356869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Discovery</a:t>
          </a:r>
          <a:endParaRPr lang="en-IN" sz="1300" kern="1200"/>
        </a:p>
      </dsp:txBody>
      <dsp:txXfrm>
        <a:off x="1366078" y="0"/>
        <a:ext cx="1264396" cy="1070608"/>
      </dsp:txXfrm>
    </dsp:sp>
    <dsp:sp modelId="{D973C842-BE28-EB4C-A11C-5441BE7EF153}">
      <dsp:nvSpPr>
        <dsp:cNvPr id="0" name=""/>
        <dsp:cNvSpPr/>
      </dsp:nvSpPr>
      <dsp:spPr>
        <a:xfrm>
          <a:off x="1492518" y="1071654"/>
          <a:ext cx="1011517" cy="107601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en-US" sz="1100" kern="1200"/>
            <a:t>User problem identification</a:t>
          </a:r>
          <a:endParaRPr lang="en-IN" sz="1100" kern="1200"/>
        </a:p>
      </dsp:txBody>
      <dsp:txXfrm>
        <a:off x="1522144" y="1101280"/>
        <a:ext cx="952265" cy="1016758"/>
      </dsp:txXfrm>
    </dsp:sp>
    <dsp:sp modelId="{25672ACB-8A4F-4D46-BE30-F7D4997B6236}">
      <dsp:nvSpPr>
        <dsp:cNvPr id="0" name=""/>
        <dsp:cNvSpPr/>
      </dsp:nvSpPr>
      <dsp:spPr>
        <a:xfrm>
          <a:off x="1492518" y="2313205"/>
          <a:ext cx="1011517" cy="107601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en-US" sz="1100" kern="1200"/>
            <a:t>Alignment with Product vision</a:t>
          </a:r>
          <a:endParaRPr lang="en-IN" sz="1100" kern="1200"/>
        </a:p>
      </dsp:txBody>
      <dsp:txXfrm>
        <a:off x="1522144" y="2342831"/>
        <a:ext cx="952265" cy="1016758"/>
      </dsp:txXfrm>
    </dsp:sp>
    <dsp:sp modelId="{B39719B6-C004-DC41-802D-13CD858423A1}">
      <dsp:nvSpPr>
        <dsp:cNvPr id="0" name=""/>
        <dsp:cNvSpPr/>
      </dsp:nvSpPr>
      <dsp:spPr>
        <a:xfrm>
          <a:off x="2725305" y="0"/>
          <a:ext cx="1264396" cy="356869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Analysis and Design</a:t>
          </a:r>
          <a:endParaRPr lang="en-IN" sz="1300" kern="1200"/>
        </a:p>
      </dsp:txBody>
      <dsp:txXfrm>
        <a:off x="2725305" y="0"/>
        <a:ext cx="1264396" cy="1070608"/>
      </dsp:txXfrm>
    </dsp:sp>
    <dsp:sp modelId="{7E07D0C5-1A35-0341-A93A-CD9705522DBC}">
      <dsp:nvSpPr>
        <dsp:cNvPr id="0" name=""/>
        <dsp:cNvSpPr/>
      </dsp:nvSpPr>
      <dsp:spPr>
        <a:xfrm>
          <a:off x="2851744" y="1070913"/>
          <a:ext cx="1011517" cy="7011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en-US" sz="1100" kern="1200"/>
            <a:t>Data analytics to assess impact</a:t>
          </a:r>
          <a:endParaRPr lang="en-IN" sz="1100" kern="1200"/>
        </a:p>
      </dsp:txBody>
      <dsp:txXfrm>
        <a:off x="2872279" y="1091448"/>
        <a:ext cx="970447" cy="660035"/>
      </dsp:txXfrm>
    </dsp:sp>
    <dsp:sp modelId="{477423D2-F2EF-D745-8171-7901DA8BCD80}">
      <dsp:nvSpPr>
        <dsp:cNvPr id="0" name=""/>
        <dsp:cNvSpPr/>
      </dsp:nvSpPr>
      <dsp:spPr>
        <a:xfrm>
          <a:off x="2851744" y="1879882"/>
          <a:ext cx="1011517" cy="7011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en-US" sz="1100" kern="1200"/>
            <a:t>Ideate user flows and take user feedback</a:t>
          </a:r>
          <a:endParaRPr lang="en-IN" sz="1100" kern="1200"/>
        </a:p>
      </dsp:txBody>
      <dsp:txXfrm>
        <a:off x="2872279" y="1900417"/>
        <a:ext cx="970447" cy="660035"/>
      </dsp:txXfrm>
    </dsp:sp>
    <dsp:sp modelId="{638F7B23-334E-D349-B408-D25589EAFD52}">
      <dsp:nvSpPr>
        <dsp:cNvPr id="0" name=""/>
        <dsp:cNvSpPr/>
      </dsp:nvSpPr>
      <dsp:spPr>
        <a:xfrm>
          <a:off x="2851744" y="2688850"/>
          <a:ext cx="1011517" cy="7011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en-US" sz="1100" kern="1200"/>
            <a:t>Assess Tech feasibility</a:t>
          </a:r>
          <a:endParaRPr lang="en-IN" sz="1100" kern="1200"/>
        </a:p>
      </dsp:txBody>
      <dsp:txXfrm>
        <a:off x="2872279" y="2709385"/>
        <a:ext cx="970447" cy="660035"/>
      </dsp:txXfrm>
    </dsp:sp>
    <dsp:sp modelId="{875B62A9-BDCB-CE47-BBB7-BE3E28F3F0B6}">
      <dsp:nvSpPr>
        <dsp:cNvPr id="0" name=""/>
        <dsp:cNvSpPr/>
      </dsp:nvSpPr>
      <dsp:spPr>
        <a:xfrm>
          <a:off x="4084532" y="0"/>
          <a:ext cx="1264396" cy="356869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Planning</a:t>
          </a:r>
          <a:endParaRPr lang="en-IN" sz="1300" kern="1200"/>
        </a:p>
      </dsp:txBody>
      <dsp:txXfrm>
        <a:off x="4084532" y="0"/>
        <a:ext cx="1264396" cy="1070608"/>
      </dsp:txXfrm>
    </dsp:sp>
    <dsp:sp modelId="{59570267-3E49-FD4B-B3CB-9EB6569CDBB0}">
      <dsp:nvSpPr>
        <dsp:cNvPr id="0" name=""/>
        <dsp:cNvSpPr/>
      </dsp:nvSpPr>
      <dsp:spPr>
        <a:xfrm>
          <a:off x="4210971" y="1071654"/>
          <a:ext cx="1011517" cy="107601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en-US" sz="1100" kern="1200"/>
            <a:t>Sprint prioritization</a:t>
          </a:r>
          <a:endParaRPr lang="en-IN" sz="1100" kern="1200"/>
        </a:p>
      </dsp:txBody>
      <dsp:txXfrm>
        <a:off x="4240597" y="1101280"/>
        <a:ext cx="952265" cy="1016758"/>
      </dsp:txXfrm>
    </dsp:sp>
    <dsp:sp modelId="{4B792974-2126-264C-9AD0-D6C3A140DF41}">
      <dsp:nvSpPr>
        <dsp:cNvPr id="0" name=""/>
        <dsp:cNvSpPr/>
      </dsp:nvSpPr>
      <dsp:spPr>
        <a:xfrm>
          <a:off x="4210971" y="2313205"/>
          <a:ext cx="1011517" cy="107601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en-US" sz="1100" kern="1200"/>
            <a:t>Backlog maintainance</a:t>
          </a:r>
          <a:endParaRPr lang="en-IN" sz="1100" kern="1200"/>
        </a:p>
      </dsp:txBody>
      <dsp:txXfrm>
        <a:off x="4240597" y="2342831"/>
        <a:ext cx="952265" cy="1016758"/>
      </dsp:txXfrm>
    </dsp:sp>
    <dsp:sp modelId="{705A201B-1138-9740-A270-57B3ACC31104}">
      <dsp:nvSpPr>
        <dsp:cNvPr id="0" name=""/>
        <dsp:cNvSpPr/>
      </dsp:nvSpPr>
      <dsp:spPr>
        <a:xfrm>
          <a:off x="5443758" y="0"/>
          <a:ext cx="1264396" cy="356869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Implementation</a:t>
          </a:r>
          <a:endParaRPr lang="en-IN" sz="1300" kern="1200"/>
        </a:p>
      </dsp:txBody>
      <dsp:txXfrm>
        <a:off x="5443758" y="0"/>
        <a:ext cx="1264396" cy="1070608"/>
      </dsp:txXfrm>
    </dsp:sp>
    <dsp:sp modelId="{55D2B78A-83E6-E84C-90C9-B9A0F2AACB63}">
      <dsp:nvSpPr>
        <dsp:cNvPr id="0" name=""/>
        <dsp:cNvSpPr/>
      </dsp:nvSpPr>
      <dsp:spPr>
        <a:xfrm>
          <a:off x="5570198" y="1071654"/>
          <a:ext cx="1011517" cy="107601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en-US" sz="1100" kern="1200" dirty="0"/>
            <a:t>Development</a:t>
          </a:r>
          <a:endParaRPr lang="en-IN" sz="1100" kern="1200" dirty="0"/>
        </a:p>
      </dsp:txBody>
      <dsp:txXfrm>
        <a:off x="5599824" y="1101280"/>
        <a:ext cx="952265" cy="1016758"/>
      </dsp:txXfrm>
    </dsp:sp>
    <dsp:sp modelId="{B6CA9205-F5F3-C94E-AC7A-0D8A5A8E50D9}">
      <dsp:nvSpPr>
        <dsp:cNvPr id="0" name=""/>
        <dsp:cNvSpPr/>
      </dsp:nvSpPr>
      <dsp:spPr>
        <a:xfrm>
          <a:off x="5570198" y="2313205"/>
          <a:ext cx="1011517" cy="107601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en-US" sz="1100" kern="1200" dirty="0"/>
            <a:t>Unit Testing</a:t>
          </a:r>
          <a:endParaRPr lang="en-IN" sz="1100" kern="1200" dirty="0"/>
        </a:p>
      </dsp:txBody>
      <dsp:txXfrm>
        <a:off x="5599824" y="2342831"/>
        <a:ext cx="952265" cy="1016758"/>
      </dsp:txXfrm>
    </dsp:sp>
    <dsp:sp modelId="{0AF08424-BD93-D145-B845-89BC3911E5E5}">
      <dsp:nvSpPr>
        <dsp:cNvPr id="0" name=""/>
        <dsp:cNvSpPr/>
      </dsp:nvSpPr>
      <dsp:spPr>
        <a:xfrm>
          <a:off x="6802985" y="0"/>
          <a:ext cx="1264396" cy="356869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Validation</a:t>
          </a:r>
          <a:endParaRPr lang="en-IN" sz="1300" kern="1200"/>
        </a:p>
      </dsp:txBody>
      <dsp:txXfrm>
        <a:off x="6802985" y="0"/>
        <a:ext cx="1264396" cy="1070608"/>
      </dsp:txXfrm>
    </dsp:sp>
    <dsp:sp modelId="{C6ECBBEB-D267-EB48-8779-70B0AF06AC88}">
      <dsp:nvSpPr>
        <dsp:cNvPr id="0" name=""/>
        <dsp:cNvSpPr/>
      </dsp:nvSpPr>
      <dsp:spPr>
        <a:xfrm>
          <a:off x="6929425" y="1071654"/>
          <a:ext cx="1011517" cy="107601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en-US" sz="1100" kern="1200"/>
            <a:t>Regression Testing</a:t>
          </a:r>
          <a:endParaRPr lang="en-IN" sz="1100" kern="1200"/>
        </a:p>
      </dsp:txBody>
      <dsp:txXfrm>
        <a:off x="6959051" y="1101280"/>
        <a:ext cx="952265" cy="1016758"/>
      </dsp:txXfrm>
    </dsp:sp>
    <dsp:sp modelId="{2087AE34-7C8F-5C46-A5BA-2B4C47BB8D2E}">
      <dsp:nvSpPr>
        <dsp:cNvPr id="0" name=""/>
        <dsp:cNvSpPr/>
      </dsp:nvSpPr>
      <dsp:spPr>
        <a:xfrm>
          <a:off x="6929425" y="2313205"/>
          <a:ext cx="1011517" cy="107601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en-US" sz="1100" kern="1200"/>
            <a:t>UAT Testing</a:t>
          </a:r>
          <a:endParaRPr lang="en-IN" sz="1100" kern="1200"/>
        </a:p>
      </dsp:txBody>
      <dsp:txXfrm>
        <a:off x="6959051" y="2342831"/>
        <a:ext cx="952265" cy="1016758"/>
      </dsp:txXfrm>
    </dsp:sp>
    <dsp:sp modelId="{22AB71E3-B5C3-5E4B-A4F2-4CF4A1FEE71B}">
      <dsp:nvSpPr>
        <dsp:cNvPr id="0" name=""/>
        <dsp:cNvSpPr/>
      </dsp:nvSpPr>
      <dsp:spPr>
        <a:xfrm>
          <a:off x="8162212" y="0"/>
          <a:ext cx="1264396" cy="356869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Product Launch</a:t>
          </a:r>
          <a:endParaRPr lang="en-IN" sz="1300" kern="1200" dirty="0"/>
        </a:p>
      </dsp:txBody>
      <dsp:txXfrm>
        <a:off x="8162212" y="0"/>
        <a:ext cx="1264396" cy="1070608"/>
      </dsp:txXfrm>
    </dsp:sp>
    <dsp:sp modelId="{ED6BEB2E-6224-B445-AEAB-F641D2F5F86C}">
      <dsp:nvSpPr>
        <dsp:cNvPr id="0" name=""/>
        <dsp:cNvSpPr/>
      </dsp:nvSpPr>
      <dsp:spPr>
        <a:xfrm>
          <a:off x="8288652" y="1071654"/>
          <a:ext cx="1011517" cy="107601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en-IN" sz="1100" kern="1200" dirty="0"/>
            <a:t>User Feedback</a:t>
          </a:r>
        </a:p>
      </dsp:txBody>
      <dsp:txXfrm>
        <a:off x="8318278" y="1101280"/>
        <a:ext cx="952265" cy="1016758"/>
      </dsp:txXfrm>
    </dsp:sp>
    <dsp:sp modelId="{B3DED7C0-702E-594D-BA2D-DBD74FFA1D82}">
      <dsp:nvSpPr>
        <dsp:cNvPr id="0" name=""/>
        <dsp:cNvSpPr/>
      </dsp:nvSpPr>
      <dsp:spPr>
        <a:xfrm>
          <a:off x="8288652" y="2313205"/>
          <a:ext cx="1011517" cy="107601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en-IN" sz="1100" kern="1200" dirty="0"/>
            <a:t>Product Maintenance</a:t>
          </a:r>
        </a:p>
      </dsp:txBody>
      <dsp:txXfrm>
        <a:off x="8318278" y="2342831"/>
        <a:ext cx="952265" cy="10167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934910-DC53-FB4D-A5A0-561C9035519B}">
      <dsp:nvSpPr>
        <dsp:cNvPr id="0" name=""/>
        <dsp:cNvSpPr/>
      </dsp:nvSpPr>
      <dsp:spPr>
        <a:xfrm>
          <a:off x="1111" y="0"/>
          <a:ext cx="2890422" cy="166848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Low Fidelity</a:t>
          </a:r>
          <a:endParaRPr lang="en-IN" sz="1400" kern="1200" dirty="0"/>
        </a:p>
      </dsp:txBody>
      <dsp:txXfrm>
        <a:off x="1111" y="0"/>
        <a:ext cx="2890422" cy="500544"/>
      </dsp:txXfrm>
    </dsp:sp>
    <dsp:sp modelId="{96CD859A-5FE8-8642-8C52-03C51B28449B}">
      <dsp:nvSpPr>
        <dsp:cNvPr id="0" name=""/>
        <dsp:cNvSpPr/>
      </dsp:nvSpPr>
      <dsp:spPr>
        <a:xfrm>
          <a:off x="290153" y="500544"/>
          <a:ext cx="2312338" cy="10845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en-US" sz="1400" kern="1200"/>
            <a:t>Rough high-level representation of the feature</a:t>
          </a:r>
          <a:endParaRPr lang="en-IN" sz="1400" kern="1200"/>
        </a:p>
      </dsp:txBody>
      <dsp:txXfrm>
        <a:off x="321917" y="532308"/>
        <a:ext cx="2248810" cy="1020985"/>
      </dsp:txXfrm>
    </dsp:sp>
    <dsp:sp modelId="{13A7E459-5B3F-FC47-8B4E-71F44F1AC89F}">
      <dsp:nvSpPr>
        <dsp:cNvPr id="0" name=""/>
        <dsp:cNvSpPr/>
      </dsp:nvSpPr>
      <dsp:spPr>
        <a:xfrm>
          <a:off x="3108316" y="0"/>
          <a:ext cx="2890422" cy="166848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Medium Fidelity</a:t>
          </a:r>
          <a:endParaRPr lang="en-IN" sz="1400" kern="1200"/>
        </a:p>
      </dsp:txBody>
      <dsp:txXfrm>
        <a:off x="3108316" y="0"/>
        <a:ext cx="2890422" cy="500544"/>
      </dsp:txXfrm>
    </dsp:sp>
    <dsp:sp modelId="{F1041F45-2E06-EB4B-9788-F9F2A25981DC}">
      <dsp:nvSpPr>
        <dsp:cNvPr id="0" name=""/>
        <dsp:cNvSpPr/>
      </dsp:nvSpPr>
      <dsp:spPr>
        <a:xfrm>
          <a:off x="3397358" y="500544"/>
          <a:ext cx="2312338" cy="10845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en-US" sz="1400" kern="1200" dirty="0"/>
            <a:t>More polished state of prototype consisting of all basic functionalities of the feature</a:t>
          </a:r>
          <a:endParaRPr lang="en-IN" sz="1400" kern="1200" dirty="0"/>
        </a:p>
      </dsp:txBody>
      <dsp:txXfrm>
        <a:off x="3429122" y="532308"/>
        <a:ext cx="2248810" cy="1020985"/>
      </dsp:txXfrm>
    </dsp:sp>
    <dsp:sp modelId="{CBA9A57D-0BAA-C941-BB10-F2412EC01B9B}">
      <dsp:nvSpPr>
        <dsp:cNvPr id="0" name=""/>
        <dsp:cNvSpPr/>
      </dsp:nvSpPr>
      <dsp:spPr>
        <a:xfrm>
          <a:off x="6215520" y="0"/>
          <a:ext cx="2890422" cy="166848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High Fidelity</a:t>
          </a:r>
          <a:endParaRPr lang="en-IN" sz="1400" kern="1200"/>
        </a:p>
      </dsp:txBody>
      <dsp:txXfrm>
        <a:off x="6215520" y="0"/>
        <a:ext cx="2890422" cy="500544"/>
      </dsp:txXfrm>
    </dsp:sp>
    <dsp:sp modelId="{AF3C1448-62F1-024A-9DE0-A33253B60818}">
      <dsp:nvSpPr>
        <dsp:cNvPr id="0" name=""/>
        <dsp:cNvSpPr/>
      </dsp:nvSpPr>
      <dsp:spPr>
        <a:xfrm>
          <a:off x="6504562" y="500544"/>
          <a:ext cx="2312338" cy="10845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en-US" sz="1400" kern="1200" dirty="0"/>
            <a:t>Most polished form of prototype providing an accurate representation of the feature</a:t>
          </a:r>
          <a:endParaRPr lang="en-IN" sz="1400" kern="1200" dirty="0"/>
        </a:p>
      </dsp:txBody>
      <dsp:txXfrm>
        <a:off x="6536326" y="532308"/>
        <a:ext cx="2248810" cy="10209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2920C3-1537-4F41-950E-17D211324BFD}">
      <dsp:nvSpPr>
        <dsp:cNvPr id="0" name=""/>
        <dsp:cNvSpPr/>
      </dsp:nvSpPr>
      <dsp:spPr>
        <a:xfrm>
          <a:off x="2489" y="0"/>
          <a:ext cx="2442632" cy="356869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Rapid (Throwaway) Prototyping</a:t>
          </a:r>
          <a:endParaRPr lang="en-IN" sz="1800" kern="1200" dirty="0"/>
        </a:p>
      </dsp:txBody>
      <dsp:txXfrm>
        <a:off x="2489" y="0"/>
        <a:ext cx="2442632" cy="1070608"/>
      </dsp:txXfrm>
    </dsp:sp>
    <dsp:sp modelId="{6948BD78-376F-2043-B6C5-7EBD68E9C85E}">
      <dsp:nvSpPr>
        <dsp:cNvPr id="0" name=""/>
        <dsp:cNvSpPr/>
      </dsp:nvSpPr>
      <dsp:spPr>
        <a:xfrm>
          <a:off x="246752" y="1070913"/>
          <a:ext cx="1954105" cy="7011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en-US" sz="1100" kern="1200"/>
            <a:t>Explore multiple ideas and get user feedback for each</a:t>
          </a:r>
          <a:endParaRPr lang="en-IN" sz="1100" kern="1200"/>
        </a:p>
      </dsp:txBody>
      <dsp:txXfrm>
        <a:off x="267287" y="1091448"/>
        <a:ext cx="1913035" cy="660035"/>
      </dsp:txXfrm>
    </dsp:sp>
    <dsp:sp modelId="{D7062434-7A2D-F94E-8EDA-D2A068AF1C71}">
      <dsp:nvSpPr>
        <dsp:cNvPr id="0" name=""/>
        <dsp:cNvSpPr/>
      </dsp:nvSpPr>
      <dsp:spPr>
        <a:xfrm>
          <a:off x="246752" y="1879882"/>
          <a:ext cx="1954105" cy="7011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en-US" sz="1100" kern="1200"/>
            <a:t>The probability of the best solution taken is maximum</a:t>
          </a:r>
          <a:endParaRPr lang="en-IN" sz="1100" kern="1200"/>
        </a:p>
      </dsp:txBody>
      <dsp:txXfrm>
        <a:off x="267287" y="1900417"/>
        <a:ext cx="1913035" cy="660035"/>
      </dsp:txXfrm>
    </dsp:sp>
    <dsp:sp modelId="{3C39F00A-9028-F547-8A59-9629ED496C3A}">
      <dsp:nvSpPr>
        <dsp:cNvPr id="0" name=""/>
        <dsp:cNvSpPr/>
      </dsp:nvSpPr>
      <dsp:spPr>
        <a:xfrm>
          <a:off x="246752" y="2688850"/>
          <a:ext cx="1954105" cy="7011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en-US" sz="1100" kern="1200"/>
            <a:t>Most effective when the feature is smaller in nature </a:t>
          </a:r>
          <a:endParaRPr lang="en-IN" sz="1100" kern="1200"/>
        </a:p>
      </dsp:txBody>
      <dsp:txXfrm>
        <a:off x="267287" y="2709385"/>
        <a:ext cx="1913035" cy="660035"/>
      </dsp:txXfrm>
    </dsp:sp>
    <dsp:sp modelId="{BD74BC8F-E752-EB49-A2F1-5DC2C7D04AC0}">
      <dsp:nvSpPr>
        <dsp:cNvPr id="0" name=""/>
        <dsp:cNvSpPr/>
      </dsp:nvSpPr>
      <dsp:spPr>
        <a:xfrm>
          <a:off x="2628318" y="0"/>
          <a:ext cx="2442632" cy="356869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Evolutionary Prototyping</a:t>
          </a:r>
          <a:endParaRPr lang="en-IN" sz="1800" kern="1200" dirty="0"/>
        </a:p>
      </dsp:txBody>
      <dsp:txXfrm>
        <a:off x="2628318" y="0"/>
        <a:ext cx="2442632" cy="1070608"/>
      </dsp:txXfrm>
    </dsp:sp>
    <dsp:sp modelId="{D7B17AC2-C122-9543-98A7-492ECC637C63}">
      <dsp:nvSpPr>
        <dsp:cNvPr id="0" name=""/>
        <dsp:cNvSpPr/>
      </dsp:nvSpPr>
      <dsp:spPr>
        <a:xfrm>
          <a:off x="2872582" y="1071654"/>
          <a:ext cx="1954105" cy="107601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en-US" sz="1100" kern="1200"/>
            <a:t>Very limited features are initially developed, and additional features are incorporated based on user feedback</a:t>
          </a:r>
          <a:endParaRPr lang="en-IN" sz="1100" kern="1200"/>
        </a:p>
      </dsp:txBody>
      <dsp:txXfrm>
        <a:off x="2904097" y="1103169"/>
        <a:ext cx="1891075" cy="1012980"/>
      </dsp:txXfrm>
    </dsp:sp>
    <dsp:sp modelId="{6D938B9B-491C-7542-95DF-8BE22DD66593}">
      <dsp:nvSpPr>
        <dsp:cNvPr id="0" name=""/>
        <dsp:cNvSpPr/>
      </dsp:nvSpPr>
      <dsp:spPr>
        <a:xfrm>
          <a:off x="2872582" y="2313205"/>
          <a:ext cx="1954105" cy="107601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en-US" sz="1100" kern="1200"/>
            <a:t>Most effective when the user requirement is vague or exploratory in nature</a:t>
          </a:r>
          <a:endParaRPr lang="en-IN" sz="1100" kern="1200"/>
        </a:p>
      </dsp:txBody>
      <dsp:txXfrm>
        <a:off x="2904097" y="2344720"/>
        <a:ext cx="1891075" cy="1012980"/>
      </dsp:txXfrm>
    </dsp:sp>
    <dsp:sp modelId="{7BFF09CC-BE53-D546-8AD9-68C1773811B9}">
      <dsp:nvSpPr>
        <dsp:cNvPr id="0" name=""/>
        <dsp:cNvSpPr/>
      </dsp:nvSpPr>
      <dsp:spPr>
        <a:xfrm>
          <a:off x="5254148" y="0"/>
          <a:ext cx="2442632" cy="356869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Incremental Prototyping</a:t>
          </a:r>
          <a:endParaRPr lang="en-IN" sz="1800" kern="1200" dirty="0"/>
        </a:p>
      </dsp:txBody>
      <dsp:txXfrm>
        <a:off x="5254148" y="0"/>
        <a:ext cx="2442632" cy="1070608"/>
      </dsp:txXfrm>
    </dsp:sp>
    <dsp:sp modelId="{9F372FCE-278D-4C46-989F-E93998DE8351}">
      <dsp:nvSpPr>
        <dsp:cNvPr id="0" name=""/>
        <dsp:cNvSpPr/>
      </dsp:nvSpPr>
      <dsp:spPr>
        <a:xfrm>
          <a:off x="5498411" y="1071654"/>
          <a:ext cx="1954105" cy="107601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en-US" sz="1100" kern="1200"/>
            <a:t>The feature is broken into smaller features and each prototype is developed in parallel</a:t>
          </a:r>
          <a:endParaRPr lang="en-IN" sz="1100" kern="1200"/>
        </a:p>
      </dsp:txBody>
      <dsp:txXfrm>
        <a:off x="5529926" y="1103169"/>
        <a:ext cx="1891075" cy="1012980"/>
      </dsp:txXfrm>
    </dsp:sp>
    <dsp:sp modelId="{DD54A161-F927-8F4F-BDAC-9BC96CB373EB}">
      <dsp:nvSpPr>
        <dsp:cNvPr id="0" name=""/>
        <dsp:cNvSpPr/>
      </dsp:nvSpPr>
      <dsp:spPr>
        <a:xfrm>
          <a:off x="5498411" y="2313205"/>
          <a:ext cx="1954105" cy="107601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en-US" sz="1100" kern="1200"/>
            <a:t>Most effective when the feature can be broken down into multiple fragments</a:t>
          </a:r>
          <a:endParaRPr lang="en-IN" sz="1100" kern="1200"/>
        </a:p>
      </dsp:txBody>
      <dsp:txXfrm>
        <a:off x="5529926" y="2344720"/>
        <a:ext cx="1891075" cy="1012980"/>
      </dsp:txXfrm>
    </dsp:sp>
    <dsp:sp modelId="{EA10F034-A78A-7F4F-865A-F7B27106BB6F}">
      <dsp:nvSpPr>
        <dsp:cNvPr id="0" name=""/>
        <dsp:cNvSpPr/>
      </dsp:nvSpPr>
      <dsp:spPr>
        <a:xfrm>
          <a:off x="7879978" y="0"/>
          <a:ext cx="2442632" cy="356869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Extreme Prototyping</a:t>
          </a:r>
          <a:endParaRPr lang="en-IN" sz="1800" kern="1200" dirty="0"/>
        </a:p>
      </dsp:txBody>
      <dsp:txXfrm>
        <a:off x="7879978" y="0"/>
        <a:ext cx="2442632" cy="1070608"/>
      </dsp:txXfrm>
    </dsp:sp>
    <dsp:sp modelId="{33C6CD01-D70A-934B-A6C4-F8C166BB0BEE}">
      <dsp:nvSpPr>
        <dsp:cNvPr id="0" name=""/>
        <dsp:cNvSpPr/>
      </dsp:nvSpPr>
      <dsp:spPr>
        <a:xfrm>
          <a:off x="8124241" y="1071654"/>
          <a:ext cx="1954105" cy="107601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en-US" sz="1100" kern="1200"/>
            <a:t>Build the entire wireframes first -&gt; Simulate service layers to make the existing wireframe interactive -&gt; Implement the service layer as a scaled down version</a:t>
          </a:r>
          <a:endParaRPr lang="en-IN" sz="1100" kern="1200"/>
        </a:p>
      </dsp:txBody>
      <dsp:txXfrm>
        <a:off x="8155756" y="1103169"/>
        <a:ext cx="1891075" cy="1012980"/>
      </dsp:txXfrm>
    </dsp:sp>
    <dsp:sp modelId="{745E375B-2AEC-BB44-B5E1-162156416B76}">
      <dsp:nvSpPr>
        <dsp:cNvPr id="0" name=""/>
        <dsp:cNvSpPr/>
      </dsp:nvSpPr>
      <dsp:spPr>
        <a:xfrm>
          <a:off x="8124241" y="2313205"/>
          <a:ext cx="1954105" cy="107601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en-US" sz="1100" kern="1200"/>
            <a:t>Most effective for web development projects where designing the wireframe is almost equivalent to designing the front end</a:t>
          </a:r>
          <a:endParaRPr lang="en-IN" sz="1100" kern="1200"/>
        </a:p>
      </dsp:txBody>
      <dsp:txXfrm>
        <a:off x="8155756" y="2344720"/>
        <a:ext cx="1891075" cy="10129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FFD5BC-1393-8A4C-B8AE-E61E93F06DF8}">
      <dsp:nvSpPr>
        <dsp:cNvPr id="0" name=""/>
        <dsp:cNvSpPr/>
      </dsp:nvSpPr>
      <dsp:spPr>
        <a:xfrm>
          <a:off x="5042" y="0"/>
          <a:ext cx="4850431" cy="356869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Disadvantages</a:t>
          </a:r>
          <a:endParaRPr lang="en-IN" sz="2000" kern="1200" dirty="0"/>
        </a:p>
      </dsp:txBody>
      <dsp:txXfrm>
        <a:off x="5042" y="0"/>
        <a:ext cx="4850431" cy="1070608"/>
      </dsp:txXfrm>
    </dsp:sp>
    <dsp:sp modelId="{B0658830-8DC6-4E43-83D4-2AD2BEE8CAE8}">
      <dsp:nvSpPr>
        <dsp:cNvPr id="0" name=""/>
        <dsp:cNvSpPr/>
      </dsp:nvSpPr>
      <dsp:spPr>
        <a:xfrm>
          <a:off x="490085" y="1071284"/>
          <a:ext cx="3880344" cy="4128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a:t>Costly considering investment of time of resources</a:t>
          </a:r>
          <a:endParaRPr lang="en-IN" sz="1200" kern="1200"/>
        </a:p>
      </dsp:txBody>
      <dsp:txXfrm>
        <a:off x="502177" y="1083376"/>
        <a:ext cx="3856160" cy="388664"/>
      </dsp:txXfrm>
    </dsp:sp>
    <dsp:sp modelId="{6975A527-49F9-C147-B7C3-867B85134BCB}">
      <dsp:nvSpPr>
        <dsp:cNvPr id="0" name=""/>
        <dsp:cNvSpPr/>
      </dsp:nvSpPr>
      <dsp:spPr>
        <a:xfrm>
          <a:off x="490085" y="1547647"/>
          <a:ext cx="3880344" cy="4128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a:t>May increase complexity due to customer feedback</a:t>
          </a:r>
          <a:endParaRPr lang="en-IN" sz="1200" kern="1200"/>
        </a:p>
      </dsp:txBody>
      <dsp:txXfrm>
        <a:off x="502177" y="1559739"/>
        <a:ext cx="3856160" cy="388664"/>
      </dsp:txXfrm>
    </dsp:sp>
    <dsp:sp modelId="{F56DB71F-E4FB-864B-A6B3-CB27A26E9AFC}">
      <dsp:nvSpPr>
        <dsp:cNvPr id="0" name=""/>
        <dsp:cNvSpPr/>
      </dsp:nvSpPr>
      <dsp:spPr>
        <a:xfrm>
          <a:off x="490085" y="2024010"/>
          <a:ext cx="3880344" cy="4128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t>Scalability may become an issue for actual product</a:t>
          </a:r>
          <a:endParaRPr lang="en-IN" sz="1200" kern="1200" dirty="0"/>
        </a:p>
      </dsp:txBody>
      <dsp:txXfrm>
        <a:off x="502177" y="2036102"/>
        <a:ext cx="3856160" cy="388664"/>
      </dsp:txXfrm>
    </dsp:sp>
    <dsp:sp modelId="{D5F5E02A-D570-D147-B36A-E095EF41A6DC}">
      <dsp:nvSpPr>
        <dsp:cNvPr id="0" name=""/>
        <dsp:cNvSpPr/>
      </dsp:nvSpPr>
      <dsp:spPr>
        <a:xfrm>
          <a:off x="490085" y="2500374"/>
          <a:ext cx="3880344" cy="4128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a:t>User feedback may be biased towards certain demographics</a:t>
          </a:r>
          <a:endParaRPr lang="en-IN" sz="1200" kern="1200"/>
        </a:p>
      </dsp:txBody>
      <dsp:txXfrm>
        <a:off x="502177" y="2512466"/>
        <a:ext cx="3856160" cy="388664"/>
      </dsp:txXfrm>
    </dsp:sp>
    <dsp:sp modelId="{4BA15F5F-B5FC-BA44-ACFC-0331FEC7F412}">
      <dsp:nvSpPr>
        <dsp:cNvPr id="0" name=""/>
        <dsp:cNvSpPr/>
      </dsp:nvSpPr>
      <dsp:spPr>
        <a:xfrm>
          <a:off x="490085" y="2976737"/>
          <a:ext cx="3880344" cy="4128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a:t>User may get a false sense of completion of the product and request for timelines which are not feasible</a:t>
          </a:r>
          <a:endParaRPr lang="en-IN" sz="1200" kern="1200"/>
        </a:p>
      </dsp:txBody>
      <dsp:txXfrm>
        <a:off x="502177" y="2988829"/>
        <a:ext cx="3856160" cy="388664"/>
      </dsp:txXfrm>
    </dsp:sp>
    <dsp:sp modelId="{9AED3BCA-1BDB-C84F-AA10-FBD808B51461}">
      <dsp:nvSpPr>
        <dsp:cNvPr id="0" name=""/>
        <dsp:cNvSpPr/>
      </dsp:nvSpPr>
      <dsp:spPr>
        <a:xfrm>
          <a:off x="5219255" y="0"/>
          <a:ext cx="4850431" cy="356869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Advantages</a:t>
          </a:r>
          <a:endParaRPr lang="en-IN" sz="2000" kern="1200" dirty="0"/>
        </a:p>
      </dsp:txBody>
      <dsp:txXfrm>
        <a:off x="5219255" y="0"/>
        <a:ext cx="4850431" cy="1070608"/>
      </dsp:txXfrm>
    </dsp:sp>
    <dsp:sp modelId="{35DC9219-1699-0A49-B85A-298F100CFCBA}">
      <dsp:nvSpPr>
        <dsp:cNvPr id="0" name=""/>
        <dsp:cNvSpPr/>
      </dsp:nvSpPr>
      <dsp:spPr>
        <a:xfrm>
          <a:off x="5704298" y="1071284"/>
          <a:ext cx="3880344" cy="4128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t>Improves Customer Satisfaction</a:t>
          </a:r>
          <a:endParaRPr lang="en-IN" sz="1200" kern="1200" dirty="0"/>
        </a:p>
      </dsp:txBody>
      <dsp:txXfrm>
        <a:off x="5716390" y="1083376"/>
        <a:ext cx="3856160" cy="388664"/>
      </dsp:txXfrm>
    </dsp:sp>
    <dsp:sp modelId="{6BD3AEB6-FD37-A745-9262-DEB6B8988E3D}">
      <dsp:nvSpPr>
        <dsp:cNvPr id="0" name=""/>
        <dsp:cNvSpPr/>
      </dsp:nvSpPr>
      <dsp:spPr>
        <a:xfrm>
          <a:off x="5704298" y="1547647"/>
          <a:ext cx="3880344" cy="4128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a:t>Identifying Missing functionalities</a:t>
          </a:r>
          <a:endParaRPr lang="en-IN" sz="1200" kern="1200"/>
        </a:p>
      </dsp:txBody>
      <dsp:txXfrm>
        <a:off x="5716390" y="1559739"/>
        <a:ext cx="3856160" cy="388664"/>
      </dsp:txXfrm>
    </dsp:sp>
    <dsp:sp modelId="{75B89040-258D-5344-8371-346953F227BD}">
      <dsp:nvSpPr>
        <dsp:cNvPr id="0" name=""/>
        <dsp:cNvSpPr/>
      </dsp:nvSpPr>
      <dsp:spPr>
        <a:xfrm>
          <a:off x="5704298" y="2024010"/>
          <a:ext cx="3880344" cy="4128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a:t>Increasing Customer Adoption</a:t>
          </a:r>
          <a:endParaRPr lang="en-IN" sz="1200" kern="1200"/>
        </a:p>
      </dsp:txBody>
      <dsp:txXfrm>
        <a:off x="5716390" y="2036102"/>
        <a:ext cx="3856160" cy="388664"/>
      </dsp:txXfrm>
    </dsp:sp>
    <dsp:sp modelId="{8CFF06FA-55A7-7743-BAA0-062354F63848}">
      <dsp:nvSpPr>
        <dsp:cNvPr id="0" name=""/>
        <dsp:cNvSpPr/>
      </dsp:nvSpPr>
      <dsp:spPr>
        <a:xfrm>
          <a:off x="5704298" y="2500374"/>
          <a:ext cx="3880344" cy="4128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a:t>Reduces Risk of Failure</a:t>
          </a:r>
          <a:endParaRPr lang="en-IN" sz="1200" kern="1200"/>
        </a:p>
      </dsp:txBody>
      <dsp:txXfrm>
        <a:off x="5716390" y="2512466"/>
        <a:ext cx="3856160" cy="388664"/>
      </dsp:txXfrm>
    </dsp:sp>
    <dsp:sp modelId="{B540EDD1-F9D4-2846-AC11-39231C7BE414}">
      <dsp:nvSpPr>
        <dsp:cNvPr id="0" name=""/>
        <dsp:cNvSpPr/>
      </dsp:nvSpPr>
      <dsp:spPr>
        <a:xfrm>
          <a:off x="5704298" y="2976737"/>
          <a:ext cx="3880344" cy="4128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a:t>Increases clarity of requirement improving the quality of the final product</a:t>
          </a:r>
          <a:endParaRPr lang="en-IN" sz="1200" kern="1200"/>
        </a:p>
      </dsp:txBody>
      <dsp:txXfrm>
        <a:off x="5716390" y="2988829"/>
        <a:ext cx="3856160" cy="38866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81FC33-7011-A940-BDDB-42602F501059}">
      <dsp:nvSpPr>
        <dsp:cNvPr id="0" name=""/>
        <dsp:cNvSpPr/>
      </dsp:nvSpPr>
      <dsp:spPr>
        <a:xfrm>
          <a:off x="40097" y="1786"/>
          <a:ext cx="4654135" cy="85906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kern="1200"/>
            <a:t>When the product requirements are vague</a:t>
          </a:r>
          <a:endParaRPr lang="en-IN" sz="1400" kern="1200"/>
        </a:p>
      </dsp:txBody>
      <dsp:txXfrm>
        <a:off x="82033" y="43722"/>
        <a:ext cx="4570263" cy="775193"/>
      </dsp:txXfrm>
    </dsp:sp>
    <dsp:sp modelId="{E95AA990-10CF-9A4E-A172-5C0D0520F68F}">
      <dsp:nvSpPr>
        <dsp:cNvPr id="0" name=""/>
        <dsp:cNvSpPr/>
      </dsp:nvSpPr>
      <dsp:spPr>
        <a:xfrm>
          <a:off x="40097" y="903805"/>
          <a:ext cx="4725379" cy="85906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kern="1200" dirty="0"/>
            <a:t>When the user requirements are not clear for the dominant user demographics</a:t>
          </a:r>
          <a:endParaRPr lang="en-IN" sz="1400" kern="1200" dirty="0"/>
        </a:p>
      </dsp:txBody>
      <dsp:txXfrm>
        <a:off x="82033" y="945741"/>
        <a:ext cx="4641507" cy="775193"/>
      </dsp:txXfrm>
    </dsp:sp>
    <dsp:sp modelId="{9E4C7B4C-4E5F-4445-977F-C5E7BBA0FEEC}">
      <dsp:nvSpPr>
        <dsp:cNvPr id="0" name=""/>
        <dsp:cNvSpPr/>
      </dsp:nvSpPr>
      <dsp:spPr>
        <a:xfrm>
          <a:off x="40097" y="1805824"/>
          <a:ext cx="4749115" cy="85906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kern="1200" dirty="0"/>
            <a:t>When user flows are too complex</a:t>
          </a:r>
          <a:endParaRPr lang="en-IN" sz="1400" kern="1200" dirty="0"/>
        </a:p>
      </dsp:txBody>
      <dsp:txXfrm>
        <a:off x="82033" y="1847760"/>
        <a:ext cx="4665243" cy="775193"/>
      </dsp:txXfrm>
    </dsp:sp>
    <dsp:sp modelId="{DB56EE01-CF17-784B-A0AD-031B53CB2450}">
      <dsp:nvSpPr>
        <dsp:cNvPr id="0" name=""/>
        <dsp:cNvSpPr/>
      </dsp:nvSpPr>
      <dsp:spPr>
        <a:xfrm>
          <a:off x="40097" y="2707843"/>
          <a:ext cx="4796605" cy="85906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kern="1200" dirty="0"/>
            <a:t>When user are </a:t>
          </a:r>
          <a:r>
            <a:rPr lang="en-IN" sz="1400" b="0" i="0" kern="1200" dirty="0"/>
            <a:t>available for the inputs, feedback, and sign offs</a:t>
          </a:r>
          <a:endParaRPr lang="en-IN" sz="1400" kern="1200" dirty="0"/>
        </a:p>
      </dsp:txBody>
      <dsp:txXfrm>
        <a:off x="82033" y="2749779"/>
        <a:ext cx="4712733" cy="775193"/>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4/10/24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Rapid prototyping : Adding offers into an existing Product details page</a:t>
            </a:r>
          </a:p>
          <a:p>
            <a:r>
              <a:rPr lang="en-US" dirty="0"/>
              <a:t>Evolutionary Prototyping : Adding a Product details page to a e-commerce site</a:t>
            </a:r>
          </a:p>
          <a:p>
            <a:r>
              <a:rPr lang="en-US" dirty="0"/>
              <a:t>Incremental Prototyping : Designing each stages of a customer journey from entering an ecommerce site to checkout individually as a prototype</a:t>
            </a:r>
          </a:p>
          <a:p>
            <a:r>
              <a:rPr lang="en-US" dirty="0"/>
              <a:t>Extreme Prototyping : Designing an entire e-commerce website first without the backend flow</a:t>
            </a:r>
          </a:p>
        </p:txBody>
      </p:sp>
      <p:sp>
        <p:nvSpPr>
          <p:cNvPr id="4" name="Slide Number Placeholder 3"/>
          <p:cNvSpPr>
            <a:spLocks noGrp="1"/>
          </p:cNvSpPr>
          <p:nvPr>
            <p:ph type="sldNum" sz="quarter" idx="5"/>
          </p:nvPr>
        </p:nvSpPr>
        <p:spPr/>
        <p:txBody>
          <a:bodyPr/>
          <a:lstStyle/>
          <a:p>
            <a:fld id="{A89C7E07-3C67-C64C-8DA0-0404F6303970}" type="slidenum">
              <a:rPr lang="en-US" smtClean="0"/>
              <a:t>10</a:t>
            </a:fld>
            <a:endParaRPr lang="en-US" dirty="0"/>
          </a:p>
        </p:txBody>
      </p:sp>
    </p:spTree>
    <p:extLst>
      <p:ext uri="{BB962C8B-B14F-4D97-AF65-F5344CB8AC3E}">
        <p14:creationId xmlns:p14="http://schemas.microsoft.com/office/powerpoint/2010/main" val="2246887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Scalability challenge: Increased page loading time</a:t>
            </a:r>
          </a:p>
        </p:txBody>
      </p:sp>
      <p:sp>
        <p:nvSpPr>
          <p:cNvPr id="4" name="Slide Number Placeholder 3"/>
          <p:cNvSpPr>
            <a:spLocks noGrp="1"/>
          </p:cNvSpPr>
          <p:nvPr>
            <p:ph type="sldNum" sz="quarter" idx="5"/>
          </p:nvPr>
        </p:nvSpPr>
        <p:spPr/>
        <p:txBody>
          <a:bodyPr/>
          <a:lstStyle/>
          <a:p>
            <a:fld id="{A89C7E07-3C67-C64C-8DA0-0404F6303970}" type="slidenum">
              <a:rPr lang="en-US" smtClean="0"/>
              <a:t>11</a:t>
            </a:fld>
            <a:endParaRPr lang="en-US" dirty="0"/>
          </a:p>
        </p:txBody>
      </p:sp>
    </p:spTree>
    <p:extLst>
      <p:ext uri="{BB962C8B-B14F-4D97-AF65-F5344CB8AC3E}">
        <p14:creationId xmlns:p14="http://schemas.microsoft.com/office/powerpoint/2010/main" val="31973970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Rapid prototyping : Adding offers into an existing Product details page</a:t>
            </a:r>
          </a:p>
          <a:p>
            <a:r>
              <a:rPr lang="en-US" dirty="0"/>
              <a:t>Evolutionary Prototyping : Adding a Product details page to a e-commerce site</a:t>
            </a:r>
          </a:p>
          <a:p>
            <a:r>
              <a:rPr lang="en-US" dirty="0"/>
              <a:t>Incremental Prototyping : Designing each stages of a customer journey from entering an ecommerce site to checkout individually as a prototype</a:t>
            </a:r>
          </a:p>
          <a:p>
            <a:r>
              <a:rPr lang="en-US" dirty="0"/>
              <a:t>Extreme Prototyping : Designing an entire e-commerce website first without the backend flow</a:t>
            </a:r>
          </a:p>
        </p:txBody>
      </p:sp>
      <p:sp>
        <p:nvSpPr>
          <p:cNvPr id="4" name="Slide Number Placeholder 3"/>
          <p:cNvSpPr>
            <a:spLocks noGrp="1"/>
          </p:cNvSpPr>
          <p:nvPr>
            <p:ph type="sldNum" sz="quarter" idx="5"/>
          </p:nvPr>
        </p:nvSpPr>
        <p:spPr/>
        <p:txBody>
          <a:bodyPr/>
          <a:lstStyle/>
          <a:p>
            <a:fld id="{A89C7E07-3C67-C64C-8DA0-0404F6303970}" type="slidenum">
              <a:rPr lang="en-US" smtClean="0"/>
              <a:t>14</a:t>
            </a:fld>
            <a:endParaRPr lang="en-US" dirty="0"/>
          </a:p>
        </p:txBody>
      </p:sp>
    </p:spTree>
    <p:extLst>
      <p:ext uri="{BB962C8B-B14F-4D97-AF65-F5344CB8AC3E}">
        <p14:creationId xmlns:p14="http://schemas.microsoft.com/office/powerpoint/2010/main" val="3023606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31DFB3-42E8-9540-92FB-4AE3F4203FE5}"/>
              </a:ext>
              <a:ext uri="{C183D7F6-B498-43B3-948B-1728B52AA6E4}">
                <adec:decorative xmlns:adec="http://schemas.microsoft.com/office/drawing/2017/decorative" val="1"/>
              </a:ext>
            </a:extLst>
          </p:cNvPr>
          <p:cNvSpPr>
            <a:spLocks/>
          </p:cNvSpPr>
          <p:nvPr userDrawn="1"/>
        </p:nvSpPr>
        <p:spPr bwMode="auto">
          <a:xfrm>
            <a:off x="0" y="1"/>
            <a:ext cx="11158847" cy="5824846"/>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cxnSp>
        <p:nvCxnSpPr>
          <p:cNvPr id="6" name="Straight Connector 5">
            <a:extLst>
              <a:ext uri="{FF2B5EF4-FFF2-40B4-BE49-F238E27FC236}">
                <a16:creationId xmlns:a16="http://schemas.microsoft.com/office/drawing/2014/main" id="{F13C1B90-0A14-7B4B-B05B-357A6A88291E}"/>
              </a:ext>
            </a:extLst>
          </p:cNvPr>
          <p:cNvCxnSpPr>
            <a:cxnSpLocks/>
          </p:cNvCxnSpPr>
          <p:nvPr userDrawn="1"/>
        </p:nvCxnSpPr>
        <p:spPr>
          <a:xfrm>
            <a:off x="1036261" y="4159793"/>
            <a:ext cx="10122586" cy="0"/>
          </a:xfrm>
          <a:prstGeom prst="line">
            <a:avLst/>
          </a:prstGeom>
          <a:ln w="127000"/>
        </p:spPr>
        <p:style>
          <a:lnRef idx="1">
            <a:schemeClr val="dk1"/>
          </a:lnRef>
          <a:fillRef idx="0">
            <a:schemeClr val="dk1"/>
          </a:fillRef>
          <a:effectRef idx="0">
            <a:schemeClr val="dk1"/>
          </a:effectRef>
          <a:fontRef idx="minor">
            <a:schemeClr val="tx1"/>
          </a:fontRef>
        </p:style>
      </p:cxnSp>
      <p:sp>
        <p:nvSpPr>
          <p:cNvPr id="12" name="Content Placeholder 10">
            <a:extLst>
              <a:ext uri="{FF2B5EF4-FFF2-40B4-BE49-F238E27FC236}">
                <a16:creationId xmlns:a16="http://schemas.microsoft.com/office/drawing/2014/main" id="{90097E88-8912-8A4F-9D00-BDA132434FE4}"/>
              </a:ext>
            </a:extLst>
          </p:cNvPr>
          <p:cNvSpPr>
            <a:spLocks noGrp="1"/>
          </p:cNvSpPr>
          <p:nvPr>
            <p:ph sz="quarter" idx="11"/>
          </p:nvPr>
        </p:nvSpPr>
        <p:spPr>
          <a:xfrm>
            <a:off x="1033153" y="4728131"/>
            <a:ext cx="7806047" cy="281164"/>
          </a:xfrm>
          <a:prstGeom prst="rect">
            <a:avLst/>
          </a:prstGeom>
        </p:spPr>
        <p:txBody>
          <a:bodyPr lIns="0" tIns="0" rIns="0" bIns="0"/>
          <a:lstStyle>
            <a:lvl1pPr marL="0" indent="0">
              <a:buNone/>
              <a:defRPr sz="1600"/>
            </a:lvl1pPr>
          </a:lstStyle>
          <a:p>
            <a:pPr lvl="0"/>
            <a:r>
              <a:rPr lang="en-US" dirty="0"/>
              <a:t>Click to edit</a:t>
            </a:r>
          </a:p>
        </p:txBody>
      </p:sp>
      <p:sp>
        <p:nvSpPr>
          <p:cNvPr id="4" name="Title 3">
            <a:extLst>
              <a:ext uri="{FF2B5EF4-FFF2-40B4-BE49-F238E27FC236}">
                <a16:creationId xmlns:a16="http://schemas.microsoft.com/office/drawing/2014/main" id="{E58E2CE6-6A25-40B9-BD31-82C750738938}"/>
              </a:ext>
            </a:extLst>
          </p:cNvPr>
          <p:cNvSpPr>
            <a:spLocks noGrp="1"/>
          </p:cNvSpPr>
          <p:nvPr>
            <p:ph type="title"/>
          </p:nvPr>
        </p:nvSpPr>
        <p:spPr>
          <a:xfrm>
            <a:off x="976313" y="1656344"/>
            <a:ext cx="7805737" cy="2113466"/>
          </a:xfrm>
          <a:prstGeom prst="rect">
            <a:avLst/>
          </a:prstGeom>
        </p:spPr>
        <p:txBody>
          <a:bodyPr anchor="b"/>
          <a:lstStyle>
            <a:lvl1pPr>
              <a:defRPr sz="6000"/>
            </a:lvl1pPr>
          </a:lstStyle>
          <a:p>
            <a:r>
              <a:rPr lang="en-US" dirty="0"/>
              <a:t>Click to edit</a:t>
            </a:r>
          </a:p>
        </p:txBody>
      </p:sp>
    </p:spTree>
    <p:extLst>
      <p:ext uri="{BB962C8B-B14F-4D97-AF65-F5344CB8AC3E}">
        <p14:creationId xmlns:p14="http://schemas.microsoft.com/office/powerpoint/2010/main" val="2027108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7687ADE-BAA9-634F-96B8-ACF4EE9BDFC7}"/>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286000"/>
            <a:ext cx="7810499" cy="2904530"/>
          </a:xfrm>
          <a:prstGeom prst="rect">
            <a:avLst/>
          </a:prstGeom>
        </p:spPr>
        <p:txBody>
          <a:bodyPr lIns="0" tIns="0" rIns="0" bIns="0"/>
          <a:lstStyle>
            <a:lvl1pPr marL="0" indent="0">
              <a:lnSpc>
                <a:spcPct val="100000"/>
              </a:lnSpc>
              <a:buNone/>
              <a:defRPr sz="28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cxnSp>
        <p:nvCxnSpPr>
          <p:cNvPr id="11" name="Straight Connector 10">
            <a:extLst>
              <a:ext uri="{FF2B5EF4-FFF2-40B4-BE49-F238E27FC236}">
                <a16:creationId xmlns:a16="http://schemas.microsoft.com/office/drawing/2014/main" id="{BBEC4E73-6A9F-2F46-89D1-559CE56C12BE}"/>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17" name="Title 1">
            <a:extLst>
              <a:ext uri="{FF2B5EF4-FFF2-40B4-BE49-F238E27FC236}">
                <a16:creationId xmlns:a16="http://schemas.microsoft.com/office/drawing/2014/main" id="{88BFD865-74BB-5B40-8DA8-7D7B921A75F5}"/>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sp>
        <p:nvSpPr>
          <p:cNvPr id="13" name="Footer Placeholder 12">
            <a:extLst>
              <a:ext uri="{FF2B5EF4-FFF2-40B4-BE49-F238E27FC236}">
                <a16:creationId xmlns:a16="http://schemas.microsoft.com/office/drawing/2014/main" id="{71D589B3-67A1-4B39-9EEF-2FB7AB10EC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4" name="Slide Number Placeholder 13">
            <a:extLst>
              <a:ext uri="{FF2B5EF4-FFF2-40B4-BE49-F238E27FC236}">
                <a16:creationId xmlns:a16="http://schemas.microsoft.com/office/drawing/2014/main" id="{F5D91E6B-55B5-4092-AD3B-F7E1FD004599}"/>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711631227"/>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1028700" y="999068"/>
            <a:ext cx="4876800" cy="645284"/>
          </a:xfrm>
          <a:prstGeom prst="rect">
            <a:avLst/>
          </a:prstGeom>
        </p:spPr>
        <p:txBody>
          <a:bodyPr lIns="0" tIns="0" rIns="0" bIns="0" anchor="b"/>
          <a:lstStyle/>
          <a:p>
            <a:r>
              <a:rPr lang="en-US" dirty="0"/>
              <a:t>Click to edit</a:t>
            </a:r>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1028700" y="2286003"/>
            <a:ext cx="4876800" cy="3568696"/>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Click to edit</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1033153"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7354824" y="990600"/>
            <a:ext cx="4837176" cy="4837176"/>
          </a:xfrm>
          <a:prstGeom prst="rect">
            <a:avLst/>
          </a:prstGeom>
        </p:spPr>
        <p:txBody>
          <a:bodyPr/>
          <a:lstStyle/>
          <a:p>
            <a:endParaRPr lang="en-US" dirty="0"/>
          </a:p>
        </p:txBody>
      </p:sp>
      <p:sp>
        <p:nvSpPr>
          <p:cNvPr id="6" name="Date Placeholder 5">
            <a:extLst>
              <a:ext uri="{FF2B5EF4-FFF2-40B4-BE49-F238E27FC236}">
                <a16:creationId xmlns:a16="http://schemas.microsoft.com/office/drawing/2014/main" id="{AAE1D3B9-B2D1-4927-BE44-8408FBD84C06}"/>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67447116-BCE7-456E-88B8-96ADC76E5FC5}"/>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D03B6347-A35F-4216-9988-7393E598E123}"/>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426016581"/>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D808B2-C5CA-FE45-B556-461D856BF7A0}"/>
              </a:ext>
            </a:extLst>
          </p:cNvPr>
          <p:cNvSpPr>
            <a:spLocks noGrp="1"/>
          </p:cNvSpPr>
          <p:nvPr>
            <p:ph type="pic" sz="quarter" idx="10"/>
          </p:nvPr>
        </p:nvSpPr>
        <p:spPr>
          <a:xfrm>
            <a:off x="0" y="0"/>
            <a:ext cx="12192000" cy="6858000"/>
          </a:xfrm>
          <a:prstGeom prst="rect">
            <a:avLst/>
          </a:prstGeom>
        </p:spPr>
        <p:txBody>
          <a:bodyPr/>
          <a:lstStyle/>
          <a:p>
            <a:endParaRPr lang="en-US" dirty="0"/>
          </a:p>
        </p:txBody>
      </p:sp>
      <p:cxnSp>
        <p:nvCxnSpPr>
          <p:cNvPr id="11" name="Straight Connector 10">
            <a:extLst>
              <a:ext uri="{FF2B5EF4-FFF2-40B4-BE49-F238E27FC236}">
                <a16:creationId xmlns:a16="http://schemas.microsoft.com/office/drawing/2014/main" id="{4425CA9F-967F-1545-8E32-09F4DB0F04F6}"/>
              </a:ext>
            </a:extLst>
          </p:cNvPr>
          <p:cNvCxnSpPr>
            <a:cxnSpLocks/>
          </p:cNvCxnSpPr>
          <p:nvPr userDrawn="1"/>
        </p:nvCxnSpPr>
        <p:spPr>
          <a:xfrm flipV="1">
            <a:off x="1044475" y="1862667"/>
            <a:ext cx="10103049" cy="8670"/>
          </a:xfrm>
          <a:prstGeom prst="line">
            <a:avLst/>
          </a:prstGeom>
          <a:ln w="76200"/>
        </p:spPr>
        <p:style>
          <a:lnRef idx="1">
            <a:schemeClr val="dk1"/>
          </a:lnRef>
          <a:fillRef idx="0">
            <a:schemeClr val="dk1"/>
          </a:fillRef>
          <a:effectRef idx="0">
            <a:schemeClr val="dk1"/>
          </a:effectRef>
          <a:fontRef idx="minor">
            <a:schemeClr val="tx1"/>
          </a:fontRef>
        </p:style>
      </p:cxnSp>
      <p:sp>
        <p:nvSpPr>
          <p:cNvPr id="15" name="Title 1">
            <a:extLst>
              <a:ext uri="{FF2B5EF4-FFF2-40B4-BE49-F238E27FC236}">
                <a16:creationId xmlns:a16="http://schemas.microsoft.com/office/drawing/2014/main" id="{69DD4EBD-237B-7245-A9C2-A37674E23EEF}"/>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spTree>
    <p:extLst>
      <p:ext uri="{BB962C8B-B14F-4D97-AF65-F5344CB8AC3E}">
        <p14:creationId xmlns:p14="http://schemas.microsoft.com/office/powerpoint/2010/main" val="2681577982"/>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BA6D65B-10A2-D743-9FFA-D14B8696F310}"/>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10" name="Chart Placeholder 3">
            <a:extLst>
              <a:ext uri="{FF2B5EF4-FFF2-40B4-BE49-F238E27FC236}">
                <a16:creationId xmlns:a16="http://schemas.microsoft.com/office/drawing/2014/main" id="{FCB9F5CF-0F1D-284B-B997-AC308FED47B9}"/>
              </a:ext>
            </a:extLst>
          </p:cNvPr>
          <p:cNvSpPr>
            <a:spLocks noGrp="1"/>
          </p:cNvSpPr>
          <p:nvPr>
            <p:ph type="chart" sz="quarter" idx="11"/>
          </p:nvPr>
        </p:nvSpPr>
        <p:spPr>
          <a:xfrm>
            <a:off x="951345" y="2286000"/>
            <a:ext cx="9145155" cy="3164926"/>
          </a:xfrm>
          <a:prstGeom prst="rect">
            <a:avLst/>
          </a:prstGeom>
        </p:spPr>
        <p:txBody>
          <a:bodyPr/>
          <a:lstStyle/>
          <a:p>
            <a:r>
              <a:rPr lang="en-US" dirty="0"/>
              <a:t>Click icon to add chart</a:t>
            </a:r>
          </a:p>
        </p:txBody>
      </p:sp>
      <p:sp>
        <p:nvSpPr>
          <p:cNvPr id="11" name="Title 1">
            <a:extLst>
              <a:ext uri="{FF2B5EF4-FFF2-40B4-BE49-F238E27FC236}">
                <a16:creationId xmlns:a16="http://schemas.microsoft.com/office/drawing/2014/main" id="{A5652B48-7CDD-5645-B29B-54727CA5FFDF}"/>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cxnSp>
        <p:nvCxnSpPr>
          <p:cNvPr id="12" name="Straight Connector 11">
            <a:extLst>
              <a:ext uri="{FF2B5EF4-FFF2-40B4-BE49-F238E27FC236}">
                <a16:creationId xmlns:a16="http://schemas.microsoft.com/office/drawing/2014/main" id="{0C0F4C76-2690-7448-8D03-9692C2BB101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Date Placeholder 4">
            <a:extLst>
              <a:ext uri="{FF2B5EF4-FFF2-40B4-BE49-F238E27FC236}">
                <a16:creationId xmlns:a16="http://schemas.microsoft.com/office/drawing/2014/main" id="{BA1C09B5-CD25-4B65-9120-D8EBD79ABC86}"/>
              </a:ext>
            </a:extLst>
          </p:cNvPr>
          <p:cNvSpPr>
            <a:spLocks noGrp="1"/>
          </p:cNvSpPr>
          <p:nvPr>
            <p:ph type="dt" sz="half" idx="12"/>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EC6281DE-BBF4-4AA1-B110-DC418232A013}"/>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7839333A-6926-414D-9C9D-B62395A38A86}"/>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653965856"/>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6" pos="63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855E5B9-5A63-2D46-8653-3FD1F538F58A}"/>
              </a:ext>
              <a:ext uri="{C183D7F6-B498-43B3-948B-1728B52AA6E4}">
                <adec:decorative xmlns:adec="http://schemas.microsoft.com/office/drawing/2017/decorative" val="1"/>
              </a:ext>
            </a:extLst>
          </p:cNvPr>
          <p:cNvSpPr>
            <a:spLocks/>
          </p:cNvSpPr>
          <p:nvPr userDrawn="1"/>
        </p:nvSpPr>
        <p:spPr bwMode="auto">
          <a:xfrm>
            <a:off x="0" y="4453"/>
            <a:ext cx="11158847" cy="5824847"/>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sp>
        <p:nvSpPr>
          <p:cNvPr id="3" name="Table Placeholder 2">
            <a:extLst>
              <a:ext uri="{FF2B5EF4-FFF2-40B4-BE49-F238E27FC236}">
                <a16:creationId xmlns:a16="http://schemas.microsoft.com/office/drawing/2014/main" id="{03FB492B-801F-1741-BD1B-89F9C6BFF0EC}"/>
              </a:ext>
            </a:extLst>
          </p:cNvPr>
          <p:cNvSpPr>
            <a:spLocks noGrp="1"/>
          </p:cNvSpPr>
          <p:nvPr>
            <p:ph type="tbl" sz="quarter" idx="10"/>
          </p:nvPr>
        </p:nvSpPr>
        <p:spPr>
          <a:xfrm>
            <a:off x="1028700" y="2423161"/>
            <a:ext cx="9067800" cy="2227404"/>
          </a:xfrm>
          <a:prstGeom prst="rect">
            <a:avLst/>
          </a:prstGeom>
        </p:spPr>
        <p:txBody>
          <a:bodyPr/>
          <a:lstStyle/>
          <a:p>
            <a:r>
              <a:rPr lang="en-US" dirty="0"/>
              <a:t>Click icon to add table</a:t>
            </a:r>
          </a:p>
        </p:txBody>
      </p:sp>
      <p:sp>
        <p:nvSpPr>
          <p:cNvPr id="13" name="Title 1">
            <a:extLst>
              <a:ext uri="{FF2B5EF4-FFF2-40B4-BE49-F238E27FC236}">
                <a16:creationId xmlns:a16="http://schemas.microsoft.com/office/drawing/2014/main" id="{774545B3-0290-D848-BDB5-811BC52BD457}"/>
              </a:ext>
            </a:extLst>
          </p:cNvPr>
          <p:cNvSpPr>
            <a:spLocks noGrp="1"/>
          </p:cNvSpPr>
          <p:nvPr>
            <p:ph type="title"/>
          </p:nvPr>
        </p:nvSpPr>
        <p:spPr>
          <a:xfrm>
            <a:off x="1028700" y="999068"/>
            <a:ext cx="10096500" cy="645284"/>
          </a:xfrm>
          <a:prstGeom prst="rect">
            <a:avLst/>
          </a:prstGeom>
        </p:spPr>
        <p:txBody>
          <a:bodyPr lIns="0" tIns="0" rIns="0" bIns="0" anchor="b"/>
          <a:lstStyle/>
          <a:p>
            <a:r>
              <a:rPr lang="en-US" dirty="0"/>
              <a:t>Click to edit</a:t>
            </a:r>
          </a:p>
        </p:txBody>
      </p:sp>
      <p:cxnSp>
        <p:nvCxnSpPr>
          <p:cNvPr id="14" name="Straight Connector 13">
            <a:extLst>
              <a:ext uri="{FF2B5EF4-FFF2-40B4-BE49-F238E27FC236}">
                <a16:creationId xmlns:a16="http://schemas.microsoft.com/office/drawing/2014/main" id="{03709460-09E4-854A-889B-491A934DE40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Date Placeholder 5">
            <a:extLst>
              <a:ext uri="{FF2B5EF4-FFF2-40B4-BE49-F238E27FC236}">
                <a16:creationId xmlns:a16="http://schemas.microsoft.com/office/drawing/2014/main" id="{0F749A19-BE29-4599-ABBE-E7C61FF9EE3F}"/>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98F30C11-6611-47E2-9CF7-8EE77F4CD107}"/>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5AF710E8-4CE9-4D79-8121-DD559D321EC4}"/>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413503385"/>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6" pos="63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6A99595-F780-594B-8C36-E4E5AF5E1CD5}"/>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cxnSp>
        <p:nvCxnSpPr>
          <p:cNvPr id="12" name="Straight Connector 11">
            <a:extLst>
              <a:ext uri="{FF2B5EF4-FFF2-40B4-BE49-F238E27FC236}">
                <a16:creationId xmlns:a16="http://schemas.microsoft.com/office/drawing/2014/main" id="{04AFB169-81B7-454B-BE19-407333C86F3B}"/>
              </a:ext>
            </a:extLst>
          </p:cNvPr>
          <p:cNvCxnSpPr>
            <a:cxnSpLocks/>
          </p:cNvCxnSpPr>
          <p:nvPr userDrawn="1"/>
        </p:nvCxnSpPr>
        <p:spPr>
          <a:xfrm>
            <a:off x="2184935" y="1874704"/>
            <a:ext cx="8973912"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304344"/>
            <a:ext cx="7810500" cy="2989263"/>
          </a:xfrm>
          <a:prstGeom prst="rect">
            <a:avLst/>
          </a:prstGeom>
        </p:spPr>
        <p:txBody>
          <a:bodyPr lIns="0" tIns="0" rIns="0" bIns="0"/>
          <a:lstStyle>
            <a:lvl1pPr marL="0" indent="0">
              <a:lnSpc>
                <a:spcPct val="150000"/>
              </a:lnSpc>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
        <p:nvSpPr>
          <p:cNvPr id="2" name="Title 1">
            <a:extLst>
              <a:ext uri="{FF2B5EF4-FFF2-40B4-BE49-F238E27FC236}">
                <a16:creationId xmlns:a16="http://schemas.microsoft.com/office/drawing/2014/main" id="{FBA06611-233D-45FA-A146-AB9D4F4A787C}"/>
              </a:ext>
            </a:extLst>
          </p:cNvPr>
          <p:cNvSpPr>
            <a:spLocks noGrp="1"/>
          </p:cNvSpPr>
          <p:nvPr>
            <p:ph type="title" hasCustomPrompt="1"/>
          </p:nvPr>
        </p:nvSpPr>
        <p:spPr>
          <a:xfrm>
            <a:off x="771525" y="978781"/>
            <a:ext cx="1589372" cy="1325563"/>
          </a:xfrm>
          <a:prstGeom prst="rect">
            <a:avLst/>
          </a:prstGeom>
        </p:spPr>
        <p:txBody>
          <a:bodyPr/>
          <a:lstStyle>
            <a:lvl1pPr>
              <a:defRPr sz="20000"/>
            </a:lvl1pPr>
          </a:lstStyle>
          <a:p>
            <a:r>
              <a:rPr lang="en-US" dirty="0"/>
              <a:t>“</a:t>
            </a:r>
          </a:p>
        </p:txBody>
      </p:sp>
      <p:sp>
        <p:nvSpPr>
          <p:cNvPr id="7" name="Date Placeholder 6">
            <a:extLst>
              <a:ext uri="{FF2B5EF4-FFF2-40B4-BE49-F238E27FC236}">
                <a16:creationId xmlns:a16="http://schemas.microsoft.com/office/drawing/2014/main" id="{894887C6-2D97-4388-AA65-CEEA6591BFB1}"/>
              </a:ext>
            </a:extLst>
          </p:cNvPr>
          <p:cNvSpPr>
            <a:spLocks noGrp="1"/>
          </p:cNvSpPr>
          <p:nvPr>
            <p:ph type="dt" sz="half" idx="11"/>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63F84EFA-1D77-40D3-B5AC-6652DC26F0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1" name="Slide Number Placeholder 10">
            <a:extLst>
              <a:ext uri="{FF2B5EF4-FFF2-40B4-BE49-F238E27FC236}">
                <a16:creationId xmlns:a16="http://schemas.microsoft.com/office/drawing/2014/main" id="{713CA07C-1BC2-4B16-8557-27C373CFCE9C}"/>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226144542"/>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EFAD8BFA-14F6-F54A-AB64-29F9F7616A7D}"/>
              </a:ext>
            </a:extLst>
          </p:cNvPr>
          <p:cNvCxnSpPr>
            <a:cxnSpLocks/>
          </p:cNvCxnSpPr>
          <p:nvPr userDrawn="1"/>
        </p:nvCxnSpPr>
        <p:spPr>
          <a:xfrm>
            <a:off x="1033153" y="1874640"/>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15B9E731-6B9B-024E-9360-F9F34CC6638B}"/>
              </a:ext>
            </a:extLst>
          </p:cNvPr>
          <p:cNvSpPr>
            <a:spLocks noGrp="1"/>
          </p:cNvSpPr>
          <p:nvPr>
            <p:ph type="body" sz="quarter" idx="10"/>
          </p:nvPr>
        </p:nvSpPr>
        <p:spPr>
          <a:xfrm>
            <a:off x="1028700" y="4313437"/>
            <a:ext cx="1828800" cy="401220"/>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0" name="Text Placeholder 4">
            <a:extLst>
              <a:ext uri="{FF2B5EF4-FFF2-40B4-BE49-F238E27FC236}">
                <a16:creationId xmlns:a16="http://schemas.microsoft.com/office/drawing/2014/main" id="{FD3D9C96-2F42-E545-BD97-AC8568E2F49D}"/>
              </a:ext>
            </a:extLst>
          </p:cNvPr>
          <p:cNvSpPr>
            <a:spLocks noGrp="1"/>
          </p:cNvSpPr>
          <p:nvPr>
            <p:ph type="body" sz="quarter" idx="11"/>
          </p:nvPr>
        </p:nvSpPr>
        <p:spPr>
          <a:xfrm>
            <a:off x="10287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1" name="Text Placeholder 4">
            <a:extLst>
              <a:ext uri="{FF2B5EF4-FFF2-40B4-BE49-F238E27FC236}">
                <a16:creationId xmlns:a16="http://schemas.microsoft.com/office/drawing/2014/main" id="{892AA37C-BA0F-9C4F-B098-EDFE391C47DB}"/>
              </a:ext>
            </a:extLst>
          </p:cNvPr>
          <p:cNvSpPr>
            <a:spLocks noGrp="1"/>
          </p:cNvSpPr>
          <p:nvPr>
            <p:ph type="body" sz="quarter" idx="12"/>
          </p:nvPr>
        </p:nvSpPr>
        <p:spPr>
          <a:xfrm>
            <a:off x="3784600" y="4332486"/>
            <a:ext cx="1828800" cy="40122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2" name="Text Placeholder 4">
            <a:extLst>
              <a:ext uri="{FF2B5EF4-FFF2-40B4-BE49-F238E27FC236}">
                <a16:creationId xmlns:a16="http://schemas.microsoft.com/office/drawing/2014/main" id="{EEAAAC92-F1DA-6847-8D56-1ACCD5E3B0F5}"/>
              </a:ext>
            </a:extLst>
          </p:cNvPr>
          <p:cNvSpPr>
            <a:spLocks noGrp="1"/>
          </p:cNvSpPr>
          <p:nvPr>
            <p:ph type="body" sz="quarter" idx="13"/>
          </p:nvPr>
        </p:nvSpPr>
        <p:spPr>
          <a:xfrm>
            <a:off x="37846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3" name="Text Placeholder 4">
            <a:extLst>
              <a:ext uri="{FF2B5EF4-FFF2-40B4-BE49-F238E27FC236}">
                <a16:creationId xmlns:a16="http://schemas.microsoft.com/office/drawing/2014/main" id="{F4E4153D-E2B3-7D4A-8D92-FF6597B2FB5F}"/>
              </a:ext>
            </a:extLst>
          </p:cNvPr>
          <p:cNvSpPr>
            <a:spLocks noGrp="1"/>
          </p:cNvSpPr>
          <p:nvPr>
            <p:ph type="body" sz="quarter" idx="14"/>
          </p:nvPr>
        </p:nvSpPr>
        <p:spPr>
          <a:xfrm>
            <a:off x="6531512" y="431343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4" name="Text Placeholder 4">
            <a:extLst>
              <a:ext uri="{FF2B5EF4-FFF2-40B4-BE49-F238E27FC236}">
                <a16:creationId xmlns:a16="http://schemas.microsoft.com/office/drawing/2014/main" id="{0D6B703A-5BF6-744F-A3D3-C65E3F8B3B6B}"/>
              </a:ext>
            </a:extLst>
          </p:cNvPr>
          <p:cNvSpPr>
            <a:spLocks noGrp="1"/>
          </p:cNvSpPr>
          <p:nvPr>
            <p:ph type="body" sz="quarter" idx="15"/>
          </p:nvPr>
        </p:nvSpPr>
        <p:spPr>
          <a:xfrm>
            <a:off x="6531512"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5" name="Text Placeholder 4">
            <a:extLst>
              <a:ext uri="{FF2B5EF4-FFF2-40B4-BE49-F238E27FC236}">
                <a16:creationId xmlns:a16="http://schemas.microsoft.com/office/drawing/2014/main" id="{982A9FE5-981A-B340-B8F8-D2DB83C19609}"/>
              </a:ext>
            </a:extLst>
          </p:cNvPr>
          <p:cNvSpPr>
            <a:spLocks noGrp="1"/>
          </p:cNvSpPr>
          <p:nvPr>
            <p:ph type="body" sz="quarter" idx="16"/>
          </p:nvPr>
        </p:nvSpPr>
        <p:spPr>
          <a:xfrm>
            <a:off x="9296400" y="433248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6" name="Text Placeholder 4">
            <a:extLst>
              <a:ext uri="{FF2B5EF4-FFF2-40B4-BE49-F238E27FC236}">
                <a16:creationId xmlns:a16="http://schemas.microsoft.com/office/drawing/2014/main" id="{594B2391-B4C8-5542-8285-39BAD874EC11}"/>
              </a:ext>
            </a:extLst>
          </p:cNvPr>
          <p:cNvSpPr>
            <a:spLocks noGrp="1"/>
          </p:cNvSpPr>
          <p:nvPr>
            <p:ph type="body" sz="quarter" idx="17"/>
          </p:nvPr>
        </p:nvSpPr>
        <p:spPr>
          <a:xfrm>
            <a:off x="9296400"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7" name="Picture Placeholder 25">
            <a:extLst>
              <a:ext uri="{FF2B5EF4-FFF2-40B4-BE49-F238E27FC236}">
                <a16:creationId xmlns:a16="http://schemas.microsoft.com/office/drawing/2014/main" id="{A2D87BC1-884E-CD4E-BABF-B7AF4DF7869E}"/>
              </a:ext>
            </a:extLst>
          </p:cNvPr>
          <p:cNvSpPr>
            <a:spLocks noGrp="1"/>
          </p:cNvSpPr>
          <p:nvPr>
            <p:ph type="pic" sz="quarter" idx="18"/>
          </p:nvPr>
        </p:nvSpPr>
        <p:spPr>
          <a:xfrm>
            <a:off x="1028700" y="2308936"/>
            <a:ext cx="1828800" cy="1831590"/>
          </a:xfrm>
          <a:prstGeom prst="rect">
            <a:avLst/>
          </a:prstGeom>
        </p:spPr>
        <p:txBody>
          <a:bodyPr/>
          <a:lstStyle>
            <a:lvl1pPr>
              <a:defRPr sz="2000"/>
            </a:lvl1pPr>
          </a:lstStyle>
          <a:p>
            <a:r>
              <a:rPr lang="en-US" dirty="0"/>
              <a:t>Click icon to add picture</a:t>
            </a:r>
          </a:p>
        </p:txBody>
      </p:sp>
      <p:sp>
        <p:nvSpPr>
          <p:cNvPr id="38" name="Picture Placeholder 25">
            <a:extLst>
              <a:ext uri="{FF2B5EF4-FFF2-40B4-BE49-F238E27FC236}">
                <a16:creationId xmlns:a16="http://schemas.microsoft.com/office/drawing/2014/main" id="{DB0763B3-E65F-8A47-AA7C-C9A56C50600F}"/>
              </a:ext>
            </a:extLst>
          </p:cNvPr>
          <p:cNvSpPr>
            <a:spLocks noGrp="1"/>
          </p:cNvSpPr>
          <p:nvPr>
            <p:ph type="pic" sz="quarter" idx="19"/>
          </p:nvPr>
        </p:nvSpPr>
        <p:spPr>
          <a:xfrm>
            <a:off x="3784600" y="2308936"/>
            <a:ext cx="1828800" cy="1831590"/>
          </a:xfrm>
          <a:prstGeom prst="rect">
            <a:avLst/>
          </a:prstGeom>
        </p:spPr>
        <p:txBody>
          <a:bodyPr/>
          <a:lstStyle>
            <a:lvl1pPr>
              <a:defRPr sz="2000"/>
            </a:lvl1pPr>
          </a:lstStyle>
          <a:p>
            <a:r>
              <a:rPr lang="en-US" dirty="0"/>
              <a:t>Click icon to add picture</a:t>
            </a:r>
          </a:p>
        </p:txBody>
      </p:sp>
      <p:sp>
        <p:nvSpPr>
          <p:cNvPr id="39" name="Picture Placeholder 25">
            <a:extLst>
              <a:ext uri="{FF2B5EF4-FFF2-40B4-BE49-F238E27FC236}">
                <a16:creationId xmlns:a16="http://schemas.microsoft.com/office/drawing/2014/main" id="{1E0F47CF-6DE7-F745-B9D8-55421009AF4E}"/>
              </a:ext>
            </a:extLst>
          </p:cNvPr>
          <p:cNvSpPr>
            <a:spLocks noGrp="1"/>
          </p:cNvSpPr>
          <p:nvPr>
            <p:ph type="pic" sz="quarter" idx="20"/>
          </p:nvPr>
        </p:nvSpPr>
        <p:spPr>
          <a:xfrm>
            <a:off x="6540500" y="2308936"/>
            <a:ext cx="1828800" cy="1831590"/>
          </a:xfrm>
          <a:prstGeom prst="rect">
            <a:avLst/>
          </a:prstGeom>
        </p:spPr>
        <p:txBody>
          <a:bodyPr/>
          <a:lstStyle>
            <a:lvl1pPr>
              <a:defRPr sz="2000"/>
            </a:lvl1pPr>
          </a:lstStyle>
          <a:p>
            <a:r>
              <a:rPr lang="en-US" dirty="0"/>
              <a:t>Click icon to add picture</a:t>
            </a:r>
          </a:p>
        </p:txBody>
      </p:sp>
      <p:sp>
        <p:nvSpPr>
          <p:cNvPr id="40" name="Picture Placeholder 25">
            <a:extLst>
              <a:ext uri="{FF2B5EF4-FFF2-40B4-BE49-F238E27FC236}">
                <a16:creationId xmlns:a16="http://schemas.microsoft.com/office/drawing/2014/main" id="{B4621956-6AB4-E346-8900-9AE2A51ADBC5}"/>
              </a:ext>
            </a:extLst>
          </p:cNvPr>
          <p:cNvSpPr>
            <a:spLocks noGrp="1"/>
          </p:cNvSpPr>
          <p:nvPr>
            <p:ph type="pic" sz="quarter" idx="21"/>
          </p:nvPr>
        </p:nvSpPr>
        <p:spPr>
          <a:xfrm>
            <a:off x="9296400" y="2314278"/>
            <a:ext cx="1828800" cy="1831590"/>
          </a:xfrm>
          <a:prstGeom prst="rect">
            <a:avLst/>
          </a:prstGeom>
        </p:spPr>
        <p:txBody>
          <a:bodyPr/>
          <a:lstStyle>
            <a:lvl1pPr>
              <a:defRPr sz="2000"/>
            </a:lvl1pPr>
          </a:lstStyle>
          <a:p>
            <a:r>
              <a:rPr lang="en-US" dirty="0"/>
              <a:t>Click icon to add picture</a:t>
            </a:r>
          </a:p>
        </p:txBody>
      </p:sp>
      <p:sp>
        <p:nvSpPr>
          <p:cNvPr id="25" name="Title 1">
            <a:extLst>
              <a:ext uri="{FF2B5EF4-FFF2-40B4-BE49-F238E27FC236}">
                <a16:creationId xmlns:a16="http://schemas.microsoft.com/office/drawing/2014/main" id="{3B64062A-6292-0441-95CB-9A91F49DBAA7}"/>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sp>
        <p:nvSpPr>
          <p:cNvPr id="6" name="Date Placeholder 5">
            <a:extLst>
              <a:ext uri="{FF2B5EF4-FFF2-40B4-BE49-F238E27FC236}">
                <a16:creationId xmlns:a16="http://schemas.microsoft.com/office/drawing/2014/main" id="{383883EC-FACE-4093-9976-8B0D4C8BEBCC}"/>
              </a:ext>
            </a:extLst>
          </p:cNvPr>
          <p:cNvSpPr>
            <a:spLocks noGrp="1"/>
          </p:cNvSpPr>
          <p:nvPr>
            <p:ph type="dt" sz="half" idx="22"/>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E2611EE2-9C8D-405E-9ABF-8EFD1E1D6BB5}"/>
              </a:ext>
            </a:extLst>
          </p:cNvPr>
          <p:cNvSpPr>
            <a:spLocks noGrp="1"/>
          </p:cNvSpPr>
          <p:nvPr>
            <p:ph type="ftr" sz="quarter" idx="23"/>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EFE126EB-13BB-4830-A999-3778C11747A6}"/>
              </a:ext>
            </a:extLst>
          </p:cNvPr>
          <p:cNvSpPr>
            <a:spLocks noGrp="1"/>
          </p:cNvSpPr>
          <p:nvPr>
            <p:ph type="sldNum" sz="quarter" idx="2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023963209"/>
      </p:ext>
    </p:extLst>
  </p:cSld>
  <p:clrMapOvr>
    <a:masterClrMapping/>
  </p:clrMapOvr>
  <p:extLst>
    <p:ext uri="{DCECCB84-F9BA-43D5-87BE-67443E8EF086}">
      <p15:sldGuideLst xmlns:p15="http://schemas.microsoft.com/office/powerpoint/2012/main">
        <p15:guide id="2" pos="648" userDrawn="1">
          <p15:clr>
            <a:srgbClr val="FBAE40"/>
          </p15:clr>
        </p15:guide>
        <p15:guide id="4" orient="horz" pos="1152" userDrawn="1">
          <p15:clr>
            <a:srgbClr val="FBAE40"/>
          </p15:clr>
        </p15:guide>
        <p15:guide id="5" orient="horz" pos="1440" userDrawn="1">
          <p15:clr>
            <a:srgbClr val="FBAE40"/>
          </p15:clr>
        </p15:guide>
        <p15:guide id="8" orient="horz" pos="3072" userDrawn="1">
          <p15:clr>
            <a:srgbClr val="FBAE40"/>
          </p15:clr>
        </p15:guide>
        <p15:guide id="13" pos="6384" userDrawn="1">
          <p15:clr>
            <a:srgbClr val="FBAE40"/>
          </p15:clr>
        </p15:guide>
        <p15:guide id="14" orient="horz" pos="321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accent2"/>
        </a:solidFill>
        <a:effectLst/>
      </p:bgPr>
    </p:bg>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A116A2E3-682D-BD4F-9FC9-4546B0C9A186}"/>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cxnSp>
        <p:nvCxnSpPr>
          <p:cNvPr id="32" name="Straight Connector 31">
            <a:extLst>
              <a:ext uri="{FF2B5EF4-FFF2-40B4-BE49-F238E27FC236}">
                <a16:creationId xmlns:a16="http://schemas.microsoft.com/office/drawing/2014/main" id="{ED64AC08-85A6-6F44-88B4-3FAE91B70C1B}"/>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2D1056DE-470B-C64D-99AE-5039A021EC58}"/>
              </a:ext>
            </a:extLst>
          </p:cNvPr>
          <p:cNvSpPr>
            <a:spLocks noGrp="1"/>
          </p:cNvSpPr>
          <p:nvPr>
            <p:ph type="body" sz="quarter" idx="17"/>
          </p:nvPr>
        </p:nvSpPr>
        <p:spPr>
          <a:xfrm>
            <a:off x="941616" y="2328553"/>
            <a:ext cx="2286000" cy="911029"/>
          </a:xfrm>
          <a:prstGeom prst="rect">
            <a:avLst/>
          </a:prstGeom>
        </p:spPr>
        <p:txBody>
          <a:bodyPr/>
          <a:lstStyle>
            <a:lvl1pPr>
              <a:buNone/>
              <a:defRPr sz="1800" b="1"/>
            </a:lvl1pPr>
          </a:lstStyle>
          <a:p>
            <a:pPr lvl="0"/>
            <a:r>
              <a:rPr lang="en-US" dirty="0"/>
              <a:t>Click to edit</a:t>
            </a:r>
          </a:p>
        </p:txBody>
      </p:sp>
      <p:sp>
        <p:nvSpPr>
          <p:cNvPr id="37" name="Text Placeholder 4">
            <a:extLst>
              <a:ext uri="{FF2B5EF4-FFF2-40B4-BE49-F238E27FC236}">
                <a16:creationId xmlns:a16="http://schemas.microsoft.com/office/drawing/2014/main" id="{4ADA9C53-0DC4-4D43-B80C-9B0A9E0EBDE1}"/>
              </a:ext>
            </a:extLst>
          </p:cNvPr>
          <p:cNvSpPr>
            <a:spLocks noGrp="1"/>
          </p:cNvSpPr>
          <p:nvPr>
            <p:ph type="body" sz="quarter" idx="19"/>
          </p:nvPr>
        </p:nvSpPr>
        <p:spPr>
          <a:xfrm>
            <a:off x="6206672" y="2328553"/>
            <a:ext cx="2286000" cy="911029"/>
          </a:xfrm>
          <a:prstGeom prst="rect">
            <a:avLst/>
          </a:prstGeom>
        </p:spPr>
        <p:txBody>
          <a:bodyPr/>
          <a:lstStyle>
            <a:lvl1pPr>
              <a:buNone/>
              <a:defRPr sz="1800" b="1"/>
            </a:lvl1pPr>
          </a:lstStyle>
          <a:p>
            <a:pPr lvl="0"/>
            <a:r>
              <a:rPr lang="en-US"/>
              <a:t>Click to edit</a:t>
            </a:r>
          </a:p>
        </p:txBody>
      </p:sp>
      <p:sp>
        <p:nvSpPr>
          <p:cNvPr id="38" name="Text Placeholder 4">
            <a:extLst>
              <a:ext uri="{FF2B5EF4-FFF2-40B4-BE49-F238E27FC236}">
                <a16:creationId xmlns:a16="http://schemas.microsoft.com/office/drawing/2014/main" id="{F8E68047-DF25-AB45-A0F0-F4DFE23516C6}"/>
              </a:ext>
            </a:extLst>
          </p:cNvPr>
          <p:cNvSpPr>
            <a:spLocks noGrp="1"/>
          </p:cNvSpPr>
          <p:nvPr>
            <p:ph type="body" sz="quarter" idx="20"/>
          </p:nvPr>
        </p:nvSpPr>
        <p:spPr>
          <a:xfrm>
            <a:off x="6206672" y="3336211"/>
            <a:ext cx="2286000" cy="2490992"/>
          </a:xfrm>
          <a:prstGeom prst="rect">
            <a:avLst/>
          </a:prstGeom>
        </p:spPr>
        <p:txBody>
          <a:bodyPr/>
          <a:lstStyle>
            <a:lvl1pPr marL="0" indent="0">
              <a:lnSpc>
                <a:spcPct val="100000"/>
              </a:lnSpc>
              <a:buFont typeface="Arial" panose="020B0604020202020204" pitchFamily="34" charset="0"/>
              <a:buNone/>
              <a:defRPr sz="1400" b="0"/>
            </a:lvl1pPr>
          </a:lstStyle>
          <a:p>
            <a:pPr lvl="0"/>
            <a:r>
              <a:rPr lang="en-US" dirty="0"/>
              <a:t>Click to edit</a:t>
            </a:r>
          </a:p>
        </p:txBody>
      </p:sp>
      <p:sp>
        <p:nvSpPr>
          <p:cNvPr id="41" name="Text Placeholder 4">
            <a:extLst>
              <a:ext uri="{FF2B5EF4-FFF2-40B4-BE49-F238E27FC236}">
                <a16:creationId xmlns:a16="http://schemas.microsoft.com/office/drawing/2014/main" id="{61DB1B27-14E7-1549-BDAA-6DD31A1B1FC4}"/>
              </a:ext>
            </a:extLst>
          </p:cNvPr>
          <p:cNvSpPr>
            <a:spLocks noGrp="1"/>
          </p:cNvSpPr>
          <p:nvPr>
            <p:ph type="body" sz="quarter" idx="21"/>
          </p:nvPr>
        </p:nvSpPr>
        <p:spPr>
          <a:xfrm>
            <a:off x="8839200" y="2328553"/>
            <a:ext cx="2286000" cy="911029"/>
          </a:xfrm>
          <a:prstGeom prst="rect">
            <a:avLst/>
          </a:prstGeom>
        </p:spPr>
        <p:txBody>
          <a:bodyPr/>
          <a:lstStyle>
            <a:lvl1pPr>
              <a:buNone/>
              <a:defRPr sz="1800" b="1"/>
            </a:lvl1pPr>
          </a:lstStyle>
          <a:p>
            <a:pPr lvl="0"/>
            <a:r>
              <a:rPr lang="en-US"/>
              <a:t>Click to edit</a:t>
            </a:r>
          </a:p>
        </p:txBody>
      </p:sp>
      <p:sp>
        <p:nvSpPr>
          <p:cNvPr id="42" name="Text Placeholder 4">
            <a:extLst>
              <a:ext uri="{FF2B5EF4-FFF2-40B4-BE49-F238E27FC236}">
                <a16:creationId xmlns:a16="http://schemas.microsoft.com/office/drawing/2014/main" id="{69D66743-22F2-C84F-9FD2-F350766D6CDF}"/>
              </a:ext>
            </a:extLst>
          </p:cNvPr>
          <p:cNvSpPr>
            <a:spLocks noGrp="1"/>
          </p:cNvSpPr>
          <p:nvPr>
            <p:ph type="body" sz="quarter" idx="22"/>
          </p:nvPr>
        </p:nvSpPr>
        <p:spPr>
          <a:xfrm>
            <a:off x="8839200" y="3331030"/>
            <a:ext cx="2286000" cy="2466536"/>
          </a:xfrm>
          <a:prstGeom prst="rect">
            <a:avLst/>
          </a:prstGeom>
        </p:spPr>
        <p:txBody>
          <a:bodyPr/>
          <a:lstStyle>
            <a:lvl1pPr marL="0" indent="0">
              <a:lnSpc>
                <a:spcPct val="100000"/>
              </a:lnSpc>
              <a:buFont typeface="Arial" panose="020B0604020202020204" pitchFamily="34" charset="0"/>
              <a:buNone/>
              <a:defRPr sz="1400" b="0"/>
            </a:lvl1pPr>
          </a:lstStyle>
          <a:p>
            <a:pPr lvl="0"/>
            <a:r>
              <a:rPr lang="en-US" dirty="0"/>
              <a:t>Click to edit</a:t>
            </a:r>
          </a:p>
        </p:txBody>
      </p:sp>
      <p:sp>
        <p:nvSpPr>
          <p:cNvPr id="43" name="Text Placeholder 4">
            <a:extLst>
              <a:ext uri="{FF2B5EF4-FFF2-40B4-BE49-F238E27FC236}">
                <a16:creationId xmlns:a16="http://schemas.microsoft.com/office/drawing/2014/main" id="{4A38EF55-8739-4A40-A228-67296EA938B3}"/>
              </a:ext>
            </a:extLst>
          </p:cNvPr>
          <p:cNvSpPr>
            <a:spLocks noGrp="1"/>
          </p:cNvSpPr>
          <p:nvPr>
            <p:ph type="body" sz="quarter" idx="23"/>
          </p:nvPr>
        </p:nvSpPr>
        <p:spPr>
          <a:xfrm>
            <a:off x="3574144" y="2328553"/>
            <a:ext cx="2286000" cy="911029"/>
          </a:xfrm>
          <a:prstGeom prst="rect">
            <a:avLst/>
          </a:prstGeom>
        </p:spPr>
        <p:txBody>
          <a:bodyPr/>
          <a:lstStyle>
            <a:lvl1pPr>
              <a:buNone/>
              <a:defRPr sz="1800" b="1"/>
            </a:lvl1pPr>
          </a:lstStyle>
          <a:p>
            <a:pPr lvl="0"/>
            <a:r>
              <a:rPr lang="en-US"/>
              <a:t>Click to edit</a:t>
            </a:r>
          </a:p>
        </p:txBody>
      </p:sp>
      <p:sp>
        <p:nvSpPr>
          <p:cNvPr id="44" name="Text Placeholder 4">
            <a:extLst>
              <a:ext uri="{FF2B5EF4-FFF2-40B4-BE49-F238E27FC236}">
                <a16:creationId xmlns:a16="http://schemas.microsoft.com/office/drawing/2014/main" id="{268DC74C-B0F9-2649-BEC3-BBA0BD737650}"/>
              </a:ext>
            </a:extLst>
          </p:cNvPr>
          <p:cNvSpPr>
            <a:spLocks noGrp="1"/>
          </p:cNvSpPr>
          <p:nvPr>
            <p:ph type="body" sz="quarter" idx="24"/>
          </p:nvPr>
        </p:nvSpPr>
        <p:spPr>
          <a:xfrm>
            <a:off x="3557921" y="3331029"/>
            <a:ext cx="2286000" cy="2466537"/>
          </a:xfrm>
          <a:prstGeom prst="rect">
            <a:avLst/>
          </a:prstGeom>
        </p:spPr>
        <p:txBody>
          <a:bodyPr/>
          <a:lstStyle>
            <a:lvl1pPr marL="0" indent="0">
              <a:lnSpc>
                <a:spcPct val="100000"/>
              </a:lnSpc>
              <a:buFont typeface="Arial" panose="020B0604020202020204" pitchFamily="34" charset="0"/>
              <a:buNone/>
              <a:defRPr sz="1400" b="0"/>
            </a:lvl1pPr>
          </a:lstStyle>
          <a:p>
            <a:pPr lvl="0"/>
            <a:r>
              <a:rPr lang="en-US" dirty="0"/>
              <a:t>Click to edit</a:t>
            </a:r>
          </a:p>
        </p:txBody>
      </p:sp>
      <p:sp>
        <p:nvSpPr>
          <p:cNvPr id="3" name="Text Placeholder 2">
            <a:extLst>
              <a:ext uri="{FF2B5EF4-FFF2-40B4-BE49-F238E27FC236}">
                <a16:creationId xmlns:a16="http://schemas.microsoft.com/office/drawing/2014/main" id="{57B1422B-E6C5-43B2-9F2B-DECEB3812142}"/>
              </a:ext>
            </a:extLst>
          </p:cNvPr>
          <p:cNvSpPr>
            <a:spLocks noGrp="1"/>
          </p:cNvSpPr>
          <p:nvPr>
            <p:ph type="body" sz="quarter" idx="25"/>
          </p:nvPr>
        </p:nvSpPr>
        <p:spPr>
          <a:xfrm>
            <a:off x="968377" y="3331029"/>
            <a:ext cx="2286000" cy="2466975"/>
          </a:xfrm>
          <a:prstGeom prst="rect">
            <a:avLst/>
          </a:prstGeom>
        </p:spPr>
        <p:txBody>
          <a:bodyPr/>
          <a:lstStyle>
            <a:lvl1pPr marL="0" indent="0">
              <a:lnSpc>
                <a:spcPct val="100000"/>
              </a:lnSpc>
              <a:buNone/>
              <a:defRPr sz="1400"/>
            </a:lvl1pPr>
            <a:lvl2pPr>
              <a:buNone/>
              <a:defRPr sz="1400"/>
            </a:lvl2pPr>
            <a:lvl3pPr>
              <a:buNone/>
              <a:defRPr sz="1400"/>
            </a:lvl3pPr>
            <a:lvl4pPr>
              <a:buNone/>
              <a:defRPr sz="1400"/>
            </a:lvl4pPr>
            <a:lvl5pPr>
              <a:buNone/>
              <a:defRPr sz="1400"/>
            </a:lvl5pPr>
          </a:lstStyle>
          <a:p>
            <a:pPr lvl="0"/>
            <a:r>
              <a:rPr lang="en-US" dirty="0"/>
              <a:t>Click to edit</a:t>
            </a:r>
          </a:p>
        </p:txBody>
      </p:sp>
      <p:sp>
        <p:nvSpPr>
          <p:cNvPr id="7" name="Date Placeholder 6">
            <a:extLst>
              <a:ext uri="{FF2B5EF4-FFF2-40B4-BE49-F238E27FC236}">
                <a16:creationId xmlns:a16="http://schemas.microsoft.com/office/drawing/2014/main" id="{8BC81DA9-1713-43A7-A2CF-A9525B11AF43}"/>
              </a:ext>
            </a:extLst>
          </p:cNvPr>
          <p:cNvSpPr>
            <a:spLocks noGrp="1"/>
          </p:cNvSpPr>
          <p:nvPr>
            <p:ph type="dt" sz="half" idx="26"/>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CA76A8F0-5D79-4C8A-9966-308409EB26B0}"/>
              </a:ext>
            </a:extLst>
          </p:cNvPr>
          <p:cNvSpPr>
            <a:spLocks noGrp="1"/>
          </p:cNvSpPr>
          <p:nvPr>
            <p:ph type="ftr" sz="quarter" idx="27"/>
          </p:nvPr>
        </p:nvSpPr>
        <p:spPr/>
        <p:txBody>
          <a:bodyPr/>
          <a:lstStyle/>
          <a:p>
            <a:r>
              <a:rPr lang="en-US">
                <a:solidFill>
                  <a:schemeClr val="bg1"/>
                </a:solidFill>
              </a:rPr>
              <a:t>Annual Review</a:t>
            </a:r>
            <a:endParaRPr lang="en-US" dirty="0">
              <a:solidFill>
                <a:schemeClr val="bg1"/>
              </a:solidFill>
            </a:endParaRPr>
          </a:p>
        </p:txBody>
      </p:sp>
      <p:sp>
        <p:nvSpPr>
          <p:cNvPr id="9" name="Slide Number Placeholder 8">
            <a:extLst>
              <a:ext uri="{FF2B5EF4-FFF2-40B4-BE49-F238E27FC236}">
                <a16:creationId xmlns:a16="http://schemas.microsoft.com/office/drawing/2014/main" id="{3F85BAE5-43DA-49F0-89E6-66D549C52389}"/>
              </a:ext>
            </a:extLst>
          </p:cNvPr>
          <p:cNvSpPr>
            <a:spLocks noGrp="1"/>
          </p:cNvSpPr>
          <p:nvPr>
            <p:ph type="sldNum" sz="quarter" idx="28"/>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199256008"/>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14" pos="1488"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p:nvSpPr>
          <p:cNvPr id="13" name="Content Placeholder 3">
            <a:extLst>
              <a:ext uri="{FF2B5EF4-FFF2-40B4-BE49-F238E27FC236}">
                <a16:creationId xmlns:a16="http://schemas.microsoft.com/office/drawing/2014/main" id="{91C010F4-E1E5-354F-9B4A-6253D3DC2F9C}"/>
              </a:ext>
            </a:extLst>
          </p:cNvPr>
          <p:cNvSpPr>
            <a:spLocks noGrp="1"/>
          </p:cNvSpPr>
          <p:nvPr>
            <p:ph sz="half" idx="2"/>
          </p:nvPr>
        </p:nvSpPr>
        <p:spPr>
          <a:xfrm>
            <a:off x="1036641"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dirty="0"/>
              <a:t>Click to edit Master text styles</a:t>
            </a:r>
          </a:p>
        </p:txBody>
      </p:sp>
      <p:sp>
        <p:nvSpPr>
          <p:cNvPr id="17" name="Content Placeholder 3">
            <a:extLst>
              <a:ext uri="{FF2B5EF4-FFF2-40B4-BE49-F238E27FC236}">
                <a16:creationId xmlns:a16="http://schemas.microsoft.com/office/drawing/2014/main" id="{C2F7C8C0-EB32-3C44-930E-DE05403C543A}"/>
              </a:ext>
            </a:extLst>
          </p:cNvPr>
          <p:cNvSpPr>
            <a:spLocks noGrp="1"/>
          </p:cNvSpPr>
          <p:nvPr>
            <p:ph sz="half" idx="11"/>
          </p:nvPr>
        </p:nvSpPr>
        <p:spPr>
          <a:xfrm>
            <a:off x="6285649"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dirty="0"/>
              <a:t>Click to edit Master text styles</a:t>
            </a:r>
          </a:p>
        </p:txBody>
      </p:sp>
      <p:sp>
        <p:nvSpPr>
          <p:cNvPr id="14" name="Title 1">
            <a:extLst>
              <a:ext uri="{FF2B5EF4-FFF2-40B4-BE49-F238E27FC236}">
                <a16:creationId xmlns:a16="http://schemas.microsoft.com/office/drawing/2014/main" id="{E06473F2-000A-7C44-9048-A0C0D4B652B9}"/>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cxnSp>
        <p:nvCxnSpPr>
          <p:cNvPr id="15" name="Straight Connector 14">
            <a:extLst>
              <a:ext uri="{FF2B5EF4-FFF2-40B4-BE49-F238E27FC236}">
                <a16:creationId xmlns:a16="http://schemas.microsoft.com/office/drawing/2014/main" id="{B6A0597E-7AE3-F242-9DDF-F678A5E11458}"/>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3" name="Text Placeholder 4">
            <a:extLst>
              <a:ext uri="{FF2B5EF4-FFF2-40B4-BE49-F238E27FC236}">
                <a16:creationId xmlns:a16="http://schemas.microsoft.com/office/drawing/2014/main" id="{EAB7162A-656B-3447-976F-951853C325A3}"/>
              </a:ext>
            </a:extLst>
          </p:cNvPr>
          <p:cNvSpPr>
            <a:spLocks noGrp="1"/>
          </p:cNvSpPr>
          <p:nvPr>
            <p:ph type="body" sz="quarter" idx="17"/>
          </p:nvPr>
        </p:nvSpPr>
        <p:spPr>
          <a:xfrm>
            <a:off x="941616" y="2328554"/>
            <a:ext cx="4963884" cy="645284"/>
          </a:xfrm>
          <a:prstGeom prst="rect">
            <a:avLst/>
          </a:prstGeom>
        </p:spPr>
        <p:txBody>
          <a:bodyPr/>
          <a:lstStyle>
            <a:lvl1pPr>
              <a:buNone/>
              <a:defRPr sz="1800" b="1"/>
            </a:lvl1pPr>
          </a:lstStyle>
          <a:p>
            <a:pPr lvl="0"/>
            <a:r>
              <a:rPr lang="en-US"/>
              <a:t>Click to edit</a:t>
            </a:r>
          </a:p>
        </p:txBody>
      </p:sp>
      <p:sp>
        <p:nvSpPr>
          <p:cNvPr id="24" name="Text Placeholder 4">
            <a:extLst>
              <a:ext uri="{FF2B5EF4-FFF2-40B4-BE49-F238E27FC236}">
                <a16:creationId xmlns:a16="http://schemas.microsoft.com/office/drawing/2014/main" id="{C8B98E47-9A5A-E54C-A093-86D516AAD0FB}"/>
              </a:ext>
            </a:extLst>
          </p:cNvPr>
          <p:cNvSpPr>
            <a:spLocks noGrp="1"/>
          </p:cNvSpPr>
          <p:nvPr>
            <p:ph type="body" sz="quarter" idx="18"/>
          </p:nvPr>
        </p:nvSpPr>
        <p:spPr>
          <a:xfrm>
            <a:off x="6258199" y="2328554"/>
            <a:ext cx="4868860" cy="645284"/>
          </a:xfrm>
          <a:prstGeom prst="rect">
            <a:avLst/>
          </a:prstGeom>
        </p:spPr>
        <p:txBody>
          <a:bodyPr/>
          <a:lstStyle>
            <a:lvl1pPr>
              <a:buNone/>
              <a:defRPr sz="1800" b="1"/>
            </a:lvl1pPr>
          </a:lstStyle>
          <a:p>
            <a:pPr lvl="0"/>
            <a:r>
              <a:rPr lang="en-US"/>
              <a:t>Click to edit</a:t>
            </a:r>
          </a:p>
        </p:txBody>
      </p:sp>
      <p:sp>
        <p:nvSpPr>
          <p:cNvPr id="5" name="Date Placeholder 4">
            <a:extLst>
              <a:ext uri="{FF2B5EF4-FFF2-40B4-BE49-F238E27FC236}">
                <a16:creationId xmlns:a16="http://schemas.microsoft.com/office/drawing/2014/main" id="{18E274C5-9C2D-4A46-AEAE-9DBE1C417477}"/>
              </a:ext>
            </a:extLst>
          </p:cNvPr>
          <p:cNvSpPr>
            <a:spLocks noGrp="1"/>
          </p:cNvSpPr>
          <p:nvPr>
            <p:ph type="dt" sz="half" idx="19"/>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99419017-8DD9-4B28-B0F1-E82FFB8C1DFB}"/>
              </a:ext>
            </a:extLst>
          </p:cNvPr>
          <p:cNvSpPr>
            <a:spLocks noGrp="1"/>
          </p:cNvSpPr>
          <p:nvPr>
            <p:ph type="ftr" sz="quarter" idx="20"/>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BA0BFF08-A844-4449-9EC2-5B6B6C2D62AF}"/>
              </a:ext>
            </a:extLst>
          </p:cNvPr>
          <p:cNvSpPr>
            <a:spLocks noGrp="1"/>
          </p:cNvSpPr>
          <p:nvPr>
            <p:ph type="sldNum" sz="quarter" idx="21"/>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4073675417"/>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2476683E-62F2-7746-A136-3A729C70D88C}"/>
              </a:ext>
            </a:extLst>
          </p:cNvPr>
          <p:cNvSpPr>
            <a:spLocks noGrp="1"/>
          </p:cNvSpPr>
          <p:nvPr>
            <p:ph sz="half" idx="2"/>
          </p:nvPr>
        </p:nvSpPr>
        <p:spPr>
          <a:xfrm>
            <a:off x="1036641" y="3052691"/>
            <a:ext cx="307815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dirty="0"/>
              <a:t>Click to edit</a:t>
            </a:r>
          </a:p>
        </p:txBody>
      </p:sp>
      <p:sp>
        <p:nvSpPr>
          <p:cNvPr id="17" name="Content Placeholder 3">
            <a:extLst>
              <a:ext uri="{FF2B5EF4-FFF2-40B4-BE49-F238E27FC236}">
                <a16:creationId xmlns:a16="http://schemas.microsoft.com/office/drawing/2014/main" id="{5EF5BDE3-656A-414E-BE18-702CA738A9D2}"/>
              </a:ext>
            </a:extLst>
          </p:cNvPr>
          <p:cNvSpPr>
            <a:spLocks noGrp="1"/>
          </p:cNvSpPr>
          <p:nvPr>
            <p:ph sz="half" idx="11"/>
          </p:nvPr>
        </p:nvSpPr>
        <p:spPr>
          <a:xfrm>
            <a:off x="8039099"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dirty="0"/>
              <a:t>Click to edit</a:t>
            </a:r>
          </a:p>
        </p:txBody>
      </p:sp>
      <p:sp>
        <p:nvSpPr>
          <p:cNvPr id="19" name="Content Placeholder 3">
            <a:extLst>
              <a:ext uri="{FF2B5EF4-FFF2-40B4-BE49-F238E27FC236}">
                <a16:creationId xmlns:a16="http://schemas.microsoft.com/office/drawing/2014/main" id="{0EAADDF0-090D-2C4F-BE2D-160C2C550298}"/>
              </a:ext>
            </a:extLst>
          </p:cNvPr>
          <p:cNvSpPr>
            <a:spLocks noGrp="1"/>
          </p:cNvSpPr>
          <p:nvPr>
            <p:ph sz="half" idx="13"/>
          </p:nvPr>
        </p:nvSpPr>
        <p:spPr>
          <a:xfrm>
            <a:off x="4539760"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dirty="0"/>
              <a:t>Click to edit</a:t>
            </a:r>
          </a:p>
        </p:txBody>
      </p:sp>
      <p:sp>
        <p:nvSpPr>
          <p:cNvPr id="20" name="Title 1">
            <a:extLst>
              <a:ext uri="{FF2B5EF4-FFF2-40B4-BE49-F238E27FC236}">
                <a16:creationId xmlns:a16="http://schemas.microsoft.com/office/drawing/2014/main" id="{3E0EAFBC-DE77-7648-95EC-91DDA529FAD9}"/>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cxnSp>
        <p:nvCxnSpPr>
          <p:cNvPr id="21" name="Straight Connector 20">
            <a:extLst>
              <a:ext uri="{FF2B5EF4-FFF2-40B4-BE49-F238E27FC236}">
                <a16:creationId xmlns:a16="http://schemas.microsoft.com/office/drawing/2014/main" id="{E2A16A97-402E-8040-9B48-1B6ED23ABC4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6" name="Text Placeholder 4">
            <a:extLst>
              <a:ext uri="{FF2B5EF4-FFF2-40B4-BE49-F238E27FC236}">
                <a16:creationId xmlns:a16="http://schemas.microsoft.com/office/drawing/2014/main" id="{B4BD319C-69C3-3D46-977C-F80FD35E3C6C}"/>
              </a:ext>
            </a:extLst>
          </p:cNvPr>
          <p:cNvSpPr>
            <a:spLocks noGrp="1"/>
          </p:cNvSpPr>
          <p:nvPr>
            <p:ph type="body" sz="quarter" idx="17"/>
          </p:nvPr>
        </p:nvSpPr>
        <p:spPr>
          <a:xfrm>
            <a:off x="941616" y="2328554"/>
            <a:ext cx="3173184" cy="645284"/>
          </a:xfrm>
          <a:prstGeom prst="rect">
            <a:avLst/>
          </a:prstGeom>
        </p:spPr>
        <p:txBody>
          <a:bodyPr/>
          <a:lstStyle>
            <a:lvl1pPr>
              <a:buNone/>
              <a:defRPr sz="1800" b="1">
                <a:latin typeface="+mj-lt"/>
              </a:defRPr>
            </a:lvl1pPr>
          </a:lstStyle>
          <a:p>
            <a:pPr lvl="0"/>
            <a:r>
              <a:rPr lang="en-US"/>
              <a:t>Click to edit</a:t>
            </a:r>
          </a:p>
        </p:txBody>
      </p:sp>
      <p:sp>
        <p:nvSpPr>
          <p:cNvPr id="27" name="Text Placeholder 4">
            <a:extLst>
              <a:ext uri="{FF2B5EF4-FFF2-40B4-BE49-F238E27FC236}">
                <a16:creationId xmlns:a16="http://schemas.microsoft.com/office/drawing/2014/main" id="{4F6FB95E-AD0D-3843-8241-AB907F5915CC}"/>
              </a:ext>
            </a:extLst>
          </p:cNvPr>
          <p:cNvSpPr>
            <a:spLocks noGrp="1"/>
          </p:cNvSpPr>
          <p:nvPr>
            <p:ph type="body" sz="quarter" idx="18"/>
          </p:nvPr>
        </p:nvSpPr>
        <p:spPr>
          <a:xfrm>
            <a:off x="4466252" y="2328554"/>
            <a:ext cx="3115409" cy="645284"/>
          </a:xfrm>
          <a:prstGeom prst="rect">
            <a:avLst/>
          </a:prstGeom>
        </p:spPr>
        <p:txBody>
          <a:bodyPr/>
          <a:lstStyle>
            <a:lvl1pPr>
              <a:buNone/>
              <a:defRPr sz="1800" b="1">
                <a:latin typeface="+mj-lt"/>
              </a:defRPr>
            </a:lvl1pPr>
          </a:lstStyle>
          <a:p>
            <a:pPr lvl="0"/>
            <a:r>
              <a:rPr lang="en-US"/>
              <a:t>Click to edit</a:t>
            </a:r>
          </a:p>
        </p:txBody>
      </p:sp>
      <p:sp>
        <p:nvSpPr>
          <p:cNvPr id="28" name="Text Placeholder 4">
            <a:extLst>
              <a:ext uri="{FF2B5EF4-FFF2-40B4-BE49-F238E27FC236}">
                <a16:creationId xmlns:a16="http://schemas.microsoft.com/office/drawing/2014/main" id="{CC85BB87-C622-304F-9F58-8716188AA54B}"/>
              </a:ext>
            </a:extLst>
          </p:cNvPr>
          <p:cNvSpPr>
            <a:spLocks noGrp="1"/>
          </p:cNvSpPr>
          <p:nvPr>
            <p:ph type="body" sz="quarter" idx="19"/>
          </p:nvPr>
        </p:nvSpPr>
        <p:spPr>
          <a:xfrm>
            <a:off x="7933114" y="2328554"/>
            <a:ext cx="3115409" cy="645284"/>
          </a:xfrm>
          <a:prstGeom prst="rect">
            <a:avLst/>
          </a:prstGeom>
        </p:spPr>
        <p:txBody>
          <a:bodyPr/>
          <a:lstStyle>
            <a:lvl1pPr>
              <a:buNone/>
              <a:defRPr sz="1800" b="1">
                <a:latin typeface="+mj-lt"/>
              </a:defRPr>
            </a:lvl1pPr>
          </a:lstStyle>
          <a:p>
            <a:pPr lvl="0"/>
            <a:r>
              <a:rPr lang="en-US"/>
              <a:t>Click to edit</a:t>
            </a:r>
          </a:p>
        </p:txBody>
      </p:sp>
      <p:sp>
        <p:nvSpPr>
          <p:cNvPr id="5" name="Date Placeholder 4">
            <a:extLst>
              <a:ext uri="{FF2B5EF4-FFF2-40B4-BE49-F238E27FC236}">
                <a16:creationId xmlns:a16="http://schemas.microsoft.com/office/drawing/2014/main" id="{B9C6B0B5-56D6-429D-BC3A-5E501EDADA88}"/>
              </a:ext>
            </a:extLst>
          </p:cNvPr>
          <p:cNvSpPr>
            <a:spLocks noGrp="1"/>
          </p:cNvSpPr>
          <p:nvPr>
            <p:ph type="dt" sz="half" idx="20"/>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7A88DFE9-DB89-4EB9-9FB1-D484EC0C1B58}"/>
              </a:ext>
            </a:extLst>
          </p:cNvPr>
          <p:cNvSpPr>
            <a:spLocks noGrp="1"/>
          </p:cNvSpPr>
          <p:nvPr>
            <p:ph type="ftr" sz="quarter" idx="21"/>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450C09F4-4087-4A1E-B8B8-85A748DC9014}"/>
              </a:ext>
            </a:extLst>
          </p:cNvPr>
          <p:cNvSpPr>
            <a:spLocks noGrp="1"/>
          </p:cNvSpPr>
          <p:nvPr>
            <p:ph type="sldNum" sz="quarter" idx="22"/>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4038980645"/>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80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D6FA74B-53F8-584F-85D3-47FB14D40E73}"/>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cxnSp>
        <p:nvCxnSpPr>
          <p:cNvPr id="15" name="Straight Connector 14">
            <a:extLst>
              <a:ext uri="{FF2B5EF4-FFF2-40B4-BE49-F238E27FC236}">
                <a16:creationId xmlns:a16="http://schemas.microsoft.com/office/drawing/2014/main" id="{DC152369-C198-1E48-8F65-F6AC0534DFF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BC8921E4-02B0-3748-9844-933F710058FA}"/>
              </a:ext>
            </a:extLst>
          </p:cNvPr>
          <p:cNvSpPr>
            <a:spLocks noGrp="1"/>
          </p:cNvSpPr>
          <p:nvPr>
            <p:ph type="body" sz="quarter" idx="10"/>
          </p:nvPr>
        </p:nvSpPr>
        <p:spPr>
          <a:xfrm>
            <a:off x="1028700" y="2321923"/>
            <a:ext cx="4876800" cy="3825952"/>
          </a:xfrm>
          <a:prstGeom prst="rect">
            <a:avLst/>
          </a:prstGeom>
        </p:spPr>
        <p:txBody>
          <a:bodyPr/>
          <a:lstStyle>
            <a:lvl1pPr>
              <a:buNone/>
              <a:defRPr sz="1800"/>
            </a:lvl1pPr>
          </a:lstStyle>
          <a:p>
            <a:pPr lvl="0"/>
            <a:r>
              <a:rPr lang="en-US" dirty="0"/>
              <a:t>Click to edit</a:t>
            </a:r>
          </a:p>
        </p:txBody>
      </p:sp>
      <p:sp>
        <p:nvSpPr>
          <p:cNvPr id="16" name="Text Placeholder 2">
            <a:extLst>
              <a:ext uri="{FF2B5EF4-FFF2-40B4-BE49-F238E27FC236}">
                <a16:creationId xmlns:a16="http://schemas.microsoft.com/office/drawing/2014/main" id="{43048678-0BD6-C448-8690-BD61FC60950D}"/>
              </a:ext>
            </a:extLst>
          </p:cNvPr>
          <p:cNvSpPr>
            <a:spLocks noGrp="1"/>
          </p:cNvSpPr>
          <p:nvPr>
            <p:ph type="body" sz="quarter" idx="11"/>
          </p:nvPr>
        </p:nvSpPr>
        <p:spPr>
          <a:xfrm>
            <a:off x="6248400" y="2286000"/>
            <a:ext cx="4876800" cy="2746375"/>
          </a:xfrm>
          <a:prstGeom prst="rect">
            <a:avLst/>
          </a:prstGeom>
        </p:spPr>
        <p:txBody>
          <a:bodyPr/>
          <a:lstStyle>
            <a:lvl1pPr>
              <a:buNone/>
              <a:defRPr sz="1800"/>
            </a:lvl1pPr>
          </a:lstStyle>
          <a:p>
            <a:pPr lvl="0"/>
            <a:r>
              <a:rPr lang="en-US"/>
              <a:t>Click to edit</a:t>
            </a:r>
          </a:p>
        </p:txBody>
      </p:sp>
      <p:sp>
        <p:nvSpPr>
          <p:cNvPr id="2" name="Date Placeholder 1">
            <a:extLst>
              <a:ext uri="{FF2B5EF4-FFF2-40B4-BE49-F238E27FC236}">
                <a16:creationId xmlns:a16="http://schemas.microsoft.com/office/drawing/2014/main" id="{AAC8134C-ADB9-4E1C-97DD-12E5DE2C7753}"/>
              </a:ext>
            </a:extLst>
          </p:cNvPr>
          <p:cNvSpPr>
            <a:spLocks noGrp="1"/>
          </p:cNvSpPr>
          <p:nvPr>
            <p:ph type="dt" sz="half" idx="12"/>
          </p:nvPr>
        </p:nvSpPr>
        <p:spPr/>
        <p:txBody>
          <a:bodyPr/>
          <a:lstStyle/>
          <a:p>
            <a:r>
              <a:rPr lang="en-US"/>
              <a:t>September 3, 20XX </a:t>
            </a:r>
            <a:endParaRPr lang="en-US" dirty="0"/>
          </a:p>
        </p:txBody>
      </p:sp>
      <p:sp>
        <p:nvSpPr>
          <p:cNvPr id="4" name="Footer Placeholder 3">
            <a:extLst>
              <a:ext uri="{FF2B5EF4-FFF2-40B4-BE49-F238E27FC236}">
                <a16:creationId xmlns:a16="http://schemas.microsoft.com/office/drawing/2014/main" id="{67A0C24D-14BB-46C9-A4C2-DB15E4FB9B2B}"/>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5" name="Slide Number Placeholder 4">
            <a:extLst>
              <a:ext uri="{FF2B5EF4-FFF2-40B4-BE49-F238E27FC236}">
                <a16:creationId xmlns:a16="http://schemas.microsoft.com/office/drawing/2014/main" id="{B033D085-5F13-41E2-9C46-08E3E2846CC8}"/>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333889743"/>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6257107" y="999068"/>
            <a:ext cx="4876800" cy="645284"/>
          </a:xfrm>
          <a:prstGeom prst="rect">
            <a:avLst/>
          </a:prstGeom>
        </p:spPr>
        <p:txBody>
          <a:bodyPr lIns="0" tIns="0" rIns="0" bIns="0" anchor="b"/>
          <a:lstStyle/>
          <a:p>
            <a:r>
              <a:rPr lang="en-US" dirty="0"/>
              <a:t>Click to edit</a:t>
            </a:r>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6257107" y="2286003"/>
            <a:ext cx="4876800" cy="2332729"/>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Click to edit</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6261560"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0" y="990600"/>
            <a:ext cx="4837176" cy="4837176"/>
          </a:xfrm>
          <a:prstGeom prst="rect">
            <a:avLst/>
          </a:prstGeom>
        </p:spPr>
        <p:txBody>
          <a:bodyPr/>
          <a:lstStyle/>
          <a:p>
            <a:endParaRPr lang="en-US" dirty="0"/>
          </a:p>
        </p:txBody>
      </p:sp>
      <p:sp>
        <p:nvSpPr>
          <p:cNvPr id="9" name="Content Placeholder 13">
            <a:extLst>
              <a:ext uri="{FF2B5EF4-FFF2-40B4-BE49-F238E27FC236}">
                <a16:creationId xmlns:a16="http://schemas.microsoft.com/office/drawing/2014/main" id="{8B57D363-927D-CE43-AD8A-2F5E6CC59E9F}"/>
              </a:ext>
            </a:extLst>
          </p:cNvPr>
          <p:cNvSpPr>
            <a:spLocks noGrp="1"/>
          </p:cNvSpPr>
          <p:nvPr>
            <p:ph sz="quarter" idx="12"/>
          </p:nvPr>
        </p:nvSpPr>
        <p:spPr>
          <a:xfrm>
            <a:off x="6257107" y="4659581"/>
            <a:ext cx="4876800" cy="543031"/>
          </a:xfrm>
          <a:prstGeom prst="rect">
            <a:avLst/>
          </a:prstGeom>
        </p:spPr>
        <p:txBody>
          <a:bodyPr lIns="0" tIns="0" rIns="0" bIns="0" anchor="t"/>
          <a:lstStyle>
            <a:lvl1pPr marL="0" indent="0">
              <a:buFontTx/>
              <a:buNone/>
              <a:defRPr sz="16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dirty="0"/>
              <a:t>Click to edit</a:t>
            </a:r>
          </a:p>
        </p:txBody>
      </p:sp>
      <p:sp>
        <p:nvSpPr>
          <p:cNvPr id="6" name="Date Placeholder 5">
            <a:extLst>
              <a:ext uri="{FF2B5EF4-FFF2-40B4-BE49-F238E27FC236}">
                <a16:creationId xmlns:a16="http://schemas.microsoft.com/office/drawing/2014/main" id="{DB2FDBC3-20E9-45B6-850D-2F34EA22D1B8}"/>
              </a:ext>
            </a:extLst>
          </p:cNvPr>
          <p:cNvSpPr>
            <a:spLocks noGrp="1"/>
          </p:cNvSpPr>
          <p:nvPr>
            <p:ph type="dt" sz="half" idx="13"/>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BC17A152-7FD0-42FA-9937-8667D4B75152}"/>
              </a:ext>
            </a:extLst>
          </p:cNvPr>
          <p:cNvSpPr>
            <a:spLocks noGrp="1"/>
          </p:cNvSpPr>
          <p:nvPr>
            <p:ph type="ftr" sz="quarter" idx="14"/>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B687AABD-BCAB-4325-8510-954CAAD92A9D}"/>
              </a:ext>
            </a:extLst>
          </p:cNvPr>
          <p:cNvSpPr>
            <a:spLocks noGrp="1"/>
          </p:cNvSpPr>
          <p:nvPr>
            <p:ph type="sldNum" sz="quarter" idx="15"/>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218541589"/>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9F22C8-3EAB-425F-ADBA-3A162D82024E}"/>
              </a:ext>
            </a:extLst>
          </p:cNvPr>
          <p:cNvSpPr>
            <a:spLocks noGrp="1"/>
          </p:cNvSpPr>
          <p:nvPr>
            <p:ph type="dt" sz="half" idx="2"/>
          </p:nvPr>
        </p:nvSpPr>
        <p:spPr>
          <a:xfrm>
            <a:off x="9830818" y="6292334"/>
            <a:ext cx="1522982" cy="182880"/>
          </a:xfrm>
          <a:prstGeom prst="rect">
            <a:avLst/>
          </a:prstGeom>
        </p:spPr>
        <p:txBody>
          <a:bodyPr vert="horz" lIns="0" tIns="45720" rIns="0" bIns="45720" rtlCol="0" anchor="ctr"/>
          <a:lstStyle>
            <a:lvl1pPr algn="l">
              <a:defRPr sz="1200" b="0">
                <a:solidFill>
                  <a:schemeClr val="bg1"/>
                </a:solidFill>
              </a:defRPr>
            </a:lvl1pPr>
          </a:lstStyle>
          <a:p>
            <a:r>
              <a:rPr lang="en-US"/>
              <a:t>September 3, 20XX </a:t>
            </a:r>
            <a:endParaRPr lang="en-US" dirty="0"/>
          </a:p>
        </p:txBody>
      </p:sp>
      <p:sp>
        <p:nvSpPr>
          <p:cNvPr id="3" name="Footer Placeholder 4">
            <a:extLst>
              <a:ext uri="{FF2B5EF4-FFF2-40B4-BE49-F238E27FC236}">
                <a16:creationId xmlns:a16="http://schemas.microsoft.com/office/drawing/2014/main" id="{CC4B4F87-0B31-4EDA-8270-4233B0D8FF74}"/>
              </a:ext>
            </a:extLst>
          </p:cNvPr>
          <p:cNvSpPr>
            <a:spLocks noGrp="1"/>
          </p:cNvSpPr>
          <p:nvPr>
            <p:ph type="ftr" sz="quarter" idx="3"/>
          </p:nvPr>
        </p:nvSpPr>
        <p:spPr>
          <a:xfrm>
            <a:off x="8298180" y="6294120"/>
            <a:ext cx="1462788" cy="182880"/>
          </a:xfrm>
          <a:prstGeom prst="rect">
            <a:avLst/>
          </a:prstGeom>
        </p:spPr>
        <p:txBody>
          <a:bodyPr vert="horz" lIns="91440" tIns="45720" rIns="91440" bIns="45720" rtlCol="0" anchor="ctr"/>
          <a:lstStyle>
            <a:lvl1pPr algn="l">
              <a:defRPr sz="1200" b="1">
                <a:solidFill>
                  <a:schemeClr val="bg1"/>
                </a:solidFill>
              </a:defRPr>
            </a:lvl1pPr>
          </a:lstStyle>
          <a:p>
            <a:r>
              <a:rPr lang="en-US">
                <a:solidFill>
                  <a:schemeClr val="bg1"/>
                </a:solidFill>
              </a:rPr>
              <a:t>Annual Review</a:t>
            </a:r>
            <a:endParaRPr lang="en-US" dirty="0">
              <a:solidFill>
                <a:schemeClr val="bg1"/>
              </a:solidFill>
            </a:endParaRPr>
          </a:p>
        </p:txBody>
      </p:sp>
      <p:sp>
        <p:nvSpPr>
          <p:cNvPr id="4" name="Slide Number Placeholder 5">
            <a:extLst>
              <a:ext uri="{FF2B5EF4-FFF2-40B4-BE49-F238E27FC236}">
                <a16:creationId xmlns:a16="http://schemas.microsoft.com/office/drawing/2014/main" id="{A05EC255-976A-48BF-A8A0-1ECEBDFBB6B7}"/>
              </a:ext>
            </a:extLst>
          </p:cNvPr>
          <p:cNvSpPr>
            <a:spLocks noGrp="1"/>
          </p:cNvSpPr>
          <p:nvPr>
            <p:ph type="sldNum" sz="quarter" idx="4"/>
          </p:nvPr>
        </p:nvSpPr>
        <p:spPr>
          <a:xfrm>
            <a:off x="11493500" y="6292334"/>
            <a:ext cx="412750" cy="182880"/>
          </a:xfrm>
          <a:prstGeom prst="rect">
            <a:avLst/>
          </a:prstGeom>
        </p:spPr>
        <p:txBody>
          <a:bodyPr vert="horz" lIns="91440" tIns="45720" rIns="91440" bIns="45720" rtlCol="0" anchor="ctr"/>
          <a:lstStyle>
            <a:lvl1pPr algn="r">
              <a:defRPr sz="1200">
                <a:solidFill>
                  <a:schemeClr val="bg1"/>
                </a:solidFill>
              </a:defRPr>
            </a:lvl1pPr>
          </a:lstStyle>
          <a:p>
            <a:fld id="{7782931A-7D25-4B4B-9464-57AE418934A3}" type="slidenum">
              <a:rPr lang="en-US" smtClean="0"/>
              <a:pPr/>
              <a:t>‹#›</a:t>
            </a:fld>
            <a:endParaRPr lang="en-US"/>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659" r:id="rId1"/>
    <p:sldLayoutId id="2147483674" r:id="rId2"/>
    <p:sldLayoutId id="2147483673" r:id="rId3"/>
    <p:sldLayoutId id="2147483671" r:id="rId4"/>
    <p:sldLayoutId id="2147483678" r:id="rId5"/>
    <p:sldLayoutId id="2147483676" r:id="rId6"/>
    <p:sldLayoutId id="2147483677" r:id="rId7"/>
    <p:sldLayoutId id="2147483660" r:id="rId8"/>
    <p:sldLayoutId id="2147483675" r:id="rId9"/>
    <p:sldLayoutId id="2147483679" r:id="rId10"/>
    <p:sldLayoutId id="2147483680" r:id="rId11"/>
    <p:sldLayoutId id="2147483681" r:id="rId12"/>
    <p:sldLayoutId id="2147483684" r:id="rId13"/>
  </p:sldLayoutIdLst>
  <p:hf hdr="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7008" userDrawn="1">
          <p15:clr>
            <a:srgbClr val="F26B43"/>
          </p15:clr>
        </p15:guide>
        <p15:guide id="8" pos="3720">
          <p15:clr>
            <a:srgbClr val="547EBF"/>
          </p15:clr>
        </p15:guide>
        <p15:guide id="9" pos="2112">
          <p15:clr>
            <a:srgbClr val="547EBF"/>
          </p15:clr>
        </p15:guide>
        <p15:guide id="10" pos="1824" userDrawn="1">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orient="horz" pos="624" userDrawn="1">
          <p15:clr>
            <a:srgbClr val="F26B43"/>
          </p15:clr>
        </p15:guide>
        <p15:guide id="18" orient="horz" pos="3672" userDrawn="1">
          <p15:clr>
            <a:srgbClr val="F26B43"/>
          </p15:clr>
        </p15:guide>
        <p15:guide id="19" pos="3984" userDrawn="1">
          <p15:clr>
            <a:srgbClr val="547EBF"/>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3.xml"/><Relationship Id="rId7" Type="http://schemas.openxmlformats.org/officeDocument/2006/relationships/image" Target="../media/image5.png"/><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10" Type="http://schemas.openxmlformats.org/officeDocument/2006/relationships/image" Target="../media/image13.svg"/><Relationship Id="rId4" Type="http://schemas.openxmlformats.org/officeDocument/2006/relationships/diagramQuickStyle" Target="../diagrams/quickStyle6.xml"/><Relationship Id="rId9"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C99CF7C-AFAB-48F1-8FC3-CCCE989822A6}"/>
              </a:ext>
            </a:extLst>
          </p:cNvPr>
          <p:cNvSpPr>
            <a:spLocks noGrp="1"/>
          </p:cNvSpPr>
          <p:nvPr>
            <p:ph type="title"/>
          </p:nvPr>
        </p:nvSpPr>
        <p:spPr/>
        <p:txBody>
          <a:bodyPr/>
          <a:lstStyle/>
          <a:p>
            <a:r>
              <a:rPr lang="en-US" dirty="0"/>
              <a:t>PROTOTYPING</a:t>
            </a:r>
          </a:p>
        </p:txBody>
      </p:sp>
      <p:sp>
        <p:nvSpPr>
          <p:cNvPr id="3" name="Content Placeholder 2">
            <a:extLst>
              <a:ext uri="{FF2B5EF4-FFF2-40B4-BE49-F238E27FC236}">
                <a16:creationId xmlns:a16="http://schemas.microsoft.com/office/drawing/2014/main" id="{CA8ECC17-4660-124A-8996-54F15FD169C0}"/>
              </a:ext>
            </a:extLst>
          </p:cNvPr>
          <p:cNvSpPr>
            <a:spLocks noGrp="1"/>
          </p:cNvSpPr>
          <p:nvPr>
            <p:ph sz="quarter" idx="11"/>
          </p:nvPr>
        </p:nvSpPr>
        <p:spPr>
          <a:xfrm>
            <a:off x="1092530" y="4633128"/>
            <a:ext cx="7806047" cy="281164"/>
          </a:xfrm>
        </p:spPr>
        <p:txBody>
          <a:bodyPr/>
          <a:lstStyle/>
          <a:p>
            <a:r>
              <a:rPr lang="en-US" b="1" dirty="0"/>
              <a:t>Presented by: Rajdip Sengupta                         13/04/2024</a:t>
            </a:r>
            <a:r>
              <a:rPr lang="en-US" dirty="0"/>
              <a:t> </a:t>
            </a:r>
          </a:p>
          <a:p>
            <a:endParaRPr lang="en-US" dirty="0"/>
          </a:p>
        </p:txBody>
      </p:sp>
    </p:spTree>
    <p:extLst>
      <p:ext uri="{BB962C8B-B14F-4D97-AF65-F5344CB8AC3E}">
        <p14:creationId xmlns:p14="http://schemas.microsoft.com/office/powerpoint/2010/main" val="2605473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7F375E4E-D34A-0425-172E-BDD7F469C461}"/>
              </a:ext>
            </a:extLst>
          </p:cNvPr>
          <p:cNvGraphicFramePr/>
          <p:nvPr>
            <p:extLst>
              <p:ext uri="{D42A27DB-BD31-4B8C-83A1-F6EECF244321}">
                <p14:modId xmlns:p14="http://schemas.microsoft.com/office/powerpoint/2010/main" val="2828360572"/>
              </p:ext>
            </p:extLst>
          </p:nvPr>
        </p:nvGraphicFramePr>
        <p:xfrm>
          <a:off x="1028700" y="1974272"/>
          <a:ext cx="9184079" cy="35982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013B2552-226B-7588-B578-FB5C38FF903C}"/>
              </a:ext>
            </a:extLst>
          </p:cNvPr>
          <p:cNvSpPr>
            <a:spLocks noGrp="1"/>
          </p:cNvSpPr>
          <p:nvPr>
            <p:ph type="title"/>
          </p:nvPr>
        </p:nvSpPr>
        <p:spPr/>
        <p:txBody>
          <a:bodyPr/>
          <a:lstStyle/>
          <a:p>
            <a:r>
              <a:rPr lang="en-US" dirty="0"/>
              <a:t>About Me</a:t>
            </a:r>
          </a:p>
        </p:txBody>
      </p:sp>
      <p:sp>
        <p:nvSpPr>
          <p:cNvPr id="4" name="Footer Placeholder 3">
            <a:extLst>
              <a:ext uri="{FF2B5EF4-FFF2-40B4-BE49-F238E27FC236}">
                <a16:creationId xmlns:a16="http://schemas.microsoft.com/office/drawing/2014/main" id="{C874F5A0-F913-F2C9-7FDD-3B8181508013}"/>
              </a:ext>
            </a:extLst>
          </p:cNvPr>
          <p:cNvSpPr>
            <a:spLocks noGrp="1"/>
          </p:cNvSpPr>
          <p:nvPr>
            <p:ph type="ftr" sz="quarter" idx="12"/>
          </p:nvPr>
        </p:nvSpPr>
        <p:spPr>
          <a:xfrm>
            <a:off x="8298180" y="6294120"/>
            <a:ext cx="2852750" cy="181094"/>
          </a:xfrm>
        </p:spPr>
        <p:txBody>
          <a:bodyPr/>
          <a:lstStyle/>
          <a:p>
            <a:r>
              <a:rPr lang="en-US" dirty="0">
                <a:solidFill>
                  <a:schemeClr val="bg1"/>
                </a:solidFill>
              </a:rPr>
              <a:t>Prototyping                           13/04/2024</a:t>
            </a:r>
          </a:p>
        </p:txBody>
      </p:sp>
      <p:sp>
        <p:nvSpPr>
          <p:cNvPr id="5" name="Slide Number Placeholder 4">
            <a:extLst>
              <a:ext uri="{FF2B5EF4-FFF2-40B4-BE49-F238E27FC236}">
                <a16:creationId xmlns:a16="http://schemas.microsoft.com/office/drawing/2014/main" id="{FF4C3BD9-64C7-C480-1728-28C9B70A2E1B}"/>
              </a:ext>
            </a:extLst>
          </p:cNvPr>
          <p:cNvSpPr>
            <a:spLocks noGrp="1"/>
          </p:cNvSpPr>
          <p:nvPr>
            <p:ph type="sldNum" sz="quarter" idx="13"/>
          </p:nvPr>
        </p:nvSpPr>
        <p:spPr/>
        <p:txBody>
          <a:bodyPr/>
          <a:lstStyle/>
          <a:p>
            <a:fld id="{7782931A-7D25-4B4B-9464-57AE418934A3}" type="slidenum">
              <a:rPr lang="en-US" smtClean="0"/>
              <a:pPr/>
              <a:t>2</a:t>
            </a:fld>
            <a:endParaRPr lang="en-US"/>
          </a:p>
        </p:txBody>
      </p:sp>
    </p:spTree>
    <p:extLst>
      <p:ext uri="{BB962C8B-B14F-4D97-AF65-F5344CB8AC3E}">
        <p14:creationId xmlns:p14="http://schemas.microsoft.com/office/powerpoint/2010/main" val="4077717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324FA0-0DB4-3942-B6B8-27D09C4FFA0C}"/>
              </a:ext>
            </a:extLst>
          </p:cNvPr>
          <p:cNvSpPr>
            <a:spLocks noGrp="1"/>
          </p:cNvSpPr>
          <p:nvPr>
            <p:ph type="title"/>
          </p:nvPr>
        </p:nvSpPr>
        <p:spPr/>
        <p:txBody>
          <a:bodyPr/>
          <a:lstStyle/>
          <a:p>
            <a:r>
              <a:rPr lang="en-US" dirty="0"/>
              <a:t>Agenda</a:t>
            </a:r>
          </a:p>
        </p:txBody>
      </p:sp>
      <p:sp>
        <p:nvSpPr>
          <p:cNvPr id="2" name="Text Placeholder 1">
            <a:extLst>
              <a:ext uri="{FF2B5EF4-FFF2-40B4-BE49-F238E27FC236}">
                <a16:creationId xmlns:a16="http://schemas.microsoft.com/office/drawing/2014/main" id="{E209607A-1079-0440-B136-F827E83999C2}"/>
              </a:ext>
            </a:extLst>
          </p:cNvPr>
          <p:cNvSpPr>
            <a:spLocks noGrp="1"/>
          </p:cNvSpPr>
          <p:nvPr>
            <p:ph type="body" sz="quarter" idx="10"/>
          </p:nvPr>
        </p:nvSpPr>
        <p:spPr/>
        <p:txBody>
          <a:bodyPr/>
          <a:lstStyle/>
          <a:p>
            <a:pPr>
              <a:lnSpc>
                <a:spcPct val="110000"/>
              </a:lnSpc>
            </a:pPr>
            <a:r>
              <a:rPr lang="en-US" sz="2400" b="1" dirty="0">
                <a:cs typeface="Calibri"/>
              </a:rPr>
              <a:t>01. Role of a Product Manager</a:t>
            </a:r>
            <a:endParaRPr lang="en-US" sz="2400" dirty="0">
              <a:cs typeface="Calibri"/>
            </a:endParaRPr>
          </a:p>
          <a:p>
            <a:pPr>
              <a:lnSpc>
                <a:spcPct val="110000"/>
              </a:lnSpc>
            </a:pPr>
            <a:r>
              <a:rPr lang="en-US" sz="2400" b="1" dirty="0">
                <a:cs typeface="Calibri"/>
              </a:rPr>
              <a:t>02. Stages of a Product Lifecycle</a:t>
            </a:r>
            <a:endParaRPr lang="en-US" sz="2400" dirty="0">
              <a:cs typeface="Calibri"/>
            </a:endParaRPr>
          </a:p>
          <a:p>
            <a:pPr>
              <a:lnSpc>
                <a:spcPct val="110000"/>
              </a:lnSpc>
            </a:pPr>
            <a:r>
              <a:rPr lang="en-US" sz="2400" b="1" dirty="0">
                <a:cs typeface="Calibri"/>
              </a:rPr>
              <a:t>03. Prototyping: Forms and Types</a:t>
            </a:r>
            <a:endParaRPr lang="en-US" sz="2400" dirty="0">
              <a:cs typeface="Calibri"/>
            </a:endParaRPr>
          </a:p>
          <a:p>
            <a:pPr>
              <a:lnSpc>
                <a:spcPct val="110000"/>
              </a:lnSpc>
            </a:pPr>
            <a:r>
              <a:rPr lang="en-US" sz="2400" b="1" dirty="0">
                <a:cs typeface="Calibri"/>
              </a:rPr>
              <a:t>04. Prototype Models : Advantages and Disadvantages</a:t>
            </a:r>
          </a:p>
          <a:p>
            <a:pPr>
              <a:lnSpc>
                <a:spcPct val="110000"/>
              </a:lnSpc>
            </a:pPr>
            <a:r>
              <a:rPr lang="en-US" sz="2400" b="1" dirty="0">
                <a:cs typeface="Calibri"/>
              </a:rPr>
              <a:t>05. Prototype Tools: Balsamiq and Figma</a:t>
            </a:r>
          </a:p>
          <a:p>
            <a:pPr>
              <a:lnSpc>
                <a:spcPct val="110000"/>
              </a:lnSpc>
            </a:pPr>
            <a:r>
              <a:rPr lang="en-US" sz="2400" b="1" dirty="0">
                <a:cs typeface="Calibri"/>
              </a:rPr>
              <a:t>06. Q&amp;A</a:t>
            </a:r>
          </a:p>
          <a:p>
            <a:pPr>
              <a:lnSpc>
                <a:spcPct val="110000"/>
              </a:lnSpc>
            </a:pPr>
            <a:endParaRPr lang="en-US" sz="2400" b="1" dirty="0">
              <a:cs typeface="Calibri"/>
            </a:endParaRPr>
          </a:p>
          <a:p>
            <a:pPr>
              <a:lnSpc>
                <a:spcPct val="110000"/>
              </a:lnSpc>
            </a:pPr>
            <a:endParaRPr lang="en-US" sz="2400" dirty="0"/>
          </a:p>
          <a:p>
            <a:endParaRPr lang="en-US" sz="2400" dirty="0"/>
          </a:p>
        </p:txBody>
      </p:sp>
      <p:sp>
        <p:nvSpPr>
          <p:cNvPr id="6" name="Slide Number Placeholder 5">
            <a:extLst>
              <a:ext uri="{FF2B5EF4-FFF2-40B4-BE49-F238E27FC236}">
                <a16:creationId xmlns:a16="http://schemas.microsoft.com/office/drawing/2014/main" id="{6841C65C-0714-4BCD-8550-1DD2C44FAD8F}"/>
              </a:ext>
            </a:extLst>
          </p:cNvPr>
          <p:cNvSpPr>
            <a:spLocks noGrp="1"/>
          </p:cNvSpPr>
          <p:nvPr>
            <p:ph type="sldNum" sz="quarter" idx="13"/>
          </p:nvPr>
        </p:nvSpPr>
        <p:spPr>
          <a:xfrm>
            <a:off x="11493500" y="6292334"/>
            <a:ext cx="412750" cy="182880"/>
          </a:xfrm>
        </p:spPr>
        <p:txBody>
          <a:bodyPr/>
          <a:lstStyle/>
          <a:p>
            <a:fld id="{7782931A-7D25-4B4B-9464-57AE418934A3}" type="slidenum">
              <a:rPr lang="en-US" smtClean="0"/>
              <a:pPr/>
              <a:t>3</a:t>
            </a:fld>
            <a:endParaRPr lang="en-US"/>
          </a:p>
        </p:txBody>
      </p:sp>
      <p:sp>
        <p:nvSpPr>
          <p:cNvPr id="4" name="Footer Placeholder 3">
            <a:extLst>
              <a:ext uri="{FF2B5EF4-FFF2-40B4-BE49-F238E27FC236}">
                <a16:creationId xmlns:a16="http://schemas.microsoft.com/office/drawing/2014/main" id="{202AF3DA-B371-4736-6348-CB09FA2ECE15}"/>
              </a:ext>
            </a:extLst>
          </p:cNvPr>
          <p:cNvSpPr>
            <a:spLocks noGrp="1"/>
          </p:cNvSpPr>
          <p:nvPr>
            <p:ph type="ftr" sz="quarter" idx="12"/>
          </p:nvPr>
        </p:nvSpPr>
        <p:spPr>
          <a:xfrm>
            <a:off x="8298180" y="6294120"/>
            <a:ext cx="2852750" cy="181094"/>
          </a:xfrm>
        </p:spPr>
        <p:txBody>
          <a:bodyPr/>
          <a:lstStyle/>
          <a:p>
            <a:r>
              <a:rPr lang="en-US" dirty="0">
                <a:solidFill>
                  <a:schemeClr val="bg1"/>
                </a:solidFill>
              </a:rPr>
              <a:t>Prototyping                           13/04/2024</a:t>
            </a:r>
          </a:p>
        </p:txBody>
      </p:sp>
    </p:spTree>
    <p:extLst>
      <p:ext uri="{BB962C8B-B14F-4D97-AF65-F5344CB8AC3E}">
        <p14:creationId xmlns:p14="http://schemas.microsoft.com/office/powerpoint/2010/main" val="738577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966EE-4FBD-534E-AAED-6C54465EF91C}"/>
              </a:ext>
            </a:extLst>
          </p:cNvPr>
          <p:cNvSpPr>
            <a:spLocks noGrp="1"/>
          </p:cNvSpPr>
          <p:nvPr>
            <p:ph type="title"/>
          </p:nvPr>
        </p:nvSpPr>
        <p:spPr/>
        <p:txBody>
          <a:bodyPr/>
          <a:lstStyle/>
          <a:p>
            <a:r>
              <a:rPr lang="en-US" dirty="0"/>
              <a:t>My Role as a Product Manager</a:t>
            </a:r>
          </a:p>
        </p:txBody>
      </p:sp>
      <p:sp>
        <p:nvSpPr>
          <p:cNvPr id="3" name="Content Placeholder 2">
            <a:extLst>
              <a:ext uri="{FF2B5EF4-FFF2-40B4-BE49-F238E27FC236}">
                <a16:creationId xmlns:a16="http://schemas.microsoft.com/office/drawing/2014/main" id="{0EC737E2-1EBF-6244-8E0A-274D170CCCE9}"/>
              </a:ext>
            </a:extLst>
          </p:cNvPr>
          <p:cNvSpPr>
            <a:spLocks noGrp="1"/>
          </p:cNvSpPr>
          <p:nvPr>
            <p:ph sz="half" idx="1"/>
          </p:nvPr>
        </p:nvSpPr>
        <p:spPr/>
        <p:txBody>
          <a:bodyPr/>
          <a:lstStyle/>
          <a:p>
            <a:r>
              <a:rPr lang="en-US" sz="1400" dirty="0"/>
              <a:t>Vaguely defining, the role of a Product Manager is to be the bridge between a need for a product to exist (Solving user problems) and making it possible for the product to exist (Design a feasible product for Tech to execute).</a:t>
            </a:r>
          </a:p>
          <a:p>
            <a:endParaRPr lang="en-US" sz="1400" dirty="0"/>
          </a:p>
          <a:p>
            <a:endParaRPr lang="en-US" sz="1400" dirty="0"/>
          </a:p>
        </p:txBody>
      </p:sp>
      <p:sp>
        <p:nvSpPr>
          <p:cNvPr id="6" name="Slide Number Placeholder 5">
            <a:extLst>
              <a:ext uri="{FF2B5EF4-FFF2-40B4-BE49-F238E27FC236}">
                <a16:creationId xmlns:a16="http://schemas.microsoft.com/office/drawing/2014/main" id="{2ADE5F9E-39DA-49B7-8AA0-FF8E2B15DEEB}"/>
              </a:ext>
            </a:extLst>
          </p:cNvPr>
          <p:cNvSpPr>
            <a:spLocks noGrp="1"/>
          </p:cNvSpPr>
          <p:nvPr>
            <p:ph type="sldNum" sz="quarter" idx="13"/>
          </p:nvPr>
        </p:nvSpPr>
        <p:spPr>
          <a:xfrm>
            <a:off x="11493500" y="6292334"/>
            <a:ext cx="412750" cy="182880"/>
          </a:xfrm>
        </p:spPr>
        <p:txBody>
          <a:bodyPr/>
          <a:lstStyle/>
          <a:p>
            <a:fld id="{7782931A-7D25-4B4B-9464-57AE418934A3}" type="slidenum">
              <a:rPr lang="en-US" smtClean="0"/>
              <a:pPr/>
              <a:t>4</a:t>
            </a:fld>
            <a:endParaRPr lang="en-US"/>
          </a:p>
        </p:txBody>
      </p:sp>
      <p:pic>
        <p:nvPicPr>
          <p:cNvPr id="10" name="Picture 9" descr="A hand drawing a diagram of product management&#10;&#10;Description automatically generated">
            <a:extLst>
              <a:ext uri="{FF2B5EF4-FFF2-40B4-BE49-F238E27FC236}">
                <a16:creationId xmlns:a16="http://schemas.microsoft.com/office/drawing/2014/main" id="{1B3997D9-BBB0-42B4-F02A-C587096FA5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6235" y="2167250"/>
            <a:ext cx="3223890" cy="3428999"/>
          </a:xfrm>
          <a:prstGeom prst="rect">
            <a:avLst/>
          </a:prstGeom>
        </p:spPr>
      </p:pic>
      <p:pic>
        <p:nvPicPr>
          <p:cNvPr id="14" name="Picture 13" descr="A diagram of a company&#10;&#10;Description automatically generated">
            <a:extLst>
              <a:ext uri="{FF2B5EF4-FFF2-40B4-BE49-F238E27FC236}">
                <a16:creationId xmlns:a16="http://schemas.microsoft.com/office/drawing/2014/main" id="{C12FE710-E6BD-1243-ABB9-A539ED3F54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9813" y="3159884"/>
            <a:ext cx="3223890" cy="3223890"/>
          </a:xfrm>
          <a:prstGeom prst="rect">
            <a:avLst/>
          </a:prstGeom>
        </p:spPr>
      </p:pic>
      <p:sp>
        <p:nvSpPr>
          <p:cNvPr id="15" name="Footer Placeholder 3">
            <a:extLst>
              <a:ext uri="{FF2B5EF4-FFF2-40B4-BE49-F238E27FC236}">
                <a16:creationId xmlns:a16="http://schemas.microsoft.com/office/drawing/2014/main" id="{AF49160B-FEFA-73A5-7743-CFB49BB0303C}"/>
              </a:ext>
            </a:extLst>
          </p:cNvPr>
          <p:cNvSpPr>
            <a:spLocks noGrp="1"/>
          </p:cNvSpPr>
          <p:nvPr>
            <p:ph type="ftr" sz="quarter" idx="12"/>
          </p:nvPr>
        </p:nvSpPr>
        <p:spPr>
          <a:xfrm>
            <a:off x="8298180" y="6294120"/>
            <a:ext cx="2852750" cy="181094"/>
          </a:xfrm>
        </p:spPr>
        <p:txBody>
          <a:bodyPr/>
          <a:lstStyle/>
          <a:p>
            <a:r>
              <a:rPr lang="en-US" dirty="0">
                <a:solidFill>
                  <a:schemeClr val="bg1"/>
                </a:solidFill>
              </a:rPr>
              <a:t>Prototyping                           13/04/2024</a:t>
            </a:r>
          </a:p>
        </p:txBody>
      </p:sp>
    </p:spTree>
    <p:extLst>
      <p:ext uri="{BB962C8B-B14F-4D97-AF65-F5344CB8AC3E}">
        <p14:creationId xmlns:p14="http://schemas.microsoft.com/office/powerpoint/2010/main" val="4017832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9154D-DE2E-C350-ABA3-AC7A3A0B71F9}"/>
              </a:ext>
            </a:extLst>
          </p:cNvPr>
          <p:cNvSpPr>
            <a:spLocks noGrp="1"/>
          </p:cNvSpPr>
          <p:nvPr>
            <p:ph type="title"/>
          </p:nvPr>
        </p:nvSpPr>
        <p:spPr/>
        <p:txBody>
          <a:bodyPr/>
          <a:lstStyle/>
          <a:p>
            <a:r>
              <a:rPr lang="en-US" dirty="0"/>
              <a:t>Stages of a Product’s Birth</a:t>
            </a:r>
          </a:p>
        </p:txBody>
      </p:sp>
      <p:graphicFrame>
        <p:nvGraphicFramePr>
          <p:cNvPr id="8" name="Content Placeholder 7">
            <a:extLst>
              <a:ext uri="{FF2B5EF4-FFF2-40B4-BE49-F238E27FC236}">
                <a16:creationId xmlns:a16="http://schemas.microsoft.com/office/drawing/2014/main" id="{18ABA0A5-D0B0-78AA-0D02-DCF9C75DD46A}"/>
              </a:ext>
            </a:extLst>
          </p:cNvPr>
          <p:cNvGraphicFramePr>
            <a:graphicFrameLocks noGrp="1"/>
          </p:cNvGraphicFramePr>
          <p:nvPr>
            <p:ph sz="half" idx="1"/>
            <p:extLst>
              <p:ext uri="{D42A27DB-BD31-4B8C-83A1-F6EECF244321}">
                <p14:modId xmlns:p14="http://schemas.microsoft.com/office/powerpoint/2010/main" val="3247804657"/>
              </p:ext>
            </p:extLst>
          </p:nvPr>
        </p:nvGraphicFramePr>
        <p:xfrm>
          <a:off x="1028699" y="2286003"/>
          <a:ext cx="9433461" cy="3568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lide Number Placeholder 6">
            <a:extLst>
              <a:ext uri="{FF2B5EF4-FFF2-40B4-BE49-F238E27FC236}">
                <a16:creationId xmlns:a16="http://schemas.microsoft.com/office/drawing/2014/main" id="{773504B4-A008-40C4-A825-ADD03390E695}"/>
              </a:ext>
            </a:extLst>
          </p:cNvPr>
          <p:cNvSpPr>
            <a:spLocks noGrp="1"/>
          </p:cNvSpPr>
          <p:nvPr>
            <p:ph type="sldNum" sz="quarter" idx="13"/>
          </p:nvPr>
        </p:nvSpPr>
        <p:spPr/>
        <p:txBody>
          <a:bodyPr/>
          <a:lstStyle/>
          <a:p>
            <a:fld id="{7782931A-7D25-4B4B-9464-57AE418934A3}" type="slidenum">
              <a:rPr lang="en-US" smtClean="0"/>
              <a:pPr/>
              <a:t>5</a:t>
            </a:fld>
            <a:endParaRPr lang="en-US"/>
          </a:p>
        </p:txBody>
      </p:sp>
      <p:sp>
        <p:nvSpPr>
          <p:cNvPr id="9" name="Footer Placeholder 3">
            <a:extLst>
              <a:ext uri="{FF2B5EF4-FFF2-40B4-BE49-F238E27FC236}">
                <a16:creationId xmlns:a16="http://schemas.microsoft.com/office/drawing/2014/main" id="{A297AFC1-6433-EE07-BC08-FF98E5AF18B7}"/>
              </a:ext>
            </a:extLst>
          </p:cNvPr>
          <p:cNvSpPr>
            <a:spLocks noGrp="1"/>
          </p:cNvSpPr>
          <p:nvPr>
            <p:ph type="ftr" sz="quarter" idx="12"/>
          </p:nvPr>
        </p:nvSpPr>
        <p:spPr>
          <a:xfrm>
            <a:off x="8298180" y="6294120"/>
            <a:ext cx="2852750" cy="181094"/>
          </a:xfrm>
        </p:spPr>
        <p:txBody>
          <a:bodyPr/>
          <a:lstStyle/>
          <a:p>
            <a:r>
              <a:rPr lang="en-US" dirty="0">
                <a:solidFill>
                  <a:schemeClr val="bg1"/>
                </a:solidFill>
              </a:rPr>
              <a:t>Prototyping                           13/04/2024</a:t>
            </a:r>
          </a:p>
        </p:txBody>
      </p:sp>
    </p:spTree>
    <p:extLst>
      <p:ext uri="{BB962C8B-B14F-4D97-AF65-F5344CB8AC3E}">
        <p14:creationId xmlns:p14="http://schemas.microsoft.com/office/powerpoint/2010/main" val="3089132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4" descr="image of ladders against a wall.">
            <a:extLst>
              <a:ext uri="{FF2B5EF4-FFF2-40B4-BE49-F238E27FC236}">
                <a16:creationId xmlns:a16="http://schemas.microsoft.com/office/drawing/2014/main" id="{00F47B26-6646-4859-AAEF-1DC4DE3FD88F}"/>
              </a:ext>
            </a:extLst>
          </p:cNvPr>
          <p:cNvPicPr>
            <a:picLocks noGrp="1" noChangeAspect="1"/>
          </p:cNvPicPr>
          <p:nvPr>
            <p:ph type="pic" sz="quarter" idx="10"/>
          </p:nvPr>
        </p:nvPicPr>
        <p:blipFill>
          <a:blip r:embed="rId2">
            <a:grayscl/>
            <a:extLst>
              <a:ext uri="{BEBA8EAE-BF5A-486C-A8C5-ECC9F3942E4B}">
                <a14:imgProps xmlns:a14="http://schemas.microsoft.com/office/drawing/2010/main">
                  <a14:imgLayer r:embed="rId3">
                    <a14:imgEffect>
                      <a14:colorTemperature colorTemp="1500"/>
                    </a14:imgEffect>
                    <a14:imgEffect>
                      <a14:saturation sat="21000"/>
                    </a14:imgEffect>
                  </a14:imgLayer>
                </a14:imgProps>
              </a:ext>
              <a:ext uri="{28A0092B-C50C-407E-A947-70E740481C1C}">
                <a14:useLocalDpi xmlns:a14="http://schemas.microsoft.com/office/drawing/2010/main" val="0"/>
              </a:ext>
            </a:extLst>
          </a:blip>
          <a:srcRect/>
          <a:stretch>
            <a:fillRect/>
          </a:stretch>
        </p:blipFill>
        <p:spPr>
          <a:xfrm>
            <a:off x="0" y="0"/>
            <a:ext cx="12192000" cy="6858000"/>
          </a:xfrm>
        </p:spPr>
      </p:pic>
      <p:sp>
        <p:nvSpPr>
          <p:cNvPr id="10" name="Title 9">
            <a:extLst>
              <a:ext uri="{FF2B5EF4-FFF2-40B4-BE49-F238E27FC236}">
                <a16:creationId xmlns:a16="http://schemas.microsoft.com/office/drawing/2014/main" id="{F253E442-C966-BF47-A022-DDAA2A6FEA48}"/>
              </a:ext>
            </a:extLst>
          </p:cNvPr>
          <p:cNvSpPr>
            <a:spLocks noGrp="1"/>
          </p:cNvSpPr>
          <p:nvPr>
            <p:ph type="title"/>
          </p:nvPr>
        </p:nvSpPr>
        <p:spPr>
          <a:xfrm>
            <a:off x="1034707" y="1784912"/>
            <a:ext cx="7230520" cy="645284"/>
          </a:xfrm>
        </p:spPr>
        <p:txBody>
          <a:bodyPr/>
          <a:lstStyle/>
          <a:p>
            <a:r>
              <a:rPr lang="en-US" dirty="0"/>
              <a:t>Product Analysis : The need for Prototyping</a:t>
            </a:r>
          </a:p>
        </p:txBody>
      </p:sp>
      <p:cxnSp>
        <p:nvCxnSpPr>
          <p:cNvPr id="6" name="Straight Connector 5">
            <a:extLst>
              <a:ext uri="{FF2B5EF4-FFF2-40B4-BE49-F238E27FC236}">
                <a16:creationId xmlns:a16="http://schemas.microsoft.com/office/drawing/2014/main" id="{FAD7BE2C-4E52-6E40-83F8-6BB9BB0244A2}"/>
              </a:ext>
              <a:ext uri="{C183D7F6-B498-43B3-948B-1728B52AA6E4}">
                <adec:decorative xmlns:adec="http://schemas.microsoft.com/office/drawing/2017/decorative" val="1"/>
              </a:ext>
            </a:extLst>
          </p:cNvPr>
          <p:cNvCxnSpPr>
            <a:cxnSpLocks/>
          </p:cNvCxnSpPr>
          <p:nvPr/>
        </p:nvCxnSpPr>
        <p:spPr>
          <a:xfrm>
            <a:off x="927829" y="2541636"/>
            <a:ext cx="10122586" cy="0"/>
          </a:xfrm>
          <a:prstGeom prst="line">
            <a:avLst/>
          </a:prstGeom>
          <a:ln w="762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72174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4391A8-86CF-7246-9C31-CC6670044FDA}"/>
              </a:ext>
            </a:extLst>
          </p:cNvPr>
          <p:cNvSpPr>
            <a:spLocks noGrp="1"/>
          </p:cNvSpPr>
          <p:nvPr>
            <p:ph type="title"/>
          </p:nvPr>
        </p:nvSpPr>
        <p:spPr/>
        <p:txBody>
          <a:bodyPr/>
          <a:lstStyle/>
          <a:p>
            <a:r>
              <a:rPr lang="en-US" dirty="0"/>
              <a:t>What is Prototyping?</a:t>
            </a:r>
          </a:p>
        </p:txBody>
      </p:sp>
      <p:sp>
        <p:nvSpPr>
          <p:cNvPr id="6" name="Slide Number Placeholder 5">
            <a:extLst>
              <a:ext uri="{FF2B5EF4-FFF2-40B4-BE49-F238E27FC236}">
                <a16:creationId xmlns:a16="http://schemas.microsoft.com/office/drawing/2014/main" id="{5D82835A-A332-4647-B267-D78B14BFA4A8}"/>
              </a:ext>
            </a:extLst>
          </p:cNvPr>
          <p:cNvSpPr>
            <a:spLocks noGrp="1"/>
          </p:cNvSpPr>
          <p:nvPr>
            <p:ph type="sldNum" sz="quarter" idx="14"/>
          </p:nvPr>
        </p:nvSpPr>
        <p:spPr>
          <a:xfrm>
            <a:off x="11493500" y="6292334"/>
            <a:ext cx="412750" cy="182880"/>
          </a:xfrm>
        </p:spPr>
        <p:txBody>
          <a:bodyPr/>
          <a:lstStyle/>
          <a:p>
            <a:fld id="{7782931A-7D25-4B4B-9464-57AE418934A3}" type="slidenum">
              <a:rPr lang="en-US" smtClean="0"/>
              <a:pPr/>
              <a:t>7</a:t>
            </a:fld>
            <a:endParaRPr lang="en-US"/>
          </a:p>
        </p:txBody>
      </p:sp>
      <p:sp>
        <p:nvSpPr>
          <p:cNvPr id="9" name="Content Placeholder 2">
            <a:extLst>
              <a:ext uri="{FF2B5EF4-FFF2-40B4-BE49-F238E27FC236}">
                <a16:creationId xmlns:a16="http://schemas.microsoft.com/office/drawing/2014/main" id="{4A902544-C0B1-25B7-AEAC-D49AF9BDD5FB}"/>
              </a:ext>
            </a:extLst>
          </p:cNvPr>
          <p:cNvSpPr txBox="1">
            <a:spLocks/>
          </p:cNvSpPr>
          <p:nvPr/>
        </p:nvSpPr>
        <p:spPr>
          <a:xfrm>
            <a:off x="1028700" y="2286003"/>
            <a:ext cx="4876800" cy="35686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IN" sz="1600" dirty="0">
                <a:effectLst/>
                <a:latin typeface="Helvetica Neue" panose="02000503000000020004" pitchFamily="2" charset="0"/>
              </a:rPr>
              <a:t>As a Product Manager, one key decision that needs to be taken before any product implementation is the UX flow i.e. How the system is going to respond during various interaction points with the user and whether the user agrees to the response or not.</a:t>
            </a:r>
          </a:p>
          <a:p>
            <a:pPr marL="0" indent="0">
              <a:buNone/>
            </a:pPr>
            <a:r>
              <a:rPr lang="en-IN" sz="1600" dirty="0">
                <a:effectLst/>
                <a:latin typeface="Helvetica Neue" panose="02000503000000020004" pitchFamily="2" charset="0"/>
              </a:rPr>
              <a:t>The best way to find out is to let the user use the product and provide feedback before the product is even developed. </a:t>
            </a:r>
          </a:p>
          <a:p>
            <a:pPr marL="0" indent="0">
              <a:buNone/>
            </a:pPr>
            <a:r>
              <a:rPr lang="en-IN" sz="1600" dirty="0">
                <a:effectLst/>
                <a:latin typeface="Helvetica Neue" panose="02000503000000020004" pitchFamily="2" charset="0"/>
              </a:rPr>
              <a:t>How can we make that possible?</a:t>
            </a:r>
          </a:p>
          <a:p>
            <a:pPr marL="0" indent="0">
              <a:buNone/>
            </a:pPr>
            <a:r>
              <a:rPr lang="en-IN" sz="1600" dirty="0">
                <a:effectLst/>
                <a:latin typeface="Helvetica Neue" panose="02000503000000020004" pitchFamily="2" charset="0"/>
              </a:rPr>
              <a:t>PROTOTYPING!</a:t>
            </a:r>
          </a:p>
          <a:p>
            <a:pPr marL="0" indent="0">
              <a:buNone/>
            </a:pPr>
            <a:endParaRPr lang="en-US" sz="1600" dirty="0"/>
          </a:p>
          <a:p>
            <a:pPr marL="0" indent="0">
              <a:buNone/>
            </a:pPr>
            <a:endParaRPr lang="en-US" sz="1600" dirty="0"/>
          </a:p>
        </p:txBody>
      </p:sp>
      <p:pic>
        <p:nvPicPr>
          <p:cNvPr id="10" name="Picture 9">
            <a:extLst>
              <a:ext uri="{FF2B5EF4-FFF2-40B4-BE49-F238E27FC236}">
                <a16:creationId xmlns:a16="http://schemas.microsoft.com/office/drawing/2014/main" id="{59D18960-6126-EF68-3BB8-4DC4486F7459}"/>
              </a:ext>
            </a:extLst>
          </p:cNvPr>
          <p:cNvPicPr>
            <a:picLocks noChangeAspect="1"/>
          </p:cNvPicPr>
          <p:nvPr/>
        </p:nvPicPr>
        <p:blipFill>
          <a:blip r:embed="rId2"/>
          <a:stretch>
            <a:fillRect/>
          </a:stretch>
        </p:blipFill>
        <p:spPr>
          <a:xfrm>
            <a:off x="6825840" y="2286003"/>
            <a:ext cx="3766469" cy="3061112"/>
          </a:xfrm>
          <a:prstGeom prst="rect">
            <a:avLst/>
          </a:prstGeom>
        </p:spPr>
      </p:pic>
      <p:sp>
        <p:nvSpPr>
          <p:cNvPr id="11" name="Footer Placeholder 3">
            <a:extLst>
              <a:ext uri="{FF2B5EF4-FFF2-40B4-BE49-F238E27FC236}">
                <a16:creationId xmlns:a16="http://schemas.microsoft.com/office/drawing/2014/main" id="{9533A2FB-EFD5-6C73-188F-F588F1FE45F0}"/>
              </a:ext>
            </a:extLst>
          </p:cNvPr>
          <p:cNvSpPr txBox="1">
            <a:spLocks/>
          </p:cNvSpPr>
          <p:nvPr/>
        </p:nvSpPr>
        <p:spPr>
          <a:xfrm>
            <a:off x="8298180" y="6294120"/>
            <a:ext cx="2852750" cy="181094"/>
          </a:xfrm>
          <a:prstGeom prst="rect">
            <a:avLst/>
          </a:prstGeom>
        </p:spPr>
        <p:txBody>
          <a:bodyPr vert="horz" lIns="0" tIns="45720" rIns="0" bIns="45720" rtlCol="0" anchor="ctr"/>
          <a:lstStyle>
            <a:defPPr>
              <a:defRPr lang="en-US"/>
            </a:defPPr>
            <a:lvl1pPr marL="0" algn="l" defTabSz="914400" rtl="0" eaLnBrk="1" latinLnBrk="0" hangingPunct="1">
              <a:defRPr sz="1200" b="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Prototyping                           13/04/2024</a:t>
            </a:r>
          </a:p>
        </p:txBody>
      </p:sp>
    </p:spTree>
    <p:extLst>
      <p:ext uri="{BB962C8B-B14F-4D97-AF65-F5344CB8AC3E}">
        <p14:creationId xmlns:p14="http://schemas.microsoft.com/office/powerpoint/2010/main" val="2351439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Placeholder 6">
            <a:extLst>
              <a:ext uri="{FF2B5EF4-FFF2-40B4-BE49-F238E27FC236}">
                <a16:creationId xmlns:a16="http://schemas.microsoft.com/office/drawing/2014/main" id="{7606D0A6-AC8E-C53A-0CE8-0169797A1067}"/>
              </a:ext>
            </a:extLst>
          </p:cNvPr>
          <p:cNvGraphicFramePr>
            <a:graphicFrameLocks noGrp="1"/>
          </p:cNvGraphicFramePr>
          <p:nvPr>
            <p:ph type="chart" sz="quarter" idx="11"/>
            <p:extLst>
              <p:ext uri="{D42A27DB-BD31-4B8C-83A1-F6EECF244321}">
                <p14:modId xmlns:p14="http://schemas.microsoft.com/office/powerpoint/2010/main" val="2814541055"/>
              </p:ext>
            </p:extLst>
          </p:nvPr>
        </p:nvGraphicFramePr>
        <p:xfrm>
          <a:off x="1028700" y="2202872"/>
          <a:ext cx="9107055" cy="1668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B873BE73-DA7F-B75E-92C9-0B3BB952C387}"/>
              </a:ext>
            </a:extLst>
          </p:cNvPr>
          <p:cNvSpPr>
            <a:spLocks noGrp="1"/>
          </p:cNvSpPr>
          <p:nvPr>
            <p:ph type="title"/>
          </p:nvPr>
        </p:nvSpPr>
        <p:spPr/>
        <p:txBody>
          <a:bodyPr/>
          <a:lstStyle/>
          <a:p>
            <a:r>
              <a:rPr lang="en-US" dirty="0"/>
              <a:t>Forms of Prototyping</a:t>
            </a:r>
          </a:p>
        </p:txBody>
      </p:sp>
      <p:sp>
        <p:nvSpPr>
          <p:cNvPr id="6" name="Slide Number Placeholder 5">
            <a:extLst>
              <a:ext uri="{FF2B5EF4-FFF2-40B4-BE49-F238E27FC236}">
                <a16:creationId xmlns:a16="http://schemas.microsoft.com/office/drawing/2014/main" id="{686195BC-F938-692C-1563-ABF3030C4F5E}"/>
              </a:ext>
            </a:extLst>
          </p:cNvPr>
          <p:cNvSpPr>
            <a:spLocks noGrp="1"/>
          </p:cNvSpPr>
          <p:nvPr>
            <p:ph type="sldNum" sz="quarter" idx="14"/>
          </p:nvPr>
        </p:nvSpPr>
        <p:spPr/>
        <p:txBody>
          <a:bodyPr/>
          <a:lstStyle/>
          <a:p>
            <a:fld id="{7782931A-7D25-4B4B-9464-57AE418934A3}" type="slidenum">
              <a:rPr lang="en-US" smtClean="0"/>
              <a:pPr/>
              <a:t>8</a:t>
            </a:fld>
            <a:endParaRPr lang="en-US"/>
          </a:p>
        </p:txBody>
      </p:sp>
      <p:pic>
        <p:nvPicPr>
          <p:cNvPr id="9" name="Picture 8" descr="A wireframe of a website&#10;&#10;Description automatically generated">
            <a:extLst>
              <a:ext uri="{FF2B5EF4-FFF2-40B4-BE49-F238E27FC236}">
                <a16:creationId xmlns:a16="http://schemas.microsoft.com/office/drawing/2014/main" id="{94B5FDCD-1256-B549-F7EC-D527ED96984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72539" y="3871355"/>
            <a:ext cx="1942523" cy="2195138"/>
          </a:xfrm>
          <a:prstGeom prst="rect">
            <a:avLst/>
          </a:prstGeom>
        </p:spPr>
      </p:pic>
      <p:pic>
        <p:nvPicPr>
          <p:cNvPr id="11" name="Picture 10" descr="A login screen with a cross on it&#10;&#10;Description automatically generated">
            <a:extLst>
              <a:ext uri="{FF2B5EF4-FFF2-40B4-BE49-F238E27FC236}">
                <a16:creationId xmlns:a16="http://schemas.microsoft.com/office/drawing/2014/main" id="{E4FB3D4C-632A-B484-0675-1068D3A5E08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64844" y="3871355"/>
            <a:ext cx="1234765" cy="2195138"/>
          </a:xfrm>
          <a:prstGeom prst="rect">
            <a:avLst/>
          </a:prstGeom>
        </p:spPr>
      </p:pic>
      <p:pic>
        <p:nvPicPr>
          <p:cNvPr id="13" name="Picture 12" descr="A screenshot of a login screen&#10;&#10;Description automatically generated">
            <a:extLst>
              <a:ext uri="{FF2B5EF4-FFF2-40B4-BE49-F238E27FC236}">
                <a16:creationId xmlns:a16="http://schemas.microsoft.com/office/drawing/2014/main" id="{1CAD1560-2E2B-358C-E4B4-4F1B30EDA27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061474" y="3871354"/>
            <a:ext cx="1260575" cy="2195139"/>
          </a:xfrm>
          <a:prstGeom prst="rect">
            <a:avLst/>
          </a:prstGeom>
        </p:spPr>
      </p:pic>
      <p:sp>
        <p:nvSpPr>
          <p:cNvPr id="14" name="Footer Placeholder 3">
            <a:extLst>
              <a:ext uri="{FF2B5EF4-FFF2-40B4-BE49-F238E27FC236}">
                <a16:creationId xmlns:a16="http://schemas.microsoft.com/office/drawing/2014/main" id="{C18DF42B-72CB-989C-D480-346AA6BCE986}"/>
              </a:ext>
            </a:extLst>
          </p:cNvPr>
          <p:cNvSpPr txBox="1">
            <a:spLocks/>
          </p:cNvSpPr>
          <p:nvPr/>
        </p:nvSpPr>
        <p:spPr>
          <a:xfrm>
            <a:off x="8298180" y="6294120"/>
            <a:ext cx="2852750" cy="181094"/>
          </a:xfrm>
          <a:prstGeom prst="rect">
            <a:avLst/>
          </a:prstGeom>
        </p:spPr>
        <p:txBody>
          <a:bodyPr vert="horz" lIns="0" tIns="45720" rIns="0" bIns="45720" rtlCol="0" anchor="ctr"/>
          <a:lstStyle>
            <a:defPPr>
              <a:defRPr lang="en-US"/>
            </a:defPPr>
            <a:lvl1pPr marL="0" algn="l" defTabSz="914400" rtl="0" eaLnBrk="1" latinLnBrk="0" hangingPunct="1">
              <a:defRPr sz="1200" b="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Prototyping                           13/04/2024</a:t>
            </a:r>
          </a:p>
        </p:txBody>
      </p:sp>
    </p:spTree>
    <p:extLst>
      <p:ext uri="{BB962C8B-B14F-4D97-AF65-F5344CB8AC3E}">
        <p14:creationId xmlns:p14="http://schemas.microsoft.com/office/powerpoint/2010/main" val="1048161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792FB0-EB74-4099-8EE3-6623E91AB187}"/>
              </a:ext>
            </a:extLst>
          </p:cNvPr>
          <p:cNvSpPr>
            <a:spLocks noGrp="1"/>
          </p:cNvSpPr>
          <p:nvPr>
            <p:ph type="title"/>
          </p:nvPr>
        </p:nvSpPr>
        <p:spPr/>
        <p:txBody>
          <a:bodyPr/>
          <a:lstStyle/>
          <a:p>
            <a:r>
              <a:rPr lang="en-US" dirty="0"/>
              <a:t>Prototypes leading to Product Maturity</a:t>
            </a:r>
          </a:p>
        </p:txBody>
      </p:sp>
      <p:sp>
        <p:nvSpPr>
          <p:cNvPr id="6" name="Slide Number Placeholder 5">
            <a:extLst>
              <a:ext uri="{FF2B5EF4-FFF2-40B4-BE49-F238E27FC236}">
                <a16:creationId xmlns:a16="http://schemas.microsoft.com/office/drawing/2014/main" id="{FE311E96-B06C-F7D9-AC9C-2BFACF81AE29}"/>
              </a:ext>
            </a:extLst>
          </p:cNvPr>
          <p:cNvSpPr>
            <a:spLocks noGrp="1"/>
          </p:cNvSpPr>
          <p:nvPr>
            <p:ph type="sldNum" sz="quarter" idx="14"/>
          </p:nvPr>
        </p:nvSpPr>
        <p:spPr/>
        <p:txBody>
          <a:bodyPr/>
          <a:lstStyle/>
          <a:p>
            <a:fld id="{7782931A-7D25-4B4B-9464-57AE418934A3}" type="slidenum">
              <a:rPr lang="en-US" smtClean="0"/>
              <a:pPr/>
              <a:t>9</a:t>
            </a:fld>
            <a:endParaRPr lang="en-US"/>
          </a:p>
        </p:txBody>
      </p:sp>
      <p:pic>
        <p:nvPicPr>
          <p:cNvPr id="7" name="Picture 6">
            <a:extLst>
              <a:ext uri="{FF2B5EF4-FFF2-40B4-BE49-F238E27FC236}">
                <a16:creationId xmlns:a16="http://schemas.microsoft.com/office/drawing/2014/main" id="{822AF588-1293-5D7D-B1F3-2B5833D15398}"/>
              </a:ext>
            </a:extLst>
          </p:cNvPr>
          <p:cNvPicPr>
            <a:picLocks noChangeAspect="1"/>
          </p:cNvPicPr>
          <p:nvPr/>
        </p:nvPicPr>
        <p:blipFill>
          <a:blip r:embed="rId2"/>
          <a:stretch>
            <a:fillRect/>
          </a:stretch>
        </p:blipFill>
        <p:spPr>
          <a:xfrm>
            <a:off x="1469981" y="2070562"/>
            <a:ext cx="2152155" cy="3627341"/>
          </a:xfrm>
          <a:prstGeom prst="rect">
            <a:avLst/>
          </a:prstGeom>
        </p:spPr>
      </p:pic>
      <p:pic>
        <p:nvPicPr>
          <p:cNvPr id="8" name="Picture 7">
            <a:extLst>
              <a:ext uri="{FF2B5EF4-FFF2-40B4-BE49-F238E27FC236}">
                <a16:creationId xmlns:a16="http://schemas.microsoft.com/office/drawing/2014/main" id="{7CD8B1DD-125F-C912-0CE9-88363A0C2611}"/>
              </a:ext>
            </a:extLst>
          </p:cNvPr>
          <p:cNvPicPr>
            <a:picLocks noChangeAspect="1"/>
          </p:cNvPicPr>
          <p:nvPr/>
        </p:nvPicPr>
        <p:blipFill>
          <a:blip r:embed="rId3"/>
          <a:stretch>
            <a:fillRect/>
          </a:stretch>
        </p:blipFill>
        <p:spPr>
          <a:xfrm>
            <a:off x="4431225" y="2130936"/>
            <a:ext cx="4407975" cy="3506594"/>
          </a:xfrm>
          <a:prstGeom prst="rect">
            <a:avLst/>
          </a:prstGeom>
        </p:spPr>
      </p:pic>
      <p:sp>
        <p:nvSpPr>
          <p:cNvPr id="9" name="Footer Placeholder 3">
            <a:extLst>
              <a:ext uri="{FF2B5EF4-FFF2-40B4-BE49-F238E27FC236}">
                <a16:creationId xmlns:a16="http://schemas.microsoft.com/office/drawing/2014/main" id="{CE6FAC92-2C2D-DA18-CF9C-37B19F287C90}"/>
              </a:ext>
            </a:extLst>
          </p:cNvPr>
          <p:cNvSpPr txBox="1">
            <a:spLocks/>
          </p:cNvSpPr>
          <p:nvPr/>
        </p:nvSpPr>
        <p:spPr>
          <a:xfrm>
            <a:off x="8298180" y="6294120"/>
            <a:ext cx="2852750" cy="181094"/>
          </a:xfrm>
          <a:prstGeom prst="rect">
            <a:avLst/>
          </a:prstGeom>
        </p:spPr>
        <p:txBody>
          <a:bodyPr vert="horz" lIns="0" tIns="45720" rIns="0" bIns="45720" rtlCol="0" anchor="ctr"/>
          <a:lstStyle>
            <a:defPPr>
              <a:defRPr lang="en-US"/>
            </a:defPPr>
            <a:lvl1pPr marL="0" algn="l" defTabSz="914400" rtl="0" eaLnBrk="1" latinLnBrk="0" hangingPunct="1">
              <a:defRPr sz="1200" b="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Prototyping                           13/04/2024</a:t>
            </a:r>
            <a:endParaRPr lang="en-US" dirty="0"/>
          </a:p>
        </p:txBody>
      </p:sp>
    </p:spTree>
    <p:extLst>
      <p:ext uri="{BB962C8B-B14F-4D97-AF65-F5344CB8AC3E}">
        <p14:creationId xmlns:p14="http://schemas.microsoft.com/office/powerpoint/2010/main" val="4001002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9154D-DE2E-C350-ABA3-AC7A3A0B71F9}"/>
              </a:ext>
            </a:extLst>
          </p:cNvPr>
          <p:cNvSpPr>
            <a:spLocks noGrp="1"/>
          </p:cNvSpPr>
          <p:nvPr>
            <p:ph type="title"/>
          </p:nvPr>
        </p:nvSpPr>
        <p:spPr>
          <a:xfrm>
            <a:off x="1028699" y="999068"/>
            <a:ext cx="5170219" cy="645284"/>
          </a:xfrm>
        </p:spPr>
        <p:txBody>
          <a:bodyPr/>
          <a:lstStyle/>
          <a:p>
            <a:r>
              <a:rPr lang="en-US" dirty="0"/>
              <a:t>Types of Prototyping Models</a:t>
            </a:r>
          </a:p>
        </p:txBody>
      </p:sp>
      <p:sp>
        <p:nvSpPr>
          <p:cNvPr id="7" name="Slide Number Placeholder 6">
            <a:extLst>
              <a:ext uri="{FF2B5EF4-FFF2-40B4-BE49-F238E27FC236}">
                <a16:creationId xmlns:a16="http://schemas.microsoft.com/office/drawing/2014/main" id="{773504B4-A008-40C4-A825-ADD03390E695}"/>
              </a:ext>
            </a:extLst>
          </p:cNvPr>
          <p:cNvSpPr>
            <a:spLocks noGrp="1"/>
          </p:cNvSpPr>
          <p:nvPr>
            <p:ph type="sldNum" sz="quarter" idx="13"/>
          </p:nvPr>
        </p:nvSpPr>
        <p:spPr/>
        <p:txBody>
          <a:bodyPr/>
          <a:lstStyle/>
          <a:p>
            <a:fld id="{7782931A-7D25-4B4B-9464-57AE418934A3}" type="slidenum">
              <a:rPr lang="en-US" smtClean="0"/>
              <a:pPr/>
              <a:t>10</a:t>
            </a:fld>
            <a:endParaRPr lang="en-US"/>
          </a:p>
        </p:txBody>
      </p:sp>
      <p:graphicFrame>
        <p:nvGraphicFramePr>
          <p:cNvPr id="10" name="Diagram 9">
            <a:extLst>
              <a:ext uri="{FF2B5EF4-FFF2-40B4-BE49-F238E27FC236}">
                <a16:creationId xmlns:a16="http://schemas.microsoft.com/office/drawing/2014/main" id="{42A18617-AC8D-51B0-D84B-CC1D3A9AEEFE}"/>
              </a:ext>
            </a:extLst>
          </p:cNvPr>
          <p:cNvGraphicFramePr/>
          <p:nvPr>
            <p:extLst>
              <p:ext uri="{D42A27DB-BD31-4B8C-83A1-F6EECF244321}">
                <p14:modId xmlns:p14="http://schemas.microsoft.com/office/powerpoint/2010/main" val="539515369"/>
              </p:ext>
            </p:extLst>
          </p:nvPr>
        </p:nvGraphicFramePr>
        <p:xfrm>
          <a:off x="1028700" y="2286003"/>
          <a:ext cx="10325100" cy="3568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Footer Placeholder 3">
            <a:extLst>
              <a:ext uri="{FF2B5EF4-FFF2-40B4-BE49-F238E27FC236}">
                <a16:creationId xmlns:a16="http://schemas.microsoft.com/office/drawing/2014/main" id="{591BC3B1-0727-3771-0E89-229770C8063E}"/>
              </a:ext>
            </a:extLst>
          </p:cNvPr>
          <p:cNvSpPr>
            <a:spLocks noGrp="1"/>
          </p:cNvSpPr>
          <p:nvPr>
            <p:ph type="ftr" sz="quarter" idx="12"/>
          </p:nvPr>
        </p:nvSpPr>
        <p:spPr>
          <a:xfrm>
            <a:off x="8298180" y="6294120"/>
            <a:ext cx="2852750" cy="181094"/>
          </a:xfrm>
        </p:spPr>
        <p:txBody>
          <a:bodyPr/>
          <a:lstStyle/>
          <a:p>
            <a:r>
              <a:rPr lang="en-US" dirty="0">
                <a:solidFill>
                  <a:schemeClr val="bg1"/>
                </a:solidFill>
              </a:rPr>
              <a:t>Prototyping                           13/04/2024</a:t>
            </a:r>
          </a:p>
        </p:txBody>
      </p:sp>
    </p:spTree>
    <p:extLst>
      <p:ext uri="{BB962C8B-B14F-4D97-AF65-F5344CB8AC3E}">
        <p14:creationId xmlns:p14="http://schemas.microsoft.com/office/powerpoint/2010/main" val="872960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9847C-E790-01E0-EBC9-8EF08F39243A}"/>
              </a:ext>
            </a:extLst>
          </p:cNvPr>
          <p:cNvSpPr>
            <a:spLocks noGrp="1"/>
          </p:cNvSpPr>
          <p:nvPr>
            <p:ph type="title"/>
          </p:nvPr>
        </p:nvSpPr>
        <p:spPr>
          <a:xfrm>
            <a:off x="1028699" y="999068"/>
            <a:ext cx="8198427" cy="645284"/>
          </a:xfrm>
        </p:spPr>
        <p:txBody>
          <a:bodyPr/>
          <a:lstStyle/>
          <a:p>
            <a:r>
              <a:rPr lang="en-US" dirty="0"/>
              <a:t>Advantages and Disadvantages of Prototyping</a:t>
            </a:r>
          </a:p>
        </p:txBody>
      </p:sp>
      <p:graphicFrame>
        <p:nvGraphicFramePr>
          <p:cNvPr id="10" name="Content Placeholder 9">
            <a:extLst>
              <a:ext uri="{FF2B5EF4-FFF2-40B4-BE49-F238E27FC236}">
                <a16:creationId xmlns:a16="http://schemas.microsoft.com/office/drawing/2014/main" id="{B64E1481-476E-027B-9479-40CF1B3163DF}"/>
              </a:ext>
            </a:extLst>
          </p:cNvPr>
          <p:cNvGraphicFramePr>
            <a:graphicFrameLocks noGrp="1"/>
          </p:cNvGraphicFramePr>
          <p:nvPr>
            <p:ph sz="half" idx="1"/>
            <p:extLst>
              <p:ext uri="{D42A27DB-BD31-4B8C-83A1-F6EECF244321}">
                <p14:modId xmlns:p14="http://schemas.microsoft.com/office/powerpoint/2010/main" val="3839390586"/>
              </p:ext>
            </p:extLst>
          </p:nvPr>
        </p:nvGraphicFramePr>
        <p:xfrm>
          <a:off x="1028699" y="2286003"/>
          <a:ext cx="10074729" cy="3568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Slide Number Placeholder 6">
            <a:extLst>
              <a:ext uri="{FF2B5EF4-FFF2-40B4-BE49-F238E27FC236}">
                <a16:creationId xmlns:a16="http://schemas.microsoft.com/office/drawing/2014/main" id="{E51AC1EE-B83F-AD6D-1743-D5347466C8A8}"/>
              </a:ext>
            </a:extLst>
          </p:cNvPr>
          <p:cNvSpPr>
            <a:spLocks noGrp="1"/>
          </p:cNvSpPr>
          <p:nvPr>
            <p:ph type="sldNum" sz="quarter" idx="13"/>
          </p:nvPr>
        </p:nvSpPr>
        <p:spPr/>
        <p:txBody>
          <a:bodyPr/>
          <a:lstStyle/>
          <a:p>
            <a:fld id="{7782931A-7D25-4B4B-9464-57AE418934A3}" type="slidenum">
              <a:rPr lang="en-US" smtClean="0"/>
              <a:pPr/>
              <a:t>11</a:t>
            </a:fld>
            <a:endParaRPr lang="en-US"/>
          </a:p>
        </p:txBody>
      </p:sp>
      <p:sp>
        <p:nvSpPr>
          <p:cNvPr id="11" name="Footer Placeholder 3">
            <a:extLst>
              <a:ext uri="{FF2B5EF4-FFF2-40B4-BE49-F238E27FC236}">
                <a16:creationId xmlns:a16="http://schemas.microsoft.com/office/drawing/2014/main" id="{CC7003C7-3D9E-4064-7030-176E657FD876}"/>
              </a:ext>
            </a:extLst>
          </p:cNvPr>
          <p:cNvSpPr>
            <a:spLocks noGrp="1"/>
          </p:cNvSpPr>
          <p:nvPr>
            <p:ph type="ftr" sz="quarter" idx="12"/>
          </p:nvPr>
        </p:nvSpPr>
        <p:spPr>
          <a:xfrm>
            <a:off x="8298180" y="6294120"/>
            <a:ext cx="2852750" cy="181094"/>
          </a:xfrm>
        </p:spPr>
        <p:txBody>
          <a:bodyPr/>
          <a:lstStyle/>
          <a:p>
            <a:r>
              <a:rPr lang="en-US" dirty="0">
                <a:solidFill>
                  <a:schemeClr val="bg1"/>
                </a:solidFill>
              </a:rPr>
              <a:t>Prototyping                           13/04/2024</a:t>
            </a:r>
          </a:p>
        </p:txBody>
      </p:sp>
    </p:spTree>
    <p:extLst>
      <p:ext uri="{BB962C8B-B14F-4D97-AF65-F5344CB8AC3E}">
        <p14:creationId xmlns:p14="http://schemas.microsoft.com/office/powerpoint/2010/main" val="3425524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635E9-95B4-71EB-D804-D7EC7A442470}"/>
              </a:ext>
            </a:extLst>
          </p:cNvPr>
          <p:cNvSpPr>
            <a:spLocks noGrp="1"/>
          </p:cNvSpPr>
          <p:nvPr>
            <p:ph type="title"/>
          </p:nvPr>
        </p:nvSpPr>
        <p:spPr/>
        <p:txBody>
          <a:bodyPr/>
          <a:lstStyle/>
          <a:p>
            <a:r>
              <a:rPr lang="en-US" dirty="0"/>
              <a:t>When to use Prototyping</a:t>
            </a:r>
          </a:p>
        </p:txBody>
      </p:sp>
      <p:graphicFrame>
        <p:nvGraphicFramePr>
          <p:cNvPr id="8" name="Content Placeholder 7">
            <a:extLst>
              <a:ext uri="{FF2B5EF4-FFF2-40B4-BE49-F238E27FC236}">
                <a16:creationId xmlns:a16="http://schemas.microsoft.com/office/drawing/2014/main" id="{DE9767DC-0377-81D8-0FB7-A161556D6323}"/>
              </a:ext>
            </a:extLst>
          </p:cNvPr>
          <p:cNvGraphicFramePr>
            <a:graphicFrameLocks noGrp="1"/>
          </p:cNvGraphicFramePr>
          <p:nvPr>
            <p:ph sz="half" idx="1"/>
            <p:extLst>
              <p:ext uri="{D42A27DB-BD31-4B8C-83A1-F6EECF244321}">
                <p14:modId xmlns:p14="http://schemas.microsoft.com/office/powerpoint/2010/main" val="3260804243"/>
              </p:ext>
            </p:extLst>
          </p:nvPr>
        </p:nvGraphicFramePr>
        <p:xfrm>
          <a:off x="1028700" y="2286003"/>
          <a:ext cx="4876800" cy="3568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lide Number Placeholder 6">
            <a:extLst>
              <a:ext uri="{FF2B5EF4-FFF2-40B4-BE49-F238E27FC236}">
                <a16:creationId xmlns:a16="http://schemas.microsoft.com/office/drawing/2014/main" id="{8964A43E-C7C7-95F0-C57C-BBF31BF2671E}"/>
              </a:ext>
            </a:extLst>
          </p:cNvPr>
          <p:cNvSpPr>
            <a:spLocks noGrp="1"/>
          </p:cNvSpPr>
          <p:nvPr>
            <p:ph type="sldNum" sz="quarter" idx="13"/>
          </p:nvPr>
        </p:nvSpPr>
        <p:spPr/>
        <p:txBody>
          <a:bodyPr/>
          <a:lstStyle/>
          <a:p>
            <a:fld id="{7782931A-7D25-4B4B-9464-57AE418934A3}" type="slidenum">
              <a:rPr lang="en-US" smtClean="0"/>
              <a:pPr/>
              <a:t>12</a:t>
            </a:fld>
            <a:endParaRPr lang="en-US"/>
          </a:p>
        </p:txBody>
      </p:sp>
      <p:sp>
        <p:nvSpPr>
          <p:cNvPr id="9" name="TextBox 8">
            <a:extLst>
              <a:ext uri="{FF2B5EF4-FFF2-40B4-BE49-F238E27FC236}">
                <a16:creationId xmlns:a16="http://schemas.microsoft.com/office/drawing/2014/main" id="{9B287FF6-DFBE-73FD-16EC-6C8FB45712C2}"/>
              </a:ext>
            </a:extLst>
          </p:cNvPr>
          <p:cNvSpPr txBox="1"/>
          <p:nvPr/>
        </p:nvSpPr>
        <p:spPr>
          <a:xfrm>
            <a:off x="7447952" y="2505670"/>
            <a:ext cx="1755426" cy="147732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solidFill>
                  <a:schemeClr val="bg1"/>
                </a:solidFill>
              </a:rPr>
              <a:t>Developing an E-commerce website for fashion shopping</a:t>
            </a:r>
          </a:p>
        </p:txBody>
      </p:sp>
      <p:sp>
        <p:nvSpPr>
          <p:cNvPr id="10" name="TextBox 9">
            <a:extLst>
              <a:ext uri="{FF2B5EF4-FFF2-40B4-BE49-F238E27FC236}">
                <a16:creationId xmlns:a16="http://schemas.microsoft.com/office/drawing/2014/main" id="{5F5DD3C0-6CE5-511D-68F4-F508D084DBF0}"/>
              </a:ext>
            </a:extLst>
          </p:cNvPr>
          <p:cNvSpPr txBox="1"/>
          <p:nvPr/>
        </p:nvSpPr>
        <p:spPr>
          <a:xfrm>
            <a:off x="7447953" y="3982998"/>
            <a:ext cx="1755426" cy="1477328"/>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dirty="0">
                <a:solidFill>
                  <a:schemeClr val="bg1"/>
                </a:solidFill>
              </a:rPr>
              <a:t>Developing a feature to download Bank statement for Customers</a:t>
            </a:r>
          </a:p>
        </p:txBody>
      </p:sp>
      <p:pic>
        <p:nvPicPr>
          <p:cNvPr id="12" name="Graphic 11" descr="Badge Tick1 with solid fill">
            <a:extLst>
              <a:ext uri="{FF2B5EF4-FFF2-40B4-BE49-F238E27FC236}">
                <a16:creationId xmlns:a16="http://schemas.microsoft.com/office/drawing/2014/main" id="{0784FAB9-F65C-8922-E7FE-5705B8FB1CD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677909" y="2787134"/>
            <a:ext cx="914400" cy="914400"/>
          </a:xfrm>
          <a:prstGeom prst="rect">
            <a:avLst/>
          </a:prstGeom>
        </p:spPr>
      </p:pic>
      <p:pic>
        <p:nvPicPr>
          <p:cNvPr id="14" name="Graphic 13" descr="Close with solid fill">
            <a:extLst>
              <a:ext uri="{FF2B5EF4-FFF2-40B4-BE49-F238E27FC236}">
                <a16:creationId xmlns:a16="http://schemas.microsoft.com/office/drawing/2014/main" id="{1D7BF185-7000-91D5-1C65-C24EB679AD0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677909" y="4222373"/>
            <a:ext cx="914400" cy="914400"/>
          </a:xfrm>
          <a:prstGeom prst="rect">
            <a:avLst/>
          </a:prstGeom>
        </p:spPr>
      </p:pic>
      <p:sp>
        <p:nvSpPr>
          <p:cNvPr id="15" name="Footer Placeholder 3">
            <a:extLst>
              <a:ext uri="{FF2B5EF4-FFF2-40B4-BE49-F238E27FC236}">
                <a16:creationId xmlns:a16="http://schemas.microsoft.com/office/drawing/2014/main" id="{E99FF956-0808-ADC4-5ACD-34D7CBAD34CB}"/>
              </a:ext>
            </a:extLst>
          </p:cNvPr>
          <p:cNvSpPr>
            <a:spLocks noGrp="1"/>
          </p:cNvSpPr>
          <p:nvPr>
            <p:ph type="ftr" sz="quarter" idx="12"/>
          </p:nvPr>
        </p:nvSpPr>
        <p:spPr>
          <a:xfrm>
            <a:off x="8298180" y="6294120"/>
            <a:ext cx="2852750" cy="181094"/>
          </a:xfrm>
        </p:spPr>
        <p:txBody>
          <a:bodyPr/>
          <a:lstStyle/>
          <a:p>
            <a:r>
              <a:rPr lang="en-US" dirty="0">
                <a:solidFill>
                  <a:schemeClr val="bg1"/>
                </a:solidFill>
              </a:rPr>
              <a:t>Prototyping                           13/04/2024</a:t>
            </a:r>
          </a:p>
        </p:txBody>
      </p:sp>
    </p:spTree>
    <p:extLst>
      <p:ext uri="{BB962C8B-B14F-4D97-AF65-F5344CB8AC3E}">
        <p14:creationId xmlns:p14="http://schemas.microsoft.com/office/powerpoint/2010/main" val="7624248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C35020-811A-6347-8ACA-87D6CC930F63}"/>
              </a:ext>
            </a:extLst>
          </p:cNvPr>
          <p:cNvSpPr>
            <a:spLocks noGrp="1"/>
          </p:cNvSpPr>
          <p:nvPr>
            <p:ph type="body" sz="quarter" idx="10"/>
          </p:nvPr>
        </p:nvSpPr>
        <p:spPr>
          <a:xfrm>
            <a:off x="2190750" y="1045560"/>
            <a:ext cx="7810500" cy="2989263"/>
          </a:xfrm>
        </p:spPr>
        <p:txBody>
          <a:bodyPr/>
          <a:lstStyle/>
          <a:p>
            <a:r>
              <a:rPr lang="en-US" sz="3600" dirty="0"/>
              <a:t>Prototype Tools</a:t>
            </a:r>
          </a:p>
          <a:p>
            <a:r>
              <a:rPr lang="en-US" dirty="0"/>
              <a:t>Balsamiq</a:t>
            </a:r>
          </a:p>
          <a:p>
            <a:r>
              <a:rPr lang="en-US" dirty="0"/>
              <a:t>Figma</a:t>
            </a:r>
          </a:p>
        </p:txBody>
      </p:sp>
      <p:sp>
        <p:nvSpPr>
          <p:cNvPr id="5" name="Slide Number Placeholder 4">
            <a:extLst>
              <a:ext uri="{FF2B5EF4-FFF2-40B4-BE49-F238E27FC236}">
                <a16:creationId xmlns:a16="http://schemas.microsoft.com/office/drawing/2014/main" id="{5978C4B2-02EF-4CCF-8822-E0B9DF4345B4}"/>
              </a:ext>
            </a:extLst>
          </p:cNvPr>
          <p:cNvSpPr>
            <a:spLocks noGrp="1"/>
          </p:cNvSpPr>
          <p:nvPr>
            <p:ph type="sldNum" sz="quarter" idx="13"/>
          </p:nvPr>
        </p:nvSpPr>
        <p:spPr>
          <a:xfrm>
            <a:off x="11493500" y="6292334"/>
            <a:ext cx="412750" cy="182880"/>
          </a:xfrm>
        </p:spPr>
        <p:txBody>
          <a:bodyPr/>
          <a:lstStyle/>
          <a:p>
            <a:fld id="{7782931A-7D25-4B4B-9464-57AE418934A3}" type="slidenum">
              <a:rPr lang="en-US" smtClean="0"/>
              <a:pPr/>
              <a:t>13</a:t>
            </a:fld>
            <a:endParaRPr lang="en-US"/>
          </a:p>
        </p:txBody>
      </p:sp>
      <p:sp>
        <p:nvSpPr>
          <p:cNvPr id="3" name="Footer Placeholder 3">
            <a:extLst>
              <a:ext uri="{FF2B5EF4-FFF2-40B4-BE49-F238E27FC236}">
                <a16:creationId xmlns:a16="http://schemas.microsoft.com/office/drawing/2014/main" id="{7C28C9DA-4435-0F8D-FC40-E0270F5F249F}"/>
              </a:ext>
            </a:extLst>
          </p:cNvPr>
          <p:cNvSpPr>
            <a:spLocks noGrp="1"/>
          </p:cNvSpPr>
          <p:nvPr>
            <p:ph type="ftr" sz="quarter" idx="12"/>
          </p:nvPr>
        </p:nvSpPr>
        <p:spPr>
          <a:xfrm>
            <a:off x="8298180" y="6294120"/>
            <a:ext cx="2852750" cy="181094"/>
          </a:xfrm>
        </p:spPr>
        <p:txBody>
          <a:bodyPr/>
          <a:lstStyle/>
          <a:p>
            <a:r>
              <a:rPr lang="en-US" dirty="0">
                <a:solidFill>
                  <a:schemeClr val="bg1"/>
                </a:solidFill>
              </a:rPr>
              <a:t>Prototyping                           13/04/2024</a:t>
            </a:r>
          </a:p>
        </p:txBody>
      </p:sp>
    </p:spTree>
    <p:extLst>
      <p:ext uri="{BB962C8B-B14F-4D97-AF65-F5344CB8AC3E}">
        <p14:creationId xmlns:p14="http://schemas.microsoft.com/office/powerpoint/2010/main" val="3398884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9154D-DE2E-C350-ABA3-AC7A3A0B71F9}"/>
              </a:ext>
            </a:extLst>
          </p:cNvPr>
          <p:cNvSpPr>
            <a:spLocks noGrp="1"/>
          </p:cNvSpPr>
          <p:nvPr>
            <p:ph type="title"/>
          </p:nvPr>
        </p:nvSpPr>
        <p:spPr>
          <a:xfrm>
            <a:off x="1028699" y="999068"/>
            <a:ext cx="5170219" cy="645284"/>
          </a:xfrm>
        </p:spPr>
        <p:txBody>
          <a:bodyPr/>
          <a:lstStyle/>
          <a:p>
            <a:r>
              <a:rPr lang="en-US" dirty="0"/>
              <a:t>Balsamiq</a:t>
            </a:r>
          </a:p>
        </p:txBody>
      </p:sp>
      <p:sp>
        <p:nvSpPr>
          <p:cNvPr id="7" name="Slide Number Placeholder 6">
            <a:extLst>
              <a:ext uri="{FF2B5EF4-FFF2-40B4-BE49-F238E27FC236}">
                <a16:creationId xmlns:a16="http://schemas.microsoft.com/office/drawing/2014/main" id="{773504B4-A008-40C4-A825-ADD03390E695}"/>
              </a:ext>
            </a:extLst>
          </p:cNvPr>
          <p:cNvSpPr>
            <a:spLocks noGrp="1"/>
          </p:cNvSpPr>
          <p:nvPr>
            <p:ph type="sldNum" sz="quarter" idx="13"/>
          </p:nvPr>
        </p:nvSpPr>
        <p:spPr/>
        <p:txBody>
          <a:bodyPr/>
          <a:lstStyle/>
          <a:p>
            <a:fld id="{7782931A-7D25-4B4B-9464-57AE418934A3}" type="slidenum">
              <a:rPr lang="en-US" smtClean="0"/>
              <a:pPr/>
              <a:t>14</a:t>
            </a:fld>
            <a:endParaRPr lang="en-US"/>
          </a:p>
        </p:txBody>
      </p:sp>
      <p:sp>
        <p:nvSpPr>
          <p:cNvPr id="4" name="TextBox 3">
            <a:extLst>
              <a:ext uri="{FF2B5EF4-FFF2-40B4-BE49-F238E27FC236}">
                <a16:creationId xmlns:a16="http://schemas.microsoft.com/office/drawing/2014/main" id="{EE920202-BCFA-7E04-E1C0-34CA39A2BB85}"/>
              </a:ext>
            </a:extLst>
          </p:cNvPr>
          <p:cNvSpPr txBox="1"/>
          <p:nvPr/>
        </p:nvSpPr>
        <p:spPr>
          <a:xfrm>
            <a:off x="887681" y="1997839"/>
            <a:ext cx="5170219" cy="2862322"/>
          </a:xfrm>
          <a:prstGeom prst="rect">
            <a:avLst/>
          </a:prstGeom>
          <a:noFill/>
        </p:spPr>
        <p:txBody>
          <a:bodyPr wrap="square">
            <a:spAutoFit/>
          </a:bodyPr>
          <a:lstStyle/>
          <a:p>
            <a:pPr algn="l" fontAlgn="base"/>
            <a:r>
              <a:rPr lang="en-IN" b="0" i="0" dirty="0">
                <a:solidFill>
                  <a:srgbClr val="000000"/>
                </a:solidFill>
                <a:effectLst/>
                <a:highlight>
                  <a:srgbClr val="FFFFFF"/>
                </a:highlight>
                <a:latin typeface="Lucida Grande" panose="020B0600040502020204" pitchFamily="34" charset="0"/>
              </a:rPr>
              <a:t>Released in March 2008, Balsamiq Wireframes is a </a:t>
            </a:r>
            <a:r>
              <a:rPr lang="en-IN" b="1" i="0" dirty="0">
                <a:solidFill>
                  <a:srgbClr val="000000"/>
                </a:solidFill>
                <a:effectLst/>
                <a:highlight>
                  <a:srgbClr val="FFFFFF"/>
                </a:highlight>
                <a:latin typeface="Lucida Grande" panose="020B0600040502020204" pitchFamily="34" charset="0"/>
              </a:rPr>
              <a:t>user interface design tool</a:t>
            </a:r>
            <a:r>
              <a:rPr lang="en-IN" b="0" i="0" dirty="0">
                <a:solidFill>
                  <a:srgbClr val="000000"/>
                </a:solidFill>
                <a:effectLst/>
                <a:highlight>
                  <a:srgbClr val="FFFFFF"/>
                </a:highlight>
                <a:latin typeface="Lucida Grande" panose="020B0600040502020204" pitchFamily="34" charset="0"/>
              </a:rPr>
              <a:t> for creating wireframes (sometimes called mock-ups or low-fidelity prototypes).</a:t>
            </a:r>
          </a:p>
          <a:p>
            <a:pPr algn="l" fontAlgn="base"/>
            <a:endParaRPr lang="en-IN" b="0" i="0" dirty="0">
              <a:solidFill>
                <a:srgbClr val="000000"/>
              </a:solidFill>
              <a:effectLst/>
              <a:highlight>
                <a:srgbClr val="FFFFFF"/>
              </a:highlight>
              <a:latin typeface="Lucida Grande" panose="020B0600040502020204" pitchFamily="34" charset="0"/>
            </a:endParaRPr>
          </a:p>
          <a:p>
            <a:pPr algn="l" fontAlgn="base"/>
            <a:r>
              <a:rPr lang="en-IN" b="0" i="0" dirty="0">
                <a:solidFill>
                  <a:srgbClr val="000000"/>
                </a:solidFill>
                <a:effectLst/>
                <a:highlight>
                  <a:srgbClr val="FFFFFF"/>
                </a:highlight>
                <a:latin typeface="Lucida Grande" panose="020B0600040502020204" pitchFamily="34" charset="0"/>
              </a:rPr>
              <a:t>You can use it to generate digital sketches of your idea or concept for a mobile application or website, to facilitate discussion and understanding before any code is written. </a:t>
            </a:r>
          </a:p>
        </p:txBody>
      </p:sp>
      <p:pic>
        <p:nvPicPr>
          <p:cNvPr id="8" name="Picture 7">
            <a:extLst>
              <a:ext uri="{FF2B5EF4-FFF2-40B4-BE49-F238E27FC236}">
                <a16:creationId xmlns:a16="http://schemas.microsoft.com/office/drawing/2014/main" id="{0BDF75B0-8F9B-7E38-8AB9-9CD15295D5D0}"/>
              </a:ext>
            </a:extLst>
          </p:cNvPr>
          <p:cNvPicPr>
            <a:picLocks noChangeAspect="1"/>
          </p:cNvPicPr>
          <p:nvPr/>
        </p:nvPicPr>
        <p:blipFill>
          <a:blip r:embed="rId3"/>
          <a:stretch>
            <a:fillRect/>
          </a:stretch>
        </p:blipFill>
        <p:spPr>
          <a:xfrm>
            <a:off x="6198918" y="1818485"/>
            <a:ext cx="5522742" cy="2303347"/>
          </a:xfrm>
          <a:prstGeom prst="rect">
            <a:avLst/>
          </a:prstGeom>
        </p:spPr>
      </p:pic>
      <p:sp>
        <p:nvSpPr>
          <p:cNvPr id="9" name="Footer Placeholder 3">
            <a:extLst>
              <a:ext uri="{FF2B5EF4-FFF2-40B4-BE49-F238E27FC236}">
                <a16:creationId xmlns:a16="http://schemas.microsoft.com/office/drawing/2014/main" id="{321DADB8-814A-A3D3-01C5-66014C19A9C9}"/>
              </a:ext>
            </a:extLst>
          </p:cNvPr>
          <p:cNvSpPr>
            <a:spLocks noGrp="1"/>
          </p:cNvSpPr>
          <p:nvPr>
            <p:ph type="ftr" sz="quarter" idx="12"/>
          </p:nvPr>
        </p:nvSpPr>
        <p:spPr>
          <a:xfrm>
            <a:off x="8298180" y="6294120"/>
            <a:ext cx="2852750" cy="181094"/>
          </a:xfrm>
        </p:spPr>
        <p:txBody>
          <a:bodyPr/>
          <a:lstStyle/>
          <a:p>
            <a:r>
              <a:rPr lang="en-US" dirty="0">
                <a:solidFill>
                  <a:schemeClr val="bg1"/>
                </a:solidFill>
              </a:rPr>
              <a:t>Prototyping                           13/04/2024</a:t>
            </a:r>
          </a:p>
        </p:txBody>
      </p:sp>
    </p:spTree>
    <p:extLst>
      <p:ext uri="{BB962C8B-B14F-4D97-AF65-F5344CB8AC3E}">
        <p14:creationId xmlns:p14="http://schemas.microsoft.com/office/powerpoint/2010/main" val="3234000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4AB0A-0428-0F40-5185-E082BCD81670}"/>
              </a:ext>
            </a:extLst>
          </p:cNvPr>
          <p:cNvSpPr>
            <a:spLocks noGrp="1"/>
          </p:cNvSpPr>
          <p:nvPr>
            <p:ph type="title"/>
          </p:nvPr>
        </p:nvSpPr>
        <p:spPr/>
        <p:txBody>
          <a:bodyPr/>
          <a:lstStyle/>
          <a:p>
            <a:r>
              <a:rPr lang="en-US" dirty="0"/>
              <a:t>Figma</a:t>
            </a:r>
          </a:p>
        </p:txBody>
      </p:sp>
      <p:sp>
        <p:nvSpPr>
          <p:cNvPr id="7" name="Slide Number Placeholder 6">
            <a:extLst>
              <a:ext uri="{FF2B5EF4-FFF2-40B4-BE49-F238E27FC236}">
                <a16:creationId xmlns:a16="http://schemas.microsoft.com/office/drawing/2014/main" id="{67D92F93-9D92-0A33-91E1-6BD174039CE6}"/>
              </a:ext>
            </a:extLst>
          </p:cNvPr>
          <p:cNvSpPr>
            <a:spLocks noGrp="1"/>
          </p:cNvSpPr>
          <p:nvPr>
            <p:ph type="sldNum" sz="quarter" idx="13"/>
          </p:nvPr>
        </p:nvSpPr>
        <p:spPr/>
        <p:txBody>
          <a:bodyPr/>
          <a:lstStyle/>
          <a:p>
            <a:fld id="{7782931A-7D25-4B4B-9464-57AE418934A3}" type="slidenum">
              <a:rPr lang="en-US" smtClean="0"/>
              <a:pPr/>
              <a:t>15</a:t>
            </a:fld>
            <a:endParaRPr lang="en-US"/>
          </a:p>
        </p:txBody>
      </p:sp>
      <p:sp>
        <p:nvSpPr>
          <p:cNvPr id="9" name="TextBox 8">
            <a:extLst>
              <a:ext uri="{FF2B5EF4-FFF2-40B4-BE49-F238E27FC236}">
                <a16:creationId xmlns:a16="http://schemas.microsoft.com/office/drawing/2014/main" id="{D2FFA45A-CF0F-154F-C7E0-42F468FC8788}"/>
              </a:ext>
            </a:extLst>
          </p:cNvPr>
          <p:cNvSpPr txBox="1"/>
          <p:nvPr/>
        </p:nvSpPr>
        <p:spPr>
          <a:xfrm>
            <a:off x="1028700" y="2097057"/>
            <a:ext cx="4876800" cy="3139321"/>
          </a:xfrm>
          <a:prstGeom prst="rect">
            <a:avLst/>
          </a:prstGeom>
          <a:noFill/>
        </p:spPr>
        <p:txBody>
          <a:bodyPr wrap="square">
            <a:spAutoFit/>
          </a:bodyPr>
          <a:lstStyle/>
          <a:p>
            <a:pPr algn="l"/>
            <a:r>
              <a:rPr lang="en-IN" b="0" i="0" dirty="0">
                <a:solidFill>
                  <a:srgbClr val="333333"/>
                </a:solidFill>
                <a:effectLst/>
                <a:highlight>
                  <a:srgbClr val="FFFFFF"/>
                </a:highlight>
                <a:latin typeface="Whyte"/>
              </a:rPr>
              <a:t>Released in September 2016, Figma design</a:t>
            </a:r>
            <a:r>
              <a:rPr lang="en-IN" b="0" i="0" dirty="0">
                <a:solidFill>
                  <a:srgbClr val="545454"/>
                </a:solidFill>
                <a:effectLst/>
                <a:highlight>
                  <a:srgbClr val="FFFFFF"/>
                </a:highlight>
                <a:latin typeface="Whyte"/>
              </a:rPr>
              <a:t> is for people to create, share, and test designs for websites, mobile apps, and other digital products and experiences. It is a popular tool for designers, product managers, writers and developers and helps anyone involved in the design process contribute, give feedback, and make better decisions, faster.</a:t>
            </a:r>
          </a:p>
          <a:p>
            <a:pPr algn="l"/>
            <a:endParaRPr lang="en-IN" dirty="0">
              <a:solidFill>
                <a:srgbClr val="545454"/>
              </a:solidFill>
              <a:highlight>
                <a:srgbClr val="FFFFFF"/>
              </a:highlight>
              <a:latin typeface="Whyte"/>
            </a:endParaRPr>
          </a:p>
          <a:p>
            <a:pPr algn="l"/>
            <a:r>
              <a:rPr lang="en-IN" b="0" i="0" dirty="0">
                <a:solidFill>
                  <a:srgbClr val="545454"/>
                </a:solidFill>
                <a:effectLst/>
                <a:highlight>
                  <a:srgbClr val="FFFFFF"/>
                </a:highlight>
                <a:latin typeface="Whyte"/>
              </a:rPr>
              <a:t>It is a tool extensively used by organizations for Wireframes as well as Interactive prototypes</a:t>
            </a:r>
          </a:p>
        </p:txBody>
      </p:sp>
      <p:pic>
        <p:nvPicPr>
          <p:cNvPr id="10" name="Picture 9">
            <a:extLst>
              <a:ext uri="{FF2B5EF4-FFF2-40B4-BE49-F238E27FC236}">
                <a16:creationId xmlns:a16="http://schemas.microsoft.com/office/drawing/2014/main" id="{8221CAB4-2B16-4EB7-AF11-6BD36CEE9C34}"/>
              </a:ext>
            </a:extLst>
          </p:cNvPr>
          <p:cNvPicPr>
            <a:picLocks noChangeAspect="1"/>
          </p:cNvPicPr>
          <p:nvPr/>
        </p:nvPicPr>
        <p:blipFill>
          <a:blip r:embed="rId2"/>
          <a:stretch>
            <a:fillRect/>
          </a:stretch>
        </p:blipFill>
        <p:spPr>
          <a:xfrm>
            <a:off x="6036087" y="1837788"/>
            <a:ext cx="5986974" cy="2931122"/>
          </a:xfrm>
          <a:prstGeom prst="rect">
            <a:avLst/>
          </a:prstGeom>
        </p:spPr>
      </p:pic>
      <p:sp>
        <p:nvSpPr>
          <p:cNvPr id="11" name="Footer Placeholder 3">
            <a:extLst>
              <a:ext uri="{FF2B5EF4-FFF2-40B4-BE49-F238E27FC236}">
                <a16:creationId xmlns:a16="http://schemas.microsoft.com/office/drawing/2014/main" id="{3AD8A037-BD59-6B09-B2DA-0B98F09BFF14}"/>
              </a:ext>
            </a:extLst>
          </p:cNvPr>
          <p:cNvSpPr>
            <a:spLocks noGrp="1"/>
          </p:cNvSpPr>
          <p:nvPr>
            <p:ph type="ftr" sz="quarter" idx="12"/>
          </p:nvPr>
        </p:nvSpPr>
        <p:spPr>
          <a:xfrm>
            <a:off x="8298180" y="6294120"/>
            <a:ext cx="2852750" cy="181094"/>
          </a:xfrm>
        </p:spPr>
        <p:txBody>
          <a:bodyPr/>
          <a:lstStyle/>
          <a:p>
            <a:r>
              <a:rPr lang="en-US" dirty="0">
                <a:solidFill>
                  <a:schemeClr val="bg1"/>
                </a:solidFill>
              </a:rPr>
              <a:t>Prototyping                           13/04/2024</a:t>
            </a:r>
          </a:p>
        </p:txBody>
      </p:sp>
    </p:spTree>
    <p:extLst>
      <p:ext uri="{BB962C8B-B14F-4D97-AF65-F5344CB8AC3E}">
        <p14:creationId xmlns:p14="http://schemas.microsoft.com/office/powerpoint/2010/main" val="565130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49BF9-BE3A-8444-BD4C-97AF8ABBD74E}"/>
              </a:ext>
            </a:extLst>
          </p:cNvPr>
          <p:cNvSpPr>
            <a:spLocks noGrp="1"/>
          </p:cNvSpPr>
          <p:nvPr>
            <p:ph type="title"/>
          </p:nvPr>
        </p:nvSpPr>
        <p:spPr/>
        <p:txBody>
          <a:bodyPr/>
          <a:lstStyle/>
          <a:p>
            <a:r>
              <a:rPr lang="en-US" dirty="0"/>
              <a:t>Prototype Demo</a:t>
            </a:r>
          </a:p>
        </p:txBody>
      </p:sp>
      <p:sp>
        <p:nvSpPr>
          <p:cNvPr id="7" name="Slide Number Placeholder 6">
            <a:extLst>
              <a:ext uri="{FF2B5EF4-FFF2-40B4-BE49-F238E27FC236}">
                <a16:creationId xmlns:a16="http://schemas.microsoft.com/office/drawing/2014/main" id="{F3B054C5-D38D-4250-8FB9-1381546143D5}"/>
              </a:ext>
            </a:extLst>
          </p:cNvPr>
          <p:cNvSpPr>
            <a:spLocks noGrp="1"/>
          </p:cNvSpPr>
          <p:nvPr>
            <p:ph type="sldNum" sz="quarter" idx="14"/>
          </p:nvPr>
        </p:nvSpPr>
        <p:spPr/>
        <p:txBody>
          <a:bodyPr/>
          <a:lstStyle/>
          <a:p>
            <a:fld id="{7782931A-7D25-4B4B-9464-57AE418934A3}" type="slidenum">
              <a:rPr lang="en-US" smtClean="0"/>
              <a:pPr/>
              <a:t>16</a:t>
            </a:fld>
            <a:endParaRPr lang="en-US"/>
          </a:p>
        </p:txBody>
      </p:sp>
      <p:sp>
        <p:nvSpPr>
          <p:cNvPr id="12" name="Footer Placeholder 3">
            <a:extLst>
              <a:ext uri="{FF2B5EF4-FFF2-40B4-BE49-F238E27FC236}">
                <a16:creationId xmlns:a16="http://schemas.microsoft.com/office/drawing/2014/main" id="{1CE2F2F8-D613-5968-FA7C-AC002D8728AD}"/>
              </a:ext>
            </a:extLst>
          </p:cNvPr>
          <p:cNvSpPr txBox="1">
            <a:spLocks/>
          </p:cNvSpPr>
          <p:nvPr/>
        </p:nvSpPr>
        <p:spPr>
          <a:xfrm>
            <a:off x="8298180" y="6294120"/>
            <a:ext cx="2852750" cy="181094"/>
          </a:xfrm>
          <a:prstGeom prst="rect">
            <a:avLst/>
          </a:prstGeom>
        </p:spPr>
        <p:txBody>
          <a:bodyPr vert="horz" lIns="0" tIns="45720" rIns="0" bIns="45720" rtlCol="0" anchor="ctr"/>
          <a:lstStyle>
            <a:defPPr>
              <a:defRPr lang="en-US"/>
            </a:defPPr>
            <a:lvl1pPr marL="0" algn="l" defTabSz="914400" rtl="0" eaLnBrk="1" latinLnBrk="0" hangingPunct="1">
              <a:defRPr sz="1200" b="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Prototyping                           13/04/2024</a:t>
            </a:r>
            <a:endParaRPr lang="en-US" dirty="0"/>
          </a:p>
        </p:txBody>
      </p:sp>
    </p:spTree>
    <p:extLst>
      <p:ext uri="{BB962C8B-B14F-4D97-AF65-F5344CB8AC3E}">
        <p14:creationId xmlns:p14="http://schemas.microsoft.com/office/powerpoint/2010/main" val="16967929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C99CF7C-AFAB-48F1-8FC3-CCCE989822A6}"/>
              </a:ext>
            </a:extLst>
          </p:cNvPr>
          <p:cNvSpPr>
            <a:spLocks noGrp="1"/>
          </p:cNvSpPr>
          <p:nvPr>
            <p:ph type="title"/>
          </p:nvPr>
        </p:nvSpPr>
        <p:spPr/>
        <p:txBody>
          <a:bodyPr/>
          <a:lstStyle/>
          <a:p>
            <a:r>
              <a:rPr lang="en-US" dirty="0"/>
              <a:t>Q&amp;A</a:t>
            </a:r>
          </a:p>
        </p:txBody>
      </p:sp>
    </p:spTree>
    <p:extLst>
      <p:ext uri="{BB962C8B-B14F-4D97-AF65-F5344CB8AC3E}">
        <p14:creationId xmlns:p14="http://schemas.microsoft.com/office/powerpoint/2010/main" val="3862587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67F85-B014-E54D-AC82-A789515E821B}"/>
              </a:ext>
            </a:extLst>
          </p:cNvPr>
          <p:cNvSpPr>
            <a:spLocks noGrp="1"/>
          </p:cNvSpPr>
          <p:nvPr>
            <p:ph type="title"/>
          </p:nvPr>
        </p:nvSpPr>
        <p:spPr/>
        <p:txBody>
          <a:bodyPr/>
          <a:lstStyle/>
          <a:p>
            <a:r>
              <a:rPr lang="en-US" dirty="0"/>
              <a:t>Thank you</a:t>
            </a:r>
          </a:p>
        </p:txBody>
      </p:sp>
      <p:pic>
        <p:nvPicPr>
          <p:cNvPr id="7" name="Picture Placeholder 6" descr="White Darts">
            <a:extLst>
              <a:ext uri="{FF2B5EF4-FFF2-40B4-BE49-F238E27FC236}">
                <a16:creationId xmlns:a16="http://schemas.microsoft.com/office/drawing/2014/main" id="{8A7A839A-FCAC-2F45-B138-DD0DC7C61FB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a:fillRect/>
          </a:stretch>
        </p:blipFill>
        <p:spPr/>
      </p:pic>
      <p:sp>
        <p:nvSpPr>
          <p:cNvPr id="3" name="Content Placeholder 2">
            <a:extLst>
              <a:ext uri="{FF2B5EF4-FFF2-40B4-BE49-F238E27FC236}">
                <a16:creationId xmlns:a16="http://schemas.microsoft.com/office/drawing/2014/main" id="{8D87CE19-F795-8240-B223-A5CA7C9DE0E5}"/>
              </a:ext>
            </a:extLst>
          </p:cNvPr>
          <p:cNvSpPr>
            <a:spLocks noGrp="1"/>
          </p:cNvSpPr>
          <p:nvPr>
            <p:ph sz="half" idx="1"/>
          </p:nvPr>
        </p:nvSpPr>
        <p:spPr/>
        <p:txBody>
          <a:bodyPr/>
          <a:lstStyle/>
          <a:p>
            <a:r>
              <a:rPr lang="en-US" dirty="0">
                <a:cs typeface="Biome Light" panose="020B0303030204020804" pitchFamily="34" charset="0"/>
              </a:rPr>
              <a:t>Thanks to your commitment and participation throughout the session</a:t>
            </a:r>
          </a:p>
          <a:p>
            <a:endParaRPr lang="en-US" dirty="0">
              <a:cs typeface="Biome Light" panose="020B0303030204020804" pitchFamily="34" charset="0"/>
            </a:endParaRPr>
          </a:p>
          <a:p>
            <a:r>
              <a:rPr lang="en-US" dirty="0">
                <a:cs typeface="Biome Light" panose="020B0303030204020804" pitchFamily="34" charset="0"/>
              </a:rPr>
              <a:t>For any queries feel free to write to me at:</a:t>
            </a:r>
          </a:p>
          <a:p>
            <a:endParaRPr lang="en-US" dirty="0"/>
          </a:p>
        </p:txBody>
      </p:sp>
      <p:sp>
        <p:nvSpPr>
          <p:cNvPr id="5" name="Content Placeholder 4">
            <a:extLst>
              <a:ext uri="{FF2B5EF4-FFF2-40B4-BE49-F238E27FC236}">
                <a16:creationId xmlns:a16="http://schemas.microsoft.com/office/drawing/2014/main" id="{788D6534-C18A-6F43-BFAE-88E2F83FD9B4}"/>
              </a:ext>
            </a:extLst>
          </p:cNvPr>
          <p:cNvSpPr>
            <a:spLocks noGrp="1"/>
          </p:cNvSpPr>
          <p:nvPr>
            <p:ph sz="quarter" idx="12"/>
          </p:nvPr>
        </p:nvSpPr>
        <p:spPr>
          <a:xfrm>
            <a:off x="6257107" y="3829587"/>
            <a:ext cx="4876800" cy="543031"/>
          </a:xfrm>
        </p:spPr>
        <p:txBody>
          <a:bodyPr/>
          <a:lstStyle/>
          <a:p>
            <a:r>
              <a:rPr lang="en-US" b="1" dirty="0"/>
              <a:t>Email ID:</a:t>
            </a:r>
            <a:r>
              <a:rPr lang="en-US" dirty="0"/>
              <a:t>    </a:t>
            </a:r>
          </a:p>
          <a:p>
            <a:r>
              <a:rPr lang="en-US" dirty="0"/>
              <a:t>Rajdip.sengupta17@iimranchi.ac.in</a:t>
            </a:r>
          </a:p>
        </p:txBody>
      </p:sp>
      <p:sp>
        <p:nvSpPr>
          <p:cNvPr id="8" name="Slide Number Placeholder 7">
            <a:extLst>
              <a:ext uri="{FF2B5EF4-FFF2-40B4-BE49-F238E27FC236}">
                <a16:creationId xmlns:a16="http://schemas.microsoft.com/office/drawing/2014/main" id="{8A0CAF6B-5914-4E2F-90A1-4B2D92D5ADC0}"/>
              </a:ext>
            </a:extLst>
          </p:cNvPr>
          <p:cNvSpPr>
            <a:spLocks noGrp="1"/>
          </p:cNvSpPr>
          <p:nvPr>
            <p:ph type="sldNum" sz="quarter" idx="15"/>
          </p:nvPr>
        </p:nvSpPr>
        <p:spPr>
          <a:xfrm>
            <a:off x="11493500" y="6292334"/>
            <a:ext cx="412750" cy="182880"/>
          </a:xfrm>
        </p:spPr>
        <p:txBody>
          <a:bodyPr/>
          <a:lstStyle/>
          <a:p>
            <a:fld id="{7782931A-7D25-4B4B-9464-57AE418934A3}" type="slidenum">
              <a:rPr lang="en-US" smtClean="0"/>
              <a:pPr/>
              <a:t>18</a:t>
            </a:fld>
            <a:endParaRPr lang="en-US"/>
          </a:p>
        </p:txBody>
      </p:sp>
      <p:sp>
        <p:nvSpPr>
          <p:cNvPr id="4" name="Footer Placeholder 3">
            <a:extLst>
              <a:ext uri="{FF2B5EF4-FFF2-40B4-BE49-F238E27FC236}">
                <a16:creationId xmlns:a16="http://schemas.microsoft.com/office/drawing/2014/main" id="{C3878E6D-2B23-81F1-0E6C-8AE8E331A7D8}"/>
              </a:ext>
            </a:extLst>
          </p:cNvPr>
          <p:cNvSpPr txBox="1">
            <a:spLocks/>
          </p:cNvSpPr>
          <p:nvPr/>
        </p:nvSpPr>
        <p:spPr>
          <a:xfrm>
            <a:off x="7554351" y="6294120"/>
            <a:ext cx="3596579" cy="181094"/>
          </a:xfrm>
          <a:prstGeom prst="rect">
            <a:avLst/>
          </a:prstGeom>
        </p:spPr>
        <p:txBody>
          <a:bodyPr lIns="0" tIns="0" rIns="0" bIns="0" anchor="t"/>
          <a:lstStyle>
            <a:lvl1pPr marL="0" indent="0" algn="l" defTabSz="914400" rtl="0" eaLnBrk="1" latinLnBrk="0" hangingPunct="1">
              <a:lnSpc>
                <a:spcPct val="90000"/>
              </a:lnSpc>
              <a:spcBef>
                <a:spcPts val="1000"/>
              </a:spcBef>
              <a:buFontTx/>
              <a:buNone/>
              <a:defRPr sz="16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Tx/>
              <a:buNone/>
              <a:defRPr sz="12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Tx/>
              <a:buNone/>
              <a:defRPr sz="12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Tx/>
              <a:buNone/>
              <a:defRPr sz="12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Tx/>
              <a:buNone/>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Prototyping                           13/04/2024</a:t>
            </a:r>
            <a:endParaRPr lang="en-US" dirty="0"/>
          </a:p>
        </p:txBody>
      </p:sp>
    </p:spTree>
    <p:extLst>
      <p:ext uri="{BB962C8B-B14F-4D97-AF65-F5344CB8AC3E}">
        <p14:creationId xmlns:p14="http://schemas.microsoft.com/office/powerpoint/2010/main" val="1743235640"/>
      </p:ext>
    </p:extLst>
  </p:cSld>
  <p:clrMapOvr>
    <a:masterClrMapping/>
  </p:clrMapOvr>
</p:sld>
</file>

<file path=ppt/theme/theme1.xml><?xml version="1.0" encoding="utf-8"?>
<a:theme xmlns:a="http://schemas.openxmlformats.org/drawingml/2006/main" name="Theme1">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Custom 35">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issPresentation A_Win32_MW_JS_SL_v2" id="{44541DF4-21D6-4F7A-B904-007D7865A971}" vid="{47A233BE-44D9-439C-9A9E-AF9EA0822A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81B53F0-FE0E-4C4C-84FF-93580062270A}">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3149A8C3-21EC-4C35-871F-CCC7148089A3}">
  <ds:schemaRefs>
    <ds:schemaRef ds:uri="http://schemas.microsoft.com/sharepoint/v3/contenttype/forms"/>
  </ds:schemaRefs>
</ds:datastoreItem>
</file>

<file path=customXml/itemProps3.xml><?xml version="1.0" encoding="utf-8"?>
<ds:datastoreItem xmlns:ds="http://schemas.openxmlformats.org/officeDocument/2006/customXml" ds:itemID="{29D363B3-DC66-45B9-8B2A-DA220F5DD1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958</Words>
  <Application>Microsoft Macintosh PowerPoint</Application>
  <PresentationFormat>Widescreen</PresentationFormat>
  <Paragraphs>151</Paragraphs>
  <Slides>18</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Arial</vt:lpstr>
      <vt:lpstr>Arial Nova</vt:lpstr>
      <vt:lpstr>Biome Light</vt:lpstr>
      <vt:lpstr>Calibri</vt:lpstr>
      <vt:lpstr>Helvetica Neue</vt:lpstr>
      <vt:lpstr>Lucida Grande</vt:lpstr>
      <vt:lpstr>Whyte</vt:lpstr>
      <vt:lpstr>Wingdings</vt:lpstr>
      <vt:lpstr>Theme1</vt:lpstr>
      <vt:lpstr>PROTOTYPING</vt:lpstr>
      <vt:lpstr>About Me</vt:lpstr>
      <vt:lpstr>Agenda</vt:lpstr>
      <vt:lpstr>My Role as a Product Manager</vt:lpstr>
      <vt:lpstr>Stages of a Product’s Birth</vt:lpstr>
      <vt:lpstr>Product Analysis : The need for Prototyping</vt:lpstr>
      <vt:lpstr>What is Prototyping?</vt:lpstr>
      <vt:lpstr>Forms of Prototyping</vt:lpstr>
      <vt:lpstr>Prototypes leading to Product Maturity</vt:lpstr>
      <vt:lpstr>Types of Prototyping Models</vt:lpstr>
      <vt:lpstr>Advantages and Disadvantages of Prototyping</vt:lpstr>
      <vt:lpstr>When to use Prototyping</vt:lpstr>
      <vt:lpstr>PowerPoint Presentation</vt:lpstr>
      <vt:lpstr>Balsamiq</vt:lpstr>
      <vt:lpstr>Figma</vt:lpstr>
      <vt:lpstr>Prototype Demo</vt:lpstr>
      <vt:lpstr>Q&amp;A</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2020-10-14T20:00:28Z</dcterms:created>
  <dcterms:modified xsi:type="dcterms:W3CDTF">2024-04-10T21:37:09Z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