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3:42:37.7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1670 2158 0 0,'0'0'0'0,"0"0"318"0,0 0 190 0,0 0-74 16,0 0-66-16,0 0-44 0,0 0-48 0,0 0-48 15,0 0-41-15,0 0-28 0,0 0-24 0,-10-77-16 16,9 74-18-16,1 3-25 0,0-1-16 15,0 1-14-15,0 0-17 0,0 0-13 0,0 0-7 16,0 1-6-16,1 5-1 0,-1 4 7 0,0 3 4 16,0 6 10-16,-1 5 6 0,-1 3-3 15,-3 6 0-15,2 2-4 0,-5 7-2 16,3 4-1-16,-3 6-2 0,-1 3 0 0,-3 3-2 0,2 1-2 16,-2 1-1-16,2 3-4 15,0-1-1-15,-2-1-1 0,4 0-1 0,0-3-1 0,0-2-1 16,4-2 0-16,-3-6-3 0,5-5 0 0,0-5 2 15,-1-7 1-15,3-5 0 0,0-5 0 0,0-4-1 16,0-2-2-16,0-5 0 0,0-3 1 0,0-2 0 16,0-3 0-16,4-1 1 0,-4-1 3 0,1 0 5 15,-1 0 7-15,0 0 5 0,1-1 2 0,-1-5-3 16,0-3-7-16,-1-5-6 0,1-3-7 0,0-2 0 16,-1-6 1-16,-3 0 0 0,1-6-1 15,2-5-7-15,-5-3-2 0,3-4 3 16,-3-6-2-16,2-1 7 0,-2-1 0 0,1-2-2 15,0-4 0-15,-1 0 1 0,-2 7-2 0,5 7 2 16,-3 4 1-16,2 8-5 0,-1-6 3 0,2 0 3 16,0-1 2-16,-2-1 6 0,3-3-2 0,2-1-11 15,0-7-10-15,7-5-5 16,6-2 0-16,6 5 4 0,3 9 6 0,7 10-2 16,1 6 0-16,-1 4-4 0,2 3 3 0,-4 4 4 0,1 5 3 0,1 4-2 15,-4 3-2-15,0 4-8 16,-4 4-2-16,-1 7 6 0,-5 6-1 0,1 5 7 15,-6 5 3-15,0 2-1 0,-8 4 4 0,-2 8 3 16,0-1 0-16,-11 0 3 0,0-1-1 0,-2-2-6 16,-3-1-1-16,-2-2 1 15,-2 1 2-15,-3-3 7 0,1-2 4 0,-4-3-3 16,2-3-1-16,0-3-2 0,-2 0 1 0,2-4 0 0,3-3-2 16,1-5 1-16,2 1-1 0,7-4-3 15,2-3 4-15,1-1-3 0,6-2 2 0,1 0-1 0,0 0-3 16,1-2-18-16,-1-4-14 0,-2-1-22 15,1-3-30-15,2 0-10 16,0-3-17-16,7-1-1 0,3 0 9 0,1 0 16 0,3-1 22 16,3 2 18-16,2-1 18 0,1-1 7 0,1 0 2 15,3 0-1-15,3 0 4 0,2-1 5 0,0 2 7 16,4 1 10-16,-1 1 11 0,4 4 16 0,-1 2 16 16,2 1 11-16,-2 3 1 0,4 4 1 15,-1-2-13-15,-4 5-9 0,4 5-6 0,-5 4-10 16,1 2-6-16,-6 4 0 0,0 2-1 0,-6-1-4 15,-3 2 1-15,-2 0-2 0,-5 2 3 0,-3 0 3 0,-5-2 5 16,2 0 2-16,-6-2-1 0,0 2 0 16,-6-3-2-16,-4-3-4 0,0-1-7 0,-1-1 2 15,-2 0 3-15,-3 2 3 16,-2-1 4-16,0-2-1 0,-1-2-5 0,-2-6 0 0,3 0-7 0,-1-3-10 16,2 0-3-16,2-3-8 0,2 0 2 15,1-4 1-15,5-4-7 0,1-4-4 0,6-5-14 16,0-3-2-16,7-4 3 0,4-3 6 15,6 1 8-15,4-4 3 0,2 1 2 0,5 0 2 0,2 2 0 16,2-1 5-16,0 2-1 16,4 1 0-16,-1 1 4 0,-2 2 2 0,3 1 5 0,-4 3 8 15,-1 4 3-15,-2 0 1 0,-5 3 0 16,-2 5-4-16,-4 0-3 0,-5 4-2 0,-5 2-2 0,-2 0-1 16,-4 0-2-16,-1 5 1 0,3 4 3 15,-2 4 10-15,-2 3 12 0,0 4 7 0,-6 3-2 16,-1 2-6-16,-4 1-13 0,-1 1-4 15,1 0-2-15,0 2-3 0,1 0 3 0,1 0-2 16,5-3-3-16,-2-1 1 0,5-4-2 0,1-3-1 0,0-2 1 16,0-4-1-16,4-4 2 0,2-1-4 15,1-1-2-15,0-3-2 0,3-3-2 0,4 0-2 16,3-3-4-16,4-4-2 0,3-5-6 16,-1-2-3-16,0-4 4 0,2-3-3 0,-3 0-1 15,0-5-16-15,-3-1-9 0,0-2 0 0,-1 0 4 16,-1-3 27-16,-4 1 10 0,-2-1 9 0,-6 4 5 15,0 1 0-15,-5 2 3 0,0 4-2 16,-2 3 3-16,-2 3-1 0,4 1 1 0,-1 4 5 16,1 2-1-16,0 1-1 0,2-2-3 0,6 3-5 0,1-2 0 15,2 0-4-15,0 1-1 16,4 0 3-16,1-1-1 0,1-3 4 0,-1 0 1 16,2 0 1-16,-1-2 1 15,-1 1-3-15,-2-3 5 0,0 1 1 0,-1-2 4 0,-1 4 1 16,-3-1 3-16,-3 2 8 0,0 0-1 0,-4 3 12 15,-1-1 2-15,-1 2-3 0,0 1 1 0,0 3-9 16,0 0 0-16,0 3-2 0,-2 0-5 0,1 0-10 0,-1 0-11 16,-2 1-11-16,1 9-1 15,-4 4 2-15,-3 7 4 0,3 5 2 16,0 6 1-16,-2 6 0 0,0 7 2 0,0 7 0 0,3 5 2 16,0 7 4-16,-1 4-1 0,2 4-1 0,-1 4 3 0,2 5-1 15,-2 4 7-15,3 3 2 0,-1 1-4 16,4-3-4-16,0-4-3 0,0-7 1 0,6-9-1 15,1-14 3-15,-3-7-3 0,4-8 2 0,-2-6 5 16,-2-5-9-16,-2-6 1 16,-1-6-4-16,-1-5-9 0,2-3 10 0,-2-2-7 0,0-3-10 15,0-1-11-15,0 0-24 0,0 0-16 0,0-4-49 16,-2-4-147-16,2 1-727 0,0 1-706 16</inkml:trace>
  <inkml:trace contextRef="#ctx0" brushRef="#br0" timeOffset="710.662">3152 2553 1517 0,'0'0'27'0,"0"0"-27"0,0 0 36 15,0 0 32-15,0 0 17 0,118-53 4 0,-89 42-16 0,1-1-23 16,2-1 11-16,-1 1-7 15,2 0-13-15,-6-2 6 0,1 1-24 0,-6 1-2 0,-4 2 12 16,-3 0 13-16,-6 4 21 16,-3 1 47-16,-3 1 38 0,-3 2 8 0,0 1-15 0,-1 0-51 15,-6 1-53-15,-1 0-20 0,-7 0-8 0,-1 3 2 16,-7 7 15-16,-3 3-1 0,-3 3 7 0,-3 4 2 16,3 2-6-16,-1-2-5 15,8 2-8-15,3-1-7 0,4 0-9 0,6-3-1 16,3 1 0-16,6-1-4 0,0 0 8 0,3-1-6 0,6 0-4 15,2-3 2-15,3-1-8 0,4 0 6 0,5-3 9 16,1-3 3-16,4-3 11 0,2-3 0 16,1-1-4-16,-1-1-4 0,0-6-2 15,-3-2-7-15,2-3-2 0,-1-2 1 0,1 1-5 16,-3-4 2-16,0-3 2 0,-5-1-4 0,-1 0 8 0,-4 0-5 16,-3 2 4-16,-5 2 3 0,-3 4 0 0,-4 4 9 15,-1 2 2-15,0 5 5 0,0 1-5 16,-1 1-7-16,-2 0-10 0,-2 2-9 15,-1 6 5-15,-8 5-6 0,2 5 3 16,-1 0 3-16,1 4-3 0,4 3 3 0,2 1-1 16,5 0 1-16,1 0 1 0,5-2 0 0,6-4-2 0,5-3-6 15,2-4-25-15,4-4-9 0,2-6 9 0,3-3 11 16,3-1 20-16,6-6 18 0,0-5-8 16,2-4-8-16,-2-4 5 0,2 0-5 15,-3-5 2-15,0-3 6 0,0-6-5 0,-3 0 5 0,-2-7 2 0,-4-6-2 16,-1-3 5-16,-7-2 2 0,-5 0 5 15,-5 2 0-15,-6 3-1 0,-3 3-2 0,0 6 6 16,-5 5 6-16,-4 4 11 0,-2 6 21 0,2 7-1 16,1 4-5-16,1 4 2 15,2 4-18-15,1 1-9 0,5 3-4 0,-3 0-15 0,2 7-11 16,-3 8-2-16,-1 6-4 0,0 11 3 0,0 6 5 16,2 6 0-16,0 4 4 0,1 6 1 0,2 2-4 15,-2 3 0-15,4 0 0 0,-2-3-2 16,0 0 6-16,0-7-2 0,0-4-2 0,3-6 3 15,2-4-13-15,-1-5-10 0,2-5-14 0,-3-4-29 16,3-6-33-16,-2-2-21 16,0-7-14-16,-1-1-44 0,0-5-72 0,2 0-152 15,-1-2-560-15,-3-1-560 0</inkml:trace>
  <inkml:trace contextRef="#ctx0" brushRef="#br0" timeOffset="990.191">4101 2265 2422 0,'0'0'114'16,"0"0"-60"-16,0 0-30 0,0 0-11 0,0 0 5 0,0 0 28 0,0 0 10 0,0 0 0 15,121-35-18-15,-87 30 11 0,4 0 5 0,4-1 8 16,0 1 8-16,3-1-14 0,-2-1-6 0,-2 1-1 16,-2 0 1-16,-5-1-2 0,-3 1 0 15,-5 2-8-15,-4 0-4 0,-9 0-1 16,-5 3 4-16,-3 0 6 0,-4 1 3 0,-1 0 2 15,0 0-9-15,0 0-8 0,-1 0-9 0,-1 0-6 16,0 0-3-16,1 0-6 0,-3 0-2 0,-1 1-7 0,-2 0-2 16,2 0 0-16,-3 1-3 0,4-1-13 15,-1 1-28-15,3 2-39 0,-4 0-60 0,2 3-116 0,2-3-652 16,-1 0-817-16</inkml:trace>
  <inkml:trace contextRef="#ctx0" brushRef="#br0" timeOffset="2546.9588">5464 2046 1488 0,'0'0'472'0,"0"0"-260"0,0 0 28 0,0 0-28 0,0 0-63 15,0 0-45-15,0 0-31 0,0 0-29 16,0 0-4-16,0 0-3 0,0 0 12 0,0 0 18 0,0 0 4 15,0 0-4-15,106 137-9 0,-106-84-16 16,-8 6-10-16,-6 3-10 0,0 2-7 16,-5 1 1-16,2-2-6 0,-2-4 3 0,1-7-2 15,1-9-5-15,4-7 4 16,3-8 2-16,1-8-3 0,4-6 2 0,-1-5 1 16,1-3 3-16,1-2 14 0,2-4 8 0,-5 0-1 0,1-4-7 0,-5-6-7 15,-3-5-12-15,1-5-3 0,-4-3-2 0,1-9-2 16,1-3 0-16,2-6-3 0,1-6-1 15,1-6-3-15,3-5 0 16,0-6 0-16,1-6-1 0,4-1-3 0,-2-3 0 0,0 1 0 0,1 2 5 16,4 3 0-16,0 5 0 0,2 3-1 0,6 6-3 15,4 4-8-15,5 5 3 0,5 3-4 16,6 4-5-16,7 1 8 0,6 2-7 0,1 6 3 0,1 3 4 16,4 4-7-16,-5 9 5 0,3 2 4 15,-3 3 1-15,-3 7 7 0,-4 1-11 16,-8 2-8-16,-4 10 0 0,-5 4 6 0,-3 9 11 15,-3 2 7-15,-3 7 2 0,-5 5-3 0,-4 7 2 0,-5 2 3 16,-11 5-3-16,-3 2 3 0,-7 0 2 16,-6 6-2-16,-7-3-7 0,-1-1 0 15,-1-4-5-15,2-7-1 0,5-6 8 0,-3-9-1 16,7-7 0-16,3-3 2 0,1-4 4 0,-2-5-2 16,5-3 0-16,2-1 0 0,3-4 0 0,5-2 1 15,4-2 5-15,3 0-3 0,2-7-4 0,3-3-5 16,1-3-10-16,0-3-3 0,2-1-2 0,7 0 1 15,0 2 1-15,3 2-5 0,0 2-3 16,1 2 3-16,-3 3 4 0,1 2 8 0,0 3 2 16,1 2 2-16,0-1-1 0,4 7 0 0,0 5 4 15,3 1 0-15,2 6 4 0,-1 4-1 0,4 5-3 16,0 0 1-16,3 3-1 0,1 0 1 16,3 1 4-16,5-4-1 0,-3-1 0 0,4-4 0 15,-4-1-3-15,2-6 1 0,1-3 0 0,-4-1 3 16,3-5 2-16,0-4 1 0,-2-3 2 15,3 2 1-15,-4-2 2 0,-1-6-1 0,-2-1 0 16,-5-1-1-16,-1-3-3 0,-7 0 6 0,3-3 2 16,-7-2 1-16,0 0 3 0,-3-2-4 0,-1-2-4 15,-2-1 2-15,-2-1-9 0,-3-1 2 16,-1 3 8-16,0-1 1 0,-1 2 0 0,1 1-3 16,-2 2-11-16,-4 1-3 0,3 3 6 15,-1 3-2-15,-1 4 2 0,3 1 0 0,-1 2-8 0,-1 2-4 16,2 0-8-16,-2 4-3 0,-1 6 4 0,-5 7 4 15,-1 4 7-15,1 4 4 0,-1 6 0 16,1 1-1-16,1 3 2 0,6-2-3 0,1-1 0 16,4-2 2-16,2-1-1 0,11-7-1 15,4-1 5-15,6-5-4 16,6-5 1-16,1-2 2 0,7-6-6 0,4-3 6 0,3-5 3 16,-2-8-1-16,4-4 4 0,-4-2-4 0,-2-6-3 0,1 0 3 15,-2-3-1-15,-1-6 0 0,-3-3 2 0,2-3-2 16,-6-3-6-16,-2-2 5 0,-2 3 1 15,-8 0 5-15,-3 7 10 0,-8 3-6 0,-8 4-3 16,-3 2-4-16,-1 5-3 0,-9 2 2 0,-6 5 1 16,-2 4-1-16,-3 2-5 0,-1 5-1 0,-3 3 0 15,4-2-1-15,-1 8 0 0,2 5-2 0,4 6-13 16,5 2 0-16,4 5-4 0,3 5 4 16,3 2 14-16,2 4 4 0,6-1 7 0,4 3-6 15,3 0-2-15,5 1 1 0,0 0 2 16,-1-1 0-16,-1 2 0 0,-1-7-2 0,-2-3-6 0,-3 0 6 15,0-5 0-15,-5-2 0 0,1-1 7 0,-5-3-6 16,-1-1-1-16,0 0-1 0,-2-3-6 16,-5 0 6-16,-1-2 0 0,2-3 4 0,-2-2 3 15,0-2-4-15,-1-3 0 0,5 0 0 16,-1-2 0-16,4 0 0 0,0-3-4 0,1-4-11 16,0-4-9-16,4-3-2 0,4-3 1 0,7-1 4 15,0-3 5-15,10-2-3 0,1-1 4 0,7-2 2 16,2-1-2-16,7-1 5 0,-2 0-3 15,2 0 2-15,2-1 2 0,-1 1 3 0,-5 4 4 16,-2 1 1-16,-6 5 8 0,-1 4 3 0,-7 0 3 0,-2 4 3 16,-8 3-4-16,-3 2 0 0,1 3-1 15,-9 2-1-15,-1 0-4 0,0 0-6 0,0 6-1 16,0 5 6-16,-4 6 1 0,-3 5 5 16,-1 3-3-16,-1 2-3 0,-1 4-1 0,-1 0-2 15,3 0-7-15,2-3-1 0,2-3 4 16,1-4-6-16,3-4-7 0,7-3-7 0,-1-5-9 0,5 0 8 15,2-5 19-15,0 0 15 0,8-4 16 0,5 0 1 16,-1-5 4-16,6-4-4 0,2-5-8 16,-5-1-2-16,-1 0-9 0,-6-3 1 15,0-3-5-15,-3-1 8 0,-3-5 2 0,0 0 2 16,-3-5 3-16,-4 0-9 16,-5-1-4-16,-1 4-6 0,-2 0-1 0,-3 7 3 0,-7 1 0 0,-7 3-4 0,0 5-2 15,-9 1-3-15,-5 5-1 0,-7 2 1 16,-2 5 3-16,-3 0-2 0,-2 5-8 15,0 7-19-15,2 4-41 0,3 2-63 0,2 6-164 16,12-6-782-16,8-6-649 0</inkml:trace>
  <inkml:trace contextRef="#ctx0" brushRef="#br0" timeOffset="3561.8735">8015 2098 2062 0,'0'0'335'16,"0"0"-97"-16,0 0-74 0,0 0-20 0,0 0-29 15,0 0-31-15,0 0-38 0,0 0-28 0,0 0-18 16,0 0 3-16,0 0 11 0,0 0 10 16,0 0 7-16,0 0-7 0,-43 133-12 0,36-98-4 15,4 2 2-15,-2 1 1 0,0 1 3 0,3 0-4 16,0-3-2-16,2-4 0 0,1-3-3 0,2-8 6 15,7-4-3-15,2-5 1 0,5-4 2 0,1-4 1 16,3-4 4-16,0-1-1 16,4-7 1-16,3-7-3 0,1-4-2 15,0-2-8-15,-4-1-2 0,1-4-4 0,-5-5-2 0,-1-3-1 16,0-5-2-16,-5-2 4 0,3 5 0 0,-8 1 5 16,-1 6 4-16,-6 6 4 0,2 5 2 0,-5 5 2 0,0 3 6 15,0 4 9-15,-4 4 2 0,2 1 1 16,1-1-6-16,0 2-14 0,-1 0-7 0,-3 2-10 15,1 6 1-15,-5 6 2 0,-7 3 0 0,3 5 4 16,-1 1-4-16,0 3-1 0,4 1 2 16,0 0 0-16,6 2 1 0,-2 0-1 0,4-1 2 15,2-3-3-15,0-3-3 0,1-5 0 0,7-2-1 16,0-1 3-16,2 0 2 0,1-2 5 16,0-1 6-16,8-1-3 15,1-2 2-15,1-3-3 0,3-5-1 0,3 0 1 0,2-3-2 0,0-5-1 16,-3-1-2-16,4-3-1 0,-3-2 0 15,-4-4-1-15,3 2 0 0,-3-3 0 0,-1-3 1 16,-2-2 2-16,-1-1-4 0,-6 0 4 0,3 0 1 0,-6-1-2 16,-1 2 4-16,-3 2-2 15,0 1 0-15,-3 2 1 0,1 2-3 0,0 0 0 0,-2 3-1 16,0 1 1-16,4 3-1 0,-3 0 1 0,-1 2-2 16,3 3-1-16,-2 0-2 0,2 1-2 0,-2 2 2 15,-1 1-1-15,3 0-5 0,0 1 4 16,1 0-4-16,-2 2 1 15,6 6 6-15,-1 1-4 0,0 5 6 0,-1 5 0 16,0 1 3-16,1 3 1 0,-1 1-2 0,-1 3 2 0,-2 1-4 16,2 1 5-16,-4 1-1 0,3 1-2 0,-2-3 2 15,2-1-3-15,-2-5 5 0,4-4-2 0,-1-2-2 0,1-3 3 16,-1-1-4-16,3-4 1 16,-1-1 3-16,2-1-3 0,3-2 0 0,-1 0-5 15,1-4-8-15,3 0-15 0,3 0-11 0,-2-6-13 16,1-2-8-16,2-3-9 0,2-3-25 0,0-2-32 0,3-3-49 15,-1-2-68-15,3-4-112 0,-1 0-182 16,-1-1-276-16,-5 6-57 0,-7 7 753 16</inkml:trace>
  <inkml:trace contextRef="#ctx0" brushRef="#br0" timeOffset="3876.1706">9404 2196 0 0,'0'0'0'0,"0"0"0"0,0 0 14 16,0 0 255-16,0 0-7 0,0 0 25 15,0 0 20-15,0 0-4 0,0 0-41 16,0 0-60-16,0 0-54 0,0 0-31 0,0 0-23 15,0 0-22-15,-43-25-18 0,43 25-12 0,0 0-17 16,0 0-4-16,0-1-5 0,0 1-6 0,0-1 2 16,0 1-6-16,0-2-2 0,0 2-4 15,0 0-4-15,0 0 0 0,0 0-3 0,0 0-5 0,0 0-5 16,0 0-7-16,0 0-14 0,0-1-26 16,0 1-41-16,0 0-50 0,0 0-12 0,0 0 8 15,0 0 29-15,0 0 42 0,0 0 13 16,0-1 6-16,0 0-1 0,1 0-3 0,0 0 6 15,0-2 13-15,0 1 18 0,2 1 17 0,-1-2 13 16,-1 1 7-16,0 0 0 0,-1-1 2 0,1-1-2 16,0 3-4-16,-1-2-2 0,0 1-70 15,1-1-136-15,0 1-192 0,2 1 10 16,-1 1 393-16</inkml:trace>
  <inkml:trace contextRef="#ctx0" brushRef="#br0" timeOffset="4873.5759">9446 2060 0 0,'0'0'0'0,"0"0"0"0,0 0 0 0,0 0 0 16,0 0 0-16,0 0 0 0,0 0 159 0,0 0 132 16,0 0-8-16,0 0-9 0,0 0-3 0,0 0-11 15,0 0-26-15,0 0-30 0,-12-18-27 16,11 17-29-16,0-1-26 15,1 1-22-15,-1 0-23 0,1 0-13 16,-2 0-4-16,2-1-11 0,-2 2-2 16,1 0-3-16,0 0-8 0,1 0 1 0,-1 0-9 0,1 0-4 0,-1 0-7 0,0 0-3 15,0 0-2-15,-3 0-5 0,2 0 5 0,1 2-4 16,-2 1 0-16,-4 3 4 0,-1 2-6 0,2 0 13 16,-5 5 7-16,-2 1 8 0,1 2 6 0,-1 0-10 15,2 1-8-15,-1 0-9 0,1 2-2 16,3-1-1-16,-1 2-2 0,0 1-1 15,1-1-5-15,4 1 4 0,-1 0-2 0,4 0-1 16,1 0 6-16,0 0-7 0,0 0 3 0,5-2 2 0,0-2-5 16,4-2 8-16,2-2-2 0,0-3-1 0,5-2 0 15,-1-1-2-15,4-6 2 0,1 1 3 16,4-2 5-16,3-2-4 0,-1-5-5 0,0 1-2 16,4-4-8-16,0-3 4 0,0-2 2 15,1 1-2-15,-1-5 7 0,-1 1-6 0,1-2-1 0,-7 0 2 16,3-1-5-16,-5 0 4 0,-4 2 0 15,0 0 3-15,-6 4-1 0,0-3 5 0,-3 2 1 0,-2 2 0 16,-3 2 5-16,-2 1-2 0,-1 2 1 16,0 1 1-16,0 4-6 0,0-1 4 0,0 3-2 15,-2 1 0 1,-2 1 0-16,1 0-4 0,-1 0-5 0,-2 2-5 0,-4 7 2 0,3 2-4 16,-1 1 2-16,1 2 3 0,0 3-4 0,4-2 3 15,1 2 2-15,2-1-4 0,0 1 6 0,1 3-4 16,9-2 0-16,0 2 1 0,2 0-6 0,7-3 4 15,2 1-12-15,0-4-7 0,2 0-19 16,2-5-9-16,-2-3-3 0,1-3 2 16,1-2 18-16,-2-2 1 0,4-6 15 0,-3-3 6 0,2-4 2 15,-2 1 6-15,4-4 0 0,-5 0 2 0,1-1 4 16,-4 0-3-16,0-1 3 0,-4-2-1 16,-1 0 1-16,-2 0 0 0,-3-1 2 15,-4-1 13-15,0 3-5 0,-4 1-2 0,1 0 0 0,-1 3-13 16,-1 2 5-16,-1 5 0 0,0 2 3 15,0 3 2-15,0 3-4 0,0 1 0 16,0 0-7-16,0 0-13 0,0 0-6 0,0 6 2 0,1 3 5 16,2 3 10-16,5 2 8 0,1 2-3 15,4 0 0-15,4 0 2 0,5-1-2 0,3-1 6 0,9-2 0 16,4-2-1-16,9-4 1 0,4 0-4 16,6-3 0-16,5-3-1 0,1 1 2 15,3-3-1-15,1-8 2 0,-3-1-1 0,-3-4 0 0,-3-1 3 16,-5-3 0-16,-2-2 1 0,-5-3 3 15,-4-1-4-15,-6 1 5 0,-6-2 9 0,-7 2 0 0,-7 1 9 16,-6 1-7-16,-5 1-2 0,-5 2 6 16,-1 3 0-1,-11 3 10-15,-2 3-6 0,-4 1-2 0,-4 2-8 16,-4 2-13-16,-4 4 0 0,-1 1-6 0,-2 2 4 0,3 9 1 0,3 2-3 16,2 7 1-16,1 4-5 0,3 4-2 0,2 7 2 15,6 2-4-15,-1 4 3 0,1 3-5 0,3 6 4 16,0 3 2-16,2 5 0 0,2 1 5 15,1-1-4-15,2 1 3 0,3-1-2 0,1-4-1 0,1-3 1 16,4 0-6-16,3-3 5 0,3 0-2 16,0 0 2-16,1-3 2 0,2-4-6 0,-3-3-19 15,3-5-8-15,-2-7-17 16,-1-4-10-16,-3-7-3 0,-1-4-25 16,-5-3-52-16,-2-6-121 0,2-2-236 0,-3 0-631 0,0 0-149 0</inkml:trace>
  <inkml:trace contextRef="#ctx0" brushRef="#br0" timeOffset="5066.6615">10337 1533 2562 0,'0'0'24'0,"0"0"-19"0,0 0-36 0,0 0-77 16,0 0 3-16,0 0 5 0,0 0-90 15,0 0-526-15,0 0-625 0</inkml:trace>
  <inkml:trace contextRef="#ctx0" brushRef="#br0" timeOffset="6401.5066">938 3835 0 0,'0'0'0'0,"0"0"0"16,0 0 0-16,0 0 224 0,0 0 58 0,0 0-72 15,0 0-36-15,0 0-16 0,0 0-2 16,0 0-13-16,0 0-39 0,0 0 8 0,-28 9 10 16,34-9 14-16,-2 0 12 0,5 0-20 0,2 0-32 15,0 0-29-15,4 0-16 0,0-2-14 0,4 1-14 16,0-2-8-16,2 2 8 0,0 1 12 15,5-1 8-15,-1 0 4 0,5 0-9 0,1-1-11 16,2 2-1-16,6-1 4 0,13-3 5 16,14 0-11-16,7-2-1 0,-1 1-2 15,-3-1 24-15,-6 0 12 0,2 2-3 16,4-3-4-16,3 0-31 0,4 0-4 0,2 0-3 0,0 1 2 16,3 0-1-16,1 1-1 0,1-1-1 0,2 3 0 0,0-2-3 15,-2 0 1-15,3 1 1 0,-1 0 2 0,-1-1 0 16,2 0 0-16,-4 2 0 0,2-3 0 15,3 2 1-15,-2-1 2 0,3 2 1 0,-1-1 5 16,2-1 2-16,2-2 2 0,0 1-1 0,1-2-5 0,2 2-8 16,2-1-4-16,0 0-1 0,6 0-4 15,-4 1 4-15,3-2 0 0,2 0 2 0,-1 0 2 16,3-2-2-16,3 1-2 0,2 0 0 16,3 0-2-16,2 0 1 0,0 0 2 0,0 2 0 15,2-1 0-15,4 0-2 0,-3-2-1 0,2 1 5 16,-2-1-2-16,1 2 2 0,-1 1-1 0,1-2-2 15,2 2 1-15,-2-1-1 0,-2-1 2 16,3 1 1-16,-3 2-3 0,0-1 3 16,3 1-5-16,0-1 1 0,-3 2 0 0,3-4-1 0,-1 4 2 15,-5-1-4-15,6 0 3 0,0-2-3 16,-3 3 3-16,3-1 3 0,-7-2-1 0,5 0 2 0,-3 2-2 16,0-2-2-16,0-1 2 0,-2 0-2 0,-4 1 1 15,-2-2 0-15,-1 0 1 16,0 0 0-16,-3-1 0 0,0 0 2 0,-2 0 2 15,-1 0 1-15,-4-1 0 0,3-1-1 0,-4 1 2 16,2-1 0-16,1 3 1 0,0-1-3 16,-2 1-4-16,-2 2-1 0,-2-2-1 0,1 2-1 0,-1 1 1 15,0-2 1-15,0 5-1 0,-4-1 0 16,0 1 0-16,-5-1-1 0,-5 3 0 0,-5-3 1 0,-2 3-3 16,-6 0 1-16,-3-1-1 15,-4 1-2-15,-4 0 3 0,-4 2-2 0,-4-1 2 0,-5 2 0 16,-5-1-2-16,-5 0 1 0,-2 0-2 0,-9 0 0 15,-5 0 1-15,-4 0 0 0,-6 0 1 16,-4 0 1-16,-1 0 3 0,0 0 2 0,0 0 0 16,0 0 0-16,-1 0-1 15,0 0-1-15,-1 0 0 0,2 0-1 0,-1 0-1 16,1 0 1-16,-1 0-1 0,1 0-4 0,-2 0 1 0,1 0-7 16,-1-3-8-16,-2 1-14 0,0-1-24 0,1-1-33 0,-2 0-63 15,0-1-169-15,0 3-776 16,1-2-655-16</inkml:trace>
  <inkml:trace contextRef="#ctx0" brushRef="#br0" timeOffset="8525.2632">803 3751 1182 0,'0'0'262'16,"0"0"7"-16,0 0 1 0,0 0-43 16,0 0-19-16,0 0-36 0,0 0-41 0,-15-121-36 0,14 96-21 15,1-5-10-15,-1-1-3 0,-2-5-5 0,-1-2 7 16,2-4-16-16,1-2-9 0,-1-6-7 15,-2-4-15-15,1-3 10 0,1-3-8 16,-3-7-4-16,2 1-2 0,0-6-10 16,2-2-1-16,-3-1 1 0,2 1-1 0,2-1-1 15,0 1 0-15,0 2 2 0,-1 2-1 0,1 2 3 0,2 2 2 16,-1 2-2-16,3 5-1 0,-1 2-2 0,-3 1 0 16,1 4-5-16,-1 1 5 0,0 7-1 15,0 0 1-15,0 5 1 0,0 3 0 0,-3 4-1 16,1 4 1-16,-2 1 3 0,2 5-1 0,0 3 1 0,0 2-4 15,-2 5 0-15,2 0 1 0,2 4-3 16,-2 1 1-16,1 2-14 0,1 1-10 16,0 3-12-16,0 0-16 0,0 1 11 0,0 0 9 15,1 0 19-15,3 0 17 0,2 0-1 0,-1 0 2 16,4 1-3-16,1 0-2 0,1 3 3 16,4-3-2-16,-2 0 3 0,1 1-3 0,4-1 4 0,2 0 0 15,2 0-2-15,1 0 2 0,2-1-2 16,5 0 4-16,0 0-7 0,2 1 6 0,6-1 0 15,2 0-3-15,2 0 5 0,17 2-2 0,12-1 0 16,12-4-8-16,8 1-1 0,-7 2-1 16,-5-2 1-16,-4 1 9 0,4-1-2 0,3-2-2 15,3 1 3-15,-1-1-4 0,1-1 4 0,5 1 6 16,0-2-4-16,2-1 1 0,2 3-3 0,4-3-5 16,2 1 3-16,1-1-2 0,0-1-1 15,2-1 1-15,0 3-3 0,2-2 1 0,3 0 2 16,0 2-3-16,3-1 3 0,0 3 0 0,-2-3-6 15,-3 2 2-15,1 0 1 0,-1 2-1 0,2 0 5 16,-2-1-1-16,1 3-3 0,-1-2 2 16,1-1-1-16,0 2 1 0,3-2 3 15,0 1-3-15,0-1 1 0,0 0-4 16,-1 0 2-16,0-1-2 0,-2 2 4 0,1 0 2 0,3-2-3 16,2 0 4-16,-2 1-4 0,3 0-4 0,0-1 3 0,0-1-3 15,0 1 2-15,0-3 3 0,0 1 1 0,1 2-1 16,-3-2-3-16,0 1 4 0,-1 2-4 15,2-2 0-15,-1 0 2 0,-1-1-2 16,-5 1 4-16,4 0-1 0,-3 0 3 0,0 0-2 16,4 0-4-16,-4 0 2 0,-1 3-1 0,-3-2 1 15,-2 1 2-15,-1-1-1 0,-16 2-2 0,-5-1-1 16,-14 1 7-16,-5-1 1 0,7 2 1 0,4-2 4 16,3 2-13-16,6-1-2 0,4-2 1 15,5 1-4-15,0 2 12 0,-5-1-8 0,3-1 3 0,-3 0 0 16,-2 2-6-16,-2-3 7 0,0 2-3 15,-5 1 4-15,4-3-1 0,-5 1 2 16,3 1-2-16,-3-2-6 0,-2 2 4 0,2 0-3 16,-3-1 7-16,-3 0 7 0,3-1-6 0,-3 3 7 15,-2-2-8-15,0 1-2 0,-2 0 5 0,1 0-9 16,0 0 6-16,-1-1-2 0,0 1 0 0,1-1 0 16,-2 3-1-16,0-2 2 0,-1 0 0 0,0 0-1 15,-1 1-4-15,2 0 0 0,-1 0 4 0,-1 1 0 16,-1-1 1-16,-2 0-1 0,-1 0-5 15,-2 0 4-15,1 0-5 0,-3 1 9 16,-2-1-2-16,-4 0-1 0,0 0 6 0,-3-1-10 16,0 2 1-16,-3-1 0 0,-3-1 1 0,-1 3 7 15,0-1-7-15,-5-1 4 0,-1 2-4 0,-2-1-8 16,-6 1 12-16,0-1-2 0,-7-1 4 0,-1 2 1 16,-5 0 2-16,-4 0 0 0,0 0 1 0,-3 0 4 15,-3 0-6-15,0 0 0 0,0 0-3 0,0 0-3 16,0 0 5-16,0 0-6 15,0 0 6-15,0 0-2 0,0 0 0 0,0 0-3 0,0 0-6 16,0 0 2-16,0 0-2 0,0 0 6 0,0 0 1 16,0 0-8-16,0 0-1 0,0 0-7 15,0 0-2-15,0 0 2 0,0 0-4 16,0 2 6-16,0 0 4 0,-1 1 1 0,-2 2 9 0,2 1-2 16,-4 1 6-16,4 1-4 0,-3 2 1 0,-1 1 2 15,1 2-7-15,-1 2 8 0,-1 6 1 16,-1 4 1-16,-2 4-10 0,-1 2-1 0,1-1-1 15,0-1 2-15,2-1 9 0,-1 3-2 16,0-1-1-16,-1 1-4 0,3 2 0 0,1-1 4 16,0 3 6-16,3 1 6 0,0 2 1 0,2 2 0 0,0-1-5 15,6 0-6-15,-3 3 4 0,0-2-1 16,1 4 0-16,-2 1 0 0,-1 3-2 0,-1 0-1 16,0 0-2-16,-1 2 3 0,-7 0-3 0,0-4 1 15,1-1-1-15,0-6-4 0,-1-2 2 16,3-2 0-16,-2-3 2 0,2-2 0 0,0-4-3 0,0-1-1 15,0-3-3-15,1-1 3 0,-2 1 2 16,2-1 1-16,-2 1 3 0,5-3-1 0,-3 1 0 16,1-2 1-16,1 0 1 0,2 0 3 0,0-1-3 15,-1 0-3-15,1 2-2 0,1-1-4 16,-1 0 4-16,0 0 3 0,0-1 0 0,0 0 1 16,0-3-1-16,0-1-3 0,0 1 1 0,0-3 0 0,0-1 0 15,0 1 0-15,0-3-1 16,1 0 0-16,0-1 0 0,1-1 0 15,-2-1 1-15,1-1 0 0,0 1 0 0,-1-1-1 0,1 1-2 16,-1-1 1-16,2 2-2 0,-2 2 1 16,0-2 2-16,1 1-2 0,-1 1 1 0,0 0 0 15,2 0 0-15,-2 1 1 0,2 0 0 0,-1 0-3 16,0-1 0-16,1-1 0 0,-1 1-1 0,-1-2 4 16,0 1-2-16,0 0 2 0,1-1 1 0,1-1-3 15,-2-1 0-15,1-1-1 0,-1 0 1 16,0-2 1-16,0 0 1 0,0 1 0 0,0-2 0 15,0 1 1-15,0-1 1 0,0 0 3 0,0 0 2 16,0 0 1-16,0 0 1 0,0 0 4 0,0 0 1 16,-1 0 5-16,-2 0-1 0,0-1-4 0,-3-2-2 15,-3 2-8-15,-3-2 0 0,-3 0-3 16,-5 1-1-16,-6-3 0 0,-1 3-2 16,-6 0 0-16,-8 0-2 0,-3 1 4 0,-9 1-2 0,-8-1-2 15,-10 8-22-15,-10 2-65 16,-14 3-224-16,20-2-910 0,21-3-590 0</inkml:trace>
  <inkml:trace contextRef="#ctx0" brushRef="#br0" timeOffset="11449.3318">12484 2333 0 0,'0'0'160'0,"0"0"398"0,0 0-56 15,0 0-62-15,0 0-89 0,0 0-77 16,0 0-63-16,0 0-38 0,0 0-27 0,0 0-28 16,0 0-23-16,0 0-22 0,-11-24-25 15,11 24-12-15,0 0-15 0,0 0-10 0,0 0-1 16,0 0-10-16,0 0 0 0,1 1 2 0,0 2 3 0,4 2 4 16,0 0 6-16,5-2 6 0,0 2 3 15,2-1 8-15,7-1 4 0,2 0 2 0,9-1 10 16,5-1-10-16,5-1-7 0,7 0-5 0,4-4-17 15,8-1 4-15,-1 1-2 0,6-2-2 16,-1 0 2-16,5-3-3 0,0 3-1 0,-3-2 1 16,-2 1-4-16,-3-1 1 0,-1 3 6 15,-6-4 4-15,-1 4-4 0,-2-4 7 0,-4 4-7 16,-3-1-3-16,-8 0 5 0,-4 1-8 0,-3 4 2 16,-8-3-1-16,-2 1-3 0,-6 0 2 0,-2 2 1 15,-5 0-1-15,-2 0 3 16,-2 1 2-16,-1 0 1 0,0 0 2 0,0 0 4 0,0 0-6 15,0 0 1-15,0 0-3 0,0-2-6 0,0 2 6 16,0-1-4-16,-1 0-8 16,-4-2-3-16,3-2-16 0,-5-2-8 0,0 0-7 0,-1-1-6 15,-1 0-9-15,-3 2-7 0,1-1 2 0,-3 1-3 0,0-2 13 16,0 1 13-16,-2-1 10 16,-1 2 15-16,3-2 3 0,0 1 4 0,-1 0 1 0,3 1-4 15,0 1 8-15,2 0-1 0,2 0 9 16,0 2 10-16,5 0 14 0,1 1 13 0,0 1 1 15,2 1-1-15,0 0-20 0,0 0-15 0,3 0-7 16,4 0-5-16,1 5 8 0,7-1 4 0,3 2 4 16,6 3 1-16,-3 2-8 0,5 0 1 15,0 0-1-15,-1 2-5 0,-1 1 4 0,-3 0-5 16,0 1-1-16,-2 1 1 0,-3 3 2 0,0-1 0 16,-6 0 0-16,-1 3-1 0,-6 0-2 15,-3 1 4-15,0 0 3 0,-7 2-1 0,-6 0 0 0,-2 1-3 16,-5 1-4-16,-6-3 1 0,-2 4-16 15,-6-2-27-15,1 0-75 0,-7-2-254 0,9-7-880 16,12-6-545-16</inkml:trace>
  <inkml:trace contextRef="#ctx0" brushRef="#br0" timeOffset="66445.7076">14977 2340 1080 0,'0'0'426'0,"0"0"-13"16,0 0-54-16,0 0-59 0,0 0-84 0,0 0-81 15,0 0-63-15,0 0-38 0,0 0-21 0,0 0-6 16,0 0 4-16,0 0 2 0,-11 10 17 16,16 10 6-16,-3 4 3 0,-1 5 1 0,0 2-8 15,4 1-4-15,-3-2-1 0,0 2-8 0,-1-2-1 16,0 0-6-16,-1 0-1 0,0 0-2 0,1 0 3 16,-1 0 1-16,0-1 0 0,-2-1 4 15,1-1-6-15,-6-3 2 0,4-2-1 0,-4-3-3 0,2 0 1 16,-2-2-6-16,1-2-15 0,0-1-20 15,1-4-29-15,1 0-37 0,0-5-41 0,-2-1-57 16,4-3-70-16,-4-1-206 0,4-3-555 16,1-2-174-16</inkml:trace>
  <inkml:trace contextRef="#ctx0" brushRef="#br0" timeOffset="68533.7974">14953 2463 180 0,'0'0'802'0,"0"0"-390"0,0 0 3 16,0 0-99-16,0 0-52 0,0 0-52 15,33-118-54-15,-26 113-49 0,-3 3-42 0,4 1-35 16,3 2-18-16,-1 2-7 0,1 7-2 16,4 4-2-16,-3 7 3 0,1 5 2 0,-2 5 4 15,1 3 5-15,-3 1-2 0,0-2 4 0,0 0-7 16,0-1-3-16,0-2 2 0,-1-1-5 0,-4-3 4 16,2-2-3-16,-2-2 0 0,4-4 2 0,-5-3 1 15,2-4 5-15,-2-2-4 0,-1-4 0 0,-1-4 3 16,0-1 13-16,3 0 8 0,-1-7-2 15,1-4-1-15,3-4-13 0,1-4-10 0,0-2-3 16,2-6-9-16,-3 0-5 0,6-3-1 0,-1-1 0 16,-1-1 2-16,0 0-1 0,-1-3 0 15,0 2 0-15,-1 2 5 0,1 5 3 0,-4 2-2 16,3 3 1-16,0 3-9 0,3 4-7 16,1 3-5-16,-1 4-3 0,0 2 5 0,0 2 1 0,4 3 5 15,-3 0 4-15,6 6 0 0,-1 6 6 16,-3 2 0-16,5 6 1 0,-3 4-4 0,2 4 0 15,-4 3 2-15,4 1 3 0,0 1 9 0,-4 2-1 16,4-2-1-16,0-1 0 0,2-3-2 16,1-1 2-16,3-4-1 0,-2-2 0 0,3-4 1 15,-1-6 2-15,4-3 1 0,0-3 0 0,0-3 0 16,-2-1 1-16,2-2-2 0,-2-5 3 0,-2-4-2 16,1-2 2-16,-3-2 1 0,-1-3-2 0,-1-3 2 15,-2 1-1-15,-1-4 2 0,-5 2 3 0,-4-3-2 16,0 1-2-16,-2 1-2 0,-5 2-3 15,-2 1 0-15,0 0 1 0,-1 4-1 0,-7 1-1 16,-1 2-1-16,1 2-5 0,-3 3-6 16,-1 3-5-16,0 3-3 0,-6 0-1 0,4 9 4 0,-5 5 4 15,1 3 1-15,-1 1 0 0,4 2-4 0,1 3 0 16,4 1 4-16,4 4 2 0,0-1 2 16,5-1 1-16,1 1-1 0,0 0 2 0,6-2 3 15,4-6-1-15,0-3 1 0,2-4-2 16,2-4-1-16,5-3 2 0,0-1-1 0,2-4 4 15,2-4-2-15,2-6 0 0,0-3 1 0,3-2-2 16,-4-5-1-16,3 0 1 0,-6-4 0 16,2 1-3-16,-1-4 3 0,-3 1 0 0,-1-1 0 0,-5 1 3 15,0 0-2-15,-7 1 1 0,0 4 1 16,-5 1 0-16,-1 2 2 0,-3 3-1 0,-4 1-3 16,-2 3 1-16,-2 3-2 15,1 2-1-15,0 3 2 0,-2 0-1 16,2 3 2-16,-1 0-2 0,0 7-3 0,3 4-3 0,-1 4-1 15,1 5 0-15,2 1 0 0,0 3 2 0,4 3 2 16,2 1 1-16,-1 3 0 0,1-1 0 0,0 0 0 0,3 0 1 16,3-3 2-16,0 0 1 0,3-3-2 15,1-3-1-15,0-3-1 0,4-3 1 0,-1-4-1 0,1-3 2 16,2-1 1-16,-1-4-2 0,2-3 4 16,1-4 0-16,-3-4 1 0,4-2 3 0,-1-3-1 15,-4 1 2-15,3-5 1 0,-4-1 1 16,3-1-4-16,-2-5 1 0,4 1-6 0,-3-2-1 15,4 2 0-15,-2 3-1 0,-2 2 0 0,0 2 0 16,-1 1 0-16,-3 2-2 0,5 2 0 16,-4 2-6-16,-1 2 2 0,1 1 0 0,-2 3-1 15,0 2 0-15,0 1-2 0,-1 0-1 0,1 5-1 16,1 2 2-16,-1 2 2 0,0 3 3 0,1 1 2 16,-2 1 0-16,1 4 1 0,1-1-1 0,-3 2 2 15,0 2 0-15,-1-1-11 16,1-2-12-16,1-2-13 0,1-5-10 0,0-2 2 0,0-4 9 15,-1-4 8-15,1-1 9 0,1-1 3 16,0-4 2-16,0-4 2 0,5-2 2 0,-2-4 3 16,2 1 5-16,-1-3 0 0,2 1 0 0,-1-1 1 15,0-1-1-15,1-1 0 0,-3 2 1 16,4 2-3-16,-4 0 2 0,4 2-3 0,-4 1-6 16,2 2-4-16,-3 4-6 0,4-1-1 0,-5 2-3 15,5 3 0-15,-4 2-5 0,0 0-4 0,2 3 3 0,-2 5 2 16,4 2 7-16,-4 4 7 0,1 1 0 15,0 1 6-15,0 0 1 0,3 2 1 0,0-2 4 16,3-2 1-16,5 2 4 16,1-3 3-16,2-1 4 0,7-3 1 0,0 0 2 0,4-5-2 15,-1-2-4-15,-3-2-1 0,2 1-4 0,-1-6 0 16,-2-1 1-16,0-2 2 0,-2-3 1 0,-2-2 2 16,-1 1-1-16,-5-4 4 0,0-2-3 15,-3-1 5-15,-7 1 3 0,-1-2 4 0,-6 2 8 16,0 0 4-16,-6 0 4 0,-1 2 0 0,0 4 1 15,-8 1-1-15,1 4-4 0,-4 0-4 0,-1 5-1 16,0 1-1-16,-7 1-1 0,1 3-3 0,-2 5-6 16,-3 3-8-16,2 4-4 0,4 3 0 0,0 2-1 15,1-1-3-15,5 3-1 0,1 1-1 16,3 0-6-16,2 0 7 0,2 0 1 16,3-1 3-16,0-2 3 0,0 0-6 0,6-3-2 0,2-1 0 15,3-4 0-15,0-2 2 0,3-2 0 16,2-1 0-16,1-3-3 0,0-2 2 0,0-2-1 15,2 0 2-15,-2-3 4 0,2-4-4 0,-2-3-5 16,0 1-4-16,0-2-5 0,-1-3 5 16,0 0 5-16,-2-3 1 0,-1 1 5 0,-3 0-1 15,-2-3 0-15,-1 2 2 0,-5-1 1 0,-2-1-1 0,0 1 2 16,0 1-2-16,-3 1-5 0,-3 3 4 16,0 0 0-16,0 3 0 0,0 1 5 15,1 0-4-15,0 2-2 0,2 3 0 0,1 2-3 16,1 1 1-16,0-1-1 0,1 2-7 0,0 0-10 15,0 0-20-15,0 4-2 0,0 1 5 0,1 6 14 16,2 1 18-16,5 0 5 0,4-1 1 0,-1 1-3 16,6-1 6-16,0-2 0 0,6 0 1 15,2-4 2-15,3-2 0 0,2-3 1 0,3 1 1 16,0-3 1-16,3-5 0 0,-4-2 3 16,1 0 0-16,-3-3-4 0,-2-3 3 0,-4 0 0 0,0-6 0 15,-4-1 3-15,-2 1-1 0,-3-3 1 0,-3 2 4 16,-5 0 1-16,-5 1 4 0,-2 3-1 15,-1 0-5-15,-7 2 1 0,-5 1-8 0,-1 3-7 16,-3 1 0-16,-1 3 0 0,-3 3-4 16,0 5 1-16,1 0-3 0,1 5-8 0,3 7 1 0,2 1-2 15,7 7-1-15,4 3 6 16,3 6-1-16,6 3 2 0,7 6 1 0,8 3-1 0,3 3 2 0,6 2 2 16,3 4 1-16,2-1-1 0,2 3 0 15,-1 0 0-15,3-1 0 0,-1-1 2 0,-2 2-4 16,0-3 1-16,-2-3-1 0,-4-2-1 0,0-4 3 15,-9-4 1-15,-2-6 1 0,-8-2 1 16,-6-6 0-16,-5-1-1 0,0-3 3 16,-10-3 0-16,-4-4 3 0,-2-2 4 0,-4-3-1 15,-2-4 0-15,-2-2-3 0,0-1-4 0,-2-9 1 0,2-2 1 16,2-4-1-16,0-3-4 16,-1-5-4-16,6-2-6 0,0-2-5 0,4-1-2 15,3-1-3-15,3-1-3 0,7 1 0 0,0 2-1 16,10 1-2-16,6 2-1 0,5 2 2 0,3 0 0 15,8 1 5-15,0 3 1 0,6-1 5 0,0 2 5 16,1 0 1-16,1 2 4 0,2-2 0 16,-2 1 0-16,0-1 1 0,-1 0 0 0,-1-3 2 0,-1 2 2 15,-3-4 1-15,-7 1-2 0,-2 0 2 0,-4-2 5 16,-3 0 1-16,-5 0 6 0,-5-3 0 16,-1 1 3-16,-4 1 4 0,-2 2 5 0,-1-1 8 0,-1 4 4 15,1 1 0-15,-5 3-2 0,1 3-3 16,1 3-1-16,0 2 1 0,-1 2-4 0,2 4-5 15,2 0-10-15,-2 2-20 16,1 1-18-16,0 8 0 0,-2 6 2 0,0 6 13 16,-2 8 12-16,1 4-2 0,1 6-3 0,0 3 0 0,3-3-1 15,0 2 2-15,1-3 2 0,0-2-2 16,3-2-1-16,2-6 1 0,-1 0-2 0,3-3 3 16,-1-6 2-16,-1-2-14 0,2-3-19 15,-3-2-29-15,0-5-32 0,-2-2-43 0,1-5-53 16,-1 0-204-16,-2-5-638 0,-1 0-510 0</inkml:trace>
  <inkml:trace contextRef="#ctx0" brushRef="#br0" timeOffset="68677.9604">19028 2042 2167 0,'0'0'118'0,"0"0"-25"0,0 0-24 0,0 0-71 0,0 0-89 16,0 0-54-16,0 0 18 0,0 0 41 15,0 0 13-15,0 0-197 0,0 0-530 0,0 0-53 0</inkml:trace>
  <inkml:trace contextRef="#ctx0" brushRef="#br0" timeOffset="69792.1624">19842 2475 924 0,'0'0'601'0,"0"0"-313"0,0 0-11 0,0 0-50 0,0 0-52 16,0 0-12-16,0 0-25 0,0 0-24 15,0 0-20-15,0 0-21 0,0 0-21 16,0 0-18-16,25-116-14 0,-22 116-14 0,0 0-6 15,3 5-3-15,1 4 0 0,1 5 5 0,1 6 0 0,-1 5 3 16,-1 3 1-16,-1 0 1 0,-1 1 1 16,0 0-3-16,-4-1 3 0,3-2-4 0,-3 0 1 15,-1-4 1-15,3-1 2 0,-2-2 4 16,-1-2-3-16,0-5 2 0,0-2-4 0,0-6-1 16,0 0 1-16,0-2 1 0,0-2 1 15,0 0-1-15,0 0 0 0,0-1-4 0,0-4-5 16,0-3-3-16,1-1-7 15,-1-2-3-15,2-1 0 0,1-1-7 0,2 1-2 0,3-3-1 0,-1 1 2 0,4 0 5 16,-1 1 1-16,4 1 5 0,-2-1-6 16,7 2-3-16,-1-1 1 0,4 1 0 0,1 3 2 0,6 0 2 15,1 1 0-15,1 0-1 16,5 3-2-16,1 0 2 0,6 0-3 0,2 4 1 16,0-1 9-16,3 0-1 0,1 1 9 0,3 0 0 15,-1 0 0-15,-1-2 1 0,1-1-1 0,-8 0 3 16,1-3 1-16,-7-1 4 0,-6-2 0 0,-4-2 6 15,-7 1 5-15,-7-1 3 0,-3-2 11 0,-1 0 1 16,-3-1 6-16,-4 2 8 0,-2-1-9 16,0 2-7-16,-3-1-13 0,-4 0-16 0,-4 1-4 15,-5 1 0-15,-2 1 2 16,-5 4 4-16,0 4 0 0,-6 1-1 0,1 0-3 0,0 3 3 0,3 5-5 16,4 5-2-16,6 2-2 0,2 1-5 0,8 5 5 15,2 0 0-15,3 3 3 0,5 0 4 16,6-2-2-16,3-2 3 0,4-2-1 0,5-5 0 15,3-2 2-15,2-3-3 0,0-3-4 16,0-3 4-16,1-1 2 0,0-1 4 0,-3-6 5 16,0-3-1-16,2-3-3 0,-4-1 2 0,2-2 1 15,-3-3-2-15,-5-1 4 0,-1 0 0 0,-1-1-1 16,-6 1 5-16,-1 3 3 0,-3 1-1 16,-3 2-2-16,-1 3-4 0,-1 3-5 0,-1 2-3 15,0 2 2-15,0 2-6 0,0 1-4 16,0 0-15-16,0 0-10 0,0 9 6 0,-4 3 2 0,-1 8 15 15,1 5 6-15,-2 5-1 0,4 6 2 0,1 6 0 16,2 3-1-16,-1 3 0 0,4 6 1 16,2 4 0-16,-1 5-1 0,1 5 3 15,-4 5-2-15,0 5-2 0,-1 0 2 0,1 0-3 16,-1-1 4-16,0-5-1 0,-2-2-1 16,-6-6 8-16,2-4-5 0,-2-5 2 0,-3-8 3 15,0-7-5-15,-3-8 8 0,-4-9 1 0,0-4 0 0,-3-7 2 0,0-4 3 16,-1-7 0-16,-3-1 0 0,5-6 3 15,-1-6-5-15,0-6 0 0,3-6-1 16,-4-2-8-16,4-3-1 0,-2-5-2 16,-1-2-1-16,3 2 2 0,-1-3-2 0,3 0-1 0,-1-1-1 15,4-1 3-15,1-2-2 0,8-1-1 16,2 1-1-16,1-5-3 0,12 0 0 0,7 0-3 16,10-2-2-16,6 0 6 0,14-2-8 0,4 0 4 15,9-2-1-15,6 2-8 0,5 2 0 16,5 4-23-16,-1 3-29 0,0 5-43 0,-6 5-92 15,-9 1-240-15,-13 10-746 0,-20 7-203 0</inkml:trace>
  <inkml:trace contextRef="#ctx0" brushRef="#br0" timeOffset="71508.0583">22532 2266 2372 0,'0'0'150'15,"0"0"-27"-15,0 0 15 0,0 0-51 16,0 0-50-16,0 0-28 0,0 0-18 0,0 0 5 0,0 0 11 16,0 0 12-16,0 0 1 0,-16 119-1 0,13-73 3 15,-3 6-4-15,1 6 1 0,-3 3 0 16,-1 0-4-16,0 4-1 0,-3 0-4 0,2-1 3 15,0-5-1-15,-1-6-4 0,1-6 4 16,1-6-1-16,-2-7 0 0,1-4 7 16,0-5-3-16,-1-7 2 0,1-4 4 0,1-5 9 0,-2-4 7 0,1-5 7 15,0 0 2-15,-1-7-12 16,-2-5-4-16,-1-5-10 0,1-5-7 0,1-5 2 0,1-5-4 16,1-4-1-16,3-4-5 0,-1-8-7 0,6-5-1 15,-1-2-5-15,2-5 4 0,1 0 1 16,-1-1 2-16,-1 0 1 0,0-1-1 15,2 1 3-15,4 2-5 0,-1 4 1 0,5 1 1 16,-3 4-5-16,6 2 3 0,3 5 0 16,0-1-2-16,7 3 1 0,1 2-3 0,4 3-2 15,4 3-4-15,1 2 1 0,3 2-4 0,7 5 2 0,2 2 0 16,0 5-3-16,-1 2 4 0,-1 5-1 16,0 2 0-16,-3 3 7 15,-4 4-3-15,-3 1-6 0,-4 2 0 0,-4 7-6 0,-5 3 1 0,-4 5 2 16,-4 5 4-16,-1 4 2 0,-7 4 6 0,-1 3 2 0,-1 8 2 15,-6 3 3-15,-8 2-7 0,0 4 4 16,-5 3 1-16,-3 0-6 0,-4 2 14 16,-1 0-3-16,-2-3 0 15,0 0 7-15,-2-8-9 0,2-3 2 0,-1-7 0 0,0-5-2 0,5-6 1 16,-3-3-4-16,1-4 4 0,4-4-4 0,2-1 5 16,4-4 2-16,4-2-2 0,3-3 8 15,7-2-2-15,-1 0 2 0,4 0 1 0,0 0-11 16,0 0 2-16,5 0-13 0,-3-3-6 15,5-2-5-15,0-1-8 0,4 2 4 0,2-1-2 0,3-1 7 16,3 0 0-16,6 2 4 0,-1 1 4 0,1 1-10 16,-1 0 6-16,-2 1 0 0,-1 1-1 15,0 1 9-15,-2-1-3 0,2 2 1 0,1 1 2 16,0 1-2-16,3 0 5 0,-1 2 2 0,2-2 1 16,-2 0 2-16,1-2 0 15,-1-1 5-15,-2-1 0 0,0 1 4 16,-3-1-2-16,1-2 3 0,-2-2 1 0,-4 2-5 0,0-2 9 0,-2-2-1 0,-2 3 3 15,-1-4 11-15,0 0-8 0,-4 0 4 16,3-1 4-16,-6-2-1 0,4 1-4 0,-2-3-9 16,-1 0-6-16,2 1-10 0,-4 1 6 15,0 2 5-15,-1 2 0 0,0 1 9 16,-1 2-4-16,0 0 1 0,-4 2-3 0,1 1-8 16,-5 0-3-16,-1 4-5 0,-4 4 1 0,-2 1 1 0,0 3 2 15,0 3 1-15,2 3-6 0,1-1 5 16,2 1-7-16,4 4-11 0,0 1 10 0,4 3-7 15,-1 1 13-15,4 2 9 16,1-2-1-16,5 0 2 0,4-4-7 0,2 0 4 16,7-5 1-16,0-3 2 0,4-6 3 0,3-3 1 0,-1-5 0 0,5-1-2 15,-1-5 0-15,2-5 0 0,0-2-3 16,1-5 5-16,0-2-2 0,2-5 0 0,-3-1-2 16,1-6-9-16,-1-3 7 0,-1-2-1 0,1-2-3 15,-3-3 6-15,-4 2-7 0,-3 0-1 16,-1 2 1-16,-9 3 2 0,-3 3 0 0,-6 5 0 15,-2 4 0-15,0 3-5 0,0 4 2 0,-1 3 0 16,-1 5 0-16,0 3 3 0,-1 1-12 16,3 3-16-16,0 0-31 0,0 1-25 15,0 6 12-15,0 5 16 0,3 5 31 0,1 4 22 16,5 8 0-16,0 3 1 0,0 3-1 0,2 3 2 0,-2 1-1 16,-2 4 0-16,-1-1 2 0,-3 2-4 0,-2 0 8 15,3-1-5-15,-4-3-3 16,-5-2-2-16,2-5-8 0,-4-1-4 0,1-7 1 0,-2-5 4 15,-1-6 1-15,2-4 8 0,4-4 5 16,0-5 10-16,2-1 14 0,1 0 0 0,0-5-9 0,3-5-13 16,7-5-17-16,3-2-2 0,5-2 4 0,3-3 8 15,2 1 3-15,6-3 2 0,3-1 1 0,4 2-1 16,-2-1-4-16,2 4 2 0,-4-2-1 16,0 2 2-16,-1 1-1 0,-1 0 1 15,0 0 5-15,-2 2-1 0,-4 0 7 0,-3 5 2 16,-2-1-1-16,-6 5 5 0,-4 2 4 0,-2 4 6 0,-5 2 3 15,-2 0-6-15,0 0-9 0,0 0-18 16,-2 0-22-16,-5 6 3 0,0 2 4 0,-7 8 10 16,0 4 14-16,-5 2-1 15,1 3-7-15,3 3-3 0,0 2 2 0,5 3-3 16,5 2 3-16,0-3-2 0,6-1-3 0,5-4-6 0,6-6-10 16,4-4 3-16,0-7 2 0,3-5 13 0,2-3 8 15,1-2 5-15,1-7 3 0,-2-2-2 0,2-3 1 16,0-1-2-16,2-2 0 0,-2 0 1 15,-2-3 3-15,-2-5 5 0,-2-1-3 0,-4-3-1 0,0-1 0 16,-5-2-2-16,-2-3-1 0,-1 0-2 16,-6 1-5-16,1 1-2 0,-7 0-3 15,-4 2-1-15,-8 5-4 0,-3-1-6 16,-8 5-1-16,-4 0-1 0,-5 4 1 0,-3 4-1 16,-5 4 0-16,5 2-7 0,1 5-21 0,2 1-26 0,8 9-49 15,9 3-63-15,3 8-154 0,8-4-428 0,3-4-725 0</inkml:trace>
  <inkml:trace contextRef="#ctx0" brushRef="#br0" timeOffset="72209.2567">24672 2514 2239 0,'0'0'178'0,"0"0"7"16,0 0-6-16,0 0-30 0,0 0-43 15,0 0-31-15,0 0-29 0,0 0-19 0,0 0-15 16,0 0-12-16,0 0-3 0,0 0 3 16,0 0 2-16,0 0 2 0,-74 88-1 0,71-62-3 15,2 1 0-15,1 0 0 0,0 0 2 0,3 1 0 0,4-3 1 16,0-2-1-16,3-3-2 0,5-4 2 16,-2-4 0-16,5-2 1 0,0-4 2 0,-2-3-3 15,6-3 5-15,1 0-1 16,-1-6 3-16,1-1 1 0,4-5-1 0,-3-2 2 0,-1-1-2 15,-2-6-2-15,1-1-1 16,-4 0 1-16,0-2 0 0,-2-1-1 16,-2 1-2-16,-4-3-2 0,-1 2 0 0,-4 2 2 0,-2 1 3 0,-3 3 1 0,0 1 0 15,0 4-4-15,-3 3-1 0,0 2 1 16,-3 3 2-16,1 1 2 0,4 2 1 16,-2 3-3-16,-2 0-6 15,2 0-6-15,-4 2-5 0,2 9-1 0,-4 3 3 0,0 4 3 16,0 4 1-16,0-1 4 0,5 1-1 0,-2 0-1 15,5 1 3-15,1-1-1 0,0 0-1 0,0 1 2 0,1-2 0 16,5 0 1-16,-2-3 2 0,6-1-1 16,-2-3 2-16,3-2-3 0,0-1-2 0,-1-4 2 0,3-1-2 15,2-2 0-15,-3 0 1 0,5-2 3 16,-3-1-2-16,2-1-4 0,-3 0 2 0,0-5 1 16,1 0 4-16,-4-3 5 0,1 0-2 15,-1-3-2-15,-3 1-2 0,1-3 0 0,-1-1 0 0,-3-2-2 16,4 0-2-16,0 0 1 0,2-5-1 0,-1 2 2 15,1-1 3-15,3 1-4 0,-1-2-3 16,4 3 0-16,-2 0-3 0,3 2 3 0,-5 3 1 16,0 2-2-16,2-1-4 0,-4 4-2 0,0 4-5 15,-3-2 0-15,-1 3-1 0,-2 2-8 16,3 1-4-16,0 0-1 0,0 7 5 0,2 3 11 16,4 4 9-16,-3 2 3 0,0 2 1 0,-2 0-2 15,1 2 0-15,-4 1 1 0,0 0 4 0,-2 1 0 16,1 0 2-16,-2 2-1 0,0-1-7 0,4-2-13 15,-1-1-14-15,3-2-23 16,2-3-28-16,3-3-31 0,5-2-38 0,3-4-43 0,2-1-63 16,2-5-94-16,-1 0-137 0,4-6-179 0,0-2-21 15,-7 0 586-15,-8 2 101 0</inkml:trace>
  <inkml:trace contextRef="#ctx0" brushRef="#br0" timeOffset="72605.7138">25951 2549 0 0,'0'0'148'0,"0"0"444"16,0 0-56-16,0 0-104 0,0 0-132 15,0 0-70-15,0 0-58 0,0 0-61 0,0 0-55 16,0 0-58-16,0 0-26 0,0 0-2 0,0 0 8 16,4-40 18-16,-8 57 6 0,1 2-5 0,3-2 1 15,1 2 1-15,-1 0 7 0,4 0 3 0,4-1 1 16,0 0-1-16,3-2-9 0,4 0 1 0,2-3-2 16,1-1-1-16,2-2 11 0,3-4 4 0,1-1 8 15,2-2 7-15,2-3-1 0,2 1 3 16,0-8-6-16,0-3-1 0,1-1-1 15,-1-3 4-15,-1-3 3 0,1-1 1 0,1-7 1 16,0-2-6-16,1-5-3 0,-2-4-3 0,0-1-2 0,-4 0 3 16,-5 3 1-16,-1 2 1 0,-6 7-2 0,-5 0 3 15,-3 6 8-15,-4 2 8 0,0 4 19 16,-2 5 7-16,0 1-6 0,0 2-7 0,-4 4-18 16,-2 1-21-16,-7 0-10 15,-3 1-8-15,-8 11-3 0,-3 4 7 0,-8 5 0 16,-1 5 4-16,-4 3 4 0,1 4-5 15,2 4 1-15,6 1-2 0,7-1-7 0,7-1 5 16,8-4 0-16,8-3 1 0,1-3 5 0,8-1-5 0,8-2 2 16,6-2 2-16,7-2 0 15,7-4 3-15,7-1 1 0,7-2-2 16,7-3-4-16,2-2-12 0,3-2-29 0,2 0-54 0,-3-5-140 0,-12 1-663 16,-16-1-785-16</inkml:trace>
  <inkml:trace contextRef="#ctx0" brushRef="#br0" timeOffset="74536.27">1429 4371 612 0,'0'0'291'0,"0"0"34"0,0 0-32 0,0 0-38 16,0 0-52-16,0 0-71 0,0 0-42 16,0 0-39-16,0 0-22 0,0 0 0 0,-123-36 9 15,104 47 7-15,-3 5 9 0,-2 6 6 0,-5 3 0 16,0 7-7-16,-4 6-11 0,-2 4-7 15,-1 6-6-15,-4 6 2 0,-2 3-6 0,2 6-4 16,-2 3-10-16,1 4-8 0,4 1 2 16,7-7-3-16,5-5 33 15,8-11-31-15,5-6 29 0,2 12-35 0,0 10 5 0,3 8 1 0,4 6-31 0,3-5 39 16,13-5-30-16,8-8 39 0,4-8 3 0,7-10 4 16,5-12-4-16,7-6-1 0,2-9 1 15,5-6-2-15,5-8 4 16,0-2-2-16,20-17-2 0,9-13-2 0,12-11-17 0,-2-9-4 15,-12-1-3-15,-12 3-9 0,-11 4 15 16,-5-3 2-16,-6 3-1 0,-4-1 5 0,-11-2-3 0,-5 1-2 16,-9 3 0-16,-8 1-1 0,-5 0 2 0,-6 4 3 15,-1 3 0-15,-8 5-1 0,-3 3 0 16,-5 3-3-16,-4 7-3 0,-4 4-1 0,-3 5-5 16,-6 4-2-16,0 4-2 0,-6 5-5 0,-5 9 2 15,-3 6 2-15,2 1 1 0,4 3 5 0,2 0 7 16,4 2-1-16,0 2 0 0,-3 4 0 15,4 4-13-15,0 1 1 0,2 3 0 16,8-2-3-16,4 1 7 0,9-5-1 16,8-3 3-16,3-3 6 0,10-2 2 0,7-9 4 0,14-5 4 15,12-8 0-15,7-1-9 0,6-16 1 0,-6-6-4 0,-4-3-1 16,-6-1 7-16,-2 3 1 0,2-2-3 16,-7 2 4-16,3 0-3 0,-4 3-3 0,-2 3 1 15,0 4-6-15,-2 1 2 0,-4 4-2 0,-2 4-1 16,1 2 1-16,-1 0-1 0,-2 2-1 0,1 6 2 15,-1 1 2-15,0 4 1 0,-2-1-1 0,1 2 1 16,-1 1 1-16,-1 1 1 0,-3 0-1 0,0 0-6 16,0-4-12-16,-4-2-18 15,0-3-11-15,-3-4-2 0,0-3 10 0,3 0 15 0,-1-8 15 16,1-3 7-16,-1-3 2 0,1-1 1 16,1-1-1-16,-1-1 0 0,1 0 0 0,2-2-2 15,3 1 0-15,-1-3 1 0,2 0-3 0,0 2 0 16,0 1 2-16,-2 0-1 0,0 4 4 0,-1 1-1 15,0 2-1-15,-3 4 0 0,0 2-6 16,0 3-2-16,2 2-3 0,-1 1 2 16,-1 5 2-16,3 4 7 0,2 2 2 0,-1 4 0 15,3 0 1-15,2 2-3 0,3 2 3 0,2-4 1 0,4 1 0 16,2-2 2-16,1-4 3 0,1-4 0 16,6-7 2-16,0 0 2 0,1-7-3 0,3-6-2 0,1-5 2 15,1-5-7-15,0-3 3 0,-1-2-2 16,0-4-1-16,-5-2 4 0,-6-1 1 15,-2-3 2-15,-5-1 2 0,-2-5 2 0,-4-2-2 0,-4-4 3 16,-2-1-1-16,-4-4-1 0,-5 0 3 16,-5 2-1-16,0 5 3 0,-9 4 5 0,-4 6 11 15,0 7 9-15,-5 6-5 0,0 4-4 0,0 6-7 16,-1 3-1-16,1 4 3 0,-1 5 5 16,-1 3-8-16,6 0-7 0,-2 8-2 15,3 1-8-15,2 6-3 0,-2 6-1 0,5 6-5 0,0 6 2 16,0 7-1-16,6 6 1 0,2 9 0 0,1 4 1 15,-1 4 2-15,5 6-1 0,4 5 5 16,-1 4-3-16,8 1 0 0,-4 5 0 16,0 0-2-16,4 0 0 0,-4-4 1 0,1-3 0 0,-1-4 0 0,3-5 0 15,-2-4 0-15,-3-4 2 0,4-5 1 16,-5-2-1-16,-1-6 0 0,0-5-3 16,-4 0 2-16,-2-5 1 0,0-4-6 0,-2-4-13 15,1-5-28-15,-1-5-35 0,0-5-47 16,0-6-72-16,0-4-123 0,0-3-534 0,0-1-719 15</inkml:trace>
  <inkml:trace contextRef="#ctx0" brushRef="#br0" timeOffset="75107.0477">3124 5523 0 0,'0'0'0'0,"0"0"0"0,0 0 0 0,0 0 0 0,131-91 0 16,-99 66 0-16,5-1 0 0,0-5 107 16,0-2 54-16,4-2 8 0,-3 0-44 0,-3-4-28 15,0 1-18-15,-4-5-10 0,1-2-8 0,-3-1 1 16,-2-2 10-16,-2-3 22 16,-4 1 17-16,-3-2 16 15,-4-2 7-15,-5 0-8 0,-2 0-5 0,-4-1 82 0,-3 3-13 16,-1 2-27-16,1 2-15 0,-6 7-91 15,1 5 29-15,-3 6 16 0,0 6 16 0,-1 5-6 0,1 6-28 0,0 3-10 0,1 4-15 16,5 3-17-16,-3 3-20 0,1 5-13 16,-2 9-8-16,-4 9-3 0,-2 9 3 0,0 12 1 15,-2 7-1-15,0 7 0 0,1 8 0 0,2 5 3 16,0 3-1-16,1 1 3 16,5 0-2-16,2-3 0 0,5-4 0 0,5-8-2 0,5-11-1 15,4-10 0-15,2-9 0 0,0-6 1 0,4-8 1 16,-1-4 1-16,1-6 4 0,0-6 7 0,1 0 2 15,1-9 6-15,0-5-2 0,1-5-2 0,0-4-4 16,1-3-1-16,-1-5-3 0,-2-4-4 16,4-2 5-16,-5 1-7 0,-1-2 1 0,-3 3 3 0,-2 2-6 15,-6 3 6-15,-1 2-4 0,-2 6-1 16,-3 4 2-16,-4 5 2 0,0 3 2 16,0 4 2-16,0 3 0 0,0 1-4 0,-2 2-7 15,0 2-8-15,-2 5-1 0,-1 5 3 16,0 6 3-16,0 4 3 0,2 2 2 0,-1 4-5 15,4 1 0-15,0 1 4 0,0 1-4 0,0 1 5 0,2-1 0 16,4 2-2-16,2-1 0 0,-1-2 0 0,3-2-1 16,-1-2-1-16,1-2-5 15,0-3-20-15,3-3-28 0,-1-4-35 0,0-4-60 16,3-4-128-16,-5-4-487 0,-3-1-857 0</inkml:trace>
  <inkml:trace contextRef="#ctx0" brushRef="#br0" timeOffset="75595.7309">4539 4832 1916 0,'0'0'221'0,"0"0"-18"16,0 0-18-16,0 0-24 0,0 0-30 0,0 0-15 16,0 0-17-16,0 0-23 0,0 0-21 15,0 0-20-15,0 0-18 0,0 0-11 0,0 0-6 16,-94-7 3-16,82 27 0 0,-4 2 4 0,2 5-1 15,-3 2-3-15,3 3 1 0,-1 2-1 0,3 4 0 16,2 1 0-16,1 0-6 0,5 4 4 16,2-5-1-16,2-2 0 0,2-5 5 15,8-7-6-15,3-5-1 16,4-5 0-16,5-6 1 0,1-6 4 0,8-2 4 16,3-10-1-16,4-8-3 0,5-4 2 0,0-5-2 0,1-5-2 15,1-3 8-15,1-3-7 0,-3-5-1 0,5-3 0 0,-4-3-4 16,3-4 3-16,-6-3-1 0,0-3 2 0,-6-2 0 15,-4-1-1-15,-6 0 1 0,-7 0 3 16,-6 7 2-16,-7 6 0 0,-5 5 3 16,-2 9 0-16,-4 4 2 0,-5 9 13 0,-2 5 6 0,1 6 4 0,-3 4 2 15,2 4-8-15,2 1-8 0,1 2-5 0,3-1-10 16,0 7-5-16,-1 9-3 16,-1 5 1-16,-1 10 4 0,0 5 2 0,-1 8 2 0,5 2-4 15,0 3 1-15,6 4-3 0,0 4 0 16,0 3 2-16,0 2-1 0,3 2 1 0,3-1-1 15,-2-1 2-15,4-1 1 0,-2-5-2 0,1-3-6 16,1-7-2-16,3-7-9 0,-2-5-11 0,0-5-13 16,2-3-23-16,-5-5-22 0,0-4-27 15,1-4-42-15,-4-6-71 0,1-2-155 0,-1-4-514 16,-3 0-656-16</inkml:trace>
  <inkml:trace contextRef="#ctx0" brushRef="#br0" timeOffset="75855.8474">4904 4811 2229 0,'0'0'99'0,"0"0"-41"15,0 0-18-15,0 0-24 0,0 0 3 16,0 0 14-16,0 0 10 0,127-41-3 0,-91 35 3 16,3 0 2-16,2 1 2 0,2-1 9 0,2 0 2 15,0-1 1-15,0 3-5 0,-1-2-7 0,-3 2-7 0,-6-3-7 16,-3 3 5-1,-5-2 6-15,-5 1 1 0,-4 0-1 0,-6 3-6 0,-4-1 4 16,-6 2 6-16,-1 1 8 0,-1 0 7 16,0 0-14-16,0 0-11 15,0-1-12-15,0 1-14 0,-3-1-7 0,1 0-7 16,-6-1-5-16,6 1-7 0,-1 0-20 0,0 1-57 0,2 0-69 0,0 0-80 0,0 4-280 16,-2-1-755-16</inkml:trace>
  <inkml:trace contextRef="#ctx0" brushRef="#br0" timeOffset="76643.0187">890 6300 0 0,'0'0'0'0,"0"0"160"0,0 0 295 0,0 0 4 0,0 0-49 16,0 0-81-16,0 0-65 0,0 0-56 0,0 0-53 15,0 0-36-15,0 0-29 0,0 0-30 16,0 0-23-16,-60-28-11 0,60 27-16 0,0 1-6 16,4 0 2-16,0 0-6 0,2 0 6 15,-1 0-2-15,4 1 0 0,0 1 0 0,3 2 2 16,1-1 4-16,5 1 5 0,2-1 7 0,3 1-2 16,5-3 1-16,4 2 0 15,6 0-7-15,2-2 6 0,11 2 2 16,17-2 4-16,17-1-1 0,15 2 2 0,6-2 1 0,-5-3 0 0,-1-2 7 15,2-1-1-15,5-1 1 0,6-1 0 16,1-3-7-16,8-1-1 0,7 1-6 0,0-3-4 0,2 0 4 16,-1-2-9-16,2 0-3 0,-2-1-2 0,-6 1-4 15,-2 0 5-15,-1-1 3 0,-9 2 3 0,-6-1 5 16,-6 3-2-16,-7 1 1 0,-4 1 2 16,-3 2 0-16,-7-1-5 0,-3 1-3 15,-7 1-7-15,-4 1-7 0,-8-1 7 0,-6 1 2 0,-6 0 1 16,-10 1 5-16,-6 0-6 0,-7 3 1 15,-7-1 1-15,-4 1 0 0,-8 2 13 0,-3 1 9 16,0-1 5-16,0 1-8 0,-3-2-5 0,-7 0-11 16,1 0-9-16,-2 0 8 0,-3 1-12 0,0 1 1 15,1-2-3-15,2 2-5 0,2 0 6 0,1-1-1 16,4 1-7-16,0 0-16 0,2 0-30 16,1 0-36-16,0 0-44 0,1 4-53 0,0 0-159 15,0 0-696-15,0-2-626 0</inkml:trace>
  <inkml:trace contextRef="#ctx0" brushRef="#br0" timeOffset="78078.012">14568 3772 77 0,'0'0'303'0,"0"0"-76"0,0 0-44 16,0 0 16-16,0 0-14 0,0 0-15 0,0 0-41 15,0 0-28-15,0 0-4 0,0 0 1 0,0 0 2 16,0 0-9-16,-73-6-15 0,73 6-18 0,0 0-23 16,0 0-16-16,0 0-4 0,2 1 10 15,5 4 16-15,0-2 15 0,6 2 0 16,0-1-3-16,7 0-6 0,2 0-4 0,6 0-2 0,4-2-6 16,0 3-4-16,8-3-2 15,0-1-3-15,2 0 3 0,7 2 4 0,2-3 7 0,7 1 2 16,3-2-2-16,3 0-7 0,7-2-11 0,0 1-4 15,8-2 0-15,-3 2-3 0,10-1-1 0,-2 0-1 16,-1 1-5-16,7-1-1 0,0 0-2 0,2-1 0 16,2 1-1-16,7 1 0 0,0 0 4 15,4-3-1-15,3 3 1 0,2 0-3 0,2 0 1 16,2-1-3-16,3 1 3 0,-1 0 0 0,-1 0 1 16,1 1 0-16,-3 1 3 0,-1 0 0 15,1-1 1-15,1 0-3 0,-1 1 4 16,2-2-9-16,-2-1 1 0,0 1 0 0,2-2-2 15,-1 2 3-15,3 0-1 0,-3-1 0 0,0 1-1 16,-1 1-2-16,0-3 1 0,-1 2 0 0,-1 1 0 0,-2-2 1 16,0 2-4-16,-1-1 1 0,-2 0-1 15,2 0 0-15,-3 1 3 0,2-1 0 16,-3-1 0-16,0 1-1 0,-5-1 0 0,-2-2 0 0,2 1 1 16,-1 0 1-16,-1-2-1 0,2 0 1 0,-2 0-1 15,1 2-2-15,1-1-1 16,1 0-1-16,0 1 0 0,1 1 5 0,1-1 2 0,3 1 1 15,-3-3 0-15,1 1-1 0,1 1-1 0,3-1 0 16,-1 0 0-16,2 4 1 0,-3-3-1 16,-1 1 0-16,0-1-1 0,-1-1 1 15,0 1-5-15,-1-1 7 0,2 1-3 0,2 1 0 0,-3-3 5 16,1 4-3-16,-1 1 3 0,4 1 2 0,-3-2-2 16,1 2 0-16,3 0-1 0,-4 0-1 15,3-2 1-15,-2 1 1 0,-1 1-1 0,2 0-3 16,-2 0 5-16,-2-1-3 0,-1 1 2 15,-1-2 2-15,-3 1-4 0,1-2 5 0,-5 1-2 0,4 1 2 16,-3 0 3-16,0-2-2 0,-4 3-3 0,0 1-3 16,-1-1-2-16,-4 2-3 0,-1-2 2 15,-1 1 2-15,-2 0-1 0,0 0 2 16,-4 1-1-16,-5 1-1 0,-2-1-1 0,-4 0-1 16,-2 1 2-16,-4-1 0 0,-3 2-2 15,-4-3 1-15,0 0-3 0,-5 1 2 0,-1-2 2 0,-5 1-1 16,-5 2 1-16,-5-1 0 0,-3-1 3 0,-4 0-1 15,-4-1 5-15,-3 0 4 0,-5 0 1 0,-5 1 5 16,-3-1 3-16,-3 0 1 0,-2 0 5 0,0 0-4 16,0 0-5-16,0 0-4 0,0 0-8 15,0 0-2-15,-1 0-3 0,-2 0-1 16,0-1-4-16,-2-1 3 0,1 1 0 0,-5 0-2 0,4 0 2 16,-1-1-2-16,1 1 2 0,0 1 1 15,2-3-2-15,0 2 2 0,-2-2-3 0,2 1 2 16,0 0 0-16,-2-1-2 0,1 2 2 15,-1-1-3-15,-1-1 2 0,0 1-1 16,-2 0 0-16,2-2-1 0,-1 2-4 0,-2-1-8 0,0 2-25 0,-1 1-37 16,-6 0-61-16,-2 4-111 0,2 1-613 15,5-2-872-15</inkml:trace>
  <inkml:trace contextRef="#ctx0" brushRef="#br0" timeOffset="79309.3617">6020 4793 991 0,'0'0'312'0,"0"0"-134"0,0 0-88 15,0 0-65-15,0 0-14 0,0 0 26 0,0 0 38 16,0 0 32-16,0 0 24 0,0 0-5 16,0 0-28-16,0 0-20 0,-9 54-15 0,8-46-11 15,0 0-8-15,1-3-10 0,0 0-7 0,0-1-8 16,0-3-3-16,0 0 5 0,0-1 11 0,0 0 21 16,0 0 19-16,0 0 19 0,0 0 0 0,0-2-17 15,0-4-22-15,0-1-27 0,0 0-13 16,0-3-2-16,1-2 1 0,0 1 3 0,-1-2 7 15,1 4 11-15,-2-4 10 0,2 3-3 0,-1-1-4 16,0 1-7 0,0 0-11-16,0-1 0 0,-1 4-2 15,-1 1 1-15,-1 0-3 0,1 2 3 16,1 2-6-16,0 1-2 0,1 1-3 0,-1 0-4 16,1 0-2-16,0-1-5 0,0 1-3 0,0 0-6 0,0 0-6 15,0 0-6-15,0 0-4 0,0 0 7 0,0 1 9 0,2 4 9 0,2-1 5 16,0 1-23-16,1 2-42 0,1 0-59 0,3 1-86 15,-4 1-152-15,0-1-496 0,-3-4-684 16</inkml:trace>
  <inkml:trace contextRef="#ctx0" brushRef="#br0" timeOffset="79756.0595">6043 5532 2136 0,'0'0'190'15,"0"0"-12"-15,0 0-35 0,0 0-38 16,0 0-31-16,0 0-23 0,0 0-28 16,0 0-21-16,0 0-1 0,0 0 0 0,0 0 9 0,0 0 9 15,0 0 3-15,0 0-7 0,-12 63-3 16,10-49-5-16,-1 0-7 16,0-2 7-16,2 0-4 0,-2-2 2 0,2-1 6 0,-1-2-7 15,0-2 2-15,2-2 0 0,0-2 2 0,0-1 16 16,0 0 17-16,0 0 11 0,0-2-2 0,0-4-12 15,2-2-14-15,1-2-12 0,-2-1-1 16,1-3-3-16,-2 1 0 0,1-1 3 0,-1-1-9 16,0 1 9-16,0 0-4 15,0 1-3-15,0 1 6 0,-3 2-7 0,-1 2-1 0,1 2 0 16,1 1-5-16,2 2-9 16,-1 2-46-16,1 1-85 0,0 0-158 15,0 0-693-15,0 2-658 0</inkml:trace>
  <inkml:trace contextRef="#ctx0" brushRef="#br0" timeOffset="80614.8345">4452 6010 21 0,'0'0'509'0,"0"0"-195"0,0 0-83 0,0 0-33 0,0 0-13 16,0 0-22-16,0 0-26 0,0 0-14 0,0 0-19 15,0 0-27-15,0 0-27 0,0 0-26 16,0 0-17-16,2-17-4 0,0 17 10 0,0 0 17 16,2 3 26-16,3-2 23 15,1-1 18-15,2 0 11 0,2 0 1 0,3 0-13 0,3-1-12 16,3-4-16-16,5-1-15 0,1 2-9 0,6-4-7 0,1 2-3 15,4-1-4-15,3 0-1 0,6 1-5 16,1 0-2-16,4-1-3 0,0 2 0 16,1 1 1-16,-1 1-2 0,0 2-4 0,1 1 0 15,-3 0-7-15,1 0 3 0,-4 0 3 0,0 1-3 16,-3-1 3-16,-6 0-4 0,-3 0 0 0,-5 1 1 16,-4-1 3-16,-3 0 3 0,-6 0 5 0,-3 0 1 15,-3 0-5-15,-4-1-1 0,-3 1-1 16,-3 0 6-16,0 0 14 0,-1 0 5 0,0 0 6 0,0 0 0 15,0-1-6-15,-3 0-11 0,-4-2-11 16,1 0-9-16,-2-1-9 0,-1 1 2 0,0-2 0 16,0 2-1-16,3-1 3 0,0 1-3 15,4 1-1-15,-1 1 2 16,2 0-9-16,-1-1-15 0,1 2-33 0,1 0-71 0,-1 0-83 0,1 2-307 16,0-1-988-16</inkml:trace>
  <inkml:trace contextRef="#ctx0" brushRef="#br0" timeOffset="139010.5042">8354 5907 2184 0,'0'0'127'0,"0"0"-14"0,0 0 39 0,0 0 10 16,0 0-9-16,0 0-29 0,0 0-32 0,0 0-31 15,0 0-22-15,0 0-10 0,0 0-9 16,0 0-9-16,-14-14-3 0,14 17-6 0,-1 4 2 16,0 1 3-16,1 3 2 0,-2 2 5 0,1 1 4 15,0 0 2-15,-3 4 1 0,8-1 2 0,-8 2-1 16,3 3 0-16,0 2 2 0,0 2-4 15,1 2 1-15,0 0 2 0,1 4-1 0,-1-2 0 16,0 5-4-16,0 1-5 0,1 2-2 0,4 0-2 16,-3 4 0-16,0-2-2 0,0-2 1 0,2-1-2 15,-2-2 2-15,-1-4-1 0,1-1-2 0,-2-3 3 16,0-5-5-16,0-2 1 16,0-3-1-16,0-2-2 0,0-3 1 0,-1-2 0 0,1-2 0 15,-1-2 0-15,0-1 3 0,0-3-2 16,0-1 0-16,-2-1 2 0,3 0-1 0,-1 0 3 15,1 0-1-15,-2-5-6 0,0-3 0 0,-5-3-7 16,3-3-4-16,-3-5 2 0,-1-3-4 0,3-1-2 16,-3-3 2-16,-1-3 2 0,4-1 0 15,-3-2 6-15,-2-2-1 0,1-2 1 0,-1 0 3 16,-2 0 0-16,2-3 2 0,0 0 1 0,-1-1-2 0,2 0 1 16,-1-1 2-16,1-1-4 0,5 1 2 15,-2-2 0-15,6 0-2 0,0 3 2 0,6 1-3 16,1 3-1-16,7 1 0 0,2 4-2 0,2 3-2 15,4 0 2-15,4 2 0 0,-2 0-2 16,8 2 4-16,4 3-1 0,-3 3-1 0,3 3 1 16,-3 5-2-16,-3 3 0 0,-4 3-3 0,2 4 2 15,-1 0 0-15,-4 11 2 0,-3 4 0 0,1 4 4 16,-5 5-3-16,-3 4 5 0,-3 5 1 16,-7 2 0-16,-3 4 1 0,0 1-2 0,-9 2-1 15,-4-1 0-15,-4 0 1 0,1-5 0 0,-2 0 2 16,-2-5-2-16,-1-2 1 0,0-4 1 15,-2-2 0-15,-3-1 0 0,2-4 0 0,-2-3 2 16,4-3-3-16,0-1 1 0,2-5 3 0,3 0-2 16,5-2 1-16,1-2 2 0,3-2-1 0,6 0 1 15,0-4 0-15,2-3-3 0,0-4-3 16,4-3-1-16,5-3-2 0,7-3 1 0,-1-2-2 0,7-1 2 16,4 1-1-16,-2 1 0 0,5-1-2 15,1 1 0-15,1 3 1 0,-1 3-1 0,1 2 3 16,0 4 0-16,-1 3 1 0,0 1-1 15,0 4 1-15,-2 1-1 0,-2 0 1 0,1 3 0 0,-1 6-2 16,1 1 2-16,-2 2 0 0,-1 3-1 16,-1 1 2-16,-2 3 0 0,-3 4-1 0,0-4 1 15,-6-1-1-15,-3 2 0 0,-1-2 0 16,-7 2 0-16,-1-1 3 0,0-1-2 0,-6 1 1 0,0-2 0 16,-3-3-2-16,-1-1 3 0,-2-3 2 15,-1-1-1-15,1-2 0 0,-1-2 1 0,1-3-1 16,-4 1-2-16,6-3 1 0,-1 0 0 0,-1-1-2 15,4-3 2-15,-1-1-3 0,4 0 0 16,-1-1-3-16,4-2-5 0,1 0-1 0,1-3-6 16,0 1-3-16,3-4-2 0,7 0 1 0,1-1 0 15,6-1 2-15,4 0 3 0,1 1 0 16,7 1 5-16,0 0 1 0,-1-1 0 0,2 2 5 16,-2 0-3-16,1 2 3 0,-1-1 1 0,-4 4-2 0,-1 1 2 15,-6 1 0-15,0 4-1 0,-7 0-2 16,-1 2 2-16,-5 0-3 0,-2 0-5 0,2 1 2 15,-3 5-1-15,-1 2 5 0,0 1 9 0,-1 3-2 16,-5-2 3-16,2 1-1 0,-3 1-2 16,3-2 3-16,-1 0-3 0,4-1-2 0,0 0 2 15,1 0-3-15,1-1 0 0,5-1 2 0,-1-1 0 16,6-1 0-16,0-1 2 0,4-3 2 0,-2 0 1 16,2-1 8-16,1-6-3 0,3 0 2 15,-1-4 0-15,2-1-5 0,2-2 1 0,-1-2 0 16,1-3-4-16,-2-1 2 0,-1-1-2 0,-1-3-1 15,-4 0 3-15,0-1 3 0,-1 0-4 16,-2 2 1-16,-6-1 3 0,2 3-6 0,-6 2 10 16,0 1 0-16,-1 2-2 0,0 3 5 0,-1 3-6 15,-1 0-1-15,-2 3 2 0,0 2 1 0,2 2 3 16,0 2 3-16,-4-1-3 0,5 1-8 0,1 0-10 16,-1 3-4-16,0 5-2 0,0 4 9 15,-2 6 0-15,0 4 2 0,1 5 1 0,-1 6-7 0,-1 6 7 16,3 3-1-16,2 5 0 0,-1 3 5 15,0 6-1-15,4 5-2 0,-2 2 1 0,1 4 0 16,-3 4 0-16,5 3 2 0,-3-3 1 16,0-1-1-16,0-2 0 0,5-6 0 0,-5-6-4 15,0-6 2-15,2-7-3 0,-3-9 0 0,1-6 0 16,0-6-8-16,1-6-9 0,1-5-18 16,-2-6-19-16,-1-3-17 0,2-2-13 0,2-4-40 15,0-5-82-15,2-8-133 0,-1 2-448 0,-3 4-772 16</inkml:trace>
  <inkml:trace contextRef="#ctx0" brushRef="#br0" timeOffset="139722.7884">9752 6163 1256 0,'0'0'85'0,"0"0"-26"0,0 0 33 0,0 0 32 16,0 0 15-16,124-38 5 0,-97 31-30 15,1 1-17-15,2-2-8 0,0-1-17 0,1 2-5 16,0-3-22-16,-1 3-17 0,-1 1-2 16,-2-1-6-16,-3 1 6 0,-3 1 4 0,-5 0 4 0,-4 1 5 15,-3 0 5-15,-4 3 16 0,-3-1 23 16,-2 2 16-16,0 0-4 0,-1 0-17 16,-8 4-30-16,-3 3-31 0,-7 3-8 0,-7 4-4 15,-3 4 2-15,-4 2 11 0,-1 0 2 0,5 2 3 16,6-1 1-16,2-2-10 0,3 2-3 15,8-2-5-15,2 0-5 0,5 0 0 16,4-2-1-16,-1 1 0 0,8 0 0 0,4-3 5 16,4 0-3-16,2-3 2 0,5-1 2 0,2-3-4 15,2-5 6-15,3 0 1 0,-1-3 0 0,1-3 5 0,-1-5-5 16,-2-1-1-16,3-5-1 0,-2 2-1 0,-1-5-1 16,0-2-2-16,2 0 1 0,-5-3-3 15,0 2 3-15,-3 0-1 0,-4 2 0 16,-2 3 6-16,-4 2 2 0,-3 4 5 0,-5 3 7 15,-3 3-1-15,0 1 4 0,0 1-3 0,0 1-8 0,0 0-9 16,0 0-11-16,0 0-10 0,-1 0-12 16,-1 5-6-16,-2 2 5 0,1 2 7 0,0 4 11 15,2 1 8-15,1 0 2 16,1-1-2-16,9-1-1 0,2-3 0 0,7-3-2 0,2-3 2 16,3-2-1-16,4-1-5 0,3-2-4 0,2-6-9 15,1-1-6-15,0-4-1 0,1-3-1 0,0-3 7 16,-3-1 6-16,1-3 12 0,-2-4 3 15,-3-5 4-15,-2-2 2 0,-4-6-3 0,-2-2 5 16,-4-2 0-16,-2-2 1 0,-5 1 6 16,-6 2 4-16,-3 3 7 0,0 5 7 0,-7 5 7 15,-3 4 2-15,-4 7 1 0,0 3 0 0,-3 5-8 16,2 4-2-16,0 4-3 0,0 3-7 0,1 0 1 0,2 6-10 16,1 6-7-16,3 6-1 0,-1 3-1 0,5 6-1 15,0 4 4-15,2 4-3 0,2 5-2 16,0 2 2-16,3 4-1 0,4 2-2 15,3-1 1-15,4 0-1 0,1-2 1 0,0-2 0 0,1-1-2 16,1-5-1-16,-3-3-9 0,3-5-19 16,-3-1-24-16,2-7-38 0,-5-3-49 0,0-4-71 15,0-5-92-15,-1-2-199 16,-4-5-458-16,-1-1-351 0</inkml:trace>
  <inkml:trace contextRef="#ctx0" brushRef="#br0" timeOffset="140018.4327">10936 5957 1923 0,'0'0'260'0,"0"0"-70"0,0 0-100 15,0 0-52-15,0 0-9 0,0 0 8 0,0 0 7 16,0 0 5-16,129-44-2 0,-96 39-3 0,3-1-2 16,1 3-4-16,1-2-1 0,-4 3-4 15,0-1-1-15,-1 0 0 0,-5-1 1 0,1 1-1 16,-4 0 3-16,-3-1 5 0,-6 2 1 0,-2 0 1 15,-4 1-1-15,-6 0 5 0,-2 1 12 0,-2 0 5 16,0 0 2-16,0 0-9 0,-1 0-18 16,-2 0-11-16,-2-1-13 0,0-1-8 0,-3 1-4 15,4 0-2-15,-1 1 0 0,2 0 0 0,1 0-1 16,2 0-2-16,-1 0-3 0,1 0-12 16,0 0-34-16,0 0-70 0,0 4-183 0,0-1-734 15,0 0-675-15</inkml:trace>
  <inkml:trace contextRef="#ctx0" brushRef="#br0" timeOffset="140821.3499">11827 5631 1511 0,'0'0'466'0,"0"0"-146"15,0 0-60-15,0 0-58 0,0 0-22 0,0 0-21 16,0 0-21-16,0 0-24 16,0 0-28-16,0 0-30 0,0 0-22 0,0 0-14 15,0-73-11-15,0 76-2 0,0 4 1 0,2 6 3 16,0 4 4-16,2 3 0 0,1 4 1 0,0 1-4 16,1 5-2-16,2-2-2 0,-2 3 1 0,-2 2-1 15,3 2-2-15,-2 2 1 0,-1 1-2 16,1-1-1-16,-2-1 1 0,-1 1-6 15,1-2 3-15,-1-1-6 0,-1-2-14 16,0-4-15-16,3-3-29 0,-4-5-29 16,0-3-29-16,0-1-57 0,0-6-87 0,-5-2-148 0,1-4-525 0,2 0-638 0</inkml:trace>
  <inkml:trace contextRef="#ctx0" brushRef="#br0" timeOffset="141177.944">11720 6007 1831 0,'0'0'259'0,"0"0"-50"0,0 0-109 16,0 0-45-16,0 0-11 0,0 0 4 0,0 0-5 16,0 0 2-16,119-44-10 0,-81 40-8 15,1-2-4-15,1-1-8 0,1 0-3 16,0-1 2-16,-1-1-1 0,-3-2 0 0,0 0 4 16,-2-3 0-16,-4 1-2 0,-1-1 2 0,-6-3-1 15,0 2 1-15,-5-1 4 0,-2 2 14 0,-4 3 28 16,-4 1 24-16,-1 1 11 0,-2 1-5 0,-2-1-18 15,-3 2-16-15,1 2-9 0,-2-1-3 0,0 2-2 16,0 2-4-16,0-1 1 0,0 3-14 0,0 0-10 16,0 0-6-16,0 0-15 0,0 2 1 0,0 2-3 15,0 3 1-15,0 4 2 16,0 4 4-16,3 2-2 0,-2 4 0 0,3 2 2 0,-3 1-2 16,1-1 1-16,4 0 0 0,-5 0 1 0,1-1-1 15,2-3 0-15,-2-1-2 16,0-1 2-16,-1-2-2 0,0-1-8 0,-1-2-13 0,0-2-25 15,0-1-30-15,-1-4-32 0,-2-3-54 16,-3-2-87-16,1 0-204 0,0-4-561 0,3 1-531 0</inkml:trace>
  <inkml:trace contextRef="#ctx0" brushRef="#br0" timeOffset="141346.9689">12301 5447 1524 0,'0'0'296'16,"0"0"63"-16,0 0-94 0,0 0-75 0,0 0-34 15,0 0-56-15,0 0-49 0,0 0-18 0,0 0-18 16,0 0-16-16,0 0-7 0,0 0-10 16,0 0 0-16,0 0 5 0,-10-80-5 0,19 95-66 15,0 5-135-15,1 1-262 0,-4-5-500 0,0-5-167 0</inkml:trace>
  <inkml:trace contextRef="#ctx0" brushRef="#br0" timeOffset="142220.9156">12718 5788 2381 0,'0'0'43'0,"0"0"2"0,0 0 14 0,0 0 25 0,0 0 27 16,0 0 1-16,0 0-31 0,0 0-19 0,0 0-16 15,0 0-10-15,0 0-5 0,0 0-7 16,0 0-3-16,119 114-3 0,-110-99-4 0,-2-1-4 15,2 0-1-15,-2-2-3 16,-3-1 3-16,0-2-1 0,0-1 1 0,-3-1 0 0,2 0-3 0,-2-3 2 16,0-1 1-16,2 0 2 0,-3-2 0 0,0 0 2 15,0 1 5-15,0-2 8 0,0 0 4 16,0-4-2-16,0-2-8 0,0-5-10 16,0-3-8-16,0-1-2 0,0-2 0 0,2-1-2 0,-1-2 2 15,2 1 0-15,2 0 0 16,-2-2 1-16,3 4-1 0,-2 1 1 15,4 2 0-15,-3 1-1 0,0 4-1 0,3 1-4 0,-1 3 0 16,1 0-4-16,1 2 0 0,-1 0-2 0,3 2-1 0,-2 1 1 16,0 0 5-16,1 1 3 0,2 5-1 0,-1 2 1 15,2 2 1-15,3 3 2 0,-4 1 2 16,-1 1 0-16,0 1-2 0,2 0-1 0,-4 1 0 16,-3 2 1-16,2-1 0 0,-3 1-2 15,1-1-23-15,-4-3-45 0,0-3-6 0,3-3-10 0,-3-5 3 16,-1-1 38-16,3-3 1 0,0 0 6 15,-1-4 7-15,4-4-4 0,0-1-8 0,0-3 1 16,1 0 8-16,2-3 10 0,-2 1 11 0,-1-1 4 16,2-2 2-16,0 0 1 15,1-1-2-15,1 1 1 0,1 1-3 0,-1 2-4 0,3 0 6 16,-3 4 3-16,0 1 3 0,1 2 10 0,0 2 2 16,3 2 3-16,-4 3-2 0,-1 0-1 0,3 0-5 15,-1 2 0-15,2 4 0 0,-1 1-3 16,2-1 3-16,-1 2 0 0,3 0 0 0,-2 0 6 15,4-2-5-15,0 1 1 0,1 1 3 0,2-3-3 16,0-1 9-16,4-3 3 0,-1-1 0 16,4 0 1-16,0-5-3 0,-2-3-1 0,0-2-1 0,2-2 2 15,-5-1-1-15,2 0-1 0,-3-2-1 16,2-2 2-16,-5-1 9 0,-2 0 3 0,-1-3-1 16,-3 2-3-16,-2-1-6 0,-4 1 1 0,-2 3 6 15,-6 3 11-15,0 0 6 0,0 3 2 0,-3 2 0 16,-5 2-10-16,-4 2-9 15,-3 2-7-15,1 2-4 0,-5 0 3 16,-2 6-1-16,-1 5-1 0,-2 3-2 0,1 4-2 0,1 2-3 0,2 4 1 16,4 2-3-16,1 4-2 0,7 0 1 0,5 3-3 15,3 0-1-15,1-1 2 0,10-1-2 16,7-1 1-16,5-1 3 0,6-3-2 16,4-4 3-16,5-3 4 0,2-2 1 0,1-5 5 0,-2-2-7 0,-2-3 0 15,-1-1-4-15,-3-5-3 16,0-1 6-16,0-1 1 0,-6-4 1 0,-2-1 0 15,-4 0-2-15,-6-1 5 0,-1-1 0 0,-7-2 8 0,-2 0-2 16,-2-2-1-16,-1-1-3 0,-2 1-12 16,0-2 1-16,-3 0-4 0,0 2-17 15,-5 2-24-15,-1 3-77 0,-2 1-154 0,2 2-599 16,5 2-869-16</inkml:trace>
  <inkml:trace contextRef="#ctx0" brushRef="#br0" timeOffset="144984.6693">14802 5732 1823 0,'0'0'278'0,"0"0"-21"0,0 0-103 15,0 0-32-15,0 0-33 16,0 0-13-16,0 0-10 0,0 0-10 0,0 0-7 0,0 0-6 16,0 0-4-16,0 0-3 0,114-10-2 15,-90 22-6-15,-3 1-1 0,-2 3-7 0,1 0-6 16,-5 2-4-16,-4 1-1 0,-2 0-1 0,2 2 2 0,-5-1 0 16,-4 0 0-16,-1-1 0 0,-1-2 1 15,1-2 1-15,-1-3 0 16,-2-3 2-16,-2-2 1 0,0-1 1 0,0-3 1 0,-1-1 2 15,3 0 1-15,0-2 2 0,-3 0 3 0,2 0-3 16,-4-6-7-16,4-3-3 0,-5-1-7 0,4-3 0 16,-3-1-1-16,4-2-4 0,-3-4 2 0,4 2-3 15,2-1 0-15,0-3-1 0,1 1 1 0,6-2-1 16,-3 1 1-16,5 1-1 16,3 2-1-16,1 1 0 15,1 1-3-15,3 3 0 0,4 0 0 0,1 3-3 0,5 0 2 0,-2 6 1 0,-2-1-3 16,3 2 3-16,-4 4 0 0,-1 0 1 15,0 5-1-15,-2 4 3 0,0 4-1 0,0 3 2 16,-5 0 4-16,3 4-4 0,-5-2 2 0,-2 4 0 16,1 1-2-16,-5 0 4 0,-2 1-2 0,-3 1 0 15,-1-1 0-15,0-1-4 0,-3-3-13 16,-3-4-19-16,4-5-7 0,0-4 1 0,0-3 11 16,-1-2 14-16,3-2 9 0,0 0-4 0,0 0-6 15,0-6-20-15,3-3-16 0,2-3 0 0,5-6 5 16,1 0 21-16,5-2 12 0,-2-1 6 15,5-2 4-15,1 1 2 0,0-1 2 0,2 2-2 16,4 1-1-16,-2 0 1 0,-2 4 2 16,5 2 3-16,-3 2 4 0,4 3 6 0,-5 2 2 0,3 4 0 15,-6 3-1-15,-1 0-3 0,-4 4-7 0,4 5 1 16,-3 5-1-16,-1 0 2 0,5 3 0 16,-1-1 0-16,2 3-2 0,0-1-2 0,1 1 3 15,4-2-3-15,0-1 4 0,2-2 3 16,2-3 1-16,3-2 5 0,3-5-7 0,-1-1-2 15,3-3-3-15,-1-3-8 0,-5-5 6 0,-1-4-1 16,-3-1 2-16,-4-3 2 0,-2-1 2 0,-2-3 2 16,-3-2 0-16,-4-1 4 0,-3 0 0 0,-1 0 3 15,-6 1 1-15,-3 3 1 0,-1 1 2 16,-2 3-3-16,-7 3 4 0,-2 1 1 0,-6 4-1 16,-4 3 0-16,-4 1-5 0,2 3 0 0,-5 0 0 15,-2 4-1-15,-5 6 0 0,2 4-2 0,1 3-3 16,1-2-2-16,4 6-3 0,5 1-1 0,4 0 0 15,4 5-2-15,8 0 0 0,3 0-2 0,4 0 1 16,10-3 0-16,5-2 0 0,8-4 0 16,1-2 1-16,6-7-1 0,1-2-1 0,0-4-4 15,-3-2-2-15,0-1 0 0,-4-5 3 16,2-4 1-16,-2-1 7 0,-3-4-1 0,2-1 0 16,-1 1 8-16,-6-3-6 0,2 1 0 0,-5-3 2 15,2 2-2-15,-4-1 3 0,-1-1 2 0,-6 2-3 16,2 2 5-16,-4 0 7 0,-2 1-3 0,0 1-1 15,-3 0-2-15,-3 3-9 0,-3 0 7 16,0 2 4-16,3 3 1 0,-2 0 1 0,-1 1-3 16,3 3-4-16,0 1-2 0,-1 0-2 15,3 0-2-15,-4 4-1 0,5 3-1 0,-3 2-1 16,3 2-1-16,-2 5-1 0,3-1-1 0,-1 6 3 16,2-1 2-16,-4 1 0 0,3 3 3 0,2 0-5 15,0-1 0-15,1 2 0 0,0-2-4 0,7-1 4 16,1-2 0-16,2-5 1 0,0 1 5 15,1-3-3-15,5-3-1 0,-4-4 1 0,6 0-2 16,-3-2-1-16,-2-4-1 0,-3 0-2 0,-1 0-3 16,1-6 6-16,-2-1 5 15,1-2 4-15,1 0 7 0,-1-4-9 0,0-3-3 0,1-2-1 0,-1 1-6 16,-1-2 7-16,1 2 0 0,-3-3 1 16,-2 2-2-16,4-1-1 0,1 1-1 0,-1 2 2 15,1 0-1-15,0 4-1 0,-2 1 0 0,1 1-3 16,-4 2 2-16,5 2-1 0,-3 3 0 15,-2-1-1-15,2 3-2 0,1 1-4 0,-3 0-3 0,2 4 0 16,0 2 5-16,-2 3 1 0,5 2 4 16,-2 1 0-16,-1 1-2 0,-2 3 1 0,4-1 2 15,-1 0-1-15,-4 1 0 0,4-1-30 0,-3 0-34 16,2-2-56-16,-1-2-49 0,3-2 11 16,-3-2 25-16,5-4 49 0,3-3 42 0,-1 0 7 15,-1-2 3-15,4-6 6 0,-1 0 6 0,2-2 11 16,-1-2 5-16,1 0 3 0,0 0-3 0,1-3 8 15,1-1 0-15,2-1 3 0,0-1 6 0,0 0-6 16,1 1 2-16,0-1-2 16,-2 4 1-16,1 1 11 0,-1 1 4 0,-3 3 8 0,-2 1 11 0,-2 5-4 15,1-2-3-15,-3 4-3 0,-1 1-12 16,2 0-10-16,-1 0-6 0,3 6-2 16,1 2-4-16,-2 0 5 0,6 2 2 0,1 2-1 0,-2 0 4 15,2 1-2-15,0 1 1 0,1-2 2 16,1 0-1-16,1-3 5 0,4-2 7 0,2-1 1 15,1-4-2-15,0-1 0 0,-3-1-5 16,1 0-2-16,-1-6 5 0,-2-1-4 0,0-1 2 0,-3-1 1 16,-2-2-3-16,-1-1 5 0,-4-3 3 15,1 2 2 1,-4-1 4-16,-4-1 1 0,-3 1 1 0,0 1 3 16,-4 4 0-16,-1 0-2 0,-3 1 3 0,-2 2 5 0,-4 1 0 15,-1 2 3-15,0 0-10 0,-2 3-9 0,-4 0 2 0,1 2-12 16,0 3-1-16,0 2 0 0,2 4-9 0,-1 1 1 15,3 1-1-15,1 1-3 0,6 3 1 16,-4 2 3-16,4 0-2 0,-1 1 4 0,4 0 1 16,1 0-3-16,1-3-1 0,-1 1-2 0,7-5-2 15,1-1 2-15,3-2 1 0,0-2-2 0,3-3 1 16,3-3-3-16,-1 0-1 0,0-2-1 16,3 0-1-16,-3 0 1 0,1-6 0 0,2 0-1 15,-4-1-3-15,1-2 4 0,-2-2-2 0,2 0 2 16,-4-1 8-16,0-3-3 0,-1-1 2 15,-4-1-1-15,1-1-5 0,-4-1 6 0,-1 1 0 0,-2-1 0 16,-1 3 2-16,0 2 0 0,-3 3-1 0,0 1-1 16,-3 2 2-16,1 2-2 0,-4 1 2 15,5 0 4-15,-2 3-1 0,4 1 7 0,1 1-3 16,1 0-6-16,0 0-8 0,0 0-10 0,0 0 0 16,1 2 2-16,3 3 7 0,3 0 7 15,3 0 1-15,1 1 1 0,5-2 0 0,-1-1 2 16,7 0 0-16,0-2 1 0,0-1 5 0,2 0-6 15,-2-2 1-15,-3-4-1 0,2-1-3 0,-4 0 7 16,-4-2 4-16,1-1 1 0,-2-1 2 16,-4-1-4-16,-1 0-5 0,1-1 0 0,-4 0 2 15,-3 2 3-15,-1 0 0 0,0 1 2 16,-1-1 1-16,-4 4 3 0,-2-2 3 0,3 3-2 0,-2 2-1 16,2 2-6-16,-2 0-2 15,2 2-4-15,0 0-8 0,-2 4-3 0,-2 4-1 0,0 5 0 0,-3 3 5 16,1 4 0-16,2 1-1 15,2 5 1-15,2 2 2 0,5 5-2 0,-1 5 0 16,10 2 0-16,2 5-5 0,2 1 4 0,-1 1 1 16,2 3-1-16,-5-1 2 0,1 0-1 15,-1-1 1-15,0-1 1 0,-3-3-1 0,-1-4-1 16,1-5 1-16,-4-7 0 0,-3-5 1 0,-2-4 0 16,-6-4 0-16,-2-5-1 0,2-2 0 0,-5-3 0 0,4-3 0 15,-1-3 2-15,3 1 0 0,0-7 0 0,2-2 0 16,2-5-3-16,1-2-2 0,2-2 1 15,3-6-1-15,7-2 0 0,6-4 0 0,3-3-1 16,7-4 1-16,5-2 2 0,7-4-1 0,2-3 2 16,2 0 0-16,1-4 1 0,3 3 3 15,-3-1-4-15,-3 3 2 16,-3 3-1-16,-2 2-1 16,-6 6-3-16,-4 1 1 0,-8 7 2 0,-5 3-1 0,-3 5 8 0,-6 3 7 0,-2 4 5 0,-1 4 7 15,0 2 0-15,-5 0-2 0,-1 0-5 16,-4 5-8-16,-1 0 0 0,-3 4-4 0,-3 4-2 15,-4 6 1-15,2 2-5 0,-3 4-2 0,5 3 1 16,1 2-2-16,4 2 2 0,3 1 0 0,5 1-1 16,4 0 2-16,6-1-1 0,7 0 1 0,5-3 1 15,3-1 1-15,5-6-2 16,-1-3-1-16,3-4-2 16,-2-3-1-16,3-4 3 0,-2-3 1 0,-3 0 4 0,1-4-1 15,-3-4 4-15,-1-2-1 0,-2 1 2 0,-2-4 1 0,-3-1-3 0,0 2 1 16,-6-2 1-16,-1 1-2 15,-2 2 3-15,-4 2 1 0,-1 1-1 0,0 1 3 0,0 1-1 16,0 2-3-16,-1-1-2 0,-3 0-4 0,0 1-5 16,2 1 0-16,-2-1-5 0,2 2-12 0,-2 1-26 15,-1 0-49-15,0 0-100 0,-1 5-272 16,1-2-787-16,1-2-493 0</inkml:trace>
  <inkml:trace contextRef="#ctx0" brushRef="#br0" timeOffset="146620.3959">19147 5616 890 0,'0'0'582'0,"0"0"-137"0,0 0-168 0,0 0-72 0,0 0-59 16,0 0-30-16,0 0-12 0,0 0-16 15,0 0-11-15,0 0-11 0,0 0-16 0,78-120-8 16,-55 110-9-16,3 2-9 0,-1 0-2 0,0 3-7 15,1 3-6-15,-3 2-3 0,0 0-2 16,-4 7-4-16,1 2 1 0,-4 3 1 0,0 2-4 16,-6 5 4-16,1 0 2 0,-2 3-2 0,-3 1 8 15,-2 0-5-15,-4 1 0 0,0-2 1 16,0-2-6-16,-3-3 7 0,-2-3-2 16,0-4 1-16,0-1 2 0,0-1-1 15,-1-3 3-15,2 0 1 0,-1-3 3 0,2-1 1 0,-4-1 2 0,2 0 1 16,-3-2-8-16,3-3 5 0,0-2-6 15,1-1 0-15,0-2 2 0,2-2-10 0,0 0 0 16,2-1-4-16,0-2-3 0,4 0 2 16,4 0 0-16,-1-1 1 0,4 1-3 0,-2 0 3 0,4 1-1 15,0 1 2-15,4 0 4 0,1-1-8 0,2 3 2 16,1-1-2-16,3 3-2 0,1 2 4 0,0 1 0 16,-3 1 0-16,2 2 1 0,-1 1-1 0,-1 2 0 15,-1 1-1-15,-2 0 0 16,-3 6-1-16,1-2 0 0,-1 4 1 0,-3 1-7 0,-3 2 7 15,1 2-1-15,-4 0 3 0,-2 4 6 0,-1 0-5 16,-3-1 0-16,1 1-7 0,-2-1-15 16,0-3-6-16,-4-2-8 0,0-3-7 0,3-2 6 15,-2-1-3-15,2-5 3 0,1 1 5 16,0-2 6-16,1 0-11 0,4-7-6 0,4-2 3 0,5-2-3 16,1-3 19-16,6-1 8 0,2 0 5 15,4-3 7-15,-2 2-1 0,3-2 4 0,1 0 0 16,0 0-1-16,1 2 2 0,-2-3 3 0,-2 1 1 15,-1 0-1-15,-5 4 4 0,-1-1 5 16,-5 3 13-16,-5 3 22 0,-3 2 15 0,-2 2 14 0,-4 3 5 16,0 1-15-16,-2 1-17 0,-4 0-22 15,-5 1-18-15,-5 5-6 0,-2 3 4 16,-1 3 0-16,-3-1 1 0,2 3-1 16,2-2-6-16,2 0-2 0,6 1-3 0,4-3-2 15,3 1 2-15,3-1-1 0,3-1 2 0,8-3 5 0,5 1 0 16,3-3 2-16,7 0 3 0,4-3-5 0,4 0 1 15,0 0-1-15,4-1-2 0,2 0 2 16,-6 0 0-16,3 0 2 0,-5 3-2 0,-1-2 1 16,-1 2 0-16,-1-1-1 0,-3 2 0 15,-1-1-2-15,-6 2 0 0,-1 1 0 0,-4-2 1 0,-1 3 2 16,-3-2-1-16,-1 1 0 0,0-1 0 16,-6 0 0-16,2-1 0 0,-3 0 1 0,0-1 0 15,0-3-1-15,-1 0 4 0,-1 0 8 0,1 0 13 16,1 0 7-16,0-3-6 15,4-3-10-15,0-2-12 0,3-1-10 0,3-1 4 0,4-2 1 0,-2 0 0 16,5-1 2-16,0 0-1 0,-2-1 0 16,2 1 1-16,-2 1-1 0,2 1 1 15,0 0-1-15,-6 2-2 0,0 3 0 0,-2 1 0 16,-4 2-2-16,-1 3 2 0,-3 0 0 0,4 0 0 16,-3 2 1-16,3 3-1 0,-1 2 2 0,2 1-2 15,2 0 1-15,0 0 0 0,3 1 0 0,3 0 2 16,3 2 1-16,2-4 0 0,4-2 4 0,1 0-3 15,3-4 0-15,0-1 0 0,-3 0-2 16,1-4 2-16,2-4 1 0,-4-3 0 0,2-2 0 16,-3 2 2-16,2-5-2 0,-5-2-1 15,-1-1 2-15,-1-1 2 0,-4-2 1 0,2-1 5 0,-6-3 3 16,-1 2 4-16,0-4 8 0,-7 2 7 0,0 1 6 16,-3-1 2-16,0 4-2 0,-1 4-1 15,-4 4-1-15,-3 2-1 0,5 6 0 16,-1 1-4-16,1 3-10 15,1 2-9-15,2 0-11 0,0 1-13 0,0 7 2 0,-1 4-3 0,0 7 6 0,1 4 6 16,0 2-4-16,1 5 2 0,-1 0 0 0,1 6 0 16,6-1 2-16,-4 3-1 0,6 3 0 15,-3-2-1-15,1-2-3 0,1-1-14 0,2-3-24 16,0-3-58-16,0-3-40 0,1-3-66 0,0-6-115 16,-3-5-329-16,-4-7-907 0</inkml:trace>
  <inkml:trace contextRef="#ctx0" brushRef="#br0" timeOffset="146806.7367">21458 5416 2229 0,'0'0'242'0,"0"0"-61"16,0 0-88-16,0 0-40 0,0 0-23 16,0 0-4-16,0 0-4 0,0 0-1 15,0 0-2-15,142-51-7 0,-99 51-3 0,6 0-4 0,6 1-5 16,8-1 1-16,3 1-13 0,7 0-31 0,6 2-72 15,6-1-221 1,-21-1-618-16,-20 0-529 0</inkml:trace>
  <inkml:trace contextRef="#ctx0" brushRef="#br0" timeOffset="148392.6802">22971 5242 2040 0,'0'0'362'0,"0"0"-102"0,0 0-50 0,0 0-34 16,0 0-31-16,0 0-33 0,0 0-29 0,0 0-32 15,-119-18-24-15,115 28-12 0,-1 3-5 16,2 3-2-16,0 3 0 0,-2 4-1 0,5 3-3 16,-2 4 5-16,2 2-1 0,-1 6-1 15,-3-1 3-15,0 4-5 0,1-1 1 0,0 2 3 16,-1-1-2-16,4 1 1 0,0-3-2 0,1-3-5 16,7-3 3-16,0-4-2 0,1-5-2 15,-4-5 3-15,2-5 1 0,-5-4-2 16,3-3 1-16,-4-4 5 0,0-3 5 0,-1-2 13 0,1-6-1 15,0-5-6-15,-1-4-3 0,0-3-13 0,0-6 0 16,0-3-1-16,-3-3-3 0,-3-5-1 16,1-4-1-16,-1-2-5 0,-2-6-1 0,6-1 0 15,-2-5-2-15,-1-1 3 0,4 1 4 16,1 3 1-16,0 2 2 0,0 5 2 0,8 3-5 16,2 3 1-16,2 4 0 0,4 7-4 0,0 4 1 15,4 4 0-15,1 2-3 0,5 7 2 0,-3 0-2 0,6 6 0 16,0 3 3-16,1 3 0 15,0 5 1-15,-3 6 1 0,-2 4-3 0,-3 6-3 0,-4 3 0 16,-4 6-2-16,-2 4 4 0,-3 3 3 16,-4 3 1-16,-4 3 3 0,-5 1-1 0,-3-2-9 0,-8 0-17 15,3-2-21-15,-3-8-22 0,-1-4 3 16,2-8 16-16,-2-4 20 0,-2-6 21 0,3-2 7 16,-3-2-1-16,1-3 2 0,4-3-5 15,1-1-7-15,1 0-5 0,3-1-4 0,1-3 3 0,5 0 6 16,1-1 2-16,1 2-3 15,2-2-6-15,8-1-9 0,7 2 1 0,2-2 5 0,6-1 9 0,5 0 7 16,7-1 7-16,2-3 2 0,3-3-2 16,1 0 4-16,4-3-1 0,-2-2 2 15,2-2 3-15,-4 0 5 0,0-2 3 0,-1-4 3 16,-4-1 1-16,1-4 1 0,-7-2-1 0,-5-4 2 16,-5-1 1-16,-3-1 16 0,-6 0-4 0,-3 1-3 15,-2-3-4-15,-6 2-19 0,-1 4 4 0,-2 2 2 16,-1 4 6-16,-4 5 9 0,-4 3 6 0,4 5 6 15,-1 3 3-15,-1 3-6 0,5 4 0 16,-4 4-5-16,5 2-10 0,0 1-11 0,-2 4-7 16,2 7-6-16,-2 6 0 0,-3 5 4 15,3 7-3-15,-4 3 3 0,2 7-1 0,2 5 0 16,1 3 1-16,-1 5-2 0,3 1-1 0,2 1 1 0,-1 1 0 16,1 0 0-16,6 2 0 0,0-5 0 15,3-3-3-15,0-6 2 0,2-4-6 16,1-8-11-16,2-7-5 0,-1-8-13 0,0-4-1 15,3-7 7-15,-1-4-3 0,0-1 9 16,2-4 1-16,2-6 3 0,1-4 7 0,-2-2 4 0,2-3 5 0,-1 0 2 16,0-5 4-16,0-4-2 15,2-1-1-15,-2-1 0 0,-1 2-2 0,-4-1 6 0,2 5-1 16,-6 1 0-16,0 4 7 0,-3 3-5 16,-5 5 2-16,1 1 7 0,-7 3 5 0,3 4 6 15,0 1 1-15,-4 0-8 0,-4 2-9 0,-3 6-8 16,-2 6-3-16,-5 4-1 0,-2 3 9 0,-2 5-6 15,3 3 1-15,0 3 0 0,5 1-12 16,4 0 11-16,2 0-1 0,1-2-1 16,5-4 8-16,2-4-7 0,1-2 2 0,9-5-1 15,1-2-4-15,7-4 3 0,1-2-2 0,3-4-1 16,4-2-1-16,0 0-1 0,1-6 0 0,-2-3-1 16,2-3 8-16,-4 0-2 0,2-5 2 0,-5-2 2 0,1-2-4 15,-5-4 3-15,2-3 0 0,-1 0 1 0,-6 1 3 16,-2 1-2-16,-5 2 0 15,-2 3 1-15,-2 3-2 0,0 1 1 16,-4 5 3-16,-4 0 2 0,1 3 1 0,-1 1 7 0,-1 2-1 16,2 3-2-16,1 0 2 0,1 2-10 0,0 1-7 15,2 0-2-15,-2 5-8 0,0 3 4 16,3 3 3-16,-1 1 2 0,-3 4 1 0,4 1 3 16,-1 5-2-16,-1-3-1 0,3 4 4 0,-2 1-2 15,3 1 2-15,0 1-1 0,0-3-2 0,0 0 1 16,3-4 0-16,2 0-2 0,-1-4 6 15,3-1-3-15,0-2 0 0,2-3 1 16,6-1-3-16,-2-3 1 0,4-2 0 0,-3-3 0 0,6 0-2 16,-1 2 2-16,-1-6-1 0,0-2 0 0,2-2 3 15,-2-1-3-15,2-2 0 0,-1-1 2 0,2-2-5 16,-1-3 4-16,-2 0 1 16,0 1 0-16,-3-1 2 0,-3 2-1 15,-3 6 5-15,-2 3 2 0,-5 1 4 0,1 4 1 0,-3 1-5 0,3 0-2 0,-3 0-8 16,0 0-3-16,0 0-3 0,0 0-12 15,0 1-6-15,0 4-4 0,3 4 9 0,-1 3 10 16,5 3 14-16,-3 3 4 0,4 0-1 16,2 0-4-16,0 1 1 0,0-1-2 0,2 3 2 15,-1-4 1-15,6-2 1 16,-4-2-3-16,5-4 0 0,-3-2 0 0,3-4-4 0,1 0 4 0,1-3 1 16,0-2-2-16,-1-2 3 0,2-3-3 15,0 0-1-15,-2-2 0 0,1-2 0 0,-2-2 2 16,-2-1 1-16,2-2 1 0,-4 0 1 0,2-2 1 15,-4-1 1-15,3-2-2 0,-3 1 1 16,0 1-4-16,0 2-2 0,-4 4 2 0,-1 3-3 0,-3 1 1 16,-2 5 0-16,2 1-2 0,-3 1 1 15,-1 2-5-15,1 0-8 0,1 0-12 0,-1 6 3 16,5 6 3-16,-2 2 8 0,3 5 13 16,-1 4-3-16,3 1 2 0,1 1 0 0,1 0 0 15,4 1 0-15,1 0 1 0,3-3-1 16,8-2 1-16,1-3-2 0,5-3 4 15,0-6-1-15,0-4 3 0,2-2 1 0,-3-2 1 0,-2-1 0 16,-1-6 0-16,-3-3 3 0,-1-1 1 0,-4-2 5 16,-2-3-3-16,-6-2-1 0,1-2 2 0,-3-2-5 15,-3 1-1-15,1-2 2 16,-3 3-5-16,-2 1-1 0,-4 1 1 0,0 3-3 0,0 4 2 0,0-1-4 16,0 4-2-16,-2 1-9 15,-3 5-37-15,-2 1-80 0,-3 1-243 0,1 2-823 0,3 2-540 0</inkml:trace>
  <inkml:trace contextRef="#ctx0" brushRef="#br0" timeOffset="150112.8988">7588 7332 1717 0,'0'0'212'15,"0"0"-37"-15,0 0-32 0,0 0-12 0,0 0-22 16,0 0-31-16,0 0-33 0,0 0-17 16,0 0-8-16,0 0 0 0,0 0-1 0,0 0-2 15,-91 2-5-15,91 0-5 0,0 1 0 16,0 1 0-16,6 1 4 0,-1 0 7 0,5-1 2 15,5 1 6-15,-1 0 0 0,6-2-6 0,5-1 1 16,1 2-7-16,5-2 0 0,8-2-2 16,-1 0-2-16,5 0-2 0,1 1 0 15,4-3-1-15,4-1 0 0,4-3 5 16,-1 3-1-16,4-4-3 0,1 1 3 16,2-1-7-16,3-2 0 0,3 1 1 0,3 1-7 0,2-3 6 15,6 0 2-15,3 0-1 0,-1 0 5 0,7 1-3 0,-1 0 0 0,2 0 3 16,3 1-3-16,1-2 0 0,3 2-1 15,-1-2-1-15,4 3-4 0,-2-1 2 0,2 0 2 16,-1-2-2-16,-2 2 3 16,4-2 0-16,0 1-1 0,2-1 2 0,0 2-3 15,-2-3 0-15,2 3 0 0,-5-1-1 0,1 3 0 16,1-4 1-16,-3 2 0 0,2 0 0 0,0 2 2 0,-2-2 0 16,-1 2-1-16,1 0 0 0,0 2-1 0,0-3 3 15,1 2-1-15,5-1 1 0,-5 1 1 16,1-1-2-16,1 2-2 0,2-2 0 15,1-1-3-15,0 1 1 0,1-2 2 0,4 1 0 0,-3-1-2 16,-1 3 3-16,-2-4 0 0,-1 2-2 0,-1 0 3 16,-1 1-3-16,1 1 0 0,-4 0 2 15,1 2-5-15,-4-2 0 0,-3 2-2 0,-1 0 0 16,1 0 2-16,-3 0 4 0,1-2 3 0,2 2 2 16,-3-3 2-16,4 1-3 0,-1-1-2 15,1 3-1-15,-4-3-3 0,4 2 2 0,0-1-3 0,-3 2 0 16,-1-1 4-16,-2 2-2 0,1-1 2 15,-1 0 0-15,-1 1-5 0,-2 1 3 0,2-2-2 16,3 3 1-16,-2-2 0 0,-1 1 1 16,0-2-2-16,3 1 0 0,-2 1-1 15,-2-1 0-15,2 1 2 0,4-1 0 0,-3-1-2 0,3 1 1 16,-2 1 0-16,2-2 0 0,0 2 4 0,-1-1-2 0,3 1 1 16,1-2-2-16,0 1 2 0,1-2-1 15,-1 2 1-15,1-1 0 0,3 0-2 0,0-1 1 16,2 0 0-16,1-1 0 0,3 0 3 15,2 2-3-15,1-3-1 0,0 2-1 0,1 0-4 16,0-1 2-16,3 2 0 16,1-3 2-16,-1 3 2 0,3-3-1 0,-2 1-1 0,-1 3 0 0,1-5 1 15,2 4-3-15,1-1 3 0,-1-2-1 0,1 3-7 16,0-2 3-16,1 1-1 16,-1 0 0-16,3-1 9 0,-3 2 0 0,1 1 0 15,-1-2 0-15,0 1-2 0,-2 0-2 0,2-1 1 16,3 3 0-16,-3 0-1 0,1-2 2 0,-1 2-3 15,-2 0 0-15,1 0 3 0,-2 1-3 0,0-2 2 16,1 2 0-16,-1-1-6 0,-5-1 6 16,0 1-2-16,3 0 0 0,-3 1 2 0,0-1-1 15,3 1 0-15,-2-1-3 0,2 0 2 0,-1 1-2 16,-2-1 0-16,5 2 6 0,-2-1-7 0,0 0 7 0,2 0 2 16,-3 0-2-16,1-3 8 0,-2 3-5 15,5-1 0-15,-1 1 0 0,-3-2-5 16,3 1 4-16,-5 0-1 0,-1-2 0 15,3 2 3-15,-5 0 0 0,0-1-1 0,-4 0 2 0,-3 0 2 16,-2 2-3-16,-4-2 3 0,-5 2 1 0,3-3-3 16,-4 3 2-16,-1 0 0 15,-1 0-2-15,-4 0 4 0,-1 0-5 0,-7 0-4 16,-1 0 1-16,-7 2-7 0,-5-2 4 16,-5 0 2-16,-6 0-3 0,-6 1 1 0,-4-2 0 0,-7 1 1 0,-4-2 2 0,-7 2 8 15,-5-2 0-15,-4 1 4 0,-5 1 4 16,-1 0-7-16,-1 0 4 0,0-2-3 15,0 2-5-15,0 0 2 0,-1 0-6 0,1 0-1 16,-1 0-1-16,0 0-2 0,-2-1-6 0,0 0-3 16,0-1-15-16,-3-2-17 0,0-1-25 15,-3 1-47-15,-3-2-75 0,-3 1-171 0,4 1-794 16,1 1-568-16</inkml:trace>
  <inkml:trace contextRef="#ctx0" brushRef="#br0" timeOffset="152573.6442">7553 7300 682 0,'0'0'338'0,"0"0"-70"0,0 0-13 0,0 0-38 15,0 0-10-15,0 0-6 0,0 0-29 0,-29-128-19 0,23 103-17 0,3-7-14 16,2 0-13-16,-1-7-17 16,-3-3-19-16,4-8-12 0,1-7-17 15,-1-7-12-15,3-6-3 0,5-6-8 16,0-3-5-16,3-5 0 0,-3 3-4 0,2-1-6 0,2 0 3 16,4-2-3-16,-3 1-3 0,0 0 7 0,3 2-4 0,-2 5 0 15,-3 1 2-15,-1 5-4 0,1 5 1 0,-5 3 0 16,3 4-2-16,-2 4-2 0,-4 4 0 15,0 5 1-15,-1 4 3 16,0 3 4-16,-2 3-4 0,1 6-1 0,0 2-4 0,0 4-4 16,0 3 5-16,0 3 1 0,0 3-2 0,0 1 6 0,0 3-7 15,-1 2 1-15,1 2 0 0,0 3-1 0,0 1-7 16,0 2-12-16,0 0-5 0,1 0-8 16,7 2 13-16,-3 4 9 0,3 1 5 0,2 0 7 15,5 2-4-15,-2-1 1 0,1 1 1 16,2-1-3-16,2 1 4 0,-2-2 2 0,4 0-2 15,6-2 3-15,-2-2-3 0,7 0 1 16,2-2 0-16,5-1 1 0,3 0-1 0,5-3-1 0,0 1-1 16,6-3-3-16,5 1 4 0,1 0-1 0,-2-1 1 15,6 0 5-15,6 0-6 0,2-2 0 16,1 1-1-16,4-1 0 0,3 0 2 0,2-1 0 16,0 2-1-16,3-2 1 0,0 2 1 0,-1-2 1 15,5 1 0-15,-1-1 2 0,2 2-4 0,-3-3-1 16,3 1 0-16,-4 0-5 0,6-1 5 15,-3 0-1-15,1 1 1 0,2 0 1 0,-2-1-3 16,1 1 1-16,-2 0 0 0,-1 0 4 16,1 1-3-16,1 0 0 0,1 0-1 15,5-2-3-15,-1 2 3 0,3-2 2 16,1 2 0-16,3-2 3 0,0 0-4 0,1 0-1 0,0 0-1 16,4-2-3-16,-1 2 4 0,0-1 1 0,-2-1 2 15,1 2-1-15,-1-2-1 0,4 3-2 0,-1-3 1 0,0 2 2 16,3 0-1-16,-2-2 1 0,2 2-2 0,3-1-4 15,-4 0 4-15,2-1 1 0,1 2 0 16,0 0 3-16,-2-2-2 0,1 3 0 0,0 0 0 16,-1 0 2-16,0-1-2 0,2 1 0 0,1-2 1 15,-2 2-4-15,1-1 3 16,-2-1 0-16,3 0-1 0,0 1 8 16,1-2-5-16,0 2-1 0,-2 1 0 0,0-1-4 0,-4 2 5 0,3 0 1 15,-3-1 0-15,3 2 1 0,-5 0-2 0,3-2-1 16,-5 3-1-16,0 1 1 0,-2-2-2 0,1 2 3 15,-3 2-2-15,1-2-3 0,-5 1 4 16,3 0 2-16,-4-1 0 0,-2 1 6 16,0 0-6-16,-1-2-2 0,-2 3 0 0,0-3-6 0,-3 3 7 15,-2-1-1-15,-4 1-1 16,-1 2-1-16,2-3 0 0,1 1 0 0,-2-1 1 0,2 2 6 16,1-3-6-16,-1 2 0 0,1 0-1 0,-1-1-8 15,1 2 5-15,-1-2 1 0,1 0 0 0,-1-1 10 16,1 3-9-16,-1-3 2 0,1 1 0 15,0 0-3-15,-2-1 2 0,-1 2-1 0,1-3 1 16,-1 3-3-16,1-2 4 0,1 2 1 16,-2-2 0-16,1 1 3 0,1 0-3 0,-1-2-4 0,-3 2-1 15,4-2-4-15,-1 1 4 0,0 0 3 16,3 1 1-16,-1 0 3 0,1 1-4 16,-1-1-1-16,-1-1 0 0,0 3 2 15,1-1-1-15,-2-1-1 0,3 2 1 0,1-1-6 0,1 1 6 0,-2-2 0 16,0 2 1-16,0 1 7 0,-2-1-8 0,1 2 1 15,-4-2-3-15,2 2-3 0,0-1 5 16,0 1 2-16,-2-1 0 0,0 2 0 16,0-4-4-16,-3 4 0 0,2-2 0 0,-2-3 0 0,3 3 3 15,-1-3-2-15,1 2 0 0,1-3-3 0,-3 2 3 16,2-2 2-16,-2 3 1 0,0-4 2 16,-3 3-3-16,5-2-2 0,-3 1 1 0,3-1 1 15,1 1 1-15,-3 1-1 0,4 0-1 0,-1 1 0 16,0-2-1-16,-3 3 1 0,1 0 0 0,-2 2 2 15,4-1-1-15,-3-1-1 0,3 1 1 16,0 0-2-16,0 3 1 0,-3-2 2 0,2 2 0 16,-4-2 1-16,6 1 1 0,-2 1-3 0,-1-1 1 15,2-1 2-15,0 2-3 0,-4-2 1 16,2 1-2-16,-3-1-3 0,-2 1 3 0,0-1 1 16,-1 1 1-16,1-1 3 0,-2 0-2 0,0 0 0 15,2 0-1-15,-4-1-2 0,-2 2 2 0,-1-3 1 16,-3 0 0-16,-3 1 1 0,-3-1-2 15,-2 1-2-15,0-1 2 0,-1-2 3 0,-1 2-3 16,-2-4 1-16,0 2-2 16,-3 0-4-16,-2 0 4 0,-2 0 2 0,-2 1-2 0,-3-2 4 0,-3 2-4 15,-1 0-2-15,-3 2 0 0,0-1-2 0,-3 0 3 16,0 0 0-16,1 0 2 0,-6 1-3 16,-2-1 2-16,-3 0 0 0,-3 0 0 0,-1 0 7 15,-4 0-5-15,1 0-2 0,-5 0 1 16,0 0-4-16,0 0 2 0,-2 0 0 0,0 0 2 15,-1 0 1-15,-1 0-1 0,-2 0 1 0,1 0 0 0,-1 0 1 16,0 0-1-16,0-1 0 0,0 1 0 0,0 0-6 16,0 0 6-16,0 0-1 0,0 0 0 15,0 0 7-15,0 0-10 0,0 0-2 16,0 0-4-16,0 0-6 0,0 0-1 0,0 0-5 16,0 0-7-16,0 1 1 0,0 4 6 0,0 0 9 15,0 2 10-15,2 0 5 0,-1 2-3 0,-1 0-2 16,0 2 1-16,1 2-3 0,-1 2 1 0,0 2 3 15,-1 1-2-15,-2 3 0 0,0 2-2 0,-1 3-1 16,1 0 5-16,-1 2 2 0,1 3 3 0,0 2 0 16,1 0-1-16,2 4-1 15,0 0 2-15,1 0-1 0,-1 1 1 0,0 0 4 16,0 0-2-16,1 3-1 0,-2 1-1 0,2 0-3 16,1 3 0-16,-4 3 1 0,2-1 2 0,-1 1 0 15,1 0-1-15,0 1-2 0,-1-2 0 0,-2 0 0 16,-2-1-3-16,-1-1 2 0,-1-6 1 15,-1 1-1-15,2-3 3 0,0-3 0 0,0-1-3 16,0-1 1-16,3-1 1 0,-1 0 1 0,1 1 6 16,1-1 1-16,0 0-4 0,0 0 6 0,0 1-3 15,2 2 0-15,-3-4 5 0,1 4-8 16,2-2 1-16,-1 2 0 0,2-2-5 0,-1 1 2 16,1 0-3-16,-1-2 3 0,4-1-2 0,-2-4 0 15,2-1-2-15,-2-3-1 0,1-2 3 0,0-2-4 16,-2 1 2-16,0-4 1 0,1 1-4 0,0-2 8 15,-2-1 1-15,0-3-3 0,1-1 7 16,-1-3-7-16,0 0-2 0,0-2 3 16,0 2-4-16,0-3 1 0,0-1 0 0,1 2 1 0,-1-2-3 15,0 2 2-15,0-3-1 0,-1 3 0 0,1 1 8 16,-1-1-7-16,1 2 1 0,-2-1 1 16,1-1-9-16,1 0 7 0,0-2 0 15,0-1 0-15,0 1 5 0,0-2 2 0,0 0 5 0,0 0 6 16,0 0 8-16,0 0 2 0,0 0 3 0,0-3-1 15,1-3-16-15,1-3-2 16,2-4-8-16,2 0-10 0,-5-3-14 0,3-3-46 16,-1 0-74-16,-3-1-173 0,-1 4-854 0,1 6-573 0</inkml:trace>
  <inkml:trace contextRef="#ctx0" brushRef="#br0" timeOffset="154391.6424">10357 7211 1930 0,'0'0'279'0,"0"0"-43"0,0 0-62 15,0 0-47-15,0 0-10 0,0 0-10 0,0 0-25 16,0 0-21-16,0 0-27 0,0 0-19 15,0 0-10-15,0 0-7 0,0 0-4 0,1-20 3 16,-1 29 7-16,1 2 5 0,0 4 2 0,1 1-3 16,2 3-4-16,0 3 7 0,-1 2 7 15,1 4 6-15,-1 4 4 0,0 1-5 0,1 6-6 16,-1 4-3-16,0 4-3 0,1 5 7 16,-3 2 3-16,0 0-1 0,-1-1 1 0,0 0-8 15,1-3-3-15,-1-1-3 0,-2-3-4 16,1-6 3-16,1-3-1 0,0-6 0 0,0-5 3 15,1-4-6-15,-1-3 2 0,2-6 0 0,-1-1 3 16,1-5-1-16,-1-1-4 0,0-5 3 0,-1 2-5 16,2-3 13-16,-2 0 6 0,1 0 6 15,0 0 5-15,1-1-8 0,0-4-6 0,2 1-8 0,-1-1-3 0,0-1-1 16,3 1-1-16,-1 0 0 16,1 0-6-16,1-1 3 0,0 0 1 0,4 0 0 15,-1 2 3-15,4-1-5 0,-1 0-1 0,5 1-1 16,2 0-4-16,3 3 7 0,5-2-1 0,5 1 2 15,5 1 4-15,6-2-6 0,6-1 2 0,5 2-3 16,2-2 4-16,4-1 0 0,3 0-2 0,0 0 0 16,-2-2-6-16,1 0 5 0,-2 1-1 0,2-2 2 15,-2-1 2-15,0 2-4 0,-4-1 0 16,-2-1 2-16,-5 1-1 0,-2 1 3 16,-6-2 2-16,-5 2-3 0,-6 1-1 0,-6 0 2 0,-6-2 1 15,-7 2 2-15,-2 2 8 0,-5-1 1 16,-5 1-1-16,-2 1 1 0,2-2-9 0,-3 1 1 15,-3-2-1-15,-1 1-2 0,-3-2 3 0,-2-1-6 16,-3 2 0-16,1-2-1 0,-2 1 0 16,2 0 2-16,-4 1-2 0,4-1 2 0,-2 3-2 15,0-1-1-15,-1-1 4 0,0 2-1 0,3-2 3 0,-4-1-4 16,0 2 0-16,1-1-2 16,-1 1-2-16,-3-1 4 0,0-1 1 0,2 2 1 15,-3 0 0-15,3-1-1 0,2 1-1 0,-2 0 0 16,4 0 2-16,2 1-1 0,1 0 0 0,3 3-1 0,2-1-3 15,2 1 3-15,2 0 1 0,0 0 1 16,3 1 5-16,0 0-6 0,0 0-1 16,0 0-2-16,0 0-4 0,0 0 2 15,5 0 2-15,4 0 1 0,2 3-2 0,5 2 4 0,6 0-1 16,6 2 0-16,2-1 5 0,4 2-5 0,1 2 0 16,3-2-2-16,3 2-5 0,-1 0 6 0,1 0 1 15,-4 0 1-15,-1 0 5 0,-1-2-5 16,-6 1-2-16,-2-1 1 15,-2 0-3-15,-4 1 4 0,-2-2-3 0,-3-2 2 16,-4 3-4-16,-2-3 3 0,-2 0 2 0,-2 2 0 0,1-3 4 0,-3 2-5 16,-1 0 0-16,-3 0-2 0,0 0-4 0,0 1 6 15,0-1 0-15,-3 1 2 0,-3 1 0 16,-1 2-3-16,-1-1-1 0,-3 1 1 16,-3 2 3-16,2-1-2 0,-8 2 0 0,1 1 1 0,-2 1-5 15,-3-1 4-15,-3 1 2 0,-3 1 0 0,-1-1 3 16,-1 0-4-16,-4 0-1 0,1 1-3 15,1-2 3-15,-2 1 1 0,3-1 0 0,3 0 1 16,1-2-5-16,4-1 3 0,4 0 0 16,4-1 0-16,1-1 4 0,6-2-4 0,3-2-3 15,1-2 3-15,2 0-5 0,3-3 4 16,1 0 3-16,0 0-2 0,0 0 2 16,0 0-6-16,0 0-11 0,2-2-19 0,2-1-30 0,6 0-57 0,-2-3-124 15,1 1-552-15,0 1-900 0</inkml:trace>
  <inkml:trace contextRef="#ctx0" brushRef="#br0" timeOffset="154922.3418">13064 7818 2845 0,'0'0'112'0,"0"0"-37"15,0 0-32-15,0 0-20 0,0 0-16 0,0 0 1 0,0 0 12 0,0 0 16 16,0 0 9-16,0 0 10 0,0 0-8 16,0 0-12-16,-38 124-6 0,35-96-12 15,0 2-2-15,-2 1-4 0,-2 1-4 0,2-1 4 16,-4-1-2-16,3-3 0 0,1-3-3 0,-4-5 1 0,6-3-1 15,-3-5 1-15,3-3 5 16,3-5 2-16,-1-2 8 0,1-1 12 0,0-3 3 0,0-6-4 16,0-5-8-16,-2-5-14 0,5-5-4 0,2-6-3 15,2-3-2-15,2-5-1 0,1-4 2 16,0-2 1-16,2-4 1 0,1-4 1 16,0 0-4-16,0-1 0 0,2 0 0 0,0 3 1 15,0 5 4-15,-1 2-4 0,-2 7-2 16,3 6 3-16,-2 6-1 0,-3 5 10 0,1 5 0 0,-4 7 0 15,-1 1 0-15,2 2-8 0,-2 4-3 0,-1 0-2 16,4 4-1-16,-2 7 0 0,4 3 1 0,1 6 0 16,0 6 0-16,3 7 0 0,0 2 2 15,1 5 0-15,-1 0 3 0,0 0-4 0,0 2-2 16,-2 0-1-16,2-1-2 0,-2 1 4 0,0-4 1 16,0 1-1-16,0-5-2 0,-2-4-1 15,0 0-1-15,-1-6-2 0,0 0-9 0,-3-1-24 16,-2-4-28-16,1-2-38 0,-3-3-64 0,-2-2-118 15,0-5-337-15,1-3-819 0</inkml:trace>
  <inkml:trace contextRef="#ctx0" brushRef="#br0" timeOffset="157050.0893">13155 8076 2116 0,'0'0'143'15,"0"0"-39"-15,0 0-17 0,0 0 4 16,0 0 10-16,0 0-1 0,0 0-16 0,0 0-3 16,136-86-1-16,-109 76 0 0,3 1-5 0,1-1-11 15,1 1-18-15,3-1-12 0,-1 0-8 16,-3 0-5-16,-1 1-3 0,-3-1 0 0,1-1-1 16,-2-1 3-16,2-1-1 0,-3-1-1 0,0 1-2 15,0 0-1-15,-6-1-1 0,1 0-1 0,-4 0 2 16,0 1 0-16,-4-1 4 0,3 0 0 0,-4-1 3 15,0 1-1-15,-4 1 0 16,-1 0 2-16,1 0-2 16,-4 2-3-16,4-1-2 0,-5 0-7 0,-1 2-3 0,0 0 0 0,-1 2-1 0,0 1 4 15,-1 2 1-15,1-1 1 0,-1 1-1 0,0 0-1 16,-2 2-2-16,-1 0 0 0,3 1 0 16,-1 1-2-16,1-1 0 15,-2 2-1-15,2-2-2 0,-2 1 0 0,2 1 0 0,0 0-1 16,-1 0 3-16,0 0-3 0,1 0-2 0,-1 0-2 0,0 0 0 15,1 3 2-15,-1-1 1 0,-2 0 1 0,2 1-2 16,0 0 1-16,1 2 0 0,0 1-2 16,-2 0 3-16,1 0-2 0,0 1 1 0,1 1-2 15,0 0 0-15,0 2 0 0,1 1 2 16,0 1 2-16,0 0-2 0,1 2 0 0,2-1 0 16,5 0 0-16,1 0 1 0,1 1 0 0,1-2-2 15,3 4 1-15,3-2-2 0,2 3 2 0,-3 0 1 16,2 0-1-16,1-1 4 0,-3 2-4 15,-2-1 0-15,-2 0-1 0,1 0-2 16,-5 1 3-16,0 0-2 0,-4 0 4 0,0 0-2 16,-3-1 4-16,-1 5-4 0,-2-2 0 0,-5 3 1 15,-3-4-4-15,0-2 4 0,0-2-1 0,0-2-1 0,-1-4 3 16,2-2 0-16,0-3 1 0,1 0 2 0,1-3 0 16,0-1 2-16,4 0 2 0,-2-6 2 15,4-3-6-15,1-4 0 0,-1-2-3 0,9-5-4 16,3-4 5-16,4-1-3 0,3-4 0 15,8-3 0-15,3-2-3 0,3-3 0 0,2-1 0 0,6-1 1 16,-1-1 1-16,-1 2 0 0,-4 1 4 0,-1 2 0 16,-3 4 1-16,-2 0-1 0,-6 3-3 15,-2 1 0-15,-2 3-1 0,-7 4 2 16,-1 3 2-16,-7 4-3 0,1 4 4 0,-4 2-2 16,0 3-3-16,-6 0 4 0,-4 4-5 0,-1 0 1 15,-1 1-1-15,-7 6-1 0,-2 3 2 0,0 4 0 16,-2 1-2-16,5 0-1 0,1 3 2 15,6 1-2-15,2 1 3 0,8-1 1 0,1 1-4 16,2-2 3-16,8 1 1 0,6 0 0 0,0 1 3 16,3 0-1-16,6 1-1 0,-2-1 0 0,0 0-2 15,2 0 0-15,-3 0 0 0,-3-1 1 0,-5 0 0 16,3-3 0-16,-6 2 0 16,-2-1-4-16,-4 0 6 0,2-3-3 0,-5-2 0 0,-2 1 5 0,0-2-4 15,0 0 0-15,-4-2 1 0,-4 1-4 16,-1-2 0-16,-1 0 4 0,-1-3-1 0,1-1-2 15,0-1 5-15,-4-2-6 0,2-1 2 16,-1 0 2-16,2-2-12 0,2-5 4 0,4-4-7 16,-1-2-11-16,5-1 2 0,2-5-10 0,9-3 1 15,6-2 6-15,4-4 2 0,4-2 9 0,4 0 4 16,2 3 4-16,0-1 2 0,1 5 4 0,-1-1 1 16,-2 3-1-16,-1 1 4 0,1 1-3 15,-5 3 2-15,1 3 4 0,-6 0 0 16,0 2 4-16,-5 3 3 0,2-1 0 0,-8 3 4 0,-1 3-2 15,-1 0-4-15,-2 2-2 0,-2 1-7 16,-1 1-2-16,0 6 0 0,0 4 3 0,0 3-3 16,-3 2 3-16,-3 0 1 0,0 2-1 0,1 1 3 15,-3 1-3-15,5-1 1 0,-4 1 0 0,5-2-6 16,2-1 3-16,0-1 0 0,3-1-2 16,5-2 3-16,3-3 1 0,4-1 0 0,-1-1 1 15,6-3 1-15,1-4 0 0,2-1 0 0,3 2 2 16,-2-5-3-16,4-6 1 0,-2 0 1 0,-2-2-5 15,-1-1 6-15,2-1-3 0,-4-1-1 16,0 1 2-16,-1-1-2 0,-5-1 1 0,3 1 1 16,-7 0 0-16,-2 2 0 15,1 0 1-15,-6 1 0 0,1 0 1 0,-3 2 1 16,-2-1-2-16,0 3-2 0,0 0-1 0,0 0-7 16,-2 1 5-16,-4 0 0 0,4 3-1 0,-2 0 3 0,-1 2-3 15,3 1-1-15,-1 0-3 0,-2 0-1 16,3 4 1-16,-1 2-1 0,-2 5 1 0,3 2 0 0,0 0 2 15,0 5 0-15,-1-1 1 0,3 2 5 0,0 1-5 16,3 2 2-16,0-1-1 0,1 1-2 16,3-3 2-16,2 2-1 0,0-4 1 0,0-2 0 15,1-3-2-15,1-5 2 0,1 0 1 0,-2-4 4 0,2-2-4 16,-2-1 1-16,1-1 0 16,4-5-9-16,-2-2 8 0,-1 2 0 0,0-3-1 15,3-3 4-15,-4 1-1 0,1-2-2 0,0-1 1 16,2 0-3-16,0-2 2 0,-3 0 1 15,1 1 0-15,3-2-4 0,-4 2 3 0,1 0-1 16,-1 2 0-16,-1 1 7 0,2 2-7 0,2-1 1 0,-1 3 0 16,-1 0-7-16,-1 3 6 0,6-1 0 15,-4 4-1-15,-1-1 4 0,3 3-3 0,-3 0-2 16,-1 1 1-16,0 4 0 0,0 1-1 16,-2 4 2-16,1 0 0 0,1 2-5 15,-3 2 5-15,1-1-1 16,1 3-2-16,-4-2 7 0,1 2-4 0,1-3-2 0,-4 0 3 0,4-1-4 15,-4 0 1-15,2-4 0 0,-3-2-6 0,3-2-6 0,-3-2-4 16,4 0-5-16,-3-2-3 0,4 0 6 16,0-6-5-16,2 1-2 0,0-4 1 0,2-1-11 15,0 0 9-15,4-3 4 0,-2-1 3 0,4 0 12 16,1-1-4-16,0 0 0 0,1 1 3 0,2-2-4 16,-3 0 4-16,-2 2 1 0,2 3 2 15,-3 0-2-15,0 2 4 0,1 2-2 0,0 3-2 16,-3 3 6-16,4 1-5 0,-4 0 2 0,5 1 1 15,-1 3-7-15,0 2 7 0,0 1 2 0,3-1 1 16,4 0 7-16,-1-1-6 0,4 0 2 0,1-3-1 16,-1-2 0-16,-4 0 2 0,-2-1 0 15,-2-7 3-15,-1-3-3 0,-4-3 6 0,-1-2-1 16,-1-2-3-16,-2-5 7 0,1 0-5 0,-1 0-1 16,-3-1 4-16,0 0-3 0,0-2 5 0,-5 2 5 15,-1-3 2-15,1 1 5 0,-6 1 0 16,3 2 0-16,0 3 3 0,-2 1 1 0,-2 4-1 15,-3 2 0-15,-1 4-2 0,4 3-11 0,-2 1 2 16,2 3-8-16,-5 2-3 0,1 3 2 16,-3 7-4-16,-1 6 0 0,0 6 1 0,1 7-2 0,1 4-2 15,2 5 2-15,1 8 0 0,6 5-2 16,0 5 1-16,2 3-2 0,-1 3 1 0,5 3 4 16,0-1-3-16,2 2 1 0,0 0 2 0,-1-3-6 15,1-3 3-15,-2-6-1 0,3-6-3 0,3-9 4 16,-3-8 1-16,0-8-2 0,-3-8 1 0,1-7-2 15,-5-5 6-15,-1-3 7 0,0-6 2 16,0-7 1-16,-5-4-6 0,1-3-5 0,0-5-4 16,-2-4 3-16,-3-3 0 0,0-2-1 0,1-4 5 15,0-4-9-15,-2-3 1 0,1-3 1 0,-2-3-4 16,2 1 5-16,-1 0-1 16,2 4-2-16,5 2 3 0,2 4 0 0,1 3-2 0,1 4 3 15,8 4-4-15,4 4-1 0,1 4-1 16,5 5-1-16,6 3 0 0,-2 5 4 0,3 2-3 0,1 6-1 15,4 0 2-15,-1 5-2 0,0 5 3 16,0 3 1-16,-2 2-2 0,-3 4 2 0,2 2 0 16,-5 3-1-16,0 3 2 0,-2 1 1 15,-1-2-2-15,-3-1 2 0,-6 0-1 16,-6-3-4-16,0-4 2 0,-4-2 2 0,-2-3-2 0,-3-3 4 16,-4-3 0-16,-1 0-1 0,-3-3 1 0,-2 1-2 15,1-3 2-15,-2-2 0 0,-3 0 1 16,4 0-12-16,-3-3-20 0,0-4-34 0,3-2-61 0,-3-4-123 15,8 3-625-15,2 2-724 0</inkml:trace>
  <inkml:trace contextRef="#ctx0" brushRef="#br0" timeOffset="157438.1798">17136 7247 2521 0,'0'0'68'0,"0"0"3"16,0 0-15-16,0 0 10 0,0 0 26 0,0 0 15 0,0 0 3 15,0 0-2-15,0 0-27 16,90 144-23-16,-79-107-16 0,-1 0-14 0,-3 4-7 0,3-1-6 16,-4 0-4-16,1-2-1 0,-4 2-1 0,-2-5-3 15,5-1 0-15,-5-3-1 0,1-3-2 16,-1-7 1 0,-1-3 1-16,0-5-1 0,0-3 1 0,0-3-1 0,0-3 2 0,-2-3 4 0,0-1 4 15,-1-1 4-15,0-7-5 0,0-3-6 0,1-2-8 16,-2-5-2-16,4-2 1 0,0-3-2 0,8-3 4 15,2-1-2-15,5-2-1 0,1-4 1 16,6-2 0-16,5-1 2 0,-1 3 0 0,1 2 2 0,2 5 1 16,-1 5-3-16,-4 3 0 15,2 4 1-15,-2 7 1 0,-2 2 1 0,0 5-1 0,0 1-1 16,1 6-2-16,-2 5 1 0,-4 2 0 16,0 6 0-16,0 3 1 0,-3 4-1 15,-2 0 0-15,1 2-1 0,-3 1-1 0,-2-2 2 0,-2-1 0 16,-3-2-3-16,0-4-14 0,-1-1-21 15,-2-6-25-15,0-4-31 0,0-2-27 0,-2-4-46 16,-3-2-122-16,2-1-313 0,1 0-628 16</inkml:trace>
  <inkml:trace contextRef="#ctx0" brushRef="#br0" timeOffset="157584.7756">17553 7231 1578 0,'0'0'545'16,"0"0"-306"-16,0 0-38 0,0 0-61 0,0 0-10 15,0 0-25-15,-2-119-43 0,2 117-40 0,0 2-28 16,1 0-14-16,2 5-4 0,3 7 7 0,-1 3-54 16,2-3-264-16,-4-3-937 0</inkml:trace>
  <inkml:trace contextRef="#ctx0" brushRef="#br0" timeOffset="158302.2446">18173 7447 1700 0,'0'0'374'0,"0"0"-258"0,0 0-43 0,0 0-19 0,0 0 21 15,0 0 22-15,0 0 5 0,0 0-10 16,0 0-22-16,0 0-19 0,0 0-15 15,0 0-15-15,-59 120-4 0,57-99-1 0,3-1-2 0,-1 1 5 16,0-3-5-16,0 0-3 0,6-2 1 0,0-2-3 16,4-3 7-16,-1-2 4 0,1-2 5 15,4-2 8-15,-1-4-1 0,2-1-1 16,1 0-3-16,1-6-6 0,0-1-6 0,3-2-3 0,0 0-3 16,-1-3-2-16,1-2 1 15,0 1 2 1,-2-4 0-16,1 0 3 0,-1-1-4 0,1-4-3 0,-2 1-1 0,-2 1-4 0,0 1 5 15,-2 1 0-15,-1 3 3 0,-1 3 5 0,-4 1 3 16,0 5 4-16,-3 1-1 0,-1 2-3 0,2 2-9 16,-3 1-7-16,-1 0-3 0,4 3-8 0,-2 5 5 15,1 3 2-15,0 3 2 0,1 0 4 0,-4 4-6 16,4 1 0-16,-4 2 0 16,0 0-1-16,-1 1 5 0,1-2-2 0,-1-1 2 0,2-3-4 15,-2-3 0-15,4-1-2 0,-1-4 0 0,0-2 2 16,2-2-7-16,1-3 0 0,1-1 0 0,1 0-5 15,1-5 10-15,2-3 2 0,0-1 2 16,0-2 5-16,3-1-4 0,0-2 0 0,3-3-1 16,1-2 2-16,3-1-1 0,-2-4 0 0,0 1-2 15,1 1-4-15,0 0 5 0,-1 1 1 0,1 2 3 16,-3 2 8-16,-1 2-5 0,-3 3 4 16,1 2-2-16,-4 3-5 0,-2 4 4 0,1 1-2 15,0 2 1-15,-2 2-1 0,1 2-1 16,0 5 0-16,1 1 1 0,0 3 2 0,1 1-2 0,-2 2-3 15,0 1 0-15,1 1-3 0,2-2 8 16,0 1 3-16,3-3 2 0,-1-1 5 16,1-4-1-16,2-1 2 0,2-2 2 0,-3-4 1 15,2 0 0-15,-1-2-3 0,0 0 0 0,-2-5-3 0,0-2 0 16,-4 0 1-16,0-2-2 0,1-1 3 0,-2-2-8 16,1 1-3-16,-3-3-1 0,2 0-6 0,-2-2 6 15,1-1-1-15,-1-1 1 0,1 1 1 16,-2-1-7-16,0 0 0 0,-3 6-2 0,-1 1-2 15,1 3-7-15,-3 5-18 0,0 1-35 16,0 1-77-16,0 1-143 0,0 0-524 0,0 0-922 0</inkml:trace>
  <inkml:trace contextRef="#ctx0" brushRef="#br0" timeOffset="158988.6943">19877 7324 174 0,'0'0'495'0,"0"0"-207"0,0 0-30 0,0 0 15 0,0 0 24 15,0 0-7-15,0 0-21 0,0 0-51 0,0 0-49 16,0 0-32-16,0 0-28 0,0 0-23 16,0 0-14-16,0 0-7 0,-22-88-15 0,10 86-9 15,0 2-10-15,-7 0-11 0,1-1 2 0,-2 4-5 16,1 3-2-16,0 1 1 0,0 0-3 0,3 3-2 0,-1 1-1 15,3 0 0-15,3 3-5 0,2 0-4 16,4 2-1-16,0 0-1 0,5 3 4 16,0 0 3-16,2 2 2 0,10 0 1 15,3 0 2-15,1 1 1 0,6-1-1 0,1 0 1 16,-2-2-3-16,4-1-1 0,-2-1-1 0,-2-3-1 16,-3-3 0-16,-2-1 1 0,-3-4 0 0,-3-1 0 15,-3-2-1-15,-2-2 1 0,-1 1-2 0,-4-1-2 16,0-1 1-16,0 0-1 0,0 0-1 0,0 0-2 0,0 0 2 15,0 1-1-15,0-1 1 0,0 0 2 16,0 1-3-16,0-1 0 0,0 0 1 16,0 0 0-16,0 0 6 0,0 0 3 0,0 0 3 15,0 0 2-15,0 0-1 0,0 0-1 0,0 0-2 16,0 0 2-16,0 0-3 0,0 0 0 16,-1 0-1-16,-2 0-8 0,-1-1 1 0,0 0-1 15,0 0-2-15,0-1 4 0,1 1-4 0,2 0 0 16,0 0 0-16,0 0-2 0,1-1 4 0,-2 1 0 15,2 0 0-15,0 1-1 0,0-1-1 16,0 1 0-16,0 0-1 0,0 0-3 0,0 0-7 16,0-1-8-16,0 1-12 0,0 0-16 0,0 0-12 15,0 0-29-15,3 0-53 0,-1 2-115 16,1 0-383-16,-3 0-930 16</inkml:trace>
  <inkml:trace contextRef="#ctx0" brushRef="#br0" timeOffset="159314.7359">19918 7424 1414 0,'0'0'345'0,"0"0"-148"15,0 0-4-15,0 0-9 0,0 0-16 16,0 0-42-16,0 0-33 0,0 0-14 0,0 0-5 0,0 0-12 15,0 0-13-15,0 0-9 0,-124 8-7 16,118-4-9-16,0 1-5 0,4-1-8 0,0-1-4 16,1 0 1-16,1-2 3 0,0 0 6 15,0 0 10-15,4-1 7 0,-2 0 3 0,3 0-3 16,-1 0-4-16,1-2-4 0,0-3-1 0,-3 0-6 0,3-1-4 16,-2 0-5-16,-2-2-4 0,2 1 0 15,0-1-1-15,-2 0-2 0,-1 0-3 0,0 2-9 16,0 1-30-16,0 3-79 0,-4 2-190 0,0 0-755 15,0 0-626-15</inkml:trace>
  <inkml:trace contextRef="#ctx0" brushRef="#br0" timeOffset="160092.7187">12586 8576 2030 0,'0'0'199'15,"0"0"-28"-15,0 0-61 0,0 0-45 0,0 0-27 0,0 0-21 16,0 0 9-16,0 0 17 0,0 0 22 16,0 0 22-16,0 0-8 0,0 0-11 0,0 0-18 15,0 0-14-15,116 13-5 0,-82-12-6 0,5-1-3 16,6 0-4-16,7 2-4 0,10-7-2 0,7 0-1 16,12-2 2-16,6 1-2 15,9-3 1-15,7-1-1 0,12-2-4 16,4-2 1-16,12-2-1 0,9 0 2 0,5 0 4 0,14-2 6 15,6 0 1-15,8 0-1 0,10 0 0 0,8 1-6 16,4-5 1-16,5 3-1 0,6-3-3 16,4 1 8-16,5 0 0 0,2 1 1 0,5 0 4 15,1 4-3-15,2 0 0 0,-1 2-3 0,-2 1-4 0,-8 1-2 16,-4 2-2 0,-12-1-1-16,-8 4 1 0,-9 0-1 15,-15 2-2-15,-10 0-1 0,-15 3 0 0,-13-1-3 0,-14 3 2 0,-15 0-2 16,-14 0-3-16,-13 0 4 0,-18 1-1 0,-12-1-1 15,-16-1 8-15,-11 1-3 0,-10-1 3 0,-5 1 0 16,-1-3-6-16,-10 2-5 0,-7 0-2 0,-2 1-5 16,-3 0-14-16,-9 0-17 0,-2 5-35 0,-7-1-49 15,-2 3-93-15,-2 0-179 0,9-3-683 0,14 1-588 16</inkml:trace>
  <inkml:trace contextRef="#ctx0" brushRef="#br0" timeOffset="160752.0943">12605 8764 452 0,'0'0'318'0,"0"0"-164"16,0 0-73-16,0 0 13 0,0 0 12 0,0 0 31 0,0 0 27 15,0 0 29-15,0 0 25 0,0 0 23 16,0 0-2-16,0 0-42 0,0 0-52 0,0 0-40 15,84 11-21-15,-44-14-8 0,9 2-12 0,2-1-12 16,2-2-7-16,7 0-15 0,2 0-4 16,9 1 0-16,1-1-2 0,7 1-1 15,4-1-3-15,7 0-3 0,2 2-1 16,9-4-1-16,7 1 4 0,7 0-1 0,8 1 2 0,9-2-6 16,7 1 3-16,9-3 1 0,11 2 1 0,6-3 4 15,13 1-5-15,6-2-4 0,7 1 1 0,6-1 2 16,6 1 2-16,2-1 1 15,7 1-1-15,1-2-3 0,2 2-2 0,3-2 1 0,-2 0-1 16,-1 2 4-16,-2-1 1 0,-1 2-1 0,-7-2 1 16,-4 2-4-16,-8 1 3 0,-8-2-1 0,-4 1 1 0,-9 1-4 15,-9-1-5-15,-10 1 4 0,-10-2-2 16,-11 2 6-16,-12-1-1 16,-12-1 0-16,-11 1-2 0,-13-1-4 0,-12-1 2 15,-11 1-3-15,-14 0 1 0,-9 0 5 0,-11 3-5 0,-7-2 0 16,-9 3 0-16,-2 3-3 0,-8 0 1 0,0 2 1 15,-1 0-3-15,0 0-3 0,0 0-1 16,0 0-4-16,-2 0 1 0,-2 0 2 0,0 1-3 0,0 2 1 16,-3 2-1-16,4-1-4 0,-3 0 6 15,3 0-4-15,-5-1-4 16,5 2-20-16,-4 0-42 0,0 2-74 0,-4-1-232 16,3-2-937-16,2 0-524 0</inkml:trace>
  <inkml:trace contextRef="#ctx0" brushRef="#br0" timeOffset="176926.2771">20031 7628 131 0,'0'0'607'0,"0"0"-228"0,0 0-57 15,0 0-28-15,0 0-35 0,0 0-40 0,0 0-48 16,0 0-34-16,0 0-26 0,0 0-8 16,0 0-6-16,0 0-14 0,-39-9-13 0,39 9-19 0,0 0-13 15,0 0-6-15,0 0-4 0,2 0 1 16,-1 0 4-16,-1 0 3 0,0 0-1 0,1 0-2 15,-1 0-1-15,1 0-1 0,-1 0 4 0,0 0-2 16,2 0 0-16,-2 0-2 0,1 0-8 0,-1 0-2 16,1 0-5-16,2 1-4 0,-1 0 8 0,4 0 3 15,3 1 3-15,2 1-1 0,4-2-3 16,5 1-1-16,0 0-1 0,6-1 4 0,3-1-3 16,2 0-2-16,4 0-8 0,2 0-6 0,3-1 3 15,0-1 0-15,4 1 4 0,1 1 3 16,4 0-7-16,1-1 1 0,3 1-2 0,2 0 2 0,-1-1-2 15,3-2-2-15,-1 3 0 0,0-2-3 0,0 0 4 16,-2 1-1-16,3-1 1 0,-2 1 1 16,1-1-5-16,-2 1 1 0,2-1-1 0,-1 1-1 15,2 0 2-15,-4 0 1 0,-2-1-1 0,0 0-1 16,-3 0-1-16,-4 1 2 0,3-3 0 16,-6 0 2-16,-5 1-3 0,1-1-1 0,-6 2 1 15,-1-1-5-15,-5 0 5 0,-1 1-1 0,-3 0 1 16,-7-1 4-16,0 2-4 0,-3 0-1 0,-5 1 1 15,1 1 0-15,-5-1 0 0,1-1 0 16,-3 1 0-16,0 0-2 0,0 0 2 0,0 0 1 16,0 0-1-16,0 0 6 0,0 0-6 0,0 0 0 15,0 0 0-15,0 0-3 0,0 0 2 16,-2 0 2-16,2 0-2 0,0 0 1 0,0 0 0 16,0-1-2-16,0 1 2 0,-1 0 0 0,1 0-4 15,0 0 0-15,0-1-5 0,-1 1-8 0,1-2-3 16,-1 1-12-16,-1 0-15 0,-4-1-20 0,1 0-24 15,-4 2-22-15,-2-1-23 0,-4 1-38 0,1-1-66 16,-3 0-154-16,5 1-545 0,2 0-671 0</inkml:trace>
  <inkml:trace contextRef="#ctx0" brushRef="#br0" timeOffset="177344.6162">21077 7224 1355 0,'0'0'430'0,"0"0"-214"0,0 0 25 15,0 0-9-15,0 0-25 0,0 0-31 16,0 0-43-16,0 0-42 0,0 0-37 0,0 0-24 16,0 0-19-16,0 0-6 0,0 0 2 0,0 0 1 15,-66-25 9-15,66 32 5 0,2-1 1 0,3 0 5 16,-1 3 0-16,0-1 4 0,2 2 1 0,3-1 1 15,2 0 1-15,0 2-1 0,5-2 0 16,2 2-3-16,3-1-2 0,2 3-4 0,1-1-2 16,5 2 0-16,1 1-4 0,2-1 0 15,4 0-5-15,-2 0-2 0,7 1-2 0,-3-1-4 0,-3-1 2 16,2 2-2-16,-3-4-2 0,2 2 2 0,-4-3-4 16,-2-1 2-16,0 0-1 0,-7-1-2 0,3 0 3 15,-4 0-4-15,-2 0 0 0,-5 1 1 16,3-3-2-16,-5-1 3 0,2 1 0 0,-4-2 1 15,0 1-2-15,-1-2 1 0,-1 1-1 16,-2-2-1-16,-1 1 2 0,3 0-4 0,-2-1-4 16,-2 1-14-16,2-1-21 0,2 1-28 15,-3-1-34-15,3-1-53 0,0 1-97 0,2-1-258 0,-2-1-737 16,-5 1-121-16</inkml:trace>
  <inkml:trace contextRef="#ctx0" brushRef="#br0" timeOffset="177832.1209">22113 7606 356 0,'0'0'468'0,"0"0"-108"0,0 0-39 0,0 0-39 15,0 0-26-15,0 0-16 0,0 0-39 0,0 0-45 16,0 0-41-16,0 0-31 0,0 0-21 16,0 0-20-16,0 0-12 0,-25 7-5 0,15-4 5 15,0 2 3-15,-3 1 3 0,0 0 4 0,-2 2-5 16,0 1 0-16,-1-1-4 0,-3 1-6 0,-1 2-1 16,-1 3-5-16,-1 2 0 15,-5 1 0-15,-1 2-3 0,-2 2 0 0,-1 0-4 16,-3 4 0-16,3-1-4 0,-1 0 0 15,-2 0 2-15,0-1-3 0,2 0 5 0,2-1 4 16,4-2-1-16,1-2 7 0,2 0-5 0,2-4-1 0,3-2-1 0,2 0-6 16,3-3-1-16,4-1-4 0,1-1-1 15,3-1-1-15,0-1 0 0,1 0 0 0,3-2-3 16,0-1 5-16,0 0-4 0,1-2 0 16,0 1 2-16,0-1-7 0,0 0 6 0,0 0 4 15,0 0 2-15,0 0 10 0,0 0 0 0,0 0 0 16,0 0 3-16,0 0-2 0,0 0-1 15,0 0 0-15,0-1-2 0,0-1-7 0,0 0-6 16,0 0-9-16,0-2-17 16,0 1-15-16,0-1-33 0,0 1-42 0,2 0-73 0,1-1-164 0,2 2-717 15,-3 1-630-15</inkml:trace>
  <inkml:trace contextRef="#ctx0" brushRef="#br0" timeOffset="182640.4809">1528 10196 1399 0,'0'0'207'0,"0"0"-2"0,0 0 19 0,0 0-34 15,0 0-42-15,0 0-54 0,0 0-42 16,0 0-11-16,0 0 3 0,0 0 8 0,64-144 8 16,-35 109-1-16,9-4-15 0,4-4-8 0,5-2-6 15,-1-5-5-15,4 0-3 0,-4 0 0 16,-2 0-2-16,-4 2 4 0,-8 2 0 0,-1 5 0 16,-9 5 4-16,-3 5 4 0,-3 6 4 0,-8 1 11 15,-4 9 7-15,-4 2 2 0,0 2-3 0,-9 5-17 16,-4 4-16-16,-7 2-14 0,-7 5-11 15,-3 8 1-15,-3 5 0 0,-6 5 3 0,0 5 1 0,3 0-6 16,5 5-2-16,3-1-5 0,9 6-7 16,3-5 8-16,10 4 0 0,6-1 5 0,0 2 6 15,6-3-1-15,8 0 2 0,5-1 0 16,4-3 4-16,3-1-3 0,4 0-2 0,3-3 3 0,0 1-2 16,-1-3 3-16,0-2 1 15,0 0 2-15,-5-5-3 0,0-1-1 0,-5-2-3 0,-8-3-2 16,2 0 2-16,-7-4-1 0,-5-2 1 0,0 0 0 15,-4-1-1-15,0-1 2 0,0-2 3 16,-1 1 2-16,-5-2 5 0,-3 1-3 0,-4 1-3 16,-2-2 0-16,0-1-2 0,-2 0 1 0,-1 2 2 15,0-2 0-15,1 0-2 0,-2 0-1 16,0-2-7-16,0 2-12 0,0 0-26 0,4-3-34 16,-2 0-42-16,4 0-68 15,4-4-155-15,1 2-537 0,5 2-717 0</inkml:trace>
  <inkml:trace contextRef="#ctx0" brushRef="#br0" timeOffset="183190.9973">2348 9840 1077 0,'0'0'579'16,"0"0"-263"-16,0 0-70 0,0 0-71 0,0 0-56 16,0 0-44-16,0 0-9 0,0 0 3 0,0 0 8 15,0 0 0-15,0 0-22 0,0 0-20 0,0 0-13 16,0 0-12-16,17 99-5 0,-10-85 6 15,3 1 8-15,2-2 7 0,3-2 4 0,3 0-2 16,-1-3-8-16,6-4-1 0,-2-2 1 16,2-2-3-16,-2 0 2 0,0-4-8 0,-1-2-2 15,-1-3-1-15,-4-3-2 0,2 1 6 16,-4-2 0-16,-1 0 4 0,-5-3 4 0,2 1-3 16,-7-1-2-16,1 0-4 0,-3 0 0 0,0 1-4 15,-2-1 2-15,-1 0 1 0,-5 3-3 0,3 0 3 16,-1 3-3-16,1 5-1 0,1 1 1 0,4 2-7 15,-1 2-5-15,1 0-16 0,0 2-6 0,0 5 3 16,2 5 6-16,5 3 13 0,2 2 4 0,2-2 0 16,0 3 1-16,3-2-1 0,2-2 6 15,3-1-5-15,2-3 6 0,2-2 0 0,3-5-3 16,1-3 3-16,1 0-4 0,1-7-1 0,3-5 1 16,-3-3-6-16,1-4 4 0,-1-5-5 15,-3-2 3-15,0-4 2 16,-4-1 3-16,-2-3 5 0,-1 0-1 0,-7-2 4 0,-1 0-2 15,-4 1 0-15,-5 1 4 0,-2 1-5 0,0 3 9 0,0 5 11 0,-4 4 6 16,-2 5 19-16,3 2 1 16,-4 5-4-16,4 3-7 0,-1 4-13 0,3 2-17 15,-1 0-11-15,2 7-5 0,0 7-6 0,-1 6 5 16,1 5 3-16,0 6-2 0,0 4 6 0,1 7-4 16,3 5 3-16,-1 3 2 0,-1 7-8 15,-1 0 5-15,2 4-3 0,-2-1 0 0,-1-2 6 16,3-4-2-16,-2-3 0 0,1-6-1 15,1-6-1-15,2-5-7 0,-1-5-18 16,0-5-19-16,-1-3-34 0,0-6-44 0,3-5-48 0,0-4-100 0,-1-3-257 16,-3-3-770-16</inkml:trace>
  <inkml:trace contextRef="#ctx0" brushRef="#br0" timeOffset="183428.8426">3466 9335 2547 0,'0'0'224'0,"0"0"4"0,0 0-56 16,0 0-19-16,0 0-30 0,0 0-30 0,0 0-25 16,0 0-32-16,0 0-18 15,0 0-13-15,0 0-3 0,0 0 5 0,0 0-3 0,23 36 5 16,-16 5-1-16,-1 4 1 0,-1 6-1 0,-2 3-1 16,4 4 2-16,-5 2-4 0,-1-1 0 0,2-1-2 15,-2-6-2-15,2-4 2 16,-1-6-7-16,2-3-17 0,1-5-27 0,-1 0-42 15,2-6-48-15,2-3-113 0,-3-6-460 0,1-8-989 0</inkml:trace>
  <inkml:trace contextRef="#ctx0" brushRef="#br0" timeOffset="183674.1823">3872 9626 2506 0,'0'0'254'0,"0"0"-49"0,0 0-52 0,0 0-24 16,0 0-9-16,0 0-14 0,0 0-27 0,0 0-20 0,0 0-21 16,0 0-16-16,0 0-8 0,0 0-5 15,0 0-2-15,0 0-2 0,102-46 2 0,-92 69 0 16,2 3 0-16,-3 2 1 0,-3 3 0 0,3 3-3 16,-6 1 1-16,1 2-2 0,-1 0 2 0,-3-1 2 15,2-2 2-15,1-4-2 0,-2-5-5 16,1-3-5-16,-2-5-12 0,2-2-14 0,-2-6-18 0,1-3-34 15,-1-2-30-15,1-4-32 0,1 0-107 16,-2-5-354-16,1 0-1015 0</inkml:trace>
  <inkml:trace contextRef="#ctx0" brushRef="#br0" timeOffset="183810.0839">3941 9224 1763 0,'0'0'206'0,"0"0"-73"0,0 0-80 15,0 0-77-15,0 0-27 16,0 0-30-16,0 0-213 0,0 0-598 0,0 0 79 0</inkml:trace>
  <inkml:trace contextRef="#ctx0" brushRef="#br0" timeOffset="185020.0073">4485 9492 1021 0,'0'0'449'0,"0"0"-52"16,0 0-95-16,0 0-46 0,0 0-47 0,0 0-33 16,0 0-27-16,0 0-27 0,0 0-26 0,0 0-24 15,0 0-26-15,0 0-19 0,0 0-13 16,0 0-8-16,-42-11-1 0,30 30 1 16,-4 5 3-16,-1 2 1 0,1 3 1 0,0 2 0 0,1 1-9 15,0 6-1-15,3 3-2 0,0 2-1 0,4-1 4 16,3-6-1-16,3-3 1 0,4-5 0 15,3-5-3-15,7-4 4 0,7-4-1 0,1-5 0 16,7-2 2-16,2-4 2 0,6-4-5 0,1-7-3 16,2-5 2-16,0-4-3 0,2-3 3 0,-1-3 3 15,-3-1-8-15,-1-3 3 0,-3-1 0 0,-5-1 4 16,-2-3 0-16,-6 0-1 0,-2 2 1 0,-3 1-2 16,-2 5 0-16,-4 0 4 0,-6 5 4 15,0 1 4-15,-3 2-1 0,1 2 0 16,-1 0-1-16,-1 3 6 0,-4 2 13 0,3 2 4 15,-2 0 4-15,0 1-7 0,3 1-6 0,-1 1-2 16,-1 2-6-16,3 0 0 0,1 1-10 16,0 0-9-16,0 0-11 0,0 2 1 0,0 5-1 0,1 6 5 15,-1 3 10-15,0 3-3 0,0 4 1 16,0 1 1-16,0 0-2 0,3 2-2 0,2-1 6 16,1 3-3-16,2-4 3 0,2 1-4 0,4-6 0 15,2-3 3-15,3-3-1 0,1-4 4 0,2-3-2 16,2-3-4-16,1-3 1 0,1 0-2 15,2-6 3-15,-1-3 3 0,3-4-1 0,-5-3 1 16,1-1-4-16,-3-6-1 0,-3 1 2 0,1-1 1 16,-4-1 3-16,-2 1 0 0,-3 0 0 15,-2 2-4-15,-5 1 4 0,0 0 2 0,-3 3 0 0,-2 4 4 16,0 2-9-16,-7 4-1 0,-1 1-5 16,-4 3-3-16,-1 2 5 0,-6 1-2 0,-1 4 2 15,0 3 0-15,0 1-1 0,2 3 2 0,1 1 0 16,2 3 4-16,3-1-4 0,3 1-3 0,3-2 0 15,2 2-4-15,2-1 5 0,2 0 2 16,4-2 1-16,4 0 3 0,3 0-6 0,7-1 2 16,-1-2-2-16,7-2 0 0,1-2 5 15,3-3 1-15,2-1 2 0,0-1-3 0,1 0 1 16,-1 1 2-16,1-1 0 0,0-1 2 0,-2 1-4 16,0 0-3-16,-6 0-2 0,4 0-3 15,-5 0 6-15,-1 0 0 0,-2 0 2 0,2 2 3 0,-5 1-5 16,-1 0 0-16,3 2-5 0,-6-2-4 0,2 0-6 15,1-2-8-15,-4-1 1 0,1 0-2 16,1-3 13-16,3-3 6 0,-5-2 5 0,0 0 5 16,2 1-5-16,-2-2-1 0,-1 2 0 0,1-2-3 15,-4 1 5-15,1 1 0 0,2 0 1 0,-2 1 2 16,-1 2-7-16,2 0 0 0,0-1-3 16,1 2 3-16,2 0-3 0,1 2-1 0,-1 1-2 15,2 0-5-15,1 2 6 0,0 4 2 0,1 2-2 16,-1-1 3-16,3 3-6 0,1 1 0 0,4-2 5 15,2 0 2-15,3-1 6 0,6-2 2 16,1-3-1-16,4-2-2 0,1-1-2 0,0-1-1 16,-3-5 1-16,0-4 5 0,1-2-3 15,-6-1-2-15,0-2 1 0,-3-2-4 0,-2-1 5 0,-5-2 2 16,-4-1 4-16,-3 0 0 0,-2-1 3 16,-6 2 5-16,1-2 8 0,-7 0 10 0,-2 0 6 15,0 0 3-15,-8 1-4 0,1-3-4 0,-2 5-5 16,0 1-3-16,2 2-1 0,1 5 1 0,0 3-5 15,-1 4-1-15,5 2-7 0,3 2-7 0,-2 0-3 16,1 9-1-16,-3 4 0 16,1 7-4-16,1 3 2 0,1 4 0 0,-1 3-2 15,0 4 6-15,2 0-4 0,0 2-2 0,0 1 0 0,2 0-2 16,-2 5 4-16,0 1 0 0,0-2-5 0,2 1-21 16,0-3-33-16,4-7-39 15,1-6-37-15,4-6-38 0,1-6-118 0,-5-5-384 0,0-4-832 16</inkml:trace>
  <inkml:trace contextRef="#ctx0" brushRef="#br0" timeOffset="185202.7589">6526 9539 1488 0,'0'0'681'0,"0"0"-294"16,0 0-121-16,0 0-60 0,0 0-71 15,0 0-52-15,0 0-38 0,0 0-28 0,0 0-8 16,0 0-1-16,0 0-1 0,0 0-3 0,0 0 2 15,146-36-3-15,-105 36-8 16,7-2-31-16,1 0-67 0,2-1-159 0,-12 0-533 0,-12 0-873 0</inkml:trace>
  <inkml:trace contextRef="#ctx0" brushRef="#br0" timeOffset="186004.162">7523 9592 1888 0,'0'0'222'0,"0"0"8"0,0 0-44 0,0 0-33 0,0 0-4 0,0 0-18 15,0 0-13-15,0 0-19 0,0 0-17 0,120-86-14 16,-103 85-26-16,-1 1-18 0,-2 3-9 16,4 6-7-16,-2 2 4 0,-2 4 5 0,5 2-1 0,-7 4-4 15,0 1-5-15,-1 3 0 16,-3 2-2-16,-2-1 4 0,-2 3 1 0,-4 0-2 0,0 0 1 15,0-3-5-15,0-4 4 0,0-5-1 0,0-5-2 16,0-3 2-16,0-5-4 0,0-1-1 16,0-3 3-16,1 0 5 0,6-7 0 15,1-5 0-15,3-5-4 0,3-3-6 0,3-3-1 0,1-4 1 16,-1 0 0-16,2-1 2 0,1 0 0 0,-2 1-2 16,0 3-2-16,-3 3-2 0,2 2 2 15,-2 4 1-15,0 5-1 0,-4 3-2 0,1 3-5 16,-1 4-3-16,1 3-1 0,2 6 2 15,-2 6 1-15,6 2 4 0,-3 4 2 0,6 2-3 16,1 2 4-16,6 4 0 0,0 0-5 0,3 0-8 0,1 2-21 16,2-2-28-16,3-5-13 15,3-5-7-15,2-5 7 0,-1-2 10 0,0-8 3 0,-1-3 6 16,-2-1 11-16,-5-3 13 0,-2-4 19 0,-1-4 10 16,-7-2 7-16,-4 0 5 0,-1-3 11 15,-6-1 14-15,-1 0 18 0,-4-3 14 0,-5 1 17 16,-2 1 6-16,0 3-3 0,0 1-2 0,-3 4-18 15,-4 0-11-15,1 2-8 0,-3 3-8 0,-3 0-8 16,-3 4-11-16,-2 0-7 0,-5 2-7 0,1 7 0 16,1 3 2-16,1 3-2 15,5 2-5-15,2 2-3 0,5 2-1 0,3 4 2 16,4-2 5-16,0 0 4 0,2-2-2 0,7-3-2 0,3-2-3 16,1-1-1-16,6-5 2 0,1-1-1 15,1-2 2-15,1-5 0 0,2-1-1 0,-5-3 1 16,0-4 2-16,0-2-1 0,0-3 5 0,-3-2-2 15,-2-3-1-15,-2 2 1 0,-1-2-1 0,-3-3 3 16,-1-1 2-16,-4-3 1 0,-1-2-2 0,-2 2-1 16,0-1-2-16,-1 2-2 0,-6 2 4 15,-1 3-3-15,-3 0 0 0,-4 4-1 0,-1 2-6 16,-3 6 1-16,-7 1-1 0,1 5-2 0,-4 0-7 16,0 4-26-16,1 4-44 15,6 4-71-15,2 2-136 0,7-2-580 0,5-3-807 0</inkml:trace>
  <inkml:trace contextRef="#ctx0" brushRef="#br0" timeOffset="186239.7484">9143 9683 2069 0,'0'0'310'0,"0"0"-85"15,0 0-54-15,0 0-28 0,0 0-24 16,0 0-19-16,0 0-22 0,0 0-26 0,0 0-26 15,0 0-16-15,0 0-7 0,0 0 1 0,0 0-4 16,0 0-1-16,5-9 2 0,-6 10-2 16,-3 2 2-16,2 0-34 0,0 1-85 15,-2-1-299-15,2-1-1144 0</inkml:trace>
  <inkml:trace contextRef="#ctx0" brushRef="#br0" timeOffset="186876.0523">10277 9648 2461 0,'0'0'147'0,"0"0"8"0,0 0-21 0,0 0-13 0,0 0-15 16,0 0-24-16,0 0-24 0,0 0-25 0,0 0-11 16,0 0-11-16,0 0-4 0,0 0-2 15,0 0-2-15,-82 28 1 0,82-16-4 0,2-1 7 16,5 1-3-16,1-2 2 0,-1 0 3 15,4-2-5-15,1 0 6 0,2-1-5 0,-1-1-5 16,4-3-5-16,2-1-13 0,-2-2-5 0,1 0-2 16,2-2-1-16,0-3 6 0,-2-3 4 15,-2 0 2-15,0-1 1 0,-5-2 7 0,2 0 1 16,-3-1 5-16,-2-2 4 0,-1-2-8 0,-2 2 2 16,2-1 0-16,-5 3-1 0,3 2 9 15,-4 2-4-15,2-2-1 0,1 0-1 0,4 1-11 16,1 0-1-16,3 3-4 0,4-2-1 0,2 1 3 15,4-1 2-15,5 2 5 0,0-3 1 16,5-1 5-16,-1-2 0 0,-1-1 0 0,1-1 5 0,-3-2-5 16,-1-1 3-16,-2 0 1 0,-4-1-1 15,-2-1 9-15,-3-1 4 0,-2 0 6 0,-4 1 15 16,-2 1 15-16,-6 2 13 0,-2 4 8 0,0 1 0 16,-2 2-6-16,-6 3-10 0,-2 3-9 0,1 2-19 15,-3 1-6-15,-4 4-9 0,-1 9-5 0,-3 3 5 16,-4 9-6-16,4 4 2 0,1 7-1 15,4 3-3-15,2 5 2 0,5 6 2 0,5 3 2 0,3 5-1 16,1 1 1-16,5 2-5 16,4 1-2-16,4-1 2 0,-3-2-5 0,1-1 2 0,-2 0 0 15,2-3-3-15,-3 1 2 0,1-3-4 16,-1-3-5-16,1-6-17 0,-5-4-26 0,1-8-34 16,-6-8-44-16,0-6-53 0,0-4-98 15,-2-6-274-15,-2-4-690 0</inkml:trace>
  <inkml:trace contextRef="#ctx0" brushRef="#br0" timeOffset="187070.7157">10807 9947 2844 0,'0'0'180'0,"0"0"-50"0,0 0-20 15,0 0-22-15,152-25-18 0,-114 24-28 0,1 2-18 0,-2-1-11 16,1 1-3-16,0 2-3 0,0-1-1 15,0 0 3-15,-1-1-5 0,-3 0-1 0,-5-1-16 0,-2 0-38 16,-5 0-67 0,-2-6-176-16,-7 2-827 0,-2 0-598 0</inkml:trace>
  <inkml:trace contextRef="#ctx0" brushRef="#br0" timeOffset="190156.6772">12313 9621 0 0,'0'0'0'15,"0"0"428"-15,0 0 9 0,0 0-41 0,0 0-50 0,0 0-48 16,0 0-38-16,0 0-29 0,0 0-36 0,0 0-40 16,0 0-29-16,0 0-35 0,62-120-24 15,-43 117-17-15,3 2-19 0,6 1-10 0,2 3-12 16,1 8-3-16,0 4-4 0,1 3-4 0,-1 6 4 16,0 3 0-16,1 4 3 0,-4 3-1 15,1 1-2-15,-2 5 1 0,-3 0-3 16,-5-2 7-16,-3-1 1 0,-3-3 0 0,-6-6 1 15,-2-1-8-15,-4-8-3 0,-1-1-1 0,0-5 0 16,-7-3 2-16,-1-3 1 0,1-2 1 0,-2-5 2 0,-2 0-1 16,2 0 0-16,0-8 0 15,-1-3-6-15,4 0-3 0,0-5-2 0,3 0-4 0,3-3-3 16,0-1 5-16,3-1-2 0,7 0 2 16,3-2-2-16,3 1-4 0,4 0 2 0,2 0-1 15,1 3 0-15,7-1 4 0,3 6-5 0,2 0-7 16,-1 3 2-16,3 2 3 0,-3 0 7 15,4 2 9-15,1 2 0 0,2 2-2 0,-3-1 1 16,2 1 2-16,-2 0 0 0,0 0 6 0,-1-2-3 0,-3-1 1 16,1-1 0-16,-3 1-5 15,-3-3 4-15,-2 1 1 0,-5 2 1 0,-4-1 1 0,-3 0-1 16,-5 1 2-16,-3-1 8 0,0 1 12 0,-5 2 17 16,-2-1 8-16,0 1 1 15,0 2-9-15,0-1-10 0,-1 1-4 0,-1 0-2 0,-4 2 3 0,4 0-6 16,-2 0-7-16,0 0-5 0,0-2-4 15,-3 6-1-15,-2 3-1 0,1 5-2 0,-4 3-1 16,0 3-1-16,2 0-1 0,0 2 2 16,0 4 0-16,3 2 0 0,2 1 1 0,1 0-1 0,6 0-2 15,-2-3 1-15,7-3 2 16,4-3-2-16,4-3 5 0,1-2-1 16,1-4 2-16,6-3 6 0,0-4-2 0,0-2 4 15,5 0-2-15,3-8-6 0,0-1 1 0,0-5-1 0,1-2 0 16,0-4 3-16,-2-2 1 0,0-2 1 0,0-2-6 15,-1-1 1-15,0-2-3 0,-6 0-1 16,0-2 7-16,-2 2 0 0,-3 1-1 0,-1 3 2 16,-3 2-7-16,1 2 1 0,-2 4 0 0,-3 3-1 15,1 3-2 1,-1 3-5-16,0 4-3 0,-1 1 4 0,0 3-3 0,-2 0-3 16,0 6 3-16,1 5-3 0,3 4 3 0,-2 3 1 0,-1 1 1 0,-2 6 1 15,2-2 3-15,-4 6-1 0,0-1 0 16,-3 2-3-16,-1 0 2 0,0 0 2 0,0 0 0 15,1 0 0-15,-2-3-3 0,-2-1-5 16,-2-5-3-16,2-2-4 0,-3-3-4 0,1-2-1 0,-1-4 4 16,3-2-2-16,1-3 7 0,0-4 6 0,2-1-1 15,0-4 5-15,5-6 0 16,5-3-9-16,5-2 1 0,4-5-1 0,5-4 2 0,6-2 3 16,3-3 6-16,4 0-5 0,3 0-2 15,0 3 2-15,3 1-2 0,-7 1 6 0,1 2 3 16,-5 3 3-16,-2-1 6 0,0 3 1 0,-6 2 5 15,-2 0 6-15,-3 2-1 0,-3 3 5 16,-6 2-1-16,-4 3 1 0,-3 3 2 0,-2 1 2 0,-1 1-9 16,0 0-7-16,-2 1-11 0,-6 6-12 15,-4 3 1-15,-7 4-1 0,-5 5 2 0,-1 1 6 16,4 3-1-16,1 1-1 0,3 2-1 0,6 2-5 16,7-3 3-16,3-1 1 0,1-1 3 0,6-3 1 15,8-2-4-15,0-6-1 0,6-2-3 0,1-5 0 16,6-4 7-16,-2 0 3 0,4-6 1 15,-2-4-1-15,-3-3-1 0,-4-2 1 16,1-2 0-16,-2 0 6 0,-4-1-3 0,-1 1-2 0,-4 0 1 16,-5-2-3-16,2 1 6 0,-6-2 5 0,-1-1-1 15,0 1 1-15,0-2-9 0,-5 2-4 16,-3 1-1-16,-2 1 1 0,-4 2 0 0,-1 2-3 16,-4 2-2-16,3 4-7 0,-5 2-13 0,3 1-23 15,-1 4-40-15,-1 0-62 0,1 5-147 16,6 2-487-16,4-2-869 0</inkml:trace>
  <inkml:trace contextRef="#ctx0" brushRef="#br0" timeOffset="191886.0069">15358 9390 1198 0,'0'0'483'0,"0"0"-56"0,0 0-181 15,0 0-62-15,0 0-36 0,0 0-23 0,0 0-24 16,0 0-25-16,0 0-36 0,0 0-20 0,0 0-7 16,0 0 4-16,0 0 9 0,0 0 7 15,8 61 1-15,-11-37-6 0,3 2-4 0,-1 2-7 16,1 1-5-16,0-1-1 0,5-2-2 0,1-1 5 0,5-5-2 16,6-2 3-16,4-3-3 15,-1-3-3-15,8-4 4 0,-3-5 0 0,3-1 4 16,2-2-2-16,0-8-8 0,-2-5-1 15,-1-1-4-15,1-4 0 0,-2-2 5 0,-4-2 0 0,-1-2 4 16,-2-3-2-16,-5 1-1 0,1-2 1 0,-3 0 1 16,-3 1 1-16,-5 4-4 0,1 1 0 0,-2 4-5 15,-3 4-1-15,0 3 5 0,0 3 1 16,0 2 0-16,0 1-4 0,-1 4-2 0,-4 1-3 16,2 0-2-16,0 1 2 0,-3 6-2 0,2 4-2 15,-3 2 5-15,2 2-8 0,0 1 7 16,3 2 2-16,2 0 1 0,1 0 6 0,-1 1-7 0,2 1-2 15,6 1 2-15,-4-1-4 0,4-1 4 16,1 1 1-16,0-2 2 0,1-4 0 16,2 0-1-16,1-4 3 0,4-1-3 0,0-5 3 0,-1-1 0 15,3-3-3-15,0 0 0 0,-1-4-4 16,1-3 4-16,-3-2 2 0,3 1-1 0,-4-4 1 16,0 2-4-16,-4-3-1 0,6 1 1 0,-5-2 1 15,-1 1 0-15,0-1 1 0,-1 2-1 0,2-2 0 16,1 1-1-16,-3 2 2 0,1-1-1 15,-4 1 0-15,4 0 1 0,-2 1-1 0,0 0-1 0,0 1-1 16,0-2 2-16,1 1 0 0,-1-2 2 16,-1 3 1-16,2 0-4 0,-4 0 0 0,3 1-2 15,-2 0 5-15,-1-1-1 0,1 1-1 0,0 1-1 16,-4 1-4-16,1-1 5 0,0 1 2 16,-2 0 1-16,-1 0 5 0,1 0-5 0,-2 2 2 15,0-1 1-15,0 2-4 0,0-1 7 0,0-2-3 16,-2 3-1-16,1-1-2 15,-1-1-4-15,0 2 1 0,-2-1-1 0,2 2 4 0,0 0-2 16,-2 0-4-16,0 1 2 0,2 0-5 0,0 0 4 16,-2 1 3-16,1-1 1 0,2 1 3 0,-1-1-7 15,-2 1-1-15,3 0-3 0,1 0 1 16,0 0 6-16,0 0-2 0,0 0 1 0,0 0-3 0,0 0 0 16,0 0 1-16,0 0 0 15,0 0 6-15,0 0-3 0,0 0-3 0,0 0-3 16,0 0-5-16,0 0 7 0,0 0 1 0,0 0 4 0,0 0-1 15,0 0-4-15,0 0-2 0,0 0-3 16,0 0-1-16,0 0-4 0,0 0-3 0,0 0 2 16,1 4 0-16,4 2 9 0,4 2 8 0,-3 0 0 15,4 2 7-15,5 0-8 0,-2 0-3 0,5 4-1 16,-4-1-5-16,4 0 5 0,-4 2 2 16,4 1-1-16,-2 0 2 0,-2 2-3 0,-2-1 1 15,1 1-1-15,-3-3 3 0,-3 1-2 0,1 0-2 16,-5-3 0-16,2 1-3 0,-4 0 4 0,-1-2 2 15,0 0 1-15,-2-1 2 0,-4 0-3 16,-2 0 0-16,3 0 0 0,-2-2 0 0,-2 0 2 16,7-2-1-16,-1-2 1 0,2-1-5 15,1-1 1-15,1-2 1 0,7-1-1 0,6 0 3 16,4-1-7-16,3-6-10 0,3 0-12 0,3-3-14 16,4-1-14-16,0-2-13 0,0-2-17 0,1 0-18 0,-1-1-12 15,1-3 1-15,2-2 16 0,-2 0 28 16,0 0 27-16,-1-2 20 15,-2 2 11-15,-5 0 2 0,-2 5 5 0,-4 2 5 0,-4 1 7 16,-4 3 13-16,-4 2 18 0,-2 1 21 0,-2 2 20 16,-2 1 11-16,0 1-2 0,-2 0-12 0,-2 3-19 15,-5 0-18-15,-1 0-14 0,-1 4-7 16,-2 2-2-16,-5 2-1 0,4 2 0 0,-5 1-2 0,2 3-2 16,2-2-5-16,1 5-4 0,5-1-2 0,4 0 3 15,2 2-2-15,4 0-3 16,-1-1 0-16,5 1-5 0,11-3 5 0,4 0-2 0,4-3-5 15,8-3-7-15,7-2-10 0,0-2-4 16,2-2 3-16,3-3 2 0,3 0 4 0,3-5 6 16,-3-1 2-16,0-2 7 0,2-3 4 0,-5-2 2 15,1-1 4-15,-6 0 2 0,-2-4-1 0,-4 2 4 16,-5-2-1-16,0-2 3 0,-7 0 11 0,-3 3 12 16,-5 0 14-16,-3 3 15 0,-6 3 0 15,-3 0-1-15,-1 3-8 0,0-1-12 0,-4 4-6 16,0 0-10-16,-3 1-5 0,1 2-6 0,-1 2-5 15,-1 0-6-15,-4 6-4 0,-1 6-4 0,-1 2 3 16,0 2-1-16,-2 4 3 0,6 1-1 0,5 1 2 16,-1 1-3-16,6-2-5 0,0 3-2 15,6-3-5-15,5-1 0 0,6-1-4 16,7-3-1-16,5-3-2 0,5-4 3 0,5-2 2 0,3-2 0 16,3-3 2-16,1-2-2 0,-1-2 4 15,1-7 7-15,-3-2 2 0,-3-2 2 0,-5-2 2 16,-3-4 0-16,-4 0 1 0,-3-4 0 15,-5 0 2-15,-4-2-2 0,-2-1 3 0,-4 0 2 0,-6 4 1 16,-2 0 2-16,-2 2 1 0,-3 4-1 16,-7 2 0-16,-1 4 0 0,-1 2 3 0,-3 1-5 15,3 4-2-15,-1 0-3 0,2 3-5 0,2 0 1 16,1 3-1-16,4 4-3 0,0 2 0 0,3 1 0 16,1 4-1-16,2 1 1 0,7 2 0 15,2 3 3-15,3-1 1 0,0 2 3 0,4 0-4 0,-1 1 1 16,-2-2-1-16,5 2-2 0,0 0 6 15,-2 0-3-15,2 0 0 0,-4 0-2 16,-3-3-1-16,-3-1 3 0,-5-3 1 0,1-2 0 16,-6-1 1-16,0-2-1 0,0-1 0 0,-8 0 0 15,-1-1 3-15,-3-2-2 0,-4 0 1 0,0 1 1 16,-4-2-7-16,0-1-3 0,0 1-16 0,-1-3-27 16,1 0-49-16,0-2-110 0,6 0-431 15,6 0-783-15</inkml:trace>
  <inkml:trace contextRef="#ctx0" brushRef="#br0" timeOffset="192754.6305">19914 9339 1281 0,'0'0'896'0,"0"0"-715"16,0 0-31-16,0 0-33 0,0 0-7 0,0 0-10 0,-134-79 2 15,101 71-6-15,-2 2-11 16,-1 4-10-16,0 1-13 0,-4 1-13 0,3 3-11 16,2 6-12-16,-1 2-10 0,2 4-6 0,3-1-6 15,4 5-3-15,2-1 3 0,5 3-7 0,6 1 3 16,5-2-1-16,3 2-6 0,4-2 9 0,2-4-4 15,10-1 2-15,7-1 3 0,7-3-2 0,6-3 1 16,6-1 0-16,6-3 1 0,0-2 0 16,1-2-3-16,0-1-1 0,-2-7-5 0,-3-1 5 15,-3-2 1-15,-3-5 3 0,-5 0 5 0,0-2-5 16,-5-2 3-16,-1 0-1 0,-5 0 1 0,0 0 1 16,-3-2 2-16,-3 3-1 0,-1 2-2 0,-6 1 1 15,-1 2-2-15,-4 3-2 0,2 2 6 16,-7 4-2-16,-3 2 3 0,-1 2 0 0,-7 0-7 15,0 2 2-15,-4 6-1 0,-1 4-1 0,3 2 0 16,0 5-3-16,1 1-1 0,4 3 0 16,0 3-1-16,7 1 1 0,0 1 0 0,2 0 2 15,5 0-4-15,2 1 4 0,1-3-4 0,8-1 0 0,8-5 4 16,-1-1-6-16,6-4 5 0,3-3 0 16,5-5-1-16,0-3 3 0,3-3-7 0,2 0-2 15,-1-5 3-15,1-3-5 0,-1-5 5 0,-4-1 3 16,-1-1 1-1,-3-3 0-15,-1-3 3 0,2 1 0 0,-5-3-2 0,2 2 4 16,-3-3-3-16,-1 1 0 0,-3-1 3 0,1 1-3 0,-1 2-2 16,1 3 0-16,0 2-3 0,0 5 0 15,-6 3-1-15,4 2-3 0,-5 4-1 16,1 2 0-16,0 0-2 0,-1 8 1 0,-3 0 5 0,-1 7-2 16,-1 1 3-16,1 2 3 0,1 3-3 15,-5 1 5-15,3 1-1 0,-1 0 1 0,1-1 0 0,3-1-4 16,0 0 0-16,8-3-3 0,-2 0 3 15,6-4 4-15,3-3 0 0,5-3 1 0,0-4-5 16,1-3 2-16,0 0-3 0,0-2-1 0,-1-7 4 16,1-1-4-16,0-3 5 15,0-4 0-15,0-1-3 0,1-2 10 0,-4-3-7 16,1-3 1-16,-2-3 3 0,-4-1-4 0,2-1 2 0,-2 1-1 16,-6 0 4-16,-2 3 2 0,-8 4 7 0,-2 2 9 15,-4 5 4-15,-1 3 8 0,-2 3-2 16,-7 3-7-16,-4 1-4 0,-6 3-10 0,-5 2 0 15,-5 1-2-15,-8 7 3 0,-1 4 2 0,-2 2-2 16,1 5-2-16,3 2-5 0,6 2-1 0,7 1-3 16,7 3-2-16,10 0 3 15,6 2-6-15,4 0 4 0,10-1 1 0,8-3-4 16,6 1 8-16,5-2-3 0,6 0-1 0,2-1 1 0,4-4-12 16,2 1-18-16,3-4-38 0,1 0-56 0,-2-5-125 15,-10-2-608-15,-13-5-861 0</inkml:trace>
  <inkml:trace contextRef="#ctx0" brushRef="#br0" timeOffset="195612.1478">22848 9156 2200 0,'0'0'148'16,"0"0"12"-16,0 0-19 0,0 0-15 0,0 0-8 15,-145-42-21-15,102 42-13 0,-3 0-9 16,-3 7-11-16,-2 3-3 0,1 3-10 0,6 0-12 0,3 6-9 15,3-1-14-15,8 4-6 0,7 2-7 16,5 2-5-16,7-2 1 0,5 3-3 16,6-4 4-16,8 0 2 0,10-5 3 0,4-4 4 15,9-3-1-15,6-4 3 0,4-5-1 0,0-2-2 16,1-2 2-16,-1-5-5 0,-2-4 2 0,-5 0 2 0,1-4-1 16,-8-1 6-16,0-1-1 0,-6-1 2 15,-4-2 2-15,-2 3-5 0,-4-3-1 0,-1 2-3 16,-2 1 1-16,-6 1 2 0,-2 4 1 15,0 2 1-15,0 0-4 0,-4 2 3 0,-4 2-4 16,1 3-4-16,2 0-2 0,-3 3-9 0,-1 0 1 16,0 5 4-16,0 6-5 0,-2 2 5 15,4 3 0 1,0 0-4-16,0 5 4 0,6 3 0 0,1 1-1 0,0 3 1 0,9 1 1 0,1 1-4 0,2 1-18 16,5-1-22-16,2-6-30 0,3-3-25 15,0-4-11-15,5-5-18 0,-1-6-33 0,2-4-41 16,-1-1-46-16,-2-6-22 0,-3-5 14 0,3-3 60 15,-3-5 69-15,-3-3 60 0,0-3 46 16,-2-2 14-16,1-2 12 0,0-4 10 0,-5-1 22 16,5-2 35-16,-6 3 47 0,5 0 40 0,-4 6 21 15,-1 3 15-15,-2 3-34 0,1 2-28 0,3 4-11 16,-7 4-26-16,2 2 5 0,0 4-7 16,1 3-25-16,-1 1-21 15,1 6-18-15,1 6-12 0,1 4-3 0,4 5 1 16,-5 0-1-16,0 5 0 0,1 0-2 0,-2 4-9 0,-1 1 1 0,2 1 0 15,-4 3 1-15,1 1 5 0,-3-3 0 16,5-2-3-16,-1-5 0 0,0-5-2 0,1-4-3 16,-2-6 3-16,-2-5 0 0,2-4 4 0,0-2 10 15,2-1 3-15,1-7-2 0,3-5-3 16,4-2-4-16,3-2-4 0,2-4 1 0,3 1-4 16,-3-5-1-16,6-1-3 0,2-2-1 0,-1 0 3 15,1-1 0-15,6 3 0 0,-2 3-3 0,2 1-2 16,3 6-4-16,0 2-2 0,3 3 2 15,0 3-10-15,5 3 7 0,0 3-4 0,3 1 0 16,1 1 9-16,-1 0-6 0,2 1 1 0,-2-1 5 16,-2 2-3-16,-5 0 2 0,-3-2 6 15,-5 0-2-15,-9 2 4 0,-4-2-1 0,-8-2 3 16,-5-1-1-16,-2-1 2 0,-6 1 7 0,-2-3 1 16,0 2 0-16,-6-2-6 0,-7 2-5 0,-1-2 0 15,-6 1-1-15,-4 0 4 0,-3 1 3 0,-3 3-4 16,-2 1 2-16,-4 0-2 0,2 0-3 15,-1 5 4-15,3 2-4 0,7 3-3 0,5 0 1 16,4 4-6-16,8 2-1 0,4 1 3 0,4 2-2 16,0 1 3-16,8 1 1 0,3-3-5 0,9-2-1 15,2-3-3-15,6-2 1 0,2-5 5 0,2-4 2 16,0-2 0-16,-1 2 0 0,-1-5-2 16,-2-3 4-16,-1-3 2 0,-1-3 2 0,-2-1-1 15,1-1-1-15,-3 3-1 0,-3-5-2 0,1-1 5 16,-5 3 0-16,1-2 1 0,-4 1 4 0,-3 0-7 15,-1 1 2-15,-5 4 2 0,2-1 0 0,-4 4 6 16,-1 1-1-16,0 3-1 0,-3 1-3 0,-1 2-5 16,-1 0-3-16,-1 3-2 15,-3 4 0-15,0 5-1 0,0 2 0 0,3 0 1 16,0 3-2-16,5-1 2 0,1 1-1 0,1 1 0 16,10 1 1-16,4-2-2 0,3-1-1 0,5-2 0 15,2-1 0-15,5-3-4 0,6-3-5 16,0-2-2-16,2-1-2 0,-3-3 5 0,1-1 3 0,-3-2 5 15,0-5 3-15,-5-2-2 0,0-3 4 0,-5 1 2 16,-3-3 1-16,-3-1 4 0,-1-1-1 16,-2 0 0-16,-2-2 1 0,-2 1-2 0,-2 1 2 15,-4 0 6-15,-1 1 2 0,-1 3 3 0,-1 0 1 16,-1 4 1-16,0 1-3 0,0 2-1 0,0 3-3 16,0 2-7-16,0 0-14 0,0 2-12 15,-3 5-1-15,0 3 4 0,0 3 12 0,-2 4 7 16,3 1-1-16,0 2-1 0,1 2-1 0,1 0-2 15,1-1 2-15,0-3 3 0,6-1 0 0,2 0-1 16,4-4-1-16,5-1-1 0,3-3-1 0,3-2 4 16,5-2-3-16,2-3 0 0,0-2-2 15,1 1-3-15,1-7 3 16,1-5 4-16,-2-3 2 0,0-3 4 0,2-3-1 0,0-4-3 0,-2-3 0 16,2-5 1-16,3-6 1 0,-1-5 2 0,1-8 0 15,1-3 0-15,-2-5-3 0,1-2-1 16,-4 0-2-16,-6 1 3 0,-6 3 1 15,-3 3 0-15,-6 9 1 0,-7 5-3 0,-2 6 1 0,-4 6 3 16,1 7 2-16,-2 5-1 0,0 5 4 16,-1 5-1-16,1 3-6 0,-1 3-3 15,1 0-6-15,-4 8-3 0,-1 8 2 0,-3 4 0 16,1 6 3-16,-1 6 1 0,1 2 0 0,0 7 4 16,2 4-3-16,-3 5 1 0,3-1-2 0,3 4-2 15,-1-1 2-15,7-3 2 0,1-2 4 0,7-1-2 16,7-4-2-16,5-2-4 0,7-4-1 0,4-2 2 15,6-7 2-15,4-3 2 0,-1-3-1 0,-1-9-9 16,-1-1 0-16,-2-4 2 0,1-3 0 0,-3-4 11 16,-2 0 0-16,-5-4-4 0,-4-2 2 15,-5-3-2-15,-4 0 10 0,-7-1 1 16,-3-3 0-16,-4 0-2 0,-2 0-6 16,-2 1-2-16,-5 0 0 0,-4 1 2 0,-2 0-1 0,1 3-1 15,-2 2 1-15,-1 2-7 0,3 2 4 0,-3 2 1 0,2 0-1 16,0 3 5-16,1 3-10 15,2 3 0-15,-1 1-3 0,2 1 0 0,2 3 7 0,2-1-1 16,3 1 2-16,3 1-2 0,-1 0-1 16,3 2-2-16,6-3-8 0,3 1-4 0,4-2-15 15,1-2-9-15,3-3-1 0,3-2-5 16,0-5 14-16,1-1 9 0,1 0 7 0,1-4 12 0,-1-5-5 16,1 1-1-16,-2-4-1 15,-2-2-1-15,0-2 6 0,-2-1-1 0,-2-2-1 0,-2 1-1 16,-2-1-2-16,-1-2 5 0,-3 2 5 0,-3 1 4 15,-2 2 1-15,-3-1-1 0,-1 4-1 0,-1 2-1 16,0 4 6-16,0 1 4 0,0 1 8 16,0 4 4-16,0 0-6 0,0 1-6 0,0 0-7 15,0 0-2-15,4 0-1 0,0 0-1 16,3 0 0-16,4 0-4 0,7 0 8 0,3-1 2 16,4-2 1-16,5-1 5 0,0-3-5 0,1-4 3 15,-1 0-1-15,0-5-2 0,1-4 6 0,-1-1 0 0,-3-4 1 16,-1-3 1-16,-1-3-4 0,-1-2 4 15,-7-3 1-15,0-2 3 0,-4 1-1 16,-2-1-3-16,-5 2-2 0,-2 2-3 0,-4 4 6 16,0 4 1-16,-1 6 4 0,-4 2 1 0,-1 4-4 15,1 3 0-15,1 5-5 0,-1 3-2 0,1 1-5 16,0 2-10-16,-3 4-3 0,0 4-5 16,-2 7 6-16,-5 3 3 0,-1 4 5 15,4 4 2-15,-5 5-2 0,2 1-3 0,6 1 1 0,3 5-5 16,5-3 6-16,1 1 2 0,10 1 0 0,6 2 2 0,7 3-5 15,6-1 0-15,7 3-2 0,3-2 4 16,4 0 1-16,-3-5-2 0,-1-5 1 0,-3-4-5 16,-7-4 3-16,-5-2 2 0,-4-2 1 0,-8-2 7 15,-4-1-9-15,-5-2-1 0,-4-3-1 16,0 2-3-16,-9-2 6 0,-4 1 1 0,-4-3 0 16,-5 0 3-16,-3-2-3 0,2-1-2 15,-4-3 2-15,1-3-7 0,1-1 8 0,3 0-1 16,4-5 0-16,5-1 4 0,3-2-2 0,3-1 3 15,5-1 2-15,2-3-3 0,4-1-8 16,7 0-4-16,8-3-1 0,3-2-2 0,9-3 5 16,5-2 1-16,4-2 2 0,6-6 0 0,4-3 1 0,2-4 1 15,1-4-2-15,-1-3 6 0,-1 1-3 16,-3-1-2-16,-5 2 3 0,-4 5-4 0,-9 1 5 16,-6 5 2-16,-6 5 1 0,-2 0 4 0,-6 2-1 15,-4 5 2-15,0 0 2 0,-4 6 4 16,-2-1 6-16,0 5-2 0,0 3 3 0,-4 2-7 15,1 1-1-15,1 5-8 0,1 0-8 0,-4 3 1 16,-1 6-11-16,-4 6 3 0,-2 5 3 0,0 7-3 16,1 4 6-16,1 5 0 0,5 2 2 0,1 4-2 15,5 2-1-15,2 1 1 0,8-2-2 0,5 0 3 16,4 0-1-16,5-5-2 0,4-2 0 16,3-8 1-16,3-5 1 0,4-4 2 0,3-6 2 15,2-6 1-15,-1-2-2 0,0-4 0 16,2 1 0-16,-2-5 0 0,-4-7 1 15,-4-3-1-15,2-4 3 0,-5-4-1 0,-5-4 3 0,-2-2 2 16,-3-3 0-16,-3-1-1 0,-5 2-1 0,-4 2-2 16,-4 4-4-16,-5 1 0 0,-1 4 1 15,0 3 1-15,-2 3 3 0,-8 4-4 0,1 3-3 16,-2 2 2-16,-7 3-2 0,0 0 6 16,-7 8-2-16,-5 5-3 0,-1 5 2 15,0 4-1-15,0 4 1 0,1 4 2 0,2 3-2 16,6 3 4-16,7 3-7 0,4-1-3 0,7 0 0 0,4-2-2 0,8-6 6 15,4 0-1-15,5-4 2 0,4-2-1 16,2-4 0-16,0-1-2 0,4-3-2 0,4-3-11 16,5-2-19-16,0-4-26 0,4-1-55 0,0-4-125 15,-8-2-573-15,-11 0-640 16</inkml:trace>
  <inkml:trace contextRef="#ctx0" brushRef="#br0" timeOffset="199863.857">1423 10953 2135 0,'0'0'217'0,"0"0"18"0,0 0-26 0,0 0-16 15,0 0-18-15,0 0-34 0,0 0-41 0,0 0-39 16,0 0-25-16,15-120-20 0,-14 120-8 16,4 8 2-16,-3 5-6 0,-1 6 13 0,0 5 3 15,0 5 1-15,0 10 11 16,-1 8-10-16,3 7 0 0,-3 5 6 0,0 5-17 0,0 2 13 0,0 18-11 15,1 12-22-15,-1 5 26 16,1-1-28 15,3-21 7-31,6-12 4 0,5-16-16 0,0-11-13 0,4-7-32 16,4-6-26-16,3-9-48 0,1-7-75 0,6-8-244 0,-9-3-791 0,-7 0-261 0</inkml:trace>
  <inkml:trace contextRef="#ctx0" brushRef="#br0" timeOffset="200124.9799">1963 11322 2058 0,'0'0'448'0,"0"0"-177"0,0 0-78 16,0 0-66-16,0 0-44 0,0 0-31 16,0 0-9-16,0 0 2 0,0 0-6 0,0 0 3 0,0 0-1 15,-68 153 0-15,65-114-2 0,1 2-15 16,2 0-11-16,1-2-6 0,5-6 2 16,6-4-2-16,3-4 0 0,4-6-2 0,2-7-1 15,2-5 1-15,3-6 4 0,1-1 3 0,0-9 5 16,2-4-1-16,-3-3 2 0,-3-3 0 15,-3-5-2-15,-5-1-1 0,0-5-5 0,-6 2-5 16,-3-2-5-16,-6 1 3 0,0-1-1 0,-3 2-2 16,-9 3 3-16,-4 2-10 0,-3 1-8 0,-3 4-14 0,0 4-19 15,-6 3-24-15,-2 3-33 0,-2 4-39 16,-7 4-61-16,-3 0-105 0,-1 6-303 16,6 0-563-16,12-2 153 0</inkml:trace>
  <inkml:trace contextRef="#ctx0" brushRef="#br0" timeOffset="200401.2557">1188 11369 1249 0,'0'0'395'0,"0"0"-61"0,0 0-23 0,0 0-55 16,0 0-69-16,0 0-43 0,0 0-39 0,0 0-21 15,0 0-14-15,0 0-16 0,0 0-11 0,0 0-22 16,0 0-10-16,0 0-9 0,-68-33-4 15,68 36 7-15,7 0 5 0,1 3 4 0,9-1 8 0,3-1 0 16,8 0 1-16,6-1 1 0,18-3-3 16,18-2-15-16,11-5-1 0,1-2-7 15,-5-3-2-15,-11 2 12 0,-6 0-1 0,0-1-1 0,-6 2 1 16,-5 1-4-16,-5 0 1 0,-8 1-1 16,-7 1-3-16,-9 2 4 15,-6 0-5-15,-5 3-1 0,-5 0-5 0,-4 1-10 0,0 0-17 0,0 0-50 16,-4 0-67-16,1 5-128 0,-1-1-434 0,1 0-921 0</inkml:trace>
  <inkml:trace contextRef="#ctx0" brushRef="#br0" timeOffset="201685.1085">3567 10925 2461 0,'0'0'190'0,"0"0"-131"0,0 0-14 0,0 0-26 15,0 0 24-15,0 0 39 0,0 0 21 16,0 0 8-16,20 123-12 0,-15-75-19 0,-1 4-15 16,1 8-16-16,-2 8-4 0,-2 6-11 0,-1 6-11 0,1 2-4 15,-3 3-10-15,-2-2-1 0,0-2 2 16,0-7-1-16,-3-9-1 0,3-8-2 0,1-15-4 16,-1-8 0-16,1-11 2 0,0-7 5 15,0-6 2-15,1-5 8 0,0-4 13 0,0-1-4 16,-3-8 6-16,0-8-9 0,-2-8-14 0,-4-5-5 15,0-7-8-15,0-5-3 0,-2-2-5 0,-3-5-2 16,4-2 0-16,-4-2 1 0,5-3 5 0,-2-3-2 16,4 0 1-16,2-3-2 0,4 2 1 15,3 5 5-15,4 0 0 0,8 8 1 0,2 3-2 16,2 4-2-16,2 5-3 0,5 8-2 0,-1 2 1 16,3 6-2-16,3 3-4 0,2 5 1 15,1 3-1-15,2 6 3 0,2 1 4 0,-3 6-1 16,-1 5 1-16,-4 7-3 0,-4 2 3 0,-3 4-1 15,-5 4 4-15,-4 4 2 0,-2 3 0 16,-7-1 1-16,-2 3-2 0,-4-1 1 0,-5-3 3 0,-6-1 0 16,-4 2 3-16,-6-6-1 0,1-1 0 15,-6-3 0-15,1-5 1 0,-3-1 2 0,3-6-1 16,3 0 2-16,1-5-1 0,3-1-3 16,6-3 2-16,3-2 1 0,5 0 2 0,3-1 5 0,5 0-6 15,0-2-4-15,8-4-6 0,6-4-5 16,9-2 2-16,6-3 1 0,9-1 4 15,4-1-2-15,5-1 3 0,4-1-1 0,0 0 1 0,0 0 4 16,0-2-4-16,0 2 4 0,-1-1-3 16,-4 1-3-16,-3 2 6 0,-2 0 0 15,-5 2 1-15,-4 2 2 0,-11 1-3 0,0 0 2 0,-7 4 2 16,-6 0 5-16,-1 1 7 0,-6 4 5 0,-1-1 0 16,0 3-3-16,-1 0-4 0,-4 1-7 0,-3 0-4 15,-4-2 0-15,-1 6-5 0,-2 3 0 16,2 3-3-16,-3 0 0 0,2 3 4 0,-2 1-1 15,2 2 2-15,0 1 0 0,1 3-4 0,2 0 0 16,2 2 1-16,2 2 2 0,4-2-1 0,3-1 2 16,0-1-4-16,1 0-3 0,8-2 5 15,2-1-1-15,1-4 3 0,4-1 2 0,1-3-2 16,0-3 1-16,3-2-2 0,1-4 2 0,4 0 1 16,-1-8 2-16,4-3 0 0,-3-2-3 15,5-3 1-15,-1 1-2 0,1-5 2 0,0 0 5 16,-4-1-7-16,1 1 3 0,-2-2-4 0,0 0-4 15,-4 2 6-15,1-3-1 0,1 6 2 0,-4 2 2 16,-1 3-7-16,0 5-1 0,-6 1-4 0,2 4 0 16,1 2 1-16,-5 0 0 0,2 7 1 15,-2 3-2-15,0 6 4 0,-1 1 1 0,0 4 2 16,-2 2 5-16,-2 0-7 0,1 2 2 16,0-2-5-16,1-1-4 0,2-1 10 0,-1-1-2 0,5-3 4 15,-1-4-1-15,6-2-3 0,3-4-1 16,0-4 3-16,6-3 7 0,3-1-6 0,1-7 1 15,4-5-4-15,4-2-5 0,-2-2 4 0,1-4 0 16,0-1 2-16,1-4 4 0,-6-2-6 0,2-2 0 16,-2-2 1-16,-1-5-3 0,-1-1 4 15,-1-3 1-15,0-6 0 0,-3-2-2 0,-3 2 0 16,-3-1 0-16,-2 1 1 0,-6 2 7 0,-2 3-4 16,-1 3-1-16,-3 3-3 0,-5 3-5 15,-1 6 5-15,1 2 4 0,-2 4 3 0,0 5 5 16,-2 0 1-16,0 6 3 0,-2 2 2 0,0 4 1 15,2 3-2-15,1 1-4 0,-4 2-6 0,1 9-7 16,-1 5 1-16,-2 8-2 0,-2 5 3 0,-2 5 5 16,1 7-7-16,0 6 2 0,-2 4-2 0,0 5-3 15,1 6 4-15,-2 4 1 0,2 4-1 16,0 3 0-16,2 2-2 0,0 2-2 0,1 3 3 16,-2 2 2-16,1 2-1 0,3 1 0 0,-2-1-3 15,5-1-1-15,2-4 3 0,1-4-2 0,0-9-4 16,8-7-21-16,1-11-29 0,2-9-34 15,2-11-47-15,-1-10-80 0,4-11-251 0,-3-4-734 16,-6-3-405-16</inkml:trace>
  <inkml:trace contextRef="#ctx0" brushRef="#br0" timeOffset="202525.6567">5888 11392 2463 0,'0'0'179'0,"0"0"-9"0,0 0-24 15,0 0-17-15,0 0-18 0,0 0-16 0,0 0-10 16,0 0-19-16,0 0-16 0,0 0-16 16,0 0-16-16,-125-53-5 0,117 61-9 15,0 1-4-15,6 0 0 0,-2 1-2 0,4 0 2 16,0-2-1-16,4 1 3 0,1-1 0 0,5 1 0 16,3 0 4-16,2 0-5 0,4 2 0 0,0-2-1 15,2 2-2-15,2-1 5 0,1-1 0 0,1 2-2 16,1-2 0-16,-1 1-1 0,-2-1 1 15,-2 1-1-15,-1-2 2 0,-3 2 0 0,-1-2 2 16,-3 1-2-16,-2 0-6 0,-4 2 4 0,0-1-2 16,0 1 4-16,-3-2 1 0,1 0-4 0,-3-1-2 15,-1-2 0-15,-1 2 2 0,1-5-1 0,-1 0 2 16,0-2 0-16,0-1 0 0,1 0 3 16,1 0 0-16,1-1 1 0,-1-4 0 0,6-2-2 15,-3-3-2-15,3-2 0 0,2-1-3 0,2-4 4 16,3 1-2-16,-2-1 2 0,5 0 1 0,-5 3-2 15,5 0 0-15,-6 2-1 0,6 2 0 16,-6 2-2-16,2 1 2 0,1 3-5 0,-2 0-1 16,1 3 2-16,0 1-2 0,-1 0 1 0,1 6-1 15,1 2-3-15,-3 0 3 0,6 2 1 0,-5 0 4 16,4 2 2-16,-6 0 0 0,0-2 1 0,-1 0 0 16,-2 1-2-16,-4-2 0 0,3-2 1 15,-5-1 2-15,0-2-2 0,2-3 2 16,-2 1-3-16,-1-2 1 0,-1 0 7 0,2 0 1 15,4-4 3-15,-2-3-1 0,6-2-6 0,-1-2-3 16,0 0-1-16,3 0 0 0,-2 0 2 0,2-4 0 16,4 0-1-16,-3 0-1 0,4 0 1 0,-3-1 0 15,5 1 0-15,1 2 3 0,-2 1-4 16,0 1 0-16,3 2 1 0,-2 4-2 0,1 0 3 16,-4 2-2-16,1 1 2 0,-3 2-3 15,2 0 0-15,-4 4 0 0,1 3-2 0,-1 3 3 0,-2 0-2 16,0 3-1-16,-2 1 2 0,-1 1-2 15,-4 1 3-15,3-1 0 0,-4 1 0 0,1 0 2 16,-1-1-4-16,2-3 0 0,-2-2-3 0,-1-2-1 16,1-2 1-16,4-4 2 0,-3-1 4 0,4-1-1 15,2-2 2-15,1-3 0 0,1-3-2 16,1 0 4-16,-2-1-4 0,2-1 0 0,-1-1-1 0,5 0-3 16,-2 0 7-16,4-1-2 0,1-1 1 15,2 1-2-15,0 0-2 16,1 1 0-16,7 0-1 0,-1 4 1 0,-1 3-2 0,1 1-1 15,-1 3 4-15,-6 0-1 0,0 6 1 0,-3 2 4 16,-3 3-2-16,2-1 4 0,-5 1-1 0,1 1-4 16,3-3 1-16,-4-1 1 0,6-1 6 15,-3-2 2-15,4-4 2 0,2-1-1 0,0 0-1 0,3-1-1 16,-1-5 0-16,-1-2 0 0,3-1-3 16,-3-2 0-16,0-2 0 0,-1 0-3 0,-4-1 1 15,-1-1 1-15,2-1-13 0,-4-1-25 16,0-4-50-16,-2-3-153 0,-4 7-840 0,-4 4-671 0</inkml:trace>
  <inkml:trace contextRef="#ctx0" brushRef="#br0" timeOffset="205160.0409">8561 11292 2467 0,'0'0'184'0,"0"0"3"0,0 0-39 15,0 0-41-15,0 0-22 0,0 0-29 0,0 0-15 0,0 0 0 16,0 0 3-16,0 0 8 0,129 20-6 0,-113 7-11 15,1 1-10-15,0 1-7 0,-4 4-2 16,0 2-2-16,2-2 0 0,-2 0-5 0,-1-2-4 16,-1 0 0-16,4-5-1 0,-5-2 1 0,0-5 1 15,1-4-4-15,-2-2 1 0,-1-5 1 16,0-2 5-16,1-4 6 0,1-2 5 0,1-4 6 16,-1-7-5-16,3-6-2 0,1-4-4 0,-1-5-3 15,0-2-1-15,3-5-2 16,-2-2-2-16,2-2-2 0,-2-2-2 15,1-1 0-15,-2-1-2 0,0 2 1 16,1 1 0-16,0 0-3 0,-2 5 0 0,5 4-3 0,0 4-4 0,-1 4-12 16,4 5-14-16,3 3-17 0,3 3-20 0,1 4-10 15,2 2-13-15,3 3-10 0,0 1-6 0,2 4-4 16,3 6-12-16,3-1-19 0,1 1-6 0,0-1 1 16,3-1 27-16,-3 0 38 0,2 0 30 15,-5-2 15-15,-1-2 8 0,-7-1 7 0,-5-1 13 0,-6-2 28 16,-2 0 50-16,-6 0 53 0,-2-1 45 15,-4-4 25-15,0-1-14 0,-3-1-22 0,-1 2-24 16,-1-1-23-16,0 1-17 0,-1 1-16 0,-3 1-16 16,-3 0-13-16,0 2-9 0,-4 1-10 0,-3 0-9 15,-3 5-3-15,-5 3-6 0,-5 2-1 16,2 6 5-16,-3 2-6 0,0 1 1 0,4 5 0 16,-2 2-7-16,3 1 4 0,4 1-1 0,2-1-2 15,5-1 4-15,7-1-5 0,2-2 0 0,3-2-1 16,13-4 1-16,0-2 0 0,9-2 3 15,5-5 0-15,5-3 0 0,0-5 1 0,7 0 0 16,-1-7 2-16,3-6 2 0,-3 1-3 16,-1-5-1-16,4 0-2 0,-4-4-3 0,0 0 5 15,-3-2-1-15,-3 0 4 0,-2-1-1 0,-5 0-2 16,-4 2 0-16,0 3-1 0,-6 1 1 0,-1 4 3 16,-8 4 1-16,0 2 2 0,-3 2-1 0,-2 2 1 15,0 2-1-15,-2 2-2 0,-5 0 0 16,-2 2-7-16,-1 6 1 0,0 2-3 0,1 4 0 15,1 1 5-15,1 2-1 0,3 1 1 0,1 3-3 0,3-1-1 16,0-1-1-16,3 0-1 0,3 0 6 16,4 0-3-16,0-1 2 0,5 0-1 0,2-5-5 15,3-3 6-15,0-2-2 0,1-5 2 0,2-3 4 16,-1 0-6-16,0-1 0 0,1-6 0 16,-1 0-1-16,0-2 3 0,3-1 1 0,-1-3-1 15,3-1-1-15,1-1 0 0,-1-1-2 0,3-3 3 16,-1 1 2-16,0-1-3 0,-3-1 0 15,5 1-2-15,-2 2-4 0,1 2 6 0,1 3-1 0,-3 4 3 16,0 3 1-16,-4 1-5 0,2 1-2 16,-4 3 2-16,-2 0-2 15,-1 3 2-15,-2 3 1 0,0 3-3 0,-4 2 0 0,3 3 2 16,-5 1-1-16,2 1 2 0,-1 2 7 16,0 0-7-16,0 0 1 0,-1-1-2 0,3-1-6 0,-3 0 8 15,0-2 0-15,5-2 2 0,-1-3 0 16,3-4-2-16,5-4 0 0,1-1 1 0,4 0 3 15,3-6-2-15,1-2 1 0,2-4-1 0,-2 0-6 16,3-3 5-16,-3 0 1 0,0-2 0 0,0-1 9 16,-1 1-9-16,-1-1-2 0,-1 0 0 0,-5 2-2 15,1 1 8-15,-2 1 4 0,-2 1 2 16,-1 3 1-16,-3 1 1 0,-1 0-1 0,0 3 1 16,-4 1 2-16,-1 2-8 0,-2 2-2 0,-3 1-6 15,-1 0-5-15,2 3 6 0,-3 4 0 0,1 2 2 16,-1 3 2-16,1 0-6 0,0 4 1 0,0 3-2 15,3 2 1-15,2 0 2 0,2 1-1 16,3-2 1-16,1 0-1 0,2-2 0 16,5-2-1-16,-2-1 3 0,3-2-1 0,1-3-2 0,1-1 2 15,0-3-3-15,-1-4-1 0,1-1 3 0,-1-1 0 16,1-1 2-16,0-5 1 0,0-2-5 16,0-3 1-16,1 0 1 0,-3-3 4 0,4-1-2 15,-3-2 1-15,1-2-4 0,-1 0-8 16,-4-1 8-16,1 0 1 0,-3 1 2 0,-4 2 7 0,-1 1-8 15,-4 2 0-15,-4 1-1 0,-1 1-2 16,-1 1 6-16,-4 1-1 0,1-1 1 0,-1 1-2 16,0 0 1-16,-2 0-1 0,-4 0 2 0,3 1 6 15,-4-1-9-15,2 2 3 0,-1-2-4 16,4 2-8-16,-2 1 10 0,0 0-1 0,2 3 3 0,-1-2 6 16,1 2-9-16,-1 1 0 0,2 1 0 15,0 0 0-15,-2 1 1 0,3 1 1 0,-1 0-2 16,1 0-5-16,0 0 4 0,0 0-1 15,0 0 1-15,0 0 7 0,0 0-9 0,0 0-1 0,0 0-1 16,0 0-4-16,0 0 8 0,0 0 2 16,0 0 1-16,0 0 0 0,0 0-4 15,0 0-1-15,0 0 0 0,0 0 4 16,0 0-2-16,0 0 3 0,0 0-3 0,0 0-7 16,0 0 7-16,0 0-2 0,0 0 4 0,0 0 8 15,0 0-10-15,0 0 2 0,0 0-3 0,0 0-4 0,0 0 6 16,0 0-1-16,0 0 0 0,0 0 2 0,0 0-1 15,0 0-1-15,1 0 1 0,-1 0-2 16,0 0 1-16,0 0 0 0,0 0-2 0,0 0 2 16,0 0 0-16,0 0 2 0,0 0 2 0,0 0 1 15,0 0-5-15,0 0 0 0,0 0-2 0,0 0-1 16,0 0 3-16,0 0-4 0,0 0 2 16,0 0-2-16,0 1 2 0,2 2 2 15,-2 0 2-15,0 0 5 0,0 1-7 0,0 1 1 0,0-1-3 16,1 2-1-16,-1 0 3 0,0 1-1 0,0 0 3 15,0 1 0-15,0-1-2 0,0 1 1 0,0 1 0 16,-3 1 1-16,2 2 1 0,-4 0-2 16,3-1-1-16,-1 2-2 0,-1 2 3 15,2 0 3-15,-1 2 0 0,-2 1 0 0,3 1-4 0,-2-1 1 16,2 1-3-16,-1 0 0 0,2-2 3 16,1-1-1-16,0-2 1 0,6 0-2 0,-1-2 2 15,4-2 3-15,0-2-2 0,4-1 5 0,4-1-3 16,0-5 0-16,3-1 1 0,1 0-5 0,4-4 6 15,0-1 0-15,1-4-2 0,0 0 5 16,-2-3-8-16,1-1 2 0,-2-1 0 0,1-3-1 16,-4-2 2-16,1-4-1 0,0-1 1 0,-2-1-2 15,0-2 2-15,-7 1-1 0,-1 1 2 0,-4-2 0 16,-6 1-2-16,-1 0 1 0,-4 0-4 16,-6 2-2-16,-2 1 4 0,-5 2 0 0,-1 3 0 0,-3 2-5 15,-1 1 0-15,0 4 2 0,-2 2-2 16,3 4 7-16,4-1-8 0,-1 2-9 15,7 2-2-15,4 1-13 0,-1 1-4 0,6 0-4 0,1 0-3 16,1 0 0-16,0 3-2 0,0 0 2 16,4-1 5-16,5 0 4 0,3-2 12 0,7 0 9 15,0 0 3-15,4-1 1 0,4-1-1 0,-3-1 1 16,4 2-2-16,-1 1 7 0,-2 0-1 16,3 0-1-16,2 0 4 0,-3 3-6 0,0 4 10 15,-3-1 2-15,-4 3 4 0,0 1 2 0,-5 5-7 16,-4-1-1-16,-1 1-3 0,0 4 3 15,-2 0 0-15,-4 2 1 0,3 1 0 0,-1 0-3 0,1 0-1 16,1 0 0-16,1-4-1 0,0 3 3 16,2-4-3-16,1-2 0 0,4-4 2 0,0 0 1 15,4-5 4-15,4-2-1 0,-1-4 3 0,0 0-3 16,2-1-1-16,-1-5-1 0,-3-4 1 0,-1 1 2 16,-3-4 0-16,-2-3 1 0,-2 0-4 0,0-1-2 15,-1-2 1-15,-1 0 1 0,-4 0 2 16,-1 1 0-16,1 0-4 0,-4 3 1 0,2 2-2 15,-2 0 2-15,-2 2 3 0,-1-1 0 0,1 1 3 16,0 3-3-16,0 0 3 0,1 2 2 16,1-1-3-16,-2 4 2 0,0 0-6 15,-1 0-2-15,1 3-1 0,-1 0-1 0,1 0 0 16,0 0-2-16,2 0-2 0,1 0 1 0,2 5 0 0,0 2-1 16,4 3 3-16,1 0 0 0,2 2-2 15,-2 1 1-15,2 1 0 0,-1 1-2 0,4-1 3 16,-1 2 0-16,5 0 0 0,2-1 1 0,5 0-2 15,3 0-2-15,0 0 0 0,0-1 2 16,-5 0 2-16,1-1 0 0,-8-1 0 0,-1-1-1 16,1 2-2-16,-6 0 1 0,1 3-2 0,2-1 4 0,-5 1-3 15,-4 0 1-15,0 0 0 0,-1-2-3 16,-5-1 3-16,0 0 2 0,-4 1-1 0,-3-2 2 16,-5-1-3-16,0 0 0 0,-2 1 0 0,-5-1 1 15,-1-2-1-15,-4 0 1 0,-1-1-3 0,-1 0-12 16,0-1-15-16,-4 0-30 0,0-3-51 0,-3 1-110 15,6-3-543-15,10-1-690 0</inkml:trace>
  <inkml:trace contextRef="#ctx0" brushRef="#br0" timeOffset="206709.4662">15224 11100 1653 0,'0'0'262'0,"0"0"-72"0,0 0 4 0,0 0-9 0,53-122-14 16,-53 105-14-16,-1 5-27 0,-6 1-23 15,-5 4-15-15,-5 2-17 0,-5 4-18 0,-7 1-12 16,-3 1-12-16,-8 8-5 0,-6 5-2 0,-3 6-2 15,-7 4 0-15,4 3-7 0,3 2-1 0,2 4-5 16,3 2 2-16,8 1-2 0,0-2-1 0,12-1 0 16,5-2-6-16,9-3-3 0,10-4 0 15,3-2-2-15,13-5 1 16,6-2 1-16,8-5 0 0,7-4 3 0,6-3-1 0,1-3 3 16,6-1-1-16,0-7 1 0,1-5 0 0,-5-2-2 15,-1-2 0-15,-5-4-2 0,-1-2 1 0,0-1-2 16,-5-1 3-16,-4 1 1 0,-6 2-2 15,-4 1 3-15,-3 3 0 0,-6 2 0 0,-5 2 6 0,-3 3-2 16,-3 2 3-16,-1 2 0 0,0 3-4 0,-6 2 0 16,0 2-6-16,-3 2-1 0,-3 7-4 15,0 3 2-15,-5 3-1 0,0 2-2 0,3 2 5 16,3 0-4-16,2 1 0 0,4 0 2 0,6 2-5 16,6 2 3-16,7-2 2 0,5 0 0 0,7-2 2 15,10-4-4-15,7-3 0 0,7-4-3 0,4-2-3 16,3-6-1-16,4-1-3 0,2-1-2 0,-1-6-7 15,-1-1 1-15,0-2-4 0,-4-3 4 16,-2-2 10-16,-3-3 0 0,-3-2 7 0,-2-1 2 16,-4-2 0-16,-2 0 3 0,-2 0 1 15,-7 0 1-15,-1-1 0 0,-7 2-2 0,-5 1 4 16,-1 4 1-16,-7 4 8 0,-6 3 5 0,-2 1 4 16,1 6 4-16,-3-1-3 0,0 3-3 0,-4 1-9 15,0 0-10-15,-7 3-1 0,-6 7-6 0,-4 2 1 16,-2 5 2-16,-4 3 0 0,2 0 1 15,3 0 2-15,8-1-2 0,7 0-1 0,7-1 0 16,8 1-3-16,13-1 0 0,7-1 3 0,11-3-2 16,4-6 2-16,7-2-1 0,2-4-4 15,6-2-5-15,-4-2-5 0,3-8-6 0,-4-5 2 16,-3-2 3-16,-3-5 7 0,-4-2 4 0,-1-3 5 16,-5-4 1-16,-1-5 1 0,-2-3 3 0,-1-4-2 15,-7-5 4-15,0-2 1 0,-9-3-3 16,0-2 7-16,-8 0-7 0,-3 0 1 0,-5 2 1 0,-2 5-4 15,-6 3 5-15,-4 7 3 0,-3 7 6 0,-1 7 0 16,1 6 2-16,-1 5-3 0,4 6-3 16,-1 4-2-16,3 3-7 0,1 3-1 15,2 8-1-15,0 7-6 0,-2 7 4 0,4 8 1 16,-2 5-2-16,5 7 4 0,0 2-4 0,2 5-1 0,-1 2-1 16,0 3 1-16,1 3 3 15,4 0-3-15,-2-3 1 0,3-3-2 0,-1-6 1 16,5-8 1-16,-2-6-2 0,3-10 3 0,0-6-6 0,-1-5 6 15,-1-6 0-15,1-5 1 0,2-2 7 16,0-1-3-16,5-8 0 0,0-4-1 0,4-3-3 16,2-5 2-16,1 0-2 0,4-5 1 15,2 0-1-15,1-4 2 0,2 3 2 0,3 0-3 16,-3 2 3-16,1 1-1 0,0 6-1 16,-2 4 1-16,0 2-5 0,-3 2 0 0,-1 5 2 0,-4 2-3 15,-3 3 2-15,-2 0 1 0,-2 7 0 0,-4 4 1 16,-2 2-2-16,-1 0-2 0,-1 4-3 15,-4 1 2-15,0 0-1 0,-3 0 3 0,1 2 4 16,1-2-5-16,-3 0 4 0,1-3-17 0,-1-2-17 16,4-4-20-16,-1 0-41 0,0-5-45 0,1 0-132 15,-3-3-457-15,4-1-902 0</inkml:trace>
  <inkml:trace contextRef="#ctx0" brushRef="#br0" timeOffset="206871.0185">17505 10464 1342 0,'0'0'248'0,"0"0"-203"15,0 0-17-15,0 0-57 0,0 0-29 0,0 0-129 16,0 0-433-16,0 0-149 0</inkml:trace>
  <inkml:trace contextRef="#ctx0" brushRef="#br0" timeOffset="207400.1749">18204 10741 2389 0,'0'0'221'0,"0"0"-87"16,0 0-24-16,0 0-27 0,0 0-22 0,0 0-19 16,0 0-10-16,0 0 4 0,0 0 10 15,0 0 10-15,0 0 1 0,0 0-8 0,0 0-11 0,-16 130-13 16,13-96-10-16,1 0-5 0,1 0-6 0,2-1 2 16,0 0-2-16,8-5 1 0,1-2 3 15,2-5-4-15,5-4 5 0,0-4 0 0,0-3 2 16,3-6 7-16,-1-2-4 0,2-2 1 15,1-2 0-15,2-7-2 0,0-4 1 16,-1 0-4-16,-1-6 0 0,-1-2-2 0,-1-4 1 16,-2 0 1-16,-1-4-2 0,-1-2 4 0,-1 0-2 0,0 0-1 15,-4-1 1-15,0 4-7 0,3 2-2 0,-3 4-2 16,3 2 0-16,-4 4 0 16,5 1 2-16,-2 4-1 0,1 1-3 0,3 3 5 0,2 2-5 15,-1 3 2-15,2 2 1 0,-3 0-6 0,4 6 3 16,-2 3-1-16,0 3-1 0,0 1 7 15,2 4-2-15,-3 0 0 0,1 2 1 0,-3 0-2 16,-1 2-2-16,-1-1 0 0,-3 1 3 0,0 0-5 16,-1-2 6-16,-1-1 0 0,1-1-4 0,-4-2 9 15,-1 0-6-15,1-3 0 0,-1 0 2 16,0-2-6-16,-3-1 3 0,1-2 0 16,0-2-2-16,-2-1 4 0,1-1-10 0,1 1-6 0,-2-1-11 0,3-1-13 15,1 2-13-15,-3-4-24 16,2 0-29-16,0 0-58 0,-2-5-100 0,2-1-297 0,-2 3-768 0</inkml:trace>
  <inkml:trace contextRef="#ctx0" brushRef="#br0" timeOffset="207629.8113">18989 10433 996 0,'0'0'240'0,"0"0"4"0,0 0-73 16,0 0-7-16,0 0 9 0,0 0-4 0,0 0-22 16,0 0-19-16,0 0-28 0,0 0-31 0,0 0-28 15,0 0-40-15,0 0-41 0,0 0-18 0,27-59 4 16,-27 65-11-16,0 1-102 0,0 2-233 0,0-4-480 16,0-1-99-16</inkml:trace>
  <inkml:trace contextRef="#ctx0" brushRef="#br0" timeOffset="208125.8728">19548 10369 2091 0,'0'0'269'0,"0"0"-12"0,0 0-70 0,0 0-8 0,0 0-11 16,0 0-30-16,0 0-43 0,0 0-30 15,0 0-26-15,0 0-13 0,0 0-2 0,0 0-2 16,0 0-2-16,123 34-4 0,-110-1-3 16,-1 5-4-16,0 5-1 0,-1 3 1 0,0 2-2 15,-4 2 1-15,-2 0 2 0,-1 0-5 0,0-1 8 16,-3-2-4-16,0-3-1 0,0-3 1 16,4-4-14-16,-4-5-9 0,2-4-15 15,-1-9-5-15,0-1-3 0,-2-6-3 0,1-3 5 0,-1-3-9 0,0-5 9 16,0-1 13-16,0 0 5 0,0-8 9 15,-3-5-3-15,1-1-9 0,-1-3 1 16,-1-1 2-16,1-2 5 0,2-4 8 0,1 1 3 16,0-1 0-16,0-1-1 0,8-1-2 0,1-1-2 15,0 0 1-15,6 1 3 0,-1 4 3 0,3 0 7 16,2 4 4-16,3 0 7 0,4 4 8 16,2 1 7-16,0 4 5 0,3 2 0 0,0 1-2 15,1 1-2-15,-1 3-3 0,1 2-2 0,-2 0-4 16,-1 9-3-16,-2 3-6 0,1-1-6 15,-5 6-3-15,-1 2-6 0,-2 0 1 0,-3 1-1 0,-4 0-2 16,1 0 2-16,-4 1-4 0,-1 1 6 16,-3-2-1-16,-1 2 1 0,-2-4 2 0,-3-1-4 15,0-3-7-15,0-4-12 0,-3-2-21 0,-1-1-26 16,2-4-31-16,-2-1-28 0,-2-2-42 0,2 0-94 16,0-4-271-16,2 1-679 0</inkml:trace>
  <inkml:trace contextRef="#ctx0" brushRef="#br0" timeOffset="208785.7583">20727 10773 1459 0,'0'0'234'0,"0"0"33"16,0 0-26-16,0 0-31 0,0 0-29 0,0 0-23 0,0 0-25 16,0 0-14-16,119-3-24 0,-105-3-33 15,4-1-19-15,-3 0-10 0,2-2 0 0,-3-3 0 0,2 1-5 16,-4-2 1-16,-1 1-2 16,-1 0 1-16,-3 0 0 0,2-1 0 0,-7 3-3 15,1-1-3-15,0 1-1 0,-1 2-1 0,-2 1 1 16,0 2 2-16,0 2-4 0,0 2 0 0,0 1-12 15,0 0-14-15,0 2-2 0,-5 3-2 0,1 6 4 16,-4 1 8-16,2 3-1 0,0 2-2 0,-1 3 1 16,4 0 1-16,1 2-1 15,-1 0 1-15,3 0 0 0,6-1-2 0,4-3 1 0,4-2-1 16,4-3 3-16,6-3 0 0,1-3-2 0,5-3 1 16,1-2-1-16,4-1 1 0,1-1 4 15,0-7 1-15,-1-1 2 0,2-3-3 0,-3-3 0 0,-1-1-1 16,0-4 1-16,-5 0 4 0,0-3 3 15,-5-2 4-15,-1-2 2 0,-4-3-5 0,-1-2 0 16,-6-2-4-16,-1 4-5 0,-7-1 5 0,-4 7-3 16,1 3 0-16,-4 2-2 0,-9 4-2 15,-2 3 3-15,-5 2-3 0,-1 2 0 0,-1 1-1 16,-2 4-2-16,4 2 0 0,5 0 0 0,4 1 2 16,4 6-4-16,5 4 0 0,2 1-2 0,0 4 1 15,9 3 5-15,4 3 2 0,5 4 0 16,4 4 4-16,7 0-6 0,6 3 0 0,3 2 0 0,8 4-3 15,-2 0 5-15,6 1 0 16,1 3-1-16,-2-1-2 0,-1 0 0 0,-4-5-3 0,-10-3 5 16,-5-5 3-16,-11-7-4 0,-10-5 1 15,-8-4 0-15,-2-5-3 0,-11-1 8 0,-4-1 4 16,-4-3 0-16,-3-1 6 0,-2-2-9 0,-1 0-2 16,-2-1-1-16,-1-3-4 0,1-1 3 15,2-1-1-15,2-1-10 0,4 0-16 0,1 0-28 0,8-1-46 16,1-2-69-16,4-1-189 0,6 1-816 15,1 1-561-15</inkml:trace>
  <inkml:trace contextRef="#ctx0" brushRef="#br0" timeOffset="209100.381">22381 10798 1383 0,'0'0'832'0,"0"0"-597"16,0 0-39-16,0 0-37 0,0 0-29 15,0 0-19-15,0 0-28 0,0 0-27 0,0 0-14 16,0 0-18-16,0 0 2 0,0 0 3 0,0 0-3 16,0 0-2-16,-11 51-8 0,10-42-5 0,0 1-3 15,2-2-3-15,-1-1 1 0,0 0 2 0,0-3-4 16,0-1-2-16,0-2 6 0,0 0 4 16,0-1 18-16,0 0 14 0,0 0-3 0,2-2-5 15,0-4-13-15,5-2-11 0,-4-1-3 16,1 0-4-16,1-2 3 0,-2 0-1 0,2-1-1 15,-2 0-2-15,-2 1 0 0,3 0 7 0,-4 1-7 16,0 1 1-16,-2 2-6 0,2 3-9 0,-3 0 6 16,0 4-10-16,-4 0-38 0,-2 1-63 15,-3 5-181-15,2 0-927 0,1-2-534 16</inkml:trace>
  <inkml:trace contextRef="#ctx0" brushRef="#br0" timeOffset="210742.3303">936 12573 783 0,'0'0'315'0,"0"0"-116"15,0 0-30-15,0 0-35 0,0 0-43 16,0 0-60-16,0 0-34 0,0 0-11 0,0 0 11 0,0 0 10 16,0 0 5-16,0 0 1 0,33 5 8 15,-15-1 5-15,4 0 1 0,0 2 10 0,7-1-5 16,3-2 1-16,7-2-1 0,2 1-6 0,17-1 5 15,11-1-1-15,11 1-17 0,8-3-2 0,-10-1-7 16,-4 1-2 0,-4 1 14-16,1 0-1 0,3 2-2 0,4-1 0 0,0 0-4 0,-1 0 2 15,5 0 1-15,-2 0-2 0,2 1 2 0,4-1 1 16,2 0 4-16,3 0-1 0,3 2 2 16,1-5-4-16,0-1-2 0,4 0 5 0,-2-2 2 15,1 1 5-15,4-2 2 0,0 0-2 0,3-2-3 16,0 2-3-16,1-1-5 0,-1 1-3 0,3 0-1 15,1-2-3-15,2 2 1 0,4-3 5 16,0 3 0-16,4-2 5 0,-3 1-4 0,2 0-2 16,1 0-3-16,1 1-7 0,0 0 1 0,1 0-2 15,-1 1 3-15,0 2 2 0,-4-2-2 16,5 1 1-16,2 1-2 0,1 1-1 0,1-2 2 16,1 0 0-16,0 2 3 0,3-2-1 0,2 1-3 15,1-1 1-15,3 1-2 0,0-1 4 0,-1 0-1 16,6-1 1-16,0 1 0 0,0-2-2 15,1 2 0-15,0-1-1 0,1 2 1 0,-1-1-3 16,-1 1 5-16,-5-1-1 0,0-1 0 0,2 3 2 16,-3-2-4-16,-1-1 0 0,-1 3 1 15,-1-4-2-15,2 3 2 0,-3-1 2 0,1 0 4 16,-2 1 0-16,3 0 1 0,-3-1-1 0,0 1 0 0,-1-1 1 16,1 3-1-16,3 0-1 15,-1-2 0-15,-1 2-4 0,-1-1 0 0,3 0 0 0,2 2-2 16,-1-2 1-16,1-1 1 0,-1 3-2 0,1-3 0 15,-1 0 2-15,-1 3-3 0,-1-1-1 0,0-1 2 16,-1 1-2-16,-2-2 2 0,2 1 2 16,-2-1-3-16,-1 1 6 0,3-2 0 15,-4 1-2-15,4-1 5 0,1 0-8 16,1 0 2-16,0-1-1 0,1 0 1 0,0 1 0 0,6-1 0 0,-3-1 1 16,4 1-2-16,1-1 2 0,2 0-2 15,2 3-3-15,1-1 4 0,1 1-6 0,3 1 2 16,0 0 1-16,-2 2-2 0,3-2 5 15,1 2 0-15,-3 0 1 0,-1 0 0 0,2 1-2 16,0 0-2-16,-3-1-2 0,3-1 2 0,-2 0-3 16,-1-1 3-16,3-2 2 0,0-1-3 0,-3 1 5 15,2-2-3-15,-3 1 0 0,3-2 2 16,-3-1-1-16,2 2-2 0,-3-2 2 0,2 0-1 0,-1 1 0 16,-3 0 2-16,-2-2 3 0,-2 1 4 15,-2 0-1-15,-1-1 2 0,-5 1-5 16,-3-1-1-16,-3 2-2 0,-7-1 2 0,-7-2 1 0,-3 3-1 15,-6-1 5-15,-7 0-4 0,-8 1-1 0,-7 0 0 16,-9 1-5-16,-5 0 2 0,-7 2 0 16,-2 1 0-16,-8 1 3 0,-4 0-2 0,-7-1 0 15,-11 1-3-15,-8 2-4 0,-8-1-20 0,-7 2-49 16,-4 0-64-16,-12-1-190 0,2 1-701 0,1 0-393 16</inkml:trace>
  <inkml:trace contextRef="#ctx0" brushRef="#br0" timeOffset="212576.7442">2008 10601 0 0,'0'0'0'0,"0"0"0"0,0 0 0 16,0 0 0-16,0 0 0 0,0 0 0 0,0 0 41 15,0 0 136-15,0 0-2 0,0 0-11 0,0 0-16 16,0 0-36-16,76 45-3 0,-52-40-15 0,6 2-9 16,1-1-3-16,8 0-27 0,1 0-4 15,2-1 6-15,8 0 5 0,3-2 0 0,4 1-7 0,5-3-10 16,5 1-8-16,6-2-7 15,3 0 3-15,3 1 0 0,3-2-5 16,2-4-4-16,4 1-10 0,4-3-2 0,1 1 0 16,5-3 6-16,0 2-1 0,4-2-4 15,2 1-2-15,0-1-4 0,2 2 1 0,2 0-3 0,1 0-8 0,4 3 14 16,3-3 2-16,-3 0 0 0,7 2 9 16,2-2-14-16,0 2 0 0,6-2-2 0,1-1 0 15,2 3 1-15,0-1 1 0,1 3 1 0,2-1 3 16,1 1 0-16,2 2-2 0,-4-3-2 15,3 2-2-15,2-1-2 0,-2 1 0 0,1 0-2 16,-3 0 1-16,0-1 5 0,0 1-3 16,0 0 3-16,-2 0-2 0,3 0-3 0,-4 0 0 15,2-1-2-15,0 0 2 0,-1 0-4 0,0-2 4 0,3 4 1 16,1-5-2-16,-2 3 4 0,0-1-7 0,-1 0 0 16,5 1 0-16,-4-1-1 0,-1 1 1 0,-1-1 1 15,0 1-1-15,-2-2 1 0,-4 3-1 0,2 0-1 16,-4-1 0-16,-3 2 4 0,0 0 0 15,-3 1 1-15,0-1-2 0,1 2-2 0,-5-1 0 16,1-1 1-16,-2 2 0 0,-1-2 2 0,4 1 0 16,-2 0-2-16,-3-1 0 0,1 2 0 15,2-1 0-15,-5 1-1 0,3-2 2 0,0 1 0 16,-4 1-1-16,0-2 1 0,-3 2-1 16,-1-1 1-16,0 0 0 0,-2 1 0 0,-1-1 1 0,-1 0-3 15,1 4 4-15,-2-2-3 0,0 0 0 16,2 2 2-16,-2-2-2 0,2 2 3 0,0-3-7 15,-3 0 1-15,2 2 2 0,-2-2-3 16,-3 0 5-16,2 0-2 0,-3 0 0 0,0-1 2 16,0 2-1-16,-3-2 3 0,-2 0-3 0,0 1 0 15,-3-4 3-15,1 1-3 0,-3 1 3 0,5-1-1 16,0 0 0-16,-3 0-1 0,3 0-1 0,0 1 2 16,-3-1 1-16,3 1 3 0,1-2 0 15,0 1-2-15,3 1-3 0,-1-1 1 16,-2-1-1-16,1 3 0 0,-1-2 3 0,-2 1-2 0,2 0 2 15,1-1-1-15,2 1-1 0,-1 1 0 0,1 0 3 16,0-1-6-16,-6 2 2 0,4-2-2 0,0-1-1 16,1 4 4-16,0-4 0 0,4 2 1 0,-3-1-4 15,2-2 1-15,2 1 0 0,-1 1-1 0,3-3 3 16,2 1-2-16,-1 0 3 0,1-2 0 16,1 0-3-16,0 0 4 0,-3 2-2 15,2-3 1-15,4 1 3 0,-1-1-2 0,1 3 1 0,4-3-1 16,-1 1-3-16,1 2 0 15,2-2 1-15,0 1 0 0,5 0 1 0,-2 0 1 0,1 0 1 16,2 0-1-16,0 1 7 0,0 0-3 0,1 0 3 16,2 0-1-16,-6-1-3 0,3 2 4 15,-2 0-4-15,-3 1 4 0,4-1 2 0,-2 0-2 16,1 0 1-16,-3 0-6 0,0 2-1 0,0-2-2 16,-1 1 1-16,1 0 4 0,0 0-4 15,-1 1 5-15,-1-2-5 0,-7 0-1 0,-1-1 6 16,1 1-4-16,-2-1 9 0,0 0 10 0,1 0 7 15,0 1 9-15,-4-1-2 0,-2 1-2 0,3-2-8 16,-1 0-8-16,1 0-4 0,1 1-8 0,1-2-1 16,-1 1-4-16,-1-1 0 0,-2 2 1 15,3-2 0-15,0 1 2 0,2 0 1 0,-2-1 2 0,-2 3 4 16,0-2-1-16,0 1-2 0,1 0-1 16,0 1-2-16,1-1 2 0,2 1 4 0,-1-1 2 15,-2 1 3-15,-4 0 2 0,3-1 3 16,-1 2 3-16,3-1 1 0,-1 0-4 0,1 0-3 0,-3 1-9 15,1 1-3-15,-2-1 1 0,3 0-1 16,2 2 4-16,0-2-2 0,3 1-3 16,-1 1-3-16,-2-1-2 0,2 1 1 0,0-1 1 15,0 0 1-15,4 1-1 0,-5-1-2 0,0 2 2 16,-1-4-2-16,-4 2 0 0,-2 0 5 0,-1-1-2 16,0 0 1-16,-3 1 3 0,-3-2 0 0,-1-1-1 15,-4 2 2-15,-4-2 1 0,-3-1-4 0,0 1 2 16,-1-1-1-16,-2-1-2 0,-2 0 3 15,0 1-3-15,-1-3 3 0,-8 1-1 0,-2 1-2 16,-1-2 7-16,-6 2 8 0,-2-2 7 0,-1 3 4 16,-4-2-5-16,-3 1-6 0,-4 0-8 0,-4 1 2 15,-3-1 0-15,-3 3 5 0,-9-5 4 0,-1 3-2 16,-7 0 8-16,-3 0-2 16,-4-1 4-16,-2 0 3 0,-2 0-11 0,-1 2-5 0,0 1-10 15,-1 0-9-15,-5-1-2 0,-1 1-2 0,0 1-1 16,-2 0-1-16,-2-1-3 0,-2 2-1 15,2 0 1-15,-3 0 4 0,3 0 1 16,-1 3 0-16,-4-1-11 0,5 1-17 0,-2-2-21 16,-1 1-42-16,0 2-54 0,3 1-124 0,1-3-560 15,5 0-843-15</inkml:trace>
  <inkml:trace contextRef="#ctx0" brushRef="#br0" timeOffset="222291.5887">529 9177 1962 0,'0'0'288'0,"0"0"-103"16,0 0 13-16,0 0-28 0,0 0-31 15,0 0-43-15,0 0-47 0,0 0-31 0,0 0-4 16,0 0 8-16,0 0 17 0,0 0 6 0,-8-24-1 16,8 26-2-16,4 6-8 0,5 8-4 0,1-1-6 15,1 5-3-15,7 12-1 0,2 4-28 16,9 14-2-16,2 2-6 0,1 1 1 0,0-4 29 16,0-3-2-16,2-7-4 0,-7-4-20 15,2-8-26-15,0-3-33 0,-1-3-41 16,-3-5-47-16,1-4-108 15,-4-5-192-15,-4-3-516 0,-6-2-357 0</inkml:trace>
  <inkml:trace contextRef="#ctx0" brushRef="#br0" timeOffset="222502.1522">999 9183 734 0,'0'0'600'0,"0"0"-104"0,0 0-134 16,0 0-76-16,0 0-69 0,0 0-23 0,0 0-38 15,0 0-41-15,0 0-52 0,0 0-34 16,0 0-17-16,0 0-4 0,0 0 8 0,0 0 7 15,-107-29 1-15,100 53-2 0,-3 3-6 16,0 6-6-16,0 1-3 0,0 5-3 0,2 3 2 16,0 2 2-16,0 2 1 0,1 3-4 0,-1-1-9 15,-1 5-33-15,-1-4-49 16,0-1-83-16,0-1-131 0,0-3-132 0,1-15-223 16,6-9-535-16</inkml:trace>
  <inkml:trace contextRef="#ctx0" brushRef="#br0" timeOffset="222744.9338">428 9551 1496 0,'0'0'454'0,"0"0"-92"0,0 0-36 16,0 0-63-16,0 0-71 0,0 0-59 0,0 0-56 16,0 0-36-16,0 0-4 0,0 0-6 15,0 0 5-15,0 0 7 0,0 0-7 0,10-33-2 16,15 29-7-16,14-3-35 0,8 3-2 0,8-2-1 15,2 1 4-15,1-1 24 0,0 0 4 0,-6 2-7 16,-2 0-6-16,-10-2 4 0,-3 1-7 16,-5 1 6-16,-3-1-1 0,-4 2-3 15,-5-1 5-15,0 2-6 0,-8-1 1 0,-2 2-3 0,-2 1-4 16,-2 0-1-16,-4 0-9 0,-1 0-26 16,0 0-41-16,-1 0-90 0,1 0-274 0,1 0-1073 0</inkml:trace>
  <inkml:trace contextRef="#ctx0" brushRef="#br0" timeOffset="223412.1415">799 13695 699 0,'0'0'327'0,"0"0"22"0,0 0 4 0,0 0-34 15,0 0-35-15,0 0-35 0,0 0-45 0,0 0-29 16,0 0-23-16,0 0-17 0,0 0-23 0,-40-120-20 15,38 113-28-15,1 3-28 0,1 1-21 16,0 2-14-16,0 1-1 0,1 3-4 0,5 3 5 16,-1 5 2-16,5 5-1 0,5 3 6 0,1 2-5 15,5 6 5-15,5 1-3 0,-1 4 1 0,5 3-2 16,0 0-1-16,2 2 2 16,2-2-3-16,-2 2 3 0,0-3-4 0,-2-2-6 15,0-3-6-15,-1-2-25 0,-6-4-29 0,3-4-38 0,-4-3-62 16,-4-3-75-16,-2-6-189 0,-5-2-678 15,-2-4-350-15</inkml:trace>
  <inkml:trace contextRef="#ctx0" brushRef="#br0" timeOffset="223624.7084">1141 13515 2354 0,'0'0'210'15,"0"0"3"-15,0 0-31 0,0 0-18 16,0 0-33-16,0 0-36 0,0 0-31 0,0 0-28 15,0 0-23-15,0 0-2 0,0 0-3 0,0 0 5 0,0 0 1 16,-94 38-5-16,77-11-2 0,4 6-5 16,-5 2-1-16,1 1 2 0,0 5 0 15,-1 0 3-15,-1 6-15 0,-2-1-17 16,2 4-54-16,-2-1-73 0,0 1-122 0,6-14-302 0,8-11-734 16</inkml:trace>
  <inkml:trace contextRef="#ctx0" brushRef="#br0" timeOffset="223853.1977">529 13996 2481 0,'0'0'171'0,"0"0"-60"0,0 0 27 16,0 0-26-16,0 0-30 0,0 0-34 0,0 0-11 15,0 0 11-15,0 0-6 0,0 0-3 0,0 0-6 16,0 0-46-16,0 0 1 0,0 0-6 15,149-63-2-15,-111 57 30 0,2 2-2 0,-7 3-1 16,-3 1-3-16,-3 0 2 16,-5 0-7-16,-2 1 3 0,-7 2-1 0,3 1-9 0,-7-1-6 15,-4 1-27-15,2-1-39 0,-2 0-60 0,1-2-147 16,-4 0-455-16,0 0-897 0</inkml:trace>
  <inkml:trace contextRef="#ctx0" brushRef="#br0" timeOffset="224323.9688">2197 13693 2915 0,'0'0'8'0,"0"0"-6"15,0 0 3-15,0 0 4 0,0 0 20 0,0 0 14 16,0 0 15-16,0 0 15 0,0 0-12 0,0 0-9 16,17 129-18-16,-17-101-5 0,-3 4 0 15,-2-3-5-15,-4 1 1 0,-1-2-12 0,-1-5-1 16,1-4 2-16,2-7-1 0,0-5 5 0,4 0 0 0,-4-5 4 16,5-1 9-16,-3-1 0 15,4-2 1-15,-1-10-7 0,-2-2-11 0,3-6-7 16,2-3-3-16,0-5-1 0,1-2-4 0,7-5 4 15,3-3-4-15,2-6 0 0,5-2 4 0,1-2-8 16,1-2 7-16,-3 0 2 0,5 2-2 0,-7 5 8 16,4 6 0-16,-7 8 2 15,4 8 1-15,-7 5-6 0,-2 7 0 0,0 4-4 0,-5 3-2 16,0 2-2-16,1 0-5 0,0 7 0 0,5 7 0 16,2 5 9-16,2 6 0 0,2 9-1 15,0 2 2-15,-1 3-8 0,1 2 4 16,0 1 1-16,-1 0-2 0,-1-2 8 0,3 3-6 0,-2-4-1 15,-2-2 0-15,1-1-11 0,-2-4-7 0,-1-4-17 16,1-4-24-16,-3-2-32 0,-4 0-20 0,-2-4-40 16,-1-2-66-16,0-2-120 0,-2-5-373 0,0-3-674 15</inkml:trace>
  <inkml:trace contextRef="#ctx0" brushRef="#br0" timeOffset="224704.6505">2076 13873 1652 0,'0'0'29'0,"0"0"-33"16,0 0-38-16,0 0 42 0,0 0 16 0,0 0 5 15,147 2 5-15,-100-2 3 0,3-5-13 0,5-2-76 16,2-4-138-16,3 0-214 0,0-4-252 16,0-3 255-16,-5-3 409 15,-4-1 0-15,0-1 0 0,-11-1 0 0,-2-1 0 16,-6-2 0-16,-5 2 0 0,-8 0 251 0,-4 2 427 15,-5-2-111-15,-3 0-120 0,-4 1-127 0,-3 0-62 0,0 1-21 16,-2 3-39-16,-4 5-39 0,-1 3-25 0,-1-1-22 16,0 6-20-16,0 2-16 0,2 1-14 15,0 1-14-15,1 3-13 0,0 0-14 0,2 7-8 16,-2 0-6-16,3 6 0 16,0 4-4-16,-1 6 3 0,2 4 0 0,2 2 0 0,-1 2 1 15,3-2-3-15,1 5-1 0,3-2 1 0,1 3-4 0,0 1 4 16,-1-1-2-16,3 1-1 0,-2-2 3 15,-1 3-4-15,1-1-5 0,-3-3-14 0,-3 1-27 16,2-6-25-16,1-5-30 0,-2-5-15 16,0-7-10-16,0-5-46 0,-2-5-50 0,-1-1-162 15,0-2-610-15,0-2-522 0</inkml:trace>
  <inkml:trace contextRef="#ctx0" brushRef="#br0" timeOffset="224864.0756">2741 13735 1684 0,'0'0'513'0,"0"0"-188"0,0 0-127 0,0 0-59 16,0 0-60-16,0 0-28 0,0 0-11 0,0 0-12 16,0 0-6-16,0 0-5 0,144-20-11 0,-96 16 0 15,7 2-4-15,3-2-4 0,6 0-24 16,0-1-44-16,5 0-75 0,3-1-115 16,0 1-180-16,-17 1-544 0,-18 2-199 0</inkml:trace>
  <inkml:trace contextRef="#ctx0" brushRef="#br0" timeOffset="225263.5946">4289 13601 937 0,'0'0'737'0,"0"0"-283"0,0 0-154 0,0 0-67 15,0 0-56-15,0 0-28 0,0 0-25 0,0 0-23 16,0 0-23-16,0 0-17 0,0 0-13 16,0 0-12-16,0 0-10 0,-128-18-2 0,98 25-2 15,-1 1 2-15,-1 4-2 0,0 1-1 16,0 4-6-16,1 0-6 0,-1 2 0 0,5 3-5 15,3 1 0-15,6-2-2 0,1 2-2 0,7 0 0 16,4-1-3-16,6-5-2 0,0-3 1 0,10-4 1 16,4-3 3-16,6-4 3 0,5-3-1 15,3-3 0-15,1-7 2 0,2 0-2 0,-1-4 2 16,-1-2 3-16,-1-2-3 0,-1 0-1 0,-1-1 3 16,-1-2-1-16,-3 2 1 0,-3 0 3 0,-1 1 1 15,-6 4 4-15,-1 2 6 0,-5 4 5 0,-2 2 0 16,-3 3-1-16,0 2-6 0,-1 1-9 0,0 0-3 15,0 0-6-15,0 2 0 16,0 5 5-16,0 2-3 0,0 4 0 0,0 0 0 16,1 5-6-16,-1-1 8 0,2 1-1 0,0 1 1 0,4-1 0 15,1 1-4-15,1-1 0 0,2 3-3 16,3-4-5-16,-1 0-24 0,4 0-46 0,-1-3-72 16,3-2-181-16,-6-5-878 0,-2-4-575 15</inkml:trace>
  <inkml:trace contextRef="#ctx0" brushRef="#br0" timeOffset="227294.9935">5668 13385 1717 0,'0'0'263'0,"0"0"-8"16,0 0-32-16,0 0-38 0,0 0-18 0,0 0-23 0,0 0-22 15,0 0-15-15,0 0-21 0,0 0-15 16,0 0-16-16,0 0-19 0,0 0-12 0,0 0-7 16,-71-64-8-16,53 81 2 0,-3 4 2 0,-3 6-5 15,2 3 6-15,-1 2 0 0,-1 4-3 16,6 2 3-16,-1 1-8 0,3 1-4 0,3 0 0 0,1-2 1 16,8 1 1-16,4-7 3 0,4-2-4 15,10-5-5-15,7 0 5 0,8-7-2 16,3-3 0-16,6-5 6 0,5-4-6 0,3-3 1 0,6-3-2 15,1-6-6-15,-2-7 9 0,1-3-4 16,-4-4 3-16,-2-2-2 0,-1 0-3 0,-6-2 2 16,-3 0 0-16,-4 0 8 15,-4 0-7-15,-8 0 1 0,-1 1-1 0,-7 1-5 0,-3 2 8 16,-7 2 2-16,-1 3 3 0,-1 1 7 0,-2 3-7 0,-8 0-1 16,1 2-4-16,-2 1-6 0,0 3 3 15,-4 3 0-15,1 0 2 0,-4 2 0 16,2 0 0-16,-2 5-2 0,0 2 1 0,5 3 5 15,-2 0-4-15,2 3-1 0,2 2-1 0,0 2-9 16,3 0 10-16,4 2 0 0,-1 1 0 0,4 0 6 0,2 0-9 16,-1 1 1-16,6 1-1 0,0-2 0 15,2-3 3-15,5-2-1 0,1-3 1 0,5-2-2 16,0-3 3-16,2-3 1 0,2-3 2 0,3-1 5 16,0-2-7-16,3-5 0 0,-1-2-3 15,3-1-3-15,-1-3 5 0,1-1 0 0,-1-1-1 16,-2-1 2-16,2 1-4 0,-4-1 1 15,2 0 0-15,-5 2 3 0,3-1-2 0,-4 2 1 0,-1 1-2 16,0 2-6-16,-3 0 6 0,-2 5-2 16,1 1 4-16,-3 3 2 0,-2 1-5 0,2 3-1 15,-4 6-1-15,-1 2-3 0,2 3 5 0,-1 2 1 16,-1 2 0-16,-3 2 0 0,5-1 0 16,-2 1-2-16,1-1 0 0,5-1 4 0,-2-2-4 15,1-1 3-15,5-5-1 0,2-4-3 0,4-3 3 16,-2-3 3-16,6-2 2 0,-5-6 4 15,5-3-7-15,0-3-4 0,2-3-1 0,-1-2-2 16,-1-2 4-16,-4-4 2 0,3 0-1 16,-5-4 0-16,-1-3 0 0,1-6-1 0,-5-1 2 0,-3-4 3 15,-1-3-4-15,-4 2 4 0,-3 2-4 16,-4-1-2-16,-4 4 4 0,1 3 1 0,-2 4 2 0,-5 3 2 16,0 5-5-16,-2 4-1 0,1 3 1 0,0 4 8 15,1 3 3-15,1 5 4 0,0 2-1 16,3 3-9-16,1 3-2 15,-3 8-4-15,2 5 1 0,1 8 6 0,0 4-5 0,-1 4 0 0,6 4-2 16,-3 3-3-16,3 2 4 0,1 4 1 0,4 1-1 16,0 0 0-16,3 3-2 15,-1-1-1-15,3-1 2 0,2-2 0 0,1-1-11 0,1-5-16 16,4-2-21-16,-1-5-29 0,3-5-7 0,4-8-12 16,1-5-2-16,-2-8-3 0,8-4-25 15,0-1-15-15,-2-11-11 0,5-3-7 16,-4-2 20-16,4-5 27 0,-4-1 29 15,-3-5 39-15,-5 0 29 16,1-2 22-16,-6-1 25 0,-7 0 27 0,-2 1 23 0,-3 0 18 16,-6 1 6-16,-2 4-1 0,0 1-2 0,-9 2-7 0,-2 5-4 15,-1 3-11-15,-6 3-9 0,2 4-7 0,-5 3-7 16,-5 2-5-16,4 4-6 0,-7 6-7 0,2 3-9 0,0 5-10 16,0 1-4-16,3 2-6 0,5 2-3 15,2 0-4-15,7 1-3 0,6 0 0 0,3 1-4 0,1-2 1 16,6-1 1-16,8-1 0 0,1-6-2 15,5-1-3-15,3-5-3 0,4-3-6 16,-3-4 1-16,4-2 1 0,2-2-4 0,-5-7 3 0,0-1-1 16,1-3-5-16,-4-1 8 0,-1-1 2 15,-2-3 5-15,-3 0 5 0,-1 0 0 0,-3 0-1 16,-4 2 0-16,-4-2 2 0,2 2 1 16,-5 0 3-16,0 3 1 0,-1-1 2 0,0 4 6 15,-1 3 2-15,-4 2 3 0,2 3-2 0,-3 2-4 16,3 0-5-16,-5 0-4 0,4 6-3 0,-5 3 1 15,5 1-2-15,-2 3 1 0,4 3-2 0,-4 0 0 16,5 0-1-16,2 2-1 0,-1 0 4 16,6-2-3-16,2 0 2 0,-1 0-1 0,9-2-3 15,-3-2 2-15,6-4-3 0,0-2 0 0,2-5-1 16,1-1-4-16,3-2-1 0,0-6-2 0,3-3 1 16,0-2 5-16,-3-2 3 0,3 0 2 0,-7-2 0 15,0-2 1-15,-2 0-2 0,0-3 2 16,-2-1 1-16,0 1-1 0,-4 0 2 0,0 1 0 15,-6 1-2-15,0 1 3 0,-5 4 1 0,0 1 4 16,-2 2 5-16,0 3 2 0,0 2 2 16,-2 2 2-16,0 1 0 0,-1 1-3 0,-1 2 0 0,1 1-5 15,0 0-8-15,-2 1-2 0,2 8-3 16,-3 2 1-16,3 3 5 0,-3 5-4 0,3 2 1 16,2 2-2-16,0 1-2 0,1 2 3 15,0-1 0-15,1 0 2 0,7 1-2 0,-4-3 1 16,3-2-3-16,1 0 1 0,4-2 2 15,-2-3-2-15,2-4 1 0,4-6 0 0,-2-3-2 0,4-3 3 16,1 0-1-16,-3-4 3 0,4-4-1 16,1-5-1-16,0-1 0 0,0-1-1 0,5 0 1 15,-5-3 3-15,2-2-2 0,3 1 1 0,-3-2-1 16,-2 2 0-16,4 0-1 0,-4 1 0 0,-2 3 3 16,-3 1-5-16,4 4 3 0,-3 2-1 15,-2 4-3-15,2 4 3 0,-4 0-1 16,0 3 1-16,-2 5-1 0,0 2-1 0,-7 2-2 0,2 4 0 15,-3 0 2-15,-2 0-1 0,1 2 3 16,-1 1-1-16,-1-2-3 0,0-1 5 0,3-1-4 0,-2-1 0 16,3-4 0-16,2-2-4 0,2-5 3 0,-1 0 0 15,4-3 1-15,4 0 4 0,-1-7-3 16,6-3 2-16,0-2 0 0,3-2 0 16,6-2-1-16,-1 0 0 0,2 0 1 0,-2-2-2 0,-3-1 4 15,3 0-1-15,-5-2-2 0,-3 3 5 16,2 0 1-16,-2 4 3 0,-1 3 2 0,2 3-2 15,-2 4-1-15,-5 1-2 0,1 3 1 0,-4 0-2 16,-1 5 2-16,0 4 0 0,-1 2-2 0,0 3 3 16,-4 2-3-16,3 1-1 0,-3 2 2 15,1 0-5-15,2-1 4 0,1-2-2 0,1-1-1 16,3-1 4-16,2-3-4 0,1-2 4 0,6-2 0 16,3-2-2-16,0-3 0 0,4-2-1 0,0 0-2 15,-5 0-4-15,4-7 2 0,-3-3-10 16,-1-1-19-16,0-2-23 0,-5-2-54 0,2-1-102 15,-10 3-446-15,-1 5-758 0</inkml:trace>
  <inkml:trace contextRef="#ctx0" brushRef="#br0" timeOffset="231344.2562">11095 13225 2684 0,'0'0'205'0,"0"0"4"0,0 0-60 16,0 0-39-16,0 0-23 0,0 0-30 0,0 0-14 16,0 0-20-16,0 0-7 0,0 0 0 0,0 0 3 15,0 0 8-15,45 30-4 0,-37 4-1 0,-4 5-1 16,4 7-9-16,-2 3 4 0,-1 4-6 0,-1 1-2 15,-2-1 2-15,3-1-5 0,-2-4 2 0,2-2-2 16,1-5-1-16,0 0-6 16,1-4-13-16,-3-3-19 0,0-2-31 0,0-6-35 0,-2-3-47 15,2-4-71-15,-3-6-176 0,-1-6-699 16,2-3-591-16</inkml:trace>
  <inkml:trace contextRef="#ctx0" brushRef="#br0" timeOffset="231668.5976">10963 13657 2110 0,'0'0'121'0,"0"0"-7"0,0 0-18 0,0 0-16 15,0 0 17-15,0 0-7 16,0 0-21-16,122 19-17 0,-87-19-17 0,4 0-4 16,2-1-10-16,1-3-4 0,0-3-3 0,1-1-3 0,-1-2 6 15,-2-1-5-15,0-2 0 16,-4 1-2-16,-2-1-3 0,-6 0 1 0,-2 1 3 0,-6-1 25 15,-2 2 21-15,-6 0 22 0,-1 1 12 16,-3 2-10-16,-3 1-6 0,-1 4-16 0,-4 1-13 0,1 2-15 16,-1 0-19-16,1 0-7 0,0 5-5 15,5 4-1-15,-2 4 4 0,1 3-1 16,2 2 1-16,0 3-1 0,3 1 1 0,-1 3-2 16,-1 0 1-16,3-2 1 0,-3 1-9 0,-2-3 8 0,2 0-1 15,-1-2-2-15,-3-2 11 0,1-3-11 16,-3-1-11-16,0-3-17 0,-2-3-36 0,0 0-32 15,0-5-48-15,0-2-93 0,-2 0-387 0,1-2-1000 16</inkml:trace>
  <inkml:trace contextRef="#ctx0" brushRef="#br0" timeOffset="231853.1628">11477 13125 1758 0,'0'0'267'0,"0"0"-18"0,0 0-74 15,0 0-65-15,0 0-35 0,0 0-36 0,0 0-32 16,0 0-10-16,0 0-5 0,0 0-2 16,0 0-53-16,0 0-161 0,0 0-494 0,119 27-839 0</inkml:trace>
  <inkml:trace contextRef="#ctx0" brushRef="#br0" timeOffset="232567.8033">12109 13585 1980 0,'0'0'214'0,"0"0"27"0,0 0-36 0,0 0-51 15,0 0-17-15,0 0-34 0,0 0-18 16,0 0-5-16,121 119-14 0,-111-96-12 0,3 1-8 16,-2 1-21-16,1 1-5 0,-2-3 1 15,-2-1-12-15,-1-1-2 0,1-3-1 16,0-4-2-16,-3-1 5 0,-3-3 0 0,1 0-1 0,-1-4-1 15,0-1-2-15,-2-4 5 0,1-1 7 0,-1 0 7 16,0-2 4-16,1-5-10 0,1-4-8 16,0-3-11-16,0-1 0 0,-1-4 1 0,2-2 1 15,-2-3 1-15,3-1-5 0,1 0 3 0,0-5-1 16,1 4 0-16,3 2 3 0,-2-1-2 0,2 5 3 16,1 0-2-16,-1 4-1 0,-1 2-1 15,0 2-1-15,2 1 2 0,0 4-3 0,-1 1-1 16,0 1-1-16,2 3-3 0,0 1 3 15,0 1-2-15,-1 0 0 0,-1 3 0 0,2 4-2 0,0 3 3 16,-1 1 0-16,3 0 4 0,-1 2 3 0,2 1-2 16,-4 1 2-16,-2 0-3 0,2-1-2 15,0 1-16-15,-3-2-15 0,1-2-21 0,1-2-18 16,-2-3-5-16,2-1-2 0,-2-4 3 0,1-1 5 16,1 0 3-16,-3-3 3 0,3-5-1 0,0-1 7 15,4-2 11-15,2-3 12 0,-2 0 14 16,5 1 11-16,0-1 2 0,-3 0 4 0,2 1-1 0,-1 5 2 15,-2 0-1-15,-2 2 1 0,2 2 3 16,-3 4-1-16,2 0 3 0,-2 4 2 16,3 4-1-16,1 2 5 0,-2 4-1 0,1 1 1 15,2 2-1-15,-1-2-4 0,2 2 2 0,3-1 0 16,1-3-2-16,3 0 3 0,1-4 1 0,3-2 4 16,2-4 3-16,3-3 2 0,0 0 2 0,1-2-1 15,0-6 3-15,-3-1 6 0,0-3 5 16,-3-2 9-16,-4-3 11 0,4-2 12 15,-4 0 4-15,1-2-1 0,-4-1-12 0,-3 1-6 0,-2-2 3 16,-2 2 4-16,-1-2 2 0,-8 3 2 0,1 4-7 16,-5 4-6-16,-1 1-1 0,0 4-2 15,-4 3-6-15,-2 2-6 0,-3 2-9 0,-2 2-11 16,0 6-1-16,-8 4-1 0,0 4 4 0,-1 2 3 16,-1 3-2-16,4-1-2 0,1 2-3 0,3 1-3 15,4-1 2-15,2 0-1 0,6 0 0 16,1-3-2-16,6 1-1 0,9-3 1 0,5-1 0 15,8 0 4-15,7-1-2 0,11-3-5 16,6-2-16-16,8-1-26 0,6-2-46 0,7-2-95 0,6-1-262 16,-20-4-836-16,-17 0-338 0</inkml:trace>
  <inkml:trace contextRef="#ctx0" brushRef="#br0" timeOffset="233628.1434">15054 13937 1460 0,'0'0'868'0,"0"0"-829"0,0 0 7 16,0 0 28-16,0 0 36 0,0 0 29 0,0 0 18 16,0 0-7-16,0 0-26 0,0 0-37 0,0 0-32 15,0 0-26-15,0 0-19 0,32-51 0 16,-15 35 9-16,2-1 5 0,-2 0 6 0,3-5-2 16,5-3-7-16,1-3-5 0,5-6-11 15,4-5-1-15,1-3-3 0,2-3-2 0,-1-4 4 0,-3-1 2 16,-1-2-2-16,-2 0 1 15,-1 0 0-15,-1 3-1 0,-3 4 3 0,-6 4 11 0,-3 5 1 16,-2 6 6-16,-4 7 5 0,-6 5 0 16,1 6 2-16,-6 4 0 0,0 3-4 0,0 4-12 0,0 1-11 15,-2 5-10-15,-6 9-1 0,-5 8 3 0,-4 10 3 16,-3 6 2-16,-1 3-1 0,2 6-7 16,-1 2 5-16,8 0 1 0,0-1 2 0,4 0 8 15,9-4-10-15,-1-4 0 0,10-5-3 0,9-4-5 16,0-5 10-16,3-5-2 0,5-5 0 15,0-3 1-15,2-5-3 0,1-4-3 0,2-4 1 16,2-4 3-16,-3-6-5 0,0-6 3 0,-2-4-3 16,-4-4-6-16,2-2 9 0,-4-4 0 15,-2-4 1-15,-1-6 7 0,-3-1-11 0,-3-4 1 16,-1 1-1-16,2-2 0 0,-5 4 8 0,-2 3 0 0,-2 3 3 16,-1 8-4-16,-2 3 2 0,-2 6 0 15,0 6 1-15,0 1 7 0,0 5-3 0,-1 3 3 16,3 4-3-16,-3 0-8 0,0 0 0 15,0 8-4-15,0 4 1 0,1 5 6 0,-2 6-2 16,-2 5-1-16,3 3 1 0,3 4-3 0,-3 2 3 16,0 0 1-16,3 5-2 0,0 0-2 15,4 1 3-15,-3 0-1 0,2 0 1 0,1-4-4 16,-2-4-16-16,3-3-13 0,1-7-16 0,2-5-2 16,2-8 15-16,4-7 14 0,2-5 15 0,1-6 10 15,4-8-3-15,0-3-2 0,4-3 1 0,1-3 1 16,-2-2 0-16,-2-4 1 0,3 0-1 0,-4-3-2 15,2 1 1-15,-4-1 2 0,-2 5 0 16,0 2 4-16,-6 5-4 0,3 5-1 0,-6 4-2 16,-1 2-4-16,-2 5 2 0,-1 1-4 0,-1 3-8 15,3 2-1-15,-1 7-2 0,1 5 2 0,2 5 7 16,-3 4 6-16,3 3 1 0,1 1 2 16,1 2-1-16,4-1-4 0,-1 0 5 0,6-5 1 15,4-2 2-15,0-3 5 0,3-5-5 0,4-2 0 16,2-4-2-16,2-5 3 0,0-2-1 15,6 0 3-15,-1-6-1 0,1-3-3 0,-3-2 2 0,0-4 0 16,-2-2 2-16,-3-1 5 16,-3-2-5-16,1-5 4 0,-6 0-2 0,1-2-1 15,-5 1 9-15,-4 0 5 0,-1 5 8 0,-5 3 5 0,-2 2 0 16,-3 5 2-16,-5 2-1 0,-1 5-1 16,-2 1-2-16,0 3-9 0,-4 0-11 15,-6 6-9-15,-7 6-1 0,-5 4 2 16,-1 5 2-16,-5 2 3 0,4 1-5 0,0 2 0 0,6 1-2 15,2 0-3-15,11-1 2 0,0-3 1 0,5-1 0 0,8-2 1 16,8-2-2-16,3 0 0 0,7-3 1 16,4-1 1-16,0-3-14 0,3-3-18 0,1-2-28 15,0-1-33-15,-1-4-26 0,-2-1-59 16,-3-3-115-16,-9-2-309 0,-6 0-633 0</inkml:trace>
  <inkml:trace contextRef="#ctx0" brushRef="#br0" timeOffset="233811.761">15632 13272 1411 0,'0'0'888'0,"0"0"-878"15,0 0-1-15,0 0 5 0,0 0 8 16,0 0-2-16,120-7-8 0,-69 4-5 0,5 0-22 15,6-2-150-15,-12 3-660 0,-15 0-563 16</inkml:trace>
  <inkml:trace contextRef="#ctx0" brushRef="#br0" timeOffset="236135.4679">19743 13340 2053 0,'0'0'274'0,"0"0"-39"0,0 0-92 15,0 0-13-15,0 0-4 0,0 0-22 0,-129-89-15 0,98 82-7 16,-1 1-8-16,-1 5-9 0,-3 1-11 16,-3 1-11-16,3 7-12 0,1 4-10 0,3 2-7 15,1 3-7-15,3 1-3 16,2 3-1-16,5-1-1 0,4 1-3 0,4 0 3 0,6 0-3 0,6-2 0 15,2 1 3-15,7-2-3 0,6-4 2 16,3-2 2-16,7-5-3 0,2-1 5 0,4-6 0 16,5-2-1-16,4-7 2 15,-1-5-2-15,2-3 1 0,-1-5-1 0,2-2-2 16,-4-4-2-16,-1-4-1 0,-1-2 1 0,-2-6 0 0,-3-2 1 0,-2-4 1 16,-3-1-3-16,-1-1 3 0,-6 2 0 0,0 1 0 15,-7 4 4-15,0 4-4 0,-5 6 1 16,-2 4-1-16,-4 7 0 0,0 5 2 0,0 2 3 15,0 6 2-15,0 2 0 0,-2 5-2 0,-3 0-4 16,-2 10-3-16,-4 5 1 16,-1 7 0-16,-3 5 0 0,1 6-1 0,-1 4-3 15,3 4 3-15,3 2-1 0,-1 1 1 0,6 1 1 0,4 0-2 16,0-1-2-16,5-3 1 0,6-3-1 16,6-5 0-16,4-2 3 0,2-8 0 0,6-3-2 0,3-4 5 15,6-5-5-15,2-5 1 0,1-5 2 16,0-1-5-16,-2-5 0 0,1-4-2 15,-2-6 1-15,-3 0-2 0,-2-3 1 0,-2-4 2 0,-3-3 0 16,-1-2 3-16,-4-2-1 0,-1-1 1 16,-3 2 2-16,-4 0-5 0,-1 2 8 0,-7 2-2 0,-2 3-2 15,-5 3 5-15,0 3-5 0,-4 4 2 16,-4 1 0-16,-6 4-3 0,-1 2 2 0,-5 4-4 16,-1 0 0-16,-2 4 4 0,-4 6-1 0,1 4 1 15,0 3 1-15,1 1-2 0,5 3-2 16,3 2 1-16,1 2 0 0,6 2-4 0,7-1 3 15,3 2 0-15,1-4-1 0,10-2 4 16,8-3-2-16,3-4 1 0,7-4-1 0,4-4-1 0,6-2 1 16,3-4 0-16,4-1 2 0,0 1-2 15,0-6 2-15,-3-2-1 0,0-2-2 0,-1-3 3 16,-1 0-4-16,-4-2 0 0,1 0 2 0,-6 0-1 16,-1 3 3-16,-2 1-1 0,-7 3 0 15,-1 0 0-15,-2 2-1 0,-7 2 0 0,1 0-3 16,-7 3-3-16,1 0-6 0,-4 3-3 0,1 5 5 15,2 1 0-15,-3 3 10 0,2 2 0 0,-3 0-1 16,2 2 6-16,0-2-5 0,-1 0 2 0,4-1 1 16,-4-2-6-16,1 0 4 0,2-4-1 15,-1 0 0-15,0-2-2 0,5-2 0 0,0-3-1 16,0 0-3-16,3 0 2 0,2-3-3 16,0-4 2-16,2-1 3 0,-1-2-6 0,1-2 8 0,2-2-1 15,2-1-1-15,-1-1 10 0,2 0-6 16,2 0 1-16,2 0-1 0,2 1-4 0,0 2 0 15,0 3-2-15,0 3 2 0,1 2-2 0,-1 3 3 16,-3 1 2-16,2 1-2 0,-6 1 6 0,0 4-4 16,-1 1 0-16,-1 2 0 0,-3 2-7 15,-1 0 4-15,-2 3 1 16,0-2-5-16,-3 3 7 0,-3 1-4 0,1-1 2 0,-3 2 1 0,1-1-3 16,-4 0-24-16,3-3-29 0,-4 1-31 0,0-3-35 15,0-2-5-15,0-5 5 0,5-3 16 0,-1 0 30 16,4-5 16-16,5-3 17 0,2-1 11 15,4-3 1-15,1 1 13 0,3-3 3 0,2-1 5 16,3 1 8-16,0-4 2 0,1 2 2 0,2 0 3 16,1 2 7-16,-1-1 10 0,3 3 12 15,-1 1 16-15,-2 3 2 0,2 0 5 0,0 3 4 16,0-1-2-16,2 1-1 0,-2 2-14 16,3 0-13-16,-3 2-12 0,4 1-14 0,-5 0 6 0,0 2-2 15,-3 2 4-15,-1 1 1 0,-8-1-2 16,0 2-3-16,-4 0-3 0,-6 0 0 0,-1 0-5 15,-1 0 1-15,-6 1-1 0,0-1-3 0,0-2 6 16,-3 1-2-16,1 0 1 0,-1-3 6 16,0 0-5-16,0-1 1 0,1-1 3 15,-1 2 1-15,1-2 12 0,0 0 6 0,4 0 4 16,-1-2-6-16,5-1-4 0,-1-3-5 0,2-2-3 16,2-2 3-16,-1 0-6 0,0 0 0 0,0-2 2 0,-1 0-5 15,0-1 6-15,-1 1-1 0,-3 1 3 16,-1 1 3-16,-4 0 3 0,0 3 9 0,-1-2-1 15,0 4 6-15,-2-1-4 0,-2 1-6 0,-6 3-2 16,-5 1-9-16,-1-1 0 0,-8 2-2 0,0 0-3 16,-4 3 6-16,-1 5-4 0,3 2-2 15,-2 3 1-15,6 2-10 0,1 0 2 0,3 5 0 16,6-1-1-16,1 2 0 0,3 0 0 16,3 0 0-16,5-2-1 0,0 1 5 0,6-2-3 15,5-2-1-15,1-1 2 0,8-3-6 0,0-2 6 16,5-4-1-16,-1-2 0 0,2-3 2 0,-2-1-4 0,-2-2 3 15,3-4-1-15,-3-2 3 0,-1-1-1 16,-2 0 0-16,-4-3 1 0,1 1-3 16,-3-1 6-16,-3-1 1 0,0 1-3 0,-2 0 6 0,-3 2-5 15,2 0-2-15,-4 2 0 0,2 0-7 16,-2 0 4-16,2 3 0 0,-2-1 0 0,0 3 3 16,-1 0-4-16,4 1-2 0,-3 1-4 0,3 1-2 15,1 0-1-15,1 3 1 0,2 3 3 0,0 0-2 16,4 4 1-16,-2 1 3 0,1 2 1 15,2-2 4-15,0 1 0 0,-2 2-1 0,3-1 0 16,-4-1-10-16,0-3-6 0,4 0-8 0,-4-2-5 16,5-3 1-16,-2 0 6 0,4-2 4 0,2-2 0 15,-1 0-3-15,3 0-2 0,3-1-2 16,-1-2 3-16,4-2-1 0,-1 0 1 0,0 1-1 0,1-1 1 16,-3 0 5-16,3 0-4 15,0-1 5-15,1 2 2 0,0-2 0 0,1 0 9 16,-1 0 0-16,0 1 2 0,-1 0 0 0,-2 1-1 15,2 1 1-15,1 2-1 0,0-1 3 0,0 2-1 0,1 0 0 16,1 0 2-16,-1 2-4 16,1 1 3-16,2 2-1 0,0 0-1 0,2 0 5 15,0 1-1-15,5 0 1 0,-1 3-2 0,0-1-2 16,3 0 1-16,2 0-2 0,0 0 4 16,-1-1-2-16,0-1 0 0,0-1 2 15,-4-1-1-15,0-2 4 0,-3-2-2 0,-11 0 0 16,0 0 5-16,-7-3 2 0,-6-3 8 0,-3-4 3 0,-7-2 2 15,2-1 0-15,-3-1-4 0,-1-2-1 0,-1 2-3 16,-1-2-4-16,-7 1 1 0,-1 0 0 0,1 1 3 16,-2 1-3-16,-4 2 0 0,-2 2-4 0,-2 2-4 15,-3 2 3-15,-5 3-1 0,-1 2-1 16,0 2 0-16,-1 6-6 0,0 3 0 16,5 1-1-16,4 3-1 0,4 2 1 0,5 1-1 0,3 0 2 15,5-1-2-15,2-2 0 0,9-1-2 0,5-3-1 16,7 0 3-16,3-4 1 0,6-1 0 0,1-4 3 15,3-2-1-15,-2 0 2 0,-1-7 2 16,-3-2 1-16,-4-4 0 0,-4-2-1 0,0-2 2 16,-2-4-1-16,-5-3 2 0,3-2 3 15,-3-2-1-15,-3-3 1 0,2-3-1 0,-2-2 1 0,0 0 0 16,0 0 1-16,-3 1 0 0,-3 1-1 16,1 4 10-16,-4 4 7 0,-1 2 6 15,0 6 4-15,0 5-5 0,-1 2-3 0,1 4-4 0,0 4 1 16,0 0-6-16,0 3-7 0,0 0-6 0,0 3-11 15,0 6 1-15,-1 4 2 0,-3 6-1 16,3 5 6-16,-1 7-3 0,2 3 0 0,0 4 0 16,1 1-2-16,-1 2 0 0,1 0-3 15,-1 0 3-15,3 1 0 0,3-2 0 0,4 1 2 16,2 0-5-16,1-2-9 0,5-2-15 0,5 2-29 16,3-4-38-16,3 0-64 0,7-4-135 0,-8-8-607 15,-9-8-797-15</inkml:trace>
  <inkml:trace contextRef="#ctx0" brushRef="#br0" timeOffset="236774.9354">26428 13076 2718 0,'0'0'134'0,"0"0"-53"16,0 0-21-16,0 0-19 0,0 0-3 0,0 0 20 15,0 0 8-15,0 0 0 0,0 0-10 0,0 0-19 16,-118 65-9-16,106-51-12 0,2 0-8 16,4 0-3-16,1 1-3 0,2-1-3 0,3-1-1 15,0 0 1-15,4-1 3 0,9-2 2 0,2-2 0 16,4-4-4-16,2 0-11 0,4-4 2 0,-1 0-3 15,1-5 4-15,-1-6 4 0,-3-1 0 0,0-4 1 16,0-1 2-16,-2-2 0 0,-3-4 0 16,-1 1 3-16,-1-1-2 0,-3-5 0 0,-2 0 0 15,1-1-1-15,-4 1 3 0,0 1-1 16,0 4-1-16,-2 5 0 0,5 3-2 0,-3 5 0 16,2 2-1-16,-1 3 0 0,3 3-2 0,0 2-3 15,4 0 3-15,1 0 0 0,6 1 2 16,5 5 3-16,5 1 0 0,4 1 0 0,7 2 1 0,6-2 0 15,0-2 2-15,6-3 2 0,-2-2-1 16,0-1 0-16,1-3-1 0,-4-5 1 0,-1-4-1 16,-4-3 6-16,-4-4-1 0,-2-2 4 15,-7-4 4-15,-7-2-5 0,-8-2 6 0,-5-2-1 0,-5 1 3 16,-6 2 9-16,-4 2 0 0,-8 2 4 0,-2 4-2 16,-7 2-5-16,-1 4-3 0,-3 4-5 15,-5 5-3-15,0 5-6 0,-1 1-2 16,1 12-4-16,1 7-1 0,0 7 4 0,0 8-2 0,2 9 1 15,-1 4-2-15,6 5-1 0,-2 4 3 0,4 3-2 16,4 4 3-16,2 1 0 0,3 2-4 16,3 2-1-16,1 2-3 0,5 2-2 0,2-3 7 15,1-1-2-15,-1-4-3 0,2-7-7 16,7-6-22-16,1-6-19 0,0-7-27 0,5-7-29 16,-4-7-44-16,-1-10-67 0,-1-6-96 0,-2-7-247 15,0-2-558-15,-5 0 54 0</inkml:trace>
  <inkml:trace contextRef="#ctx0" brushRef="#br0" timeOffset="236905.8832">27039 13360 2738 0,'0'0'158'0,"0"0"-39"16,0 0-39-16,0 0-24 0,163-41-11 0,-104 41-16 16,3 0-16-16,8 4 0 0,2 5-5 15,1 3-4-15,1-1-15 16,-3 2-48-16,-1-1-129 0,-18-2-539 0,-18-5-976 0</inkml:trace>
  <inkml:trace contextRef="#ctx0" brushRef="#br0" timeOffset="237875.5985">1159 15063 2660 0,'0'0'76'16,"0"0"4"-16,0 0 13 0,0 0 2 0,-126 42-12 15,83-19-9-15,3 3-9 0,2-3-15 0,5 2 18 16,5-2-9-16,2 2-20 0,-1 1-4 15,2 5-37-15,0-2-4 0,4 1 5 0,1 1-1 16,5-2 4-16,4 0 2 0,4 4-1 0,7 2-21 16,2-1-2-16,18-4 6 0,11-12 1 15,9-15 27-15,7-7 2 0,0-16-4 0,0-4 3 16,-4-6-2-16,-2-3-1 0,-3-1 3 16,1-3-8-16,-6 1 7 0,-4 1 0 0,-1-1 6 0,-6 4 18 15,-2 1-5-15,-6 6 3 0,1 2-3 16,-5 4-13-16,-5 4 0 0,2 6-4 0,-4 2-5 15,-2 4-11-15,0 3-4 0,1 0-1 16,0 7-1-16,-1 6 13 0,0 5-7 16,1 1 2-16,3 5 2 0,-2 4-11 0,0 4 7 0,5 1 0 15,1 3 0-15,-1 0 9 0,3 3-5 0,1 0-21 16,-1 2-31-16,4 0-50 0,-1-1-55 16,6 5-68-16,2 0-178 0,-5-9-743 0,-3-11-553 0</inkml:trace>
  <inkml:trace contextRef="#ctx0" brushRef="#br0" timeOffset="238764.0065">1824 15152 2200 0,'0'0'254'16,"0"0"-41"-16,0 0-8 0,133-48-36 0,-94 45-58 15,1 3-26-15,1 1-19 0,0 9-17 16,0 6-4-16,-1 1-17 0,0 4-6 0,-4 8-7 15,0-2-12-15,-5 6 6 0,-1 0-4 0,-3 2 1 16,-10 1 3-16,-4 1-11 0,-10-1-12 0,-3-4-7 16,-1-3-9-16,-8-9 0 0,-1-3 12 0,0-6 3 15,0-2 6-15,-2-5-1 0,2-3-4 0,2-1-2 16,1-1 4-16,3-9-1 0,4-4 3 16,0-4-8-16,8-5-11 0,5-1 2 15,6-4 1-15,3-4 9 0,6 2 11 0,4-3 1 0,0-1 2 16,7 1 2-16,0 2 6 0,1 0 7 0,0 4 14 15,1 1 11-15,-6 2 2 0,0 2 8 0,-7 3-6 16,-3 3-4-16,-4 3 6 0,-8 4-6 16,-2 2 1-16,-6 4-8 0,-3 3-14 0,-2 3-7 15,0 7-9-15,2 5 5 0,-9 6 1 0,2 4 5 16,-4 6-1-16,2 1-7 0,-1 0 4 16,2 3-4-16,2 0 0 0,1-1 1 0,3-2-6 15,3 0 3-15,5-7-2 16,7-4-1-16,5-6 4 0,3-5-2 0,6-4 0 0,2-6-1 15,4-5-4-15,1-8 1 0,1-7 3 0,-2-3 4 16,2-5 2-16,-3-3-1 0,3-1-3 0,-4-2-3 16,-2 0 5-16,0-2-3 0,1-1 3 0,-3 1 1 15,4 0-6-15,-2 0 4 0,0 4-3 0,-1 4 0 16,-1 5 2-16,1 6-1 0,-2 5 0 0,-2 7-2 16,2 2-2-16,0 3-1 0,-3 5 2 15,1 5 3-15,-3 6-1 0,-3 4 3 0,0 4-2 16,-6 3-2-16,-2 1 6 0,-3 4-4 0,-5 0 0 15,-1 4 1-15,-2 1-6 0,-3 0 3 16,-3-1-3-16,-3 0-6 0,0-4-16 0,0-4-6 16,1-3-2-16,2-4-1 0,0-6 2 15,4-5 0-15,1-5 0 0,2-2 7 0,5-3 14 16,6-5 8-16,3-6 2 0,7-6 2 0,3-6 2 16,5-4 1-16,3-3 2 0,0-1 4 15,4-3 3-15,-2 1 6 0,1 1 6 0,-2 0 9 16,0 2 6-16,-1 3 4 0,-2 4-4 0,-3 0-10 15,-5 5-4-15,-2 2-6 0,-7 5 2 0,-1 2-2 16,-6 5-4-16,-4 3-4 0,-2 1-6 0,-2 7-2 16,0 5 4-16,-7 8-1 0,-2 5 3 0,-3 5-3 15,-1 2-1-15,-3 1-3 0,5 3-1 16,3-1 3-16,3 1-2 0,4-1 2 0,1-3-4 16,2-1-2-16,8-6 0 0,2-6-3 0,5-2 7 0,0-8-1 15,2-4-2-15,0-5 8 0,0 0-7 16,-2-10 6-16,-3-4 6 0,1-6-2 0,-4 1 2 15,-4-3-3-15,1-2-2 0,-3-1 3 0,-3-2 4 16,-2 2-1-16,0-3 0 0,-7 1-1 16,-3-2-7-16,-1-1 1 0,-3 0-1 0,-5 0-2 15,-3-1 4-15,-4 4-3 0,-4 0-4 16,-1 2 2-16,0 3-5 0,1 5 3 0,5 6 1 0,6 3-10 16,8 6-30-16,7 2-33 0,4 5-44 15,7 8-49-15,4 3-88 0,-3-3-282 16,0-3-730-16</inkml:trace>
  <inkml:trace contextRef="#ctx0" brushRef="#br0" timeOffset="239716.4106">4872 14918 2556 0,'0'0'180'0,"0"0"-13"0,0 0-35 15,0 0-15-15,0 0-26 0,0 0-15 16,0 0-5-16,0 0-4 0,0 0-13 0,0 0-14 15,-73 123-10-15,66-95-7 0,1 0-9 16,4 1-2-16,1 0-5 0,1-3-3 0,0 0-1 16,8-4-1-16,0-2 2 0,5-4 1 0,3-5-3 15,0-1-2-15,4-5-2 0,4-3-3 16,1-2 5-16,1-5 0 0,0-4 2 0,4-4-1 16,-4-2-5-16,-1-3-1 0,-3-3 2 0,-3-3 3 0,-2-1 0 15,-3 1 3-15,0-1-1 0,-6-1-4 16,-1 1 4-16,-2 1 0 0,-1 1 0 15,-3 1 6-15,-1 7-5 0,0 1 2 0,0 4 0 16,0 5 1-16,0 2 6 0,0 2 0 0,0 1-4 16,0 1-4-16,0 6-4 0,0 0-2 15,1 5 1-15,-2 2 4 0,1 0-3 0,0 5 1 0,0-2-2 16,0 0-4-16,1 2 8 0,2 1-4 0,3-1 3 16,-2 1 4-16,3-2-9 0,-1-2 3 0,3 2-2 15,-1-3-3-15,1-4 5 0,0-2-1 0,3-3 0 16,1-3-2-16,2-2 2 0,-3-1-3 15,7-4 2-15,-3-5 9 0,1-2-8 0,2-1 2 16,1-4-2-16,1 0-7 0,-2-1 5 16,1 0 5-16,0-2-1 0,-2 2 4 0,-3 0-2 15,2 0-4-15,-1 3 1 0,-3 2-1 16,0 1 3-16,-2 3 0 0,0 1-3 0,2 2-2 16,-2 2 1-16,4 0 0 0,-3 3 3 0,5 0 6 15,2 1-6-15,0 5 1 0,4 0-3 0,-4 1-5 16,0 0 4-16,-4 3 5 0,2 0 0 0,-3-1-1 15,0 1-1-15,0 0-4 0,-2 2 2 0,0-1 5 16,5-2-5-16,-4 1 2 16,5-1-2-16,1-3-7 0,2-2 10 0,2-2-2 15,5-2 1-15,-5 0 6 0,5-4-9 0,0-2 2 0,-4-3-3 16,0 0-2-16,-1-2 8 0,-2-3 0 0,-1 2 1 16,-2-1-1-16,-1 0-3 0,-1 0-1 0,-1-2 3 15,-2 1 6-15,1 0-6 0,-3-3 3 16,-1 5-3-16,2-2-8 0,-1 2 9 15,0 2-3-15,1 2 4 0,-3 1 5 0,2 1-8 0,-5 3-1 16,2 1-1-16,-4 2-2 0,3 0 3 16,-4 3 2-16,3 5-2 0,-4 1-1 0,1 3 0 15,1 1 0-15,-4 4 2 0,1 1 6 0,0-1-6 16,1-1 0-16,5-2-3 0,5 0-7 0,0-5 10 16,8 0-1-1,4-4 2-15,1-3 6 0,5-2-9 0,1 0 0 16,4-2 3-16,0-3-3 0,-2-4 4 0,2 0 3 0,-2-4-5 0,-2-1-3 15,-4-1 6-15,-2 0-1 0,-5-3 2 16,1 0 10-16,-8 1-10 0,1 0 4 0,-8 0 2 16,1 2-2-16,-4 2 12 0,-1 1 1 0,0 1 0 15,-2 3 2-15,0 1-7 0,-2 1-6 0,-3 4 0 16,-2 0 2-16,-1 2-10 0,-7 2 3 0,0 5-3 16,-4 5-9-16,-6 2 12 0,4 1 1 0,0 5 3 15,1-1 6-15,9 4-9 0,2 0-2 16,8 0-2-16,1 0-4 0,3-1 4 0,11 0 1 15,2-4 0-15,10-1-3 0,3-2 4 0,6 0-4 16,12-1-1-16,6-2-9 0,6-5-28 16,3 1-34-16,1-5-69 0,-1-2-160 0,-15-1-919 15,-17 0-617-15</inkml:trace>
  <inkml:trace contextRef="#ctx0" brushRef="#br0" timeOffset="245545.5393">8167 14816 2272 0,'0'0'148'0,"0"0"4"16,0 0 16-16,0 0-27 0,0 0 1 15,0 0-28-15,0 0-34 0,0 0-24 0,0 0-19 16,0 0-2-16,0 0 8 0,0 0 3 15,27 36-1-15,-24-5-5 0,1 4-6 0,-2 5-7 16,-1 0-5-16,0 3-8 0,-1-2-4 0,0-4 0 16,3-4-5-16,4-3 0 0,0-5-1 0,-1-7-4 15,9-5 3-15,-3-3 1 0,0-6 6 0,8-2 0 16,0-2 5-16,0-9-5 16,4-4-2-16,3-3 1 0,0-5-4 0,-1-1 3 15,3-3-3-15,2-3-4 0,0 1 2 0,1-5-1 0,-2 0 3 16,4 0 1-16,-6 1-6 0,5 5 2 15,-1 4-4-15,-3 4 0 0,-2 4 5 0,-2 6-2 16,-4 3 3-16,-4 5-1 0,-3 0-5 16,-2 5 0-16,-2 5 1 0,-1 4 2 0,-2 5-1 15,-2 3 2-15,1 3-2 0,-3 4-5 0,-2 0 5 16,-1-1-2-16,0 4 2 0,-1-3 6 16,-4 1-7-16,-2-1 2 0,-1 1-2 0,-1-6-4 15,1-2 5-15,2-3 3 0,-1-5-2 0,1-2 1 16,1-3-3-16,-2-2-11 0,3-2-14 0,-5-5-18 15,0 0-49-15,-1-5-84 0,-1-4-218 0,2 0-838 16,4 0-514-16</inkml:trace>
  <inkml:trace contextRef="#ctx0" brushRef="#br0" timeOffset="245749.262">8358 14376 2088 0,'0'0'221'0,"0"0"-47"0,0 0-38 16,0 0-50-16,0 0-36 0,0 0-27 0,0 0-18 16,0 0-6-16,0 0-3 0,0 0-1 15,0 0-47-15,0 0-157 0,0 0-631 0,0 0-748 16</inkml:trace>
  <inkml:trace contextRef="#ctx0" brushRef="#br0" timeOffset="249074.1756">10788 14845 1679 0,'0'0'211'0,"0"0"28"0,0 0-27 0,0 0-63 0,0 0-25 16,0 0-27-16,0 0-3 0,0 0-1 15,0 0 5-15,0 0-16 0,0 0-23 0,0 0-12 16,0 0-9-16,0 0 0 0,-50 53-6 0,50-47-8 15,0-2-2-15,0 0-7 0,1-2 2 16,2-1 5-16,-1-1 5 0,0 0 2 0,4-3 1 0,-2-3-5 16,2-3-8-16,-1-2 0 0,1-2-4 15,-2-2 2-15,-1 0 0 0,0-3-5 16,-2-1-1-16,-1 0-3 0,0 0-5 0,-5-1 6 16,-1-1-1-16,-2 2 1 15,-2 1-3-15,0 0 1 0,-4 4-3 0,-1 4 2 16,0 3 6-16,-3 3-4 0,-2 4 3 0,-2 0-6 0,-5 7-3 15,2 5 3-15,-4 5-1 0,-1 8 7 0,-1 6 5 0,-6 6-1 16,3 8 0-16,-2 3-2 0,2 5-5 0,4 1-1 16,5 2-3-16,5-2 1 15,5 1-3-15,12-3 0 0,3-3 0 0,4-2 0 0,16-6 3 16,6-4-6-16,8-4 3 0,6-7-2 0,9-4-1 16,5-6 6-16,5-8-3 0,2-5 2 15,2-3-8-15,1-9-4 0,3-6-4 0,-1-6-1 16,0-2-1-16,-1-2 0 0,-3-5 6 0,-3-2 0 15,-6-1 0-15,-5-2 8 0,-6 1-2 0,-5-1 1 16,-7 0 9-16,-6-1-6 0,-7 3 1 16,-6 3 1-16,-5 3-2 0,-4 3 3 0,-2 2 4 15,-4 6 2-15,-3 3 0 0,-3 5 3 0,0 4-2 0,-3 1-1 16,-3 3 4-16,-1 1-7 16,1 8 1-16,-1 4-5 0,0 5-3 0,1 6 4 15,3 3-1-15,3 1-1 0,4-1-1 0,4 4-1 16,2-3-1-16,0 3 0 0,5 0 2 15,7-2 0-15,1 0-1 0,4-3-2 0,4-1-4 0,4-6-4 16,1-4-2-16,3-5-6 0,2-6 4 16,0-4-2-16,2-4 7 0,-2-7 4 0,0-5 2 15,-2-1 5-15,-3-5-2 0,-3 1 3 16,-3-3 1-16,1 0-3 0,-3-2 2 0,-6 2-1 0,2 0 2 16,-4-1 0-16,-3 4 1 0,0-1-2 0,-4 3 0 15,2 4 2-15,-5 1 0 0,1 1 5 16,-1 2 1-16,0 3-1 0,-1-1 4 15,-2 3-4-15,0 3-2 0,1 1 3 0,2 1-3 0,-3 1-3 16,1 0-4-16,-1 8 0 0,-1 2-4 16,-1 5 4-16,2 5 0 0,-3 0-1 0,2 3 3 15,1 2-4-15,3 0 0 0,1 0 3 0,-1-1-2 16,4-1 3-16,5 1 1 0,1-5-5 0,2-3 0 16,3-3-2-16,3-4 3 0,0-3 2 15,3-4 2-15,6-2-3 0,-4 0-3 16,7-7 0-16,1-3-1 0,3-3 2 0,1-2 2 15,1-1-4-15,0-2 4 0,0-4 0 0,0 2-1 0,-2-2 4 16,2 1-3-16,-2 3 2 0,-2 1-2 16,-1 3 0-16,-4 2-4 0,-1 3 1 0,-4 3 4 15,-3 1-2-15,-6 4 1 0,0 1-1 0,-3 0-4 16,-3 5 3-16,1 3-3 0,-1 4 2 0,-2 3 3 16,0 3-5-16,-1 3 3 0,-4 1 1 15,1 0-1-15,-1 2 3 0,0 0 0 0,1-2 1 0,-2 0-3 16,1-4-1-16,0-3-7 0,0-2-4 15,0-4 2-15,5-3-2 0,-1-4 8 0,6-2 1 16,-3 0 1-16,5-8 4 0,0-1-2 0,1-3 4 16,2-1-3-16,0-4-2 0,3-1 2 15,-3-1-1-15,3-3 1 0,0-2 2 0,1 0 1 0,-1-2-1 16,0 0-1-16,0-2-1 0,1 1-1 16,1 1 1-16,0 4 4 0,-2 2-5 15,1 3 4-15,-1 3-2 0,0 4-2 16,1 3 7-16,-3 1-4 0,1 4 3 0,-1 2-1 0,-2 0-3 15,2 7-3-15,-2 4 0 0,2 2 2 0,-3 3-1 16,1 4 3-16,-3 0-1 0,2 4-4 16,-2-3 6-16,-2 1-4 0,-1 0 2 15,1 0 1-15,-3-1-6 0,-1 1-2 0,0-4-8 0,-2 0-11 16,-1-3-8-16,-1-3-13 0,-1-4-3 0,2-2 2 16,-1-4 9-16,0-2 18 0,1 0 8 0,4-7 9 15,-2-2-2-15,5-2-2 0,-1-3-2 0,1-3-2 16,-1 2 3-16,3-3-5 0,1-2 1 15,1 0-3-15,2-2-2 0,3 0 4 16,1-1 0-16,5 1 6 0,-1 1-1 0,-1 1 6 0,-2 5 0 16,1 0-3-16,-1 6 1 15,-1 3-3-15,-4 4 2 0,2 2 4 0,-1 3 0 16,-1 7 5-16,3 4-3 0,-2 3-1 0,1 3 4 0,0 2-5 16,-2 0 3-16,1 1-1 0,1 0-3 0,-1-1-8 15,4-2-14-15,1 1-37 16,4-3-26-16,0-3-21 0,5-2-7 0,2-2 30 0,5-5-5 15,-4-4-9-15,3-2-8 0,-3-1 2 0,-3-8 25 16,1-2 40-16,-3-3 27 0,-1-2 10 16,2-3 11-16,-7 0 10 0,3-2 16 0,-6 0 19 15,-3-1 21-15,1 1 17 0,-6-1 15 0,-2 0 20 0,-2 2-9 16,-2 3-3-16,-4 3-10 0,0 4-23 16,-1 2-4-16,0 3-17 0,-1 4-20 0,-2 1-17 15,-6 4-17-15,0 6-5 0,-1 5-3 16,0 5 1-16,-1 4 2 0,3 0-1 0,5 0 3 15,0 1-5-15,3 1 4 0,4-4-4 0,6 3 1 16,3-3 2-16,4-5-4 0,4-1 4 0,1-3-3 16,5-3 0-16,-2-4 4 0,5-4-4 15,-1-2 4-15,1-1-2 0,-1-6-1 0,-3-2 1 16,0-3-2-16,-6-1 3 0,2 1-2 16,-3-3 5-16,0-2-2 0,-3-1 0 0,-1 0 6 0,-2-3-6 15,0 1 4-15,1-4 0 0,-4 0-4 0,-1 2 11 16,1 0 1-16,-5 2 15 0,3 3 5 0,-3 3 0 15,0 1 4-15,-2 5-11 16,4-1 1-16,-6 5-9 0,1 2-7 0,0 2-6 0,1 4-10 16,-1 7 4-16,0 3-2 0,4 7-1 0,-2 3 9 15,5 4-7-15,-1 1 2 0,1 3 1 16,2-3-8-16,-2-1 6 0,3 0-2 0,0-4 3 16,0-1 0-16,6-2 1 0,0-6 0 0,4-2-3 15,1-6 6-15,4-3-6 0,3-3 3 0,-1-1 0 16,6-6-6-16,-2-4 6 0,4-4-2 0,1-2-2 15,-3-4 6-15,2-2-4 0,-2-3 6 16,2-6-1-16,-4-4-4 0,3-4 2 16,-3-5-5-16,-1-3 5 0,-1-5-3 0,-1 0 3 0,-3 1 2 15,-7 3-5-15,-5 4 7 0,-5 6-6 0,-1 7 2 16,-8 6 4-16,-1 4-2 0,-2 6 6 16,-6 4-1-16,3 4-2 0,-3 4 0 0,-2 3-6 15,-2 3-3-15,-4 7-1 16,0 5-1-16,-3 8-1 0,-1 6 3 0,0 4 1 0,3 5-5 0,2 5 6 15,2 1-3-15,9 2-4 16,5 0 9-16,1-1-19 0,16 0-9 0,11-3-8 0,3-5-15 16,9-6 13-16,2-4 1 0,7-5 6 0,0-8 3 15,5-2-4-15,-3-5 0 0,0-3 4 16,-7-4 9-16,4 0 3 0,-7-5 7 0,-1-4 6 16,-2-1-5-16,-7-3 9 0,-1-4-3 0,-5-3 0 15,-5 0 10-15,-6-4-4 0,-6-2 4 16,-5 0 0-16,-4 4 0 0,-7 1 10 0,-6 2 4 0,-6 4 5 15,-3 5-3-15,-4 4-3 16,-2 3-6-16,4 3-5 0,-5 0 4 0,1 7-11 16,5 4-2-16,2 3 1 0,3 3-11 0,5 2 8 15,4 2-2-15,5 2-2 0,1-1 6 0,3-1-4 0,7-2 1 16,4-1 1-16,5-1-3 0,0-2 2 16,7-4-2-16,0-3 3 0,2-2-7 0,3-4 6 15,-2-2 1-15,0 1-8 0,2-5 11 0,-1-3-10 16,-2-2 0-16,2-3 3 0,-3-1-7 15,-4-1 10-15,1-1-2 0,-4-2 3 0,-3-3 7 16,-2-3-7-16,2 1 4 0,-4-1-5 16,-1 1 1-16,-3 1 2 0,0 4-3 0,-3 3 4 0,-3 3-5 15,0 4 5-15,0 2-3 0,0 4-5 16,0 1 4-16,-3 6-11 0,-5 6 6 0,1 4 1 16,2 3-2-16,-2 4 4 0,-1 0-2 0,4 1 3 15,1 0 2-15,3-2-4 0,1 0-2 0,9-6-5 16,4 0-1-16,9-4 1 0,6-2 3 15,8-3-1-15,5-2-12 0,5-5 1 0,-2 0-10 16,6 0-1-16,-3-8 10 0,-1-3-2 0,-1-1 11 0,-4-4 6 16,-1-2 0-16,0-6 4 0,0-5 0 15,-2-4 0-15,2-4 0 0,-4-6 2 0,-4-2 2 16,-2-4-1-16,-2-3 4 0,-6-2-5 0,-2-2 2 16,-2 3 1-16,-7 5-2 0,-3 4 18 15,-3 8 13-15,-3 7 22 0,-3 6 8 0,0 9-10 16,-1 3-12-16,-4 5-23 0,1 3-8 15,-6 3-8-15,0 4-5 0,-4 10 2 0,-5 6-6 16,-3 7 8-16,-1 7-2 0,2 3-1 0,4 8 8 16,2 2-9-16,1 6 4 0,1 2-2 0,5 1-5 15,1-1 1-15,7 0-11 0,0-4-10 0,7-4-6 16,7-4-6-16,7-7 6 0,0-9 3 0,8-5 8 16,0-4 3-16,2-10 2 0,0-3 8 15,0-5-7-15,-1 0 2 0,0-8-1 0,-3-5 1 16,-2-3 8-16,2-3 4 0,-4-3 3 15,-2-5 0-15,-1 0-3 0,-2-2 1 0,-2-1 0 0,-1 0 1 16,-3 3 2-16,-1 1 2 0,-2 6 4 16,-1 4 1-16,-5 2 7 0,0 6 7 0,-1 2 3 15,-2 2 1-15,1 3-10 0,-1 1-10 0,0 0-14 16,0 0-6-16,0 6 5 0,0 6-1 0,0 3 7 16,0 3 0-16,0 1-1 0,0 4 1 15,1-2 1-15,1 1 2 0,2 0-2 0,3 0-5 16,3 0-11-16,4 0-18 0,3-1-13 0,5-3-29 15,3-4-44-15,4-4-69 0,-3-3-105 16,4-4-131-16,1-3-196 0,1 0-147 0,-3-7 39 16,3-2 525-16,-1-3 203 0,-1-3 0 15,-2-5 0-15,0 1 0 0,-4-3 0 0,1-3 0 16,-3 0 0-16,-1 1 0 0,-3 1 328 0,-1 1 208 16,-4 3-12-16,-2 6-52 0,-7 4-74 0,2 3-76 15,-5 4-91-15,-1 2-101 0,0 0-77 0,-1 4-38 16,-5 8-14-16,-3 1 4 0,1 6 4 15,0 1-5-15,0 0-1 0,1 1-1 0,3 1 3 16,0-1 1-16,4 1-4 16,0-3 3-16,7-3-2 0,4 0-3 0,4-4 5 0,6-4-3 0,4-1-2 0,5-4-3 15,3-1-10-15,2-2-10 0,1 0-10 16,-1-4-9-16,1-4-2 0,-1-1 6 0,-2-3 9 16,-2-1 9-16,0 1 9 0,-2-2 5 15,-1 1 4-15,-2 0 3 0,-1 1 0 0,-2 1 3 16,0-3 3-16,-5 1 11 0,-1 2 18 15,-2 2 18-15,-4 2 13 0,-4 2 6 0,-2 4-8 16,-1 0-10-16,-3 0-16 0,-1 1-18 0,0 0-14 0,0 3-7 16,0 6-3-16,0 2 2 0,1 3 1 15,3 1 1-15,3 1 2 0,2 0 0 0,3 0-1 16,7 1-1-16,3-4-2 0,7 0 5 16,7-1 0-16,3-3 0 0,8 0 1 0,1-4-5 15,2-2-5-15,-4-1 2 0,2-2 0 0,-5-2 3 16,0-5 4-16,-2-3 2 0,-3-4-2 0,0-4 1 15,-2-2 4-15,-2-4 1 0,-3-1 6 0,-5-3 1 16,-6 3 10-16,-4-1 24 0,-7 0 11 16,-6 6 11-16,-3 2-2 0,-3 3-25 15,-4 5-11-15,-7 3-12 0,-2 3-11 0,-8 4 1 0,-2 0-3 0,-2 8-2 16,-1 2 1-16,4 4-4 0,2 2-4 16,6 2 0-16,7 0 2 0,5 3-2 15,3 0 2-15,2 0-3 0,4 0-5 0,7 1 5 16,3-2-1-16,5 2 3 0,4-4 2 0,3-2-9 15,5-1-3-15,-1-4-13 0,2-3-18 0,0-1-25 16,-2-3-21-16,-1-3-25 16,-3-1-30-16,-5-2-43 0,-3-8-60 0,-6-1-132 15,-3-7-307-15,-4 2-375 0,-5 6 288 0</inkml:trace>
  <inkml:trace contextRef="#ctx0" brushRef="#br0" timeOffset="249276.3681">17613 14286 3096 0,'0'0'69'16,"0"0"-7"-16,0 0-20 0,0 0-18 0,0 0-6 15,0 0-6-15,0 0-5 0,0 0 0 0,0 0-1 16,0 0-4-16,162-10 1 0,-89 16-13 16,6 0-46-16,5 1-120 0,-21-2-487 15,-16-3-1047-15</inkml:trace>
  <inkml:trace contextRef="#ctx0" brushRef="#br0" timeOffset="251873.7119">21682 14920 2243 0,'0'0'363'0,"0"0"-272"16,0 0 15-16,0 0 16 0,0 0-4 15,0 0 6-15,0 0-16 0,-124-102-28 0,90 93-11 16,-3 0-8-16,-7 2-14 0,-3 3 0 0,-4 1-11 16,-1 3-7-16,-1 3-3 0,-1 6-5 15,2 5-1-15,3 1-6 16,4 4-5-16,2 1-7 0,7 5 2 0,6-1-5 0,9 0 3 0,10 0 2 16,3 1-6-16,10-4 2 0,9 2-4 0,7-5-1 15,12-2 3-15,8-3 1 16,5-6 4-16,8-5-2 0,5-2-2 0,0-9-2 15,4-5-2-15,0-7 1 0,-4-4 1 0,0-7 1 16,-5-5 1-16,-1-5-2 0,-2-3 5 0,-5-5-4 0,-2-4 5 16,0-1 4-16,-4-4-6 0,-6 3 0 0,-5 3-2 15,-4 3 0-15,-5 4 6 0,-4 4 2 0,-6 7 1 16,-6 6-1-16,-1 6 1 0,-3 7 5 16,-6 5 1-16,0 3 3 15,0 5-4-15,-3 3-3 0,-1 2-3 16,-5 10-9-16,-2 4 8 0,-4 9-3 0,-2 6-1 0,5 4 7 15,2 4-9-15,6 4 0 0,5 4-2 0,7 1-5 0,1 2 6 16,10 1 1-16,8-3 0 0,5-3-4 0,6-4-2 16,2-6-7-16,5-6-6 0,0-5-4 15,5-5-4-15,1-9 1 0,1-5 6 0,1-5 5 16,0-3 8-16,0-9 3 0,1-4 3 0,-3-3 4 16,-3-2-6-16,-4-3 2 0,-2 0 0 0,-8-1 1 15,0 0 1-15,-3 0 3 0,-8 1-2 16,-1 3-1-16,-5 1 5 0,-7 2 0 0,-1 5 3 15,0 1 1-15,-7 2-1 0,-7 5-3 0,-4 3-1 16,-4 2-4-16,-4 4 4 0,-3 3 1 0,-1 6-2 16,1 2-2-16,3 3-2 0,3 3-2 0,3 2 1 15,8 3 4-15,3-1-5 0,9 0 3 0,0 1-1 16,11-4-2-16,9-1 3 0,5-3-2 16,2-3 2-16,8-3 1 0,1-3-4 15,4-4 1-15,1-3-3 0,6-2 4 0,-5-1-2 16,-1-6 2-16,0-3 1 0,-3-1-4 0,-4 0 3 15,1-2-1-15,-3-3 2 0,-1 1 1 0,-2-1-4 16,-4 2 4-16,1 1-4 0,-4 3 0 0,-2 1 4 16,1 2-2-16,-3 2 4 0,2 1-4 0,-3 4 0 15,1 0-1-15,2 1-1 0,-1 7 4 16,-1 1-1-16,-2 2-2 0,1 1 2 0,-2 2-5 16,2 1 4-16,-1 0 1 0,-3 0 0 0,-1-1 1 15,-2 0-4-15,0-3 2 0,0 0-2 0,-2-3 1 16,-4-2 1-16,2-2-1 0,-3-3 1 15,3 1 0-15,-1-2-1 0,3 0-1 0,-1-5-1 16,2-2 2-16,-2 0-3 0,2-2 6 0,1-2-2 0,-1 1-2 16,2-2 7-16,1-1-7 15,4-2 3-15,-1-2-1 0,5-1-7 0,1 1 3 0,3 1-1 16,0 2 0-16,-1-1 5 0,4 2 4 16,-3 2-4-16,1 0-1 0,-2 4 3 0,-1 1-6 15,-2 2 3-15,0 3 5 0,-1 1-8 16,-7 0 4-16,3 4 0 0,-5 1-5 0,-4 4 5 0,2 3-1 15,1 3 0-15,-6 1 1 0,3 2-1 16,-3 3 0-16,2-1-1 0,-3 0 0 0,-1 1-17 16,0-2-20-16,-1 1-30 0,2-6-26 0,4-1-3 15,-2-5 5-15,5-3 18 0,2-5 20 0,5 0 4 16,-3-5 3-16,6-3-1 0,1-3 3 16,2-2 12-16,1 0 10 0,5-3 11 0,1-1 2 15,1-2 4-15,2 0 1 16,0-3 1-16,6 0 5 0,1 0 0 0,3-1 4 0,1 5-2 15,3 1 1-15,-1 2 3 0,2 4-2 0,-3 3 1 16,0 0 2-16,2 3-7 0,-3 2 3 0,-1 1-4 0,0 0 0 16,-3 2 2-16,1 0 1 0,0 2 2 15,-3 1-1-15,-3 2 1 16,-1-1-2-16,-2 0 6 0,-3 1 5 0,2 0-4 16,-3-3 8-16,-3 0-5 0,-2 0 0 0,-1-2 6 0,-3 0 1 15,2-2 7-15,-4-3 5 0,-1-1 5 0,-2-1-1 16,0 0-1-16,0-2-4 0,-4 0-1 0,-1 0 10 15,-2-1 6-15,1 1 3 0,-5-1 0 16,-1 2-7-16,-1 0 1 0,-1-1-1 0,-4 3-11 16,-8-1-4-16,-2 3-13 0,-6-1-6 15,-7 3 2-15,-5 0 0 0,-4 2 5 0,-4 2 0 16,1 5-4-16,5 4-4 0,-1 3-3 0,10 2-2 16,1 3 2-16,10 1-3 0,0 2 0 0,7-1-4 15,3 2 5-15,4-1-3 0,1-1 4 16,1-1-1-16,7-3-4 0,5-3 3 0,3-1-4 0,0-4-2 15,4-3 2-15,0-4 3 0,4-2 1 16,1-1 2-16,-2-6 3 0,5-2-7 0,0-1 2 0,-3-1 4 16,-2 0-8-16,0-3 9 15,-3-3-5-15,-2 1 0 0,-2-1 6 0,1 0-5 0,-3-1 7 16,0 3-3-16,-4 1-2 0,-2 1 2 0,0 5-5 16,-6 2 3-16,1 2-1 0,-1 3 2 15,-2 1-3-15,0 0-5 0,0 0 1 0,0 4-5 16,0 4 4-16,2 3 3 0,-1 2-5 15,1-1 3-15,1 4-1 0,2-1 0 16,3 1 8-16,3-1-3 0,2-1 0 0,5 1 0 0,2-5-1 16,6-1-2-16,1-3 0 0,4-2 3 0,2 0-2 15,3-3-2-15,3-1-8 0,-1 0-10 0,4 0-4 16,0 0-7-16,-1-1 4 0,0-2 7 0,1 0 0 16,-2-1 14-16,-1 2-3 0,-5-3 5 15,0 0 8-15,-2 1-5 0,-5-1 4 0,-1 1-5 16,-3-1 5-16,-2 0-2 0,-2 0-2 0,0 1 5 15,2 0-12-15,1 1 8 0,2 0-1 0,5 2-3 16,3 1 7-16,4 0-6 0,4 4 2 16,4 2 1-16,0 0-5 0,3 3 1 15,4 1-2-15,0 2 3 0,1-1-2 0,5 3 6 0,-1-1 0 16,2-1-2-16,-1 1 8 0,0-3-6 0,2-1 0 16,-6-2 2-16,0-1-9 0,-4-2 8 15,-1-2-1-15,-7-2 0 0,-1 0 8 0,-7-6-7 0,-1-2 4 16,-5-3 1-16,-7-1-1 0,-4-2 4 15,-2-1 3-15,-7-2 4 0,-3 0-2 0,-4-1 5 16,0 0-1-16,-4 3-3 16,-6 0 7-16,-7 1-12 0,-2 3 3 0,-7 0 2 0,-5 5-12 15,-8-1 7-15,-3 4-6 0,-4 2-1 0,-5 1 2 16,2 6 0-16,3 2-4 0,4 3-3 16,6 3 2-16,6 0-5 0,10 0 4 0,7 0 0 0,7-2-9 15,6 0 8-15,5-2-1 0,10 0-1 16,6-2 9-16,7-1-5 0,5-1 3 0,6-1-2 15,1-3-3-15,0-2 2 16,1 0 0-16,-4-7 1 0,-1-1-1 0,0-4 2 0,-2-1 1 16,0-3-5-16,-2-5 11 0,-3-2-8 0,-3-5 6 0,-5-3 2 15,-1-3-7-15,-4-3 6 0,-1-3-4 0,-5 1 2 16,-3 3 4-16,-3 3 0 0,-3 2 2 16,-1 5 4-16,-1 6 3 15,-3 3 5-15,-3 5 6 0,3 5 2 0,0 3-11 0,2 4-1 0,-2 0-9 16,-1 3-7-16,1 5 7 0,-1 5-9 15,-1 6 5-15,0 4 6 0,0 6 0 16,1 5 5-16,1 5-3 0,-1 5-1 0,3 3 1 16,0 4-7-16,0 4 1 0,3 4-8 15,0-1-1-15,4 3 2 0,4 0-1 0,6-2 3 0,0-1-14 16,6-4-9-16,0-4-37 0,2-3-62 16,0-3-138-16,-5-14-847 0,-7-11-762 0</inkml:trace>
  <inkml:trace contextRef="#ctx0" brushRef="#br0" timeOffset="255231.4331">1010 16323 430 0,'0'0'173'0,"0"0"52"0,0 0 82 0,0 0 28 16,0 0-29-16,0 0-38 0,0 0-53 0,0 0-16 16,0 0-38-16,0 0-25 0,0 0-20 15,0 0-17-15,0-119-8 0,-3 114-11 0,-4-1-6 16,3 3-15-16,-2 0-16 0,-1 3-12 0,1 0-18 15,-5 7-4-15,1 3-3 0,-4 4-3 16,-1 5 1-16,-4 3-1 0,1 3 3 0,-3 3 1 16,2 5 2-16,-1-3-5 0,4 4-4 0,-1-2 2 15,7 0-4-15,0-4 2 0,6-2 1 0,1-4-5 16,3-3 3-16,7-4 1 0,6-5 2 0,3-2 4 16,5-4 0-16,2-3 2 0,6-1-6 15,0-5 0-15,3-4-7 0,4-3-2 0,-2-2 7 16,-2-4-9-16,-2 0 8 0,0-3-1 0,-5 2-1 15,-4-2 8-15,-4-1-1 0,-2 1 0 16,-5 3 2-16,-6 0-4 0,0 1 0 0,-4 4-1 0,0 2-3 16,-3 2 0-16,-1 2-2 0,-5 3-3 0,0 2-4 15,-1 2 1-15,0 0-4 0,2 5 4 16,3 3 3-16,-2 2 0 0,6 0 2 16,1 2 0-16,0 0 2 0,9 2 6 0,3-4 0 0,8 0 4 15,13-4-3-15,14-3-2 0,7-3-16 16,6-4-4-16,-2-10 1 0,-9-2-9 15,-8-4 11-15,-5-1 0 0,0-1 1 0,-5-3 10 0,-7-1 7 16,2 1 3-16,-7-3 5 0,-5 1-2 0,-3 0 6 16,-3-1 4-16,-6 2 11 15,-1 3 10-15,-1 3 5 0,-2 2 0 0,-7 4-2 16,0 4-4-16,1 3-5 0,-4 3-5 0,0 4-8 0,-1 3-9 16,-4 6-5-16,4 8-2 0,-4 7-5 0,3 3 4 15,-2 7-2-15,4 7 2 0,0 5 0 16,1 3-4-16,3 5 0 0,3 4-2 0,2 3 2 15,3 5 0-15,0-1 1 0,1 3 1 0,-1 0-5 16,4-4 7-16,0-3-6 0,3-7-1 16,-2-4-13-16,4-10-26 0,-2-3-12 0,-3-9-28 15,2-5-26-15,-4-6-41 0,0-6-79 16,2-6-140-16,-4-2-350 0,0-3-649 0</inkml:trace>
  <inkml:trace contextRef="#ctx0" brushRef="#br0" timeOffset="255369.5138">1449 16659 1730 0,'0'0'283'0,"0"0"-19"0,0 0-54 16,0 0-35-16,0 0-64 0,0 0-33 0,0 0 0 15,0 0-28-15,0 0-3 0,0 0-10 16,0 0-20-16,140-40-3 0,-99 32-12 0,2 1-44 16,7-2-79-16,2 2-227 0,-13 0-751 0,-10 3-387 0</inkml:trace>
  <inkml:trace contextRef="#ctx0" brushRef="#br0" timeOffset="255724.4016">2745 16169 2104 0,'0'0'188'0,"0"0"0"0,0 0 27 16,0 0-8-16,0 0-17 0,0 0-25 0,0 0-34 16,0 0-30-16,0 0-31 0,0 0-22 15,0 0-24-15,0 0-10 0,0 0-10 0,0 0-7 0,-45 1 9 16,35 25-3-16,0 3-1 0,3 4 3 15,-1 2-4-15,-1 3 0 0,5 1-1 0,-1 4 1 16,-1 1-4-16,1 4 4 0,-4-1-6 0,5 1-19 16,-3-1-23-16,1-7-54 0,2-3-48 15,3-5-44-15,0-6-77 0,1-6-135 16,0-6-392-16,0-8-758 0</inkml:trace>
  <inkml:trace contextRef="#ctx0" brushRef="#br0" timeOffset="256674.7503">2446 16491 2111 0,'0'0'73'0,"0"0"-17"0,0 0-1 0,0 0 24 16,0 0 16-16,0 0-4 0,0 0-23 16,138-8-21-16,-93 0-13 0,7 0-5 15,2-4-8-15,1-2-2 0,1-3-5 0,-2-1-1 0,0-4 1 16,-6-1-4-16,0 0-1 0,-7-4-3 15,-5 2 0-15,-7-2 0 0,-2 2 5 0,-8-2 4 16,-6 4 0-16,-5 2 14 0,-5 0 2 16,-3 6 10-16,-1 3 12 0,-4 3 0 0,-2 4 8 15,-1 3-3-15,1 2-10 0,0 0-13 0,-6 3-11 16,2 6-5-16,-3 4-2 0,-1 4 3 0,1 5 0 16,1 1-8-16,3 2 3 0,-1 4-6 0,1 3 2 15,2 0 4-15,-1 4-8 0,2-1 1 16,2 1-4-16,1-3-3 0,2 0 3 0,0-5 0 15,4-3-2-15,-2-4-3 0,4-7-4 0,0-5 1 16,3-3-3-16,0-5 5 0,5-1-3 0,-1 0 2 16,5-7-2-16,2-4-7 0,5-1 2 15,4-5-5-15,1 2 4 0,-1 0 0 0,4-1-1 16,2 5 2-16,1 1-3 0,3 3 4 0,1 1 3 0,5 4 0 16,0 2-1-16,0 0-10 0,3 5-5 15,2 3-5-15,1-3 3 0,7 2 12 16,0-1 6-16,3-2 6 0,1 0-2 0,-1-3-3 15,-3-1 6-15,-4 0-2 0,-1 0 4 0,-6-1-2 16,-4-3-4-16,-6 0 4 0,-6-2-2 0,-8-1 5 16,-4 2 2-16,-6-1 1 0,-3 1 7 0,-8 0-2 15,0 1 1-15,-6 0-2 0,-6 1-4 16,-1 2 1-16,-7 0-2 16,-1 1 6-16,-5 0-2 0,-4 1 1 0,0 6 6 0,1 1-1 15,0 6 1-15,6 0-6 0,2 4-5 0,6-2-5 0,2 1 0 16,7-2 2-16,2 0-3 0,3-1 3 15,1 1-4-15,5-1-1 0,5-3 4 0,6-1 1 16,2 0 1-16,5-3 1 0,5-2-9 0,-1-5-4 16,5 0-11-16,0 0-3 0,0-7 0 0,-1-3-3 15,1 0 8-15,1-2 0 0,-5-1 6 16,2-1 7-16,-2-1 2 0,-3 0 6 0,-2-3-2 16,-4 0 4-16,-2-3 2 0,-2 2-1 15,-2 0 7-15,-6 4 2 0,-1 4 5 0,1 3 8 0,-6 1-2 16,2 5 1-16,-3 0-8 0,2 2-7 15,-2 0-5-15,0 3-7 0,1 8-3 0,2 4 1 16,-2 2-1-16,4 4 0 0,0 3 4 0,4-2 0 16,3 1 0-16,3-3-1 0,6 0-6 0,6-6 0 15,5-3 3-15,5-4 0 0,8-4 0 0,1-3-7 16,4 0-6-16,-2-7 1 0,-1-3 4 16,0-4 6-16,-5-3 5 0,-2-3 2 0,-5-1-1 15,-4-5-4-15,-3-3 2 0,-4 0-1 0,-6 0 7 16,-2-1 4-16,-7-1 3 0,-3-2 8 0,-4-3 2 15,-3-2 6-15,1 2 7 0,-5 0 1 16,-1 5-2-16,-3 4 0 0,2 4-2 0,-1 6-1 16,3 7-2-16,0 2-2 0,4 5-12 0,0 3-4 15,0 2-8-15,-1 8-4 0,-1 7 5 16,-1 9-3-16,4 7 2 16,-1 6-1-16,1 5-5 0,0 1-1 0,0 3 2 0,1 2 1 0,3 1 3 15,-1 1-6-15,1 3-15 0,-4-1-30 16,0-4-44-16,0-1-61 0,1-8-55 0,0-5-89 15,2-8-255-15,0-9-611 0,-2-9-139 0</inkml:trace>
  <inkml:trace contextRef="#ctx0" brushRef="#br0" timeOffset="256820.811">5184 16356 2127 0,'0'0'434'0,"0"0"-173"15,0 0-77-15,0 0-28 0,0 0-31 0,0 0-18 16,0 0-27-16,0 0-23 0,122-39-11 0,-82 38-16 15,1 0-4-15,5-1-8 0,6 2-11 0,5-1-9 16,1 0-22-16,6 1-38 0,-2-1-91 16,-12 1-322-16,-18 0-1104 0</inkml:trace>
  <inkml:trace contextRef="#ctx0" brushRef="#br0" timeOffset="259842.6418">6133 16319 351 0,'0'0'430'16,"0"0"30"-16,0 0-59 0,0 0-44 16,0 0-24-16,0 0-51 0,0 0-67 15,0 0-37-15,0 0-44 0,35-122-26 0,-20 106-20 0,1 3-26 16,7-1-12-16,1 2-11 0,6 3-7 15,3 3-6-15,3 5-2 0,0 1-5 0,1 4-8 16,2 6 0-16,-6 6-7 0,-3 6-2 0,0 2 4 16,-1 8-8-16,-6 4 7 0,1 1-5 0,-7 5-2 15,-1 0 9-15,-9 1-7 0,-2 1 4 0,-4 0-2 16,-3-7-7-16,-7-5 1 0,-2-4-3 16,-6-6 2-16,3-6 2 0,-5-1 6 0,0-5-4 15,-1-2-3-15,1-4 8 0,4-4-14 0,-2 0 3 16,6-4 2-16,1-3-12 0,2-3 7 15,8-3-8-15,3-3-1 0,7-1 1 0,7-3-1 0,9 0 2 16,5-1 2-16,3-1-1 0,8-2 1 16,5 2-2-16,3 1-1 0,1 0-3 0,0 2 8 15,1 0 2-15,-1 0 3 16,-1 1 8-16,-2 1-5 0,-4 2 6 0,-3-2 2 16,-1 0-3-16,-7 2 2 0,-2 1-4 0,-5 0 2 0,-8 3 4 0,-4 0 0 15,-5 1 8-15,-6 1 0 0,1-3 10 16,-3 3-2-16,-1 0 6 0,0 1 5 15,-1-1-12-15,-5 2 5 0,1-1-9 0,-1 1-8 16,-3 0 9-16,2 2-9 0,1 2 2 16,-4 0-1-16,0 3-8 0,1 0 3 0,-2 3-1 15,-4 6 2-15,2 4-1 0,-1 4 0 16,-2 3-1-16,3 4-4 0,2 2 5 0,-3 2-5 0,7-1 2 16,2 5 2-16,3-3-7 0,2 0 7 0,5 0-6 15,8-3 1-15,2-1 8 0,10-4-7 0,-1-1 6 16,5-9-3-16,1-4-1 0,0-7 0 15,2 0-1-15,1-7 3 0,3-6-3 0,-2-5 5 16,4-1-1-16,-5-3-4 0,5-1 8 16,-6-2-7-16,-1-4 0 0,0 2 4 0,-1-3-9 0,-1 0 5 15,-6 0 0-15,-2 1 0 0,-2 1 3 16,-4 2 1-16,-2 6-2 0,-1 3 0 0,-3 2 1 0,1 1-3 16,-2 3 0-16,-3 3 3 0,3 3-8 15,-2 1 7-15,-1 3-3 0,1 1-2 0,0 0 8 16,2 6-7-16,2 4 3 0,0 3-1 15,1 3-2-15,-1 4 1 0,1 3 1 0,0 2 0 0,-1 2 1 16,-1 0 1-16,-1 1 0 0,-1 3-5 0,-2-1 6 16,1 2-8-16,-4 2 4 0,-1-1 2 15,-1-2-11-15,1-1 9 0,-4-4-4 0,-4-3 0 16,-3-2 8-16,-1-4-7 0,-1-2 4 16,0-3-4-16,-2-6-6 0,2-1 3 15,2-4-5-15,0-1 5 0,2-2-3 0,5-7 3 0,3-5-2 16,0-4-2-16,11-5 6 0,5-4-6 15,5 0 5-15,5-4 0 0,4 3-3 0,6 0 5 16,-2 2 1-16,5 0-2 0,0 1 5 16,1 2 2-16,1 1 3 0,-1 3 0 0,0 0 5 0,-4 3-1 15,1 1 0-15,-5 4 8 0,-3 0-6 0,-5 4 6 16,-3 3-3-16,-3 0-3 0,-2 3 6 16,-6 1-10-16,-5 0 1 0,0 4-1 0,-5 4-10 15,0 4 8-15,-6 5-3 0,-6 2 5 0,-6 4 2 16,4 1-2-16,-5 1 0 0,1 2-7 15,1 0 2-15,3 0-3 0,3-3 1 0,3-2 3 0,8-2-5 16,0-6 4-16,6-3-2 0,4-5-2 16,4-3 7-16,4-3-3 0,3 0 4 0,2-7-2 15,3-2-2-15,-3-4 1 0,1-1-1 0,1-4 4 16,-3 1-2-16,-3-1 1 0,-4 0 2 0,1-1-5 16,-5-2 6-16,-3 1-2 0,-5-2 1 0,-1 0 2 15,-2 0-6-15,0-2 3 0,-2 2-4 16,-8 2 1-16,-1 2 5 0,0 2-5 15,-7 2 0-15,0 4-3 0,-5 4-2 0,0 2-2 16,-6 4 0-16,-1 0 3 16,0 0-11-16,1 4-4 0,5 3-25 0,1 3-36 0,0 2-46 0,10 2-90 15,0 2-160-15,5-3-523 0,4-4-767 0</inkml:trace>
  <inkml:trace contextRef="#ctx0" brushRef="#br0" timeOffset="260898.157">8920 16079 2431 0,'0'0'214'0,"0"0"-22"16,0 0-36-16,0 0-26 0,0 0-23 0,0 0-11 0,0 0-25 15,0 0-22-15,0 0-12 0,0 0-7 16,0 0 3-16,0 0-5 0,0 0-1 15,0 0-6-15,89 141-12 0,-89-111 3 0,0-3-7 0,0 0 2 16,0-2 0-16,0-2-6 0,7-3 1 0,-2-4-2 16,4-3 1-16,6-5 4 0,-3-3-2 15,0-4 1-15,6-1-3 0,-1-4-4 0,1-7-1 16,7-5 1-16,-2 1 3 0,-1-3 0 16,4-4 3-16,-5-1-3 0,-3 1-1 0,-3 1 4 15,-3-1-3-15,-1 3 5 0,-3 2-2 0,1 2-4 16,-7 4 3-16,-1 2-3 0,-1 2 5 15,0 1 1-15,0 3-1 0,0 1 1 0,-2 1-7 16,-2 1 1-16,-2 0-1 0,-3 3 2 0,2 4 5 16,-4 2-4-16,3 2 2 0,-3 2-3 0,3 2-4 15,1 3 6-15,1 0-2 0,2 1 1 0,2 1 1 16,1 0-5-16,1-2 1 0,0 0 0 0,2-2 6 16,3 0-2-16,2-4 0 15,4 1 0-15,3-4-6 0,-2-2 2 0,2-2 3 0,2-4 1 16,-2-1 2-16,4 0-3 0,0-5 0 0,-3-4-3 15,3-2 2-15,1-2 2 0,-5-1-1 16,5-1 1-16,-3 0-2 0,0-2-3 0,-1 1 2 16,-2-4 0-16,-3 1 5 0,-1 1-1 0,0-2 2 15,-4 0-4-15,3 3-4 0,-1 2 3 16,-3 1-1-16,4 1 4 0,-4 1-1 0,3 2-2 16,-4 1 1-16,4-1-1 0,-4 0 1 0,5 2 0 0,-3 0 1 15,1 2 2-15,1 1-6 0,-1 0 2 16,1 3-3-16,-3 0 1 0,2 2 2 15,-2 0-3-15,2 1 3 0,3 6-3 0,-1 1 3 0,-1 5 2 16,0 3-4-16,4 2 2 0,-2 0-2 16,-1 2-4-16,0 1 6 0,-2 0-3 15,3 0 4-15,0 0 5 0,0 0-6 0,1-2 0 16,-1 1-2-16,1-2-5 0,2-2 5 0,-2-4 2 16,1-2 2-16,0-2-3 0,0-5-2 0,2-1-10 0,-2-2-4 15,5-3-1-15,1-4-6 0,1-1 8 0,3 0-3 16,1-3-1-16,-1-1 6 0,-1-2-1 15,2 1 3-15,-1-5 3 0,-3 4-3 0,-2-2 1 16,0 2 3-16,-1 1 0 0,-1 1 5 16,-2 2 1-16,-1 2 2 0,-2 2-1 0,0 2 0 15,-2-1-2-15,1-1 3 0,-1 5 4 0,1-1-2 16,-1 2 2-16,-1 0-2 0,3 3-2 16,-1 3 2-16,0 1 0 0,0 1 0 0,0 2 5 15,1 3-4-15,1 0-1 0,-1 1-2 0,3 0-2 16,1 0 3-16,2 2 0 0,1 0 0 0,5-3-3 15,2 0 1-15,1-5 0 0,4-2 4 0,4-4 5 16,0-2-7-16,1 0 0 0,3-2-6 0,-3-5-5 16,-1-1 4-16,-1-2 4 0,0-2 3 15,-3 0 1-15,2-3 0 16,-4-3-4-16,-2-3 1 0,0-1 2 0,-1-2 2 16,-5 1 1-16,-1-1 3 0,-1 0-1 0,-4 1 7 0,-3 2 8 15,-4 2 7-15,-1 2 4 0,-4 4 2 0,0 2-4 0,0 2-7 16,-4 3-3-16,0 5-6 0,-2 1-1 0,-5 0-1 15,0 6-7-15,-2 6 3 0,-3 4-1 16,-3 5 4-16,-2 3 5 0,0 5-5 0,3 2 2 16,2 3-6-16,5-1-9 0,3 2 8 15,7 0 1-15,1 0 4 0,8 0 8 0,6-4-11 16,10 0-6-16,7-3-3 0,9-2-3 0,9-2 2 16,4-5-2-16,7-4-23 0,2-5-41 0,2-4-74 15,-2-6-215-15,-18 0-915 0,-15-2-546 16</inkml:trace>
  <inkml:trace contextRef="#ctx0" brushRef="#br0" timeOffset="266899.1418">12466 16263 287 0,'0'0'562'0,"0"0"-168"16,0 0-24-16,0 0-8 0,0 0-63 15,0 0-48-15,14-116-50 0,-14 98-66 0,0 1-10 16,0 2-3-16,-1 2-9 0,-3 1-13 16,0 2-21-16,-1-1-8 0,0 3-18 0,-2-1-14 0,-2 2-6 15,0-1-9-15,-3 2-8 0,2 4-6 0,-4 1 2 16,-2 1-7-16,-2 7 1 0,-3 6 1 16,-1 5-7-16,-3 4 4 0,-2 3 0 0,-1 4-4 15,2 1 11-15,-1 6-8 0,-1-1 1 0,5 3 1 16,-1 3-6-16,5-2 1 0,3-2-2 15,6 2 4-15,4-2-2 0,1-1 2 0,5-4-1 16,0-2-1-16,10-7 1 0,1-3-2 0,8-5 2 16,2-4 2-16,4-3-8 0,6-2 6 0,3-5-2 15,2-1 1-15,2-3 7 0,3-5-5 16,6-2 1-16,-4-3-5 0,3-1-3 0,-2-3-2 16,-4-4 0-16,0 2 4 0,-7-5-1 0,1-2 7 15,-6-1-2-15,-1-2-6 0,-6 1 12 0,-3-4-10 16,-5 1 6-16,-2 0 5 0,-5-1-9 15,-3 0 5-15,-4 0-2 0,1 1-4 0,-6 2 6 0,0 2 1 16,-6 4-2-16,-1 3 0 0,-4 4 1 16,0 2-6-16,-7 3 2 0,-2 4 0 15,-4 5-10-15,-5 2 11 0,0 0-3 0,-1 7 1 0,-1 4 9 16,0 3-8-16,5 4 2 0,2 4-1 16,7 2-7-16,4 1 3 0,7 2-4 0,3-2 4 15,9 0 3-15,0-1 2 0,13 0-1 0,6-4-4 16,10-4 2-16,4-3-4 0,6-4 5 0,4-2 2 15,3-3-2-15,-3-3 2 0,0-1-4 16,4 0 2-16,-6-1 4 0,0-3-5 0,-1-2 5 16,-6 2-4-16,2-1-5 0,-5 0 4 0,-3 1-6 15,-3 1 11-15,-3 1-1 0,1 2-1 16,-5 0-1-16,-2 1-6 0,-3 5 3 0,-2 2-2 16,-1 3 5-16,-1 1 0 0,-1 1-6 15,-1 0 4-15,-1 2-4 0,3-1 1 0,-4 0 7 0,0-3-3 16,4 0 2-16,-3-2-4 0,2-3-3 15,1-2 3-15,1-4-2 0,7 0 6 0,-5-4-2 16,6-2-1-16,-4-3-3 0,5-2-6 0,-3-1 5 16,4-1-3-16,0 0 6 0,-1-1 2 0,0 0-4 15,2 1 1-15,1-4 0 0,1 2 4 16,-1 2 3-16,-2 3-2 0,1 5-3 0,0 1-4 16,-2 2-1-16,1 2 1 0,0 3 3 0,-6 4 4 15,4 3-3-15,-2-1 3 0,0 3-1 0,2 1-7 16,1-1 10-16,-2-1-2 0,4 0 1 0,0 0 5 15,2-3-6-15,0-1 6 0,3-3-1 0,-1-1 4 16,2-2 3-16,-2-1-6 0,3 0 1 16,-1-2-5-16,-1-3-2 0,2-1 1 0,-6 1 2 15,-1-2 0-15,-3 1-1 0,-2 0 1 16,-4-2-1-16,-3-1 1 0,-2 0 2 0,0-2-2 16,-5 1 1-16,1-2-2 0,-1 1-8 0,-2-2-6 15,0 2-12-15,-2-1-15 0,2 1-30 16,0 2-50-16,0 2-101 0,3 0-226 0,0 2-754 0,1 3-442 15</inkml:trace>
  <inkml:trace contextRef="#ctx0" brushRef="#br0" timeOffset="267808.2324">15957 16202 1463 0,'0'0'774'16,"0"0"-609"-16,0 0 3 0,0 0-33 0,0 0-2 16,-128-71-3-16,104 64-11 0,-4 1-15 15,-2 4-16-15,-1 2-12 0,-1 0-22 0,-1 6-12 16,-3 3-16-16,4 3-2 0,0 3 2 15,0 4-5-15,4 3-4 0,0 1-10 0,6 2-3 16,2 1 2-16,0 1 1 0,7-2 4 0,3 0 0 16,4-3-6-16,6-2-4 15,5-3-3-15,5 0-1 0,3-2 0 0,8-2 6 0,2-2 1 16,12-6-3-16,2-3 6 0,2-2-4 0,6-4-3 16,-7-7 4-16,5-1-4 0,-3-3 2 0,-1-3-4 15,-2-2-3-15,-4 0 6 0,-4-2 3 0,-1-2 6 16,-5-2 1-16,-4-1-6 0,-2 0-5 0,-4-1 1 15,-3 1 3-15,-3 4 0 0,-3 2 2 0,-4 5 2 16,0 4-3-16,0 3 5 0,-4 1 0 0,-2 5 2 16,-4-1 0-16,-1 4-2 15,-3 0-2-15,-3 4-7 0,-2 2 0 0,0 6-6 16,5 2 1-16,3 3 2 16,2 3-2-16,1 2 5 0,7-1-4 0,1 2 2 0,1 0 0 0,8 0 1 15,3 1 4-15,7-3-1 0,2-2 0 16,7-3-3-16,4-3-2 0,2-2 1 0,6-4-2 0,1-3-1 15,3-4-5-15,0 0-4 0,-2-2-3 0,1-5 6 16,-1-1 4-16,-5-2 4 0,-3-2 4 0,-1 0-2 16,-7-3-2-16,-1-1 4 0,-5 0 4 15,-6-3-1-15,-3 0 1 0,-1 0-5 0,-2 1-7 16,-3-2 5-16,-2 4 5 0,-1 2 2 16,-2 0 5-16,-1 4-3 0,1 3 1 0,0 2 0 15,0 2-1-15,-1 2 3 0,0 1-3 0,-1 2-6 16,0 6-4-16,1 4-2 0,1 3-1 15,0 4 6-15,0 2 5 0,5 2-5 0,3 1 0 16,6 0-5-16,-1 0-4 0,8-3 8 0,-1 0 1 0,7-4 5 16,0-2 4-16,8-3-9 0,0-4-4 15,5-4-1-15,4-2-2 0,2-2 4 0,3-2 0 16,-1-5-2-16,-1-2-2 0,2-2 1 0,-4-2 2 16,-2-3 3-16,-1-4 3 0,-5-1-1 0,-2-4 0 15,-4-1-3-15,-4-4-3 0,-6-3 4 0,-2 3 2 16,-5 0 4-16,-3 1-1 0,-3 3 0 15,-5 4-3-15,0 2 4 0,-3 5 6 0,0 5-2 16,-4 2 4-16,0 3-2 0,-3 4-7 16,-4 1 1-16,0 5 0 0,-6 8 0 0,2 4 4 15,-5 7-3-15,2 3-3 0,-1 3-1 0,9 2 0 16,0 2 4-16,6 0 2 0,4 0-1 16,4-4-4-16,7-1-2 0,8-2 2 0,5-3 3 15,6-1 5-15,4-1-5 0,7-4-3 0,2-2-7 16,5-1-14-16,3-5-8 0,4-1-16 0,1-3-30 15,0-5-57-15,0-1-145 0,-13 0-652 16,-14 0-842-16</inkml:trace>
  <inkml:trace contextRef="#ctx0" brushRef="#br0" timeOffset="269090.2989">18674 16557 1218 0,'0'0'544'0,"0"0"-331"0,0 0 21 0,0 0-35 16,0 0-15-16,0 0-6 0,0 0-20 15,0 0-28-15,0 0-24 0,0 0-13 0,0 0-16 16,0 0-20-16,25-33-13 0,-13 26-12 0,0-3-7 16,1 0 0-16,3-3-10 0,0-2-1 15,3-2-7-15,2-3 1 0,1 0 2 0,1-5 0 16,1-2 1-16,2-3-7 0,1-2 0 0,0-3-3 16,-1-1 3-16,0-1 4 0,-3-3-3 15,0 2 1-15,-4-1-4 0,0 2-2 0,0 2 2 16,-3 1 4-16,-2 5 4 0,-2 4 5 0,-4 2 4 15,-1 5 1-15,-2 1 3 0,-2 6 0 0,-2 4-4 16,-1 3 0-16,0 2-9 0,0 2-9 0,-5 6-2 16,-6 8-4-16,-2 8 4 0,-5 6 4 15,-2 5-2-15,0 6 2 0,3 3-5 0,3 0 0 16,4 2 6-16,5-2-3 0,5-1 2 0,2-1-1 16,11-7-5-16,4-4-1 0,7-4 3 15,7-5 3-15,4-6-1 0,5-5 4 0,-1-4-4 16,3-5-6-16,2-4 10 0,-3-8-10 0,1-6 5 0,-1-3 2 15,-4-5-10-15,-1-4 6 0,-2-3-5 16,-3-5-1 0,-2-5 5-16,-3-2 1 0,-3-1 1 0,-3-1 6 0,-1 0-6 15,-7 2 0-15,0 0 1 0,-5 5 2 0,-2 4-1 16,-2 5 1-16,-2 6 1 0,-2 6-3 0,1 4 7 0,0 6-2 16,-3 3 1-16,1 4 3 0,0 1-6 0,0 1-3 15,1 3-3-15,-3 7-1 0,-1 8 1 0,-5 7 1 16,4 1 4-16,-1 6-2 0,0 1 0 15,4 0 0-15,1 5 0 0,0-2 0 0,4 2-3 16,-2 1 4-16,1 2-3 0,2-1-3 0,2-1 6 16,0-2-8-16,2-5-5 0,3-7-6 15,1-5-6-15,2-8 1 0,3-6 2 0,1-5 10 16,3-2-5-16,3-8 9 0,3-4 0 0,2-6-6 16,2-2 11-16,2-3-6 0,-1-1 6 0,-1-2 6 15,-3 1-6-15,-1-1 5 0,-1 2-4 0,-1 5-3 16,-2 2 6-16,-3 3-5 0,-2 5 3 0,-3 3-3 15,-3 3 0-15,-2 3-2 0,0 1-1 16,-3 5 4-16,1 4-2 0,1 5 6 0,-1 2-2 16,-1 2-2-16,3 3 2 0,0 2-3 0,3 0 4 15,3-1 1-15,1-2-6 0,5 0 3 0,5-2-3 16,1-4 4-16,3-3 2 0,2-5 2 0,2-2-1 16,-3-3-3-16,2-1 5 0,0-5-3 15,1-3 1-15,0-4 6 0,2 0-9 0,-2-5 8 16,4-1-5-16,-5-3-3 0,-2-1 14 15,0 0-3-15,-2-2 6 0,-4 2 4 0,0 2 0 16,-5 1-1-16,-7 4 0 0,0 2-1 0,-7 5-1 16,-4 2 0-16,0 1 1 0,-2 4-3 15,-3 1-3-15,-7 1-8 0,-4 8 1 0,-5 4-1 16,-6 4-6-16,-1 2 4 0,-2 2-3 0,4 2-1 0,2 1 6 16,3 1-3-16,1-1 5 0,8 0-5 15,5 1-2-15,5-2-1 0,1-1 0 0,8 0 0 16,6-1-3-16,4-3 9 0,3-3-7 0,4-3 0 15,4-5 1-15,0-1-22 0,2-2-8 0,2-4-13 16,-3 0-24-16,0-1-4 0,-5-8-23 16,-1 1-26-16,-6-4-33 0,1-2-84 0,-7-1-183 15,-2 3-686-15,-4 4-396 0</inkml:trace>
  <inkml:trace contextRef="#ctx0" brushRef="#br0" timeOffset="269356.2242">18765 16125 2302 0,'0'0'61'0,"0"0"26"0,0 0 8 0,0 0 5 15,0 0 23-15,0 0-23 0,0 0-26 0,148-23-23 16,-109 21-17-16,5-1-13 0,1 2-8 16,6-2-3-16,4-1-5 0,1-1-5 0,2 0-18 15,4-2-48 1,0-2-97-16,0-2-240 0,-13 4-706 0,-17 1-208 16</inkml:trace>
  <inkml:trace contextRef="#ctx0" brushRef="#br0" timeOffset="270585.0198">22930 15928 1391 0,'0'0'434'16,"0"0"-108"-16,0 0-95 0,0 0-41 16,0 0-22-16,0 0-14 0,0 0-31 0,0 0-22 15,0 0-16-15,-135-63-15 0,101 63-14 0,1 0-9 16,-1 7-1-16,-2 3-12 0,3 3-5 0,1 3-4 15,2 2-14-15,2 2 3 0,0 0-4 0,5 4 0 16,3 0 1-16,2 1-1 0,5 2-2 16,9-1-6-16,4-2-3 0,2-2-2 0,11-1 0 15,6-4 9-15,5-2 0 0,6-3 1 0,5-1-7 16,0-3-4-16,5-4 4 0,0-3-3 0,0-1 8 16,1-1-2-16,-3-5-8 0,-4-4 9 15,2-2-6-15,-4-2 3 0,-2-1 6 0,-5-5-4 16,-3 2 6-16,-5 0-3 0,-4-1 3 0,-5 1-4 15,-1 1 2-15,-5-1 2 0,-2 3-6 0,-1 3 6 16,-2 0-3-16,-4 2-1 0,-1 2 4 16,-5 2-7-16,-2 2 1 0,-2 4-1 0,-1 0-2 15,-3 7 2-15,2 3-2 0,2 3 2 0,3 3-2 16,3 3 3-16,3 3-1 16,6 0-4-16,3 1-1 0,6 1-3 0,7 1 2 0,12 1 2 15,5 0-1-15,6 0 2 0,10-4-8 0,2-1-6 16,4-5-6-16,2-4-10 0,3-3 0 0,0-5-5 15,-2-4-1-15,0 0 2 0,-4-7 3 0,-1-4 10 16,-4-3 8-16,-1-2 3 0,-3-6 7 0,1-2-1 16,-8-3 3-16,-1-3 5 0,-8-1 3 15,0 0 5-15,-8 0-4 0,-6 3 3 0,-2 0-3 16,-4 4 7-16,-5 3 13 0,-2 4 3 0,0 4 3 16,-9 2-7-16,-2 5-6 0,-7 3-7 0,-3 1-1 15,-2 2 1-15,-6 4-6 0,-2 6 4 0,0 3-5 16,1 4-6-16,6 3 7 0,4 3-5 15,4 4 2-15,11 4-1 0,0 0-10 0,5 1 1 16,15 0 1-16,6-1 1 0,11-3 9 0,7-3-5 16,11-4-2-16,1-5-7 0,4-3-11 15,5-6-5-15,0-6-4 0,0-1 1 0,2-3 2 16,-2-7-4-16,0-7-3 0,-4-3 0 16,-1-4 5-16,-4-5 7 0,-6-1 9 0,1-8 6 0,-10-3 2 15,1-5 2-15,-7-4 1 0,-3-2 1 16,-4 1 3-16,-6 0 3 0,-3 1 0 0,-5 4 3 15,-6 4 7-15,-3 5 7 0,-1 6 12 0,-5 8 5 16,0 6 1-16,-2 4 8 0,-1 7-10 16,5 3-6-16,-1 3-12 0,2 1-19 0,-4 10-2 15,3 7-4-15,-5 6 2 0,1 7-1 0,2 6 2 16,1 4 3-16,4 5 0 0,0 3 0 0,2 0-3 16,0 3-2-16,-1 0 3 0,1-1-4 0,0 0-9 15,-1-5-12-15,0-2-16 0,3-9-5 0,3-5 3 16,2-11 15-16,2-4 19 0,-1-9 5 15,1-5 9-15,2-1-4 0,0-6-6 0,0-4 9 16,4-4-1-16,-2-3 3 0,4-2 2 16,-4 0-5-16,4-3-2 0,-1-3 0 0,-2 0 3 0,4-1 2 15,1 0 2-15,1 1-1 0,2 3-7 16,-1 3 1-16,0 3 3 16,0 3 6-16,-1 1 6 0,-1 5-3 0,0 2-4 0,1 1-4 15,-3 3-2-15,2 1-1 0,-3 3 1 0,4 4 1 16,-3 2-2-16,1 4-2 0,1 4-1 0,-2 1 0 15,1 1 3-15,-4 5 0 0,-2-2 1 0,0 0-10 16,-3 0-12-16,-3-2-12 0,0-3-17 0,-2-2-15 16,-1-1-26-16,-2-5-36 15,3-2-70-15,-3-3-176 0,-1-2-728 0,0-1-405 0</inkml:trace>
  <inkml:trace contextRef="#ctx0" brushRef="#br0" timeOffset="270746.6984">25025 15498 1137 0,'0'0'168'0,"0"0"-113"0,0 0-30 0,0 0-61 16,0 0-56-16,0 0-206 0,0 0-430 16,0 0 497-16</inkml:trace>
  <inkml:trace contextRef="#ctx0" brushRef="#br0" timeOffset="271249.6076">25693 15766 1875 0,'0'0'391'16,"0"0"-266"-16,0 0-36 0,0 0-10 0,0 0 2 16,0 0 18-16,0 0 13 0,0 0-2 15,0 0-17-15,0 0-17 0,0 0-19 0,0 0-16 16,2 136-6-16,9-113-7 0,-1 1-10 0,1 0-8 16,4-1 1-16,-1 0-4 0,3-1 3 0,-1-1 6 15,2-4-6-15,0-2-4 0,-3-4-2 0,1-1-4 16,-2-3 0-16,0-2 7 0,-2-2 6 0,-2-1 0 15,-2-2 6-15,0 0-5 0,-1 0-1 16,0-3 2-16,1-3-9 0,1 0 5 16,-1-2-2-16,2 0-5 0,-1-3 4 0,3-2-3 15,1 0 1-15,0-2 5 0,1-3-6 16,-1-1-1-16,4-3-2 0,2 0-7 0,0-1 9 0,0 0 1 16,2 3-4-16,-2 0 1 0,1 3 0 0,-3 3-4 15,2 2 4-15,-3 3 2 0,-2 2 0 16,-1 3 1-16,0 1-3 0,-1 3-4 0,1 0 8 0,-1 3 1 15,3 3 4-15,-1 3 6 0,0 2-12 0,-2 3-3 16,-1 2-3-16,0 2-1 0,-2 1 5 16,-3 2 1-16,1 1-2 0,-2 0-5 0,-1 1 4 15,-2-1-1-15,0-2 2 0,1 0 8 16,-1-3-6-16,-1-2-13 0,1-4-17 0,0 0-27 16,1-3-37-16,-1-3-40 0,-1-2-73 0,1-3-143 15,-2 0-505-15,2 0-800 0</inkml:trace>
  <inkml:trace contextRef="#ctx0" brushRef="#br0" timeOffset="271403.6466">26239 15250 404 0,'0'0'68'0,"0"0"-56"0,0 0-25 15,0 0 0-15,0 0 5 0,0 0 5 0,0 0-54 16,129 19-333-16,-117-15 390 0</inkml:trace>
  <inkml:trace contextRef="#ctx0" brushRef="#br0" timeOffset="271597.6675">26728 15343 550 0,'0'0'539'0,"0"0"-119"0,0 0-82 0,0 0-49 16,0 0-46-16,0 0-36 0,0 0-40 0,0 0-29 15,0 0-13-15,0 0-11 0,106 123-12 16,-99-90-18-16,-1 5-17 0,2 2-13 0,-2 2-17 15,-1 5 0-15,1 2-9 0,-2 1-4 0,-4-1-4 16,0 0-10-16,0 1-4 16,-3 0-4-16,-5 2-13 0,3-2-31 15,0-4-37-15,-1-2-65 0,2-8-64 0,2-4-57 0,2-8-93 16,2-7-116-16,-2-6-338 0,0-6-396 0</inkml:trace>
  <inkml:trace contextRef="#ctx0" brushRef="#br0" timeOffset="272239.1631">26782 15955 0 0,'0'0'388'0,"0"0"134"0,0 0-97 16,0 0-103-16,0 0-43 0,0 0-43 0,133-79-26 15,-109 73-24-15,1 3-34 0,0 1-29 16,4 2-21-16,1 0-13 0,1 0-10 0,-1 5-14 16,-1 2-15-16,-5 3-12 0,-1-1-11 15,-6 2-6-15,-1 1-6 0,-3 0-4 0,-2 1 0 16,-6 1-5-16,-1 0 1 0,-2 0-2 0,-2 0 1 15,2-2 0-15,-2-2-2 0,0-1 1 16,0-2-4-16,0-1 3 0,0-2-1 0,0-1 2 16,0-2 3-16,0 1-1 0,6-2 4 0,3 0-1 0,3-4-2 15,4-2 2-15,4-1-4 16,4-2 0-16,-2-1-2 0,3-2-3 16,0-1-2-16,1-1 2 0,0 0 2 0,-1-1-1 0,-1-1 2 15,-3 2-2-15,-1 2-4 0,-4 3 5 16,-3 0-3-16,-6 5 4 0,-2 0 6 0,-3 3-3 15,-2 1 3-15,0 0-3 0,0 0-4 0,0 0-1 0,0 6-2 16,-3 2-1-16,-1 2-1 0,-1 3 2 16,4 0 0-16,0 3 1 0,1-2 3 0,0 0-4 15,2 0 3-15,6-1-3 0,2-3-3 16,2 0 8-16,4-2-2 0,4-1 2 0,1-2 1 16,2-3-4-16,1-1-2 0,3-1-2 0,-1 0 4 15,1-3-3-15,1-5 3 0,-3 1 0 0,1-3-2 16,-3-2 2-16,-2 0-3 0,-2-2 3 0,1-2-2 15,-2 0-1-15,-6-2 3 0,2 0-3 0,-2 1 5 16,-3 0 0-16,-2 3 0 0,0 1 3 16,-3 1-3-16,2 1 0 0,-3 2-1 0,2-1 0 15,-1 2 7-15,5 1 0 0,-3 1 3 16,5 1-4-16,4 2-5 0,0 0 3 0,3 3-5 16,1 1 3-16,2 5 0 0,3 3-5 0,-1 4 1 0,-1 2 1 15,0 3 2-15,1 1 2 0,-2 3 1 16,-1 0-1-16,-2 2-1 0,-1 1-1 0,-1 0-1 15,-2 2 3-15,-1-1 1 0,-3 1-4 0,-2-3 1 16,-3-4-3-16,-4-1-1 0,-1-3 7 16,-5 0 1-16,-5-2 5 0,-3-2-1 0,-5-4-4 15,-2 1 0-15,-3-2-3 0,-4-2 0 0,-4 0-14 16,-2-3-20-16,-6-2-52 0,-1-1-133 16,8-5-705-16,8 3-886 0</inkml:trace>
  <inkml:trace contextRef="#ctx0" brushRef="#br0" timeOffset="275764.3248">1135 17301 1767 0,'0'0'350'0,"0"0"-113"0,0 0 38 16,0 0-40-16,0 0-40 0,0 0-44 16,0 0-47-16,0 0-45 0,0 0-27 0,0 0-21 0,0 0-6 0,0 0-1 15,-14-66 1-15,15 85 5 0,6 6-5 16,-3 8 9-16,2 4-2 0,-3 4-6 16,-1 5-2-16,4 3-10 0,-5 0-1 0,0 2 5 0,-1-1 10 15,0-4-1-15,1-1-11 0,-1-5-3 16,0-5-1-16,-1-5 3 15,1-8 18-15,0-5 6 0,-1-3 9 0,0-6-4 16,1-3-6-16,-1-5 16 0,0 0-20 16,-2-7 18-16,3-6-11 0,0-3-29 0,0-4 10 0,0-3-17 0,5-4 11 15,1-1 13-15,3-3-7 0,5 0 0 0,1-1-2 16,3 3-6-16,3 0 3 0,1 5-1 0,8 0 7 16,5 4-19-16,1 7 0 0,0 5-3 0,-9 8-6 15,-1 6 16-15,-3 7 2 0,-5 5 1 16,2 0-1-16,-7 4-1 0,3-1-1 15,-6 6 0-15,-5-2 3 0,2-2 1 0,-7-1-3 16,0-4 13-16,-1 0-13 0,-7-1-1 0,-1 3 7 16,-3-1-8-16,-5 2 10 0,3-3-9 0,-7-1 2 0,0-2-12 15,-2-1 5-15,0-4 8 0,2-3-13 16,0-2 12-16,5-4-12 0,0-1-3 0,5 0 10 16,2-4-3-16,2-3 18 0,5 0-7 15,2-4-11-15,11-1 6 0,5-1-21 0,10-4 17 16,13-3 11-16,11-7-11 0,8 4 14 0,-4 1-6 15,-4 2 7-15,0 2 0 0,-4-1 2 16,2 1 8-16,0 1-9 0,-4 0 8 0,-1 1-4 0,-5-1-4 16,-2 2 2-16,-6 0 6 0,-6 1 10 15,-2 2 4-15,-3 1 8 0,-8 2 0 0,-2 1-1 16,0 0 2-16,-7 3-8 0,1 2 9 0,-3 3-5 16,0 0-8-16,0 0-4 0,0 0-11 0,0 0-3 15,-3 3-1-15,-1 2 4 0,-5 6-8 16,-1 1-4-16,0 3 0 0,-1 0 2 15,2 0 1-15,1 0 2 0,4 0-4 0,0 0 0 16,3-3-1-16,1 1-1 0,3-1 8 0,2-1 6 16,3-1-6-16,2-2-1 0,4-2-7 0,5-2-5 15,2-3 8-15,7-1 6 0,1 0 2 0,1-6 2 16,2-3-5-16,0 0-5 0,0-3 0 0,-3 0 2 16,-1-1 6-16,-4 0-1 0,-4 0-1 15,-1 1 0-15,-4-1-4 0,0 0 5 0,-3-2 4 0,-1 3 1 16,-1-2-2-16,-3 4-4 0,-4 0-4 15,3 3-3-15,-5 4 4 0,0 2 5 0,-1 1 0 16,0 0 2-16,0 0-9 0,0 1-6 16,0 1 4-16,0 2-3 0,1 3 8 0,-1 2 0 0,1 0-6 15,3 2 4-15,2 0-4 0,1-2 5 16,5 2 3-16,0-2-8 0,8 0 8 16,0-2-5-16,6-2 1 0,0-4 5 0,1-1-2 0,2 0 3 15,-2 0-2-15,0-5-2 0,0-2-3 16,0-2-3-16,-1-1 6 0,-1-1-3 0,-1-2 4 15,-4 1 0-15,1-2-5 0,-4 0 2 0,-2 0 1 16,0 2 8-16,-4 2 0 0,-2 0-5 0,-2 5-1 16,0-1-5-16,-3 2-1 0,-2 3 3 15,-1 1-10-15,0 0-9 0,1 5-5 0,0 4 2 16,0 2 5-16,5 2 10 0,-1 3 6 0,2 0-4 16,1 1 6-16,5-3-2 0,2 0-8 15,3-2 11-15,3-3-7 0,6-2 6 0,4-3 2 16,4-4-15-16,4 0 5 0,5-6-8 0,4-6 4 15,-1-3 11-15,2-1-4 0,-1-1 3 0,-5-2-2 16,-2-2-1-16,-4-1 3 0,-6-2 7 0,-3-3 6 16,-6-1-5-16,-4-1 12 0,-4-3-4 0,-6 0-1 15,-4 1 14-15,-3 3-7 0,-2 5 7 16,-1 3 4-16,-4 2-11 0,-2 4 4 0,-1 3-7 16,3 4 3-16,0 3 3 0,3 3-14 15,0 1-3-15,0 0-13 0,1 8 4 0,-2 3-1 0,2 6 3 16,0 5 5-16,1 7-11 0,1 3 6 15,6 6-6-15,7-1 0 0,4 4 12 0,1-2-6 16,3 4 6-16,0-2-6 0,1 4-9 0,-2-1 1 16,-1-1-3-1,-6-4 10-15,-1-6-5 0,-5-3 17 0,-3-7-5 16,-2 2-11-16,0 3 8 0,-3-1-18 0,-6-1 13 0,-3 2 9 0,-4-2-17 16,-5-4 3-16,-2 0-22 0,-3-4-7 0,0-2-9 15,-6-4-48-15,0-2-80 0,1-4-230 16,4-3-855-16,10-1-337 0</inkml:trace>
  <inkml:trace contextRef="#ctx0" brushRef="#br0" timeOffset="277163.8094">5765 17147 2584 0,'0'0'171'16,"0"0"-4"-16,0 0-12 0,0 0-54 15,0 0-34-15,0 0-28 0,0 0-7 0,0 0 16 0,0 0 24 16,0 0 3-16,-15 129-9 0,23-75-11 16,3 6-24-16,0 6-7 0,1 7-8 0,-2-5-15 15,-1-4 1-15,-2-6 3 0,1-4 1 16,-4 6 7-16,4 4-11 0,-3 1-9 15,0 0-7-15,0 1-7 0,-1-7 7 16,0-5 1-16,1-11 19 0,-2-8-4 0,0-9 9 16,0-7-7-16,-1-6-5 0,-2-7 26 0,0-6-12 0,-2-1 14 0,-3-11-13 15,-4-6-23-15,4-4 6 0,-5-6-12 0,-5-6 10 16,3-6 5-16,-1-4 2 0,-4-2 13 16,0-8-16-16,-3-14 0 0,-3-9-9 0,1-7-1 15,3 4 17-15,7 17-6 0,7 12 9 0,5 7-7 16,0 5-3-16,7 1 9 0,6 5-6 0,2 2 4 15,5 3-5-15,4 5-6 0,6-2 1 0,6 2-1 16,2 4 7-16,7 4-2 0,-3 6 2 0,2 4-3 16,-2 5-6-16,-4 7 3 15,-1 7-2-15,-5 5 1 0,-2 2 1 0,-5 5-7 16,-2-1 6-16,-8 0-2 0,0 0-1 0,-10 2 10 0,-2-2-6 16,-1 1 4-16,-8 1-3 0,-7-3-6 15,-4-1 4-15,-1-3-2 0,-7-1 10 0,3-2-4 16,-6-1 1-16,-2-3 1 0,0 2-9 0,-1-5 9 15,2-1-2-15,2-1 0 0,3-1 5 16,4-1-10-16,7-3 8 0,3-1-4 0,5-2 4 16,5 0-2-16,0-2-4 0,7-1 1 0,11-3-4 15,3-1 3-15,9-2 1 0,6-5 2 0,6-1 4 16,4-1-2-16,6 0 2 0,6-4-4 16,3 1-1-16,0-3 9 0,1 3-8 0,-2 1 7 15,-1 2-2-15,-7 0-7 0,-5 1 6 0,-3-1-3 16,-8 2 7-16,-1 0 0 0,-9 1 0 0,-7 2-2 15,-2 2-6-15,-9 1 2 0,-4 2-1 16,-1 1 7-16,-3 4 2 0,0 1-6 0,-2 0 3 0,-3 0-7 16,-3 0 0-16,-3 6 6 15,0 1-3-15,-3 4 1 0,2 1-2 0,3 2-6 16,4-1 4-16,-1-1-1 0,5 1 4 0,1-2-2 0,0 2 2 16,9-1 0-16,1-1-10 0,1-2 10 15,7-1-4-15,-2-1 3 0,4-1 6 16,4-2-7-16,0-1 2 0,2-2-7 15,4-1 5-15,-2 0 1 0,4-4-2 0,-1 0 6 0,-4-2-6 16,3-1-4-16,-1-1 4 0,-1-1 0 0,0-2 5 16,-3 0-1-16,1 0 2 0,-2 2-7 0,-1 1 0 15,-2-1 7-15,-2 3-6 0,-2 1 8 0,-6 2-2 16,0 1-10-16,-2 2 5 0,-1 0-5 16,-4 0 3-16,4 5 6 0,-4 3-5 0,3 2-1 15,2 1-3-15,0 2-1 0,-3 0 2 0,7 0 4 16,1-1 1-16,3 0-1 0,5-2 2 0,1-2-2 15,7 0-3-15,2-3 5 16,6 0-3-16,2-3 3 0,2-2-3 0,5 0-7 0,-1-3 3 16,3-7 0-16,3-3 8 0,0 0 6 0,2-4-1 15,-3-1-4-15,-3-3-4 0,-1-1 1 0,-5-6 0 16,0 0 4-16,-5-1 5 0,-5-4-2 16,-3-3 0-16,-6-3-5 0,-6-4 2 0,-4 1 2 15,-3 3-3-15,-7 6 10 0,0 4-3 0,-3 5 1 16,0 4 8-16,-4 5-2 0,1 4 13 0,0 5-3 15,-1 3-2-15,2 1-6 0,2 1-12 16,-1 1-2-16,0 0-9 0,-1 6 2 0,-5 7 0 16,3 8-6-16,-4 7 7 0,-1 5-4 0,0 4 2 15,0 7 7-15,6 2-4 0,-2 6-4 0,2 5-4 16,2 3-7-16,-1 4 3 0,-2-7 2 0,2-3 5 16,1-7 15-16,1-2 2 0,0 2-22 15,0 1-3-15,1 2-21 0,-1 0-34 0,6-1 3 16,-3-5-33-16,3-5-40 0,-2-8-38 15,3-8-89-15,-3-7-148 0,4-8-352 0,-6-4-577 0</inkml:trace>
  <inkml:trace contextRef="#ctx0" brushRef="#br0" timeOffset="278404.6537">8753 17313 2153 0,'0'0'368'0,"0"0"-107"16,0 0-102-16,0 0-20 0,0 0-39 0,0 0-12 15,0 0-9-15,0 0-11 0,0 0-6 16,0 0-7-16,0 0-18 0,-132 77-6 0,115-56-14 0,5-3-10 16,3 0-1-16,5-3-5 0,-1-2 7 15,5 2 0-15,0-3-4 0,8-3-5 0,1-3-1 16,7-1 2-16,1-3 2 0,9-1 8 0,0-1-2 16,6-1-7-16,3-6 3 0,-1-2-5 15,4-1 3-15,-2-2 11 0,-3 2-6 16,1 3-3-16,-4 1-4 0,0 2-7 0,-4 1 1 0,-1 3 8 15,-5 0 2-15,0 4 1 0,-4 4-1 0,-4 1-11 16,0 4-1-16,-2 0 1 0,-2 3 1 16,0 1 8-16,-2 2-8 0,1-1-1 0,-3-3 2 15,1 2-3-15,-2-4 12 0,-3-2 3 0,0 0-5 16,0-4-1-16,0-4-7 0,0 0-4 0,0-3 8 16,0 0 4-16,1 0 4 0,3-4-4 15,0-4-2-15,-1-4-6 0,4-2-1 0,2-3 6 0,2-2-5 16,1-1 2-16,3-1 0 0,2-2-2 15,4-2 3-15,5 2 5 0,-3 1 2 16,4 2 5-16,-3 3-6 0,2 1-4 0,-2 4-5 16,0 2-2-16,1 5 3 0,-2 2 5 0,3 3 0 0,-4 1-6 15,-3 8 2-15,-4 2-8 16,1 4 4-16,-2 4 8 0,-3 2-2 0,5 0-3 16,-6 1-5-16,-1 0-9 0,-3 0 3 0,3 1 5 0,-5-3 7 15,2 0-4-15,0 0-17 0,-2-6-11 0,2-3-9 16,-1-6 9-16,2-1 15 0,1-4 14 15,0 0 6-15,6-5-6 0,-1-3-6 0,7-2-14 16,1-1 1-16,2-5 5 0,1 0 6 16,0-1 10-16,2 0-3 0,-1-3-5 0,-2 1 3 15,2 1 3-15,-1 0 4 0,2 4 10 0,-4 2-3 16,0-1-4-16,-1 2 7 0,-2 0 3 0,1 3 6 16,-5 2 11-16,-1 4-2 0,-3 2-8 15,1 0 2-15,-2 0-13 0,3 3 2 16,-2 5 2-16,3 4-8 0,-1 0 2 0,2 1-6 0,1 1-3 15,3 2 3-15,1 1 3 0,1 0-1 16,6 1 3-16,-3-1-4 0,6 0-1 16,3-5 2-16,3-2 3 0,3 0 3 0,-1-5 0 0,1-1-2 15,0-4-9-15,-2 0 1 0,-3-2 3 0,-3-3 4 16,1-3 5-16,-4-2-1 0,-1 1-6 0,-4-4-3 16,-4-1 4-16,0-1 2 0,-6-1 13 0,-2 1-1 15,-3-1-3-15,-3-1 3 0,-1 2-6 0,-4-5 9 16,-1 5 2-16,1 0 0 0,0 1 0 15,-4 4-6-15,1 0-3 0,0 3 2 0,-2 1-1 16,1 3 4-16,0 3-3 0,1 0-7 0,-1 0-8 16,0 1-4-16,1 3 2 15,0 0 1-15,1 2 4 0,1 2-2 16,1 1-3-16,1 0 1 0,4 1-2 0,3 2 6 0,6 0 0 0,7 3-1 16,8-2-3-16,14-2-3 0,8 0-1 0,11-1 2 15,8-2 3-15,5 0-1 0,4-2-4 16,1-4-1-16,2 0-8 0,4-2 3 0,-2 0 6 15,0-5 0-15,1 0 7 0,-3 0-1 16,-5-2-3-16,-4 0 1 0,-7 1 2 0,-9 0 3 16,-7 0 5-16,-9 0-2 0,-9 1-1 0,-8-2 2 0,-8 0 7 15,-9 1 10-15,-5-1 4 0,-4 2-3 16,-12 0-7-16,-8 3-9 0,-9 2-4 0,-7 0-1 16,-6 4 4-16,-4 5-6 0,-1 1 2 0,-1 3-6 15,6-2-6-15,6 1 4 0,3 2 1 0,10 0 3 16,8 0 0-16,8-2-1 15,5-2-6-15,4-4 1 0,9-2 3 0,9-3 2 0,6-1 3 16,7 0-2-16,8-7-3 0,1-1-4 0,0-3-1 16,0-2 5-16,-2-1 6 0,-4-3 0 15,-1-3 4-15,0-3-7 0,-1-1-2 0,-2-1 5 0,-3-2 0 16,-2-2 5-16,-6 0 0 0,-3-3 1 16,-5-2-5-16,-3 0 7 0,-1 1 2 0,-4 2 2 15,-1 2 9-15,-2 3-5 0,-1 4 1 16,1 5 6-16,0 4 0 0,-1 5 8 0,0 5 1 15,-1 0-8-15,1 3-8 0,0 0-11 16,1 0-6-16,-3 5-2 0,1 6 3 0,1 5 3 16,0 5-6-16,-2 5 2 0,3 5-4 0,-1 1 2 15,1 3 5-15,0 5-3 0,1-1 0 0,2 4-7 16,-1-1 1-16,5-1-4 0,-3-2 4 16,2 0 4-16,-1-2-8 0,2-2-13 0,4-3-31 0,0-1-34 15,4-6-38-15,1-2-50 0,4-3-97 0,-4-8-499 16,-5-5-814-16</inkml:trace>
  <inkml:trace contextRef="#ctx0" brushRef="#br0" timeOffset="279309.1606">14536 17222 1253 0,'0'0'935'0,"0"0"-661"0,0 0-48 0,0 0-29 0,0 0-36 15,0 0-24-15,0 0-34 0,-126-99-25 16,98 93-15-16,-9 1-17 0,-2 4-7 0,-6 1-12 0,-5 1-7 16,0 6-1-16,-2 6-3 0,0 3 8 15,4 4-7-15,4 2-4 0,6 2-5 16,8 2-10-16,10 1 0 0,5 1 6 0,10 1-5 0,5 1-2 15,5-3-1-15,13-3-7 0,11-2 5 16,8-4 6-16,6-3 3 0,9-5 4 0,6-6 2 16,1-4-8-16,-2-7-3 0,1-5 1 0,-1-1 3 15,-4-2 4-15,-9-1-3 0,2-2 4 0,-11 0-6 16,-3-3-1-16,-4-4 8 0,-8 2-6 0,-2 1 5 16,-7 4 0-16,-7 0-7 15,0 5 4-15,-4 0 1 0,-2 3 6 0,-5 2 2 0,-3 2-11 16,-1 3 5-16,-6 3-8 0,4 0 0 0,-4 6 7 15,3 5-6-15,-2 2 2 0,5 3-4 16,1 2 2-16,7 0-6 0,2 2 1 0,1-1 8 16,4 1-6-16,12-2 3 0,3 0-3 15,7-3-6-15,6-5 6 0,8-1 0 0,8-4 1 16,-3-3-2-16,9-2-6 0,-3-1-1 0,-2-7-2 16,4-3 2-16,-6-3 5 0,1-4 2 0,-7-5 7 15,1-2 0-15,-4-3 5 0,-5-3-4 0,-2-3 1 16,-1 0 3-16,-4 0-7 0,-6 0 8 0,-6 3 1 15,-4 2 2-15,-1 2 6 0,-7 4 2 0,3 3 3 16,-5 4 4-16,0 5-2 0,-6 1 3 0,2 7-3 16,-2 2 0-16,2 1-6 15,-3 3-6-15,-3 8-6 0,-1 5-9 0,-1 4 6 16,-3 7-6-16,8 5 5 0,1 5 0 0,4 1-4 0,2 3-1 16,3 1-3-16,6 3-1 0,2-2 6 15,6 4 0-15,-3-1 0 0,6 0-2 0,0-6-11 16,-1-4-10-16,1-4-13 0,1-5-22 15,-1-4-12-15,1-4-12 0,1-4-39 16,-1-8-40-16,-1-5-84 0,-1-2-209 0,-7-5-655 0,-4-1-449 16</inkml:trace>
  <inkml:trace contextRef="#ctx0" brushRef="#br0" timeOffset="279490.167">15402 17199 2419 0,'0'0'246'0,"0"0"-12"0,0 0-61 0,0 0-37 15,0 0-38-15,0 0-39 0,0 0-23 0,0 0-13 16,0 0-11-16,152-4 0 0,-93 4-9 0,2 0-10 16,3 0-27-16,5 2-62 0,3-2-86 0,-20 0-249 15,-13 0-837 1</inkml:trace>
  <inkml:trace contextRef="#ctx0" brushRef="#br0" timeOffset="280694.8652">16710 17676 2077 0,'0'0'288'16,"0"0"-238"-16,0 0 34 0,0 0 19 0,0 0 25 15,0 0 21-15,0 0-21 0,0 0-6 0,0 0-35 16,0 0-24-16,0 0-15 0,0 0-22 16,0 0-2-16,0 0-5 0,113-75-10 0,-73 54 0 0,2-1-1 15,0-3 6-15,7-3-1 0,-7 0 2 16,4-1 2-16,-6-6-10 0,-2-3 13 16,-1-1-12-16,1-3 3 0,-7 0 8 0,-2 1-15 15,-5-1 9-15,0 2-2 0,-4-1 1 16,-4 2 11-16,-4 5-1 0,-2 2 8 0,-2 5-5 0,-2 5 1 15,-3 5-1-15,-2 5 1 16,-1 5 3-16,0 5-8 0,-1 2-3 0,-6 5-11 0,-3 9-12 16,-4 6 11-16,-6 10-8 0,-1 7 1 0,-2 6 3 15,2 4-15-15,4 2 9 0,1 2-3 0,5 0 3 16,7 1 2-16,1-2-2 0,4-2-1 0,5-5-2 16,6-7 4-16,6-5-6 0,3-7 5 15,1-3 8-15,7-7-15 0,1-7 13 0,1-4-9 16,7-3-8-16,-4-10 15 0,5-3-10 15,-1-6 7-15,-4-3 0 0,-3-3-9 0,-1-4 6 16,0-5-3-16,-2-5 8 0,-3-2 1 0,0-4 3 16,-5-1-1-16,-1-1-3 0,-3 1 13 0,0 2-11 15,-5 6 7-15,-1 5 1 0,-4 8-12 0,-2 5 8 16,-1 5-3-16,-2 4 2 0,-1 5 10 16,-1 4-6-16,1 2 2 0,0 0-10 0,0 7-6 0,-5 4 2 15,-2 5-2-15,-2 6 10 0,0 3-6 16,-1 5 4-16,3 2-4 0,2 0-9 0,-1 1 12 15,2 2-10-15,-2 1 6 0,3 2-1 16,3-2-7-16,0-2 4 0,0-3-10 16,9-6 2-16,2-7 3 0,5-4-2 0,2-3 3 0,5-6-8 15,2-3-10-15,5-2-4 0,3 0-2 0,6-3 3 16,3-2-2-16,6 0-1 0,1-2-10 0,4-1-3 16,2 0 10-16,2-2 5 0,3 4 17 0,0-2 8 15,0 5-3-15,0 1 4 0,-3 0-1 0,3 0 4 16,-5-2 8-16,-1 2 0 0,-3-2-1 15,-1 0-3-15,-4-2 1 0,-1 0 0 16,-7-2 7-16,-4 4 8 0,-7-2 6 0,-5 2 16 0,-7 0 8 16,-7-2 4-16,-5 0 12 0,-3 1-15 15,-3 0-8-15,-11 1-11 0,-4 0-18 0,-8 0 1 0,-5 3-1 16,-7 1 6-16,-1 0-2 0,-2 6 0 0,1 2-5 16,5 2-10-16,1 2 5 0,7 0-7 15,4 4 5-15,5 2-1 16,8 2-9-16,5 3 6 0,2-2-9 0,3-1 4 0,8-3 6 15,10-2-5-15,2-1 3 0,8-3-3 0,4-4-6 16,2-5 2-16,2-2-10 0,-1 0 5 16,0-6-3-16,1-2 3 0,-1-1 7 0,-1-4-3 15,-2-1 13-15,-3-2-3 0,-1-1 8 16,-2-2 1-16,-1-2-7 0,-4-1 4 0,0-2-5 16,-3 2 5-16,-6 2 5 0,-2 1-1 0,-3 4 2 0,-2 4 0 15,-3 1 3-15,-2 4 0 0,0 2 4 0,0 3-4 16,0 1-10-16,0 7 1 15,-4 4-12-15,-1 3-1 0,0 4 6 0,1 1-5 0,2 4 7 16,3 3-3-16,-1-1-7 0,5 3 4 0,5-2-10 16,1-2-6-16,4-2-8 0,6-2-6 15,7-1 7-15,5-4 7 0,6-4 0 0,4-5-4 16,1-4-4-16,1-2 0 0,-1-1 8 16,-2-7 12-16,-5-6 4 0,-2-4 8 15,-4-3 9-15,-7-6-3 0,-2-1 5 0,-2-5 0 0,-1-2 3 16,0-7 11-16,-3-1 8 0,0-5 8 0,3 1 0 15,-7-3-2-15,4 3-4 0,-3 2-2 0,-6 5 3 16,2 5 0-16,-4 9 1 0,-5 6 2 16,1 8-9-16,-1 4-3 0,0 4-11 0,0 4-5 15,-1 0-5-15,-4 7-6 0,-4 8 3 0,-1 7-9 16,2 6-2-16,-1 6 1 0,-1 3 3 0,7 4 3 16,1 4-6-16,1 2 3 0,-1 5-4 0,2 1-6 15,-2-1 11-15,-1 2-9 0,-2 0-12 0,3-2-15 16,1-4-27-16,2-6-14 0,-1-6-7 15,9-9-3-15,-2-5-4 0,3-7-21 0,3-6-37 16,-2-4-95-16,1-5-252 0,-3 0-670 16,-3-2-43-16</inkml:trace>
  <inkml:trace contextRef="#ctx0" brushRef="#br0" timeOffset="280852.1576">19914 17231 2029 0,'0'0'662'0,"0"0"-382"0,0 0-110 0,0 0-42 0,0 0-40 15,0 0-18-15,0 0-10 0,0 0-8 0,0 0-18 16,152-17-8-16,-107 22-14 0,7 1-12 16,4 1 3-16,0-1-4 0,5-3-17 0,-1 1-27 15,4-1-65-15,-1 0-142 0,-12-2-474 16,-16-1-1012-16</inkml:trace>
  <inkml:trace contextRef="#ctx0" brushRef="#br0" timeOffset="282183.9113">21466 17835 1362 0,'0'0'243'0,"0"0"-133"0,0 0 59 16,0 0 63-16,0 0 23 16,0 0 14-16,0 0-53 0,0 0-60 0,0 0-64 0,0 0-36 15,0 0-28-15,0 0-15 0,0 0 3 0,0 0-6 16,65-145 3-16,-27 108-2 0,1-5-3 15,3-4 1-15,1-3 8 0,4-6 1 0,-4-1-2 16,-1-6 1-16,-2-1-8 0,-1-2 1 16,-6 2 5-16,0 5 5 0,-5 7 5 0,-5 6 2 0,-4 6 8 15,-2 9 19-15,-7 6 7 0,-2 6 6 16,-5 5-14-16,-1 4-22 0,0 2-7 0,-2 4-11 16,0 2 1-16,0 1-8 0,-2 3-6 0,-2 10 0 15,-7 7-2-15,-6 8 1 0,-2 6-1 0,-3 7 4 16,-1 2 1-16,-1 0-1 0,2 2 0 0,8 0-9 15,1 0-3-15,5 0 2 0,7-2 4 16,1-3 4-16,7-2 3 0,10-5-5 16,6-8-2-16,6-5 1 0,8-6-1 0,0-5 2 15,5-5 4-15,3-4-4 0,2 0-3 0,-1-11 3 0,-1-3-1 16,-3-4 6-16,-6-7 5 0,1 0-4 0,-5-4-2 16,-2-1-5-16,-2-4-5 0,-4 2 9 15,-5 2 1-15,-1 4 1 0,-8 3 0 0,-6 5-6 16,2 3-1-16,-5 3 4 0,-1 2 4 15,0 4 7-15,-1 1-7 0,-6 3 0 0,3 2-6 16,-6 4-6-16,-5 8 8 0,1 3 2 0,-5 3 4 16,2 4-2-16,3 0-3 0,4 2-12 15,1 0 4-15,6 0-1 0,3 2 7 0,1-2 5 16,5-1-5-16,7-2 0 0,6-2-3 0,4-3 2 0,5-1 5 16,4-2-6-16,2-6-1 0,6-1-1 15,2-3-9-15,4-3 11 0,-2 0 2 0,2 0 3 16,-2-4 5-16,0-2-6 0,-3-6-3 0,-2-2-1 15,-3-3 3-15,-6-1 0 0,-5-1 5 0,-2 0 0 16,0 1-4-16,-6-1 1 0,1 2-2 16,-2 2 2-16,-5 5 4 0,-5 5-1 0,0 0-3 15,-4 4-4-15,-2 0-4 0,0 1-1 0,0 0 3 16,1 0 0-16,3 4 1 0,-1 6 2 0,1 1-4 16,4 3 3-16,0 1-2 0,1 1 0 15,3-1 5-15,1 2-1 0,5-1-6 16,0 0 3-16,4 3 0 0,1-2 3 0,5-1 6 15,0-1-4-15,3-5-6 0,0-3-12 0,1-3-1 16,0-4-6-16,1 0 1 0,4 0 5 16,-4-5-1-16,4-2 0 0,-4-3-1 0,-1-4 4 15,3-2 5-15,-6-1 2 0,-3-2 9 0,2 1-6 0,-5 0 1 16,-1 2 4-16,-3-1-4 0,0 2 12 16,-7 4-2-16,3 0 0 0,-4 4-3 0,-1 3-3 15,1 1 0-15,-1 3-1 0,1 0 6 0,-1 3-4 16,-1 5-3-16,0 2 2 0,3 3-4 15,-2 1 3-15,2 2 4 0,0 0-4 0,8 2 2 0,-1 2-6 16,4-1-4-16,6 1 2 0,2-1 2 16,5 0 4-16,4-3 2 0,4-3 1 0,3-1-7 15,5-5-1-15,1 0 2 0,-1-1 0 16,6-3 4-16,-5 0 0 0,-1-3-7 0,-2 0 5 16,-2-9 0-16,-5-2 5 0,2-2 5 0,-5-3-2 15,-3-7 0-15,-1 1-7 0,-7-6 3 0,-3 1-1 16,-4-3 4-16,-2 3 6 0,-9-1-4 0,-2 2 1 15,-3-1 0-15,-5 5-1 0,-2 3 13 16,0 3-1-16,-7 0 3 0,-2 6-2 0,-5 1-8 16,0 2 1-16,-6 5-4 0,0 2 3 0,-2 0-1 15,-1 6-3-15,1 6-5 0,0 5-5 0,4 6 0 16,-1 3-4-16,4 6 8 0,3 1 0 0,3 5-1 16,2-3 0-16,3 1-6 0,2-2 0 15,4 0 4-15,5-2-2 0,5-3 4 0,7-1-9 16,4-3-4-16,7-2 4 0,4-3-7 0,8 0-9 15,4-3-28-15,2-2-42 0,3-3-61 0,4-3-84 16,-1-5-167-16,-13 0-527 0,-15-3-696 0</inkml:trace>
  <inkml:trace contextRef="#ctx0" brushRef="#br0" timeOffset="282546.9098">26012 17356 1187 0,'0'0'384'0,"0"0"-84"0,0 0-16 0,0 0-28 16,0 0-22-16,0 0-41 0,0 0-55 15,0 0-45-15,0 0-35 0,0 0-16 0,0 0-4 16,0 0-3-16,0 0-9 0,18 44-6 0,-20-32-4 15,-3-2-8-15,2 1 1 0,0-3-6 0,0-1 0 16,1-2 6-16,2 0-5 0,0-2 1 0,0-1-3 16,0 0 1-16,0-2 6 0,1 0 2 15,5 0 11-15,1-4-5 0,0-1-7 0,4-2 0 16,-1 0-5-16,3-4 3 0,0 0 2 16,0 0-1-16,0-1-2 0,1-2-6 15,0-1 2-15,-2 2-3 0,-2 3 7 0,-1 2 2 0,-3 4 0 16,-3 0-5-16,-3 2-12 0,0 0-18 0,-8 2-32 15,-4 0-55-15,-6 3-117 0,3 0-363 16,4 0-921-16</inkml:trace>
  <inkml:trace contextRef="#ctx0" brushRef="#br0" timeOffset="283315.9582">21557 17151 842 0,'0'0'332'0,"0"0"-70"0,0 0-4 0,0 0 25 15,0 0-16-15,0 0-22 0,0 0-61 0,0 0-54 0,0 0-28 16,0 0-27-16,0 0-17 16,0 0-14-16,0 0-20 0,0 0-2 0,-18-29-2 15,29 29 1-15,8 0 9 0,2 0-4 0,9 0 1 0,3 0-8 16,8 0-1-16,8 0-2 0,6-3-3 15,4 0 6-15,9-1-5 0,3 1 1 16,4-1 0-16,2-1-2 0,0 0 2 16,-3 0-5-16,-3 0 3 0,-4 1-1 0,-3 0-10 0,-9-1 1 0,-2 2-3 15,-5-2 0-15,-10 2 7 16,-7 0 2-16,-8-3 3 0,-6 3 1 0,-6 1 13 0,-7 0 3 16,0 0 11-16,-4 2 4 0,0 0-19 15,-5-2 0-15,-4 1-19 0,2-1-6 0,-7 1 10 16,2 1-7-16,0 0 3 0,1 0-3 0,0 0-8 15,4 1 1-15,0 1-3 0,5-2 5 0,1 3-27 16,1-1-29-16,0 1-69 0,0-1-186 16,2 0-928-16,2 0-533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4:19:21.77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624 14328 0 0,'0'0'0'0,"0"0"0"0,0 0 0 16,0 0 0-16,0 0 0 0,0 0 0 0,0 0 14 0,0 0 201 15,0 0 9-15,0 0-3 0,0 0-10 16,0 0-13-16,-31-26-16 0,23 22-3 0,3 0-5 16,-1-1-5-16,-3 0-13 0,5 1-22 0,-3-1-19 15,3 1-22-15,4 4-18 0,-7-3-15 0,-2-1-20 16,5-1-11-16,-3 0-13 0,7 5-6 15,0 0-4-15,0 0-6 0,0 0-4 0,0 0-7 16,0 0-4-16,0 0-1 0,0 0 11 0,0 0 16 16,0 0 11-16,0 0 13 0,0 0-1 15,0 0-2-15,0 0 4 0,0 1 3 0,-1 7 3 16,0-3 3-16,1 7-8 0,1-4-7 0,0-2-3 16,7 8-2-16,-5-4 4 0,6 5 1 15,-2 0-3-15,-2-2-7 0,3 0-2 0,0 0 3 16,-3 0 2-16,3 0 9 0,2-1-4 15,-8-6 0-15,9 6-6 0,-4-4-2 0,5 6 14 16,7 3-23-16,-3-6 40 0,5-2-29 0,0-7-7 16,1-2 23-16,1-7-36 0,6-7 26 0,1-4-1 15,6-8-2-15,1-4-4 16,5-5-5-16,5-5-1 0,2-4-2 0,-2-2 2 0,2-1 6 16,0-2-6-16,-3 3 4 0,-2 2-1 15,-3 1-5-15,-3 4 3 0,4-1-15 0,-3 0 1 0,-5 5-5 16,-6 6 1-16,-13 12 10 0,-5 6-2 0,-5 4 7 15,-3 4 0-15,-1 3 3 0,-1 0 0 16,0 0-6-16,0 0-1 0,0 0-5 16,0 0 0-16,0 0 1 0,-1 0-4 0,0 2-1 0,0 0-3 0,-3 3-2 15,2 0 3-15,-2 2-1 0,-3-1 4 16,3 2-2-16,-2-1 10 0,0 0-2 0,2 1 0 16,0 0-4-16,-3 3-23 0,5-1-14 0,-3 5-26 15,2-3-38-15,2 3-67 0,-1 2-120 16,0-4-380-16,2-4-1023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3:43:42.2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15023 2280 1796 0,'0'0'250'0,"0"0"-24"0,0 0 3 0,0 0-45 15,0 0-48-15,0 0-31 0,0 0-42 0,0 0-24 16,0 0-13-16,0 0-17 0,0 0-9 15,0 0-3-15,0 0-3 0,0 0 3 16,92-47 3-16,-79 70 0 0,4 1-1 0,-3 5 2 0,2 2 2 16,-5 4 0-16,0 0 5 0,-1 3-2 15,-2-6-3-15,0 2 1 0,-4-2-3 0,0-3 3 0,3-4 0 16,-6 0 7 0,1-6 5-16,1-3 2 0,-2-3-3 0,0-5-4 0,1-4-2 0,-2-1 1 15,0-3 14-15,1 0 11 0,-1 0 15 16,0 0 10-16,1-3-9 0,-1-2-15 15,-1-5-14-15,1 0-14 0,0-2-3 16,0-1-2-16,0 3-8 0,-1-2-2 16,-1 1-6-16,0 2-6 0,-3 1-9 0,3 1-17 15,-5 5-29-15,4-1-56 0,0 3-144 0,-1 0-384 0,3 0-974 0</inkml:trace>
  <inkml:trace contextRef="#ctx0" brushRef="#br0" timeOffset="252339.8529">1336 2435 0 0,'0'0'0'0,"0"0"0"0,0 0 0 0,0 0 0 0,0 0 0 16,0 0 0-16,0 0 0 0,0 0 0 0,0 0 0 15,0 0 0-15,0 0 0 0,0 0 0 16,-31-116 0-16,23 109 0 0,4 0 0 0,-3 0 0 15,4-1 45-15,-4 3 17 0,5 0-35 0,-1-3-21 16,-1 2-10-16,2 0 2 0,0 2 26 16,1-2 16-16,0 0 41 0,-1 0 85 0,0 0 94 15,2 1 69-15,-1-1 31 0,1 0-24 0,0 1-53 16,-1 1-37-16,1 2-33 0,0 0-44 0,0-1-45 16,0 2-42-16,0 1-39 0,0 0-17 15,0 0-14-15,0 0 0 0,0 5 15 0,0 2 4 16,2 2 12-16,4 3-2 0,2 5-2 0,-3 2-3 0,6 5-3 15,3 3 6-15,1 0-6 16,2 5 0-16,7 8-5 0,6 6-17 16,7 3-1-16,-2-1-4 0,1-7 2 0,-9-4 13 0,0-1-8 15,0-3 4-15,-5-2-5 0,0-1-6 0,-3-3 2 16,-3-3-3-16,-1-2 1 0,-2-3 0 16,1-1-1-16,-3-1-2 0,0-3-1 0,-4-3 2 15,-1 0 2-15,-2 0 1 0,2-2-1 0,-5-1-3 0,4-1-3 16,-5-4-10-16,1-1-12 0,-1-2-9 15,0 0-6-15,0 0-17 0,0-8-60 0,1-5-95 16,-1-6-160-16,1 4-373 0,0 3-544 0</inkml:trace>
  <inkml:trace contextRef="#ctx0" brushRef="#br0" timeOffset="252558.8566">1744 2377 439 0,'0'0'585'15,"0"0"-26"-15,0 0-160 0,0 0-41 0,0 0-72 16,0 0-60-16,0 0-41 0,0 0-38 0,0 0-43 15,0 0-34-15,0 0-29 0,0 0-26 16,0 0-8-16,0 0-5 0,-30-71 4 0,19 98 5 16,-1 5 2-16,-2 6-1 0,-2 3-3 0,2-2-3 15,-3 4 0-15,-3 0-4 0,2 4 4 0,-3 0 0 16,-1 3 4-16,2-1-2 16,-1-2-3-16,1-1-13 0,8-11-14 0,1-5-23 0,0-6-35 15,3-4-33-15,-1 0-53 0,-1 1-87 0,-1 0-188 16,3-6-592-16,4-5-329 0</inkml:trace>
  <inkml:trace contextRef="#ctx0" brushRef="#br0" timeOffset="252872.6229">1079 2663 1943 0,'0'0'336'0,"0"0"6"15,0 0-82-15,0 0-46 0,0 0-62 16,0 0-49-16,0 0-48 0,0 0-31 0,0 0-15 15,0 0-6-15,0 0 4 0,0 0 2 0,0 0 2 16,0 0 1-16,73-23 2 0,-34 23 2 16,13 0-4-16,15 1-7 0,7-1-2 0,6 2-1 15,-14-4-1-15,-7 1 7 0,-9-1 0 0,-2 2-3 16,-4-1 1-16,-2-1-2 16,-4 1-1-16,-5 0 1 0,-3 0-1 0,-5 0 1 15,-6 1 0-15,-3 0 0 0,-5-1 2 16,-4-1-1-16,-4 2 5 0,-1 0 5 15,-2 0 4-15,0 0 5 0,0 0-1 0,0 0-2 0,0 0-2 0,0 0-4 16,-2 0-5-16,1-2-9 0,-2 1-16 0,-1-2-20 0,3 1-31 16,0-1-67-16,1 2-176 0,0-1-702 15,0 1-757-15</inkml:trace>
  <inkml:trace contextRef="#ctx0" brushRef="#br0" timeOffset="253799.7465">3183 1931 807 0,'0'0'941'0,"0"0"-576"0,0 0-138 0,0 0-22 16,0 0 16-16,0 0-28 0,0 0-31 0,0 0-38 15,0 0-33-15,0 0-25 0,0 0-21 16,0 0-15-16,0 0-9 0,0 0-9 0,-92-105-1 16,71 114-1-16,-2 7 3 0,-2 4-3 15,-2 4 4-15,1 8-1 0,-3 1-4 0,1 5-4 16,0 1 0-16,3 5 0 0,1 5 3 0,-2 2 7 31,3 4-2-31,2 3-3 0,-2 0-2 0,2 2-4 0,4-1 3 16,0-2-1-16,7-2 0 0,3-1 5 0,4-3-7 0,3-3 3 15,6-4 1-15,6-7-3 0,8-3 0 0,2-7-3 16,6-2-4-16,5-7-1 0,5-6 0 0,2-2 2 0,5-7-3 16,1-3 0-16,-1-7-7 0,3-7-9 15,-1-4 1-15,-2-5-2 0,-3-3 7 0,-3-4 9 16,-4 0 0-16,-6-2 4 0,-2 1-3 0,-8 1 2 16,-4 1 4-16,-5 2 0 0,-2 5 2 0,-6 0-2 15,-2 2-1-15,0 4-2 0,-6 2 4 0,-1 4 1 16,-1 0 5-16,-3 2 4 0,2 2 2 0,-1 3-2 15,0 1-2-15,0 0-3 16,0 2-5-16,1 0 0 0,0 2-3 16,2 6-2-16,-3 3 2 0,0 3 0 0,0 4-1 0,1 2 6 0,1 3-4 15,1 2-1-15,3 3-2 0,1 2-4 0,0 0 5 16,4 1 2-16,-1 2 1 0,4-4 2 16,4 0-3-16,1-3-4 0,4 1 1 0,-1-6-1 15,5-3 1-15,-3 0 0 0,5-6 0 16,2-2-1-16,-2-2-1 0,3-2-1 0,-1-3 1 15,-1-2-3-15,1-1 1 0,-1-2-4 0,-1-7 3 16,0 0 1-16,-4-2 0 0,2-3 5 0,-6-1 0 16,2-1 3-16,-3-2 1 0,-1 1-2 0,-2-1 1 15,-2-2 1-15,-1 2 2 0,-3-2-3 0,-1 2 1 16,0-1-8-16,0 2 3 0,-4 2 2 16,0 1 1-16,-4 1 7 0,0 0-8 0,2 2 0 15,-3 3-2-15,-1-1-5 0,2 2 12 0,-1 2 1 16,-1 0 3-16,1-1 1 0,1 2-10 15,-6-1-6-15,1 0 0 0,2 1 4 0,-1 0 3 16,3 0 0-16,1 2-1 0,4-1-5 0,-3 2 3 16,5 1 2-16,-2-2 0 0,2 1 2 0,0 1-4 15,2 0-2-15,0 0-3 0,0 0-6 0,0 0-4 16,0 0-15-16,0-1-23 0,3 1-12 16,3 0-25-16,3 0-26 0,1 1-49 15,4 2-130-15,-3-3-362 0,-3 0-701 16</inkml:trace>
  <inkml:trace contextRef="#ctx0" brushRef="#br0" timeOffset="254196.1087">3792 2560 445 0,'0'0'755'0,"0"0"-199"0,0 0-174 15,0 0-71-15,0 0-79 0,0 0-47 0,0 0-33 16,0 0-35-16,0 0-22 0,0 0-17 0,0 0-13 15,0 0-12-15,0 0-11 0,0 0-18 0,-49-34-9 16,33 41-6-16,-1 3-5 0,-3 3 2 16,-5 5 1-16,2 1-1 0,1 4 0 15,0 1-1-15,1 5-2 0,3 3 0 0,-1 2 2 16,6 1-1-16,2 1-2 0,3-1-1 16,3-3-4-16,5-5-3 0,0-4 1 0,7-3 3 15,2-4 1-15,5-2 3 0,3-4 0 0,3-3 2 16,4-3 0-16,2-4 1 0,2-3 5 0,-1-5-3 15,1-4 1-15,-1-4 0 0,-3-2-2 16,-2 0 4-16,-5-3 3 0,-1 0 1 0,-2-1-1 0,-2-3 0 0,-3 0-7 16,-2-3-2-16,-3-1 1 0,-2 1-3 15,-2 0 6-15,-3 3 5 0,-4 3-4 16,-3 0-3-16,-6 0-3 0,0 2-8 0,-3 2-2 16,-2 3 1-16,-1 1-2 0,-1 5 0 0,-1 2 0 15,2 3-2-15,4-1-8 0,1 4-19 0,6 1-35 16,3 0-52-16,1 5-45 0,5 2-56 0,2 4-113 15,0-3-356-15,2-2-866 0</inkml:trace>
  <inkml:trace contextRef="#ctx0" brushRef="#br0" timeOffset="254885.0613">4026 2453 866 0,'0'0'827'0,"0"0"-385"15,0 0-165-15,0 0-89 0,0 0-56 0,0 0-38 16,0 0-32-16,0 0-11 0,0 0-1 0,0 0 5 15,0 0 11-15,0 0-11 0,0 0-12 16,0 0-8-16,19 138-12 0,-15-110-9 0,-2 1-1 16,2 3-2-16,1 0 2 0,0-1 0 0,0-3-5 15,2-1-8-15,3-8-10 0,-1-3-13 0,1-3-4 16,2-4 2-16,1-6 5 0,1-3 8 16,0-1 4-16,1-8 1 0,3-4 0 0,-2-2 3 15,0-4 1-15,3-2 4 0,-1-4 3 0,0-2-2 16,-2 1 1-16,3 0 0 0,-3 1 2 0,-2 5 18 15,-4 3 24-15,-1 2 10 0,-2 1 0 16,-2 3-16-16,1-1-18 0,-2 3 3 0,-1 1 8 16,1 2 5-16,-3 2-3 0,-1 3-11 0,2 1-7 15,-2 0-6-15,0 0-10 0,0 0-9 16,0 1-9-16,0 5-2 0,1 4 5 0,3 1 10 16,1 3 2-16,1 2 0 0,0 1-1 15,3 1-4-15,1-1 5 0,0 1 2 0,3-3 1 0,1-1 2 16,2-3-1-16,1-4-1 0,0 0 0 0,-2-3-2 15,4-4 0-15,2 0 2 0,-3-4-2 0,4-4 2 16,0-2-1-16,-3-3-2 0,2 1 3 16,0-4-4-16,-2-1 3 0,-2-1-2 15,-1-1 1-15,2 1 0 0,-2 0-3 0,0 0 2 16,-2 2 1-16,0 3 0 0,-3 1 2 16,0-1-1-16,-4 4 0 0,-1 0 0 0,1 1-2 0,-2 2 3 15,0 0-2-15,-2 2-2 0,1 0 2 0,-2 3-1 16,-1-2 2-16,0 2 0 0,0 1 0 0,-1-1-2 15,3-1-2-15,2 0-4 16,0-2 1-16,6 0 4 0,0-1 2 0,1 0 3 0,0 1-2 0,0-1-1 16,2 2 0-16,-6-2-1 0,1 1 3 15,-2-1 1-15,-3 2-3 0,-1 0 0 16,-2 3-1-16,-1 0 1 0,0 0-1 16,0 2-5-16,0 3-3 0,-1 3-1 0,-3 5 3 0,-2 7 11 15,0 3 0-15,-2 4 1 0,-1 6-1 0,-2 4-3 16,-1 8 3-16,1 7-3 0,-6 10 2 0,0 7-3 15,0 6-5-15,-4 7 3 0,-2 3-1 0,2 2 4 16,-2-1 2-16,1-6-7 0,2-6-14 0,0-9-26 16,5-11-20-16,0-10-26 0,3-7-19 15,-3-7-48-15,0-3-98 0,-1-6-228 0,5-5-573 16,3-8-241-16</inkml:trace>
  <inkml:trace contextRef="#ctx0" brushRef="#br0" timeOffset="255191.5842">3030 2013 2019 0,'0'0'207'0,"0"0"-20"0,0 0-26 16,0 0-67-16,0 0-14 0,0 0-1 0,0 0 9 16,0 0 8-16,0 0-13 0,-48 164-8 15,37-99-6-15,-1 7-1 0,-2 10-16 0,-2 8-5 16,-2 5-4 0,0 8-10-16,-2 6-1 0,1 2-10 0,2 2-6 0,2-2-3 15,2-5-7-15,10-8-3 0,3-9-20 0,3-9-56 0,16-12-66 16,3-10-166-16,-2-18-847 0,-2-17-567 0</inkml:trace>
  <inkml:trace contextRef="#ctx0" brushRef="#br0" timeOffset="256090.0497">3114 1955 1601 0,'0'0'274'0,"0"0"32"0,0 0-55 0,0 0-36 16,0 0-38-16,0 0-56 0,-133-40-25 16,98 58-29-16,-5 9-13 0,-3 7 2 0,-1 8-11 15,-4 9-2-15,0 10-4 0,-2 14-8 0,-6 8 0 16,2 9-2-16,3-1-5 15,3-2-7-15,11-4 0 0,7-5-5 0,8-6-4 16,8-2 4-16,4-6-10 0,9-4 5 16,1-5 0-16,8-4-2 0,6-6 8 0,7-5-8 15,7-10 2-15,5-7 3 0,5-4-4 0,4-8 2 0,6-7 0 16,-1-5 1-16,1-4 1 0,0-10 2 0,-2-5 1 16,-1-7 1-16,-4-4 5 0,-1-4-8 0,-6-3 0 15,-3-3-1 1,-2-1-11-16,-7 3 13 0,-3-1-4 0,-4 4 1 0,-3 2 10 15,-4 5-10-15,-3 4 1 0,-3 3 0 0,0 5-6 0,-2 4 5 16,0 2-2-16,0 5-3 0,0 1-2 0,0 2 2 16,0 1-4-16,0 0 0 0,0 1-4 15,0 7-7-15,0 7 4 0,1 6 1 0,-1 8 4 16,0 3 3-16,0 7-2 0,3 3 0 0,-1 5 4 16,2 5-2-16,0 4 1 15,-1 2 1-15,4 0 0 0,-3 4-5 0,0-3-12 0,2-1-26 0,1-5-48 16,3-4-67-16,1-4-134 0,-3-11-864 15,-2-14-610-15</inkml:trace>
  <inkml:trace contextRef="#ctx0" brushRef="#br0" timeOffset="258644.1193">6293 2469 0 0,'0'0'415'0,"0"0"119"0,0 0-94 16,0 0-65-16,0 0-73 0,0 0-40 0,0 0-48 15,0 0-36-15,0 0-22 0,0 0-25 0,0 0-17 16,0 0-20-16,-27-111-21 0,15 111-20 16,-7 8-17-16,-2 6-9 0,-6 4-9 0,2 3-3 15,-4 4-3-15,1-2-1 0,6 5-1 0,1 2-1 16,1 0-1-16,5 3-5 0,2 1-3 0,5 0 1 15,3-2-2-15,4-1 1 0,1-5 3 16,4-5-4-16,8-4 1 0,3-4 0 0,3-6 0 16,4-2 3-16,2-3 6 0,4-2 3 0,2-9-2 15,-1-3 3-15,-2-6-4 0,1-2-1 16,-2-3 4-16,-1 0-1 0,1-4-1 16,-4 0-3-16,-2 3 1 0,-1-1-1 0,-5 1 0 0,-1 3 2 15,-6 3-1-15,0 3-1 0,-6 3-1 16,-1 3 1-16,0 4-1 0,0 0 2 0,-5 3-3 0,0 2-3 15,2 0-6-15,-4 0-1 16,-2 5 0-16,-1 5-1 0,0 1 3 0,-1 3-3 16,3 3 2-16,3 3 0 0,0 3 2 0,4 2 4 15,1 0-2-15,8 2 1 0,5 0-1 0,5 3-2 16,9-5-2-16,-2-1-9 0,9-4-10 16,2-5-14-16,2-5-11 0,3-5-9 15,1-4-10-15,-1-2-4 0,1-7-5 0,0-7 5 0,-2 1 18 16,1-7 10-16,-2-3 14 0,-1-1 13 0,-6-3 3 15,-1-1 9-15,-8 2 6 0,-2 0 0 0,-4 2 3 16,-6 3 3-16,-2 1 8 0,-7 2 13 0,-1 5 22 16,-1 0 18-16,-1 3 8 0,-4 2-1 0,-3 1-16 15,-1 1-15-15,-1-1-6 0,-2 4-7 16,1 0-3-16,-4 3-4 0,1 1-8 0,0 1-5 16,-2 7-4-16,4 4-4 0,-4 1-5 0,5 5 5 15,1-1-4-15,1 5 0 0,5 1 3 16,3 0-4-16,1 2 2 0,2 1 0 0,9-2-3 15,7 3 2-15,2-2 1 0,4-1-2 0,6-5 2 16,1-5-9-16,5-3-7 0,-2-5-3 16,5-6-1-16,-4 1-4 0,3-10 3 0,1-4-1 0,-6-1 2 15,1-3 7-15,0-1 3 0,-3-1 3 16,0-1 2-16,-2 0-1 0,-4-1 5 16,3-1 0-16,-8-1 1 0,0 5 1 15,-8 2-2-15,-1 1 4 0,-3 1-1 0,-5 3 3 16,1 1 0-16,-3 1 0 0,-1 2-1 0,0 1 4 0,0 0 6 15,-6 2 2-15,3-2 9 0,-3 3-4 16,1 0-5-16,-3 2-2 0,-2 1-8 0,0 0-2 0,-4 6-2 16,-3 2-1-16,-2 6-4 0,-1 3 2 15,4 2 0-15,0 1-1 0,6 0 0 0,3 1-3 16,7 3-3-16,3 2-2 0,9 1 0 0,8 2-9 0,10-3-5 16,6-1-19-16,12-9-19 0,5-1-8 15,8-10 1-15,4-2 10 0,1-3 6 16,1-7 6-16,-3-6 3 0,-2 0 8 0,-1-6 16 0,-3 2 6 15,-6-4 8-15,-3 3 3 0,-6-3 0 0,-5 3 6 16,-6 0-3-16,-11 4 3 16,-4 2 6-16,-10 3 16 0,-4 1 18 0,-3 1 14 15,-8 1 5-15,-4 1-6 0,-7 3-15 0,-2 1-10 16,-6 1-7-16,-1 3-5 0,1 4 1 0,-3 0-3 0,3 4-5 16,4-1-6-16,3 3-3 0,3 0-1 15,7 0-5-15,4 0 5 0,1 0-7 0,5-1 2 16,0 2 1-16,11-3-5 0,4 0 8 0,2 1-1 15,8-3 2-15,-1 1 2 0,6-2-3 16,-1-2 1-16,1-2 3 0,-5-1-6 16,2-3 1-16,1 2 0 0,-4-2-6 0,5 1 6 15,-2 1 1-15,-2-1-1 0,3 2-4 0,-6 0 3 0,-3 3-7 16,-4-1-6-16,-2 2-1 0,-3-1-11 0,-5 1 2 16,0 0 2-16,-2-2 0 0,-3 1 10 0,0 1 0 15,-7-1 5-15,-3 0 2 16,1 3 3-16,2-3-5 0,0-1 0 0,-1-2 1 15,6-2-6-15,2 0 1 0,0-1-6 0,3-1-1 16,8-3 7-16,5-3 0 0,6-2 6 16,7 1 0-16,4-2-6 15,7-1 4-15,8-2 2 0,1 0-2 0,5-2 4 16,7 1 0-16,0-2 3 0,4 0 0 0,1 0 1 0,-2 1-4 16,0 1 2-16,-7 2 3 0,-3-1 2 0,-6 1 10 0,-9 4 5 15,-8 1 6-15,-11 0 15 0,-9 3 15 0,-6 1 10 16,-5 0 2-16,0 2-11 0,-9 0-23 15,-7 1-16-15,-1 0-11 0,-8 2-4 0,-5 4 4 16,-2 2 0-16,-3 3-1 0,1 2 1 0,-1 0-5 16,1 2-1-16,7 1 2 0,0 0-7 0,4 1 6 15,4-2-2-15,6 1-3 0,2-2 2 16,6-1-6-16,4-1-3 0,1-3 3 16,10-2 3-16,3-4 1 0,12-1 2 0,0-2 1 0,5-5-8 15,3-3 5-15,-1-5-1 0,0-1-1 0,-3-5 9 16,-2 0-7-16,3-3 2 0,0 1 3 15,-1-6-8-15,1 0 8 0,-1-3-2 0,-2-2 2 16,0-6 3-16,1-3-3 0,-4-7 2 0,2-3 0 16,-5-2 2-16,-6-2 6 0,-1 1 1 15,-5 3-3-15,-3 2-8 0,-2 5 2 0,-4 5 1 16,0 6 2-16,-3 8 12 0,-1 5-7 0,-3 7 5 16,-4 7 2-16,1 3-4 0,-2 3-4 0,-5 0-9 15,-1 12-4-15,-2 8 0 0,-4 6 3 0,2 6-2 16,1 4-1-16,1 6 2 0,2 5-3 0,8 0 2 15,1 3 2-15,6-1-7 0,3-1 8 0,1-1-3 16,3-3 0-16,8-4 8 0,4-2-9 16,4-5 1-16,9-6-1 0,2-4-3 15,6-5 3-15,1-6-4 0,0-3 0 0,1-8-1 0,1 1-5 16,-4-5 4-16,-1-5-2 0,-3-2 8 0,-1 0-1 16,-3-4 1-16,-4-1 2 0,-2-1-8 15,-5-2 8-15,-1 1-3 0,-5-2-1 0,-2 1 4 0,-5 0 0 16,-1 2 2-16,-3 0-1 0,0 3 2 15,0 3-2-15,0 3 1 0,-3 2 2 0,2 3-8 16,0 2 2-16,1 0-3 0,-1 0-7 16,1 0 2-16,0 3-17 0,0 5 5 0,1 3 6 15,-1 3 0-15,0 1 19 0,5 1-3 16,4 2 0-16,6-2 4 0,3 0-3 0,5-1 1 16,6-1-2-16,3-1 2 0,6-6-2 0,0 0 1 15,7-2-2-15,0-5-3 0,-1 0 6 0,2 0-2 16,-4-7 3-16,-2-2 5 0,-2 0-8 15,-4-4 4-15,-3-2 0 0,-6 0-1 0,-2-2 7 0,-5-3-1 16,-7 0 4-16,-4-1 1 0,-3-2 0 16,-4 2 0-16,-7 3-4 0,-3 1 5 0,-1 3-2 15,-5 3-6-15,1 1 4 0,-5 4-7 0,0 2 1 16,3 4 1-16,-1 2-3 0,-1 9 2 16,1 4-5-16,-1 8 0 0,5 2 1 0,0 6-3 0,2 2 3 15,8 3-1-15,-2 2 0 0,5 1 0 16,1 3 1-16,0 1 0 0,4 2-1 0,2 3 3 15,4 2-3-15,0 1 0 0,1-2 2 16,-1-1-2-16,3-3 0 0,-3-4-2 0,0-2-2 16,1 0-5-16,-4-4-19 0,3 0-31 0,-3-3-40 15,-4-3-84-15,-3-4-345 0,3-7-719 16,-3-8-361-16</inkml:trace>
  <inkml:trace contextRef="#ctx0" brushRef="#br0" timeOffset="261759.1638">11394 3042 1596 0,'0'0'232'0,"0"0"-3"0,0 0-5 16,0 0 1-16,0 0-34 0,0 0-31 0,0 0-36 16,0 0-20-16,0 0-4 0,0 0-25 0,0 0-19 15,0 0-21-15,2-26-21 0,11 11-4 16,4-2-1-16,3-4 1 0,4-5-6 0,5-1 2 0,2-3 0 16,5-4 0-16,-1-3 4 0,2-2-1 15,-1-3-2-15,-1-3 3 0,-1-3-1 16,-2-1-2-16,-2-2 2 0,0-2-1 0,-3 1 0 15,-4 0 0-15,-4 2 1 0,-5 4-5 0,-4 6 2 16,-2 5 6-16,-2 6 4 0,-4 7 2 0,-2 5 3 16,0 6-1-16,0 3 1 0,0 4 1 15,-3 4-11-15,-1 0-11 0,-2 12-9 0,-5 6-2 16,-3 10 5-16,-7 10 4 0,-4 8 6 0,0 5-2 16,4 6 1-16,-1 3-1 0,4-1-3 0,7-4 2 15,3-2 0-15,8-5 1 0,0-2-1 0,9-8-1 16,8-6-2-16,1-4 0 0,5-6 2 15,2-6 3-15,3-6 4 0,4-4-2 0,2-6-3 16,2-2 3-16,-3-8-6 0,2-7 1 0,-1-3 2 16,1-6-2-16,-4-2 0 0,-1-3-1 15,-2-5-1-15,-1-1 2 0,-5-3 1 0,-2-4 1 0,-1-1-3 16,-3-3-2-16,-2-3 0 0,-3 0 0 16,-4 5 3-16,-2 6 1 0,-2 4 4 0,-3 8-4 15,0 5-1-15,-2 6 1 0,0 4-1 16,1 5 4-16,-3 7-3 0,3 1-3 0,-3 0-9 0,3 7-1 15,-4 7 1-15,0 5 4 0,-2 9 10 16,4 4-3-16,-5 8 0 0,4 5-1 16,0 5-5-16,0 1 5 0,-1 4 1 0,0-2 0 15,2 0 2-15,0-2-1 0,4-5-4 16,-1-4-2-16,2-7-7 0,6-6-6 0,1-6-3 0,2-7-1 16,-1-5 2-16,4-6 6 0,0-5 7 15,3 0 4-15,4-9 6 0,0-4-5 0,4-5-3 0,-1-3 0 16,-2-4-1-16,0 1 4 0,-3-2 3 15,2 0-1-15,-3-1 1 0,-4 2 0 0,4 5-2 16,-4 0 1-16,-1 4 2 0,-1 2-3 0,-2 5 0 16,-2 2-4-16,-3 2-10 0,2 3-8 0,-4 2-17 15,2 0-4-15,1 9 4 0,3 2 12 16,0 5 13-16,2 2 9 0,1 3 1 0,1 2 5 16,2-3 2-16,3 0-1 0,1-3 1 0,5-2-2 0,7-1 1 15,1-4 2-15,6 0 4 0,2-5-1 16,1-3 1-16,-3-2 2 0,0 1-4 15,0-6 4-15,-1-4 2 0,-5-1 0 0,2-4 4 16,-3-3-3-16,-4 2-2 0,1-6 1 0,-5 2 2 16,-2 0 6-16,-3 0 7 0,-5 2 4 15,-3 1 6-15,-3 1 7 0,-5 3 0 0,-2 1 1 0,0 3-1 16,0 2-12-16,-5 2-5 0,-1 2-9 16,-5 0-12-16,-3 2-1 0,-2 4-3 0,-7 5 0 15,-2 5 2-15,1 3-1 0,-3 3-1 0,3-1 1 16,1 2 0-16,5 0-4 0,2 3 2 15,6 0-2-15,2 1-4 0,5 0 6 0,3 2-1 16,10-2 1-16,5-2 8 0,5-1-8 0,4-3-2 0,2-6-7 16,2-2-14-16,5-4-10 0,-2-4-21 15,0-2-31-15,1-1-19 0,-6-6-34 16,1-3-48-16,-6-2-113 0,-6 2-501 0,-7 2-825 0</inkml:trace>
  <inkml:trace contextRef="#ctx0" brushRef="#br0" timeOffset="262058.4039">11837 2491 864 0,'0'0'678'0,"0"0"-358"0,0 0 5 15,0 0-45-15,0 0-33 0,0 0-50 0,0 0-43 0,0 0-33 16,0 0-26-16,0 0-31 0,0 0-26 16,0 0-17-16,0 0-11 0,0 0-4 0,-51-13-4 15,61 13 1-15,8 0-1 0,8 0 2 16,11 0 3-16,8 0-7 0,10-1-31 0,6-1-76 16,5-3-212-16,-13 1-920 0,-17 1-487 0</inkml:trace>
  <inkml:trace contextRef="#ctx0" brushRef="#br0" timeOffset="265308.1661">14356 3023 527 0,'0'0'756'16,"0"0"-369"-16,0 0-88 0,0 0-61 0,0 0-33 15,0 0-31-15,0 0-37 0,0 0-18 0,0 0-13 16,0 0-16-16,0 0-9 0,0 0-14 0,-4-4-10 15,4 4-9-15,0-2-12 16,2-1-10-16,0-1-9 0,3-2-11 0,-2 0-5 0,3-1 0 16,-1 0-1-16,3-1 1 0,1-1 4 15,4-1-4-15,0-2 0 0,5-3-1 16,3-2-5-16,6-2 4 0,2-2 2 0,3-3-1 16,1-4 5-16,5-2-3 0,-3-5-1 0,3-1 2 0,-4-2-1 15,1-4 0-15,-5 2 3 0,-2-1-1 16,-2 0-1-16,-5 3 2 0,-5 2 2 0,-3 2 6 15,-4 6 4-15,-6 6-2 0,-1 3-3 0,1 4 2 16,-3 2 0-16,0 4 3 0,-4 3 3 16,2 1-3-16,1 1-1 0,-1 3-2 0,1 0-3 15,-2 0-5-15,2 1-5 0,1 0-6 0,0 0-5 16,0 0-4-16,0 0-4 0,-1 2 3 16,1 1 4-16,-1 2 6 0,0 0 6 0,0-1 2 15,-2 1-4-15,0-1 2 0,3 0-2 0,-1-1 2 0,2 0 2 16,-2-1-2-16,1 0-1 0,0-2-2 15,0 2 2-15,0-2 3 0,0 0 3 16,0 0-2-16,0 0 0 0,0 0-1 0,0 0-5 16,0 0 8-16,0 0 1 0,0 0 3 15,0 0 4-15,0 0-2 0,0 0 0 0,0 0 0 0,0 0-1 0,0 0 3 16,0 0 0-16,0 0-3 16,0 0-2-16,0 0 0 0,0 0-3 0,0 0 1 15,0 0 3-15,0 0-6 0,0 0-2 0,0 0-1 16,0 0-7-16,0 0 5 0,0 0 1 0,0 0-2 15,0 0 6-15,0 0-4 0,-1 0-2 16,1 0 2-16,0 0-2 0,0 0 3 0,0 0 0 0,0 0-3 16,0 0-2-16,0 0 0 0,0 0 3 15,0 0-1-15,0 0 4 0,0 0-6 0,0 0-7 16,0 0-6-16,0 0-9 0,0 0-5 0,0 0-8 16,0-2-23-16,0 2-40 0,0 0-53 15,-1 0-15-15,1 5-30 0,0 1-64 0,0 1-104 16,0 4-265-16,0-4-351 0,1-1 344 0</inkml:trace>
  <inkml:trace contextRef="#ctx0" brushRef="#br0" timeOffset="267174.8279">14962 2437 0 0,'0'0'254'0,"0"0"239"0,0 0-109 0,0 0-30 16,0 0-57-16,0 0-41 0,0 0-50 0,0 0-23 15,0 0-24 1,0 0-22-16,0 0-14 0,-127 0-17 0,106 9-15 0,-2 4-14 0,-3 0-14 15,0 2-14-15,-4 1-10 0,0 4-7 16,-3 1 2-16,2 1 2 0,-1 3-9 0,3 1-6 0,1 3-7 16,3 5-11-16,2 0 5 0,8 0 0 0,-2 1-2 15,6-2 2 1,2-3-4-16,7-2-2 0,3-4 1 0,1-5 0 0,8-5 3 0,5-2 3 16,2-4 2-16,9-4-1 0,4-4 5 0,3-2 2 15,7-9 0-15,3-6-1 0,4-2-4 16,-4-6-2-16,3-3-2 0,-4-5-1 15,1-4 3-15,-2-5 1 0,0-5-1 0,0-2 0 0,-1-4-4 0,0-6-6 16,-1-2 0-16,-4-5 2 0,3 1-4 16,-7 0 2-16,-1 3-2 15,-6 6-4-15,-5 7 6 0,-2 3 2 0,-6 6 1 0,-3 7 4 16,-5 5-4-16,-2 7-4 0,-2 3 2 16,1 7 1-16,-2 2 5 0,-5 5 3 0,2 4-6 0,-5 3-2 15,-7 10-3-15,0 8-1 0,-5 10 5 16,0 7 1-16,0 7-2 0,1 8-3 0,-1 7-1 15,4 8-3-15,0 5 5 16,8 5 0-16,-1 0 2 0,10-8 3 0,2-6-5 0,3-7 0 0,12-6 0 16,2-7-4-16,5-6 3 0,5-6 0 0,2-6-2 15,1-8 1 1,2-3-1-16,5-6 3 0,2-5 2 16,-3-4 1-16,3-5 2 0,-2-8-3 0,0-2 0 15,-4-4 2-15,-3-3-1 0,-1-2 6 16,-2-2-1-16,-6-2-3 0,0-2-1 0,-2 0 0 0,-4 0-3 0,-4 0 4 0,-5-1-1 15,-3 1-1-15,-3 3-1 0,-1 5-3 0,-1 2 4 16,1 1 2-16,-4 4 1 0,-2 1 2 0,-2 3-5 16,3 4-1-16,-2 3-2 0,-2 4-4 15,-2-2 2-15,0 9 2 0,-3 7-1 0,-4 5 1 16,0 4 2-16,0 2-3 0,3 4 2 0,4 0 0 16,2 3-1-16,2 2 0 0,8-1-2 0,-1 2-3 15,8 2 3 1,3-2-3-16,6-3-5 0,3-5-8 0,3-2-17 0,7-8-11 15,3-3-3-15,5-8-10 0,2-6-1 0,2-3-3 0,-2-6-3 16,3-6 7-16,-2-1 4 0,-1-5 6 16,1-2 6-16,-1-2 13 0,-1-4 7 0,-1 0 10 15,-5-1 7-15,-2-2 0 0,-2 2 5 0,-7 0 1 16,-3 3 2-16,-7 3 4 0,-3 3 4 0,-2 4 12 16,-6 2 20-16,-1 2 19 0,0 5 12 0,-7 0-1 15,4 2-11-15,-5 4-17 0,2 2-17 0,-2 1-11 16,-2 7-7-16,-1 6-4 0,1 2 0 0,-4 3-4 15,4 3-1-15,4 4-1 16,-1 0 1-16,4 2 2 0,-1 1-1 0,4 1 1 0,3 2 1 16,-1 0-3-16,3 1 3 0,4 0-1 0,2-5-4 15,4-3-5-15,-1-7-7 0,6-4 0 16,0-7 0-16,3-4 7 0,3-3 3 0,2-4-1 16,-3-7 2-16,4-3-2 0,-3-2 3 0,0-1 2 0,2-3 0 15,-4-3 2-15,4-3 0 16,-2-2-1-16,-1 1 0 0,-3 0-1 0,-1-1 1 15,-2 3 0-15,-7 2 3 0,-2 3-1 0,-1 2 0 16,-2 3-1-16,-4 2 0 0,-2 1 4 0,0 1 2 16,2 5 4-16,-2-1 0 0,-1 3-2 15,0 2 0-15,0 2-4 0,0 0-8 0,0 0-13 16,0 4-3-16,0 4 0 0,0 4 6 0,2 6 10 16,-1 1 2-16,0 4 0 0,4 1 0 0,1 0 2 15,0 2-1-15,1-1-2 0,5 0 0 0,3-1-10 16,3-1-14-16,3-4-1 15,6-4 1-15,-1-5 7 0,4-3 15 0,0-6-1 0,-1 0 0 16,-1-3 1-16,-3-7-1 0,2-1 3 16,-3-2 1-16,2-4 3 0,-3 0 0 0,-2-3 1 0,0 1 1 15,-1-4-1-15,-4 0 0 0,-2-2 1 0,-3 1 3 16,-2-1 3-16,-2 0 2 0,-4 2 2 16,-3 2 1-16,0 3 3 0,0 1 3 0,-2 1-5 15,-3 3 1-15,1 1-1 0,-1 4-5 0,0 0 4 16,-3 5-5-16,-1 2-5 0,-2 2-2 15,0 6-5-15,-4 6 0 0,0 1-2 0,3 5 1 16,0 1 0-16,3 3-2 0,2 0 4 0,4 1-2 16,4-1-1-16,-1 1 2 0,7-2-3 15,4 1-1-15,9-3-8 0,3-2-9 0,8-5-3 16,10-6 0-16,5-3 3 0,5-1 3 0,4-4-4 16,-3-4-1-16,2-5 5 0,-1-5 4 0,-2-1 8 15,-4-4 5-15,0-2 0 0,-2-5 3 0,1 0 1 16,-3-7-1-16,0-2-1 0,1-5 0 0,-3-6-2 15,-4-1 4-15,1-2 0 0,-7 1 4 16,-3 2 1-16,-6 4-3 0,-5 4 5 0,-6 4 0 16,-7 8 8-16,-2 1 11 0,-2 7-3 15,0 2 5-15,0 4-1 0,-2 4-9 0,0 4 0 16,0 2-3-16,-2 2-11 0,1 0-8 0,-4 6-6 16,-2 7-2-16,-1 6-2 0,-5 3 6 0,0 8 1 15,-2 5 1-15,2 3 3 0,-1 3-2 0,1 5 0 16,2 0-2-16,-1 5 5 0,3-2 1 0,1-1 1 15,3-4-3-15,8-7-7 0,2-4-6 16,12-3-2-16,8-5 3 0,5-3-2 16,10-3 4-16,2-4 1 0,3-7 2 0,3-2 7 0,2-3 3 15,2-3-2-15,-1-3 2 0,-3-6-2 16,1-2 0-16,-4-1 1 0,-4-3 0 0,0 0 3 16,-5-3 1-16,-3-3 1 0,-9 0 3 0,-2-2-3 15,-5 2 3-15,-7-1 0 0,-5 3-4 0,-4 3 3 16,1 2-4-16,0 1 3 0,-4 4-5 0,0 1 3 15,0 3-2-15,-3 2-5 16,1 2 5-16,-1 1-7 0,-1 4-3 0,-3 5 3 16,1 3-6-16,-2 5 7 15,-1-1-2-15,2 4-5 0,0 1 8 0,2 2-3 0,0 0-2 0,3 0-10 0,0-3-20 16,5-2-13-16,2-4-6 0,7-4 11 0,2-3 14 16,8-5 13-16,0-2 9 0,4-1 1 15,3-7 1-15,2-2-1 0,2-4 2 16,3-1 4-16,2 0-5 0,4-3 2 0,3-3-16 0,2-1-8 15,3-2-2-15,4-4-3 0,0-3 6 16,1-4 0-16,0 0 3 0,-5-3-2 0,-2 1 10 16,-6 2 7-16,-5 1 4 0,-4 1 10 0,-5 0 7 15,-9 1 17-15,-2 2 20 0,-5 3 11 0,-4 0 14 16,-6 3 7-16,1 1-14 0,-8 4 2 16,-3 3-10-1,-1 4-19-15,-3 5-5 0,3 1-15 0,-3 6-8 0,2 2-8 0,-5 7 1 0,2 8-4 16,-2 7 1-16,-1 7 0 0,1 4-5 0,1 11 4 15,1 3-4-15,1 9 5 0,3 4 4 0,-1 8-4 16,5 5 5-16,-1 4 0 16,3 0-3-16,2 3 1 0,2-3-2 0,5-2-1 0,-2-4 0 15,3 0-1-15,7-7-1 0,1 0-6 0,0-7-13 16,0-6-15-16,-3-9-14 0,1-9-14 16,-3-6-19-16,-2-8-17 0,-4-7-45 0,0-7-36 15,1-5-17-15,-6-2-78 0,2-6-193 0,-1-2-464 16,3 1-40-16</inkml:trace>
  <inkml:trace contextRef="#ctx0" brushRef="#br0" timeOffset="268000.8366">19341 2557 677 0,'0'0'446'0,"0"0"-75"16,0 0-130-16,0 0-42 0,142-132 0 0,-118 119-29 15,-1 3-38-15,-2 6-40 0,-3 4-31 0,-1 0-36 16,1 9-14-16,-4 7-1 0,-3 5-4 0,0 4 10 15,-2 1-2-15,-3 3 4 0,-2 2-2 16,-4-1-2-16,0 1 1 0,-3-3-2 0,-3-1 5 16,3-2 1-16,-3-1-2 0,4-6-1 0,-3-5-8 15,0-1 1-15,4-4 0 0,-1-2-2 0,1-2 3 16,1-2-7-16,0-2 0 0,0 0 7 16,6 0 7-16,5-1 11 0,5-6 2 0,3-1-4 15,2-4-9-15,3 0-3 0,5-3-1 16,0 0-1-16,2-4 2 0,-1 2-6 0,-1-1 0 15,0-1 1-15,-2 2-6 0,1-1 5 0,-2-1-2 0,-2 2 6 16,-4-1 10-16,-2 2 3 0,-4 1 13 0,-3 3 17 16,-3 3 6-16,-6-1 7 15,0 4-4-15,-2 1-14 0,0 4-13 0,0 0-9 0,-2 0-12 16,-2 1-13-16,-3 0 0 0,-3 2-7 0,-4 2 1 16,-2 4 2-16,1 2-8 0,-1 1 9 15,2 0-2-15,0 2-1 0,3-2 4 0,4 1-7 16,2 1 2-16,0 0 0 0,6 0 0 0,2 0 1 15,7-1 2-15,6-2 1 0,7 0-5 0,6 0 9 16,7-1-4-16,6 0-2 0,3-2 10 0,2-1-11 16,2 0 1-16,3-3 1 15,2-1-5-15,1-1 5 0,1-1 1 0,2-2 0 16,2-3 0-16,0-1-3 0,1-1 1 0,-4 0-1 0,-2-4 2 16,-2 3-9-16,-3-3 1 0,-2 2 2 15,-7 0-7-15,-5 0 14 0,-6 2 0 0,-5 0 0 0,-9 2 10 16,-2-1-3-16,-7 1 4 0,-2 1 2 15,-4-1-1-15,0 1 1 0,-1 0-3 16,0 1-6-16,-2 0-4 0,-8 0-7 0,-3 0-3 16,-5 3 1-16,-7 0 5 0,-3 2-1 0,-6 4 4 15,0 1 1-15,-1 3-4 0,1 0 4 0,3 3-6 16,7 1-4-16,3 0 2 0,5-1-3 0,6 2 2 16,7-1 2-16,3-1 1 0,7-2-1 0,7-2 3 15,7-2 4-15,7-2 1 0,4-3 5 16,2-2-1-16,4 0-2 0,1-7 4 0,2-1-5 15,-1-4 2-15,-1 0 1 0,-3-5-3 16,0-2 9-16,-4-2 1 0,-2-5 1 0,-6-2 1 0,-1-6-2 16,-8-3 0-16,0-3-3 0,-9-2 1 15,1 4-1-15,-6 0-1 0,-1 4 2 16,0 4 0-16,-2 3 6 0,-4 5 2 0,3 2 4 16,-3 4 9-16,4 3-4 0,-2 7 0 0,0 1-3 15,2 5-12-15,2 0-7 0,-3 2-7 0,-3 8-4 16,-3 7 2-16,-2 4 4 0,-1 8 3 0,1 6-2 15,-1 4 0-15,3 6-1 0,-1 2-2 16,1 3 4-16,-1 0-3 0,1 0 4 0,0-2-3 0,4-4-2 16,-1 0-1-16,5-1-20 15,0-3-33-15,2-1-50 0,-1-1-94 0,0-5-254 0,2-11-801 16,1-5-430-16</inkml:trace>
  <inkml:trace contextRef="#ctx0" brushRef="#br0" timeOffset="269984.7216">22592 2088 2651 0,'0'0'178'0,"0"0"-1"0,0 0-53 0,0 0-55 0,0 0-47 16,0 0-27-16,0 0-4 0,0 0 6 15,0 0 13-15,0 0 14 0,-4 122 5 16,3-73 3-16,0 10 2 0,-1 4-5 0,-5 8-7 15,4 1-3-15,-5 0-1 0,-2 2-5 16,2-2-1-16,1-2-1 0,-3-5-2 0,2-6-3 16,1-7-8-16,2-10-11 0,-1-11-15 0,2-7-13 15,-3-10-7-15,0-4-6 0,4-8 8 0,-4-2 0 16,1-7-14-16,-3-9-37 0,1-6-35 0,-2-7-15 16,6-5 1-16,-3-3 16 0,5-7 17 0,1-4 11 15,1-2 20-15,2-3 30 0,7 1 26 16,1-1 0-16,3 1 3 0,5 0 8 0,2 6 21 15,2 0 43-15,1 8 28 0,6 4 29 0,-1 6 12 16,2 3-2-16,0 5 5 0,0 4-10 0,0 2-21 16,-4 7-21-16,3 2-24 0,-7 5-24 0,3 2-12 15,-8 6-6-15,1 5-3 0,-2 7 2 16,-5 4 2-16,-6 7 2 0,2 5 4 0,-7 4 3 16,1 4 2-16,-11 0 1 0,-2 2 5 15,-6-3 0-15,-1 1-9 0,-1-6-12 0,5-6-14 0,-3-6-9 16,7-7 1-16,2-9 11 0,5-3 8 15,-1-3 10-15,5-4 11 0,0 0 10 0,4-7-4 16,3-5-11-16,9-7-14 0,1-4-11 0,6-5 1 16,2 1 5-16,6-4 0 15,5-2 3-15,3-3 3 0,3-5 3 0,-1-2-1 0,1-5 2 16,-1 0-1-16,-3 1-2 0,-3 1 6 0,-1 1-1 16,-3 3 1-16,-6 2 16 0,-3 4 23 15,-4 1 22-15,-2 2 11 0,-6-1-21 0,-4 6-19 0,2-1-14 16,-6 6-6-16,-2 2 14 0,0 4 4 0,0 6-1 15,0 3 3-15,-1 4-6 0,0 1-9 16,-1 3-16-16,-5 1-14 0,2 12-3 0,-5 2-1 16,-6 11 8-16,-1 9 3 0,-1 5-1 15,1 8 0-15,-2 6-3 0,2 4 2 0,4 7 3 0,2 3-2 16,3 0 0-16,6 0-3 16,2-8-13-16,12-6-5 0,8-9-6 0,2-8-6 0,6-6-3 15,3-6-18-15,6-6-6 0,-3-5-2 0,6-4 2 16,0-9 14-16,1-1 10 0,3-5 4 15,0-10 9-15,-1 0 10 0,0-5 5 0,-3-2 7 16,1-3 5-16,-3 0-5 0,-5-5 3 16,-2-1-2-16,-1-1-5 0,-7 0 6 0,1 1 2 0,-8 3 2 15,-1 2 14-15,-5 4 1 0,-7 3 9 0,-3 4 13 16,0 2 2-16,-4 3 1 0,-5 1-8 0,-2 6-15 16,-5 0-11-16,-1 3-5 0,-5 5-1 15,0 6-1-15,-3 6 5 0,-3 5-5 0,-2 4-3 16,0 4-1-16,1 2-5 0,4 1 5 15,6 2-2-15,2-4 1 0,9 3 2 0,6-2-5 0,2-3-1 16,9-4 0-16,9-2-6 0,3-6 1 16,4-5-2-16,5-4 0 0,5-7-4 0,-1-1 6 15,4-6 6-15,-4-3 2 0,2-7 9 0,-4 0-4 16,-1-6 0-16,-1-1-1 0,-6-2 1 16,2-2 0-16,-3-5 5 0,-3-1 2 15,-2-1-3-15,-4-1 1 0,1 4-4 0,-4 0 0 0,-5 4 6 16,0 6-4-16,-5 2 3 0,-2 3 6 0,1 3 0 15,-3 3 13-15,-4 2 0 0,0 2-5 0,0 1-4 16,0 5-11-16,-2 0-8 0,-3 1-3 16,-4 9-1-16,1 4 2 0,-2 4 0 0,-1 4 1 15,4 3-6-15,1 4 4 0,1 3-1 0,5 0 2 16,1 3 6-16,5-5-5 0,2-1-1 16,-1-2 0-16,8-2-5 0,3-4 5 15,0-1 2-15,4-5-1 0,1-4 5 0,3-2-5 0,4-4 0 16,5-3 4-16,3-2 0 0,-1 2 1 15,4-7 1-15,0-4-3 0,-3-1-1 16,-1-3 2-16,0-2-2 0,-2-1 3 0,0-2 4 0,0-2-2 16,1 0-3-16,0-2 0 0,-5 3-6 15,2-1 5-15,-3 2-1 0,-3 4 0 0,-4 2 0 0,1 3-4 16,-6 3 1-16,-1 2 0 0,-1 2 4 0,-3 2-6 16,-1 2-3-16,0-1 0 0,0 6-4 15,2 3 6-15,0 4 4 0,-1 4 1 0,3 1 6 16,-1 1-4-16,-3 3-3 0,3-2 1 15,0 0-4-15,-2 0 4 0,1-1 3 0,1 0-2 16,0-2-2-16,-3-3 0 0,4-2-1 0,-1-4 2 16,0-3 2-16,0-2-1 0,4-4 0 0,0 0-1 15,3-3-5-15,3-4 3 0,2 0 2 0,2-5-1 16,0-1 3-16,5 1-2 0,1-3-2 16,-1-1 2-16,-1 2-2 0,1-3 3 0,-2-1 1 0,-4 3-2 15,4-1-1-15,-4 1 0 0,-6 4 1 16,3 1 0-16,-6 3 1 0,-1 3-4 15,-1 2-1-15,-2 2-1 0,0 2-1 16,-1 5 0-16,0 2 5 0,3 2-1 0,-2 2 4 0,0 2 1 16,-3 1-2-16,3 2 1 0,-3-3 0 0,4 0 0 15,-2-1 1-15,2-1 0 0,2-1 2 0,6-2 3 16,3-2 4-16,4-1 6 0,6-3 4 16,4 1-3-16,5-2-5 0,0-3-3 0,0 0-5 0,1 0 1 15,-4-4 5-15,0-3-1 0,-3-2 1 16,-3 0 1-16,-5-2-3 0,-6 0 1 15,0 0 4-15,-5-3-5 0,-3 2-5 0,-5 0-12 0,-3 1-28 16,-2 2-42-16,-1 2-95 16,-4 1-455-16,1 3-792 0</inkml:trace>
  <inkml:trace contextRef="#ctx0" brushRef="#br0" timeOffset="274998.0657">26658 2717 716 0,'0'0'545'0,"0"0"-72"0,0 0-132 15,0 0-47-15,0 0-42 0,0 0-40 0,0 0-46 16,0 0-52-16,0 0-45 0,0 0-32 16,0 0-18-16,0 0-7 0,79-33 2 0,-65 48 4 15,-1 5 4-15,0 4 6 0,-2 3 1 0,-5 3-1 16,-1 2-6-16,-5 4 1 0,0-1-4 0,-4-2-4 15,-6 2 4-15,-4-6-3 0,-3 3 3 0,-7-3 6 16,-6-3-2-16,-3 0-1 0,-8-2-4 16,-5-3-16-16,-7 1-36 0,-5-2-79 0,12-4-216 15,15-6-1030-15</inkml:trace>
  <inkml:trace contextRef="#ctx0" brushRef="#br0" timeOffset="276704.059">1028 5160 303 0,'0'0'489'0,"0"0"-14"0,0 0-83 0,0 0-54 16,0 0-66-16,0 0-63 0,0 0-72 0,0 0-50 15,0 0-34-15,0 0-23 16,0 0 2-16,0 0-9 0,-26-23-4 0,26 23-1 0,0 0-1 0,0 0 16 16,0 0 5-16,2 1 9 0,4 0 0 15,-1 1-2-15,3-2 3 0,8 0-2 0,-2-3-2 16,9-4-6-16,3-2-7 0,4-4-3 0,3-3-10 15,6-3 4-15,12-10 1 16,9-12-15-16,2-4 7 0,0-9-9 0,-12 5-3 16,-9 2 11-16,-9 1-2 0,-4-1 0 15,-7-1 0-15,0-1-4 0,-4-1 0 0,-6 2-1 16,-4 1 0-16,-4 2 0 0,-3 5 3 0,-1 3-4 0,-8 6-2 0,0 3 2 16,-2 4-4-16,1 7 0 0,1 1 0 15,-2 8-1-15,3 1-2 0,2 3 1 0,-3 4-5 16,-2 2 0-16,-3 13 0 0,-2 5 0 0,-4 10 3 15,0 8-1-15,2 4-1 0,4 7 2 16,4 2-1-16,3 4 2 0,7 1 6 0,0-2-3 16,10-5 0-16,3-6 1 0,7-3-2 15,7-4 3-15,3-7 1 0,3-2 1 0,6-7 1 0,3-2-1 16,3-9-1-16,0-4-1 0,1-5 2 0,-2 2-1 16,-4-10-2-16,-4-5 0 0,0-3-5 0,-5-4 2 15,-6-4 0-15,0-2 2 0,-6-3 2 0,-5-2-5 16,0-3 0-16,-4-1-1 0,-5-4-4 15,-3 0 5-15,-2-1-1 0,0 3 0 16,-3-3 3-16,-5 7 0 0,-2 1-2 0,-1 5 1 16,2 3 3-16,-1 5-3 0,2 2-1 0,3 7 1 15,1 4-3-15,1 3 4 0,3 1 1 0,-1 2-6 16,0 0-9-16,1 3-26 0,-1 5 1 16,0 5 5-16,-2 8 8 0,1 4 27 0,1 5 0 15,1 3-2-15,0 2 0 0,0 5 0 0,0 1 0 16,0 2 2-16,0 1 3 0,1-1-1 0,1-1 2 15,2-5-1-15,2-1-9 0,1-7 6 16,3-5-3-16,-1-6-3 0,2-4 5 0,0-3-10 16,-1-4-4-16,6-5 1 0,-3-1 0 0,5-2 3 15,0-9 0-15,5-5-2 0,1-3-4 0,2-4-2 16,-1-2 2-16,1-1 4 0,-2 0 0 0,-3 1 5 16,-2 1 0-16,-1 2 1 0,-6 4 0 0,0 3-1 15,-5 3-3-15,-3 5-9 0,1 2-24 0,-2 4-36 16,0 0-2-16,4 7 9 0,0 4 27 15,0 7 38-15,1 0 6 0,6 5 2 16,0 0-3-16,2 1 4 0,1 1 1 0,4-1 1 16,6-4 7-16,2-2-4 0,3-5 2 0,1-2 3 15,5-7-1-15,-2-2 6 0,1-2 1 0,-5-9 3 16,4-3 2-16,-4-3-3 0,-1-3-2 16,-2-2 1-16,-3-1 9 0,-3-1 5 0,-2-2-4 15,-4 1-3-15,-1-4-7 0,-5 3 6 0,-1 2 7 16,-5 1 8-16,-2 5 14 0,-2 3-2 0,-1 3-3 15,0 5-5-15,-1 3-20 0,-3 2-10 0,-2 0-7 16,-8 10-5-16,-1 5-2 0,-7 6-1 16,-6 5 2-16,2 0 2 0,0 0 0 0,7 1-3 15,2-2-2-15,7-1 1 0,5 1-6 0,4-1 4 16,1-3 3-16,7 1 0 0,7-2 7 0,7-2-5 16,5-2-1-16,3-3 2 0,6-3-6 15,-2-2-4-15,5-4-13 0,-5-2-25 16,2-2-19-16,-4 0-32 0,-5-2-35 0,1-6-70 0,-7-3-225 15,-8 3-677-15,-2 3-464 0</inkml:trace>
  <inkml:trace contextRef="#ctx0" brushRef="#br0" timeOffset="276902.1096">1091 4642 1557 0,'0'0'160'0,"0"0"14"16,0 0 15-16,0 0-73 0,0 0-44 16,0 0-58-16,0 0-19 0,0 0 22 0,0 0 1 0,0 0 2 15,0 0-38-15,164-22-202 0,-95 19-696 16,-14-1-262-16</inkml:trace>
  <inkml:trace contextRef="#ctx0" brushRef="#br0" timeOffset="279147.0676">4275 4607 1550 0,'0'0'242'0,"0"0"13"0,0 0-39 15,0 0-20-15,0 0-22 0,0 0-18 16,0 0-27-16,0 0-17 0,0 0-26 0,0 0-22 15,0 0-17-15,0 0-18 0,0 0-6 16,-134-109-6-16,107 116-3 0,-1 2-4 0,-2 5 2 0,-3 2-3 16,2 4 1-16,1 3 1 0,1 2-4 0,2 1 0 15,1 2-2-15,3 2-3 0,4 1-1 16,5-1-1-16,5-2 2 0,9-7 0 16,0-2 2-16,9-5 1 0,7-4 2 0,7-2 2 0,8-5 3 15,8-3 3-15,5-8 0 0,9-7 0 16,4-2-2-16,3-6-3 0,-5-4-2 0,-2-1 1 15,-3-4-2-15,-3-4 2 0,-2-3-2 0,-3-5 0 16,-3-2 0-16,1-4-4 0,-8-1 0 0,-2 0-1 16,-4 3 2-16,-7 3 7 0,-4 2 0 0,-8 3 0 15,-4 3-3-15,-3 5-3 0,-1 4-2 16,-3 6-2-16,-5 4-1 0,-2 4-5 0,-3 5 2 16,1 4 2-16,-2 2 0 0,-4 3 0 0,1 6-1 15,-1 6 1-15,0 7-2 0,0 6 3 16,2 4 0-16,1 4-1 0,1 3-2 0,2 3 0 15,6 3 2-15,1 0 0 0,3 5 1 0,3-2 0 0,1 1 0 16,9 2 1-16,0-3 1 16,5-4-1-16,4-3-1 0,4-6 2 0,4-6-2 0,-2-3-2 15,7-5 2-15,2-6-1 0,-1-4 0 0,6-2 4 16,0-5-4-16,1-1 1 0,-1-5 0 16,1-5-3-16,0-1-1 0,-3-4-2 15,-2-2-1-15,-3-2 3 0,-6 0 2 0,-3-1 1 0,-2-1 4 16,-5-4-1-16,-5 0-1 0,-4 0 1 0,-2 0 0 15,-5 3-1-15,0 2 0 16,-3 1 0-16,-4 5 1 0,-1 0-2 0,-4 2 0 0,0 1-3 16,-3 5-1-16,-2 2 1 0,0 3-1 0,-3 0 3 15,-1 5 1-15,-3 6 0 0,3 3 1 16,0 2-2-16,1 3-2 0,3 2-3 0,4 5-1 16,4 1 2-16,4 2 1 0,3 1 2 15,2-3 2-15,2 0-2 0,11-6 2 0,3 0 1 16,5-3 1-16,4-4-2 0,5-3 1 0,0-3 0 0,1-2-1 15,0-4 3-15,-1-1-2 0,1 0 1 0,-1-6 2 16,-1 1-2-16,-2-4 1 0,1 0 0 0,0-3-2 16,-2 0 4-16,-2 0-2 15,-1 1-1-15,-2 2 1 16,-3 2-3-16,2 0 2 0,-8 1-2 0,3 2 0 0,-2 0-2 0,2 2-1 0,-4 2-1 16,1 0-1-16,-1 0-1 15,-3 2-1-15,3 3 0 0,-2 1 2 0,-2 1 0 16,1 3 1-16,1-2 0 0,-2 1 0 0,-1 0 3 15,2 1-1-15,-5-2 1 0,4 0 1 0,-4 1-2 16,1-4 1-16,-1 1 1 0,-1-2 3 0,2-3-3 16,-3 2 0-16,2-1 0 0,-3-2-3 0,1 0 4 15,0 0 2-15,4 0-1 0,-1-3 3 0,1-2-5 16,1-3 1-16,3 0 0 0,1 0-3 16,-1-2 2-16,2 0-4 0,3-3 1 0,3-1-1 15,3-1-1-15,1 1 1 0,-1-2 0 16,0 1 2-16,0 2-1 0,-3 2 0 0,0 1-2 15,1 4-5-15,2 0-5 0,-4 6-4 16,0 0-3-16,3 0 3 0,-4 5 4 0,1 4 2 16,1 2 5-16,-3 3-1 0,0 1 3 0,2 3 1 0,-6-3 0 15,1 3 4-15,-1-2 0 16,-2 2-3-16,-5-3-11 0,0 2-22 0,-3 0-21 0,0-1-25 16,0-1-23-16,0-2-23 0,0-4-12 0,0-3 2 0,1-3 24 15,3-3 41-15,3 0 32 16,1-3 25-16,2-4 9 0,3-3-1 0,2-1 1 15,5-2 1-15,0-2-1 0,6-1 1 0,-1-1 1 16,4-2 1-16,2-1 1 16,0 1 4-16,3-1-1 0,0 0 4 0,-1 1 5 0,2 1 4 15,0 2 9-15,-3 2 4 0,0 1 4 0,-2 2 7 0,1 1-2 16,-2-1-1-16,0 3-5 0,1 1 2 0,-2 2-2 16,-2 1-3-16,0 1-5 15,-3 0-6-15,-2 3-1 0,-1-1 0 0,0 1 1 16,-3 0-3-16,-3 0-5 0,2 1-1 0,-3 3-2 0,-3-2-1 15,-2 2-2-15,-5 0 2 0,1-3-1 0,-1 1-3 16,-3 1 7-16,0-1 4 0,0 1 10 16,-3-1 10-16,-2 0-1 0,-2 1-1 0,1 0-5 0,-2 1-9 15,-2-2-1-15,1 0-4 16,-1 1-2-16,-1-1 5 0,2-1-1 0,0 1 4 16,0-2-1-16,1 0 0 0,-2 0 1 0,-1 0 5 15,-1 0 10-15,1-2 4 0,-1 2 11 0,2-1 1 16,-2 1-4-16,-2 0-1 0,2 0-8 0,0 0-6 15,1 3-6-15,0 3-11 0,-1-1 1 16,2 2-4-16,1 3-5 0,-1 1 5 0,2 4-6 16,2 1 3-16,1 3 1 0,-1 1 0 0,3-2-1 15,2 0-2-15,1 0 1 0,1-4-4 16,8 0 6-16,1-1 0 0,0-4 1 0,3-1 7 0,4-2-2 16,2-2 1-16,1 0 0 15,1-4-3-15,1 0 2 16,0 0 0-16,-1-4 3 0,0-1-2 0,-1-2 1 0,0-1-3 0,-1 2-2 0,1-3 2 15,-3-2-4-15,-1 0-1 0,1 0 1 0,-4-1-7 16,-1 0 8-16,-5 2 4 0,2-1 3 16,-6 3 11-16,1-2-7 0,-2 2-4 0,-1 0-3 15,-1 1-8-15,0 2 2 0,0 1-2 0,0 1-1 16,0 2-1-16,1 1-7 16,-1 0-12-16,1 0-20 0,0 1 1 0,4 5 2 0,-3 2 11 15,6 3 21-15,-1 1-3 0,0-1 7 16,1 0 2-16,3 2 1 0,-1-3 4 0,0 0-2 0,1-1-3 15,1-1-3-15,3-1 0 0,-1-3-3 16,3 0-2-16,4-3 2 0,1 0-10 0,1-1 2 0,4-2-1 16,2-4-3-16,1-1 7 0,-1-1-2 15,1 1 1-15,-2-2 5 0,2 0-4 0,-1 0 7 16,0-1 0-16,1 0 0 0,-7 2 6 16,3-1-4-16,-6 1-2 0,0 1-2 0,-4 1-2 15,4 1-3-15,0 0 0 0,0 3 1 0,5 1-4 16,-2-1-2-16,2 2 2 0,2 0 1 0,4 0 8 15,0 0 3-15,6 0-1 0,2 4 1 0,5 1-5 16,0 1 5-16,5-1-1 0,-1-1 1 16,3 2 0-16,-1-1 0 0,2-2 0 15,0 3 2-15,-1-2 2 0,0-2-1 0,0 0-1 0,-1-2-2 16,1 0-3-16,-3 1 5 0,-5-1-1 0,-2-4 1 16,-2 0 7-16,-6-3-3 0,-5-1 3 15,-7 1 8-15,-5-1 5 0,-6 0 13 0,-4 0 4 16,-6-1-1-16,0 1-7 0,0-1-12 0,-4 2-6 15,-8 0-7-15,-3 1 0 0,-2 1-5 0,-6 3-1 16,-5 1 0-16,-4-1-4 0,-2 5 4 16,-4 4 1-16,-3 2-2 0,2 2 5 0,5 1-5 15,3 3-1-15,3 2-1 0,7 1-4 0,8-3 0 16,4 0 1-16,3-3-1 0,6-3 2 0,5-2 2 16,5-1 3-16,3-3 0 0,8-2 6 15,5-1-2-15,1-1 0 0,2-5 1 0,-1-1-3 16,0-4 3-16,-5-2 3 0,-1-2-1 15,1-3 2-15,-3-1-1 0,2-3-3 0,-3-2 1 16,-1-3 2-16,2-4-1 0,-2-4 0 0,-4-4-2 0,1-1-1 16,-2-1 2-16,-5 1 0 0,-4 3 1 15,1 2 10-15,-4 3-1 0,-2 3-1 16,1 3 0-16,0 3-10 0,0 4 7 0,0 5 6 0,-4 5 4 16,3 4 1-16,1 2-5 0,0 3-7 15,-1 0-7-15,1 5 1 16,0 6-4-16,-1 4 0 0,1 7 2 0,-1 3-7 0,1 7 6 15,0 2 1-15,-2 4 2 0,-2 2 7 0,2 3-4 16,-2 2-1-16,-2 0-1 0,-2 3-3 0,4 1 3 16,-3-1-1-16,5 0-2 0,2-2 1 0,0-1-2 15,0-1-6-15,6 0-25 0,-1 1-52 0,7 0-117 16,-4-8-494-16,-1-14-782 16</inkml:trace>
  <inkml:trace contextRef="#ctx0" brushRef="#br0" timeOffset="280293.5067">9985 4421 1112 0,'0'0'380'0,"0"0"-10"0,0 0-85 0,0 0-39 15,0 0-22-15,0 0-35 0,37-125-33 0,-37 113-27 16,-4 2-29-16,-1 0-16 0,-3 3-15 16,-1 3-15-16,-3 3-17 0,-2 1-15 0,-6 7-13 15,-6 8-9-15,-5 5 2 0,-1 4 1 0,-4 7-1 16,2 4 6-16,0 4-6 0,1 1 1 16,5 3-1-16,2 1-4 0,8-2 3 0,6-2-1 15,8-6 0 1,4-4 1-16,4-6-1 0,12-4 1 0,1-4 1 15,9-5 2-15,3-1-1 0,5-7 2 0,4-3 5 16,4 0-4-16,2-7 4 0,-2-6-1 0,1-1-1 0,-6-5 3 0,0-1-6 0,-1-3 0 16,-3-4-2-16,-2-3-6 0,-3-2 3 15,-5-2-2-15,-3-2 1 0,-5 0 0 0,-2-1-1 16,-6-4-1-16,-3 5 2 0,-4-1 3 16,-1 2-3-16,-8 6 0 0,-3 0 0 0,-4 5-4 0,-3 3 4 15,1 3-1-15,-5 4 1 16,-1 2-3-16,-5 5-4 0,-1 3-1 0,-2 4 2 15,-2 0 2-15,0 9 5 0,-1 5 0 0,0 3 0 0,5 3 0 16,5 4 1-16,3 0-3 0,6 3 0 0,5 0 3 16,5 1-6-16,6 0 3 0,3-1-2 15,8-3-5-15,6 0 9 0,10-4 0 16,4-4 3-16,7-5 5 0,2-3-6 0,2-4 3 0,0-3-2 16,0-1 2-16,-2-1-1 0,0-5 0 15,-4 1-1-15,-3 0-6 0,-2 0 4 0,-2 2 0 16,-2-1-2-16,-2 5 5 0,-4-1-8 0,-2 0 1 15,0 6-1-15,-5 2-6 0,-1 1 4 0,1 4 1 16,-3 0 0-16,-2 5 8 0,-3 2-4 16,1 2 0-16,1-2-1 0,-5 0-3 0,4-3-8 15,-4-4-3-15,3-5-3 0,-2-4-3 0,3-2 14 16,-3-2 7-16,6-5 4 0,0-5 7 16,8-4-7-16,2-2-1 0,2-2-2 0,2 0-5 15,3-4 6-15,0 0 0 0,0-3 2 16,3-2 1-16,2 2-2 0,1-1-2 0,1 1 0 15,-1 5 3-15,1 3-1 0,-5 5 4 0,-1 1-1 16,-7 4-5-16,-1 2 5 0,-3 4-4 0,-2 1 0 0,1 2 5 16,2 8-6-16,-1 2 0 0,2 3 0 15,1 4-2-15,2 0 2 0,3 4 1 0,-2 1-1 16,5 1 0-16,1 0 2 0,2-2 1 0,3 0-5 16,3-1-8-16,3-1-37 0,2-1-59 15,7-3-125-15,-12-4-408 0,-11-5-957 0</inkml:trace>
  <inkml:trace contextRef="#ctx0" brushRef="#br0" timeOffset="280681.4476">12641 4453 1425 0,'0'0'550'0,"0"0"-168"0,0 0-99 0,0 0-66 16,0 0-39-16,0 0-49 0,0 0-44 0,0 0-18 0,-70-118-18 15,47 111-9-15,1 3-5 0,-3 1-9 0,-2 3-3 16,-2 0-5-16,0 6-6 0,1 3-4 15,-1 3-3-15,5 2-2 0,3 4-1 0,3 1-3 16,4 1 0-16,3 4 0 0,4 0 0 16,4 2 0-16,4 0 0 0,-1 0-1 0,8 0 0 15,4-4 2-15,7-4-2 0,4-5-2 16,5-6 2-16,2-7-1 0,1 0 6 16,-1-6 4-16,-2-6-2 0,-2-2 6 15,-1-1-3-15,-3-2 1 0,-4 0 4 0,-3-2-2 0,1 0 2 16,-3-3-1-16,-2 0-3 0,-1 1 1 0,-1-2-1 0,-4 3 12 15,1 1 5-15,-4 2 5 0,1 3-2 0,-3 3-3 16,0 3-2-16,0 2-2 0,0 4 4 0,-2 0-9 16,2 2-8-16,0 0-7 0,0 0-13 15,2 2-11-15,-4 6 3 0,1 5 1 16,0 5 8-16,0 2 12 0,1 4-3 0,0 2 2 0,2-2 0 16,6 1 0-16,2-1-1 0,2-2 0 15,5 2-7-15,1-3-30 0,4 1-40 0,1-3-59 16,4-2-102-16,-3-6-439 0,-9-4-1041 0</inkml:trace>
  <inkml:trace contextRef="#ctx0" brushRef="#br0" timeOffset="282909.6437">14346 4023 1027 0,'0'0'526'0,"0"0"-76"0,0 0-134 0,0 0-65 15,0 0-50-15,0 0-57 0,0 0-40 0,0 0-18 16,0 0-16-16,0 0-22 0,0 0-24 15,0 0-9-15,0 0-5 0,-140-52 2 0,104 75 9 16,-3 2-3-16,-1 6 1 0,0 3-5 0,1 2-4 16,5 6-1-16,-1-1-2 0,4 2-3 0,4 3 2 15,4-3-4-15,8-4-1 0,6-2 1 16,9-3-3-16,6-3 1 0,8-5 2 0,12-4 3 16,6-2 4-16,7-7 2 0,6-4 1 15,6-7 2-15,7-1-1 0,2-4 0 0,1-6-1 16,-3-4-4-16,0-2-6 0,-2-2-1 0,-5-2-1 15,-5 1-2-15,-3-1 3 0,-7-1 0 0,-4 2 1 16,-4 2-1-16,-7-1-1 0,-8 1 4 0,-1 2 3 16,-6 2 1-16,0 0 4 0,-4 2-4 0,-2 0-2 15,0 1 2-15,0 0-3 16,-2 2-1-16,-4 2-1 0,3-1-3 0,-3 1 0 0,1 2-2 16,-2 0 1-16,-1 2 2 0,4 0-2 0,-3 1 1 15,3 0-2-15,-4 0 0 0,1 0 1 16,2 4-2-16,-3 1 1 0,-1 3-2 0,4 0-1 15,-2 3 1-15,0 0 0 0,4 3 3 0,-1 2 3 16,-1 0-2-16,5 2 1 0,0 1-2 0,0 2-5 16,1 0 6-16,7-2 1 0,-2-1-1 0,5 0 7 15,0-3-7-15,2-2 0 0,0-1 0 16,5-3-1-16,1 0 3 0,-1-4 1 0,3 0 3 0,3-4 2 16,-2-1 0-16,6 0-2 0,1-1-1 15,0-6 5-15,2-1-5 0,-2 0-1 16,-2-2 0-16,0-2-7 0,-4-1 9 0,-2-2 1 15,-1-1 1-15,0-2 1 0,-2 0-4 0,0 0-1 0,-3-1-2 16,3 0-3-16,-2-1 4 0,-1 3-3 16,-1 1 2-16,1 0 1 0,-3 1-1 0,0 2 0 15,2 0-1-15,-2 1 0 0,0 3-3 16,-3 3 0-16,-1 1-4 0,-5 5-5 0,4 0-8 16,-4 0 0-16,1 2 0 0,4 8 7 0,2 1 9 15,2 5 3-15,3 1-2 0,0 1 2 16,2 2-1-16,1 0 0 0,2 2 4 0,-4 0-5 15,5-1 3-15,6-2 3 0,0-2-1 16,0-5 9-16,10-4-8 0,-4-4-1 0,5-4 0 0,1 0-10 16,-5-6 4-16,4-4-1 0,-6-4 0 0,-2-2 3 15,-3-5 0-15,-2-1 2 0,1-7 0 16,-2-1 5-16,-2-3-3 0,-3-5 0 16,0-2-1-16,-6-3-3 0,2-2 0 0,-5-1 1 15,-5 0 2-15,1-1 2 0,-5 2-3 0,-2 2 1 0,1 5 1 16,-6 4 1-16,3 6 7 0,-4 8 6 15,4 4 7-15,-2 4 3 0,3 5 2 0,0 2-5 16,0 3-6-16,1 2-7 0,0 0-13 0,-2 9-3 16,2 8-2-16,0 5-1 0,-1 9 9 0,1 6 0 15,2 5 1-15,-1 5 2 0,3 3-2 16,5 3-1-16,0 2 0 0,-2 2-2 16,4 0 2-16,6-1-3 0,-2-3-4 0,6-6-16 15,5-3-12-15,1-6-16 0,3-6-20 0,0-6-14 16,0-7-30-16,0-6-7 0,-4-6-13 0,4-6-22 0,1-1-2 15,1-11-25-15,1-4 19 0,4-3 46 16,-2-2 35-16,1-3 50 0,-2-2 19 0,-3 0 7 16,-6-3 10-16,0 3 8 0,-3 0 16 0,-7 3 40 0,-3 1 47 15,-4 2 9-15,-5 1 11 16,-2 3-11-16,0 0-26 0,-5 4 5 0,-1 0-6 16,-3 3-18-16,0 2-9 0,-2 3-10 0,-2 2-18 15,-2 1-9-15,1 1-14 0,-2 5-8 0,3 4-3 16,1 4-4-16,1 1-1 0,-3 3-3 0,8 1 0 15,-1 0-6-15,2 2 5 0,7-2 1 16,-2 2 1-16,5-2 3 0,5-2-10 0,6-1-8 0,1-2-9 16,2-5-13-16,6-2 2 0,-2-5 5 15,0-2 6-15,4-1 9 16,-5-5 5-16,-2-2 3 0,1-2 5 0,-3-1 2 0,-1-1 2 0,-2-3 2 16,-3 0-1-16,2 0-2 0,-3-1 3 15,-2-1 1-15,-5 0 4 0,0-1 7 16,1 2-2-16,-4 0-1 0,0 2-1 0,-1 3 2 15,0 2 15-15,0 2 10 0,0 1 11 0,-1 3 1 0,0 2-18 16,1 1-15-16,-2 0-29 0,2 4-8 0,0 3-2 16,0 5 2-16,0 2 14 0,0 3 0 15,4 3 6-15,5 2 3 0,0-3 2 0,4 2 2 16,2-1-2-16,2-2-3 0,2 0-3 16,7-2-2-16,0-3 3 0,6-3-1 0,2-4 2 15,0-4 0-15,5-2-12 0,-3-2 2 0,0-5 0 16,-4-4 1-16,3-1 10 0,-7-2 0 15,0-1 1-15,-4-3-1 0,-2 1 5 0,-2 0 3 16,-5-4 2-16,1 2 3 0,-5-1-2 0,-1 0 0 16,-3 2-2-16,-1 1 6 0,-5 0-1 0,2 2 3 15,-1 0 5-15,-2 0-3 0,0 1 3 16,0 2-3-16,0 0-5 0,-5 1 3 0,4 2-5 16,-1 2-2-16,0 2 2 0,-2 2-8 0,3 2 4 15,1 0-3-15,0 1-7 0,-1 0-4 0,0 0-7 16,-1 4 1-16,-4 5 2 0,3 3 6 0,-2 3 1 15,2 2 0-15,-1 3-1 0,-2 2-3 16,4 2 4-16,-2 2 0 0,1-2 1 0,2 3 4 0,0 0-5 16,0-2-2-16,2 0 0 15,-1-4-1-15,2-1 1 0,6-7 2 0,0-2-2 0,-1-5-2 16,7 0 4-16,-2-4 0 0,3-2 0 0,1 0 5 16,5-4-3-16,-1-2 1 0,1-4 0 15,4-2-2-15,-2 0 2 0,-1-3 1 16,4-2-1-16,-2-1 4 0,0 2-3 0,0-2-2 0,-3 1 0 15,-1-1-2-15,-3 4 1 0,0 2 0 16,-4 0-1-16,1 3-3 0,-3 3 2 0,0 0-2 16,-2 3 1-16,1 2 1 0,-1 1-8 0,2 0-3 15,-2 1 0-15,-1 8-3 0,2 0 8 16,0 2 1-16,2 1 1 0,-1 4 6 0,0 1-3 0,0 2 1 16,2 2 1-16,0 0-4 0,2 0 3 0,0 1-16 15,-1-1-8-15,-1-4-6 0,1-3-3 0,0-5 14 16,2-4 8-16,-1-4 9 0,-1-1 4 15,1 0 4-15,-2-7 1 0,-1 0 2 0,0-3-1 16,0 0 2-16,-2-3 0 0,0-1 0 0,0 0 1 16,-3-1 0-16,3 1 1 0,0-3 0 15,1 2-1-15,-2-1 1 0,1 1-2 0,1 3-4 16,-1-1 1-16,3 3 0 0,-2 2 1 0,-1 2 6 16,3 1-5-16,-3 5-1 0,1 0-1 15,1 0-5-15,-1 2 2 0,4 6 0 0,0-1-1 16,2 5 0-16,0-1 2 0,0 2 1 0,0 1 1 15,0-3 1-15,2 2-3 0,2-3 2 0,1 1-1 16,2-2 1-16,0-2 3 0,4-2 0 16,-3 0 2-16,-1-3 1 0,-3-2-1 15,-3 2 0-15,-3-4 0 0,1-5-5 0,-2 0-4 0,-2-4-15 16,-1-3-25-16,0-2-34 0,-2-2-62 0,0-4-148 16,-6 3-847-16,2 7-635 0</inkml:trace>
  <inkml:trace contextRef="#ctx0" brushRef="#br0" timeOffset="284065.5715">19601 4681 402 0,'0'0'417'0,"0"0"55"0,0 0-86 15,0 0-55-15,0 0-58 0,0 0-65 16,0 0-65-16,0 0-39 0,0 0-23 16,0 0-9-16,0 0-4 0,0 0-1 0,0 0-5 15,0 0-8-15,69-88-10 0,-53 76-12 0,4-3-9 16,5-6-4-16,2-5-6 0,4-1 1 0,5-7-4 15,3-5-2-15,0-1 1 0,3-7-1 0,-2-1 3 16,-1-5 0-16,-2-4 2 0,-1-3 1 0,-4-4 2 16,-3 2-2-16,-7-2-1 0,1 2-2 15,-7 3-3-15,-1 7 4 0,-6 6 7 0,-2 8 6 16,-3 8 1-16,-6 6 3 0,2 7 4 0,0 5 1 16,0 3 5-16,-1 5-9 0,-2 4-19 15,-4 3-13-15,-3 11-7 0,-2 6 1 0,-9 10 7 0,0 8 2 16,-6 4 1-16,5 8-2 0,1 3-1 0,5 4 1 15,3 0 1-15,8 0 1 0,1 0-1 0,6-3-1 16,3-4 0-16,7-4-1 16,8-5 1-16,2-4 0 0,6-6-1 0,2-5 0 0,1-8-1 15,2-4 1-15,5-6 2 0,1-6 1 0,1-2 0 16,-1-8-4-16,0-4-1 0,-2-5-5 16,1-4-1-16,-5-2 1 0,1-5 1 0,-7-3-1 15,1 0 1-15,-6-3-2 0,-3 3-2 0,-6 0 2 16,-1 0 1-16,-5 2 4 0,-5 4 2 15,-2 1 0-15,0 2 0 0,-2 2 0 16,-7 2 1-16,5 4 1 16,-4 5-3-16,0 2-2 0,2 4-3 0,-1 3-4 0,-2 0-4 0,0 9 0 15,-1 4-1-15,3 3 2 0,0 3 5 0,2 2 0 16,5 1 1-16,0 2 1 0,8-1 3 0,7 0 5 16,5-1 0-16,5-3 3 0,4 0 0 0,4-4 0 15,5-3 1-15,1-1-2 0,3-4 0 0,-1-1-5 16,2-2 0-16,-3-1-1 0,-2 1 0 0,-4-1 5 15,-2 1-2-15,-2 1 0 0,-3 2-2 16,-5 5-4-16,-1 0 0 0,-3 5 0 0,-4 3 1 16,1 1 2-16,-3 6 3 0,-2-1-2 0,-7 5 1 15,1 3 3-15,-4 3-1 0,-5 0 0 0,-5 1 6 16,-9 3-6-16,1 0 0 0,-5-3-4 16,0-3-14-16,-4-8-1 0,3-7-3 15,-3-4 1-15,4-7 13 0,-1-5 1 0,3-5 5 0,5 0 4 16,3-8 0-16,6-5 0 0,6-4-5 0,2-5-8 15,14-6-7-15,10-3-2 0,6-3 3 16,11-4 4-16,8-2 5 0,10-2 0 16,8-3 0-16,5 0 3 0,-1-3-4 0,0-2 7 0,-2-2 0 15,-5 2 2-15,-5 1 2 0,-1 0-1 16,-9 1 5-16,-4 0 2 0,-6 4 5 0,-4-2 9 16,-8 7 10-16,-5 3 12 0,-8 5 13 0,-6 7 4 15,-3 0-5-15,-6 6-7 0,-6 2-7 0,-6 3-12 16,0 3-5-16,-6 5-9 0,-1 5-10 15,-4 1-3-15,-4 11-4 0,-1 8 0 0,-1 6 1 16,0 8 2-16,0 7-1 0,7 6 2 0,1 8 2 0,2 5-5 16,6 7 1-16,5 0 2 0,0 4-10 15,7 0 10-15,2 1-4 16,0-2-1-16,6 0 6 0,-3-1-5 0,3-3 1 0,1-3 1 0,-4-2-6 16,2-6 2-16,-3-3-10 15,-3-6-27-15,0-4-28 0,-1-4-50 0,-5-4-65 16,-3-5-145-16,3-10-758 0,-1-9-592 0</inkml:trace>
  <inkml:trace contextRef="#ctx0" brushRef="#br0" timeOffset="285064.4102">21954 4057 1633 0,'0'0'379'0,"0"0"-101"16,114-46-95-16,-72 37-49 0,-4 6-43 15,-8 3-34-15,-4 3-28 0,-3 7-17 0,-7 5-2 16,0 4-4-16,-6 2 2 0,-2 6 6 0,-5 3 4 16,-3 3 6-16,-1 3 3 0,-8 1-2 0,-1 1-5 15,-3-4 0-15,-2-1-4 0,5-5-6 0,0-4 0 16,6-3-5-16,0-6-2 0,2-2 0 0,4-5-1 16,3-2 2-16,5-4 8 0,6-2 5 15,7-4 4-15,7-8 0 0,3-5-5 16,4 1-3-16,0-6 2 0,2-3-2 0,0 0 2 15,-1-4 3-15,-2 0-5 0,2-5 0 0,0 2-6 0,-3-1-3 16,-5 5 1-16,0 1 7 16,-8 4 11-16,-3 4 14 0,-7 2 19 0,-3 3 4 0,-3 2 1 15,-5 5-5-15,-1 1-15 0,0 4-10 16,-7 1-15-16,-5 1-13 0,-6 3-1 0,-4 7-6 16,-3 2 1-16,-3 5 1 0,0 2-4 0,6 4 4 15,0-2 1-15,4 5 0 0,6 2-4 16,5 0 3-16,5 1 0 0,3 1 0 0,10 0 8 0,8-3-4 15,4-3-2-15,7-2 2 0,10-4-6 16,3-3-1-16,13-4-2 0,5 0-11 0,3-4-8 16,8-1-16-16,6-3-10 0,1-2-3 15,3-1-8-15,-1 0-5 0,-4-8-13 0,2-2-23 16,-6-4-12-16,-4-3 5 0,2-3 4 0,-8-2 22 16,-3-1 32-16,-8 0 15 0,-3-2 18 0,-10 1 16 15,-7 1-1-15,-5 1 16 0,-11 2 23 16,-6 1 44-16,-3 2 40 0,-6 2 23 0,-1 2 3 15,-1 2-21-15,-3 3-22 0,-2 1-23 0,-1 2-17 16,1 1-18-16,-1 1-19 0,-1 3-7 0,2 0-8 16,-4 0-5-16,-1 5 3 0,1 4-7 0,-4 2 0 15,4 2-1-15,1 0-5 0,5 3 4 16,0 1-2-16,1 2 0 0,3 1 5 0,0 1-4 0,3-2 2 16,4 0 0-16,5-2 2 0,4-3-5 15,4-2 0-15,5-6 1 0,4 1-7 0,8-6 4 16,1-1-6-16,2 0 0 0,-1-3 0 0,1-5 0 15,-3 0 3-15,2-4-1 0,-6-2 0 0,-3-5 3 16,1-2 1-16,-3-3 0 0,-5 0-1 16,3-1 2-16,-6 1 1 0,-5 5 3 0,0 2 3 0,-5 2-2 15,-4 1 2-15,3 2 0 0,0 1-7 16,0 2 4-16,2 2-4 0,0-1-1 0,0 1 6 16,7 0-5-16,0 0 3 0,-2 1 1 15,10 1 0-15,1-1 1 0,8 0 1 0,5 0 0 16,4-1 0-16,7-1 0 0,4 1 1 15,1-2-2-15,2 0 6 0,-1-5-3 0,-4 0 3 16,-1-4 5-16,-5-2-6 0,-9-3 16 0,-1-2-1 16,-11-4 0-16,-5-1 6 0,-8-3-10 0,-6-1-2 15,-4 4 0-15,-5 0 2 0,-2 3-1 16,-6 2 4-16,-8 3-3 0,-1 3-9 0,-5 3 1 16,-3 5-5-16,-3 2 3 0,-1 4 4 0,-2 3-7 0,2 0 1 15,-1 7-4-15,1 6-6 0,3 5 7 16,3 3-3-16,-1 7 3 0,9 5 0 0,0 6-3 15,5 6 2-15,0 8-2 0,5 3 2 16,1 9 0-16,3 2 0 0,1 3 0 0,2 0-3 16,1 1 4-16,-1-4 0 0,3 2-1 0,5-4 0 0,1 0-1 15,4-2 0-15,-2-3 2 0,6 0 1 16,-1-5 0-16,1-3 1 0,1-3-1 0,-2-6 0 16,-1-4-8-16,-3-6-14 0,-4-5-29 0,-3-4-37 15,-4-5-47-15,-1-3-74 16,-3-3-159-16,-1-6-716 0,-1-2-572 0</inkml:trace>
  <inkml:trace contextRef="#ctx0" brushRef="#br0" timeOffset="285321.9213">24989 4534 2318 0,'0'0'168'0,"0"0"4"0,0 0-34 0,134-45 3 16,-82 35-6-16,4 0-30 0,7 1-7 15,2 1-22-15,3-1-8 0,3 1-13 0,1 1-18 16,0-2 1-16,-3 3-6 0,-3-2-6 0,-3 2-1 16,-7-2-6-16,-11 1 1 0,-6 0 2 0,-12 1 9 15,-7 1 6-15,-9-1 4 0,-2 1-1 0,-5 2-9 16,-2-1-3-16,-1 1-6 0,-1 0-3 0,0 0-6 16,0 1-4-16,0 1-4 0,0 0-5 15,-1 1-3-15,-1 0-10 0,-1 0-25 0,-4 2-32 16,-1 4-64-16,-3 4-133 0,2-2-938 15,2-1-613-15</inkml:trace>
  <inkml:trace contextRef="#ctx0" brushRef="#br0" timeOffset="287344.4301">1101 6335 482 0,'0'0'770'0,"0"0"-436"16,0 0 21-16,0 0-59 0,0 0-34 0,0 0-49 16,0 0-43-16,0 0-35 0,0 0-26 15,0 0-25-15,-40-128-23 0,40 118-20 0,3-2-19 16,5 4-11-16,4-1-3 0,8 4 0 0,6 1-1 16,4 4 1-16,4 1 1 0,6 6-3 15,13 10 1-15,10 12-13 0,2 7-2 0,-3 7 1 16,-13-1-2-16,-13-2 12 0,-7-1 1 15,-2 2-4-15,-7-2 0 0,-5-3 1 16,-6 0-3-16,-3-5-2 0,-5-3-4 0,-9-3-1 16,-6-2-4-16,-5-1 2 0,-7-2-7 15,0-4-3-15,-5-2 0 0,3-4-3 0,3-4 3 0,3-3 14 0,6-3-1 16,-1 0 0-16,-3 0-1 0,2-6-17 0,3-1-4 16,2-4-8-16,2-1-12 0,6-5-5 15,5-3-6-15,12-9 6 0,18-7 1 0,17-6 15 16,8-2 10-16,7 5 7 0,0 4 12 0,3 3 0 15,-1 1 4-15,-3 1 1 0,0 1 8 0,-1 3 7 16,-7 0 6-16,-4 2 11 0,-4 2 0 0,-7 4 2 16,-7 2-1-16,-4 1-1 0,-9 3 14 15,-6 2 15-15,-3 2 12 0,-6 0 4 0,-3 2-10 16,0 1-11-16,0 1-16 0,-6 0-6 0,-1 3-9 16,-4 1-7-16,-4 0 0 0,-2 0-7 0,0 5 4 15,-4 2-2-15,1 3-1 0,2 2-1 16,-2 1 0-16,7 2-2 15,-1 3-1-15,4 0-1 0,3 3-3 0,0 2 1 0,7 3 1 0,0 0-3 16,0 0 2-16,7 4-1 0,1-6 1 16,6-1 3-16,-1-2-2 0,6-3 0 0,1-3 1 0,2-4-2 15,2-4 5-15,2-5 1 0,0-2 4 0,-1-2 4 16,4-5 0-16,-1-5 1 16,0-3-3-16,-1-2 3 0,2-5-6 0,-5-1-2 0,1 0-1 15,-3-4-5-15,1 1 2 0,-1-3 0 0,-1 0-1 16,2-3 5-16,-4 3-3 0,-3-1 0 0,3 2 1 15,-5 0-4-15,0 3 1 16,-4 1 0-16,-1 3 0 0,-2 2-1 0,-1 2 2 0,-1 3 0 16,-2 2 2-16,-2 2 5 0,-2 0-3 0,1 2-1 15,0 0-1-15,0 3-5 0,0 2 3 16,0 2-1-16,0 0 0 0,0 1 2 16,0 0-6-16,-2 0-6 0,2 0-4 0,-1 0 1 0,1 2 1 15,0 3 5-15,0-2 2 0,0 2-4 16,0-2 5-16,0 0 0 0,0 1 0 0,4 0 5 15,-2-1-3-15,-1 1 0 0,2-2 2 16,0 1-2-16,-1 0 0 0,-1-2 0 0,0 1-1 0,1-1-2 16,-2-1 3-16,0 2 1 0,1-2 0 0,-1 0 4 15,0 0-4-15,0 0 0 0,0 0-1 16,0 1-5-16,0-1 6 0,0 0 1 0,0 0 0 16,0 0 9-16,0 0-5 0,0 0 0 0,0 0 2 15,0 0-6-15,0 0 2 0,0 0 0 16,0 0-1-16,0 0-3 0,0 0 0 0,0 0-1 15,0 0-2-15,0 0 2 16,0 2-6-16,0 0 1 0,0 4 0 0,0 1-3 16,0 1 8-16,0 2 0 0,-1 1 1 0,-1 4 5 0,1-2-5 15,1 3-1-15,0 2 1 0,0-1-1 0,0 1 0 16,0 2 1-16,1 0-1 0,4 1-1 0,0 1 2 0,2 2 0 16,-1 0-1-16,1-2 5 15,3 2-4-15,-2 1 0 0,2 0 0 0,-2-1-5 0,-2 0 5 16,2 0 0-16,-3-3-2 0,-1 1 5 15,-3-2-4-15,-1-1 1 0,0 0 0 0,0 0-3 16,-6-4 4-16,0 1-1 0,-1-2 1 16,-3-1 0-16,2-1-2 0,-1-5 2 0,1 0-1 15,0-2 3-15,-1-2-1 0,0-1-1 16,-1-2 1-16,3 0-4 0,1-3 3 0,-1-5-1 0,5 0-3 16,1-3 1-16,1-1-10 0,7-2-4 15,8-1-5-15,7-6 2 0,8-1 3 16,4-3 8-16,5-2 5 0,0-1-1 0,4-3 4 0,1-1 0 0,0 0 0 15,0 0 4-15,0 0-6 0,-4 3 1 0,-3 2 2 16,-1 2-1-16,-5 2 6 16,-2 3 5-16,-6 3 0 0,-3 4 5 0,-9 4 3 0,-4 4 7 15,-4 3 6-15,-3 1 2 0,0 1-10 0,0 0-13 16,-4 6-10-16,-5 3-8 0,-8 8 4 16,-3 1 4-16,-1 4-2 0,-2 3 7 0,2 0-7 15,0 4 1-15,-1 1 0 0,7 3-3 0,2-1 3 16,4-2-1-16,5-1 1 0,4-4-1 15,6-6-1-15,9-3 1 0,3-2 0 0,7-7 1 16,2-6 3-16,6-1 2 0,0-1 1 0,-1-7-1 0,-1-3 0 16,1-1 0-16,-4-3 1 0,-1 0 5 15,-5-3 1-15,-6 1 1 0,-1-1 1 16,-5 2-1-16,-5-2-1 0,-1-1-1 0,-4 1-1 16,0-1-8-16,-5-1 4 0,-1 2-3 0,-7-1-1 15,0 1 4-15,-5 1-5 0,-1-2-2 16,-5 4 2-16,1 2-6 0,1 1 2 0,-4 1-2 15,1 2-11-15,-1 4-17 0,4 3-39 0,0 2-54 0,2 6-76 16,-1 6-203-16,7-2-722 0,5-2-562 0</inkml:trace>
  <inkml:trace contextRef="#ctx0" brushRef="#br0" timeOffset="288280.0636">3631 6113 2690 0,'0'0'206'0,"0"0"-6"0,0 0-64 0,0 0-26 15,0 0-25-15,0 0-22 0,0 0-25 0,0 0-16 16,0 0-16-16,0 0-5 0,0 0-1 0,0 0-1 16,0 0 3-16,0 0 0 0,-9 37-1 15,9-16 2-15,-1 0-2 0,-2 3 0 0,2 1 1 16,-1-1-1-16,2 0 0 0,0-1 2 15,6-2-2-15,3-2 0 0,1-3 0 0,4-3 0 16,2-3 1-16,3-6 1 0,-1-3 0 0,6-1 0 16,-3-3-2-16,1-5-2 0,0-5-1 15,-3-2 1-15,3-2 3 0,-5-1 0 0,-2-1 1 16,-1 1 1-16,-5-1 1 0,-2 0 1 0,-1 3 2 0,-3 0-2 16,-3 3 1-16,0 3-2 0,0 1-1 15,0 3 0-15,0 0-1 0,-3 0 0 0,-1 1 0 16,1 2 1-16,-1 0 3 0,0 1 2 0,2 0 5 15,1-1 2-15,-1 2-4 0,1 1-2 0,1 0-7 16,-1 0-7-16,1 1 0 0,-1 5-4 16,1 4 3-16,0 0 1 0,0 2 2 0,0 2 1 15,1 2-1-15,4 0 2 0,1 3 0 0,0-2 0 16,2 2 0-16,0 1 1 0,2-4-2 16,2 1 1-16,-2-3 0 0,1-1 0 0,-1-5 0 15,0-2 0-15,2-2 0 0,2-2 1 0,1-2 1 16,0 0 0-16,3-7 0 0,0-1 1 0,2-3 0 15,-1 0-2-15,0-2 1 0,-1-2 2 16,-2 0-2-16,0-3 1 0,-3-2-1 0,0-1-1 16,-3-1 0-16,-1-1 1 0,-1-2-1 0,1-2 0 15,-4-1 1-15,-2 1 1 0,1-1-2 0,-3 3-1 16,-1 3 1-16,0 2-1 0,0 2 2 16,0 4 2-16,0 2-3 0,0 3 0 0,0 3 0 15,0-1-1-15,1 2-1 0,0 1 0 16,1 1-4-16,-1 3-4 0,1 0-10 0,3 0-1 0,3 2 3 15,1 5 5-15,7 5 8 0,-1 1 3 0,2 3-1 16,-2 4-2-16,2 2-3 16,-2 2-2-16,2 2 4 0,-4-2 2 0,1 1 4 0,-3-2 0 15,2-1 0-15,-2-1-1 16,-2-2 0-16,1-1 0 0,-1-3 0 0,-1-2-2 0,-1 0 2 0,1-2-2 16,2-1 3-16,-1-3 0 0,1-3 1 15,3-1 3-15,4-3-2 0,2 0-1 0,5-6 0 16,3-2-2-16,5-3 1 0,-3 0 1 15,4-2-1-15,-1 1-1 0,-1-1 1 0,2-1-1 16,-2 0 0-16,0-1 1 0,-3 0 0 0,-1 1 0 16,-6-1-1-16,1 1-2 0,-3-4 2 0,-4 2 2 15,-2-1 1-15,-4 1 3 0,-4 4 1 0,-1-2 3 16,-3 4 1-16,-1 0 2 0,-1-1-2 0,-4 2-1 16,-3 1-3-16,0-1-3 0,-3 1 2 15,-1 1 2-15,-1 0 3 0,3 1 4 0,-5 3-5 16,4 2 0-16,-2 1-5 0,-2 3-4 0,-2 6 2 15,1 4 0-15,-2 3 0 0,2 4 0 16,5 0 1-16,0 3-2 0,4 2 2 0,4-1 3 0,3 1-4 16,0 1 0-16,5-2-2 0,6-2-3 15,7 0 3-15,8-1 0 0,5-2 1 0,6 1 0 16,7-3-10-16,7-4-24 0,3 1-31 16,5-4-63-16,2 1-134 0,-15-7-580 0,-13 0-889 0</inkml:trace>
  <inkml:trace contextRef="#ctx0" brushRef="#br0" timeOffset="292801.6196">5918 6091 0 0,'0'0'0'0,"0"0"198"16,0 0 301-16,0 0-34 0,0 0-65 15,0 0-86-15,0 0-46 0,0 0-52 0,0 0-31 16,0 0-23-16,-4-118-23 0,8 106-21 0,0 0-22 0,4 1-17 15,1 0-10-15,2 0-16 0,1 3-13 16,6 2-10-16,3 1-6 0,2 5 2 0,7 0-5 16,4 5-1-16,1 6-4 0,3 5-8 0,-1 4 1 15,-1 3-3-15,-2 7-1 0,-3 3 1 16,-2 2-3-16,-1 1 1 0,-7 1 2 0,-1-3 0 16,-7-4-1-16,0-3 2 0,-8-2 0 0,-3-3-4 15,-2-3 5-15,-1-1 2 0,-5-2 2 0,-5-4 4 16,-1-2 0-16,-1-2-1 0,1-1 0 0,-1-4 3 15,2-2 1-15,-1-1 1 0,1 0-2 16,0-7-4-16,1-2-2 0,-1-2-3 0,2-2-3 16,0-2 2-16,4-3-5 0,-2-1-2 15,6-4 0-15,1 1-5 0,0 0 2 0,3-2 0 16,4 2-1-16,3-3 2 0,1 2-1 0,6 0-1 0,1 0-1 16,2 1 1-16,6 3-1 15,1 0-1-15,0 3 1 0,3 1-2 0,3 5 3 0,-3 1 0 16,-1 2-4-16,-2 4 5 0,-4 3-4 15,3 0 1-15,-5 6-1 0,0 3-3 0,-3 4 3 16,-2 1 1-16,1 3 3 0,-4 3 1 0,2 2-2 16,-4 3 1-16,-4 0 1 0,-2 2-1 0,-2-1 1 15,-3 0 0-15,0 0-1 0,-1 0-7 16,-3-5-12-16,-2-2-8 0,4-5-7 0,0-7 10 0,0-2 13 16,0-5 13-16,2 0 6 15,0-7-4-15,4-4-4 0,0-4-4 0,4-6 1 0,3 2 0 16,3-5 2-16,1 0 0 0,4-1 1 0,0 0 0 15,3-2-2-15,0 0-1 0,1 3 0 0,-1 4-2 16,1 1 1-16,-3 3 1 0,1 2-2 16,-1 4 3-16,1 2 1 0,0 2 0 0,1 5 1 15,0 1-3-15,4 0-2 0,-3 9 2 16,5-1 0-16,1 4 2 0,-2 1 3 0,8 1 0 0,-2 4-1 16,8-1 3-16,0-1-2 15,2 1 0-15,5-3 1 0,-5-2-2 16,3-5 3-16,-3-3 1 0,-1-4-2 0,-2-2 1 0,-4-5 2 15,-2-3-1-15,-4-2 1 0,-1-1 0 16,-6 0-1-16,-1-2 1 0,-3 3 1 0,-2-3 1 0,-7 3 2 16,-6 1 1-16,1 0 0 0,-5 1 1 0,0 2-3 15,-4 2-2-15,-2 1 0 0,-3 0-3 0,-3 3-1 16,-2 1-2-16,-1 1 0 0,-4 0 0 16,-1 1 2-16,1 5 1 0,-3 2 0 0,1 1 3 15,1 1-4-15,-2 3 2 0,3 1-1 0,2 3-2 16,2 2 5-16,1 2-4 0,4-1 1 0,6 1-1 15,2-1 0-15,2-1-2 0,3-1 3 16,7-3-2-16,2-1 0 0,6-1 3 0,0-5 0 16,5 1 0-16,-1-4 3 0,3-4 1 0,-1-1 1 15,-1-1-1-15,5-6-2 0,-5-2-2 16,2-3 1-16,-3 1-2 0,-2-3 3 16,-5 1-1-16,2-3 1 0,-4 1 0 0,-1-2 0 0,0-2-2 15,-5 1 1-15,2 0 0 0,-1 0-2 0,-4 1 1 16,2 0-1-16,-4 4 0 0,0 1 0 0,2 2 0 15,-3 2-1-15,-1 2 0 16,0 1-2-16,1 2 1 0,-1 2-1 0,0 1-1 0,0 0-5 16,0 0-5-16,0 0-3 0,2 0 2 0,-2 4 6 15,1 1 3-15,4 3 2 0,-1-2 1 16,3 1-6-16,2-1-7 0,4 0-10 0,-1-1-8 0,6-1-7 16,-4 0-4-16,6 1-6 0,-2-3-7 0,3 0 0 15,-1 1 4-15,0-3-11 0,-2 0 0 16,-2 0 4-16,-1-2 5 0,-3-2 26 15,-1-2 14-15,-2 1 7 0,1 0 5 0,1-1 1 16,-5 2 2-16,-2 0-2 0,-1 2 1 0,1 1-4 0,-3 1-5 16,-1 0-10-16,1 0-27 0,0 0-6 15,5 2 7-15,-1 1 11 0,2 3 27 0,1 1 8 16,4 0-2-16,-2 0 2 0,3-2 2 0,3 0 4 16,0-3 6-16,4 0 2 0,5-1 0 0,0-1-2 15,2-3-3-15,-2-2 2 0,3-2 2 16,0-1 3-16,-2-1-1 0,2-1 2 15,-6-1 4-15,-1-2 7 0,-2 0 21 0,-3 0 13 0,-3 0 8 16,-3 0 4-16,-3 3-8 0,-2 2-3 0,-3 0 0 16,1 2 1-16,-3 3-5 0,0 0-6 15,0 1-13-15,-3 2-15 0,0 0-10 0,-5 0-9 16,0 2-3-16,-2 7-2 0,-4 2 0 16,2 4 0-16,-5 3 0 0,4 3 0 0,-5 3 0 0,4 6 1 15,-3 5-1-15,6 7 0 16,1 9 4-16,8 6 1 0,2 8 6 0,1 7 3 15,8 6-2-15,3 7 1 0,5 1-5 0,-2 4-2 16,4 2 3-16,0 0-7 0,-2-1 5 0,-2 1 4 16,1-2-2-16,-5-2-5 0,0-4-1 0,-7 0-3 0,-3-5-1 15,2-4 6-15,-9-7-1 0,-7-6 0 16,-4-9 2-16,-2-11-4 0,-2-9 1 16,-6-7 1-16,-2-10 1 0,-4-8 6 0,0-8 1 0,2-2 0 15,0-13-1-15,1-8-1 0,0-7-3 16,-1-7-3-16,1-7-2 0,5-5-1 15,-2-9-1-15,5-4-1 0,4-2 0 0,3-5 2 0,5 2-1 16,4 2 1-16,3 0 3 0,3 0-7 0,1 3 3 16,9 1 0-16,2 1-5 0,8-2 4 0,3 1-3 15,6 0-4-15,3 1-5 0,6 4-2 16,1 3-8-16,3 2-6 0,4 5-5 0,3 4-14 16,5 5-14-16,-1 3-26 0,0 6-52 0,0 6-82 15,2 7-205-15,-14 4-708 0,-15 7-553 16</inkml:trace>
  <inkml:trace contextRef="#ctx0" brushRef="#br0" timeOffset="293125.6296">11284 5247 2718 0,'0'0'208'0,"0"0"-100"0,0 0 7 16,0 0-17-16,0 0-17 0,-81-122-10 0,60 120-22 0,-3 2-16 15,-5 6-11-15,-2 9-8 0,-7 9 3 16,0 11-2-16,-4 10 4 0,0 9 4 16,2 7-2-16,0 8 6 0,5 8-1 0,1 6-3 0,3 6 4 15,5 6-8-15,6 2-5 16,1 0-6-16,8 3-3 0,3-5-1 15,6-4 0-15,0-1 1 0,4-3-6 0,0-3 1 0,3-1-2 16,3-4-6-16,0-5-1 0,1-4-15 0,-1-8-19 0,-2-8-27 16,0-8-36-16,-3-7-28 0,-3-11-46 15,0-5-97-15,-3-8-242 0,-2-6-563 0,2-5-237 0</inkml:trace>
  <inkml:trace contextRef="#ctx0" brushRef="#br0" timeOffset="293841.3439">10390 6596 1310 0,'0'0'210'0,"0"0"-4"0,0 0-56 0,0 0-31 15,122-119 11-15,-80 94-19 0,7-1-23 0,5 3-14 0,4-2-20 16,6-1-8-16,4 2-4 0,1-4-6 16,2 0-4-1,-1-1-1-15,-4-3-4 0,-3-1-2 0,-2-4-4 0,-4-4-1 16,-3-1 3-16,-5-3 3 0,-2-3 2 0,-6-3 7 15,-4-1 20-15,-1-1 8 0,-5-3-1 0,-1-3-6 0,-6 0-19 16,0 1-7-16,-3 2 5 0,-6 2 3 0,-3 7 4 16,-4 0 3-16,-3 5-4 0,-3 6 3 15,-2 4-4-15,0 4-6 0,-1 4 10 0,-3 8-4 16,2 3-2-16,-2 6 1 0,1 3-16 16,0 4-11-16,-1 2-9 0,-5 9-10 0,-2 10 3 0,-8 9 2 15,-1 9 3-15,-6 8 1 0,0 7 0 16,0 5-1-16,0 4 1 0,1 7 3 0,4 4-3 15,-2 5 3-15,5-2-1 0,8-1-5 16,7-4 3-16,5-9-3 0,10-8-1 0,8-8 6 0,4-10-4 16,4-5 0-16,3-8 0 0,3-9-2 0,3-7 2 15,1-7 2-15,3 0 1 0,-1-9 0 0,-3-6-1 16,-2-4 0-16,0-3-1 0,-1-5-1 16,-2-4 0-16,-1-5 1 0,-6-2 0 15,0 0-7-15,-2-2 4 0,-3 3 1 0,-3-1-1 0,-5 3 7 16,-2 5-2-16,-4 4 2 0,-2 4-1 0,-3 6 1 15,-1 2-2-15,0 2 0 0,0 4-2 16,-1 4 1-16,-2 0 0 0,0 3-6 0,-2 3-1 16,-4 7 2-16,-5 7-3 0,-1 4 7 15,0 6-1-15,0 5-7 0,3 4 7 0,3 0-4 16,4 3 1-16,4 2 5 0,1-2-3 0,0-1 0 16,6-3 1-16,7-7-3 0,0-5-2 0,2-9 0 15,5-5 1-15,1-8-1 0,2-1 5 0,2-4 0 16,0-6-1-16,0-4 3 0,-4-3 0 15,1-4 0-15,-1-2 2 0,-3-2-2 0,0-1 1 16,-3-2 1-16,-1 2 0 0,-3-2 1 0,-1 3-1 16,-2 1 0-16,-2 2-1 0,-1 3 0 0,-1 2 0 15,-3 3 0-15,2 3 0 0,-1 2-1 0,-1 2 1 16,-1 3-1-16,1 2 0 0,-1 0-1 16,0 2-7-16,0 0-4 0,0 8 1 0,0 4-1 15,0 3 6-15,2 2 3 0,-1 4-2 0,4 2 3 16,2 4-1-16,2-1-6 0,5 3-25 0,1 1-37 15,3 0-46-15,3 0-57 0,1-1-124 16,-1-8-454-16,-9-8-882 0</inkml:trace>
  <inkml:trace contextRef="#ctx0" brushRef="#br0" timeOffset="294275.6826">13190 5876 1247 0,'0'0'602'0,"0"0"-207"0,0 0-140 16,0 0-38-16,0 0-52 0,0 0-22 0,-9-117-26 15,-5 110-18-15,-2 1-13 0,1 2-19 0,-2 3-17 16,0 1-16-16,-2 4-15 0,0 6-10 0,0 6-4 16,-1 2-3-16,3 7-1 0,1 1-1 0,1 5 0 15,3 1 1-15,6 3 0 16,2 0-1-16,4 0-2 0,4-2-1 0,9-4-2 0,8-4 0 16,9-5-2-16,6-5-2 15,10-6-1-15,2-4-4 0,5-5 2 0,1 1 1 0,1-10 3 0,-3-5 4 16,-6-3 2-16,-1-6 3 0,-5-4 0 15,-5-3 1-15,0-2 2 0,-1-4-1 16,-3-3 2-16,0-3 2 0,-1-4 2 0,-1-3 2 0,-5-5 6 16,-3-1 3-16,-1-1 8 0,-3-1 0 15,-6 3-2-15,-3 2 3 0,-6 3 1 0,-2 3 3 16,0 6 3-16,0 4-3 0,-5 8-1 0,-1 5 0 16,-2 7-5-16,4 5-2 0,-1 4-10 15,3 5-8-15,0 2-9 0,-1 2-5 0,-1 9-1 0,0 8 1 16,-4 6 4-16,0 5 2 0,3 8 0 0,0 3 2 15,3 5-1-15,1 1 1 0,1 4 1 16,-1 1-3-16,1 3 0 0,-4 3-1 16,0 0-1-16,2 2-11 0,-1-3-18 0,2-2-26 0,1 0-38 15,1-4-44-15,5-4-50 0,5-5-95 0,-1-8-218 16,-2-13-590-16,1-6-348 0</inkml:trace>
  <inkml:trace contextRef="#ctx0" brushRef="#br0" timeOffset="295746.7541">13682 5830 1516 0,'0'0'264'0,"0"0"-80"0,0 0-68 16,0 0-8-16,0 0 5 0,0 0-20 16,147-58-24-16,-110 54-21 0,6-3-15 0,1 1-10 15,1 1-2-15,-2 1-3 0,0-3 2 0,-3 0 3 16,-2-2 1-16,-7 2 3 0,-2-4 6 15,-6 1 16-15,-5 0 28 0,-1-2 16 0,-7 2 9 0,-4 0-5 16,1 2-14-16,-3 1-12 0,1 1-5 16,-3 2-5-16,-2 1-8 0,0 1-11 0,0 2-16 15,0 0-16-15,0 0-13 0,-2 5-4 0,-4 3 4 16,3 3 1-16,-2 3 3 0,0 0-2 0,2 5 1 16,-2 0 0-16,4 0 0 0,0 3 0 0,2 0-1 15,-1-1 1-15,0 3 0 0,2-3-1 16,5 0 1-16,3-2 2 0,1-1 0 0,0-3 6 15,6-2-5-15,0-3-2 0,0-3 0 16,1-3-3-16,0-1 7 0,1-3 6 0,-2 0 0 16,2-6 6-16,-1-2-5 0,1-2-3 0,-5-2 1 15,4-1-3-15,-6 1 2 0,2-4 2 16,-4 0-2-16,-2-1-2 0,0 0 0 0,0 1-2 16,-6 1 0-16,1 2 5 0,1 2-6 0,-3-2 1 15,0 4-1-15,-2-1-3 0,1 1 3 0,0 1-2 16,0 1 0-16,0 0 0 0,0 0-1 0,0 1 0 15,-1 1-1-15,1 1 1 0,0 0-1 0,0 2 1 16,-1 0-1-16,1 0-1 0,0 0 2 16,0 1 0-16,0 0 1 0,0 1-2 0,0 0 0 15,0 0 0-15,0 0-2 0,0 0 4 0,0 0-2 16,0 0-2-16,0 0 1 0,0 0-1 0,0 0-2 16,0 0 0-16,0 0-2 0,0 0 0 15,0 1 4-15,1 1 1 0,1 1 1 0,-1-1 0 0,1 0-1 16,-1 1 2-16,4-1-1 15,-3 0 6-15,-1 2-6 0,0-1 0 0,4 2 0 16,-3 2-2-16,0 1 3 0,4 0 1 0,-3 3 1 0,0 1-7 16,4-1 4-16,-4 2 0 0,4 1-2 15,1-1 10-15,-3 1-8 0,4 2 0 16,0-2 2-16,1 0-7 0,2 1 6 0,0-3 1 0,3-2-1 16,-2-2 9-16,1 0-7 15,3-2-1-15,1-2 3 0,0 0-7 0,-1-3 5 0,6-1 1 16,2 0-1-16,3 1 1 0,1-4 2 0,1-3-1 15,3-2 0-15,-1 0 5 0,0-1-8 0,1-3 2 16,0 1-1-16,-5-1-6 0,-1-1 8 0,-5 1 1 16,-2-1-1-16,-3 0 6 15,-5 2-4-15,-2-1 0 0,-1 3 1 0,-3 0 0 0,-3 1 0 16,-1 0-3-16,-1 1 2 0,1-1-8 0,-2 4 2 16,0-1 1-16,0 2-1 0,0-1 8 0,0 2-7 15,0-1-1-15,-2 2-1 0,1 0-5 16,-3 1 1-16,-4 0-1 0,-1 0 0 0,-5 0-2 15,-3 5 3-15,-2 1 1 0,-2 2 0 0,0 4 4 16,1-2-4-16,2 3 1 0,4 1-1 16,2 1-5-16,3-2 5 0,3 3-1 0,5-2 1 15,1-2 6-15,0 0-6 0,7-1-2 0,4-4 3 16,2 0-4-16,4-2 5 0,0-3 1 0,7-2-2 16,1 0 1-16,6 0 1 0,0-6 2 15,2-1 0-15,-5 0 3 0,0-2-3 0,-2 1-1 0,-5-3 4 16,-5 0-5-16,0-1 6 15,-5-1 1-15,-3 0-3 0,-4 1 5 0,2 1-5 0,-4 1 0 16,-1 2 1-16,0 0-3 0,-2 2 3 0,1 1-3 16,0 3-1-16,0-1-5 0,0 3 3 15,0 0-6-15,0 0-5 0,0 0 2 0,-1 6-5 16,-1 2 4-16,0 3 4 0,-3 2 1 0,4 0 4 16,0 2 1-16,1 1 0 0,0 0 3 0,3-3-2 15,6 0-3-15,2-1 2 0,4-4 1 16,0 0-1-16,5-4 1 0,6 1 1 0,0-5-4 15,4 0 4-15,5 0 0 0,0-8-3 16,3 2 7-16,-4-5-2 0,-1-5 0 0,3 1 4 16,-4-5-7-16,5-3 2 0,-5-3 1 0,1-7-2 15,-2 1 1-15,-1-5-1 0,1-5 0 0,1-1 0 16,-1-1 1-16,-2-4-2 0,0-2 0 0,-8 1-1 16,-4 0-3-16,-5 3 5 0,-8 6 0 0,0 2-1 15,-4 8 8-15,-1 6-7 0,-2 6 1 16,0 5-2-16,-1 5-6 0,-3 4 4 0,-2 4-1 15,-1 4 1-15,-5 10 2 0,-3 5-4 0,-4 6 3 16,-2 9 2-16,4 3 1 0,2 6-2 16,1 6 0-16,4 2-2 0,0 0-5 0,6 2 6 15,2-2 0-15,6-1 1 0,8-3 3 16,9-3-3-16,9-2-1 0,8-3 0 16,9-7 0-16,6 0-2 0,7-9 3 0,-2-3-1 0,4-5 0 0,-1-5 4 15,-5-5-1-15,2-4 0 0,-2 0 2 16,-2-6-4-16,-6-4 2 0,0-1 1 0,-5-5-3 15,-3-2 4-15,-1-2 0 0,-6-2 1 16,-5-4 6-16,-5-1-3 0,-6-1-1 0,-6 1 1 16,-2 2-5-16,-4 2 1 0,-4 4-1 0,2 2-1 15,-7 4-2-15,2 2 2 0,-4 3-1 0,-5 5 0 16,0-1 3-16,-6 3-4 0,-1 5 0 0,-4 5 2 16,-1 6-6-16,-1 4 6 0,4 0 0 15,4 6-2-15,3-1 1 0,3 3 0 0,8-1-1 16,1 1 1-16,4 1 0 0,7-3-1 0,3 0 0 15,8-3 1-15,1 0-1 0,5-3 2 0,6-1 2 16,6-2-3-16,5-2 1 0,6-2-9 0,3-2-14 16,1-2-27-16,2-2-46 0,-2-1-77 15,-4-6-234-15,-10 0-799 0,-15 0-554 0</inkml:trace>
  <inkml:trace contextRef="#ctx0" brushRef="#br0" timeOffset="300506.5481">18658 5344 2328 0,'0'0'477'16,"0"0"-304"-16,0 0 3 0,0 0-42 15,0 0-12-15,0 0-18 0,0 0-31 0,0 0-33 16,0 0-24-16,0 0-13 0,0 0-1 0,0 0 6 16,-80 6 3-16,69 35 5 0,-4 6 3 0,3 4-2 15,-1 5 3-15,-4 2 1 0,0 6-5 16,1 7-1-16,-3 2-5 0,-1 6-2 0,0 2 0 31,-1 0-2-31,1 1 0 0,0-4-1 0,4-5-2 0,2-8-2 16,6-3-4-16,-1-9-11 0,5-7-18 0,1-5-23 0,2-9-25 0,-4-6-37 15,4-6-49-15,-2-7-94 0,0-4-326 0,0-5-781 16</inkml:trace>
  <inkml:trace contextRef="#ctx0" brushRef="#br0" timeOffset="301606.6595">18339 5939 1328 0,'0'0'801'15,"0"0"-623"-15,0 0 1 0,0 0-29 0,157-134-6 16,-111 114-13-16,2 2-25 0,0 5-26 0,1 4-19 16,0 4-22-16,1 6-11 0,-6 3-9 15,0 7-10-15,-3 5-1 0,-3 5-4 16,-2 4-3-16,-5 4-1 0,-1 2 2 0,-8 5-1 15,-3 0 0-15,-4 5 1 0,-7 2-3 0,-4-2-1 16,-4 2-11-16,-2-4-15 0,-7-5-7 0,-1-5-8 0,-2-6 10 16,-2-5 13-16,0-4 6 0,-3-1 6 15,2-6 2-15,-1-3-2 0,2-4-1 0,2 0 0 16,3-3-2-16,2-7-2 0,4-3-1 0,2-3 0 16,1-2-1-16,0-1 1 0,1-2-3 15,5-1-6-15,3-3-9 0,3 0-10 0,3 1 1 16,3-1 0-16,3 1 6 0,4 3 6 0,6-2 4 15,1 4 3-15,7-2 3 0,2 0 4 0,1 2-2 16,7-1 3-16,-2 2-3 0,4 1-1 16,0-2 2-16,-1 4 6 0,0 1 6 0,-3 0 7 15,2 1 9-15,-2 1-1 0,-6 1 0 0,-1 1-2 16,-4-1-4-16,-4 2 1 0,-2 0 5 16,-5 0 6-16,-5 2 9 0,-6 1 9 0,-3 1 15 0,-5-1 14 15,-3 3 7-15,-2-1 2 0,-1 0-9 16,0 1-17-16,-4 0-16 0,-4 3-16 0,-6 0-8 15,-4 0-4-15,-3 0-2 0,-6 6 2 16,-3 4 7-16,-2 3 2 0,-6 2 5 0,0 1 0 16,0 4-6-16,2 0-2 0,3 1-3 0,3 1-2 0,6 1-1 15,5 0-3-15,7 0-5 0,6-1 2 16,6-1 1-16,1-2 2 0,10-2 5 0,8-4-1 16,3-2 4-16,7-4 6 0,2-3-1 0,3-4 5 15,0 0-1-15,1-5-1 0,3-2-4 16,-3-4 3-16,2-3-2 0,-2-1-4 0,-2 0 4 15,0-1-4-15,-2-1-4 0,-1 2 1 0,-2 2-6 16,-4 0 1-16,-2 2 0 0,-3 2 0 16,-2 1 4-16,-4 2-2 0,-3 3 0 0,0 2-2 15,-2 1-1-15,-4 0-3 0,4 4-2 0,-2 5 1 16,1 3-3-16,0 1 5 0,-2 4 1 0,-1 1 0 16,-3 1 10-16,-1 0-9 0,1 2 0 15,-1-2 2-15,0 1-9 0,-1-4 4 0,-2 0-4 0,1-5-8 16,0-2-3-16,1-2-1 0,1-5 3 15,0-1 8-15,0-1 9 0,0 0 5 0,5-5 2 16,1-5-1-16,3-2-2 0,1-5-5 16,4 0-1-16,2 0 1 0,3-3-1 0,2-1 0 0,1 0-1 15,3-2-1-15,2 4 0 0,0-1 3 16,3 1 2-16,0 1-1 0,0 2-2 16,0 0-1-16,-1 0 0 0,-1 5 1 0,-1 2 4 0,-6 1-1 15,-2 3 0-15,-4 4 1 0,-4 1-6 16,-1 0 3-16,-5 6-2 0,0 2 0 0,-1 3 4 15,-3 2-2-15,-1 2 2 0,0 2 3 0,0 1-3 16,-2 1 1-16,-3 0-2 0,3 1 1 0,0-2-4 16,-1 2 3-16,3-2-1 15,0-1-5-15,0-2 3 0,4-4-13 0,-1-1-14 0,3-4-2 16,-1-3-3-16,2-1 17 0,5-2 13 0,4-3 8 16,2-3 8-16,3-2-10 0,1-4 1 15,0-2-2-15,1 0-2 0,0-1 3 0,2-2 0 0,-2-2-1 16,4 0-3-16,0-1 1 0,0 0-1 15,2-2 2-15,-2 2 6 0,-2 2 1 0,1 4 12 16,-3 3 7-16,-3 3 3 0,-5 3 5 0,-2 4-6 16,-3 1-9-16,-3 0-5 0,1 7-6 0,-1 2 0 15,0 3 2-15,-2 1 3 0,2 2 0 16,-2 2 1-16,4-1 3 0,0 2-3 0,1-2 2 16,1-1 2-16,3-1 1 0,4-3 6 15,2 0-2-15,7-2 0 0,2-1-3 0,4-2-6 0,5-3 0 16,4-1-4-16,2-2-1 0,4 0-2 15,-4 0-2-15,4-5-10 0,-6-1-17 0,0-3-31 16,3-5-61-16,-6-2-142 0,-9 2-838 0,-11 4-649 0</inkml:trace>
  <inkml:trace contextRef="#ctx0" brushRef="#br0" timeOffset="302947.3377">22761 5585 2020 0,'0'0'281'16,"0"0"-7"-16,0 0-68 0,0 0-58 15,0 0-49-15,0 0-45 0,0 0-28 0,0 0-11 16,0 0 10-16,0 0 11 0,0 0 1 0,0 0-2 16,0 0-9-16,-12 122-7 0,11-93-6 0,2 2-6 15,-1-1-1-15,2 0-2 0,8-2 3 16,5-1 0-16,-1-1 3 0,11-5 4 0,-1-3 0 0,5-4 1 15,0-5-1-15,5-4-1 0,-1-5 0 16,4-2-2-16,-2-5-5 0,3-4-2 16,-2-3-4-16,-3-3-2 0,-3-2 0 15,-2-2 0-15,-2-1 2 0,0-1-4 16,-3 1 1-16,-4 2-1 0,-1-1 4 0,-4 4 0 0,-3 0 3 0,-2 6 0 16,-6 0-3-16,2 4 7 0,-3-1 0 0,-2 5 4 15,0 1-4-15,0 2-9 0,0 0-12 0,0 2-14 16,-3 5 6-16,-3 5 5 0,-2 3 11 15,-1 3 12-15,2 1-5 0,1 1 0 0,5-2-3 16,1 1-2-16,1-1 5 0,7 1-1 16,4-1 3-16,8-1 2 0,2-2 2 0,7-2 1 0,8-5-1 15,4-5 0-15,3-3-3 0,6 1-6 0,-2-7-4 16,-2-2-3-16,-1-2-3 0,-2-3 2 16,-4-2 2-16,-4-3 1 0,1-1 2 0,-4-3 3 15,-3 0 1-15,-5-2 1 0,-1 0 2 0,-4 2 0 16,-2 0 0-16,-6 3 1 0,-3 2-2 0,-4 4 4 15,-3 4 0-15,-1 2 1 0,0 1 4 16,-1 2-3-16,-3 4-1 0,-3 0-3 0,-2 1 0 16,-1 5-4-16,-1 1 2 0,1 3-1 15,1 2-1-15,3 2 3 0,0 1-2 0,6-1 1 0,0 5 2 16,2 1-2-16,8-1 1 0,6 1-1 16,5-1-1-16,3-1 2 0,6-1 3 0,6-3 0 15,4 0 3-15,5-4-3 0,3-4-6 0,2-1-5 16,-3-3-9-16,1-2-2 0,-2 0 0 0,-2-2-3 15,-5-3 2-15,0-1-5 0,-4-3-6 16,-2 2 1-16,-4-3 5 0,0-2 3 0,-3-1 10 16,-4 0 5-16,-1-3 3 0,-2-2 1 0,-2-3 2 15,-3 1 2-15,-1 0 0 0,-3 2-1 0,-1-1-1 16,-2 2-1-16,-1 3 0 0,0 0 1 16,-3 5 1-16,3 0 0 15,-4 0-2-15,0 6 3 0,-2-2 1 0,1 2 3 0,-1 2 1 16,2 1-5-16,0 0-8 0,-1 0-9 0,4 4 0 0,3 4 5 15,3 1 6-15,5 5 5 0,2 2-1 0,7 2-1 16,4 1 1-16,4 0 0 0,4-2 0 16,0 0 4-16,3-3 0 0,3-2 1 0,1-5-1 15,-3-4-1-15,0-3-2 0,-4 0-1 0,-2-3 3 16,-4-6-1-16,-2-1 1 0,-6-3 1 0,3 0 0 16,-4-5 1-16,-3 1 3 0,-5-2 2 15,-1-1-1-15,-1 1 2 0,-3-2-3 0,-2 1-3 16,1 2 6-16,-5 4 6 0,0 3 6 15,-3 1 8-15,0 4 1 0,0 2-4 0,0 2-3 16,-1 1-9-16,-1 1-15 0,2 1-8 0,-2 7-3 16,-1 6 1-16,-3 4 5 0,4 6 6 0,3 7-3 15,-1 6 3-15,3 5 0 0,6 8-2 0,4 5 2 16,4 6 1-16,-1 5 1 0,-1 8 1 16,1 3 0-16,-2 3 0 0,-4 1-5 0,0 0 4 15,-1-5 0-15,-2-3-2 0,-3-5 4 0,-3-4-5 16,1-6-3-16,-4-6 0 0,-6-6 0 15,-5-8 4-15,-1-9 6 0,-5-8 6 0,-2-7 10 16,-4-8 0-16,-2-6 1 0,-1-8 1 0,0-8-1 16,-3-6-4-16,4-6-4 0,1-5-5 0,-3-4-7 15,5-5-1-15,-2-3 0 0,3-2-1 0,1-3 4 16,2 0-5-16,3 0 0 0,5 2-2 16,3-1-7-16,8 5 6 0,0 1 0 0,13-1 0 15,3 1 2-15,10 2-5 0,4 1-2 16,5 5-3-16,6-1-14 0,5 5-20 0,4 0-31 0,7 5-60 15,1 1-125-15,-10 7-606 0,-15 7-868 0</inkml:trace>
  <inkml:trace contextRef="#ctx0" brushRef="#br0" timeOffset="304318.3696">26461 5732 2508 0,'0'0'78'0,"0"0"-20"0,0 0-3 16,0 0-9-16,0 0 0 15,0 0 5-15,130-47-3 0,-83 29 1 0,5 0-12 16,3-3-11-16,6 0-4 0,0 0-9 0,3-2-2 16,-4-1 0-16,-2-3 4 0,-2-1 2 15,-2-6 2-15,-9-3 5 0,-3-5-4 0,-6-6 7 16,-7-1-2-16,-9-5-5 0,-7-3-2 0,-4 3-8 0,-8 2 0 16,-1 6 6-16,-6 6-1 0,-8 6 3 15,-4 6 7-15,-5 4 7 0,-2 3-6 0,-2 6-3 16,-4 2-9-16,-3 4-11 0,3 3 3 15,0 5 0-15,0 1-3 0,2 12-1 0,-2 6 1 0,0 7 0 16,3 8 0-16,1 7 1 0,0 7 1 0,5 7-1 16,6 5-2-16,4 6 4 0,6 4-2 0,4 5 1 15,4 0 1-15,1 2-2 0,10-3 0 16,5-8 1-16,5-5-2 0,4-9 1 16,1-10 3-16,-3-8-9 0,0-7 1 0,-6-9 0 15,-2-7-5-15,-1-4 9 0,-5-6 3 0,3 0-1 16,-1-7 1-16,2-4-1 0,0-4-4 15,1 0-1-15,2-5-4 0,-1 0-4 0,-3-2-2 16,2 4 2-16,-2-2-4 0,-4 6 7 0,-4 2 0 16,-1 4-1-16,-2 3 13 0,-2 1-9 0,-1 3-6 15,0 1-12-15,0 0-37 0,0 3 4 0,-4 4 4 16,-1 5 12-16,0 4 31 0,-2 4 4 16,3 2 3-16,0 2 0 0,5 0 1 0,-1 0-1 0,8 0 2 15,6-1 0-15,2-1-1 0,6-3 7 16,4-1 3-16,4-4-2 0,5-4 7 0,2-3-3 15,4-3-4-15,2-4 0 0,-3 1-4 16,1-2-1-16,-5-5 0 16,-1-3 0-16,-2-3 2 0,-3-3 4 0,-2-1 1 0,-2-2 1 0,-6-1-1 15,1-4-2-15,-2 0-3 0,-5-4-2 16,2 1-3-16,-6 0 4 0,-3 2 2 0,-2 1 2 16,-4 3 4-16,-1 0-8 0,0 4-3 0,-1 0-3 15,-7 3-2-15,0 0 4 0,0 1 1 0,0 1 6 0,0 3 2 16,4 2 6-16,-1 2 2 0,4 2-2 15,0 2-6-15,1 0-13 0,0 2-5 16,0 5-1-16,0 6-3 0,0 4 11 0,1 3 1 16,1 5 1-16,6 4 3 0,3 5-3 0,4 1-2 15,1 7 1-15,3 1 0 0,1 3-1 16,-1 0 2-16,2 3-1 0,-1 1-2 0,-3 0 2 16,0-3-1-16,-1 0 0 0,-4-4 4 0,-2-3-5 15,-5-5 0-15,-2-4 2 0,-2-5-5 0,-1-2 1 0,-3-7-1 16,-2-4-3-16,-1-4-4 0,0-2 2 15,-4-7 0-15,0 0 2 0,-1 0 1 0,-4-10 1 16,1-3 2-16,-2-3 0 0,2-4 2 16,3-2 2-16,2 0 0 0,7-5-1 0,2-4-1 15,6-4-6-15,10-3-4 0,7-1-3 0,8-6-6 16,6-2 1-16,6-1-3 0,6-4-3 0,3-1 2 16,5-4-2-16,-4 1 2 0,2 1 5 0,-4 2 9 15,-4 2 5-15,-6 2 4 0,-4 4 2 0,-9 4-1 16,-5 3 5-16,-10 5 4 0,-2 4 11 15,-8 5 10-15,-3 5 2 0,-3-1 5 0,-7 5-5 16,-2 3-9-16,-2 2-6 0,-3 1-7 16,-3 5-4-16,1 4-3 0,-2 0-1 0,-2 11-1 15,-2 4-1-15,2 6 1 0,0 5-2 0,2 6 0 16,2 6 0-16,1 4-2 0,5 4 2 0,-1 1 2 16,6 2 0-16,2-1 3 0,6-1-4 0,0-2 2 15,2-1 0-15,6-5 0 0,5-4 1 16,-1-5-4-16,1-4-1 0,0-6-4 0,-1-2 5 15,1-4 0-15,-2-5 4 0,-2-4-1 0,1-1 1 16,0-4 5-16,0 0 0 0,2-1 2 0,0-6-1 16,0-1 1-16,0-2-4 0,2-2-1 0,1-2 1 15,-4 0-3-15,3 1-1 16,0-1-2-16,-1 1-3 0,4 0 0 16,-4 2-2-16,5 2-1 0,-1 1 1 0,-2 3 0 0,1 1-1 0,-1 1 1 15,1 1-3-15,-1 2-5 0,4 2 0 16,-3 5-2-16,0 5 3 0,1 2 2 0,-2 1 2 15,-2 5 4-15,0 0 2 0,-4 3 1 0,-1 0 0 16,-3-2 3-16,3 1-3 0,-4-2 1 16,3-3 2-16,-4-2-2 0,3-2 2 0,-3-4 3 0,5-1 3 15,-2-3 5-15,2-1 2 0,2-2 4 16,7-2 0-16,3 0-3 0,2-1-3 0,5-4-3 16,-2-1-5-16,5-4 1 0,2 1 0 0,1-3-3 15,3-1 0-15,1-3-1 0,-2 1-6 16,3 0-11-16,-6-1-24 0,-1 5-42 0,-2-1-80 0,-8 2-264 15,-2 3-825-15,-9 3-481 0</inkml:trace>
  <inkml:trace contextRef="#ctx0" brushRef="#br0" timeOffset="310336.339">1421 7670 812 0,'0'0'608'0,"0"0"-106"0,0 0-252 0,0 0-5 0,0 0-45 15,0 0-33-15,0 0-29 0,0 0-27 0,0 0-21 16,0 0-20-16,0 0-18 0,0 0-18 16,-134-114-14-16,114 114-9 0,-2 5-2 0,-1 6 3 15,-5 6 1-15,-3 3 1 0,-1 7 0 0,-4 2-3 16,2 7-2-16,-1-1-4 0,0 6-3 0,4 1 2 16,2 2-2-16,6-3-2 0,4 4-2 15,7-2 1-15,3-4-1 0,9-1 3 16,0-5 3-16,11-2 1 0,7-6 3 0,4-4 1 15,7-6 0-15,3-5 1 0,5-5 2 0,0-5 3 0,7-5 2 16,-2-6 3-16,1-6-6 0,-1-5-1 0,-2-3-2 16,0-2 0-16,3-10-13 0,1-7-3 0,-5-3-1 15,-5-1-5-15,-13 10 15 0,-8 7 0 16,-7 5 0-16,-3 4 0 0,-3 5-2 16,0 4 2-16,-2 4-3 0,-5 2 1 0,4 3-1 15,-5 4-6-15,4 0-3 0,-2 1-7 0,0 6 1 16,1 3 5-16,-4-1 13 0,1 6 6 0,3 2-3 15,-2 3-1-15,4 5-12 0,-1 10-1 0,4 6-6 16,6 3 0-16,5 4 2 0,8-12 5 0,1-7 6 16,4-6-2-16,4-10-1 0,0-3 2 15,2-7 5-15,2-3 0 0,0-3 1 0,-2-8-5 16,2-3 1-16,-1-6 0 0,-1-3 1 0,0-4 7 0,-1-2-5 16,-4-3 1-16,-1-1-4 0,-4 0-2 15,-3-2 5-15,-2-1 2 0,-2-2 0 0,-3 1-2 16,-1 1-1-16,-1 1-1 0,-4 2 2 15,-2 2 3-15,-2 5 0 0,0 4 3 0,-6 5 6 16,2 5 4-16,1 6 6 0,2 2-1 16,1 4-12-16,-1 0-11 0,1 9-8 0,0 7-2 0,0 9 2 15,0 4 6-15,0 8 2 0,1 1-1 16,-1 1 0-16,1 4 0 0,6 2-1 16,2-1 0-16,-5 4 0 0,3 4 3 0,-1-1-2 0,-1 3-3 15,-1-2-6-15,3-3-28 0,-2-1-19 16,1-9-36-16,0-7-46 0,-2-4-64 0,3-8-150 15,-4-9-543-15,-2-4-731 0</inkml:trace>
  <inkml:trace contextRef="#ctx0" brushRef="#br0" timeOffset="310513.49">1789 7863 1845 0,'0'0'264'0,"0"0"-82"16,0 0-69-16,0 0-61 0,0 0-36 0,0 0-11 15,0 0-3-15,126-48 3 0,-79 42 3 16,4 1 0-16,9-2 2 0,5 0-31 16,5-1-106-16,2 1-253 0,-17 1-509 0,-18 2-204 31</inkml:trace>
  <inkml:trace contextRef="#ctx0" brushRef="#br0" timeOffset="311288.5354">3531 7647 740 0,'0'0'503'0,"0"0"-141"16,0 0-82-16,0 0-38 0,0 0-41 0,0 0-8 15,0 0-20-15,0 0-29 0,0 0-26 16,0 0-22-16,0 0-19 0,-125-76-16 0,114 72-15 0,0-1-19 16,-2 1-7-16,3 2-2 0,-3 0 5 15,0 1-5-15,-2 1-4 0,-2 0-4 0,-1 5-5 16,-3 5 4-16,-4 1 1 0,0 5 3 15,-4 0 2-15,-2 5-2 0,1 3-1 0,-1 2-2 16,4 1-4-16,0 4 2 0,1 3-2 16,4-1-2-16,2 0-1 0,7 1-3 0,3-5 1 15,4-4-1-15,3-2 1 0,3-7-2 0,6-3-3 0,6-1 4 16,2-5 6-16,7-5 0 0,7-2 6 16,3-4-1-16,1-7-3 0,6-3-1 0,0-4-3 15,1-1-3-15,-3-3 2 0,-1-2 0 0,-1 0 1 16,-3-3 1-16,-1 0-3 0,-4 0 2 15,1 1 1-15,-5 1 0 0,0 4 4 0,-4 1-6 16,-1 4-3-16,-4 5-1 0,-2 3-7 0,0 3 5 16,-4 3-1-16,-2 2-3 0,1 0 4 15,-1 3-5-15,2 7 2 0,1 2 1 0,-3 3 2 0,2 2 2 16,1 3 1-16,1 0-2 0,-2 3 0 16,2-1 2-16,2 1 0 0,0-2 0 0,3 0 2 15,1-4-12-15,3-3-7 0,0-4-7 0,-1-4-11 16,0-4 4-16,1-2 1 0,-3 0 3 15,3-7 6-15,0-3 3 0,0-2 6 0,4-5 2 16,0 0 6-16,-1-2-1 0,4-2 2 16,-4 1 0-16,0 0-3 0,-1-1 6 0,-2 1 1 0,-1 2 0 15,-1 3 3-15,-4 2-5 0,0 4-2 16,-1 2-2-16,-3 4-7 0,0 2 0 0,-1 1-2 16,2 2 1-16,0 7 3 0,3 5 5 0,-1 2 3 15,2 5 2-15,2 0 4 0,-1 3-4 16,3-2 1-16,2 2-1 0,1 1-5 0,3-2 7 0,5-3 1 15,0-2 2-15,3-4 6 0,2-3-7 16,2-4 1-16,-1-5-1 0,-1-2 0 0,0-1 2 16,0-7 0-16,-5-5 0 0,1 0-1 0,0-4 1 15,-2-1-1-15,-3-2-2 0,1-1 2 0,-4-1 0 16,-1 0-1-16,-5-5 3 0,0 2 1 0,-4 0 6 16,-5-1 2-16,2 1 9 0,-7 4 9 15,-1 3 3-15,-1 3 4 0,-4 4-5 0,-3 2-6 16,-2 5-7-16,-3 3-8 0,-5 1-4 0,0 1-5 15,-6 6 2-15,1 4 1 0,0 4 2 16,-1 0 3-16,4 5-6 0,1 3-3 0,1 1-3 16,8 1-2-16,2 3 4 0,6 1-1 15,2 2 0-15,3 1-2 0,10 4-3 0,8-1 1 16,6 0-9-16,10-3-16 0,8-2-26 0,9-6-40 16,5-1-44-16,6-5-81 0,3-5-229 0,-14-4-666 15,-18-4-451-15</inkml:trace>
  <inkml:trace contextRef="#ctx0" brushRef="#br0" timeOffset="311545.7176">5792 7313 1845 0,'0'0'767'0,"0"0"-560"0,0 0-2 0,0 0-47 0,0 0-19 0,0 0-24 16,0 0-35-16,0 0-33 0,0 0-22 0,0 0-13 15,0 0 6-15,0 0 8 0,0 0 3 0,-76 55 0 16,81-16-7-16,3 5-6 0,2 2-6 16,4 4 0-16,-4 2-5 0,4 0-2 0,-5 3 1 15,1 0-5-15,-3-1-1 0,1 1-13 16,2-7-17-16,-1-6-21 16,4-6-26-16,-3-7-19 0,-3-7-23 0,2-6-32 0,-4-5-54 15,-2-4-138-15,-2-3-335 0,0-3-822 0</inkml:trace>
  <inkml:trace contextRef="#ctx0" brushRef="#br0" timeOffset="311874.7686">5572 7728 1602 0,'0'0'245'0,"0"0"-95"0,0 0-95 0,0 0-9 16,0 0 7-16,119-8 7 0,-84 9-3 0,4-1-2 15,2-2-6-15,0-2-2 0,0-2-7 16,1-1-6-16,-4-2 3 0,-5-2 10 0,-3-3 5 15,-3-2 13-15,-2-1 13 0,-5-3 0 16,-1-2 3-16,-6 0-1 0,-2 0-6 0,-3-2 1 16,-3 3 5-16,-1 1-5 0,-4 3-7 0,0 1 0 15,0 4-4-15,0 3-3 0,0 3-6 16,0 4-16-16,0 1-14 0,0 1-14 0,0 3-10 16,0 4-2-16,0 7 0 0,1 6 2 0,4 4 2 15,2 3-2-15,1 3-1 0,-1 0 1 0,3 2 1 16,-2 1 0-16,0 0 2 0,1-1-3 15,0-2 0-15,1 1-2 0,1-2 0 0,-1-6 1 16,1-3-4-16,-1-2-9 0,-2-4-16 0,1-3-22 16,-5-4-31-16,2-2-36 0,-3-4-40 0,1-1-108 0,-2-1-368 15,-1-3-920-15</inkml:trace>
  <inkml:trace contextRef="#ctx0" brushRef="#br0" timeOffset="312064.6603">5932 7080 1882 0,'0'0'224'16,"0"0"-33"-16,0 0-93 0,0 0-41 0,0 0-32 15,0 0-24-15,0 0-10 0,0 0 1 0,0 0 5 16,0 0 3-16,0 0-34 0,0 0-161 0,0 0-631 16,0 0-577-16</inkml:trace>
  <inkml:trace contextRef="#ctx0" brushRef="#br0" timeOffset="312771.0467">6559 7462 2090 0,'0'0'235'0,"0"0"-38"0,0 0-68 0,0 0 4 16,0 0-10-16,0 0-4 0,0 0-17 15,0 0-18-15,0 0-16 0,71 130-12 0,-61-105-11 0,-1 1-4 16,0-2-10-16,-3-2-7 0,4-2-1 15,0-2-7-15,-1-2-5 0,1 0 2 16,-1-4-5-16,0-1-1 0,2-1 3 0,-3-4-2 0,-1 0 2 16,-1-3 1-16,3-1-2 0,-1 1 1 15,-4-3-1-15,2 0-3 0,-2 0 1 16,4-6-4-16,-4-2-3 0,2-1 1 0,-4-2-5 0,2-3-1 16,0-3-3-16,-2-1-1 0,2-2 1 15,2 0-3-15,-3-2 4 0,4-1-4 0,-2 0 4 16,2 0 1-16,3 1-2 0,-1 2 6 15,2 0-5-15,1 8 1 0,0-2 0 0,1 6-6 16,-1 2 0-16,-1 3-3 0,1 2-1 0,1 1 7 16,3 3 2-16,-4 6 1 0,3 3 1 0,0 2 1 15,-1 2 0-15,0 0 2 0,-2 3 2 0,2-3-2 16,-3 0 0-16,0 0 2 0,-3 0-2 0,-2-1-5 16,-2 1-32-16,-1-2-28 0,-2 0-40 0,-1-3-36 15,1-2-17-15,-1-2-27 0,0-2 6 0,0-5 34 16,5 0 40-16,3-1 50 0,1-7 26 15,2-2 4-15,4-3 3 0,-2 1 6 0,5-2 6 16,-4-1 2-16,4-2 4 0,-1 1 3 16,-1 0 13-16,1 3 21 0,-3 1 24 0,0 4 22 15,-2 1 12-15,-2 3-5 0,2 2-10 0,0 1-8 16,0 1-15-16,5 1-7 16,0 6-12-16,-3 1-12 0,3 1-6 0,-1 3-1 0,1-1-3 15,2-1 4-15,0 1 4 0,1-2-5 0,3-2 8 0,0-1 0 16,5-3-4-16,1-1 7 0,1-2-6 15,-1 0 0-15,1-6 4 0,-5-1 0 0,3-3 7 16,-6 0 11-16,-1 0 5 0,-2-3 4 16,-1-2-2-16,-4-1-8 0,-1-2 1 0,0 1 11 15,-7 1 0-15,3 0 0 0,-7 2 2 0,2 0-14 16,-4 1-1-16,0 4-1 0,0 2-6 16,-6 2-2-16,1 3-8 0,-2 0-7 0,-2 2-5 0,-4 4-7 15,-2 5 1-15,0 2 0 0,-2 3 1 0,-2 1-1 16,7 4 3-16,0-1-2 0,1 2-1 15,3 1 5-15,1 0-5 0,5 0-1 0,2 1 1 16,0 0-5-16,7 2 1 0,6 3 1 0,7-2 0 16,2-1-1-16,9 1 1 0,6-1-6 0,3-1-13 15,4-4-19-15,3 0-42 0,0-1-68 16,2-3-102-16,-11-5-527 0,-11-3-905 0</inkml:trace>
  <inkml:trace contextRef="#ctx0" brushRef="#br0" timeOffset="313343.3545">9350 7195 2737 0,'0'0'256'0,"0"0"-140"0,0 0-6 0,0 0-17 15,0 0 0-15,0 0 0 0,0 0-9 0,0 0-25 16,0 0-23-16,0 0-18 0,0 0-10 15,0 0 1-15,0 0 5 0,4 13 4 0,-6 24 5 16,0 1 0-16,0 5-1 0,2 2-3 16,2-1-3-16,-2-1-5 0,1 1-2 0,4-2-3 15,3-2-2-15,2 0 5 0,2-3-4 0,4-1-1 16,4-3 2-16,2-2-6 0,-1-2 1 0,1-2-2 16,3-6-7-16,-1-2-5 0,-3-6-16 15,6-4-15-15,-3-5-22 0,2-2-18 0,0-1-10 16,2-8-16-16,0-5-1 0,-1-2-1 0,0-3-2 0,-3 1 8 15,0-3 18-15,-4-3 25 16,-3-1 25-16,-1-2 24 0,-4 0 12 16,-3-2-3-16,-1 2 8 0,-5 0 8 15,0 0 26-15,-3 2 34 0,-2 1 26 0,2 4 19 0,-2 4-2 0,-2 3-7 16,-2 4-17-16,4 4-14 0,-2 3-23 0,0 0-25 16,0 5-9-16,-3 8-8 0,-2 4 0 15,3 5 10-15,1 3-3 0,0 1 1 0,2 0-2 0,3 1-8 16,0-1-2-16,8-1-2 0,1-1-2 15,4-2 4-15,4-2 0 0,3 0-1 0,4-3 2 0,4-3 1 16,3-3-2-16,2-3 2 0,0-4 0 16,-5-2-6-16,-1-2 4 0,-6-6 1 15,-2-3 1-15,-6-2 8 0,-3-3-5 0,0 0 0 16,-4-2-3-16,-4 0-4 0,-2-4 0 0,-4-1-2 16,-6 1 1-16,-6-1-4 0,-4-1 2 0,-5 3-2 15,-2 1-2-15,-5 5 3 0,-1 0-2 16,0 5 1-16,2 4 0 0,1 1-5 0,3 3-1 15,3 1-14-15,2 5-18 0,3 1-18 0,4 3-36 16,0 1-51-16,2 0-79 0,5-2-272 0,4-2-805 16</inkml:trace>
  <inkml:trace contextRef="#ctx0" brushRef="#br0" timeOffset="313665.0486">8969 7493 2419 0,'0'0'361'15,"0"0"-216"-15,0 0-5 0,0 0-15 0,0 0-10 16,0 0-14-16,0 0-27 0,0 0-17 16,0 0-17-16,0 0-19 0,0 0-4 0,0 0-2 15,0 0-1-15,0 0 3 0,126-48-4 0,-64 49-3 16,2-2-1-16,4-1-6 0,-3 1 2 15,3-2 0-15,-5-1-1 0,-2-1 3 16,-3-1-1-16,-4-2 0 0,-5 2-1 16,-5-2 1-16,-4-1-1 0,-8 1 1 0,-4 0-1 15,-6-1 1-15,-6 2 3 0,-6 0 2 0,-5 0 3 0,0 2 0 16,-5 1-3-16,0 2-7 0,-2 2-8 0,-6 0-20 16,-3 0-35-16,-5 5-66 0,-4 2-176 15,6-1-928-15,3-2-554 0</inkml:trace>
  <inkml:trace contextRef="#ctx0" brushRef="#br0" timeOffset="317234.551">11771 7453 428 0,'0'0'516'0,"0"0"-20"0,0 0-86 0,0 0-79 0,0 0-54 15,0 0-64-15,0 0-42 0,0 0-25 16,0 0-27-16,-15-120-18 0,4 112-17 0,-1 1-10 15,-2 3-16-15,-7 1-13 0,-3 3-12 0,-6 2-14 16,-5 7-2-16,-3 3-3 0,-6 5-1 16,-1 2 6-16,-2 2-2 0,0 5-1 0,0 4-2 15,2 2-5-15,4 3 0 0,5 1-2 0,4-1-2 16,7-1-1-16,9-1-2 16,9-1-1-16,7-2 0 0,2-4 1 0,13-5 0 15,11-3 1-15,7-7 1 0,9-4-3 0,4-2 3 16,3-5 0-16,2-5 0 0,1-6 3 0,-2-1-1 15,-3-3 0-15,0-4 1 0,-4 0-5 0,-2-4 2 0,-1-3 2 16,-7 0 2-16,-3-1 0 0,-4-2 1 16,-6 1-4-16,-4 2 1 0,-4 4 4 0,-5 2-1 15,-3 4 2-15,0 2 2 0,-4 6-6 16,0-1 1-16,-2 3-1 0,-4 3-3 0,3 1 3 0,-4 2-3 16,2 0-4-16,-2 6 0 0,-2 5-1 15,2 3 0-15,-1 3 1 0,1 1 2 16,1 4-2-16,3 1 1 0,3 2-2 0,0 2-1 0,1 1 2 15,8-2 0-15,0 2-1 0,1 0 2 0,6 1-14 16,-1 2-18-16,5-3-34 0,1 0-55 0,5-3-93 16,-6-8-302-16,-5-5-887 0</inkml:trace>
  <inkml:trace contextRef="#ctx0" brushRef="#br0" timeOffset="318403.8314">13044 7233 2318 0,'0'0'749'0,"0"0"-651"0,0 0 16 16,0 0-9-16,0 0-27 0,0 0-26 0,0 0-24 16,0 0-17-16,0 0-5 0,0 0 5 0,0 0 3 15,0 0 2-15,0 0 2 0,0 0-3 16,-28 143-5-16,35-109-3 0,2-1-3 15,3 2 3-15,-2-3-1 0,4 1-2 0,2-5 1 16,2-2-1-16,1-6-2 0,4-5 1 0,-2-2-1 16,2-6 1-16,1-3-1 0,0-4-1 0,-1 0-1 15,0-9 0-15,2-2-2 0,-3-3 0 16,-1-2 0-16,5-6-2 0,-3-4 2 0,-2-1 1 16,0-2-1-16,1-2 4 0,0 0-1 0,-4 1-1 15,0 1-2-15,-6 4-1 0,-2 1 1 0,-1 3 2 16,-5 6 4-16,0 2-3 0,-3 5 2 0,-1 4-1 15,0 1-1-15,0 3-1 0,0 0-5 16,0 4-1-16,-1 7 1 0,-5 3 1 0,4 5 5 16,-1 1 2-16,-3 3 0 0,4 0 2 0,0 1-4 15,2 0-1-15,0-2 0 0,7 1-6 0,3-3 3 16,6 2 0-16,4-3 1 0,5-3 4 0,8-4-1 16,1-4-2-16,7-3-2 0,-1-4 0 15,1-1-3-15,4-6-1 0,-2-5 1 0,-2-1-2 0,-2-4 5 16,-4-3 2-16,-3-1 0 0,-1 0 3 0,-3-1 0 15,-5 0-2-15,-1 3 1 16,-4-1-3-16,-3 2 2 0,-3 2 2 0,-5 3 2 16,-2 1 2-16,-3 2-2 0,0 0 1 0,-2 2 0 15,0 1 1-15,-4 3 0 0,-3 1 0 16,2 2-2-16,-4 0-3 0,-2 5 0 0,0 3 0 0,-3 0 0 16,3 3 3-16,1 2-3 0,4 2-2 0,-1 0-1 15,6 2-2-15,1 0 3 0,0-1 1 0,8 0 0 16,3-3 1-16,1 1-2 0,7-2-1 15,0-3 0-15,4-2 2 0,4-1 0 16,-1-4 0-16,3-2 4 0,2 0-6 0,1-5 2 0,3-4 1 16,-2-2-2-16,5-4 5 0,-4 3-6 0,1-5 1 15,-1 2-3-15,-4-2-2 0,1-4 4 16,-7 3-2-16,4-1 4 0,-6-1 0 0,-2 4-1 16,-2-1 2-16,-5 2-3 0,-2 2 4 15,-2 2-2-15,0 3-3 0,-2 2 2 0,-4 2-2 16,-2 1 3-16,0 2-2 0,-1 0-5 0,1 1-7 15,-1 0-6-15,3 2 0 0,-2 4 5 0,1 3 9 16,-1 1 4-16,2 1 2 0,5 0 0 16,1 3 0-16,2-1 0 0,5 2 0 0,1-1 0 15,9 0 4-15,2 0-2 0,5 0-2 0,1-2 1 0,7-2-6 16,0-2 3-16,4-2 2 16,-2-1-2-16,-1-5 4 0,-3 0-6 0,0-2 1 15,-4-5 1-15,0-4-1 0,-5-1 4 0,-3-1 0 0,-1-2 2 16,-5-1-1-16,-1-2 1 0,-6 0-1 15,1 1 2-15,-4-2 1 0,-1 1 0 0,-6 2 2 16,1 1 1-16,-5 1 2 0,0 2 3 16,-3-1 2-16,-1 6 2 0,-6 0-3 0,3 3-3 15,1 2-5-15,-1 2-4 0,-3 0 1 0,1 5-3 16,0 7 0-16,-1 4 0 0,4 3-1 16,0 8-1-16,5 2 2 15,1 6-2-15,9 5 6 0,4 7-4 0,5 8-1 0,2 4 0 0,2 8-6 16,-2 1 8-16,0 5-1 0,0 1 1 15,-7 0 4-15,4 2-5 0,-7 0 3 0,-2-1-2 16,-5-3 1-16,-2-2-1 0,0-6-2 0,-4-9 3 0,-5-5-5 16,-2-10 6-16,-1-9 2 0,-1-9 3 15,-5-7 5-15,1-6 0 0,-4-6 0 0,-7-3 1 0,4-5-2 16,-5-8 0-16,-2-4-1 0,1-4-1 16,4-4-2-16,-1-5-3 0,3-4-1 0,4-3-2 15,-1-5 3-15,7-1-3 0,-2 1-2 16,8-1 0-16,-1 4-5 0,6 1 4 0,2 5 1 15,0 2 0-15,10 1 0 0,4 3-9 0,8 1-1 16,7 0-2-16,9 3-5 16,5 1 4-16,4-1-7 0,5 1-4 0,3 1-9 0,6-1-8 0,5-1-10 15,1 1-17-15,4-4-22 0,6-2-41 16,-3-3-72-16,5-4-116 0,0-6-241 0,-22 8-448 16,-18 8-209-16</inkml:trace>
  <inkml:trace contextRef="#ctx0" brushRef="#br0" timeOffset="319494.6246">16825 7064 0 0,'0'0'534'0,"0"0"115"0,0 0-84 0,0 0-152 16,133-128-82-16,-115 105-66 0,1 0-56 0,-7 0-35 0,4 2-24 16,-5 0-26-16,-1 5-26 0,-1 2-23 15,-5 3-18-15,2 3-8 0,-3 4-10 0,-2 4-17 16,-1 0-15-16,0 9-8 0,1 8-1 16,0 6 0-16,3 9 4 0,-2 6 0 0,1 6 1 15,-3 4 6-15,1 5-7 0,-1 6 0 16,2 2-2-16,-2 3-6 0,1 1 6 15,1-2 1-15,-2-2 1 0,7-5 5 0,5-5-5 16,4-8 0-16,3-4-1 0,3-8-1 0,4-7 2 0,-1-6 0 16,3-5 0-16,0-5-1 0,0-4 2 0,6-3 0 15,-2-2 1-15,1-9 3 0,3-2-4 16,-2-5-1-16,0-4-1 0,-1-2-5 0,-2-5 5 16,-2-1 0-16,-4-2 1 0,1 0 2 0,-4-1-2 15,-6 1-1-15,-1 2 0 0,-7 2 2 0,-3 4-1 16,-2 2 0-16,-3 4 1 0,0 4-2 15,-3 3 2-15,-1 5 0 0,-5 2-3 0,-5 3 3 16,-1 5-7-16,-6 8 0 0,-4 6 3 0,1 2-2 16,1 5 3-16,4 2 1 0,2 2 0 15,5 1-1-15,7-1 1 0,0 3-2 0,5-2 1 0,0-2 1 16,3-2-1-16,7-4-1 0,3-7-2 16,0-3-2-16,5-6 5 0,-1-3 1 0,7-4 1 15,-1 0 4-15,-2-4-5 0,5-4-1 0,-1-4-1 16,-2-3 1-16,0-2 0 0,-1-4 0 15,-1-3 0-15,-3-1-2 0,0-1 1 0,0-1 3 16,-2-1-1-16,1-1 5 0,-1 0-5 0,-1 1-1 16,0 1-1-16,0 4-3 0,-3 4 4 0,0 2 0 15,0 5-1-15,-3 2 1 0,-1 5-6 0,-1 3 0 16,-1 0-5-16,1 2-4 0,-3 4 0 0,5 5 3 16,-1 4 3-16,-1 3 3 0,0 4 5 15,1 2 1-15,-2 3 2 0,0 1 3 0,0 0-5 16,0-3-1-16,1-1-2 0,2 1 0 0,-1-3 3 15,2-3 1-15,1-1 1 0,0-3-1 16,2-4 1-16,4-3 1 0,0-4 1 0,0-2 3 16,4 0-2-16,2-3-2 0,-2-4-1 0,2-3 0 15,-2-2 0-15,-1 0 2 0,2-4 0 0,-2-1 1 16,0 0-1-16,0-1-2 0,-1 0-2 16,-3 1 1-16,0-1 1 0,-4 1 1 0,0 4 3 15,-4 1-2-15,-1 2 0 0,-3 2 0 16,0 1 0-16,0 1 0 0,-2 2-2 0,-2 2 0 15,2 1-2-15,-2 1-4 0,1 0-1 0,-1 0-8 16,1 0-7-16,2 3 3 0,0 3 1 0,3 4 9 0,0 1 6 16,4 1 2-16,2 0 0 15,3-1 0-15,4 1 1 0,-2-2-1 0,3-2 2 0,1-2-1 16,2-2 2-16,-1-2 2 0,0-2-3 0,-1 0 2 16,1-1-3-16,-1-6-2 0,3-2 4 15,-1-3-1-15,0-3 2 0,-2 0 0 0,1-5 2 16,-3-1-1-16,0-3-2 0,-4-2 3 15,1-1-3-15,-4-4 0 0,-1 0 1 0,-4-2-3 0,-4 4 2 16,-1 1 1-16,-2 3-1 0,-5 3 8 0,-5 3-7 16,-3 2 0-16,-4 2-3 0,-4 2-7 15,-2 2 4-15,-1 3 1 0,-1 4 1 16,3 1 1-16,0 3-2 0,5 1-3 0,4 8 1 16,3-1-1-16,5 5-1 0,4 1 2 0,1 1-1 15,0 1-2-15,10 4 5 0,9 0 0 0,6 0 1 16,9-1 4-16,7 2-5 0,6-1-1 0,10-2 1 15,4 2-3-15,5-6 4 0,2-2 0 16,1-1 1-16,-6-6 2 0,-1-1-2 0,-3-2-1 16,-8-2-2-16,0 0 3 0,-2 0-2 0,-7-2 2 15,-3-2 0-15,-5 1-4 0,-4-1 5 16,-3 1-2-16,-8-1 2 0,-6 3 3 0,-2-1 0 16,-9 1 4-16,0 1 2 0,-2 0 1 0,0 0 0 0,0 0-6 15,-3 0-3-15,1 0-3 0,-7 1-2 16,2 2 1-16,-3 0 0 15,-3 0 3-15,3 2-4 0,-1 0 0 0,0-1 0 0,1 3-5 16,0-2-4-16,-1 2-14 0,-1 4-23 0,0 0-28 16,-2 2-55-16,2 0-103 0,0-4-450 15,4-2-848-15</inkml:trace>
  <inkml:trace contextRef="#ctx0" brushRef="#br0" timeOffset="320291.654">20963 7147 2680 0,'0'0'189'15,"0"0"18"-15,0 0-49 0,0 0-37 16,0 0-26-16,0 0-37 0,0 0-23 0,0 0-12 16,0 0-3-16,0 0 7 0,-156 14 1 0,108 11-3 15,2 1-5-15,0 2-5 0,7 0-8 16,6-1-2-16,7 0-1 0,7 0-2 0,8 0 3 0,7-2-3 16,5-2 0-16,12-1 2 0,8-4-5 0,10-4 3 15,7-2-1-15,7-7 0 0,2 0 2 16,5-5 0-16,0-4 1 0,0-4-2 0,-4-4 1 15,-3-3-1-15,-3-4 0 0,-4-2 1 0,-5-3-5 16,-3-2 5-16,-4-2-1 0,-4 0 1 16,-5 1 7-16,-6 0-4 0,-4 1 0 15,-1 4 0-15,-5 4-4 0,-1 3 1 0,-4 6 1 16,-2 2-2-16,-3 3-2 0,-1 4-1 0,0 0-3 0,-6 7 1 16,1 6 1-16,-4 4-1 0,5 3 1 0,-1 1 2 15,5 3-7-15,5 0 5 0,5 4 0 16,2-2-2-16,9 1 8 0,10-3-6 15,6 0-1-15,6-6 1 0,9-3-1 0,5-5 2 0,4-4 1 16,2-5-1-16,2-1-4 0,-1-9 2 16,-2-5-3-16,-2-4 3 0,-5-5 6 15,-1-3-2-15,-6-4 2 0,0-2-1 0,-6-3-4 0,1-3 5 0,-2-3-1 16,-5-2 0-16,2-1 3 0,-7 0-2 16,-3 3 1-16,-4-1 2 0,-4 4 1 15,-1 5 2-15,-8 4 4 0,1 7 5 0,-2 4-2 16,0 7 3-16,0 4-2 0,-1 3-3 0,0 4-4 0,-1 0-7 15,-4 11-4-15,1 5 1 0,-3 5-1 16,-3 10 1-16,3 3 0 16,2 5-2-16,2 3 1 0,4 0 1 0,0 5 0 0,0 1-1 15,4 5 3-15,0-1-8 0,-1 0-9 16,3 1-18-16,-3-4-28 0,6-6-23 0,-1-5-29 0,1-8-34 16,-1-7-55-16,0-6-179 0,-2-6-597 15,-3-5-685-15</inkml:trace>
  <inkml:trace contextRef="#ctx0" brushRef="#br0" timeOffset="320444.2007">21883 7195 1894 0,'0'0'398'15,"0"0"-35"-15,0 0-137 0,0 0-52 0,0 0-43 0,0 0-41 16,0 0-30-16,0 0-21 0,0 0-11 16,0 0-10-16,131-77-7 0,-81 76-2 0,7 1-4 15,10 1-7-15,4-1-30 0,2 4-72 16,5 0-163-16,-23-3-800 15,-15 0-646-15</inkml:trace>
  <inkml:trace contextRef="#ctx0" brushRef="#br0" timeOffset="321789.2587">23771 7191 1451 0,'0'0'533'0,"0"0"-338"0,0 0 21 16,0 0-14-16,0 0-27 0,-130-46-14 0,113 40-35 0,4 1-25 15,-1 2-16-15,-1 0-13 0,2 3-17 16,2 0-18-16,-5 0-15 0,4 7-12 0,-7 4-3 15,0 2 5-15,-3 2 1 0,1 2 0 16,3 1 1-16,4 1-7 0,2 0-1 0,2-2-3 0,3 2-6 16,6 0 4-16,1 0-1 0,4-2-1 15,10-1 8-15,3-3-2 0,10-4 0 0,4-5 2 16,7-2-2-16,3-2 1 0,2-3 1 0,-1-6-2 16,-2-2 0-16,0-3 0 0,-3-3-1 15,-5-2 0-15,-2-1 5 0,-6-3-4 0,2-2 0 0,-4-2 0 16,-4 1-6-16,-4-2 2 0,-4 3 2 15,-3 1-1-15,-4 2 4 0,-3 4-2 0,0 4 0 16,-8 0-1-16,0 4 1 0,-4 2-3 16,-4 1 0-16,-1 4 0 0,-5 3-8 15,-1 2 7-15,-4 6 1 0,-1 3 1 0,3 4 6 0,-1 2-5 16,2 5-1-16,4 3 0 0,3 3-3 0,3 1 3 16,5 2 0-16,3 1-2 0,6 0 2 0,6 2-1 15,6-3-2-15,9 0 2 0,5-5 1 16,5-1 0-16,2-4 2 0,5-7 0 0,-3-2-2 15,4-5 1-15,-6-4-1 0,2-3 0 0,-4 0 3 16,0-8 1-16,-2-1 1 0,-3-4 0 0,3-1-3 16,-7-3 3-16,4-3-1 0,-4-2 1 0,0-1 0 15,-3 0-1-15,1 0 0 0,-1 1-3 0,-3 1 2 16,1 3-2-16,0 2-1 0,-2 3 0 16,1 0-9-16,-1 3 7 0,0 1-2 15,-1 2-1-15,4 2 6 0,-2 3-6 0,0 3-2 16,2-1 0-16,-4 6 1 0,4 3-1 0,-1 1 2 0,-1 4 2 15,2 3-2-15,0 2 3 0,1 0-2 16,-1 2-2-16,-1 1 4 0,1-1-1 0,-2 2 0 16,0-1 4-16,-2-3-4 0,-1-1-2 0,-2-1-4 15,0-5-13-15,1 0-1 0,2-4-3 16,2-3 2-16,3-2 3 0,2-3-1 0,1 0-1 16,5-3 0-16,2-4 2 0,0-3 2 0,1 0-5 15,4-3-3-15,0-1-1 0,0-2 3 0,3 2 10 16,-3-3 5-16,2 2 3 15,-1 0-1-15,1 2 0 0,-2-1 0 0,0 2 1 16,0 3 3-16,-3-2 0 0,3 5 0 0,-7 0-1 0,1-2 5 16,-5 5 0-16,0-2 1 0,-5 0 2 0,0 3-4 15,-6-2 6-15,1 3-2 0,-5 0 0 0,-1 0 1 16,-4 1-4-16,-1 0 0 0,-2 0-1 16,0 0-3-16,0 0 2 0,0 0-2 0,-2 0 6 15,-2 5 5-15,-4-1 3 0,-2 4 4 16,-5 2-1-16,0-1 3 0,-4 3-2 0,-2-3-2 0,4 4-3 15,1 1-6-15,2 0-2 0,3 2-2 16,2 0-1-16,5 0 3 0,4 2-2 0,0 0 1 16,9 1 1-16,3-4-2 0,3 1 3 0,4-4 4 15,4-3 0-15,0 0 2 0,4-5-3 0,-2 0-2 16,-1-1-1-16,-1-3 0 0,-3 0 3 16,-4 0 1-16,-1 0 1 0,-3-4 0 0,-3 0-3 15,-4-2 2-15,1 0-1 0,-2-1 2 0,1 0-2 16,-3 1-1-16,-1 0-4 0,-1-1-4 0,0-3 2 15,0 2-2-15,-3-3 2 0,-5 1-1 16,2-2-2-16,-1 0 0 0,-2-1 0 0,-3-1 0 16,0-2 3-16,-2 0 1 0,3 0 2 0,0-1 1 0,0 3-3 15,3-1 1-15,5 4-2 16,-1-1 2-16,4 2-4 0,3 3-6 0,5 0-4 16,8 1-1-16,2 3-1 0,5-2 3 0,7 0 2 0,4 2 1 15,5-1 2-15,7 3 3 0,0-1 0 16,3-1 4-16,1-1 0 0,-3 0-1 15,0-1 1-15,-3-4-1 0,-3 1 1 0,0-2 1 0,-4-2-1 16,-1-4 3-16,-4 0-2 0,-2 0 3 16,-1-4-1-16,-6 0 3 0,-2-2 3 0,-4-1 3 15,-6-1 1-15,0-3 1 0,-3 2 4 16,-4-1 4-16,-1 2 4 0,0 4 4 0,-2 2 0 16,-1 5-3-16,0 1-1 0,0 5-6 15,0 1-1-15,0 1-3 0,0 4-4 0,0 1-4 0,0 0-10 16,0 3-3-16,-1 10 0 0,-3 2-2 0,2 9 7 15,-3 4 0-15,1 6 1 0,1 0-1 16,0 3-1-16,0-1 0 0,1 3-2 0,-1 3 3 0,-2-1 0 16,0 4-1-16,0-1 0 0,-1-3-10 15,1-1-9-15,1-5-13 0,2-4-20 0,-1-6-10 16,2 0-24-16,0-6-22 0,-1-3-25 16,1-5-38-16,-2-3-46 0,0-5-92 0,0-3-175 0,0 0-493 15,2 0-246-15</inkml:trace>
  <inkml:trace contextRef="#ctx0" brushRef="#br0" timeOffset="322793.3025">26178 7178 1279 0,'0'0'329'0,"0"0"-113"0,0 0-89 0,0 0-27 16,0 0 5-16,125-10-13 0,-90 10-17 0,4 3-16 15,2-2-16-15,2 1-9 0,4-1-8 0,2-1-9 16,0 0 6-16,-2-3 11 0,2-6 5 15,-7-3 5 1,0-4 5-16,-6-1 21 0,-3-3 4 0,-6-3 9 0,-2 0-1 16,-4-4-21-16,-2-2 8 0,-2-1-6 0,-5-1-5 0,-4 0-7 15,-4-1-9-15,-1 6 4 0,-3 1 3 0,-3 3 0 0,-4 4-4 16,-2 2-12-16,-3 4-7 0,0 3-9 16,1 3-4-16,-1 3-4 0,0 3-7 0,1 3 0 15,-3 9-2-15,3 2 2 0,1 4-2 16,-1 6 2-16,0 1 1 0,1 7-4 0,-1 1 3 15,2 2-3-15,-2 4-1 0,5-3 3 0,-1-1 1 16,6 2 0-16,1-4 3 0,1-3-3 0,4-1-2 0,5-3-2 16,5-4 0-16,-2-4 1 0,3-2 0 15,-1-6-3-15,2-5-3 0,1-1 2 16,2-4 0-16,1 0 2 0,2-4 1 0,0-4-3 16,-3-3 0-16,3-2-1 0,0-2-2 0,-2 1 4 15,-1-3 2-15,-1 2 2 0,-3 0 2 0,-1 3-3 16,-4 3-1-16,-2 2-2 0,-2 2-6 0,-2 3-6 15,0 2-10-15,-1 0-4 0,-2 4 1 16,1 4 8-16,1 4 13 0,1 3 5 16,-4 1 7-16,4 5-4 0,1 0 0 0,1 3 1 0,3-2-4 15,5 1 7-15,5 1-1 0,5-2 1 16,5 1 2-16,4-2-2 0,3-2 0 0,5-4-1 0,0-2 0 16,-1-4 1-16,-2-4 0 0,-3 0-6 15,1-5-2-15,-5 0 6 16,2-8 2-16,-3-2 8 0,-4-4 6 0,1-4-5 15,-5-2-2-15,-3-3 0 0,0-5 0 0,-6-1 0 0,1-2 1 16,-8 0-2-16,-1 0-4 0,-4 2-1 0,-2 3-1 16,-3 3 2-16,-4 5 3 0,-6 2-5 0,0 4 1 15,-4 1-1-15,-1 4-8 0,0 3 8 16,-3 0-2-16,0 4 1 0,1 1 2 16,0 9-4-16,0 1-2 0,3 5-1 0,-1 2 0 0,7 2 1 15,-1 4-1-15,3 1 5 0,5 0-6 0,0-2 6 16,4 2-4-16,2-4 0 0,1 0 2 0,5-3-7 15,4-1 3-15,2-3-4 0,3 0 3 16,1-6 3-16,4-1 2 0,2-3 3 0,0-2 2 0,2-2-4 16,1 0-1-16,2-3 1 0,-2-3 0 15,1 0 0-15,-2-2-1 0,0-1 2 0,-5-2-3 16,3 1 1-16,-3 0 3 0,-2-2-2 0,-2 0 2 16,-3 2-3-16,1 2 0 0,-5 1-1 15,-3 3-6-15,0-1 5 0,0 3-3 0,-4 2-2 0,3 0 0 16,-3 0-2-16,2 2-3 15,0 4 1-15,0 2 5 0,0 1-3 0,-1 3 3 16,1 1 1-16,0 3-2 16,2-2 5-16,2 3 0 0,1-1 3 0,1-1 1 0,-1 0-3 0,4-2 0 0,1-1 0 15,0-2-1-15,2-2 2 0,1-1 1 16,0-1 0-16,1-3 2 0,0 0-2 16,0 1 1-16,4-2-2 0,-2-2 2 0,3 2 0 15,-3-2 0-15,-1 0-1 0,1-2-5 0,-3 0 5 16,-5 1-1-16,1 1 0 0,-7 1 4 15,0-1-6-15,-5 0 2 0,0 0-2 0,0 0-1 16,-1 0 0-16,2 2 1 0,-1 1 1 0,-1 4 0 16,3-1 0-16,0 1-1 0,-3 0 0 15,2 1 2-15,2-1 0 0,-2 0-1 0,3 0 0 0,-2-2-2 16,5 2 2-16,1-2 0 0,1 3 0 16,0-3-8-16,-1 0-22 0,1 1-44 0,0 0-76 0,1 0-197 15,-4-2-827-15,0-3-551 16</inkml:trace>
  <inkml:trace contextRef="#ctx0" brushRef="#br0" timeOffset="325598.3926">851 8910 2235 0,'0'0'276'15,"0"0"-47"-15,0 0-39 0,0 0-29 16,0 0-12-16,0 0-8 0,-12-130-27 0,11 117-44 16,0 3-27-16,0 6-22 0,0 4-15 0,1 4 1 15,-1 10 1-15,-2 5 3 0,3 6 6 16,0 7-3-16,0 6 5 0,0 4 0 0,-1 5-4 16,1 4-6-16,-1 2-3 0,0 4-2 0,1 1-1 0,-1 4 6 15,0-2-4-15,-1 4-2 16,-2-3-3-16,3 2-8 0,0-4-7 0,1-2-19 0,0-4-18 15,-1-4-28-15,-1-7-38 0,1-3-34 0,-3-8-34 16,2-4-53-16,0-6-140 0,-1-9-500 16,-2-5-712-16</inkml:trace>
  <inkml:trace contextRef="#ctx0" brushRef="#br0" timeOffset="325909.6509">555 9411 1260 0,'0'0'223'0,"0"0"-12"0,0 0-48 0,0 0 40 0,0 0-8 16,0 0-33-16,0 0-56 0,121-7-41 0,-78 7-10 16,6-3-9-16,2 1-7 0,-1 0-3 0,0-2-4 15,-4-1-3-15,-4-1 7 0,-5-2 6 16,-1-2 2-16,-3-3 3 0,-3 0 1 0,-1 0 3 16,-7-2 19-16,-3-1 13 0,-1 1 0 15,-7 0 0-15,-2 0-13 0,-5 2-13 16,-2 1-4-16,0 2-6 0,-2 2-6 0,0 1-1 0,0 1-10 15,-3 3-13-15,2 2-15 0,-1 1-11 0,1 0-3 16,-2 6 8-16,0 5 2 0,1 2 3 0,2 5 1 16,0 3-4-16,-1 4 2 0,1 3 1 15,0 1 0-15,1 3-1 0,-1 3-2 0,2 0-28 16,3-1-24-16,-3 1-33 0,-1-3-51 0,1-3-41 16,-2-1-78-16,0-6-216 0,0-5-651 15,0-9-277-15</inkml:trace>
  <inkml:trace contextRef="#ctx0" brushRef="#br0" timeOffset="326106.2271">960 8810 1506 0,'0'0'288'0,"0"0"-45"0,0 0-84 16,0 0-88-16,0 0-33 0,0 0-13 0,0 0-22 15,0 0-18-15,0 0-3 0,0 0-1 16,0 0 11-16,0 0 3 0,0 0-30 0,0 0-90 15,104-27-192-15,-92 45-476 0,-6-5-205 0</inkml:trace>
  <inkml:trace contextRef="#ctx0" brushRef="#br0" timeOffset="326807.5157">1479 9179 1790 0,'0'0'321'0,"0"0"-65"15,0 0-101-15,0 0-33 0,0 0-22 0,0 0-13 0,0 0-15 16,0 0 4-16,0 0 1 0,0 0-10 16,0 0-10-16,0 0-16 0,86 141-17 15,-80-110-5-15,0 0-3 0,-3 0-2 0,0-2 4 16,-1 0-5-16,1-6-4 0,-2-4-2 0,-1-3-1 16,0-2-1-16,1-4 1 0,-1-2 3 15,0-2-3-15,0-1 5 0,0-5-4 0,0 0 2 16,0 0 5-16,0 0-8 0,0-9 4 15,0-1-4-15,-2-3-7 0,-3-5 6 0,1-3-2 0,2-1 0 16,0-4 1 0,0 1-5-16,2-4-1 0,0 1-1 0,2-3 0 0,2 4 2 15,5-1 0-15,0 4 1 0,1 2-3 0,2 1 1 0,0 4-3 16,3 4 0-16,-1 0 4 0,-1 5-4 16,5 4 1-16,1 3 0 0,0 1-1 0,1 3 2 0,-1 7 2 15,0 3 3-15,1 0-2 0,-4 5 2 0,2 0-3 16,-5 0 0-16,1-1 4 0,-4 1-3 15,-3 0 1-15,1-1-3 0,-2 1-15 0,-3-3-11 16,-1-1-20-16,-2-2-19 0,0-2-10 0,0-4-7 16,0-1 5-16,0-5 18 0,0 0 21 0,1-1 19 15,1-8 12-15,3-1 2 0,-1-3-4 16,3 1 1-16,2-3 1 0,0 2 0 0,-3 1 5 16,2 2-4-16,0-1 3 0,-2 2-2 15,1 3-7-15,2 1 2 0,1 2-3 0,1 1 3 16,1 0 9-16,5 2 2 0,2 2 2 0,1 5-1 15,3 2 0-15,2 1 1 0,2 3 3 0,2-1 2 16,1-2-1-16,2-1 5 0,-1-4-1 16,6-2-2-16,-3-3 6 0,5-1-4 0,1-7 10 0,-1-3 7 15,-4-2-1-15,2-3 23 0,-4-4 7 16,-3 0 14-16,0-3 12 0,-5 0-4 0,-1 0-1 16,-7-1-9-16,-1 1-5 0,-5 1-4 15,-1-1-2-15,-4 4-4 0,-5-1 0 0,-2 4-5 0,-2 1-9 16,-4 2-7-16,-2 4-7 0,-2 0-10 15,-3 3-6-15,1 4-4 0,-4 2 0 16,-3 0-3-16,-3 9 3 0,-2 4 0 16,-3 4-6-16,2 4 5 0,3 1-4 0,3 0 0 15,8 3 1-15,2 0-1 0,6 0 1 0,2 2 1 0,2-1-4 16,6 1 4-16,5-1-2 0,6 0-6 0,4-2-10 16,1-1-25-16,7-2-26 0,3-3-42 0,3-2-73 15,3-1-165-15,-8-5-818 16,-10-6-561-16</inkml:trace>
  <inkml:trace contextRef="#ctx0" brushRef="#br0" timeOffset="327272.426">3307 9118 1594 0,'0'0'1092'0,"0"0"-846"0,0 0-91 0,0 0-31 15,0 0-11-15,0 0-19 0,0 0-20 0,0 0-26 16,0 0-16-16,0 0-14 0,0 0-14 16,0 0 6-16,0 0-7 0,0 0 0 0,14-10 4 0,-14 19-6 15,2 1 3-15,-2 1 1 0,0 0-3 16,0-3 6-16,1 2-2 0,-1-2-1 0,0-1 1 16,0-1-2-16,0-4-2 0,0 0-1 15,0-1 3-15,0-1-2 0,0 0 6 0,0 0 6 0,1 0 0 16,-1-1 6-16,0-3-6 0,0-3-4 15,0 1 0-15,0-1-7 0,0-1 1 0,-1-1 1 0,1-2-3 16,0 1 2-16,-1-1 1 0,-1 2-2 16,2 1-2-16,0 2 1 0,0 3-2 15,0 2-2-15,-1 1 2 0,1 0-6 0,-1 0-1 16,-1 0-1-16,2 5-3 0,-2 3 9 0,0 0 1 16,-4 1 0-16,5 2 3 0,-2 0-4 0,0-2 1 15,0-1 2-15,3-2-3 0,-1-2 3 0,1 0 0 16,0-2-1-16,0-1 1 0,0-1 0 15,0 0 1-15,0 0 1 0,0 0 5 0,0-4-5 16,0-2 2-16,0-1 0 0,1 0-5 16,-1-1 4-16,0 0-2 0,0 1-6 0,0 0-5 0,0 1-23 15,0 3-44-15,-2 2-137 0,0 1-492 16,0 0-1021-16</inkml:trace>
  <inkml:trace contextRef="#ctx0" brushRef="#br0" timeOffset="359897.8804">4061 8840 2272 0,'0'0'220'0,"0"0"-22"15,0 0-39-15,0 0-8 0,0 0-19 0,0 0-14 16,0 0-23-16,0 0-22 0,0 0-25 0,0 0-17 15,0 0-18-15,0 0-8 0,-8-38-1 0,7 48 1 16,0 4 5-16,-1 3 4 0,2 3 3 16,0 4 7-16,0 0 7 0,0 3 0 0,0 0 4 15,3 1-4-15,1 1-8 0,0 2 0 0,-2-1-6 16,2-2 2-16,-2 1-1 0,1 0 0 0,-1 0-2 16,3-2-3-16,-3 0-5 0,1-1-5 15,0 0 1-15,-1-4-1 0,1-1 2 16,1-1 1-16,-2-3-2 0,1-1-4 0,-1-2-1 15,1 1-2-15,-1-1 5 0,1-1 2 0,-3-2-2 16,3 0 0-16,0-3-6 0,-2-2 6 0,1-2 0 16,0-1-2-16,-1-1-8 0,0 1-32 0,2-1-48 15,-1-2-75-15,1 0-179 0,-1-3-871 16,1-1-568-16</inkml:trace>
  <inkml:trace contextRef="#ctx0" brushRef="#br0" timeOffset="360211.2046">4889 8606 2730 0,'0'0'160'0,"0"0"-9"0,0 0-23 0,0 0 2 16,0 0-13-16,0 0-25 0,0 0-34 0,0 0-25 15,0 0-11-15,0 0-6 0,0 0 1 0,0 0 4 16,0 0-4-16,0 0 3 0,-88 112 0 15,80-77-4-15,1 5 6 0,2 1-5 0,1 5-2 0,0 0 1 16,3 3-4-16,0 1 4 0,1-1 2 16,-2-1 0-16,2 1-3 0,2 2-6 0,-4-2-2 15,0 1-4 1,-1 1 0-16,1-3 1 0,1-1 0 0,-3-2-1 16,2-6 1-16,-1-2-4 0,2-5 2 0,0-2 1 0,1-5 3 0,-2-3-4 15,4-1 0-15,-2-3-3 0,0-1-6 0,0-2 6 16,-2-2-5-16,2-6-10 0,-1-1-16 15,1-4-28-15,-1-1-28 0,-2-1-33 0,1-2-98 0,2-4-362 16,-3 2-1058-16</inkml:trace>
  <inkml:trace contextRef="#ctx0" brushRef="#br0" timeOffset="360559.4576">4558 9272 1739 0,'0'0'782'0,"0"0"-511"16,0 0-72-16,0 0-37 0,0 0-29 0,0 0-20 0,0 0-26 16,0 0-21-16,0 0-20 0,0 0-3 15,122-62-6-15,-89 58-2 0,5 2-6 0,3-2-6 16,0 1-4-16,0-2-7 0,2 1 7 16,-3-1 1-16,0-2-1 0,0 1 5 0,-2-2-9 15,-4 0 1-15,-3 0-2 0,-2 1 1 16,-4 0 4-16,-5 1-1 0,-5 1 2 0,-5 1-3 0,-2 1 0 15,-5 0 2-15,-1 2-3 0,-2 1 3 0,0 0-7 16,0 0-12-16,0 0 0 0,0 0 0 16,0 0 0-16,0 0 0 15,0 0 0-15,0 0 0 0,0 0 0 0,0 0 0 16,0 0 0-16,0 0 0 0,0 0 0 0,0 0 0 16,0 0 0-16,0 0 0 0,0-2 0 0,0 1-8 15,0 1-55-15,-3 0-45 0,2 0-96 16,-3 0-383-16,1 1-1204 0</inkml:trace>
  <inkml:trace contextRef="#ctx0" brushRef="#br0" timeOffset="368158.5626">5656 9613 1121 0,'0'0'406'0,"0"0"-55"0,0 0-54 15,0 0-40-15,0 0-52 0,0 0-42 16,0 0-32-16,0 0-25 0,0 0-14 0,0 0-16 15,0 0-14-15,0 0-17 0,-19 4-10 0,19-4-7 16,0 0-2-16,0 0 7 0,0 0-3 16,0 0 6-16,1 0 2 0,1 0 0 0,2-2 5 15,2-3-6-15,4-3-8 0,4-5-5 0,6-2-14 16,1-3-3-16,0-4-3 0,8-4 0 0,-2-2 3 16,5-5-1-16,1-2-2 0,1-6 2 15,5-4-3-15,-3 0 3 0,-1-3 1 0,-2 0-4 16,-4-1-1-16,-1-2 0 0,-5-1-3 0,-3 4 0 15,-1 5 7-15,-9 7 0 0,-1 5 4 16,-5 7-1-16,-1 5-1 0,-1 5 3 0,-2 4 1 0,0 4 4 16,-2 5-5-16,-1 1-8 15,-2 9-4-15,-3 6-6 0,-3 8 4 0,-7 10 6 16,0 5 0-16,-1 6 7 0,1 4-8 0,1 3-3 0,4 1-3 16,3-4-1-16,2-3 5 0,8-2 1 15,0-5 1-15,3-2-3 0,9-7 1 0,4-2 0 16,5-6-1-16,0-3 4 0,8-8-3 15,1-4 1-15,2-6 0 0,3 0-7 0,0-11 7 16,5-6 1-16,0-3 1 0,-3-6 5 0,6-3-8 16,-3-3-1-16,-4-3-1 0,2-5 1 0,-3-3 2 15,1-4 0-15,-5-5 1 0,-3-5-2 0,-5-1 0 16,0 0 2-16,-4-1 3 0,-4 5 1 0,-9 5-2 16,2 5-2-16,-6 9-4 15,-2 5-1-15,0 6 5 0,0 6 0 0,-1 5 2 0,0 5 1 16,-1 4-7-16,-4 3 2 0,5 1-5 0,0 1 3 15,0 9-1-15,-2 7 0 0,-3 6 3 16,5 6-5-16,-3 6 3 0,0 1 2 0,3 8-1 16,0 0 6-16,1 4-5 0,-1 2-2 0,-3 4-2 15,2-2-3-15,2-2 6 0,0-4 2 0,0-5 0 16,2-8 5-16,4-7-8 0,4-5-1 0,-1-5-1 16,2-3 4-16,0-4 1 0,1-3 0 15,4-5 2-15,-2-1-5 0,5-6 3 16,1-4 2-16,-1-5-1 0,4-1 4 0,2-3-5 15,-4-2-2-15,2-3-2 0,-2 1-6 0,-1 0 9 0,-2 1 1 16,-1 3 2-16,-3 2-1 0,-3 0-4 16,0 6 0-16,-1 2 0 0,-2 3 1 0,-1 4-2 15,-1 3-4-15,-2 0 0 0,1 7-5 16,-3 5 5-16,4 4 4 0,-4 4 3 0,6 2 5 0,-4 1-6 16,3-1-2-16,1 2 1 0,3-2-1 0,0 0 3 15,1-2 0-15,2 0 0 0,2-6 0 16,0 0-2-16,0-4 3 0,3-4-2 15,0-4 6-15,-4-3-3 0,4 0-3 0,0-8 0 16,-1-3-4-16,-3-2 7 0,3-1 2 0,1-1 1 16,-5-3 1-16,2 0-6 0,-3-1 3 0,3 1-3 15,-4-2 1-15,0 2 2 0,1 0-3 0,0-1 4 16,-2 4-3-16,-2 0-2 0,-4 4 3 16,1 1-2-16,-3 4 7 0,-2 3-5 0,1 1-4 15,2 2 1-15,-3 0-7 0,1 0 8 0,0 3 2 16,4 4 0-16,-2 3 0 0,3 0-3 0,-3 2 0 15,4 0-3-15,-2 1 2 0,-2 1 2 16,4-2-2-16,-5 1 2 0,5-2-2 0,-5 1 0 16,4-3 4-16,-3 0-2 0,4-6 3 0,2-1-1 15,0-2-3-15,1 0 0 0,6-7-4 16,-2-2 5-16,4-4 2 0,1 0 2 0,-2-1 1 16,2-3-3-16,-2 3 0 0,-1-1-2 15,1 0 4-15,2 2-2 0,-2 1-2 0,0 4 0 0,-2 2-2 16,1 2 2-16,-4 4 2 0,-1 0 0 15,2 0 3-15,-3 7-3 0,-2 2-2 0,-3 3 0 16,2 2-2-16,-5 1 2 0,4-1 3 0,-6 2 0 16,0 1-4-16,-1 0 2 0,0-1-2 0,-1 2 1 0,-2-2 3 15,-4-3-5-15,-2 1-9 0,0-2-16 16,-1-2-32-16,0-2-44 0,-1 0-84 0,-1-2-275 16,3-4-764-16,4 0-521 0</inkml:trace>
  <inkml:trace contextRef="#ctx0" brushRef="#br0" timeOffset="373498.309">8845 9085 1738 0,'0'0'268'0,"0"0"10"0,0 0-24 15,0 0-47-15,0 0-32 0,0 0-30 0,0 0-26 16,0 0-23-16,0 0-14 0,0 0-17 0,0 0-13 16,88-127-11-16,-59 117-11 0,5 0-4 0,-1 1-3 15,4 6-4-15,-4-1 0 0,-2 4-7 0,0 0-4 16,-1 3-4-16,-2 5 0 0,-4 1-2 0,1 5 2 15,-3 1 0-15,-5 2-2 16,1 3 0-16,-3 1-2 0,-3 1-1 0,-3 2 5 16,-6-2-3-16,-1 0 2 0,-2-1 0 0,0-3-2 15,-2 0 2-15,-2-2 1 0,-3-1 1 0,-3-4 1 16,1 1-3-16,0-4 0 0,-1-1-2 16,2-1 1-16,2-4 1 0,-2 0 1 0,4-2 0 15,-3 0-5-15,6-3 1 0,-1-3-2 0,2-1-2 16,1-2 1-16,6-2-4 0,6 0 0 15,0-3 1-15,8 1 1 0,5-1 1 0,5-1 1 16,2-2 3-16,4 0-3 0,-1-1 2 0,4-1-1 16,1-2 0-16,-1 0 3 0,4 0-1 15,-1-1 0-15,-4 1 1 0,2 0-4 0,-4 5 3 0,-4 0 1 16,-3 2-2-16,-3 1 6 0,-4 3-6 0,-2-1 0 16,-4 2-1-16,-5 2-2 15,3 2 6-15,-10 0 0 0,2 1 2 0,-5 3 0 16,-1 0-2-16,1 1 0 0,-2 0-1 0,0 0 2 15,0 0-1-15,0 0 2 0,0 0 1 0,0 0-2 0,0 0 2 16,0 0-3-16,-2 0 2 0,1 0-1 16,-3 0-6-16,-2 0 1 0,2 0 0 0,-1 0-2 15,0 0 4-15,-1 0 1 0,4 0 1 0,-3 2-3 16,1 2 1-16,-2 2-3 0,-1 1-1 16,-1 1 5-16,0 0-4 0,-2 4 2 0,2 1 2 15,2 1-1-15,-1 1 4 0,1 1-1 0,2 1 0 0,0 1 0 16,3 2-2-16,-1 0-1 15,2 1-1-15,0 1-1 0,0 0 2 0,6-2 1 16,-2-2 1-16,2 0-1 0,2-3 1 0,3-1-2 16,2-1 0-16,2-4 4 0,0 0-5 0,3-5 4 15,1-1-2-15,-1-3 0 0,4 0 4 16,0-3 0-16,1-4 1 0,5-1 1 0,-1-2-3 16,2-2-2-16,-2-1-1 0,1 0 2 0,-1-2-2 15,0 1 2-15,1-2 2 0,-2 0-6 16,1-2 5-16,0 2-3 0,-5 0 0 0,0 1 1 0,-1 2-2 15,-4-2 0-15,-3 3 1 0,1-1-2 0,-3 2 5 16,-2 0-1-16,-1 0 1 0,-2 1-2 16,1-1 0-16,-1 1-4 0,-3 1 0 0,0 0 6 15,-1 2-6-15,0 0 6 0,-1 1 2 16,1 0-6-16,-3 0 7 0,1 0-4 0,-1 1-2 0,1-1 4 16,0 0-8-16,-1 0 3 0,0 2-1 15,1 0-1-15,-1 1 4 0,0 2 0 0,0-2 2 0,0 0-3 16,-1 2 0-16,-1 0-3 0,-3 1-3 15,1 0 2-15,-1 0-5 0,-1 1 5 16,-2 4 5-16,-2 0-5 0,-1 3 3 0,-1 3 0 16,0-1-1-16,0 2 4 0,-2 3-2 0,4 2-1 15,-2 1-1-15,-1 0-1 0,0 3 3 0,0 1 0 16,3 0-2-16,0 1 2 0,1 2 0 16,4-3-2-16,1 0 0 0,2-1 3 0,2-3-7 15,3 0 5-15,6-3 0 0,1-3-3 16,1 0 8-16,4-2-5 0,1 0 0 0,3-2 2 0,2-4-3 15,3-1 1-15,-2-3-1 0,0 0 2 0,-2-2 1 16,-1-3 2-16,-2-4 2 0,2 0-5 16,0-2 4-16,-2-2-2 0,0-1 0 0,-3-2 3 15,2 0-6-15,-3-3 2 0,-1 0 2 0,0-2-3 16,-2 1 5-16,-1 0-2 0,-1 1 0 0,-4 3 3 16,-3 2-5-16,-1 0 0 0,0 1-4 0,-5 0 4 15,-5 2-2-15,-5-1 2 0,1 1 3 16,-6 0-8-16,-2 1 5 0,-2 2-3 0,-1 1-2 15,0 1 5-15,-1 3-6 0,4 2 1 0,1 1 0 16,2 0-5-16,1 0-1 0,5 1-7 16,3 4-16-16,1-1-25 0,5 6-35 0,1-3-54 15,3 1-101-15,0-1-401 0,0-2-830 0</inkml:trace>
  <inkml:trace contextRef="#ctx0" brushRef="#br0" timeOffset="374299.5776">10925 8745 576 0,'0'0'567'0,"0"0"-64"16,0 0-159-16,0 0-60 0,0 0-40 0,0 0-40 15,0 0-32-15,0 0-33 0,0 0-26 0,-139-35-26 16,113 44-18-16,2 4-9 0,1 2-5 0,1 2-8 16,3 1-3-16,2 4-13 0,6 1-6 0,3 1-6 15,6 1-4-15,2 1 3 0,4 0-2 0,8 0-2 16,3 1-3-16,3-2-3 0,5-2-4 16,0-1 5-16,4 2-3 0,3-3 0 15,-1 0 2-15,-1-1-8 0,-3-2 2 16,-4-2 0-16,0-2-2 0,-4 1 4 0,-5-2 0 15,-1-1-3-15,-4 0 1 0,-5-2-2 0,0 0 1 0,-2-1 4 16,-4-1 3-16,-4 0-1 0,-5 0 2 0,-2 0-3 16,-4 0-3-16,-5 0 6 0,3-1-4 15,-3 1 2-15,-3-2 0 0,1-2-6 0,2 0 2 16,2-3-1-16,3-1-2 0,3 0 1 0,5-1-13 16,4-5-19-16,3-1-37 0,4-4-50 15,6-3-50-15,8-4-78 0,8-4-138 0,-1 4-429 0,-7 6-779 16</inkml:trace>
  <inkml:trace contextRef="#ctx0" brushRef="#br0" timeOffset="374598.6609">11264 8964 206 0,'0'0'859'0,"0"0"-163"0,0 0-204 0,0 0-135 15,0 0-90-15,0 0-78 0,0 0-62 0,0 0-38 16,0 0-23-16,0 0-8 0,0 0 1 0,0 0-2 16,0 0-7-16,0 0-8 0,-63 98-10 15,46-72-10-15,3-3-8 0,3-1-5 0,6-1-1 16,3-1-1-16,2-4-2 0,4 1 0 0,7-5-2 15,2-2 1-15,4-4 2 16,3-4 2-16,4-2 3 0,1 0-3 0,2-7-2 16,-1-4 1-16,-1 0-3 0,0-3 5 0,-2-1-3 0,-6-1 0 15,2-1-1-15,-7-3-2 0,-1 0 3 16,-2-4 1-16,-4-2 2 0,-2 1 1 0,-3-1-5 16,0-1-3-16,-7 3-4 0,-3 1 1 0,-3 3 3 15,-5 2-1-15,-3 2 1 0,-4 2-9 0,-2 2-1 16,-4 3-3-16,1 1-7 0,1 3-7 15,4 3-15-15,4 2-26 0,7 0-39 0,7 0-57 16,7 6-70-16,9 0-245 0,2-2-709 0,-2-2-320 0</inkml:trace>
  <inkml:trace contextRef="#ctx0" brushRef="#br0" timeOffset="375378.1519">11808 8750 1867 0,'0'0'328'0,"0"0"-91"0,0 0-85 0,0 0-33 15,0 0 18-15,0 0 7 0,0 0-5 0,0 0-22 16,0 0-30-16,0 0-21 16,0 0-11-16,-66 130-8 0,55-107-11 0,3 0-14 15,0 1-8-15,5 0-8 0,0-1-3 0,3-1 2 16,0 1 0-16,3-4 0 0,4-1 2 0,2-4-1 16,1-4-3-16,3-2 1 0,2-4 0 0,4-2 1 15,0-2 0-15,4-1-2 0,1-5-5 0,0-4 0 16,-4-2 2-1,2-2 0-15,-1-3 6 0,-3 0-5 0,0-1-1 0,-3-1-1 0,0-2-2 16,-2 2 6-16,-2 0 0 0,-4 2 3 0,0 0-1 16,-1 2-3-16,-4 1 1 15,2 4 0-15,-3 1 7 0,2 1 0 0,-3 5 4 0,0 1 0 0,1 2-5 16,-1 0 0-16,0 0-4 0,0 0-3 16,1 2 6-16,0 4-7 0,1 2-4 0,0 2 0 15,1 2-3-15,-1 0 6 0,1 0 2 0,2 1 1 16,0 0-3-16,1-1-1 0,0 0-1 15,0-1 2-15,2 2 1 0,1-3 0 0,2 1 0 16,-2-2-2-16,-1-2-7 0,3 0 5 0,-1-4 4 16,0-2 1-16,2-1 7 0,-2 0-8 15,1-3-3-15,0-5 1 0,1 1-3 0,2-3 5 0,0-2 1 16,-1 0 1-16,0-2 2 0,1-3-4 16,-2 2 1-16,2-2 1 0,-1 1 2 0,0 0-1 15,-2 1-2-15,4 0-2 0,-2 2-3 0,-1 3 5 16,-1-1 2-16,0 4 0 0,3 2 3 0,-4 1-4 15,1 1-1-15,-3 2-2 0,-1 1-2 16,1 0 4-16,3 1-2 0,-2 6 1 0,1 1 0 16,-1 1-4-16,0 3 2 0,1 3 0 15,0-2 1-15,1 3 0 0,-1 1 0 0,4-1 0 0,-2-1-4 16,3-2 5-16,-1 0 2 0,4-1 2 16,-2-3 1-16,1-2-8 0,2 0 2 0,1-4-5 15,1-2 4-15,-2-1 0 0,2 0-1 0,-1-4 1 16,-1-3-7-16,-1-2 6 0,-1-2 2 0,1-1 0 15,1-1 5-15,-5-1-3 0,3-1-2 16,-6 0 0-16,0-1-4 0,-1 1 5 0,-1-1 1 16,1 2 2-16,-2 1-1 0,0 1-2 0,-1 1 0 15,1 0 0-15,-3 2 3 0,1 1 1 0,-1 1 0 16,-1 1 2-16,-2 4-1 0,1-1 5 16,-2 3 0-16,-1 0-3 0,2 0 4 0,-2 0-10 15,0 3-4-15,0 5 1 0,0 2-2 16,-3 3 6-16,-2 3-1 0,0 0 2 0,-2 3-3 15,-1-1 0-15,-1 0 0 0,1 1-1 0,4-1 2 16,-3-1 1-16,7 0-4 0,0 1-1 0,7 0-5 16,2-3 1-16,3 2-13 0,8-3-13 0,1 1-30 15,10-2-53-15,4-1-92 0,-4-3-328 0,-9-4-800 0</inkml:trace>
  <inkml:trace contextRef="#ctx0" brushRef="#br0" timeOffset="375813.1244">13946 8687 2779 0,'0'0'176'0,"0"0"-7"0,0 0-66 0,0 0-9 15,0 0-16-15,0 0-22 0,0 0-20 16,0 0-12-16,0 0 0 0,0 0 2 0,0 0 2 15,0 0 1-15,0 0-5 0,0 0-5 0,-52 130-8 16,56-104-4-16,6 0-3 0,4-3 0 16,2-4 3-16,2-2 0 0,3-2 4 0,0-4-6 15,0-2 0-15,1-3 1 0,0-4-1 0,2-1 3 16,-2-1 0-16,0-3 0 0,1-4-1 0,1-4-2 16,0 0 0-16,-1-3 3 0,5 1-1 15,-5-4 2-15,2 0-4 0,-1-2-2 0,3 1-3 16,-2-2 1-16,1 4 1 0,-5 0 1 0,0 3 1 15,-5 3 1-15,-2 3-2 0,-3 3 0 0,0 2 0 16,-1 2 4-16,-2 0-3 0,-1 2-3 16,-2 3-1-16,2 5-3 0,-4 0 3 0,2 3 3 15,-2 1 2-15,-1 0-2 0,-1 4-2 0,1-2-1 16,3 0-2-16,-5 1 1 0,0 1 1 16,0-3 2-16,0-2 0 0,0 0-14 0,0-3-14 0,-7 1-23 15,4-4-49-15,-5-2-81 0,-2-3-246 16,2 1-833-16,3-3-489 0</inkml:trace>
  <inkml:trace contextRef="#ctx0" brushRef="#br0" timeOffset="375954.1525">14131 8327 2478 0,'0'0'178'16,"0"0"-142"-16,0 0-40 0,0 0-21 0,0 0-6 0,0 0 7 15,0 0-127-15,0 0-472 0,0 0-908 0</inkml:trace>
  <inkml:trace contextRef="#ctx0" brushRef="#br0" timeOffset="376501.6227">16090 8729 552 0,'0'0'842'0,"0"0"-412"0,0 0-80 15,0 0-86-15,0 0-47 0,0 0-36 0,0 0-20 16,0 0-17-16,0 0-21 0,0 0-22 16,0 0-24-16,0 0-18 0,0 0-18 0,0 0-11 0,-120-63-4 15,95 72-4-15,-5 2 5 0,-5 3 2 16,2 4-3-16,-5-1-2 0,6 4-9 0,1-1-6 16,3 3-2-16,6-2-3 0,4 2 0 0,8-1 0 15,8-1 0-15,2-1-4 0,8-4 0 16,10-1 0-16,4-4-2 0,9-3 5 0,1-2 1 15,8-5 3-15,0-1 1 0,-1-1-5 0,1-5 2 16,-4-3 0-16,-1-1 1 0,-5-3 5 0,-5-1-6 16,-4-1 1-16,0-1-2 0,-2 0-1 0,-1 0 3 15,-5 1-1-15,-1 0 4 0,-4 2-1 16,0 2-1-16,-5 3-1 0,-2 0 2 0,2 5 2 16,-3 1-1-16,0 2-1 0,0 0-3 15,0 3-9-15,-6 4 5 0,4 4-1 16,-2 0 3-16,4 4 2 0,0 0-2 15,0 2-3-15,6 3 0 0,5-1 1 0,7 1 2 0,3 1 2 16,6-3 0-16,2 2-2 0,6-4 3 0,4 0-8 16,1-2-9-16,1-4-15 0,-3 0-40 0,0-6-50 15,1-1-137-15,-15-3-794 0,-7 0-742 0</inkml:trace>
  <inkml:trace contextRef="#ctx0" brushRef="#br0" timeOffset="378817.6719">17439 8652 2178 0,'0'0'280'0,"0"0"6"0,0 0-102 0,0 0-27 0,0 0-30 16,0 0-17-16,0 0-22 0,0 0-18 0,0 0-18 16,133-77-14-16,-103 77-10 0,1 0-12 15,1 5-6-15,-2 5-1 0,0 3 1 0,-4 2-4 16,-2 4 4-16,-2 2-4 0,-7 2 0 15,-1 3 4-15,-4 1-6 0,-6 2 0 0,-2 0 2 16,-1-2-8-16,-1-1 6 0,-4-2 0 16,-2-3 0-16,1-3 2 0,-3-4 0 0,3-4-2 15,-1-2 1-15,4-4 3 0,1-1 0 16,-3-2 11-16,4-1 5 0,0-1-5 16,0-6 1-16,0-5-10 0,4-2-7 0,2-6 3 0,2-2-9 0,2-1 4 15,0-2-1-15,6-2-2 0,-2 0 5 0,5 0-2 16,0 1 0-16,3 3 1 0,0 0-1 0,1 2-2 15,0 3 0-15,0 1-1 0,-1 6 0 16,-1 3 2-16,0 2 0 16,-2 4-2-16,2 2 4 0,-2 1-3 15,1 3 2-15,-2 6 0 0,1 2-4 0,-1 4 2 0,2 0-2 0,-1 4 2 0,-2 1-1 16,0 1 4-16,-3-3 1 0,-1 2-5 16,-5-1 4-16,0-1-5 0,-4-1-5 0,-1-4-6 15,-1-2-17-15,-1-3-2 0,-1-7 6 16,0-1 4-16,0-1 18 0,0-2 1 0,0-4 1 15,0-4 0-15,0-3-6 0,3 0 0 0,2-3-2 16,0 0 1-16,6-2 1 0,4 1 2 0,-1 0 0 16,4-1-3-16,2 2 3 0,0 3-5 0,1 1-1 15,2 3 2-15,-3 2-7 0,7 3 5 0,-1 3-2 16,4 2 1-16,1-1 4 0,5 4-3 16,-1 4 6-16,3 2 1 0,1 1 0 15,0 3 1-15,1-2-2 0,4-1 3 16,-1 1 1-16,3-4 5 0,0 1 3 0,0-3-6 0,0-2 5 15,-1-3-7-15,-5-1-3 0,-4 0 5 0,-5-3-4 16,-5-2 5-16,-4-3 4 0,-5 0-4 0,-1-3 4 16,-6-1 1-16,-1 3 1 0,-5-3 3 15,-1 1 2-15,-3 0 6 0,0 0 8 0,-1 2 5 0,-5 2-2 16,-3 1 0-16,-1 0-8 0,-4 2-6 16,-2 2 2-16,-3 1-3 0,-1 1-3 0,-2 1 4 15,-3 5-8-15,-1 1 1 0,1 4 1 16,0-1-4-16,4 4 1 0,1 1-2 0,9 2-2 15,2 0-1-15,8 1 0 0,1-1 0 0,11 2 3 16,6-2 0-16,6-2 0 0,5-1-4 0,4-4-3 16,-1-3-7-16,2-5 0 0,2 0-2 0,-2-4-1 15,-2-5 7-15,-1-3-2 0,-3-2 6 0,-1-2 3 16,-1-1-1-16,-3 1 2 0,-3-1-1 16,-2 0 0-16,-1 0 3 0,-4 0 3 0,-3-1-3 15,-2 2 1-15,-3 0 2 0,-2 3-7 0,-2 1 13 16,0 2 6-16,0 2-2 0,0 1 9 0,-2 2-9 15,1 3-8-15,-3 0 1 0,0 0-9 16,0 4 1-16,-3 4 2 0,1 4-3 16,-3 0 1-16,3 5 0 0,1-1 0 0,3 0-3 15,2 2 9-15,3 0-8 0,6-1-1 0,7-1 2 0,3-1-13 16,8-2 7-16,4-3-8 0,4-4-3 0,7-2 9 16,2-2-5-16,2-2 0 0,3-1-1 15,-3-4-8-15,-3-2 3 0,-4-5 10 0,-3-2 5 16,-4-1 4-16,-1-5 0 0,-2-1 0 0,1-1 0 15,-4-5 4-15,-1-5-2 16,0-3-1-16,-3-4 3 0,-3-1-7 0,-2-5 4 0,0-2 3 0,-6-2-4 16,-1 1 11-16,-4 1-4 0,-2 4-1 15,-2 6 11-15,-2 6 0 0,0 5 7 16,0 7 4-16,-2 6-4 0,-2 4-2 0,0 5-3 16,2 2-9-16,-2 2-4 0,-2 6 0 0,-4 8-6 15,0 7 4-15,-1 4 0 16,-4 8-8-16,3 6 4 0,4 3-2 0,-1 3-2 0,3 2 8 15,1-1-3-15,4 1 0 0,1-2-1 0,1-5-4 0,4-2 0 16,8-5 2-16,5-4 1 0,4-3-1 16,6-6-1-16,2-2-5 0,0-4 0 0,-3-6 2 15,1-3 1-15,-2-5 4 0,-2 0 1 0,3-5-3 16,-1-4 2-16,0-4-1 0,-1-1 1 16,-1-1 6-16,-2-3-4 0,-1-1 1 0,-3 1 1 15,-5-1-2-15,0 2-1 0,-3 0 2 0,-2 2 0 0,-1 3-3 16,-5 2 3-16,2 2 0 15,-3 1-3-15,1 2 7 0,-2 2-4 0,-2 1-1 16,2 2 3-16,0 0-8 0,0 0 1 0,-1 3 1 0,-3 5 0 16,-4 4 4-16,4 0 1 0,-5 5-4 15,4 0-2-15,0 1 1 0,3 2 0 16,0-2 2-16,1 2 2 0,1-2-3 0,0 0 0 16,7-1-2-16,2-3-1 0,6-3 9 0,0-2-4 15,5-2 2-15,1-4 0 0,1-1-8 0,4-2 3 16,-3-2 4-16,0-5 0 0,3 0 0 0,-4-2 0 15,3-1-4-15,-1 0 1 0,-2-2-1 0,-2 0-1 16,2-2 2-16,-2-1 2 0,0 0-3 16,1-1 1-16,0 1-1 0,-2 2-1 0,0 0 6 15,-3 3-3-15,0 3 1 0,-2 2-1 16,0-1-3-16,-3 2-1 0,-1 3 1 0,-1-1-3 16,-2 2 0-16,-2 0 0 0,0 5-3 0,1 2 2 15,-4 0 4-15,3 4 1 0,-3 1 3 16,-1 1 0-16,-1 1-3 15,1-1 1-15,3 1 0 0,1 1-2 0,4-2 6 0,2 0-1 0,3-1-2 0,5 0 2 16,6 0-4-16,4-3 2 0,5-1 3 0,0-3-1 16,4 2 4-16,1-3-6 0,3-2 0 15,-1-1-1-15,-1-1-5 0,1-1 7 0,0-2-1 16,-2-3 2-16,0-3-1 0,-3 0-2 16,1-5 0-16,-5 0-2 0,-1-2 6 0,-2-2-1 15,-7 2-2-15,-4 1 2 0,-6 2 1 0,-5 1-1 16,-4 2 3-16,-3 2 1 0,0 2-3 0,0 2 0 15,-2 3-1-15,-5 1-2 0,1 0 1 0,-3 0 1 16,0 3 0-16,-2 3 1 0,1 4-5 16,1 0 1-16,1 3 0 0,-1 0-1 15,4 3 5-15,-2 0-3 0,5 0-2 0,-3 1 0 0,5-2 0 16,2 1 2-16,0-2 1 0,5 1 0 0,3-2 3 16,5-2-8-16,1 0-3 0,4-5-2 15,3 0-1-15,0-4 8 0,-2-2 2 0,1 0 1 0,-1-1-4 16,-3-6-1-16,1-2 2 0,-5 0 2 15,4-4 5-15,-4 1-4 0,3-2-3 0,-2 0 0 16,0-3-5-16,1-1 3 0,-1 4 2 16,-4-2 2-16,0 4 2 0,-2 0-2 0,-2 2-1 15,-1 0 0-15,0 2 1 0,-1 1 1 0,0 2 0 16,-3 3 0-16,2-1-3 0,-2 3 2 16,-1-1 0-16,0 1-2 0,-1 0 0 15,2 1-1-15,3 5-4 0,-2 1 4 0,6 3 0 0,0-1 3 0,-2 3 1 16,2 0 1-16,4-1-2 0,-1 2-1 15,3-2 0-15,4 1 0 0,7-1 3 0,2 1 1 16,7-1-2-16,6-3 2 0,2 2-6 16,5-4 5-16,1-3 0 0,3-1 2 0,2-1 7 15,1-1-7-15,0-4-5 0,-3-4-1 16,-1-4-1-16,-1-4 5 0,0-5 4 0,-3-5 1 0,-1-2-2 16,-4-8-2-16,3-4 0 0,-8 0 1 0,1-5 5 15,-8-2 0-15,-2 1-3 0,-8-1 0 0,-6 5-8 16,-5 6 5-16,-6 5 6 0,1 7 3 15,-4 6 8-15,-5 3 3 0,2 5-3 0,-5 5-5 16,0 3-3-16,-4 2-4 0,-1 3-3 0,-6 7 0 16,1 5-4-16,-2 7 1 0,1 3-2 15,3 8 1-15,1 4 8 0,8 3-7 0,3 6 0 16,4 1 0-16,15 2-4 0,4 0 4 0,5 2 1 16,7-2 1-16,6 0-1 0,5 1-3 15,2-2-2-15,6-3-7 0,1 0-12 0,2-3-21 16,-2-2-40-16,1-4-81 0,-4-6-339 0,-13-10-786 15,-12-7-519-15</inkml:trace>
  <inkml:trace contextRef="#ctx0" brushRef="#br0" timeOffset="380522.875">21958 8588 953 0,'0'0'518'0,"0"0"-172"0,0 0-42 0,0 0-46 16,0 0-34-16,0 0-39 0,0 0-48 15,0 0-47-15,0 0-43 0,0 0-33 0,0 0-12 16,0 0 4-16,-30-18 7 0,36 33 11 0,-4 6 0 15,4 2 4-15,-2 4-4 0,-1 2-5 16,-1 0 0-16,1 2-7 0,-3 1 0 0,0 1 2 16,-3-1 1-16,-2-2 1 0,-1 0 0 0,2-5-4 15,0-2-14-15,-2-1-23 0,0-2-40 16,0-2-79-16,-2-3-208 16,4-3-777-16,-2-6-486 0</inkml:trace>
  <inkml:trace contextRef="#ctx0" brushRef="#br0" timeOffset="381333.8358">25054 8461 1396 0,'0'0'419'15,"0"0"-53"-15,0 0-91 0,0 0-46 0,0 0-37 16,0 0-43-16,0 0-38 0,0 0-24 16,0 0-17-16,0 0-14 0,0 0-10 0,0 0-8 15,-135-29-6-15,107 42-5 0,2 5-4 16,3 0-5-16,2 0-2 0,2 3-5 0,8-2-4 0,1 2-1 16,6-2-3-16,1-1 1 15,3-2 1-15,7-2 1 0,6-3 3 0,5-2 5 0,7-3 6 16,5-2-1-16,6-4 3 15,4 1-6-15,2-8-6 0,5-2-1 0,-1-2-8 0,-1 0 5 16,-2-2 2-16,-1 2-3 0,-2-2 3 0,-3 4-5 16,-3 1-3-16,-1 2 1 0,-4 3 1 15,-1 3-2-15,-6 0 0 0,-3 4-3 0,-2 5-2 16,-4 2 2-16,-1 3 0 0,-2 2 0 0,-2 2 2 0,1 2 0 16,-6 0 0-16,-2-1-1 0,-1-3 0 15,0 1 1-15,-2-4 2 0,-5-2 1 0,-1-3-1 16,1-1 3-16,-1-4 0 0,-1-2 1 15,4-2 7-15,0-1 2 0,2-5 2 0,1-2 0 16,2-4-6-16,0-5-3 0,2-1-1 0,9-4-1 16,5-2-3-16,8-2-1 0,7-1-2 15,5-3-2-15,9 0 0 0,6 1 3 0,2-1 0 16,7 1 1-16,-1-1 0 0,0 2-1 0,-2 2 1 16,-1 2-1-16,-5 6 2 0,-6 3 0 0,-5 2-3 15,-7 4 0-15,-6 5-2 0,-4 1-1 0,-5 4 0 16,-5 0-16-16,-4 5-48 0,-4 6-86 0,-3-3-312 15,-2-1-929-15</inkml:trace>
  <inkml:trace contextRef="#ctx0" brushRef="#br0" timeOffset="383235.0052">677 10508 1215 0,'0'0'422'0,"0"0"-40"16,0 0-84-16,0 0-34 0,0 0-39 15,0 0-39-15,0 0-34 0,0 0-27 0,0 0-21 16,0 0-15-16,0 0-19 0,0 0-22 0,-23-106-15 16,21 97-24-16,1 2-10 0,1 7 1 15,0 0-1-15,0 0 13 0,0 0-5 0,0 0-5 16,-5 3 1-16,3 5-1 0,-5 12 6 0,4 6 4 16,1 0 1-16,0 7-5 0,-3-1-2 0,4 1-3 15,0 1 0-15,-1 3 5 0,1-1-2 16,1-2 2-16,0 2-3 0,0-4-1 0,4 4 5 15,7 2-23-15,1-4 4 0,9-1 1 0,7-17-5 16,1-8 26-16,3-8-5 0,4-11-4 0,-1-7 4 16,1-4-2-16,-3-4-1 0,-2-2 0 15,-1-2-1-15,-5-2 2 0,0 1 1 0,-6-1 3 16,-3 4-4-16,-2-1-2 0,-6 4-1 0,-1 0-2 16,-1 4 4-16,-5 2 0 0,-1 1 3 0,0 2 1 15,-3 5-5-15,-1 0-3 0,-3 5-4 16,1 0 2-16,-2 3 0 0,-1 2-2 0,4 1 3 15,-4 0-6-15,2 4 2 0,-3 2 4 16,3 3-1-16,1 3 3 0,-2 0-2 0,4 2-8 0,-2 1-3 0,3 0 0 16,-1 2 5-16,3 0 7 0,1-1 4 15,0-1 0-15,0 1-5 0,6 0 0 0,-2 0 0 16,3-3 6-16,1 1-2 0,-1 0 0 16,2-1-1-16,1-1-6 0,1 1 6 0,-1 0 0 15,4-1 0-15,-3-2 5 0,0 0-5 16,-1-1-2-16,1 1-2 0,-2-2-2 0,0 0 4 15,-3-2 4-15,2-2 1 0,0 1-3 0,-4-3-1 16,3 0 2-16,-3-1-3 0,3-1 4 16,0 0-2-16,-3 0 1 0,3 0 0 0,2 0-5 15,-4-3 5-15,5-1 1 0,-1-2 1 0,2-1 4 16,0 0-6-16,4-2-3 0,-3 0 1 0,0-1-2 16,4 1 3-16,-3-2 1 0,0 0 2 0,2-1-2 15,-1 0-1-15,-2 2 1 0,4-2-1 0,-4 1 4 16,0-1-3-16,4-1-13 0,-2 0 9 15,3-1-10-15,-4 1 2 0,1 5 12 0,-7 2-8 16,1 3 5-16,-3 0-1 0,2 2-1 16,-3 1-2-16,1 0 3 0,1 0-2 0,-2 1 0 15,5 5 0-15,-1 1-1 0,-2 2 2 0,4 2 3 0,-1 0 0 16,0 2 1-16,-2-1-1 0,-2 0-3 16,2 1 0-16,-4 0-1 0,3 0 2 0,-3-1 3 15,1-1 1-15,0-1-3 0,-2-3-3 16,-1-2-2-16,2 1-3 0,-1-3 3 0,0-1-5 15,-1-2-4-15,0 0-1 0,0 0-4 0,-1 0 8 16,1-1 1-16,4-1 3 0,-2-3 4 0,3-2-3 16,-1-3 1-16,5 0 0 0,-2 0 0 15,0 0 3-15,-2-1 1 0,3 2-1 0,1 1-6 16,3 1-3-16,0 2-2 0,-1 4-4 0,2 1 6 0,2 0 0 16,4 1-1-16,1 0 5 0,2 4 0 15,4 1 3-15,2 1 4 0,-3 0 0 16,3-2 4-16,-2 0-3 0,-1-2-1 0,2-3 0 0,0 0 1 15,-1-3 2-15,0-6 1 0,-6-4 0 16,2-2 0-16,-6-4 2 0,0 0 0 0,-3-4 0 16,-1-1 3-16,-5-2-1 0,1 0-1 0,-3-2 2 15,-4-2-3-15,-1 3 9 0,-1-1 0 16,0 2 5-16,0 2 1 0,-8 2 1 0,3 2 2 0,-3 4-2 16,-2 2-1-16,-2 2-6 0,2 1-6 15,-1 4 0-15,1 4-6 0,2 2 1 16,0 1 0-16,4 2-5 0,-3 7 2 0,4 3-4 15,-2 6-1-15,3 5 2 0,2 3-2 0,0 1 4 16,0 4 0-16,6 1 2 0,2-1-1 0,2 3-3 16,1 0 1-16,2-2-3 0,0-2 5 0,0 2 0 15,1-4 1-15,-3 0 0 0,0-4-3 16,0 0 5-16,-1-2-1 0,-2-3-2 0,-4-2 3 16,4 0-6-16,-5-1 0 0,3-2 1 0,-5-2-3 15,0-3 2-15,-1-3 3 0,0-2 0 0,0-2-5 16,0-2-4-16,0 0-6 0,-1 0-3 15,-1 0-2-15,-3 0-10 0,1-1-11 0,-4-4-26 16,2-4-47-16,1-5-95 0,-2-3-281 0,4 1-727 16,1 6-369-16</inkml:trace>
  <inkml:trace contextRef="#ctx0" brushRef="#br0" timeOffset="383447.3877">2504 10240 2682 0,'0'0'248'0,"0"0"-52"0,0 0-58 15,0 0-26-15,0 0-21 0,0 0-19 0,0 0-26 16,0 0-17-16,0 0-14 0,0 0-1 0,0 0 6 16,0 0 5-16,0 0 4 15,0 0-3-15,78 108-5 0,-74-70-4 0,-2 4-6 16,1 3-2-16,-3 3-2 0,0 1-2 0,0 2 1 0,-3 2-3 16,-1-3-2-16,0 2-1 0,0-5-12 15,1-3-19-15,-2-6-26 0,2-10-36 0,3-7-23 16,0-7-32-16,0-8-88 0,0-6-213 0,1 0-779 15,2-2-225-15</inkml:trace>
  <inkml:trace contextRef="#ctx0" brushRef="#br0" timeOffset="384982.8642">2990 10165 2430 0,'0'0'286'0,"0"0"-99"0,0 0-53 0,0 0-42 15,0 0-39-15,0 0-14 0,0 0-2 16,0 0 16-16,0 0 11 0,0 0-1 0,0 0-15 15,0 0-14-15,-38 125-8 0,20-90-11 16,-4 1 2-16,-2 2-4 0,-4 2-1 0,-4-1 3 16,0 1-5-16,-3-4 1 0,1-3-1 0,1-7-5 15,2-3-2-15,3-6-2 0,3-5-3 0,3-1-1 16,7-4-3-16,1-4 0 0,4 0-2 16,5-3 2-16,1 0-1 0,2 0 0 0,1-3-2 15,1 0-7-15,0-2-7 0,1 0-10 0,6-1-9 16,3 1 7-16,4 1 3 0,3 3 7 0,4 1 8 15,1 1-6-15,3 8 5 0,-2 0 1 0,4 5 6 16,-2 1 4-16,3 2 1 16,3-1 6-16,1-1-1 0,5 0 3 15,2-5-1-15,2-2 0 0,1-3 0 16,-1-5-5-16,-1 0 4 0,-2-1 0 0,-2-8-2 0,-5 1 7 16,-2-7 1-16,-4 1 2 0,-5-5 5 0,-4 1 0 0,-5 0 5 15,-3-1 3-15,-6 0 7 0,-2 3 8 0,0-1 6 16,0 2 2-16,-4-1-7 0,-2 4-3 0,2 0-8 15,-2 3 0-15,0 1 1 0,1 2-5 16,2 2 1-16,-1 2-4 0,2 2-8 0,1 0-1 0,-1 1-7 16,-1 5-2-16,-1 3-2 15,2 3 2-15,0 2-3 0,-1 2-2 0,1 2 5 16,2 3-5-16,0-1 4 0,2 2 2 0,3-1-4 0,3 1 6 16,0 0-4-16,2-2 0 0,4-2 2 15,-2-1-11-15,6-4 5 0,-2-3-3 0,1-3-5 16,4-6 6-16,-1-1-4 0,3-3 6 0,3-6-1 15,3-3 3-15,-1-2 1 0,1-3-2 0,-1-2 4 16,1-3-1-16,-4-4 2 0,0 0 0 16,-3-1-2-16,0 0 6 0,-5-3-2 0,-2 1 0 15,-4-1 5-15,-3 2-9 0,-4 3 7 16,-1 3 0-16,-3 4 1 0,0 6 5 0,0-1 3 16,-3 5 2-16,-3 2 0 0,4 4-1 0,0-1-7 15,-2 3-5-15,1 0 0 0,-3 7-9 0,-1 3 4 16,-1 6 0-16,1 8-5 0,-3 2 9 0,0 3-3 15,4 4-1-15,2 4 4 0,2-4-5 16,2 3-1-16,4 0 0 0,8-2-2 0,6-4-1 16,5-3 0-16,3-4 0 0,2-5-4 0,1-5 1 15,3-3-10-15,-1-6-6 0,2-3 2 0,2-3-4 16,0-10 10-16,-3-3 7 0,2-2 2 0,-3-5 9 16,-6-3-2-16,-2-1 3 0,-4-2 1 0,-3-4-4 15,-3-1 4-15,-6-2 2 16,0-4 2-16,-3-1-1 0,-1-3 0 0,-3 2-2 0,-2 2-2 15,2 2 5-15,-3 5 3 0,-3 4 2 0,2 6 8 16,-2 5-3-16,2 6 1 0,1 4-4 16,1 3-7-16,1 3-2 0,-1 1-5 0,1 4-1 15,-3 7-2-15,0 6-1 0,0 5 2 0,-1 7-4 16,2 3 6-16,-2 6-1 0,3 2 0 16,0 3 2-16,2 2-5 0,-1-1 5 0,1-2-3 0,0-1-2 15,5-3 6-15,5-3-9 0,5-2 4 16,4-6-2-16,3-4-5 0,6-5 8 0,3-2-3 15,0-6 3-15,1-7-3 0,1-3-4 16,0-4 0-16,1-8 0 0,-4-3 5 16,0-1 3-16,-5-3 2 0,1 0 0 0,-8-1-1 15,0 0 2-15,-2-2-2 0,-5 1 0 0,-3-2 5 0,-3 3-6 16,1 0 2-16,-4 1 1 0,0-1-1 0,-2 2 5 16,0 1 1-16,0 1 1 0,-4 3-2 0,-1 2-1 15,1 3-2-15,-1 1 0 0,2 2 1 16,-4 3-3-16,1 2 2 0,-5 0 0 0,2 1-4 15,-2 6 3-15,-4 3-2 0,0 4 0 0,-1 3 2 16,2 1-4-16,0 0-1 0,6 1 0 0,-1 3-1 16,4-1 4-16,5 1-1 0,0 1 0 15,6-1-5-15,7 0 2 0,8 0-3 0,9-5-2 16,11-3 1-16,10-6-11 0,10 0-6 0,6-7-8 16,3-1-4-16,5 0 3 0,-3-6 1 15,0 0 6-15,-3-4 6 0,0 0-1 0,-5 0 7 16,-3-3 4-16,-5 1 6 0,-5 2 7 0,-3-1 0 15,-4 1 1-15,-4 1-4 0,-6 1 0 16,-11 0 3-16,-1 0 2 0,-5 1 9 0,-10 1 5 16,-2-3 7-16,-5 1 2 0,0-1-1 0,-1-2 1 15,-8 0-4-15,-3-1-3 0,1 1-5 0,-6-1-5 16,1 2-5-16,-1-1-3 0,-2 3 0 0,-2 2 1 16,2 1 0-16,-1 5 1 0,2 0-4 0,-1 7-1 15,-2 3 0-15,0 2-1 0,-3 4 4 0,3 1-4 16,1 4-4-16,-1 0 1 0,3 0-2 15,5 3 5-15,4 0 1 0,2 1-1 16,6 0-3-16,1-1-9 0,9-2-5 0,10-4-5 0,2-6-1 16,10-1 6-16,9-7 7 0,6-1 5 15,8-3 2-15,4-5-3 0,3-4 1 16,2-5 1-16,-4-1 1 0,-3-3 4 0,-2-3 0 16,-5-2-1-16,-3-2 3 0,-7 0 1 0,-3-1 1 15,-7-2 2-15,-3 1-2 0,-11-2 2 0,-4 0 4 16,-7 0 4-16,-4 2 10 0,-3 3 0 0,-9 0-2 15,1 6-5-15,-8 1-5 0,1 2-4 0,-3 4 1 16,0 2 1-16,2 0 3 0,-2 5 0 16,6-2-1-16,-3-2 1 0,7 4 2 0,-1-1 1 15,3 0 1-15,1 3 1 0,2-1-7 0,3 2-3 16,2 1-4-16,1 0-2 16,0 0 4-16,0 5-3 0,0 4-3 0,0 5 0 0,1 4-2 15,2 5 0-15,3 5 4 0,-2 3 0 0,1 4 2 0,3 1-4 16,-5 1-2-16,2 0-2 0,1 1 2 0,-4-1 4 15,1 0-2-15,-1 5 3 0,0 0-8 16,-2-1-14-16,0-2-22 0,0 0-42 0,5-1-72 16,0-5-199-16,-3-8-856 0,2-9-605 0</inkml:trace>
  <inkml:trace contextRef="#ctx0" brushRef="#br0" timeOffset="387230.9593">6614 11212 1260 0,'0'0'36'16,"0"0"10"-16,0 0 89 0,0 0 68 0,0 0 32 15,0 0 6-15,0 0-57 0,0 0-31 0,0 0 1 16,0 0-14-16,0 0-16 0,0 0-26 16,-1-11-24-16,1 2-12 0,6-2-5 0,-2-3 0 0,4-3-8 15,4-4-2-15,3-3-9 0,0-3-8 16,4-5 1-16,3 0-13 0,4-3 0 16,0-3-8-16,4-4-3 0,1-4 5 0,6-3-5 15,-3-4 5-15,5-6-5 0,-1-4 0 16,-1-3-1-16,-2-3 1 0,-4 0 11 15,-2-1 3-15,-1 2 2 0,-4 2 0 0,1 2-12 0,-2 6-3 16,-5 8-2-16,-5 6 0 0,-8 8 10 0,1 10 7 0,-5 6 7 16,-1 7 8-16,0 6-7 0,-1 3-7 15,-5 2-9-15,3 2-12 0,-6 6-2 0,-4 10-3 16,-9 12-2-16,-6 11 2 0,-8 10 6 0,0 6-4 16,0 7 2-16,4 3 0 0,3 3-6 15,5 4 5-15,5-1-2 0,10 2 0 0,8-7 2 16,3-9-4-16,16-6-1 0,9-10 1 0,6-7-2 15,6-8 3-15,4-4 2 0,5-8 2 0,3-5-3 16,-4-6-2-16,1-3-4 0,-1-3-7 16,-5-8 3-16,-2-5-5 0,-6-2 5 15,3-4 5-15,-5-3 1 0,-2-3 8 0,-6-2-2 0,2 0 1 0,-3-3 1 16,-5 3-3-16,-6-4 1 0,-2 3 0 16,-4 4-2-16,-3 3 2 0,-4 5 1 0,1 4 1 15,-6 6-1-15,1 3 3 0,-4 4-5 16,-1 1-1-16,-3 5 1 0,-3 8-3 0,-1 5 4 15,2 5 0-15,-3 3-5 0,0 6 7 0,3 1-3 16,3-2 0-16,-1 2 4 0,9-4-8 16,2 4 3-16,2-4-2 0,0 1 2 0,3-1 0 15,6-3 0-15,2-2 1 0,-1-5-1 0,2-2 1 16,6-5 0-16,-1-6-3 0,-1-3 2 0,9-2-12 16,-3-7-4-16,1-4-1 0,3-5-5 15,-2 0 6-15,0-4-3 0,-1-2 0 0,-2 0-1 16,-1-2-1-16,-6-1 3 0,-2 1 4 0,-3-2 5 15,-2 0 5-15,-5 1 4 0,-1 0 4 0,-2 3-5 16,1 1 5-16,-2 3-4 0,-5 4-3 0,4 3 6 16,-2 2-6-16,2 4 3 0,0 1 0 0,2 1-4 15,1 1-5-15,3 2-5 0,6-1-5 16,2 2 2-16,7-2 6 0,3 1 1 0,3-1 1 16,6-2 2-16,1 0-1 0,6-4 7 0,-2-4 2 15,4-1 0-15,2-5 5 0,-2-4-3 16,2-5-1-16,-4-4 3 0,-2-2-7 15,-3-3 5-15,-3 1-2 0,-1-2 0 0,-7 0 7 16,-6-1-3-16,1-4 3 0,-7 2-2 16,-4 2 1-16,-1-1 1 0,-5 5 4 0,1 4 12 0,-4 5 4 15,1 6 17-15,-3 6 4 0,3 5-9 0,-1 5-6 16,-2 2-19-16,3 3-10 0,-5 8-1 0,-3 8-5 16,-6 5 1-16,4 5-1 0,-5 8 1 0,6 4-1 15,0 2 1-15,3 6 2 0,1 4-1 0,6 3 3 16,-5 0-2-16,6 2-1 0,1-3 0 15,1-4-4-15,-1-7 3 0,7-5 1 0,0-4-3 16,-3-7 7-16,-1-5-3 0,2-5 0 0,-3-4 2 16,6-2-4-16,-5-4-1 0,3-1-1 15,-3-2 2-15,0-1 2 0,2-3 2 0,-2 1 0 16,-2-2-3-16,4 2 0 0,-4-2-3 0,0 2-6 16,1-2 1-16,-1 1-9 0,0 2 0 15,0-1-1-15,2 1-3 0,-3 0 4 0,0 2 0 0,0 1 6 16,0 1 1-16,-3-1 0 15,0 0 0-15,0 1 0 0,-4-1 1 0,4-1 2 0,-2-2 4 16,3 2 3-16,0-3-3 0,1 0 3 16,0-1-1-16,-2-1 1 0,3 1 2 0,0-1-3 0,-1 0 1 15,1 0-1-15,0 0-1 0,-1 0 4 16,0 0-1-16,1 0 0 0,0 1 1 0,0-1-3 16,0 2-1-16,-1-2-2 0,1 0 1 0,-1 0 2 15,1 0-1-15,0 0 1 0,0 0-3 0,0 0 1 16,0 0-2-16,0 0-1 0,0 1 3 15,0 2-3-15,-1-2 3 0,1 1 2 0,-1-2 0 16,1 1 4-16,0-1-3 0,0 1 1 0,0-1-1 16,0 0-1-16,0 0 2 0,1 0 0 0,2 0 3 15,-1-1-1-15,4-1-1 0,-3-1 1 16,2 0-4-16,-2 1 3 0,-2 0 0 16,1 1 1-16,3-1 2 0,-4 2-4 0,0-1 0 15,-1 0 1-15,1 0 0 0,-1 0 4 0,1-1 3 16,-1 1 0-16,0 0-3 0,0 0-2 0,0-1-2 15,1-3-4-15,0 0 5 0,3-1-2 0,-2-1 0 16,0 1 1-16,3-2-4 0,-2-2 1 0,0 0 2 16,5-1 0-16,-4-2 2 0,4-1-3 15,2-1 1-15,1 0-3 0,4-1 0 0,0-1 3 16,3 0-1-16,1 0 2 0,2 2-2 0,1 1-2 16,-1 0 1-16,1 2-1 0,3 3 4 15,-4 0 0-15,-1 2 1 0,1 2-1 0,-7 4-2 16,3 1 1-16,-5 0 0 0,-2 10 0 0,0-1 0 0,-4 5-2 15,-3 3 0-15,-3 1-1 0,0 3 3 16,0 1 2-16,-8 0 0 0,-4 3 0 0,-1-1-2 16,-5 1 1-16,0 1-1 0,-3-2 0 0,1 0 2 15,0 0-2-15,-1 0 0 0,0-2 1 16,2-1-2-16,-3-4 3 0,1-1 0 16,1-1 1-16,1-4 0 0,-2-1-1 0,8-3 1 15,-2-4-1-15,5-3 7 0,6 0 1 0,-2-2-3 16,6-6-2-16,1-3-9 0,7-1 0 0,7-4-1 0,0-3 0 15,6-2 4-15,7-1-2 0,4-3-3 16,1-1-1-16,7-2-2 0,4 0 0 0,2 0 3 16,4 1 2-16,-3 0 0 0,-1 1 0 0,1 0 0 15,-3 3 0-15,-4 4 2 0,0 1 1 16,-7 4-2-16,-1 3 2 0,-6 1-3 0,-6 3 0 16,-5 0 5-16,-4 4-1 0,-5 1 7 0,-6 2 0 15,0 0-1-15,-2 1-1 0,-8 7-4 0,-7 4 0 16,-3 1 1-16,-3 6 1 0,-1 1-2 15,-3 2 0-15,-1 1-2 0,4-2-1 0,-1-1 3 16,7 1 0-16,1-3-1 0,5-1 0 0,5-3-3 16,4-3-1-16,3-5 4 0,7-1 1 15,6-4 3-15,3 1 0 0,8-5-1 0,2-5-1 0,8-2-1 16,-1-2 1-16,2-2 0 0,1 0 0 16,-1-1-1-16,1 1-2 15,-2 0 2-15,1 2 0 0,-2 0 6 0,-2 1 5 0,0 4 1 0,0 4 0 16,-1 3-4-16,-3 0-3 0,-2 8-1 0,-5 2-2 15,-4 3-2-15,-3 2 0 0,-4 4-2 16,-3 1-2-16,0 2 2 0,-4 2 0 0,0 1 0 16,-2 0 0-16,-3 0-2 0,-2 0 0 0,-3-3 1 15,-2-3 0-15,-2-6 3 16,-2-2 1-16,1-5-2 0,1-2 0 0,-5-4-2 0,6 0 1 16,1-7 3-16,3-4 1 0,3-5 0 0,4-3-1 15,1-4-4-15,15-1-3 0,3-7 4 0,6 1 2 16,4-4 0-16,3-1 2 0,3-2-3 15,3-1-4-15,2 0 5 0,3 3-3 0,1 2 5 16,-3 6 1-16,0 4-7 0,-4 4-1 0,-2 7-30 0,-4 2-50 16,-2 6-182-16,-12 1-904 0,-4 3-616 0</inkml:trace>
  <inkml:trace contextRef="#ctx0" brushRef="#br0" timeOffset="392149.5911">10906 10265 1918 0,'0'0'303'0,"0"0"-7"0,0 0-80 0,0 0-38 0,0 0-11 15,0 0-24-15,0 0-18 0,57-123-24 0,-53 117-13 16,-3 3-16-16,0 2-25 0,-1 1-10 16,0 4-23-16,0 6-9 0,0 6 4 15,0 7 0-15,-3 7 11 0,-2 5 4 0,-4 2 0 0,0 1-1 16,3 0-6-16,-2 2-4 0,2-1-6 0,2 0-1 0,0 3-3 15,5-4 0-15,-1-3 2 0,0-6-3 16,9-4 0-16,1-4-1 16,4-1-2-16,0-3 2 0,5-4 1 0,-1-4-2 0,5-4 3 15,2-5-4-15,0 0 3 0,-1-7-1 16,0-4-2-16,-1-2 3 0,-5-2 0 0,4-3 0 16,-3-3-2-16,-3-1 0 0,0-4 0 0,-4-2 1 0,1-2 0 15,-5 1 0-15,0 0 0 0,-3 3 0 16,-2 1-3-16,-3 3 6 0,0 5-3 15,0 1 0-15,-1 3 4 0,-2 3-6 0,-3 3 1 16,2 0 0-16,0 4-1 0,1 0 3 0,0 2-1 0,1 1-2 16,-1 3-4-16,1 5-3 15,-1 5 2-15,-1 3 0 0,1 5 8 16,3 1-3-16,0 2 0 0,0 2 0 0,5 1-3 0,5-1 1 16,2 0 3-16,1 0 1 0,5-4-2 0,0-2-5 0,1-4-1 15,2-5-9-15,2-3-4 0,0-4 0 16,1-3-4-16,2-1 5 0,1-3-6 0,1-7 3 15,2-2 1-15,-1-4-1 0,-1-3 8 0,-3-4-1 16,0-3 4-16,-3-3 3 0,-2-1 2 16,-4 0 4-16,0-2 2 0,-4 2 0 0,-3 0 3 15,-4 4-3-15,1 3-1 0,-3 2 0 16,-1 3 2-16,-2 2 3 0,0 4-1 0,0 1 1 16,0 3-3-16,0 1-3 0,0 1 3 0,0 1-1 0,0 3 3 15,0-2-2-15,3 3-3 0,2-1 0 16,4 1-5-16,5 1 3 0,1 1 2 15,6-1 1-15,0 0 2 0,3 0-4 0,1 0 2 0,2 0-2 16,0-5-3-16,2-2-3 0,0-3-5 16,-1-4 0-16,1-3-4 0,-4-4 10 0,0-2 0 15,0-1 4-15,-3-1 6 0,-2-2-2 0,-1 1 1 16,-4 0-2-16,-3 2 1 0,-2 1 5 16,-1 3 9-16,-5 3 10 0,-3 4 4 0,-1 1 4 15,0 3-1-15,0 3-3 0,0 2-1 0,0 2-8 16,-3 2-6-16,-1 1-7 0,0 7-10 0,-4 7 6 15,1 4-1-15,-3 6 1 16,0 4 3-16,2 4-7 0,1 4 1 0,2 4-1 0,-1 3 0 16,3 4 2-16,-1 1 0 0,4 4 1 0,0 0-3 15,2 0-2-15,0-2 2 0,9-5-8 0,1-7-2 16,2-10-1-16,4-9-3 0,1-7 3 0,-2-7 6 16,0-6 4-16,0-4 5 0,3-9 1 15,-1-3 1-15,0-4-3 0,5-1 0 0,-3-4-1 0,0-1 1 16,1-2 3-16,0 0 0 0,-4 2 0 15,0 0-4-15,-6-1-1 0,2 6 2 0,-3 1 3 16,0 3 0-16,-2 3 3 0,-2 4-5 16,0 3-3-16,-5 2 1 0,3 4-1 0,-2 1 3 0,-2 0 0 15,1 5 0-15,1 3-4 16,1 4 1-16,-1 3-3 0,1 0 5 0,-1 3 1 16,0 0-1-16,2 3 0 0,0 1-3 0,2-1-1 0,-1 1 3 15,3 0-1-15,0 1 3 0,1-1 2 16,0-1-5-16,4-3 1 0,-2-2-2 0,1-3-1 15,-1-5 4-15,3-4 2 0,-2-4-4 0,2 0-1 16,0-4 3-16,1-6-3 0,1-2 4 0,1-2 4 16,-5-2-3-16,0 0 2 15,1-2-2-15,-3 3 0 0,0-2 1 16,-1-1-1-16,0 1 2 0,0 1-3 0,-1 1 0 0,-3 1 1 0,-1 0-3 16,0 3 2-16,1 2 0 0,-2 1 0 0,-2 3-2 15,1 2-2-15,-3 1 3 0,0 2-4 16,0 0 3-16,0 0 1 0,0 2-7 0,2 3 3 15,1 5-4-15,1 0-1 0,0 4 8 0,6 0-3 16,0 4 4-16,6-1 3 0,5 3-9 16,1-3-12-16,8 0-19 0,6-1-20 15,5-2-19-15,7-1-19 0,5-4-22 0,3-5-15 0,2-4 4 16,-2 0 17-16,1-5 35 0,-4-4 30 16,-3-3 15-16,1-2 13 0,-6-1 5 0,1-1 0 0,-6-4 11 15,-6-2 2-15,2-1 6 0,-12 1 7 0,-2 0 6 16,-4-2 14-16,-7 2 23 0,-4 3 21 15,-6 1 18-15,-1 3 11 0,0 2-13 0,-5 3-15 16,-1 3-11-16,-2 1-20 0,1 4-6 0,0 2-9 16,-2 0-17-16,0 6-1 0,-2 3-13 15,3 2-2-15,2 4 3 0,2 1-4 0,4 0 3 16,0 1-2-16,2 0 0 0,8 1-1 0,8-4 0 16,3 0 5-16,11-3-5 0,7-2 0 0,9-3-9 15,4-2-13-15,1-3-8 0,3 1-13 0,-3-2 1 16,-1-9 9-16,-9 0 6 0,1-5 14 15,-7-2 7-15,-1-3 2 16,-5-2 8-16,-1-1 0 0,-6-3 4 0,-2-3 2 0,0-2-1 0,-4-2 0 16,-1-2 2-16,-5 0 5 0,-2-1 11 15,-3 2 12-15,-4 2 9 0,-2 3 7 0,-2 7-2 0,1 3-4 16,0 7-5-16,0 5-10 0,0 3-14 16,-1 3-8-16,-1 0-9 0,-3 4-1 0,1 7 0 15,-4 4 0-15,-2 5-1 0,1 3-2 0,-1 5 1 16,3 2 1-16,-1 1 2 0,1 2 2 0,-1 2-3 15,4 3-1-15,-2 0-5 0,4-1-1 16,1 0 3-16,0-1 1 0,2-4 4 0,-1-4 0 16,0-5-5-16,7-7-2 0,-2-2-2 15,3-8 3-15,0-3 1 0,2-3 2 0,0 0 1 16,2-2-6-16,1-5 6 0,3-4 2 0,0-1 0 16,2-3 6-16,2 5-7 0,-1-3-2 0,-1 3-1 15,0 2-6-15,-2 1 7 0,4 2 0 0,0 4 0 16,-2 1 4-16,-2 0-6 0,1 3 0 15,-4 3 2-15,4 1 3 0,-3 1-1 0,3 0 2 16,1 2-2-16,1-1-5 0,1-1 4 0,1 1 3 0,0-3 0 16,0-2 4-16,1 0-1 15,-1-3-6-15,1-1 0 0,-1 0-13 16,3-4-20-16,-3-1-47 0,1-2-100 0,0-3-262 0,-5 3-758 16,-6 1-551-16</inkml:trace>
  <inkml:trace contextRef="#ctx0" brushRef="#br0" timeOffset="393228.7559">16401 9774 2422 0,'0'0'238'0,"0"0"-6"0,0 0-61 0,0 0-23 16,0 0-17-16,0 0-23 0,0 0-33 0,0 0-33 15,0 0-17-15,0 0-6 0,0 0 7 0,0 0 4 16,0 0 0-16,0 0-5 0,44 121-9 16,-41-77 1-16,5 2-1 0,-6 0-1 0,6 2 0 15,-6 1-7-15,4-2-5 0,-3-3-3 16,4-5 0-16,-2-5 2 0,5-8 1 0,1-7 2 16,1-3-5-16,2-7-1 0,-3-3 2 0,1-5-2 0,0-1 3 15,3-8-2 1,-1-4-1-16,3-6 0 0,0-2-5 0,1-3 4 15,1-4 3-15,0 0 0 0,1-1 5 0,0 0-7 0,1 0-2 0,-1 3-1 16,0 5-1-16,0 1 5 0,-2 6-1 16,-1 2-1-16,2 5-4 0,-3 2-4 0,-1 4-1 15,1 0 0-15,-2 6 5 0,4 6 0 16,0 4 1-16,2 3 5 0,0 1-9 0,1 2 8 0,-1 2 1 16,2-2 0-16,2 2 5 0,3-2-5 15,3-1 1-15,2 0-2 0,3-3-1 0,2-4 1 16,4-3-5-16,0-6-8 0,0-3-8 15,3-2-5-15,-4-1 1 0,-3-6 7 0,1-4 5 16,-7-3 4-16,-2-1 3 0,-5-2 2 0,-1-2 5 16,-5 0 0-16,0-2 3 0,-6-1 1 15,-1 0-1-15,-4 1 0 0,-4 0 0 0,-1 1 1 16,-2 4 7-16,-2 1 5 0,-2 3 1 0,-6 3-1 0,-4 0-6 16,-1 4-3-16,-4 1 1 0,-2 4 3 15,-2 0 5-15,-2 2-4 0,2 7-1 0,-1 2-5 16,-1 4-5-16,4 1 6 0,1 4-1 0,6 1 0 15,1 1-2-15,7 2-3 0,5-1-2 0,1 2 0 16,4-1 4-16,12-1-2 16,3-1-1-16,4-5 0 0,5-3-2 0,1-5 2 0,3-3 2 15,-1-6-2-15,3 0 5 0,-2-6-5 16,3-5-1-16,-3-2-1 0,-1-1 0 0,-4-2 3 0,-1-1 1 16,-6-1 1-16,-3-2-4 0,-2 0 2 0,-2 0 1 15,0-2-1-15,-3 0 3 0,-2 1 0 16,-2 0-3-16,0 3 1 0,-3 1-4 15,-1 5 2-15,0 1 4 0,-2 2 0 0,0 5 3 16,0 0-5-16,0 4-2 0,0 0-4 0,-2 1 1 16,-2 8 1-16,-3 2 2 0,3 5 0 0,-4 2-1 15,1 2 0-15,2 2 1 0,1 1 0 0,2 0 4 16,2 1-3-16,2-2-2 0,1 0-1 0,2-1-3 16,5-5 3-16,3-3 2 0,3-6 2 15,1-4-1-15,2-3 0 0,1-1-2 0,2-7-2 16,0-3 3-16,2-2-1 0,0-4 0 0,3-2 3 15,0-1-4-15,1 0 2 0,-3-2 2 0,2-3-1 16,0 2 4-16,1-1-4 0,1-1-2 16,0 1 0-16,-2 2-1 0,-1 2 4 0,0 4 3 15,-3 4 1-15,-1 2-2 0,0 5 0 0,-1 3-2 16,-2 2 0-16,2 1 5 0,-4 5-1 0,-2 5-1 16,1 3 2-16,-3 2-3 0,-2 3 2 15,-1 4 1-15,-2 3 1 0,-4 1 1 0,-1 3-2 16,-2-1-3-16,-1 1 2 0,-8 0-3 0,-2-2 2 15,0-1 3-15,-5-1-4 0,-1-2-12 0,-2-1-21 16,-2-3-45-16,-2-2-90 0,-2-2-330 16,3-7-816-16,7-4-491 0</inkml:trace>
  <inkml:trace contextRef="#ctx0" brushRef="#br0" timeOffset="394464.3399">19581 10473 1953 0,'0'0'135'0,"0"0"-21"0,0 0 19 0,0 0 42 16,0 0 36-16,0 0 10 0,0 0-20 15,0 0-36-15,0 0-35 0,0 0-44 16,0 0-34-16,0 0-30 0,59-59-14 0,-33 33 1 0,5-5-4 16,4-5-1-16,3-3 5 15,3-4-3-15,2-4 3 0,2-1-3 0,-1-6-4 0,-2 0-1 16,-2-3-1-16,-4-1 6 0,0-2 2 15,-5-1 3-15,-3 0-1 0,-4 3 4 16,0 5-1-16,-5 4 1 0,-4 9 5 0,-3 5-3 0,-4 11 2 16,-5 7 2-16,-3 6 0 0,0 8-3 0,0 3-5 15,-3 7-5-15,-7 12-4 0,-7 10-5 0,-4 7-1 16,0 11-1-16,-2 6-1 0,0 6 5 16,5 3 2-16,1 3-3 0,5 3-1 0,3-4 0 15,8 0-2-15,1-4 2 0,11-7 3 0,8-6-3 16,7-6 0-16,5-8 0 0,3-7-6 0,-1-7 4 15,4-6 0-15,-4-7 3 0,3-6 6 0,-2-3-6 16,-2-9 0-16,-1-3-2 0,-1-6-2 16,0-2 7-16,-3-2 0 0,-3-3 0 0,0 2-2 15,-3-1 0-15,-6 2 1 0,1 2 2 0,-6 1 4 16,-4 7-5-16,-1-1-1 0,-5 5-2 16,0 2-7-16,-1 6 7 0,-6 3-2 0,-2 1-1 0,-4 11 1 15,-2 5-4-15,-1 5 1 0,-1 6 3 16,-1 1 1-16,6 3 2 0,2 1 0 0,0 3-3 15,6 0-1-15,3-1 0 0,1-3 2 0,6-4 0 16,8-5 5-16,1-7-4 0,7-5-1 16,7-7 1-16,1-4-2 0,2-3 4 0,0-6 2 15,1-5 2-15,-2-3-1 0,-4-2-2 16,0-2 1-16,-5-3-2 0,-6-1 2 0,-1 1 3 16,-4-3-1-16,-2 0 1 0,-8 1-2 0,-1 0-2 15,0 0 2-15,-6 0-3 0,-7 2-3 0,-1 1-5 16,-4 3-12-16,-3 2-14 0,-4 5-18 0,-2 3-20 15,-7 0-32-15,-3 4-43 16,-4 1-73-16,-6 1-166 0,14 3-423 0,7 1-796 0</inkml:trace>
  <inkml:trace contextRef="#ctx0" brushRef="#br0" timeOffset="394616.2667">20106 9899 1799 0,'0'0'163'0,"0"0"-1"16,0 0-37-16,0 0-7 0,0 0-21 0,149-25-22 0,-105 19-24 15,4 0-14-15,6 0-5 0,7-1-5 16,2 1-2-16,8 1-9 0,3-3-26 16,3 1-59-16,-2-1-132 0,2 1-214 15,-18 0-507-15,-23 3-188 0</inkml:trace>
  <inkml:trace contextRef="#ctx0" brushRef="#br0" timeOffset="395162.9086">21682 9626 800 0,'0'0'842'0,"0"0"-214"0,0 0-225 16,0 0-106-16,0 0-111 0,0 0-87 0,0 0-47 15,0 0-15-15,0 0 2 16,0 0 8-16,0 0 0 0,0 0-8 0,-6 137-1 16,1-97-8-16,-4 1-6 0,5 2-4 0,-3 1-11 15,-1-2 2-15,4-2-1 0,-4-1 0 0,4-4 2 16,-1-4-7-16,3-5-1 0,2-5-4 16,0-4 0-16,0-6 3 0,0-5-1 0,2-5 0 15,7-1 2-15,2-6 4 0,6-5 3 0,4-6-2 16,2-3 3-16,2-2-6 0,0-4-5 15,3-1-3-15,1-1 0 0,-1 0 2 16,0 2 4-16,2 1 0 0,0 6-1 0,-3 0-4 0,-3 5 1 16,-3 3-3-16,-2 3 6 0,0 2-3 15,-7 4-3-15,-1 2 0 0,-1 1-5 0,-2 7 2 16,-1 6 4-16,-3 3 3 0,0 4 2 0,-1 2-3 16,-3 3 0-16,1 2-2 0,-5 2-1 0,-2 1 3 15,-3-1 3-15,-1 0 0 0,-1-3-4 0,1-5 1 16,2-3 0-16,3-6-3 0,1-4 6 0,3-4-4 15,1-4-1-15,6-1 1 0,5-4-1 0,6-4 2 16,8-6 2-16,6-3 1 0,1-4 0 0,6-3-1 16,-3-2-4-16,3-1 1 15,1-2 0-15,2-2 3 0,0-1 0 0,0 3 2 0,2 0-1 16,0 2-1-16,-1 2 2 0,-5 4-2 16,-1 2 7-16,-6 2 1 0,-7 3 4 0,-4 4 1 15,-8 2-2-15,-3 5 4 0,-6 3-2 0,-2 0-2 16,-2 5-5-16,-8 8-4 0,-6 4-1 0,-4 6-1 15,-3 1 1-15,-6 1 3 0,4 2-1 16,-1 1 2-16,3-1-4 0,4 0-3 0,7 1 2 16,5-2-3-16,5-1 4 0,2 0 3 0,10-3-1 0,4-1 0 15,11-2-1-15,5 0-3 16,4-5 2-16,7-3 0 0,0-2-3 0,6-3-6 0,-1-2-21 16,3-2-27-16,-1-1-43 0,-2-1-79 0,0-3-186 15,-14-3-843-15,-11 2-569 0</inkml:trace>
  <inkml:trace contextRef="#ctx0" brushRef="#br0" timeOffset="396289.7611">24292 9443 2253 0,'0'0'184'0,"0"0"38"0,0 0-21 15,0 0-26-15,0 0-2 0,0 0-46 0,0 0-40 0,0 0-36 16,0 0-17-16,0 0 5 15,-124-9 5-15,117 42 1 0,-3 7 7 0,8 8-4 0,-4 7-3 16,5 6-3-16,0 4-10 0,1 6-12 0,0 0-4 16,-1 4-3-16,0 0-6 0,0 0 4 15,-1-2-8-15,-1 0-3 0,6-2 0 0,-2-3-2 16,0-5 5-16,1-6 1 0,1-7-1 0,5-7-2 16,0-11-5-16,0-7-8 0,-3-8-4 0,1-7-8 15,-3-5-2-15,-2-5 3 0,3-5-6 16,-2-9-6-16,-1-6 4 0,2-6-9 0,-2-5 5 0,-1-7 10 15,0-5-1-15,-1-3 8 0,-2-7 3 16,0 0 2-16,-2-2 8 0,-1-2 4 0,2 0 5 16,3 0-2-16,-1 0 0 0,2 3-2 15,0 4 2-15,4 2 3 0,6 6 1 0,5 0 3 16,1 5 3-16,7 2 0 0,2 5-1 0,5 9 4 16,3 3 2-16,3 5-2 0,-1 6 1 0,1 6-4 15,-3 1-5-15,-3 9 1 0,-2 8-3 16,-4 5-1-16,-2 5 0 0,-6 6-1 0,-2 3 0 15,-5 3-2-15,-3 1 0 0,-6 3 1 0,-2 1 0 16,-8 1 1-16,-5-1-1 0,-4 1-4 16,-1-7 1-16,0-4-2 0,5-7 1 0,-1-8 1 0,5-4 0 15,0-6-1-15,1-2-1 0,2-5 4 0,4-2 0 16,1-1 4-16,3-10 2 0,2-3-6 16,3-4 6-16,6-6-6 0,7-2-1 0,2-2 6 15,2-2-7-15,8-3 2 0,5 4-3 16,0-1-1-16,4 0 2 0,0 3 2 15,-1 0 2-15,3 1-1 0,-2 0 0 0,0 4-3 0,2 0-1 16,-3 6 4-16,-4 0-3 0,3 4 5 16,-4 2 3-16,0 6-9 0,0 3 5 0,-2 1-3 0,-3 0 0 15,-1 8 3-15,1 2-3 0,-5 4 0 0,-3 2-2 16,0 2-1-16,-3 2 3 0,-3-1 1 16,-4 3 0-16,1 2 0 0,-3 0 0 15,-6 1-2-15,0 1-4 0,-1 2 5 0,-1-4-4 16,-4 0 2-16,-3 0 2 0,-3-4-4 0,-3-2 4 15,1-2-5-15,-1-3-3 0,0-1-1 0,0-4-11 16,3-1 1-16,0-2 0 0,1-4-1 0,4-1 12 16,1 0-1-16,2-3 5 15,2-6-2-15,0-1-2 0,2-4 0 0,7-3-1 0,1-2 5 16,3-2-1-16,4 0 0 0,1-2 2 0,3 0-1 16,1 1 4-16,2-2 2 0,1 2 1 15,3 0 0-15,-1 3-4 0,1 0 0 16,2 4 1-16,0 0 4 0,-2 4 5 0,-2 0 2 0,-1 2 0 15,-3 3-1-15,-2 3 3 0,-2 3-5 0,-6 1-3 16,-1 2 0-16,-2 7-5 0,-4 1 1 0,1 4 3 16,-4 4-2-16,-2 4 10 0,0 0-3 0,-1 2 0 15,-5 3 0-15,2 0-8 0,-4 0 0 0,3-2-2 16,1-1 2-16,3-3 0 0,1-2 0 0,0-4 3 16,5-6-6-16,1-3 7 0,2-3-1 15,4-4 1-15,4-1 8 0,1-8-10 0,2-1 4 16,3-3-1-16,0-5-4 0,1 1 6 15,-3-2-1-15,-1-4 0 0,1 2 1 0,-4-1-5 16,-1-3 1-16,-1 0-4 0,-2 0 5 0,-3 0 0 16,-2-2 2-16,-3 2 1 0,-5 0-9 15,1 1 6-15,-4 3-6 0,-7 2-3 0,-5 5 2 0,-2 3-8 16,-5 4 2-16,-6 3-6 0,-1 3-15 0,1-1-16 16,0 4-31-16,4 6-58 0,5 1-104 15,7 1-417-15,4-3-775 0</inkml:trace>
  <inkml:trace contextRef="#ctx0" brushRef="#br0" timeOffset="396822.5123">26723 9750 0 0,'0'0'623'0,"0"0"-83"0,0 0-89 0,0 0-88 15,0 0-62-15,0 0-47 0,0 0-44 0,0 0-36 16,0 0-25-16,0 0-31 0,0 0-17 16,0 0-15-16,0 0-16 0,0 0-3 0,50-85-14 15,-53 82-12-15,-2 2-11 16,-1-2-13-16,-4 3-9 0,-5 0-4 0,-1 0 1 0,-4 4 0 15,-4 3 1-15,1 4 3 0,-2 3-1 0,-2 2 2 0,1 2 0 16,0 1 0-16,-1 3 3 16,6 2-5-16,-1 2 0 0,4 2-1 0,4-1-3 15,3 0 4-15,5 0-2 0,6 0 3 0,0 1-3 0,10 0 0 16,2-2-2-16,7-1-2 0,7-1 3 16,5 0-4-16,3-4 2 0,5-1 0 0,1-3-6 15,3-3 2-15,2-5-12 0,-3-2-19 0,1-4-22 16,-4 0-42-16,-2-2-56 0,0-6-77 15,-4-4-178-15,-8 2-680 0,-8 1-596 0</inkml:trace>
  <inkml:trace contextRef="#ctx0" brushRef="#br0" timeOffset="397922.2471">27187 9836 1561 0,'0'0'533'0,"0"0"-169"16,0 0-88-16,0 0-69 0,0 0-43 0,0 0-24 15,0 0-23-15,0 0-26 0,0 0-31 0,0 0-26 16,0 0-13-16,0 0-10 0,0 0 2 15,-63-26 2-15,50 48 0 0,3 3 4 0,4 2-3 16,-1-1-3-16,2 3 2 0,1-1-9 0,4-1-2 16,1 1-3-16,4-1 1 0,5-2 4 15,4-5-1-15,1-1 2 0,0-4-7 16,5-4-1-16,-2-3 2 0,4-3-2 0,0-4 4 16,-1-1-4-16,0-1-3 0,2-5 2 15,-4-4-3-15,-1-1 4 0,-2-3 4 0,-2-1-1 0,1-3 2 16,-1-2-3-16,-3 1-2 0,2-2-1 15,0 1 3-15,-1 0 1 0,-2 0 0 0,-2 5 3 16,-2 1-6-16,1 3 2 0,-4 3-1 0,-2 3 1 16,0 2 4-16,-1 2 0 0,0 1-3 15,0 0-2-15,0 0-2 0,0 2-1 0,-2 3 3 0,-2 5 2 16,-2 2-1-16,2 0-1 0,1 1-1 16,-1 0 0-16,4 2 2 0,0 0-1 0,0 0 0 15,0 4 0-15,0-1-3 0,4-2 1 0,1 0 2 16,2-2-2-16,-1-4 5 0,4-2-3 15,2-4 0-15,2-2 2 0,0-2-4 0,5 1 2 16,-2-4 2-16,1-3 1 0,1-1-1 0,0-2-2 16,0-1 0-16,2-1-3 0,-2-2 1 0,2 1 2 15,2-1-1-15,0-1 1 0,1 1-2 0,-1-2 1 16,2 2 1-16,-2 1 2 0,-2 3 1 0,-1 0 0 16,-2 2-3-16,-2 1-2 0,1 3-1 0,-5 0 1 15,-1 3 2-15,0 0 1 0,-2 2-4 0,0 2-2 16,1 4 0-16,-1 1 1 0,-3 3 6 15,1 1-1-15,2-1-1 0,0 2 4 16,-1 1-8-16,-1-1 1 0,1 1 5 0,0-3-6 16,2 1 8-16,1-3 0 0,-1-2-6 15,-1-2 1-15,2-2 0 0,-1-2-1 0,1-2 6 0,3 0 1 16,-1-1-3-16,0-5 4 0,-2-1-4 0,0-2 2 16,2-1 1-16,-3-3 3 0,0 0-5 15,0-3 3-15,-2 0-8 0,1 0 0 0,0 0 5 16,-3 0-3-16,0 0 7 0,0 2-2 0,-4 1 1 15,-1 1 3-15,0 2-4 0,-1 1 0 0,0 1-1 16,-1 2-6-16,-1 3 1 0,-5 0 1 16,0 3-2-16,-3 0 4 0,0 0-1 0,-1 1-2 15,-2 7-1-15,3 0 1 0,3 4-5 0,3 1 4 16,1 2 0-16,3 1-6 0,0 1 5 0,8-1-5 16,6 2 3-16,5-4 4 0,4 0 0 0,5 0 5 15,3-2-4-15,3-2-4 0,2-2-3 16,-3-2-4-16,0-3 7 0,-3-3 2 0,-1 0 4 15,-2 0 1-15,-6-5-3 0,-3-2-1 16,-2-1 1-16,0-1 3 0,-5-2 1 0,-3 2 2 16,-3-1-1-16,-2 2-4 0,-3 1 1 0,0 0 1 0,0 2-1 15,-5 0 5-15,-5 3-4 0,-2 1-2 16,-7 1-3-16,-5 0 0 0,-4 1 2 0,-2 4 3 16,-3 0 1-16,5 1-2 0,2 3-4 0,7-3-1 15,6 3-5-15,7 1 6 0,1 1-1 16,5-2 0-16,2-2 2 0,6-1-8 15,6 0 6-15,4-2 3 0,7-4 1 0,4 0 4 0,0 0-4 16,0-4-3-16,-1-3-1 0,-3-2-2 16,-1-3 5-16,-3-2 1 0,-1-1 2 0,1-1-1 15,1-3-1-15,-2-3 0 0,5-1-1 0,1-4 5 16,-3 1-1-16,2-2-2 0,-7 0 1 0,-2 0-4 16,-4 4 4-16,-2 3 1 0,-1 5 5 0,-5 5 2 15,-1 4-1-15,-3 3 0 0,0 3-6 16,0 1 0-16,0 0-3 0,-4 6-2 15,-1 4 3-15,-6 6-1 0,-2 4-3 0,-2 2 5 0,1 7-5 16,-4 1 5-16,1 3 0 0,-1-3-5 16,1 4 0-16,-1 1-4 0,-3 1 5 0,5 2 2 15,-4 0 3-15,1 2 0 0,-1 1-11 0,-2-1-20 16,3 1-26-16,1-3-37 0,0-5-25 0,7-2-35 16,2-3-67-16,7-6-162 0,2-9-743 15,0-4-539-15</inkml:trace>
  <inkml:trace contextRef="#ctx0" brushRef="#br0" timeOffset="398537.9576">29223 9836 376 0,'0'0'562'0,"0"0"-142"16,0 0-93-16,0 0-26 16,0 0-51-16,0 0-36 0,0 0-27 0,0 0-29 15,0 0-28-15,0 0-22 0,0 0-24 0,0 0-10 16,0 0-12-16,0 0-9 0,55-75-4 0,-53 74-11 16,-1 1-6-16,-1 0-8 0,0 0-4 0,1 0-2 15,-1 0-5-15,0 0 1 0,0 0-9 16,0 0-5-16,0 1-2 0,-2 2-2 0,-2 3 5 15,2 2 2-15,-2 0 1 0,-2 1 2 0,2 3-4 16,-3 0 2-16,-1 2-1 0,0 1 4 16,0 0 3-16,-2 0 1 0,-3 0 3 0,1 0-5 15,0 2 5-15,-2 1 0 0,-2 0 0 16,0-1 5-16,0 4-5 0,-3 1-2 0,-2 3-1 16,1-1-5-16,-5 3-1 0,-1 2 1 0,-3 3 1 15,2 4-7-15,-3 1 1 0,2 3 0 0,-3 2-3 0,-3 0 8 16,-1 4-4-16,-1-1 0 0,-1 3 0 15,-1 0-2-15,1-1 1 0,2 1 1 0,4-2 0 16,0-5 3-16,1 2-4 0,1 0-2 0,3-2 1 16,-1 1 1-16,0 0 2 0,1-2 3 15,-1-1 1-15,-2-2-4 0,-1 1 2 0,-2-2-2 16,1 1-1-16,-1 0 4 0,-1 0-5 0,0 0 2 16,0 0-1-16,-2 1-2 0,0-3 2 0,3-4 1 15,1-3 1-15,2-1-3 0,8-5 1 0,0-4 0 16,6-3-3-16,4-4 4 0,5-4-3 15,2-5 2-15,1-2 6 0,3 0-1 0,0 0 6 16,0 0 3-16,0 0-1 0,0 0 2 0,0-5-7 16,1 1-5-16,1-2-5 0,0 0 0 0,0 0 0 15,-1-1 2-15,-1 0 2 0,1 1-6 16,-1-1-2-16,1 0-13 0,0 0-18 0,1 0-24 16,-2 2-57-16,1-3-129 0,0 3-675 15,1 1-881-15</inkml:trace>
  <inkml:trace contextRef="#ctx0" brushRef="#br0" timeOffset="400871.1472">332 12187 2163 0,'0'0'256'15,"0"0"10"-15,0 0-101 0,0 0-38 0,0 0-43 16,0 0-30-16,0 0-28 0,0 0-15 0,0 0-9 16,0 0 0-16,0 0-1 0,0 0 15 0,-25 0 35 15,25 0 19-15,0 0 13 0,3-2-7 16,17-5-26-16,2-2-12 0,24-9-5 0,7-4-72 15,12-8-5-15,15-7-8 0,9-9-1 0,-1-2 66 16,-5-1 2-16,-11-3 0 16,-12 4 0-16,-10 1 3 0,-10 1-3 0,-7-2 5 0,-9 2-3 15,-5-1-4-15,-7 1 2 0,-5 1-7 16,-7 4-2-16,-1 2-1 0,-9 3-3 0,-3 6 12 0,-5 3 2 16,-1 5 0-16,-3 8 3 0,1 5-10 0,-4 7-4 15,2 2-3-15,-5 14-4 0,3 6 1 16,-3 6 0-16,0 9 2 0,2 5 1 15,-2 7 0-15,4 5 3 0,0 7-4 0,4 0 4 0,5 7-5 16,3 2-2-16,1 0 2 0,3 3-2 0,2-1 2 16,4 0 5-16,2-5-1 0,0-3-2 0,3-4 1 15,4-9-7-15,0-6 2 16,3-11 1-16,-4-7-6 0,3-5 5 0,2-9 0 0,-1-9 0 16,1-2 5-16,5-8 2 0,-3-8 0 0,6-5 0 15,0-4-4-15,1-4-5 0,2-3 0 0,-1-4 0 16,0 1-1-16,1 3 0 0,-2 1-1 15,-1 2-2-15,0 6-2 0,-2 5-4 0,-2 6-4 16,0 6 1-16,-1 6-1 0,-2 0 7 0,3 11 3 16,-3 3 3-16,-1 5 5 0,0 5 0 0,-1-2 2 15,0 4 1-15,1-1-4 0,-1 2 1 16,0-4-2-16,2 0 1 0,2 0 1 16,0-5 3-16,-1-3 2 0,4-3-1 0,1-6 5 15,0 0-5-15,4-6 0 0,-4-1 2 16,8-10-8-16,2-10-10 0,-3-3-1 0,2-4-1 0,-8 4 4 15,-5 0 13-15,-4 0 0 0,-1 3 0 0,1-1 0 16,-3 2-2-16,-3 0-2 0,3 0 3 0,-4 2 0 16,1 2 0-16,0-1 2 0,-3 3-2 15,0 3 4-15,-1-1 3 0,0 6 1 0,0 0 5 16,0 2-2-16,0 1 1 0,0 2 2 16,0 1-5-16,-1 0-1 0,1 0-5 0,0 0-2 0,-1 1-4 15,0 1-1-15,-4 4-1 0,4 3-1 0,0 4 5 16,-1 2-3-16,1 1 2 0,0 3 0 0,-1 0-1 15,0 3 2-15,1-1 0 0,1 0 1 16,0 1-1-16,0 1-3 0,0 3 1 0,0-2-1 16,1 0 0-16,4-1 2 0,-2 0 1 15,5-2-1-15,1-2 0 0,0-1 4 0,1 1-5 16,2-4 2-16,-1-4 2 0,2-4-11 0,-2-1 8 16,1-3 2-16,2-2-2 0,-1-1 13 15,3-3-7-15,-2-5 0 0,5-2-1 0,-3-3-2 16,2-2-1-16,0-2 1 0,-3 1 0 0,2-1 0 0,-4-3 1 15,1 1 3-15,-1 0-2 16,-2 1 4-16,0 1-5 0,-1-1-3 0,0 2 5 0,-1 2-11 16,-3 1 7-16,-1 0 1 0,2-1-4 0,-2 0 7 15,1 2-5-15,-1-2 2 0,1 0-1 0,-2 0-2 16,2 0 1-16,0-1-3 0,-2 0 3 16,4 1 1-16,-2 2-1 0,0 0 1 0,-1 4-3 15,2 0 2-15,-4 4-2 0,1 1-1 16,-2 2 1-16,-1 1-5 0,2 0 2 0,1 0 0 15,-2 4-2-15,4 3 6 0,-2 2-1 16,4 2 2-16,-4 3-1 0,3 1-1 0,-2 4 0 0,-1 1 0 0,-1 1 2 16,3 0-4-16,-3 0 4 0,-1 3-1 15,1 0-1-15,0-3 6 0,0 2-6 0,-1-3 1 16,4 1 2-16,-3-4-5 0,4-2 3 16,-4-1-1-16,4-4-1 0,-3-2 6 0,4-2-3 15,-1 1 1-15,-2-5 0 0,4 1 2 16,1-3 0-16,4 0-1 0,0-1 4 0,-1-5-8 15,4-1 4-15,-2-1-1 0,3 0 2 0,-1-3 9 16,-3 1-8-16,6 0 0 0,-2-2-2 0,-1 1-7 16,0 0 3-16,0-2 2 0,0 2-1 0,-3 0 2 15,-1-1 0-15,0 0 2 0,0 2 0 0,-6 0 1 16,0 0-1-16,-3 0 1 0,-2 2 3 16,-1 0-6-16,-1 1 4 0,0 1 1 0,0 0-2 15,-1 0 10-15,-2 0-7 0,0 0-1 0,0 0-1 16,-3-1-6-16,3-1 1 0,-3 0 0 0,1 0 0 15,-1 1 1-15,3-2-1 0,-2 1 3 16,1 1-1-16,-2 1 2 0,3 2-4 0,2 1-2 16,0 1 1-16,-1 0-5 0,1 0 5 0,1 2 1 15,-2 0-2-15,2 0 6 0,-1 0-5 0,-1 0 0 16,0 6 0-16,-1 3-5 0,-3 3 3 16,-4 3 0-16,1 1 2 0,-1 5-5 0,-1 1 5 15,3 0 1-15,-1 2-2 0,2 0 8 0,-1 4-6 16,2-2-2-16,3 1 1 0,3 0-8 15,1-1 5-15,9-4-2 0,9-1-3 0,3-1 7 16,13-5-4-16,7-4 4 0,11-5 2 0,7-5-2 16,8 0 0-16,3-5 0 0,2-6 1 15,-1-3-5-15,0-3 6 0,0-3-1 0,-3-1-2 0,-3-3 8 16,-2 0-10-16,-7-2-1 0,-4 0 2 0,-6-1-8 16,-4 0 10-16,-8 1 1 0,-5-2-1 15,-10 5 9-15,-10-3-4 0,-7 5 3 0,-4 1-2 16,-9 3 0-16,-8 2-2 0,-3 3-3 15,-3 2 2-15,-4 4-4 0,-3 3 2 0,-3 2 2 16,-1 4-2-16,2 6 8 0,-2 1-6 0,1 4 1 0,4 2 1 16,3 2-7-16,3 0 2 0,6 2-2 0,3-2 1 15,5 1 2-15,3-2-1 16,5 1 0-16,2-3-2 0,2 1 0 0,8-3 1 0,6-1-2 16,1-6 2-16,7-3-4 0,3-4 3 0,4-2 1 15,0-7-5-15,2-4 8 0,-1-3-6 16,-2-3 1-16,-4-1 2 0,1-3-3 15,-2-3 1-15,-2-2 2 0,-2-2 3 0,-5-2 2 16,0-2 2-16,-4-2 2 0,-4 2-2 0,-1-2 0 16,-3 1-2-16,0 0 0 0,-1 3 4 0,-2 2-1 15,0 5 6-15,-1 4 2 0,0 4 4 0,0 4 6 16,-2 5-2-16,-1 1 2 0,2 6-5 16,1-1-9-16,0 2-3 0,-1 0-7 0,1 6-3 15,-2 6 3-15,1 6-1 0,0 5 4 16,-1 7-3-16,-1 6 1 0,0 3-1 0,3 4 0 0,-1 3 1 15,0 4-6-15,1 3 5 0,0 1-1 16,0 4-1-16,1-1 4 0,2 4-11 0,2 1-23 16,2-1-46-16,-1 0-89 0,4-1-166 0,-6-19-883 15,0-13-602-15</inkml:trace>
  <inkml:trace contextRef="#ctx0" brushRef="#br0" timeOffset="405071.2859">4780 11623 2809 0,'0'0'158'0,"0"0"-11"0,0 0-23 15,0 0-33-15,0 0-40 0,0 0-24 16,0 0-18-16,0 0 7 0,0 0 17 16,0 0 12-16,0 0 10 0,15 145-1 0,-15-83-13 0,2 5-5 15,-4 8-11-15,-1 2-9 0,-3 2-5 0,0 1-5 16,-3 3-2-16,0 2 1 0,-2-1 3 16,0-1-3-16,2-6 1 0,-2-8-5 0,2-8-6 15,3-10-7-15,-3-6-20 0,2-7-26 16,-2-4-40-16,0-5-70 0,0-9-101 0,3-5-282 0,1-9-660 15,3-3-168-15</inkml:trace>
  <inkml:trace contextRef="#ctx0" brushRef="#br0" timeOffset="406108.0931">4384 12333 1602 0,'0'0'453'0,"0"0"-125"0,0 0-92 16,120-111-59-16,-74 83-33 0,3 5-24 0,3 2-24 15,2 3-15-15,0 5-24 0,0 4-12 0,-1 4-13 16,4 5-9-16,-5 0-5 16,-5 5-8-16,0 7-5 0,-3 2-3 0,-5 5-1 0,-3 2 2 15,-5 0 2-15,-5 5-4 0,-6 1-2 16,-6 2-2-16,-5 1-6 0,-7 1-5 0,-2-1-4 16,-4 0-8-16,-8-3-4 0,-2-1-7 0,-6 0-12 15,-1-2-2-15,0-4-1 0,-6-4 0 16,4-2 2-16,-2-3-7 0,4-6-11 15,0-2-2-15,4-3 3 0,1-1-13 0,4-10-19 0,3-2-4 16,6-4 6-16,1-2 15 0,2-2 32 0,6-2 10 16,8 0 0-16,1 1 0 0,7-2 10 0,6-1 7 15,2 2 10-15,7 0 17 0,3-2 4 16,4 2 10-16,-1 0 13 0,5 2 3 0,-3-2 7 16,4 2 3-16,0 3 3 0,2 0 0 0,-5 0 8 15,0 3 2-15,-3 0-8 0,0 1 9 16,-6 3-2-16,-5-1 0 0,-3 2 0 0,-7 1-7 15,-4 0 0-15,-5 1 2 0,-4 2 7 0,-3 0 11 16,-4 0 5-16,-2 4 2 0,0-2-8 0,0 2-15 16,-1-1-18-16,-7 3-15 0,0 0-9 0,-5 0-8 15,0 4 1-15,-6 3-2 0,-5 6-2 16,-1 2 3-16,-5 5-2 0,-1-1 1 0,-2 5 2 16,1-1-3-16,1 4 0 0,5 1-1 0,3-1 0 15,6 2-1-15,8-1 2 0,7-3 0 16,2-3-2-16,8-3 0 0,5-6-2 0,6-2 2 0,7-5 4 15,4-6 3-15,5 0 5 0,5-10-1 16,0-4-2-16,1-2 1 0,-3-4-3 0,3 0 1 16,-1-3 1-16,0 0-4 0,-3 0 0 0,2 1 1 15,-6 1-2-15,-2 2 1 0,-2 2 3 0,-2 4-3 16,-5 0 0-16,-1 5 3 0,-2 2-3 0,-5 3 2 16,2 3-1-16,-6 3-5 0,-1 4 1 15,0 5-1-15,-4 1-3 0,0 4 4 0,-2 3-1 16,-2 1 3-16,-1 2-1 0,0 2 1 0,-1 0-3 15,-6 1-5-15,3-2-2 0,-4-2-8 0,3-2-2 16,0-5-3-16,2-3-5 0,-1-2 1 16,3-6 0-16,1-3 7 0,0-1 8 0,1-1 6 15,5-7 3-15,-1-4 2 0,2 0-3 0,3-3 2 16,0-2 1-16,0-3 1 0,3-2-1 16,4-1 0-16,-1-3 0 0,4 0-2 0,2 1 1 15,1 2 0-15,3-1 1 0,-1 3 2 16,-2 4 0-16,2 2 2 0,-3 3 0 0,-2 4-1 0,-4 3 1 15,1 3-3-15,-3 2-2 0,-1 2-1 0,-2 6 0 16,-1 4 1-16,-4 2-1 0,1 2 4 16,0 2-2-16,-5 5 0 0,-2-1-1 15,0 0 0-15,0 2 1 0,0-2-3 0,0 1 0 0,0 0-4 16,0-5-12-16,-1-2-8 0,1-3-6 16,0-5 1-16,2-4 10 0,4-2 11 0,-1-2 8 15,4-2 1-15,-1-5 0 0,1-1 1 16,3-2 0-16,-1-4 1 0,2-1-1 0,5-2 0 0,2-3 0 15,0 0-1-15,1-3 3 0,0-1-1 0,-1 4 9 16,0-1 8-16,0 1 8 0,1 3 7 16,1 2-2-16,1 1-5 0,0 4 0 0,-1 1-3 15,0 4-1-15,-1 3 0 0,-3 2-1 0,0 0-4 16,-5 7 1-16,2 3-1 0,-2 3-1 0,-3 1 5 16,1 3-3-16,-2 0-3 0,-3 1-2 0,3-2-8 15,0-1 1-15,1-2-3 0,2-1-1 16,-1-3 3-16,5 1-2 15,0-6 3-15,3-3-2 0,7-1-1 0,4 0-2 16,4-5-6-16,8-4-14 0,4 0-28 0,3-3-43 0,2-1-75 16,1-2-187-16,-11 2-804 0,-12 4-586 0</inkml:trace>
  <inkml:trace contextRef="#ctx0" brushRef="#br0" timeOffset="407290.9109">8130 12647 1791 0,'0'0'321'0,"0"0"-161"0,0 0 49 16,0 0-11-16,0 0-35 0,0 0-9 15,27-137-43-15,-9 104-23 0,3-3-16 0,6-1-17 16,3-3-12-16,2-2-11 0,3-5-4 16,9-3-7-16,0-6-6 0,5-3 1 0,0-4-6 15,3-6 0-15,0 0 1 0,-2-1-4 0,-4 0 4 16,1 5 1-16,-6 2-3 0,-5 4 3 15,-1 3-5-15,-5 8 3 0,-6 7 6 0,-4 7 4 0,-2 7 3 16,-8 10 3-16,-2 2 4 0,-4 6 1 16,-4 5-1-16,0 4-9 0,0 0-15 0,-10 12-4 0,-1 9-5 15,-10 9 1-15,-4 9 5 0,-7 8-4 16,-2 8 3-16,-1 6-2 0,0 2-2 0,3 4 2 16,4 1 0-16,5-1 0 0,9-3 1 0,5-3 0 15,4-7-3-15,8-8 1 0,4-4 2 16,7-10 2-16,3-7-2 0,2-6 0 0,6-2-2 15,-1-9 2-15,4-5 0 0,3-3 1 16,0-4 1-16,2-9-8 0,3-5 6 0,-1-2-2 0,-1-3 0 16,0-3 2-16,-4-4-2 0,-1-3 0 15,-4 1 1-15,1-3 1 0,-5 2-2 0,-3 2 0 16,-1 2 2-16,-4 3-5 0,-2 2 5 0,-4 6 0 16,0 3-1-16,-5 7 7 0,0 1-5 0,-2 4 0 15,2 3 0-15,-2 0-12 0,0 3 3 0,0 6 0 16,0 5 0-16,2 4 6 15,-1 6 2-15,0 1 0 0,1 1-1 16,3 4 4-16,1 0-5 0,0 1-1 0,-1-1 2 0,4-4-6 0,2-3 4 16,-1-4 2-16,4-3-4 0,0-1 10 15,-2-4-8-15,7-4-4 0,-1-3 1 0,-3-3-8 16,6-1 2-16,0-1-2 0,3-5 3 0,0-4 1 16,0-2 4-16,0 2 3 0,-2-3 0 0,-1 0 5 15,-2 0-3-15,-3-1-1 0,1 1 2 16,-1-2-8-16,-3 1 7 0,-2-1 0 0,-1 5-2 15,-2 1 10-15,-4 4-8 0,2 0-1 16,-3 3-2-16,4 1-8 0,-3 1 0 0,4 0-2 0,-3 0-2 16,1 5 1-16,1 3 5 0,-1 3 3 15,2 1 4-15,1 1 5 0,-2 1-4 0,0 0 0 16,3-2 2-16,1 0-6 0,1 0 1 0,2-2-8 16,3-3-12-16,0-1-7 0,6-4-10 15,1-2-3-15,2 0 4 0,2-2 0 0,0-7 6 16,2 0 4-16,-2-1 4 0,1-3 4 0,2-1 4 0,-3-1 4 15,3-2 2-15,-2-1 6 0,-1 1-1 16,-1 1 4-16,-5 0 1 0,-2 4-1 16,-4-1 5-16,-2 3 1 0,-3 1 6 0,-1 2 10 15,-5 3-1-15,-1 2 3 0,-2 1-8 0,-1 1-10 0,-1 0-1 16,2 2-2-16,1 3 4 0,-1 5 1 16,0 3-1-16,1 1 2 0,3 0-4 15,-4 4 6-15,5-1-6 0,-1 1-2 0,3-2 3 16,6-1-7-16,-1-2 8 0,6-3 3 0,4-2 2 15,3-2 1-15,3-4-1 0,2-1 0 0,3 1-5 16,0-5 1-16,1-5-1 0,1-1-2 0,0 0 4 16,-1-5-4-16,0-1 3 0,1-3-2 0,-3 0 0 15,3-1 4-15,-2-2-3 0,-4 1 3 16,-2-3 4-16,-5 3 0 0,-4-1 11 0,-5 1 12 16,-3 4 9-16,-7 0 8 0,-1 7-2 0,-4 0-7 15,0 4-11-15,-1 3-7 0,-4 2-8 16,-4 0-8-16,-4 2-1 0,0 7-5 0,-5 3 2 15,0 2-1-15,-4 4 0 0,0 2 4 0,0 3-2 16,4 2-1-16,1 1 0 0,7 0-6 16,4 2 4-16,6-1-3 0,0 1 0 0,6-2 1 15,10 1 0-15,5-1-3 0,8 0-14 0,4-3-22 16,7-2-25-16,5-1-27 0,6-6-32 16,4-5-34-16,2-3-96 0,3-4-302 0,-11-1-628 0,-20-1-112 15</inkml:trace>
  <inkml:trace contextRef="#ctx0" brushRef="#br0" timeOffset="407819.1646">12684 11451 2639 0,'0'0'223'0,"0"0"-9"0,0 0-72 16,0 0-28-16,0 0-4 0,0 0-10 15,0 0-16-15,0 0-12 0,0 0-32 0,0 0-20 16,0 0-11-16,0 0-13 0,0 0 9 15,0 0 1-15,-17 48 2 0,3-8 7 0,2 3-4 16,-1 3 0-16,2 4-5 0,-4 4-3 0,1 3 0 16,2 1-1-16,2 2 1 0,0-2-6 15,5-4-13-15,2-9-17 0,3-7-13 16,8-10-10-16,2-5-9 0,6-6-9 0,1-4-12 0,6-7-8 16,3-6 0-16,4-1 14 0,1-10 21 0,4-4 22 15,-1-5 19-15,-2 0 14 0,-2-5 2 16,-1-1 2-16,-5-3 1 0,0-3 0 0,-1 1 4 15,-4 1 7-15,-4 1 10 0,-1 5 18 0,-4 3 16 16,-3 5 14-16,-1 3 6 0,-3 4-2 0,-3 5-5 16,0 1-14-16,0 3-17 0,-5 0-13 0,-3 7-10 15,-5 4 0-15,-4 5 1 0,-1 3 3 0,-2 3-2 16,4 2-8-16,2 2-1 0,5 1-4 16,5 1 1-16,4 1-1 0,0-3-3 0,7-1 1 15,7-1-2-15,6-4 2 0,4-3 0 0,9-1 1 16,4-3 1-16,2-5-4 0,3-5 1 15,-1-3-1-15,0 0 0 0,-3-7 5 0,-4-2-3 16,-6-2 2-16,-3 0 1 0,-5-3-3 0,-6 0 5 16,-3-2 0-16,-8 0 3 0,-4-3-2 0,1 1-3 15,-8-3-1-15,-5 0-4 0,0-2 1 16,-6 0 1-16,-5 3 0 0,-2 1 0 0,-5 2-4 16,0 1-3-16,-3 2-6 0,-1-2-10 0,3 4-12 15,-3 2-20-15,0 3-17 0,0 3-31 0,-1 1-35 16,-3 2-42-16,4 1-83 0,-4-1-162 15,-1 3-279-15,10 1-376 0,9-1 346 0</inkml:trace>
  <inkml:trace contextRef="#ctx0" brushRef="#br0" timeOffset="408088.4443">12279 11757 871 0,'0'0'740'0,"0"0"-254"0,0 0-144 0,0 0-71 0,0 0-60 16,0 0-47-16,0 0-43 0,0 0-36 0,0 0-23 15,0 0-16-15,0 0-9 0,0 0-1 16,56-118-5-16,4 115-2 0,12 3 0 0,6-3-6 15,6 2 2-15,5 1-1 0,2 0-1 16,2 0-1-16,3-3-3 0,0 2 1 0,0-1-3 16,-3 1-3-16,-3 0 1 0,-4-1-2 0,-6 2 2 15,-6-4 0-15,-5 2-1 0,-9 1-2 16,-9 0-1-16,-10 1-1 0,-10 1-3 16,-9-1-2-16,-8 0 0 0,-7 0 0 0,-5 0 2 0,-2 0 1 15,-1 0-4-15,-7 0 0 0,-3 1-5 0,-2 2-1 16,-3 2-9-16,2 0-12 0,-4-1-21 0,4 1-38 15,-4 1-47-15,1 3-100 0,2-3-378 16,7-3-1100-16</inkml:trace>
  <inkml:trace contextRef="#ctx0" brushRef="#br0" timeOffset="409514.2775">14133 12079 1940 0,'0'0'222'0,"0"0"-101"0,0 0 9 15,0 0 9-15,0 0 13 0,0 0 12 0,0 0-30 16,0 0-23-16,0 0-38 0,0 0-27 0,0 0-20 16,0 0-15-16,46-59-3 0,-15 33 0 0,2-4 1 15,8-2-3-15,0-4 2 0,4-1 0 0,0-5 2 16,1-2 1-16,-1-6 1 15,-2-4-1-15,1-3 10 0,-2-2 7 0,0-2 8 16,-3-2 7-16,-3 3-8 0,2 2-2 16,-6 5-4-16,-2 6 1 0,-5 7 9 0,-3 8 5 0,-9 7-1 0,-2 5-8 15,-6 6-2-15,-1 6-9 0,-3 4-4 16,-1 4-6-16,0 1-12 0,-5 12-4 0,-4 8-5 16,-6 10 3-16,-4 9 6 15,1 6 1-15,-6 6 1 0,3 4-1 0,0 2-2 0,0 2-2 0,2 1 1 16,8-1 2-16,2-3-4 0,8-5 2 15,1-2-2-15,5-8-3 0,9-6 6 0,1-6-4 16,8-7 4-16,-1-5 1 16,3-6-2-16,4-8 3 0,1-2-4 0,3-4 1 15,2-7 1-15,-1-8 1 0,2-4 1 0,-1-4 0 0,-2-4-3 16,2-2 0-16,-3-2 2 0,-1-2 3 0,-2-1-1 16,0 2 1-16,-5-1-3 0,-3 3-5 0,-1 2 6 15,-4 3 0-15,-4 1 4 0,-4 2 2 16,-4 2-7-16,-3 5-1 0,-1 2 2 0,0 5-3 0,0 3 4 15,-2 2 0 1,-1 2-3-16,-2 3 0 0,2 0-3 0,-5 1-1 0,-1 8-1 0,-2 4 4 16,-3 3-1-16,-2 2 2 0,0 4-2 0,1 2-2 15,1 3 4-15,0 1-3 0,7 2 5 16,-1 1-1-16,1 0-2 0,5-2-3 0,2-1-3 16,0-4 1-16,7-2-1 0,4-2 7 0,1-3-1 15,6-3-1-15,1-4 3 0,2-2-4 16,2-4 4-16,0-4-1 0,5 2-4 0,0-5 2 15,2-4 0-15,0-3-1 0,1-1 3 0,-1-3 0 16,-2-1 1-16,0-2-2 0,0-1 1 0,-5 1 0 16,-1 1 1-16,2 0 2 0,-2 2-1 15,-2 0 0-15,-1 4-2 0,-2 1-4 0,-1 4 3 16,-3 2-1-16,-4 2 1 0,0 1 2 16,-2 0-5-16,-1 0 1 0,2 5-1 0,-1 3-2 0,2-1 5 15,-2 2 0-15,2 2 0 0,1-1 1 0,2 1 0 16,3-1-3-16,-1 1 0 0,2 1 3 0,0-1-6 15,2 0 0-15,2-1-8 16,0 0-8-16,0-1-5 0,0-3-2 0,-2 0 0 16,1-2 0-16,-2-2 2 0,1-2 1 0,1-1 4 15,0-5 7-15,2-3 6 0,0-2 4 0,-1-4 4 0,0 2-1 16,1-2 2-16,-2-1 0 0,-2 2-1 16,-1-1 2-16,2 1-3 0,-5 0 0 0,3 1 1 15,-3 1-2-15,0 0 2 0,2 2 1 0,-2 1 1 16,-1 1-2-16,-1 0-2 0,0 5-3 0,-2-1-1 15,-1 3-2-15,2 1 0 0,-2 0-4 16,2 0 3-16,0 5 0 0,-1 0 5 0,-1 3 0 16,2 2 3-16,3-2 2 0,-2 2-1 15,1-1-1-15,-2 3-2 0,1-3-2 0,2 1 4 16,4 0 0-16,1-1 3 0,3-3 1 16,1 0-3-16,5-2 0 0,-1-1-1 0,4-1-1 0,2-2 1 15,3 0 2-15,0 2 0 0,7-8 0 16,-2-1 1-16,4-1-1 0,0-3 0 0,-2-2 2 0,0 0-3 15,-2-2 1-15,3 0-1 0,-5-1 1 16,1 0 1-16,-4 0 1 0,-4-3 1 0,-4 2 1 16,-1 0 4-16,-8-1 8 0,-2 2 5 0,-7 0 2 15,-4 2 2-15,-2 0 0 0,-3 3 1 16,0 1 0-16,-6 4-7 0,-4 1-4 0,-4 4-6 16,-4 1-6-16,-5 1 0 0,-5 9-1 0,-3 1-2 15,-2 4 2-15,-2 3 2 0,4 2 0 0,0 2 2 16,4 3-2-16,7 0-3 0,4 3 2 15,5 1-3-15,4 1 1 0,6 0-2 0,2-1-1 0,5-1 0 16,6 1 0-16,6-5 3 0,4 0 0 16,8-3-1-16,4-3-3 0,6-2-17 15,4-3-23-15,3-2-35 0,2-4-50 0,3-1-98 16,-2-6-313-16,-10 0-752 0,-16 0-257 0</inkml:trace>
  <inkml:trace contextRef="#ctx0" brushRef="#br0" timeOffset="412712.4395">18090 11793 2538 0,'0'0'219'0,"0"0"-24"0,0 0-67 15,0 0-10-15,0 0-8 0,0 0-32 16,0 0-30-16,0 0-16 0,0 0-19 0,0 0 0 0,0 0 7 16,0 0-4-16,38 35 9 0,-31-10 0 0,-2 0-6 15,-2-2 2-15,-2 2-8 0,-1 0-1 0,0-2-1 16,-6 0 1-16,-4-1-1 0,-2-1-1 16,-1-1 1-16,-4-5-4 0,0 0 3 0,-7-2-3 0,1-1-4 15,0-3 2-15,-2-1-27 16,1-3-39-16,-2-2-76 0,2-1-167 15,5-2-862-15,7 0-598 0</inkml:trace>
  <inkml:trace contextRef="#ctx0" brushRef="#br0" timeOffset="413732.6032">19014 12141 1452 0,'0'0'469'0,"0"0"-60"0,0 0-146 0,0 0-60 15,0 0-42-15,0 0-27 0,0 0-19 16,0 0-13-16,0 0-22 0,0 0-19 0,0 0-22 16,0 0-16-16,0 0-7 0,43-79-8 0,-25 59-1 15,5-2-1-15,3-2-3 0,7-3 5 0,2-1-4 16,1-2 0-16,4-3 1 0,-1-5-4 0,3-4 5 16,1-3 0-16,2-4 3 15,3-4-3-15,-1-1 3 16,0 0 0-16,-6 3 2 0,-2 1 12 0,-2 4-2 15,-6 4 6-15,-7 3-3 0,-4 3-5 0,-5 7 4 0,-5 5 1 16,-5 9 2-16,-4 3 3 0,-1 9-5 0,0 1-9 16,-4 4-9-16,-8 10-6 0,-4 9-3 0,-7 11 0 0,-5 4 5 0,-6 7-7 15,-1 4 6-15,1 1 1 0,1 3-2 16,4 1 7-16,7 1-8 0,5-2-1 0,9-6 1 16,5-2-9-16,3-4 8 0,11-4 0 15,4-5 1-15,8-5 6 0,3-6-4 0,4-6 2 0,7-8-3 16,3-4-1-16,5-2 1 0,0-10-4 15,2-6 2-15,0-7-3 0,1 0-1 0,-2-9-1 16,-2-1-1-16,-2-5 5 0,-1-4-4 0,-2-3-1 16,-1-3 1-16,-6 1-7 0,-1-4 7 15,-3 2 4-15,-8 3 0 0,0-1 4 0,-9 6 0 16,1 4 1-16,-4 7 1 0,-3 7 2 0,-2 4-1 16,-2 6 1-16,-1 7 3 0,0 2-7 15,0 4 3-15,0 1-3 0,0 2-4 0,-1 9 6 16,-5 8-4-16,1 7 1 0,-2 4 3 0,-3 7-6 15,4 3 2-15,-2 1 0 0,0 1-1 0,-2 2 1 16,-3 1 1-16,0 2 0 0,-4 2-1 16,1-1 2-16,0-2-5 0,2-3-1 0,3-7-3 15,7-8-10-15,3-7-2 0,1-9-2 0,5-6 6 0,7-6 9 16,5 0 4-16,3-8 3 0,3-6-3 16,2-1-8-16,5-5-2 0,1-2-5 0,4-1-2 15,2-1 0-15,0-2 7 0,0 2 3 16,-2 2 3-16,-2 3 6 0,0 1-4 0,-2 6-2 15,-2 1 1-15,-4 6-10 0,1 3 2 16,-7 2-1-16,-4 5-2 0,0 4 7 0,-3 4-1 16,-2 3 2-16,2 1 1 0,-4 3-2 0,0 1 6 15,1-1 0-15,2 1 3 0,-1-1 2 0,4-2-1 16,-1-1 2-16,6 0-3 0,0-5 3 0,3-3 0 16,7-1 1-16,0-5 4 0,-1-3-4 15,3-2-2-15,0-5 1 0,3-2-2 0,-2-4 2 16,3-2 3-16,0-1-1 0,-2-3 4 0,2 0-3 15,-4-1 5-15,-1-2 3 0,-4-1 6 0,1 0 5 16,-6 1 0-16,-1 4 6 0,-8 2-3 0,-3 3 11 16,-4 4-3-16,-2 4-1 0,-3 2-8 15,-1 3-13-15,-6 0-6 0,-5 3-4 0,-7 8-3 16,-4 2 2-16,-5 4 0 0,3 4 1 0,0 1 0 16,6 1-2-16,5 0 0 0,1 2-2 0,8 2 1 15,5-3-3-15,0 2 2 0,11-1 0 0,4 0-2 16,5-3 3-16,3-1-1 0,6-4-4 15,0-2-12-15,3-3-18 0,-1-2-28 0,0-5-28 16,-4-2-49-16,-2-3-75 0,-4 0-223 0,-8-3-726 16,-5 1-488-16</inkml:trace>
  <inkml:trace contextRef="#ctx0" brushRef="#br0" timeOffset="413923.3035">19817 11508 1936 0,'0'0'423'0,"0"0"-312"0,0 0 10 15,0 0-35-15,0 0-26 0,0 0-27 0,0 0-20 0,0 0-4 16,117-24-3-16,-55 23-1 16,7-1-2-16,-1 1-44 0,6 1-169 0,-20-1-751 15,-15 2-632-15</inkml:trace>
  <inkml:trace contextRef="#ctx0" brushRef="#br0" timeOffset="414261.2984">22943 11003 2033 0,'0'0'889'0,"0"0"-792"0,0 0-1 16,0 0-15-16,0 0-11 0,0 0 5 16,0 0 6-16,0 0-2 0,-117 117-7 0,102-76-6 15,3 6-12-15,-1 6-11 0,1 3-9 0,2 3-5 16,-3 6-4-16,4 4-7 0,2 4-4 15,0 4-9-15,5 4-8 0,2 1 5 16,1 2 0-16,0-1 1 0,2-1 7 0,3-1-11 16,-3-5-5-16,4-4-15 0,-5-7-24 0,3-7-23 15,-3-9-36-15,-2-10-36 0,0-10-42 0,-1-8-75 16,-6-9-204-16,-2-6-681 0,5-4-306 0</inkml:trace>
  <inkml:trace contextRef="#ctx0" brushRef="#br0" timeOffset="415382.0401">22536 11946 1889 0,'0'0'136'0,"0"0"30"0,0 0 8 16,0 0-18-16,162-21-13 0,-110 15-37 16,7-3-42-16,0-2-21 0,0-2-13 0,-2-6-8 15,2-1-5-15,-5-4 0 16,1-3-4-16,-5-3 0 0,-4-4 4 0,1-2-2 15,-3-2 2-15,-4-5-2 0,0-3-3 0,-6-2 2 16,0-3-2-16,-9-2 3 0,2 0 1 0,-5-1 3 16,-2 0 21-16,-4 3 15 0,-4 4 12 0,-1 9 5 15,-3 4-11-15,-3 6-11 0,2 5-9 0,-4 5 0 16,-1 4 0-16,2 3 0 0,-4 6-2 0,-1 3-14 16,1 2-13-16,0 1-12 0,-6 11-7 0,-5 7 5 15,-5 7 1-15,1 10 6 0,-4 4 0 16,0 7-6-16,0 4-1 0,5 3 0 0,-2 1 2 15,6 0 2-15,4 0-1 0,0-1-1 0,7-2-3 16,-1-4 1-16,7-5-2 0,3-5 2 0,7-4 5 16,0-7-6-16,9-8 4 0,-2-4-2 15,6-7-5-15,0-6 7 0,1-2 0 0,0-3 0 0,0-8 2 16,0-4-4-16,-1-3 1 0,0-2-1 16,0-5 4-16,1 0 2 0,-1-2 0 0,0-2-3 15,-4-1-7-15,-3 1 3 0,-3 3 0 0,-2 5 4 16,-6 2 6-16,-3 5-9 0,-3 4 2 15,-1 4-1-15,-4 2-1 0,-1 4-3 0,0 0 1 16,-3 10-7-16,-7 4 1 0,0 5 7 16,-4 5-2-16,0 6 5 0,1-1 4 0,-1 4-4 0,4 0 0 15,5 0-5-15,-1 1-7 0,4-1 7 16,3-1-1-16,1-3 4 0,8-3 6 0,5-3-5 16,1-5 2-16,4-6 0 0,4-3-3 0,1-6 4 15,5-2-2-15,-1-2 0 0,0-5 0 16,-5-7-3-16,3 1 0 0,-4-4 2 0,-1-2 4 0,-1-1-4 15,0-3 0-15,-3 0 0 0,0-1-6 0,-4 1 7 16,2 0 0-16,-5 0 2 0,-3 3 6 16,-4 2-9-16,2 1 1 0,-4 4-2 0,-3 2-5 15,1 3 9-15,0 0 4 0,0 3-2 0,0 1 2 16,0 3-3-16,0 0-4 0,0 0 1 0,0 0 1 16,0 2-3-16,0 5 0 0,0 4-1 15,1 3-7-15,0 2 10 0,1 4 0 16,3 1 1-16,0-1 2 0,2 3-6 15,2-1-2-15,0 3 2 0,3-2 1 0,1 1-10 16,3-3-14-16,4-2-25 0,-1-3-26 0,4-3-15 0,2-4-16 16,7-4-3-16,3-4 8 0,-1-1 7 0,5-5 16 15,-1-3 17-15,1-1 17 0,0-5 16 16,2-3 14-16,-1-3 10 0,-2-3 4 0,2-2 1 16,-2-1 2-16,-2-1 1 0,-2-1 12 0,-1 3 10 15,-5 3 17-15,-5 2 22 0,-6 7 17 0,-7 1 29 16,-3 4-6-16,-2 1-19 0,-2 3-18 15,-3-1-30-15,2 2-5 0,-2 1-2 0,0 2-12 0,0 0-7 16,0 0-12-16,-6 7-2 0,-4 3 4 0,-7 5-2 16,3 3 5-16,-6 3 1 0,1 1-3 15,2 0-3-15,6 3-1 0,1 0-2 0,6 2-1 16,5-2 1-16,1-2-4 0,10-2-1 16,8-4 1-16,10-3-4 0,4-4 2 0,10-2 3 0,3-3 1 15,7-3 4-15,1-2-1 0,2 0-1 16,-3-7-3-16,-1-4 1 0,-2-4 1 0,-2-2 3 15,0-6 4-15,0-4-2 0,0-2 3 0,-3-5-1 16,1-6-2-16,-3-2 3 0,-3-3 0 16,-3-4 4-16,-4-3 4 0,-3-2-2 0,-6 1 5 15,-3-2 2-15,-6 4 10 0,-1 2 8 0,-6 7 4 16,-3 8 1-16,-2 4-2 0,-3 5-5 16,0 7-4-16,-1 5-3 0,0 4 0 0,0 6-8 0,0 2-5 15,0 1-9-15,0 7-14 0,-2 7 9 16,-3 7-2-16,-1 8 6 0,-2 6 3 0,0 6-6 15,-1 5 5-15,1 3-7 0,0 3 1 16,-1 1 2-16,0-1-2 0,-2 3 1 0,-5 1-1 16,2-2-3-16,-2 3-14 0,0-4-23 0,1-2-38 15,3-4-52-15,2-5-56 0,2-5-79 0,3-6-225 16,3-9-646-16,0-9-301 0</inkml:trace>
  <inkml:trace contextRef="#ctx0" brushRef="#br0" timeOffset="416326.9446">25910 11619 1405 0,'0'0'202'0,"0"0"-29"0,0 0-23 0,0 0-25 0,122-35 6 16,-87 27-3-16,3 0 1 0,2 0-1 16,4 0-17-16,0 0-16 0,1 1-27 15,1-2-23-15,-3-1-13 0,-3 1-4 0,-1-1 7 16,-4 2 9-16,-2 0 9 0,-6 0 6 0,-2 2 1 15,-6 1 1-15,-5 2-3 0,-4 1-3 16,-4 2-10-16,-4 0-15 0,-2 0-13 0,0 3-12 0,-4 6 0 16,-2 5 3-16,-2 3 1 0,-3 3 1 15,1 2-6-15,0-1-1 0,-2 5-1 0,4-2 0 0,0 0 3 16,2-1 0-16,1-1-3 0,3-2 0 16,2-4 0-16,0-1 0 0,3-3 0 15,5-2 1-15,0-2-1 0,1-4 4 0,4 0 2 0,0-3 0 16,3-1 3-16,-1 0-4 0,2-3 0 15,0-4 0-15,1-3-3 0,0 0-2 16,0-1 0-16,2 1-1 0,-2 1 1 0,-1-4 0 0,-2 3 3 16,-1-1-2-16,-4 2 2 0,0 0 3 0,1 0-2 15,-5 0 2-15,0 0-4 16,-1-1-2-16,-1 2 2 0,1 2 0 0,-1-1 3 0,-2 1 1 16,2 0 1-16,-1 1-2 0,-1 1-3 15,2 0 0-15,0 1-3 0,-1 2 1 0,5-1-2 16,-3 1 0-16,0 1 0 0,2 0-3 0,0 0 2 15,0 0 1-15,3 4 0 0,-1 0 3 0,2 0-2 16,-1-1-1-16,1 1-2 0,1-1-1 16,1 1 3-16,-2-2 0 0,0 1 4 0,1-2-2 0,-1 0-2 15,-4 0 1-15,1-1-2 0,-2 0 2 16,-2 0 1-16,-2 0 2 0,0 0 0 0,0 0 0 16,-2 0 3-16,0 0 0 0,0 0-1 0,0 0 3 15,-2-1-7-15,-1 0-1 0,0 0-3 0,1-2-2 16,-1 2 3-16,0 0 0 0,0 0 2 15,2 0-1-15,-2-1 2 0,1 1-3 16,-1 0 2-16,1 1-1 0,2-1 0 0,-1 1 0 0,1 0 0 16,0 0-1-16,0 0 2 0,0 0 1 15,-3-1 1-15,3 1-1 0,0-1-2 16,-1-1-1-16,0 2-3 0,0 0 4 0,-1-1 0 16,1 1 0-16,0-1 2 0,1 0-4 15,0 0 2-15,0 1 0 0,0 0-1 0,0 0 2 0,0 0-3 16,0-1-1-16,0 1 0 0,0-2 1 0,0 1 0 15,0 0 0-15,0-2 1 0,1-1-2 0,0 1 1 16,1-1 0-16,-1 1-2 0,0-1 2 0,3 1 1 16,-4-2 2-16,1 0 2 0,-1 0-6 15,0 1 6-15,0-1-2 0,0 0-1 16,0 2 4-16,0-1-5 0,0 2 2 0,0 0 0 16,0 0-3-16,0 1 5 0,0 0 2 0,0 1 0 15,0 0-1-15,0 0-1 0,0 0-3 0,0 0-2 0,0 1 2 16,-1 3-1-16,-4 2 1 0,2 1 1 15,0 0-2-15,-1 2 3 0,0 0 0 0,1 2-1 16,-2-3 2-16,3 3-4 0,-1-2 0 0,0 0 1 16,0 0-2-16,2-1 5 15,2 2 0-15,-1-2 2 0,0-1-1 0,0-1-1 0,2 2-2 16,2 0-1-16,-1-2 2 0,1 1-1 0,1 0 2 16,-2-1 0-16,3 1-2 0,0-1 5 0,1 2-3 15,1-1-1-15,-1 0-1 0,1 2-16 16,1 0-15-16,0 0-28 0,1 2-37 0,3-2-56 15,0 0-66-15,3-4-148 0,-4 0-376 0,-3-3-685 16</inkml:trace>
  <inkml:trace contextRef="#ctx0" brushRef="#br0" timeOffset="417282.1865">27412 11700 572 0,'0'0'809'0,"0"0"-429"0,0 0-122 0,0 0-14 16,0 0-11-16,0 0-23 0,71-120-26 0,-71 109-19 15,0 3-27-15,-2 0-32 0,-4 2-29 0,0 2-22 16,-4 2-24-16,-4-1-8 0,0 3-8 0,-5 0-3 15,-3 3 3-15,-2 3-2 0,1 2 0 0,-2 4-2 16,1 0-4-16,4 5-3 0,2-2-3 16,4 3 0-16,2 1 0 0,3 1-1 0,4-1 1 15,4 0-1-15,2 0 4 0,4-2-3 16,5-1-2-16,7-1 3 0,2-2-8 16,6-1 5-16,2-3 2 0,1-2-1 0,-2-5 6 15,1-2-2-15,-4 0-1 0,-2-4 3 16,1-5-5-16,-1-3 2 0,-3 1-1 0,1-4 2 15,-7-2-1-15,3 1 3 0,-4-2 3 0,-1-3-3 16,-4 1 5-16,3 0-2 0,-5 2-4 0,0-1 1 0,-3 3-2 16,-1 3-1-16,0 2 1 0,0 3 0 0,0 2 1 15,0 1 0-15,-1 3 1 0,1 1-4 16,-2 1-5-16,0 0-3 0,-1 5-3 0,1 4 3 16,-2 1 3-16,0 4 1 0,3 0 2 0,2 2-2 15,-1 0 4-15,8 0-5 0,2-1 1 0,2 0 3 16,7-2-7-16,2-1 3 0,0-4-3 15,4 0 2-15,0-5 0 16,1-3 4-16,-1 1 1 0,1-4-1 0,-2-6 4 0,-2-3-3 0,3-3-1 16,-2-3 2-16,-2-2-6 0,1-6 4 15,2 0 2-15,-3-5-3 0,4-3 7 0,-4-4-4 0,0-2-1 16,-1-1 2-16,-2-4-5 0,-5-1 3 16,1 0 0-16,-5 3-1 15,-2 3 4-15,-2 5-2 0,0 5 2 0,-5 6-1 0,2 8 5 0,-2 4-1 16,0 5-1-16,0 4 3 0,0 3-14 15,0 2 2-15,-4 8-2 0,-6 7-2 0,-1 6 10 16,-7 7-4 0,2 6 1-16,-4 2 1 0,3 6-5 0,-5 1 3 0,5 0-1 0,1-2 2 15,1-1-1-15,6 0 1 0,5-4 3 0,4-2-5 16,0-4 6-16,9-5-5 0,5-5-4 0,1-4 4 16,2-6-7-16,2-5 6 0,2-2 1 15,-2-5 0-15,0 0 7 0,2-7-3 0,-3-1 1 0,4-3-1 16,-3-3-2-16,-3-1-1 0,3-2-2 0,-2-2 3 15,-2 0-4-15,-2 1 5 0,1 0 0 16,-3 3-3-16,-2 2 6 0,-3 3-4 0,-1 4-1 16,-3 3 2-16,-1 0-7 0,-1 2 4 0,0 1-3 15,0 0-4-15,0 0 5 0,0 5-3 0,-2 2 3 16,-2 3 1-16,-1 3 1 0,2-1-2 16,-1 2 1-16,3 0 2 0,1 0-4 0,1 0 5 15,5 0-2-15,3-1-1 0,1-1 1 16,2 1 2-16,3-2-1 0,4-2 4 0,-2-1 0 0,4-2-8 15,0-3 0-15,2-2 2 0,1-1 2 16,-1 0 3-16,1 0 1 0,-1-3-2 16,-2-3-1-16,0 0 1 0,-3-4-1 47,0 0 3-47,-3-1-6 15,0 1 5-15,-4 2 0 0,0 0-3 0,-6 4 9 0,0 1-8 0,-2 2 1 16,-3 1 1-16,0 0-8 0,0 1 4 0,-6 5-1 0,1 2 0 0,-5 3 7 0,1 1-4 0,0 2 2 0,-2 1-2 0,2-1-4 0,0 0 4 0,6 2-2 0,-4-3 3 15,6 1 1-15,1 0-1 16,0 0 2-16,8-1 0 0,1-2 5 0,-1-1 0 0,5 0-1 16,-1-3 1-16,6-1-2 0,-3-2-1 0,5-1 0 15,3-2 0-15,0-1 1 16,0-1-3-16,5-5-3 0,-1-1-23 0,2 1-29 16,3-3-57-16,3 1-196 0,-11 0-931 0,-6 3-563 0</inkml:trace>
  <inkml:trace contextRef="#ctx0" brushRef="#br0" timeOffset="418650.4006">372 14206 1626 0,'0'0'327'0,"0"0"-6"0,0 0-31 0,0 0-29 16,0 0-49-16,0 0-63 0,0 0-52 0,0 0-27 16,0 0-31-16,0 0-6 0,0 0-12 0,0 0-5 15,-11-30 1-15,11 22-2 0,9-9 1 0,1 0-3 16,3-3-31-16,6-7-2 0,0 4-1 0,2-11 5 16,0 4 31-16,1-1 5 0,8-13-33 15,6-8 29-15,3-8-26 0,2-8-2 16,-8 3 35-16,-8 7-28 0,-7 7 39 0,-6 8 2 0,-5 8-2 15,-7 6 0-15,0 7-12 0,0 3-1 16,-1 4-3-16,-1 5-6 0,-2 5 30 0,4 3-42 0,0 2 26 16,0 0 2-16,0 0-39 0,-6 0 36 15,-1 6-31-15,-2 6-2 0,-1 1 5 0,5 7 1 16,-3 6 3-16,1-3-2 0,2 12 3 0,-1-6-4 16,3 3 0-16,-3 3 4 0,5 1-14 15,1 9 15-15,0 7-2 0,10 4-32 0,2 1 19 16,7-12-19-16,6-12 2 0,-1-11 29 15,6-11-10-15,-1-8 10 0,0-2-1 0,-3-11 0 16,3-2 5-16,0-4-4 0,-1-3 2 0,-5-2-2 0,1 2 2 16,0-6-2-16,-3 3 0 0,-2 1 1 15,-2 1-4-15,-1 1 5 0,-4 4-2 0,0 2-4 16,-3 3 1-16,1 3-12 0,-3 2-1 0,-4 5 3 16,4 0-4-16,-3 0 9 0,4 8 2 0,-4 3 2 15,3 2-1-15,1 3 4 0,2 1 2 16,-3 2-3-16,1 0 4 0,3 1-23 0,-2-1-16 0,1 0-13 15,3-2-17-15,-3-2 11 0,1-4 11 16,2-3 8-16,-2-3 18 0,0-4 2 0,2-1 9 16,1-3 6-16,-1-7 0 0,0-1 5 15,3-4-1-15,-3-3 1 0,7-6-2 0,0-4-10 16,2-5 1-16,-1 3-1 0,-2 3 8 16,-1 6 11-16,-6 2 9 0,5 4 7 0,-6 2-6 0,0 6 6 15,-1 2-9-15,-1 1-7 0,1 4 2 0,-1 0-9 16,1 6 0-16,2 3 3 0,-2 5 0 15,0 3 0-15,2 2 0 0,-3 3 2 0,0 0-6 16,3 1 6-16,-2 0 1 0,1-2-6 0,6 1 8 16,-2-4-8-16,8 0 0 0,4-3-10 15,2-3-40-15,3 1-40 0,8-5-75 0,3-2-193 16,-6-4-612-16,-14-1-693 0</inkml:trace>
  <inkml:trace contextRef="#ctx0" brushRef="#br0" timeOffset="420697.0327">2945 13739 2181 0,'0'0'146'15,"0"0"13"-15,0 0 7 0,0 0 3 0,0 0-25 16,0 0-27-16,0 0-28 0,0 0-26 15,0 0-22-15,-125 6-12 0,114 5-6 0,1 2-10 16,0 4 1-16,-1-1-2 0,2 1-5 0,2 2 8 16,0-2-11-16,1-1-1 0,5 2-2 0,0-4-6 15,1 1 2-15,0-6 0 0,2 2 1 16,6-3 1-16,0-2-2 0,1-3 3 0,5-3 0 16,1 2 2-16,6-9 3 0,1-5 1 0,2-4-1 15,3-5-5-15,-1-3 3 0,1-5-2 16,1-4-1-16,-4-3 7 0,3-6-3 15,-3-1 2-15,2-5 0 0,-3-7-4 0,-1-2 4 0,-2-2-2 0,-2-2 2 16,-5 2 1-16,-3 2 3 0,-3 4 6 16,-4 6 3-16,-2 4 11 0,-1 6 1 15,0 5 6-15,-1 8 1 0,-2 3-5 0,-1 8 2 16,1 3-3-16,1 6-6 0,0 2-6 0,-1 2-9 16,0 4-9-16,-1 9-4 0,-4 8 1 15,-4 11-2-15,-1 7 1 0,-1 9 3 0,1 5-5 16,2 7 4-16,0 3-1 0,3 4-2 0,1 3 5 15,6-1-2-15,1-4-2 0,3-2 1 0,8-8-8 16,9-6 6-16,5-8 0 0,4-7-3 0,2-5 2 16,3-5-7-16,3-5 0 0,1-8 0 0,6-5-4 15,-1-6 8-15,1-4-6 0,1-9 0 16,-3-4 4-16,0-4-2 0,-2-5 7 0,-3-1 2 16,-3-4 5-16,-3 0 0 0,-4-1-1 0,-4 0 2 15,-6-4-7-15,-4 6 5 0,-4-2 1 0,-4 4 1 16,-2 1 9-16,-3 3-3 0,0 2-2 15,-4 3 0-15,-5 3-3 0,0 5 3 16,-2 2-1-16,-2 4 0 0,-2 4-5 0,-1 1 1 0,-4 6-1 16,0 7-2-16,-2 4 2 0,1 3-1 15,2 5-1-15,1 1 0 0,4 2-3 0,2-1 2 16,5 0 0-16,4 1-1 0,3-2 4 0,0-1-3 16,6-1 2-16,6-4-3 0,4-2 1 0,4-4-1 15,1-4-1-15,4-4-1 0,1-3-3 16,4-3 2-16,1-3 1 0,1-7 0 15,1-2 5-15,-1 1-1 0,-1-1 1 0,0-3 1 0,-3 3-3 0,1 0 1 16,-2-2-1-16,-2 2 1 0,-1 2 1 16,-3 2-1-16,-1 3 1 0,-2 4-4 0,-1 1 0 15,0 0 2-15,0 4-3 0,-1 3 3 16,0 3-3-16,-2-1 1 0,-1 1 1 0,-3 3-1 16,-1-3 4-16,0 0-1 0,-2 2-1 15,-3-1 0-15,1-3-2 0,-3-2-1 0,0-1 2 0,-1-3 1 16,1-1 1-16,-1-1 0 0,-1 0 1 0,2 0-1 15,0 0 2-15,1-4 0 0,2-2-1 0,2-3 2 16,2-3-6-16,3-2 1 0,2-2 1 16,2-2 0-16,1-2 4 0,2 1 0 0,3-1-1 15,-2 2-1-15,4-1-4 0,0 1 3 16,0 2 0-16,-2 0 1 0,-1 3 1 0,0 4-2 0,-4 1 0 16,3 5-2-16,-7 1 2 0,2 2-2 15,-2 2 0-15,0 6 1 0,-3 2-2 0,-1 2 0 16,1 1 1-16,-2 2 0 0,-4 2 2 15,2-2 1-15,-1 4-1 0,1-2-1 0,-1 0-1 16,0-1 1-16,1 0-5 0,1-4-3 0,1-1-12 16,2-2-23-16,-1-4-15 0,2-3-18 0,-1 0-3 15,1-2 8-15,4-3 1 0,0-3 11 0,0-4-3 16,0-1 6-16,3-3 13 0,-1-3 8 0,2-1 15 16,4 1 9-16,-2 0 4 15,3-2 2-15,-3 1 1 0,1-2 3 0,2 0 1 0,0 1 4 16,0 0 3-16,1 3 1 0,1 1 1 15,0 3 2-15,-2 3 2 0,1 2 3 0,-1 4 0 16,-1 0-2-16,1 3 1 0,0 0 5 16,-1 3 2-16,4 1-1 0,-4 4 0 0,6 0-5 15,2 4-2-15,-1 0 1 0,2 0-4 0,2 0 1 16,-1-2-3-16,-2-1-3 0,1-1 0 0,-1 0-1 0,1-2 1 16,1-3 0-16,1 0 1 0,-2-3-1 15,-1 0-1-15,-1 0 0 0,1-4-3 0,-5-3 1 16,0-2-2-16,-5-1 4 0,-1-4 3 15,-6 0 2-15,-4-1 5 0,-5 2 2 0,-4-2 1 16,-1 2 7-16,-1 0 6 0,-7 2 7 0,-4 1 4 16,1 1-6-16,-4 2-6 0,-4 3-8 0,0 1-1 15,-7 3 3-15,-1 0 0 0,-4 9-1 0,-5 2-7 16,-2 4-4-16,0 2-5 0,-3 2 1 0,6 3 2 16,4 2-3-16,4 0-2 0,10 0-3 15,2 0-6-15,8-2 5 0,3-1-1 16,4-1 2-16,0-5 2 0,9 0-5 0,7-4 1 0,1-5 0 15,10-4 1-15,1-2 1 0,5-1 0 0,0-6-1 16,1-4-3-16,1 0 3 0,-3-3-1 16,-1-2 2-16,-4 0 6 0,-4 0-5 0,-3 0 1 15,-5 1-1-15,-3 1-6 0,-3 0 8 0,-4 1 0 16,0-1 1-16,0 0 1 16,-4 1-2-16,-1-1 0 0,0 3 0 0,0 2-1 15,0 0 3-15,0 4 2 0,-3 0 0 0,0 1 0 16,0 3 3-16,2 0-4 0,0 0 1 0,1 1 1 15,-1 0-9-15,0 3 2 0,-2 3-4 0,1 4-3 16,2 1 6-16,0 3 0 0,0 3 0 0,0-1 2 16,6 2-4-16,-3-1-1 0,7 0 1 0,-1 0 0 15,2 2 0-15,6-2-1 0,-2-1-3 0,10-2-6 16,0-1 0-16,9-4-6 0,3-3-1 0,4-2 0 16,3-3-6-16,0-1 7 0,-1-1 2 0,3-5 3 15,-2-1 8-15,-1 1-4 0,4-2 0 16,-4-1 2-16,4 1-2 0,-3-1 4 0,-2 1 2 15,2 0 5-15,-2 2-4 16,-5 0 1-16,3-1 1 0,0 1-7 0,0 0 7 0,5-1 0 16,0 1-1-16,1 1 8 0,0 0-9 15,6 0 0-15,-2 3-1 0,1 2-3 0,0-1 4 16,-2 1 2-16,0 0-1 0,1 0-1 0,-5 2-2 16,5 3 0-16,-3-1 1 0,-2 1 6 0,2 1-5 15,-1-1 1-15,2 0-3 0,0 0-4 0,-3 0 7 16,3-1 0-16,-3 0 0 0,2-2 4 0,-5 2-8 15,-2-4 0-15,-1 0 0 0,-4 0 0 16,0-3 6-16,-8-1 3 0,1-3-1 0,-9 0 0 16,-5-3 4-16,-4 1 1 0,-4-1 6 0,-5-3 8 15,-2 2-4-15,-2-1 0 0,-5-1-6 16,-3 1-8-16,-7 3 4 0,-2-2-3 0,-3 4 1 0,-4 2 5 16,-5 2-8-16,-1 0-1 15,-7 3-1-15,-1 1-2 0,-4 6 4 0,2 2 2 0,3 3-2 0,5 1-3 16,6 2 1-16,2 0-3 0,11 1 1 15,2-1 4-15,9-3-5 0,1-1-1 16,4-1-1-16,7-3-5 0,9-2 7 0,7-4 2 0,5-1 1 16,6-4 4-16,5-4-8 0,1-3 1 15,-1-3-1-15,-3 0 1 0,-1-4 3 0,-4-4 1 16,-5 0-2-16,1-4-3 0,-4-3 3 0,-5 1 1 16,-3-3 5-16,-1-1 10 0,-3-1-7 15,-7-5 3-15,1 1 3 0,-5 1-2 0,-1-3 13 16,-3 5 1-16,0 3 2 0,-4 3 0 0,-2 3-4 15,2 5-1-15,2 5-1 0,-3 5 4 0,2 3-3 16,5 3-1-16,0 4-8 0,1 0-11 16,-3 4 0-16,3 8-3 0,-2 6 2 0,-2 6 9 15,2 10-3-15,3 4-10 0,-1 4 0 0,1 6 0 16,0 2 0-16,4-2 0 0,2 5 0 0,1 0 0 16,-2 4 0-16,4-2 0 0,1 2 0 0,1-1 0 15,0-1 0-15,6-2 0 0,-5 0-43 16,5-3-92-16,-3-1-169 0,-4-13-975 0,-4-14-606 15</inkml:trace>
  <inkml:trace contextRef="#ctx0" brushRef="#br0" timeOffset="424055.1398">9568 13303 1087 0,'0'0'416'0,"0"0"33"0,0 0-107 16,0 0-81-16,0 0-26 0,0 0-49 15,-29-127-18-15,28 117-17 0,1 3-26 0,-1 5-27 16,1 0-33-16,0 2-26 0,0 2-26 0,0 6-5 15,0 6-1-15,2 7 5 0,3 4 13 0,-2 7 0 16,1 1 3-16,2 5 1 0,-3 2-6 16,3 3-5-16,-1-1-4 0,0 2-5 0,0-2-1 15,3-4-2-15,2 0-1 16,3-5-1-16,2-4-2 0,0-4 2 0,2-5-2 0,2-5 1 16,1-5-1-16,1-5-1 0,0-2 1 0,0-3-3 0,2-7 7 15,1-4-2-15,-2-3-1 0,-2-5 3 16,1-3-8-16,-4-1 3 0,-2-4-1 0,1-2 0 15,-4-1 5-15,-1-2-3 16,-3-2 1-16,-2 2-1 0,0 1-4 0,-4 3 4 0,1 3-2 16,0 5 2-16,-2 3 1 0,-1 7-3 0,1 3 0 15,-1 4-1-15,0 3 0 0,0 0-2 0,0 5-1 16,0 7 0-16,0 5-1 16,-1 4 3-16,1 2-2 0,-1 4 3 0,1 0 1 15,0 2-1-15,0 1 1 0,4 0-2 0,5-2 0 0,1-1 2 16,4-4-1-16,1-3 2 0,1-3-1 0,2-7-2 15,1-1 0-15,1-7 0 0,-1-2 2 0,1-1 1 16,1-7 0-16,-1-2 0 0,1-4-3 0,0-3 1 16,0-3 0-16,-1-3 2 0,1-2 2 15,-3-2-3-15,1-3 1 0,-1 1-2 0,-2-4 0 16,1 0 3-16,-1-1-1 0,0 2 2 0,-1-1-2 16,2 1-1-16,3 0-1 0,6-2-2 15,-1 7 5-15,5 2-4 0,-3 7 2 0,-4 5 0 16,-3 4-6-16,-1 4 2 0,-3 2-1 0,2 3 1 15,2 3 0-15,-3 5 4 0,-1 7 0 0,1 4-1 16,-3 2 0-16,0 4 0 0,-4 3 1 0,0 2 2 16,-1 4 0-16,-3-1-1 0,-1 2-2 15,1-2 2-15,-2 3 1 0,-2-3 0 0,0 2 0 16,-2-4-1-16,0-1-4 0,2-3 1 0,-2-5-2 16,1-3-9-16,-1-3-17 0,0-3-33 15,0-4-38-15,0-4-56 0,-1-2-56 0,-1-3-170 16,0 0-774-16,0-4-538 0</inkml:trace>
  <inkml:trace contextRef="#ctx0" brushRef="#br0" timeOffset="424241.7513">10723 12898 1390 0,'0'0'361'15,"0"0"-126"-15,0 0-55 0,0 0-34 0,0 0-30 16,0 0-22-16,0 0-34 0,0 0-26 15,0 0-21-15,0 0-14 0,0 0-2 0,0 0-8 16,0 0-65-16,0 0-172 0,72-19-336 0,-70 25-954 16</inkml:trace>
  <inkml:trace contextRef="#ctx0" brushRef="#br0" timeOffset="424460.8233">11207 13005 1033 0,'0'0'978'15,"0"0"-739"-15,0 0 9 0,0 0-23 0,0 0-40 16,0 0-21-16,0 0-30 0,0 0-15 0,0 0-20 16,70 117-16-16,-66-86-11 0,-1 0-18 15,4 3-10-15,-2 0-11 0,0 1-8 0,0 3-3 16,1-2-6-16,-2 1-4 0,1 2-7 16,-1-2 2-16,0-4-5 0,1-1 2 0,-1-5 5 15,1 0-13-15,-2-5-14 0,1-4-33 0,1-1-47 16,-2-4-55-16,1-4-87 0,1-4-214 0,-3-2-690 15,1-3-506-15</inkml:trace>
  <inkml:trace contextRef="#ctx0" brushRef="#br0" timeOffset="424657.8493">11541 13105 1865 0,'0'0'414'0,"0"0"-98"15,0 0-69-15,0 0-50 0,0 0-37 0,0 0-46 16,0 0-30-16,0 0-21 0,0 0-3 0,0 0 0 15,0 0-4-15,0 0-7 0,0 0-13 0,86 92-6 16,-80-60-7-16,2 1-9 0,-2 2 0 16,-2 1-3-16,3 2-4 0,0-1-2 0,1 2-2 15,1 2-1-15,2-2 0 0,-1-1 3 0,0-1-14 16,3-2-19-16,3-1-37 0,-2-3-59 16,5-4-83-16,2-1-232 0,-2-8-835 0,-7-6-417 0</inkml:trace>
  <inkml:trace contextRef="#ctx0" brushRef="#br0" timeOffset="425651.6002">12552 13312 2630 0,'0'0'136'0,"0"0"-3"0,0 0-8 0,0 0-2 0,0 0-3 15,0 0-9-15,0 0-23 16,0 0-23-16,0 0-18 0,0 0-11 0,120-101-7 0,-93 101-8 16,3 0-3-16,2 4-7 0,-3 4-4 0,1 2 2 15,-3 3-4-15,-3 2 0 0,-3 0 4 0,-2 4-8 16,0 0 4-16,-5 1-3 0,0 4-4 16,-5 0 7-16,-3 1-1 0,-1 1 0 0,-5-1 3 15,0-1-5-15,0-1-2 0,-6-1 1 16,1-4 0-16,-1-5 0 0,-3-2 1 15,0-5-1-15,4-4-3 0,0-2 3 0,3 0-2 16,1-8 1-16,-1-2 4 0,2-3-9 0,2-4 0 0,4-1-1 16,2-4-7-16,3 1 10 0,2-3-1 0,1 2 2 15,1 1 2-15,2 0-5 0,2 1 0 16,1 4 0-16,1 1 3 0,-1 2-4 0,2 4-2 16,2 3-1-16,1 2-3 0,2 3 7 0,0 2 1 15,3 0 1-15,0 7 1 0,3 2-2 0,-2 4-1 16,4 1 0-16,2 1 1 0,3 2 3 15,1-1 1-15,5-1 1 0,-4 0-1 0,6-2-1 16,-1-2-2-16,0-1 2 0,1-3 3 0,-3-4-2 16,-2-2 4-16,-4-2-4 0,-2-2-3 15,-9-3 4-15,-5-3 1 0,-3-2 3 0,-6-1 4 16,-3 0-3-16,-5-2 1 0,-2 1 0 0,-4 0 0 16,0 0 0-16,0 1 1 0,-5-1-1 0,-4 0-3 15,-1 4 3-15,-1 2-3 0,-2 2 1 0,-3 3 3 16,2 1-5-16,-4 0 1 0,2 0-2 0,1 5-4 15,-3 4 4-15,1 1-1 0,-1 3 2 16,1 1 0-16,-2 2-5 0,7 0 2 0,1 2-2 16,7 2-1-16,4-2 2 0,0 2 1 0,6-3-1 15,5 0-1-15,6-4 1 0,0-1-2 0,2-6 0 16,6-3 5-16,-1-3-6 16,4 0 0-16,2-6-1 0,0-3-5 0,-1-3 8 0,1-2 0 15,-5-1 2-15,0-2 4 0,-2 0-4 0,-3-1 1 16,-1 2 0-16,-3-2-1 0,1 0 1 0,-4-1 2 15,1 0-1-15,-3-1-2 0,-3 0 2 16,-2 0-1-16,0 1 3 0,-3 4 3 0,-3 1-3 0,0 3 1 16,0 4 0-16,0 3-1 0,0 3 3 15,0 1-2-15,0 0-3 0,0 3-2 0,0 6-2 16,0 5-1-16,0 4 1 0,2 0 1 16,6 1 0-16,2 2 1 0,3-2 0 0,6 2-5 15,7-3 5-15,4 0-4 0,4-2 2 0,9-3 2 16,5-5-3-16,2-4 0 0,0-4-1 0,0 0 3 15,-4-7-1-15,2-5 2 0,-8-3 2 16,-6-4-3-16,1-2 3 0,-9-5-2 0,0-2 2 16,-3-4 1-16,-3-1 0 0,-2-4 4 0,-4-3-2 15,1-3-3-15,-4 0 2 0,-2-2-1 0,-5 0 2 16,3 0 12-16,-5 4-5 0,-1 0 3 16,-1 5 6-16,0 6-6 0,-1 5 8 0,-5 3 1 0,3 9-1 15,2 5 0-15,-2 5-7 0,-2 3-6 16,1 7-4-16,-3 9-4 0,-3 7 0 0,0 6 1 15,-1 7-2-15,2 4-5 0,1 3 7 0,5 5 0 16,3-1 1-16,0 3 5 0,0 0-7 16,0 3-4-16,3-1 1 0,2 0-1 0,-2-1 0 15,2 1-8-15,0-4-18 0,4-5-29 0,-1-4-36 16,1-6-44-16,-3-9-49 0,2-5-81 0,-2-8-169 16,-4-5-555-16,0-5-689 0</inkml:trace>
  <inkml:trace contextRef="#ctx0" brushRef="#br0" timeOffset="425851.1">14938 13086 2379 0,'0'0'291'0,"0"0"-59"0,0 0-90 0,0 0-15 16,0 0-3-16,0 0-18 0,144-39-20 0,-103 38-23 16,6 1-15-16,3 1-18 0,2-1-12 15,3 0-6-15,-2 0-7 0,-1 0 2 0,-1 0-1 16,-3-2-2-16,-5-2 1 0,0 1-9 15,-4-1-17-15,1 0-28 0,-4-2-35 0,-4 1-40 16,-3 0-56-16,-7-1-138 0,-9 2-493 0,-5 1-869 16</inkml:trace>
  <inkml:trace contextRef="#ctx0" brushRef="#br0" timeOffset="427650.7805">16148 13129 2110 0,'0'0'230'0,"0"0"-4"0,0 0-28 0,0 0-32 15,0 0-26-15,0 0-27 0,0 0-20 16,0 0-17-16,0 0-16 0,0 0-17 0,0 0-13 15,0 0-9-15,66-107-9 0,-36 117-3 0,-2 5-5 16,-1 6 4-16,0 4 3 0,0 4-2 0,-4 6 2 16,-4 0-4-16,-5 3-5 0,0 0 4 15,-10 0 0-15,2-1 1 0,-6-3 0 0,0-4 1 16,-5-5-4-16,3-6 0 0,-6-4 3 16,1-5-7-16,-1-1 9 0,-3-3-1 0,-2-3-3 15,1-2 6-15,2-1-6 0,1-4-2 0,0-5 2 16,3-2-8-16,-2-6 2 0,4-4-2 0,4-5 0 15,0-1 2-15,2-5 1 0,8 2 0 0,3-4-2 16,4 1 2-16,4-2-5 0,4 3 1 0,4 0 3 16,3 4-5-16,3 4 7 0,-1 4 0 15,-2 4-2-15,-1 6 6 0,1 3-3 16,-4 3 1-16,2 4 2 0,-3 5-5 16,-3 6 2-16,-1 5-5 0,-1 5 2 0,-1 1 0 0,-6 4 2 0,2 3 2 15,-5 2-3-15,-1-1 6 0,-4 4-6 0,-3-2 1 16,-4-2 1-16,0-1-8 0,1-3 2 15,-2-3-3-15,-3-3-4 0,-1-6 5 0,4-4-5 16,0-5 3-16,1-5 5 0,0 0-2 16,0-7 4-16,6-6-1 0,0-3 0 0,4-7-3 15,6-1 4-15,0-4 2 0,3-3-3 0,4-2 9 16,3-1-7-16,-4-2 0 0,7 2 3 0,-2 2-8 16,0 2 6-16,0 4 0 0,1 2 0 0,-1 6 4 15,-3 4 1-15,-3 4-1 0,-3 4 1 0,-5 4-3 16,-2 2-1-16,0 2-3 0,-1 8 2 15,0 3-2-15,-1 7 2 0,-4 4 4 0,-1 3-3 16,-2 4 7-16,-2 1-6 0,0-1-1 0,1 1-1 16,-1-1-8-16,0 0 8 0,2-4-1 15,2-3 1-15,-1-4 4 0,7-7-6 0,0-4 3 16,1-4-4-16,6-5 2 0,0 0 0 0,1-8-1 16,5-2 2-16,0-4-3 0,-2-2 3 0,0-2 0 15,0-2-1-15,-3 0 5 0,0-3-4 0,-1-1 1 16,2 0 1-16,-2-2-6 0,-3 1 5 15,-1 1 0-15,1 2 0 0,-5 3-1 0,-2 5 0 16,0 3 1-16,-5 3 0 0,1 5 6 16,-3 0-6-16,0 3 0 0,0 0-1 0,0 6-8 15,0 6 7-15,-3 4 0 0,1 2 0 16,0 2 6-16,-2 3-6 0,7 0 1 0,-3 0-1 0,0 2-3 16,4 0 2-16,5-3-1 0,0 2 1 0,2-4 3 15,3-2-2-15,1-4 2 0,-1-3-3 16,3-4 2-16,-1-3 0 0,2-4-1 0,1 0 2 15,2-8-2-15,2-2 0 0,-1-2 2 0,0-2-2 16,0-1 3-16,-1-2 0 0,0 1 0 16,-1 0-1-16,-1-1-2 0,0-1 2 0,-2 0 0 15,-1 0 2-15,-2 0 1 0,-1 2-2 0,-5 2 2 0,1 1-1 16,-3 1 8-16,-2 2-3 0,-1 0 2 16,-2 5 4-16,-1 1-5 0,0 3 7 0,0-1-2 15,0 2-4-15,0 0 0 0,0 2-8 0,-1 3 0 16,-1 4-2-16,1 3-5 0,-1 1 3 0,2 1-3 15,3 0 3-15,4 3 2 0,7 0-3 16,1-1 2-16,7 2-4 0,5-2-2 16,3 0-9-16,6-1-14 0,2 1-14 0,5-2-25 15,2-1-12-15,2-5 6 0,3-6 13 0,-1 0 27 0,-2-5 19 16,-2-6 6-16,-3-4 3 0,-6-1-3 16,-4-1 6-16,-4-2 1 0,-4-3 4 0,-3 1 3 15,-5-2-1-15,-2-1 7 0,-2 0 4 0,-2-2 12 16,-1 2 4-16,-3 2 1 0,-3 1 6 15,-1 4-5-15,-2 3 2 0,0 2-1 16,0 4-8-16,-2 2-5 0,-1 3-7 16,-3 1-5-16,2 4-5 0,-1 5-2 0,-1 4-2 0,2 3-2 0,0 4 3 15,4 2-8-15,0 0 5 0,6 1-1 16,9 1-2-16,3-1 5 0,8-2-10 0,4-2-7 16,8-1-9-16,4-4-16 0,3-6-9 0,4-5-9 15,1-3-4-15,-2-5 13 0,-3-7 13 16,1-3 18-16,-6-6 13 0,-4-1 2 0,-2-4 4 15,-5-6 0-15,-2-3 5 0,-4-2 0 0,-1-2 3 16,-6-2 10-16,-4 1 7 0,1 0 14 0,-8 0 11 16,0-1-6-16,-3 2-4 0,-3 2-6 0,1 5-5 15,0 4 9-15,-6 7 4 0,1 7-2 16,0 5-8-16,0 5-8 0,-1 4-10 0,-1 2-6 16,2 10-3-16,-2 5-4 0,-3 6 4 0,3 6-4 15,2 2 4-15,-1 2-2 0,3 0-2 0,3 0 6 16,0 1-5-16,0 0 1 0,0 1 0 0,0-1-3 15,2 3 2-15,5-2 0 0,-2-1 0 16,3-3 1-16,3-3-2 0,1-3-2 0,3-6-4 16,-4-2-3-16,-1-5 2 0,2-5 1 0,2-3 4 0,0-4-2 15,-1 0-2-15,3-5-1 0,-1-2 0 16,3-3 5-16,-4 2 1 0,2 1 2 0,-4 0-1 16,1 2-4-16,2 2 2 0,-4 0-2 15,4 3 0-15,-3 0 6 0,2 6-3 0,-3 3 1 16,0 6 0-16,2-1-1 0,-2 3 3 0,-1-3 1 15,1 3 1-15,-1-3 2 0,2 1-1 16,3-3-1-16,4-1 3 0,1 0 2 0,6-3 1 0,4-3 0 16,3-2-2-16,1-3-5 0,7 0 0 15,4-2-3-15,1-4-8 0,3-2-14 16,2-3-34-16,2 0-50 0,0-4-110 0,-12 3-482 16,-16 4-767-16</inkml:trace>
  <inkml:trace contextRef="#ctx0" brushRef="#br0" timeOffset="428508.3304">21734 13169 2385 0,'0'0'395'0,"0"0"-172"15,0 0-45-15,0 0-36 0,0 0-41 0,0 0-23 16,0 0-21-16,-139-50-9 0,104 61-4 0,-6 4-4 15,-2 2-8-15,-3 7-8 0,3 2-3 16,2 1-6-16,8 2 0 0,5-2 0 0,9-2-9 16,6-1-2-16,9-2-4 0,4-2-6 0,7-1 8 15,11-4 0-15,5-5 2 0,6-3 4 16,11-5-7-16,2-2-1 0,8-9 1 16,1-2-1-16,0-6 2 0,0-1 0 15,-3-2-2-15,-4-5-1 0,-2 0 2 0,-4-3-1 0,-7 1 3 0,-1-2 7 16,-7 2-8-16,-2 1 2 0,-4 3-2 0,-6 2-8 15,-4 6 10-15,-4 0 2 0,-3 5-1 0,0 2 1 16,0 3-1-16,-4 1-2 0,-2 3 0 0,-3 1 1 16,1 2-4-16,-1 7 1 15,-2 5-2-15,-1 4-6 0,4 3 7 0,2 2-1 0,1 2 1 16,5 2 10-16,0-1-13 0,11 2 2 0,3-4-3 16,7 0-5-16,1-3 5 0,7-4-7 15,3-3-8-15,3-8-1 0,3-3-10 0,2-3 6 16,2-4 8-16,-2-7 2 0,-1-4 9 0,-2-2 0 15,-4-5 0-15,-2-2-1 0,-1-3 5 0,0-5 1 16,-3-1 4-16,-2-4 3 0,1-3-3 0,-4-2 3 16,-3-1 1-16,-3 0 4 0,-4 4 9 0,-4 2 5 15,-1 6 4-15,-5 7 0 0,-2 5 0 16,0 5-2-16,0 5-1 0,-1 4-1 16,-1 3-8-16,-4 2-5 0,4 1-8 0,-6 8-5 0,-2 9 3 15,-3 5-1-15,-1 8 2 0,-3 5 3 16,-1 4-7-16,5 4 0 0,0 3-2 0,2 4-1 15,3 3 4-15,1 0 1 0,4 3-2 16,2 1-2-16,2-3-4 0,-1 0-11 0,2-5-14 16,3-5-21-16,4-5-33 0,1-7-35 0,5-8-35 15,0-7-61-15,3-8-208 0,0-6-804 0,-7-4-461 16</inkml:trace>
  <inkml:trace contextRef="#ctx0" brushRef="#br0" timeOffset="428726.1497">22911 12869 2671 0,'0'0'343'16,"0"0"-112"-16,0 0-70 0,0 0-36 16,0 0-23-16,36-119-22 0,-32 113-17 0,2 5-14 15,0 1-15-15,1 11-15 0,-2 6 4 0,3 6-1 16,2 8 4-16,-1 6 7 16,-2 4-12-16,-3 4-3 0,1 4-5 0,-4 4-7 0,0 1 3 15,1 3-5-15,-2 1 0 0,-3 2 0 16,-2 2-3-16,2 2 0 0,-4-1 0 0,3-2 1 15,-2-5-9-15,3-4-11 0,1-9-29 0,1-4-21 16,1-10-12-16,3-4-20 0,4-8-18 0,0-5-76 16,1-6-278-16,1-5-1083 0</inkml:trace>
  <inkml:trace contextRef="#ctx0" brushRef="#br0" timeOffset="429401.618">23430 13162 2685 0,'0'0'96'0,"0"0"-2"0,0 0 3 0,0 0 0 0,0 0-1 16,0 0-23-16,119-33-24 0,-88 28-8 0,2 0-12 16,5 1-6-16,2-1-7 0,-1 0-7 0,-3 0 2 15,1 1-1-15,-5-5 0 0,-3 1 2 16,-6 0-3-16,-3 1 0 0,-3 1 4 0,-7 2 13 15,-6 0 9-15,-1 1 10 0,-3 1 0 0,0 0-11 16,-5 2-8-16,-4 0-11 0,-3 2-7 0,-7 6 0 16,-3 3-7-16,-5 3 1 0,1 4 0 15,-2 1-3-15,-1 4 4 0,2 0-1 0,4 2-2 0,4 0 0 16,6-1 1-16,2 2-2 16,3-2 1-16,8-1 2 0,0-2-2 0,11-4 1 15,4-1-3-15,6-4-1 0,4-3 3 0,5-3-1 0,2-5 2 16,6-1-1-16,0 0-2 0,2-7-2 15,0-3-3-15,-4-3 3 16,2-3-1-16,-4-3 2 0,2-3-1 0,-2-2 0 0,-3-1 3 16,-1-1 0-16,-2-2 4 0,-5 0 5 0,-3 1-8 0,-3 3 3 15,-4 0-4-15,-3 4 1 0,-5 5 3 16,-1 3-1-16,-3 5 2 0,-1 2-4 0,0 4-1 16,-2 1-3-16,-6 6-1 0,-1 9 0 15,0 5 1-15,-3 3 4 0,2 5-2 0,2-2-3 16,5 3 3-16,3-1-3 0,2-1 3 0,8-2 1 15,6-4-4-15,5-1-1 0,8-3 0 0,4-5 2 16,6-5 0-16,3-3-1 0,0-4-3 0,0-5-2 16,4-6 4-16,-5-3 1 0,1-4 5 15,-4-3 2-15,-3-3-2 0,-1-1 2 0,-1-5-1 0,-5-5-1 16,-1 1 5-16,-3-5 0 0,-2-3 1 16,-2-1 6-16,-4 1 0 0,-3 3 3 0,-4 4 3 15,-1 5 4-15,-3 7 5 0,-4 7 4 0,-1 6-1 16,-1 4-8-16,1 5-4 0,-2 1-9 0,-1 8-4 15,-2 7 2-15,-3 6-5 0,-1 5 1 16,1 5-2-16,-2 5-1 16,6 2 3-16,-3 4-3 0,5 1 2 0,-3 3 2 0,3 1-4 15,1 2-2-15,1 1-4 0,0 2-18 0,0 0-24 16,7-3-34-16,3-3-57 0,2-5-76 16,0-10-147-16,-2-10-749 0,-2-10-627 0</inkml:trace>
  <inkml:trace contextRef="#ctx0" brushRef="#br0" timeOffset="429562.6975">24953 13134 1546 0,'0'0'1100'0,"0"0"-890"15,0 0-33-15,0 0-11 0,0 0-49 0,0 0-38 16,0 0-20-16,0 0-16 0,0 0-11 0,122-69-11 16,-77 66-10-16,4 3-6 0,6 0-8 15,5 0-27-15,4 0-65 0,2 0-148 0,-13 2-923 16,-19-2-609-16</inkml:trace>
  <inkml:trace contextRef="#ctx0" brushRef="#br0" timeOffset="430556.7649">25873 13501 2735 0,'0'0'168'0,"0"0"-131"0,0 0-9 0,0 0 6 16,0 0 7-16,0 0 18 0,0 0 10 0,0 0-2 16,127-48-5-16,-95 35-11 0,5-1-6 15,4-4-6-15,3 1-15 0,3-1-4 0,2-3-3 16,2-1-6-16,1 0 3 0,-1-3-4 15,1-3-1-15,-2-4-1 16,-1-2 1-16,-2-3 0 0,-1-5 0 0,-5-2 1 0,-3-1-3 16,-4-3 3-16,-4 2-2 0,-4 1-2 0,-2 3 4 0,-6 4-6 15,-4 4 6-15,-4 6 8 0,-5 5 0 0,0 7 8 16,-3 5-2-16,-2 3-4 0,0 4-3 16,0 3-6-16,-2 1-4 0,-5 2-4 0,-3 9-3 15,-9 7-1-15,-2 8-1 0,-1 7 3 0,-6 4-3 16,5 5 3-16,3-1 1 0,2 2-5 0,9 3 5 15,5-1-6-15,4-4 4 0,7 0 0 16,8-3-4-16,5-4 3 0,7-5-7 0,3-4 2 16,4-6 1-16,6-2-1 0,-2-9 2 0,1-3-5 15,1-5 6-15,-2-1-9 0,0-8 2 16,-3-4 5-16,2-3-11 0,-6-5 15 0,-1-2-1 16,0-7 1-16,-3-2 7 0,1-3-5 0,0-5 1 15,0 0-1-15,-2-3-3 0,0-3 4 16,-4 1-3-16,-3 2 1 0,1 0 2 15,-5 4 0-15,-1 6 2 0,-4 4-2 16,-4 9 5-16,-1 5-1 0,0 6 0 0,-3 6 3 0,-2 1-9 16,0 2 0-16,0 4-2 0,-1 9-2 0,-5 5 2 0,0 7 3 15,-3 7 0-15,-1 0 1 0,-1 5-2 0,1 0-2 16,0 1 0-16,0 3 0 0,0 0-1 16,2 3 0-16,0 0-13 0,3-3-27 15,3-4-23-15,4-4-29 0,4-5-5 0,10-9 13 0,3-4 15 16,3-10 24-16,4-5 9 0,4 0 8 0,3-9 10 15,0-2-1-15,1-3 11 0,2-4 4 16,0-1 1-16,-5-3 4 0,4-1-2 16,-2-2 3-16,0 0 1 0,-3 4 1 0,-1 0 1 0,-3 2 0 15,-5 7 5-15,-1 3-1 0,-4 3 6 0,-5 6 4 16,-1 0-9-16,0 5 2 0,-2 3-2 16,-1 5-2-16,-1 2 4 0,3 3 0 0,1 1 1 15,-1 2 0-15,3 0-1 0,-2-1 0 0,8 0-3 16,-2-1 3-16,2-4-2 0,2 0 6 15,4-2 2-15,1-6-3 0,0-2 9 0,1-1-8 16,-1-4-1-16,1 0 2 0,2-2-9 0,-5-5 9 16,2-2 1-16,-5-3-1 0,0-1 8 0,-4-1-5 15,-1-2 4-15,-2-4-1 0,-1-1 3 16,-2 1 3-16,-2 0 6 0,-2 4 9 0,-4 0 0 16,-1 5 0-16,-1 3-6 0,-3 1-10 0,-5 4-5 15,-3 0-11-15,-5 3-3 0,-3 0-2 0,-2 4-2 16,-3 3 2-16,-2 3 1 0,6 1 0 15,-1 5-2-15,2 0 1 0,6 1 1 0,4 4-4 0,2 1 6 16,6 2-6-16,2 0-3 0,7 2 4 16,6-1-8-16,5-1 7 0,4-1-1 0,2-1-2 15,3-4 2-15,2 0-15 0,-3-6-7 0,-1-2-12 16,-3-3-18-16,0-2-8 0,-5-5-15 16,0 0-16-16,-4-2-32 0,-2-6-45 0,-5-4-104 15,1 0-233-15,-3 1-615 0,-1 3-101 0</inkml:trace>
  <inkml:trace contextRef="#ctx0" brushRef="#br0" timeOffset="430790.1341">26765 12853 2209 0,'0'0'475'0,"0"0"-340"0,0 0 5 0,0 0-25 16,0 0-42-16,0 0-19 0,0 0-13 16,0 0-5-16,0 0-8 0,0 0-11 0,158-13-6 15,-105 13 2-15,1 0-14 0,5 0-42 0,2 0-96 16,-15 1-298-16,-14-2-1132 0</inkml:trace>
  <inkml:trace contextRef="#ctx0" brushRef="#br0" timeOffset="432588.3866">624 15026 2812 0,'0'0'49'0,"0"0"-77"16,0 0 6-16,0 0 11 0,0 0 24 0,0 0 24 15,0 0 9-15,0 0 6 0,0 0-4 16,0 0-3-16,0 0-4 0,0 0-8 0,-48 48-5 0,46-42-8 15,0 7 2-15,2-6 1 0,0-2 3 0,0 2 7 16,0-7-5-16,1 4 2 0,10 1-8 16,7-1-38-16,4-4 32 0,-1-5-38 0,0-10 2 15,-2-4 36-15,1-2-38 0,-7-3 32 16,-3-1-1-16,-3-2-1 16,-5 3 6-16,-2-2 0 0,0 6-1 0,0-1-6 0,-1 9-1 0,-3-1 31 15,-2 1 3-15,-3-2 14 0,4 3-10 0,0 5-33 16,-6-6-8-16,0 8-16 0,-3-2 13 0,-4 2-3 15,0 4 2-15,-2 3 8 0,-1 8-10 0,-7 8-1 16,5 2 1-16,-6 8-2 16,6 3 5-16,1 4 4 0,-3 6-2 0,8 5-1 15,-1 2 3-15,3 3-1 0,8 3 34 0,1-1 7 16,6 0-11-16,8-3 8 0,11 9-35 0,14 5-33 16,16-3-23-16,12-4-9 0,8-18 0 0,2-19 27 15,-3-17 25-15,-6-7-1 0,-8-11 0 0,-10-7 4 16,-6-2 0-16,-5-4 5 0,-4-2 1 15,-7-1-7-15,-2-4 7 0,-2 2-2 0,-7-1 2 0,-2 0 7 16,-5 4-6-16,-4 0 3 0,0 4 3 0,-1 4-5 16,-9 4 8-16,1 4-3 0,-3 5-3 15,-5 5-1-15,1 3-5 0,-3 3-2 0,-3 7 0 16,2 5 6-16,-4 6-3 0,3 1 1 0,4 3 1 16,-1 3-8-16,3 2 3 0,2 0 0 15,8 2 2-15,0-2 4 0,5 1-2 0,2-2-4 16,11-4-5-16,2-1-1 0,6-6 0 15,4-4 4-15,2-7 3 0,3-5-2 0,6-2-3 0,-3-8-7 16,4-5 3-16,-2-3 4 0,-3-5 1 16,-1-2 8-16,-3 0-1 0,-3-2-2 0,-4 0 4 15,-4 0-3-15,-2 0 4 0,-4-2 7 0,-2 3-8 16,-6 0 3-16,-1 1-3 0,-1 2-8 0,-2 3 12 16,1 2 3-16,0 4 2 0,-2 4 1 15,0 1-6-15,-1 6-10 0,1 1-2 0,0 6 3 16,2 5-3-16,0 4 6 0,0 4-3 0,0 1-6 15,0 5 14-15,1 0-3 0,6-1-1 16,1 1 4-16,2-2-11 0,1 0-5 0,1-3-10 16,1-5-11-16,3 3-8 0,4-5-17 0,-3-5 2 15,5-5 2-15,-6-5 12 0,3-8 22 0,-2-4 11 16,-2-2 8-16,4-2-1 0,0-2 1 0,-1 0-2 16,-2 0-4-16,2-1 6 0,2-1 0 15,-3 1 0-15,1 3 7 0,-1 1-9 0,0 3-3 16,-2 5 0-16,1 3-4 0,0 4 5 0,-2 2 4 15,-1 3-1-15,3 10 1 0,-4 1 0 16,1 4-3-16,-2 3 4 0,0 1 1 0,-2 0-4 0,-2 2 3 16,-4-2-6-16,3-2-10 0,1-3-7 15,-1-2-11-15,4-2-37 16,1-2-24-16,3-6-26 0,3-5-1 0,2-2 25 0,3-12 24 0,6-4 32 16,0-3 9-16,0-1 14 0,2-6 7 15,1 1 7-15,2-4 4 0,-3-6 4 0,2 0 25 16,0-4 33-16,0-4 27 0,1-1 25 0,1-2 4 0,-4 0 0 15,-4 3-4 1,-1 4-11-16,-7 7-11 0,-2 5-21 0,-6 8-13 0,-2 6-5 16,-5 7-9-16,0 3-3 0,-3 2-7 0,3 3-13 0,-3 0-13 15,0 5-6-15,1 5-5 0,-1 7 3 16,0 7 3-16,0 5-3 0,0 6 2 0,0 6-2 16,0 1-1-16,0 4 3 0,1-2-3 15,-1 6 3-15,0 3 2 0,0-1-4 0,1 5-3 16,0 2-2-16,0-1-13 0,1-2-24 0,-1-2-33 15,2-7-57-15,-2-7-43 0,1-5-44 0,-2-10-152 0,1-11-491 16,-1-4-800-16</inkml:trace>
  <inkml:trace contextRef="#ctx0" brushRef="#br0" timeOffset="432755.934">2484 15343 1642 0,'0'0'342'0,"0"0"-56"0,0 0-32 0,0 0-38 16,0 0-47-16,0 0-52 0,0 0-33 0,0 0-18 15,0 0-14-15,120-80-13 0,-87 72-13 0,5 1-11 16,4-2-7-16,10 2-1 0,9-2 1 16,7 1-8-16,3-2-21 0,6 2-46 15,1-1-88-15,2 1-228 0,-20 2-801 0,-21 1-337 0</inkml:trace>
  <inkml:trace contextRef="#ctx0" brushRef="#br0" timeOffset="433291.2376">3908 15134 2782 0,'0'0'111'15,"0"0"-45"-15,0 0 18 0,0 0 21 0,0 0 1 16,0 0-4-16,0 0-23 0,0 0-22 0,-122 84-18 16,115-68-17-16,4-2-8 0,3 1-3 15,0-1-6-15,1 2 3 0,5-2-1 0,3-1-1 16,4-1-2-16,1-3-1 0,5-2 1 0,0-4-8 15,3-2-2-15,0-1-13 0,2-3-15 16,0-5-5-16,2-2-8 0,0-5 0 0,-1 0 3 16,-2-4 1-16,0 0 8 0,1-3 4 0,-4 0 6 15,-2-1 13-15,0-2 3 16,-4 2 6-16,-3-2 3 0,-6-1-1 16,-2 2 2-16,-3-2 1 0,0 1 3 0,-5-2-2 0,-4 5 2 0,2 0-2 15,0 4 1-15,2 4 5 0,1 3-2 0,4 3 2 16,0 2-1-16,4 1-9 0,7 2 1 0,6 1-3 15,3-1 1-15,7-1 5 0,4 0-2 16,4-3 0-16,7 1 1 0,0-3-1 0,4-2-1 16,0-2 0-16,3-2 5 0,-2-4-4 0,2-1 3 15,-2-1-2-15,0-2-4 0,-4-1 4 16,-6 2 1-16,-7-3 3 0,-6 1 3 16,-6 1 1-16,-8 0 11 0,-7 1 17 0,-3 4 12 0,-4 4 14 15,-9 4-1-15,-1 2-12 0,-3 7-15 16,-4 1-13-16,-2 6-11 0,-5 9 0 0,-3 6 5 15,-1 8-3-15,-1 4 5 0,0 7-3 0,2 8-3 16,3 3 2-16,2 6-3 0,7 4 1 0,5 4-1 16,2 3 1-16,5 2-2 0,7-1-3 0,0 1 1 15,2 0-5-15,7 1 3 0,0 2-5 0,2 0-5 16,-5 0 5-16,2-1-19 0,-3-3-12 0,-2-6-19 16,2-9-37-16,-4-7-19 0,1-8-42 15,-1-11-56-15,-1-9-123 0,1-8-373 0,-1-5-728 0</inkml:trace>
  <inkml:trace contextRef="#ctx0" brushRef="#br0" timeOffset="433477.6668">4385 15573 2109 0,'0'0'469'0,"0"0"-212"0,0 0-66 0,0 0-27 16,0 0-38-16,150-72-15 0,-106 62-31 15,5-2-13-15,4 1-19 0,6-2-19 0,3 1-4 16,1 0-16-16,5 0-1 0,0 1-3 15,3-1-8-15,0 0-5 16,4 0-22-16,-2-2-33 0,3-2-61 0,0 0-114 0,-20 2-368 16,-19 6-1112-16</inkml:trace>
  <inkml:trace contextRef="#ctx0" brushRef="#br0" timeOffset="434513.6857">5370 15877 2762 0,'0'0'137'0,"0"0"-103"0,0 0 18 0,0 0 19 15,0 0 4-15,142-111 13 0,-100 84-26 0,9-3-13 16,1-2-9-16,6 0-13 0,-3-1-2 16,4-3-10-16,1-2-3 0,1-1-2 15,-2-3-4-15,-3-2 4 0,1-1-6 0,-6-3 4 0,-1-2-3 16,-8-4-3-16,-1-3 7 0,-5 0-6 0,-6-3 4 15,-3 0 2-15,-1-1-4 16,-8 4 5-16,-2 1-1 0,-4 7 0 0,-4 4 6 0,0 8 7 0,-6 5 5 16,-3 8 2-16,1 8 0 0,-1 5-3 15,-8 5-4-15,0 6-1 0,-3 3-9 0,-7 14-5 16,-2 8-3-16,-4 13-5 0,-3 9 8 16,-1 10-4-16,0 6 3 0,3 4-1 0,5 1-4 15,7 0 1-15,3-4-3 0,10-3 2 0,1-6-2 16,11-5 3-16,5-11 0 0,8-7-4 15,3-5 4-15,6-10-4 0,2-6 1 0,5-7 2 0,4-4-5 16,-3-6 2-16,2-8-3 0,-5-6-1 16,-1-5 4-16,1-3-3 0,-6-5 4 0,1-1-2 15,-1-5 0-15,-1-2-1 0,-3-2-5 0,1-7 7 16,-2 0-6-16,-4-5 7 0,-1-2 2 16,-4-1-3-16,-2 3 10 0,-4 5-8 0,-6 5 3 15,2 8 3-15,-7 8-4 0,0 10 9 0,-1 6-1 16,0 6-1-16,-1 4 2 0,-3 3-6 15,-2 8 2-15,1 9-6 0,-4 7-3 0,-5 8 1 0,2 8-3 16,1 4 5-16,1 2-1 0,7 1 2 16,-3 0 0-16,4 2-4 0,1-5 9 0,2 2-8 15,-1-6 2-15,4-2 1 0,1-2-14 0,2-3 6 16,-1-2-15-16,2-4-12 0,3-2-8 16,1-7-14-16,2-4 0 0,2-8 2 15,1-6 4-15,4-3 3 0,1-12 1 0,3 0 9 0,0-6 5 16,3-2 17-16,0-2 6 0,-3-1-1 15,1 1 13-15,-3 1-9 0,-2 3 4 0,-3 4-1 0,-3 4-9 16,0 5 5-16,-3 3-6 0,-1 5 1 16,1 0 8-16,-1 2-3 0,4 8 6 0,-2 3 2 15,-1 3 2-15,5 2 0 0,-3 1-2 16,4 2 3-16,3-2-7 0,1-2 8 0,6-2-1 16,3-4-1-16,1-2 8 0,6-4-7 0,0-5 5 0,2 0 4 15,1-9-6-15,1-3 11 0,-2-6 2 16,0-3 9-16,2 0 11 0,-6-5 1 0,2-1 2 15,-5-4-6-15,0-1 0 0,-8-1-5 0,-3-2 3 16,-4 1-1-16,-5 2-9 0,-5 2 4 16,-2 3-2-16,-6 5-3 0,0 5 10 0,-3 3-12 15,-3 5-3-15,-4 6-3 0,-5 3-12 16,0 1 3-16,-6 10-1 0,-6 8 0 0,-1 7 1 16,0 5 0-16,-7 9-1 0,5 0-3 0,1 2 2 15,7 1-4-15,6-2 0 0,4 0 4 0,9-3-8 16,3-3 6-16,10 1-5 0,6-5-1 15,8-3 6-15,6-2-4 0,4-4 0 0,6-6-4 0,1-3-9 16,-1-4-6-16,1-6-12 0,-2-3-10 16,-6-3-14-16,0-5-11 0,-7-2-25 15,-4-3-37 1,-5-2-62-16,-8-2-105 0,-7-3-217 0,-2 4-629 0,0 6-254 0</inkml:trace>
  <inkml:trace contextRef="#ctx0" brushRef="#br0" timeOffset="434721.1131">6065 14961 2768 0,'0'0'184'0,"0"0"-175"0,0 0 9 0,0 0 41 16,0 0 36-16,0 0 25 0,0 0 0 0,0 0-39 15,169 5-37-15,-97-14-19 0,9-1-16 0,10-3 1 16,5 0-10-16,3-1-24 15,2-2-59-15,1 1-155 0,-23 3-928 16,-29 3-604-16</inkml:trace>
  <inkml:trace contextRef="#ctx0" brushRef="#br0" timeOffset="436039.5125">9426 14570 2513 0,'0'0'834'0,"0"0"-762"0,0 0-5 15,0 0-19-15,0 0-17 0,0 0 9 16,0 0 14-16,-20 124 9 0,14-66-10 16,-4 6-4-16,-5 7-13 0,3 5-9 0,-7 4-2 0,0 3-5 15,-3 6-3-15,0 3-7 16,0 0-12-16,-3-2 2 0,3-2-3 0,1-4 1 0,5-7 10 15,2-13-8-15,9-11 3 0,0-15-4 0,5-14-8 16,0-8 11-16,0-10-6 0,0-6 2 16,2-1 5-16,3-15-16 0,-2-9 2 0,4-10-3 0,-3-7 1 15,4-12 8-15,0-4 1 0,0-6 1 16,3-7-2-16,-3-1 5 0,6-7 1 0,-1-2 4 16,6-2 4-16,-2 4-11 0,5 1 1 0,1 5-1 15,4 4-9-15,4 8 11 0,3 8 3 16,3 8-2-16,5 7 7 0,0 7-5 0,0 8-2 15,-1 6 1-15,0 9-1 0,-1 8 0 0,-3 6 0 16,-5 10 0-16,-3 11-4 0,-5 4 7 0,-5 4-8 16,-8 7 4-16,-3 4 4 0,-6 2-11 15,-2 6 8-15,-11 2 0 0,-9 1-5 0,-3-3 7 16,-4-2 1-16,-4-8-2 0,-1-5 4 0,3-5-3 16,0-6-4-16,4-7 3 0,2-5-3 0,7-4 0 15,-1-6 4-15,6-5-4 0,1-1 1 0,6-9 6 16,1-6-3-16,3-6 1 0,5-5-1 15,7-3-6-15,6-5 2 0,4-2-2 0,7-2-3 16,4-3 8-16,6 1 0 16,3-2-2-16,2 3 1 0,3 3-9 0,-1 4 1 0,0 3 4 15,2 6 3-15,-4 2 1 0,2 5 1 0,-3 3-3 16,-2 5-4-16,-3 5 5 0,-4 3-1 0,-4 0 1 16,-2 7 6-16,-6 5-9 0,-2 4-1 0,-2 3 2 15,-4 1-3-15,-1 4 6 0,-6 3-1 0,0 2-1 16,-6-1 0-16,-1 2-2 0,-4-2-5 15,-3 1-1-15,-4-4 1 0,-2-3-7 0,0-2 1 16,0-5-3-16,1-3-8 0,0-1 17 0,-2-6 2 16,3-2 2-16,0-1 9 0,3-2-13 0,5-4-3 15,2-5-3-15,1-3-7 0,3-4 8 0,8-3 0 16,7-3 3-16,3-1 4 0,4-5-3 16,6 0 2-16,2-4 2 0,1 2 3 15,3-4-2-15,-3 5 3 0,4 3 0 0,-5 3-5 16,0 3 10-16,-5 4-1 0,-2 3 3 0,-5 1 5 15,-7 4-7-15,-1 2 3 0,-5 4-2 0,-5 2-4 16,0 0 3-16,-3 5 1 0,0 6 0 16,-6 4 2-16,-2 4 2 0,-5 4-2 0,2 3 1 15,-3 0 4-15,1 2-9 0,3-2 0 0,1 2-3 0,4-6-6 16,2 0 8-16,3-1-2 0,0-4 4 16,0-3 1-16,4-3-6 0,4-2-1 0,2-5 0 15,3-3 3-15,5-1 0 0,3-7 1 0,2-4 0 16,3-2-6-16,0-5 6 15,2-1-1-15,0-4 0 0,-3-4 9 0,1 1-11 0,2-3 1 0,-3-1 0 16,4-4-8-16,-3-3 11 16,2-2-1-16,-2-1 3 0,-5-1-1 0,-1 2-3 0,-3 5 2 15,-2 3 2-15,-2 6 8 0,-6 5 4 0,-2 6 5 16,0 4-2-16,-4 6-9 0,-1 4 2 16,0 0-8-16,0 0-3 0,0 3-3 0,0 10-1 15,0 9 2-15,-4 6-4 16,0 11 8-16,-4 3-1 0,-2 9 0 0,0 2 6 0,-1 5-4 15,-3 6 2-15,2 6 0 0,-4 3 0 0,3 4 8 16,1 5-6-16,-2 2 1 0,3 5-3 0,-4 1-5 16,1 0 2-16,-1-2-3 0,1-3 3 0,-3-6 0 15,2-6-5-15,-1-5 2 0,0-3-3 16,1-11-4-16,0-4-9 0,1-11-12 0,2-9-26 16,-2-7-21-16,3-10-9 0,1-8-31 0,2-5-47 15,-1-7-123-15,3-4-389 0,3 1-837 0</inkml:trace>
  <inkml:trace contextRef="#ctx0" brushRef="#br0" timeOffset="436721.6786">11522 14984 1717 0,'0'0'274'15,"0"0"4"-15,0 0-74 0,154-45-54 0,-121 37-15 16,-5 2-30-16,-4-1-17 0,-1 0-11 0,-3-2-8 15,-2 1-16-15,-1 0-7 0,0 0-4 16,-3 0-11-16,1 1 5 0,-5-2 1 0,-1 0-3 16,-1 1 6-16,-3 1-10 0,0 1-4 0,-1 1 1 15,-4 2 1-15,0 2 2 0,0 1-3 0,-8 1-6 16,-3 8-11-16,-5 5-5 0,-4 4-3 0,-4 4-2 16,-3 5 4-1,-2 5-1-15,-2 0 4 0,-1 3 1 16,2-1-1-16,4 0 1 0,5-3-4 0,7-1 0 0,6-3-1 0,6 0 1 15,2-3 0-15,9-3-1 0,6-5-3 16,7-6 2-16,7-3 0 0,7-5 3 0,1-2-2 0,8-7-1 0,1-4-2 16,4-3-5-16,3-2 4 0,1-2-3 15,0-2-1-15,0-3 1 0,2-2-5 0,-2-5 3 16,-2-3-1-16,-1-1 1 0,-5-3 5 16,-2 0 1-16,-7 2 1 0,-8 5-1 0,-7 5 2 15,-8 9-2-15,-9 3 3 0,-4 3 2 0,-1 5 0 16,-5 1 1-16,-4 4-1 0,-4 0-3 0,-7 6 0 15,-1 6 1-15,-4 5 1 16,1 2 3-16,3 6-5 0,3 0-1 0,8 1-1 16,4 2 0-16,6-3 2 0,0-1-1 0,8-4-1 0,8-2-3 15,8-1 3-15,9-4-2 0,8-7 1 0,7-4 1 16,5-2-5-16,3-6 3 0,3-7-6 0,-4-3-2 16,2-5 4-16,-4-4 0 0,-1-5 5 15,-3-4 3-15,-3-1-2 0,-3-5 0 16,-4-1 0-16,-5-2 1 0,-6-3 3 0,-6-2 2 0,-2 0 5 15,-8 0 6-15,-4 2 8 0,-4 3 5 16,-4 4 7-16,0 6 1 16,-6 7-7-16,-2 7-1 0,-2 5-9 0,-2 4-5 0,0 8 1 0,1 2-5 15,-3 5-2-15,1 8-1 0,-4 7-4 16,3 7-2-16,-5 7 0 0,4 6-1 0,0 7 2 0,0 1 0 16,1 6-3-16,5 3-3 0,-1 3 2 15,1 5-1-15,1 1 3 0,0-1 1 0,0 0-6 16,-3-1-3-16,2-3-13 0,3-5-14 15,0-3-21-15,-1-2-28 0,5-7-40 0,1-6-57 0,1-8-90 16,0-6-170-16,0-10-375 0,0-8-854 0</inkml:trace>
  <inkml:trace contextRef="#ctx0" brushRef="#br0" timeOffset="437051.2667">12826 14738 2201 0,'0'0'313'0,"0"0"-36"0,0 0-80 0,0 0-42 16,0 0-29-16,0 0-40 0,0 0-17 0,0 0-6 15,0 0-7-15,0 0-5 0,146-49-15 16,-89 41-9-16,8-1-1 0,6 0-7 0,6 0 5 16,-1-1 1-16,4-2 4 15,-5 1 8-15,3 1-5 0,-6 0 3 0,-1-2-8 0,-10 2-8 16,-5 0 0-16,-9 0-2 0,-6 2 1 0,-10 0 1 15,-4 2 1-15,-11 3-4 0,-8 1-4 0,-2 1 0 16,-6 1-6-16,0 0 2 0,0 0 1 16,-7 0-5-16,0 3 1 0,-7 3-5 15,1-1 0-15,-4 1 0 0,6 1 0 0,1-1 0 16,3 0 0-16,3-1 0 0,2 1-7 0,1 0-16 0,1 0-15 16,0 1-34-16,1-2-53 0,1 0-142 0,2-2-972 15,-1-2-627-15</inkml:trace>
  <inkml:trace contextRef="#ctx0" brushRef="#br0" timeOffset="442285.4576">14204 14918 2167 0,'0'0'228'0,"0"0"-13"15,0 0-79-15,0 0-34 0,0 0-23 0,0 0-17 16,0 0-16-16,0 0 5 0,0 0 8 15,0 0 4-15,0 0 7 0,0 0-18 0,19 48-11 0,-17-33-6 16,2 2-14-16,-3-1 0 16,1 1-8-16,-1-3 0 0,1 0 2 0,0 0-5 0,0-3 2 15,-2 1-3-15,1-2-4 0,-1-1-1 0,1 1-2 16,-1-3 3-16,0-1-1 0,1-1 1 16,-1-1 0-16,0-3-3 0,0 0 3 15,1-1 2-15,-1 0 10 0,2-1 6 0,-1-6-7 0,1-3 1 16,0-5-11-16,0 1-3 0,-1-4 3 0,1 0-2 15,-1-1 0-15,-1-1-1 0,0 0 0 16,-1 0-2-16,1 1 1 0,0 1 0 0,0 1 0 0,-2 2 2 16,0 2-2-16,-3 2-4 0,2 4 6 15,2 2-5-15,-1 1-1 0,1 3-9 16,1 0-20-16,-2 1-29 0,2 0-39 0,0 1-55 16,0 4-108-16,0 0-375 0,0-1-1023 0</inkml:trace>
  <inkml:trace contextRef="#ctx0" brushRef="#br0" timeOffset="442932.4167">15394 14701 2837 0,'0'0'107'0,"0"0"-46"0,0 0 23 0,0 0 14 16,0 0-14-16,0 0-14 0,0 0-25 0,0 0-17 16,0 0 5-16,0 0 9 0,0 0 0 0,0 0 3 15,0 0-15-15,-21 157-8 0,18-111-7 16,-4 0-3-16,2-1-2 0,-4 1-3 0,0-4-1 16,5-5-4-16,-2-5 4 0,-1-5 0 0,3-4-2 15,0-5 4-15,0-2-6 0,2-7 2 0,2-3 3 16,-1-2-5-16,0-4 17 0,1 0 4 15,-2-8-4-15,-1-6 5 0,2-8-13 16,1-5-7-16,0-5 0 0,-1-5-2 0,1-4-2 16,5-6 0-16,-1-5 4 0,4-4-3 0,3-5 2 0,1 0-2 15,7-3 0-15,-1 2 1 0,6 4-3 0,2 3 1 16,0 6-1-16,4 8-1 0,-2 4 1 16,0 7 0-16,-4 6-4 0,-1 5 5 0,1 6-2 15,-7 4 0-15,2 4-1 0,-2 3-1 16,-5 2 1-16,0 11-1 0,-1 4 4 0,-2 6-2 0,-3 8 2 15,-5 2-2-15,0 5 0 0,-10 3 2 16,-2 2 0-16,-8 4 3 0,-1 1 0 16,-1-3-5-16,-2-4 2 0,1-2-3 0,4-6 2 0,1-5 1 15,7-4 1-15,4-4 2 0,0-6-5 0,6 0 4 16,0-4-4-16,8-1 2 0,3-1 2 16,2-3-6-16,6 1 5 0,4-3 0 0,5 0-5 15,2 0 11-15,1 1-9 0,0 2 2 0,0-1 3 16,-1 3-8-16,-2 1 7 0,-6 4-3 15,1 1 0-15,-3 0 0 16,-3 4-1-16,-3-1 3 0,-4 2-3 0,-3 0 5 0,-5-2-5 0,-1 2 2 0,-2-1 4 16,-8 2-12-16,-2-1 9 0,-3 0-1 15,-4-4-2-15,-2 0 11 0,-2 1-8 0,-2-2 1 16,-2 0 0-16,-2-3-7 0,3-2 6 16,-3-1-4-16,5-3-5 0,2-2-10 0,3-1-14 15,1-3-23-15,10-5-41 0,2-5-63 0,5-6-139 16,0 2-370-16,1 7-736 0</inkml:trace>
  <inkml:trace contextRef="#ctx0" brushRef="#br0" timeOffset="443499.8598">16170 14719 1830 0,'0'0'403'0,"0"0"-76"0,0 0-104 0,0 0-44 0,0 0-51 16,0 0-36-16,0 0-15 0,0 0 8 15,0 0 10-15,0 0-10 0,0 0-13 0,0 0-26 0,93 147-12 16,-99-116-8-16,3 0-5 0,0-1-3 15,2-1-12-15,-2-3 2 0,3-2-3 0,0-2-4 16,7-4 7-16,0-1-8 0,3-6 2 0,2-2 1 16,0-3-10-16,6-5 7 0,-3-1-2 15,7-2-2-15,1-8 9 0,0-2-6 16,6-2 2-16,-4-4-2 0,3-2-1 0,0-3-1 16,-4-4 2-16,1-2 3 0,-4-1-5 0,-1-1 10 15,-5 1-3-15,2 1-3 0,-5 2 11 0,-1 3-13 0,-1 4 3 16,-3 3 2-16,-3 2-10 0,2 3 8 15,-4 1-1-15,-1 5 3 0,0 2 6 0,-1 2-4 16,0 2 0-16,0 0-5 0,0 6-1 0,0 5-3 16,0 8 1-16,0 3 4 0,0 5-6 15,0 1 6-15,5 2-3 0,0 0-2 16,4-2 10-16,2 2-10 0,6-3 4 0,2-2-4 16,4-4-10-16,2-5 5 0,6-6-2 0,4-4 2 15,0-4 0-15,4-2-5 0,1-5 1 0,1-7-4 16,-4-4 11-16,-2-5 2 0,0-3 1 0,-3-4 6 15,-2-3-7-15,-3-2 5 0,-1-3 1 0,-5-2-4 16,0-5 11-16,-3 0-7 0,-6-2 6 0,2 1 3 16,-6 3 1-16,-2 0 4 0,-3 4-1 0,-3 4 6 15,0 5-5-15,0 4 6 16,0 8 3-16,0 3-2 0,-2 5 7 16,0 4-10-16,-1 4-7 0,1 0-2 0,0 7-18 0,-1 7 10 0,-3 6-2 15,3 8-2-15,1 4 10 0,0 5-9 0,2 4 1 16,2 2 1-16,1 0-8 0,5 2 5 15,-4 1-4-15,3 2 3 0,-4 0 0 16,2 2-7-16,-3-1-19 0,1-1-31 0,1-6-40 0,2-6-58 16,-3-6-86-16,1-7-167 0,-1-8-717 15,-2-6-611-15</inkml:trace>
  <inkml:trace contextRef="#ctx0" brushRef="#br0" timeOffset="443654.4786">17327 14820 1849 0,'0'0'336'0,"0"0"-47"16,0 0-77-16,0 0-47 0,0 0-46 0,0 0-28 16,0 0-21-16,0 0-19 0,0 0-15 0,127-68-12 15,-86 60-12-15,8 0-9 0,5 1-27 0,5-1-53 16,5 3-112-16,-14 0-370 0,-15 3-1108 0</inkml:trace>
  <inkml:trace contextRef="#ctx0" brushRef="#br0" timeOffset="444552.2849">18522 15189 2497 0,'0'0'312'0,"0"0"-303"0,0 0 5 16,0 0 26-16,0 0 34 0,0 0 36 16,0 0 5-16,0 0-19 0,0 0-23 0,0 0-25 15,0 0-8-15,144-45-13 0,-110 30-4 0,2-2-7 16,2-2-8-16,1-4 0 0,0-2-4 0,0-1 0 16,0-4 2-16,0 0-1 0,1-3 2 15,-4-2 3-15,0 1 12 0,-6 0 6 16,-2 2 5-16,-3 2 1 0,-1 3-8 0,-5 6 2 0,-4 3 0 15,-5 5 3-15,-6 4-3 0,1 4-3 0,-3 2-6 16,-2 2-11-16,0 1-4 0,0 0-1 16,0 5-2-16,-4 7 0 0,-3 5 1 0,-2 3-4 0,0 5-1 15,0 0 1-15,2 1 3 0,2-1 4 16,2 1-4-16,2-2 0 0,1-2-2 0,4-2-4 16,6-3 3-16,0-2 2 0,1-4 0 15,5-5 1-15,4-3 0 0,3-3-2 0,0-3-2 16,6-6 3-16,1-3-4 0,2-2 1 0,3-4-3 15,0-3-2-15,1-1 6 0,-1-6-2 0,3-4 3 16,-1-6 3-16,-1-1-4 0,4-2 2 0,-2-4 0 16,-2-1 6-16,0-4-1 0,-3 1-1 0,-1-2 0 15,0 2-5-15,-2 0 1 0,-2 0 1 16,-3 4 0-16,-4 1 1 0,-5 6 2 0,-1 6 0 16,-4 4-1-16,-2 3 1 0,-2 3 1 0,0 3 0 15,-4 4 6-15,1 6-2 0,-3 4 3 0,1 4-1 16,-2 1-6-16,0 1 0 0,-4 8-3 15,-2 9-2-15,-5 7 1 0,-5 7-4 0,0 7 3 16,-5 8 0-16,-1 4 0 0,-8 10 4 0,-4 6-2 16,-6 8 1-16,-3 8-2 0,-7 5-7 15,0 9 6-15,-3 4-1 0,2 1 3 0,3-2 5 16,6-4-3-16,11-3-6 0,8-10 1 0,10-7-4 16,9-10 0-16,4-10 6 0,10-13-1 0,6-8 4 15,-1-10-7-15,5-5-1 0,-1-8 5 16,-1-8 2-16,5-4-1 0,3-4 1 0,5-11-3 0,3-7-8 15,-1-5 13-15,2-7-3 0,-1-5 6 16,-2-4 3-16,-1-6-9 0,-1-4 1 0,-1-4-4 16,-1 1-1-16,-3 0 5 0,0 2 1 0,-5 2-2 15,-5 4-2-15,-4 3 2 0,-2 7 0 16,-7 7 0-16,1 7 10 0,-3 5-9 0,0 2 1 16,-1 5-1-16,1 3-8 0,-3 7 6 0,1 1 1 15,-3 1 2-15,0 5 2 0,-4 8-4 0,-1 4-3 16,-1 5-1-16,-2 6 1 0,0 3-1 15,3 5 4-15,5-1-2 0,5 1-3 0,2-3 4 16,12 0-1-16,5-2 0 0,7-4 6 0,5-4-6 16,2-2-1-16,5-9-3 0,4 0-11 15,-1-7 7-15,0-5-10 0,2 0-9 0,-6-6-9 16,-2-5-16-16,-2-5-3 0,-6-3-2 0,-4-4-2 16,-4-3-3-16,-3-5-9 0,-6-5-15 15,-2-4-43-15,-4-6-80 0,-4-6-240 0,-2 11-709 16,1 13-353-16</inkml:trace>
  <inkml:trace contextRef="#ctx0" brushRef="#br0" timeOffset="444713.8646">19408 14230 1655 0,'0'0'814'16,"0"0"-586"-16,0 0-7 0,-119-9-46 0,113 9-26 16,4 0-25-16,2 0-33 0,5 0-27 15,9 0-12-15,4 0-12 0,8 0-14 0,3 1-15 16,6-1-5-16,4 0-12 0,1 3-49 0,0-1-131 15,-10-1-910-15,-11 0-719 0</inkml:trace>
  <inkml:trace contextRef="#ctx0" brushRef="#br0" timeOffset="449699.8108">21465 15323 1938 0,'0'0'687'16,"0"0"-528"-16,0 0-10 0,0 0-21 0,0 0-10 15,0 0-18-15,0 0-21 0,0 0-25 0,0 0-16 16,0 0-12-16,0 0-12 0,23-87-1 0,-2 72-8 16,7 1 1-16,0-4 1 0,5 2-3 15,-1-1 6-15,0-2-6 0,-1 1 2 0,-1 1 4 0,-2 2 1 16,-6 1 12-16,-4 3-3 0,-6 3 5 15,-3-1 1-15,-6 5 3 0,0-1 8 16,0 5-2-16,-3 0-7 0,0 0-10 0,0 0-10 16,-3 2-4-16,-2 7 2 0,-3 3 1 0,-1 3 1 15,-2 2-3-15,2 0-3 0,4 0-4 0,2-1 3 16,3-1 1-16,0-2-3 0,5 1 3 0,3-1-4 16,4-2-2-16,1-5-1 15,5-1-2-15,2-4 2 0,3-1 2 0,5-3 3 0,3-4-2 16,0-3-3-16,5-3 2 15,-3-4 2-15,0-1-1 0,4-4 3 0,-1-5-4 0,2-1 0 0,0-8 0 16,1-4 3-16,0-1 2 0,-1-4 0 16,1-1 1-16,-1-1-4 0,-4 0 0 0,3 1 1 15,-7 2 3-15,0 1 2 0,-6 2-2 16,1 4 4-16,-4 1-4 0,-7 5 2 0,-1 2 11 16,-3 5-3-16,-2 4 7 0,-2 4 4 0,-3 5-4 15,-2 3 3-15,-1 2 1 0,0 2-5 0,0 4-4 0,0 0-5 16,0 1-5-16,-2 9-5 0,-6 4 3 15,3 6 1-15,-4 7-2 0,0 5 3 0,-1 6-5 16,0 2 3-16,1 6-6 0,-2-2 1 16,2 6 4-16,0 2-5 0,-1 0 7 0,5 3-2 15,-4-4-4-15,2 2 3 0,-3-5-4 16,7-3 6-16,-2-4 3 0,5-3-6 0,0-5-1 0,4-2-11 16,2-5-9-16,3-4-3 0,0-3-8 0,0-6-8 15,3-3-8-15,-2-6-10 0,2-2-18 16,3-2-10-16,-3-7-21 0,0-4-37 15,-2-1-47-15,-2-3-109 0,0-2-255 0,-3 4-613 0,-4 3-13 0</inkml:trace>
  <inkml:trace contextRef="#ctx0" brushRef="#br0" timeOffset="449895.3812">22584 14898 1708 0,'0'0'460'0,"0"0"-80"0,0 0-138 0,0 0-49 15,0 0-37-15,0 0-29 0,132-61-34 0,-94 55-22 16,4 1-20-16,5 2-14 0,2-1-14 15,3 1-2-15,3 1-7 0,-3-1-3 0,1 0-2 16,-2 0-6-16,1-2 0 0,-2 0-4 16,0 1 3-16,-3-1-16 0,-4 0-20 0,-4-1-24 0,-5 0-42 15,-7-1-33-15,-7-1-44 16,-9 0-69-16,-6-1-90 0,-2 1-176 0,-3 0-484 16,0 5-1-16</inkml:trace>
  <inkml:trace contextRef="#ctx0" brushRef="#br0" timeOffset="450122.8755">22023 14493 2545 0,'0'0'185'0,"0"0"-142"15,0 0-18-15,0 0-17 0,0 0-5 0,0 0-2 16,0 0 0-16,0 0-3 0,0 0-24 0,0 0-105 16,0 0-372-16,123 28-1097 0</inkml:trace>
  <inkml:trace contextRef="#ctx0" brushRef="#br0" timeOffset="450728.3671">24576 14724 2406 0,'0'0'148'0,"0"0"0"16,0 0-10-16,0 0 7 0,0 0 7 0,0 0-12 16,0 0-29-16,0 0-31 0,0 0-26 0,0 0-21 15,0 0-14-15,0 0-2 0,0 0-3 16,0 0 7-16,20 30 9 0,-24-7-7 0,0 5-2 15,0 1-8-15,1 3-7 0,3 0 3 0,0 2 1 16,2 0-1-16,3-2-3 0,6-2-1 0,3-3-3 16,2-3 0-16,4-4 5 0,3-5-5 15,4-3 2-15,2-2-3 0,3-7-4 0,2-1 8 0,3-2-3 16,3-4 4-16,-1-5 2 0,-2-3-7 16,0-2-1-16,-1-2 0 15,-1-4 4-15,-4-3 0 0,0-1 3 0,-1-4-2 16,-2 0-7-16,0-2 6 0,-3 2-4 0,-2 1 3 0,1 3 6 15,-2 0-9-15,-2 3 3 0,1 4-3 0,-3 3-5 16,-1 4 10-16,0 1-2 0,-1 4 4 0,-2 3 1 16,1 2-5-16,-1 0-1 0,1 5 0 0,0 2 1 15,-1 4 0-15,1 3 3 0,-3 4-4 16,-2 2-3-16,-2 4 6 0,-1 1-4 16,0 1 3-16,-3 3 7 0,-1 1-12 15,-3 0 4-15,1-1-5 0,-6-3-1 0,-3-2 6 0,0 0 0 16,-3-4-2-16,-5-1-4 0,-1-3-13 0,-4-3-12 0,-2-1-7 15,1-3-8-15,-1-4-15 0,-3-3-21 16,3-2-52-16,-2-2-88 0,-1-7-226 0,5 1-799 16,8 3-350-16</inkml:trace>
  <inkml:trace contextRef="#ctx0" brushRef="#br0" timeOffset="450900.8364">24888 14255 2291 0,'0'0'152'0,"0"0"-7"0,0 0-26 0,0 0-32 16,0 0-20-16,0 0-17 0,0 0-26 15,0 0-11-15,0 0-6 0,0 0-9 16,0 0-51-16,0 0-158 0,0 0-855 0,0 0-557 0</inkml:trace>
  <inkml:trace contextRef="#ctx0" brushRef="#br0" timeOffset="452307.9294">770 16288 1202 0,'0'0'656'15,"0"0"-442"-15,0 0 31 0,0 0-37 0,0 0-32 0,0 0-42 16,0 0-50-16,0 0-29 0,0 0 17 0,0 0-7 16,0 0-7-16,-105-79-5 0,91 88-41 15,-2 5-9-15,3 0 5 0,-3 5-3 0,-5 7 4 16,9-4 1-16,-8 11-12 0,9-7 5 0,-1 2-1 0,2 1 3 16,2 1 11-16,1 1 6 15,6 1 6-15,2 3 0 0,16 5-24 0,7 3-8 16,13-2-4-16,4-9-1 15,10-4 15-15,0-8 4 0,-1-5-6 0,-5-1-5 0,-5-3 9 16,-3-1-4-16,-7-1 1 0,-7 2-1 0,-5 1-2 0,-7 0-1 16,-5 1 2-16,-6 1 9 15,-9 2-10-15,-10 1 4 0,-9 1-3 0,-4 3-10 0,-2-3 8 16,-1-2-5-16,5-2 24 0,5-1 0 0,-4-3-6 16,-1 2-4-16,0-2-38 0,-1-1-20 15,1 0-36-15,1-1-73 0,3 0-111 0,6-3-321 16,6-3-744-16</inkml:trace>
  <inkml:trace contextRef="#ctx0" brushRef="#br0" timeOffset="453094.6499">1459 16559 1808 0,'0'0'213'0,"0"0"-6"0,0 0 8 16,0 0 5-16,0 0-55 0,0 0-33 0,-131 52-34 15,105-38-17-15,-3 4-13 0,0 2-15 0,5 0-10 16,-2 2-17-16,5 0-10 0,0 1-10 16,9-1 0-16,3 0-1 0,1 1-1 15,7-5 0-15,1-1-1 0,5 0 0 0,3-5 4 16,5-2 5-16,1-4 1 0,4-4 4 0,0-2-5 0,5-1 0 16,-2-6 0-16,3-4 0 15,11-7 3-15,1-6 0 0,4-2-15 0,0-5-6 16,-8 5-1-16,-4 4-3 0,-4 0 17 15,1 4 2-15,-3 0-1 0,-1 3-2 0,0 2-6 0,-3 4-4 16,0 4 5-16,-4 2 2 0,-1 3 1 0,2 0-1 16,-2 5-4-16,-3 3-1 0,2 4-1 15,1 0 4-15,-3 3-2 0,-2 0 5 0,1 0-3 0,-2 1-2 16,-4-1-2-16,3 3 1 0,-3 1 2 16,-2 2 4-16,4-2-5 0,-5 1 0 15,1-3-6-15,0-2-8 0,1-4-1 0,0 0-14 0,3-3-7 16,-1 0-19-16,2-2-10 0,-2-4-14 0,2-2 3 15,-1 0 21-15,4-6 10 0,0-4 20 0,3-4 9 16,0-4 0-16,3-3 15 0,-2-3-1 0,-1 1 6 16,1-3 5-16,0 4-8 0,-1-2 6 15,0 1-4-15,3 4-1 0,0 1 2 16,1 2-3-16,0 0-1 0,2 3-2 0,-1 5-7 16,-3-1-6-16,3 5 0 0,-3 1 3 0,5 2 3 15,-1 1 10-15,1 2-2 0,-1 5 0 0,0 4 2 16,1 2-4-16,1 2 6 0,-3 3 2 15,1 1-4-15,1-2-1 0,0 3 0 0,4-2-1 16,1-2 4-16,-3 0 0 0,1-1 1 0,5-4 0 16,-3-3 3-16,3-2-2 0,0-3 7 0,7-3 7 15,-1-2-1-15,5-6 2 0,4-2-2 0,1-4-6 16,0-4 2-16,2 0 0 0,-1 0 6 16,-3-3 7-16,2-2 4 0,-5 1 9 0,1-1 3 15,-7 0-2-15,-2 2-6 0,-1 2-7 0,-7 1-1 16,-5 2 2-16,-5 3 13 0,-6-1 1 0,-2 2 1 15,-3 2-2-15,-1 1-9 0,0 0 3 16,-5 0-9-16,0 0-5 0,-5 2 0 0,4 2-7 0,-2-1-1 16,0 1-3-16,-3 3-4 0,1 2-1 15,1 0-2-15,-1 1 3 0,0 5-3 16,0 5 0-16,-2 2 1 0,1 6-4 0,-2 4 6 16,0 1-3-16,3 2 3 0,4 0 3 15,2-1-7-15,2 1 4 0,2-2-3 0,6 0-1 16,6-1 6-16,1-3-2 0,8 0 1 0,6 0-2 15,3-3-4-15,4-3-3 0,5-2-14 0,6-4-23 16,2-1-46-16,4-4-90 0,4-2-231 0,-14-1-850 16,-11 0-524-16</inkml:trace>
  <inkml:trace contextRef="#ctx0" brushRef="#br0" timeOffset="455601.1987">4659 16272 1800 0,'0'0'238'0,"0"0"48"0,0 0 18 16,0 0-64-16,5-129-56 0,2 111-38 0,2 3-23 15,-3 6-31-15,0 5-29 0,2 4-27 16,-3 8-8-16,1 10-2 0,3 8 4 0,1 11 10 16,0 6-1-16,-3 7 0 0,1 11-4 0,-1 5-9 15,-6 8-2-15,0 8-8 0,-3 3-6 0,-8 4-1 16,-1-2-1-16,1-1 1 15,-1-5-4-15,2-9-2 0,4-9-6 0,0-8-1 16,4-10 3-16,-1-7-2 0,0-6 3 0,4-8-4 16,-4-7-4-16,1-8 4 0,-2-6-3 0,1-3 5 15,-3-8-7-15,-1-10-6 0,-2-6-8 0,-2-7-5 16,4-5 7-16,0-5-1 0,-2-3 2 0,3-4 5 16,-1-4-7-16,1-1 4 0,2-3 3 0,1 0 2 15,1 2 10-15,1 0 1 0,3 1 5 16,5 6-5-16,4 1-2 0,3 3 7 15,5 2-6-15,4 2 5 0,1 2 0 0,4 4 1 0,0 5 0 16,5 5-3-16,2 3-4 0,-1 7 0 0,-1 3 6 16,-3 4 0-16,0 6-1 0,-5 3 2 0,-1 9-7 15,-5 3 2-15,0 5 4 16,-3 8-5-16,-3 0 4 0,-4 6-2 0,-4 4-4 0,-6-2 8 0,0 4-6 16,-8-3 5-16,-7 0 3 15,0-2-10-15,-5-4-2 0,-2-1-9 0,1-5-3 0,-2-4 2 16,2-2 4-16,0-4 4 0,2-3-1 15,2-5 3-15,2-3-3 0,5-4 1 0,4 0 4 16,5-2-8-16,1-5 0 0,5-1-8 16,9-3-2-16,5-3 10 0,5-1 0 15,6 1 10-15,4-2 0 0,4-1 1 0,4 0-2 0,6-3 0 16,2-1 1-16,1 2-1 16,1-2 6-16,1 0 0 0,-5 2 0 0,-1 0-4 0,-4 1 1 0,-5 2 3 15,-1-2 6-15,-10 4 1 0,-2 2 3 0,-5 1 2 16,-8 2 2-16,0 4 9 0,-5 1 1 15,-6 3 4-15,-1 1-4 0,0 0-11 0,0 5-2 16,-5 2-6-16,-4 4 0 0,-2 3 5 0,-2 3-1 0,0 3-2 16,3 0-1-16,0 0 1 15,-1 1-4-15,7 1 2 0,1 2-1 0,3-1-4 0,0-1 2 16,2-2-5-16,4-2 0 0,4-4-1 16,4-1 2-16,2-2 2 0,4-3 0 0,1 0 1 15,7-7-1-15,0-1 2 0,-1-2 4 16,4-9-1-16,0 0-2 0,-1-3-2 0,1-1-5 15,-1-2 8-15,1-2-5 0,-1-4 3 0,-2 3 1 16,-1-4-5-16,-4 2 5 0,0-4-4 0,1 3 0 16,-2 0 2-16,-1 3 1 0,-3 3 1 0,-2 5-4 15,1 4-2-15,-5 5-3 0,-2 3 2 16,0 3 1-16,0 7 1 0,-1 5 1 0,0 3-1 16,-1 2-3-16,1 1 1 0,0 0 2 0,0 3-2 15,2-3 7-15,2 2-6 0,1-3-1 0,2 0 2 16,0-7-5-16,4-2 8 0,1-5-3 15,1-6 3-15,5 0-3 0,-3-9-5 0,4-5 5 16,2-2-2-16,0-4 6 0,-1-3 1 0,2-2 0 16,-2-7-4-16,-1-2-4 0,0-4 2 15,0-5 2-15,-1-1 4 0,-4-3 0 0,-2 1-3 0,-3 0 0 16,-5 4-4-16,-3 4 3 0,-5 5 9 16,-5 8 2-16,0 3 4 0,0 6-3 15,-4 6-1-15,-2 3-5 0,0 5-3 0,-4 2 3 0,1 3-10 16,-3 9 4-16,-4 3-1 0,3 9-4 0,1 1 5 15,3 5-2-15,3 3 0 0,4 0 2 16,2 1-5-16,4 1 1 0,7-3 1 0,-1 1 0 16,4 2 3-16,-1-2 0 0,5 3-2 0,1-4-3 15,0-1 5-15,0 0-5 0,-3-4 4 0,2 1 2 16,-6 0-7-16,-1-2 4 0,-3-1-4 16,-4-4 1-16,-2-2 3 0,-2-4-5 15,-2-4 1-15,-3-3-5 0,-4-2-7 0,0-2 0 16,0-2-4-16,3-2-4 0,-2 0-4 15,0-4-10-15,4-5-13 0,1-2-18 0,3-5-17 0,-2-1-18 0,14-7-8 16,4-2-6-16,9-3-9 0,6-3 20 16,5-1 19-16,7-2 30 0,6-2 36 0,1 1 12 15,2 2 11-15,-1 1 7 0,-2 3 12 0,-5 1 22 0,0 2 22 16,-9 4 25-16,-4 4 17 0,-4 3 8 16,-9 1-1-16,-8 8-8 0,-6 2 2 15,-4 4-24-15,-3 1-17 0,-11 5-20 0,-6 8-27 16,-6 4-2-16,-3 4-3 0,-4 2 1 15,2 3 0-15,0 2-3 0,4 1-2 0,1 1-3 16,5 3-4-16,4-4-1 0,2-1-2 16,3-3 4-16,11-4-2 0,1-5 2 0,4-5-3 0,10-1-3 15,5-6 5-15,3-2-4 0,4-2 8 16,4-5 0-16,6-6-5 0,-2-2 3 16,3-1-4-16,-3-6 1 0,-2-1 4 0,-2-3-2 0,-1 0 0 0,-2-3-3 15,-4-1 1-15,0 4 0 0,-1 2-1 16,2 5 4-16,-4 4-3 0,-3 3 2 0,0 5-3 15,2 2-2-15,-5 3 0 0,3 4 0 0,-5 7 0 16,3 1 4-16,-4 2-2 0,-1 2-2 16,0 3 1-16,-1 1-4 0,-2 2 5 0,1 0 2 15,1-1-1-15,-1 0-1 0,-2-1 0 0,3-6-6 16,-1-1-3-16,-1-4-2 0,2-2-6 16,2-1-2-16,1-4-5 0,3-2 0 0,4 0 6 15,6-2 2-15,2-4 5 0,7-3-2 0,-1-2-6 16,2 0 3-16,5-1 3 0,0-2 4 15,5-3 5-15,0 2 4 0,4 0-2 16,2 1-1-16,-1 1 4 0,0 1-4 0,-3 4 1 0,0 2 6 16,-5 1-9-16,-2 1 7 0,-2 3-4 15,-6 0-1-15,-5 1 4 0,-4 0-2 0,-9 0 3 16,0 0-2-16,-8 1-1 0,-1 2 4 0,-3-1-3 0,-1 1 5 16,-1 2 4-16,-2 1 2 0,-6 3 2 0,1 0-7 15,1 3 4-15,-1 0-8 0,-1 2 2 16,4 1 2-16,0-2-10 0,2 1 5 15,2-2-3-15,5-1 0 0,6 1 8 0,2-3-6 16,6-1 7-16,3-1-4 0,5-2-4 0,2-5 5 16,3 0-6-16,0-1 7 0,1-6-4 0,3 0-2 15,-1-1 0-15,6-3-4 0,3 0 5 0,-1-1-1 16,0-2 1-16,1-2 2 0,1 0-6 16,-3-2 6-16,-4 0-3 0,-3 1-1 0,-2 2 5 15,-6 0-2-15,-5 3 3 0,-4 1-3 0,-6 4 3 16,-3 2-2-16,-2 2-2 0,-5 2 5 0,-1 1-5 15,-1 0 5-15,0 5-4 0,0 3-2 0,0 2 5 16,0 4-4-16,4 1 2 0,3-1 2 16,4 1-7-16,6-1 6 0,5-2-3 0,4-3 2 15,8-2 1-15,7-2 1 0,6-4 2 0,5-1-3 16,5-2 1-16,2-7-5 0,5-2-2 16,1-1 3-16,-2-6-8 0,2 0 9 0,-2-3-1 15,-4-1-4-15,-2-1 13 0,-5-4-10 16,-3-1 6-16,-7 1-3 0,-4-3-4 0,-8-1 4 0,-7-3 0 15,-6 2 1-15,-6 3 7 0,-8 0 10 0,-3 8 13 16,0 3 7-16,-1 7 0 0,-6 3-13 16,0 3-9-16,-1 4-7 0,-1 1-9 0,-2 6 6 15,-1 5-7-15,-5 5 2 0,1 5 11 0,-2 9-8 16,0 0 5-16,-1 3-4 0,5 4-9 0,0 3 4 16,5 0-4-16,5 3 5 0,3 2-2 0,1 0 1 15,2 1 1-15,8-4-6 0,3-2 8 16,3-4-10-16,-1-3-2 0,5-1-13 0,-2-3-24 15,4-3-22-15,3-5-38 0,0-2-69 16,4-8-106-16,-7-4-474 0,-6-4-598 0</inkml:trace>
  <inkml:trace contextRef="#ctx0" brushRef="#br0" timeOffset="456145.5716">12099 16423 0 0,'0'0'0'0,"0"0"0"0,0 0 0 16,0 0 0-16,0 0 0 0,0 0 0 0,0 0 0 16,0 0 0-16</inkml:trace>
  <inkml:trace contextRef="#ctx0" brushRef="#br0" timeOffset="462012.3694">11978 16255 2105 0,'0'0'173'0,"0"0"-20"15,0 0 11-15,0 0-7 0,0 0-12 0,0 0 5 16,0 0-15-16,0 0-24 0,0 0-29 16,0 0-18-16,0 0-22 0,0 0-20 0,-41-53-9 0,37 60-7 15,2 4 6-15,-3 5-3 0,1 2 5 16,0 3 0-16,1 4-1 0,-3 2 5 0,3 1-3 16,1 1 3-16,-2 2 1 0,1 1-10 0,1-1 0 15,2 0-5-15,0 0-2 0,0-4 2 16,0-2 2-16,6-3-1 0,4-3-4 0,0-4 2 15,5 0-7-15,2-3 3 0,3-4 4 0,0-1-3 16,4-3 3-16,1-3-2 0,1-1-9 0,-1-2 6 16,-2-4-6-16,2-2 1 0,-2-3 6 0,-1-2-5 15,-2-1 1-15,-1-3 0 0,-4-1 3 16,-2 0 6-16,-3-2-1 0,-2 0 0 0,-5 2-2 16,0 1-4-16,-2 4 3 0,-1 1 1 15,-1 5 4-15,1 1-1 0,0 3-1 0,-3 0-3 0,1 2-5 16,1 0 4-16,1 1 0 0,-1 0 1 15,-2 2 2-15,0 4-6 0,1 3 2 0,1 2-1 16,1 0 0-16,0 2 3 0,1-1 0 16,4 1-1-16,4-2-3 0,1 1 0 0,2-2 0 0,4 1 2 15,2-4-2-15,4-1-16 0,0-1-11 16,2-3-15-16,0-2 1 0,1 0 8 0,1-1 0 0,-4-5 8 16,2-1 2-16,0-1 1 0,-1-5 12 15,0-3 6-15,-1 0 7 0,-2-1 2 16,-4-2 0-16,-1 1 1 15,-2 1-6-15,-5-1 4 0,-2 4-1 0,0 0 3 0,-5 3 3 0,1 2-1 0,0 2-2 16,-1 1-4-16,-1 1 0 0,2 3 1 16,-2 1 0-16,3-1-1 0,-2 1-6 15,4 1-5-15,2 0-2 0,3 0 3 16,4 0 5-16,1 0 3 0,6-1 4 0,1-6 1 0,6-2-3 16,2-3 1-16,3-5-4 0,5-1 1 0,-3-5-2 15,1-2-11-15,0-3 2 0,0-3-2 16,-4-1 5-16,1-1 11 0,-6 1 1 0,-3-4 6 15,-4 3-2-15,-5 0-3 0,-4 3 9 0,-3 5 20 16,-6 4 14-16,-3 5 18 0,1 4 6 0,-3 5-4 16,-2 2-9-16,2 4-10 0,-4 1-15 0,-2 4-12 15,-1 7 0-15,-3 7-9 0,-3 4 3 16,-1 5 3-16,-1 4-2 0,2 4 4 0,2 0-1 0,4 5-8 16,-1-2-6-16,4-1 0 0,4 5-4 0,-1-2 0 15,1 0 6-15,3-1-7 0,2 1 4 16,-2-5-4-16,4-1-7 0,3-2-1 15,2-5-10-15,5-7-1 0,2-5 2 0,3-7 1 0,4-4 5 16,2-4 0-16,3-6 1 0,0-4-1 16,2-4 2-16,0-1 2 0,2 1-1 0,0 0 6 15,-3 0 1-15,3 3 2 0,-3-1 4 0,0 2-5 16,0 1 3-16,-1 2-2 0,2 0-1 16,-1 1 4-16,-1 1-4 0,1 0 3 0,-2 2-1 15,2 0-1-15,-3 1 0 0,-1 0-2 0,5 2 4 16,-1-1 1-16,1 1 2 0,3 0-3 0,-1-2-3 15,4 2 3-15,-3 0-4 0,-1-1 7 16,-2 1-1-16,-1-2-4 0,-1-2 4 0,-2 0-2 16,2-1-2-16,-5-1 7 0,0 0-4 15,-1-1 3-15,-6-1 0 0,-2 2-5 0,-3 0 4 16,-7 2 0-16,-2 1 13 0,0 1 1 0,-2 2 5 16,0 0-2-16,0 0-11 0,-3 0 0 0,-2 5-9 0,-4 3 5 15,-1 2 1-15,-1 5-7 0,-4 0 8 0,3 6-8 16,1 0-1-16,1 4 7 0,2 1-5 15,5 2 2-15,1 0-1 0,3-1-2 0,-1 1 0 16,4-3-2-16,5-2 5 0,7-4-2 16,-2-1 2-16,5-4 0 0,0-2-5 15,1-5 7-15,-2-2-3 0,1-3 3 0,0-2 4 0,0-1-6 16,2-5 6-16,-2-3-6 0,-2-2 1 16,-2-3 6-16,0-3-5 0,-2-1 4 0,-3-4-3 15,0-3-1-15,1-3 0 0,-4-5-1 0,-4-1 3 16,-1-1-6-16,-2-1 6 0,0 0-3 15,-8 2-4-15,-5 2 5 0,-1 4-3 0,-4 2 0 16,-3 5 2-16,-2 6-8 0,-2 5 4 0,2 5-2 16,3 4-1-16,0 1 5 0,0 8-5 0,7 2-10 15,-3 3-20-15,4 2-21 0,2 1-49 0,2 3-71 16,4-1-141-16,3-4-653 0,0-5-726 0</inkml:trace>
  <inkml:trace contextRef="#ctx0" brushRef="#br0" timeOffset="463111.8519">16112 15956 2387 0,'0'0'309'0,"0"0"-224"0,0 0 20 0,0 0 16 16,0 0-4-16,0 0 0 0,0 0-18 16,0 0-27-16,-123-62-14 0,104 72-22 0,-4 5-7 15,-3 7-8-15,1 4-3 0,-3 7-4 0,0 1-1 16,3 4 1-16,-2 3-8 0,-1 3 2 0,4 3-7 16,4 0-1-16,3 0 6 0,5-4-7 15,10-5 4-15,2-3-4 0,13-5-5 0,12-4 3 16,4-2-1-16,8-6 4 15,8-5-2-15,6-5 1 0,1-4-5 0,2-4-13 0,4-4 1 0,1-6-3 16,-2-5 3-16,3-3 14 0,0-3-4 16,-6-3 8-16,-1-1-1 0,-5 0-1 0,-2 0 7 15,-5 1-3-15,-6-2 3 0,-6 4 1 16,-8-1-1-16,-4 2 1 0,-8 3 2 0,-5 2 7 16,-2 2-2-16,-2 4 10 0,0 2-2 15,-4 3-5-15,-5 1 8 0,-1 4-17 0,-5 1 2 0,-4 7-1 16,-7 4-14-16,1 4 13 0,-3 2-6 15,-1 3 2-15,5 4 4 0,-2 1-2 0,6 2 0 0,4 1-5 16,1 1 0-16,5 1-2 0,6 1-1 0,4-2 5 16,0-1-9-16,8-4 10 0,6-4-6 15,5-3-2-15,3-6 9 0,8-4-14 0,2-1 5 16,7-7-3-16,0 0-16 0,1-7 9 0,0-4-4 16,0-4 1-16,0-3 15 0,-3-1-3 15,2-3 6-15,-4-4-3 0,-3 0 2 0,-3-2-3 16,-3-1 4-16,-6 1 7 0,-1 1-8 0,-7 0 7 15,0 3-6-15,-4 2 0 0,-6 2 7 0,0 4-2 16,-2 1 3-16,0 4 2 0,-6 1-9 16,-2 4 8-16,-3 1-1 0,-2 2 1 0,-6 3 2 15,-2 5-1-15,-6 5-4 0,2 4-4 0,-4 4 3 16,0 1-4-16,0 3 3 0,2 1 4 16,2 0-8-16,3 2 6 0,2-3-5 0,2 3-3 0,7-2 10 15,2 3-10-15,7-3 5 0,2-2-3 0,3-3-5 16,13-4 1-16,3-5 0 15,5-4 5-15,7-4 0 0,2-1 2 16,6-4 0-16,1-6-7 0,1-2 2 0,0-5-5 0,-3 0 1 16,0-1 4-16,-2-1-4 0,4-3 8 0,-3 1-2 0,-3-1-2 15,-1 2 9-15,-4 3-6 0,-2 2 4 16,-3 2-2-16,-1 4-7 0,-7 2 4 0,2 4-2 16,-6 2 3-16,-2 1 3 0,0 1-1 0,-3 3-4 15,0 5-1-15,0-1 3 0,2 4-5 16,-2 2 4-16,-2 2 2 0,5 2-5 15,-3 0 3-15,-1 0-1 0,0 0-1 16,1 1 4-16,-3-1-2 0,3 0 0 0,-3-1-3 0,3-3-7 0,-4-4-1 16,4-4-3-16,-2-4 5 0,3-2 0 0,2 0 5 15,0-2 0-15,6-4-6 0,-2-4 5 16,4-2-4-16,2-2 3 0,-3 1 4 0,3-3-2 16,-2 3 3-16,4-2-4 0,-1 0 5 15,3 0 2-15,-2 0-1 0,3 3 2 0,0 1-7 16,1 2 0-16,-3 3-3 0,-1 4 1 15,-2 1 4-15,-4 1-1 0,1 3 3 0,-6 5 1 0,2 3-2 16,-4 4 4-16,1 4-1 0,-1 4 2 0,-2 1 4 16,-2 3-5-16,2-1 7 0,1-2-3 15,1-4 4-15,1-3 8 0,1-2-5 0,3-3 3 16,1-2-5-16,4-5-3 0,1-1 0 16,3-4 0-16,1-1 2 0,5-7-3 0,0-1 1 15,2-5-4-15,0-1-6 0,0-4 5 0,-1 1-6 16,-1-4 7-16,-5-1-2 0,-2 1-4 0,-4 0-1 15,-1 0-9-15,-5-2-7 0,-2 4-10 0,-4 2-29 16,-3 1-53-16,-3 4-103 0,-3 4-330 0,-2 3-735 16,1 2-214-16</inkml:trace>
  <inkml:trace contextRef="#ctx0" brushRef="#br0" timeOffset="464356.0455">19519 16356 2127 0,'0'0'344'0,"0"0"-146"15,0 0 14-15,0 0-48 0,0 0-18 16,0 0-25-16,49-125-45 0,-24 106-19 0,7 3-2 0,2 3-7 16,3 3-4-16,-1 5-12 0,0 2-10 15,2 3-5-15,-2 3-9 0,-1 5-2 0,-1 4-5 16,-5 4 3-16,-2 5 0 0,-4 3 5 0,-5 2-6 16,-5 3-1-16,-6-1-2 0,-3 3 0 15,-4 0 5-15,-5 1-2 16,-5 2 0-16,-2-2-2 0,-6-2-2 15,1-4-1-15,1-4 5 0,-3-4 2 0,4-6-3 0,-2-4 3 16,2-4-6-16,0-4 0 0,6 0 5 0,5-6-2 0,4-7 1 16,3-4-3-16,7-4-8 0,9-1 2 0,4-3 1 15,7 1 1-15,5 2 5 0,2 4-2 0,4 1-4 16,4 7 0-16,-1 0 0 0,3 7-3 16,-2 1 5-16,0 2 0 0,-2 5-2 0,0 5 5 15,-1-1-4-15,-2 5-1 0,-1-2 3 0,0 2 2 0,-4-2 1 16,3 0-1-16,-6-1-2 0,1-1-1 15,0-2 0-15,-5-4 3 0,1 0-1 16,-1-4-2-16,-3 0 0 0,-1-3-3 0,-1-3 5 0,-2-3 0 16,0 0 3-16,-1-3 1 0,1-1-2 15,-1-1 3-15,-3-2-5 0,-2 1-3 0,-3 0 6 16,-2 4-1-16,-2 0 2 0,-1 4 4 0,-5 2-3 16,-1 2 4-16,-1 2 4 0,0-1 3 15,-3 2-2-15,-6 0-2 0,-3 3-5 0,-5 3-2 16,-3 7 1-16,-2 2-1 0,-4 2 2 0,2 3 1 15,1 3-7-15,3-2 3 0,2 3-2 16,7-3-1-16,3 0 0 0,6-1 0 16,2-2 2-16,8-2-2 0,5-1 5 0,4-3-5 0,6-4-1 15,6-4 4-15,2-1-5 0,2-3 4 0,4-1-7 16,0-6-1-16,0-2 0 16,1-1 2-16,-3-3 4 0,1-2-1 0,-4-1-5 0,-2-5 0 15,-1-1-3-15,-4-1 4 0,1-3 5 0,-4 1 2 16,-1-2 2-16,-5 5-4 0,-7 1 0 15,-3 3-1-15,-2 4 3 0,-4 4 4 0,0 4-2 0,-3 0 2 16,-1 4-5-16,-4 2-5 16,-4 4 2-16,-1 6 2 0,-3 7 3 0,3 2 2 0,-2 7-4 15,3 1-1-15,6 4-4 0,3 0 3 16,3 1 0-16,3-1 1 0,7-1 0 0,5-4-3 0,3-2 1 16,4-3-1-16,5-5 1 0,1-5 0 15,5-6-4-15,2-3 2 0,1-2-3 0,0-6 1 16,2-4 4-16,-5-4 1 0,0-3 3 0,-4-3 2 15,0-3-8-15,-7-5 4 0,4-4-3 16,-5-2 3-16,0-3 3 0,-4-2 0 0,-1-3 3 16,-4 0-4-16,0 0 6 0,-5 3-4 0,1 5 2 0,-7 4 8 15,1 6-2-15,-2 9 5 0,0 4 2 16,0 5-9-16,0 5 6 0,0 1-9 0,0 1-3 16,0 10-2-16,-2 3-5 0,1 8 2 15,0 6-1-15,1 5 2 0,0 2-1 0,2 3 1 16,3-3-2-16,2 7-6 0,2-4-7 0,0 2-22 15,-4 2-31-15,1 0-39 0,-2-4-78 16,2-3-83-16,-4-2-245 0,1-12-672 0,1-8-254 16</inkml:trace>
  <inkml:trace contextRef="#ctx0" brushRef="#br0" timeOffset="464528.5583">22029 16315 2052 0,'0'0'289'0,"0"0"-72"0,0 0-57 0,0 0-10 16,0 0-19-16,0 0-39 0,131-16-28 15,-91 15-18-15,7 1-20 0,5-1-2 0,4 1-12 16,10 0-9-16,-1 0-15 0,6 0-47 0,7-2-78 16,-3 0-189-16,-15 0-568 0,-18-1-774 15</inkml:trace>
  <inkml:trace contextRef="#ctx0" brushRef="#br0" timeOffset="465127.3618">23700 15987 1660 0,'0'0'852'0,"0"0"-683"16,0 0 7-16,0 0-23 0,-129 36-31 16,117-12-12-16,1 1-14 0,-1 4-12 0,2 4-17 15,3 2-18-15,-2 1-13 0,5 3-5 16,1 0-9-16,2 0-5 0,2-2-6 0,-1-2-7 15,3-3 5-15,-3-2-9 0,3-3 3 0,1-4 4 16,4-6-11-16,0-6 10 0,1-2-1 0,2-7 0 16,1-2 5-16,1-1-3 0,6-7 1 0,2-5-3 15,0-4-4-15,3-3 1 16,0-4-1-16,-1 0 5 0,2-2-4 0,-2-2 5 0,3-2-5 16,-1 1-2-16,1 2 7 0,0 2-9 15,3 3 5-15,0 5 1 0,-3 5-8 0,1 2 6 16,2 5-6-16,-2 4 1 0,-2 1 12 0,-3 3-6 15,2 6 4-15,-3 4-5 0,-1 4-6 0,-5 4 1 16,4 3-1-16,-7 3 6 0,3 5-7 16,-9 0 7-16,1 3-3 0,-5 1-4 15,-2 0 3-15,-1 0-16 0,-8-4-9 0,-5-1-10 0,-1-7-20 16,1-3 3-16,1-5 3 0,3-6 14 16,1-5 22-16,4-3 12 0,5-2 7 0,0-5-1 0,10-3-2 15,6-4-6-15,6-3 1 0,6-4 3 16,5 0-3-16,2-6 6 0,2-3-2 0,4-1-3 15,0-4 8-15,-1 1-7 0,-1-2 5 16,0 2 1-16,-3 4-5 0,0-1 8 0,-4 6 2 16,-3 1 8-16,-6 5 8 0,-3 4 4 0,-2 0 1 15,-6 4 1-15,-3 3 1 0,-4 2-3 0,-2 3-1 16,-3 1-4-16,0 0-14 0,-6 5-2 16,-4 4-3-16,-1 6-3 0,-8 5 11 0,-1 3-5 15,0 6 2-15,-2 2 1 0,5 0-4 0,2 3 2 16,4-2 1-16,4 2 2 0,6-3 1 0,1 0 2 15,8-3-3-15,5-2-4 0,7-2 5 0,8-2-7 16,3-2 1-16,3-2 0 0,6-2-11 0,4-3 7 16,-1-4-8-16,2-3-19 0,0-3-13 15,-3-3-41-15,-1 0-44 0,-2-4-97 0,-11-1-345 16,-10 1-854-16</inkml:trace>
  <inkml:trace contextRef="#ctx0" brushRef="#br0" timeOffset="466758.8506">25636 16479 1653 0,'0'0'671'0,"0"0"-574"0,0 0 34 0,0 0 25 16,0 0-20-16,0 0-9 0,117-9-36 15,-87-2-26-15,3-4-23 0,6-3-5 0,3-2-9 16,3-5-3-16,3-1-5 0,3-3-6 0,1-3 0 16,-1-4-4-16,1-2-2 0,-2-4-3 15,-2-4 1-15,-4-4 5 0,-2-3-3 0,-4-1 1 16,-6-2-3-16,-3-2-5 0,-9 1 5 0,-2 2-2 16,-6 4 6-16,-6 7 5 0,-3 6 11 0,-4 8 8 15,1 6 3-15,-2 7 6 0,-4 4-9 16,-2 5-5-16,2 3-5 0,-2 5-17 0,-2 0 5 0,2 7-8 15,-7 8-3-15,-3 6 13 0,-3 8-10 16,1 6 4-16,-2 7-2 0,1 5-2 0,1 4 5 16,-1 2-1-16,3 1 1 0,1 1 2 0,1 1-4 15,3 2 3-15,3-1-9 0,0-2 3 16,4-3-6-16,2-2 0 0,3-5 8 0,2-6-10 0,-1-7 8 16,3-9-6-16,0-5-5 0,1-8 5 15,1-4-2-15,1-4 1 0,3-2 2 0,2-6-4 16,5-5 1-16,1-6-2 0,3-3 3 15,1-2 1-15,2-2 2 0,1 0 2 0,2 1-6 16,-1 2 2-16,1 4-1 0,-3 2 0 0,0 4 4 16,0 3-5-16,-2 5 2 0,-4 3-5 15,1 0-1-15,-2 3 2 0,-1 7-1 0,-4 5 7 16,-1 2-1-16,1 4-1 0,-3 2-1 0,-2 2-2 16,4 2 6-16,-3-2 1 0,3 2 2 0,5-3-1 15,-1-1-5-15,5-4 2 0,-1-3-3 16,4-2 2-16,0-4 5 0,4-3-5 0,0-5 3 15,4-2-2-15,0-6-1 0,-1-6 4 0,1-3-2 16,-3 0 0-16,-2-3-2 0,2-4-3 0,-2-2 2 16,-2-4 2-16,0-2 2 0,0 0 0 0,-7-1 1 15,1 2-3-15,-3 3-2 0,-5 4 6 0,-3 3-4 16,-2 4 4-16,-4 3 3 0,-2 3-3 16,2 0 5-16,-2 4 0 0,-1-1 0 0,-2 5 3 15,2 0-5-15,-6 1-3 0,2 2-4 0,-1 5-4 16,-2 3 2-16,3 3 2 0,-2 4 4 15,-1 4-3-15,1 2 4 0,3 1-5 0,0 2-2 16,-1 0 6-16,5 0-8 0,2 1 7 0,0-2-1 16,0 1-7-16,1-4 7 0,6 0-3 0,1-3 0 15,0-3 6-15,3 0-3 0,0-3 2 16,3-3-4-16,1-3 1 0,1-3-2 0,0-2 3 0,3-2 5 16,-2 0-3-16,2-3 1 15,0-2-4-15,-1-1-3 0,2-4 4 0,-1 0-4 0,1 0 4 16,0-1 1-16,-3 3-6 0,2-3 3 0,-2-2-5 15,-1 1 3-15,1-2 5 0,-1 0-1 16,-1 2 0-16,-2-1-4 0,1-1-2 0,-1 0 0 16,-2-1 4-16,1 3 5 0,3-1-5 15,-2 1 4-15,0 2-5 0,1 2-5 0,1 1 8 0,-3 3-6 16,5 2 3-16,-5 2 0 0,2 2-6 0,-3 6 3 16,0 1-3-16,2 3 5 0,-4 1 2 15,1 3-2-15,-2 3 4 0,2-1-4 0,-4 3-2 16,2-1 2-16,-1 0-1 0,1 0 5 15,-2-1-2-15,3-1 2 0,-1-2-4 0,4-3 0 16,-1-5 2-16,1-3-2 0,3-2 4 0,1-2 0 16,2-1-3-16,1-1 2 0,0-5-3 0,2-3 2 15,-2-3 4-15,1 0-3 0,2-2 1 16,-3 1-3-16,-3-2-1 0,0 1 1 0,-4-1 3 16,-1 1 2-16,-2 2-3 0,-4-1 2 0,-3 2-4 0,-3 1 1 15,1-1 4-15,0 4-3 0,-5-1 0 16,-1 2-1-16,0 1-3 0,-3 1 3 0,1 0 0 15,2 1 4-15,1 1 3 0,-2 2-4 16,3 0-5-16,2 0-2 0,-1 3-1 0,2 1 2 0,1 2 7 16,0 1-3-16,4 3-1 15,7-1 2-15,3 2-6 0,10 1 1 0,5 1 6 16,5 1-1-16,4 1-1 0,4-2-6 0,2 1-6 16,2-3 3-16,0-1 2 0,-1-5 7 0,-1 0 5 15,-3-5-4-15,-1 0-2 0,-6 0-2 0,1 0-2 16,-6-5 3-16,-8 0 3 0,-1-1 5 15,-5-2-6-15,-3 1 3 0,-3-3-2 0,-8 2 0 16,-1 0 7-16,-2 1-5 0,-9 1 1 16,-8 1-6-16,-6 2-3 0,-4-1 4 0,-8 3-2 0,-1 1 7 15,-4 0 1-15,2 1-2 0,6 5-2 0,2 2-7 16,5 2-1-16,9-2 0 0,7 3 8 0,8 0-2 16,4-1-1-16,4 2 1 0,10-3-4 15,7-1 4-15,6-1 6 0,6-3-5 0,4-2 1 16,2-2-4-16,-1 0-8 0,-4-8 5 0,3-3 1 15,-7-1 5-15,2-4 6 0,0 0-6 0,-2-3-2 16,-2-6-1-16,-2-5-1 0,-3-2 4 16,0-5 3-16,-4-4 0 0,-3-1 1 0,-1-3 2 15,-6-2 2-15,1 1-1 0,-4 1 1 0,-5 2 4 16,-1 8 1-16,-2 3-3 0,-1 6 3 0,-4 5-1 16,2 6 4-16,-3 6 5 0,5 4-4 15,1 2-2-15,-2 3-9 0,2 0-4 0,-2 8 0 16,1 6-3-16,-6 8 4 0,-1 7-3 15,2 5-1-15,-1 8 2 0,0 5 1 0,-1 5 2 16,0 5 4-16,-1 5-5 0,-2 5 0 0,-1 2-1 16,-4 3-9-16,0-2 9 0,0 1-1 0,-1-3 0 15,-1 0-5-15,4-7-34 0,0-3-45 16,4-5-78-16,0-6-201 0,3-14-956 0,5-12-521 0</inkml:trace>
  <inkml:trace contextRef="#ctx0" brushRef="#br0" timeOffset="618851.1508">4518 9765 0 0,'0'0'0'0,"0"0"0"0,0 0 0 0,0 0 0 0,0 0 78 16,0 0 205-16,0 0-34 0,0 0-20 0,0 0-3 15,0 0-7-15,0 0-1 0,0 0-7 16,-52-32-16-16,52 31-13 0,0 0-22 0,0 1-28 16,0-2-20-16,0 2-32 0,0 0-26 0,0 0-21 15,0 0-28-15,0 0-9 0,3 0-4 16,1 2 1-16,2 0 12 0,3 1 2 0,1 1 3 15,1-1-2-15,7 2 3 0,-3 1 2 0,4 0 4 16,4-1 5-16,3 1-5 16,4 1 2-16,3-2-3 0,4 1-7 0,4 0 2 15,3-2 1-15,5-2-1 0,5-1 2 0,2 2-2 16,5-3-4-16,-1 0-2 0,2 0 0 0,1 0 0 0,2 1 3 16,0-1 0-16,5-1-2 0,-2 2 2 0,3-2-5 15,1 1-2-15,3-2 4 0,1 4-4 16,1-2 4-16,1-2-2 0,-1 4 0 0,2-2 2 15,1 0-1-15,1 0-1 16,1 1 1-16,1-1-3 0,2 0 0 0,-2 1 1 0,1 0 1 0,-1 1 1 16,-1-2 3-16,5 1 1 0,-2-1-5 15,3 1 3-15,0-1-4 0,0-1-1 0,2 0 4 16,1-3-6-16,1-1 2 0,-2 1 1 0,3 0-4 16,1-1 7-16,5 0-2 0,-1 0 0 0,0-2 1 15,6 0-3-15,-1-2 0 0,-1 1-2 0,1-2 2 16,3-1 2-16,2 2 2 0,2-3 3 0,-4 0-2 15,4 1 3-15,-2 0-5 0,0 2-1 16,1-2 1-16,0 0-5 0,-3 2 3 0,3-2 1 16,-5 1-4-16,3 1 6 0,-2 0-3 15,1 0 2-15,0 1 1 0,1 1-3 0,-1 1 0 16,-2 1-3-16,1 1 3 0,0-2 0 0,0 2 0 16,-2 1 1-16,0 1-2 0,0 1 2 15,-2-2-2-15,-1 2 0 0,0 2 1 0,-1-1-4 16,-2 1 4-16,2-1-2 0,-3 0 1 0,-2 0 4 15,0 0-2-15,-3-1 2 0,-2-1 0 0,2-1-3 16,1 2 0-16,-1-2 1 0,1 0 4 0,-1 1 1 16,-1-1 1-16,0-2 2 0,0 3-5 0,1-3 3 15,0 3-1-15,2-3-1 0,1 1 2 0,-1 2-3 16,2-3-2-16,-4 1-1 0,0 1-2 16,0-1 4-16,1 2 0 0,0-1 1 0,-2-1-2 15,0 3 0-15,-1-2-4 0,-2 1 0 16,2 1 3-16,-3 1-3 0,3 0 6 0,0 0 1 0,-1 0-1 15,0 1 4-15,3-1-5 0,-1 0 2 16,0 2 1-16,1-2-6 0,2 0 3 0,0 3-2 16,6-2-1-16,-3 0 4 0,4 0 1 0,-2 1 2 15,-2-1-3-15,2 1-2 16,-2 2-1-16,2-3-4 0,-2 1 3 0,2 0 1 0,-6 1 1 16,5-1 4-16,-3-1-4 0,1-1 1 0,2 3 1 0,-1-2-1 15,2 0 3-15,-1-1-3 0,1 0-2 16,-1 1 0-16,-1-1-4 0,1 0 7 15,-2 1 0-15,3-1 2 0,-2 0 0 0,-3 0-3 16,-2-1-2-16,0 2-1 0,-3-2 3 16,-1 1-2-16,1 0 2 0,2-1-3 0,-4 2-1 0,2-2 2 15,-3 0-2-15,1 2 0 0,-1-2 2 0,-1 1-3 16,0 0 2-16,-1-1 2 0,2-1-3 16,-5 2 4-16,2-1 2 0,0-1-3 15,-2 2 1-15,-2-1 0 0,-1-2-3 0,2 2 3 16,0-1 3-16,0 0-5 0,0 0 5 0,0 0 2 0,1 0-6 15,-3 2 7-15,0-3-6 0,1 2 1 0,1 0-1 16,-2 0-6-16,3-2 4 0,1 3-3 16,-2-2 3-16,-2 1 2 0,1 1-4 0,-1-2 3 15,-2 1-6-15,1 1 2 0,-1-1-1 16,0 0 0-16,2-1 3 0,-3 2-2 0,5-2 1 0,-5 0 1 16,5 0-1-16,-5-1 4 0,6-1-1 15,-1 3-1-15,1-4 6 0,2 0-3 0,0 2 3 16,2-2 3-16,4 1-2 0,-2-2-2 0,4 0 0 15,0 2-2-15,2 0 0 0,1-1 1 16,5 2-5-16,-3-3 1 0,3 3 2 0,-2-3-4 16,2 3 3-16,3-3 0 15,1 1-5-15,1 2 9 0,1-1-4 0,2 3 1 0,-2-2 3 0,-2 1-7 16,0 0 2-16,-1 0 2 0,1-2-3 0,-1 2 5 16,-2 1 1-16,-4-2-2 0,0 2 0 15,-6 0-1-15,1-1-2 0,-3 2 3 0,-4-1 2 16,-3-1-2-16,-4 1 4 0,-2 1-1 0,-6-1-3 15,-1 1 3-15,-8 0-2 0,-3-2-2 0,-4 2 3 16,-4 2-5-16,-6-4 0 16,-5 0 1-16,-5 0-3 0,-6-1 5 0,-5 0 3 0,-5 1 0 15,-4-1 3-15,-4 2 5 0,-3-1-3 16,-1-1 3-16,-2 2-2 0,0 0-8 0,-2 0 1 16,0 0-1-16,0 1-5 0,0-2 4 0,0 2-2 15,0 0-1-15,-2-1 3 16,-1 0-5-16,-1-2-2 0,1 2 2 0,-1-1-4 15,-1-1 2-15,1 1-7 0,-1 1-25 0,2 1-26 0,-3 0-42 16,0 0-70-16,-4-2-135 0,1 2-875 0,1 2-602 0</inkml:trace>
  <inkml:trace contextRef="#ctx0" brushRef="#br0" timeOffset="620265.448">930 11297 361 0,'0'0'493'0,"0"0"-156"16,0 0-101-16,0 0-42 0,0 0-36 0,0 0-32 15,0 0-38-15,0 0-15 0,0 0-12 0,0 0-11 16,0 0-5-16,0 0-6 0,13-43 0 0,-7 42 3 16,1-1 0-16,-1 1 4 0,4 0 1 0,1 0-3 0,3 1 2 15,2 0-6-15,1 0-5 0,5 0-6 16,0 0-3-16,6 0-4 0,0 1-2 0,3 0 5 0,0 2-1 16,3-1 2-16,14 0 5 15,9 2 0-15,7 0-13 0,5 0-1 16,-4-4-2-16,-5 2-4 0,-2-2 13 0,3 1-2 0,1-1 1 0,3 0 1 15,4 0-3-15,0-3 2 0,1 2 0 16,2-3-3-16,-1 0 1 0,0-1 7 0,3 1-1 16,3 0 3-16,-1 1-5 0,5 0-8 0,1-1-5 15,-1 2-5-15,0 2 5 0,4-2-1 16,0 0 1-16,-1 1 1 0,5 0-4 0,1 0-1 16,3-1 0-16,3 2-1 0,3 0 2 0,1 0-1 15,2-3-1-15,-1 2-3 0,4-2 1 16,1-1-2-16,2 1-1 0,3-1 5 0,-1-2-4 15,2 1 3-15,-1-1 2 0,1-2 1 0,2 0 3 16,-1 2 2-16,5-2 0 0,-2 0 0 0,3 1-3 16,-6-2-1-16,5 1-5 0,-2 4 2 15,1-3 0-15,-1 0 3 0,-3 2 1 0,4-2-3 16,-1 1 3-16,-4 0-4 0,5 2-2 0,-2-1 3 16,-2 0-6-16,-1 1 4 0,-1 0 1 15,-2-1-5-15,-2 2 8 0,2-1-5 0,0-1 2 16,-4 3 0-16,3-2-2 0,-3 1 1 0,0 1-2 15,1 0 2-15,0 0-1 0,2 2 1 0,-4-3 3 16,4 2-2-16,-3 1 5 0,0 0-6 0,2-1-1 16,-1 2-1-16,1-2-5 0,-2-1 4 15,0 2 0-15,1-2-1 0,-1 1 7 0,4-1-5 16,0 0 3-16,-1 0-3 0,1-1-2 0,-1 0 0 16,-2-1 0-16,1 2 1 0,-1-2-3 0,1 1 5 15,-1-1 0-15,-2 1-2 0,-2 1 5 16,-1 0-6-16,-3 1-2 0,-2 0 3 0,0 1-6 15,0 0 4-15,-3 0 1 16,3 1-1-16,-4-1 5 0,-1 0-4 0,-1 1 1 0,-3-1 0 0,1 2 0 16,-4-1-2-16,-3 1-2 0,-3-1 4 0,-4-1-5 15,-2 0 4-15,-4 1 0 0,-4-2-1 16,-3-2 7-16,-4-1-6 0,-6 1-2 0,-2-1 2 16,-4 1-6-16,-3-2 6 0,-2 0 1 0,-4 0-1 15,-1 1 4-15,-5-1-1 0,0 0 0 16,-7 1-1-16,-1 2-4 0,-5-1-1 15,-1 2 1-15,-5 0 0 0,-5 1 2 16,1 1-1-16,-6-1-1 0,0 0-3 0,-1 0 3 0,0 0-2 0,0 0 2 16,0 1 3-16,0 2-6 0,-2-1 3 0,-3 1-4 15,0 0 0-15,0 1-4 0,-1 0-15 16,-3 0-26-16,-5 0-54 0,-3-1-117 0,2 1-725 16,3-2-830-16</inkml:trace>
  <inkml:trace contextRef="#ctx0" brushRef="#br0" timeOffset="724372.111">1023 17488 0 0,'0'0'0'0,"0"0"0"16,0 0 0-16,0 0 0 0,0 0 0 16,0 0 0-16,0 0 0 0,0 0 0 0,0 0 82 15,0 0 117-15,0 0-51 16,0 0-40-16,-3-7-29 0,3 6-22 0,0 1-10 0,0 0-4 15,0 0 4-15,0 0 7 0,0-1-2 0,0 1 3 16,1 0-8-16,-1 0 4 0,0 0 4 0,0 0-8 16,0 0-10-16,0 0-20 0,0 0-12 15,0 0 9-15,1 0 18 0,3 0 32 0,-2 0 32 16,0 1 26-16,5 0 3 0,-2 1-19 0,4-2-14 16,1 2-29-16,2-2-10 0,2 1-10 0,1-1-10 15,3 0-2-15,-1 0-4 0,5 0 8 16,-1 0 6-16,1 0-2 0,2 0 6 0,5 0 0 15,8 0-1-15,6-3-9 0,7 1-7 0,3 0-9 16,-6-1-7-16,-3 1 7 0,-4 1-5 16,1-2 0-16,0 1 1 0,0 0-2 0,3 1 5 0,2 1 0 15,1 0-7-15,-2-2 3 0,4 1-4 0,-2-1 1 16,2 1 5-16,0 0-3 0,1-1 0 0,0 1-5 16,1 1 2-16,1 0 2 15,-2 0 5-15,4 0 3 0,2 0-1 0,-3 0-3 16,6 0-3-16,-3 0 0 0,4-1 2 0,-1 0-1 0,1 0 1 15,1 0-3-15,0-2-3 0,1 2 1 16,2-4-1-16,-1 0 4 0,0-2 0 0,2 4-1 16,2-2-2-16,1 2-2 0,1-2 0 0,2 0 0 15,0 2 8-15,0 0 0 0,1-1 5 0,3 0-1 16,-2 1-11-16,-1 1 0 0,4-2-2 16,-2 1-4-16,2 2 6 0,0 0-3 0,0 1-1 15,0 0 2-15,1-1 3 0,-2 1 1 0,2 0 4 16,0 0-4-16,0 0-3 0,2 0-5 0,2 0-1 15,0 0 1-15,0 0 5 0,-2 0 0 16,-2 0-3-16,1 0 1 0,-1-1 2 0,5-2 8 16,5-1 13-16,9 0-1 0,2-1-6 0,6 1-8 15,1 0-14-15,-2 0 3 0,2-2-2 0,0 1 5 16,-1 0 4-16,-1 1-4 0,-3 2-2 16,-4 0-5-16,3-1-1 0,-3-1 3 0,2 3 3 15,2-2 4-15,1 2-2 0,0 0-1 16,2 1-3-16,-2-1 1 0,-2 0 2 0,-3 1-2 15,3 0 1-15,-5 0-5 0,4 0-1 0,-3 0 3 0,2 0 1 16,-1 0 3-16,2 0 1 16,-1 0-1-16,3 0-3 0,0 0-3 0,1 0 1 0,1 0 3 15,-1 0 0-15,0 0 3 0,-1 0-3 16,-3 0-3-16,4 0 0 0,-2-1 2 0,0 1 4 0,-4 0-3 16,-3 0 3-16,-1 0-5 0,-5 0-6 15,0 0 3-15,-4 1 1 0,0 0 4 0,2 0 7 16,-6 2-3-16,4 0-5 0,-4-3-3 0,-1 0-4 15,-1 0 2-15,0 0 6 16,1 0 1-16,-2 0 0 0,5 0-1 0,-2 0-1 0,2 0-3 16,-4-3 5-16,2 1-2 0,-2-1 1 0,-1 0-2 15,-2 0-5-15,-1-2 2 0,2 1 1 0,-2-1 8 16,2 0 1-16,0 1 0 0,-1-1-6 16,-4 2-1-16,0-3-3 0,-3 2 0 0,-2 0 7 15,1-1-3-15,-2 1 2 0,-1 1 1 0,1-1-8 16,2-1 4-16,0 0 4 0,0 1-4 15,2 0 5-15,-5 2-6 0,1 0-3 0,1-1 4 16,0 2-1-16,-1 1 4 0,0-2 1 0,4 0-2 16,-2 0-2-16,3 0-4 0,0-1-3 0,-1 1 5 15,1 0 6-15,-1 0 1 0,-1 2-3 0,4-1 1 16,-5 1-6-16,3-1 0 0,1 0 6 16,-1 0-3-16,3 1 2 0,-3-1-2 0,1-1-4 15,2 1 5-15,2 0 1 0,1-1 3 0,3 1 3 16,-3-1-4-16,5 1-5 0,0 0-4 0,2 0 2 15,1-1 1-15,0 0 5 0,0 2 5 16,2-1-5-16,2 0-1 0,3-1-2 0,3-1-1 16,4 2 8-16,3 0-3 0,-2 1 3 0,2 0-6 15,1 0-8-15,-5-2 6 0,3 2-1 0,-2 0 5 16,3-1 5-16,-1 0-3 0,-3 0-6 16,2-1 4-16,-3 0-1 0,1 1 1 15,5-1 5-15,-1 1-3 0,0 0-3 0,0-1 3 0,0 1-9 16,0-2 5-16,-2 3 4 0,0-3-5 0,2 1 5 15,4 0-4-15,0-1-3 0,0 1 1 0,3-1 4 16,0 2 0-16,1 1 2 0,0 0-1 16,4 0-4-16,-1-1-2 0,3-1-2 0,-1 1 4 15,-1 1 2-15,2-1 1 0,2 1-1 16,-3 0-1-16,1 0-1 0,-3 0 3 0,1 0 3 0,-3 0-3 16,-1 0 0-16,4 0-3 15,-4 0-3-15,1 0 2 0,-3 0-3 0,-3 1 8 0,1 0-9 16,-2 2 6-16,2-1 1 0,0 0-4 0,0-1 7 15,-2 0-9-15,3 2 4 0,0-2-1 0,-2 1-2 16,2 1 6-16,-2 0-4 0,-1-1 1 16,-1 1 3-16,-4-1-4 0,2 0 2 0,-3 2-8 15,-2-2-2-15,5-1 8 0,-2 3-1 16,2 1 7-16,-2-1-2 0,-2 0-4 0,-2 1-6 16,-1-2 1-16,-5 0 3 0,5 0 0 0,-2 0 5 0,0 1 1 15,-3-1-3-15,2 0 0 0,-5 0-5 16,0-1 4-16,-1-2 5 0,-2 3-4 0,3-2 2 15,-1 0-4-15,-1 0-5 0,1-1 5 16,-2 1 2-16,0-1-1 0,0 1 5 0,-2 1-4 16,2-1-2-16,-2-1-2 0,3 0 3 0,-1 0 1 15,-3 0 4-15,-1 0-1 0,-3-1-5 0,0-2 1 16,1 1-1-16,-2-2 2 0,1 1 5 16,0 1-3-16,1-1 0 0,0 0-2 0,-3 0-2 15,0-1-4-15,-2 1 4 0,2 1 4 16,-4-2-3-16,3 2 4 0,0-2-5 0,0 2-1 0,-2 0 4 15,2-2 1-15,-1 2 1 0,1-1 0 0,-3 1-6 16,-3 0 1-16,0 1-2 0,-2 0 3 16,0 0 7-16,1-1-3 0,0 1 2 0,0 1-8 15,1-1-1-15,3 0 2 0,-3 1 2 0,-5 0 6 16,1 0-7-16,-4 0 3 0,2 0-6 16,-2 0-1-16,-2 0 5 0,0 0 0 15,0 0 4-15,-2 0-1 0,1 1-3 0,-3 0 0 0,1-1-4 16,-2 1 6-16,-3-1 3 0,-3 0 2 0,1 0-5 15,-4 0-6-15,1 0-2 0,-4 0-4 0,1 0 9 16,-5 0 4-16,1 0-3 0,-2 0 9 16,-2 0-10-16,-3 0-2 0,1 0 4 0,-3 0-4 0,1 0 7 15,-4 0-5-15,1 0-4 0,-2 0 3 16,-2 2-1-16,-2-1 5 0,2 1 1 16,-4 0-6-16,1 0 3 0,-4 1-4 0,4-1 1 15,-3 0 5-15,-1 2-2 0,1-2 3 0,-3 1-4 16,-1-1 4-16,-2-2-6 0,1 1-1 0,-4-1 4 15,3 0-5-15,-4 0 6 0,4 1 0 16,-4-1-3-16,3 0 6 0,-4 0-6 0,1 0 4 0,0 0 3 16,1 0 1-16,-3 0-3 0,0 0-6 15,2 0-2-15,0 0-3 0,-1 0 8 0,0 0 5 16,1 0-3-16,-1 0 7 0,2 0-13 16,-4 0 2-16,2 0 3 0,0 0-13 15,-1 0 14-15,2 0-2 16,-2 0-1-16,0 0 7 0,-1 0-11 0,0 0 6 0,0 0 2 0,0 0-7 0,1 0 6 15,-1 0-6-15,0 0-1 0,0 0 5 0,0 0-1 16,0 0 6-16,0 0-6 0,0 0 7 16,0 0-8-16,0 0-5 0,0 0 8 0,0 0-6 15,0 0 9-15,0 0-4 0,0 0-3 0,0 0-3 16,0 0 2-16,0 0 5 0,0-1 2 16,0 1-2-16,0 0 1 0,0 0-7 0,0 0 1 15,0 0 7-15,0 0-2 0,0 0 3 0,0 0-3 16,0 0-3-16,0 0-2 0,0 0-2 0,0 0 8 15,0 0 1-15,0 0 0 0,0 0 2 16,0 0-10-16,0 0 5 0,0 0-4 0,0 0 3 0,0 0 4 16,0 0 1-16,0 0 1 0,0 0-9 15,0 0-2-15,0 0-4 0,0 0 7 0,0 0 6 16,0 0-2-16,0 0-2 0,0 0 0 0,0 0-2 16,0 0 4-16,0 0 2 0,0 0-4 0,0 0 1 15,0 0-3-15,0 0-5 0,0 0 5 16,0 0 4-16,0 0 1 0,0 0 1 0,0 0-3 15,0 0-5-15,0 0 1 0,0 0 4 0,0 0-1 16,0 0 6-16,0 0-7 0,0-1-1 0,0 1-1 16,0 0-1-16,0 0 8 0,0 0 1 15,0 0 0-15,0 0-6 0,-1 0-4 0,1 0 0 16,0 0 0-16,0-1 8 0,0 1 0 0,0 0 2 16,0 0-4-16,0 0-7 0,0 0 0 15,0 0 2-15,0 0-1 0,-1 0 1 0,1 0-3 16,-2 0-8-16,-1-1 1 0,-1 1 0 0,0 0 3 15,-1 0 0-15,2 0 2 0,0-2-13 0,1 1-11 16,-2 0-6-16,3 1-18 0,-3 0-9 16,0 0-20-16,1 0-37 0,-3 1-47 0,1 2-146 15,0-1-545-15,3-2-631 0</inkml:trace>
  <inkml:trace contextRef="#ctx0" brushRef="#br0" timeOffset="726696.0426">8320 17238 0 0,'0'0'0'16,"0"0"0"-16,0 0 378 0,0 0 99 0,0 0-49 16,0 0-78-16,0 0-57 0,0 0-44 15,0 0-42-15,0 0-27 0,0 0-28 0,0 0-21 16,-6-84-12-16,5 82-18 0,-2 1-16 0,1-1-5 16,1 2-16-16,-2 0-13 0,-4 0-13 0,0 2-18 15,0 2-4-15,-8 4-7 0,2 1 2 16,-6 5 5-16,1 1 1 0,-2 4 2 0,0 2-3 15,-1 1-1-15,1 2-10 0,0 5 4 0,-1 1 3 16,-1 3-6-16,2 2 8 0,-2 2-9 16,2 0-7-16,2-2 1 0,4 0-4 0,3 0 6 0,2-1 0 15,2 0-2-15,6-9 5 0,1-3-8 16,0-6 8-16,0-3 4 0,1 3 5 0,8-3 7 16,-2 1-21-16,-1-1 9 0,8 2-18 0,-1-3-1 15,0 3 14-15,6-4-44 0,1-2-17 0,0 0-67 16,3-3-122-16,-4 0-272 15,-8-3-767-15</inkml:trace>
  <inkml:trace contextRef="#ctx0" brushRef="#br0" timeOffset="727220.1833">9118 17184 1609 0,'0'0'326'0,"0"0"-19"0,0 0-67 0,0 0-15 16,0 0-34-16,0 0-44 0,0 0-43 0,0 0-30 15,-122-42-13-15,99 48-7 0,-2 4-10 0,2 0-7 16,1 3-8-16,-1 3-13 0,6 0 1 16,0 4-6-16,4-1 0 15,4 3-3-15,0-1-8 0,8 3 4 0,1-5-6 0,1-1 2 0,10 2 5 16,1-2-1-16,6 3-2 0,2-1 1 15,3-3-4-15,5 0 0 0,0 0 1 16,-3-2 6-16,2-1-6 0,-5 1 6 16,-1-2-6-16,-4-1-10 0,-4-2 9 0,-5 1-6 0,-6 1 6 15,-1 1 7-15,-1-1 0 0,-1-1-4 0,-7 1 2 16,-3-1 0-16,-3 0-4 0,-7 0 9 0,1 0 2 0,-6 0-11 16,0 0 3-16,-3-1-3 0,-2 1-1 0,3-3 6 15,3-1-6-15,1 0 20 0,2-2-10 16,1 1-1-16,-7-3 6 0,6 2-30 0,-7-3-2 15,-1-1-13-15,0-1-45 0,5-3-45 0,5-8-81 16,16-6-152-16,4 4-430 0,2 2-816 0</inkml:trace>
  <inkml:trace contextRef="#ctx0" brushRef="#br0" timeOffset="727472.8227">9465 17214 2643 0,'0'0'225'0,"0"0"-24"16,0 0-38-16,0 0-15 0,0 0-30 0,0 0-37 0,0 0-25 16,0 0-33-16,0 0-7 0,0 0-3 15,0 0-5-15,0 0 6 0,0 0-2 0,0 0-1 16,-11 124 5-16,2-92-7 0,-1 2-1 16,0 5-10-16,-2 3-3 0,-5 2-3 0,2 6-2 15,-2-6-6-15,3-2-40 0,-2-6-47 0,6-6-114 16,-1-2-179-16,3-4-474 0,4-11-808 0</inkml:trace>
  <inkml:trace contextRef="#ctx0" brushRef="#br0" timeOffset="728906.4377">9921 17124 2725 0,'0'0'173'0,"0"0"-36"0,0 0-58 15,0 0-8-15,0 0-1 0,0 0 10 0,0 0-10 16,0 0-11-16,0 0-27 0,0 0-17 0,-123 124 5 16,92-93-14-16,0 4-1 0,-2 0-1 15,-1 1-8-15,1-2 7 0,-1-5-4 0,3-5 0 16,3-4 3-16,2-1 1 0,2-6 1 0,3-1-4 16,2-3 5-16,2-3-9 0,6-2 8 0,1-1 3 15,6-2-5-15,-1-1 8 0,4 0-1 16,1 0-6-16,0 0 3 0,1-3-12 15,6 0-1-15,-3-1-3 0,5 2-9 0,5-1 3 16,0 2-4-16,1 1 7 0,6 0 6 0,1 4 5 16,0 3 0-16,0 1-5 0,3 2 3 0,0 1-3 15,3 2 5-15,-2 2 5 0,5-2-10 16,2 0 9-16,1-2-5 16,-1-1-3-16,3-5 14 0,-1 1-8 0,1-3 3 0,0-2 0 15,0-1-8-15,-2 0 3 0,-3-4 0 0,-1-3 4 0,-2-2 2 16,-5-2 3-16,1-1 2 0,-4-1-5 0,-3-2 6 15,2-1-1-15,-8 0 1 0,0 2 8 0,-4 0-9 16,-4 1 8-16,-1 0-3 0,-2 0 0 16,0 2 13-16,0 2-4 0,0 3 4 0,-3 2 1 15,2 1-12-15,0 2 0 0,1 0-5 16,-1 0-2-16,1 1-5 0,0 0-2 0,0 1-1 16,0 6-8-16,0 3 9 0,1 0-8 0,-1 3 3 15,0 3 7-15,0 1-14 0,3 0 12 0,3-3-5 0,1 1-2 16,1-3 10-16,2 1-7 0,3-5 1 15,1 0-2-15,-1-2-5 0,5-5 5 0,4-1-2 16,1-2 8-16,5-7 1 0,3 1 0 16,2-5 0-16,3-2-6 0,-1 0 5 15,-1-2-4-15,-1-2 4 0,-2-2 7 16,-1-2-12-16,-4-1 8 0,0-3-5 0,-4-4-3 0,-3 0 12 0,1-1-7 16,-6-1 8-16,-1 3-5 0,-5 3-5 15,-2 2 3-15,-4 5-4 0,-1 4 9 0,-1 4-1 16,0 4 5-16,-3 1 0 15,0 6-5-15,-2 0 6 0,-1 1-10 0,-1 2 2 0,-2 7 1 16,-1 4-14-16,-2 4 11 0,2 4-10 0,-1 3-1 0,0 1 13 16,2 4-10-16,1 4 7 0,5 0-2 15,-2 1-13-15,4 1 6 0,1-2-4 16,1-1 3-16,7 0 5 0,1-5 2 0,3-3-2 16,1-3-7-16,3-4 7 0,4-5-9 0,0-5 9 15,1-2 8-15,0-5-10 0,5 0 8 0,-1-6-8 16,1-6 0-16,2-3 12 0,0 0-7 0,0-2 1 15,-3-1-1-15,0 1-5 0,-4-6 3 16,0-3 2-16,-3-1 4 0,-4-2 1 0,1-3 2 0,-4 4-1 16,-1 0-6-16,0 2 3 0,-3 1-3 0,-1 4 2 15,-2 5 5-15,-1 2-7 0,-2 3 3 16,-1 2-4-16,0 3-1 0,0 3 9 0,0 0-3 16,0 3 2-16,0 0-5 0,-1 6-7 15,-1 3 3-15,0 2-4 0,1 7 9 0,-1 3-3 0,0 3 0 16,1 4-2-16,-1 1-5 0,2 0 3 15,2 3 0-15,-2-2 3 0,5 2 1 16,1 0-8-16,1-1 3 0,2-3-5 0,4-4-1 16,1-5 13-16,1-3-5 0,5-3 5 0,0-7-1 15,2-3-8-15,-1-3 6 0,0 0-3 0,1-6 7 16,0-4 2-16,0-1 0 0,0-3-3 0,1 0-7 16,-4-3 8-16,-2-2-7 0,1 1 11 0,-5-4 4 15,-1 0-12-15,-3 1 9 0,-2 1-11 16,-3 0 3-16,0 3 9 0,-4 0-8 0,0 6 8 15,0 2-6-15,-1 3-9 0,-4 3 7 0,0 0-1 16,0 1 2-16,-4 2 3 0,-1 0-3 16,-1 2-2-16,1 4-5 0,-4 5 2 0,3 0-1 15,2 5 3-15,1 1 3 0,3 2-5 0,2-1 3 16,3 0-7-16,0-1 2 0,6 0 3 16,7 2-2-16,4-2 2 0,7-2-4 15,10 1-5-15,4-5-1 0,11-6-2 0,7-1 2 0,2-4-5 16,2 0 0-16,0-1-3 0,-2-4 1 0,-2-3 6 15,-1-1 4-15,-5-1 8 0,-5 0 2 0,-5-2 1 16,-3 1-2-16,-7-5-3 0,-6 2 3 16,-7-1 8-16,-4 1-2 0,-9 3 5 0,-6 0-4 15,-2 2-7-15,-6 2 4 0,-4 1-3 0,-4 2 4 16,-3 1 2-16,-2 3-1 0,-3 0-3 0,-1 0-4 16,-2 5 4-16,3 3-5 0,0 3 7 0,1 2-2 15,5 1-4-15,4 2-1 0,4-1-3 16,4 2 2-16,5-2 3 0,3-2-2 0,0 0 1 0,10 0-4 15,3-4-2-15,5-2 3 0,2-4 2 16,3-3 4-16,2 0 1 0,1 0-6 0,-3-7-4 16,1-3-4-16,0-2 4 0,-2-3 2 0,-3 0 8 15,1-4 2-15,-4-1-1 0,-1 0 3 16,-3-3-6-16,-1-3 4 0,-3-2 5 0,0 2-2 16,-2 1 7-16,-3-1-7 0,0 1-4 0,-2 2 4 15,0 3 3-15,-1 5 10 0,-1 2 2 16,1 8-1-16,0 1-4 0,0 3-10 0,0 1-2 15,0 0-5-15,0 1 1 0,-1 8 1 0,0 2-6 16,-1 3 5-16,-3 3-7 0,1 4 0 16,-3 2 7-16,1 1-4 0,0 4 1 0,-4 1-5 0,1 3-1 15,-1 0 1-15,-1 1 0 0,1 1 6 16,0-1-9-16,-2 0-18 0,3-2-28 16,0 1-48-16,3-8-57 0,0-3-127 0,2-8-465 15,1-6-579-15</inkml:trace>
  <inkml:trace contextRef="#ctx0" brushRef="#br0" timeOffset="730539.3754">12731 17777 586 0,'0'0'432'0,"0"0"-174"16,0 0 13-16,0 0-1 0,0 0 9 16,0 0-68-16,0 0-34 0,0 0-41 15,0 0-33-15,0 0-4 0,0 0-16 0,0 0-10 16,0 0-7-16,99-127-13 0,-79 104-9 0,0-2-7 16,2-3-9-16,-1-2 1 0,3 0 1 0,1-1 2 15,-1-4 9-15,1-2-4 0,-1-5-6 16,0-3 0-16,-2 0-4 0,-1 1 6 0,-4 0 4 15,0 4-5-15,-5 4-12 0,1 0-5 16,0 7 1-16,-5 4 6 0,-2 5 6 0,0 5 0 0,-2 4-5 16,-1 2-6-16,0 3-2 0,-3 4-5 0,0 2 3 15,0 0-8-15,0 3-3 0,-5 5-2 0,1 5-4 16,-4 3 3-16,-1 7 4 16,-2 4-3-16,-1 5 0 15,0 3-4-15,-2 4-5 0,1 0 4 0,3 4-1 16,-1 0 6-16,3 1 1 0,1 1-4 15,3-5-1-15,2-3-5 0,0-1 0 0,2-7 3 0,4-3 4 0,5-4 3 0,2-1-3 16,7-6 0-16,-3-4-6 0,3-4 6 0,3-4 6 16,-1-2-4-16,3-1 5 0,1-3-5 15,-2-5-5-15,-1-4 3 0,3 0 5 0,0-5 4 16,-3 0 4-16,0 0-4 0,-1-4-7 0,-4-1 0 16,0 0-2-16,-1-2 2 0,-2 2 9 0,-3 2-3 15,-3 3-2-15,-1 0 0 0,0 6-6 0,-3-1 2 16,-2 2 7-16,-1 3-1 0,0 0-3 0,0 1-3 15,-2 2-8-15,-4 0 6 0,3 1 2 0,1 2 3 16,-4 1 8-16,3 0-8 16,-3 2-6-16,2 3-1 0,-5 1-3 0,0 4 3 0,0 3 5 15,-3 3 1-15,2 4-5 0,1 1 2 16,0 2-3-16,3-1 2 0,1 1 5 0,2-2-6 16,2-2 5-16,1 0-12 0,0-1-1 15,2-2 7-15,6-4-1 0,0 1 11 0,4-4-3 16,-1 0 0-16,3-5-5 0,2-1-2 0,-1-3 0 15,2 0 0-15,1-2 6 0,-3-1 0 16,4-3-1-16,1-1-1 0,-2-1-9 0,0-2 4 0,-4 0-1 16,1-1 1-16,-2 0 3 0,-1-4-9 0,-1 1-2 15,-1-2 2-15,1 0 5 0,-2-1 8 16,-3 0 2-16,-2 1-1 0,1 0-3 0,-1 1-4 16,-2 2 4-16,-2 2 1 0,0 2 4 0,0 2 1 15,0 1-6-15,0 1 0 0,0 3-5 0,0-1 5 16,0 1 5-16,0 2-7 0,0 0-5 15,0 0-10-15,0 0-4 0,0 0 5 0,5 3 8 0,2 2 10 16,2-1 1-16,6 0-1 0,1 0-6 16,4-3-2-16,2-1 5 0,5 0-2 0,-4 0 7 15,4-5-1-15,-2 0-4 0,3-6 2 0,-3-1-1 16,1-3 4-16,0-4 3 0,-4 1-2 0,-1-3 2 16,-3 1-7-16,-3-3-2 0,1-1 4 15,-2-1 0-15,-4 0 7 0,1-2 1 16,-2 1-2-16,-2 2-7 0,-4 3 4 0,-2 5 5 15,-1 3 3-15,0 4 11 0,-1 4-1 0,-2 3-10 16,-3 2 2-16,2 0-13 0,-5 6 2 16,-2 4 0-16,-2 6-3 0,-2 4 2 0,0 5-8 15,-1 4 1-15,2 1-2 0,-2 3 3 0,5 3 1 16,-2 4 1-16,1-1 0 0,6-1-6 0,-1 0 0 0,6-3 1 16,1-6-2-16,1-4 1 0,7-2 0 15,0-5-5-15,2-6 4 0,1-3-2 0,-2-3 4 16,-2-2 4-16,1-1-3 0,1-3 2 0,0-2-5 15,0-3-2-15,3-4 3 0,-1-1 5 0,1-1 8 16,3-3-1-16,-1-1 0 0,3-1-3 0,-2-1-5 16,1 2 6-16,-2 2-7 0,1 4 8 15,-3 2-2-15,0 3-8 0,-3 0 2 16,0 3-5-16,-2 1 1 0,-2 0 6 16,0 2-1-16,-1 3 0 0,-2 4-5 0,3 1-2 0,-3 3 8 15,-1 1-4-15,-1 2 6 0,1-1-6 0,-1-1-2 16,0 0-1-16,5-1-4 0,-3-1 9 0,0 0-11 15,0-1 15-15,0-1 0 0,3-2-4 16,-3-2 14-16,3-2-15 0,0-3 8 0,3-1 2 16,-1 0-8-16,1-2 7 0,5-3-4 0,-1-1 0 15,1-2 3-15,2 0-2 0,0-2 4 0,4 1-3 16,-3-1 3-16,2 2-3 0,0-2-4 16,-4-1 6-16,2 3-6 0,-4 1 6 0,-2 2-1 0,0 3-6 15,-1-1 8-15,-5 2-9 0,2 1 5 16,-3 0 2-16,4 0-8 0,-4 1 6 15,2 3-8-15,-2 1-1 0,0 1 5 0,1 1 0 0,-1 0 4 16,-2 2-1-16,1-3-6 0,3-2-1 16,-2 1-10-16,-1-1-5 0,4-1-4 0,-1-1-17 0,2-2-21 15,5 0-36-15,-2-1-48 0,3-5-61 16,1-1-63-16,-2 0-97 0,6-4-169 0,-3-1-300 16,1 3-62-16,-7 3 900 15</inkml:trace>
  <inkml:trace contextRef="#ctx0" brushRef="#br0" timeOffset="730712.1814">14945 17261 0 0,'0'0'800'15,"0"0"-98"-15,0 0-231 0,0 0-122 0,0 0-61 16,0 0-67-16,0 0-38 0,0 0-43 16,0 0-52-16,0 0-35 0,0 0-31 0,0 0-6 0,0 0 4 15,0 0 1-15,89-9 6 0,-78 29-4 16,-2 0 1-16,1 2-4 0,2 1-2 0,-1 1 7 0,-1 3 1 16,2-1-3-16,-3 2-7 0,0-2-13 15,-3 3-4-15,-4-3 0 0,-2 2 3 16,-3 0 8-16,-7-1-5 0,-7 0 3 0,-4-2-6 15,-1-4-3-15,-2-4-15 0,4-3-1 0,-1-1-43 16,-2 0-101-16,3-1-255 0,7-5-889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3:51:31.6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1373 2062 513 0,'0'0'638'0,"0"0"-314"0,0 0-44 0,0 0 1 16,0 0-18-16,0 0-56 0,0 0-50 15,0 0-51-15,0 0-31 0,0 0-14 0,0 0-9 16,0 0-2-16,-116-7-1 0,100 16-3 0,-1 7-5 16,-2 2-10-16,-1 1-8 0,4 5-2 15,-3 4 3-15,0 1-2 0,0 1-1 0,5 2-6 0,-2 2-11 16,4-2 2-16,2-1-2 0,3-2-1 15,5-3 4-15,2-4 1 16,3-3 5-16,11-6 12 0,0-2 3 0,6-6 8 0,1-4-4 0,8-1-6 16,2-7-2-16,6-5-9 0,8-9 0 15,10-10-1-15,2-5-14 0,3 0-2 0,-17 3-3 16,-5 9-1-16,-7 6 8 0,-5 5 1 0,-2 4-2 16,-3 5-2-16,-2 3-1 0,0 1-2 15,-4 6 2-15,4 6 0 0,0 3-1 0,-1 4 3 0,-4 4-1 16,-1 4-1-16,-3 2 0 0,-2 2-1 15,0-3 3-15,-6 1-1 0,-1-1 1 0,-1-3-2 16,-2-3-4-16,-2-3 4 0,-2-6-3 0,-1-3 4 16,1-6 5-16,2-1 2 0,0-3 9 0,3-1 3 15,0-8-1-15,1-3-4 0,0-7-7 16,4-3-4-16,8-4-3 0,5-3-1 16,5-2-1-16,3-3 1 0,2-5 4 0,0 1 0 0,2 0 1 15,0 3 0-15,-1 1-3 0,0 4-1 16,1 5 1-16,0 4-26 0,0 5-37 15,-5 8-74-15,3 4-121 0,-8 1-526 0,-7 3-930 16</inkml:trace>
  <inkml:trace contextRef="#ctx0" brushRef="#br0" timeOffset="374.083">3692 1510 1739 0,'0'0'735'0,"0"0"-575"16,0 0 10-16,0 0-24 0,0 0-28 15,0 0-26-15,0 0-33 0,0 0-24 0,-122-51-14 0,104 76 3 16,-3 8 5-16,2 8 7 0,0 9 4 16,2 6-7-16,-1 6 2 0,1 7-7 0,3 9-3 15,0 6-6-15,1 4-6 0,4 5-2 16,3 2-3-16,5 2-1 0,1-4 4 0,0-6-3 16,7-4-5-16,2-10-2 0,4-11-18 15,-1-8-6-15,0-9-16 0,-3-9-29 0,-4-4-36 0,-4-8-32 16,-1-6-35-16,-4-5-66 0,-7-7-175 0,0-4-623 15,3-2-329-15</inkml:trace>
  <inkml:trace contextRef="#ctx0" brushRef="#br0" timeOffset="618.7069">3315 2335 380 0,'0'0'468'0,"0"0"-76"0,120-110 22 0,-69 74-39 15,1 5-60-15,0 4-69 0,0 6-69 0,1 3-45 16,-2 6-33-16,-1 3-22 0,-3 6-18 15,-3 4-17-15,-1 3-16 0,-3 8-8 16,-3 7-8-16,-6 5 1 0,-2 5 2 0,-5 4-4 0,-7 8 3 16,-2 1 0-16,-7 4 2 0,-5 2-2 15,-3-1-1-15,-2-2 2 0,-4-8-8 0,-1-7-2 16,1-7 1-16,0-4-2 0,2-6 8 0,1-3-1 16,1-3-4-16,0-5-5 0,1-2-11 0,-2 0-24 15,0-8-66-15,-2-6-101 0,1-4-251 16,-1 3-687-16,2 3-293 0</inkml:trace>
  <inkml:trace contextRef="#ctx0" brushRef="#br0" timeOffset="747.6548">4063 1670 1231 0,'0'0'596'0,"0"0"-322"0,0 0-64 0,0 0-97 16,0 0-120-16,0 0-51 0,0 0-13 15,0 0 10-15,0 0 69 0,0 0-8 0,0 0-105 16,0 0-354-16,-8 117-955 0</inkml:trace>
  <inkml:trace contextRef="#ctx0" brushRef="#br0" timeOffset="1652.2627">4513 2016 2181 0,'0'0'90'0,"0"0"4"0,0 0 28 0,0 0 8 0,0 0-19 15,0 0-26-15,129 93-28 0,-104-66-22 16,-2 3-9-16,-2 2-7 0,-1 1-4 0,-5 5 5 16,-4-2-6-16,-4 3 1 0,-2-3-5 0,-3-3-13 15,-2-6-14-15,0-5-17 0,-3-7-1 0,-1-5 11 16,1-3 16-16,-5-1 14 0,1-4 1 16,-1 1-5-16,-2-3-8 0,1 0-9 0,0-2 1 15,0-3-1-15,0-5 10 0,6 0 4 0,-3-1-4 16,6-2-2-16,0-2-14 0,4 0-4 0,4-2-4 15,4 2-6-15,0-2 9 16,2 1 9-16,1 2 10 0,1 0 20 16,2 2 10-16,2 0 0 0,1 3-4 0,4-1-10 0,0 4-7 0,2 2-4 15,-2 3 2-15,3 1-3 0,-4 1 8 0,3 8 8 16,0 2 5-16,2 0 9 0,-1 3-4 16,5 1-4-16,0-2 0 0,-1 1-4 0,0-3-3 15,-2-4-1-15,2-2 5 0,0-5 2 0,2 0 7 16,0-6 3-16,-3-5-5 0,0-3 3 0,-4 0-5 15,-3-3 3-15,-3 1 10 16,-2-1 10-16,-6-1 15 0,1 0 4 0,-7-1-3 0,0 2-5 0,-5 1-13 16,-1 0-3-16,-1 0-7 15,0 1-6-15,-1-1-2 0,-2 4-7 0,-4-2-3 0,1 3 0 16,-2 1-3-16,0 0-3 0,-2 2 0 0,0 0-7 16,0 2-2-16,-1 3 1 0,-3 3 2 0,-1 0-3 15,-1 3 1-15,0 5-3 16,0 3-2-16,2 3 0 0,3 2-1 0,2 3 1 15,4 3 1-15,4 2 3 0,1 4-3 0,13-1 1 16,8 4 0-16,11-1-4 0,10 1 5 0,14-3-2 16,9-2-4-16,11-8-1 0,3-4-5 0,4-4-2 15,0-5 4-15,-5-3-4 0,1-2 6 0,-7-3 3 16,-2-7-1-16,-4 0 6 0,-5-3-1 0,-6-1 2 16,-4-3 2-16,-10 0 0 0,-8-1 1 15,-6-3 5-15,-9 0 6 0,-10 2 0 0,-4-1 3 16,-4 3-3-16,-6 2-3 0,-5 2 2 0,-4 3-6 15,-4 3-1-15,-7 1-3 0,-4 3-2 0,-3 3 4 16,-3 1 0-16,-1 5-3 0,4 3 1 0,3 4-2 16,8 0 0-16,6 3 0 0,6 1 1 0,3 1-2 15,5-1 0-15,2 2 2 16,7-3-3-16,5-2 2 0,8-2 1 0,2-5-3 0,8-5 1 16,2 0-1-16,4-4 0 0,-4-6-2 15,-1-5-4-15,-2-1-1 0,-4-5-2 0,2-2 3 16,-4-2 2-16,4-2 4 15,-5-3 2-15,-2-2 0 0,1-4 2 0,-3-2-1 0,-5-6-1 16,-1 1 7-16,1-2-3 0,-7 0 4 0,0 1-3 16,-5 0-2-16,-2 3 6 0,0 2-1 0,-6 6 9 15,-2 3 3-15,-2 5 3 0,2 4 8 0,1 6-1 16,4 3 1-16,-1 3-3 16,2 4-2-16,2 3-4 0,1 0-13 0,0 3-1 0,0 10-10 15,0 7 0-15,0 7 4 0,0 8-4 0,2 6 6 16,6 6 0-16,1 2-2 0,0 4 7 0,1 2-12 15,-4 2 4-15,5 3 1 0,-5 1-3 0,3 2 6 16,-5-1-7-16,2-1-17 0,-4-1-54 0,2-3-122 16,0-17-504-16,-3-15-1064 0</inkml:trace>
  <inkml:trace contextRef="#ctx0" brushRef="#br0" timeOffset="6904.0879">8992 2177 1019 0,'0'0'473'0,"0"0"-55"15,0 0-130-15,0 0-47 0,0 0-50 0,0 0-34 16,0 0-24-16,14-129-22 0,-16 113-17 16,-4 3-12-16,-2 0-19 0,2 2 1 0,-8-1-12 15,3 2-7-15,-3 0-10 0,-4 1-10 0,-3 3-2 16,-2 0-6-16,-5 5-5 0,-1 1-2 0,-3 1-4 16,-7 8 1-16,0 2-3 0,-3 7 1 15,0 0-4-15,0 5-4 0,4 2 3 0,3 2-2 16,5 3 4-16,4 3 0 0,5 3-1 0,8 2-3 15,1 2 2-15,6 0 1 0,6 1 0 16,3-7 2-16,14-4-3 0,4-6-2 0,9-9-1 16,11-5 1-16,5-8 2 0,8-2 2 0,4-11 2 15,-1-5-2-15,1-5 1 0,-1-7-1 16,-4-3 1-16,-3-4 3 0,-5-3-7 0,-1-2 0 16,-6-3-1-16,0-4-7 0,-1-1 6 0,-4-5 6 15,-2-1-3-15,-3-1 4 0,-4-2-2 0,-4 2-6 16,-7 1 0-16,-3 4 3 0,-1 4-3 15,-6 2 5-15,-3 4 1 0,-2 4-1 0,1 4 0 16,-3 7-4-16,-3 5 3 0,3 5 1 0,-2 5 7 0,2 3 5 16,-1 3-4-16,3 4-5 0,-1 3-8 15,-4 9-2-15,-2 9 3 16,-1 7 4-16,-1 10 1 0,1 9 1 0,0 3-2 16,0 7-1-16,5 5 1 0,0 4 4 0,1 6 1 0,3 1-8 15,1 2 2-15,0-6-1 0,8-9-1 0,8-11 5 16,5-9-2-16,6-8-4 0,1-7 1 0,5-5-3 15,0-7 3-15,5-8 3 0,-4-4 1 16,1-4 5-16,-2-9-6 0,-3-5-3 0,0-4 0 16,-5-3-2-16,-1-4 1 0,0-3 1 0,-2-2-2 15,-2-5-3-15,-1 0 4 0,-2-2 4 0,-3 2 3 16,-2 1 3-16,-4 3-3 0,-5 4-4 16,0 3-3-16,-3 5 1 0,-2 6 5 0,2 4 0 15,0 3 5-15,0 3 5 0,0 4-7 0,-1 2-3 16,0 0-6-16,-2 6-3 0,-4 5-1 15,-2 6 3-15,1 6 2 0,1 3 0 0,0 5 2 0,4 2 1 16,2 3-3-16,1 0 7 0,3 1-6 0,5-2-3 16,-1-2 2-16,3-5-7 0,6-5 5 15,-4-5 3-15,7-6 1 0,2-4 4 0,-1-6-4 16,1-2 1-16,5-3 0 0,-1-7-1 0,1 0-2 16,-2-7 3-16,-2-1-4 0,1-4-3 15,-4-2 4-15,-1 1 0 0,1-2 1 0,-1-2 1 16,-1 2 6-16,-2 2-5 0,0 2 0 0,-4 4 3 15,-1 0-3-15,-3 5 1 0,2 2 0 0,-5 1 1 16,-1 4-3-16,-2 3-4 0,0 1 0 16,-1 1-12-16,0 0-20 0,1 2 4 0,0 6-1 15,2 3 6-15,1 3 25 0,2 2 1 0,0 2 2 16,1 0 2-16,0 0-6 0,5 0 0 16,-2-2-1-16,2 2 1 0,1-2 4 0,-1-1 1 15,4-1-1-15,-2 0 3 0,2-4-4 0,1-3 1 16,1-1 2-16,1-4-1 0,1-2 2 0,2 0-2 15,-2-2-1-15,0-5-1 0,1-1 3 16,-2-2 1-16,-2-1 1 0,-3-2 4 16,0 2-5-16,-1-4 1 0,-1 0 1 0,-1 0-3 0,-2 0 7 0,1-1-2 15,-1 1-3-15,-3 1-1 0,0 2-1 16,-1 2-3-16,0 2 2 0,-3 3 2 0,0 1-2 16,-2 4-4-16,0 0-4 0,0 0-14 0,0 0-8 15,0 2 7-15,1 5-2 0,2 2 19 16,0 4 5-16,5 1-4 0,-2 3 0 0,4 0-4 15,1 2 2-15,5-2 4 0,-2 2 3 0,4-3 1 16,1-1-1-16,1-1-1 0,1-1 0 16,1-2-1-16,0-2-5 0,2-4-8 0,0-1-5 15,0-4-6-15,-1 0-2 0,-1-3 3 0,-2-4 1 16,-1-2 2-16,-3-3 3 0,-1-1 0 0,0-1 5 16,-4-2 3-16,0 1 4 0,-1-2 6 15,-1-1 1-15,-2 2 1 0,-3 0 1 0,0 1 0 16,-2 6 1-16,1-1 2 0,-3 6-1 0,1 0-4 15,-1 3-8-15,1 1-33 0,-1 0-30 0,3 3 3 16,-1 6 7-16,3-1 33 16,1 4 29-16,7 1-7 0,3 1 1 0,5 0 1 0,4-4 2 0,10 1 10 15,4-2-4-15,5 1 4 0,7-6-2 16,0-1-2-16,1-2 1 0,3-2-1 0,-5-6-3 16,0-4-2-16,-1-2 0 0,-3-1 0 15,-1-4 6-15,-5 0 3 0,-3-4 2 0,-1-1 1 0,-6-1 1 16,-4-3 4-16,-2-3 4 15,-6 2 6-15,-4-2 4 0,-2 2 8 0,-5 4 14 0,-7 3 3 16,0 5 2-16,-10 2-7 0,-6 5-17 0,-5 4-8 16,-8 3-14-16,-3 1-6 0,-5 5-6 15,-3 7-5-15,3 3 3 0,2 4 2 0,4 6 2 16,5 3 1-16,6 6 0 0,9 3-3 16,2 6 1-16,8 2 0 0,1 3-4 0,12 0 0 0,3 3 1 15,5 1-4-15,3-1 5 0,-2 0 1 16,5-3 0-16,-2 0 3 0,-2-3-2 0,-3-1-1 15,-1-6 0-15,-4-2-5 0,-3-4-7 0,-4-3-16 16,-6-4-33-16,0-2-55 0,-9-1-71 16,-8-2-251-16,3-6-727 0,0-5-382 0</inkml:trace>
  <inkml:trace contextRef="#ctx0" brushRef="#br0" timeOffset="7983.3806">12877 2400 1205 0,'0'0'697'0,"0"0"-541"16,0 0 41-16,0 0 27 0,0 0-17 0,0 0-29 15,0 0-53-15,0 0-42 0,0 0-30 0,0 0-18 16,0 0-13-16,0 0-11 0,0 0-2 16,0 0-1-16,-26-20 7 0,32 21 12 0,6-1 9 15,1 1 8-15,11-6-5 0,7-6-8 0,7-4-10 16,10-3-8-16,1-5-2 0,3-1-2 15,1-4 2-15,-1 0-1 0,-2-6 1 16,0-3-1-16,-2-3 0 16,-4-4 6-16,-4-3-4 0,-2 0-1 0,-6-2 1 0,-3 2-6 0,-7 2 7 15,-2 1 0-15,-9 5-2 0,-2 1-2 0,-6 5-8 16,-1 5 2-16,-2 4 0 0,0 7 3 0,-4 4 2 16,1 6-2-16,-5 6-3 0,-3 2-7 0,-7 12-4 15,-4 8 3-15,-6 7 3 0,-4 9 4 0,1 5 0 16,-1 6-2-16,3 4 2 15,4 1-1-15,6 2 3 0,11 1-2 0,6-5-4 0,5 1 4 16,12-6-5-16,6-3 4 0,5-9-1 0,4-5-3 16,3-6 3-16,3-8 3 0,1-6 0 15,1-6 2-15,3-1-2 0,-2-9 1 0,-2-6-1 16,-4-4 3-16,-1-6 0 0,-2-5 1 0,0-2 0 16,-5-3-4-16,0-5 1 15,-4-1 3-15,-2-5 2 0,-2-1-3 0,-3-1-3 0,-2-2-4 16,-2 1-3-16,-1-1 4 0,-7 7 2 0,1 2-4 0,-1 3 2 15,-4 8-3-15,2 4 1 0,0 8 0 16,0 6 1-16,-2 3 3 0,2 4-1 16,-1 1-3-16,1 2-9 0,0 0-15 15,0 6-1-15,0 6 3 0,0 7 9 0,0 6 15 0,1 2 2 16,1 4-3-16,1 1 1 0,0 2 3 0,4 0-1 16,-4 0 2-16,-1 3-2 0,3 0-4 15,-2 1 3-15,-2 1 4 0,3-2-11 0,1-2 4 0,-2-7-7 16,3-4-9-16,-3-6 2 0,3-4-14 15,-3-5-7-15,3-3-7 0,-1-4 3 0,4-2 7 16,3-1 10-16,7-8 9 0,1-4 0 0,2-4 4 16,4-3-2-16,-3-3-4 0,-1-1 9 0,-2 0-6 15,-1 1 8-15,-2 3 2 0,-3 0-7 16,0 2 4-16,-1 4 1 0,-3 6-2 0,-5 0 2 16,1 5-1-16,-3 0-21 0,1 3-8 15,1 3 1-15,-2 4-1 0,4 5 21 0,1 4 16 16,2 2-5-16,2 1 8 0,0 1 0 0,6-1-9 0,2-1 9 15,2 0-5-15,3 0 3 0,7-3 7 16,1 1-5-16,6-5 7 0,1-3-2 0,0-1-1 16,2-4 6-16,-4-3-1 0,-1-2 2 0,0-6 0 15,-2-5-2-15,2-2 0 0,-5 0 0 16,-1-5 5-16,-4-2 3 0,-3 0 3 0,-3-4 7 0,-2-1-1 16,-6 2 11-16,-3 1 0 0,-2 2 13 15,-6 3 3-15,-2 4-16 0,0 3-1 0,-2 2-14 16,-7 3-6-16,-2 4-5 0,-3 3-8 15,-6 1-2-15,-6 9-5 0,1 2 3 0,-5 5 0 16,0 3-5-16,1 0 2 0,1 3 2 0,7 1 1 16,6 0 0-16,3 0-3 0,7 2-2 0,6-2-4 15,-1 1 3-15,9-4 0 0,3 1-5 0,7-4 8 16,3-2-4-16,5-1 1 0,1-3-5 16,-1-1-25-16,2-4-22 0,0-3-33 0,-5-3-26 15,1-1-32-15,-7-2-82 0,-3-6-200 0,-5 3-638 16,-4 0-415-16</inkml:trace>
  <inkml:trace contextRef="#ctx0" brushRef="#br0" timeOffset="8193.6364">13303 1878 2045 0,'0'0'181'15,"0"0"-18"-15,0 0 4 0,0 0-63 0,0 0-34 16,0 0-45-16,0 0-13 0,0 0-1 0,0 0 21 16,0 0 4-16,0 0-14 0,137 14-42 0,-63-14-122 15,-14 3-445-15,-20-3-1023 0</inkml:trace>
  <inkml:trace contextRef="#ctx0" brushRef="#br0" timeOffset="8775.8834">16979 1812 30 0,'0'0'437'0,"0"0"17"0,0 0-46 0,0 0-43 16,0 0-44-16,0 0-32 0,0 0-70 0,0 0-35 15,0 0-44-15,0 0-39 0,0 0-23 16,0 0-20-16,0 0-21 0,-8-92-4 0,-31 103 0 16,-11 6 0-16,-8-1 10 0,-2 3-5 0,-1 4-7 15,5 1 0-15,3-1-13 0,8 1-5 0,12 2-3 16,6-1-7-16,13 1-2 0,7 0 0 16,7-1 0-16,2 0-1 0,16-3 3 15,8 0 0-15,8-5-4 0,8-2 8 0,6-4-4 0,3-5 3 16,1-2 1-16,-4-3-1 0,-5-1 2 15,-9-3 0-15,-5-1 0 0,-9-1 6 0,-6 2 2 0,-7 0 7 16,-1 3 6-16,-5-1-4 16,-1 1-2-16,0 0-8 0,-2 0-12 0,-6 0-6 0,-7 5-5 15,-4 6 2-15,-8 0 3 0,-5 5 3 0,-4 2 1 16,0 0 0-16,2 0 1 0,9 2-4 0,3-2 2 16,4 1 0-16,7 1-4 0,5 1 4 0,6 1-3 15,8 1 3-15,11 0-2 0,3-1 2 16,11-4-1-16,10-2-12 0,4-3-19 0,10-3-32 15,-1-6-34-15,3-3-32 0,-1-1-43 16,-6-5-78-16,-1-3-187 0,-15-1-568 0,-12 2-377 16</inkml:trace>
  <inkml:trace contextRef="#ctx0" brushRef="#br0" timeOffset="8975.21">17413 2109 1891 0,'0'0'426'0,"0"0"-57"0,0 0-137 16,0 0-79-16,0 0-57 0,0 0-57 0,0 0-25 15,0 0-5-15,0 0 9 0,0 0 14 16,0 0 10-16,0 0-1 0,141 75-6 0,-97-49-9 0,4 0-9 16,0 2-5-16,-4-2-3 15,-3 3 4-15,-1-3-2 0,-9-2-4 0,-1-2-4 0,-6-3-21 16,-4-1-23-16,-4-3-41 0,-6-3-34 16,-1-3-53-16,-6-3-74 0,0-5-129 0,-1-1-243 0,-2 0-551 15</inkml:trace>
  <inkml:trace contextRef="#ctx0" brushRef="#br0" timeOffset="9150.1854">17796 2099 812 0,'0'0'719'16,"0"0"-182"-16,0 0-199 0,0 0-52 15,0 0-62-15,0 0-86 0,0 0-42 0,0 0-44 16,0 0-26-16,0 0-12 0,0 0 3 0,0 0 13 16,0 0 8-16,0 0 4 0,-119 90 2 0,109-51-5 15,0 4-11-15,2 1-9 0,-2 3-5 16,-3 1-1-16,2 1 0 0,-5 1 0 0,1 1-3 15,-4-2-9-15,3 2-25 0,2-4-55 16,2 0-79-16,2-3-127 16,1-14-369-16,7-10-1001 0</inkml:trace>
  <inkml:trace contextRef="#ctx0" brushRef="#br0" timeOffset="10780.7494">18385 2138 1670 0,'0'0'791'0,"0"0"-753"15,0 0-30-15,0 0-4 0,0 0 23 16,0 0 19-16,0 0 12 0,0 0 4 0,0 0 1 16,0 0-16-16,0 0-10 0,0 0-1 0,0 0 4 15,34 114 0-15,-22-109 1 0,0 0-1 16,2-4 2-16,-1-1 1 0,2 1-5 0,-1-1-3 15,-1-6-5-15,-1-1 0 0,1-2 7 0,-6-1 8 16,1-1 1-16,-1-1-10 0,-3-2-15 16,0-4-13-16,-2 1-7 0,-1 1 5 0,-1 0 0 15,0 2-4-15,-6 3-2 0,0 2 1 16,-5 2 3-16,0 2 1 0,-5 4-1 16,-2 1-4-16,-3 0 2 0,-5 6-5 0,-1 5 1 0,1 1 0 0,0 4 0 15,1 0 2-15,4 5-1 0,6 1-5 16,5 3 3-16,7 3 1 0,3 3 1 0,11-2 5 15,7 4-6-15,9-1-22 0,9-1-45 0,5-2-56 16,5-4-56-16,6-4-60 0,5-9-92 16,2-5-87-16,2-4-125 0,-1-3-123 0,1-6 63 15,-3-6 346-15,1-1 259 0,-3-3 0 0,-4-4 0 16,-2 0 0-16,-4-3 0 0,-5-1 0 0,-2-1 90 16,-6-2 296-16,-5 3 25 0,-2-1-82 0,-6 2 29 15,-5 2-6-15,-4 2-58 0,-5 2-52 16,-2 3-51-16,-3 1-27 0,-1 2-26 0,0 4-22 15,-3 2-16-15,-3 0-20 0,-1 1-21 0,-3 3-23 16,-3 1-16-16,-4 5-16 0,-3 5 2 0,-6 5 1 16,0 2 0-16,0 2 6 0,-2 3-9 0,6 1-1 15,0 1-1-15,4 3-5 0,7-1 4 16,1 2 0-16,6 2-2 0,5-1-2 0,9-1 1 16,8-2 0-16,10-5 1 0,8-5 7 0,8-5-4 15,7-3 0-15,4-4 0 0,2-3-12 16,3 0 7-16,0-2-1 0,-4-4-1 0,1-4 8 15,-6-2-4-15,-1-3-1 0,-3 0 2 16,-4-5-3-16,-5 1 2 0,-4-2 3 0,-7 1-1 16,-7 1 0-16,-6 3 1 0,-4-1 0 0,-7 5 3 0,-3-1 6 15,0 5-7-15,0-2-1 0,-1 5-3 16,0-1-5-16,-3 3 5 0,2 0 4 0,-1 1 0 16,1-1 4-16,2 1 2 0,0 1 1 0,0-1 7 15,0 1 7-15,0-1 1 0,0 1 2 0,0-1-4 16,0-1-5-16,0 1 0 0,0-1 0 15,0 0 1-15,-1-1 3 0,1 1-3 16,0 0-5-16,0 0-6 0,0 1-4 0,-2 0 1 0,2 0 2 16,0-1 0-16,-1 0 1 0,1 0-5 15,0 1-3-15,-1 0 2 0,1-2 0 0,0 2-1 0,0 0 2 16,0-1-3-16,0-1-6 0,0 2 6 16,0 0-1-16,0-1 3 0,0 1 6 15,0 0-5-15,0 0-2 0,0 0-2 0,0 0-8 16,0 1 7-16,0 0 3 0,0 0-1 0,0-2 5 0,0 2-8 15,0 0 1-15,0 0 2 0,0 0 0 16,0 0 1-16,0 0-1 0,0 0-2 16,0 0-5-16,0 0 4 0,0 0 2 15,0 0 1-15,0 0 5 0,0 0-4 0,0-1-4 0,-2 1 3 16,2-1-3-16,-1 0 3 16,0 0 1-16,0-2 0 0,1 1 3 0,-3 0-5 15,2-1 2-15,1 2-2 0,-1 0 4 16,1 1-2-16,-2 0-1 0,2 0-1 0,-1 0-7 0,1 0 1 0,-1 1 3 0,-4 5 1 15,-1 2 2-15,1 4 2 0,-3 5-3 16,1 0 0-16,-2 2-1 0,4 0 2 0,-1 0 2 16,4 3-2-16,-2 0-2 0,2 2 0 0,2-1 1 15,2 1 1-15,-1-5 1 0,4 1 0 0,4-4 0 16,2-2-2-16,1-4-2 0,6-2 3 16,-2-2 0-16,4-3 2 0,-1-2 5 15,0-1-3-15,1 0-4 0,-2-3 2 0,2-3-2 0,-5-1 0 16,1-3 4-16,-1-3-4 0,0-2 2 15,-2-2 1-15,0-1-1 0,-2-3 0 0,-1-1 3 0,0 0-3 16,-1 1 1-16,-3 2-1 0,2 1-8 16,-2 1 7-16,-1 5 0 0,-3 1 0 0,2 3 6 15,-3 2-5-15,2 2-1 16,-2 1-1-16,-1 1-1 0,0 1 1 0,0 0 1 0,0 1-6 16,0 0-6-16,0 1-1 0,0 7-1 0,0 3 7 15,-2 2 3-15,2 5 3 0,0 0-1 16,1 3-1-16,5 0 1 0,5-1-1 15,3-2 1-15,6 0 2 0,1-3 2 0,3-2-3 0,4-3-1 16,2-2 0-16,2-2-2 0,2-5 3 16,0-1 3-16,-3-8-2 0,-1-2-3 0,-1-5 3 0,-4-4-1 15,1-2 3-15,-3-4 1 0,-2-4-1 0,-1-2-2 16,1-4-1-16,-2-4-3 0,-1-5 3 0,-4-2 0 16,-1-4 3-16,-3 1 2 15,-5-1-5-15,-2 5 5 0,-3 8-5 0,0 1 4 0,-1 9-2 16,0 5-2-16,0 8-2 15,-1 3-5-15,-1 5 7 0,1 4-2 0,1 2-3 0,0 0-2 0,-1 9-6 16,-4 5 0-16,0 8 6 0,-1 6-1 16,-2 4 8-16,1 5 3 0,4 5-2 15,-6 2 2-15,2 4-5 0,-1 0-1 16,2 3 0-16,-1-2 2 0,1-2 2 0,5-6-1 0,1-7-1 16,1-6 0-16,0-5-1 0,2-7 2 0,4-4 0 15,-2-4 2-15,0-4 1 0,2-4-2 16,-1 0 3-16,3-5 1 0,6-6 0 0,0-1 2 15,1-4-3-15,3-3 0 0,1 0 0 0,0 1-1 0,3-5 0 16,0 0 0-16,5 2-3 0,-4 0 1 16,5 1-4-16,-3 7-2 0,0 0-1 0,-2 7 1 15,-3 1 2-15,4 4 1 0,-1 1-1 16,-5 0-4-16,1 5 1 0,-3 4-1 0,-4 3 1 16,-3 0 3-16,1 3 0 0,-5 1-2 0,0 3 3 15,-3 0 1-15,3 1 1 0,-3 0 3 0,1 0-2 16,2 0-2-16,0-1-1 0,2-2-5 0,-1-1-4 15,0-4-20-15,2-2-22 0,-2-5-17 16,-1-3-20-16,0-2-30 0,0 0-66 0,-3-7-162 16,2 0-468-16,-2 3-776 0</inkml:trace>
  <inkml:trace contextRef="#ctx0" brushRef="#br0" timeOffset="10954.6769">21073 1925 1441 0,'0'0'976'0,"0"0"-690"16,0 0-85-16,0 0-53 0,0 0-25 0,-53-129-24 15,44 116-7-15,1 3-27 0,4 0-15 0,-2 4-13 16,4 1-24-16,2 4-8 0,-1 1-23 16,1 1-10-16,0 7-5 0,0 5-29 0,0 6-47 15,0 3-109-15,0-4-355 0,0-4-1058 0</inkml:trace>
  <inkml:trace contextRef="#ctx0" brushRef="#br0" timeOffset="11581.4322">22095 2227 1392 0,'0'0'265'0,"0"0"-2"0,0 0-31 16,0 0-25-16,0 0-17 0,0 0-21 16,0 0-29-16,0 0-29 0,0 0-36 0,-137-78-22 15,115 78-16-15,-5 3-5 0,1 7 3 0,-4 1-4 16,-1 4-3-16,1 1-8 0,1 3-5 0,1 1-3 16,5 2-4-16,3 2 0 15,5 1-1-15,5 0-1 0,3-2 2 0,5-2-5 0,3-1 0 16,3-2-6-16,12-2 1 0,6-4 7 15,8-4 1-15,7-5 9 0,6-1 0 0,3-2-5 16,2-5 1-16,1-3-4 0,-5-2 1 0,2-3 1 16,-5-3 0-16,-5-2 2 0,0-3-1 0,-3 0 0 15,-4-1-1-15,-2 1-2 0,-4 4 2 0,-6 0-3 16,-3 3 3-16,-3 4-1 0,-2 2-2 0,-5 3 1 16,1 1-8-16,-3 3-1 0,-1 1-11 15,0 0-13-15,2 4 8 0,1 4-1 0,1 4 13 16,3 0 9-16,0 4-2 0,0 3 1 0,-1 0-2 15,0 3 0-15,0-1-2 0,-3 1 1 0,2-1 4 16,-3 0-3-16,2-3 5 0,0-2-6 16,-2-2-3-16,3-7 0 0,-3-1-12 0,3-3 8 15,-2-3-1-15,5 0 1 0,1-6 7 0,0-3-3 16,7-5 4-16,-4-1 1 0,6-1-2 0,-1 1 3 16,-3-3-2-16,5-1-2 0,-3 2-1 0,3-2 2 15,0 0 1-15,-1 1 0 0,2 5 3 16,-5-1-8-16,3 4 3 0,2 2-2 0,-3 3-1 15,1 1 7-15,1 2-1 0,-5 2 4 16,4 0 0-16,0 2-1 0,-1 5 2 0,-3 3-3 16,4 0 2-16,-1 1-2 0,-3 4-1 15,3 2 0-15,-1 1-3 0,-2 0 5 0,1 1 0 16,-3-1-1-16,-1-2 5 0,-2 0-7 0,0 0-2 16,-1-1-14-16,1-1-39 0,0 0-57 0,0-3-116 0,-1-3-361 15,-2-4-872-15</inkml:trace>
  <inkml:trace contextRef="#ctx0" brushRef="#br0" timeOffset="12192.5177">24482 2221 2289 0,'0'0'594'0,"0"0"-483"0,0 0-10 0,0 0-3 16,0 0-26-16,0 0-26 0,0 0-22 16,0 0-9-16,0 0-8 0,0 0 0 0,0 0 3 15,-117-4-11-15,106 15 7 0,0 2-3 0,1 1-3 16,1 0 7-16,6 3-6 0,-5 1 1 0,7-1 1 16,0 1-4-16,1-4 4 0,2-1-2 15,6-1-1-15,1-3-1 0,2-2 2 0,3-3 1 16,3-2-1-16,2-1 5 0,1-1-9 0,0-2-3 15,1-3 0-15,-1-3-10 16,-1 0 4-16,0-3-1 0,-1-1-2 0,2-2 7 0,-2-2-7 16,-3-3 3-16,1 0 2 15,-4-1-6-15,0-1 7 0,2 3-3 0,-1 3-4 0,2 3-2 0,1 0-7 16,6 3-2-16,4 1 2 0,1 0 13 0,0 1 0 16,4 0 6-16,-1 2 4 0,1-2-1 15,5-1 10-15,-1 1 0 0,1-2-3 0,-1-1 2 16,1-3-4-16,-1-1 4 0,-2-1 6 15,-4-2 0-15,-1-1 4 0,-4-3 2 0,-4-2 3 16,-5 0 7-16,-3-1 24 0,-7-2 0 0,-1 4-9 0,-4-2-5 16,-1 2-24-16,-3 3 6 0,-1 4 10 15,-4 2-6-15,0 5 0 0,-1 4-13 16,-3 4-9-16,1 0 0 0,-5 6-4 0,-1 6 3 16,-1 4 2-16,4 6-1 0,-3 6 0 0,5 4 0 15,-1 6 2-15,4 5 0 0,0 5 8 16,3 4-1-16,1 4-8 0,3 4 3 0,0 2-8 0,1 5 2 15,2 1 6-15,2 1-4 0,-1 1 3 16,2-3-1-16,4-3-1 0,1 0 0 0,2-7-9 16,4-2-21-16,0-5-36 0,5-9-25 0,-3-7-28 15,0-7-45-15,-4-7-40 0,-3-6-157 0,-3-7-706 16,-3-2-480-16</inkml:trace>
  <inkml:trace contextRef="#ctx0" brushRef="#br0" timeOffset="12347.6604">24952 2620 2437 0,'0'0'196'0,"0"0"-27"16,0 0-56-16,0 0-9 0,0 0-23 0,0 0-14 15,0 0-19-15,0 0-18 0,123-64-13 16,-87 59-11-16,7 2-2 0,1 4-9 0,9-1-39 16,3 0-86-16,3 2-224 0,-14-2-798 15,-13 2-435-15</inkml:trace>
  <inkml:trace contextRef="#ctx0" brushRef="#br0" timeOffset="13408.8999">25951 2913 2068 0,'0'0'216'0,"0"0"-45"0,0 0-7 16,0 0 9-16,0 0-19 0,0 0-18 0,0 0-34 15,0 0-30-15,0 0-18 0,0 0-14 0,0 0-9 16,0 0-3-16,69-125-8 0,-39 101-5 0,4 3-4 16,5-3-4-16,4-1-1 0,6 0-2 15,2-1-1-15,4-3 3 0,-2-5 1 0,5-5 1 16,-1-3-2-16,-1-3 2 0,-3-3-2 0,-4 1 2 16,-4 2 3-16,-8 1-1 0,-5 1 0 0,-9 7-1 15,-6 4-1-15,-4 6 6 0,-7 7-5 16,-4 6 5-16,-2 2-3 0,0 4-8 0,0 5 4 15,-1 2-13-15,-5-1-3 0,-4 8 1 0,-4 7-3 16,-8 5 11-16,-7 6-5 0,-3 8 2 0,0 4-2 16,-1 4 1-16,5 5 4 0,3 3 0 0,6 3 1 15,4 0-1-15,6 0-1 0,7-6 1 16,2-5 2-16,9-5-3 0,8-7 2 0,3-4-2 16,10-4 0-16,1-5 3 15,9-2 1-15,-1-7 3 0,3-4-1 0,0-3-1 0,2-1-4 16,0-10-1-16,-3 0-2 0,1-6 3 0,-5-1 2 0,0-7-1 15,-1 0-2-15,1-7-2 0,-1-5-1 16,-3-6-1-16,2-4 1 0,-5-6-1 0,-3 0 0 16,-4-2-5-16,-3 0-1 0,-5-1 2 0,-2 6 3 15,-5 3 6-15,-2 3 2 0,-2 9 0 16,-3 6-2-16,0 5-2 0,-1 7 1 0,0 5 6 0,-1 6 4 16,1 2-2-16,0 4-5 0,0 0-8 15,-1 10-3-15,-4 2 4 0,-3 10 3 0,0 6 4 16,-4 6-1-16,1 7 1 0,-2 4-4 15,1 1 2-15,1 8 0 0,-1-2 0 0,-1 4 3 16,0 1-1-16,3-3-1 0,1-1 1 16,2-2 1-16,1-9-2 0,4-5-3 0,2-7-4 15,0-10-3-15,5-6 0 0,1-5 2 0,3-7 4 16,2-2 7-16,6-1-2 0,1-6-4 0,4-4-4 16,2-3-5-16,-1 0-2 0,3-3-3 0,-3-1-9 15,2-2-9-15,0-3-6 0,-3 3-1 16,0-2 2-16,-4 2 10 0,-4 6 7 0,-3 3 7 15,-2 3 8-15,-4 3-3 0,-1 1-9 0,-2 4-25 16,-1 0-36-16,2 0 1 0,-3 8 5 0,5 4 25 16,1 3 37-16,0 4 5 15,6 2 6-15,0 0 2 0,6-1 1 16,4 0 2-16,5-1 1 0,4-1 0 0,4-2 4 0,4-5 3 0,4-1 1 16,1-5 0-16,1-2 1 0,-3-3-4 15,-3 0 3-15,-3-3 6 0,0-6 1 0,-5-2 11 0,0-2-2 16,-1-3-1-16,-6-2 4 0,1-1-1 15,-7-2 9-15,-4 2 12 0,-3 0 18 0,-6-1 8 0,-2 5-1 16,-2 2-6-16,-1 2-22 0,0 2-12 16,-5 2-14-16,-5 3-13 0,-5 1-10 0,-8 1-7 15,-6 2 4-15,-6 9 3 0,0 4 1 16,-4 6 5-16,6 0-4 0,-1 5-3 16,8-2 1-16,1 2-2 0,8 1 0 0,4-1 3 0,8 2-1 15,5 0-3-15,5 0 2 0,9 1-1 16,9-1 1-16,6-2 8 0,6-1-4 0,2-2-4 15,4-4-13-15,-2-2-19 0,0-2-12 0,-6-6-21 16,-3-3-24-16,-3-4-29 0,-6 0-55 0,-8-7-135 16,-1 1-530-16,-5 1-798 0</inkml:trace>
  <inkml:trace contextRef="#ctx0" brushRef="#br0" timeOffset="13651.2454">26306 2506 2361 0,'0'0'65'16,"0"0"17"-16,0 0 26 0,0 0-2 0,0 0-4 16,0 0 3-16,0 0-3 0,0 0-3 0,0 0-8 15,0 0-33-15,0 0-24 0,148 10-15 0,-82-9-6 16,9 2 4-16,4 2-16 0,5 0-39 0,0-1-85 15,-19 0-249 17,-21-2-940-32</inkml:trace>
  <inkml:trace contextRef="#ctx0" brushRef="#br0" timeOffset="15448.7444">789 3277 0 0,'0'0'78'0,"0"0"452"0,0 0-88 16,0 0-42-16,0 0-76 0,0 0-75 0,0 0-61 15,0 0-28-15,0 0-13 0,0 0-13 16,0 0-3-16,0 0-16 0,-64 101-16 0,64-70-8 16,0 6-4-16,0 8-10 0,0 3-4 15,1 9-9-15,1 4-19 0,-1 5-10 0,3 4-9 16,-2 5-13-16,-2 3 2 0,0 2 0 0,0 3-6 16,1-1 3-16,-1 0-5 0,0-2-2 0,0-3 1 15,0-4-1-15,0-5 2 0,0-8-2 16,0-7-1-16,0-8 2 0,0-10-1 0,2-7 0 15,-1-9 8-15,2-6 14 0,-3-6 12 0,0-6 1 16,0-1-7-16,0-6-16 0,0-6-13 0,-5-3-2 16,1 2 0-16,-2-5 29 0,2 6-31 0,-3-5 24 15,-1-8-3-15,2 2-30 0,-4-9 27 0,1 2-26 16,-1-4 1-16,0-5-1 0,-1-1 1 0,0-6-4 16,0-3 2-16,1-4 1 0,1-2-1 15,1-6 2-15,-1-3 1 0,2 0-1 0,4-4 6 16,3 1-3-16,0-15-1 0,10-11 3 15,7-7-35-15,6-3 1 0,7 15 0 0,2 18-3 0,4 18 35 16,-3 17-3-16,-1 14 1 0,-2 10-4 16,-3 11 3-16,-4 3 2 0,-1 10 2 0,-3 11 9 15,-5 5-6-15,0 8 0 0,-10 8-1 16,-3 9-8-16,-1 3 7 0,-10 8 0 0,-4 1-1 0,-8 2 3 16,-2 0-2-16,0-2 0 0,-4-7 2 15,3-6 3-15,-1-7-2 0,11-14 2 16,-2-6 31-16,6-7-36 0,2-5 42 0,-3 2-24 0,4-7 3 15,4-6 0-15,1-3-41 0,3-7 19 16,6-8-36-16,4-6 31 0,7-5 3 16,3-3 4-16,5-5 0 0,6-2-1 0,9 0 1 0,-1-3 0 15,4 1-1-15,5 2 4 0,-4 4-2 16,4 5 0-16,-5 2 0 0,3 5-4 0,-9 7 3 0,1 4 0 16,-2 5 2-16,-1 4 2 0,6 12-2 15,-4 8-10-15,-3 8-1 0,-9 3-3 0,-10 1 3 16,-4 0 11-16,-5 0-2 0,-5 1 1 0,-1 0 0 15,-6-4-3-15,-2-3 2 0,-3-4 11 0,1-2-9 16,-3 0-1-16,-1-1-6 0,-4 1-15 16,-1-2 4-16,-1-2-5 0,-1-1-8 0,0-3-2 15,0-5-6-15,0-3 2 0,4-4 11 0,2 0 3 16,2-9-3-16,6-4-1 0,0-3-5 16,7-5 2-16,0-3 5 0,10-2 3 0,1-3 5 0,7-4 3 15,3 3 2-15,9-9 6 16,9-3 4-16,2 0-6 0,0 0 7 0,-7 13 3 15,-4 9-2-15,-10 7 11 0,-1 5-5 0,-9 3-8 16,-4 4-6-16,-2 1-8 0,-2 0 1 16,0 7 8-16,5 4 13 0,-3 3 11 0,3 4 7 0,-1 1-1 15,-4 3-5-15,-1-2-4 0,-1 0-6 0,0-3-5 16,0-2-3-16,1-3-2 0,5-1 1 0,3-2 3 16,3-3 6-16,3-3 9 0,5-3 5 15,6 0 1-15,4-8 0 0,2-5-5 0,0-4-3 16,0-2-2-16,0-3-1 0,-3-3 0 0,-2-1 4 15,-4-3-1-15,-4-2-1 0,1 0-2 0,-3-1 0 16,-1-1-2-16,-4 1 3 0,-2 4 0 16,-3 2 1-16,-5 4 8 0,-1 4 8 15,-2 5 4-15,1 4 0 0,0 4-10 0,-2 3-9 0,-3 2-10 16,0 0-8-16,-5 8-2 0,-1 7-2 0,-1 5 0 16,-5 7 5-16,3 6-1 0,-2 7 1 15,6 5 2-15,1 6-2 0,3 7 0 0,0 8 0 16,5 3 0-16,0 4 0 0,1 6 4 0,-1 1 0 15,0 4 1-15,-4 3 3 0,4 1-4 16,-3 0-3-16,-4-3 3 0,0-2-7 0,-1-5 6 16,-1-2 1-16,-2-4-1 0,0-8 0 0,-2-7-4 15,1-8-13-15,2-9-9 0,0-9-22 0,2-9-37 16,4-8-42-16,-1-7-79 16,2-5-164-16,2-2-764 0,0 0-553 0</inkml:trace>
  <inkml:trace contextRef="#ctx0" brushRef="#br0" timeOffset="16100.6051">2137 4026 2061 0,'0'0'40'0,"0"0"-10"0,0 0 10 0,0 0 3 15,0 0 4-15,126-73 4 0,-102 69-8 16,-2-2-7-16,1 2-6 0,-4-1-9 0,2 2-10 15,-3 2-5-15,-5 0-2 0,-1 1 2 16,-1 0 12-16,-4 1 10 0,1 0 6 0,-6 2 8 16,1 2 7-16,-3 1 14 0,0 1 13 0,-4 2 4 15,-5 2-9-15,-3 3-17 0,-5 2-13 0,-1 2-11 16,1 2-7-16,-3 2-3 0,0 1-4 16,1 0 2-16,4 0-5 0,4 0-3 0,5-2-2 0,3-2-4 15,3 0 1-15,5-4 3 0,5-3 4 16,9-4 6-16,2-2 0 0,4-4 6 15,3-2-2-15,8 0 4 0,-1-7-1 0,-2-3-6 0,3-1 0 16,-3-4-9-16,3 1-2 0,-5-3-4 0,-1 2-3 16,-5-3 3-16,2 1 2 0,-7-1-1 15,-3 2 6-15,-1-1-3 0,-5 3 3 16,-2 2 1-16,-2 2-2 0,-3 3 7 0,-3 3 3 0,1 2 4 16,-2 2-2-16,0 0-3 0,0 0-9 0,0 0-7 15,-2 5 0-15,0 1-6 0,-4 5 1 16,2 1 2-16,0 3-4 0,1 0 3 0,3 1-1 15,1-3 1-15,6 1 4 0,10-3-3 0,3 0-1 16,9-5 2-16,5-4-3 0,6-1 2 0,2-5-7 16,6-7-6-16,-4-1-1 0,4-4 0 0,-5-3 2 15,-2-3 7-15,0-4 5 0,-3 0-2 16,-3-6 5-16,-1-4 0 0,-2-1-2 0,-3-5 10 16,-4-2 2-16,-5-1 7 0,-4 2 14 0,-5 4 15 15,-5 3 16-15,-4 6-3 0,-2 3-13 16,0 4-20-16,-4 7-18 0,-3 3 1 0,3 8-4 15,0 2 3-15,-2 2-3 0,2 7-7 0,-5 8 6 16,-6 8-9-16,-1 5 1 0,-2 6 0 16,-1 8-5-16,7 2 7 0,2 2-2 0,0 6 0 15,3 0 2-15,1 3-2 0,0 0 3 16,-1 2-2-16,2-2 3 0,0 0-11 0,1-4-15 16,-1 0-28-16,1-8-26 0,4-3-31 0,0-10-38 0,0-4-37 15,8-9-57-15,-2-5-163 0,0-5-635 0,-4-5-568 16</inkml:trace>
  <inkml:trace contextRef="#ctx0" brushRef="#br0" timeOffset="16380.3594">3245 3814 2704 0,'0'0'153'0,"0"0"-16"15,0 0-35-15,0 0 4 0,0 0-3 0,0 0-11 16,133-87-21-16,-92 78-17 0,9 0-15 0,0-1 1 15,5 3-3-15,1-1-5 0,3-2 13 16,-1 2-13-16,0-2-5 16,-4 2-1-16,-1-2-16 0,-9 2 6 0,-6 2-3 0,-9 0 2 0,-7 2 2 15,-7 1 0-15,-7 0 4 0,-5 2-2 16,-2 1 3-16,-1 0-5 0,0 0-2 0,0 0-1 16,-2 0-9-16,-5 0 4 0,0 0-3 15,-4 0-4-15,1 2 7 0,-2 0-9 0,3-1-2 16,2 0-2-16,1 0-20 0,2 1-20 15,1 3-29-15,-2-1-40 0,0 6-85 0,0-2-284 0,2-2-1246 16</inkml:trace>
  <inkml:trace contextRef="#ctx0" brushRef="#br0" timeOffset="20009.9859">5187 3714 2211 0,'0'0'163'0,"0"0"-22"0,0 0-9 16,0 0 8-16,0 0-14 0,-141 31-18 0,107-14-19 15,-3 1-13-15,0 3-9 0,-1 2-14 16,1 3-11-16,6-1-17 0,2 1-10 0,7 0-6 16,7-1-4-16,2-3-2 0,8-2-3 0,4-4 4 15,1-5-1-15,3-1 5 0,6-4 7 0,4-4 2 16,8-2 5-16,3 0 1 0,7-5-3 15,4-6-1-15,-1-6-3 0,3-1-2 16,-4-3-3-16,2 0 1 0,-2-2-3 16,-2-2-3-16,-2 2 2 0,-2 3-5 0,-2 0 1 0,-4 5-2 15,0 5-4-15,-2 1 3 0,-4 4-2 0,2 5 2 16,1 0 5-16,-1 5-4 0,4 10 1 0,1 3-3 0,1 4 0 16,-2 3 0-16,4 0 0 0,-4 4 2 15,2 0-3-15,-1 5 2 0,-6-1-2 0,0 2 0 16,-2 1 1-16,-3 1-1 0,-3-2 1 15,-4-4-4-15,-3-6-5 0,-1-7-2 0,0-5 1 0,-5-6 7 16,0-5 8-16,-4-2 5 0,1-2 2 16,0-9 0-16,0-3 2 0,0-6 1 0,5-5 0 15,1-6-6-15,0-5-6 0,9-4-2 0,5-2-2 16,7-3 3-16,6-1 1 0,3 0-6 16,6 1 1-16,1 3-1 0,4 2-2 0,-1 7 2 0,-2 3-3 15,3 8 0-15,-3 3-1 0,0 5 0 16,0 5-3-16,-1 6-20 0,-2 4-47 15,0 0-86-15,-5 8-241 0,-4-2-859 16,-10-1-441-16</inkml:trace>
  <inkml:trace contextRef="#ctx0" brushRef="#br0" timeOffset="21012.3508">7089 3756 1891 0,'0'0'531'0,"0"0"-402"0,0 0-8 16,0 0-14-16,0 0-30 0,0 0-13 0,0 0 1 16,39-124-5-16,-16 110 3 15,7 1 2-15,2 0-6 0,6 1-5 0,3 2-8 0,2 3-11 16,3 6-10-16,-5 1-10 0,-2 7-5 0,-4 8-4 16,0 4-1-16,-4 1 2 0,-7 5 1 15,3 1 1-15,-6 5-2 0,-8 0 2 16,-1 4 2-16,-4 3 2 0,-5-1 1 0,-3 1-3 15,0-4-2-15,-3-4-4 0,-4-5 3 16,1-5 2-16,-5-4 2 0,2-4 3 0,-2-2-1 0,0-3 0 16,-2-3-1-16,1 0-2 0,2-4 5 0,-1-1 1 15,0-4-1-15,2-5-1 0,0-4-7 16,3-4-4-16,-3-3-3 0,3-4 0 0,5-3-2 0,1-3 0 16,3 0 0-16,6-2-5 0,6 0 3 15,0 0-2-15,8 0-1 0,3 3 6 0,4 3-5 0,1 0-1 16,1 3 1-16,4 2-3 0,-3 4 3 15,0 4 1-15,5 2-1 0,-5 6 4 16,4 4-2-16,-4 3-5 0,-3 4 1 0,0 8-4 16,-3 5 5-16,-2 5 5 0,-4 3 1 0,0 1-2 15,-4 3 1-15,-3 1 0 0,-5 0 0 0,-2 3 3 16,-6 0-2-16,-1 1-2 0,0-2-10 16,-8-3-14-16,3-6-8 0,-3-4-3 0,1-6 6 0,3-7 13 15,-1-4 8-15,3-3 8 16,1 0 2-16,1-6-1 0,0-4-5 0,0-3-2 0,0-4-4 15,7-3 0-15,3-3 1 16,1-2 2-16,2-3 1 0,6-1 4 0,0 1-1 0,0-2 0 0,2 0 0 16,1 0-2-16,-2 2 1 0,2 3-1 15,-1 3-2-15,-2 5-4 0,2 3-2 0,-1 6-1 16,0 1-3-16,-1 6 4 0,2 1 2 0,1 8 3 16,5 7 4-16,2 3-1 0,-2 2 4 15,7 2 3-15,-1-1 1 0,0-1 8 0,7-3-6 16,-2-5 0-16,1-3 1 0,-2-6-6 0,3-3 7 15,-1-2-2-15,-2-6 1 16,-4-5 1-16,-3-4 0 0,-6-3 4 0,1-3 1 16,-10-1 6-16,3-4-2 0,-7 0 1 0,1-4 1 0,-3 2-5 15,-1-4 1-15,-5-2-3 0,2 2 4 0,-4-1 18 16,-1 4 7-16,0 2 7 0,-1 5 8 0,-4 4-8 16,4 4-3-16,-1 5-4 0,0 3-9 15,-2 4-5-15,3 1-2 0,0 2-7 0,1 1-9 0,-1 4-4 16,0 6-6-16,-3 7 0 15,-1 6 3-15,1 9 1 0,-2 5 1 0,4 9 1 0,-5 6 2 16,0 10 4-16,-2 7-4 0,-2 7-2 16,-3 5-1-16,-6 9-3 0,-1 4 4 0,-2 3 3 15,-5 4-1-15,-2 3 2 0,1 1 0 0,-1 0 1 16,3-3-3-16,1-5 1 0,4-11-2 0,5-9-1 16,5-13 0-16,3-11-3 0,5-10 2 15,1-9 1-15,1-11-4 0,4-6-1 0,-2-6-11 16,0-5-15-16,2-4-15 0,2-2-18 15,4-7-38-15,4-6-47 0,4-9-115 0,-3 5-312 0,-4 3-751 16</inkml:trace>
  <inkml:trace contextRef="#ctx0" brushRef="#br0" timeOffset="21436.3504">9746 3608 1563 0,'0'0'573'16,"0"0"-347"-16,0 0-2 0,0 0-18 0,51-124-26 0,-48 109-20 16,-2 2-45-16,-2 3-12 0,1 3-6 15,-1 2-17-15,-4 3-27 0,-1 2-23 0,-3 0-12 16,-8 8-10-16,-4 7 4 0,-7 7-4 16,-5 7 1-16,-2 8 4 0,-3 4-4 0,-1 3 8 15,4 4 0-15,-2 3-1 0,6 1 5 0,4 0-9 16,4 1-2-16,6-3 0 0,7-5-3 0,7-5 0 15,4-4 0-15,14-5 3 0,9-4-3 16,6-3 4-16,9-6 5 0,5-3-2 16,4-6 5-16,5-2-5 0,-2-6-3 0,-1 0-3 0,-1-5-6 15,-4-5 4-15,-3-3 1 0,-5 2-1 0,-3-3 2 0,-7 3-1 16,-1-1 2-16,-9 3 2 0,-1-1 2 16,-5 1 1-16,-2 1-1 0,-3 1 0 15,-3 3 0-15,-2-1 1 0,-1 2 1 0,0 1-1 16,0-1-5-16,0 2-9 0,-1 0 0 0,0 0 0 15,-2-1 0-15,1 1 0 0,0 0 0 16,-1-1 0-16,0 1 0 0,0 0 0 0,3 0 0 0,-1 0 0 16,1 0 0-16,-1 0 0 0,1 0-9 15,-1 0-43-15,-2 0-37 0,-1 2-52 0,-2 3-139 16,0 0-930-16,3-3-631 0</inkml:trace>
  <inkml:trace contextRef="#ctx0" brushRef="#br0" timeOffset="24538.4234">10858 3419 269 0,'0'0'575'0,"0"0"-94"16,0 0-151-16,0 0-19 0,0 0-22 0,0 0-48 15,0 0-42-15,0 0-39 0,0 0-32 16,0 0-39-16,0 0-31 0,0 0-30 0,-25-74-15 16,8 86-2-16,-2 4 5 0,-2 0 7 15,1 6-4-15,2-2-4 0,2 2-8 0,3 0-7 0,3 1 3 16,3 0 3-16,0-1 3 0,5-1 3 16,1 2-7-16,1-1 1 0,3 1 7 0,7 0 4 15,6 1 9-15,2-4 3 0,5-1-1 0,4 0-4 16,1-3-3-16,2-1-6 0,-2 1-6 15,-4-4 1-15,1-1-4 0,-6 1-3 0,-2-1-1 16,-4 0-3-16,-1 1 1 0,-4 1 2 0,-1 0 1 16,-3 0 0-16,0 0 0 0,-4 1 1 0,0-1 2 15,-5 1 1-15,-2-2 4 0,-4 2 6 16,-3-1 0-16,-4 1 0 0,-3-3 2 0,-1 0-2 16,-6-1-3-16,0 0 1 0,-3-1-3 15,-3 1-2-15,1-3-1 0,0-1-2 0,2 0 1 0,0-1 0 16,4-3 2-16,5-1-1 0,3-1-1 0,6 0 1 15,5 0 2-15,3 0 4 0,2 0-4 16,3-1-3-16,0-3-15 0,0-1-28 16,5-3-28-16,1 0-40 0,4-3-66 0,4-1-132 15,-4 4-602-15,-3 1-826 0</inkml:trace>
  <inkml:trace contextRef="#ctx0" brushRef="#br0" timeOffset="24836.2008">10377 3032 1793 0,'0'0'790'0,"0"0"-563"0,0 0-19 0,0 0-37 0,0 0-10 16,0 0-32-16,0 0-45 0,0 0-36 0,0 0-27 15,0 0-18-15,0 0 1 0,0 0-3 0,0 0 2 16,0 0 2-16,-29 64-6 0,17-21 4 0,-5 3 1 16,-1 1 0-16,0 1 5 0,0 2-4 15,0-2-2-15,-1 4-13 0,5-2-40 0,0-2-64 16,8-2-108-16,0-13-472 0,5-12-1048 0</inkml:trace>
  <inkml:trace contextRef="#ctx0" brushRef="#br0" timeOffset="26819.9478">12545 3530 2064 0,'0'0'273'15,"0"0"-13"-15,0 0-40 0,0 0-17 16,0 0-39-16,0 0-14 0,0 0-32 0,0 0-55 0,0 0-26 16,0 0-24-16,0 0-12 0,0 0-8 0,0 0-1 15,0 0 6-15,-19-11 8 0,8 43 6 16,-2 5 2-16,2-1-4 0,0 2-5 16,5 0 1-16,-1 0-1 0,4 0 1 0,0-1 1 15,4 1 2-15,-1-2-6 0,5-3 3 0,7-1-1 16,3-5-2-16,-1-4 3 0,8-4-2 15,3-3-1-15,2-5 6 0,0-3 1 0,7-7 5 0,0-1-1 16,-2-4-1-16,-2-7-3 0,-3 1-3 16,-3-4 1-16,-2-2-2 0,-3-2 6 0,-1-3 2 15,-5-2-1-15,0-1 0 0,-3-4-8 0,-1 1-1 16,-2-2-2-16,-1 4-4 0,-2 3 5 0,-4 3-3 16,0 1 0-16,0 2 4 0,0 3-2 15,0 4-2-15,-4 0 2 0,1 4-1 0,2 0 0 16,0 2 0-16,0 2-1 15,1 1-1-15,0 0-5 0,0 0-9 16,0 0-10-16,-1 4 1 0,1 5 1 0,-2 4 9 0,4 4 11 0,-2 3 3 0,0 1 0 16,1 0-2-16,1 0 0 0,2 0-2 15,1 0 1-15,0-2 2 0,0-1 0 16,1-3 1-16,0-3-2 0,2-1-2 0,2-6-1 16,-1-2-4-16,2-2 1 0,2-1-2 0,4-5 1 0,3-4-2 15,3-4-7-15,2-3-2 0,4-3-7 0,3-1-2 16,2-3 1-16,-3 0 1 0,2 0 7 15,-2 1 7-15,-4 0 3 0,1 0 4 0,-5 3 2 16,-2 4 1-16,-4 1 0 0,-5 3 2 0,-3 5 0 16,-5 0-2-16,0 3 6 0,0 0-3 15,-4 1-1-15,1 2 1 0,0 0-21 16,6-1-12-16,3 0-1 0,4-2 2 0,13-1 17 0,3 0 15 16,2-1 1-16,5-2 0 0,-1 2-1 15,1-4 3-15,-3-2-1 0,3-2 1 0,-5-3-6 16,0-2-6-16,-1-1-5 0,-2-6-4 0,0 0 5 15,-6-6 4-15,-1 1 5 0,-4-8 5 0,-1 1-3 16,-6-4 2-16,-5-3 3 0,0 0 4 0,-6 1 16 16,-2 4-1-16,-4 4 4 0,-1 6 5 0,-1 7 3 15,-2 6 16-15,2 5 6 0,0 3-6 0,2 4-15 16,1 2-16-16,-5 2-9 16,-1 6-8-16,-1 8 1 0,-7 5 0 15,-1 8 0-15,0 5 1 0,2 8-2 0,5 4 0 16,0 3 0-16,5 3-4 0,-1 2 4 0,0 5 0 15,6 2-1-15,-4 2 2 0,6-1-1 0,0-4 0 16,2-6-1-16,-1-5 2 0,7-9-6 0,4-7 0 16,-1-9 0-16,2-6-5 0,0-6 5 0,6-6 3 15,1-1 0-15,3-9 6 0,1-5-3 0,4-3-2 16,-3-3 0-16,3 1 0 0,-5-5 0 0,-1 0 0 16,0 0 1-16,-2 1-3 0,-1 5 3 0,-5 1-3 15,-2 4 1-15,-2 3 1 0,-1 4-5 16,-5 3-7-16,-2 2-13 0,1 0-21 0,-1 0 5 15,1 5 6-15,1 2 14 0,-1 3 21 0,5 4 0 16,-2 1 0-16,1 1-1 0,3 1-1 0,-1 0 1 16,0 1 0-16,4 1 0 0,0 0-2 15,-1-1 2-15,5-3 2 0,-1 1 1 0,2-3 9 16,-4-3-8-16,3-1 0 0,-1-4 1 0,2-4-7 16,0-1 12-16,2-1 2 0,2-5-1 0,0-3 7 15,0 0-10-15,0-4 0 0,-4 0 1 0,2-1-7 16,-4 1 7-16,-2-2-2 0,-1-1-2 15,-1 2 3-15,-2-2 1 0,0 1-2 16,-2 3 1-16,-2 1 1 0,0 1-3 0,-1 5 6 0,-3 0 0 16,-1 2-1-16,1 2 3 0,-1 0-5 15,0 1-1-15,0 0-5 0,0 0-14 0,0 0-11 16,0 1-20-16,0 3-4 0,2 4 13 0,2 4 13 16,0 2 16-16,6 3 7 0,1 0-2 15,5 1 0-15,0 1 1 0,10-2 4 16,-2 1-6-16,7-1-4 0,4-2-7 0,0-3-17 0,6-3-7 15,1-2-10-15,2-4-5 0,-4-3 2 0,-3 1-4 16,1-7 7-16,-6-2 8 0,-2-3 10 0,0 2 11 16,-2-7 9-16,-2 0 4 0,0-2 1 15,-3 0 3-15,3-3 1 0,-7-1 0 0,-5 0 10 0,-1 1 3 16,-4 1 2-16,0 2 6 0,-4 3 6 0,-2 0 11 16,-2 4 9-16,-1 2 2 0,0 3-8 0,0 1-8 15,0 4-8-15,-1 0-8 0,0 1-9 16,0 0-16-16,-3 3-3 0,1 8-1 15,0 2-2-15,-3 4 13 0,5 1-3 0,0 3 1 16,1 1 4-16,2 0-3 0,6 0 0 0,4-1-1 16,6-1-1-16,7-3 0 0,6-1-9 0,7-4-7 15,3-4-6-15,6-5 1 0,-2-1 10 16,2-2 5-16,-4-9 9 0,0-2 0 0,-4-5-1 16,-1-3 3-16,-5-5-3 0,3-2 3 0,-3-5 1 15,-1 0-1-15,-2-5 4 0,-2-1-3 16,-4-3 4-16,-3-2 2 0,-1-1-3 0,-5 3 5 0,-5-2-1 15,-4 1 4-15,0 6 9 0,-5 3 11 16,-2 6 7-16,0 4 3 0,-5 5-3 0,-3 3-9 16,4 4-10-16,-3 4-9 0,0 3-9 15,-1 3 0-15,3 0-5 0,-2 9 1 0,-4 7 6 16,1 8-8-16,-4 5 2 0,2 4 0 0,2 2-1 16,3 2 0-16,1 3 0 0,5 4 1 15,2 3-5-15,0 1 8 0,1 4 0 0,-1-1-3 16,1-4 1-16,6-3-4 0,-5-2 1 0,5-7 0 0,-3-5-6 15,4-6 3-15,-1-5 1 0,3-6-2 0,-4-5 4 16,2-3 0-16,3-5 1 0,-2 0 4 16,1-4-1-16,6-5 1 0,-2-2-1 15,0-2 2-15,3 0 0 0,0-1-1 0,-1 2 0 16,3-1-4-16,1 2-2 0,-3 1 1 0,-3 4 0 16,-2 1 0-16,1 4-1 0,-2 1 0 0,1 0-2 15,-1 3 0-15,0 5 4 0,1 3-2 0,5 3 1 16,-4 3 3-16,6 0-3 0,1 3 3 15,2-2 0-15,5-1 1 0,1-1 2 0,-1-3 2 16,7-2 1-16,-2-4-1 0,-2-4-1 0,1-2 2 16,-6 0 2-16,2-5 0 0,-5-3-2 0,-1-5 1 15,-3-1-11-15,-5-2-23 0,-2 1-52 0,-2-5-143 16,-3 5-852-16,-4 4-685 16</inkml:trace>
  <inkml:trace contextRef="#ctx0" brushRef="#br0" timeOffset="30537.9425">18258 3763 980 0,'0'0'400'0,"0"0"-70"15,0 0-59-15,0 0-17 0,0 0-33 0,0 0-31 16,0 0-40-16,0 0-30 0,0 0-27 16,0 0-20-16,0 0-10 0,0 0-10 0,-93-106-8 15,69 104-6-15,-3 0-5 0,0 2-4 16,0 0-6-16,0-1 0 0,4 7-9 0,1-1-2 16,1 3-2-16,1 2-8 0,1-2 7 0,1 3-5 15,-1 1-1-15,7 0 5 0,-1 3-8 16,1 2 1-16,3 0 3 0,1 6-2 0,1 1 4 15,4 4-1-15,1 2-2 0,2-1 0 0,0 3 0 16,5-5 2-16,4 0 0 0,5-4 4 0,2-4-8 16,3-4 0-16,0-1 1 0,2-6-4 0,1-2 11 15,-1-4-3-15,-3-2 1 0,2 0 4 0,-1-2-4 16,0-3 5-16,3-4-1 0,-2 1-3 16,2-5 1-16,0 0 1 0,-1-3-4 0,5 0 1 15,-3-4-3-15,0 0-1 0,0 1-1 0,-3-1 4 16,-2 1-4-16,-2 4 2 0,-3-1 3 15,-2 4-5-15,-3 3 7 0,-2-1-1 0,-1 3 2 16,-3 0 5-16,-2 2-6 0,0 2 3 16,0 1-3-16,0 1-6 0,0 0 1 0,0 1-5 0,0 0 0 15,0 0-6-15,-1 0 3 0,1 0-3 16,-1 0-1-16,1 0 7 0,0 0-10 16,0 0 3-16,0 0-1 0,0 0-6 0,-1 0 8 15,0 0 2-15,-1 2 3 0,-1 1 6 0,1 0-5 0,0 0 0 16,0-1 0-16,0 0-1 0,1 0 2 15,0-1-3-15,-1-1 4 0,2 1-5 0,0-1 3 16,0 1 2-16,0-1-3 0,0 0 9 0,0 0-8 16,0 0 0-16,0 0 2 0,0 0-10 15,0 0 10-15,0 0-4 0,0 0 0 0,0 0 4 0,0 0-2 16,0 0 1-16,0 0 0 0,0 0-1 0,0 0 0 16,0 0-2-16,0 0 3 0,0 0-4 15,0 0 3-15,0 0 2 0,0 0-1 16,0 0 3-16,0 0-4 0,0 0 1 0,0-1-3 0,0-1-2 15,-1-1 2-15,1 1-1 0,0-2-1 0,0 2 4 16,0 0-4-16,0 0 1 0,0 0 0 16,0 1 0-16,0 0-3 0,0-2-1 0,0 2 0 15,0 0-3-15,0-1 6 0,0-1 0 16,1 2-1-16,-1-2 7 0,0 0-4 0,2 1 1 16,-1 0 1-16,0-2-4 0,2 0 4 0,-2 0-1 15,1 0 1-15,-2-1-2 0,2 1 2 0,3-1 1 16,-3 1-1-16,0-1 3 0,1 1-3 0,-1 0 1 15,0 0 0-15,0 1-5 0,-1-1 6 16,-1 3 2-16,0-1 1 0,0 2 8 0,2 0-5 16,-2 0-1-16,0 0-2 0,0 0-4 0,0 0 1 15,0 0-4-15,0 0-2 0,0 2 0 0,0 4 1 16,0 3 2-16,0 4 4 0,-2 2 1 0,1 3-4 16,-2 3 3-16,-3 2-5 0,3 3 0 15,-1-1 7-15,-1 2 0 0,-1 2 2 16,3-2 1-16,1-1-5 0,1-2-2 0,1-1-2 15,0-3-1-15,1-1 3 0,1-4 0 0,4 0 1 16,-2-6 2-16,6-2 0 0,-1 0 2 0,1-6 2 0,4 1 3 16,1-2-1-16,5-5-1 0,1-6 0 15,0-1-3-15,3-3 0 0,4-2-2 0,0-4-2 16,3-1 3-16,1-5-2 0,0-2-1 0,2-3 2 16,0-1-6-16,1 0 4 0,-3 1-1 15,2 2-2-15,-1 4 2 0,-2 5-1 0,-3 2-1 16,-1 4-2-16,-1 5 2 0,-2 1-3 15,0 5 0-15,-3 3-4 0,-1 1 0 0,-2 4 1 0,-1 6 2 16,2 2 4-16,-5 5 0 0,1 1 0 16,-4 4 2-16,2 0-2 0,-6 1 1 0,2 0 0 15,0 0 0-15,3-1 0 0,-2-1 1 0,1-5 0 16,2 0-1-16,2-5 0 0,0-2 1 0,1-3-2 16,3-1 4-16,0-5 0 0,0 0-1 15,4-7 2-15,-2-4-1 0,-1-1-1 0,1-3 3 16,-3-3-1-16,-1-3 1 0,1-1-2 0,-4-1-2 15,5-2-2-15,-3 0-1 0,1-1 2 16,0 1 1-16,-3-1 3 0,0 3 0 0,-4 4 0 16,-2 4 3-16,-3 3 1 0,-4 3 1 0,0 2 0 15,-1 3 0-15,0 2 0 0,0 1-4 0,0 1 0 16,-1 0-6-16,-2 3-5 0,-4 6 1 16,-5 4 1-16,-6 6 3 0,-2 5 1 0,0 1 1 15,3 3-1-15,2-2 3 0,4 2 1 0,-1 0-2 16,4-1 1-16,2 1-3 0,3 0 0 0,3-2 0 15,3-2-1-15,10 0-1 0,5-2-2 16,8-3-2-16,11-1-3 0,7-2-13 0,6-2-23 16,8 0-46-16,6-4-73 0,6-1-150 0,-16-4-699 15,-14-3-712-15</inkml:trace>
  <inkml:trace contextRef="#ctx0" brushRef="#br0" timeOffset="31225.0267">21178 3462 0 0,'0'0'0'0,"0"0"0"0,0 0 398 16,0 0 74-16,0 0-19 0,0 0-75 0,17-123-54 16,-17 112-39-16,0 2-52 0,0 1-40 15,0 0-29-15,0 3-19 0,0-1-12 0,-1 2-17 0,1 3-16 16,0 0-25-16,0 1-26 0,0 0-19 15,0 0-19-15,-2 5-9 0,-4 5 3 0,2 5-1 16,-7 8 11-16,-1 5 6 0,-3 5 3 0,-2 4 5 16,-3 4 0-16,-2 5 0 0,-1 5-6 0,0 1-6 15,-1 2-7-15,5-1-3 0,1-2 1 16,8-2 4-16,3-4-7 0,7-4 3 0,0-3-5 16,10-3-6-16,4-7 9 0,4-1-2 0,5-6 6 15,4-2 2-15,3-5-6 0,1-5 0 16,4-6-1-16,2-1-3 0,3-1 5 0,4-5-3 15,-3-6 0-15,-1 0-4 0,-4-4 1 0,-1-2 0 16,-6-1 1-16,-3-3 4 0,-4-1-3 16,-3-2-3-16,-5 2 2 0,2-3-7 15,-6 1 6-15,-4 5 0 0,0 3 1 0,-4 3 4 0,3 5-4 16,-5 2 0-16,0 1 0 0,0 4-2 0,0 0-4 16,-6 2-2-16,-1 6-1 0,-5 2 0 15,-3 6 2-15,-3 2 4 0,-1 4 1 0,3-1 4 0,1 0-3 16,4 1-2-16,6-2-1 0,0 1-4 0,3-1 5 15,2-3 1-15,2 0-1 0,8-3 5 16,3-2-4-16,5-1 0 0,1-2 0 0,3-3-1 16,5-4 1-16,-3-2 1 0,1 0-1 15,-2-2-5-15,-2-4 4 0,-4-1-2 16,-3-2-4-16,-3-1 0 0,-1-3-15 0,0-1-9 0,-5-1-8 16,-1-2-23-16,-3-1-11 0,-1-3-39 0,0-1-53 15,-8-2-82-15,-3 2-236 0,1 5-685 16,5 5-274-16</inkml:trace>
  <inkml:trace contextRef="#ctx0" brushRef="#br0" timeOffset="31385.5188">21026 3731 1645 0,'0'0'295'0,"0"0"29"0,0 0-32 0,0 0-37 16,0 0-51-16,0 0-94 0,0 0-51 16,0 0-28-16,0 0-8 0,0 0-9 0,0 0 0 15,156-47-3-15,-99 45-1 0,8 2 6 0,0-2-9 16,6 2-1-16,3 0-8 0,1 0-32 15,-1 1-45-15,6-1-100 0,-19 1-281 0,-21-1-801 16</inkml:trace>
  <inkml:trace contextRef="#ctx0" brushRef="#br0" timeOffset="32137.8611">23750 3628 2586 0,'0'0'336'0,"0"0"-312"0,0 0-37 0,0 0 24 0,0 0 21 15,0 0 29-15,0 0 12 0,0 0-10 16,0 0-9-16,-57 129-1 0,47-101-5 0,-1 4-3 16,0 0-6-16,-1 1-11 0,2-1-16 0,-1 0-2 15,1-4-1-15,3-2-2 0,-2-5 9 0,4-3-7 16,-1-4-1-16,3-3-2 0,-1-6-5 15,4 0 3-15,0-4 3 0,0-1 10 0,0 0 7 16,8 0 6-16,2-6-1 0,8-2-8 0,5-5-4 16,7-3-9-1,3-2-2-15,5-3-2 0,3-3-6 0,6-2 5 0,-3 1 1 0,3 0 0 16,-2 6 6-16,-2 3-8 0,-4 6-4 0,-2 3 1 16,-6 4-5-16,-3 3 2 0,-5 0-2 15,-2 6 1-15,-1 3-2 0,-2 4 2 0,-2 2 4 16,1 4-1-16,-5 4 0 0,-3 0 2 0,1 2-2 15,-5 0 0-15,-2-1-2 0,-3 1 3 0,0-2-1 16,-8-2 0-16,-5 2 3 0,-3-1-9 0,-3-4-4 16,5-2 0-16,-3-5-1 0,7-3 5 15,5-4 7-15,0-4 6 0,5 0 0 0,0-4 1 0,0-4-6 16,8-3-6-16,2-3 2 0,7-3-3 16,4 0 1-16,4-3 0 0,10-1-4 0,0-4 7 15,6-2 2-15,4-2-1 0,0-3 6 16,0 1-3-16,1 2-1 0,-3 2 1 15,0 4-1-15,-5 2 0 0,-1 5 2 0,-4 2 1 0,-5 2-1 16,-6 6 4-16,-4 0 1 0,-4 4-1 0,-6 0 3 16,-5 2-5-16,1 4-1 0,-4 6-1 0,1 3-1 15,-6 6 2-15,-5 0 1 0,-4 5 0 16,-3 3 1-16,-4 1-1 0,0 3-1 0,-1-1 1 16,1 1-2-16,3-1 0 0,2-2-2 15,5 1 0-15,5-2-3 0,4-1 2 0,4-4 1 0,11-3 1 16,8-4 1-16,15-2 1 0,7-5-3 15,10-3 3-15,9-3-2 0,7 0 2 0,3-2 3 16,3 1-3-16,-2-4 3 0,-1 0-2 0,-2 0 0 16,-6 0 9-16,-3-1 5 0,-9 2 0 0,-3-2 2 15,-9 2-5-15,-7-1-1 0,-7 1 4 0,-8 0 3 16,-5 1 2-16,-7 0 1 0,-1 1 0 16,-4 0-4-16,-1 0-1 0,0 0-5 0,-2 0-5 15,-4 0-5-15,-1 0-4 0,-4 0-6 0,-3 0-10 16,-4 0-25-16,-1 1-48 0,-5 4-120 15,6-4-708-15,5 2-925 16</inkml:trace>
  <inkml:trace contextRef="#ctx0" brushRef="#br0" timeOffset="34217.0267">258 6241 1583 0,'0'0'158'0,"0"0"6"0,0 0-38 0,0 0 30 16,0 0 32-16,0 0 8 0,0 0-22 0,0 0-28 16,0 0-41-16,0 0-34 0,0 0-29 0,0 0-34 15,-20-23-4-15,20 23-2 0,0 0 4 0,0 0 25 16,0-6 8-16,0 0 8 0,2-2 7 0,6 0-10 15,13 2 0-15,8-1-5 0,10-9-5 16,18-7-71-16,12-4-4 0,13-11-4 16,6-1-3-16,-3-6 68 0,-3-3-1 0,-11-1 1 0,-7 3 1 15,-13 0-8-15,-11 0 3 0,-5 1-1 0,-5-1-4 16,-9 3 8-16,-4-2-8 0,-11 2-1 0,-2 3-1 16,-4 2-5-16,-6 4-2 15,-8 1 1-15,-3 5-1 0,-5 4-4 0,-1 5 2 16,-5 3-2-16,-2 5-2 0,0 6 8 0,-2 5-4 0,-4 2 0 15,3 10 2-15,9-3-9 0,-2 5 6 0,7-3 33 16,3 6-2-16,0-2 3 0,1 5 1 16,-4 8-32-16,3-2 1 0,3 10 3 0,1-5-3 15,1 5 2-15,2 2 2 0,2 3-3 0,-2 2 2 16,6 4 0-16,-2 0 0 0,3 4 5 0,2 1-5 16,0-1 1-16,0 0 0 0,1 9-33 15,7 4 32-15,1 3-32 0,0 0 0 0,3-16 30 16,-1-13-31-16,2-16 28 0,1-12 0 0,0-9-1 15,3-2 0-15,2-8-1 0,2-5-3 0,0-4-6 16,2-1 0-16,-1-4-2 0,4-1 2 16,-4-1 6-16,1 0-2 0,-2 2 1 0,0 3-1 15,-2 1-6-15,0 3-4 0,-1 5-1 0,-4 4 0 16,2 4 1-16,-3 3 5 0,-1 1 0 16,3 9-1-16,-2 1 3 0,-2 4 4 0,3 2 1 15,1 3 6-15,-2 2 0 0,4-3-1 0,1 2 1 16,3-3 0-16,-1 0 4 0,3-2-1 15,0-3 1-15,6-6 3 0,5-2-13 16,3-4 6-16,3-3-2 0,-2-9-2 0,-13-4 12 0,1-4-3 16,-7 0 0-16,-4-2 0 0,4-2 1 0,-7-2 0 15,3-1-1-15,-5-3 1 0,-2-2-4 0,1 0 2 16,-3 1 0-16,-3 3-2 0,-1 0 2 0,0 2-1 16,-1 3 1-16,-1 3-1 0,0 4 2 15,0 3 1-15,-1 1 2 0,-3 4 3 16,2 2 5-16,1 3-1 0,-1 2-4 0,-2 0-7 0,2 3-5 15,-3 6-1-15,-1 6-2 0,-4 5 3 16,2 4-1-16,-1 5-1 0,2 2 1 0,0 3-1 16,0 3 1-16,3 2 1 0,2 0-1 0,-3 1 1 15,5-5-3-15,0-2 2 0,8-6 0 0,0-2 1 16,0-4 1-16,4-2 0 0,-1-4-2 16,1-5 2-16,1-2-1 0,4-3 4 15,0-5 0-15,3 1 3 0,1-7 0 0,1-4-2 0,1-4-1 16,2-3-2-16,-1-3 1 0,3-3-1 0,-2-2 1 15,2-3 1-15,-3-3-4 0,3-2 2 16,-4-2 0-16,1-2-2 0,-1 2 4 0,-3 2-3 16,1 5 0-16,-5 4-2 0,1 3 1 0,-1 5 0 15,-3 3 0-15,-2 3-1 0,0 4-2 0,0 2-2 16,-2 3-2-16,1 1-2 0,1 2 1 16,0 7 3-16,1 8 1 0,2 3 3 0,0 4 1 15,-3 3 3-15,-2 3-2 0,2 0 2 0,-1 2-3 16,0 0-2-16,1-3 1 0,0-2 0 0,5-5-2 15,-3-4 2-15,2-3 0 0,1-2 2 0,3-5 0 16,0-5 0-16,0-3 0 0,2 0-1 0,0-5 3 16,1-4 0-16,2-6-1 0,1 1 3 15,-2-5-4-15,1 0 2 0,2-6 0 16,-5-3 1-16,2 0 2 0,-5-2-3 0,1 1-1 0,-7 2 0 16,1-1-2-16,-3 4 5 0,-3 1 0 15,0 2-1-15,-4 3 1 0,2 1-1 0,-4 4 1 16,-1 1 0-16,0 3 1 0,0 2 0 0,0 3 1 15,-3 0-2-15,0 3-4 0,2 1 3 16,0 0-3-16,-1 0 1 0,-2 0 1 0,1 4-4 16,-3 3-2-16,-1 2 0 0,-2 5 0 15,0 2 2-15,0 4-1 0,-1 1 1 0,2 1 0 0,4 1-2 16,3 0 2-16,1 0-1 0,2 2 3 16,8 0-3-16,8 3-2 0,6-4 0 0,10-4-5 15,9-3 5-15,9-8 1 0,9-4 0 0,3-4 0 16,9-1-1-16,3-7 0 0,1-4 0 0,1-3 1 15,0-1 2-15,-1-4 0 0,-4-1 0 0,1 1-2 16,-10-4-1-16,-3 0-1 0,-7-1-3 0,-5 0 5 16,-8-1 0-16,-6 0 0 0,-10 3 4 15,-6 1-2-15,-11 4 5 0,-6 2 1 16,-3 3 0-16,-10 3 4 0,-6 2-9 16,-7 0-1-16,-4 7-1 0,-11 0-3 0,-4 9 7 0,-7 4 1 15,1 3-1-15,-2 5-1 0,4 1 0 0,7 1-1 0,8 2-1 16,7 0 5-16,11 0-7 0,5 1 0 15,8-2 0-15,1-1-9 0,12-4 11 16,9-4-2-16,8-5 0 0,7-8 8 0,8-2-8 16,3-9 2-16,3-5-2 0,-1-1-11 0,-5-4 4 15,1-2-3-15,-5-1 0 0,-3-4 7 0,0-2 0 16,1-3 3-16,-6-3 2 0,-3 1 7 0,-7-5-3 16,-3 0 1-16,-3-4 2 0,-3-1-9 15,-5 0 6-15,1 1-1 0,-4 2 8 0,-4 4 1 0,-1 4 1 16,0 3 9-16,-5 4-2 0,-2 5 4 0,2 5 1 15,0 4-2-15,1 4 0 0,3 4-4 16,-2 3-3-16,2 0-8 0,0 4-5 0,-3 9 1 16,-1 8-2-16,-2 4 2 0,-1 10-4 15,-1 5 0-15,1 3 0 0,0 6 2 0,1 3 1 16,-1 4 2-16,0 5-3 0,-1 5-1 0,-1 4-1 16,-2 3-3-16,2 1-13 0,-1 0-30 15,4-3-56-15,7-7-123 0,0-19-496 0,1-16-848 0</inkml:trace>
  <inkml:trace contextRef="#ctx0" brushRef="#br0" timeOffset="37886.6714">5121 6004 1827 0,'0'0'67'16,"0"0"-23"-16,0 0-32 0,0 0 4 0,0 0 23 15,0 0 22-15,0 0 45 0,0 0 60 0,0 0 36 16,0 0 23-16,0 0-19 0,0 0-53 16,77 34-49-16,-45-45-38 0,7-5-24 0,2-3-14 15,9-3-6-15,2-4-5 0,5-4-3 0,4-2-2 16,4-4-3-16,1-5-1 0,0-1 3 16,3-4-6-16,-5-4 1 0,1-2 1 15,-4-5-3-15,-4-2 6 0,-5-3 2 0,-2-2 0 0,-8-2 2 16,-4 2-4-16,-7 2 3 15,-4 3 0-15,-9 4-2 0,-5 4 2 0,-7 5 0 0,-5 5 4 0,-1 5 0 16,-6 5 3-16,-3 6 0 0,-3 6-1 0,-2 4 1 16,-1 5-6-16,3 4-3 0,-4 5-4 0,-1 1-5 15,-4 6 1-15,-2 7-1 0,-7 9-1 16,0 7 3-16,-3 6-2 0,1 5 1 0,0 8 2 16,-4 7-1-16,3 9 1 0,-3 8 0 15,-1 10 1-15,-1 8 2 0,-1 5 1 0,4 6 2 0,-1 1-2 16,3 0 3-16,7 1-4 0,4-3-1 15,9-3-1-15,3-5-5 0,6-8-1 16,6-3 1-16,-2-8 0 0,7-6 1 0,6-6-2 16,5-5 1-16,2-10 0 0,4-3-2 0,0-7 2 15,4-9-1-15,2-6 0 0,0-4 5 0,1-7-4 16,1-5 0-16,3-5 0 0,0-1-6 0,0-8 7 16,0-8 2-16,-4-4 0 0,2-3 2 0,-5-4-5 15,-6 0-1-15,-1-3-2 0,-4-1 0 16,-5-2 3-16,-3 0-1 0,-6-2 1 0,-3-3-1 0,0 1-1 15,-2-1-1-15,-8 0 1 0,-5 0 0 16,-1 0-1-16,-6-2-1 0,-4 2-2 0,1 1 0 16,-6-2-5-16,-4 4-1 0,-1 4 2 0,-4 1 0 15,-4 4 3-15,0 1 1 0,2 3 0 16,3 4 2-16,4 4 0 0,0 3 1 0,9 1 1 16,0 6-4-16,10 2 3 0,4 0 0 0,7 2-5 15,5 1-6-15,1 0-4 0,14 3 0 0,3 2 4 16,11 2 10-16,9 2 1 0,4-2 0 15,11-1 2-15,6-2 0 0,8-3 0 0,1-1 0 16,4-3 2-16,0-6 0 0,-6-2 0 0,-2-3-2 16,-4 0 0-16,-5-1-2 0,-8-1 4 0,-6-2-2 15,-3 1 1-15,-9 1-3 0,-8 1 2 16,-3 3 1-16,-7 1 1 0,-6 4 5 0,0 3-1 16,-5 1 1-16,-3 3-5 15,-4 0-4-15,-8 3-2 0,-4 5-1 0,-6 4 1 0,-3 3 4 0,-4 1 2 16,2 3 0-16,0-3 2 0,8-1-3 15,3 0 1-15,7-2-2 16,3-2 2-16,8 0 2 0,1 0-4 0,10-2-1 16,1-1 0-16,9-1 0 15,2-2 2-15,6 1 1 0,3-3-1 0,1-1 1 0,6 1-1 16,-3-2-1-16,3 2 0 0,2-1 3 0,0 4-3 0,-3 2-1 0,-3 3 0 0,-2 1-4 16,-2 4 3-16,-3 1 1 15,-3 2 1-15,-4 1-1 0,0 4 1 0,-9 1-1 16,0 0-1-16,-4 2 3 0,-5-3-3 0,-2-3 2 15,-2-3 0-15,-6-4 0 0,-1-4 0 0,0-3 2 16,-2-3 2-16,0-4 3 0,1 0-1 16,0-5 3-16,1-5-1 0,3-7-3 0,0-3 2 15,5-4-1-15,1-5-2 0,1-4 1 0,8-1-3 16,5-4-1-16,4-1-1 0,6-2-1 0,3-4-1 16,7 1 1-16,2 1-2 0,7 3 0 0,2 5-1 15,1 1 0-15,2 5 2 0,-6 6-5 0,1 5-21 16,-5 7-34-16,-1 1-62 0,-5 6-127 15,-9 1-540-15,-6 3-921 0</inkml:trace>
  <inkml:trace contextRef="#ctx0" brushRef="#br0" timeOffset="38946.7216">8185 6150 1393 0,'0'0'190'0,"0"0"-55"0,0 0-10 16,0 0 46-16,0 0 63 0,0 0 41 0,0 0-10 16,0 0-35-16,0 0-50 0,0 0-55 0,0 0-51 15,0 0-33-15,0 0-25 0,39-48-6 16,-18 24 6-16,0-2-5 0,9-4-1 0,1-1 0 16,7-4-6-16,-1-1 5 0,7-5-2 0,-1-3 1 15,-1-3 1-15,5-3-4 0,-5 0-1 16,-1-4 2-16,-7 1 0 0,0 1 2 15,-8 5 0-15,0 1-3 0,-6 3-4 0,-6 4 6 0,-2 5 3 16,-3 6 6-16,-3 6 8 0,-4 7 0 0,-2 7 2 16,0 2-3-16,-2 6-9 0,-5 1-2 0,-4 11-8 15,-8 9-3-15,-3 10 1 0,-5 8 1 16,1 5 0-16,-1 4-2 0,0 4 4 0,4 2-4 16,4 2-1-16,7 1 0 0,8-2-4 15,5-1 6-15,4-6 1 0,15-4-2 0,6-6 6 0,3-4-7 16,7-9-1-16,2-8 2 0,4-6-6 0,6-8 4 15,1-3 2-15,1-12-2 0,4-4 4 16,-3-6-5-16,-2-6 0 0,-4-3 0 0,-2-5 2 16,-1-1-1-16,-6-4 1 0,2-3 1 15,-4-3-5-15,-3-3 3 0,0-1 0 0,-3-1 0 0,-7-1 5 16,-1 0-6-16,-6-1 1 0,-3 2 1 0,-5 5-4 16,-4 5 5-16,0 9 0 0,-2 6 1 15,-2 9 1-15,-1 4 0 0,0 6-1 0,-2 4 0 0,4 2 3 16,-2 2-10-16,-4 3-3 15,-2 11 0-15,-3 6-8 0,-8 8 14 0,-3 5 2 16,-3 8 1-16,5 4 6 0,-2 4-7 16,2 4-1-16,2 2 0 0,0 3-2 0,-2 2 3 15,3-3 1-15,0 2-1 0,3-4 0 0,-1-3 0 0,5-9-2 16,7-6 2-16,0-10 0 0,4-5-5 0,3-9-1 16,2-7-2-16,6-6 0 0,3-2 7 0,3-8 1 15,5-6 1-15,2-5 0 0,4-1-3 16,2-2-2-16,-1-1-2 0,3 1-5 0,-3-3 2 15,-2 0 0-15,2 2 2 0,-2 1 0 16,-2 2 2-16,2 4-2 0,-4 3 0 16,-3 4 3-16,2 3-7 0,-3 6 0 15,-1 2 2-15,0 2-11 0,-4 4 8 0,3 6 1 0,-3 0 1 0,4 5 11 16,-2 0-4-16,2-1 2 0,7 0 0 16,0-3-2-16,6-1 1 0,5 0 0 0,4-5 2 15,4-2 0-15,4-3 2 0,1-1-1 16,1-2 0-16,0-6 2 0,-4-1 0 0,-1-5 0 15,-4-3 0-15,-1-2-2 0,-2-2 3 0,-4-1-1 0,0-2 1 16,-4-1 2-16,-5 0-1 0,-5 1 5 16,-1 0 12-16,-8 3 10 0,-1 3 3 0,-6 0 5 15,-1 5-4-15,-3 1-13 0,0 1 0 0,-6 3-7 16,2 3-4-16,-6 2 7 0,-4 2-11 16,-6 2-3-16,-5 8-3 0,-6 6-8 0,-4 5 8 0,1 3 0 15,1 2-2-15,5 1 4 0,3 0-2 16,7 1-3-16,3 1 2 0,8-2 2 0,5-1-4 15,2-1-1-15,6-1 2 0,8-4-6 0,8-2 4 16,3-4 1-16,9-3-3 16,3-2-4-16,4-5-12 0,2-4-9 0,1 0-20 0,-1 0-26 15,-3-8-27-15,-5-2-34 0,-5-2-27 0,-6-1-65 16,-7-1-191-16,-6 3-654 16,-5 1-478-16</inkml:trace>
  <inkml:trace contextRef="#ctx0" brushRef="#br0" timeOffset="39123.3589">8720 5543 2223 0,'0'0'171'0,"0"0"-31"16,0 0 17-16,0 0-50 0,0 0-28 15,0 0-43-15,0 0-29 0,0 0-1 0,127-27-3 16,-47 18-7-16,11 4-61 0,-20 0-245 0,-21 3-951 0</inkml:trace>
  <inkml:trace contextRef="#ctx0" brushRef="#br0" timeOffset="40768.2872">11989 5498 2521 0,'0'0'94'0,"0"0"-2"0,0 0 8 0,0 0-37 16,0 0-17-16,0 0-14 0,0 0-14 0,0 0-8 15,0 0-4-15,138-63 0 0,-89 48 0 16,6-1 0-16,1-2 3 0,1-1 0 0,-1 0 3 16,-3-4-1-16,-6 2 3 0,-5-1 2 15,-8 0 3-15,-4 1 4 0,-8 2 6 16,-4-1 3-16,-8 2 3 0,-7 2 1 0,-2 0-2 0,-1 5-5 15,-3 1-7-15,-6 2-9 0,-7 3-9 0,-3 3-1 16,-7 2 0-16,-5 3 5 0,-8 8-1 0,-2 3 1 16,-2 4 1-16,-5 4 1 0,5 4 2 15,-1 4-1-15,7 5-1 0,4 2 0 0,6 3-2 16,7 1-3-16,6 0 0 0,9 0 0 0,5-3-3 16,5-2 1-16,14-3 1 0,5-2-2 15,9-3 3-15,8-5 2 0,7-6 2 0,5-3 3 16,6-7-3-16,-1-5 2 0,1-1-2 0,-3-5-1 15,-3-6 1-15,2 1-1 0,-5-4-2 16,-4-1-1-16,-3-1 0 0,-4-3 0 16,-1 1 1-16,-7-1 3 0,-1 0 1 15,-4 1-2-15,-2-1 2 0,-2 3-4 0,-6 1-1 0,-1 3 0 0,-3 1-3 0,1 2 0 16,0 2-4-16,-1 2-3 0,1 3 2 16,1 1-2-16,3 0-1 0,-1 4 2 15,-2 6-1-15,2 1 3 0,-2 0 1 0,0 3 1 16,0 1 0-16,1 0 1 0,1 1-1 0,-1 2 0 15,0 0 2-15,1-2-2 0,-3 0-1 0,-1-2 0 16,-1-2-5-16,-1-2-4 0,1-3-6 0,-1-4-2 16,-1-2 1-16,1-1 4 0,2-1 4 15,3-7 3-15,1-2 0 0,5-5 3 0,5 0-1 16,-4-4 1-16,6-1-2 0,-4-1 2 0,4-1-1 16,-4 2 1-16,2-1 0 0,-4 3-3 0,-1 0 3 15,-1 5 0-15,-5 3-1 0,-1 2 0 16,-4 4-1-16,-4 1-3 0,-1 4-1 0,-3-1 0 15,1 3 0-15,-2 4 3 0,3 4 4 0,-3 5 2 16,1 3 2-16,4 1-1 0,-3 2 0 16,5 0 1-16,3 1 0 0,2-2 0 0,6-2 2 15,4-2 1-15,5-3 2 0,5-2 2 0,4-5 1 0,2-4 3 16,1-3-1-16,1-4-2 0,1-8-1 16,-1-2-1-16,-2-3-3 0,0-4-1 15,-5-3 0-15,-1-2-2 0,1-4 1 0,-3-3 0 0,-1-6 0 16,-3-2 2-16,1-6-1 0,-6-5 1 15,1-3 1-15,-6-3-2 0,1 0 0 16,-6-2-2-16,-3 2-1 0,-1 3 2 0,-6 4 0 0,-2 5 2 16,0 6 1-16,-3 4 0 0,-4 7 0 15,2 7 3-15,0 5 4 0,-4 4 0 0,6 5 6 16,1 4 2-16,-3 2-8 0,4 2-4 0,-3 6-7 16,-3 9-5-16,-3 7 3 0,0 9 2 0,0 8-1 15,0 8 1-15,2 3-3 0,6 6 3 16,0 1 2-16,3 2-1 0,-1 3 1 0,8 0 0 15,4-1-3-15,0-1 1 0,9-7 2 0,7-5-5 16,2-6 2-16,4-10 1 0,5-7-2 0,1-9 2 16,-2-4-1-16,-4-5-1 0,-2-5 1 0,-1-2 0 15,0-7 0-15,-2-1 0 0,0-3 1 0,-3-4-4 16,-1-4 2-16,-3-1 0 16,-1-4-2-16,-2-1 6 0,-1-3-3 0,-5-1-1 15,1-3 1-15,-7 3-1 0,0 0 0 0,-4 2 2 0,0 3-1 16,-3 3-2-16,0 2 3 0,-3 3-2 15,0 2 1-15,-4 2 3 0,3 2-4 0,-2 2 2 16,2 2 0-16,1 3-3 0,-2-1 4 16,4 3 1-16,1 1-3 0,-2 0-1 0,1 2-2 0,-4 7-1 15,2 3 3-15,0 5-2 0,-3 6 2 16,3 3-2-16,1 4 0 0,2 2 2 0,-3 0 0 16,3 1 2-16,3 0-2 0,-2-3 4 15,3-2-4-15,4-3 0 0,1-3 0 0,1-4-4 0,3-4 4 16,0-5 0-16,5-2 0 0,2-5 6 15,1-2-4-15,5 0 1 0,-1-4 3 0,3-5-6 0,-3 0 2 16,2-3 1-16,2-3-3 0,-1-2 4 16,-2 0-1-16,3 0-1 0,-1-6 0 15,-4 1 2-15,3-1-3 0,-5 2 1 0,-1 2 0 0,-1 2-5 16,-4 1 5-16,-3 4-2 0,-1 3 0 0,-2 3 7 16,0 2-10-16,0 1-1 0,-2 3-2 15,2 2-4-15,-1 3 3 0,-2 1 2 0,2 3 1 16,1 2 0-16,-1 3 3 0,1 1-1 15,1 2 0-15,-2 3 4 0,2 1-3 0,2 1 0 16,2 2 4-16,-1-3-4 0,4 0 3 0,3-2-1 16,0-2-1-16,7-3 4 0,-4-2-4 0,6-3-2 15,4-4 1-15,-1-3-3 16,2-2 4-16,4-2 1 0,1-3 1 0,-1-3-2 0,1-4 1 16,-4 0 0-16,0-3-1 0,-4-3 6 0,-1-2-2 15,-2-2-1-15,0-2 1 0,-4-2-4 0,3-2 2 16,-6 0 0-16,1 1 0 0,-6 1 6 0,-2 2-3 15,-3 1 3-15,-5 4 2 0,-2 3-1 16,-4 3 7-16,-1 4 4 0,0 3 2 0,0 1-1 0,-2 1-1 16,-5 3-6-16,-4 1-4 0,-1 1 0 15,-7 8-7-15,-3 2 0 0,-6 5 0 16,-1 2-9-16,4 5 8 16,-1 3-1-16,7 0-1 0,5 3 8 0,5-2-7 0,4 3 1 15,5 1 0-15,2 0-3 0,11-3 3 0,11 0 0 0,9-1-1 16,8 0-2-16,10-3 1 0,4-1-6 15,5 1-11-15,3-5-18 0,5-3-50 0,-4 2-75 16,5-5-213-16,-19-5-845 0,-17-4-575 0</inkml:trace>
  <inkml:trace contextRef="#ctx0" brushRef="#br0" timeOffset="43399.9848">18597 5485 1997 0,'0'0'312'16,"0"0"-62"-16,0 0-8 16,0 0-34-16,0 0-45 0,0 0-33 0,0 0-49 0,0 0-11 0,28-124-11 15,-33 115-13-15,-2 0-9 0,-3 1-10 16,-2 1-1-16,-5 1-7 0,1 4-4 0,-8 2-4 15,-2 0-11-15,-7 5 5 0,-5 7-3 0,-4 1 2 16,-2 4 1-16,0 2-1 16,3 4 0-16,1 0 0 0,3 4 1 0,1 2-2 15,4-4-1-15,5 3-1 0,5-2-5 0,8 1 4 16,7-4 0-16,8-1-2 0,6-2 10 16,13-6-9-16,11-1 1 0,10-7 2 0,11-6-6 0,8-1 5 15,7-11 1-15,3-4-1 0,2-2-4 0,-2-6 3 16,-4 1 2-16,-3-5-6 0,-4-3 6 0,-3-5-7 15,-4-6-1-15,-2-4 5 0,0-9-7 16,-5-3 8-16,-1-3-1 0,-4-2 2 16,-2 1 8-16,-6 2-7 0,-6 3 3 0,-5 4-2 0,-7 7-5 15,-4 6 5-15,-6 6-1 0,-3 8 2 0,-1 4 0 16,-5 5-1-16,-3 5 0 0,-2 3 0 16,0 4 4-16,-3 5-4 0,-4 2-1 0,-4 11 0 15,-3 7-7-15,-4 4 5 0,2 8 1 0,0 5-3 16,2 5 5-16,6 6-3 0,4 3 1 0,6 4-2 15,2 2-1-15,8 3 0 0,-2-1-1 16,10-4 2-16,7-2-2 0,5-6 2 0,7-6-2 0,4-11 1 16,4-5 2-16,2-9-2 0,1-8 2 15,4-5 0-15,1-3-4 0,-2-6 4 0,3-5-1 16,-2-4-1-16,-1-3 6 0,-2-4-3 16,-2-2-3-16,0-3 2 0,-3-2-4 0,-4-1 3 15,-3 2 1-15,-4-2 1 0,-4 0 0 16,-2 3 0-16,-7 4-1 0,-3 3 1 0,-2 4 2 0,-4 7 0 15,-3 2 1-15,0 3-2 0,0 3-4 0,-2 1 0 16,-4 0-2-16,0 5 0 0,-3 3 3 16,-2 5-2-16,-1 4 2 0,2 4 0 0,2 1-3 15,1 3 1-15,2 1 1 0,4 0-2 0,2 3 3 16,0 0 0-16,5-1-3 0,7 0 2 0,1-4 1 16,2-4-1-16,4-4 0 0,3-5 1 15,1-6 0-15,1-2 0 0,1-3 0 0,-2 0 0 16,1-6 0-16,-1-2 3 0,1-4-1 0,-1-2-1 15,-2-3-1-15,1 0 1 0,-1-5 0 16,-3-1 2-16,-1 0 0 0,0 0 0 16,-2 3 1-16,-1-1-2 0,-5 3 1 0,-1 2 0 0,-2 3 1 15,-3 3 2-15,0 2 1 0,-2 3 0 0,-2 2 1 16,2 1-3-16,-2 1 1 0,0 1-3 16,0 0-4-16,0 1-4 0,0 5-1 0,-2 4 2 15,0 2 1-15,-2 3 4 0,0 4 2 0,2 0-2 16,0 2-2-16,4 0 1 0,-2-1 1 0,1 1-2 15,5 1 3-15,3-3 0 0,1-1-2 0,2-4 1 16,2-3-5-16,3-4 2 0,2-5 0 0,6-2 1 16,5-2 4-16,4-6-2 15,0-3 0-15,4-5 2 0,-1-3-2 0,0-1 1 16,1 0 0-16,1-2-1 0,-5 2 2 0,3-1 0 16,-5-2 0-16,-1 2 1 0,-2-1-3 0,2 0 2 0,-1 3-2 15,-2 2 0-15,-4 3 0 16,-1 4-2-16,-2 3 0 0,-4 3-4 0,-1 4-1 15,-4 2-2-15,-1 1-2 0,-3 5 5 0,-3 4 0 16,4 2 5-16,-5 2 2 0,3 2-2 0,0 3 0 0,0 0 0 16,9 0-1-16,1 3 0 15,7-3 2-15,10 1 0 0,5 2-2 0,10-5 2 0,7 0-1 16,5-5-1-16,4 0 3 0,3-5-3 16,-4-3-1-16,0-1 0 0,-4-4-2 0,-1 0 0 15,-7-2 2-15,-2-6 0 0,-3-2 3 0,-6-5 0 16,-6 0 1-16,-2-4-2 0,-6-2 3 0,-7-1 1 15,-3-1 1-15,-11 1 2 0,-1-1-4 16,-5 0 1-16,-5 2-1 0,-7 2-1 0,-1 2 2 16,-6 1 0-16,-2 5-1 0,-6 0 1 0,-1 2-1 0,-4 4 2 15,1 1 0-15,1 3 0 0,3 1-3 16,0 6 4-16,5 2-3 0,3 4 0 0,1 4 1 16,6 4-4-16,2 2 1 0,6 0 0 0,5 4-2 15,-1-1 0-15,8 1 1 0,5-1-2 16,5 1 5-16,1-5-8 0,4-1-5 0,2-4-4 15,2-6-4-15,-1-7 7 0,1-4 5 0,-2 1 5 16,-2-3 6-16,-3-8-3 0,-3 0 0 16,0-4 2-16,-1-4-5 0,-2 2 4 0,2-3 0 15,-2-3-1-15,-3 4 1 16,-1-3 1-16,-1-1 0 0,-1 0-1 0,-3-1 4 0,3 1-2 0,-6 3-1 16,5 2-1-16,-4 4-4 0,0 4 3 15,0 2 2-15,-3 3-1 0,0 3 5 16,0 1-9-16,0 0-6 0,0 5-1 0,-3 4-4 0,-1 3 7 15,-3 7 6-15,3 4 0 0,0 1-2 0,-1 2 1 16,4-1 1-16,1 1-1 0,0-2 6 16,7 1-7-16,5-2-4 0,2-3-6 0,10-4-5 15,1-4 4-15,7-3 5 0,7-5 4 0,-1-2 6 16,3-2-4-16,2-2-1 0,-1-5 1 0,4-4-1 16,-4-3 4-16,-4-2 1 0,-3-2 1 0,2-5-3 15,-5-4 2-15,-4-4 1 0,-3-2-2 16,3-5 7-16,-6-2-7 0,1-3 2 15,-3-1 2-15,1-4-3 0,-1-2 3 0,-2 2 1 0,1-1-2 16,-3 2-2-16,-1 4 1 0,-5 4 1 0,0 7 1 16,-7 7 3-16,2 7 2 0,-5 6 1 0,0 5-2 15,0 4-3-15,0 3-7 0,-1 7-4 16,-5 7-2-16,-5 5 2 16,-2 8 6-16,-3 4-2 0,5 6 3 0,-1 3-4 0,2 5 2 0,2 3 1 15,5 5 1-15,2-1-2 0,1-1-2 16,10-2 0-16,6-4-2 0,11-6 2 0,3-4 0 15,3-6 0-15,4-4 2 0,-3-6-5 0,3-4 4 16,-3-4 2-16,1-4-1 0,-3-7 7 16,-2 0-5-16,-3-6 0 0,0-6 2 0,-4-1-6 0,-1-3 5 15,1-3 1-15,-3-2-2 0,-3 1 7 0,-2-5-7 16,-2-1 0-16,-2 0 1 0,-2-1 0 16,-3 1 0-16,-2 1-2 0,-1 4 2 0,1 0-5 15,-2 7 6-15,-1 1 0 0,-1 2-1 0,0 3 1 16,0 2-1-16,-1 3 0 0,1 1-5 15,0 2-9-15,-2 4-1 0,-5 8 1 0,-2 2 2 16,-1 6 8-16,1 3-2 0,2 3 0 16,0 3 2-16,1 0 1 0,5 1 0 15,1 1 0-15,0-1-1 0,9-3-7 0,4 1 6 0,6-3 0 16,10 0 1-16,3-3 10 0,7-1-11 16,8-4-1-16,4-3 0 0,1-6-8 0,1-1 9 0,-1-3 0 15,0-4 0-15,-2 1 6 0,0-6-3 16,-4-3 1-16,-2-4 2 0,-4-3-1 0,-1-4 0 15,-5 1-2-15,-2-5 2 0,-3 0-4 0,-7-3 6 16,-3 0 2-16,-8-1-3 0,-2 1 5 0,-6 2-7 16,-5 0-2-16,2 5-1 0,-5 5-4 0,-5 1 1 15,-7 5 1-15,-1 1-2 0,-6 2 6 16,-6 3-2-16,-3 2 1 0,-4-1 2 0,-2 8-3 16,5 4 0-16,2 2-1 0,3 4 0 0,2 3-4 15,11 3 5-15,0-2-1 0,5 4 0 0,7-1 5 16,0-1-4-16,4-1 0 0,8-5 0 15,5-2-3-15,7-1 5 0,6-5-1 0,0-4 1 16,3-3 1-16,1-1 0 0,1-1 2 16,4 1-1-16,0-5 3 0,1-3-6 0,-1-1-1 0,-3 0 0 15,2-4-5-15,-2 1 6 0,0 2 0 16,0-1-2-16,-1 3 7 0,-1 2-6 0,-1 1-2 0,-5 4 0 16,-2 0-4-16,-6 0 0 0,-5 1-1 15,-1 4-2-15,-3 0-4 0,-4 4 3 0,4 2 0 16,-3 3 3-16,-3 2 5 0,4 2 1 15,-4-3-1-15,0 2 1 0,0 1-6 0,0-2 5 16,6-1 0-16,-4-3-2 0,7-2 3 16,0-4-2-16,4 1 1 0,1-4 3 0,3-2 0 0,-1-1 1 15,2 0 1-15,0-1-3 0,1-5 2 16,1-1 0-16,-2-1-2 0,2-1 3 0,0-1 2 16,5-1-4-16,-2-5 2 0,2 0-1 15,-1 0-4-15,2-1 5 0,-3 0-2 0,1 0 1 0,-3 6 3 16,-2 0-3-16,-5 2 0 0,0 5 1 15,-7 1-2-15,-2 3 1 0,-3 0 0 0,1 0-4 0,-1 9-1 16,-2 2 5-16,4 6 3 16,-4 4 0-16,-1 3 3 0,0 1-1 0,1-1-3 0,-3 0 0 15,2-2-1-15,1-3 3 0,6 2 6 0,6-3 2 16,4-1 6-16,7-2-5 0,4 0 0 16,7-1 0-16,5 0 0 0,7-3-1 0,5 0-1 15,3-3-3-15,3-2-3 0,0-4 0 0,0-1 0 16,0-1-1-16,-5-1 2 0,4-7-4 15,-3-4-2-15,-3-2-7 0,-6-4-15 16,-1-3-18-16,-10-4-26 0,-9 0-42 0,-8 0-95 0,-9 7-432 16,-6 6-690-16</inkml:trace>
  <inkml:trace contextRef="#ctx0" brushRef="#br0" timeOffset="46182.2637">673 7436 2222 0,'0'0'241'0,"0"0"-3"0,0 0-29 0,0 0-33 15,0 0-25-15,0 0-20 0,0 0-29 16,0 0-35-16,0 0-27 0,0 0-18 16,0 0-13-16,0 0-6 0,-69-54 0 0,57 53 5 15,0 2 3-15,-3 6 3 0,3 6-2 0,-1 2-6 16,-4 4-4-16,-2 8-6 0,7-1 2 16,-8 7 3-16,9-4 2 0,1 2 6 0,0 1-5 0,3-1 3 15,5 0 0 1,2-3 2-16,2 0 7 0,5-7-1 0,14 6 1 15,9-4-34-15,11-2-6 0,16-3-4 0,-2-17-5 0,4-2 31 0,-6-14-2 16,-3-5-2-16,-9-4-3 0,-8-1-4 16,-3-2 2-16,-9 0 2 0,-1-1 3 0,-5-2 7 15,-5 0-4-15,-7 2 1 0,-2-2-1 0,-1 2-1 16,0 1 2-16,-4 3 2 0,-4 3 0 0,-1 4 0 16,5 4-2-16,-2 1 0 0,3 3-7 0,2 2-10 15,1 1-4-15,4 0-3 0,8 1 7 16,7 1 8-16,7-3 9 0,5-1 4 0,3 0 2 15,6-3 5-15,1-1-3 0,4-1-1 0,-2-3-1 16,7-5-1-16,-3-3-8 0,1-4 1 0,-8-4 2 16,-17 0 2-16,-5 5 11 0,-10-1 0 15,-5 2 7-15,-3 3 9 0,-1 3 5 0,-6 4 6 0,2 6-3 16,-3 2-7-16,1 5-7 16,3 1 4-16,-5 2-5 0,-1 0-5 0,-2 8-3 15,-4 5-11-15,1 3 0 0,-3 9 2 0,0 6-2 0,2 7 4 16,0 7-1-16,2 7 0 0,3 5 3 15,2 10-1-15,1 4 1 0,1 5 3 0,4 4-5 16,1 5-1-16,1 3-2 0,-3 0-6 0,4 1 5 16,0-1-2-16,2-2-1 0,0-5-6 0,2-6-26 15,4-5-30-15,1-6-31 0,0-10-60 16,1-7-91-16,-5-14-329 0,3-13-776 0</inkml:trace>
  <inkml:trace contextRef="#ctx0" brushRef="#br0" timeOffset="46352.883">1209 8106 2567 0,'0'0'301'0,"0"0"-124"15,0 0-42-15,0 0-44 0,0 0-33 0,0 0-19 0,0 0-10 16,0 0-15-16,0 0-5 16,0 0 0-16,94-127-2 0,-43 114-27 0,10-1-64 15,4 0-133-15,-14 5-502 0,-17 4-991 0</inkml:trace>
  <inkml:trace contextRef="#ctx0" brushRef="#br0" timeOffset="47325.9229">2454 8263 2337 0,'0'0'213'0,"0"0"-112"0,0 0 30 16,0 0 13-16,0 0 6 0,0 0-9 0,0 0-33 15,0 0-36-15,0 0-42 0,0 0-29 16,0 0-8-16,0 0 3 0,68-124 7 0,-35 92 0 16,3-1 2-16,5-3-2 0,3-3-1 0,1-4-1 15,1-2 1-15,-2-3 2 0,-1-4 2 0,0-2-1 16,-2-5-1-16,-3-3 1 15,-1 0-3-15,-4-2 2 0,-6 3 1 16,0 2 1-16,-5 7 0 0,-4 4-1 0,-5 7 17 16,-2 6 0-16,-6 7 7 0,-1 2 2 0,-3 8-11 0,-1 3 2 15,0 6-2-15,0 4-4 0,-3 3-5 0,-1 2-5 0,-1 7-7 16,-5 8-2-16,-2 9 1 16,-4 9-6-16,-1 10 8 0,-1 4 1 0,1 7 0 15,1 5 4-15,3 4-5 0,6 3 0 0,1-2-2 0,5 1 0 16,1-7 3-16,6-4-4 0,8-6 4 15,4-8-4-15,8-5 2 0,5-8 1 0,4-8-2 16,2-8 4-16,3-5-6 0,2-6-2 16,0-9 0-16,2-9-5 0,1-6 5 0,-3-4 0 15,-2-6 1-15,-3-3 1 0,-4-3-2 16,0-4 0-16,-5-3-3 0,0-6 1 0,-4-5 2 16,-3-2 0-16,-1 1 3 0,-7 0 2 0,-1 2 1 0,-4 9 1 15,-4 6 1-15,-2 6 4 0,-2 7-2 16,0 7 3-16,-3 6 2 0,-1 8-4 0,1 4 4 15,0 2-3-15,-1 2-5 0,2 6 6 0,-3 8-11 16,-2 4 3-16,0 9-1 0,-3 4-2 0,4 5 3 16,-2 2 0-16,2 3 2 0,-1 3-4 15,0 4 1-15,1 1 2 0,0 1 0 0,1 0 2 16,4-3-3-16,1-5-1 0,0-7-3 0,5-6-2 16,2-7 3-16,5-4-3 0,1-7-2 0,-1-7 2 15,7-4-5-15,-1-3 1 0,4-9-3 16,2-4-3-16,2-4-3 0,2-2-5 0,0-5-3 15,2-2-4-15,-4-2-1 0,1-1 4 0,-2 0 2 16,-2 1 9-16,-2 4 1 0,-4 5 2 0,-1 7 2 16,-2 1 0-16,-4 7 2 0,0 3 2 0,-4 4-1 15,1 1 3-15,-2 8 3 0,0 4 3 0,1 4 3 16,-3 5 0-16,1 4 1 0,2 2 1 16,3 1 0-16,2-1-2 0,2-3 2 0,7-1 3 15,1-2 1-15,5-5 3 0,3-2-2 16,4-5 1-16,1-3 0 0,6-6-1 0,0-1 3 0,2-4 0 15,1-6-4-15,1-4-1 0,-2 0 1 16,1-4 0-16,-2-3 2 0,0-4 7 0,-4-3 7 16,-2-2 11-16,-4-2 4 0,-2-1 2 0,-6 2-2 15,-6 4-5-15,-1 2 0 0,-9 3 0 16,-3 7-4-16,-4 2-4 0,0 6-6 0,-4 2-7 0,-6 5-2 16,-3 0-4-16,-2 8-2 0,-9 8-2 15,-2 4-1-15,-2 6 1 0,-1 2 0 0,0 1 1 16,5 2-1-16,3-1-1 0,6 1-1 0,5 0-4 15,7-4 3-15,3-2 2 0,0-2-2 16,10-3 5-16,7-2-5 0,3-2 0 0,5-2-1 16,4-5-3-16,2-3-4 0,4-1-11 15,2-4-10-15,-4 0-21 0,2-1-26 0,-3-5-26 16,-9-2-38-16,-3 0-53 0,-1-2-148 0,-9 2-556 16,-5 1-747-16</inkml:trace>
  <inkml:trace contextRef="#ctx0" brushRef="#br0" timeOffset="47513.7557">2700 7493 2294 0,'0'0'65'0,"0"0"-27"0,0 0 26 15,0 0 14-15,0 0 15 0,0 0 3 16,0 0-26-16,173-32-33 0,-92 20-11 15,11-1-10-15,10 2-10 0,12-3-28 0,2 3-145 16,-24 0-498-16,-31 7-942 0</inkml:trace>
  <inkml:trace contextRef="#ctx0" brushRef="#br0" timeOffset="48679.2636">6420 6974 2703 0,'0'0'89'0,"0"0"-9"0,0 0 11 15,0 0-17-15,0 0-13 0,0 0-9 16,0 0-10-16,0 0 4 0,0 0 9 0,-127 66 5 15,112-25 6-15,2 9-5 0,0 5-7 16,-1 10-10-16,0 6-12 0,-3 6-11 0,2 6-5 16,-3-1-4-1,3 1-4-15,-1 0-3 0,1-5 1 0,1-4-2 0,3-4-1 0,3-9 4 16,4-9-3-16,1-10 0 0,3-13-1 0,0-8-4 16,0-6 1-16,0-8 0 0,0-5 2 0,0-2 11 15,0 0 4-15,0-6 1 0,0-8 6 16,0-5-16-16,0-3-7 0,-4-6 0 0,-1-3-13 0,-2-4 11 15,0-5-2-15,4-1-9 0,-1-6 8 0,3-2-7 16,1-4 2-16,1-5 7 0,5-1-6 16,7-1 3-16,4-3-1 0,8 1-1 0,1 4-1 15,2 4 3-15,4 7-1 0,5 6-2 0,-3 5 5 16,5 7-3-16,-1 8 4 0,-2 4 1 0,3 7-4 16,-7 4 4-16,-1 6-1 15,-3 0-2-15,-7 10 1 0,-1 6 2 0,-2 7 0 16,-6 5 2-16,-2 5 2 0,-2 4-3 0,-7 3-2 15,-1 6 2-15,-8 0-2 0,-3 3 2 0,-7-1 0 16,-2-2 0-16,-2-5 4 0,-2-4-3 0,-2-5 1 16,2-6 0-16,-2-3-4 0,3-7 2 0,1-3 1 15,4-3 0-15,4-4 3 0,0-3 1 0,7-3 1 16,1 0 1-16,5-8-4 0,1-4-3 16,2-2-1-16,9-6 1 0,5-5-3 0,2-1 4 0,7-3-4 15,4-3 1-15,2-2 5 0,1-3-4 16,3-2 3-16,1 1-2 0,2 2-6 0,2 4 4 15,1 3-1-15,-1 4 0 0,3 3 3 0,-1 4 3 16,-1 5-2-16,4 4 2 0,-2 2 1 0,-3 4-7 16,2 3 3-16,-3 0-1 0,-2 10-3 15,0 1 4-15,1 4 1 0,-4 1-2 0,-3 4 6 16,-4 0-5-16,-5 2-1 0,-4 1 4 0,-5 0-9 16,-2-2 5-16,-3 3 0 0,-6-1-1 0,-2-2 1 15,0-1 1-15,-9-1 0 0,-3-1-2 0,0-4 0 16,-6 0-5-16,-1-1-5 0,-2-4-6 15,0-1-14-15,-1-3-3 0,-4-2-4 0,5-3 0 16,2 0 17-16,6-3 1 0,5-3 5 16,6-4-4-16,2-3-11 0,0-2 4 0,10-3 4 0,6-4 3 15,0-3 11-15,10-3-1 0,3-4 3 16,2 0 1-16,3-2 3 0,2 0-1 0,0 2 3 16,4 2 3-16,0 5-1 0,-3 2 8 0,-2 7 1 15,-3 2 4-15,-3 4 6 0,-5 4-5 16,-5 4-3-16,-2 2-3 0,-6 1-9 0,-3 6 4 15,-5 4 1-15,-2 6 1 0,-1 0 3 0,-3 7 1 16,-7 0-3-16,-3 0 0 0,-3 1 3 0,2-2-6 16,-1 1 0-16,2-3-1 0,4-2-7 15,4-4 5-15,1-3 0 0,4-4-2 0,4-2 9 16,3-2-4-16,8-4 2 0,4 0 3 16,3-9-9-16,3-1 3 0,6-3-2 0,3-5-1 15,0-1 0-15,2-2 0 0,-1-5 0 0,-2 0 1 16,3-5 5-16,-3-1-4 0,-1-4 0 0,3-1 1 15,-8 1-6-15,0 0 7 0,-5 2-1 0,-2 4 3 16,-4 4 9-16,-4 5 5 0,-7 5 9 0,1 5 5 16,-5 4-2-16,0 2-3 0,-1 3-8 0,0 2-14 15,0 3-5-15,-1 5-3 16,-3 7-2-16,-3 5 5 0,-3 5 4 0,0 7-2 16,0 5 0-16,-1 5 2 0,2 4-1 0,1 4 6 15,5 5 3-15,-3 3 0 0,2 3 3 0,3 4-6 0,-5 2-2 16,1 0-2-16,-4 2-6 0,-3 1 2 15,-4 2 2-15,-3 1 2 0,0 1 0 0,-2-1-4 16,-1-4-4-16,1-3-7 0,0-6-13 16,0-6-23-16,0-8-36 0,-1-9-36 0,1-5-51 15,4-11-87-15,4-8-252 0,6-7-628 0,4-4-328 0</inkml:trace>
  <inkml:trace contextRef="#ctx0" brushRef="#br0" timeOffset="49331.241">8247 7349 2005 0,'0'0'172'0,"0"0"-5"0,0 0-35 16,0 0-35-16,0 0-10 0,138-96-15 0,-112 86-5 16,4 3-3-16,0 3-11 0,2 0-4 15,2 1-12-15,0 0-12 0,-1 2-8 0,1 1-3 16,-1 1-5-16,-8-1 1 0,-1 2 2 15,-9 0-1-15,-5 1 2 0,-4 3 2 0,-6 1 4 0,-1 3 8 16,-9 3 4-16,-7 3 1 0,-5 4 0 0,-8 3-4 16,-6 2-4-16,1 2-1 0,-3-1-8 0,3 0-2 15,0 0-3-15,10-2-3 0,4-2 0 0,6-2-3 16,11-4-1-16,4-1-1 0,1-5 7 16,9-2 4-16,4-5 6 0,12-3 3 0,4 0-3 15,10-5-3-15,3-5-6 0,7-1-5 0,1-2 2 16,0-3-3-16,-3 1 0 15,-1-2 0-15,-1 0-5 0,-3-2 1 0,-2-1 1 0,-2 0-1 16,-5 0 5-16,-4 3 0 0,-6 2 0 0,-8 5 0 16,-5 2-1-16,-4 3 3 0,-6 3 1 0,-1 2-1 15,0 0-6-15,-10 6 0 0,-3 4-4 16,-6 6 2-16,-2 3 3 0,-1 4-2 0,0 1-1 16,5 2 0-16,5-3 0 0,6 2 0 0,5-2 2 15,1-3-1-15,10-2 0 16,9-4 1-16,5-3 0 0,8-5 2 0,7-5-1 0,9-1-2 15,5-4-2-15,6-7-1 0,1-3-2 0,4-4 1 16,0-4 2-16,1-6 1 0,-2-4 2 0,-2-1 1 16,-1-6 0-16,-1-4 0 0,-4-6-3 0,-1-2 2 15,-7-3 2-15,1-3 1 0,-11 1 3 0,-7 4 2 16,-6 3 9-16,-11 5 8 0,-4 9 10 0,-8 4-5 16,-1 6-4-16,-3 6-4 0,-5 5-11 15,-1 6-1-15,-3 6-4 16,-2 2-2-16,0 6 4 0,0 9-5 0,-4 4-1 0,-1 7-1 0,-1 7-4 15,3 5 3-15,-1 4-1 0,-1 7-1 16,1 5 0-16,-1 5 2 0,1 4 0 0,-2 4 0 16,-1 3 1-16,1 2-1 0,-3-2-3 0,2-3-3 15,1-5-23-15,6-9-26 0,5-8-29 16,8-10-33-16,2-7-19 0,7-5-46 16,3-8-126-16,0-5-518 0,-4-4-822 0</inkml:trace>
  <inkml:trace contextRef="#ctx0" brushRef="#br0" timeOffset="49604.4583">9721 7118 2638 0,'0'0'189'0,"0"0"-49"16,0 0-44-16,0 0-20 0,0 0 5 15,0 0 15-15,144-43-9 0,-99 40-16 16,5-1-14-16,10 2-14 0,5 2-8 0,7-2-7 0,2-1-3 15,1 2-2-15,-5-1 0 0,-6-2-1 16,-5 0-2-16,-12-2 0 0,-3 0 1 0,-11 1 0 16,-5-2 3-16,-11 2 1 0,-3 1-1 0,-8-1 2 15,-2 2-1-15,-4 0-3 16,0-1-5-16,-4 0-6 0,-3 1-3 0,-4 0-7 0,-4 3-1 16,1 0-1-16,-3-1-2 0,2 2-1 0,2 4-8 15,1 2-24-15,1 2-50 0,1 4-95 16,3-4-357-16,2-3-1255 0</inkml:trace>
  <inkml:trace contextRef="#ctx0" brushRef="#br0" timeOffset="52100.0769">10477 7864 1674 0,'0'0'354'0,"0"0"-4"0,0 0-89 0,0 0-60 15,0 0-36-15,0 0-54 0,0 0-29 0,0 0-26 16,0 0-11-16,0 0 4 0,0 0-3 0,0 0-4 16,93-19-4-16,-66 32 4 0,0 3 3 15,4 3-3-15,-1 0-6 0,-3 4-18 0,-3 2-5 16,-4 1-1-16,1 2-3 0,-5 4 5 0,-2-3-6 16,-4 2-1-16,-1-2-1 0,-7-1 1 0,-2-1 1 15,-1 0 3-15,-9-2 3 0,-2 0-1 0,-5-2 4 16,-2-3 0-16,-4-1 3 0,0-3 3 15,-3-3-3-15,1-1-1 0,-2-3-2 0,0-1-5 16,3-3 1-16,-3-1-1 0,3 0-1 16,3 0-1-16,-2-2-3 0,3 0-5 15,2 0-1-15,1-1 1 0,4 2-2 16,2-2 3-16,2 1-2 0,3 0-3 0,2-1 0 0,3 1-3 0,1 0-11 16,0 3-19-16,1 1-33 0,8-1-57 15,1 1-131-15,1-2-908 0,-2-1-651 0</inkml:trace>
  <inkml:trace contextRef="#ctx0" brushRef="#br0" timeOffset="56255.5192">11779 7778 1529 0,'0'0'271'0,"0"0"17"16,0 0-56-16,0 0-51 0,0 0-29 0,0 0-28 15,0 0-20-15,0 0-13 0,0 0-18 16,0 0-8-16,0 0-10 0,0 0-14 0,-6 0 3 16,8-4-5-16,5-1-8 0,2-5-2 15,4-2-16-15,7-4-6 0,3-3-2 0,7-3-4 16,4-3 2-16,2-4 0 0,4-1 0 0,3-7-3 15,1-2 4-15,2-2-1 0,3-5 0 16,-1-2 5-16,-1-4-3 16,2-3 0-16,-3-5 1 0,0-1-1 15,-4 0 1-15,-2 2 0 0,-4 1-1 0,-6 0 3 0,-7 5-2 0,-3 3 2 16,-8 4 5-16,-2 5-2 0,-5 8 3 0,-5 7 6 16,0 6 5-16,-1 6 2 0,-4 5 1 0,-5 6-7 0,0 3-9 15,-4 9-4-15,-7 9-6 0,-5 9 0 0,-4 8 1 16,-1 8-5-16,0 6 3 15,-2 5 0-15,5 4-1 0,0 3 2 0,5 3 0 16,3 4-2-16,4 1 4 0,6 1-2 0,5-4 1 16,6-7-1-16,-1-4-3 0,12-8-2 0,6-8 4 0,3-10-1 15,8-4 1-15,2-7 5 0,5-9-4 16,2-6 3-16,2-4 0 0,4-10-4 0,-3-7 2 16,1-7-1-16,2-4-2 0,-2-6 3 15,-2-3-8-15,1-2-1 0,-2-6-1 0,-3-4-6 16,-1-3 3-16,-3-3-2 0,-2-1 1 0,-1-2-3 15,-7 1 6-15,-2 1 4 0,-6 1 1 0,-6 2 7 16,1 4-3-16,-5 7-1 0,-4 6 3 16,0 6-4-16,0 7 2 0,-3 4 0 0,-1 6 2 15,-2 5 7-15,4 4 0 0,0 1-1 16,0 3-5-16,1 5-2 0,-2 7-4 0,1 8-1 0,0 9 4 16,-5 5-5-16,1 6 3 0,0 4 2 15,-1 4-1-15,0 3 4 0,-3 2-3 0,0 2-1 0,-5 3 3 16,-1 1-6-16,1 0 3 0,-2-3 0 15,3-7-3-15,3-5 3 0,2-5-1 0,5-10-3 16,4-5-1-16,0-5-1 0,0-8-2 0,4-5 0 16,5-4 3-16,3-2-3 0,7-9 4 15,3-6-2-15,7-2-3 0,2-6-2 16,1-1-5-16,2 0-4 0,0-2-1 0,-1 0-2 0,0 1 4 16,-4 1 5-16,-1 4 1 0,-3 2 6 0,-4 5 0 15,-2 0 0-15,-2 5 0 0,-3 3-1 16,-2 2-10-16,-3 4-10 0,-2 0-2 0,0 6-7 15,-1 4 14-15,0 3 8 0,3 3 5 0,-1 4 10 16,3-2-2-16,0 3 1 0,6-3 2 0,2 0-2 16,7-3 2-16,3-2 1 0,3-4 0 0,8-2 5 15,1-7 0-15,4 0 2 0,0-7 1 0,-1-3-1 16,-1-5 1-16,3-4 1 0,-5-1 2 16,0-3-4-16,-3 0 3 0,-5-4 0 0,-2 0 3 15,-3 0 9-15,-5-1-1 0,-5 1 3 16,-3-1-1-16,-3 2 1 0,-5 1 2 0,-1 6 4 15,-5 1 3-15,-1 5-1 0,-2 4-1 0,-6 2-10 16,-2 5-9-16,-9 2-3 0,-1 8-7 16,-4 4-1-16,-5 6 0 0,-1 3-6 15,0 5 4-15,1-1 2 0,6 5-1 0,3 0 5 0,3 2-6 16,8 1-1-16,6 1 0 0,3-1-3 0,9-2 2 16,3-3 0-16,8 0-1 0,0-6-1 0,1-1-4 15,5-3-15-15,-3-5-15 0,0-2-23 0,2-3-36 16,-2-4-39-16,-3-2-82 0,-1-2-221 15,-7 0-668-15,-4-2-485 0</inkml:trace>
  <inkml:trace contextRef="#ctx0" brushRef="#br0" timeOffset="56444.684">12186 7117 1995 0,'0'0'94'0,"0"0"-74"0,0 0-2 0,0 0-10 0,0 0-16 0,0 0 23 16,0 0-4-16,162-18-9 0,-92 14-30 15,7-1-115-15,-16 1-424 0,-21 3-850 0</inkml:trace>
  <inkml:trace contextRef="#ctx0" brushRef="#br0" timeOffset="56797.968">15858 6304 2169 0,'0'0'336'0,"0"0"-172"0,0 0 4 15,0 0-46-15,0 0-29 0,0 0-11 0,-135-5-12 16,109 24-5-16,2 10 2 0,-3 3 7 0,3 9-5 16,-4 9-1-16,6 7-10 0,0 9-22 0,0 8-7 15,3 6-10-15,-1 6-4 0,2 3 0 16,0 3-2-16,-1 1-1 0,5 3-3 15,-4 0-2-15,4-1-2 0,-2-4 1 0,7-5-2 0,3-7 2 16,0-9-4-16,5-9-6 0,2-7-10 0,1-8-21 16,4-5-25-16,-4-6-36 0,0-6-43 0,3-7-42 15,-5-4-107-15,0-8-319 0,0-4-820 0</inkml:trace>
  <inkml:trace contextRef="#ctx0" brushRef="#br0" timeOffset="57900.9202">15134 7489 2220 0,'0'0'136'15,"0"0"-18"-15,0 0-25 0,0 0-6 0,0 0-1 16,154-103-9-16,-101 82-22 0,7-4-22 0,7-1-3 16,4-3-5-16,1-4-2 0,2-2 1 15,1-4-8-15,1-1-3 0,-2-3-3 0,-2-2 2 0,-3-1 2 16,-5-4 0-16,-4 0 2 0,-4-7 1 15,-9-2-2-15,-3-4 0 0,-9 0-2 0,-3 1 0 0,-4 1-2 16,-6 6 0-16,-4 3-1 0,-1 6 3 16,-7 6 7-16,-5 5 13 0,2 7 26 0,-6 3 10 15,-1 6-3-15,-1 5-6 0,-5 0-25 0,4 5-5 16,-2 2-4-16,-1 2-6 0,2 5-9 16,-3 0-8-16,1 9-7 0,-5 8-1 0,-5 6 3 15,0 10 2-15,-3 8 2 0,-2 10 1 0,0 5-1 16,1 10-2-16,-2 5 0 0,5 6 0 0,-3 3 0 15,4-1 4-15,3-2-4 0,9-7 2 16,4-9-2-16,6-11 3 0,8-10-1 0,6-5-2 16,6-8 3-16,-2-6-4 0,4-5 2 15,3-5 2-15,-1-8-1 0,3-3 3 0,-1-2 0 16,-1-7-2-16,-2-4-2 0,2-2-4 0,-1-4-1 16,-1-3 2-16,-1-3 0 0,-1 0 1 15,-4-3 1-15,-4 0 0 0,-2-1 1 0,-5 3 1 16,-3-1-1-16,-2 6 1 0,-6 3-1 15,1 4-3-15,-3 3 6 0,0 3 0 0,0 4-1 0,-2 2 0 0,0 2-7 16,-2 3 0-16,-2 8-2 0,-3 7 1 16,-2 3 5-16,1 4 0 0,2 3 1 0,1-1 1 15,1 3-2-15,3 0 1 0,3 2-1 16,1-4 2-16,2 0-1 0,7-3-2 0,1-3 0 0,4-6-4 16,1-5 6-16,4-6 1 0,5-3 0 15,-1-2 4-15,4-7-4 16,-3-3-1-16,4-4 1 0,-3 0-1 0,-2-3 3 0,-3-2-1 0,-1-2 2 15,1-2-3-15,-3-1 2 0,0-2 0 16,-4 2 1-16,1 0 1 0,-3 2-2 0,-3 3 0 16,-2 2 0-16,0 3-1 0,-4 4 2 15,2 4 3-15,-3 1 0 0,-2 3 6 0,0 1-7 0,0 1-5 16,0 0-5-16,0 0-7 0,0 5 1 16,0 6 2-16,-2 2 3 0,1 4 0 0,2 4 4 15,-1 1 0-15,6 3 0 0,8 0 4 0,0 3-13 16,6-1-19-16,7-1-20 0,4-2-31 0,9-5-2 15,4-3 2-15,7-7 3 0,6-3 16 16,-1-5-4-16,3-1 8 0,-7-6 9 0,2-3 9 16,-6-2 15-16,-7-3 10 0,-2-3 8 0,-6-2 7 15,-2 0-2-15,-3-4 2 0,0-1 0 0,-5 1 6 16,-3-2-3-16,-4 3 3 0,-4 2 16 16,-3 0 3-16,-5 4 17 0,-2 2 11 0,-2 2-2 15,-2 1 2-15,-5 4-10 0,-6 2-7 0,0 3-9 16,-8 2-11-16,-4 4 5 0,-2 6-2 15,-3 5-3-15,2-1 0 0,-1 2-6 0,6 1-5 16,4 2-3-16,7 1 4 0,5 2-7 0,7 0 1 16,1 2-2-16,12 0-2 0,11-2 5 0,8 0 0 0,10-2 1 15,12-3 4-15,11-3-10 0,5-4-1 16,5-2-4-16,2-4-5 0,1-3 2 16,-4-1-1-16,-2-9 1 0,-9-4 3 0,-3-6 4 15,-8-2 3-15,-3-6 3 0,-6-3 2 0,-3-7-3 16,-5-2 1-16,-2-7-1 0,-6-4-5 0,0-4 8 15,-6-4-1-15,-2 0 1 0,-6 1 0 0,-2 3 2 16,-9 2 0-16,-2 3 8 0,-1 8 10 16,-2 6 2-16,-5 7 4 0,0 6-2 0,2 7-5 15,0 6-1-15,1 2-5 0,0 6-7 0,1 1 0 16,-3 4-9-16,-3 10-3 0,-1 8 0 0,-2 6-3 16,1 7 4-16,1 6 3 0,2 6-1 0,2 6 2 15,-2 4-2-15,2 6-3 0,-1 1-1 16,-3 4-1-16,1 0-2 0,0-1-10 0,-2-3-23 15,5-2-38-15,0-4-45 0,7-6-44 0,0-7-45 16,0-7-84-16,4-8-228 0,0-13-515 16,-1-5-259-16</inkml:trace>
  <inkml:trace contextRef="#ctx0" brushRef="#br0" timeOffset="59697.5053">18765 6995 398 0,'0'0'552'0,"0"0"-322"0,0 0-43 16,0 0-8-16,0 0 37 0,117-75 17 0,-85 64-20 0,2-2-23 16,3 0-30-16,2-2-28 0,0 3-27 15,5-3-15-15,1 3-14 0,-3 0-11 0,0 2-8 16,-4 1-11-16,-2 0-1 0,-4-1-1 16,-2 3-6-16,-4-1-3 0,-2 3-5 0,-6 0-4 0,-4 3-3 15,-5 0-7-15,-3 2-5 0,-2 0-5 16,-1 4-3-16,-2 6 0 0,0 4 1 0,-1 5 0 15,0 4-2-15,0 2 4 0,-5 2 2 16,-1 0-1-16,1-1 2 0,2-1-3 0,1-1-4 16,2-1 1-16,0-2-4 0,1-3 4 0,7 0 1 15,0-2 1-15,3-3 2 0,1-3 3 0,0-2-1 16,2-3 2-16,0-2 3 0,4-2-3 16,2-1 3-16,1-1-1 0,2-6-3 15,0-2 1-15,2-4-2 0,-2-1-1 16,-1 0 2-16,1-3-3 0,-1-1-1 0,-2-3-1 0,0 0-3 0,-4-1 0 15,3 2 1-15,-6-1-1 0,1 1 2 0,-3 3-1 16,-2 2-1-16,0 4 1 0,-4 2 1 16,-3 4-2-16,1 3-1 0,-3 0 0 0,0 2-6 15,0 0-2-15,0 2-1 0,1 3-2 0,2 4 5 16,0 4 2-16,6 2 1 0,0 1 2 16,6 2 0-16,4-3 0 0,8 1 0 0,5 1 0 15,9-3 0-15,9-2 2 0,7-2 0 0,6-1-1 16,1-1 1-16,6-3-4 0,-1 0 0 0,2-3 1 15,-2 0-1-15,0-1 3 0,-3-1 0 16,-6-7 1-16,-3 1 2 0,-7-3-1 0,-3-4-1 16,-5 1 1-16,-6-3 0 0,-6-3 0 0,-6 2 2 0,-9 0 4 15,-7 1 0-15,-3 0 1 0,-5 0-2 16,-7 3-5-16,-5 1-1 0,-5 4-3 16,-2 2-3-16,-4 3 0 0,-6 2-1 0,-2 5 1 15,0 4 2-15,2 4 0 0,2 1 2 0,5 4-4 16,4 1 1-16,4-1-1 0,7 2 0 0,3 1 1 15,3 0 0-15,1 1-1 0,1-2-2 0,7 0-1 16,4-1-4-16,3-3-3 0,7-4 1 0,2-3 2 16,6-3 1-16,0-4 1 0,1-2 2 15,-1 0 0-15,-1-4 5 0,-6-1-2 0,1-8 2 16,-4 1 4-16,-4-4 0 0,-1-2 0 0,-2-2 0 16,-3-1-1-16,2-2 0 0,-3 0 2 15,-2-1-3-15,0 3 2 0,0 2-1 0,-4 1 0 16,2 4 2-16,-3 4-1 0,-1 3-2 0,-1 4 0 15,1 2-3-15,-1 1-9 16,0 2-1-16,0 5-1 0,-1 5 2 0,1 1 9 0,-2 3 0 16,1 1 1-16,2-2 1 0,-1 0-1 0,1-2 2 0,2-1-2 15,6-2 1-15,1-2 2 0,6-2-1 16,5-3 2-16,3 0 1 0,8-3-2 0,6 1-2 16,4-2-1-16,3-6-4 0,0-2 0 0,1 0-1 15,-2-7-2-15,0-2 2 0,0-1 2 16,2-7 0-16,-3-5 1 0,6-4-8 0,0-2-4 15,3-5 3-15,-1-2-1 0,-1-1 8 0,-1-1 5 16,-4 2-3-16,-3-2 1 0,-4 3 3 16,-8 3-1-16,-7 2 2 0,-6 5 1 0,-4 6 0 0,-6 5 5 15,-5 3 9-15,-2 8 6 0,0 2 6 0,-1 5-5 16,-3 4-9-16,-5 0-7 0,-2 11-6 16,-5 3-2-16,-1 6 1 0,0 6 0 0,-1 5 0 15,-1 3 0-15,5 3 2 0,-2 4 2 0,5 1 1 16,1 3-3-16,1 0 1 0,6 1-3 15,2 0 1-15,1-3 0 0,6-2 0 0,8-5 0 16,1-8-1-16,5-3 1 0,1-5 0 16,-1-6 0-16,4-6 2 0,-1-5 1 0,2-3 3 15,5 0 1-15,0-6-1 0,1-4 0 0,3-1 0 16,-3-7 0-16,-4-3-3 0,0-3 1 0,-1-1-3 16,-4-2-1-16,-1-3 3 0,-3 0-3 0,-3 0 1 15,-4-1 0-15,0 1 0 0,-2 2 1 0,-2 4 0 16,-4 5-2-16,-1 4 4 0,1 4-4 15,-6 4 2-15,3 4 1 0,0 1-4 0,0 2-3 16,-1 0-1-16,-4 10-3 0,-2 4 3 16,-5 3 4-16,1 7-1 0,0 4 0 0,1 0 0 15,3 4-1-15,0-3 1 0,6 1 1 0,1 0-1 16,0 0 1-16,6-1 1 0,2 0 0 0,7-2-2 16,3 1 0-16,6-3-1 0,10-1-1 0,2-4 0 15,10-1 1-15,0-4-2 0,9-1-1 0,-1-6 0 16,-1-1-4-16,2-2-2 0,-2-2 1 15,-2-3 1-15,-2 0 0 0,-2-4 7 0,-1-6 1 16,-2-2 1-16,-2-5 3 0,-2-2-2 0,-1-2 1 16,-8-5 0-16,-3-1-2 0,-5-2 0 15,-5 0 2-15,-6 0 0 0,-3 4 2 0,-9 4-1 16,0 1 1-16,-9 6-1 0,-2 1 2 0,-8 4-2 16,-2 3-1-16,-7 1 1 0,-3 5-4 0,-1 0 3 15,-2 7 0-15,0 3-1 0,3 1 3 16,4 6-6-16,1 3 0 0,5 3 1 0,3-1-7 0,4 3 8 15,3-1-2-15,4 0 0 0,5-4-1 16,2-3 0-16,8-2 0 0,3-4 3 16,4-1 4-16,4-6-1 0,7-1 2 0,0-3 1 0,5 0-5 15,5-2 1-15,-1-3 0 0,3-4-2 16,0 0 6-16,-4-3-5 0,3 2 0 0,-5-4 0 16,-2 0-3-16,-5-2 2 0,1 2 2 0,-6 2-2 15,-1 0 0-15,-5 5-1 0,-2 1-2 0,-2 3 0 16,-2 3 0-16,1 0-3 0,-2 2-3 15,-2 6 2-15,1 5-5 0,-2 3 6 0,2 4 3 16,-4 0 0-16,-1 1 6 0,0 1-5 0,-1-2 4 16,0 0-2-16,-2 0-3 0,2-4 3 0,0 0 1 15,0-3-2-15,1-2 1 0,3-5 3 16,5-2 0-16,6-4 1 0,-1 0 6 16,4-3-4-16,3-4-3 0,1-2 1 0,5-3-6 0,-1 0 3 15,5-1-1-15,2-2-1 0,1-1 3 0,5-2-2 16,1 2 2-16,4-4-1 0,0-1 0 15,4 3-1-15,-2-2 0 0,-1 3 0 0,-4 4-2 16,-4 2 2-16,-7 3-1 0,-7 2-1 0,-5 5 5 16,-7 1-5-16,-7 0 1 0,1 2 1 0,-3 6-5 15,-2 6 5-15,1 2 2 0,-1 5-1 16,-4 2 3-16,-3 0-2 0,2 0-1 0,1-2 2 0,1-2 0 16,2-2-1-16,2 0 0 0,-1-3 1 15,4-2-3-15,4-3 8 0,3-2 3 0,2-3 4 16,5-3 9-16,3 0-8 0,6-1-3 15,2-1-3-15,0-4-9 0,4-3 5 0,-2 0-2 0,1-1 1 16,0-4 1-16,4-2-1 0,-1 0-1 16,5-5 0-16,-3 0 2 0,-3-2-3 0,-2 0-4 15,-2 1-10-15,-6 1-32 0,-5 3-28 16,-5 5-72-16,-5 0-202 0,-6 6-809 0,-2 1-589 16</inkml:trace>
  <inkml:trace contextRef="#ctx0" brushRef="#br0" timeOffset="60905.8931">25836 7342 1982 0,'0'0'265'0,"0"0"-19"0,0 0-14 16,0 0-50-16,0 0-37 0,0 0-30 15,0 0-31-15,0 0-20 0,-5-125-15 0,23 104-15 0,9-1-7 16,4-1-4-16,6-4-7 0,6-1 1 16,2 0-4-16,6-4-2 0,1 2 0 0,3-8-3 15,-2-1 3-15,0-6 1 0,-5 1 2 16,-2 0 0-1,-3 0 0-15,-3 5-2 0,-7 1 2 0,-5 3 7 0,-10 8 4 0,-2 0 1 16,-8 6 4-16,-2 2-5 0,-3 6-1 16,-3 1-3-16,0 6-4 0,0 1-1 0,-3 5-14 0,-2 4-2 15,-6 8-7-15,-8 9 0 0,-4 8 7 0,-7 4 2 16,-3 6 3-16,1 5-4 0,1 2 1 0,2 1-2 16,4 2-2-16,4 0 3 0,2-1-1 15,7-2 0-15,3-6 0 0,7-8-2 0,2-4 2 16,5-6 0-16,6-6 0 0,4-3-1 0,5-6 2 15,3-4-1-15,5-3 1 0,3-5 1 0,5-6-1 16,4-5 0-16,0-2 0 0,1-3-1 0,-3-5 4 16,0 2-4-16,-2-5 0 0,0-1 1 0,-1 0-2 15,-5 0 0-15,1 0 0 0,-5 7-3 16,-3 1 4-16,-4 5 0 0,-2 1-2 16,-5 3 4-16,-1 4-2 15,-4 3 0-15,0 3 0 0,-5 0-2 0,0 3-9 0,0 0-2 0,1 8 1 16,0 4 2-16,4 5 7 0,1 5 3 0,0 3 0 0,1 2 1 15,1 2-1-15,1 0-1 0,0 0 2 0,4-2-4 16,-4-2 3-16,2-4-1 16,0-2-1-16,0-4 2 0,-1-2 0 0,-1-4-2 15,1-4 2-15,0-2-3 0,1-3-2 0,-1 0 2 16,3-5 0-16,1-3-1 0,2-3 2 0,1-2-1 16,2-1 3-16,1-2 1 0,0-2-1 0,0-2 1 15,0 1 0-15,-2-3-2 0,-1 0 1 16,-1 2 1-16,-1 2-1 0,-2 1 0 0,3 2 0 0,-6 3-2 15,2 4 1-15,-3 2-2 0,-2 3-5 16,1 2-2-16,-1 1-4 0,2 4 2 0,1 5 7 16,2 4 3-16,-3 2 3 0,4 4 2 0,-4 2-2 15,1 2-1-15,-4 2 1 0,1 0-4 16,-3-3-2-16,2-1 4 0,-2-5 0 0,3 0 3 16,-2-3 3-16,4-3 0 0,0-1 3 0,6-5 3 15,2-3-1-15,4-1 1 0,8-1-2 0,5-7-2 16,5 0 0-16,3-5-2 0,1-2-1 15,3 0 1-15,1-5-2 0,-3-3-2 0,1-4-2 16,0-4-12-16,-1-4-22 0,2-2-43 16,2-5-91-16,-8 0-286 0,-10 11-832 0,-11 10-448 0</inkml:trace>
  <inkml:trace contextRef="#ctx0" brushRef="#br0" timeOffset="62873.6394">503 10092 110 0,'0'0'403'0,"0"0"-224"0,0 0 31 0,0 0 5 0,0 0 42 15,0 0 18-15,0 0-21 0,0 0-12 0,0 0-22 16,0 0-22-16,0 0-23 0,0 0-24 15,-50 22-30-15,46-19-29 0,-4-1-21 0,1 0-29 16,2 2-7-16,-2-1-7 0,-2 0-5 0,4 1 7 0,5-4-11 16,0 0 2-16,0 0-1 0,0 0-4 15,1-2 5-15,3-3 0 0,20-11 2 16,11-12 0-16,12-5-32 0,16-15-2 0,0-3-3 16,8-7 2-16,1-4 27 0,-3-2-2 15,-5-2-1-15,-5 1-5 0,-6 0 7 0,-4-1 0 0,-6 2 3 16,-5 0 1-16,-7 1-2 0,-3 3-2 0,-8 4-2 15,-6 4 2-15,-4 5 8 0,-2 7 4 0,-7 6 3 16,0 5-3-16,-1 9-10 0,0 6-9 16,-2 7-5-16,-2 7 0 0,-3 11-6 0,-3 8 0 15,-3 10-1-15,-2 7-3 0,1 8 6 16,-2 6 2-16,1 8 2 0,1 2 2 0,4 3-6 16,5 1 0-16,5 1-1 0,0-3 1 0,10-1 4 15,3-5-1-15,7-4 2 0,8-9-3 0,5-5 3 16,13-9 2-16,13-7-10 0,8-15 4 0,2-7-5 15,-9-19-4-15,-9-9 10 0,-7-8-1 16,0-4 4-16,-3-4 2 0,-2-3 1 0,-2-6-3 16,-5-1-1-16,-2-4 0 0,-2-3-3 0,-7 1 3 0,-1-4-2 15,-1 2-2 1,-6 1 3-16,-1 4-1 0,-4 3 1 0,-1 5 2 0,-3 10 0 0,-2 7 4 16,2 8-4-16,-3 8-3 0,0 6-1 0,-1 6-7 15,0 2 9-15,0 2-7 0,0 5-3 16,-2 8 3-16,-2 7-6 0,1 8 5 15,-2 8 5-15,1 6 0 0,-2 6 2 16,0 3-1-16,-1 4 1 0,0 0-6 0,-1 2 6 16,-5 6 1-16,1-2 0 0,1 3 3 0,1-5-6 0,3-2-3 15,3-10 0-15,4-8-2 0,0-9 4 0,2-9-1 16,5-8 0-16,2-10-5 0,3-3 3 0,2-10 2 16,9-10 4-16,0-5 6 0,5-6-3 15,-2-5-1-15,3-3-1 0,0 0-3 0,0-3 3 16,-2 3 3-16,-1-4 0 0,1 7 7 0,-3 3-10 15,1 7-4-15,-1 5-4 0,-2 6-5 0,-1 4 3 16,-2 6-2-16,0 5 1 0,-4 3-4 16,2 7 1-16,0 8 5 0,-4 4 3 0,-1 4 6 0,-1 5 2 15,-1 2-2-15,1 2-2 0,-2 0-3 16,4 0 1-16,2-2 4 0,0-1-1 0,2-4 3 16,3-1-3-16,1-5-2 15,3-5-1-15,0-6 3 0,1-2 2 0,2-7 1 0,-2-2 3 16,2-4-3-16,1-6 0 0,-2-4 0 0,1-3 0 15,-3-4 2-15,1-6 1 0,-2-1-4 0,1-6-2 16,-2-1-2-16,-1-2 4 0,-1-1 1 0,-6 1 5 16,-1 1-1-16,-5 5-3 0,-2 6-2 15,-5 4-2-15,-1 5 0 0,0 6 9 0,-1 2 3 16,-3 5 0-16,-1 1-3 0,-3 2-9 16,-2 8 0-16,-1 7 0 0,-3 6 2 0,-3 5 0 15,-2 6-4-15,5 4 0 0,-2-1-3 0,6 7 3 0,4-4 1 16,2 0 2-16,4 0 1 0,0-2-4 15,7-6 0-15,4-5-2 0,2-5 3 0,6-4 0 16,1-7 1-16,4-4 1 0,1-5-7 16,4 0 2-16,3-11 2 0,0-3-1 0,5-5 8 15,-2-3-5-15,-2-2 0 0,1-2-1 16,-3-1-1-16,-4-2 3 0,0-1 3 0,-4 1 1 0,1 1 0 16,-4 0-4-16,-6 4 0 0,1 4 1 0,-2 4-2 15,-4 4 4-15,-5 4-2 0,0 4-1 16,-1 2-3-16,-1 2-2 0,-1 0 1 0,3 6 2 15,0 5 5-15,0 3-3 0,4 3-2 16,-3 5-3-16,0-1-1 0,0 0 3 0,2 0 2 16,-1-1 2-16,-1 3-3 0,3-4 0 0,2-1 0 15,3-2-1-15,2-3 2 0,4-3-1 0,1-6 1 16,3-3 0-16,1-1-4 0,6-9 4 0,-1-3 2 16,3-5 0-16,0-2 0 0,-2-2-3 0,0-1-2 15,0-1 0-15,-5-2 2 0,-2-3 3 16,-2 2 1-16,1-2 4 0,-6 1 1 0,0-2 0 15,-3 5 4-15,-2 1 1 0,-3 2 3 0,-1 7 7 16,-5 1-2-16,1 7 2 0,-3 1-2 0,0 3-6 16,0 2-3-16,0 0-4 0,0 8-6 15,-2 5-1-15,-1 2-1 0,0 5-3 0,-2 5 2 16,3 1 1-16,-1 3 1 0,3-1 3 16,1 2-5-16,4-1 1 0,5-1-2 0,8-1-1 0,1-2 5 15,9-3-4-15,5-1 0 0,9-4-5 16,3-2-17-16,3-3-26 0,6-1-37 0,-1-1-82 15,3-4-184-15,-12-3-825 0,-18-2-586 0</inkml:trace>
  <inkml:trace contextRef="#ctx0" brushRef="#br0" timeOffset="65008.0615">6165 9439 1811 0,'0'0'245'0,"0"0"-69"0,0 0 3 16,0 0-33-16,0 0-11 0,-138-117-3 0,112 100-14 15,-5 2-9-15,-1 3-15 0,-5 2-11 16,0 3-5-16,0 2-11 0,-3 2-10 0,0 3-10 16,-1 4-11-16,3 5-9 0,1 6-6 15,2 2-7-15,5 3-4 0,3 1-4 16,6 1-5-16,6 1 0 16,1 0-3-16,7-1 3 0,4 1 1 0,3-3-1 0,5 1 1 15,11-6-1-15,7-2-3 0,7-6 1 0,11-4 4 0,3-3-2 0,7-5 2 16,5-8 4-16,-3-3-7 0,2-5 6 15,-3-3-3-15,-2-2 2 0,-1-5 0 0,-2-3-3 16,-4-3-3-16,-3-5-2 0,0-3 3 0,-1-4 1 16,-7-4 3-16,-2-3 2 0,-6-2-2 0,-3-1-1 15,-4 1-1-15,-5 1-2 16,-4 6 4-16,-1 5 2 0,-7 7 1 16,-2 4 3-16,-2 9-5 0,1 5 4 0,-4 6 4 0,3 5 1 15,-3 6 6-15,1 3-9 0,-1 1-5 0,-2 9-4 0,-1 9-3 16,-3 6 2-16,-2 7 2 0,2 7 1 0,2 7-3 15,2 5 0-15,0 5-1 0,8 4-3 16,1 5 5-16,0-1-3 0,9 0 0 0,3 0 1 16,4-5-4-16,5-4 3 0,4-5 1 0,7-8 0 15,6-5 2-15,3-8-4 0,0-7-2 16,6-3 1-16,-3-10-1 0,-1-6 0 0,3-2 4 16,-3-10 0-16,1-5-5 15,-2-5 6-15,-4-3-4 0,1-5 0 0,-6-1 7 0,1-5-5 16,-9 1 1-16,-4-2 0 0,-2 1-4 0,-5 0 5 15,-6 2 1-15,-3 1 1 0,-5 3 2 0,0 3-4 16,-6 3-2-16,-3 4 0 0,-2 5 0 0,-2 3 0 16,-3 5 3-16,-1 4-1 0,-2 1 1 15,-4 9-2-15,-2 6-2 0,4 3 0 0,-1 6 0 16,1 2-3-16,4 3 1 0,-1 2 1 0,7 1-2 16,3 3 6-16,4-1 1 0,4 1-2 0,10-6 1 15,2-1-1-15,9-5-1 0,4-4-1 0,5-4 3 16,4-5-2-16,-1-7 1 0,5-3 2 0,1 0-5 15,-1-9 6-15,0-2-2 16,0-2-2-16,0-3 5 0,-3-2-6 0,0-2 2 0,-2 0 0 16,-4-1-2-16,-1-1 5 0,-3 1-1 15,1 0 0-15,-1 4-1 0,-5 2 0 0,0 3-3 16,-1 6 0-16,-6 1 2 0,4 4-2 0,-4 1 0 0,4 1 1 16,-4 7-5-16,4 3 4 0,-4 2 0 15,-1 3 0-15,0 2 4 0,2 0-4 16,-3 1 1-16,-2-1-3 0,1-1 1 0,0-1 2 0,-4-1 1 15,2-1 4-15,2-2-4 0,-2-3-4 16,-3-2-5-16,3-1-6 0,0-2 2 0,-1-3-5 16,1-1 4-16,0 0 3 0,1-6 0 0,1-2 5 15,-1-1 0-15,-1-2 0 0,-2 0 6 0,4-3-3 16,-1-1-1-16,2-2-2 0,3-1 0 16,-3 0 2-16,2 2 2 0,-2-2 4 0,-1 2-2 15,2 2 0-15,-1 3-2 0,-1 2 0 0,1 3 0 16,-2 1-2-16,4 3 1 0,0 1 0 15,0 1-3-15,3 0 2 0,-4 3 0 0,1 5-2 16,2 0 5-16,-3 2-4 0,0 2 3 0,-1-1 0 0,2 2-3 16,0 1 4-16,-2-3 1 0,2 2-2 15,-2 0-16-15,-2-2-24 0,4-1-19 16,2-3-9-16,-1-2 7 0,4-4 9 0,2 0 19 0,2-1 7 16,-1-7 7-16,8-1 16 0,-1-3-1 15,2-1 3-15,-3-1 6 0,7-1-5 16,-3-2 3-16,3 1-2 0,-2-2-2 0,7 2 4 15,-5 0 0-15,3 0 2 0,0 1 0 0,0 0 2 16,2 0-1-16,1 0 1 0,1 3 5 0,-1-1 2 16,-2 2 7-16,-5 2 3 0,0 1 2 0,-1 2 0 15,-4 0-5-15,0 0-2 0,-5 1-4 0,-4 1-4 16,-2 2-2-16,-8 1-4 0,-4 0-2 16,-2 0 1-16,-3 4 7 0,0 1 8 0,-3 2 2 15,-6 2 3-15,-4 1-5 0,-5 2-5 0,-3 1 0 16,0 2-5-16,-5 0 0 0,0 2-1 0,-1 0-4 15,4 1 4-15,3-1-1 0,1-1-1 16,7 2 2-16,1-1-8 0,2-4 0 0,6 0 0 16,-2-3 1-16,5-2 4 0,0-1 1 0,1-3 4 15,7-2 6-15,2-2 8 0,4-1-3 16,3-5-3-16,2-1-1 0,2-3-11 0,-1 2 3 16,0-2-1-16,-3 1-4 0,-2-2 7 0,1 1-3 15,-3-1 3-15,-2-1 1 0,0 3-4 0,-2-2 2 16,-3 0 1-16,-2 0-3 0,-2 1 0 15,2 0 1-15,-3 3 2 0,0-1-3 0,-1 1 5 16,1-1-6-16,1 3-4 0,-2 1 6 0,3 0-11 16,0 1 6-16,-2 2-2 0,1-1-2 0,-2 1 6 15,1 1-2-15,0 0 0 0,1 0 0 0,0 0-4 16,0 0 0-16,-1 0-2 0,0 3 5 0,0 0-2 16,2-1 3-16,-1 2 0 0,0 1-6 15,0 1 7-15,1 1-3 0,2 1-2 0,-2 0 5 16,3 0-5-16,-2 0 0 0,2 1 1 0,-2 0-5 15,3-2 8-15,-2 2-2 0,3-2 1 0,0 1-1 16,3-1-1-16,0 1-1 0,6-2 0 16,1 0 4-16,7 0-1 0,4-2 2 0,3-1 3 15,1-1-5-15,5-2 2 0,-4 0-1 16,5 0-3-16,-2 0 7 0,-2-4-6 0,2-2 1 16,-4 0 0-16,1-2-3 0,-3-1 5 0,-1 1 1 15,-3 0-1-15,-1 0 2 0,-4 0-2 0,-3 2-1 16,-4-2 0-16,-2 1 2 0,0 0-2 15,-2 1 3-15,1 0-1 0,-3 3-6 0,0 0 5 16,-2 0-3-16,3 2-3 0,-2 1 4 0,2 0-3 16,6 0-1-16,-3 4 4 0,5 1-5 0,0 1 3 15,4 1 1-15,0 1-4 0,2 1 6 0,3 0-6 16,3-1 3-16,2 1 0 0,9 0 0 16,0 1-1-16,8-1 0 0,-1-1-1 0,3-1 1 15,2-2 3-15,0 1-1 0,4-4 0 0,0-1 3 16,2-1-3-16,2 1-1 0,0-1 1 0,0-3-3 15,2-2 4-15,-3 1 1 0,1-3-3 16,-5-2 2-16,-5 0-1 0,0-1-1 0,-4-1 3 16,-4 0 1-16,-5-1-5 0,-5 0 6 15,-6-1-1-15,-5 2-2 0,-5 0 10 0,-6 1 0 0,-5 2 7 16,-6 0 4-16,0 1-7 0,-6 0-5 0,-7 1-3 16,-6 2-9-16,-9 2 3 0,-7 2 0 15,-7-1-6-15,-6 7 5 0,-1 2-5 0,-1 4 2 16,-1 0 5-16,5 3-4 0,6-1 0 15,6 3-1-15,6 0-1 0,5-1-2 0,7-1 9 16,4-1-6-16,6-1-4 0,6-2 2 0,2-2-8 0,10-3 5 16,6 0 5-16,5-5 2 0,6-1 1 15,6-1 2-15,-2-7 2 0,2-2-4 0,-2-4 3 16,-3-1-1-16,-2-3 1 0,-2-3 6 0,-3-2-1 16,-5-2-2-16,2-5-1 0,-2-2-2 0,-5-6 4 15,2 0 1-15,-3-5 1 0,-4-1-2 16,-1-1-5-16,-2-1 4 0,-3 1 5 0,-1 4 2 15,-2-2 9-15,1 8-5 0,-1 5-2 0,-2 6 0 16,0 6 0-16,0 5 1 0,2 6 1 16,1 2 0-16,0 4-11 0,-1 1 2 0,1 0-8 15,-2 5 0-15,1 4 6 0,0 6-4 0,0 7 1 16,-1 5 1-16,2 5-11 0,0 5 7 0,2 3-2 16,-2 3 2-16,0 1 7 15,1 2-5-15,1 3 0 0,1 1-3 0,1 1 0 16,-1 0 1-16,3-3 2 0,0-1 1 0,1 0-3 0,0-2-5 15,5 1-12-15,0-1-36 0,3-3-51 0,1 0-102 16,-2-12-544-16,-4-11-803 0</inkml:trace>
  <inkml:trace contextRef="#ctx0" brushRef="#br0" timeOffset="68738.6356">12849 8990 0 0,'0'0'150'0,"0"0"408"0,0 0-41 15,12-130-72-15,-6 92-52 0,-1 3-61 0,3-1-78 16,-2 2-61-16,1 2-32 0,1 1-34 0,-2 8-8 0,-1 3-10 16,0 5-14-16,-1 6-20 0,-3 3-18 15,-1 4-16-15,0 2-18 0,0 0-9 0,0 6-11 16,0 9-3-16,0 6 3 0,-6 7 0 0,1 8 14 16,-4 3 5-16,-1 6 3 0,-1 3-1 15,0 4-11-15,-3 1 0 0,1 3-6 0,1 1 2 16,3-3 1-16,3-6-3 0,2-6 1 15,6-5-5-15,0-7-3 0,7-5 4 0,5-6 1 0,3-2 8 16,3-4-3-16,5-7-4 0,-1-3 1 16,4-3-5-16,2-4 8 0,-2-8 1 0,0-3-1 15,1-2 0-15,0-4-3 0,-1-3-4 0,1-2-2 16,-3-2 0-16,0-3 1 0,-3-3 2 16,-1-2 0-16,-3-2-6 0,-2 3 3 0,-4 4 1 15,-3 5 1-15,-2 4 6 0,-3 6-6 16,-4 0-3-16,2 4 0 0,-3 2-5 0,0 4 6 15,0 4 2-15,0 2-2 0,0 0-4 0,0 5-7 16,-6 8-3-16,1 6 2 0,-2 5 8 0,1 5 2 16,1 1 1-16,1 2-1 0,3 0-3 15,2 1 2-15,-1-1 1 0,5-3 1 0,5-2 4 16,2-4-5-16,5-4-1 0,4-4-1 0,4-4-5 0,2-4 8 16,4-4 2-16,3-3 1 0,1-3 0 0,-3-6-4 15,2-3 0-15,1-4-1 0,-3-2 3 16,-1-3 1-16,-1-3 0 0,-2-2 0 15,-6-3-2-15,-2-3 1 0,-1-1 1 0,-7-1 1 16,1-2 3-16,-4 1-4 0,-2-2-2 0,-6 2 0 0,-1 0-2 16,0 5 3-16,-8 2 3 0,1 4-3 0,0 3-1 15,-3 4-1-15,-1 3-3 0,2 4-6 16,-1 2-6-16,1 3-10 0,2 3-14 16,2 2-15-16,-2 0-19 0,6 1-20 15,1 6-24-15,2 1-30 0,13 1-52 0,0 2-153 16,4-4-502-16,-8-2-760 0</inkml:trace>
  <inkml:trace contextRef="#ctx0" brushRef="#br0" timeOffset="68996.7324">14253 8660 1605 0,'0'0'385'0,"0"0"-52"0,0 0-107 0,0 0-35 16,0 0-41-16,0 0-51 0,0 0-40 0,0 0-32 15,0 0-13-15,0 0-6 0,0 0-2 0,0 0 9 16,0 0 2-16,0 0 15 0,16 54 12 0,-7-36 5 16,3 0 12-16,-4 2-1 0,0 2 0 15,0 0 1-15,-3 3-8 0,0 0-13 0,-1 1-8 16,2 3 0-16,-5-1-6 0,1 1-5 16,-2 1-5-16,2 0-10 0,-2-1 1 0,-4 0 1 15,2-1 3-15,-1 0-3 0,-1-4-6 0,1-1-12 16,-1-2-25-16,-1 0-40 0,-2 0-71 15,2-3-114-15,-1-6-441 0,3-3-1016 0</inkml:trace>
  <inkml:trace contextRef="#ctx0" brushRef="#br0" timeOffset="69230.5664">14385 8392 1438 0,'0'0'269'16,"0"0"-88"-16,0 0 4 0,0 0-34 0,0 0-10 16,0 0-35-16,0 0-43 0,0 0-27 15,0 0-25-15,0 0-22 0,0 0-8 0,0 0 0 16,0 0 8-16,-32-38 2 0,32 53-117 16,-1-5-306-16,1-2-1018 0</inkml:trace>
  <inkml:trace contextRef="#ctx0" brushRef="#br0" timeOffset="69449.9493">14809 8477 2299 0,'0'0'328'0,"0"0"-160"0,0 0-69 15,0 0-20-15,0 0 11 0,0 0 20 0,0 0-6 16,0 0-8-16,0 0-13 0,0 0-18 0,32 140-17 15,-29-107-13-15,3 2-8 0,-3 1-1 0,3 4-2 16,-3 5-1-16,-1-1-4 0,-2 0-7 0,3-1-2 16,-3-2-5-16,0-3-2 0,2-1 1 15,-2-5-6-15,-4-3-15 16,3-5-25-16,0-6-34 0,2-4-41 0,-1-3-65 0,0-5-169 16,0-3-718-16,0-3-638 0</inkml:trace>
  <inkml:trace contextRef="#ctx0" brushRef="#br0" timeOffset="69670.8604">15133 8551 2571 0,'0'0'282'0,"0"0"-37"0,0 0-95 16,0 0-43-16,0 0-39 0,0 0-18 0,0 0-10 16,0 0 1-16,0 0 7 0,0 0-7 15,0 0-5-15,0 0-6 0,71 119-7 0,-67-85-3 16,2 2-7-16,-1 0-3 0,1 1-3 0,0 1-2 15,1 1 1-15,-1 2 1 0,1-2 1 0,4 1-14 16,4-3-16-16,-2 0-38 0,6-3-59 0,2-1-100 16,-3-10-343-1,-5-8-1078-15</inkml:trace>
  <inkml:trace contextRef="#ctx0" brushRef="#br0" timeOffset="70356.3041">17390 8761 1776 0,'0'0'284'0,"0"0"-52"0,0 0-18 0,0 0-17 15,-129-66-23-15,104 58-36 0,-7 1-25 0,-1 3-30 16,0 3-12-16,-2 1-4 0,0 4 0 16,4 3-15-16,2 2-13 0,5 3-13 15,2 3-7-15,2 3-5 0,4-1-2 0,3 2-1 16,5 2-8-16,5-1 0 0,3 0-4 0,2-1-1 16,9-1 6-16,6 0-7 0,3-3 8 15,4-1 2-15,6-3-3 0,2-3 9 0,6-1-5 16,0-6-3-16,-2-1 4 0,3-1-6 0,-2-6 1 15,-5-4 1-15,-3 1-2 0,-4-3 5 0,-2-3-1 16,-5 2 2-16,-1 1-4 0,-5 0 3 16,-3 2 0-16,-4 1 1 0,-1 3 5 0,-3 3-2 0,-1 0 0 15,0 1-3-15,0 2-7 0,0-1 3 0,-2 2-5 16,-3 0 0-16,1 2 0 0,-3 5-7 16,2 3 1-16,-1 5-1 0,3 3 3 15,0 1 0-15,5 2 4 0,5 1 0 0,8-1-2 16,7 1 2-16,6-4 0 0,3 0-1 0,8-5 2 15,-3-5-3-15,7-3 3 0,2-5-2 0,-1-1-4 16,4-8 7-16,-6-2-6 0,-2-6 0 16,-2-2 4-16,-3-6-3 0,-1-2 3 0,-1-4-1 0,-3-2 0 15,-3-6 3-15,-1 0 3 0,-4-3-1 16,-1-3-1-16,-1-1 2 0,-4-1-5 0,-3 3 4 16,-1 2 5-16,-6 2 0 0,-3 5 4 15,1 4 1-15,-4 2 1 0,0 7 3 0,0 4 6 16,0 7 4-16,0 2-1 0,0 5-3 0,0 4-9 15,0 0-11-15,0 4-6 0,-1 7-6 0,-2 8 4 16,3 7 2-16,-1 7 1 0,-1 7 5 0,1 5-4 16,2 5-2-16,0 7 4 0,-1 5-4 0,-1 4 2 15,-2 2 3-15,0 2-6 0,-2-1 6 16,-2-3-4-16,3-3-1 0,2-6-4 0,2-9-12 16,0-8-18-16,6-8-25 0,4-6-31 0,1-8-41 15,3-5-69-15,0-4-197 0,-4-6-738 0,-1-2-579 16</inkml:trace>
  <inkml:trace contextRef="#ctx0" brushRef="#br0" timeOffset="70590.6601">18635 8303 2845 0,'0'0'227'15,"0"0"-11"-15,0 0-68 0,0 0-50 0,0 0-27 0,0 0-24 0,0 0-19 16,0 0-16-16,0 0 2 0,0 0 10 15,0 0 8-15,0 0 5 0,-28 158-7 16,20-104-1-16,-1 3-4 0,0 3-5 0,1-2 3 0,3 3-8 16,0-1-5-16,1-2-1 0,4-2-5 0,0-3-2 15,1-5-1-15,4-3 0 16,3-3 2-16,0-5-1 16,5-4 4-16,-2-2-6 0,2-2-1 0,0-3-10 0,-2-3-18 0,2-2-16 0,1-4-42 15,-1-3-53-15,-2-2-106 0,0-5-391 0,-3-4-1100 0</inkml:trace>
  <inkml:trace contextRef="#ctx0" brushRef="#br0" timeOffset="71300.0636">19040 8754 2592 0,'0'0'126'0,"0"0"-42"0,0 0-7 15,0 0-2-15,127-54 4 0,-91 47-8 0,1-1-10 16,-3 3-2-16,-1-1-2 0,1 3 4 0,-3-1-17 16,-2 1-9-16,-2 0-9 0,1 2-16 0,-7-1 2 15,-1 0 0-15,-5-1-3 0,-4 1 7 16,-5 0 5-16,-1 0 6 0,-2 1 5 0,-3-1 4 0,0 0-6 16,0-1-8-16,0 2-3 0,-4-2-16 15,-4 3 1-15,-8 0-2 0,-3 3-4 16,-5 5 11-16,-6 4-7 0,-3 5 0 15,2 3 0-15,3 4-7 0,0 0 6 0,7 2 1 0,4-1-1 16,7 1 2-16,5 1-4 0,7-2-1 0,3 0 1 16,9-1-3-16,8-3 4 0,6-3 4 0,4-1-2 15,8-5 0-15,3-1 0 0,5-3-3 0,5-3-4 16,2-2 0-16,-1-3-5 0,0 0-1 16,0-5 4-16,-5-3-2 0,-2-5 7 0,-4-2 1 15,-3-4 1-15,-4-2 5 0,-3 0-2 16,-3-4 1-16,-4 0-2 0,-4-2-2 0,-3-2 3 0,-3 2 0 15,-6 2 6-15,-1 4-6 0,-4 5 2 16,-3 1 2-16,0 5-4 0,-2 3 9 0,0 1-4 16,0 4-3-16,0 2-2 0,0 0-9 15,-3 3-1-15,0 4 0 0,0 4 1 0,3 3 8 0,0 1-4 16,0 5 0-16,7 1-4 0,8-1 1 0,5 1 4 16,6-5 1-16,9-1 5 0,5-4-4 15,1-4-2-15,8-3-1 0,-5-3 0 0,4 1 2 16,-6-7 0-16,-1-3 1 0,-2-4-1 0,-8-4-3 15,0-3 3-15,-5-7 2 0,-3-2-2 0,-2-4 4 16,-2-3-1-16,-2-2-1 0,-1-1-1 0,-4-2 2 16,2-1 1-16,-5 1-1 0,-4 2 3 15,0 2-2-15,-4 7 7 0,-1 3 8 0,0 8 4 0,0 5 10 16,0 5-4-16,-1 6-7 16,-2 2-8-16,2 4-13 0,-1 5-3 0,-5 7 1 15,-1 6 1-15,1 7 2 0,0 6 0 16,2 2-1-16,2 5-1 0,3 4 5 0,2 1-5 0,-1 4 3 15,5 1 2-15,2 3-5 0,4 2 2 16,1 1-6-16,4-1-13 0,0-4-15 0,5-4-17 16,0-7-14-16,2-9-12 0,1-8-17 0,-4-9-37 15,-8-6-49-15,0-6-56 0,-6-4-135 0,-1-1-529 16,-4-3-699-16</inkml:trace>
  <inkml:trace contextRef="#ctx0" brushRef="#br0" timeOffset="71590.1826">20849 8596 2398 0,'0'0'242'16,"0"0"-33"-16,0 0-84 0,0 0-9 0,0 0-6 15,0 0-8-15,0 0-9 0,150-60-18 0,-103 53-16 0,8 2-4 16,2 1-9-16,4-1-4 0,1 3-3 16,0 0-6-16,-5 1-1 15,0-3-2-15,-6 2-2 16,-1 1-2-16,-8-2-5 0,-2 2-1 0,-7-1-2 0,-4 0-1 0,-9-1 1 15,-2 1 0-15,-8 1 2 0,-6 0 0 16,-1 0 2-16,0-1 4 0,-3 1-4 0,0 1-9 16,0 0-13-16,0 0 0 0,0 0 0 0,0 0 0 0,0 0 0 15,0 0 0-15,0 0 0 0,-5 0 0 16,3 0 0-16,-1 1 0 0,-3 2 0 0,2-1-18 16,-3 3-21-16,-2 0-26 0,2 1-33 0,-1 2-65 0,-2 0-130 15,0-3-880-15,3 0-632 0</inkml:trace>
  <inkml:trace contextRef="#ctx0" brushRef="#br0" timeOffset="72815.8034">22963 8922 2418 0,'0'0'121'16,"0"0"-50"-16,0 0 23 0,0 0 14 0,0 0-5 15,0 0 4-15,0 0-16 0,0 0-10 16,0 0-8-16,0 0-4 0,0 0 0 16,0 0-4-16,-61-4-4 0,62 1-20 0,7-8-13 0,7-1-12 15,3-6-13-15,9-3 3 0,5-3-3 16,5-2 1-16,7-2 0 0,2-4-5 0,6-3 1 16,0-1 2-16,1-4 0 0,0-4 5 15,2-1-4-15,-5-6-1 0,-2 2 0 0,0-2 1 0,-6 1 2 16,-2 3-1-16,-9 6 1 0,-2 9-2 15,-8 3 2-15,-6 7 5 0,-3 5 7 0,-8 5 10 0,1 5-1 16,-5 6-4-16,0 1-9 0,-5 8-11 16,-8 9 0-16,-5 10 1 15,-6 9 1-15,-5 5 1 0,-2 6-2 0,0 4-2 0,1-1-1 0,2 4 1 16,6 0 0-16,5-2 1 16,7-2 0-16,8-1-2 0,3-6 0 0,14-3 1 0,9-7 0 15,7-6 3-15,9-5-5 0,8-7 1 16,3-7 0-16,4-6 0 0,4-1 2 0,-1-12 0 0,-2-6 0 15,-1-5-2-15,-2-4 0 0,-1-6-3 16,-5-4-3-16,-1-6 3 0,-5-2 0 16,2-4 1-16,-3-5 4 0,-1-1-7 0,-2-5 7 15,-4 0-1-15,-5 2-2 0,-4 2 5 0,-4 6-3 0,-5 6-1 16,-6 8 2-16,-2 5-1 0,-4 8 2 16,-5 8 3-16,2 3 4 0,0 5-2 0,0 4-3 15,-2 2-6-15,-4 2-7 0,-5 11 3 0,-2 8-1 16,-7 6 7-16,-1 9 1 0,2 3-4 15,-1 8 2-15,7 2 0 0,1 3-3 16,1 3 3-16,3 1-1 0,0 1-1 0,3-2 0 0,1 0 0 16,4-1-2-16,0-5 0 0,6-5-3 15,5-8-7-15,2-7-4 0,7-11-4 0,0-7 1 16,6-10 7-16,2-2 3 0,6-13 5 0,4-4 3 0,0-4-2 16,2-2 4-16,0-2-3 0,1-2-2 15,-3 0 5-15,-2-1-5 0,1-1 0 0,-6 0 3 16,2 1-1-16,-6 3 2 0,0 3 3 15,-6 4 1-15,-7 4-1 0,1 6-1 16,-10 1 0-16,2 4-2 0,-4 1 0 0,-3 3-3 0,1 0-10 16,3 0 0-16,-2 7-2 0,2 3 6 0,3 4 9 15,1 4 1-15,2 1 1 0,5 2-1 0,5 1-1 16,1 0 1-16,9-1-1 0,6-1 4 0,5-2-1 16,4-3 2-16,6-4-2 0,5-2 1 15,-1-5 0-15,2-3-2 0,-2-1 7 0,2-7-5 16,-4-3 1-16,-1-5 0 0,-2-1-3 15,0-3 2-15,-2-2 3 0,-3-2 1 0,-2-1 1 16,-5-1 1-16,-4-1-2 0,-1-2 2 0,-8 5 5 0,-4-4 5 16,-3 6 5-16,-7 3 5 15,-8 2-2-15,-3 3-2 0,0 5-5 0,-10 4-8 0,-6 2-2 16,-7 2-5-16,-8 11 0 0,-5 3 0 0,-5 5-1 16,-7 4 6-16,3 2 4 0,-3 1 0 15,6 3 3-15,5-1-5 0,8 1-3 0,7 2-4 16,11 0-2-16,7 1 0 0,5-4 0 15,12 0 3-15,12-2-2 0,12-3 4 0,11-2-3 0,5-3-4 16,8-4 4-16,0-2-15 0,2-2-4 16,-3-4-14-16,-5-4-19 0,-5-1-15 0,-6-1-30 15,-8-2-37-15,-5-6-65 0,-5-5-172 0,-9 3-785 16,-10 2-564-16</inkml:trace>
  <inkml:trace contextRef="#ctx0" brushRef="#br0" timeOffset="73072.0041">23366 8353 2327 0,'0'0'196'0,"0"0"-35"0,0 0 22 0,0 0-45 15,0 0-30-15,0 0-24 0,0 0-22 0,0 0-7 16,0 0-2-16,0 0-11 0,123-69-7 16,-73 70-9-16,9 3-11 0,3 2-5 0,3 1-2 15,6 4-21-15,1 0-42 0,7-4-113 16,-22 0-480-16,-16-3-1094 16</inkml:trace>
  <inkml:trace contextRef="#ctx0" brushRef="#br0" timeOffset="74801.1227">746 11088 2337 0,'0'0'239'16,"0"0"-16"-16,0 0-109 0,0 0-64 0,0 0-31 15,0 0-12-15,0 0 0 0,0 0 1 0,0 0-3 16,0 0 10-16,0 0 1 0,0 0 7 0,67 33 10 16,-42-26-7-16,2 0 3 0,-1-5-1 15,5-2-6-15,4 0 7 16,-2-8-1-16,0-3-3 0,2-6-2 0,-4-1 0 0,-1-5-2 0,-5-4 2 16,-3-2 3-16,-4-2-11 0,-2-3-3 15,-7-1-5-15,-5-1-4 0,-4-1 7 16,-1 0-2-16,-7 1 0 0,-5 3 1 0,-6 0-5 15,-3 5 2-15,-5 5 0 0,-1 1 2 0,-5 7 7 0,-1 8-1 16,-4 7-3-16,-2 3-7 0,8 5-1 16,0 9 5-16,3 1 25 0,3 2 4 0,-2 9-4 15,2 0-8-15,1 5-27 0,0 8-7 0,2 2 7 16,3 4 3-16,2 6 5 0,6 1 6 16,3 19-6-16,8 15 2 0,2 14-31 0,20 6 0 15,16-10-1-15,13-17 0 0,11-21 28 16,5-19-2-16,4-21 4 0,-5-10-3 0,1-11 4 0,-4-10 4 15,-5-7-6-15,7-13 1 0,-2-10-5 0,-2-11-17 16,-7-5 9-16,-17 2-1 0,-13 4 3 0,-13 2 12 16,-3 1-3-16,-7 2-2 15,0 5 7-15,-9 5 6 0,1 9 3 0,-2 5-3 16,0 7 4-16,0 5-10 0,-2 0 0 0,-5 4 1 0,2 3-11 16,-5 2 3-16,-3 7-5 0,-2 6 1 0,2 8-3 15,-4 6-1-15,6 4 4 0,-2 5-1 16,5 3 2-16,4 0 5 0,1 3-6 0,9-1 1 0,4-1 0 15,1-1-4-15,10-3 2 0,6-3-2 16,3-4 1-16,3-6-3 0,10 0-2 16,7-10-1-16,5-9-13 0,-2-5 0 15,-7-13-1-15,-7-7 2 0,-2-4 14 0,-5-1 4 0,-3-4 5 16,0 1 1-16,-7-2 2 0,-1 0-2 0,-2-1 1 16,-5 0-3-16,0 2 2 0,-4-3 0 15,0 6 0-15,-1 2 2 0,-6 7-1 0,3 4-2 16,-1 6 1-16,0 6-3 0,-1 2-1 0,0 7 0 15,1 9-3-15,-4 4 1 0,2 8 0 0,0 2 0 16,1 3 4-16,5-3-2 0,1-2 2 0,0 0-1 16,6 0-1-16,0-2 3 0,3-2-2 15,2 0 2-15,0-4-4 0,4-5-7 0,-2-5-8 16,4-4-10-16,-1-6-3 0,4-3 1 0,5-10 4 16,-4-6 11-16,2-4 3 0,0-3 4 0,2-3 4 15,-2-3 2-15,-2-2 4 0,-1 0 0 16,1-5 1-16,-3 0 0 0,-2-1 0 0,0 4-1 15,-1 1 0-15,0 5 2 0,-2 5-3 16,2 4-1-16,-2 5 1 0,2 4-3 0,-1 6 3 16,0 7-1-16,1-1 2 0,-1 9 0 0,3 7-4 15,-3 4 1-15,2 4 0 0,-3 5 1 0,-2-2 2 16,-1 3 0-16,0 1-2 0,0 1-2 0,-2-1 1 16,2 1-7-16,0-1-12 0,0-6-23 15,2-7-19-15,2-6-8 0,3-9-6 0,3-3-2 16,1-8-6-16,7-6-1 0,1-5 11 0,-1-8 21 15,3-2 21-15,-1-6 16 0,3-3 9 16,-2-4 6-16,1-5 8 0,0-2 17 0,-1-4 23 0,2-2 31 16,-5-2 23-16,1 2 20 0,-7 3 5 0,-2 6-9 15,-2 8-8-15,-6 8-20 0,-2 9-14 0,-5 9-16 16,-1 5-10-16,-3 5-14 0,0 2-13 16,-1 1-11-16,0 9-9 0,0 6 0 0,0 9 1 15,0 8 7-15,-2 9-2 0,-2 3 1 0,0 8-4 16,-1 4-3-16,-1 4 0 15,3 6 2-15,-3 2 0 0,3 4 4 0,-4 6-5 0,2-1-2 16,-1 2-8-16,0-1-15 0,2-5-25 16,2-6-32-16,0-10-41 0,0-9-64 0,1-12-44 15,1-10-71-15,0-11-173 0,0-5-545 0,0-8-332 16</inkml:trace>
  <inkml:trace contextRef="#ctx0" brushRef="#br0" timeOffset="74950.7357">2720 11378 1650 0,'0'0'499'0,"0"0"-175"0,0 0-139 0,0 0-18 16,0 0 6-16,0 0-33 0,0 0-37 0,0 0-41 16,49-118-28-16,-26 104-13 0,8 2-5 15,6 0-2-15,9 1-8 0,7 1-1 0,8 0-1 0,3-1-15 16,11 2-33-16,2 0-71 0,6 0-161 16,-21 3-613-16,-20 1-816 0</inkml:trace>
  <inkml:trace contextRef="#ctx0" brushRef="#br0" timeOffset="75485.9084">4360 11066 3054 0,'0'0'59'0,"0"0"3"0,0 0 1 0,0 0-4 15,0 0 5-15,-120 45 1 0,102-36-8 0,1 0-12 16,4 1-13-16,3 0-10 15,0-1-9-15,5 5-6 0,1 0-5 0,4 2-2 0,0 0 3 16,0 1-5-16,8 2 2 0,-1-2 0 0,0-1-1 16,5-2 1-16,-1-3-4 0,3-2-6 0,0-5-5 15,3-3-8-15,1-1-7 0,2-1-9 16,0-8-4-16,3-6-7 0,-3-4 0 16,1-6 5-16,4-6 7 0,-3 2 8 0,-2-4-3 15,2-1-4-15,-3 0-1 0,-3-4-2 0,2 3 10 16,-6-1 5-16,-2 2 3 0,-1 2 9 0,0 4 2 15,-3 5 8-15,0 4-1 0,4 3-4 0,-1 2-7 16,2 3-5-16,6 0 5 0,0 1 4 0,4 0 9 16,5 0 7-16,2-1 6 0,5 2 8 15,2-3 9-15,1 1 2 0,-1-2 3 0,1 1-1 16,-2 0 0-16,-2-2 6 0,-5 0 2 0,-4-1 6 16,-4 0 4-16,-3 0 2 0,-4 0 2 0,-5 0-1 15,-3 0-2-15,-1 1-1 0,-3 1-2 0,0 3-1 16,-4 0-5-16,-6 3-7 0,0 5-10 15,-6 2-9-15,-3 6-5 0,-5 8-5 16,-2 9 0-16,-5 7-3 0,0 7-1 16,1 9 0-16,3 5-2 0,6 3 4 0,2 11 1 0,4 0 1 15,4 5-2-15,2 3-1 0,3 4-3 0,-1 1 0 16,5 1 1-16,1 0-4 0,0-5 3 0,2-1 1 16,-1 0-3-16,-1-4 6 15,2-1-11-15,-4-2-11 0,1-5-24 0,-1-4-33 0,1-5-51 0,-1-8-78 16,-2-6-133-16,3-11-393 0,1-13-909 0</inkml:trace>
  <inkml:trace contextRef="#ctx0" brushRef="#br0" timeOffset="75667.3254">4600 11605 2734 0,'0'0'207'15,"0"0"-26"-15,0 0-53 0,0 0-27 16,142-104-27-16,-100 86-11 0,3 0-14 0,3 2-9 0,1 3-6 15,1 0-12-15,0 2-8 0,0 2-4 16,-5 0-8-16,-2 1 0 16,1 1-4-16,-3-1-13 0,4 1-24 0,-3-1-44 15,3 1-73-15,-3-2-181 0,-8 0-823 0,-10 4-576 0</inkml:trace>
  <inkml:trace contextRef="#ctx0" brushRef="#br0" timeOffset="76590.456">6076 11758 3141 0,'0'0'24'0,"0"0"-11"15,0 0 2-15,0 0 1 0,0 0 8 0,0 0 5 16,0 0 5-16,106-123 3 0,-69 87-6 0,8-4 3 15,6-5-6-15,8-4-6 0,5-2-4 16,4-3-7-16,0-7-1 0,1-2-5 16,0-4 3-16,-1-3-2 0,-4-1 1 0,-3-2 3 15,-3 1-3-15,-6 1 3 0,-8 3 2 0,0 2 2 16,-8 5 9-16,-4 5-1 0,-2 6 4 0,-8 8 2 0,-5 9-3 16,-7 11 8-16,-3 9 2 0,-5 8-1 15,-2 3-6-15,-1 2-10 0,-8 11-11 0,-8 9-5 16,-5 13-2-16,-9 11-2 0,-3 10 3 15,-1 6 2-15,4 4-5 0,7 7 7 0,3 1-5 16,6 2-2-16,11 1 4 0,1-5-9 0,5-5 5 0,9-10-2 16,4-6-1-16,7-11 4 15,4-11-4-15,2-7 1 0,4-11-1 0,2-9-2 16,4-8 4-16,2-13-1 0,-1-7 3 0,0-6-1 16,-2-8 2-16,1-1 2 0,-1-3-4 0,-5-3 5 15,-3-2-2-15,-3-2 2 0,-1-1 3 0,-7 0-5 16,0-4 2-16,-3 4-5 0,-2 2 3 0,-6 4 4 15,-3 3-1-15,-4 6 1 0,0 7-2 0,0 7 0 16,-3 9-1-16,-3 5 1 16,4 8 3-16,-1 3-9 0,-4 3 4 0,0 12-2 0,-3 8-3 15,-2 8 9-15,1 7-6 0,0 4-2 0,1 3 2 16,1 2-7-16,4 2 6 0,1 2-4 0,2 3 3 16,2-2 1-16,0 0-1 0,1-1-9 0,6-4-16 15,1-6-18-15,3-7-8 0,0-8-4 16,3-11 13-16,4-9 15 0,4-6 12 0,-2-4 13 15,7-10 1-15,-1-3 6 0,2-4-2 0,3-2 1 16,-3-1 2-16,-2-1-5 0,3-2 2 16,-1 1-1-16,-2-1 1 0,0 0 4 0,2 1-1 15,-3 0 2-15,3 2-2 0,-6 5-2 0,-2 4-1 16,0 6 0-16,-4 3 2 0,-3 6-6 16,-1 0 6-16,4 9 1 0,-5 4-3 0,0 5 10 0,1 2-7 15,-2 5 0-15,2 3-2 0,2 4-4 16,-1-3 1-16,5 0-1 0,2-2 3 0,3 0 3 15,6-5 0-15,3-4 5 0,7-4-2 16,3-6 1-16,2-3 2 0,5-5-4 0,1-5 3 16,-2-5-1-16,-1-6-1 0,0-3 2 0,-5-3 1 15,-2-3 7-15,-4-2 7 0,-4 0 4 0,-8-1 9 16,-3-3-4-16,-6 1 0 0,-5-1-6 0,-5 2-2 16,-5 3 3-16,0 3-3 0,-3 3 2 0,-8 6-6 15,-2 3-3-15,-3 5-2 0,-2 6-5 16,-4-1-1-16,-2 12-8 0,-6 6 2 15,-4 5 0-15,1 4-3 0,1 6 6 0,3 1-3 0,5 2-1 16,6 2 0-16,7 0-4 0,5-1-1 16,6 0-1-16,5-3 2 0,9-2 2 0,3-4-2 15,6-2-2-15,6-1-7 0,3-6-13 0,1-3-11 16,3-4-15-16,-2-4-14 0,1-4-13 0,-5-2-8 16,0-2-30-16,-6-8-59 0,-3-2-131 15,-8 2-454-15,-4 2-942 0</inkml:trace>
  <inkml:trace contextRef="#ctx0" brushRef="#br0" timeOffset="76818.4108">6752 10852 2125 0,'0'0'243'0,"0"0"8"0,0 0-47 16,0 0-33-16,0 0-23 0,146-59-37 16,-98 50-35-16,3 3-30 0,7-1-16 0,0 1-10 15,6 2-8-15,0 0-11 0,3 1-39 16,-1 1-111-16,-15 0-470 0,-16 1-1129 0</inkml:trace>
  <inkml:trace contextRef="#ctx0" brushRef="#br0" timeOffset="85826.0277">11925 10776 614 0,'0'0'717'0,"0"0"-386"0,0 0-35 16,0 0-43-16,0 0-21 0,0 0-15 0,0 0-33 15,0 0-26-15,0 0-30 0,0 0-31 16,0 0-23-16,0 0-18 0,-52-60-19 0,34 69-1 16,-3 5-2-16,-7 3-1 0,3 5 0 0,-3 4-3 15,-1 0-7-15,2 2-4 0,2-1-5 0,2 2-7 0,7-4 2 16,4 2-2-16,4-3-4 0,6 0 3 16,3-2-4-16,6-3 0 0,8 0 3 15,9-2-6-15,2-7 2 0,10-3 0 0,0-1-2 16,4-6 7-16,-1 0-4 0,2-3-2 0,-1-4-2 15,-5-3-9-15,-3-2-5 0,-1-2-2 0,-6 0 2 16,-1-1 1-16,-8-1 6 0,0-2 5 16,-6 0-2-16,-2 2 6 0,-5-2-3 0,-1 0 1 0,-2 0 4 15,-2 0-5-15,-4 0 3 0,0 3 0 16,-2-1-3-16,1 2 5 0,-2 1 0 0,3 1 1 16,0 1-1-16,2 1 1 0,4 0-6 15,1 0-5-15,11 1-2 0,4-1-8 0,7 0 6 16,6-1 5-16,5-1-1 0,8 1 13 0,-1-3-9 15,6 0 3-15,-2 0 2 0,1-2-7 16,-1 0 5-16,-3 0-1 0,-2-1 1 0,-4-2 3 16,-7 0 0-16,-4-2 1 0,-4 2-1 0,-2 0 3 15,-4 3-2-15,-6 4 4 0,-2 4 11 0,-7 2 5 16,0 3 8-16,0 3-3 0,-8 2-11 0,-3 7-3 16,-1 7-9-16,-8 7 2 0,1 5 0 15,-3 9-5-15,1 1 6 0,-1 7 0 0,-1 4 2 16,0 7 6-16,0 4-5 0,1 4-1 0,-3 8-2 15,1 1-4-15,-3 7 1 0,3 2-2 0,-1 1 3 16,-1-2-1-16,-2-2-4 0,6-5-1 0,-1-1-14 16,5-4-18-16,-1-6-29 0,7-5-40 15,-1-7-61-15,4-8-92 0,4-10-215 0,3-12-683 16,2-9-370-16</inkml:trace>
  <inkml:trace contextRef="#ctx0" brushRef="#br0" timeOffset="86494.2599">12728 11015 2097 0,'0'0'220'0,"0"0"-124"16,0 0-9-16,0 0-10 0,0 0-5 0,0 0-1 15,0 0-23-15,145-100-17 0,-111 90-13 16,1 1 0-16,3-1 4 0,-2 0 2 0,2 2-2 15,-5 0 0-15,0 0-10 0,-5 2-3 0,-1-2 4 16,-7 1-4-16,-6 1 7 0,-4 4 27 16,-4 0 30-16,-5 2 22 0,-1 0 7 0,-4 0-26 15,-7 4-32-15,-5 3-24 0,-3 5-11 16,-6 2 0-16,-1 4 5 0,-3 3 4 16,3 1 0-16,2 1-1 0,3 2-8 15,3 0-2-15,4 1-3 0,3 0-2 0,1-1 2 16,9 0 1-16,2-2-5 0,4-3 1 0,11-2-3 0,5 0 0 15,6-3 3-15,4-1 0 0,4-5-1 0,3-5-2 16,2-2-2-16,0-2-3 0,0-7 1 0,-3-5 3 16,-1-3 0-16,-1-1 3 0,1-4-1 0,-4-2 0 0,3-2 2 15,-4-2 2-15,-4-3 1 0,1 1 0 16,-5-4-2-16,-1 4 0 0,-6-1-3 16,-1 1 6-16,-5 3 2 0,-4 4 1 15,-2 4 4-15,0 3 1 0,-4 5 6 0,0 2 4 16,-7 5 0-16,2 2-5 0,-4 0-8 0,-3 9-3 0,-2 4-6 15,3 5 3-15,0 1-3 0,5 1-2 16,1 2 4-16,5 1-5 0,0 0 0 0,9-1 1 0,4 1-2 16,6-3 1-16,9-5 3 0,3-4-1 0,6-6 0 15,4-3-2-15,4-2 0 0,5-7-4 16,1-7 3-16,0-2 3 0,-2-6-3 0,-5-1 2 0,1-4-2 16,-4-3 1-16,-1-6 3 0,-1-1 3 15,-1-4 1-15,-3-4-2 16,-2-1 1-16,-8 0 0 0,-1 1 4 0,-9 3 5 0,-4 2 7 0,-2 8 10 15,-6 6 5-15,-4 7 1 0,1 8 2 16,0 2-8-16,-1 6-4 0,-2 3-8 16,-4 0-9-16,0 12-4 0,-3 6-8 15,-5 7 2-15,2 9 2 0,-3 5 0 0,5 4 3 0,0 5-5 16,-1 1 0-16,1 3-3 0,-1 5 1 0,-3 0 2 16,2 4-4-16,-5 2-11 0,1-2-29 0,1 0-33 15,-2-3-36-15,5-5-76 0,-3-4-112 0,6-14-434 16,4-15-988-16</inkml:trace>
  <inkml:trace contextRef="#ctx0" brushRef="#br0" timeOffset="86634.6709">14296 10789 2404 0,'0'0'146'0,"0"0"3"15,0 0-64-15,0 0-26 0,130-85-16 16,-90 74-16-16,0 1-12 0,4 2-5 15,4 2-5-15,3 2-18 0,1 2-92 0,-12 1-423 16,-13 2-1109-16</inkml:trace>
  <inkml:trace contextRef="#ctx0" brushRef="#br0" timeOffset="87427.8756">11085 10585 1370 0,'0'0'404'0,"0"0"-7"0,0 0-79 0,0 0-48 16,0 0-13-16,0 0-41 0,0 0-66 0,0 0-62 15,0 0-45-15,0 0-27 0,0 0-8 0,0 0 12 16,0 0 10-16,-24 32 5 0,22 15 1 16,-4 5-8-16,0 6-2 0,-3 5-6 0,1 7-4 15,-3 3-3-15,-4 4-8 0,0 3 2 0,-5 1-2 31,1-2 1-31,0-1 1 0,0-7-5 0,4-7 2 0,3-6-4 16,3-10-4-16,4-9 4 0,2-7-2 0,2-7 4 16,0-7 1-16,1-5-2 0,0-7-1 0,-1-3-2 15,1-3 3-15,-1-1-2 0,-1-7-1 0,0-6 0 0,0-3-5 16,-1-4 2-16,-2-4 0 0,2-4 0 0,-1-7 5 0,-1-5-6 16,2-8 1-16,1-5-2 0,-1-9-3 15,1-6 9-15,2-6 0 0,-1-6 4 0,4 1-1 16,1 1-1-16,2 0-1 0,3 8-2 0,0 4 2 15,4 5 0-15,5 7-1 0,5 7 0 16,4 1-3-16,6 5 1 0,3 4 0 0,1 4 3 16,2 3 7-16,1 7-6 0,-2 5 0 15,2 5 0-15,-6 6-7 0,-3 5 6 0,-4 3 0 16,-5 10 2-16,-1 8 7 0,-4 7-9 0,-3 7 1 16,-4 7-2-16,-2 5-1 0,-6 7 3 15,-2 3 0-15,-10-1-1 0,-5 3-1 0,-6-2 2 0,-5-1-4 16,-4-2 6-16,-1-5 1 0,-5-3-1 15,1-5 1-15,2-5-4 0,1-3-3 0,2-5 3 16,2-4 0-16,7-5-2 0,5-3-9 0,4-5-25 16,6-1-46-16,4-4-74 0,2-3-153 0,3 0-855 15,2 0-591-15</inkml:trace>
  <inkml:trace contextRef="#ctx0" brushRef="#br0" timeOffset="88063.0464">11383 11148 2274 0,'0'0'270'0,"0"0"0"0,0 0-58 0,0 0-45 15,0 0-25-15,0 0-35 0,0 0-34 0,0 0-23 16,0 0-19-16,0 0-12 0,0 0-3 16,0 0-1-16,0 0 0 0,0 0 1 15,83 30-3-15,-68 2-4 0,-2 4-2 0,-1-1-2 0,-6 2 1 16,-1-1-2-16,-2-3 3 0,-3-1-2 16,-1-3 0-16,-4-4 2 0,-3-1 0 0,-2-7 1 15,3-5 0-15,-3-3 2 0,1-5 1 0,2-2 0 0,0-2 5 16,0-5-2-16,1-7 0 0,-2-4-2 15,3-6-7-15,4-3-3 0,1-6-1 16,1-5-2-16,9-3 1 0,6-7 1 0,4-5-3 16,5-4-4-16,9-2-1 0,4-1-10 0,10 1-10 15,8 7-17-15,5 5-34 0,2 6-65 0,2 6-178 16,-14 11-903-16,-17 6-559 0</inkml:trace>
  <inkml:trace contextRef="#ctx0" brushRef="#br0" timeOffset="91642.8788">26773 9084 2493 0,'0'0'177'0,"0"0"-166"16,0 0 16-16,0 0 33 0,0 0 30 15,0 0 28-15,0 0-3 0,0 0-13 0,0 0-13 0,0 0-7 16,0 0-3-16,0 0-15 0,-70-7-14 16,77-3-22-16,3-4-14 0,4-7-3 15,6-4-6-15,5-4 5 0,1-4-5 0,4-2-5 16,4-8 1-16,2-2-3 0,-3-7 5 15,5-5 3-15,-1-6 2 0,0-5-3 0,3-4 0 0,0-3-2 16,0-4-2-16,1 2 4 0,-4 4-2 16,-3 3 0-16,-4 9 1 0,-4 5-3 0,-5 7 2 0,-2 3 5 15,-4 8 5-15,-4 4 3 0,-1 6 7 16,-4 3-3-16,-2 6-3 0,1 4 6 16,-3 3-5-16,-2 5-1 0,0 4 0 15,0 3-13-15,-1 1-3 0,-6 9-2 16,-2 8-2-16,-5 8 8 0,-6 10-3 0,-2 7-1 0,-3 12 0 0,-5 6-5 15,0 7 4-15,0 2 0 0,3 6 0 0,1-1 2 16,6-1-3-16,6-4-1 0,4-4 0 0,7-6-1 16,3-8 2-16,3-3 0 0,8-7 1 15,3-4-2-15,4-6-1 0,4-7 0 0,-1-5 0 16,5-5 5-16,2-7-2 0,0-3 0 0,2-4 0 16,3-5-4-16,-1-5 3 0,2-5 2 15,-1-2-1-15,1-1 2 0,-3-4-1 0,-2 0-4 16,-3-2 0-16,-6 3-2 0,-5-2 2 15,-3 4 1-15,-6 2 5 0,-1 3-3 0,-3 2 1 0,-2 1 0 0,-2 5-3 16,-5 1 3-16,-5 2 1 16,-4 2-3-16,-4 6 1 0,-3 6-1 0,-1 2 0 15,-2 3 2-15,1 1 1 0,5 1 3 0,4 0-7 16,5 3-2-16,3 3 1 0,6-4-3 0,2 2 6 16,0-1 0-16,7-2 0 0,6-2 2 0,-1-3-4 15,6-3 0-15,-3-2 1 0,3-4 3 0,0-4 1 16,3-2-3-16,-1 0 1 0,-1-4-6 15,-1-3 3-15,2-4 0 0,-1-3 4 0,2-2 6 16,1-4-7-16,0 1-1 0,-2-1-2 0,-1-3-3 16,-3 1 5-16,2-2 2 0,-6 4 0 0,-4 0-1 15,1 3-2-15,-7 3 2 0,-2 4-2 16,0 1 3-16,0 3-1 0,-4 3-4 16,-3 2-2-16,-3 1-5 0,0 1 1 0,-5 6 3 0,1 3 2 15,1 0 6-15,0 0-5 0,4 3-4 0,1-1-2 16,4 0-1-16,4 0 5 0,0 1 2 15,5-1 3-15,10-3-1 0,1-2-1 0,8-4 3 16,2-3-1-16,6 0 6 0,5-6-4 0,-1-5 0 16,3-3 0-16,0-3-4 0,1-3 3 0,1-5 3 15,-1-5 0-15,-3-2 3 0,2-8-5 16,4-6-1-16,0-6 0 0,1-5-5 0,2-8 4 16,-3 0-2-16,-2 0 2 0,-5 1 1 15,-2 7 0-15,-10 3 1 0,-6 10 0 0,-5 6 3 16,-5 7 0-16,-2 11 1 0,-5 3 0 0,-1 8 0 0,0 3 1 15,0 5 0-15,0 1-3 0,-7 6-2 16,-3 8-2-16,-4 8-1 0,-9 9 0 0,-3 9 3 16,-5 7 0-16,-3 9-1 0,-2 7 1 0,1 5-1 15,-1 5-1-15,1 2 2 0,1 0 0 16,6-4 0-16,4-5-2 0,11-7-2 0,8-9-2 16,7-5-5-16,8-7 6 0,8-4 2 0,4-8 1 15,4-4 5-15,1-6-7 0,5-7-7 0,0-5 2 16,0-4-1-16,6-6 5 0,-1-6 3 0,-1-1 1 15,0-5-2-15,-1-1 0 0,-4-1 2 0,-1-1-1 16,-8-2 5-16,-3 0-4 0,-4 4 0 16,-6 3-2-16,-5 1-7 0,-4 2 9 0,-3 2 0 15,-7 3 1-15,-5 2 7 0,-1 1-11 16,-2 3 1-16,-1 2 0 0,0 0-3 0,0 3 6 0,4 4 0 16,-1 3-2-16,3 3-1 0,0 2 0 15,-1 3 1-15,6-2 2 0,5 3 3 16,2-1-6-16,1-2-2 0,2 2 0 0,8-1-5 15,1-2 8-15,2-2-1 0,1-2 2 0,0-2-2 0,3-4-4 16,2-5 1-16,0 0-2 0,3-3 2 16,0-7 4-16,1-1-2 0,3-4 0 0,-3-2-5 15,1-2 2-15,1 0 3 0,-4-2 0 0,-2-2 9 16,-1 1-6-16,-3 0-3 0,-1 0 0 16,-4 3-4-16,-4 1 5 0,-1 4 4 0,0 3 1 15,-5 4 1-15,0 2-3 0,0 1-1 0,0 4-3 16,0 0-4-16,-2 0 1 0,-5 7-3 15,4 3 2-15,-5 3 0 0,3 1 3 0,1 3 1 16,3 0 0-16,1-3 8 0,4 1-10 0,9-3 3 16,2-2-2-16,8-4-4 0,3-2 8 0,5-3 1 15,3-1 2-15,3-3 2 0,0-5-4 16,-3-2 0-16,4-4-2 0,-1-4 3 0,-2-1 3 16,-1-6-2-16,0-3 1 0,-2-4-3 0,2-7 0 0,-3-4 2 15,1-3-2-15,-2-5 9 0,-2 3-4 16,-7-1-2-16,-4 6-1 0,-8 0-5 0,-6 5 8 15,-4 10 5-15,0 3 4 0,-6 7-2 0,-3 5-4 16,-1 5-3 0,0 4-4-16,-3 3 1 0,-1 1-1 15,-6 7-2-15,-1 6 5 0,-5 7-6 0,3 8 4 0,0 6 1 16,2 4-4-16,2 12 6 0,4 3-7 0,0 8-2 16,-1 2 0-16,2 2-2 0,-2-1 4 0,5-2 0 15,-2-5 2-15,4-1 1 0,0-8-6 0,3-3-5 0,3-6-8 16,-2-6-8-16,5-4-12 0,0-5-14 0,-1-5-19 15,-2-4-24-15,3-3-34 0,-1-7-51 16,0-2-77-16,-1-3-188 0,0 0-660 0,2-1-377 16</inkml:trace>
  <inkml:trace contextRef="#ctx0" brushRef="#br0" timeOffset="91859.9091">28502 8254 2783 0,'0'0'128'0,"0"0"27"16,0 0-7-16,0 0-41 0,0 0-38 15,0 0-39-15,0 0-14 0,0 0-4 0,0 0-1 16,115-89-8-16,-63 82 0 0,5 0-2 0,3 2 0 16,2-1 1-16,-1-1-16 0,-1 1-33 15,-6-1-55-15,-5-2-71 0,-4 2-129 0,-14 0-325 16,-13 3-961-16</inkml:trace>
  <inkml:trace contextRef="#ctx0" brushRef="#br0" timeOffset="92288.5279">26958 8248 601 0,'0'0'452'0,"0"0"-68"15,0 0-34-15,0 0-41 0,0 0-42 0,0 0-52 16,0 0-40-16,0 0-23 0,0 0-22 16,0 0-21-16,0 0-26 0,0 0-20 0,0 0-18 15,16-10-10-15,-1 5-8 0,6 2-6 0,7-3-6 0,4 1-6 16,7-1-3-16,4 0 1 0,5 2-5 0,2 0 0 15,1-1 1-15,2 0-3 16,5 2-3-16,-3-1-25 16,4 0-55-16,-3 1-103 0,-14 0-319 0,-14 1-1057 0</inkml:trace>
  <inkml:trace contextRef="#ctx0" brushRef="#br0" timeOffset="99047.8377">16601 10705 1225 0,'0'0'402'0,"0"0"-40"0,0 0-116 0,0 0-15 15,0 0-18-15,0 0-28 0,0 0-36 0,0 0-27 0,-41-126-25 16,30 110-17-16,0-1-9 0,-5 1-12 0,-1 3-16 15,-3 1-4-15,0 3-6 0,-6-1-3 16,3 5-3-16,-6 3-10 0,-1 2-5 0,-2 2-7 16,-6 10 1-16,1 3-1 0,-8 5 1 0,3 3 1 15,0 4-2-15,1 0 0 0,2 5-2 16,1 1-2-16,6 2 2 0,1 6-1 16,6 2-2-16,1 3 0 0,10 0-4 15,5 1 2-15,8-3 0 0,2-6 2 0,15-6 0 16,4-6-3-16,11-6 3 0,7-8-2 0,10-6 2 0,9-6 2 15,6-9 1-15,5-9 3 0,-3-6-4 0,3-5 3 16,-3-4-1-16,-4-3 1 0,-3-6 3 0,-4-3-8 16,0-3 4-16,-1-3-4 15,-6-2-1-15,2-3 4 0,0-5-1 0,-6-4 2 0,-3 0 1 16,-8-1-2-16,-3 3 0 0,-5 3-4 0,-10 4 5 16,-3 4 0-16,-8 4 1 0,-1 6 3 0,-2 7-3 15,-4 4-3-15,-5 8 4 0,2 6-2 0,0 4 3 16,0 5-1-16,-2 4-1 0,4 3-1 15,-3 2-4-15,-2 10 0 0,-3 8 1 16,-2 8 2-16,-1 6 0 0,0 7-1 16,-2 7-4-16,6 6 0 0,1 6 1 0,1 4-1 0,1 4 2 15,6 4 1-15,-3 2-4 0,6-2 1 0,1-3 2 16,3-7-3-16,7-8 4 0,3-8-3 0,5-7-7 16,7-7-2-16,0-7-4 0,3-5-4 0,1-8 2 15,-1-7 0-15,0-4 0 0,0-5 4 16,-2-8 0-16,1-6 3 0,0-5 3 0,-1-3 1 15,1-4 3-15,-2-2 5 0,-1-2-2 0,-5-3 1 16,0 0 0-16,0-1-1 0,-6 0 5 0,1 2-5 16,-6 2 2-16,-3 9-2 0,0 5 1 15,-4 8 3-15,1 5 4 0,-1 3-1 0,-2 5 0 16,0 0-4-16,-2 9-5 0,-3 5 1 0,-3 7 1 0,1 4-1 16,0 5 3-16,-1 2 0 0,0 3-4 15,5-2 3-15,2 2-1 0,1-1 0 16,0-2 2-16,10-1-4 0,3-1-1 0,4-3 1 15,5-4-2-15,0-5 3 0,6-5 2 0,-1-5-1 16,0-7 0-16,3-1 0 0,0-7-2 0,0-2-2 16,0-6 4-16,0-2-2 0,-1-3 4 15,-2-3 0-15,-1-1-3 0,-2-3 2 0,-3-1 1 16,-1-3-1-16,-2 1 2 0,-2-2-2 0,-3 2 0 16,-2 0-1-16,-3 4 1 0,-1 4 2 15,-3 4 4-15,-2 3 5 0,1 6-1 0,-3 3 3 16,2 4-5-16,-2 0-5 0,0 2-6 0,0 2-7 15,1 5 1-15,0 3-1 0,2 6 4 0,0 3 5 16,1 5 0-16,-1 1 0 0,7 1 2 0,-3 0-1 16,0 0-4-16,6 2 0 0,0-2 0 0,1 0 1 15,6-3 3-15,3-1 1 0,2-3-3 0,3-2 1 16,2-3-3-16,4-3-1 16,2-6 2-16,1-2-6 0,1-3 1 0,0-5-1 0,-1-4 0 15,-1-4 6-15,-2-2 0 0,-3-2 2 16,-1-2 2-16,-4-3-3 0,-5 0 1 0,-1-2 0 15,-2-1 0-15,-3-2 2 0,-4-2 2 0,0-3 2 16,-4 0-1-16,-1 0 6 0,-3 5 4 0,-2 2 2 16,-2 6 7-16,1 4-6 0,-2 2-1 15,-3 5 0-15,0 0-6 0,0 5 1 0,-1 1-4 16,-3 2-3-16,0 5 1 0,-2 3-7 0,-3 6 0 16,2 5 0-16,-3 2 1 0,1 5 0 15,0 3 2-15,4 2 1 0,3 1-4 0,1 0 4 0,1-1-4 16,5 0 0-16,0 0 3 0,0 1-4 15,10-2 1-15,0-1-1 0,6-2-7 0,5-2-2 16,7-6-14-16,4-2-13 0,4-6-15 0,8-2-25 16,2-5-30-16,5-3-59 0,6 0-102 0,3-5-250 15,-15-2-622-15,-14 0-264 0</inkml:trace>
  <inkml:trace contextRef="#ctx0" brushRef="#br0" timeOffset="99572.1004">20635 9994 2534 0,'0'0'286'0,"0"0"-37"0,0 0-85 16,0 0-26-16,0 0-18 0,0 0-27 15,0 0-26-15,0 0-15 0,0 0-14 0,0 0-10 16,0 0-8-16,0 0-10 0,0 0-5 16,0 0 1-16,-70-34 2 0,60 64 6 0,3 6 1 0,1 4-2 15,2 5-5-15,0 2 3 0,3 8-2 16,0 1 0-16,-1 3 1 0,4 1-8 15,-1-1 1-15,1-3-1 0,7-2-2 16,0-7 4-16,4-4-2 0,3-6-1 0,1-6-3 16,0-4-8-16,4-8-12 15,0-4-8-15,2-7-5 0,-2-6-5 0,4-2 6 0,0-10 2 0,2-6 2 0,3-5 6 16,1-3-1-16,1-5 4 0,1-4 7 16,1-4-3-16,-3-3 8 0,-1-1 0 0,-4 2 1 15,-5 5 7-15,-2 3 0 0,-3 8 7 16,-6 4-1-16,-4 5 9 0,-2 4 0 0,-3 5 3 0,0 3 0 15,-1 2-10-15,1 3 2 0,-4 7-4 16,-6 6-1-16,-1 5 10 0,-4 4-5 16,-1 6 0-16,3 2 2 0,2 3-8 0,2 2 2 15,6-1-2-15,0-3-2 0,3-1 2 0,1-5-1 16,9-2-1-16,7-5-2 0,2-4-1 0,2-6 2 0,5-4 1 16,0-3 3-16,0-4-4 0,1-3 5 15,-4-7 1-15,1-1-1 0,-3-2 9 16,-3-4-7-16,-5-1 0 0,2-2 1 0,-4-1-9 0,-3-1 6 15,-4-1-2-15,-1-3 2 0,-2 1 1 16,-2-1-2-16,-1 0 1 0,-5 1-5 16,-1 1 1-16,-2 3 0 0,-5 2-6 0,2 1 0 0,-4 4-14 15,-1 3-11-15,-6 3-19 0,-3 5-28 0,-6 1-41 16,-6 2-69-16,-4 2-119 0,-8 3-260 0,12-1-557 16,13-2-191-16</inkml:trace>
  <inkml:trace contextRef="#ctx0" brushRef="#br0" timeOffset="99723.1392">20422 10351 1898 0,'0'0'399'0,"0"0"-85"0,0 0-146 0,0 0-42 16,0 0-25-16,0 0-11 0,0 0-11 0,116-83-9 15,-74 73-12-15,8-1-14 16,8 3-12-16,6 0-11 0,7 2-9 0,4 0-3 16,2 1-7-16,8 2-3 0,0-1-25 15,4 4-41-15,8-2-65 0,0 1-149 0,-24 1-465 0,-20 0-922 16</inkml:trace>
  <inkml:trace contextRef="#ctx0" brushRef="#br0" timeOffset="101495.2662">22769 10585 2351 0,'0'0'109'0,"0"0"13"0,0 0 30 0,0 0-27 16,0 0 6-16,0 0-18 0,0 0-35 0,0 0-18 15,0 0-13-15,0 0-9 0,0 0 0 0,0 0-9 16,124-120-6-16,-63 98-7 0,8 2-6 0,3-4-3 15,6-2-3-15,2 0 2 0,-3-2-1 16,2-3 1-16,-6 0 1 0,2-3-5 0,-9-5 7 16,-5-3-1-16,-4-4-2 0,-12-3 7 0,0-3-8 15,-12-1 1-15,-5-3 2 0,-11 1-3 0,-2 2 6 16,-11 1-2-16,-4 6 3 0,-1 6 0 0,-9 7 2 16,-3 4-1-16,-4 7 0 0,0 5 5 15,2 6-2-15,-3 4 1 0,2 7-4 0,-2 3-8 16,-4 11 2-16,-5 8-3 0,-1 10-1 0,-4 8 7 15,0 9-6-15,-7 10 4 0,4 6 1 0,-2 5-3 16,3 4 1-16,-1 1 1 0,4 5-2 0,8 1 2 16,2 0-4-16,6 0-2 0,9-8 0 15,7-6 0-15,7-8 0 0,7-12-3 0,10-9 0 16,0-9-4-16,4-10 2 0,2-6 1 16,-1-8 2-16,1-5 3 0,0-3-1 0,0-8-3 15,0-7 1-15,-2-4-3 0,1-3 3 0,-1-4 0 16,-1 2 0-16,-3-1-1 0,-2 2-1 0,2 6 1 15,-6 1-2-15,-4 1 4 0,3 4 0 16,-6 3-1-16,-2 3 0 0,0 2-5 0,-4 4-5 16,-2 2-1-16,-1 0-1 0,3 3 4 0,-2 7 1 15,5 1 2-15,0 4 1 0,1 3-1 0,1 1 3 16,-1 3 2-16,5-1 3 0,0 1-3 0,1 0-2 16,1-3-1-16,2-3-1 0,1-2 6 0,2-3 1 15,4-2-1-15,-3-3-1 0,3-3-2 16,0 0 1-16,2-3 2 0,-3-3 0 15,1-2 3-15,-5-3-1 0,4-2-4 0,-3-2 1 16,-2-2 0-16,-1-2 1 0,-2-2 2 0,0-1 3 0,-3-2-5 16,2 0-3-16,-3 0 4 15,-3 2-4-15,-3-1 6 0,0 3 4 0,-2 2-6 0,-3 2 1 0,3 3-4 16,-5-1-2-16,2 4 4 16,-1 1 0-16,-1 3 0 0,1 0 2 0,-1 3-6 0,0-1 0 15,0 1 0-15,0 0-1 0,0 0 2 16,0 7 0-16,0 3-1 0,1 1-3 15,-1 5 4-15,4 0-2 0,-2 2 3 0,0 1 6 16,5 1-7-16,-2-2 1 0,3 2-4 0,2-5-1 16,6 1 5-16,0-3 2 0,6-5 2 0,6-2 1 15,2-5-3-15,2-1-1 0,2-2 1 0,3-8-2 16,-1-2 3-16,0-2 0 0,-1-1 1 0,-6-4-5 16,1 1 3-16,-2-4 0 0,-2-1 3 0,-3-3 5 15,-1 1-5-15,-3 1 2 0,-5 2-4 0,-2 2-1 16,-4 1 5-16,-4 3 1 15,-4 3 0-15,-1 1-1 0,-1 5-4 16,-2-2-4-16,-1 4 3 0,0 2 5 0,1 0-4 0,-2 2 0 0,4 1-5 16,-1 0-8-16,-2 5 8 0,0 1-3 15,-1 5 5-15,0 3 5 0,3 3-6 0,2 2 3 16,1 3-5-16,1 4-4 0,6 2 6 0,1 4-2 16,4 2 4-16,-2 2 0 0,3 1-3 0,-4 1 0 15,1-1 3-15,-1 2 3 0,1-2-4 16,-4-2 0-16,1 0-2 0,-1-2-6 15,-1 2 8-15,0-5-1 0,-4-4 2 0,0-3 6 0,0-2-8 16,-1-6 0-16,-2-2-1 0,-2-3-5 0,0-4 8 16,1-1 0-16,-1-3-1 0,1 0 4 15,0-2-4-15,-3 0 2 0,1 0-1 0,-3-6 2 16,-1 2-3-16,-2-1 1 16,-2-1-5-16,-3 0-10 0,-4-1 10 0,1 2-4 15,-3-2 3-15,-1-1 9 0,-4 1-14 0,5 1-1 0,-3 1-2 0,2 2 0 16,4 0 8-16,3 1 1 0,-1 2 0 0,6 0 0 15,2 0-4-15,1 0 0 16,3 3-1-16,1 1 4 0,1 1-5 0,2-1-2 16,0 1-1-16,1 0-6 0,0 0 10 0,1 0-1 0,-1 0 6 15,1-1 7-15,0-2-6 0,3 0 1 16,-2 1-2-16,0-2-1 0,1-1 6 16,2 0 3-16,-2 0 2 0,2-1-2 0,-1-3-3 0,0 0 1 15,2 0 0-15,1-2 4 0,-2-1-4 16,5 0-1-16,0 0-2 0,6-1-7 0,-2-2 8 15,7 0 0-15,4-1 2 0,1 0 6 0,7-3-7 16,2-1-2-16,6 0-2 16,2-5 0-16,4-1 5 0,0-4-2 0,1-4 1 15,3-3-2-15,-1-3 3 0,3-7 1 0,-1-3-1 0,0-2 4 16,-3-3-4-16,0 1 3 0,-3 2-3 0,-2 0-9 16,-5 4 10-16,-3 3 1 0,-5 3 3 15,-5 4 10-15,-7 5-7 0,-9 3 2 0,-4 3 1 16,-2 3 3-16,-4 2 1 0,-1 0-7 0,-4 3 1 15,-1 3-7-15,-2 2-1 0,-3 2 4 0,0 1-4 16,-2 3 4-16,1 2-6 0,0 1-2 0,-3 1-2 16,-1 6-2-16,-1 4 6 0,1 3 0 15,-1 2 3-15,4 5-2 0,-4 1-3 0,5 4 2 16,-1 3-3-16,-1 4 4 0,0 5 0 0,-1 2-3 16,1 3 0-16,-2 2-2 0,1-1 1 0,2-1 0 15,2 0 1-15,-2-2 2 0,7-5-1 0,1-2 1 16,5-4-3-16,0-6-3 0,0-6 5 15,6-5 0-15,2-4 3 0,2-4 4 0,-2-4-6 16,4-1 0-16,3-1 2 0,2-9 5 16,3-1-3-16,4-3-2 0,-1-3 0 0,2-5-5 0,-2-1 4 15,3-2 2-15,-1-3 0 0,2 3 1 16,-2 0-2-16,0 3-3 0,-3 2-1 0,-1 5-5 0,-6 4 6 16,1 4 0-16,-3 3 2 0,-3 4-4 15,-1 0-5-15,1 5 2 0,-1 4-2 16,2 5 7-16,1 4-1 0,-4 3 0 15,2 2 2-15,0 3-7 0,2 0 6 0,-1 1 0 16,3-2 1-16,3-3 7 0,2-3-6 0,4-4-2 0,3-3 2 16,3-2 0-16,3-4 3 0,3-3 3 15,3-3-1-15,2 0 1 0,0-7-1 0,-1-2-1 0,0-3-2 16,-1 0 3-16,-3-5 0 0,-4-2 1 0,-2-1 0 16,-7-4-1-16,-4 2 4 15,-4-1 0-15,-3 0 0 0,-5 4-2 0,-4 2-7 0,-2 4-9 16,-1 4-27-16,-9 4-46 0,-7 5-105 15,3 0-562-15,2 0-766 0</inkml:trace>
  <inkml:trace contextRef="#ctx0" brushRef="#br0" timeOffset="102478.7777">624 12736 2552 0,'0'0'314'15,"0"0"-96"-15,0 0-16 0,0 0-46 0,0 0-37 0,0 0-19 16,0 0-28-16,0 0-24 0,0 0-11 15,0 0-21-15,0 0-10 0,0 0-1 0,-28-78-2 0,28 78 5 16,0 0 1-16,-1 1 4 0,1 6-3 16,0 11 1-16,0 9 2 0,8 1-6 0,-1 11 12 15,-1-2-6-15,4 19-32 0,5 13 30 0,-1 13-39 16,5 8 0-16,-6-5 28 16,4-9-29-16,-5-9 33 0,-2-16-2 0,-3-10 3 0,-2-15-3 15,0-7-1-15,-4-5 7 0,0-4 7 16,-1-5 6-16,0-3 5 0,0-1-7 0,-2-1 20 15,-5-1-7-15,-4-6-6 0,-1 1-1 0,-3-4-29 16,2 2 0-16,-6-3-3 0,-5-4-2 0,-2 0-1 16,-5-3-1-16,5 1 6 0,-4 1-5 0,-4-1 1 15,1-1-4-15,-1 1-9 0,-3 2 3 0,3 0 36 16,-3 1 2-16,4 1 3 0,2 3-13 16,0 2-52-16,3 0-26 0,9 3-12 0,-5 4-30 15,6 1-53-15,4 0-36 0,-3 3-64 0,8 1-249 16,5 0-787-16</inkml:trace>
  <inkml:trace contextRef="#ctx0" brushRef="#br0" timeOffset="103415.7795">1306 12943 2233 0,'0'0'369'0,"0"0"-85"15,0 0-63-15,0 0-37 0,0 0-38 0,0 0-45 16,0 0-34-16,0 0-20 0,0 0-25 0,0 0-8 15,0 0-4-15,-124-49-3 0,91 60 1 16,-4 6-2-16,-3 4-3 0,-2 2-1 0,3 2-2 16,1 3 0-16,4 3 4 0,5-2-4 0,7 0 0 15,4 0-3-15,6 0-5 0,8-2 2 16,4-2-1-16,0-3-1 0,12-3 7 0,3-6-3 16,11-5 3-16,3-6 5 0,5-2-3 15,6-10 1-15,0-8-1 0,6-4-1 16,-2-5-2-16,-1-6 2 0,-1-2 0 0,-2-5 2 0,-1-4 2 15,-7-1 1-15,4-16-1 0,-2-8-12 0,-4-8-2 16,-6-3 2-16,-9 16-1 0,-11 12 13 0,-2 8-1 16,-2 13-1-16,-3 6 17 0,-1 4 1 0,-2 6 1 15,0 0 1-15,-1 1-11 0,-4 1 2 16,2 1 0-16,-2 1 1 0,-1 3-4 0,-1 2-2 16,2 5-4-16,1 1-4 0,-1 2-1 0,1 8-1 0,4 6-2 15,-3 7 3-15,1 4-1 0,-1 6 2 16,5 6 0-16,-2 5 0 0,5 5-1 0,1 1-1 15,0 4 3-15,3-1-1 0,7 3 3 0,5-4-1 16,1-1 0-16,12 5 1 0,9-2-16 16,4-7 1-16,4-7 1 0,2-23-3 0,-4-10 15 15,0-7-1-15,4-12-5 0,3-5 8 0,0-7-1 16,1-6 3-16,-3-3 1 0,-2-6-6 16,-2-4-1-16,-2-4 0 0,-5-3 2 0,-1-3 1 15,-5-3 1-15,-7-4-1 0,-2-1-2 0,-5 1 3 16,-5 1 0-16,-5 0 1 0,-5 5 1 0,-2 4-1 15,0 5-2-15,-8 6-2 0,1 7 5 0,-3 3-3 16,0 6 0-16,2 7 2 0,-2 3-4 16,0 3 5-16,2 2 2 0,-1 2-1 0,0 2 3 15,5 3-2-15,-4 1-3 0,2 3-2 0,-1 7-3 16,0 6 0-16,-1 6-1 0,3 5 2 0,-3 6 0 16,3 6-1-16,2 4 2 15,2 4-4-15,0 2-1 0,1 6 3 0,1 3 0 16,-1 4 3-16,6-1 2 0,4 0-5 0,1-3 0 15,2-6-1-15,6-9 2 0,3-3 1 0,3-8 0 0,0-6 1 16,5-4-6-16,1-7 5 16,1-6 0-16,7-5 1 0,1-4 7 15,2-4-9-15,3-7 0 0,1-7-1 0,3-2-4 0,-5-4 7 0,2-3 0 0,-8 1 4 16,-4-5 0-16,-4 1-3 0,-6-1 0 16,-4-2 0-16,-2 1 0 15,-5 3 3-15,-5 4 1 0,-5 0-2 0,0 3-2 0,-3 4 4 16,0 1-1-16,-4 3 3 0,-2 3 5 15,-2 0-9-15,1 2 2 0,0 4-3 0,1-1-4 0,-1 3 4 16,-2 2-2-16,6 1 0 0,-2 0 2 16,0 0-5-16,0 3 1 0,-2 2 0 15,0 6 0-15,-2 3 2 0,-1 5 0 0,2 3-2 0,1 3-7 16,0 2 7-16,1 1-3 0,2 3 4 16,0 0 4-16,-1 0-5 0,3 3 1 0,2-2-1 15,0-1-3-15,0-1 4 0,7-3 0 0,1-1 2 16,3 0-1-16,4-3-1 0,2-2-1 0,4-4 1 15,3-1-6-15,0-6 5 0,5-3 0 16,3-4-5-16,6-3-3 0,1-3-20 16,3-5-28-16,6-2-32 0,1-2-50 0,2-2-138 0,-13 3-582 15,-11 3-910-15</inkml:trace>
  <inkml:trace contextRef="#ctx0" brushRef="#br0" timeOffset="103926.0294">4659 12269 1715 0,'0'0'1099'16,"0"0"-945"-16,0 0 15 0,0 0-24 0,0 0-19 0,0 0-23 15,0 0-29-15,0 0-24 0,0 0-16 0,-122-14-7 16,109 41 5-16,-1 3 0 0,4 9 2 15,3 1 2-15,1 2-10 0,4 5-1 16,2 2-7-16,0 2-11 0,0-1 3 0,3 3-4 0,3-1 1 16,-1 1 6-16,3-2-12 15,2-1 2-15,-3-2-3 0,4 0-7 0,2-6-4 16,-1-5-9-16,3-5-17 16,-1-10-22-16,-2-5-16 0,2-7-14 0,-3-7-10 15,-3-1-11-15,-2-13-26 0,-2-5-39 0,-3-5-68 0,-1-5-138 0,-3-4-181 16,-8-4-53-16,0 1 58 0,0-4 167 0,-3 3 309 15,3 0 216-15,2 1 204 0,3 2 171 0,4 3-48 16,0 0-65-16,2 0-99 0,3 5-113 16,3 2 0-16,4 0-13 0,4 4-37 0,2 0-22 15,3 4-19-15,7 3-7 0,5 2-18 0,5 2-19 16,4 3-3-16,2 5-11 0,3-1-6 0,1 7 5 16,1 3-7-16,2 2 3 0,-3 6-3 0,-4 0-9 15,0 4-2-15,-6 2-3 0,-2 1-3 0,-5-1-3 16,-4 0-5-16,-2 2-2 0,-5-4 2 0,-2 0 3 15,-2-3-3-15,-4-1 1 0,-2-4-6 16,-4-3-9-16,0-3-2 0,-3-4-20 0,-1-2-17 16,0-3-13-16,-6 0-37 0,-2-5-70 0,-5-2-157 15,2-2-712-15,3 4-702 0</inkml:trace>
  <inkml:trace contextRef="#ctx0" brushRef="#br0" timeOffset="104041.12">4828 12227 833 0,'0'0'867'0,"0"0"-775"0,0 0-41 0,0 0-58 16,0 0-9-16,0 0 2 0,0 0 1 15,0 0-128-15,0 0-368 0,0 0-634 0</inkml:trace>
  <inkml:trace contextRef="#ctx0" brushRef="#br0" timeOffset="104783.0634">5562 12552 2125 0,'0'0'372'0,"0"0"-205"15,0 0 28-15,0 0-14 0,0 0-41 0,0 0-36 16,0 0-30-16,0 0-10 0,0 0-13 16,0 0-4-16,0 0-6 0,0 0-9 0,0 0-2 15,0 0-4-15,73 119-8 0,-68-94-3 16,0-1-4-16,-2-2-2 0,3-2-1 0,-3-3-3 15,1-2-1-15,1-4-1 0,0-2 3 0,1-3-2 16,3-3 3-16,-1 0-1 0,-1-3-3 0,1 0 6 16,4 0-2-16,-4-4 2 0,1-2 2 0,1-1-8 15,-1-4 1-15,-3 0-3 0,-1-3 0 16,3-3 4-16,-4 0-1 0,3-3 0 16,-1 1 0-16,0-1-2 0,2 0-1 0,-2-1 1 0,0 2 0 15,3 0-1-15,-3 3 1 0,3 3-3 16,-1 0-3-16,1 4 4 0,1 3-3 0,2 1 2 15,0 5 0-15,1 0-5 0,-1 4 2 0,1 4 0 16,1 2 1-16,2 3 1 0,0 2 0 0,0 1 2 16,2 0 0-16,1 0 0 0,-1 0-1 0,-3-2 0 15,4 1 3-15,-5-4-5 0,1-3-5 16,3-1-5-16,-3-3-12 0,3-1-3 0,0-2-6 16,-3-1 0-16,4-2 2 0,0-5-1 15,0-2 6-15,1-2 1 0,-3-2 3 0,2-2 6 16,3 0 3-16,-4-1 2 0,2-1 2 0,-1 0 3 15,0 5 2-15,-3-2 3 0,-2 4 1 0,-2 3 0 16,-1 0 1-16,-2 4 0 0,0 1 1 16,0 2 2-16,1 0 0 0,0 2 3 0,2 4 0 0,0 2-2 15,6 3-1-15,-5 0-1 0,5-2 1 0,1 3 2 16,2-1 4-16,1-1 4 16,6-1-1-16,1 0 2 0,4-3-3 15,0-5-2-15,3-1 1 0,-2 0-1 0,5-4 3 0,-2-7 0 16,-2-2-1-16,3-2 12 0,-5-1 2 0,-1-3 2 0,-2-3 2 15,-1 0-3-15,-5-2-3 0,2-1-3 0,-5 0-2 16,-1 1-4-16,-8 1 3 0,-2 2 1 16,-3 3 1-16,-8 3 3 0,-3 3-4 0,-6 2-1 15,-3 3 1-15,-5 5-10 0,0 2-2 16,-6 0-4-16,0 8-6 0,-2 5 7 0,2 3-1 16,4 3 1-16,1 6 0 0,6 2-3 15,2 2-2-15,4 2 0 0,7 1 2 0,0 3-2 0,9-3 2 16,6 1 1-16,7 2-3 0,7 1 3 0,9-1-3 15,4 2-1-15,7-2-6 0,3-6-26 16,4-1-15-16,-3-5-35 0,-1-4-50 16,-3-4-87-16,-14-6-343 0,-10-4-880 0</inkml:trace>
  <inkml:trace contextRef="#ctx0" brushRef="#br0" timeOffset="105190.1652">7964 12501 2557 0,'0'0'205'0,"0"0"-69"16,0 0-11-16,0 0-14 0,0 0-18 0,0 0-9 16,0 0-12-16,0 0-19 0,0 0-7 15,0 0-5-15,0 0-3 0,0 0-11 0,0 0-5 16,0 0-8-16,77 65-6 0,-77-58 1 0,1-2-7 15,-1-1 3-15,1-2 0 0,-1-1-3 16,0-1 2-16,0 0 0 0,1 0 3 0,0 0 3 16,0 0 0-16,3 0 2 0,0-3-5 0,-1-1 0 15,3-2-1-15,-3 0-2 0,3-1 3 0,-4 0-4 16,4-1 0-16,-3 1 1 0,-1-1-2 16,0 1 1-16,1 1 1 0,-2 1-2 0,-1 0 2 15,1 0-4-15,-1 1 4 0,0 1-3 0,0 0 1 16,0 1-1-16,-1-1 0 0,-3 0 1 0,3 2-1 15,-2-2 1-15,3 2-3 0,-2 1 1 16,1 0-1-16,0 0-4 0,-3 0 1 0,3 0-3 16,-2 1-9-16,-3 3-14 0,3 2-32 0,-3 1-55 15,-1 0-121-15,1-1-652 0,3-3-871 0</inkml:trace>
  <inkml:trace contextRef="#ctx0" brushRef="#br0" timeOffset="238467.0633">595 13995 947 0,'0'0'270'16,"0"0"-79"-16,0 0-11 0,0 0-1 0,0 0-27 15,0 0-16-15,0 0-21 0,0 0 0 0,0 0 0 16,0 0-6-16,0 0 1 0,0 0-21 16,-50-6-16-16,50 6-22 0,-5-2-26 0,-2 1-13 15,-1 1-11-15,4 0 0 0,4 0 10 0,0 0 10 16,0 0 15-16,0 0 6 0,0 0 9 16,2 0-3-16,5 0 0 0,7 1 1 0,6 3-7 15,7-2-27-15,6 1-6 16,8-1-5-16,6 1 0 0,4-1 16 0,1-2 2 0,2 0 2 0,2 0-7 15,-1 0 5-15,3 0-5 0,2 0 1 0,3-1 0 16,14-1 1-16,12 0-15 16,11 0-4-16,0-1 1 0,-16 1-3 0,-4 1 15 0,-8 0 3 15,6-1-1-15,-1 1 4 0,3 1-2 16,4 0-1-16,1-2 2 0,2 0-3 0,7 0-1 0,1 0-5 16,6 0-1-16,2-1-2 0,7 2-1 15,2-3 6-15,3-1-2 0,3 0 0 0,3 0 1 0,3-2-5 16,2 1 3-16,4-1-3 0,-1 0 3 15,2-1 1-15,2 0-8 0,2 0 5 0,3-1-2 16,-2 2-2-16,1-1 9 0,1 0-6 16,-1 1 1-16,3 0 2 0,-1 1-6 0,-3 1 5 15,2-2-3-15,-4-1 1 0,-1 1 0 16,0 0-2-16,1 1 1 0,-6 0-2 0,1 0 7 0,-5 2-6 16,-2-1 3-1,-1 1 1-15,-6 1-11 0,-1 1 12 0,-5-1-2 0,-1-1 0 16,-5 2 8-16,-4 1-12 0,-4 0 3 0,-4 2 0 0,-3-1-6 15,-6-1 3-15,-8 1-2 0,-3-1 1 0,-8 1-2 16,-3 0 3-16,-3 0 2 0,-10 1-4 16,-2-1 7-16,-9 1-7 0,-3 0 0 0,-9 0 3 15,-6 0-6-15,-8-1 5 0,-5 0-2 0,-1 0 1 16,-4 0 4-16,0 0-2 0,0 0 3 16,-6 2-2-16,-3-1-1 0,-5-1-1 0,-5 0-1 0,-9 0 0 15,-1 0-3-15,-4 0 4 0,-5 0 0 0,-2 0-2 16,2-4 7-16,-7 3-6 0,0-1 0 0,-2 1 2 15,-4-1-9-15,1 1 4 16,0 0 2-16,-2-1-2 0,0 1 7 0,1-2-4 16,-3 1 0-16,-1 1 1 0,2-1-4 0,0 0 2 15,-4 1-3-15,2-1 2 0,-4 2-3 16,-4-1 4-16,-3 0-1 0,-1 0-4 0,-8 1 7 16,-2 0-5-16,-9 0-1 0,0 0 3 15,-8 0-6-15,-3-2 4 0,-4 2 1 0,-4 3-2 0,-4-2 6 16,-3 0-5-16,1 1 3 0,-2 0 0 0,3 1-5 0,4 0 1 15,3 1 0-15,-1-1 2 0,2 1 0 16,0-2 2-16,0 3 0 0,2-1-2 0,-2 0 4 16,2-1-3-16,-3 1-2 0,-1 0 3 15,-4-1-6-15,-1 2 4 0,0 0 0 0,-2 1-1 16,-3-1 6-16,0 2-3 0,-4 0 1 0,-3 0-1 16,3 1-2-16,0 0 1 0,2-2-1 0,5 0 2 15,3-1 0-15,3 1-2 0,5 1 2 16,4-4-1-16,6 3 2 0,3-3 1 0,6 2-1 15,0 0-1-15,3 0-5 0,1 0-1 0,0-2-1 16,3 0 2-16,2 0 4 0,-1 0-1 16,4 1 2-16,3 0-1 0,10 1-5 0,7-2 4 15,8-1 14-15,7 1 0 0,-5-1 3 0,-1 2-5 16,-3-2-14-16,-2 2-3 0,1-1-2 16,1 2 6-16,3-1 1 0,2 0 1 0,6 0 2 0,3-1-1 15,8 0-3-15,2-1 2 0,6-1 2 16,3 0-3-16,2 1 2 0,5-1-6 0,-1 0-9 15,2-1 0-15,2 1 1 0,0-1 4 16,6 2 13-16,-2-1-4 0,5 1 2 0,3 0-2 0,5-1-6 16,2 1 10-16,5-1 1 0,5 2 0 15,3 0 2-15,7-2-3 0,14 1-2 0,17-2-13 16,10 1 0-16,2 1 0 0,-2-2 3 0,-7 3 10 16,0-1-4-16,4-1 3 0,3-1 0 0,3 0 2 15,0 0 9-15,7 0-8 0,0 0 1 0,5-1-2 16,3-2-4-16,4-1 5 0,1 3-3 15,3-4 3-15,3 0 2 0,1 0-5 16,3-1 0-16,3 0 0 0,4 1 2 0,3-3-2 16,3 3 4-16,1 0-4 0,4 0-5 0,2 1 4 15,-1-1 0-15,0-1 2 0,-1 2 7 16,2-2-5-16,-5 1 1 0,-2 2-4 0,-2-2-1 0,-2 1 3 16,-3-1 0-16,-7 2 4 0,-4-2-2 0,-3-1-2 15,-6 2 1-15,-4-2-3 0,-3 0 3 16,-9 2 1-16,-4 0 0 15,-7 1-1-15,-10-1-3 0,-5 1 1 0,-11-1 0 0,-6 1 0 0,-7-1 6 16,-8 2-5-16,-6-1 2 0,-7 1 0 16,-5 0 0-16,-4 2 5 0,-3 0 3 0,0 0 2 0,0 0-3 15,0 0-3-15,-5-1-4 0,-1 0-4 16,-5 0 3-16,-2 0-4 0,-3 1 2 16,-2 0-2-16,-2 0-2 0,5 0 3 0,-3 0 0 0,1 0 0 15,3 0 3-15,4 0-2 0,-1 0 1 16,2 0-2-16,1 0-2 0,5 0 2 0,-3 0 1 15,4 0 0-15,0 0 0 0,2 0-2 0,0 0-2 16,0 0 1-16,0 0 2 0,0 0 0 0,0 0-1 16,0 0 1-16,0 0-4 0,0 0 3 15,0 0 1-15,0 0 0 0,0 0 3 0,0 0-9 16,0 0-6-16,0 0-10 0,0 0-17 0,0 0-14 16,0-1-32-16,0-2-58 0,-4 1-143 0,1 0-790 15,1 0-656-15</inkml:trace>
  <inkml:trace contextRef="#ctx0" brushRef="#br0" timeOffset="244987.7133">968 4847 0 0,'0'0'0'16,"0"0"0"-16,0 0 0 0,0 0 0 0,0 0 0 0,0 0 40 16,0 0 292-16,0 0-31 0,0 0-34 15,0 0-34-15,0 0-29 0,0 0-7 16,-28-10-10-16,28 10-9 0,0-1-23 0,0 1-40 16,0 0-43-16,0 0-35 0,0 0-22 0,0 0-15 15,0 0-7-15,0 0-22 0,0 0-22 0,0 0-12 16,0 0 40-16,6 1 31 0,-2 2 30 0,3-1 24 15,1 1-21-15,4 0-4 0,1 1 3 16,4-1 2-16,-2 1-2 0,7-2-1 16,4 1-5-16,-2 0-2 0,5 1-5 0,2-3-3 0,3 1 3 15,2 1 2-15,10-2 1 0,9-1 2 0,5 1-14 16,2-1-1-16,-3 0-2 0,-7-1 2 0,-2-3 9 16,0 2 0-16,-1 1 1 0,4-2-4 15,0 2 6-15,0 1-2 0,3-3-1 16,-2 3-2-16,4 0-9 0,-4-1-4 0,3 0 0 0,-3 1 0 15,1 0 0-15,2 0-2 0,-3 0 3 16,2-1-6-16,0 2 1 0,1-1 4 0,1 0-2 16,-1 0 4-16,2-1 1 0,-1-1-2 15,-2 2-2-15,-1-3-2 0,-1 3-2 0,5-1 6 0,-4 0 4 16,3 1 1-16,-2-2 0 0,4-1-1 16,2 2-7-16,2-1 4 0,0-1-1 0,3 1-6 0,-1-2 2 15,0 2-4-15,0-1 0 0,-1 2-1 16,1-1-2-16,-3-2-1 0,0 2 1 0,2-1 1 15,-3 1 0-15,1 0-2 0,-1 0 2 16,1 2-1-16,-3-2-1 0,-1 2 1 0,0-2 0 16,-4 1 1-16,3-1-1 0,-1 0 1 15,0 2-1-15,2 0 2 0,-1-2 0 0,2 2-1 16,1 0 0-16,3-1-1 0,-2 2-1 0,-1-1 1 0,2 0 0 16,1-1 2-16,1-1 2 0,-2 2-2 0,3-1 2 15,-1 2-2-15,5-2-1 0,-5 1 0 16,3-2 0-16,-4 0 0 15,4 1-1-15,-6 0 1 0,1 1-1 0,1 0 0 16,-1 0 1-16,0 0-2 0,-2-1-1 0,6 2 1 0,-2-1 1 0,0 1 1 16,3-2 1-16,1 1-1 15,2-2 0-15,-3 0 0 16,0 2 1-16,1-1 1 0,3 1 0 0,-3 0-2 0,1 0-2 0,1-2 1 16,2 2 0-16,0-2 0 0,2 2 0 0,-1-3-1 15,-2 3 3-15,1-1-1 0,-1 1 1 16,3-2 0-16,-1-1-3 0,0 3 1 0,4-3-1 0,-3 2 1 15,4-2 0-15,-4 2-1 0,4 0 2 16,-2 1 1-16,-2-2 0 0,4 2 0 0,2-1-1 16,0-2 0-16,0 2 0 0,3-1 0 0,-1 1 0 15,2-2-1-15,-2 2 1 0,0-2-1 16,-1 2-1-16,2-1 2 0,2 1-2 0,0 1 1 16,3-4 1-16,-3 3-2 0,2-3 1 0,2 2 0 15,-1 0 1-15,2 0 1 0,-1 1 1 0,4-3 0 16,0 2 2-16,-2-1 0 0,0 0-2 0,-1 0 0 15,-1 0-1-15,1 1-1 0,-1-3-1 0,2 3 3 16,2-1-2-16,0 0 3 0,-1 0-3 0,1 1 1 16,-5-3-1-16,3 1 0 0,-3-1 1 15,2 1 1-15,-3 2 1 0,-3-2-2 16,1 1-1-16,-3 0 9 0,-3 2 0 0,-2-2 2 0,-3 2 0 16,-1 0-7-16,-3 1-4 0,-3-2 1 15,-2 1-2-15,0 1 2 0,-7-2 0 0,-2 0 0 16,-6-1-2-16,-5 2 0 0,-5-1-1 0,-5-1 0 15,-5 0 3-15,-4 1 1 0,-5 2 0 0,-7-2 2 16,-1 2-1-16,-6 0 0 0,-4 0-1 16,-2-1 0-16,-2 1 4 0,0 0 1 0,0 0-3 15,0 0 0-15,0 0-3 0,0 0-1 0,0 0 0 16,0 0-1-16,0 0 1 0,0 0-2 16,0 0 2-16,0 0 0 0,0 0 1 15,0-1 2-15,0 1 0 0,0 0 2 0,0 0-3 16,0 0 1-16,0 0 3 0,0 0-4 0,0 0 5 15,0 0-5-15,0 0 0 0,0 0-1 0,0 0-1 0,0 0 2 16,0 0-1-16,0 0 1 0,0 0-1 0,-1 0 0 16,1-1 1-16,-1-1-2 0,-1 1 0 15,-1-1-3-15,-1 1-3 0,2-1 1 0,-2 1-4 16,1 1 1-16,1-1-1 0,1 1-4 16,1-1-1-16,0 1-9 0,0-1-10 0,0 1-14 15,-1 0-20-15,1 0-11 0,-3 0 0 0,0 1-15 16,0 4-32-16,0 1-95 0,-1-3-318 0,3 0-857 15</inkml:trace>
  <inkml:trace contextRef="#ctx0" brushRef="#br0" timeOffset="246324.3556">14755 4605 0 0,'0'0'0'0,"0"0"0"15,0 0 0-15,0 0 0 0,0 0 0 0,0 0 0 16,0 0 0-16,0 0 0 0,0 0 0 0,0 0 0 15,0 0 0-15,0 0 0 0,86-23 194 0,-69 23-2 16,4 0-22-16,3 0-25 0,5 0-16 16,1 2-30-16,3-2 4 0,6 1-13 0,4 0 0 15,5 2-1-15,5-2-26 0,5-1-7 0,5 1-23 16,4-1-3-16,7 1-4 0,6-3 0 16,3 1 7-16,8-4 7 0,4 2 11 0,10-2 8 15,3 2 3-15,9-2 8 0,5 1 12 16,3 1 15-16,7 0-4 0,1 0-15 0,6 0-25 0,3 0-24 15,2 2-7-15,4 0 5 0,1-1 5 0,9 2 4 16,-1 0 0-16,5 2-9 0,3-1-7 0,5 0-3 16,2 0-4-16,5 1 5 0,2 1 0 15,1-1-1-15,0 0 2 0,-1-1 0 0,1 2-4 16,-2-2-1-16,2 1 1 0,-3-1-2 0,1 1 1 16,1 3-1-16,0-2-6 0,2 1 2 15,-1-1 2-15,-2 2 0 0,2 2 4 0,-4 0-7 0,0 1-5 16,0 1-4-16,-4 2 4 0,1-1 4 15,-6 1 6-15,3 1 6 0,-5 2-6 0,3-1-2 16,-4 1 3-16,-2-1 0 16,0 0 3-16,-7-1-2 0,-4 0-4 0,-8-3-4 0,-9 2-2 0,-3-2 3 15,-11-4 0-15,-6 0 0 0,-6-1 4 16,-12-2-5-16,-6-2 0 0,-13 2-1 0,-11-2-4 16,-12-3 8-16,-6 1 2 0,-10-4 7 0,-9 0 6 15,-7 1 3-15,-9-2 6 0,-4 1 9 0,-3 2 3 16,-4 0-4-16,-1 2-7 0,-1 0-13 15,0 2-15-15,0 0-8 0,0 0-10 0,-8 0-9 16,1 0 4-16,-6 0 1 0,-2 0 6 0,-4 0 7 16,0-2-3-16,-1 2 5 0,1 0-2 0,0 0-8 15,4 0-17-15,-4 4-30 0,0 0-48 16,0-1-60-16,-3 5-111 0,3-2-325 16,8-3-937-16</inkml:trace>
  <inkml:trace contextRef="#ctx0" brushRef="#br0" timeOffset="248650.5431">684 6749 0 0,'0'0'0'0,"0"0"0"0,0 0 0 15,0 0 0-15,0 0 163 0,0 0-28 16,0 0-27-16,0 0-15 0,0 0-35 16,0 0 36-16,0 0-17 0,0 0 30 0,42-22-8 0,-34 22-5 15,2 0-3-15,0 0-20 0,3 0-13 0,2 0-2 16,0 0 17-16,2 0 16 0,3 0 11 15,2 0-5-15,1 0-28 0,4 1-6 0,-1-1 5 16,8 0 5-16,-1 0 2 0,2 0-2 16,4-1-9-16,2-1-5 0,5-1-4 0,-1-2-2 15,16 1-1-15,10-2-23 0,9-1 1 0,0 2-2 16,-10 1-2-16,-7-1 16 0,-4 3-11 0,2-3-2 16,0 2-5-16,0 0-4 0,1 0 4 0,-1 1-3 15,1-2-1-15,-1 3 5 0,0-1-2 16,1-2 3-16,2 3-2 0,2-2 0 0,-1 0-4 15,3 0-2-15,3-2 2 0,-1 2-3 0,1-2 13 16,2-2 6-16,1 2 1 0,2-2 1 0,0 0-15 16,2 1-11-16,3-1-5 0,-1 1-3 0,2 0 3 15,1-1 1-15,4-1 0 0,-1 0 3 16,-2 1-2-16,3-1-4 0,-1-1 0 16,3 1-3-16,0 1 1 0,2 1 2 0,1-1 0 0,2-1-4 15,-1 1 4-15,2-1-2 0,1 1 0 16,-2-3 7-16,4 4-6 0,0-2-1 0,2 1 1 15,1-1-6-15,2 1 10 0,1-3 0 16,1 4 1-16,3-3 4 0,0 2-8 0,4 0 0 16,0-1 0-16,0 1 2 0,3 0-1 0,-4 1 1 15,1 1-2-15,0-1-4 0,-1 2 4 0,1 1 0 16,-3-2-2-16,3 1 5 0,0-1-7 16,-1 0 1-16,1 2 2 0,-1-4-6 0,0 5 5 0,0-2 0 15,-3-1-1-15,-1 2 5 0,2-1-5 16,-3 1 1-16,1 1 0 0,-1-1-1 0,0 0 4 15,-2 0-1-15,5 1 0 0,-2-1-3 16,5 0 1-16,0 0-1 0,-1 1 2 0,0-1 6 0,-1 0-9 16,1 0 0-16,-1 0 0 0,0 1-5 0,0-1 7 15,-2 0 1-15,4 0-2 0,-4 0 4 0,-2 1-4 16,3-1-1-16,-1 0 0 0,-1 2-1 16,3-3 4-16,-3 1 0 0,1 0 0 0,0 0-3 15,-2 1 1-15,3-1 0 0,-3 1-1 0,1 1 6 16,-1-1-5-16,-3 0 0 0,4-1 0 15,-2 2-3-15,4-2 4 0,-2 0-1 16,3 0-1-16,0 2 3 0,-2-1-6 0,-1 2 2 16,5-1 2-16,-2 1 0 0,2 0 1 0,0-1-2 15,-5 1 1-15,1-2-3 0,0 1 2 0,-2 1 2 16,0 0-1-16,-1-1 4 0,-3 0-3 0,0 0 0 16,-1 0-2-16,0 1-2 0,-1-2 3 0,1 1 1 15,0-1 4-15,-1 2 2 0,-1-2-4 16,1 3 1-16,0-1 0 0,-1 0 1 0,-2 1 2 15,3-1 1-15,-2 1-1 0,-2 0-3 0,1-1 1 16,-3 1 2-16,4-2-1 0,-2 2 4 0,1-1-5 16,-1 2 0-16,-2-2-1 0,2 1-2 0,-3 0 5 15,0-1-1-15,4 1 2 0,-1-2 0 0,3 2-2 16,-4-1-1-16,4 1 0 16,-4-2 0-16,2 2 1 0,-3 0 1 0,3-2 1 0,0 2-3 15,3-1 5-15,-2 2 0 0,-1-2 0 0,2 1 5 16,0 0-6-16,-4-1-3 0,3 1 0 0,0-1-3 15,0 1 5-15,3-1-1 0,0 1 0 16,-3 1 0 0,5-2-1-16,1 1-1 0,2 1 0 0,4 3 0 15,-3 0 0-15,2-3-4 0,-3 1-1 0,0-1-4 0,0-1 4 0,1 2 2 16,1-2 0-16,3 1 5 0,-4 1-5 0,4-3 0 16,-4 2 1-16,2 0-3 0,0 0 5 0,2-1 2 15,-3 1 2-15,0-1 1 0,-3 0-2 16,2 0-2-16,-1 0-1 0,2 0 0 0,2 0 0 15,-2 1 0-15,-1-1-2 0,0-1-3 0,-4 0 2 16,-1 0-1-16,0 2 2 0,-2-2 5 16,-4-2-4-16,1 1 2 0,-6-2 0 0,-1 3-3 15,-2-2 1-15,2 2 0 0,-1-1-1 16,1 2 3-16,-3-2-2 0,1 2-1 0,-4-1 1 0,-1 1-2 0,2 3 0 16,-4-1 0-16,1-1 0 15,1 3-3-15,-4-1 2 0,-4 1 1 0,-2 0-1 16,-4 0 3-16,-3 1-2 0,-5-2-2 0,-5 0 0 0,-3 2 0 15,-1-2 0-15,-5 0 2 0,-5 0-2 16,-2-1 0-16,-7 0 0 0,-5-1 3 0,-6-2 1 16,-3 0 1-16,-8 0-1 0,-2 0 2 0,-4 0 3 15,-4 0 0-15,-1 0 5 0,0 0-2 0,0 0-4 16,0 0-3-16,0 0-3 0,-5 0-2 16,0 0 0-16,-5 0-1 0,-1 0 1 15,-3 0 1-15,3 0 0 0,0-1 0 0,0 0-1 16,-1 1 0-16,0 0 0 0,-4 0-1 0,3 0-15 15,-4 0-25-15,2 4-42 0,-3 1-76 0,-2 1-177 16,7-2-826-16,3-1-565 0</inkml:trace>
  <inkml:trace contextRef="#ctx0" brushRef="#br0" timeOffset="288133.6236">16156 13115 0 0,'0'0'0'0,"0"0"0"0,0 0 0 0,0 0 0 16,0 0 0-16,0 0 0 0,0 0 0 0,0 0 0 16,0 0 0-16,0 0 0 0,0 0 0 0,0 0 0 15,114 10 0-15,-99-7 2 0,4-1 23 16,1 1 1-16,2-1-1 0,-1 2-5 0,7 0-8 16,2-2-17-16,1 1-44 0,2 1-7 0,7-1 56 15,-11-1 0-15,-10 0 0 0</inkml:trace>
  <inkml:trace contextRef="#ctx0" brushRef="#br0" timeOffset="301316.8306">11560 13892 2088 0,'0'0'412'0,"0"0"-135"0,0 0-35 0,0 0-44 16,0 0-31-16,0 0-32 0,0 0-34 0,0 0-28 16,0 0-25-16,0 0-23 0,0 0-13 15,0 0-10-15,-43-73 0 0,45 94 5 0,0 4-1 16,-1 8 6-16,2 3 7 0,-2 7 7 0,-1 4 6 16,0 5-2-16,-2 4-4 0,-5 5-8 0,-3 3-5 15,-1 4-2-15,-1 1-4 0,-4 2 1 16,2 0-4-16,-2 1 0 15,1-3-2-15,-1-1-5 16,4-5 9-16,0-2-6 0,0-4 3 0,1-7 4 0,3-1-15 0,-2-8 12 16,2-2-6-16,-1-5 0 0,1-4 9 0,4-2-12 15,-1-4-4-15,3-2-23 0,2-3-27 0,0-7-30 0,0-5-45 16,7-7-54-16,2-2-161 0,-3-6-820 0,-1 1-585 0</inkml:trace>
  <inkml:trace contextRef="#ctx0" brushRef="#br0" timeOffset="302612.4749">11663 13903 1966 0,'0'0'332'0,"0"0"-33"16,45-158-84-16,-16 100-55 0,3 5-43 16,5 3 3-16,5 2-20 0,1 3-26 15,3 4-24-15,1 3-20 0,-2 9-3 16,0 6-3-16,-6 6-4 0,-1 4-4 15,-3 6-2-15,-4 5-5 0,-2 2 0 16,-4 8-3-16,-4 6-3 0,-2 7 2 0,-6 4-4 16,-4 7 2-16,-2 8-2 0,-7 6-2 0,0 6 6 15,-9 5-1-15,-8 2 3 0,-5 3 1 0,-4 2-4 16,-5 0 1-16,-4 0 0 0,-3 2 0 0,-2-4-1 0,-4-3 3 0,-3-1-2 16,0-5 0-16,-1-5 7 0,2-8-8 0,3-3 3 15,1-8 1-15,5-6-12 0,2-5 9 0,4-3-3 16,6-4 0-16,1-2 7 15,8-4-6-15,2-4 4 0,4-1 2 16,0-4-4-16,5-4 1 0,-1-2-3 0,4 0-1 0,2-3-4 16,0 2 3-16,0-2 2 0,2 1-6 0,7 1 10 0,-2 1-10 15,2 4-1-15,1-1 3 0,0 6-8 16,0 1 6-16,3 0-3 0,-1 4 3 16,2 5 6-16,2 2-5 0,3 7 5 15,-1 1-2-15,3 1-5 0,0 4 5 0,2 1-3 0,2 3 4 16,1 0-1-16,4 1 2 0,2 0 0 0,3 3-5 15,2-4 4-15,5 3-3 0,4-3-1 0,-1 1 7 16,4-4-9-16,3 0 6 0,2-6 0 16,-2-1-4-16,2-4 7 0,0-2-4 0,0-4 3 0,-4-2-1 15,0-4-3-15,-3-2 3 0,0-2-1 0,-4-7 3 16,-1-4 1-16,-4-2 0 0,-3-2-1 16,-3-3-3-16,-3-2 3 0,-2-2 0 0,-4-2 0 15,-4-1 4-15,-1-1-1 0,-6 1 2 16,-1-3 1-16,-3-1 0 0,-2-2-3 0,-1 2-3 15,-2 0 4-15,0 2 0 16,-1 2-3-16,-2 2 1 16,0-2-2-16,0 4 0 0,0 4-4 0,0 2 9 0,0 5 3 15,-3 5-4-15,1 1 11 0,1 4-12 16,1 1-2-16,-1 1-1 0,0 0-13 0,1 7 5 0,-4 4 1 0,-2 6-2 0,2 4 8 16,-1 5-3-16,-4 5-2 0,6 0 2 0,-2 1-2 15,2 3 1-15,3 3-2 0,0 1 3 16,0 1-2-16,5-1-1 0,5-1-1 0,5-4-2 15,5-6 2-15,5-7 0 0,1-7 4 16,6-5 1-16,2-6-1 0,3-3 2 0,3-8-4 0,2-8 1 16,2-4 5-16,0-6-3 15,-3-1 2-15,-1-4 1 0,-1-1-3 0,-5-4 3 0,1-3-1 0,-2 0 0 16,-2-2-2-16,-1-2 1 16,0 2 0-16,-5-2-2 0,1 2 6 0,-4-1-7 0,-6 2 1 15,0 1 4-15,-6 2-9 0,-3 5 6 0,-4 2 0 16,-2 7-1-16,-1 2 7 0,-1 6-2 15,1 3-1-15,0 6-1 0,0 1-8 16,-1 3 3-16,1 2-3 0,0 0 2 0,0 0-7 0,3 0 4 16,5 4 0-16,3 4 0 0,2 5 7 0,4 2-2 15,3 6 0-15,0 2 0 0,3 5-4 0,3 4 4 16,1 2-2-16,-1 3 0 0,-2 2 4 16,0 1-4-16,-6 2 2 0,-3-1-1 15,-4 1-2-15,-4 2 2 0,-7 0-3 0,1 0 5 16,-9-1-2-16,-5-3-3 0,-3-4 1 0,1-5-5 15,-2-6 1-15,-1-4 4 0,5-6 0 0,1-5 4 16,3-4 0-16,4-4 1 0,3-2-2 0,2-5-1 16,8-6 4-16,4-6-4 0,8-5 2 15,8-4-1-15,3-4-2 16,8-5 5-16,2 0-1 0,3-5 2 0,4 1-2 0,4 1-2 16,-1 0 0-16,1 2-1 0,-1 3 2 0,-1 0-1 15,0-1 1-15,-3 5 2 0,-5 1-3 0,-2 4 1 0,-9 4 0 16,-9 5 0-16,-2 4 5 0,-10 5-3 0,-5 4 1 15,-1 2 0-15,-4 0-5 0,0 6 2 16,-6 6-3-16,-2 4 2 0,-4 5 2 16,-2 5 1-16,-2 3-3 0,2 2-2 0,1 1 1 15,-2 2 1-15,5 0-1 0,3 1 2 16,3-1-4-16,3-5 2 0,1-5-1 0,2-5 1 16,6-5 3-16,2-6-1 0,0-1 0 0,1-4 0 15,6-3-3-15,-2 0 1 0,8-10 0 16,0-2 4-16,-3-4 0 0,2-3-1 0,-2 0 3 0,-2-3-2 0,-2-1 2 15,0-1 0-15,-3-3-1 0,-2-2 3 16,0-2-5-16,-1 1 0 0,-1-4-1 16,-8 0-2-16,0 4 5 0,-1 0-2 0,-4 6 1 0,-12 3-2 15,0 3-3-15,-10 4 2 0,-4 2-4 16,-8 3 4-16,-5 3-2 0,-2 2 3 0,-4 2 0 16,9 2-5-16,1 5-4 0,9 4-14 0,7 6-22 0,5 2-28 15,10 7-54-15,4 2-90 16,4-1-247-16,4-4-767 0,1-9-533 15</inkml:trace>
  <inkml:trace contextRef="#ctx0" brushRef="#br0" timeOffset="304693.849">15494 13947 456 0,'0'0'655'0,"0"0"-136"0,0 0-150 0,0 0-68 0,0 0-56 0,0 0-54 15,0 0-33-15,0 0-24 16,0 0-17-16,0 0-20 0,0 0-14 0,0 0-11 0,0 0-14 0,0 0-7 16,-55-78-9-16,55 78-10 15,0 0-10-15,0 0-9 0,0 0-6 0,0 2-4 0,0 4-3 16,0 3 1-16,0 1 2 0,-1 4 9 16,0 5 3-16,-3 2 8 0,2 2 0 0,-2 2-5 15,-1 3 4 1,2 0-6-16,1 2-1 0,-4-1-3 0,6 1-4 15,0-2-1-15,0 1-3 16,6-2 2-16,-1-1-2 16,4 0-1-16,3-4 3 0,5 0 1 0,3-2-1 0,1-3 0 15,3-3 2-15,3-2 0 0,-3-3-1 0,4-4 2 0,-5-3-3 16,5-1-5-16,0-1 6 0,-3-7-1 0,3-2 1 16,-4-3 2-16,3-2-4 0,-7-2 1 0,1-1-2 15,-2-3-6-15,-5-4 9 0,3-1 0 16,-5-2 1-16,-3-3 3 0,2 1-9 0,-4 0 0 0,-4 1-2 15,-1 1 6-15,2 3-3 0,-5 0 1 0,1 4-1 0,1 0-7 0,-1 3 6 0,0 1-2 16,0 2 3-16,-1 1 7 0,1 4-11 16,0 1 2-16,0 2-1 0,0 2-9 0,0 0 12 15,0 2 0-15,0 1-1 0,0-1 5 16,0 2-6-16,0 0-2 0,0 0 0 16,0 0-1-16,0 0-2 0,0 0 2 15,0 0-5-15,1 4-5 0,0 2 9 0,0 1-1 0,0 3 6 0,2 3 8 16,2 0-9-16,-2 1-1 0,2 1-2 15,-2 1-3-15,-1 2 4 16,4 0 2-16,-3 1 3 0,-2 0 1 0,4 2-5 0,1 0-2 0,-4-1 1 16,3 1 1-16,-2 1-1 0,3-2 4 0,-1 1-5 15,4-1-4-15,-2-2 7 0,1-2-2 16,2 2 2-16,1-4 4 0,0 0-6 0,1-1 2 0,1-1-1 16,1-3-2-16,-1-1 5 0,-2-3-1 15,2 0 1-15,-2-3-6 0,2 1 4 0,-1-3-1 16,0 0 1-16,-1 0 7 0,0 0-5 15,0-4 0-15,-2-2 0 0,2 0-7 16,0-2 6-16,3-1 0 0,-3-2 0 16,-1 1 11-16,2-2-13 0,-1-1 1 0,0 0-1 0,0-2-9 15,0-3 11-15,4 0 0 0,-4 0 1 0,0-3 3 16,-1 3-6-16,-1 1 0 0,-4-1 0 0,2 2 0 0,-1 2 2 16,-1 1 1-16,-3 1-2 0,3 0-8 15,-3 2 7-15,0 0 1 0,-2 0 1 0,1 2 7 16,0 1-8-16,-1 1-2 0,0 2 0 15,2-1-6-15,-2 2 7 0,2 0 1 0,-2 0 1 0,0 1 3 16,1 0-6-16,-1 0 0 0,0 0 0 0,0 1 4 16,0 1-2-16,0-2 0 0,0 2-1 15,0 0-4-15,0 0 5 0,0-1 0 0,0 1 1 16,0-1 3-16,0 1-7 0,0 0 1 0,0 0-3 16,0 0-5-16,0 0 11 0,0 0-1 15,0-1 3-15,0 1 0 0,0 0-4 0,0 0-2 16,0 0 0-16,0 0 5 0,0 0-2 15,0 0 0-15,0 0-1 0,0 0-6 0,0 0 7 16,0 0-2-16,0 0 2 16,0 0 10-16,0 0-13 0,0 0 1 15,0 0-1-15,0 0-5 0,0 0 8 0,0 0 1 0,0 0-1 16,0 0 2-16,0 0-3 0,0-2-3 16,0 2 2-16,0 0 2 0,0 0-3 15,0 0 3-15,0 0-1 0,0 0-8 0,0 0 10 16,0 0-3-16,0 0 2 0,0 0 5 0,0 0-9 0,0 0 2 15,0 0-2-15,0 0-3 0,0 0 6 0,0 0 0 16,0-1 0-16,0 1 2 0,0 0-6 0,0 0-1 0,0 0 3 16,0 0 3-16,0 0-4 0,0 0 2 0,0 0-5 15,0 0-4-15,0 0 5 0,0 0 0 16,0 0 2-16,0 0 4 0,0 0-6 0,0 0 0 16,0 0-3-16,0 0-3 0,0 0 8 0,0 0 0 15,0 0 2-15,0 0-1 0,0 0 0 0,0 0-3 16,0 0 3-16,0 0 4 0,0 0-3 15,-1-1 2-15,1 0-1 16,0 0-5-16,0-2 6 0,0 1-3 16,0-2 2-16,1 2 6 15,-1-1-10-15,1-1 2 0,0 2-1 0,0-2-2 16,-1 2 7-16,0 0-1 0,1-1-1 0,0 0 0 0,-1 0-2 16,4-1 2-16,-4 2-1 0,1-1 2 0,1-1 0 0,-1 1 1 0,0-3-3 15,-1 2-3-15,1 0 6 0,-1 0-4 0,1-1 4 0,2 0 2 16,-3-1-6-16,1 2 2 0,0-3-2 0,0 2-2 15,-1-3 6-15,1 1 0 0,-1 0 0 16,0-1 1-16,-1 0-2 0,1 0-2 0,0 0 1 0,-1 1 6 16,-1 0-7-16,-1 0 2 15,1 0-1-15,0 1-7 0,-1 2 7 0,-3 0 0 16,3 2 0-16,-3 0 3 0,2 1-4 16,-2 1-1-16,3 0-3 15,-5 0-3-15,5 1 4 0,-3 3 1 0,4 1 0 0,0 1 3 0,2 1-3 0,0 0-1 0,5 1 2 16,7 1 4-16,4 2-1 0,5-2 2 15,9 1-2-15,1 1-8 0,5 2 7 0,-1-2-2 16,3 0 4-16,-4 2 4 0,0 0-8 16,-7 1 2-16,0 0-2 0,-7 1 0 0,-8 0 2 0,0 1 1 15,-3-1 0-15,-4 1-1 0,-3 2 0 0,-2-2 0 16,0 2 0-16,-2-3 3 0,-4 0-1 16,-2-2 0-16,2 1-2 0,-1-1-5 0,0-3 7 15,4 1-4-15,0-3 4 16,3-3-1-16,0 1-2 0,0-1 1 15,2-2-2-15,4-1 2 0,6-2 0 0,3 0-3 16,5-2-6-16,1-5-16 0,6-2-18 0,2-1-26 16,2-4-19-16,3-2-21 0,3-3-27 0,1-2-34 15,-1-3-31-15,3-2-18 16,-1-4 4-16,0 3 38 0,-5-2 47 0,-2 3 49 0,-2 0 39 0,-4 3 22 0,-5 3 16 16,-4 2 27-16,-4 2 45 0,-2 5 35 0,-4 0 33 15,-1 3 19-15,-3 1-6 0,0 3-5 0,-3 1-12 16,0 2-14-16,0 1-23 15,0 0-22-15,0 0-25 0,-3 0-23 0,-1 5-7 0,-2 2-6 16,1 2 3-16,-3 3 0 0,5 0-6 0,-3 2-2 16,5 1-5-16,-1 1-1 0,2 2 2 15,1 1 0-15,0 1 6 0,8 0-5 0,2-1 4 16,6 0-2-16,3-3-1 0,4 0 5 0,6-3-4 0,1-2 1 16,6-2-2-16,1-4-3 15,8-1 5-15,1-2-2 0,6-2 3 0,1 0 0 0,1 0-6 16,-1-6 1-16,1-1 1 0,-4-4 0 15,-3-2 2-15,1-2 2 0,-6-3 0 0,-3-4-2 16,0-1 3-16,-8-2 4 0,-2-1 5 16,-7 0 8-16,-5 0-2 0,-4 1 0 15,-5 2-1-15,-3 0-6 0,-6 4 5 0,0 2-2 16,0 4-1-16,-3 1 3 0,-4 2-5 0,-3 4 1 0,0 1-5 16,-5 3-1-16,-2 2-1 0,-2 3-3 15,-3 5-1-15,-3 4-2 0,0 4 0 0,-1 5 0 16,2 2 1-16,3 2 1 0,2 3-4 0,8-2 0 15,3 2-2-15,5-2-3 0,3 2 6 16,8 0-3-16,5-3 3 0,5-3 0 0,4 2-4 0,8-3 0 16,3-1-1-16,10-1 0 0,4-1-8 15,5 1-17-15,11-2-28 0,5-3-46 0,4-1-73 0,5-5-193 16,-20-2-794-16,-17-3-602 0</inkml:trace>
  <inkml:trace contextRef="#ctx0" brushRef="#br0" timeOffset="305429.7013">19692 14444 1160 0,'0'0'848'0,"0"0"-599"16,0 0 24-16,0 0-70 0,0 0-11 15,0 0-37-15,0 0-33 0,-43-125-26 0,59 93-22 0,5-7-11 16,6-4-4-16,11-5 0 0,5-4-10 16,6-3-12-16,7-4-7 0,2-2-8 15,3-4-2-15,-2-2-3 0,-3-2-6 0,-3-3 2 0,-6-3-4 16,-9 0-1-16,-7 2 4 16,-6 4-4-16,-9 7 2 15,-8 6-1-15,-7 10-4 0,-1 7 7 0,-9 10-2 16,-7 6 3-16,-3 6-1 0,-8 8-7 15,-6 5-1-15,-6 4-2 0,-2 12-1 16,-5 5 2-16,0 6-1 0,0 6-2 0,3 5 0 0,7 3 0 16,8 3-2-16,8 4 0 0,13 4 2 0,7 0-3 15,15 4 2-15,10-4 1 0,13-1-2 0,2-4 3 0,6-4-1 0,5-5 1 0,1 1 0 16,0-5 0-16,-1 0-1 0,-4-2 0 0,-3-1 0 16,-5-4-2-16,-7 1 2 0,-6-1-1 15,-5-5-2-15,-7-2 7 0,-7 0-6 0,-4-2 2 16,-1 0 2-16,-12 2-8 0,-6-3 7 15,-5 1-2-15,-3 0 0 0,-6 1 3 0,-7-1-4 16,0 0 0-16,-5-1-8 0,-2 1-6 16,3-2-11-16,2-1-14 0,6-4-12 0,4 2-31 15,7-4-30-15,11-3-44 0,4-2-86 0,7-3-266 0,8-3-686 16,-3 1-211-16</inkml:trace>
  <inkml:trace contextRef="#ctx0" brushRef="#br0" timeOffset="306623.0112">21145 13619 1756 0,'0'0'539'0,"0"0"-193"0,0 0-93 0,0 0-65 16,117-76-17-16,-113 72-24 0,-4 1-42 0,-2 2-38 15,-8 1-28-15,-10 4-22 0,-1 4-7 16,-9 5-4-16,-4 3 3 0,-1 3 0 0,3 1-1 0,1 1 4 16,3 1-7-16,5 0 1 15,3 1-3-15,6 0-3 0,6-1 7 0,4 2-8 0,5-3 3 0,10-1 0 16,5-3-7-16,11-1 7 15,4-5-1-15,5-3-4 0,6-5 4 16,3-3-3-16,2-5 0 16,-1-7 2-16,3-3-2 0,-5-6-3 0,4-5-1 15,-3-4 1-15,1-3-2 0,-5-5 6 0,0-3 0 0,-1-6-1 0,-6-5 5 16,1-3-5-16,-5-5 2 0,-6-2 2 0,-4 0-4 16,-3 1 6-16,-6 3-2 15,-8 5-2-15,-2 5 4 0,-1 6 0 0,-1 7 4 0,-3 7 2 16,-3 6 3-16,2 6 0 0,0 4 6 0,3 7 2 0,-2 1-1 15,4 3-2-15,0 1-9 0,0 0-8 16,0 8-1-16,6 6-4 0,-1 6 4 0,1 9 3 16,3 6-3-16,1 8 2 0,-1 6-4 0,0 4-1 15,-2 4 1-15,2 4 0 0,-1 3 4 0,1-1-2 16,2-1 0-16,1-5-2 16,6-9-2-16,-1-9 2 0,3-9-7 0,-4-9 7 0,2-5 0 15,-4-5-1-15,0-4 10 0,-1-4-10 16,-1-3 1-16,2 0 3 0,1-10-8 0,1-3 7 0,-1-2-2 15,3-3 1-15,1-4 4 0,0 0-5 16,2-3 3-16,-1-1-1 0,-4-2 0 0,3 1 1 16,-2 2-4-16,-4 3 3 0,-3 3-6 15,-1 3 5-15,-1 2 2 0,-4 2-3 0,1 4 9 0,-2 2-6 16,-2 4-6-16,-1 2-5 0,0 0-11 16,0 5 3-16,0 4 5 0,0 5 7 0,2 2 9 15,2 3-3-15,-1 3 1 0,1 2-2 0,4-1 1 16,0 2-1-16,2-2 0 0,3-3 2 0,3-2-4 15,3-2 2-15,4-2-2 0,7-3 0 0,3-3 11 16,8-3-6-16,7-3-3 16,3-1 1-16,2-1-10 0,6-2 7 0,0-5 0 0,3-1 0 15,-2-4 4-15,-3 0-3 0,0-3 2 16,-5-1-1-16,-1-3 2 0,-3 1-1 16,-4-4-1-16,-5 1 4 0,-8 2-8 0,-7 0 5 15,-5 3 3-15,-8 2-1 0,-4 0 11 0,-7 1-6 0,0 1 0 16,-8 3-1-16,2 2-8 0,-4 2 5 0,1 0-3 15,-2 2 0-15,-3 1 1 0,2 2-2 0,2 0 4 16,-2 2-4-16,2 4 5 0,-1 0-6 16,3 2-3-16,-1 2 2 0,6 3-7 0,1 1 7 0,3 1 1 15,-1 1-5-15,9 0 7 16,4 2-7-16,8-2 1 0,8 2 3 0,9-2-8 0,8-1 3 16,12-1-4-16,5-4-7 0,8-1-2 15,1 0-1-15,7-2 4 0,0-3 1 0,-4 0 8 0,1-3 2 16,-3-1-1-16,-3 0 5 0,-5-5-3 15,1-2 4-15,-5-2 0 0,-5-3 0 0,-4 0 9 16,-4-1-6-16,-7-2 1 0,-9-1 3 16,-8-2-7-16,-7 3 8 0,-7-3 4 0,-1 2 6 0,-9 1 6 15,-1 0 1-15,-3 3 3 0,-4 0-7 16,-1 2-3-16,-1 0-5 0,-3 4-7 16,-1 0 1-16,2 3-5 0,-2 0 3 0,-2 1-1 15,5 2-1-15,-1 0 6 16,0 0-5-16,0 0-2 0,2 2 2 15,2 2-8-15,0-2 5 0,0 1 1 0,4-1 0 0,-3-1 6 0,3 2-5 16,-1-1 1-16,3 0-2 0,0 0 0 0,2-1 0 0,0-1 0 16,0 0 2-16,0 0-1 0,0 0 3 15,0 0 0-15,0 0 0 0,0 0 3 16,0 0-2-16,0 0-1 0,0 0 2 0,0 0-6 0,1 0 2 16,2 1-3-16,-3-3 0 0,5 0 3 15,-3 1-2-15,1 1 2 0,-3-1-2 0,4 1 0 16,-2 0 2-16,-1-1-2 0,0 1 1 0,0 0-1 15,-1 0-1-15,1 0 1 0,-1 0 0 16,0 0 3-16,0 0-1 0,0 0-2 0,0 0 1 16,0 0-4-16,0 0 0 0,0 0 1 15,0 0-1-15,0 0 4 0,0 0-1 0,0 0 0 0,0 0-1 16,0 0-2-16,0 0 1 0,0 0 0 0,0 1 2 16,0 0 0-16,0 0 0 0,0 2-1 15,0-1-5-15,-1 1-5 0,0-1-10 0,0 1-15 16,-2 0-22-16,-1 1-37 0,3 0-59 0,-2 0-106 15,-2-3-344-15,4 2-714 0</inkml:trace>
  <inkml:trace contextRef="#ctx0" brushRef="#br0" timeOffset="308385.8856">24923 13422 1191 0,'0'0'585'0,"0"0"-338"16,0 0 13-16,0 0-41 0,0 0-34 16,0 0-12-16,0 0-40 0,0 0-23 0,0 0-19 15,0 0-16-15,0 0-12 0,-119-72-12 0,92 74-12 16,-7 5-8-16,0 2-2 0,-1 3-1 0,-2 0-3 15,-1 4 1-15,6 3-6 0,0 2-3 16,3 4-6-16,3 0-2 0,2 3-5 0,9-2 0 16,-1-1 0-16,7 1-3 0,8-4 1 0,1-1 0 15,2-3-4-15,11-3 2 0,3-4 0 16,5-3 1-16,8-3 2 0,2-5 0 16,8-2 0-16,2-10 1 0,1-4 0 15,5-5 4-15,-4-4-4 0,0-5 1 16,2-6-3-16,-2-3-7 0,-1-6 6 0,-3-5-1 0,-1-8 1 0,-5-4 4 15,-1-5-5-15,-5-3 1 0,-3 0-1 0,-4-1 1 16,-6 4 0-16,-6 2 2 0,-3 5-1 0,-7 5-2 16,2 5 2-16,-10 6-1 0,0 7 1 0,-1 8 4 15,-2 7-1-15,4 6 5 0,3 6 1 16,0 5 0-16,-1 5-2 0,2 2-5 0,-2 10 0 16,-4 8-4-16,-2 9 1 0,-3 8 0 0,0 8-3 15,1 7 3-15,1 3 0 0,2 6-1 0,3 4 0 16,2 2-2-16,7 1 0 0,0 0 1 15,4-2-2-15,8-3 6 0,3-5-4 0,6-5 0 16,4-7-2-16,3-8-9 0,5-7 8 16,1-7-2-16,4-7 4 0,2-7 6 0,2-7-8 15,0-3-1-15,0-3-2 0,-1-7-4 0,-2-4 4 0,-3-4 2 16,-1-2-4-16,-4-3 5 0,-4-1-2 16,-2 0 2-16,-5-1 4 0,-3 0 6 15,-5 0-2-15,-4 3 1 0,-4 2-3 0,-4 3-7 0,0 3 9 16,-1 3 1-16,-5 1 2 0,0 3 4 15,-2 1-5-15,-1 3-1 0,4 0-5 16,-1 3-3-16,2 0-1 0,-2 4-1 16,0 7 0-16,-1 4 0 0,0 4 4 0,1 3-1 0,1 2 0 15,4 1 7-15,2 2-6 0,0-1 1 0,9 2-2 16,2 0-2-16,3-3 2 16,1-2-6-16,5-3 3 0,3-6-2 0,-1-5 0 0,4-5 4 0,-2-4 1 15,3 0-4-15,-2-3 6 0,1-5 1 0,1-4-1 16,-4-1-2-16,1-3 3 0,-4 0 0 0,-4-2-1 15,0-3 10-15,-5 1-8 16,-1 0 2-16,-2-1-1 0,-2 3-7 0,-3 2 7 16,0 0 1-16,-1 4 8 0,-2 2 8 15,1 2-5-15,-2 3-2 0,0 0-1 0,0 4-9 0,0 1 4 16,0 0-4-16,0 0-8 0,0 3-2 16,0 6-3-16,0 4 2 0,0 2 6 15,1 5 7-15,-1 0-5 0,3 1 0 0,3-1 0 16,2-1-8-16,4-4 8 0,-1 2-1 0,6-5 2 15,2 0 6-15,5-5-8 0,1-1 1 0,3-3-3 0,2-3-7 16,4-3 3-16,-1-5-5 0,2-6-1 0,3-2 3 16,-1-4-1-16,0-4 3 0,1-5 4 0,-3-5 4 15,-1-7 0-15,3-4 2 0,-4-6 0 16,1-7-3-16,3-6 4 0,-6-6-3 0,-2-4 4 0,-4-5 2 16,-3-3-4-16,-2-3 0 0,-5 2-1 15,-3 3-1-15,-5 6 10 0,-6 11 4 16,-1 7 6-16,-2 7 2 15,-5 10-1-15,0 8-1 0,2 7-1 0,0 6-1 0,4 8-1 0,1 5-4 0,-2 5-7 16,2 0-6-16,-2 11-3 0,-1 9-1 16,-2 9 5-16,-3 11 0 0,-4 9-1 15,0 11-4-15,-3 6-1 0,1 8 0 0,0 3 1 16,1 3 4-16,3-3-1 0,8-4 0 0,2-9-1 16,6-5-2-16,5-9 3 0,5-6 7 15,2-5-12-15,3-7-3 0,-1-6-8 0,0-7-11 16,3-5 12-16,-1-7 5 0,2-4 7 0,1-3 5 15,4-5-4-15,0-7 1 0,-1-3-2 16,1-2-1-16,-1-2 5 0,-1-4-2 0,-2 0-4 0,0-4-3 16,-6 1-2-16,-1-2 0 0,-2 2 3 0,-6 1 8 15,0 3-3-15,-8 1 4 0,-2 2-2 16,0 4-4-16,0 3 4 0,-2 2 1 0,-3 4-1 0,1 2 2 16,2 4-15-16,-2 0-9 15,0 6-6-15,1 6-2 0,-1 7 13 0,2 3 10 16,2 5 4-16,0 1 1 15,4 2 0-15,5 1-2 0,6 0 3 0,2-1 5 0,5-4-8 0,4-2-5 0,1-6-10 16,5-5-9-16,5-5 8 0,-1-4 1 16,1-4 8-16,1-1 8 0,-5-10-2 0,0-2 5 15,-5-5 2-15,0-5-5 0,-4-1 8 0,-1-3 1 16,-5-3 1-16,0-4 6 0,-1 0-3 16,-5-2 4-16,-4 1 9 0,-4 1 11 0,-2-2 5 15,-3 4 7-15,1 5 0 0,0 4-6 0,-2 5 6 16,1 5-7-16,-2 6-4 0,2 3-3 15,1 2-15-15,-2 2-8 0,2 0-7 0,0 6-6 16,-1 8 5-16,1 6 1 0,-1 6 1 0,1 4-3 16,0 7 1-16,0 3 0 0,1 2 0 0,2 5 6 15,-1 3-6-15,1 3 1 16,0 3-1-16,2 4-6 0,0 1 6 16,0 4-1-16,4-3 2 0,1 2-1 15,3-1-3-15,-2-2-3 0,5-4-3 0,-1-3-14 16,1-2-21-16,-2-4-34 0,-1-1-54 0,0-2-85 15,-4-1-255-15,0-14-742 0,-3-11-414 16</inkml:trace>
  <inkml:trace contextRef="#ctx0" brushRef="#br0" timeOffset="311007.2715">28450 13998 1495 0,'0'0'266'15,"0"0"-11"-15,0 0-36 0,0 0-19 0,0 0-28 16,0 0-33-16,0 0-37 0,0 0-32 16,0 0-25-16,0 0-10 0,0 0-1 0,0 0 0 15,0 0 2-15,-90-5-8 0,73 10-2 0,0-1-4 16,-2 1-9-16,1 0 4 0,-2 1-8 0,-2-1 1 15,2 2 3-15,-5 0-6 0,-1 0 4 0,-2 0-2 16,-1 1-1-16,-3 1 2 0,-1-1-2 16,-1 2 3-16,-3-1-2 15,-4 1-1-15,1 0-1 0,-2 2-3 0,-4-1 2 0,0 1-1 16,-3 1 1-16,-3-2 0 0,-2 1-1 16,-4-1 1-16,-5 0-4 15,-3 2 1-15,-2 2 1 0,-4-4-5 16,-3 2 5-16,-2-2-3 0,-4 0 1 0,0-2 3 15,-4 1-4-15,-1-2 4 0,-3 1-2 16,-2-1-1-16,-1 0 0 0,-1 1 0 0,1-2 0 16,0 2-3-16,-1 0 4 0,0 0-1 0,-1 1-2 0,0-2 7 0,4 1-7 0,-4 0 4 0,2-1 6 15,0 2-5-15,-2-1 6 0,-3-1-4 0,-2 0-4 16,-4 0 4-16,0-3-4 0,-3 1 1 0,-2 0-4 16,-1 0 0-16,-3 0-2 0,-1-2 0 15,-2 1 6-15,-3 0-4 0,3 1 6 16,-4-3-1-16,5 2-3 0,-6 0 5 0,0-1-5 0,1 2 2 15,-1-1 3-15,-1 2-5 0,1 0 5 16,-2 0-4-16,1 0 0 0,-2 1 3 0,1 2-1 0,-2 0 2 16,-6 2-4-16,-1-1 2 0,-1 1-1 15,-1-1 0-15,0 1 11 0,-1-1-3 0,-5 2 3 16,5 0 0-16,-7-1-7 0,2 0 5 0,2 3-7 16,-3-1 2-16,2 0 4 15,2 2-8-15,1-2 7 0,3 2-3 0,1-3 0 0,1 2 3 16,1 0-2-16,3 2-1 0,1 0 0 0,1-1-5 15,3 4 1-15,0-4-1 0,2 4 2 16,0 0-2-16,0-2 3 0,0 2 1 0,1 0-4 16,1-4 6-16,-2 2-4 0,3 0 2 0,-4 0 2 15,0 0-7-15,0 1 4 0,-1-1-3 0,1 0-2 16,-2 1 7-16,-2 0-4 0,2 1 0 0,2 1-2 16,-1-1 0-16,0 2-2 0,-1-2 2 0,1 0 0 15,-1 1-2-15,-1 0 1 0,0 0-4 16,-3-1 3-16,4 1-1 0,-1 0 0 0,0 0 3 15,1-2-2-15,0 0 0 0,-1 0-1 0,0-1-2 16,-5 0 3-16,4-1 3 0,-2 0-1 0,-1 3 3 16,-3-2-6-16,3 1-3 0,-5 2 4 15,-1 0-1-15,-3 2 4 0,1-3 0 0,1 2 0 16,-3-2-3-16,1 2-2 0,-1 0 1 16,0 0-1-16,4 0 5 0,2-1 1 15,0-1-1-15,2 1 0 0,4-3-5 0,4 0 3 0,6-1 4 16,-3 2-2-16,4-4 3 0,2 2-4 0,3-2-3 0,5-2 0 15,2 0-1-15,3 0 4 0,5-3 5 16,2 2-3-16,2-2-2 0,5 0-4 16,5-2 2-16,5 0-1 0,5 0 4 0,6-3 2 15,6 0-4-15,3-2 3 0,7-2-1 0,1 2 2 16,6-3 1-16,2 0 1 0,5 0 0 16,6 0-5-16,1-1-6 0,7-3 6 0,2 1-2 0,6-1 7 15,4-3 3-15,1 3-4 16,3-2 0-16,0-1-5 0,2-1-4 0,-1-2 4 0,2-2 1 15,1-2 3-15,-2-2 5 0,1-2-7 0,-1-4-2 16,1-4 0-16,-2-2 2 0,-1-5-3 0,0-5 4 16,-5-4-5-16,2-6-7 0,-2-8 10 15,0-6-1-15,-4-7 3 0,-1-4 3 0,-3-5-2 16,-2-5-3-16,1-2-4 0,-1-4 3 0,0-5-4 0,-1-2 4 16,-1-4 3-16,2 0-4 0,-1 2 3 15,0-4-1-15,4 7 2 0,1 1 1 16,0 4-1-16,0 3-1 0,5 2-3 0,1 6-1 0,5 1 1 15,-3 7 0-15,7 2 2 0,0 6-4 16,0 3 4-16,6 6 0 0,-4 3-4 16,1 5 8-16,3 3-7 0,-2 6 3 0,2-1 0 15,-3 6-5-15,4 4 6 0,-3 5-4 0,-1 1 0 16,0 5 3-16,0 5-4 0,0 3 3 0,2 2-2 16,-2 2 1-16,5 3-4 0,-2 1-1 0,4 1 1 15,5 0-6-15,2 1 7 0,4 2 1 16,4 2-2-16,5-2 7 0,6 0-5 0,2 0 1 0,6-3 3 15,3 0-7-15,7 0 3 0,1 0 0 16,2-2 0-16,5-4 2 16,4-1 0-16,3 0 2 0,4-4-2 0,8 2 2 0,2-5-2 15,8 2-2-15,7-2 3 0,6-1-4 0,5-2 1 0,5 0 2 16,4 1-3-16,7-2 11 0,3 0-5 16,7 1-2-16,4 0 3 0,4 1-8 0,3 0 3 15,-1-1-1-15,6 1 0 0,0-1 1 0,1 2 2 16,1-1-1-16,-1 1 0 0,-1 0 2 15,0 2-2-15,-3 0-1 0,2-2 1 0,-4 4-6 16,4-2 6-16,2 0 1 0,-2 1-1 0,-2 1 11 16,4-2-9-16,4-1 2 0,0 1 0 15,4 0-7-15,3-2 2 0,3 1 1 0,2-2-2 16,4 0 2-16,-1 1 0 0,4-4 0 0,1 1 1 0,-3 0 2 16,4 0-2-16,-4 1-2 15,1 3 1-15,-4-2-6 0,-1 2 5 0,-3 0 1 0,-2-1 0 16,-2 1 4-16,-3-1-3 0,2 1-1 15,-5-1 2-15,-2-1-6 0,-1 1 5 0,-3 0-2 16,-2 0-1-16,-2-2 4 16,-4 4-1-16,-5-3 0 0,0 1 1 0,-4-1 0 0,-4 1-2 15,-3 0 1-15,1 1 0 0,-5-1 1 16,-1-1 0-16,-4 2-4 0,-3-1-1 0,-4 0 2 16,2 0-4-16,-7-1 7 0,1 0 1 0,-3-1-4 15,-4 2 2-15,-3-3-4 0,3 2-1 0,-6-1 3 0,4 2 0 16,-2-3 2-16,1 0 0 0,0 0 0 15,-2 0-4-15,2 0-1 0,-1-3 0 0,1 3-1 16,1-3 3-16,-2 1 1 0,2 0-1 0,-4 2 4 16,-1 0-1-16,0 1-1 0,1-1 0 15,3 6-2-15,-2-5 0 0,-1 3 0 0,3 2 0 16,-2-1 2-16,0 1 3 0,-2 2 2 0,5-2-3 16,-2 3 1-16,6 1-4 15,-2 1-1-15,-1 0 3 0,1 0-2 0,1 1-3 0,-4 0 3 0,2-1-4 16,-3 0 3-16,1 1 5 0,-3-1-3 15,-2-1 3-15,-2 1-5 0,-3-1 0 0,0 0 0 0,-1 0 1 16,2 1 3 0,1-2 1-16,-2 0 0 0,2 0-1 0,-1-1-1 15,2 1-1-15,-2 0-2 0,2 0 2 16,0 0-1-16,-2-2 1 0,3 2 0 0,-3-2 0 0,-2 1 1 0,-2 1 2 16,-2-2-2-16,0-1 2 15,0 0-2-15,-3 2-3 0,1-1 1 0,-1-1-2 0,-1 1 2 0,-3 0 3 16,0-2 0-16,-1 2-3 0,-5 0-1 15,1-2-2-15,-3 1 0 0,-3 1 4 16,0 1 0-16,-1-1 0 0,-2 0 0 0,-5 0 2 16,-2 0-1-16,-4 3 0 0,-2-3 1 0,-5 1 1 0,-4 0-6 15,-5 0-1-15,-3 2 1 0,-2 3-1 16,-5 0 4-16,-3-2 2 0,1 1-1 16,-5 1-1-16,-2 1 1 0,-3-1 0 15,0 3-1-15,-2 0 2 0,-4-1-2 0,-1 2 0 0,-2 0 2 0,-1 1-5 16,-1 0 4-16,3 0-1 0,-3 0 0 15,0 0 3-15,0 0-4 0,0 0-1 16,0 0 0-16,0 0 0 16,0 0 0-16,0 2 2 0,0 1 1 0,1 1-3 15,1 2 3-15,-1 1-2 0,0 3 1 0,-1-1-1 0,1 3 0 16,2 1 0-16,-3 2 1 0,1 1-1 16,-1 1 4-16,0 1-1 0,1 0-1 0,-1 0 1 0,0 4-3 0,2 1 0 15,-4 3 0-15,1 0-1 0,1 2 2 0,-3 0 2 16,3 2 0-16,-1 1-1 0,0-2-1 0,2 3-2 15,-1 2-2-15,1-1 5 0,-1 3-6 0,2 1 5 16,0 0 1-16,2 1-4 0,-3 2 11 16,3 1-8-16,0 2 2 0,-2 1-2 15,5-1-3-15,-4-1 3 0,4 1 0 16,-2-1 0-16,3 0 1 0,1 1 1 0,-3-1-1 16,3-2-1-16,-3-2 3 0,4-1-5 0,-4 0 0 15,0-3 4-15,1-2-5 0,-3-1 3 16,0-2 0-16,-1-1-2 0,-2-2 6 0,-1 2-2 0,1 0 0 0,-1-2 0 15,0 0-8-15,-1 2 6 0,-3-2 0 16,-1-2 0-16,2 1 1 0,-3 0 0 0,4 2 0 16,-1-1-2-16,0 3 2 0,0 0-1 15,1 3 0-15,0 4 2 0,-4-1-4 0,5 1 0 16,1-1 0-16,1-2 0 0,-1-2 4 0,6-1 0 16,-3-1 0-16,-1-2 1 0,4-2-4 0,-3-3 0 15,1-1 1-15,1-1-1 0,-3-1 5 0,4 0-3 16,-4 2 1-16,3-1-2 0,0-1-2 0,-3-2 2 15,4-1-2-15,-2-2 5 0,2 1-1 0,-2-1-2 16,2 2 0-16,-1 2-1 0,3-2 2 16,2 2 1-16,-2 2-1 0,-1 2 0 0,2-1-4 15,-1 0 2-15,0-1 0 0,-2 0 0 0,0-1 5 16,2 0-3-16,-2-2 1 0,0-1-3 16,0 0-8-16,-3-4 9 0,2-1 0 0,0 0 2 15,-4-2 5-15,1 0-7 0,3-2 0 0,-4-2 0 16,-1 0-4-16,1-1 5 0,-1-2 2 15,0-1 0-15,0 0-1 0,0-1 0 0,0 0-3 16,0 0 2-16,0 0 9 0,0 0-8 0,0 0 2 0,0 1-4 16,-1 1-7-16,-2 0 8 0,-1-1 0 0,1 1 2 15,-4-2 8-15,2 0-7 16,-4 0 0-16,-2 0-2 0,-6 0-8 0,-2-2 10 16,-4-4 0-16,-6-1 2 0,-7 0 0 0,-6-3-5 15,-7-1-2-15,-7-1 3 0,-8 0 2 16,-10-3-2-16,-7 3-1 0,-11-3-12 0,-12 3-20 15,-5 1-33-15,-11 1-83 0,-8-3-425 0,28 4-738 16,35 1-555-16</inkml:trace>
  <inkml:trace contextRef="#ctx0" brushRef="#br0" timeOffset="313661.3696">7508 15416 2309 0,'0'0'150'0,"0"0"-8"0,-135 0 23 0,93 0-39 0,4 4 1 0,7 0-5 15,7-1-17-15,-1 1-9 0,11-1-16 16,2 1-7-16,5-2-18 0,6 1-20 0,1-1-13 16,3 1-7-16,13 0 9 0,5 1 8 15,10-4 11-15,13 0-1 0,14-10-3 0,13-3 2 0,14-7-9 16,14-4-3-16,14-3-3 0,10-5-11 15,12-2-4 1,1-3-1-16,6 2-4 0,2 0 2 0,4-1-1 0,-4-1 0 16,0 1 0-16,-4 0 0 0,-6 1 0 15,-5 2-3-15,-8 3 1 0,-9 3-4 0,-10 1 2 0,-14 3 0 0,-12 1-4 16,-14 4 2-16,-12 4-3 0,-15 3 4 0,-8 2 0 16,-11 3 1-16,-9 3 4 0,-3 1-1 0,-4 1 2 15,0 0 1-15,-8 1-4 0,-2 0-2 0,-5 0-4 16,-1 4-4-16,-5 5-6 15,-2 2-13-15,-3 1-12 0,-3 4-21 16,-2 2-22-16,-2 0-31 0,-4 3-54 16,-1 2-100-16,8-5-405 0,10-5-1031 15</inkml:trace>
  <inkml:trace contextRef="#ctx0" brushRef="#br0" timeOffset="313999.6914">7602 15900 2940 0,'0'0'110'0,"0"0"10"16,0 0-9-16,0 0-18 0,0 0 2 0,0 0-7 15,0 0-7-15,118-57-17 0,-50 30-15 16,10-3-2-16,13-5-12 0,9-2-1 16,10-2-7-1,10 0-7-15,3 1-2 0,6 2-5 0,3 1-2 0,-6 5 2 16,0 1-1-16,-6 2 1 0,-7 4-3 15,-8 2-1-15,-6 3-2 0,-7 1 0 16,-11 2-1-16,-8 1-5 0,-12 4 5 16,-8 0-5-16,-12 2 0 0,-10 3 2 0,-6 0-2 0,-11 1 2 15,-6 3 3-15,-5 1-1 0,-3-1 3 0,0 1 0 0,0 0 1 16,-3 0 1-16,-4 0-10 0,-3 0 0 0,0 1 0 0,-3 2 0 16,-1-1 0-16,-2 0 0 0,3 2 0 0,-2-3-9 0,4 1-12 15,0-2-24-15,1 0-25 0,1 0-28 16,-1 0-58-16,0-5-141 0,6 0-886 0,-3 0-625 0</inkml:trace>
  <inkml:trace contextRef="#ctx0" brushRef="#br0" timeOffset="314353.8056">8703 14327 2877 0,'0'0'168'0,"0"0"-19"16,0 0-35-16,0 0-13 0,0 0-3 16,0 0-16-16,0 0-26 0,0 0-24 0,0 0-14 0,0 0-7 15,0 0 0-15,0 0 10 0,0 0 7 16,0 0 5-16,72-57-5 0,-10 76-2 16,10-1-4-16,9 1-1 0,9 0 2 0,7 2-5 0,5-1-2 15,3 2-4-15,4 2-5 16,-3 0 3-16,2 3-2 0,-3 4 0 15,-4-1 1-15,-3 4-7 0,-3-1 2 0,-4 1-5 0,-6 2 1 16,-7-3 2-16,-7 0-2 0,-10-2 3 0,-10-1-6 0,-4-4 3 16,-11-1-2-16,-5-5 2 0,-9-4 4 15,-7-3-6-15,-4-5 5 0,-5-1-4 0,-4-3-3 16,-1-3 8-16,-1 0-6 0,0-1 2 0,0 0-4 0,0-2-12 16,-2-4-16-16,-2-1-26 0,-3-1-38 15,1-3-73-15,4 0-182 0,-2 2-869 0,2 2-574 16</inkml:trace>
  <inkml:trace contextRef="#ctx0" brushRef="#br0" timeOffset="314772.5481">10845 14758 2305 0,'0'0'637'0,"0"0"-439"0,0 0-36 0,0 0-26 16,0 0-31-16,0 0-26 0,0 0-24 15,0 0-15-15,0 0-9 0,0 0-5 16,-123 21 0-16,104-2-2 0,-5 2-5 0,-2 7 3 16,-3 6-3-16,-4 7-3 0,-6 7 5 0,-5 8-8 15,-5 4 5-15,-5 5-4 0,-3 3-3 0,-5 4 7 16,-6 6-4-16,-6 3 4 16,-2 6-1-16,-2 0-6 0,-1 1-1 0,-1-3 1 0,5-5 3 15,-2-3-9-15,4-6-5 0,3-5 0 0,3-2 0 16,9-7 0-16,1-4 0 0,7-3 0 15,8-4 0-15,1-6 0 16,9-3 0-16,3-7 0 0,10-5 0 16,5-5 0-16,5-6 0 15,2-1 0-15,5-7 0 0,1-1 0 0,0-4 0 0,1-1 0 16,0 0 0-16,0 0 0 0,0 0 0 0,0 0 0 0,0 0 0 16,0 0 0-16,0 0 0 0,0 0 0 0,0 0 0 0,0 0 0 0,0 0 0 15,0 0 0-15,0 0 0 0,0 0 0 0,-1-1 0 16,1 1 0-16,0 0 0 0,0 0 0 0,0-2 0 15,0-2-46-15,0-7-128 0,2 4-288 16,0 0-1137-16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3:56:56.4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2054 1871 0 0,'0'0'0'0,"0"0"313"0,0 0 129 16,0 0-48-16,0 0-57 0,0 0-64 0,41-126-21 15,-41 109-28-15,0 4-35 0,-7 1-30 16,0 1-26-16,-3 3-25 0,-4 2-27 15,-3 3-25-15,-7 1-23 0,-5 1-12 0,-9 7-7 0,-7 7 0 16,-9 3 2-16,-6 7 4 0,-6 5 3 16,3 1-2-16,4 0-6 0,13-1-3 0,6-3 1 15,6 0 0-15,0 4 2 0,3 2-2 16,1 3-10-16,6 3-3 0,5 2-3 0,2 3 1 0,13 2 7 16,5 0 2-16,12 7 4 0,23 6-8 15,9 1-1-15,14-4 3 16,0-11 0-16,-5-12 7 0,-2-5 3 0,-2-6-6 0,-4 1-4 15,-4-3-2-15,-7-4-5 0,-6 1 5 0,-3-1 0 16,-11-4 1-16,1-2 2 16,-10 1-4-16,1-1-1 0,-6-3-1 0,-1 2 1 0,0-1 3 0,0-1 4 0,-2-1 2 15,-6 0 6-15,0 1 4 0,-5 0 4 16,-5 1-1-16,-4-1-4 16,-7 4-7-16,-5 1-4 0,-4-1-5 0,-6 3-5 0,-3 0 2 15,1 0 1-15,5-3 2 0,4 0 3 16,5-1 7-16,4-3-5 0,-2 0 1 0,-2 1-2 15,0 1-7-15,-4-1 2 0,3-1-1 0,2-1 5 0,2 0 3 16,8-2 1-16,1 0 5 0,8-2-5 16,2 2-2-16,2-4-1 0,6 2-6 15,1 0-12-15,1 0-14 0,0 0-25 0,0-2-46 0,4-2-49 16,6-1-94-16,5-1-254 0,-5 0-709 0,0 2-100 0</inkml:trace>
  <inkml:trace contextRef="#ctx0" brushRef="#br0" timeOffset="605.7019">2145 2117 2313 0,'0'0'235'16,"0"0"9"-16,0 0-54 0,0 0-54 15,0 0-46-15,0 0-45 0,0 0-47 0,0 0-15 16,0 0 2-16,0 0 9 0,0 0 18 0,0 0 6 15,0 0-1-15,32 153-6 0,-24-106-2 0,-3-1 1 16,2 1 0-16,-1-1 0 0,-1-2 4 16,0-5 0-16,0-2-5 0,3-7 1 15,-4-5-7-15,5-5-3 0,-2-5 5 0,-3-6 1 16,2-2 4-16,-3-5 4 0,-2-1 11 0,-1-1 17 16,1 0 17-16,1-4-3 0,2-7-11 0,-1-5-21 0,1-4-18 15,2-2-2-15,-2-4-3 0,2-1 2 16,2-4 2-16,-1-1-3 15,2-1-2-15,1-3-1 0,4 2-2 0,-2-1 3 0,3 3 1 0,-1 2 0 16,-1 5-1-16,-2 4-2 0,1 4-3 0,-1 7 1 16,-3 2-4-16,0 5-4 15,0 3-2-15,0 0-2 0,1 8 0 0,6 3 7 0,-3 3 4 16,2 6 3-16,2 2 2 0,-6 1 0 16,2 5-2-16,1-1 1 0,-4 1-2 0,0-3 1 0,2-2 3 15,-4-1-2-15,2-3 3 0,-3 0-2 16,0-3-1-16,-2-1 1 0,0-4-1 0,-2-5 0 0,-1-1-3 15,2-4 0-15,-1-1 2 0,1 0 2 16,0-4 5-16,4-3 0 0,1-5-2 0,4-4-1 16,-2-1-1-16,-1-4-1 0,1 3-1 0,0-4 0 15,-1 0 2-15,1-1 0 0,1 0 2 0,-1 3-1 16,-3 2-2-16,1 3-1 16,-2 3-1-16,-2 3-1 0,2 2 1 0,-3 3-3 15,1 1-6-15,0 3-7 0,0 0-4 0,2 0-1 16,3 4 4-16,-1 3 6 0,3 4 4 0,1 3 1 15,2 2 5-15,-1 2 0 0,1 3 3 0,3 0 1 16,0 2 0-16,3-1-15 0,-1-2-36 0,0-1-61 16,1 2-90-16,1-4-119 0,-6-3-421 15,-4-6-796-15</inkml:trace>
  <inkml:trace contextRef="#ctx0" brushRef="#br0" timeOffset="1985.3976">3388 2285 414 0,'0'0'621'0,"0"0"-226"0,0 0-63 16,0 0-45-16,0 0-55 16,0 0-28-16,0 0-21 0,0 0-37 0,0 0-31 0,0 0-21 15,0 0-19-15,0 0-5 0,0 0-11 16,0 0-15-16,-88-96-14 0,87 96-12 0,-1 0-13 16,1 1-8-16,-2 4 0 0,-3 4-1 0,-3 4 3 15,0 3 4-15,-1 6 0 0,-1 1 1 0,1 4 0 16,-2 2 0-16,5 2-4 0,0 2 0 15,0-3 0 1,5-1-2-16,2-3 5 0,0-2-3 16,0-6 0-16,0-3 3 0,4-2-2 15,0-4 3-15,0-2 0 0,4-3 1 0,-1-3 8 0,5-1 1 0,1 1 2 0,2-8 1 16,4-4-3-16,1-2-2 0,4-5-4 0,0 0 0 0,-1-3-5 16,2-2-2-16,-4 0 0 15,1-5-5-15,-1 0 3 0,1-4 0 0,-3 3-1 0,2 3 1 16,0 1-4-16,-3 5 1 0,-3 5 1 0,0 4-4 15,-4 3 0-15,-4 3-8 0,-3 3-8 0,-1 2-18 0,-2 0 0 16,2 7 8-16,-2 4 14 0,1 2 18 16,-2 4 4-16,0 5-1 0,0 1-2 15,-3 3 0-15,0 1 2 0,1 0 1 0,0-2-1 16,1-1 3-16,1-3-5 0,1-3 1 16,5-2-2-16,2-2 0 0,7-1 4 0,1-1 1 15,7-2 4-15,0-3 3 0,5-3-1 0,1-2 4 0,2-2-1 16,-4-2 0-16,2-3-3 15,-4-4-2-15,-1 1 2 0,-4-1-3 0,-2-2 4 0,-1-2 0 16,-4 0 1-16,-3 2 1 0,-2 0 1 16,-3 0-1-16,-1 1-1 0,-3 0-3 0,1 0-2 15,-2-1 1-15,0 3-2 0,0-3-2 0,-3 1 1 0,-1-1-1 16,-1 1-3-16,2-1 4 0,-6 0-5 16,4 2 0-16,-1 1 1 0,1 0-6 0,0 1 6 15,-1 2-1-15,1 0-3 0,1 1 9 0,0 2-9 16,2 0 1-16,0 0 2 15,0 2-8-15,1 0-4 0,1 0-13 0,-3 0-13 0,-1 5 2 16,2 2 7-16,-2 3 12 16,0 3 14-16,1 2-1 0,0 1-1 0,2 1 0 15,1 0 0-15,0-1-2 0,0-3 4 16,3-2-1-16,3-3-1 0,2-4 9 0,2 0-4 0,2-2 5 0,5-2 1 0,-1 0-4 16,4-3 5-16,1-3-1 15,-2-1-1-15,0-1 2 0,1-2-2 0,-2 1 1 16,0-4 2-16,-3 0 2 0,2-2-1 0,-4 1-1 15,-2-2 1-15,0-1-1 0,-2 2 4 0,-2 0 1 16,-1 0-2-16,-2 0 2 0,-3 1-4 16,-1 1 1-16,0-1 0 0,0 1-7 0,-1 1 4 15,-5 1 1-15,3 0-3 0,-2 0 3 0,2 2-4 16,-4-1 1-16,4 4-1 0,-2-1 5 16,0 1-4-16,2 3 1 0,1-1 0 15,-1 3-6-15,1 0 5 0,1 0-2 0,1 1-4 0,-2 0 5 16,1 0-12-16,-3 0-1 15,2 3 2-15,-5 1-3 0,0 1 6 0,1 0 0 0,2 0 1 0,-1-2 2 0,3-1 0 16,-1 0 2-16,1-1-2 0,0-1 5 16,2 0-5-16,0 0 1 0,0 0 2 15,0 0-3-15,0 0 7 0,0 0 1 0,0 0-1 16,0 0 5-16,0 0-6 0,0 0 1 0,0 0 2 16,0 0-7-16,0 0 5 0,2 0-1 15,-2 0-1-15,0 0 0 0,0 0-1 0,0 0-1 16,0 0-3-16,0 0 6 0,0 0-9 15,0 0 2-15,0 0 0 16,0 0-8-16,0 0 8 0,0 0-1 0,0 0-2 0,1 0 9 16,-1 0-7-16,0 0 2 0,1 0 1 0,-1 0-6 15,0 0 6-15,0 0-2 0,0 0 2 0,0 0 3 16,0 0-3-16,0 0 1 0,0 0-2 0,0 0 0 16,0 0-4-16,0 0-2 0,0 0-3 0,0 0-8 0,0 2 2 15,3-1-2-15,-2 2 4 0,3 2 13 16,1 1 0-16,0 0 5 0,0 0-2 0,1-1-5 15,-1 0 5-15,1 0-2 0,2 0 1 0,3 1 4 16,0-1-2-16,3 0 2 0,3-1-3 0,7-1 2 16,0-2 1-16,6-1-2 0,-1-1 4 15,7-5-3-15,-2-3 2 0,2-4 0 0,3-1-1 16,3-4 3-16,0-2-5 0,2-4 0 0,2-1 1 16,-1-2-2-16,-4-5 6 0,-3 0 1 0,-4-1 4 15,-2-4-1-15,-4-1 0 0,-7-2-3 0,-5-1-5 16,-6 0 8-16,-4 0-9 0,-6 2 2 15,0 1 3-15,-6 2-8 0,-5 4 7 0,0 4 0 16,-4 4-4-16,2 5 4 0,-2 5-2 0,3 3 1 16,1 3 8-16,2 2-5 0,3 4-2 15,1 2-5-15,0 3-4 0,-1 8 0 16,-4 5 0-16,2 6 1 0,1 6 1 0,2 4-1 0,0 4-2 16,5 5 2-16,0 1 0 0,0 4-4 15,3 1 8-15,0 3-1 0,1 1 0 0,1 0 3 0,-4 3-5 16,0 0 0-16,2-1 0 0,1-1-2 15,-2-2 4-15,4-4-1 0,1-1 0 0,1-4-3 0,1-2-7 16,1-2-22-16,0-4-18 16,-3-4-25-16,2-6-35 0,-2-3-18 0,0-5-35 0,-4-4-93 15,1-2-194-15,-1-5-566 0,-2-3-416 0</inkml:trace>
  <inkml:trace contextRef="#ctx0" brushRef="#br0" timeOffset="3165.7263">4624 2088 721 0,'0'0'153'0,"0"0"-13"0,0 0 2 0,0 0 27 16,150-52 17-16,-102 38-2 0,0-1-20 0,3 0-14 16,-1-3-25-16,4-3-20 0,-3 0-25 0,0-4-16 0,0 0-14 15,-4-3-13 1,-3 0 1-16,-5-2-1 0,-7 1 8 15,-3-3 7-15,-7 0 5 0,-5-2 1 0,-8-3 1 0,-4 0-5 16,-6-2-2-16,0 0 2 0,-7 5-6 0,-3 1-3 0,-4 7 1 16,0 3-7-16,-1 4 6 0,0 4-5 0,0 5-13 15,2 3 0-15,1 4-15 0,2 3-8 0,-2 9 0 16,2 8-7-16,-2 7 0 0,0 7 4 0,0 8-3 16,1 8 6-16,3 6 0 15,3 6 0-15,1 4 1 0,2 5 3 16,4 0 1-16,-1-1 0 0,0 1-1 0,7-3-5 15,-2-8-1-15,4-9-2 0,0-8 4 0,2-9-2 0,-1-7 0 0,-1-6-3 16,-2-4 0-16,-1-7 3 0,2-2 3 16,-2-5 8-16,5 0 5 0,1-7-1 0,0-5-1 15,5-3-2-15,0-3-6 0,2-4-2 0,1 0-3 16,-2-3-3-16,1-1 0 0,-2 2-3 0,-2 0 2 16,-3 3 2-16,-2 3 0 0,-1 3 3 15,-4 3 1-15,-1 3-1 0,-2 4 1 0,2 0-1 16,-3 4-3-16,0 1-14 0,-1 0-21 15,3 1-17-15,-2 6-6 0,3 4 14 0,1 7 23 0,1 3 14 16,-1 4 9-16,4 3-2 0,-2 1 0 16,3-1-1-16,3-1-1 0,-1-1 3 0,8-4 3 15,1-2-2-15,7-1 2 0,1-7 1 0,-1-3-3 16,5-4 7-16,-2-2 2 0,1-3-1 16,0-1 2-16,3-6-3 0,0-3-3 0,-4-2 3 15,0-2-2-15,-4-3 6 0,-4 0 1 16,-2-2 0-16,-2-3 1 0,-3-1-1 0,-3-4 0 0,-2 2 0 15,-4 0 7-15,-3 0-1 0,-2 2 2 16,-2 3-1-16,0 4-10 0,0 1-4 0,-1 4-1 16,0 4-5-16,0 3 0 0,-2 2 2 0,2 2-8 15,1 0 2-15,-2 0-11 0,2 0-8 0,-2 5 2 16,0 3 0-16,-5 5 10 0,2 3 5 16,-2 2 1-16,2 3 1 0,1 0 4 0,3 1-1 15,1-1-2-15,1 0-2 0,3 0-3 0,6 1 4 16,5-1 5-16,5-2-1 0,2-1 4 0,7-4-5 15,0-4 0-15,3-5 0 0,0-2 0 16,2-2-1-16,2-1 1 0,0-5-3 0,0-2 0 16,-1-2-2-16,-2-1-2 0,-3-3 1 0,-4 1 0 15,0-6-2-15,-5 0-1 0,2-2 3 0,-4-2-2 16,-2 0 4-16,-4-2 3 0,-1 2 0 0,-3-3 8 16,1 1 0-16,-5 0-2 0,-1 1-1 0,-2 1-6 15,-1 4 0-15,1 2 1 0,0 4-1 16,-2 4 3-16,1 3-4 0,-1 3-4 0,1 1-12 15,0 1-25-15,-1 0-18 0,3 7 7 0,4 2 10 16,-1 6 26-16,1 1 20 0,3 4 2 16,0-2-1-16,0 2 1 0,0-2-7 15,0-4-7-15,2 2 3 0,6-3 0 0,3-2 12 0,8-1 5 16,9-1 2-16,6-3 0 16,4-2-1-16,2-3 0 0,4-2-3 0,0-6 8 15,2-3-2-15,-1-2-1 0,2-3 1 0,-4-2-7 0,2-1 1 0,-3-1 7 16,-4-4 0-16,-1 0 1 0,0-5-3 15,-7-1-3-15,-5-3 1 0,-4 0 3 0,-4 1 7 16,-7 4-1-16,-6-1-6 0,-5 3-2 0,-6 3-10 16,-3 2 3-16,-2 5 1 0,-8 1-6 15,-7 5 1-15,1 3-5 0,-4 2 0 0,-7 4 0 16,2 11 3-16,-4 7 0 0,-2 1 2 16,2 7 2-16,-1 5-7 0,0 6 0 0,0 2 2 0,1 10-1 15,4 5 7-15,-2 7-2 16,6 9-4-1,1 5-2-15,6 7 2 0,3 3 4 0,1 0 0 0,3-2 4 0,4-4-7 0,-3-2 2 0,5-3-2 16,1-1-2-16,0-3 4 0,0-3 3 0,0-6 0 16,4-4 2-16,3-6-4 0,1-6-2 15,0-7-1-15,1-8 0 16,-2-7-1-16,0-8-4 0,-3-6-9 0,1-4-12 0,-3-3-3 0,-2-2-39 16,2-2-18-16,-1-7-80 0,5-7-196 0,-4 1-692 15,0 4-607-15</inkml:trace>
  <inkml:trace contextRef="#ctx0" brushRef="#br0" timeOffset="3351.4635">6775 1158 2112 0,'0'0'95'0,"0"0"-60"0,0 0-53 0,0 0-88 0,0 0-20 0,0 0 7 15,0 0 46-15,0 0 75 0,0 0-36 16,0 0-259-16,0 0-580 0</inkml:trace>
  <inkml:trace contextRef="#ctx0" brushRef="#br0" timeOffset="4221.9534">473 3644 106 0,'0'0'593'0,"0"0"-409"16,0 0-1-16,0 0 13 0,0 0 24 0,0 0-15 0,0 0-39 16,0 0-37-16,0 0-43 15,0 0-33-15,0 0-19 0,0 0-6 0,0 0 2 0,0 0-1 16,17-22 1-16,-13 21-3 0,3-1 4 16,5 1 5-16,-5 1-3 0,-3 0 3 0,15 0 4 15,1 1-29-15,8 3 9 0,11 1 15 16,-1-1-3-16,6-1 34 0,3-1-5 15,9-2-16-15,3 0-3 0,7 1-2 16,23-4-2-16,21-4 13 0,16 1-11 0,8-3-5 16,-6-1 2-16,-13 0-11 0,3 1 9 0,0 1 5 15,4 0-7-15,6 0 1 0,3-1-5 0,3 2-7 16,4 0 3-16,2-2-4 0,2 3 2 0,3-2-5 16,1 0-1-16,2 0 0 0,-2-1-2 0,6 1 7 0,0 0-3 15,0 1 2-15,1-2-1 0,1 1-4 0,1 0 4 16,3 1-7-16,-1-3-1 0,3 2 1 15,-1-1-6-15,-1 1 5 0,2 0-1 0,-2-1 2 16,-1 2 2-16,-2 0-1 0,1-1 1 0,-1-1 0 16,-5 2 0-16,0 0 0 0,-2 0 3 15,-3 1 4-15,-4 0-3 0,1 2-2 0,-8-1-4 16,0 2-8-16,-4-1 4 0,-3 0 1 0,-8 0-3 16,0-1 6-16,-8 2-8 0,-6-2 1 0,-1 2 3 15,-10-1-3-15,-5 1 6 0,-10 1 0 16,-5 0-1-16,-9-1 1 0,-5 0-3 0,-9 2-1 0,-10-3 1 15,-6 2-1-15,-8 2 1 0,-4-1 1 16,-7-1-1-16,-6 2 1 0,-6 0 2 0,0-1 2 16,-4 1 5-16,0 0 1 0,0 0-7 0,0 0-4 15,0 0-3-15,0 0-3 0,-1 0 1 0,-2 0 0 16,1 0 1-16,1 0-1 0,-2-1 0 16,-3 0-3-16,2-1 0 0,-3 1 2 0,4 0-4 15,-2 0 1-15,2 1 0 0,1-2-4 0,0 2 7 16,-1-1-1-16,2 0-1 0,0 0 2 15,0 0-8-15,-1-1-5 0,-4 1-16 16,2 1-27-16,-6 0-30 0,-8 0-61 0,-5 4-144 16,3 2-938-16,2-4-609 0</inkml:trace>
  <inkml:trace contextRef="#ctx0" brushRef="#br0" timeOffset="19058.6992">9392 1926 541 0,'0'0'478'0,"0"0"-40"15,0 0-109-15,0 0-57 0,0 0-26 16,0 0-26-16,0 0-38 0,0 0-36 0,0 0-43 0,0 0-40 16,0 0-31-16,0 0-15 0,9-56-10 0,-9 57-5 15,0 3 12-15,0 3 9 16,0 0 7-16,0 5 6 0,-1 1-11 0,-3 1-4 0,3 0-3 15,-1 1-3-15,0 1 3 0,-1-1-6 0,0-1-2 16,1-1-5-16,1 0-3 0,0 1 1 16,1-1-1-16,0-3 1 0,0 0 3 0,0-1-2 31,0-3-2-31,0-1 2 0,0-2 1 0,0-3 6 0,0 0 0 16,0 1 3-16,0-1 4 0,0 0-1 0,1 0 15 15,-1 0 10-15,0 0 7 0,0-1 7 0,0-2-12 16,1-5-14-16,1-3-13 0,1-3-14 0,1 1 5 0,-1-4 1 0,0 1-5 15,0-1 5-15,0 1-9 0,-1 0 1 0,3 2 3 16,-3 0-2-16,0 2 1 0,-1 0-4 16,0 2 0-16,1 1 1 0,0 2-3 0,-1 2 5 15,-1 2-2-15,1 0 4 0,-1 1-3 0,0 1-5 16,1 0 1-16,-1 1-7 0,0 0 2 16,1 0-3-16,-1 0-9 0,0 0 4 0,1 3 1 15,4 3 3-15,-1 3-2 0,3 2-29 0,-3 3-37 16,1 5-44-16,-3 2-54 0,-2 6-78 15,0-5-309-15,0-7-856 0</inkml:trace>
  <inkml:trace contextRef="#ctx0" brushRef="#br0" timeOffset="19464.56">9324 3128 1319 0,'0'0'907'0,"0"0"-633"16,0 0-77-16,0 0-26 0,0 0-27 15,0 0-6-15,0 0-18 0,0 0-26 0,0 0-27 16,0 0-19-16,0 0-17 0,0 0-14 0,0 0-7 15,19-23-3-15,-19 23-3 0,0 2 0 0,0 2-2 16,0 2 1-16,0 3 4 0,1 4 3 0,0 1 5 16,4 2 1-16,-3-1-3 0,0 0 0 15,-2-1-2-15,1 1-4 0,0 1 1 0,1-1 2 16,0-2-4-16,-1 0 0 0,0-2-2 0,0 1-3 16,-1-3 2-1,1-1 1-15,-1-2 0 0,0-3 0 0,0 0 0 16,0-2-1-16,0-1 2 0,0 1 1 0,0-1 6 0,0 0 4 0,0 0 1 15,0 0 0-15,1 0-5 0,-1 0-10 0,0-2-19 16,0-3-45-16,0-2-91 0,1 0-265 0,1 2-960 16</inkml:trace>
  <inkml:trace contextRef="#ctx0" brushRef="#br0" timeOffset="22881.69">1204 629 690 0,'0'0'471'0,"0"0"-73"0,0 0-121 15,0 0-21-15,0 0-33 0,0 0-36 0,0 0-34 16,0 0-51-16,0 0-37 0,0 0-43 0,0 0-24 15,0 0-7-15,-20-62 1 0,19 69 12 16,-1 6 9-16,0 3-3 16,-4 5 6-16,3 5-2 0,-4 5 2 0,0 5-3 0,0 5 1 0,0 3-6 15,-1 3 5-15,3 3 8 0,-2 2-9 0,0-1 9 16,4 2-4 0,1-1 1-16,0-1 6 0,-2-4-7 0,4-2 0 15,0-4-6-15,0-4-5 0,0-3 6 0,0-8-9 0,0-2 5 16,0-6 0-16,0-4-1 0,0-2 5 0,1-4-2 15,-1-1 16-15,0-3 10 0,0-2 22 0,0-1 14 16,0-1 1-16,0 0-11 0,0-1-24 0,-1-5-18 16,-2-3-12-16,-3-2-11 0,0-3 7 0,-1-3-6 15,-3-2-3-15,-1-5 3 0,2-1-5 16,-2-4-1-16,1-3-1 0,2-2 4 0,0-6-6 16,2 0 3-16,-1-2-4 0,3-3-6 0,-3 0 11 0,5-3 2 15,0 2-7-15,1-3 12 0,1 2-16 16,-3 1 5-16,3 11 5 0,4 1-9 15,-1 6 27-15,3 2-7 0,0-7-4 0,3 7-5 16,1-3-12-16,2 1-2 0,3-1 5 0,-2 0 5 16,8 0-6-16,-2 1-5 0,2-1 6 0,1 0-6 15,4 1 8-15,-1 3 8 0,3-2-11 16,1 4 7-16,-5 2-3 0,5 2-5 0,0 4 3 16,-1 4-7-16,-4 4 2 0,-3 1 4 15,1 5-3-15,-4 1 6 0,3 2-4 0,-1 4 16 0,-2 6 7 0,-2 1 4 16,1 14 1-16,3 13-9 0,-9 8-17 15,0 13-4-15,-7-3 6 0,-2-2-4 16,-10-3 17-16,-3-6 0 0,-7-6-5 0,3-6 5 16,-5-4 6-16,0-3 3 0,-3-3 5 15,-2 1-15-15,-1-2-4 0,-1-1-6 0,-2-1-4 0,-2-1 6 16,1-2-3-16,-1 0 0 0,2-3-4 0,-2-2 2 16,6-3 2-16,-1-1-1 0,4-4 7 0,1-2 6 15,4-4-6-15,2 0 10 0,1-3-13 16,3-3 1-16,3-1 3 0,2 1-10 0,-1-3 9 15,4 0-6-15,-1 2-6 0,3-1 2 0,1 0-9 16,0 1-2-16,0 0 9 0,4 0-11 0,-1 2-11 16,4-2-10-16,-1 1-1 0,5 2 3 15,3-1 18-15,-2 0 15 0,2 3-17 0,4 0 11 16,0 2-1-16,2 0 2 0,-4 4 19 16,4 5 0-16,1 0 5 0,2 3 3 0,0 1-2 15,0 2 5-15,1 1-3 0,0 3 8 16,-1-2 4-16,4 1-2 0,-2 0 1 0,2 2-9 15,-2 0-5-15,1-3 3 0,1 1 2 0,-1 0 7 0,1-2 1 16,-2-2 3-16,1-1-7 0,6 3 4 0,-2-5 4 16,-2-2-2-16,-4-3 11 0,-3-3-7 15,-1-3 1-15,-2 0 1 0,1 0-2 0,-6-3 3 16,5-3-2-16,-4-1-5 16,2 1-6-16,-3-3 0 0,-2 0-5 0,1-1-2 0,-1-1 4 15,0-3 3-15,-4 1-6 0,2-2 7 0,-1-2-13 0,-1 1-5 16,0-2 5-16,0 0-11 0,-4-2 11 15,4 2 1-15,-4-1-5 0,3 2 6 0,-4 0-4 0,-1 2-1 16,1 1 5-16,0 2-3 0,-2 1 2 16,0 3-2-16,0 0 1 0,0 2 4 0,0 1 6 15,-2 1 5-15,2 0-2 0,0 2 6 16,-1 0-14-16,0 0-2 0,1 1-2 0,-1 1-10 16,0 0 3-16,1 0-1 0,-1 0-7 0,0 0 2 15,-3 0-7-15,0 3 12 0,-4 1 4 0,-1 2 2 16,-3 1 0-16,0 2-5 0,-2 2-1 15,-1-1 0-15,2 2 7 0,-2 2-3 0,5 2 1 16,4-1 4-16,1 3-9 0,0 0-2 0,2 3 5 16,3-2-8-16,0 2 12 15,0 0-3-15,7 1-4 0,1-1 10 0,0-1-5 16,3-1 7-16,5 0 2 0,8-2-4 0,3-2 2 0,2-4 0 16,-2-7 1-16,-4-4-4 0,-1 0 2 15,5-8 7-15,1 1 4 0,1-3 13 0,3-3-14 0,1-3-7 16,0-1-3-16,1-4-15 0,-1 0 13 0,-3-3 0 15,-2 2-4-15,-1-3 7 0,-1 0-4 16,-5-2 5-16,-1 1-4 0,-4 0 1 16,-2-1-1-16,-4 0-11 0,-5 2 6 0,2 0-5 15,-5 1 6-15,-2 2 3 0,0 1-6 0,0 3 8 16,-6 1-12-16,1 4 4 0,0 0 0 16,0 4-5-16,-1 0 7 0,2 3 0 0,1 0-3 15,-3 3 4-15,5 1-15 0,0-1-4 0,0 3-4 16,1 0-7-16,0 0 6 0,3 4 7 0,5 2 7 0,1 4 5 15,2 1 6-15,5 3 1 0,1 4-5 16,6 0 3-16,-1 1-3 0,3 3-5 0,-3-1 8 16,5 4-5-16,-4-1 13 0,-2 2-7 15,-2-2-3-15,0 1 8 0,-7-1-12 0,1-1 7 16,-5 1 3-16,-2-2-3 0,-4 0 3 16,-2-1-2-16,0 0 0 0,-5-2-6 15,-2-1 4-15,-3 0 6 0,0-4-7 0,-3 3 9 16,-1-3-8-16,4-4-2 0,0-1 11 15,5-5-4-15,0-2 19 0,4-2-5 0,1 0-11 0,0-3-4 0,0-4-16 16,7-1 0-16,3-3-3 0,3-3 4 16,6-4 3-16,2 0-5 0,4-2 9 0,2-2-5 0,6 0 3 15,-1 0 9-15,3-3-4 0,-2 0 6 16,1 2-9-16,-3 1 0 0,-1 0 6 0,-5 2-10 16,-1 4 8-16,-3 1-2 0,-4 3-7 15,-1 1 10-15,-6 4-6 0,-4 2 6 0,0 1-1 0,-3 4-9 16,-3 0-1-16,0 0-6 0,0 6 6 15,-3 3 6-15,-5 5 8 0,-2 2-1 0,1 4-1 16,-2 3 4-16,0 2-9 0,-1 4 2 0,1 1 3 16,3-1-7-16,3-1 15 0,1 0-11 15,4-1-2-15,1-6 3 0,8 1-5 0,6-4 7 16,1-4 2-16,1-5 3 0,-5-7 5 16,-2-2 4-16,2-2 0 0,-2-3-3 0,0-3 0 0,1-3 9 15,0-1-5-15,-1-2-1 0,-1-2-8 0,0-2-11 16,-2-1 3-16,-3-3-4 0,3-1 4 15,-4-2-3-15,0-1-1 0,-2-2 0 16,-2-1-3-16,1 0 1 0,-4 0-1 16,-5 0 0-16,-1 1-2 0,-4 1-4 0,-4 3-3 0,-3 4-9 0,-1 1-7 15,-4 5-19-15,3 4-27 0,-3 2-48 0,3 6-38 16,1 2-92-16,2 4-265 0,8 2-638 0,2-1-115 0</inkml:trace>
  <inkml:trace contextRef="#ctx0" brushRef="#br0" timeOffset="23979.5293">3584 750 816 0,'0'0'683'0,"0"0"-268"0,0 0-108 16,0 0-40-16,0 0-71 0,0 0-60 0,0 0-43 15,0 0-41-15,0 0-23 0,0 0-18 0,0 0-17 16,0 0 5-16,0 0 0 0,-87 8 13 0,81 6 14 15,-1 5-2-15,1 0 6 0,0 4-14 16,1 2-3-16,-1 3 2 0,3 0-1 0,0-1 3 16,1 1-3-16,2-2 4 0,0-1-8 0,6-3 1 15,4-2 5-15,0-1-5 0,4-6 3 16,3-1 2 0,2-5 1-16,2-3 8 0,2-4-6 0,2 0 0 15,-1-5-7-15,2-5-5 0,-2-1 11 0,-1-6-9 16,0 1 1-16,-2-4 3 0,-2-2-5 0,-1 0 2 15,-3 0 1-15,-2-1-8 0,-4 1 2 0,-1 1 5 16,-3 1 1-16,-2 3-1 0,0 1 3 0,-2 2-10 0,-1 2 1 16,0 2 5-16,0 2-2 0,-1 0 8 0,0 2 6 0,-2 3-11 15,2 0 0-15,0 0-8 0,1 2-8 0,0 1-7 16,0 0-5-16,-2 0 0 0,1 6-2 0,-1 0 17 16,0 4 0-16,-2 1 5 0,3 2 4 15,-1 3-8-15,-2 2 6 0,1 2-2 0,2 1-1 16,-2-1 6-16,0 1 0 0,2 0-2 15,0-2-2-15,1 1-4 0,0-4-1 0,0-1 3 16,0-1 1-16,0-4-2 0,4-2 1 0,0-2 2 16,1-1-4-16,1-3 7 0,3-1 1 0,0-1-1 15,2 0 1-15,0-3-3 0,2-4-4 0,1 1 0 16,-1 0 2-16,1-5 4 0,1-1-3 0,0 0 1 16,0-3-6-1,2-2-4-15,3-1 0 0,-1-1-1 0,2 0 5 0,1-3 1 16,0 1 1-16,0 1-6 0,-1 1 4 0,-1 1-5 0,-1 2 4 15,-2 2 7-15,-1 0-6 0,-3 4-3 0,1 1-8 16,-3 2-5-16,1 2-6 0,-1 1 9 16,-1 6 0-16,0-2 7 0,0 1-1 0,-2 6 0 15,2 1 2-15,0 3 1 0,-3 1 7 0,1 3 3 16,0 1 3-16,0 1-2 0,-1 1-1 0,0 2-2 16,2 0-5-16,0 0-14 0,1 0-11 15,4-2-1-15,-3-3-12 0,5-1 2 0,-2-3 6 16,5-3-7-16,-2-4 13 0,3 0 5 15,1-4-1-15,0 0 5 0,2-5-4 16,3-3 8-16,-1-1 9 0,0-4-2 0,0-1 9 16,-3-1-3-16,0-3-4 0,-3 0 3 0,-1-1-2 15,-5-2 5-15,1-1 2 0,-3 2-1 0,-3-1-1 0,-1 2-1 16,-2 1 2-16,-1 2 7 0,-3 3 4 16,0 2 11-16,-1 3 1 0,-1 1 1 15,1 2 2-15,0 2-12 0,0 2-8 0,0 0-18 0,0 1-18 0,0 0 0 16,0 5 4-16,0 2 12 0,1 4 14 15,-1 1 5-15,0 2-2 16,3 4 0-16,2-1-2 0,2 1-1 0,6 1 6 0,3-1 5 0,4-1 5 16,5-2-3-16,2-2 1 0,6-3-8 15,-1-1-6-15,3-4 7 0,1-2 2 0,-1-2 1 16,-1-1 8-16,-2-4-5 0,-3-2-3 0,-2-3 9 16,-1-3-8-16,-4-1 5 0,2-2-4 15,-7-2-2-15,2-3-4 0,-4-2 0 0,0-1 3 16,-4-1-3-16,-2-1 9 0,-2-1-9 0,-3 2-4 15,-4 0 1-15,0 4-3 0,0 0 21 16,-2 4 9-16,-2 5-7 16,0 4 6-16,-1 0 5 0,-1 2-11 0,-5 1-24 15,-4 1-8-15,0 3-17 0,-3 0-1 0,-3 6 29 0,0 6 10 0,0 3-17 16,-1 4 3-16,3 2 2 0,1 4-16 0,6 0 20 16,5 1-6-16,4 1-2 0,3 2 5 15,10-4-2-15,6 0 4 0,5 0 3 16,8-4 6-16,5-1-9 0,3 2-2 15,8-5-2-15,1-2-3 0,3 1 2 0,1-4-12 16,1 1-19-16,-1-4-27 0,-3 0-30 0,-5-2-50 0,-2-3-135 16,-12-1-501-16,-12-2-798 0</inkml:trace>
  <inkml:trace contextRef="#ctx0" brushRef="#br0" timeOffset="27806.7134">11743 2283 994 0,'0'0'509'0,"0"0"-124"16,0 0-109-16,0 0-27 0,0 0-58 0,0 0-26 15,0 0-35-15,0 0-36 0,0 0-31 0,0 0-28 0,0 0-22 16,0 0-9-16,49-80-4 0,-38 86-1 0,1 4 3 16,2 2-1-16,2 3-1 15,0 5 3-15,-1 4 2 0,0 5 1 0,-4 3 5 0,0 4-3 16,-2 2 1-16,-4 0 3 0,-2 1-2 0,-2-1 6 15,-1 0 0-15,-5 0-3 16,-4-3 1-16,-2 2 1 0,-4-5 4 0,-1-2 5 0,-3-4 5 16,-2-2-2-16,0-3 1 0,-3-3-2 15,-1-1-4-15,-1-4 2 0,-1 0-1 0,-5-4 3 16,-2-1-2-16,-1-3-4 0,-1-2-5 0,2 0 0 16,3-3-4-16,2-1 2 0,4-1 0 0,3-5-6 15,3-2-12-15,4-4-19 0,4-2-36 16,5-2-66-16,2-5-145 0,4 4-511 15,0 6-943-15</inkml:trace>
  <inkml:trace contextRef="#ctx0" brushRef="#br0" timeOffset="28381.7582">12257 2151 1838 0,'0'0'151'15,"0"0"-2"-15,0 0 30 0,0 0 25 0,0 0-11 16,0 0-61-16,0 0-23 0,128 131-18 15,-120-95-11-15,-1 4-17 0,-6 3-18 0,-1 0-12 16,2-1-9-16,-4 0-6 0,-6 0-2 0,1 1-2 16,0-2 2-16,0-3 2 0,-2-3-3 15,5-6-6-15,2-4-1 0,2-7-3 0,1-7 1 16,-1-2 2-16,4-6-2 0,3-3 0 0,2 0 2 16,2-8-1-16,4-3 0 15,3-7-1-15,1-3-4 0,4-2 2 16,-3-2-4-16,1-3 0 0,1 2 0 0,-2-1 4 0,1 2-1 0,-1 3-1 15,-2 3-2-15,0 1-4 0,-4 6 0 16,1 3-1-16,-4 3-3 0,0 2-4 0,-2 5-7 0,1-1-3 16,3 5 3-16,-2 6 4 15,4 3 12-15,1 3 3 0,-1 2 0 0,3 3 1 16,1 1-1-16,0 2 0 0,3 0 2 16,2 0 2-16,2-1-2 0,-1-2-1 0,2-5 2 0,2-4 2 0,1-3 3 15,1-7 8-15,0-1 1 0,0-4 4 0,3-7-3 16,1-2-4-16,-2-3-3 0,-1-2-4 15,0-2 5-15,-6-1 2 16,4-2 0-16,-5-1 0 0,-1-1-2 0,-2 0-2 16,-6 1 3-16,-1 2 5 0,-5 2 2 0,-5 2 0 15,-3 2 0-15,-2 2-2 0,0 3 2 0,-7 2-1 0,-1 1-6 0,-5 4 0 16,-2 1-8-16,-6 1-4 0,-5 6-1 16,-3 5-3-16,-2 3 4 0,0 5 1 0,1 2 0 15,3 1 1-15,4 4-1 16,4 0-1-16,5 3 1 0,2-1 1 15,6 2 0-15,5-1 0 0,1 0-3 16,7-3-1-16,7 0 3 0,-1-2-1 0,9-2 3 16,-1-3-1-16,2 0-1 15,4-5-3-15,0-1-15 0,7-2-27 0,1-4-43 0,3-1-86 16,5-6-215-16,-12 0-853 0,-9 0-515 16</inkml:trace>
  <inkml:trace contextRef="#ctx0" brushRef="#br0" timeOffset="29698.6481">15624 2155 44 0,'0'0'544'0,"0"0"-97"0,0 0 45 16,0 0-83-16,0 0-75 0,29-128-55 0,-27 114-74 16,-2 3-39-16,0 1-28 0,0 3-28 0,0 4-13 15,0 1-30-15,0 2-29 0,-4 2-27 16,-5 7-14-16,-9 8 2 0,-3 10 4 0,-9 5 5 16,-4 10 0-16,-7 4-1 0,-4 5 2 0,1 6-1 15,-3 4 2-15,3 4-3 0,3 1-1 16,3-2-1-1,8-6-1-15,9-5-1 0,8-7-1 16,5-2 0-16,8-5-2 16,2-3-2-16,12-4 4 0,7-4 1 15,3-5 1-15,9-3 9 0,7-5-2 16,7-4 2-16,6-5 1 0,5-6-4 0,3 1 3 0,1-7-2 0,1-3-2 0,-2-7 3 0,-1 1-5 0,-3-3-1 0,-2-3-5 0,-6 0-4 0,-5-1 1 16,-4-3-1-16,-7 1 1 15,-3 0-2-15,-4 1 3 0,-6 1 2 0,-6-1 3 0,-4 2-1 16,-3 1-3-16,-6-1 0 0,-1 2-2 15,-1 1-1-15,-7 0 1 0,-2 0 1 0,-3 3-1 16,-4 1-1-16,-2 1 0 0,2 4-3 0,-7 0 1 0,2 4-1 16,-1 3 1-16,-3 2 0 0,1 0 1 15,-5 6 0-15,-3 6 2 0,-2 1 3 16,3 4-1-16,1 2 1 0,1 2-2 0,2 4 0 16,6 1-3-16,1 3 0 0,7-1 1 0,0 3 2 0,7-1 0 15,2 1 0-15,4-4-1 0,2-4 2 16,5-1-4-16,6-4 0 0,2-4 3 15,6-2 1-15,4-5 3 0,1-4 4 0,4-3 2 16,3-4-2-16,5-3-2 0,-2-4 3 0,4-3-8 0,-2 0 3 16,-2-3 1-16,2-1-5 0,-1-1 6 15,1-1-2-15,-4 2-4 16,3-1 5-16,-5 1-3 0,-4 4 0 0,1 1 6 0,-2 1-6 16,-4 4-1-16,-1 3-2 0,-2 2-4 15,-5 2-1-15,4 1-3 0,-6 0-1 16,-1 7-2-16,4 3 6 0,-4 4 1 0,0 3 4 15,-1 2 0-15,-1 2-1 0,-4 0 4 0,3-1-2 0,-5 1 3 0,1-1 0 16,-1 1-1-16,-2-3 3 0,1-3-1 16,2-2-1-16,-2-2 1 0,0-4 0 0,5-3 1 15,-3-4-4-15,5 0 2 0,1-2-2 0,1-5-2 16,1-1 9-16,5-4-8 0,-2-1 1 16,2-1-1-16,-1-3-6 0,0-1 8 0,2-1-2 15,2-2 1-15,-1 0 1 0,-3 0-2 16,2 1 2-16,1 0-2 0,-1 4 0 15,-4 1 1-15,4 1-1 0,-4 2 2 0,1 4-2 0,-4 1-1 16,-1 2 2-16,-2 0-5 0,-3 3 1 16,2 2-9-16,0 0-3 0,-1 2 0 0,4 5-2 15,-2 4 9-15,2 1 2 0,1 3 4 0,-1 1 6 0,1 2-4 16,1-1 2-16,4 0-1 0,2-3 1 0,-2-1-1 16,3-3 2-16,2-1 0 0,3-4 0 15,1-2 5-15,0-3 0 0,2-1 5 16,2-8 0-16,-1 2-4 0,0-5 1 0,-1-4-1 0,1 0-5 15,-4-1 3-15,4-1-1 0,-5-2-1 0,-1 1 12 16,-4 0-4-16,0-1 3 0,-6 1 2 16,-1 1-3-16,-2 3 5 0,-5 1-1 0,-4 1 3 15,0 3-8-15,-1-1-6 0,-6 1-4 16,-9 0-11-16,-3 1 4 0,-4 4-3 16,-7 0 2-16,-1 4 8 0,1 1-9 15,3 4 6-15,4 5-3 0,8 2-8 0,3 4 7 0,4 2-5 0,3 1 4 16,5 3 2-16,5 2-1 0,6 1 3 15,3 3-2-15,5 1 2 0,2 2-2 0,3 1 3 16,0 1 0-16,-2-1-1 0,-3-1 4 0,-2-1-6 16,-2-1 0-16,-3-1 3 0,-4-2-8 15,-1-4 8-15,-3-2-2 0,-3-2 3 0,-1-2 7 16,0-3-6-16,-3 1 0 0,-4-3 1 0,2-2-4 16,-2-2 4-16,-3-2 0 15,1-2 1-15,-2-1-1 0,-2-1-1 0,-2 0-5 16,1-3-7-16,-1-5-5 0,0-1-16 0,0-5-16 0,2-3-28 15,5-4-62-15,5-6-109 0,1 5-365 16,2 6-755-16</inkml:trace>
  <inkml:trace contextRef="#ctx0" brushRef="#br0" timeOffset="29938.2267">17776 2280 1517 0,'0'0'549'0,"0"0"-282"0,0 0-72 15,0 0-40-15,0 0-20 0,0 0-39 0,118-7-25 0,-105 23-6 16,-1 7 9-16,-3 6 2 0,0 6-9 15,-4 6-11-15,0 5-13 0,-4 1-7 0,-1 3-3 16,-3-2-4-16,-5 3-1 0,-1 0-7 16,-1 1-6-16,0-2-4 0,2-4-9 15,4-4 4-15,-1-4 0 0,4-3 2 16,1-5 3-16,0-5-4 0,0-1-1 0,0-3-4 16,0-3-10-16,1-4-16 0,1-5-18 0,1-3-23 0,-1-3-13 15,0-3-8-15,1 0-25 0,2-5-49 0,1-4-64 16,0-4-103-16,-1-3-169 0,-2 3-415 15,-1 4-144-15</inkml:trace>
  <inkml:trace contextRef="#ctx0" brushRef="#br0" timeOffset="31316.34">17942 2722 0 0,'0'0'559'0,"0"0"-31"0,0 0-106 0,0 0-99 0,0 0-90 0,0 0-39 0,0 0-43 0,140-115-18 0,-109 109-8 0,2 1-15 15,2 4-9-15,-2 1-27 0,-1 6-25 16,5 3-19-16,-6 3-13 0,-1 4-1 0,-4 1-4 15,-1 3 0-15,-4 1-3 0,-6 3-3 16,-1 0 1-16,-7 1 0 0,-3 1 5 0,-4-1 7 16,0 0-1-16,-9-1 1 0,-2-2-6 0,-4-3-10 15,2-1-6 1,-4-5-5-16,2-3 1 0,-3-3 5 0,-1 1 3 0,1-5-2 16,2-2-4-16,3-1-3 0,4-3 0 15,1-2 0-15,7-5-5 0,1-3-8 0,7-1-5 0,7-4-4 16,6-1 4-16,2-2 7 0,10-3 5 0,1-2 5 0,3 0-1 15,2 1 2-15,-1 1-1 0,2-1-2 16,0 4 6-16,-4 1 6 0,0 3 14 0,-4 2 17 0,-4 1 14 16,-4 1 14-16,-5 4 3 0,-4 1 10 15,-4 1 5-15,-4 3-3 0,-4 3-11 0,-2 1-26 16,0 0-28-16,-1 5-18 0,-4 2-2 0,-5 6 4 16,-4 1 8-16,-2 4 7 0,-1 4-3 0,0 0-3 15,-2 2 4-15,5 0-6 0,-1 1 1 0,5 1-1 16,-2-4 0-16,8 3 2 0,2-4-3 15,2-2 2-15,0-3 0 0,5-3 0 16,3-3 1-16,-1-4 1 0,5-3 3 0,1-2 4 16,1-1 1-16,3-2 1 0,1-4-2 15,2-5-3-15,-2 0-2 0,4-5-1 0,-3-2 0 0,2 2 0 16,0-4 1-16,1-1 1 0,-3-2-3 16,1-2-1-16,-3 0 0 0,-2 1 3 0,0 2-1 0,-4 0 0 15,-2 4 1-15,-1 2-4 0,-4 4 2 0,0 2 0 16,-4 3-2-16,0 2 1 0,0 2-1 15,0 1 1-15,0 1-6 0,0 1-7 0,0 0-8 16,-1 4 0-16,-2 5 5 0,1 4 7 0,-2 3 6 16,0 2 0-16,3 2-3 0,1 0 3 15,1 0-3-15,2 2 4 0,4-2 0 0,3 0-3 16,3 0 6-16,4-3-6 16,2-1 3-16,2-4 1 0,4-3 2 15,1-3-1-15,0-4-1 0,-1-2 1 0,1 0-1 0,2-4 4 16,-2-5 0-16,0-2 0 0,-1 0-2 0,-2-3-1 15,-1-2 0-15,-1-3 0 0,-3 0 2 16,-1-2 2-16,-3 1-1 0,-2 0 1 16,-2-1-2-16,-4-1-1 0,-1 2 0 15,-3 0-1-15,-2 2 0 0,0 2 1 0,0 2-3 0,-3 2 1 16,-2 0 0-16,0 2-1 0,0 3 1 0,0-2 1 0,0 3 2 16,1 3-2-16,1-1 1 0,0 3-1 0,2 0-2 0,-1 1-1 15,2 0-5-15,-1 0-7 0,1 4 1 16,-2 5 0-16,0 3 5 0,0 3 8 0,1 4-3 0,-1 4 3 15,0 1-3-15,1 1-1 16,-1 3 0-16,2-1 2 0,-1 2 1 0,0 0 0 16,2-3 1-16,-1 0-1 0,0-4-2 15,5-2 0-15,0-2 2 0,1-6-3 16,0-1 2-16,1-2-1 0,-1-4-6 0,2-1 8 16,1-4 1-16,1 0 4 0,3-2 9 0,2-4-10 0,1-5-2 0,1 1-3 15,1-2-3-15,2-4 4 0,-2 3 0 16,1-5 0-16,1-1 1 0,0-1-3 0,0 2 0 0,2-1 0 15,-1 1-1-15,-2 4 2 0,1 2 0 16,-4 2-2-16,2 2-4 0,-5 2 1 0,2 3-1 16,-2 2 1-16,-2-1-2 15,-1 2-2-15,0 3-3 0,0 5 0 0,-1 3 0 16,-3 1 4-16,0 3 4 0,4 2 3 16,-6 2 2-16,0-2-2 0,-3 3 0 0,1 0 0 0,1 0-1 0,-2-2-2 15,2 0-14-15,-2-4-8 0,2-4-6 16,5-3 9-16,-1-5 13 0,1-2 10 0,3 0 7 15,3-4-8-15,1-3-7 0,5-2-2 0,-1 2-7 16,4-6 8-16,1-1 4 0,-1 0 5 0,1-2 1 16,1-4 0-16,-5 1-1 0,1-1 1 15,-1-2 0-15,-5 0 0 0,1 4 1 0,-2 1 0 16,-2 1-2-16,1 2 0 0,-3 1 4 0,-6 3 0 16,3 1 3-16,-2 0 2 0,-1 3 1 15,-2 1 3-15,-2 4-1 0,0 1-7 0,1 0-15 16,-1 3-8-16,0 6 1 0,0 3 2 0,1 3 15 0,-1 1 0 15,3 3 2-15,2 0 0 0,1 0 0 16,5 1-1-16,2-1-3 0,7-1 6 0,0-4 0 16,6 1 3-16,2-5 6 0,1 0-5 15,2-6-1-15,-1-3-1 0,0-1-3 0,-2-1 7 0,-4-5 2 16,1-5 4-16,-3-4 2 0,-3-2-5 16,0-2 2-16,-4-3-2 0,-3-3 0 0,2-3-2 15,-2-1-5-15,-1-5-2 0,-3 0-5 16,1-4 2-16,-3 0 2 0,2 3-1 0,-6 3 6 15,0 4-5-15,0 6 2 0,-2 8 3 16,0 6 1-16,0 2 10 0,0 3-1 0,0 3-6 0,0 0-12 0,0 2-10 16,0 5-1-16,0 5 0 0,0 8 9 15,-3 5 3-15,3 7 0 0,-1 2 0 16,0 4-6-16,2 0 4 0,-1 1 1 0,1 1 3 16,5 4 5-16,-2 2-5 0,4 1-3 15,-1 3-7-15,-1 1-34 0,2-4-31 0,-2-6-50 0,2-7-47 16,-1-9-12-16,-3-7-8 0,-1-10-31 0,-2-4-76 15,-1-4-559-15,0 0-675 0</inkml:trace>
  <inkml:trace contextRef="#ctx0" brushRef="#br0" timeOffset="31508.3071">20689 2676 2080 0,'0'0'415'0,"0"0"-121"0,0 0-76 0,0 0-76 15,0 0-33-15,0 0-38 0,0 0-30 0,0 0-13 16,0 0-16-16,0 0-6 0,0 0 1 0,122-60-6 15,-84 60 0-15,2 5-2 0,4 0-5 16,3 0-3-16,3 1-29 0,2 1-51 16,0 0-89-16,6-2-242 0,-16-1-789 0,-12 0-266 15</inkml:trace>
  <inkml:trace contextRef="#ctx0" brushRef="#br0" timeOffset="31996.1292">22171 2455 2721 0,'0'0'150'0,"0"0"-57"0,0 0-31 0,0 0-33 0,0 0-28 0,0 0 1 16,0 0-1-16,0 0 9 16,0 0 8-16,0 0 11 0,0 0 2 0,0 0-5 0,0 0-6 15,-2 137-5-15,4-104-2 0,4-1-1 0,-4 3 0 16,7-2-1-16,0 1 6 0,3-4 2 16,4-5 5-16,2-6-2 0,4-4-2 0,-1-6-1 15,1-6-5-15,-1-1 7 0,1-1 0 16,-1-4 2-16,4-6 0 15,0-4-6-15,-1 0 0 0,2-4 0 0,-4-3-1 16,0-1 1-16,3-3-4 0,-3-2-4 0,-2 1-4 16,2-1-1-16,0 1-1 0,-2 1 0 15,2 1 4-15,3 5-4 0,-4 1-3 0,-1 3-1 0,2 2-5 0,0 4 3 0,-2 2 1 16,1 3 2-16,-1 1 1 0,-4 2-2 16,0 4 0-16,0 5-1 0,-1 3 2 0,2 3-3 15,-5 2 3-15,0 3-1 0,-3 3-3 0,1 1 2 16,-2 2 3-16,-6 2-2 0,0 1 7 15,2-2-5-15,-4 1 0 0,0-1 0 0,-5-5-6 16,0-3 3 0,-3-5-5-16,-1-4-4 0,-2-3-3 15,-1-4-14-15,-5 0-18 0,1-3-23 0,-7 0-41 0,0-6-56 0,-6-5-164 16,7 3-602-16,9 0-724 0</inkml:trace>
  <inkml:trace contextRef="#ctx0" brushRef="#br0" timeOffset="32136.0048">22492 2009 2534 0,'0'0'93'0,"0"0"-24"15,0 0-33-15,0 0-28 0,0 0-11 0,0 0-8 0,0 0-9 0,0 0-37 16,0 0-153-16,0 0-652 0,0 0-701 0</inkml:trace>
  <inkml:trace contextRef="#ctx0" brushRef="#br0" timeOffset="33270.7651">23679 3045 1351 0,'0'0'112'0,"0"0"35"0,0 0 68 16,0 0 20-16,0 0 33 0,0 0-12 0,0 0-50 0,0 0-36 16,0 0-53-16,0 0-41 0,0 0-34 15,0 0-31-15,0 0-5 0,40-47-3 0,-13 29 1 16,10-3 1-16,4-2-2 0,2-1 3 0,5-4 2 16,-3-4 2-16,4-4 2 0,0-4-2 15,0-6 2-15,-2-2 0 0,0-6-1 0,-4 0 2 16,0-4 0-16,-6 1-3 0,-3 1-1 0,-7 6 6 15,-3 7 9-15,-8 6 10 0,-5 6 6 16,-2 6-1-16,-5 4-5 0,-4 6 0 0,0 4-3 16,-3 4-3-16,-1 3-10 0,-7 4-10 0,-4 1-8 15,-3 12-3-15,-7 7 2 0,-4 8-3 0,-2 6 5 16,1 9 0-16,-1 4 4 0,5 6-3 16,2 5-1-16,5 2 1 0,8-1-6 0,9-2 5 15,3-4 0-15,14-1-2 0,9-5 3 0,8-4-5 0,8-6 2 16,5-5 1-16,2-8-1 0,4-6 4 15,2-7-8-15,-4-5-2 0,0-6-1 0,-4-4-11 16,-1-6 6-16,-4-8 2 0,-5-1 0 16,4-8 5-16,-6-2-5 0,-2-9 1 0,-1 1 0 0,0-5-1 15,-4-4 0-15,-2 2-1 16,-4-2 2-16,-6 2 4 0,-3 1 2 0,-6 2 4 16,-4 5 2-16,-2 6-2 15,-4 5-2-15,-2 5 2 0,-1 5 0 0,-1 6 6 0,4 2 7 16,0 3-3-16,3 4-8 0,-1 0-5 0,1 10-8 0,-3 4 2 15,-3 7 6-15,3 8 2 0,-2 7 1 16,-1 3 0-16,6 4-2 0,-1 0 2 16,0 2 2-16,0-2-1 0,0 1 0 0,1 1 3 0,-3-2-5 15,3-2-3-15,1-6-12 0,2-4-24 0,1-8 2 16,7-8-2-16,2-8 12 0,8-4 25 16,3-3 0-16,3-6 1 0,3-2-3 15,5-6-7-15,-1-2 3 0,3-4 0 0,0-2 5 0,-1 0-2 0,0-3 3 16,-2-2 1-16,1 1 0 0,-3 1 2 15,-6-1-1-15,-3 6 0 0,0 0 2 16,-2 3-2-16,-5 3 6 0,-1 3 0 0,-5 1 4 0,-2 4 9 16,-2 3 4-16,-1 2 2 0,-2 1-3 15,-1 0-14-15,0 0-18 0,2 1-9 0,-2 6 1 16,6 5 7-16,-1 4 10 0,1 4 7 16,1 1-4-16,4 3 2 15,1 0-3-15,0 3 0 0,4-1 3 0,0 0-1 0,3-2 4 0,2-1 1 16,1-4 0-16,5-3 4 0,0-3-6 0,2-4 4 15,0-4-2-15,1-3 2 0,-2 0 9 0,-3-6 2 16,1-3 4-16,-2-3-2 0,0-2-2 16,-2-4 0-16,-5 0 0 0,0-3 5 0,0-1-7 0,-4-2-4 15,-1 1 1 1,-3 0 3-16,-3 1 11 0,-3 0-2 0,-3 4-6 0,0 1-3 0,-3 1-9 16,-5 6 4-16,-1-1-1 0,-2 4-5 15,-5 3-2-15,-1 2-3 0,-6 0-2 0,-1 8-1 16,1 3 1-16,-4 1 1 0,5 6 1 0,2 1 1 15,3 3-3-15,4 4-1 0,6 2 0 0,4 1-7 0,5 1 8 16,5-2-1-16,8 0 0 16,7-2 8-16,5-1-10 0,3-1 1 15,4-7-1-15,1-1-9 0,-1-3-7 0,0-5-20 0,-4-3-18 0,-3-2-26 16,-2-3-35-16,-3-1-51 0,-2-6-130 16,-6 0-405-16,-4 1-828 0</inkml:trace>
  <inkml:trace contextRef="#ctx0" brushRef="#br0" timeOffset="33633.9835">23938 2608 732 0,'0'0'422'0,"0"0"-4"0,0 0-47 0,0 0-72 16,0 0-54-16,0 0-51 0,0 0-43 16,0 0-14-16,0 0-30 0,0 0-27 0,0 0-19 15,0 0-21-15,0 0-2 0,0 0 1 0,-66-27-2 16,68 27 6-16,4 0-8 0,7 0-3 0,2 0-6 15,12-1-11-15,5 1-2 0,8-2-6 16,2 0-1-16,6 1-2 0,4-1 0 16,2 2-1-1,6-3-3-15,1 3-15 0,1-1-41 0,4 2-63 16,-3-2-147-16,-13 0-806 0,-19 1-665 0</inkml:trace>
  <inkml:trace contextRef="#ctx0" brushRef="#br0" timeOffset="34710.6947">1021 4236 2249 0,'0'0'195'0,"0"0"-5"0,0 0-10 0,0 0-48 15,0 0-46-15,0 0-55 16,0 0-25-16,0 0 1 0,0 0 18 0,0 0 23 0,0 0 5 0,-30 67 10 16,29-25-3-16,-2 9-8 15,-3 10-7-15,3 6-12 0,-4 11-7 0,3 2-9 16,-3 6-5-16,0 6-2 0,2 0-7 16,-2 1 3-16,2-1 1 0,-1-4-2 15,5-4-6-15,-1-8-12 0,0-4-17 16,2-9-21-1,0-11-27-15,1-6-37 16,-1-10-65-16,0-8-140 0,0-10-340 0,0-5-763 16</inkml:trace>
  <inkml:trace contextRef="#ctx0" brushRef="#br0" timeOffset="34955.9382">810 4764 1368 0,'0'0'397'0,"0"0"-38"0,0 0-77 0,0 0-52 16,49-116-48-16,-29 85-37 0,0 0-64 0,3 5-14 15,5 3-15-15,-2 5-23 0,1 4-11 0,0 6-7 16,0 6-7-16,-2 2-1 0,-2 5 0 0,1 9 0 16,-5 6 4-16,-3 5 0 0,-4 5 1 15,2 4 2-15,-8 2 3 0,-1 5-1 0,-5 4 5 16,0-2-3-16,-7 1-4 16,-5-1-2-16,-5-1-6 0,0-2 0 15,-6-2-1-15,0-4 1 0,-3-4-2 0,0-4-3 0,-3-4-4 16,4-2-10-16,-3-3-8 0,2-4-12 15,3-3-10-15,3-4-12 0,3-4-34 16,4-2-74-16,5-5-142 0,5-4-318 0,0 3-801 0</inkml:trace>
  <inkml:trace contextRef="#ctx0" brushRef="#br0" timeOffset="35570.2431">1356 4620 0 0,'0'0'211'0,"0"0"291"0,0 0-132 15,0 0-61-15,0 0-70 0,132-31-64 16,-113 38-32-16,0 3-8 0,-2 5-15 0,1 3-22 15,1 2-26-15,0 3-26 0,-2 2-10 0,-3 2-5 16,-3 3-4-16,3-1 0 0,-7-1 9 16,-1 0 1-16,-3 0-5 0,-3 0-3 0,0-4-12 0,-2-3-4 15,-6-1-8-15,0-4-5 16,-1-2-3-16,1-3-5 0,-1 0 1 0,0-4-2 16,-1-2-4-16,0-5-2 0,2 0 0 0,5-7-4 15,-1-6-7-15,4-2-3 0,0-3-3 0,5-3 7 0,4-4 7 16,3-2 5-16,2-3 3 15,3-2 5-15,3-1 2 0,0 1 3 16,0-1 4-16,0 2 3 0,1 1 13 16,-1 2 16-16,1 4 15 0,0 3 8 15,-5 4 5-15,-2 4 4 0,-5 4-6 16,-5 5-10-16,1 1-20 0,-3 3-33 0,-1 1-13 0,2 6-1 0,2 3 5 0,-1 4 16 16,3 5 8-16,-2-1 2 0,1 3-2 0,-2 0-1 0,1-1-5 15,1 1-4-15,0-6 1 0,4 0-2 16,1-1 2-16,2-5 4 0,3-1 4 0,5-4 6 15,1-4 6-15,5 0 5 0,1-8-2 16,-4-2-3-16,6-1-5 0,-5-4-5 0,1-1-3 16,-5-3 0-16,-1 0 3 0,0-2 1 0,-3-2 3 15,-3-1 3-15,-3-2 2 0,0 0-3 0,-2-2 0 16,-4 3-6-16,-3 1-5 0,-1 4 3 0,-1 3 2 16,0 2 4-16,-2 2 2 15,-1 5 8-15,0 2 3 0,3 3 3 0,-2 2-6 0,1 1-14 16,0 0-20-16,-1 4-13 0,-1 7 0 0,2 6 4 15,-2 8 8-15,-2 9 8 0,2 4 2 0,0 6-3 16,-1 3 1-16,1 5 2 0,3 4 5 16,-2 4 8-16,1 6 2 15,-2 4 1-15,0 6-3 0,1 3-4 0,-3 5-6 16,0-1 1-16,-3 0 3 0,1-2-10 0,0-7 5 16,-3-6-1-16,2-4-4 0,-2-5 10 0,0-6-9 0,0-7-12 15,3-9-23-15,2-7-34 0,0-8-52 0,0-8-31 16,2-5-75-16,-1-8-167 0,3-1-686 15,0-1-489-15</inkml:trace>
  <inkml:trace contextRef="#ctx0" brushRef="#br0" timeOffset="36248.7477">2487 4695 2124 0,'0'0'66'0,"0"0"25"0,0 0 14 16,0 0 17-16,0 0-9 0,0 0-29 16,0 0-30-16,0 0-23 0,0 0-15 0,120-42-11 15,-111 42-5-15,-2 4 0 0,-1 2 1 16,0 0 3-16,-3 4 3 0,0 2 5 0,0-1 4 0,-3 3 2 16,0 1 5-16,-4 1-1 0,-4 1 4 15,-5 4 0-15,-1-1-2 0,-5 2 1 0,-2 0-7 16,4 1-2-16,-1-1-6 0,2-2-6 0,2-2-3 15,5-1-4-15,5-3 1 0,4-1 1 16,5-3 4-16,7-1 8 0,7-2 4 16,4-4 5-16,6-3 0 15,3 0-2-15,5-3 2 0,2-5-10 16,-2 0-3-16,5-3 0 0,-1-3-3 0,3-2 4 0,-1 0 4 0,-2-3-2 0,-3-2-2 16,-1 0 2-16,-3 1 0 0,-7-2 1 0,-2 1 6 15,-6 2-1-15,-6 3 2 0,-3 2 2 0,-3 3-1 0,-4 2 4 16,-3 3 0-16,0 1-1 0,0 1 0 0,-1 3-9 15,-4-2-3-15,0 2-3 16,-4 1-6-16,2 0 1 0,-2 0-1 0,-1 5-2 16,-1 5 0-16,3 2-3 0,1 4 0 15,2 3 3-15,1 2 2 0,4 0-3 16,7 2 3-16,5 0 0 0,3 0-6 0,6-3 6 0,5-2-2 16,5-4 1-16,5-3 4 0,1-6-3 0,2-5 0 0,0 0-1 15,-1-8-6-15,-2-4 6 0,-1-4-1 16,-3-2 1-16,-1-1 5 0,-5-3-4 0,0-1 1 15,-1 0 1-15,-4-4 6 0,0 1-1 0,-6-5 2 16,1 1 3-16,-4-5-6 0,-3-2 8 16,-3-1 1-16,-2 2 5 0,-1 1 17 0,-3 5-7 0,0 5 2 15,0 6-2-15,-3 3-10 0,0 4 10 16,1 7 0-16,0 2-7 0,0 3-8 0,-1 0-14 16,0 10-4-16,-2 6-1 0,0 7-1 15,-4 6 4-15,4 6 0 0,1 5-2 0,2 2-2 0,2 2 4 16,1 2 0-16,-1 1 1 15,1 2 7-15,2-1-12 16,0 0-17-16,0-4-26 0,2-1-39 0,-1-8-38 16,3-6-59-16,-2-6-54 0,0-6-207 0,-2-6-686 15,1-4-416-15</inkml:trace>
  <inkml:trace contextRef="#ctx0" brushRef="#br0" timeOffset="36414.6195">3537 4621 2506 0,'0'0'271'16,"0"0"-68"-16,0 0-74 0,0 0-36 0,0 0-35 16,0 0-17-16,0 0-7 0,0 0-17 15,132-76-7-15,-88 72-4 0,3 2-8 0,2 1 2 16,0 1-13-16,3 1-39 0,0-1-66 0,-14 3-252 16,-11-1-930-16</inkml:trace>
  <inkml:trace contextRef="#ctx0" brushRef="#br0" timeOffset="38897.5311">5420 4666 1967 0,'0'0'296'0,"0"0"-75"0,0 0-30 0,0 0-26 15,0 0-25-15,0 0-23 0,0 0-29 0,0 0-17 16,0 0-11-16,0 0-15 15,-134-119-8-15,112 119-12 0,-3 0-6 0,-6 5-6 0,0 7-2 16,-7 3-1-16,1 2-1 0,0 3-3 0,2 0 1 16,4 1-3-16,2 2-1 0,8 0 2 0,2 0-3 15,5-1 0-15,6-3-1 0,6-2-2 16,2-3 1-16,11-5 2 0,6-2 0 16,10-1 2-16,6-6 3 0,9-3 1 15,7-9 0-15,4-1-1 0,3-6-2 0,-2-2 0 16,-1-5-2-16,-3-2-2 0,-2-3 2 0,-4-4-4 0,0-2-1 15,-6-3-2-15,2-6-1 0,-4-3 0 0,-2-1 1 16,-4-1 4-16,-8 0-1 0,-3 0 4 0,-7 3-3 16,-3 2 0-16,-2 2-1 15,-5 6 0-15,-2 5 4 0,-1 5 1 0,0 7 5 0,-4 3 2 0,2 5 3 16,-2 3 5-16,1 4 1 16,2 4-3-16,-2 2-8 0,-1 2-6 0,0 10-5 15,-5 5 0-15,-4 9 2 0,2 7 1 0,1 7-3 16,-2 6 5-16,5 6-5 0,1 4 3 0,4 2 1 0,1 3-4 15,2 0 3-15,4-2-1 0,5-3-1 16,5-5-1-16,6-7 0 0,6-10 0 16,1-6 0-16,1-8 0 0,3-1-1 0,0-9-2 0,2-3-3 15,0-6-3-15,-2-1-3 0,-1-7-1 16,-2-5-1-16,-1-6 3 0,-1 0 1 0,-4-4 2 16,1-2 1-16,-2-2-1 0,-2-3 3 0,0 0 1 15,-4 1 1-15,0 1 3 16,-5-2 1-16,-2 4 1 0,-3 3 2 0,-2 2-1 0,-1 5 0 15,-2 3 3-15,0 2 1 0,0 6 3 0,-2 0 5 16,-1 2-2-16,0 2-3 0,-1 1-6 16,-2 7-4-16,-3 5-2 0,0 3 3 0,-2 3-1 0,2 3 1 15,3 1-2-15,2 1 2 0,3 2 0 0,1-1-1 16,0 1 4-16,8 0-2 0,2-4-1 0,0-3-5 16,3-4-6-16,5-3-4 0,1-5-5 15,1-5-1-15,2-2 0 16,0-2 1-16,3-4-6 0,0-3 0 0,-4-3 1 0,5-2 4 15,-4-3 11-15,0-2 5 0,-2-1 3 0,-2 1 4 16,-5-2-1-16,0 0 1 16,-3 1 2-16,-2 2-1 15,1 2 0-15,-6 3 2 0,0 2 4 0,-1 1 4 0,-2 3 12 16,0 1 8-16,0 1 3 0,-2 1 4 16,-1 1-6-16,1 1-7 0,1 1-7 0,-1 1-9 15,-3 0-7-15,2 5-6 0,0 4 0 0,-4 1-1 0,4 6 0 0,-4 2 2 16,5 1 1-16,-1 1 1 0,3 2 0 0,0 0 0 0,0 2-2 15,1-3 0-15,4-1 2 0,3-3 0 16,-2-1 0-16,2-7 1 0,3 1-2 16,3-6 0-16,-1 0 2 0,0-3-4 0,5 0 3 0,1-2-3 15,2-6-4-15,0-1 4 0,6-2-4 16,-4-4 0-16,6-2 2 0,-5-2 2 0,4 0-1 0,-2-1 4 16,0-3 0-16,-4 2-2 0,5 0 3 15,-4-1-1-15,1 4 0 0,-2-1 2 16,-1 3-5-16,-1 3-1 0,-5 1 0 0,4 4-5 0,-5 0 4 15,1 4-3-15,-4 3-3 0,0 0-1 0,1 0-5 16,0 5 0-16,-1 2 2 0,1 3 7 16,0 3 3-16,0 2 3 0,2 0 2 15,2 3-2-15,2-2 2 0,1 1 0 16,4 2 0-16,-1-4 4 0,7 0-3 16,3 1 0-16,6-5-1 0,0-1-13 0,3-4-2 0,0-3-7 0,0-2-5 0,-1-1 3 15,-4-4-2-15,3-4 6 0,-1 0 5 16,-5-5 6-16,-1 1 7 0,-1-1 0 0,-4-1 2 15,-5 0-1-15,-6 1 4 16,-3 0 2-16,-5-1 5 0,-4 2 8 0,-4 0 0 16,0 0 1-16,-3 2 0 0,-8 1-7 0,-3 3 8 0,-1 2 0 15,-5 2 2-15,-8 2 2 0,2 2-10 16,-8 2-3-16,2 3-4 0,1 3 2 16,1 2-2-16,1 2-1 0,7 1-2 15,2 1-7-15,6 0 1 0,4 1 0 0,3 0 0 0,7 2 4 16,0-2-2-16,3 1-2 0,7-3 3 0,8-2-6 15,0-1 7-15,4-4 0 0,7-3-6 0,0-3-2 0,1 0-8 16,-3-2-7-16,2-5 4 0,-2-5 3 0,-5-2 7 16,0 0 4-16,-1-2 2 0,-2-1 0 15,1 1 3-15,-4-2 0 0,-3 1 2 16,-4 0 5-16,-4 0-3 16,2 0-1-16,-6 1 1 0,1 2-4 0,-1 0 7 0,-1 3 2 0,0 2 0 15,0 1 4 1,0 1-6-16,-2 3 1 0,0 1-3 0,-5 1-5 0,3 1-4 0,-5 8-3 0,0 4-1 15,-1 4 0-15,0 2 5 0,5 3 1 16,-1 1 0 0,4 2 3-16,2 1-4 0,1-2 0 0,3 2-11 0,8-3-21 15,2-2-7-15,5-4-21 0,4-3-14 0,7-4 13 0,2-3 7 16,6-5 15-16,2-2 8 0,1 0-13 0,-1-7-11 16,0-2-3-16,-4-2 14 0,0-2 18 15,-6-2 18-15,-6-5 6 0,2-1 4 0,-3-5 4 0,-2-1-3 16,-3-3 3-16,1-2 4 0,-3-3 0 0,2-4 16 15,0-3 0-15,-4-4-5 0,3-3 2 0,-5-1-11 16,-2 1 3-16,1 0 10 0,-5 3 7 16,-2 3 10-16,-2 6 16 0,1 6 4 0,-3 4 6 15,0 8 1-15,0 4-7 0,-4 6-8 16,2 4-8-16,2 4-19 0,-2 1-17 0,-4 6-8 16,2 8-10-16,-5 5 5 0,0 7 7 15,-1 7-1-15,6 2 4 0,-4 6-6 0,5 2 1 16,-1 5 0-16,2 4-2 0,2 1 3 0,0 2 1 0,0 0-1 15,1-3-8-15,8-3-2 0,10-4-9 0,2-8-3 16,7-7 0-16,3-7-5 0,-1-9 7 16,1-6 6-16,-6-5 2 0,4-3 10 0,-3 2 3 15,-3-10 1-15,-2-1 7 0,-2-5-5 0,-5-3 3 16,1-3 0-16,-5-2-2 0,0-1 0 16,-4-4 0-16,2 0-2 0,-2-1 1 0,-1-2-1 15,-3 1-1-15,3 0 1 0,-3 3 2 16,-1 2-2-16,0 3 0 0,-1 4 5 0,1 3-2 15,-1 4 8-15,0 1 6 0,0 5-2 0,0 1 2 16,0 3-10-16,0 0-18 0,0 4-3 0,0 6 0 0,-1 7-1 16,-1 3 12-16,0 4-2 0,-1 4-3 0,1 2 4 15,4 1-1-15,-2 1-1 0,0-1 4 16,5 3-3-16,4-4-1 0,2-1-9 0,3-3-11 16,10-3 1-16,1-4 0 0,9-6 5 0,2-1 12 15,4-6-3-15,0-3 3 0,2-2 0 16,-1 0 0-16,0-1 1 0,-1-7-2 0,1-1 4 15,-5-2-3-15,-2-4 2 0,-1-2 2 16,-3-3 0-16,-1 0 3 0,-5-3-1 0,-3-1 0 0,-5-1 1 16,-4 0-3-16,-3 2 3 15,-6-2 1-15,-3 2 0 0,0 1 2 0,-6 2-2 0,-3 2-2 16,-3 3 1-16,-1 1 0 0,-4 2 2 16,0 2 0-16,-4 2 1 0,-3 4-1 0,-3 2-1 0,1 1-1 15,-2 1-1-15,0 6 1 0,0 3-3 16,6 3-2-16,1 3 1 0,3 2-3 0,5 2 2 15,2 0 1-15,4 1-1 0,5 0 1 16,2-1-1-16,3-1 1 0,7 0-1 0,9-4 0 0,0-3 2 16,6-3 0-16,2-2 0 0,4-2 0 15,4-2-1-15,1-3 0 0,3 0 0 0,-1-2 0 16,-4-4-2-16,-2-1 0 0,-3-2 0 0,-1 0 0 16,-3 0 1-16,-4 0 2 0,-3 0-1 15,-1 2 1-15,-5 1-1 0,-1 2-2 0,0 3-4 16,-2 1-5-16,0 0-4 0,-1 2 0 0,2 6 2 15,-3 2 2-15,0 1 5 0,1 2 3 0,-5 1 1 16,3 0 3-16,-4 1-4 0,0 0 2 0,-1-1-2 16,-1 1-1-16,2-1 1 0,0-3-2 15,-1-2-4-15,0-5-3 0,1-1 1 0,1-2 5 16,4-1 6-16,0-3 4 0,0-4-2 16,5-1 0-16,1-4-2 0,2-2-2 0,3-2 2 0,3 1 0 15,-1 0 0-15,3-2 2 16,2 0-2-16,-2-1 1 0,-2 2-1 0,2 2-1 0,-2 3 3 15,1 2 2-15,-4 1 2 0,0 2 2 16,-1 2 0-16,1 3-1 0,-4 1-1 0,0 1-1 0,0 6-1 16,-1 4-1-16,0-1 0 0,-3 4-1 15,-2 1 1-15,1 3 3 0,0 2-1 0,-2 3 2 16,-2 0-1-16,5 0 0 0,0-1-4 0,0-3 1 16,4-1 2-16,2-5 8 0,2-1 2 15,3-1 8-15,1-5 0 0,0-1-5 0,1-3 4 16,2-2-3-16,-4 0-1 0,1-5-2 0,-1-2-2 15,2-1-3-15,-3-3-1 16,0-1-1-16,-3-1 1 0,1-3 1 16,-5-3-2-16,1-1-2 0,-2 0-1 0,0-1-4 15,-3-3-3-15,-2 0-7 0,-2 1-9 0,-3-1-8 0,-2 1-14 16,0 0-18-16,-3 4-29 0,-7 1-43 0,-4 3-66 16,-3 1-126-16,0 4-398 0,7 4-671 15</inkml:trace>
  <inkml:trace contextRef="#ctx0" brushRef="#br0" timeOffset="39370.641">8166 4126 332 0,'0'0'577'16,"0"0"-117"-16,0 0-110 0,0 0-28 0,0 0-43 0,-122-7-46 15,107 5-46-15,-1-1-49 0,6 2-30 0,0-1-20 16,6 2-15-16,-1 0-13 0,4-2-12 16,1 2-10-16,0 0-11 0,0 0-8 0,0 0-7 15,5 0-2-15,0 0 1 0,4 2-2 0,2-2 0 16,6 1 0-16,-1 1-2 0,8-2 2 0,0 2 3 15,6-2 1-15,1 1 1 0,9-1 0 16,4 0-3-16,4-1 0 16,6-2-1-16,6-1-3 0,5 2 1 0,0-2 0 15,5 3 6-15,2-5 6 0,-1 4 4 16,0-1 0-16,-3-1-3 0,-3 1-8 16,-6-1 0-16,-7 2 3 0,-4-2 1 0,-9 1 4 0,-7 0-1 0,-10-1-1 0,-9 3 4 0,-5 0 4 15,-3 0 2-15,-5 1 4 0,0 0 0 16,0 0-6-16,0 0-4 0,-3 0-7 0,1 0-6 15,-2-1-4-15,-3 1-3 0,0-1-3 16,3 1 0-16,-4 0-2 0,5 0-3 16,-3 4-2-16,3 4-14 0,-3 3-28 15,4 5-47-15,-4 0-105 0,1 0-510 0,3-6-1098 16</inkml:trace>
  <inkml:trace contextRef="#ctx0" brushRef="#br0" timeOffset="44430.4081">11288 4441 2029 0,'0'0'243'15,"0"0"8"-15,0 0-56 0,0 0-55 0,0 0-42 16,0 0-54-16,0 0-38 0,0 0-6 0,0 0 5 16,0 0 11-16,0 0 10 0,0 0 1 0,-4 45 0 15,3-29 0-15,1 0-4 0,0 0-4 16,-1 0-4-16,1 0-6 0,-1 0-2 0,1-1-2 16,0-1 0-16,0-1 2 0,0-3 2 0,0-3-1 15,0-4 5-15,0-2 4 0,0 1 12 16,0-2 18-16,0 0 18 0,2 0 13 0,-2-6-9 15,3-4-20-15,2-4-22 0,0 0-18 0,-2-3-3 16,2 2 0-16,-2-1 0 0,2-2-1 16,-1 0 0-1,-1 3 3-15,0-2-6 0,-1 4 1 0,-1-1 1 0,1 3-2 0,-2 0 3 16,0 3-1-16,0 0-1 0,0 2 0 0,0 3 0 16,0-1-1-16,0 3 0 0,0 0-4 15,0 1-8-15,0 0-17 0,0 1-27 0,-2 7-47 0,1 3-73 0,1 1-212 16,-1-1-827-16,1-4-510 15</inkml:trace>
  <inkml:trace contextRef="#ctx0" brushRef="#br0" timeOffset="45763.8392">12007 3693 209 0,'0'0'572'0,"0"0"-236"0,0 0-17 0,0 0-58 16,0 0-50-16,0 0-31 0,0 0-41 15,0 0-40-15,0 0-29 0,0 0-27 0,0 0-23 16,-56-37-14-16,56 37-19 0,0 0-7 0,2 0 12 15,3 0 14-15,4 3 26 0,2 0 24 0,4 1 2 16,5-1 0-16,4-1-6 0,5 0-11 16,4 0-6-16,7-2-5 0,2 1-3 0,5 0-6 15,2 3 3 1,3-1-2-16,2-2-1 0,3 2-2 0,0-2-6 0,3 0-2 16,0-1-3-16,1 1 1 0,1-1-1 15,3 1 0-15,1-2 0 0,5 1-1 16,1-2-1-16,3 1 0 0,3-3 0 0,2 2 2 15,1-1 1-15,0 0 1 0,3 0-1 0,4-1-3 0,2 2 2 0,1-2-3 16,2 2 2-16,0 0 2 0,1 0 1 0,2-2 2 16,-2 1-1-16,-2 1 2 0,-1-2-5 0,1 2 4 15,-2-1 1-15,2 0-3 0,-1-1 3 0,-1 2-4 16,-3-3-1-16,2 2 2 0,1 0-3 16,1 0 2-16,-1 0-1 0,2 1-1 15,-1-2 0-15,0 2 1 0,0 1-1 0,1-2 1 16,1 3 1-16,1 0 6 0,4-2-1 0,-1 2 1 15,1 0-2-15,0-1-8 0,-2 2 0 0,2-1-3 0,-2 1 1 16,5-1 1-16,-2 1 1 16,1 1-1-16,0-2 0 0,-2 1 2 15,2 0-2-15,-2 0 0 0,1-1 1 0,1 3-4 16,0 0 1-16,2-2 1 0,-1 0-1 0,1 1-3 16,-1-1-1-16,2-1-1 0,1 1 2 0,1 0 3 0,1 1 0 15,2-2 2-15,-1 0-4 0,1 0 1 0,1 0 0 16,-1-2 1-16,2 0 2 0,-3 1 0 0,-1 1-1 15,-2 0-3-15,-3 0-3 0,-1 0 0 16,2 0 3-16,-1 0 3 0,-2 0 2 0,2 0 0 16,0 0 0-16,-1 0 0 0,2 0 0 15,1 1 0-15,2 0-1 0,-1 0-1 0,5-1-2 16,-5 3-3-16,2-1 0 0,-1 1 1 0,-1-2 1 16,1 2 1-16,1 1 0 0,-2-1-1 0,3 1 0 0,-3-1 1 15,-1 2-1-15,4 1 1 16,1-1 0-16,2 0 0 0,1 0 0 0,1 3 1 0,-3-3-2 15,0 0 1-15,0 1 1 0,4-2-2 16,3 1 1-16,-4 0-1 0,1-2 1 16,-1 1-1-16,-1-2 1 0,0-2 1 15,0 3 0-15,-4-1 1 0,3 0 1 0,-3 1-1 0,-2 0 3 16,-2 1-1-16,-1-1 3 0,1 0-2 0,-3 0 0 0,-7 1 0 16,-2-1-2-16,-5-1 0 0,-9 1-1 15,0 0-1-15,-10-1 1 0,-4-1 0 0,-7-1-1 16,-8 1 2-16,-10-1 3 0,-7-1-2 0,-8 0 1 15,-8-1-2-15,-7 2-1 0,-2 0 4 0,-5 0 0 16,-1 0-3-16,0 0-4 0,0 0-13 0,-5 0-3 16,-1-1 3-16,-6 6 2 15,-3 0 9-15,-2 2-5 0,-1 2-21 0,-3-2-25 16,-4 1-39-16,4 0-51 0,-4 3-73 0,-1 0-175 16,5-5-686-16,8-2-443 0</inkml:trace>
  <inkml:trace contextRef="#ctx0" brushRef="#br0" timeOffset="51162.6012">846 6171 668 0,'0'0'295'0,"0"0"-22"0,0 0-33 0,0 0-15 16,0 0-60-16,0 0-78 0,0 0-51 0,0 0-12 15,0 0 21-15,0 0 20 16,0 0 11-16,36-10 1 0,-19 10-13 0,1 0-9 0,2 2-1 15,2-1-5-15,5 1-2 0,-2 2-3 16,5-2-8-16,3 0 3 0,3 1 2 0,3-2 0 16,13 3 5-16,12-3-1 0,14 2-18 0,6-3-1 15,-2 3-5-15,-1-3-7 0,0 0 11 0,0 1 0 16,7-1-4-16,-2 1 0 0,4 0-4 0,3-1-4 16,4 1 3-16,-1-1-3 0,4 2 2 15,1-4 4-15,5 1-1 0,1-1 4 0,0-2 0 16,4 1-8-16,0-2 1 0,2 1-2 0,-1 0-1 15,2-3 5-15,1 2-2 0,-1-3 1 16,-2 2-2-16,1-2 1 0,-1-1-1 0,6 0 0 16,-1 1 2-16,5-3-1 0,0 2 0 0,4-2 0 15,1 2-1-15,3-1 2 0,2 0-5 0,-1 3-1 0,-2-2 2 16,2 2-5-16,-1-2 3 0,5 1 1 16,1 1-1-16,-1 0 2 0,3-1-1 15,-4 1-1-15,4-2-1 0,-2 2-1 0,4-2 2 0,-4 2 2 16,5 1-1-16,-1-3-2 0,1 2 0 15,-2-2-2-15,0 1 1 0,-5 1 3 0,4-2-5 16,-7 3 1-16,0-3 0 0,-3 2-1 16,0-2 2-16,-4 2-2 0,-1-1-1 15,0 1 1-15,3 1-1 0,-3 0 1 16,-2 0-1-16,-4-1 1 0,-7 1-2 16,-6 1 0-16,-3 0 1 0,-3 0-2 0,-7-1 5 0,-6 2-1 15,-4-2 3-15,-3 2 1 0,-10-1-2 0,-4 1 1 0,-10-1-2 0,-5 0-4 16,-9 1 1-16,-10 1 0 0,-10 1 0 15,-7 0 4-15,-5 2 4 0,-6-2 3 0,-2 2 4 16,0-1 0-16,0 1-3 16,0 0-3-16,-3 0-6 15,-4 0-5-15,-3 0 0 0,-1-1-4 0,-2 0 0 0,-3 0 4 0,5-2-4 0,-3 3 2 16,5 0 0-16,1 0-3 0,2 0 1 0,1 0-2 0,0 0-6 16,1 0-14-16,0 0-23 0,-2 5-39 15,-3 2-64-15,-4 1-126 0,3-2-855 0,2 0-650 16</inkml:trace>
  <inkml:trace contextRef="#ctx0" brushRef="#br0" timeOffset="52160.495">13026 4487 1447 0,'0'0'454'0,"0"0"-40"0,0 0-133 0,0 0-65 0,0 0-31 0,0 0-38 16,0 0-41-16,57-119-33 0,-53 117-34 15,1 2-16-15,-2 0-10 0,5 7-5 0,0 2-2 16,1 5 6-16,2 3 6 0,3 4 8 0,-3 2 7 15,0 4-1-15,-1 1-7 0,-1 2-4 16,-4 3-9-16,0 1-2 0,0 0 0 0,-2 1-5 16,-1-2 4-16,-2 1 1 0,0-4 1 0,0 2 2 15,0-2 0-15,-4-3-7 16,-2-2-4-16,-3-1-7 0,0-5-9 0,-2 1-10 16,-1-4-10-16,-2-4-8 0,-2-1-3 15,-1-4-7-15,1-5 0 0,-1 0 1 0,-4-2-5 16,1 0 7-16,1-4 2 0,-1-2 5 15,-2-1 14-15,2 1 3 0,-1 1 8 0,-3 1 5 0,1 1-2 0,0 0 5 16,0 2 6-16,-2 0 10 0,2 1 12 16,4-1 9-16,1 1 4 0,0 5 1 0,2 0 2 0,5 2-5 15,0 0-1-15,2 1 0 0,4 1-6 0,1-2 0 16,4 1 1-16,0 0 4 0,7 1 13 0,4-1 8 16,9 0 9-16,3 1-1 0,12-2-14 15,5-2-8-15,8-2-13 0,5-3-6 0,4 1-4 16,2-1-4-16,1-2 0 0,-2-1-2 15,-3-4 0-15,-4 1 1 0,-4 1-3 0,-4-2-1 16,-8-1-1-16,-6 5 2 0,-2-3-1 0,-9 0 0 0,-4 2 6 16,-4 0 0-16,-7 3 2 0,2-1 1 0,-4 0-5 15,-1 0-2-15,0-3-6 0,0 1-12 16,-4-3-13-16,-2-2-19 0,-4 1-25 16,-4-4-31-16,-1-2-53 0,-5-2-97 0,-1-3-291 15,2 1-708-15,8 5-136 0</inkml:trace>
  <inkml:trace contextRef="#ctx0" brushRef="#br0" timeOffset="52377.7042">12963 4374 1722 0,'0'0'396'16,"0"0"-60"-16,0 0-60 0,0 0-63 0,0 0-63 16,0 0-36-16,0 0-30 0,0 0-28 0,0 0-15 15,0 0-13-15,0 0-6 0,0 0-3 16,129-99-5-16,-96 98-3 0,2-2-3 0,0 3 0 15,-1 0-5-15,0 2 1 0,-3-2 1 16,-1 1-4-16,1 1 1 0,-4 3-5 0,0 1-24 16,-1 1-29-16,-2 1-56 15,-2 1-80-15,-3 1-189 0,-5-2-707 0,-5-2-564 0</inkml:trace>
  <inkml:trace contextRef="#ctx0" brushRef="#br0" timeOffset="52748.7799">13787 4455 554 0,'0'0'745'0,"0"0"-381"0,0 0 57 16,0 0-75-16,0 0-88 0,0 0-86 0,0 0-58 0,29 116-23 15,-21-89-12-15,-1 4-17 0,6 0-12 16,-5 4-14-16,5 0-7 0,-1-4-5 0,-2 2-7 0,1-4-2 16,1-3-1-16,-2-4-6 15,0-4 4-15,0-2 0 0,-2-5 1 0,0-3 2 16,-4-2 2-16,1-2-1 0,-2-3 5 0,-2-1 13 15,3 0 1-15,1-4-2 0,0-7-5 0,2-1-17 16,3-2-2-16,-1-2-2 0,1-2-2 0,1-1 2 16,0-1-3-16,2 2-1 0,1 0-2 15,-2 1-1-15,1 2 2 0,1 2-1 0,-3 2-1 16,1 0 2-16,-1 2-3 0,2 3-2 0,2 1 2 16,-3 3 0-16,2 2 0 0,1 0 1 15,-2 1-1-15,-1 5-1 0,5 2 3 0,-2 1-1 16,1 2 0-16,-3 0 3 0,4-1-1 0,-4 1 0 15,4-1-1-15,-5-2-2 0,-1-1 3 0,2-1-1 16,-3-1 4-16,4-2-1 0,-3 0 2 0,0-2 1 16,7 2 2-16,-3-3-2 15,8 0-2-15,3-2-16 0,1-3-27 0,1-2-41 0,1 0-82 16,3-2-185-16,-6 1-812 0,-10 1-581 0</inkml:trace>
  <inkml:trace contextRef="#ctx0" brushRef="#br0" timeOffset="53968.8598">15411 5085 1628 0,'0'0'485'0,"0"0"-134"0,0 0-96 0,0 0-59 0,0 0-34 0,0 0-13 0,0 0-37 16,0 0-22-16,0 0-19 0,0 0-28 0,0 0-9 16,-5-122-7-16,12 107-10 15,7-3-7-15,0-2-3 0,5-2-6 0,2-2 1 16,0 0 2-16,6-2 1 0,0-1-2 0,6-4 0 0,0-1-1 0,0-6 2 15,-1-4 0-15,5-2 1 0,-4-3 0 16,-2 0 0-16,-1 1-1 0,-2 2 2 16,-6 4-2-16,-2 6 0 0,-4 3 3 0,-4 7 0 15,-3 6 3-15,-5 4 3 0,-3 2 2 0,0 5 0 16,-1 5-2-16,0 0-7 0,0 2-12 0,-4 5-5 16,-6 11 5-16,-8 5-5 0,-1 7 9 15,-4 7 2-15,-1 5-2 0,-1 6 3 0,6 2-1 0,4 2 2 16,4 0-4-16,5-3 3 0,6-4 0 15,0-5-1-15,10-5 0 16,5-4-1-16,7-5 4 0,3-4 0 0,5-5 4 0,7-3 0 0,-1-3-3 16,4-4 2-16,-1-5-5 0,-1-1 2 0,0-9 2 15,-1-2-3-15,0-6 4 0,-4-5-2 16,-1-1-3-16,-2-5 0 0,-1-7-2 0,-6-2 0 16,0-4 0-16,-2-5-2 0,-7-1-2 0,-1-1-1 15,-4 2 0-15,-3 1 2 0,-4 5 4 16,-2 4 1-16,-2 6 0 0,-4 4-1 0,2 6 0 15,-3 5-1-15,4 4 0 0,-5 3 3 0,6 5-4 0,0 2 3 16,0 1-3-16,0 1-10 0,0 1-5 16,1 8-2-16,-4 8 5 0,0 4 6 0,-4 6 6 15,5 7 1-15,-2 0-1 0,4 4 1 0,-1 4 2 16,0 2-1-16,1 3-2 0,1 3 1 0,1 3-3 16,-2-1 2-16,1-3 3 0,0-2 0 15,2-9 3-15,-1-7-4 0,3-8 0 16,3-5-2-16,-1-6-1 0,4-6 2 15,2-3 2-15,0-3 0 0,6-3 1 0,1-5-1 16,4-6 0-16,2-1 0 0,0-5 5 0,0-2-4 16,-1-3-1-16,-1 1 0 0,3-4-8 15,-5 0 5-15,0-1 2 0,-5 1-1 0,2 5 4 0,-5 1-4 16,-1 6 0-16,-3 5 2 0,-4 1-4 0,1 4 3 16,-3 4 1-16,-2 1-6 0,1 1-14 0,-1 0-12 15,0 7-1-15,0 3 6 0,2 6 18 0,3 4 7 16,-1 3 1-16,2 3-1 0,-2 2-3 0,5-1 3 15,1 1 2 1,-1 0 0-16,2-3 3 0,1 1-3 0,-2-3-1 0,5-1-1 16,-1-5-5-16,-2-4 7 15,5-3 0-15,-3-6 3 0,6-1 3 0,0-3 1 0,3-5 1 16,1-3 0-16,0-5 2 0,2-1-5 0,-4-3 1 0,0-2-1 0,-2 1-5 16,-3-5 7-16,-2 1 0 0,0-1-3 15,-2-2 7-15,-3 2-8 0,-1 1-1 0,0 1-1 16,-5 5-6-16,2 2 5 0,-2 3 2 15,-3 2-2-15,4 2 3 0,-5 4-2 0,2-1-2 16,-1 3 2-16,0 1-1 0,-1 0-8 0,5 0 0 16,0 6-3-16,1 3-2 0,0 2 11 0,4 5 0 15,1 0 1-15,3 4 5 0,-2-3-5 16,0 2-1-16,-1-3 2 0,5 0-5 0,-3-4 3 0,2 2 1 16,1-3 0-16,2-2 0 15,2-2 4-15,-3-2-3 0,1-3 4 0,1-2 5 0,-1 0-5 16,-1-1 1-16,-1-5-2 0,1 1-2 0,-3-3 3 15,2 0 0-15,-3-2 0 16,-1 0 5-16,4 1-4 0,-4-2-2 0,0 1 0 0,-2 3-5 16,-1-1 2-16,-1 2 1 0,-3 2-1 0,1 0 2 15,-3 3-3-15,0 0 0 0,0 1-1 16,-1 0 2-16,0 2-3 0,6 5-2 0,0 2 2 16,-3 2-5-16,4 5 5 0,-1 0 3 15,-3 4 0-15,1 1 6 0,-4 1-5 16,-2 0-1-16,2 1 0 0,-2-1-7 0,1-2 6 0,-1 0 0 15,-3-2-7-15,-2-1-14 0,-3 0-28 0,-6-1-54 0,0-4-89 16,-4 0-313-16,5-4-731 0,3-6-375 0</inkml:trace>
  <inkml:trace contextRef="#ctx0" brushRef="#br0" timeOffset="55395.971">19051 4480 483 0,'0'0'641'0,"0"0"-375"0,0 0 37 0,0 0-56 16,0 0-8-16,95-121-14 0,-88 106-30 0,-1 2-26 16,-3 1-20-16,-3 4-18 0,0 0-21 15,0 3-17-15,-1 1-18 0,-4 1-23 0,-4 2-21 16,-7 1-18-16,-3 2-19 0,-6 8 6 16,-7 1 2-16,-5 7 0 0,-5 5 6 0,0 3 0 15,-4 3-1-15,1 5 0 0,-1 4 3 16,3 3-5-16,4 4 2 15,0 1-2-15,5 2-3 0,10 1 2 0,4-4-2 0,6-1 1 16,11-3 2-16,5 0-2 0,14-2 1 0,9-5 0 0,9-3-1 16,10-6 1-16,7-6-2 15,9-8-1-15,4-5-1 0,2-6 2 0,2 0 1 0,-1-10 1 0,-1-2 0 16,-5-4-3-16,-5-4 0 16,-3-2 0-16,-7-4-2 0,-5 0 3 0,-6-2-4 0,-4 1 0 15,-8-3 3-15,-4 0-3 0,-1-2 4 0,-7 4-1 16,-1-1-1-16,-8 1 2 0,-2 4-1 0,0 3-1 15,-2 5 1-15,-9 4-2 0,-1 3-4 0,-4 5 1 16,-1 3 1-16,-7 1 1 0,-2 1 3 16,-4 7 2-16,-3 5-3 0,0 2 1 15,1 5 0-15,3 1-1 0,3 1 2 0,3 1-4 0,7-2 0 16,1 1-1-16,6 3-1 16,3-1 0-16,4 1 3 0,3 1-3 0,2-2 1 15,8-2 3-15,5-4-2 0,5-4 0 0,2-5 2 0,4-5 0 0,2-4 2 16,2 0 1-16,0-6-2 0,0-4 1 15,-1-1 2-15,-4-3-5 0,0 1 1 16,-2-5-3-16,-3 0 1 0,0-2 2 0,-2 1 1 0,-5-1-1 16,-2 1 1-16,-4-1 2 0,-2 3-2 15,-2 2 2-15,-3 3-2 0,-1 1-1 0,0 2 0 16,-4 5-2-16,-1 0-1 0,-1 3-2 0,-5 1 0 16,1 0 1-16,0 6 2 15,-4 2 3-15,0 5 0 0,1 1 2 0,-1 2-3 0,3 2-1 16,1 1-1-16,4 1 2 0,2-2 0 15,1 1 2-15,3 1-2 0,0-1 1 0,1-1-2 16,7-3-4-16,1-3 4 0,6 1-4 0,0-6 6 16,6-3 1-16,1-2 1 0,4-2 1 0,2-4 0 15,0-4 0-15,1-1 1 16,1-4-1-16,-1-2-1 0,-2-1 2 0,0-1 0 16,1-4 1-16,-2-1 1 0,0 0-3 0,-2-3-1 0,-1-2 2 15,0 1-5-15,-1 1 1 0,-2 1 1 0,0 1-3 0,-1 3 2 16,-4 5 0-16,-4 4-4 0,3 4 2 15,-4 1-7-15,1 2-3 0,0 4-2 16,0 0-4-16,5 4 3 0,-3 6 2 0,3 7 3 16,-1 1 5-16,0 5 1 0,-1 1 2 0,-2 2 0 15,-2 0 3-15,-1 0-3 0,-3 1 2 0,0-2 0 16,0 0-1-16,-3-2 0 16,-1-1 0-16,1-3-1 0,1-5 1 0,-3-3 0 15,1-1 0-15,1-4 0 0,-2-2 0 0,2-3 0 0,1-1 2 16,3-1 1-16,4-8 3 0,4-2 2 0,2-4-4 15,4-3 0-15,3-2 0 0,0-2-4 0,3-3 2 16,2-1 0-16,2-1-4 0,2-3 3 16,-1-1 1-16,1 1-3 0,1 0 3 0,-4 3 0 15,-5 1-2-15,-2 3 2 0,-3 5 0 0,-3 4 0 16,-5 2 5-16,-2 5 7 0,-6 3 11 16,-2 1 8-16,-2 3-3 0,0 0-11 0,0 0-8 0,-2 4-13 15,-6 5 0-15,-6 6 3 0,-2 2 0 16,-6 6 4-16,-3 3 1 15,4 1-1-15,-4 1 3 0,1-1 3 0,4 2 1 16,8-6 2-16,2-1-1 0,6-1-3 0,4-2 0 16,7-1 0-16,10 0-2 0,6-2 4 0,10-1-1 0,13-1-2 0,5-1 2 15,10-3-16-15,10 1-36 0,4-3-62 0,3-2-130 16,-17 0-640-16,-21-3-874 16</inkml:trace>
  <inkml:trace contextRef="#ctx0" brushRef="#br0" timeOffset="61091.1142">21925 5374 1395 0,'0'0'222'0,"0"0"-103"0,0 0-28 0,0 0 27 16,0 0 20-16,0 0 15 0,0 0-17 0,0 0-23 15,0 0-27-15,0 0-14 0,0 0-6 0,0 0-8 16,-11 10 0-16,11-10 3 0,0 0 1 16,0 0 3-16,1 0 2 0,1-2-2 0,5-2-9 15,2-2-12-15,4-5-13 0,6-2-17 16,3-5-2-16,6 0-4 0,3-5-2 0,1-3 7 15,3-1-5-15,1-5 0 16,2-4 2-16,2-5-4 0,2-4 5 0,0-5 0 16,6-3-4-16,-4-3 4 0,6-5-3 0,-2-1-2 15,-4-3 2-15,-1 1-4 0,-4 4 0 0,-7 7 1 0,-3 5 2 0,-10 7 1 16,-5 6 5-16,-5 5 5 0,-1 6 0 16,-7 5-2-16,-1 3-5 0,0 3 2 0,-1 4 2 15,-2 3 4-15,-2 2-2 0,3 2-8 0,-2 2-9 16,-3 0-2-16,-3 5-2 0,0 4 2 15,-3 4 2-15,-4 3-1 0,4 5 2 0,-3 0 1 16,5 5-2-16,-3 4 3 0,0 2-2 0,2 3 1 16,1 3-2-16,1 3 4 0,-1 2-3 15,2 1 1-15,1 0 0 0,5-6-1 16,0 1 1-16,3 0-1 0,0-5-1 16,2 0 0-16,5-2 0 0,0-3 2 15,3-1-1-15,5-6 2 0,-3-1-2 0,2-3-1 0,3-2 1 0,2-3-5 0,0-3 9 16,0-2 1-16,1-1 1 0,-3-3 8 0,2-2-8 15,1-1-2-15,-1-1 0 0,0 0-5 0,-2-6 3 16,0 1 2-16,1-4-2 0,-5 0 4 16,1 1-4-16,-2 0 0 0,-4-3-1 15,-2 0 1-15,2 1 1 0,-5 0-2 16,2 2 1-16,-3-1-4 0,-1 0 3 0,-1 2-2 16,0 1 0-16,0 0 2 0,0 0-2 15,0 2 0-15,0 0 1 0,0 1-2 0,0-1 1 16,-1 1 0-16,1 2 0 0,-1-2 1 0,1 2-1 0,-1 1-1 0,1-1 2 15,-1 0 1-15,1 0-2 0,0 1 0 16,-3-1 0-16,3 1-4 0,0 0 4 0,0-2 0 16,0 1 0-16,0 1 4 0,0 0-2 0,0 0-2 15,0 0 2-15,-1 0-8 0,1 0 3 0,0 0-1 16,0 0 0-16,0 0 3 0,0 0-1 16,0 0 1-16,0 0 0 0,0 0 2 15,0 0-2-15,0 0-1 0,0 0 2 16,0 0-6-16,0 0 7 15,0 0-1-15,0 0-1 0,0 0 8 0,0 0-7 0,0 0 0 16,0 0 1-16,0 0-4 0,0 0 3 0,0 0-1 0,0 0 1 0,0-1 2 16,0 1 0-16,0 0-1 0,1-1 0 0,-1 0 0 15,3-2-1-15,-1 0 0 0,0-2 0 16,4 2-3-16,-2-4 3 0,5 2 0 0,-1-2-2 0,1 0 6 16,1-1-6-16,-2 0 2 0,2-1 1 15,3 0-6-15,-1 0 5 0,0 0 1 0,0-2-2 16,3 0 5-16,-1-2-4 0,-3 0 0 0,5-2 0 15,-2-2 0-15,2-3 1 0,-2 2 0 16,-3-4 0-16,2-2-4 0,0-2 3 0,-4-1 0 16,-1 2 0-16,0-3 9 0,0 1-9 0,-4 2 2 15,3 3 0-15,0-3-10 0,-5 4 10 16,0 3-2-16,-2 2 0 0,1 2 4 0,-1 2-2 16,0 4-2-16,-1 1 2 0,1 1-2 15,0 1 0-15,0 4 1 0,0 1-2 16,0 0-5-16,0 0 4 0,0 0-3 0,-1 0-3 0,-1 0 8 0,-2 6-6 15,0 0 3-15,2 3 3 0,-4 0-2 0,3 4 2 16,-3 1 0-16,4 3-1 0,-2 4 3 0,0 2-1 16,0 2 0-16,0 5 2 0,-2 4 1 15,-2 4-1-15,0 0 1 0,0 5 1 0,0-1-7 16,-2 4 6-16,-1-2 1 0,0 0-2 16,1 1 8-1,-1-1-9-15,2-5-2 0,2-4-2 0,3-5-3 0,0-7 2 0,3-7 3 0,1-3 0 16,0-5 0-16,0-2 2 0,0-2-1 0,1-3 0 15,4-1 0-15,-2-1 2 0,4-4-1 16,3-7 2-16,3-4-1 0,4-3 0 0,-1-5 0 0,4-3-4 16,1-5 1-16,3-4-12 0,1 0-1 15,3-1-3-15,-2-1-6 0,3 3 10 0,-1 5 0 16,-1 1 3-16,-2 5 5 0,-3 6-1 16,-4 4 1-16,1 3 0 0,-4 4-2 0,0 4-3 0,-3 3-3 15,-1 0 0-15,0 7-2 0,-1 4 6 16,5 5 2-16,-5 2 2 0,1 2 5 15,-2 4-2-15,-2 1 0 0,1 0-1 0,2 1-2 16,-1 3 2-16,-1-5 0 0,3 2 1 0,1-2 5 0,5-3-4 16,-2-3 1-16,5-3-2 0,0-3 0 15,2-2 2-15,3-4 1 0,0-2 1 16,5-4-1-16,0 0 1 0,1-5 3 0,-1-4 0 16,1-3 8-16,0-2-7 0,1-3-1 0,-2-2 0 0,2-2-7 15,-3-3 6-15,0-1 0 0,-3-2-4 16,-1 0 5-16,-2 1-3 0,-1 1 0 0,-7 5 0 15,2 2 0-15,-8 3-1 16,-4 5 0-16,1 2 2 0,-4 3 1 0,-1 2 6 0,-1 2 0 0,0 1-5 16,-2 3 0-16,-6 4-8 0,-3 6 2 15,-8 4 1-15,-1 3 0 16,-4 5 4-16,-3 0-1 0,4 2 1 16,-3 2 2-16,6 0-1 0,3 0 0 0,3 0-1 0,8-3 0 15,6 0-2-15,0-5 2 0,13 0 1 16,8-4 1-16,2-3 1 0,11 2-1 0,5-6 2 0,7-2-7 15,4-2 4-15,2-2-3 0,6-3-6 16,-4-1-9-16,1 0-20 0,-4-7-22 0,-4-4-30 0,-6-2-51 16,-1-3-90-16,-6-4-329 0,-8 4-712 0,-10 3-139 0</inkml:trace>
  <inkml:trace contextRef="#ctx0" brushRef="#br0" timeOffset="61476.2125">22582 4678 1327 0,'0'0'213'15,"0"0"16"-15,0 0-7 0,0 0 24 0,0 0 19 0,0 0-51 0,0 0-54 16,0 0-29-16,0 0-9 16,0 0-13-16,0 0-13 0,0 0-14 0,0 0-13 0,4 6-22 15,5-11-14-15,2-3-15 0,6-2-13 16,7-1-2-16,8-1-5 0,15 3-14 0,8-2-38 0,13 3-81 15,6-3-182-15,-13 5-893 16,-16 0-534-16</inkml:trace>
  <inkml:trace contextRef="#ctx0" brushRef="#br0" timeOffset="63372.4942">809 7086 0 0,'0'0'0'0,"0"0"165"15,0 0 399-15,0 0-125 0,0 0-54 0,0 0-75 16,0 0-53-16,0 0-31 0,0 0-36 0,0 0-45 16,-61-121-41-16,72 108-32 0,4 0-16 15,6 1-1-15,2 2-5 0,7 0-9 0,3 5-5 16,5 0-14-16,3 4-6 0,-1 1-4 0,3 5-5 0,-2 6 3 16,2 4-3-16,-4 3 2 0,0 7 1 15,-1 0-1-15,-6 5 0 16,-1 1-1-16,-2 3 0 0,-6 3-2 0,-3 0-11 15,-5 2 9-15,-5 0-8 0,-6 0 2 0,-4 0 7 16,-2-2-16-16,-11-1 0 16,-5-2-4-16,-6-4-1 0,-3-2 2 0,-3-2-1 0,-6-4-1 0,3-3-2 0,-3-4-4 15,0-5-3-15,5-4 2 0,0-4 0 16,2-3 0-16,8-5 1 0,1-5-8 0,7-5-11 16,3-4-9-16,6-4-5 0,4-2 2 15,14-3 8-15,6-2 12 0,4-4 9 16,9 2 6-16,6-2 5 0,10 0 3 0,13-8 5 15,18-3-6-15,4-1 2 0,6 2 4 0,-12 10 0 0,-12 8 12 16,-1 5 1-16,-4 3-2 0,-5 1 1 0,0 1 1 16,-5 3 1-16,-7 0 0 0,-6 1 1 0,-5 2 1 15,-5 1 3-15,-6-1 5 0,-4 2 11 16,-5 0 9-16,-4 3 13 0,-3-1 11 0,-2 0-1 16,-3 0 4-16,-1 0-3 0,0 1-10 0,-1-3-10 15,-5 1-15-15,3-1-14 0,-4 1-7 16,2-1-1-16,-5 0 4 0,2 1 1 15,0 3 3-15,3 0-5 0,-4 2 0 0,1 0-3 16,-1 3-3-16,0 0-2 0,-3 6-5 0,-1 4 0 0,-4 6 1 16,2 3 1-16,-3 3 3 0,2 4 0 15,3 0-3-15,1 2 4 0,1 1-2 0,2 6 0 16,1-2 0-16,4 1 0 0,2 2-2 0,2-6 1 16,0 1 0-16,6-6-1 0,4-3 4 15,7-5 1-15,-3-2 3 0,6-4 3 0,1-4 1 0,4-3 2 16,0-4 1-16,3 0 2 15,2-8 4-15,-1-3-2 0,2-2-2 0,0-4 2 16,-4 1-4-16,1-5 0 0,0 1 1 0,-2-2-7 16,-2-1-1-16,-1-2 0 15,-3 1-2-15,0 0 1 0,-1 0-1 0,-5 0 2 0,2 1-1 0,-3 1 1 16,1 2-3-16,-1 1-3 0,-1 1 1 0,0 3-4 0,1-1 1 16,2 3-1-16,-3 0-2 0,6 4-3 15,-5 3 1-15,6 3-1 0,0 3 1 16,0 0 2-16,2 2 1 0,0 8 4 0,0 1-1 15,1 4 0-15,-2 3 3 0,0 1-3 0,-1 4-1 0,-2-1 1 16,-2 2-2-16,-1 1 4 0,0 2-1 16,-5 2 0-16,-3 1 1 15,-2 2 0-15,-4-2 0 0,1 4 1 0,-8-3-1 0,0-1-2 16,-3-4 2-16,0-1-1 16,0-4-5-16,2-2 5 0,-1-5-1 0,1-4 1 0,2-5 8 15,0-1 1-15,1-4 3 0,2 0 2 0,-1-4-5 0,1-7-2 16,0-1-6-16,2-4-2 0,1-2 3 0,0 0-3 15,0-4 0-15,4-2-2 0,4-2-2 16,4 0-2-16,2-1 2 0,3 0 0 0,4-1-1 16,1 1 1-16,2 2 0 0,3 1 1 15,0 3 2-15,0-2-1 0,1 4 2 0,-4 1-1 0,2 1-2 16,-2 3 2-16,-2 2 0 16,0 3 4-16,-5 1 2 0,0 4-1 0,-6 4-1 0,-2 1 0 15,-1 5-1-15,-1 5 0 0,-3 3 1 16,-2 5 1-16,-2 2-1 0,0 2 2 0,-6 4-2 15,0 0 0-15,-1 3 2 0,-1-1-2 0,5 2-1 16,-1-4 0-16,4 0-3 0,0-5 1 0,3-3 1 16,1-4-1-16,4-4 2 0,1-6 1 15,-2-3 5-15,3-2 5 0,4 0 3 0,-1-9 2 16,2-2 1-16,1-3-4 0,2-4-5 0,-3 0 3 0,1-3-3 16,-4 0 1-16,1-1 0 15,-2-3 0-15,-3 3-1 0,-1-4 1 0,-3 2 2 0,0 0-2 16,-4 0 0-16,0 1-3 0,-4-2-4 0,-5 3 0 15,-2-1 0-15,-2 6-1 0,-4 2 1 16,0 5-4-16,-6 3-2 0,-1 5-1 16,-6 1-5-16,1 1 4 0,2 7-4 0,0 3-2 0,5 4-13 15,2 4-36-15,2 2-43 0,5 1-70 16,2 4-130-16,4-7-518 0,4-6-803 0</inkml:trace>
  <inkml:trace contextRef="#ctx0" brushRef="#br0" timeOffset="64238.974">3632 6753 1427 0,'0'0'698'0,"0"0"-443"0,0 0-19 16,0 0-43-16,0 0-43 0,0 0-48 0,0 0-32 0,0 0-33 15,0 0-17-15,0 0-6 0,0 0 1 0,0 0 1 16,0 0 2-16,-119 90-2 0,116-60-6 16,2 1 1-16,1-2-5 0,1-1-1 0,1-1 1 15,5-4-1-15,3-1 1 0,3-6 2 0,-1-5 0 16,5-3 5-16,2-4 2 0,-1-2 1 16,4-2-1-16,-1-4-1 0,2-3-1 15,0-4-1-15,0-3 2 16,1-2-5-16,-3-2-2 0,0-3-2 0,-2-1-6 15,-2 0 5-15,-2-2 0 0,0 1 0 0,-4-1 9 16,-1 1-6-16,-4 2-1 0,-1 3 2 0,-2 0-10 0,-1 5 5 0,-2 2 0 0,0 4 0 16,0 4 1-16,0 1-1 0,0 2-3 0,0 0-4 15,0 1-2-15,-2 6-3 16,0 3 3-16,0 5 4 0,-1 2-6 0,3 1 7 16,0 0-2-16,0 2 0 0,4-2 8 0,1-1-5 15,5 2 0-15,-1-3 0 0,1-1-4 16,5-1 3-1,-2-3 0-15,2-1-1 0,1-5 6 16,2 0-3-16,-3-4 0 0,5-1-2 0,-3 0 2 0,4-6-4 16,0-2 0-16,0-1 0 0,3-3-7 15,1-1 5-15,0 0-1 0,0-3 2 0,-1-1 7 0,-2-1-3 0,-1 0-1 0,-2-1 4 0,0 2-8 16,-5 0 4-16,2 3 0 0,-5 1-2 0,0 4 3 16,-2 2-2-16,-3 3-2 0,-2 1-5 15,2 3 0-15,-1 0-6 0,0 0-1 0,-1 5-3 16,-1 2-6-16,2 2 1 0,-1 4 4 0,2 1 7 15,-2 2 14-15,3 0 1 0,0 2 2 16,0-1 0-16,4 0-5 0,3-1 2 0,0-2 1 16,3 2-2-16,1-1 4 0,0-1 0 15,3-3-1-15,2-2-1 0,1-2-2 0,-3-4-3 16,5-3-2-16,-1 2 0 0,0-6-6 0,0-3 4 0,-2 0 2 16,1-2 2-16,1-1 6 15,-3-1-3-15,-1 0 0 0,0 2 1 0,-1-1-3 0,-2-1 3 16,-2-2 0-16,-3 1 1 0,-2-1 3 0,-1-2-2 15,-3 0 0-15,2-3 2 0,-2-1 2 16,1-3 1-16,-3 0 4 0,0 3 3 16,-1-3 4-16,0 3 11 0,-3 4 7 0,1 1 6 0,-4 5 5 0,2 2-5 15,0 2-3-15,0 3-3 16,0 0-12-16,-3 2-7 0,-3 0-8 0,-3 9-6 0,-4 2-2 16,-6 7 1-16,-5 3-1 15,-2 5 2-15,-1 3 2 0,3 5 0 16,4-3-1-16,5-1 0 0,9-3-7 15,3 0 2-15,3-4 0 0,7-1-1 0,8-1 6 0,7-2-4 0,8 1 0 16,4-4-1-16,10-3-18 0,6 0-22 0,6-6-44 16,3-2-69-16,6-3-122 0,-16-2-641 0,-13 0-778 15</inkml:trace>
  <inkml:trace contextRef="#ctx0" brushRef="#br0" timeOffset="64763.987">5985 7401 1755 0,'0'0'229'0,"0"0"7"0,0 0-4 0,0 0-65 16,0 0-50-16,0 0-27 0,-39-147-40 16,62 107-4-16,2-2 6 0,11-3 2 0,-1-3 0 15,8-3-6-15,4-2-7 0,2-4-11 0,2-3-3 16,0-3-6-1,-1-1-4-15,-1 6-4 0,-9 5-1 0,-8 8 0 16,-6 9 6-16,-10 10 10 0,-6 6 10 0,-7 6 4 0,-3 6-1 16,0 2-13-16,-5 3-9 0,-9 3-10 0,-3 4-9 0,-8 9 2 0,-3 7-4 15,0 6 3-15,-1 5 1 0,2 3-2 0,10 5-2 16,2 2 2-16,9 2-4 0,5 0 3 16,4 3-1-16,8-5 0 0,6-5 0 0,6-1 0 15,3-4 2-15,5-4 0 0,-1-3 1 0,1-2 0 16,-1-1 1-16,-3-3-3 15,-6-3 0-15,-2-1 0 0,-6-3 0 0,-3-2 1 16,-4 0 0-16,-5 0-1 0,-1-1 2 0,-7 1-1 16,-5 1 2-16,-6-2 2 0,-4 3-2 0,-4-2 0 0,-2-2-3 15,0 1-4-15,-1-2-8 16,7-3-11-16,0 1-20 0,4-3-21 0,7 0-37 0,2-2-41 16,8 1-99-16,0 0-360 0,1-2-794 0</inkml:trace>
  <inkml:trace contextRef="#ctx0" brushRef="#br0" timeOffset="66725.2134">7170 6803 1387 0,'0'0'532'0,"0"0"-110"0,0 0-129 0,0 0-66 16,0 0-45-16,0 0-34 0,0 0-36 0,0 0-37 0,0 0-33 16,0 0-26-16,0 0-10 15,0 0-3-15,0 0 3 0,0 0 2 0,-110 7-1 0,84 23 2 16,2-2-5-16,8 2-2 15,5-3-3-15,5 1 0 0,6-2 2 0,1-3 2 0,12-1 1 16,8-6 2-16,5-3-1 0,6-5 0 0,7-5 2 16,2-3-2-16,6-5 0 15,-3-5-1-15,3-3-1 0,-5-5-3 0,0-3 2 0,0-4 2 16,-3-4-2-16,-1-4 5 0,-4-5-7 0,-4-1 1 16,0-6-1-16,-6-3-1 0,1-1 4 0,-5-1-1 15,-7 0 1-15,-2 4 0 0,-1 1-2 0,-10 5 1 16,0 3-1-16,0 9 1 0,-1 6 0 15,-6 7 0-15,4 6 0 0,0 5 0 16,-2 2-1-16,3 2-3 0,-1 5-1 0,-3 7 1 0,2 7 0 16,-4 5 2-16,0 5 2 15,6 5 0-15,1 3 0 0,1 3 2 0,0 3 1 0,3 2-5 0,5 2 0 16,3 2 1-16,0-3-2 0,4 2 5 16,1-5-3-16,3-1-1 0,0-9-3 0,1-5-7 15,1-6-1-15,0-8 1 0,5-8 3 0,0-5 7 16,5-5 0-16,0-7-1 0,4-3-2 15,-2-3-4-15,-1-3 4 0,-1-1 1 0,-1-1 1 16,-3-3 1-16,-4 0-1 0,-3-3 1 0,-1 3 0 16,-6 0 4-16,-1 5-4 0,-4 5 2 0,-1 0-1 15,-5 5-4-15,1 3 4 0,-2 1 1 16,-1 5-3-16,3 1-4 0,-3 0-20 0,0 4-2 16,0 7 2-16,0 3 6 0,0 4 19 15,1 4 1-15,2 3 0 0,3 2 0 16,-1 0-2-16,4-1 1 0,3-1-1 0,4-1 3 15,0-5 2-15,8-1-1 0,-1-5 2 0,5-3-5 0,2-4 2 16,3-3 3-16,0-3-1 0,5-1 8 0,0-6-7 16,-3-2 1-16,5-4-1 0,-2 1-5 15,-3-4 4-15,0 0-1 0,-4-3 1 0,-5-1 3 0,-1 0-4 16,-2-2 2-16,-4 0-3 16,-5 1 1-16,1 4 0 0,-6 1 0 0,-4 3 3 15,0 2-2-15,-3 0 2 0,0 3-1 0,-2 2 1 0,0 2 3 16,0 0-8-16,-6 3-2 0,0 1-5 15,-5 0-3-15,-4 6 7 0,0 3 2 0,-6 2 3 0,-4 2-1 16,2 2-2-16,1 0-1 0,1 3 0 16,4 1 0-16,4 1 0 0,5 1-2 15,8-2-1-15,1 3-3 0,11-1 1 0,13-1 1 16,5-1-6-16,11-2 1 0,11-3-14 0,9-4-9 16,7-2-4-16,8-4-7 0,3-4 3 15,1 1 8-15,1-6 5 0,-4-2 7 0,2-4 9 0,-2-3 3 16,-4-1 2-16,-3-3 3 0,-5-2 2 15,-1-2 0-15,-5-2 1 0,-3-1-2 16,-11 0 5-16,-4 2 0 0,-10-1 2 0,-7 4 10 0,-10 0 3 16,-7 3 11-16,-7-1 8 0,-3 3-1 15,-9-1 3-15,-5 3-8 0,-2 1-7 0,-5 3-3 0,-2 2-8 16,-3 3 4-16,-1 1 0 0,1 3 0 0,-2 0 0 16,1 4-8-16,0 5-4 15,0 2-1-15,5 2-1 16,-1 1-1-16,6 4 0 0,3 0 4 0,3 2-6 15,3 2-1-15,3 0 0 0,5 1-7 0,2-1 8 16,1-1 0-16,10-4 1 0,4-4 0 0,5-2-1 16,10-4 0-16,1-5-2 0,3-1 2 15,2-4-2-15,1-8 0 0,-2-1-3 0,1-4 3 0,-2-5-2 0,3 1 3 0,-2-6 0 16,2-3 0-16,-1-2 0 0,2-3-1 0,-2-6 0 16,-2-2-4-16,-1-2 7 0,0-4-3 15,-7-3 1-15,-3 0 3 0,-5-1-1 0,-6 4 2 16,-2 2 1-16,-7 6 1 0,-2 4-1 15,0 7 0-15,-4 5 3 0,-4 5 0 0,0 7 4 16,0 5-1-16,-3 6-4 0,-1 2 2 16,-1 11-7-16,-5 7 0 0,-2 6 0 0,0 5-4 0,-1 7 5 15,1 3-2-15,6 4 2 0,1 6-1 16,3 2-2-16,5 2 3 0,5 0-2 0,0-1 1 16,4-3-1-16,7-4-2 0,6-6-1 0,3-4-2 15,4-7-2-15,3-5 1 0,3-5 0 0,3-5 4 16,3-4-5-16,-3-3-3 0,0-7 0 0,-1 0-3 15,2-7 7-15,-4-6 5 0,-2 1 1 16,-2-5 3-16,-6-4-1 16,1 3 0-16,-4-3 2 0,-4-1-1 0,-3 0 1 15,0 1 0-15,-6 2-1 0,-1 2-1 0,-3 3 3 0,0 3 0 0,0 4-2 16,-4 4 3-16,0 1-5 0,-5 2-2 0,-1 4 1 16,0 4-3-16,-2 5 3 0,0 2 1 15,-2 2-1-15,3 3 2 0,2 1-2 0,-1 1 1 16,4 1-2-16,1-1 0 0,3 0 1 0,2-1-2 15,3-3 1-15,7-1 0 16,6-4 1-16,6-2 2 0,3-5 0 0,7-2 0 0,2-2-1 16,3-2-2-16,-3-2-1 15,5-3-3-15,-4-5 1 0,0-3 1 0,-1 1 1 0,-4-6 3 0,-6 0 1 16,1-3 2-16,-6 0 0 0,-4-4 1 0,-1-1-2 16,-4-2 0-16,-3-1-1 0,-2 1 1 15,-3 0 1-15,1 3 0 0,-3 0 2 0,0 5 3 16,0 3-3-16,-5 1 1 0,3 3 2 0,-1 3-3 15,0 2 7-15,3 2 3 16,-1 3-4-16,1 2-3 0,-1 1-6 0,0 3-5 0,-2 4-1 16,1 4 2-16,0 4 0 0,0 2 1 0,1 3-2 15,1 0 0-15,0 2 3 0,0 1-1 0,1 0 1 16,4-1 1-16,6 0-3 0,4-1-1 0,4-4-5 16,6-3-2-16,5-6-1 0,2-5 1 15,4-3 3-15,1 0 3 0,-2-7 1 0,0-3 1 16,-1-4-2-16,-2-2 3 0,2-4-3 15,1-1 2-15,0-5 2 0,-2-2-3 16,6-5 4-16,-3-2-1 0,1 0 0 0,2-7 2 0,1 3-4 16,-3-3-1-16,-3-1 1 0,-2 2-4 0,-3 0 6 15,-5 2 0-15,-3 0 1 0,-5 4 4 0,-6 3-2 16,-1 7 1-16,-6 5 0 0,-4 6-1 0,1 5 2 16,0 3 2-16,0 5-2 0,0 1-5 15,-8 3-1-15,0 8-1 0,-4 7 0 0,-2 3 7 16,-3 6-5-16,1 3 0 0,1 4 1 15,3-1-6-15,0 0 5 0,4 2 0 0,0 1-1 0,5-2 2 16,3 1-2-16,5-2 0 16,9-1 1-16,4-3-1 0,9-4 1 0,6-3 0 0,4-8-2 15,5-3 2-15,1-4-1 0,3-5-2 0,-1-2 1 16,1-1 0-16,-1-9 0 0,-1-1 3 16,-2-5 0-16,-2-3-1 0,-2-4 2 0,-3-1 0 15,0-1-1-15,-4-3 5 0,-3-2-4 0,-1-1 1 16,-7 1 1-16,-3 1-1 0,-4 4 1 15,-5 3 3-15,-4 3 1 0,-4 5 2 0,0 3 5 0,-1 4 0 16,-6 5-4-16,0 1-3 0,-3 2-6 16,-5 9-4-16,-1 6 0 0,-5 2 0 15,-2 6 2-15,2 4 2 0,0 2 0 0,0 5 0 16,3 1 0-16,4 6-1 0,1 2-1 16,3 6 0-16,3 1-1 0,1 4 0 0,4-1 1 0,3 2 0 15,-1 0 2-15,5 0 0 0,-1-4-2 0,3-3 2 16,-3-3-5-16,2-1 2 0,-3-3 2 0,-1 3-2 15,0-3 1-15,-2-1-2 0,-2-1-13 16,-4-2-23-16,-3-3-34 0,-6-2-59 16,-2-2-105-16,2-9-404 0,5-9-717 15</inkml:trace>
  <inkml:trace contextRef="#ctx0" brushRef="#br0" timeOffset="68460.2951">14168 6381 1624 0,'0'0'299'0,"0"0"-76"16,0 0-18-16,0 0-38 0,0 0-17 0,-34-116-19 15,24 103-34-15,-3 2-26 0,-3 2-19 0,-1 2-5 16,-5 3-2-16,-4 4-3 0,-6 2-7 16,-7 10-9-16,-2 2-7 0,-2 7-5 15,-4 2 1-15,4 5-2 0,-3 1-3 0,2 7 2 16,4 0-3-16,6 3-4 0,4-1 0 15,7-1 0-15,7 0-2 0,7-2 1 0,8-5-1 16,1-5-7-16,10-4 2 0,9-6 3 0,3-5 1 16,9-5 9-16,9-5 3 0,3-6-1 0,10-7 4 15,1-3-6-15,0-3-1 0,3-3 0 0,-4-1-6 16,-1-1 2-16,-7 1 1 0,-3 1-2 0,-5 3 3 16,-4 2-2-16,-6 2-3 0,-2 3 1 15,-6 2-3-15,-4 3-2 0,-2 3-2 0,-1 4-2 16,-1 0-7-16,-2 1 2 0,-1 6 3 0,3 4 0 15,-1 3 6-15,2 2-1 0,-3 1 1 0,-1 2-1 16,0-1-3-16,-1 3 4 0,-2 0 0 16,3-1-1-16,-4-1 4 0,3-3-5 0,3-1-6 0,0-3-8 15,0-6-10-15,2-1 0 0,5-5 5 16,5 0 11-16,-1 0 5 0,9-7 0 0,1-3-3 16,7-5-4-16,0 1 3 0,-2-1-3 15,2-2 0-15,-5-1 3 0,0 2-5 0,-3 0 7 0,-2 3 2 16,-3 0 2-16,-3 1 5 0,-7 1 0 0,2 4 1 15,-5-1 1-15,-2 2 3 0,-6 1-3 16,2 3 1-16,-5 1-1 0,-1 1-8 16,1 0-13-16,-1 1-7 0,1 4 2 0,4 4 8 0,-2 3 9 15,0 1 8-15,5 2 0 0,1 3-6 16,1-1 5-16,1-1 0 0,2 4 3 0,2-5 5 16,5-1-1-16,1 0 1 0,3-2 2 0,7-4 0 15,4-2 0-15,1-4-1 0,8-2-3 0,1-2-7 16,2-8 0-16,-1-1-2 15,1-3-2-15,-2-4 5 0,-1-3-2 0,-6-3 2 0,2-4 2 16,-2-3-5-16,-5-5 3 0,1 0 0 0,-8-7 3 16,0-1 6-16,-11-3-2 0,2-1 0 0,-9-2-1 15,-6 1 4-15,-2 1-1 0,-7 2 3 0,-3 6-2 16,-1 6-3-16,-6 6 7 0,2 5 2 16,-3 5 7-16,3 3 7 0,0 5-5 0,4 6-4 15,2 2-8-15,4 2-13 0,-1 6-2 16,-3 5-2-16,6 5-2 0,-1 5 3 15,1 4 0-15,3 5 0 0,3 3 2 0,3 4 2 0,6 2-2 16,2 2 0-16,1-1 0 16,3-4-3-16,2 1 5 0,1-5 2 0,0-5-1 0,0-2 6 0,6-4-8 15,-1-3-6-15,2-3-8 0,3-4-13 16,-1-4-2-16,0-4-3 0,-2-3 1 0,1 0 2 16,-3-1 2-16,1-5 4 0,-4 0 5 15,-1-1 6-15,-3 2 3 0,-1-2 3 0,-7 1 1 0,-1 1 0 16,-2 0 3-16,-4 0 2 0,1 4 0 15,-3-3 6-15,-1 0-4 0,-1 1-1 0,1-1 0 16,-1 2-8-16,0-2 7 0,0 2-1 0,0-2-1 16,0 1 3-16,5-2-5 0,-1 0-2 15,6-2 1-15,0-1 1 0,1 0 0 0,2-1 1 0,2-1 2 16,-2 1-3-16,1 0 4 0,1-1-1 16,-2-1 0-16,3 3 6 0,-4-1-3 0,-2 3 5 15,-1 0 4-15,-5-1-2 0,2-1 11 0,-3 3 2 16,-2-1 2-16,3 0 8 0,-3 0-1 0,0 2 1 15,-1-1-1-15,0 2-3 0,0 0-6 16,-2 0-3-16,-3 2-3 0,3-1-4 0,-5 1 1 16,3 1-4-16,-4 0-3 0,-2 0 1 0,1 5-5 15,-1 2-1-15,1 1 1 0,3 1-3 0,-2 1 1 16,-1 2 1-16,5 2-1 16,-2 1 3-16,2 4-2 0,-1 0-1 0,4 3 1 0,1 6 6 0,0 3 4 15,4 3 4-15,3 5 3 0,2 5-8 16,4 2-3-16,0 5-3 0,0 5-2 0,-1 6 0 15,-1 5 0-15,4 4 1 0,-3 6 1 16,1 3 1-16,-3 2 0 0,0 2 1 0,-2 2 4 0,0 0-2 16,-3 0 0-16,0 0-2 15,-3-2-3-15,-1-3-4 0,-1-2 3 0,-6-5 2 16,0-2 1-16,-10-2 5 0,3-4-5 0,-8-3 2 16,-6-5-2-16,-1-6-4 0,-3-6 6 15,-4-3 0-15,-4-8 3 0,-2-8 1 0,-3-8-2 0,3-9 1 16,1-7 0-16,0-7 4 0,4-13 0 15,2-8-3-15,3-10-1 0,0-5-4 0,3-6 0 16,4-6 2-16,3-4-5 0,2-4 2 0,3-4-7 16,5-2-2-16,3-4 1 0,6 1-5 15,3-4 8-15,8 0 0 0,11-2 3 0,2 1 4 16,10 1-6-16,7 3-2 0,6 2-5 0,7 3 0 16,2 5 1-16,7 2 1 0,1 2 1 15,1 5-5-15,3-1-2 0,-4 4-12 0,-1 1-12 16,-3 4-15-16,-3 7-22 0,-5 5-28 0,1 5-52 15,-8 5-112-15,-8 6-498 0,-15 6-922 0</inkml:trace>
  <inkml:trace contextRef="#ctx0" brushRef="#br0" timeOffset="69782.2951">17179 6334 1514 0,'0'0'320'0,"0"0"-18"16,0 0-81-16,0 0-37 0,0 0-44 16,0 0-21-16,0 0-35 0,131-101-21 0,-108 95-9 15,2 4-20-15,-3 0-5 0,1 2-7 0,-3 0-5 16,0 5 1-16,2 3-7 0,-3 1-2 0,0 4-1 16,-1 2-2-1,-2 3-1-15,-1 1 0 0,-4 4 3 0,0 3-3 0,-4 3 7 0,-3 0 0 16,-1 1-1-16,-3 1 4 0,0-2-4 0,-3-1-1 15,0-3-1-15,-3-4-5 0,2-2 5 16,-2-5 2-16,4-5 4 0,1-3 7 0,0-4 3 16,1 0 10-16,0-2 13 15,0 0 13-15,0-4-8 0,0-4-13 0,0-4-17 0,0-3-20 16,1-3 3-16,2-2-2 0,7-4-3 16,0-1 3-16,3-2-6 0,4 0 0 0,1 1 1 0,0 1-5 0,0 1 6 15,0-1 0-15,4 4-2 0,-1 1 3 0,1 3-4 16,1 1 0-16,0 3-1 15,1 3 0-15,1 1 1 0,-3 6 1 0,2 1 2 16,0 2-8-16,-2 0 5 0,-3 4 1 0,1 4-2 16,-2 3 10-16,-2 2-7 0,0 1 0 0,-2 3 1 15,-1 1-7-15,1 2 6 0,-4 1 0 0,-1 2 0 16,0 2 7-16,-3 0-6 0,-3 1-1 16,1 0 0-16,-2-2-3 0,-2-3 1 0,0-5-1 15,0-3 2-15,0-4-4 0,0-4 5 0,0-1 1 16,0-3 7-16,0-1 8 0,0 0 3 0,0-1 1 0,0-4-10 15,0-2-7-15,0-1-2 0,-1-4-1 16,0-1 2-16,0-1 2 0,1 1-5 16,-1-1 0-16,1 0-2 0,0 1 0 0,0 1 1 15,0 0 0-15,0 2 2 0,0-1-3 0,0 2 4 16,0 2-1-16,0 0-3 16,0 0 9-16,1 1-8 0,0 3-2 0,-1-2-1 15,1 0-16-15,0 0-2 0,0-1-7 0,2 2-6 16,1-3 2-16,0 0-4 0,2-1 7 0,-2 0 9 0,1-2 4 15,-1 0 11-15,0-1 2 0,0-2-1 0,-2-2 1 16,3-1 3-16,-1-4 2 0,-2 0 1 16,3-5 3-16,-3-1-3 0,-1-2 1 0,0 1-1 15,-1-1 3-15,-1 3 3 0,1 2 7 0,-1 1 12 16,-4 4 10-16,0 0-2 16,-5 6 2-16,0 1-1 0,-1 5-4 0,-6 3-1 0,0 3-6 15,-6 3-9-15,-6 9-9 0,-3 5-2 16,-2 4 1-16,-3 4-1 0,3 1 1 0,1 5-1 15,4 1-1-15,3 0 0 0,6 4-3 0,7 0 3 0,3 1-1 16,5 1 1-16,7 2 1 16,8-1-1-16,11-3 1 0,7-1 0 0,9-5 1 0,4-2-2 15,8-3-1-15,3-2-1 0,3-3-1 0,-1 0 3 16,-1-1 0-16,-3-1 1 0,-6-2-1 16,-6-1-2-16,-5-1-2 0,-5 0 2 0,-7-2 0 15,-4 0-1-15,-6 0 2 0,-5-1-2 16,-3 1 0-16,-3 1 1 15,-1-1-1-15,-8 3 3 0,-3 0-1 0,-5 2-1 16,-4-1 3-16,-3 2-2 0,-3-3-1 0,-3-1 4 16,-2 0-1-16,-5-3 1 0,2-3 2 0,-2-4-3 0,-2-1 1 0,-1-3-1 0,2 0 0 15,3 0-2-15,3-6-4 16,0-3-8-16,4-2-13 0,4-3-22 0,5-3-28 0,3-1-42 16,11-4-81-16,3-2-202 0,1 5-678 15,2 6-582-15</inkml:trace>
  <inkml:trace contextRef="#ctx0" brushRef="#br0" timeOffset="71248.7289">18614 6339 1338 0,'0'0'319'0,"0"0"-67"0,0 0-72 16,0 0-28-16,0 0-26 0,119-6-37 16,-109 14-13-16,-5 4 9 0,0 3 19 15,-2 5 10-15,-2 2-8 0,2 2-21 0,-3 3-19 0,0 1-18 16,1 4-9-16,-2 0-6 0,-2 1-7 15,2 2-7-15,-1-3-4 0,2 0-6 0,0-2 0 16,-1-5 3-16,1-3-3 0,0-6-2 0,0-4-2 16,0-4-1-16,0-4 2 15,0-2 14-15,0-2 17 0,0 0 24 0,0-3 5 0,0-6-11 16,0-2-19-16,1-5-22 0,2-2-12 0,1-1 1 16,0-3 0-16,-1-2-3 0,3-2 3 15,-2-2-1-15,0-1-1 0,1 0 0 16,0 0-1-16,-1 3 0 0,1-1 2 0,-1 4-2 0,3-1 2 15,-2 3-2-15,2 4-1 0,0 2 1 0,0-1-1 16,2 3-1-16,1 2-1 0,2 3-1 0,-1 1-1 16,4 2 1-16,-1 4 0 0,1 1-2 15,2 0 2-15,1 9 0 0,-3 3 0 16,1 1 3-16,0 6 0 0,0 1 1 0,-2 0 2 0,0 2-3 16,-4 1-1-16,0 0 1 0,-3 2-2 15,-2-2 5-15,0 2 0 0,-4-1-1 0,-1-2 0 0,0 0-3 16,-1-2-5-16,-4-2-6 15,1-4-5-15,1-4-2 0,2-5 6 0,-1-1 5 16,2-4 7-16,0 0 11 0,0-3-4 0,5-5-1 0,4-4-1 16,0-3-8-16,3-2 3 0,3-1 1 0,1-3-3 15,5-1-2-15,3-1 0 0,1 0-2 16,1-1 4-16,0-1 3 0,0 1 0 16,3 1 1-16,1 3-5 0,0 4-5 0,2 1-1 15,-2 3-1-15,-1 3 3 0,-5 5 6 0,-1 2 2 0,-4 2 1 16,-1 0 1-16,0 6-3 0,-1 4 0 0,-1 3-1 15,1 3 0-15,-5 2 2 16,2 3 1-16,-2 2 2 0,1 1-1 0,-3 1 3 16,1 0-4-16,1 0-1 0,-1-1-2 0,4 0-13 0,0-2-33 15,4-3-18-15,2-5-14 0,4-4-12 16,0-5 20-16,1-4 20 0,-1-2 12 0,-4-8 20 16,-1-2 13-16,-1-4 2 0,-4-2 4 0,1-2 2 15,-5-1 2-15,3-1 1 0,1-3 0 0,-4-1 4 16,3 0 0-16,-4 0 4 0,0 4 13 0,-2-2 18 15,0 3 11-15,-6 4 10 0,1 4 2 16,-5 0-2-16,2 3-1 0,0 2-4 0,-1 0-7 16,-2 5-12-16,-4 0-13 0,-1 2-11 0,-2 0-10 15,-3 2-3-15,-2 7 0 0,-1 2-1 0,-5 4 2 16,2 2-1-16,0 1-1 0,2 5 0 16,0 1-1-16,-2 0-2 0,2 5 2 15,2 0-1-15,1 0 0 0,1-1 3 16,3 2-2-16,4-7 1 0,0 1-2 0,5-6-3 15,1-3-1-15,0-4-1 0,2-3 1 0,8-6 2 0,1-2 4 16,7 0 0-16,2-8 1 0,3-3 3 0,5-2-6 16,2-1 1-16,1-3-1 0,-1 1-4 0,2-4 5 0,0 0 0 15,1-2 0-15,-1 0 4 0,0-1-2 16,-1-3-2-16,-3 2 0 16,2-3-1-16,-1 1-1 0,-2-2 2 15,1 5-1-15,-6 2-1 0,2 3 3 0,-5 3-2 0,-2 2-2 0,-3 5 1 16,-2 3-2-16,-2 1-2 0,-4 2 1 0,0 2-4 15,-2 1 1-15,0 2 1 0,1 5 3 0,-1 3 4 16,-1 2 0-16,-3 3 3 0,0 6-1 16,0 1 0-16,2 0-1 0,-2 4 0 0,-2 1 0 15,2-1-4-15,0 1 4 0,0 0 0 0,2-4-1 16,0 2 5-16,3-3-4 0,1-2-1 0,3-3 2 16,0-4-7-16,-3-4 6 0,0-3-1 15,-2-2 2-15,1-3 7 0,1-2-1 0,0 0 2 16,2 0 4-16,1-4-4 0,3-2 0 15,-1-2-2-15,1-2-3 0,1-1-1 0,-2 1 0 0,2 3-4 16,-3-1 0-16,1 1 2 0,0 0-1 16,-3 1 0-16,-2 0 2 15,0 1-3-15,-2 0 6 0,-2-1 1 0,1 1 0 0,-3-1 4 16,1-1-7-16,-1 0-2 0,0-2 1 0,0 0-5 16,-1 0 5-16,-2-1 1 0,-3-1 0 15,2-2 1-15,-2-1-1 0,-1-2-1 0,0 0-3 0,-2-1 3 16,-2 0-5-16,0 0 0 0,0 4 1 0,-1 0-4 15,1 4 4-15,4 1 0 0,2 2 1 16,1 4 1-16,3-1-4 0,1 3-3 0,0 0-8 16,0 0-10-16,6 0 2 0,3 0 3 0,6 0 8 15,5 0 7-15,5 0 4 0,5 3-2 0,2-2 0 16,8-1 4-16,0 0-3 0,1 0 0 16,8-1 2-16,-4-4-10 0,5-1 5 15,0-1 2-15,0-3-1 0,1-1 12 0,-5-1-8 16,0-4 2-16,-6-2 2 0,-2 1 0 0,-6-4 2 0,-8 0 2 15,-1-2 0-15,-7-2 0 0,-2 0-1 0,-7 1 0 16,-1 1 4-16,-5 3 6 0,-1 3 0 16,-1 2 3-16,-6 3 1 0,1 1-5 0,1 3 9 15,0 2 0-15,0 2-5 0,4 2 2 0,0 1-10 16,0 1-5-16,-1 0-5 0,-2 4-5 16,2 4 2-16,-5 5 2 0,0 4 0 0,-1 6-2 15,-1 2 2-15,1 3-1 0,-2 3 0 16,2 0 5-16,3 0-5 0,-3 2 0 0,0 3 0 15,1 1-7-15,2 4 6 0,3 4 0 16,-1 0-5-16,2 0-2 0,2-3-21 0,-1-6-16 0,4-4-15 0,-2-7-20 16,1-7-24-16,-2-4-26 0,-1-5-37 0,0-2-58 15,0-4-176-15,0 0-621 0,-1-2-525 16</inkml:trace>
  <inkml:trace contextRef="#ctx0" brushRef="#br0" timeOffset="72201.4432">21379 6372 1163 0,'0'0'335'0,"0"0"-102"16,0 0-36-16,0 0-3 0,0 0-7 15,0 0-48-15,131-33-38 0,-96 28-23 16,2-1-20-16,6-1-7 0,4 1-2 0,0-2-5 0,0-2 1 16,1-2-10-16,0-2-7 0,-5-1-2 15,-1-3-2 1,-2 2 0-16,-4-3 3 0,-5-3 6 0,-1-1 2 0,-7-2 8 15,-5-1 7-15,-7 1-3 0,-7-2 4 0,-3 3-5 16,-1-1-7-16,-4 2 3 0,-6 2-7 0,-2 4-4 0,-3 3-4 16,0 4-8-16,0 4-2 0,1 4-4 0,0 2-4 15,0 2-4-15,1 6-4 0,-3 7 0 0,4 2 0 16,1 5 1-16,-2 4 0 0,3 1-1 16,1 4 1-16,-1 4-5 0,2 3 5 15,0 0 0-15,3 0-2 0,-1 1 6 0,3 0-5 16,3-1 0-16,0-1 2 0,1-4-5 0,-1 0 4 0,0-5 0 15,6-4-1-15,-1-5 1 16,1-5 0-16,-1-6 0 0,2-2 0 0,1-2 2 0,1-4 3 0,3 0 4 16,2-7 0-16,4-2-2 0,2-3-1 15,1-2-1-15,0-1-1 0,0 0 3 0,-1-3-3 16,-1 2-1-16,-4 0 2 0,0 0-4 0,-2 0 2 16,-3-1-1-16,0 4-1 0,-2 1 0 0,0 2-2 15,-4 2 0-15,3 6-2 0,-4-2 0 16,-1 3-7-16,3 1-3 0,-1 0-3 15,4 5-2-15,-2 4 9 0,6 4 1 0,-1 2 5 16,0 4 4-16,1 0-3 0,4 5 0 0,-2 0 2 16,4 0-4-16,2-1 4 0,2-1-2 15,2-2 3-15,4-2 3 0,5-2-4 0,3-2 2 16,-1-4-1-16,4-2-4 0,-2-3 4 0,-3-2 1 0,-4-3 2 16,-2 0 7-16,-4-5-4 0,-5-3 2 0,0-2 0 15,-5-1-1-15,2-5 1 0,-4-2-2 16,0-1-1-16,2-3-3 0,-2-3 1 0,-2 2-1 15,-4-4-1-15,2 2 0 0,2 0-3 0,-3 3-1 16,-4 2 1-16,3 4 1 16,-2 1-1-16,-3 3-1 0,3 2 0 0,-3 2 0 0,-1 3 1 15,0 2 1-15,0 2-1 0,0 1 1 0,-5 0-5 16,0 3 0-16,-5 6 0 0,-6 4 1 16,-2 1 1-16,0 3 1 0,-1 3 1 15,1 1 0-15,0 1 0 0,7 2-1 0,1-1-1 0,3 3-1 0,3-3 1 16,4 0 0-16,0-3 1 15,11-3-2-15,4-1 1 16,7-3-1-16,4-5 0 0,9 0 2 0,0-5 2 0,4-3 0 16,1 1 0-16,-3-6 3 0,-3-5-2 0,-2-3 2 0,-2-3 0 15,-1 0 1-15,-5-4-2 0,-1-1 1 0,-1-2 0 0,-1-2 0 16,-1-3-1-16,-4-1 1 0,1 2-1 16,0-2-3-16,-6 3 1 0,-2 0 2 0,-4 5-1 15,-4 4 3-15,-1 5-2 0,0 1 0 0,0 4 0 16,0 2-3-16,0 3 1 0,0 1 0 0,0 0-3 15,0 1 0-15,0 0-6 0,0 2-3 16,0 6 2-16,0 5 0 0,1 2 7 16,5 4 1-16,1 3-1 0,0 2 3 15,6 2-2-15,-1 1 0 0,2 1 0 0,1-1 0 0,-1 4 1 16,-2-1 0-16,3-2 0 0,-4 0-2 0,-2-3 1 16,-3-4 1-16,-1-1 1 0,-5-4 5 15,0-1-4-15,-9-1-2 0,-2-2 1 0,-7 0-5 16,-3-2 8-16,-7-4-1 0,-3 3-2 0,-1-2 0 15,-5 0-32-15,0-2-45 16,-1 1-96-16,9-1-369 0,9-3-817 0</inkml:trace>
  <inkml:trace contextRef="#ctx0" brushRef="#br0" timeOffset="77355.072">24553 6961 1843 0,'0'0'186'0,"0"0"16"0,0 0 4 16,0 0-13-16,0 0 0 0,0 0-33 0,0 0-37 15,0 0-27-15,0 0-18 0,0 0-13 0,0 0-14 16,0 0-18-16,-17-86-13 0,28 67-7 0,7-3-4 15,4-3 1-15,4-1-1 0,7-4 2 16,6-2-2-16,4-5-3 0,7-2-2 0,3-4 0 16,4-2 1-16,4-4-1 0,-2-2 0 0,-1-2-1 15,-2-2 1-15,-9-1 5 16,-2 1-1-16,-7-2-1 0,-3 1-1 0,-4 2-4 0,-7 7 3 0,-7 4 2 16,-3 6 1-16,-6 4 2 15,-3 8 4-15,-3 6 5 0,-1 5 4 0,-1 6 8 16,0 3-12-16,0 5-12 0,-3 2-12 0,-5 11-13 15,-6 9 8-15,-4 8 6 0,-8 8 4 16,2 8 6-16,-4 4-4 0,4 5-1 0,0 1 1 0,4 4-2 16,4-4 2-16,5 2-1 0,5-5 0 0,6-3 0 15,5-2 0-15,9-4 1 0,5-8-1 0,7-5-2 16,7-5 3-16,1-6-1 0,5-8 1 16,1-6 3-16,0-6-5 0,3-5 0 15,-1-7-2-15,-1-8-2 0,0-5 2 0,1 0-1 0,-3-9-2 16,1-2-1-16,-2-3-3 0,-4-6 2 0,-2-2 1 15,-2-2 1-15,-7-5 0 0,-2 0 1 16,-4 0-1-16,-5 4 5 0,-3 2-1 16,-3 8 2-16,-4 7-1 0,-2 4-2 0,0 5 3 15,0 5 2-15,-2 6 1 16,0 5 3-16,-1 1-3 0,0 7-4 0,-1 0-2 0,-1 10-4 16,-3 6 1-16,1 6 4 0,-2 7 1 0,-1 4-1 0,2 6 0 15,4 3 1-15,-2 5-2 0,4 3 3 0,1 1 0 16,-3 1-2-16,4 1 3 0,-1-1-4 0,0-2 1 15,2 0-2-15,0-7-10 0,1-5-13 16,6-9-13-16,5-8-2 0,2-8 7 0,2-8 13 16,5-5 14-16,5-5 5 15,0-8 2-15,7-6 0 0,1-3-4 0,2-1-2 0,0-5-6 16,-1-1-2-16,0 0-3 0,-2-3 1 16,-2 5 5-16,-1 0 1 0,-6 4 4 15,0 5-1-15,-2 2-2 0,-6 3-1 0,-2 3 0 0,-2 5 0 16,-6 2 5-16,-3 2-3 0,-3 1-7 0,-1 1-1 0,0 5 3 15,0 3 3-15,0 4 11 0,2 5 0 0,0 1 1 16,0 4 0-16,4 0 0 0,4-1-1 0,2 1 2 16,4 1-1-16,5-4 1 15,3-3-1-15,2-2 4 0,4-4 4 0,3-5 2 0,2-4 3 16,4-2-1-16,2-1-4 0,0-6 2 0,1-4-3 16,3-3 1-16,-4-1-1 15,0-3 0-15,-1-2 1 0,-5 1-1 0,1-3-2 16,-2-1 0-16,-7 0-2 0,-1 0 6 0,-6 3 12 0,-4 4 9 15,-6 4 12-15,-4 3 2 0,-4 1-3 0,-2 5-10 16,-3 3-13-16,-8 0-10 0,-5 1-8 16,-9 7 0-16,-6 3 2 0,-8 6-1 0,-4 2 4 15,-2 3-1-15,3 3-2 0,3 0 0 16,7 3-4-16,4 1 2 0,9 0-1 0,2 0 1 16,10-1 0-16,4-3-1 0,3 1 0 0,9-2-1 15,3-3-2-15,8-1 2 0,5-3-1 0,2-3-3 16,5-5-6-16,0-2-12 0,2-4-16 15,-2-3-21-15,-1-2-22 0,-2-6-27 0,-4-3-29 16,-4-5-65-16,-1-3-161 0,-5 2-701 0,-9 6-573 16</inkml:trace>
  <inkml:trace contextRef="#ctx0" brushRef="#br0" timeOffset="77632.0849">25162 6195 0 0,'0'0'16'0,"0"0"551"0,0 0-74 0,0 0-49 0,0 0-52 15,0 0-57-15,0 0-65 0,0 0-56 0,0 0-46 16,0 0-32-16,0 0-16 0,0 0-13 0,0 0-15 15,0 0-12-15,-71-10-16 0,77 8-23 0,9-3-16 16,7-2-15-16,10-3-9 0,10 1 0 0,8 2 0 16,11 0-8-16,7 3-41 0,7 1-65 0,8 0-140 15,-17 2-624 1,-22-2-859-16</inkml:trace>
  <inkml:trace contextRef="#ctx0" brushRef="#br0" timeOffset="80321.0922">1363 8788 427 0,'0'0'489'0,"0"0"-60"0,0 0-132 0,0 0-93 0,0 0-8 0,0 0-1 15,0 0-43-15,0 0-3 0,0 0-19 0,0 0-24 16,0 0-15-16,0 0-30 0,-140-94-13 15,117 94-7-15,-3 1-13 0,-3 8 1 0,-2 4-2 16,-1 2-2-16,1 2-7 0,-5 4-7 0,1 3-3 16,2 2-5-16,-2 4 2 0,3 1-1 15,1 3-2-15,3-1 2 0,4 1-6 0,2 1-1 16,3-1 31-16,5-2-32 16,4-4 34-16,4-2-30 0,5-5-31 15,1-1 31-15,7-6-28 0,5-5 35 0,8-3 10 0,3-6 3 0,7-1-2 0,4-10-1 16,7-5-4-16,5-7-3 0,3-4 8 15,3-8-6-15,0-4-1 0,0-5 0 0,1-4-6 16,0-5 1-16,5-18-8 0,9-11-3 16,-5-8 4-16,-9 3-3 0,-13 14 8 0,-12 11 0 15,-12 9 1-15,-1 4 0 0,-7 1 1 0,-6 7 2 16,-3 7-2-16,0 3 3 0,-7 7 1 0,-2 6 3 16,-1 4 9-16,0 5-2 0,-5 4-3 0,2 5-4 15,-3 0-12-15,4 5-2 0,-4 6 0 0,5 3 8 16,-5 5 3-16,2 3 0 0,-3 9-1 0,-2 2-12 15,1 5 1-15,4 5-2 0,-2 3 1 16,5 2 3-16,3 0-2 0,1 2 0 16,7 0 0-16,1-1-2 0,0-3 2 15,9-1 4-15,4-2-1 0,5-4 2 16,9 2-12-16,7-5-1 0,6-2 3 0,6-7-4 16,-4-15 16-16,-2-7-2 0,-3-5-1 0,1-1 2 0,1-8-3 0,0-3 2 15,-3-4 3-15,1-4 0 0,-4-2-1 16,-4-2-3-16,-5-1-1 0,-3 0-2 0,-4-3 1 15,-5 4 7-15,-4 1 0 0,0 1 1 0,-5 1-1 16,-3 3-7-16,0 1 3 0,0 3 0 0,-3 1 3 16,-6 4 1-16,1 2-3 0,1 4 0 15,-1 2-5-15,-8 1-4 0,2 3-3 0,-7 6-1 0,-6 6 0 16,-3 2 4-16,2 4 0 0,2 1 2 16,3 2 1-16,0 3-1 0,10 0-1 0,0 3-2 15,6-1-5-15,1 0 4 0,6-3 1 0,0-1 1 16,7-2 8-16,3-3-4 15,3-5-1-15,4-3-2 0,4-5-3 0,4-5 7 0,3 0 4 16,5-6 3-16,1-6 5 0,-1-4-8 0,3-1 1 0,-1-5-2 16,-3 2-3-16,-2 0 5 15,0-1-2-15,-2 2 2 0,-4 2-5 16,2 0-4-16,-6 3 3 0,0-1-2 0,-3 4 9 0,-1 0-4 16,1 4-5-16,-3 4 0 0,3 1-8 15,-2 0 5-15,3 1 3 0,-1 8-2 0,-1 0 8 0,0 3-7 16,1 3-1-16,-2 0 1 0,0 1-4 15,-1 1 9-15,-1 0 0 0,-2 2 1 0,-1-3-1 16,0-1-3-16,-1-2 1 0,-2-1-2 0,-4-1 1 16,1-4-6-16,1-3-1 0,-3-2-2 0,-2-1-2 15,0-1 9-15,1 0 10 0,-1-1 5 16,3-4 3-16,0-3-10 0,1-4-5 0,3-2-3 16,-1-2-2-16,2 0 6 0,1 0-1 15,0-2 2-15,2 3-3 0,0-2-3 0,-1 4-1 0,3-1-5 16,-1 3 7-16,0-1-3 0,1 3 0 15,0 0-3-15,2 4-11 0,-2 0 3 0,3 3 3 16,-3 1 4-16,1-1 9 0,0 2-5 0,0 0 0 16,-1 0-3-16,1 3-2 0,-1 0 7 0,-2 2 0 15,5 0 1-15,-3 1-2 16,3 0-4-16,-1 4-2 0,3-3-2 0,1 0 2 0,2 1-4 16,2 0-5-16,3-2-1 0,-1-1-9 15,4-2 4-15,0-3 5 0,2 0 3 0,2-1 6 0,2-3-6 16,1-3 0-16,1-3 2 15,0-1 2-15,1 0 11 0,3-6 2 0,0 1 4 0,-3-2-1 0,1-1-1 16,-5 0 1-16,-3-1 1 0,-4 1 4 16,-5-1-2-16,-2 3 3 0,-8 2 2 0,-1 0 6 15,-3 3 15-15,-5 0 12 0,-2 3 7 16,-1-1 0-16,0 2-4 0,-3 1-5 0,-3 1-2 0,0 3-4 16,-4 1-7-16,-2 2-8 0,-3 0-6 15,0 4-7-15,-6 6-1 0,1 2 1 0,-6 4-2 16,2 4 4-16,-3 2-5 0,6 3-1 15,1 2-2-15,7 1-4 16,2 1 2-16,4 3 0 0,5-3 3 0,3 2 1 0,1-1-3 0,6-3-1 16,3 2-1-16,4-8-1 0,1-3 3 15,5-5 0-15,-1-6 1 0,-1-2-4 16,0-5 2-16,0-5 4 0,-5-6 0 0,3-1 5 0,-2-5 1 0,-3-2-4 16,2-1 1-16,-3-1-1 15,0-1 2-15,-3 0 2 0,-2 1 1 0,-1-2 5 0,-1 4-7 16,-4 1-1-16,0 0 0 0,0 3-5 15,0 3 11-15,-2 0-1 0,-1 3-2 0,-2 1 0 16,2 2-5-16,-1 2 2 0,0 1-4 16,1 2 5-16,-1 1-6 0,2 0-1 0,-1 1-3 15,1 6-8-15,-1 0 6 0,1 5 2 0,0 2 1 0,2 0 4 16,0 4-4-16,3 0 0 0,4 2-2 16,2 0 0-16,0 1 4 0,3 0 0 15,2-2 1-15,3 2-3 0,5-6-4 0,1-2-3 0,2-4-5 16,2-4 6-16,1-4-5 0,5 1-1 0,0-6 1 15,3-5-8-15,3-1 7 0,1-2 3 0,2 0 4 16,2-2 6-16,0 0-1 0,1 1-4 16,1 2-7-16,-1-1-2 0,0-1 6 0,0 1 3 15,-2 1 9-15,1 1-4 0,-1 2-2 0,-1 2 0 16,1 0 0-16,-1 1 5 0,0 2-2 0,1 0-3 16,-2 2-3-16,-2 0-2 0,2 2 2 0,-1-1 2 15,-2 0 0-15,3 0 5 0,-1 0-5 16,-1 0 1-16,2 1-1 0,-1-1 0 15,2 0 3-15,4 0 2 0,0 0 3 0,3 2-3 16,0-2-2-16,-1-3 2 0,-1 0-2 0,2-1 3 16,-6 0-1-16,3-2 0 0,-9-1-2 0,-1 0-3 15,-3-1 5-15,-4 0 2 0,-4 1 2 0,-8 0 9 0,-7-1-1 16,-6 0 4-16,-4 2 2 0,-6-3-6 16,-10 2 1-16,-4 3-2 0,-4 0-3 0,-5 3 3 15,-3 1-3-15,-3-1 0 0,-5 6-2 16,-5 3 5-16,2 2-2 0,-4 4 1 0,4 1-1 15,4 2-8-15,5 0 0 0,10 0-2 16,3 2-1-16,8-2 3 0,5 1-4 0,5-1 0 0,3-2-2 16,7-3 0-16,9-3 3 15,6-3 3-15,7-6 2 0,7 1 0 16,0-6-1-16,1-5 1 0,1-1-1 16,-2-3 0-16,-4-1-1 0,1-1-3 0,-5-2-1 0,0-3-1 0,-2-1 5 15,-5-3 2-15,0-1 4 0,-4 0 8 0,-4-2-4 16,-4-3 0-16,-4 1 0 0,-4-2-6 0,-1 1 1 15,0 1-1-15,-6 1-2 0,1 3 3 0,1 0-1 16,-4 6 1-16,4 3 1 0,-2 4 3 0,4 3 2 16,1 5 4-16,-1 3-1 0,2 2-3 15,0 0-6 1,0 5-5-16,0 6-1 0,0 7-1 0,0 4 1 0,0 4-2 16,2 6 1-16,1 0-2 0,2 2 2 0,-2 2 0 0,3 2 0 15,-3 1-2-15,-2 4 2 0,0 1 2 0,0 3-1 0,-1 0 7 16,2 1-6-16,-1 1-8 0,3 0-21 15,1-3-53-15,0 3-80 0,5-3-113 0,-4-12-593 16,-1-11-662-16</inkml:trace>
  <inkml:trace contextRef="#ctx0" brushRef="#br0" timeOffset="81146.6567">7077 8510 571 0,'0'0'636'16,"0"0"-194"-16,0 0-106 0,0 0-76 0,0 0-44 15,0 0-39-15,0 0-33 0,0 0-30 0,0 0-32 16,0 0-18-16,0 0-9 0,-139-91-7 0,104 101-2 16,-4 5-1-16,-4 5-4 0,0 3 1 15,1 5-6-15,0 2-8 0,7 4-3 0,-1 0-11 16,8 2-6-16,4 0-7 0,5 0-2 0,6-1-1 15,6-3 1-15,9-2 4 16,1-5-2-16,10-4 1 16,6-6 1-16,3-4 3 0,8-5 4 0,3-6 0 0,4-2 0 15,4-10 0-15,-1-3-2 0,0-7 3 0,-1-1 1 0,-2-2 0 0,0-2-2 16,-6-1-1-16,-1-2-3 0,-4-1 0 0,-3 0 2 16,-2-1-2-16,0-1 2 0,-7 4-1 15,3 0-3-15,-5 5 1 0,0 3-2 0,1 4-2 16,-3 3 3-16,1 3-3 0,0 3-3 0,0 3-1 0,1 3-4 15,1 2 1-15,3 0 1 0,1 6 1 16,-1 5 2-16,3 4-2 0,0 2 0 0,1 2 1 16,-6 2 0-16,4 2 2 15,-5 1 0-15,3 3 1 0,-3-4-2 16,-2 0-1-16,0-1 0 0,-2-3-3 0,-1-1 4 0,-1-4-5 0,-3-1-12 16,-1-1-9-16,3-4-10 0,-2-3 0 0,3-3 10 15,1-2 8-15,0 0 3 0,3-5 1 0,1-4-5 16,0-2 0-16,5-1 3 0,-4-3 11 15,-2 0 7-15,2-5 2 0,2 0-1 16,-3 0-1-16,0-1 0 0,3 1 2 0,-5 1 3 16,0 2-2-16,-1-1 0 0,-2 3 0 0,1 2 2 0,0 3 2 15,-3 1 3-15,3 3 1 0,0 2-2 16,0 3-3-16,1 2-3 0,2-1 1 0,0 3 1 16,1 7 3-16,1 1 0 0,1 1 3 15,-1 4-3-15,-1 0 3 0,0 0 2 0,2 1-1 0,-2-1 1 16,2-1-4-16,2-2-3 0,0-1 4 15,3-4 5-15,2-3 10 0,7-3 5 0,0 0 0 0,3-4-3 16,0-4-8-16,2-4-6 0,-3-3-2 16,1-1-2-16,-2-1-1 0,-1-1 1 15,-4 0 1-15,-3-2-2 0,1 1-3 0,-3-1-8 16,-2-2-26-16,-4 1-41 0,-3-2-82 0,-1 0-232 16,-1 4-816-16,-5 7-534 15</inkml:trace>
  <inkml:trace contextRef="#ctx0" brushRef="#br0" timeOffset="82226.9694">9486 8921 727 0,'0'0'583'0,"0"0"-295"16,0 0 29-16,0 0-63 0,0 0-48 15,0 0-10-15,0 0-36 0,0 0-32 0,0 0-24 16,0 0-24-16,0 0-18 0,0 0-15 0,0 0-17 16,0 0-6-16,-73-87-5 0,87 72 0 15,8-3 3-15,4-6-3 0,2 0-2 0,3-4-5 16,3-2-5-16,3-2-1 0,3-5-2 0,5-4-1 16,-1-2-1-16,3-4 6 0,-5-2 1 0,-2-4-1 15,1-2 4-15,-4-2-5 0,-4-2-1 0,-4 2 3 16,-7 5-5-16,-2 4 2 0,-6 8 3 15,-5 5 1-15,-3 9 6 0,-5 4 6 0,-1 5 3 16,0 4 3-16,-2 4 2 0,-3 5-7 0,-1 4-11 0,-5 5-3 16,-4 10-7-16,-1 8 1 15,-6 7 3-15,-2 7-4 0,1 8 5 0,2 4-6 16,4 6 0-16,4 4 2 0,5 0-8 16,5-2 4-16,4-5-2 0,7-5 2 15,7-3 2-15,5-6-2 0,3-5 4 0,3-4-1 0,4-5-1 0,1-6-1 16,1-8-1-16,4-5 1 0,-1-5-3 0,3-2 4 15,-3-10 1-15,3-6-2 0,-3-3 7 16,0-6-7-16,-3-2-3 0,-3-5-3 0,-1-2-2 16,-3-4 3-16,-2-4 3 0,-2-2-2 0,-2-2 3 15,-2-1 0-15,-6 3 0 16,-3 4 3-16,-5 4-1 0,-1 4-2 16,-4 7 1-16,2 6 0 0,0 5-1 0,-2 5 4 15,0 4 4-15,1 3-7 0,-1 4-5 0,1 0-10 0,-1 8-4 0,-1 5 8 16,-4 5 0-16,3 5 11 0,-3 4 0 0,4 3-2 15,2 3 7-15,2 3-4 16,-1 1 0-16,1 0-1 0,4 3 1 16,3-1-2-16,0-2 0 0,2 1-2 0,1-5-7 15,2-2 2-15,2-4-14 0,-1-7-12 0,6-4 1 0,0-8-14 16,1-4 4-16,5-4 5 0,-3-4-9 0,0-6 9 16,4-4 3-16,-4-4-1 0,3-1 10 15,-3-2 2-15,-4-2 3 0,0 2 7 0,-5-2 3 0,-1-1 6 16,-3 2 4-16,-3 0 1 0,0 2 0 15,-3 3 2-15,0 4-3 0,0 2 1 0,-2 6 3 0,1 2-6 16,2 2-9-16,-3 1-8 0,4 1-5 16,1 7 8-16,2 5 10 0,5 3 8 0,3 3 9 15,3 3-2-15,1-1-1 0,5 3 1 0,4-3-5 16,1-2 3-16,4-1 2 16,4-2 3-16,0-5 3 0,2-4-4 15,2-4 1-15,-1-3-1 0,3 0 0 0,-2-8 1 0,0-4-2 0,-2-1 2 16,1-2-5-16,-2-2 3 0,-1-1 3 15,-3-2 0-15,-4-3 10 0,-7-1 7 16,-1 0 16-16,-7-1 5 0,-4 2-5 16,-6 1 0-16,1 2-4 0,-8 3-1 15,0 5 3-15,-4 2-8 0,-6 3-14 0,-4 4-10 0,-3 3 0 0,-9 0-6 16,-2 11 1-16,-3 4-1 0,-2 4-6 0,0 6 2 16,3 2-1-16,2 4 0 0,8 1 6 0,1 2-5 15,8-2-2-15,6-1 2 0,4-2-5 0,1-3 2 16,10-2 2-16,3-4-1 0,5-2-1 15,4-3 2-15,1-1-7 0,4-3-7 16,0-5-9-16,1-2-22 0,2-3-25 0,-6-1-32 0,-3-1-41 16,-4-4-72-16,-5-5-149 0,-3 2-485 15,-5 2-723-15</inkml:trace>
  <inkml:trace contextRef="#ctx0" brushRef="#br0" timeOffset="82429.9717">9648 8251 2044 0,'0'0'150'0,"0"0"-33"16,0 0-32-16,0 0-26 0,0 0-2 0,144 3-10 16,-80-7-14-16,8-1-5 0,7-2-6 15,4 1-9-15,3 0-34 0,3 0-143 31,-21 0-629-31,-23 2-755 0</inkml:trace>
  <inkml:trace contextRef="#ctx0" brushRef="#br0" timeOffset="84043.0381">13115 8186 1718 0,'0'0'381'16,"0"0"-22"-16,0 0-151 0,0 0-70 0,0 0-32 16,0 0-22-16,132-100-22 0,-100 97-16 15,5 2-12-15,-3 1-12 0,5 10-3 0,-6 4-2 16,3 5-3-16,-5 4-1 0,-1 4-6 16,-3 2-2-16,-2 3 0 0,-4 4 4 0,0 1 0 15,-3 0-1-15,-6-1 3 0,-2-4-4 0,-6-2 3 0,-3-4-1 16,-1-3-2-16,-6-2 3 0,-7-5-8 15,-3-1-1-15,-2-3-3 0,-5-3-5 16,0-3 0-16,-6-4-4 0,-1-2 1 0,1 0 0 16,4-4 2-16,3-6 0 0,3-4 1 0,6-1-1 0,8-2-2 15,5-2-4-15,2-2-5 0,14-2-6 16,9-2-1-16,10 0 1 0,7-1 3 16,8 0 7-16,5 1 2 0,4 0 4 0,2 1 3 15,2 0 1-15,-1 3 6 0,0-2 6 0,-1 1 7 0,-1 1 7 16,-5 2-1-16,-2 0-1 0,-6 2-4 0,-1 1-1 15,-7 0 3-15,-7 5 0 0,-7-1 1 16,-5 3 3-16,-2-1 2 0,-8 2 8 16,-3 1 4-16,-4 1 8 0,-3 1-4 15,0 3-10-15,0-1-7 0,-8 1-14 0,2 0-1 0,-5 1-1 0,-4 1-2 16,2 0 3-16,-5 5-9 16,0 3-1-16,0 0-1 0,1 5 0 0,0 1 7 15,3 2-2-15,1 1 1 0,3 2-2 16,0 1 0-16,5-1-1 0,3 1 0 0,1 3 6 0,1-1-3 15,0 2-2-15,7 0-1 0,2 2 2 16,5-2-3-16,-1-1 4 0,6-2 0 0,0-5-4 16,1-3 10-16,1-4-2 0,2-3 2 0,-1-5 2 0,7-1 0 15,0-1 0-15,0-5 2 0,2-3-5 16,-1-3 0-16,0-1-1 0,1-5-1 16,-1-2 7-16,1 1-5 0,-2-3-1 0,-4 0 1 0,1-1-6 15,-4 0 4-15,-3-1 0 0,-3 0 1 16,0 2 1-16,-3 1-2 0,-4-1-2 0,-1 3-2 15,-5 0-2-15,3 1 4 0,-3 0 0 16,-2 3-1-16,-1 0-1 0,0 1-3 0,0 0 2 16,0 3 0-16,-8-1 3 0,5 3-2 0,-4 1-3 15,3 0 0-15,-2 3 0 0,3 0 0 0,-1 1 3 16,-1 1 0-16,4-1 1 0,0 2-1 16,0 1-1-16,0-1 0 0,0 1-1 0,1 1 2 15,-3-1 0-15,3 1 0 0,0 0-3 0,0 0 1 16,0 0 1-16,0-1 0 0,-1 1 3 0,1 0-2 0,0 0-1 15,0 0-2-15,0 0 0 0,0 0 1 16,0 0 2-16,0 0 1 0,0 0 0 0,0 0-2 16,0 0-1-16,0 0 0 0,0 0 1 15,0 0 1-15,0 0-1 0,0 0 1 0,0 0-4 16,0 0 1-16,0 0 1 0,0 0-2 0,0 0 3 16,0 0-3-16,0 0-2 0,0 0-2 0,0 0-4 15,0 0 2-15,0 0 1 0,0 0-2 16,0 0 1-16,0 0 0 0,0 0 1 15,0 3 2-15,0 0 3 0,0 3 3 0,0 0-1 16,0 0 1-16,1 3-1 0,3 2 1 16,-1 0 0-16,0 2 0 0,5 0 3 0,1 3-2 15,1 1 0-15,1 1-1 0,1 2-2 0,2 2 1 16,1 0 3-16,3 3 2 0,-5 2-1 0,5 1-3 0,-2-1 0 16,0 3-3-16,-3-1-1 0,1 0 4 0,-3 1 1 15,-3-1 2-15,-3-3-4 0,-3-1 2 0,-2-2-1 16,3-3 2-16,-6 0 9 0,-1-3-9 15,-5 0 1-15,-3-2-2 0,0-2-7 0,-4-2 9 16,2-3 0-16,-1-2 2 0,2-2 4 16,2-4-5-16,3 0-1 0,0-8-1 0,6-1-2 15,2-5 2-15,0-3-4 0,11-5 0 0,6-3-3 16,6-2-2-16,7-4 3 0,8-2-2 0,2-2 4 16,4 0-1-16,2 3 0 0,0 1 0 15,2 1-2-15,-4 5 4 0,-2 0 0 0,2 5 3 16,-6 1 3-1,-1 3-3-15,-6 2 0 0,-3 3 0 0,-8 4-1 0,-7 3 3 0,-3 2 0 0,-3 2-2 16,-5 0-1-16,-1 3-3 0,-1 5 2 0,0 5 0 16,-1 6 5-16,-7 3-1 0,2 3-3 15,-6 1-1-15,1 3-5 0,0 3 6 16,0 1 0-16,0 1 2 0,3-1 2 0,6-2-6 0,2-5 1 0,5-3-2 16,6-6 0-16,2-3 4 0,1-5 2 15,4-3 3-15,3-3 4 0,-2-3-2 16,4-4-1-16,1-4 0 0,-1-3 3 0,-3-2-2 0,-1-3 2 15,-6-3 4-15,1-2-6 0,-2 0 4 16,-2-2-4-16,-4-1-1 16,0-1-1-16,-3 3-2 0,-2-4-2 0,-1 2-3 0,-1-1 0 0,-8 0 3 15,-2 2 1-15,-3 0 2 0,-7 3-6 16,-5 2-2-16,-4 3-1 16,-3 3-1-16,-6 1 5 0,-1 4-4 0,0 5-1 0,4 2-6 0,2 0-21 15,10 6-27-15,5 4-44 0,7 5-52 0,9 1-85 16,3 3-235-16,5-4-655 0,2-5-417 0</inkml:trace>
  <inkml:trace contextRef="#ctx0" brushRef="#br0" timeOffset="85059.456">16109 8026 1533 0,'0'0'485'0,"0"0"-103"0,0 0-105 0,0 0-77 0,0 0-71 16,0 0-59-16,0 0-34 0,0 0-8 0,0 0 7 16,0 0 9-16,0 0 0 0,0 0-4 0,0 0-11 15,0 0-3-15,-52 135-3 0,58-110-5 0,1 4-5 16,1-2-3-16,2-1-5 0,1-1 2 0,1-2 2 16,1-3 0-16,3-4 0 0,-1-4-6 15,2-2-1-15,3-5 0 0,-1-2 4 0,2-3 1 16,2-3-3-16,-1-5-4 0,2-5-4 15,0-1 0-15,-3-5 3 0,-1-3 1 0,0 1 1 16,-3-4 0-16,-4 1 0 0,-2 0 3 0,0 1-1 16,-3 0 3-16,-5 2 0 0,3 1-4 0,-6 2 0 15,1 4-1-15,-1 3 2 16,0 3 4-16,0 2 1 0,-1 2 0 16,-1 1-1-16,-1 2-3 0,2 1-2 15,0 0-4-15,0 4-1 0,-3 5 0 0,-1 2 2 0,0 5 1 0,-2 3-1 0,5 1 1 16,1 2 0-16,1 2 1 0,0 0 1 15,4 0-3-15,7 0-2 0,-1 0 1 0,1-1 1 0,7-2 2 16,-1-4 1-16,-2-3 4 0,2-5-3 16,-2-3-1-16,2-4 0 0,-2-2 1 15,2 1 0-15,1-3 2 0,0-5 0 0,-2-1-4 16,3-3 1-16,0-2-1 0,-6-3-2 0,6-1 3 16,-1-2-2-16,0-2 0 0,-2 0 0 0,3-1-3 15,0-4 3-15,-1 1 0 0,2 0 1 0,0 0-2 16,1 1-2-16,0 4-1 0,-2 2-1 0,-3 3 2 15,3 3-2-15,-4 5 0 0,0 1-1 16,-4 3-4-16,0 2 2 0,2 1-2 0,-2 1-1 16,0 5 3-16,-1 6-4 0,-4 2 2 0,2 2 3 15,0 3 1-15,1 1 4 0,-4 2 3 0,3 1 0 16,0-1 1-16,3-1-1 0,0 0-1 0,2-1-1 16,5-2 1-16,2-3 2 15,0-1 0-15,2-2 2 0,2-3-6 0,0-4-2 0,-2-1-9 16,2-3-15-16,3-1-13 0,-2 0-12 0,1-6-4 15,1-1 7-15,-4-4 11 0,0-3 14 16,2-1 9-16,-3-2 8 0,-2-2 4 0,1-2 3 16,-1-1 0-16,-4-1-1 0,1 1 4 0,-3-1 0 15,-1 1 2-15,-3 4 1 0,-1 1-1 16,-4 1 0-16,2 5 2 0,-3 1 4 0,1 3 6 0,-3 2 7 16,0 3 7-16,-2 0-1 0,0 2-12 15,0 0-13-15,0 2-8 0,0 6-1 0,0 3 2 16,0 3 5-16,0 4-2 0,6 1-1 15,-2 2 3-15,7 0 0 0,4-1 1 0,1 1 0 0,5-3 0 16,7-2 2-16,1-4 2 0,3-2 3 16,4-4 5-16,0-4-1 0,1-2-2 15,-1 0-3-15,0-3-4 0,-3-4 3 0,3-4 4 16,-4-2-1-16,-2-3 2 0,-4-2 2 0,-2-1 1 16,-3-3 2-16,-5-3-1 0,1 1-3 0,-4-4-3 15,0-1 2-15,-5 0 3 0,-2 4 7 16,-2 0 8-16,-4 4 6 0,-2 2-2 0,2 3-6 0,-4 4-10 15,-4 2-6-15,-2 3-3 0,0 2 2 16,-5 4-3-16,-4 1-2 0,-4 3 1 0,-4 7-5 16,-2 5 1-16,-1 3-1 0,2 5 1 15,1 2-1-15,5 3 1 0,6 1 1 0,3 2-3 0,7 1 2 0,5 0 0 16,2 0-2-16,9 2 4 0,9-2-2 16,3-1 0-16,11-1-1 0,4-2-2 0,5 0 4 15,7-2-1-15,2-2-5 0,3-3-17 16,3-3-35-16,-2-5-57 0,-2-4-145 15,-14-3-837-15,-11-3-669 0</inkml:trace>
  <inkml:trace contextRef="#ctx0" brushRef="#br0" timeOffset="90977.3217">19398 8611 2306 0,'0'0'132'16,"0"0"-4"-16,0 0-45 0,0 0-9 0,0 0 1 0,0 0-8 15,0 0-16-15,0 0-2 0,0 0-4 16,0 0-1-16,104-128 5 0,-78 108-10 0,5-3-10 15,3-1-4-15,2-3-13 0,4-4 1 16,-3-3-3-16,0 0 2 0,0-6 5 0,-5 0 2 0,-2-2 1 16,-4-2 6-16,-1 0 4 0,-7-1 10 15,-3 2-1-15,-2 2-5 0,-3 2-9 16,-3 6-3-16,-2 4 3 0,-2 5 7 0,-3 5 8 16,0 5-6-16,0 6-3 15,-1 3-8-15,-3 4-10 0,0 1-8 0,-2 3-8 0,-7 8-3 0,0 8 3 16,-7 5 2-16,1 10 1 15,-2 0-1-15,1 7 4 0,2 0-2 0,4 2 0 0,0 2 3 16,5 3-9-16,1-3 5 0,4-3 0 16,2-3-2-16,2-3 9 0,8-5-7 0,4-4-2 0,5-6 3 15,3-6-9-15,2-4 6 0,0-7 2 0,6-4-1 16,2-1 6-16,1-8-2 0,0-4-4 0,-1-4 2 16,1-3-1-16,0-2 1 0,-1 0 2 15,-1-2 1-15,-3 4-6 0,-1-1 4 0,-5 0-4 16,0 3 0-16,-3 3 8 0,-5 1-6 0,1 5 3 15,-2 2 0-15,-3 3-8 0,-2 3 0 0,0 1-2 16,0 0-1-16,0 1-2 16,2 8 3-16,0 2 1 0,0 3 1 0,2 2 2 15,0 5 1-15,4-1 1 0,-2 2 3 0,3 0-3 16,0 0 1-16,0-1-2 0,0-2-2 0,-3-2-1 16,5-3-9-16,-5-3-9 0,3-3-4 15,-4-2 1-15,2-5 8 0,-2-1 7 0,-1 0 8 0,1-5 6 16,1-4-1-16,2-2 0 0,1-1-2 0,3-2 0 15,-1-1 1-15,1-2 0 0,1-1 1 16,1-1-3-16,0-1 1 0,-2 1 0 0,0 1 0 16,-4-2 2-16,2 4 0 0,-2 1 0 15,-2 3 2-15,-1 4-5 0,1 2 3 0,-1 2 2 0,-1 3-3 16,1 1 6-16,0 0-2 0,2 7-2 16,-1 2 1-16,-1 2 1 0,2 3-1 0,-1 0 0 15,-3 2 2-15,-2 1-2 0,2 0 1 0,1 0-1 16,-1-1-3-16,3 0 2 0,4 1 0 15,5 1 1-15,3-2 0 0,8-1-9 0,7-3-16 16,9-1-28-16,4-6-58 0,8 1-94 16,3-3-260-16,-11-2-713 0,-18-1-434 0</inkml:trace>
  <inkml:trace contextRef="#ctx0" brushRef="#br0" timeOffset="92137.2773">22531 8182 1580 0,'0'0'397'0,"0"0"-61"0,0 0-87 15,0 0-56-15,0 0-18 0,0 0-36 16,0 0-19-16,0 0-29 0,0 0-29 16,0 0-23-16,0 0-19 0,0 0-11 0,0 0 1 15,-123-48 1-15,100 62 1 0,2 1 0 0,1 1-2 16,2 1-3-16,2 2 0 0,5-2-1 0,2 1-2 15,2 0 1-15,5-2-5 0,2-3 3 0,0-2 0 16,10-3 1-16,0 0 7 0,4-6 3 0,7 1 2 16,5-3 2-16,5 0-6 15,2-5-2-15,4-4-1 0,2 0-2 0,-4-1-1 16,2 1-2-16,-4-1-4 0,-1 1-1 16,-3 3 0-16,1-2 1 0,-3 4 0 15,-3 2 1-15,-2 1-4 0,2 1-2 16,-7 0-3-16,0 2-1 0,-4 5 3 0,-2 1-2 15,1 4-1-15,-5 1 1 0,0 1-1 0,-5 4 3 16,-2-1 4-16,0 1 0 0,-1 1 2 0,-8-4-4 0,-2-1-7 0,0-3-8 16,-1-1-3-16,-3-3 3 0,5-2 7 0,4-3 10 0,-1-2 3 15,7 0 1-15,0-7-2 0,2-1-7 16,9-3-2-16,7-2-6 0,5 1-1 16,7-2 2-16,8-1-3 0,4 3 4 0,7-3 1 15,5 2 1-15,7 0 6 0,7 0-2 0,3 2 1 16,3 0-1-16,4-1 0 0,0 2 3 0,-3-1 2 15,-1 0 2-15,-5 1 1 0,-3-1 2 0,-10-2 2 16,-5 2 6-16,-7 0 4 0,-8 1 3 16,-8 2 4-16,-6 2 5 0,-9-1 5 0,-3 1 14 15,-4 0 1-15,-5 2-4 0,-1 0-4 16,-6-1-19-16,-6 1-9 0,-3 2-6 0,-9 2-5 0,-3-1 6 16,-8 1-1-16,-1 6 2 0,-5 1-2 0,-2 1-3 15,2 3 1-15,6 0-3 16,-1 3 5-16,13 0-3 0,3 3-3 0,8-2-1 0,3 3-5 15,9-2 3-15,0-2 2 0,16-1 1 16,1-2 5-16,11-4-3 0,5-4 0 0,8-1-1 16,4-2-3-16,-1-5 3 0,-2-4 3 0,-1-2 0 15,0-2-2-15,-2-2-2 0,-2-3 0 0,-1-3 0 16,3-3 4-16,-3-2-1 16,-4-3 0-16,-1-6 2 0,-2-1-6 0,-3-6 6 0,0 0 0 0,-2-5-1 15,-4 2 3-15,-3 4-3 0,-7 1 1 16,-4 5 0-16,-4 5 2 0,-2 5-1 0,0 8-1 15,-6 2 1-15,-3 5-4 16,3 4 1-16,-3 4 1 0,-1 2-1 16,-5 2 0-16,2 9-1 0,-6 9-1 0,-1 4 0 0,0 6-2 0,1 4 1 15,4 2 1-15,1 5 0 0,3 2 0 0,8 2 0 16,1-1-2-16,3-1 0 0,6-3 0 0,9-6 2 16,3-5-1-16,9-4 2 0,1-5-3 0,1-7 1 15,-1-3-1-15,1-6 0 0,-1-2 4 16,0-2-4-16,0-4 2 0,-1-3-2 0,-4-3-5 15,3-3 5-15,-3-3 2 0,-3 0 1 0,-1 0 7 16,0-4-6-16,-1 1-3 0,-7 0 1 0,-3 2-6 16,1 1 7-16,-3 3 1 15,-3 2-2-15,-1 4 3 0,-1 2-2 0,-1 1 1 0,0 3-1 0,-1 1-3 16,0 0-10-16,0 0-8 0,0 8 1 0,-2 1 0 16,-3 7 12-16,3 2 8 0,0 3 1 15,-3 1 2-15,4 3-4 0,0 0-2 0,2 1-1 16,-1-2-1-16,1 0 4 0,8-1 1 15,3-2 1-15,4-3 3 0,2-2-5 0,2-7 1 16,3-2-1-16,1-3-3 0,5-4 7 0,0 0-1 16,-2-8 0-16,1 0 3 15,-1-6-4-15,2 1 3 0,-4-3 1 0,0-1 9 16,-3-1-10-16,-2-3 1 0,0 2-3 16,-5-2-7-16,-1 2 8 0,-2 2-1 0,-3 4 2 0,0 3 3 0,-5 2 0 0,-1 3 4 15,-1 3 1-15,-1 0 2 0,-1 2-5 16,0 0-7-16,0 3-4 0,0 2-6 15,0 2 8-15,0 2 1 0,0 1 1 0,0 3 4 16,1-2-8-16,4 3 1 0,6-1-1 0,0 1-2 16,4-1 3-16,5 0 2 0,3 1 0 15,9-1-3-15,6 0-16 0,3-1-21 0,5 3-38 16,-1-2-56-16,6-2-120 0,-11-2-495 0,-13-4-793 16</inkml:trace>
  <inkml:trace contextRef="#ctx0" brushRef="#br0" timeOffset="93691.4611">26221 8479 2306 0,'0'0'134'0,"0"0"3"0,0 0-9 0,0 0-23 0,0 0 7 0,0 0-12 15,0 0-13-15,0 0-16 0,0 0-15 16,0 0-8-16,0 0-10 0,0 0-11 0,121-75-8 0,-86 55-3 16,3-2-1-16,1-1-1 0,4-1-2 15,2-2 0-15,-1-2-4 0,2-2-1 0,-4-5-1 16,2-2-2-16,-2-3 5 0,-3-5 1 15,-3-3 2-15,-1-1 1 0,-6 0-5 16,-2-2 2-16,-6 6-2 0,-1-2 0 0,-6 7 2 16,-3 3-2-16,-5 5 0 0,-1 3-2 0,-5 6 4 0,0 5 4 15,0 5 5-15,-4 6 5 0,-3 6-16 0,-4 2-5 16,-6 14-7-16,-4 8-7 0,-5 7 10 16,-1 7 2-16,-2 7 0 0,2 2 4 0,1 7-6 15,3 2 0-15,3 2-1 0,9-1 2 0,6-4 2 16,6 0-1-16,8-8-1 0,12-4-3 0,5-5 1 15,7-6 4-15,6-4 1 0,3-7 1 16,5-5-1-16,-1-6-3 16,2-5 1-16,0-1 1 0,-1-11 1 0,-1-5 1 15,2-4 1-15,-6-3-2 0,0-3-1 16,-3-4 0-16,0-4-2 0,-5-5 3 16,0-1-3-16,-2-3-2 0,-3-3-1 0,-4-4-4 0,-2 1 5 15,-6 2-4-15,-4 1 1 0,-3 4 10 0,-3 3-12 16,-5 6 6-16,-3 5 1 0,1 4-9 0,0 7 10 15,-2 3 0-15,-4 4 6 0,4 4-3 0,-1 3 0 0,-2 2-7 0,0 6-2 16,-3 6 4-16,-1 6-1 0,-1 5 6 16,-1 5-4-16,1 1-3 0,1 4 2 15,3 1 1-15,0 5 0 0,3 0-1 0,2 3 1 16,0 2-1-16,2 1-3 0,0-1 5 0,3-1-4 0,6-4-4 16,-3-4-10-16,5-8-7 0,0-7-7 15,0-5 2-15,3-8 9 0,0-2 9 0,4-5 5 16,2-4 4-16,3-4-3 0,1-3-1 0,1-3-3 15,0-2-1-15,-1-2-1 0,0-1 0 0,0-1-3 16,-3 2 0-16,-1 0 0 16,-3 3-1-16,-2 5 4 0,-5 3 1 0,-3 3-4 15,-2 1-9-15,0 3-12 0,-2 0-6 0,1 5-2 0,-2 4 10 16,4 2 10-16,-2 5 7 0,2 2 7 16,1 1 4-16,1 1 4 0,-1 1 1 15,3-1 1-15,2 1 2 0,4-2-1 0,3-2 0 0,4-1 3 16,3-3 2-16,5-1 4 0,1-5 2 0,3-2 1 15,1-4-4-15,1-1 0 16,-4 0-4-16,2-5-1 0,-3-3 3 0,-1-3-1 16,-3-2 4-16,0 0 6 0,-5-2-3 0,-5 0 4 0,-1-3 2 15,-6 0 1-15,-1 1 3 0,-4-3 0 0,-5 0 0 16,-1 1 1-16,-2 3 4 0,1 0 2 0,-2 3-1 16,-5 3-4-16,3 1-9 0,-4 0-2 0,2 4-5 15,2 1 0-15,1 2 2 16,0-1-2-16,0 3 0 0,3-1-1 0,0 1-7 0,0 0 1 15,0 0-1-15,0 0-2 0,0 0 4 0,0 0-4 16,0 0 0-16,0 0 0 0,0 0-5 16,0 0 5-16,0 0 1 15,0 0 0-15,0 0 2 0,0 0-2 16,0 0 0-16,0 0 0 0,0 0 0 16,0 0 1-16,0 0-1 0,0 0 1 0,0 0 2 15,0 0 3-15,0 0 1 0,0 0 3 0,0 0 1 0,0 0 0 0,0 0 1 16,0 0-3-16,0 0-1 0,0 0 0 0,0 0-2 0,0 0-1 15,0 0-3-15,-1 0-4 0,1 0 0 16,0 0-3-16,-2 0-1 0,-2 0 0 0,-2 3 0 16,-3 2 3-16,-3 4 0 0,-5 0 4 15,3 3 0-15,-4 3-1 0,1 0 2 0,2 4-3 16,1-1-3-16,-1 2 1 0,5-1 0 16,3-1 5-16,2 1-2 15,-1-1 3-15,5-3-2 0,2-2-6 0,-1-2 6 0,2 0-5 0,4-2 3 0,4 0 3 16,0-5-3-16,6-1 5 15,0-3-4-15,4 0 5 0,0 0-1 0,0-6 2 0,0-1-1 0,-2-1-2 16,0-3 1-16,-2-2-2 16,2-1 0-16,-2-2 0 0,0-2 2 0,-1-3 1 15,0 1-4-15,-4-2 2 0,0 3-2 0,-2 2-1 0,0 4 4 16,-3 3-4-16,-1 2 1 0,-4 3-2 0,0 3-2 16,1 1 2-16,-2 1-4 0,0 0-6 15,0 1 0-15,-2 6-1 0,0 3 3 16,-2 3 4-16,-1 2 3 0,4-1-2 0,1 1 4 15,0 0-1-15,2 0-3 0,7-2 4 0,4 0-2 16,4-1-1-16,3-2 4 0,7-2-3 16,-3-3 2-16,5-3 1 0,0-2-2 15,-2 1 4-15,0-5 1 0,0-5 0 0,-5-5 3 0,0-3-4 0,0-2-1 16,-3-4 0-16,2-3 0 0,-2-3 0 16,-4-1 3-16,0-4-4 0,-4-1 0 0,-2 0-2 15,2-2 0-15,-7 4 3 0,1 2-1 0,-4 5 0 16,-1 2-2-16,0 6 2 0,-5 3-1 0,-1 4 2 15,-2 2 0-15,4 5 0 0,-3 1 3 0,3 3-7 16,-3 0 3-16,-3 9-1 0,0 4-3 16,-2 4 6-16,-4 4-4 0,5 7 2 0,-1 3 0 15,4 4-2-15,4 3 0 0,0 4 0 16,4 4 4-16,-2 1-6 0,4 3 2 0,-1 1 0 0,-1-2-4 16,5-3 3-16,3-1 0 0,2-6-6 0,3-1-4 15,-1-8-15-15,5-5-21 0,-4-4-23 16,2-5-33-16,-5-3-50 0,0-6-102 15,-5 0-316-15,1-5-716 0</inkml:trace>
  <inkml:trace contextRef="#ctx0" brushRef="#br0" timeOffset="93930.3917">28869 8024 2185 0,'0'0'311'16,"0"0"-108"-16,0 0-42 0,0 0-45 0,0 0-40 0,0 0-10 15,0 0-18-15,0 0-10 16,121-63-14-16,-90 58-10 0,2 1-7 0,4 0-5 16,3 1 1-16,0 0-4 0,2-1-16 0,2 0-39 15,1-1-94-15,-1 1-235 0,-8-1-690 0,-13 3-495 16</inkml:trace>
  <inkml:trace contextRef="#ctx0" brushRef="#br0" timeOffset="94411.3583">26392 7874 940 0,'0'0'459'0,"0"0"-17"0,0 0-107 0,0 0-86 15,0 0-62-15,0 0-48 0,0 0-28 16,0 0-21-16,0 0-22 0,0 0-19 16,0 0-10-16,0 0-6 0,119-30-7 15,-88 26-1-15,3 0-5 0,1 1-5 0,5-2-4 0,2 3-2 16,2 1-5-16,4-2 1 0,5 2-5 0,2 2-24 0,5-1-46 16,4 0-140-1,-13 0-492-15,-18 2-975 0</inkml:trace>
  <inkml:trace contextRef="#ctx0" brushRef="#br0" timeOffset="98202.8719">783 11117 1847 0,'0'0'136'0,"0"0"-5"16,0 0 44-16,0 0 9 0,0 0 3 15,0 0-4-15,0 0-35 0,0 0-21 0,0 0-28 16,0 0-22-16,0 0-16 0,0 0-17 15,-57-30-18-15,58 22-15 0,7-3-4 0,3-2-6 16,7 0 2-16,2-5 7 0,9-3-6 16,4-4 4-16,8-4-3 0,3-5-6 0,6-3 7 0,3-2-1 15,2-4 5-15,0-3 7 16,2-7-8-16,-4-3 1 0,7-17-10 0,3-14 1 16,-4-9 3-16,-8 1 1 0,-16 17 6 15,-10 12-5-15,-11 10 2 16,-4 5 5-16,-3 5 4 0,-7 7 0 0,0 4 1 0,-2 6-7 0,-6 7 3 0,0 3 8 15,-1 6 0-15,4 5 1 0,-4 5-6 0,0 2-11 16,-4 14-7-16,-1 4-4 0,-1 4 0 16,-2 4 9-16,3 4 5 15,-3 6 4-15,-2 9-7 0,4 6-9 0,-4 10-2 0,0 4-3 16,7 6 6-16,1 2 8 0,3 0-6 0,8-3 2 16,0-6-6-16,13 5-4 0,14-4 9 0,6-12-10 0,8-7 1 0,0-21 1 15,-1-12-8-15,-2-11 9 0,-4 1-2 16,4-15-4-16,-1-6 5 0,0-6 1 15,1-6 4-15,0-2-1 0,-5-7 3 0,-2-4 5 16,-2-6-2-16,-7-1 6 0,-3-3-6 0,-6 1-2 16,-1 1-1-16,-4 1-3 0,-1 5 8 0,-5 1-1 15,-2 7 1-15,0 6 3 0,0 3-8 16,0 9-4-16,-2 6 4 0,0 4 0 0,-2 4 6 16,1 4-1-16,1 2-8 0,0 5-6 0,-2 7-3 15,2 4 1-15,-2 7 7 16,-2 7 3-16,2 1-1 0,-1 3 4 0,2 3-7 15,3 2-3-15,0 0 4 0,0 1 3 0,0 1 2 0,0-2 4 16,3 1-11-16,3-1-15 0,-3-3-18 0,4-1-20 16,0-9-19-16,6-7-6 0,-1-6-1 0,7-8 17 15,0-4 23-15,5-9 20 0,1-10 18 0,2-3 10 16,0-5-4-16,0-2 2 0,-4-1-4 0,1 1-5 16,-3-2 10-16,-2 1-1 15,0 4 4-15,-4 3 3 0,0 5-8 16,-6 4-3-16,-1 4 3 0,-3 4-5 15,-3 4-5-15,0 1-12 0,1 4-2 0,0 7 1 0,2 5 12 16,1 6 19-16,3 4-1 0,-3 2 2 0,3 3-2 0,1-2-4 0,3 3-1 16,2-5-1-16,5-3 5 0,4-2 3 15,3-6 2-15,6-4 5 0,1-5-4 0,3-5-3 16,4-1 0-16,1-5 1 0,2-8 4 16,-1-4 0-16,-3-5 1 0,-2-2-4 0,-5-5 1 15,-2 1 3-15,-1-3 1 0,-6-1 0 0,-2-2 2 16,-4 0-2-16,-2 0 0 0,-5 0 0 0,-3 5 13 15,-5 1 15-15,-3 6 10 0,0 2 4 16,0 5-10-16,-3 5-12 0,-4 2-14 16,0 6-2-16,-3 1-9 0,-5 3-7 0,-1 8-2 0,-3 6-6 15,-3 6 2-15,2 2 4 0,0 4-1 16,7 0 4-16,2 0-4 0,8-2-5 0,3 1 1 0,0-2-4 16,10 0 5-16,3-5 4 0,2 0-2 15,8-1 1-15,1-5-1 0,3-3-5 0,0-3-16 16,0-4-19-16,0-3-23 0,-3-2-34 0,3 0-29 15,-6-7-48-15,-4-4-122 0,-2 3-351 16,-7 2-736-16</inkml:trace>
  <inkml:trace contextRef="#ctx0" brushRef="#br0" timeOffset="98430.1542">1154 10334 1798 0,'0'0'206'0,"0"0"-47"0,0 0 35 0,0 0-41 16,0 0-47-16,0 0-47 0,0 0-40 15,0 0-14-15,0 0 3 0,0 0 9 0,0 0 5 16,0 0-6-16,0 0-59 0,0 0-192 16,181-8-788-16,-124 2-438 0</inkml:trace>
  <inkml:trace contextRef="#ctx0" brushRef="#br0" timeOffset="100550.0356">4667 10386 1713 0,'0'0'327'15,"0"0"2"-15,0 0-107 0,0 0-51 16,-21-121-26-16,14 98-17 0,-7 2-18 0,3 1-13 16,-5 2-8-16,2 2-18 0,-3 0-16 15,-2 1-14-15,-2 3-11 0,-3 1-3 0,-3 2-7 16,0 3-2-16,-1 2-6 0,-2 3-4 0,1 1 2 15,-1 6-3-15,0 5 0 0,1 3 0 16,-1 2-2-16,0 4-4 0,2 3 0 0,4 5-1 16,2 1-1-16,4 3 1 0,4 1 1 15,5 2-4-15,6 1 3 0,3-1-2 0,5-3 1 16,7-4 2-16,5-3-4 0,7-5 0 16,5-6 0-16,4-2 0 0,5-6 4 0,6-4 3 0,5-2 1 0,5-10-1 15,0-6 0-15,0-6-3 0,1-4-1 16,-3-2 1-16,-2-3-2 0,-2-5 0 0,0-1 0 15,-6-4-2-15,2-2 3 0,-2-2 2 16,-6 1 0-16,-1-2 3 0,-8 2-3 0,-2-1-2 16,-9 1 0-16,-2 3-1 0,-7 1 4 0,-1 4 3 15,-5 1-1-15,-1 6-1 0,-1 3-2 0,1 4-1 16,-2 3 0-16,0 8 3 0,-1 3 3 0,1 4 0 16,1 2-1-16,-2 2-6 0,-2 12-2 0,-4 6-2 15,1 11 3-15,-6 1 3 0,2 5-2 16,0 5-1-16,0 2-1 0,2 4-1 0,4 0 2 15,-1 2 2-15,5 0 1 0,2-4-2 16,0-2-2-16,8-2-1 0,3-5-2 0,5-4 7 16,1-3-4-16,6-4 1 0,4-7 1 0,4-3-4 0,6-5 4 15,1-3 0-15,4-6 1 0,0 0 2 0,0-7-2 16,-1-4-2-16,-1-5-1 16,-4-2-2-16,0-4 2 0,0-2 3 0,-6-1 0 15,-4-3 0-15,-4 1 0 0,-3 0-1 0,-4 2-2 0,-4 2 4 16,-3 2 0-16,-6 2-1 15,0 1 2-15,-2 2-4 0,-3 3 3 0,-4 3-1 0,-4 3 0 16,-5-1 1-16,0 6-2 0,-1 2-2 16,-5 1-2-16,-2 8 2 0,-1 5 2 0,0 4 4 15,0 4 0-15,4 3-3 0,1 1-5 0,8 2 1 16,3-2-2-16,1 2 5 0,7-3 0 0,1 2-2 16,8-4 2-16,4-3-6 0,7-5 7 0,2-5-2 15,6-6 1-15,5-3 3 0,0-1-4 0,2-4 0 16,4-4 0-16,-1-3-1 0,-1 0 4 0,2-3 0 15,-1 0 2-15,-2-1-2 0,-2-1 0 16,0 0-1-16,-3 0-4 0,-2 1 5 16,-2 1-3-16,-4 3 2 0,-1 3 0 0,-3 2-3 0,-4 2 4 15,3 2-2-15,-5 2 1 16,1 0 1-16,3 1-8 0,-5 6 0 0,-1 2-3 0,2 2 1 16,1 3 3-16,-1 0 5 15,1 0 0-15,1 0 1 0,1-3 2 0,0 1-5 0,-1-3 1 0,-1-1 2 16,-1-1-5-16,0-3 4 0,1-1 1 15,-2-2-3-15,-1-1 5 0,3 0-3 0,-3 0 1 16,0 0 2-16,0-5-4 0,-2 1-1 0,1-1-1 16,-2 0 1-16,2-1 0 0,1 0 2 15,-1-2 0-15,2-2 0 16,0-1-2-16,4-1 0 0,0 0-3 0,1 2 4 0,-2 0-4 16,4 2 4-16,-5 1 1 0,-1 1-4 0,3 2 4 15,-2 2-4-15,-1 0-1 0,2-1 4 0,1 2-5 16,2 1 2-16,-3 0 0 0,-3 0-2 0,5 1 6 0,-4 3-2 15,-1 0 1-15,1 1 0 0,1 0-2 16,0 4-1-16,-3-1-2 0,0 1 3 16,2 0-12-16,-5-1-10 0,0 1-11 0,1 0-16 0,1-3-2 15,-3 1-8-15,-1-1-5 16,2-1-3-16,-3-1-14 0,6-1-7 0,0-2-7 0,2-1 0 16,5 1 11-16,1-6 12 0,4-3 16 15,0-2 10-15,6-2 7 0,-2-1 8 0,3-1 6 0,0-1 10 16,2 0 3-16,-3 1 7 15,2 1 8-15,-1 1 6 16,1 1 16-16,-3 1 8 0,4-1 11 0,-2 3 9 0,1-2 0 16,-2 2 1-16,-3 1-7 0,1-1-7 0,-5 0-7 0,1 1-6 15,-2-1-1-15,-2 2-2 0,0-2 2 0,-5 4 0 0,-2-1 2 16,-3 2 10-16,-6 0 10 0,0 2 8 16,-2 1 5-16,0 0-11 0,0 0-8 0,-4 0-11 15,-5 2-10-15,-7 3-3 0,-1 3-5 16,-7-1-1-16,1 2 2 0,-7 2 2 0,2 0 3 15,0 2 1-15,0 0-4 0,0 0-1 16,8-1-3-16,0 0-6 0,8 1-3 0,2-1 0 16,7-1-2-16,3-2 2 0,0 0 2 0,6 0-2 15,5-4 9-15,6 0 4 16,3-2 4-16,4-3 2 0,4 0-8 0,1-4 0 16,0-3-4-16,-6-1-2 0,5-2 5 0,-5 1 0 0,-1-2-1 0,-2-1 0 15,-2 1 0-15,0-1-1 0,-6 1-1 16,-2 0 4-16,1-1-4 0,-3 1 1 0,-3 0 0 0,2 2-3 15,-4 1 5-15,2 0-1 0,-3 2-1 16,-1 1-1-16,-1 1-3 0,0 0-3 16,0 3 1-16,0 0-3 0,0 1 1 0,0 0-1 15,1 0-4-15,-1 0-12 0,1 0-1 0,3 2-3 0,-2 5 4 16,1-1 13-16,4 3 0 0,1 0 4 16,2 2 2-16,-4 0-4 0,4 0 6 15,1 0-6-15,4 0 1 0,0 0 2 0,4-3-9 16,2 0-4-16,1-2-11 0,5-2-6 0,-4 1 3 15,5-1 1-15,2-1 9 0,1-2 0 0,1-1 0 16,4 0 3-16,0 0 0 0,3 0 5 0,1-3 1 16,2-2-3-16,0 1 2 0,4-1-3 0,-1-2 6 0,2 2 2 15,1-3 1-15,-1 1 6 0,3 1-8 16,0 2 3-16,0 0-2 0,0-1-3 16,1 3 6-16,-1-1 0 0,1 2 0 0,0 1 0 15,-2-1 0-15,2 1-3 0,-2-1-3 0,-1 1 3 16,5 0-2-16,-1 0 3 0,-1-1 2 15,-4-1-3-15,1 1 6 0,-7 0-3 0,0 0 0 16,-8-1 4-16,-4-2-6 0,-3-1 2 16,-11 1 2-16,0-1 0 0,-10-2 8 15,0 1 5-15,-5-1 1 0,-4 0-3 0,-4 0-5 0,-7 1-5 16,-3 1-1-16,-2 1 3 0,-4 0 2 0,-4 3 4 0,-3 1 3 16,0 0-3-16,-4 2 4 0,-2 5-4 15,-3 2 0-15,5 2 0 0,1-1-10 0,7 5 1 16,3-3-5-16,9 3 1 0,4 0 3 0,5 1-1 15,3-2 3-15,3-2-1 0,6-2-2 16,11-2 1-16,3-4-1 0,4-2 3 0,6-2 1 16,0 0-2-16,1-6 2 0,-3-3-5 15,1-4 6-15,-5-1-1 0,1-4 0 16,-3-1 5-16,-5-2-6 0,-2-2 6 0,-4-2 0 0,-1-2 0 16,0-3 6-16,-2-1 0 0,-3-3 2 0,0 0 9 15,-4-5 1-15,-1 1 2 0,0 0-2 16,0-1-1-16,0 5-5 0,-3 3 3 0,-2 5 2 0,3 2-4 15,-2 6 7-15,0 5-7 0,3 3 1 16,1 4 2-16,0 3-10 0,0 2-3 16,0 1-8-16,0 4-6 0,0 8 2 0,0 5-2 15,2 7 4-15,3 8-4 0,-2 4 1 0,4 5-1 16,-4 5-2-16,3-1 4 0,-4 3-2 0,-2-2 2 16,0 1 1-16,-2 0-6 0,-3 2 5 0,2-2-5 15,1-1-18-15,3-2-30 0,-1 0-67 0,2 0-127 16,5-14-543-16,-3-11-726 0</inkml:trace>
  <inkml:trace contextRef="#ctx0" brushRef="#br0" timeOffset="102619.5255">10329 9953 2023 0,'0'0'286'0,"0"0"-22"0,0 0-30 0,0 0-62 0,0 0-53 0,0 0-48 0,0 0-25 0,0 0-15 16,0 0-16-16,0 0-1 15,0 0 6-15,0 0 2 0,68-21 7 0,-58 40-3 0,1 1-6 16,0 3-2-16,-2 0-8 0,1-1 0 0,0 1-2 15,-2-2-4-15,1-1 0 0,0-2-2 0,-1-3-1 16,0-2 2-16,-3-4 1 0,1-1 0 16,-3-5 0-16,-1 0 1 0,1-2 7 0,-2-1 11 15,0 0 15-15,1-2-4 0,1-8-3 0,2-2-12 16,0-5-17-16,2-2 3 0,1-4-10 16,0 1-1-16,0-2 1 0,2-1-7 15,3 0 7-15,1 1-4 0,3 1 3 16,3 0 0-16,0 4 0 0,1 1 5 15,1 4-5-15,-1 3 2 0,0 3-6 0,-2 2-5 0,1 5 2 16,-1 1 2-16,-2 0 3 0,2 8 4 0,1 2-2 0,-2 3 1 16,2-1 1-16,-2 3 1 0,-1-1 1 0,2 3 2 15,-4-1-2-15,-2 2-2 0,0-1 1 0,-3-1-6 16,0-3-12-16,-3-3-10 0,1-1-11 16,-3-4-4-16,0-1-2 0,0-2 7 0,0-2 8 15,0 0 2-15,2-3 5 0,3-5-5 16,3-2-4-16,2-4 5 0,3 1 4 0,1-3 11 0,2-2 8 0,3 3 0 15,-1-1 2-15,4 1-5 0,-2 3-1 16,1-1-2-16,1 3 1 0,0 1 1 16,0 0-2-16,1 4 2 0,0 0 2 15,1 0 3-15,3 3 4 0,-1-1 5 0,2 2 1 0,2 0-2 16,4 1 1-16,-2-1-2 0,4-1 0 0,-3 2 2 16,-3-2 1-16,-2 1-2 15,-4 1 0-15,-4 0-3 0,-4 1 0 0,-5-2 1 0,-2 1 2 16,-7-1 3-16,-3 1 4 0,-3 0 19 15,-1 0 17-15,0 0 13 0,0 0 11 16,0 0-9-16,0 0-10 0,0 0-13 0,0 0-12 16,-3 0-8-16,-4 2-11 0,-4 0-1 0,0 3-3 0,-2 3 1 15,-1 1 1-15,0 0-6 0,0 3 2 0,4-1-1 16,-1 2 1-16,5 1 3 0,-2-2-1 0,6 2-1 16,0-1-3-16,2-2-1 0,0 1 3 15,8-2 2-15,2-2 3 0,4-1 1 0,2-3 0 16,5-3-1-16,1-1 1 0,3-1 3 0,3-6-1 15,-2-3-1-15,-1-1-1 0,1 1-3 16,-2-4 2-16,-3 0 1 0,-5 0 2 16,1-2-3-16,-2 1 4 0,-1-1-3 0,-3 0-2 0,-1 1 3 15,-1 0-1-15,-2 2 1 0,-3 0 3 16,-1 2 4-16,-1 2-5 0,-2-2 3 0,0 4-1 0,0 2 3 16,0 0 7-16,0 3 1 15,0 1 0-15,0 1-7 0,0 0-7 0,-1 0-4 0,0 2-2 0,-2 4 2 16,1 2-4-16,-3 3-1 0,1 2-2 0,0 2-1 15,0-1 5-15,2 0 2 0,2 2 1 16,1 1-1-16,-1-2-4 0,5 0-1 0,3 3 0 16,-1-2 1-16,4-1 2 0,0 1 1 15,1-2-1-15,-1 0-4 0,3-2 3 0,-3 0 2 16,2-1-1-16,-1-3 6 0,-1-1-6 16,-1-1-1-16,-4-2 0 0,0 0-2 0,-1-1 6 15,-1-2 3-15,-1-1 5 16,-3 0 8-16,3 0-2 0,0-3 1 0,-1-2-5 15,1-1-5-15,0-3 1 0,1 1-5 0,-1-1 1 0,-1-1-6 0,2 2 0 16,-1-2 2-16,-1 2 1 0,2 1 5 16,-2 2-4-16,-1 2-4 0,2-1-1 0,-3 1-6 15,1 2 7-15,-1 0 2 0,0 1 0 0,0 0 4 16,0 0-8-16,0 0-1 0,0 0-2 0,0 0-2 16,0 0 4-16,0 0-1 0,0 0 2 0,0 0-5 15,0 0 5-15,0 0 2 0,0 0 0 16,0 0 7-16,0 0-5 15,0 0-3-15,0 0 0 0,0 0-4 0,0 0 5 0,0-1 3 0,0 1-1 16,0 0 6-16,0 0-7 0,1 0 1 0,-1 0-1 16,0 0-1-16,0 0 3 0,0-1-1 15,0 1 0-15,0 0-4 0,0 0 0 0,0 0 1 16,2 0 0-16,-2-2 1 0,1 2-4 0,0 0-1 16,2 0-4-16,-1 0-10 0,3 0-8 0,-1 0-15 15,3 0-19-15,1 3-8 0,-1-1-30 16,2 1-21-16,2-1-28 0,2-1-60 0,3 1-71 15,1-2-94-15,2 0-118 0,2-4-68 0,0-2 28 16,3-2 95-16,1 0 157 16,1-2 273-16,-4-2 6 0,6-1 0 15,-3-1 0-15,0 1 155 0,-2 1 211 0,1-3 85 0,-4 1-3 0,-2 1-48 16,-1-2-55-16,-5 0-49 0,-3 2-49 0,-1 1-43 16,-5 2-16-16,0 2-34 0,-3 1-24 0,0 1-26 15,0 3-30-15,0-1-13 0,-2 1-13 16,-1 3-11-16,-1 0-18 0,-2-1-9 0,-3 1-5 0,-1 0-5 15,0 0 1-15,1 1 1 0,-2 3 1 16,5 2 1-16,0 0-7 0,2 2 0 0,1 1-2 16,3 0-1-16,0 1 6 15,1 0-2-15,6 0 3 0,3 1-3 0,5-2 2 16,1-1 2-16,5 1-2 0,5-3 4 0,1-1-5 0,6-1 1 16,0-4-2-16,0 0-1 15,-1-1 1-15,-1-5 2 0,-1-4 2 0,-2-2 1 0,-1-5-2 0,-2 1 0 16,0-3 1-16,-4 3 0 0,-4-1 3 15,-2 1 2-15,-7 1 5 0,-1 1-4 16,-3-1 2-16,-2 3-2 0,-2 2-2 0,-2 0 5 16,2 3-6-16,-3 1-1 0,-1 3-4 0,-1 1-3 15,0 2 2-15,-2 0 1 0,-3 5 0 0,-2 6 2 16,0 1-3-16,-3 7-2 0,2 4 2 0,2 4-3 16,1 6 3-16,5 5 2 0,3 3-3 0,3 5 0 15,-1 4 0-15,5 6 1 0,1 5 1 0,3 5 2 16,-4 6-3-16,0 6-2 0,-1-1-1 15,-2 5 1-15,-2-3 1 0,1-2 1 0,-1-7 1 16,-1-5-1-16,-2-7-1 0,-5-3 1 16,-1-9 0-16,-4-7 3 0,-2-7-2 0,1-6 1 15,-1-7 3-15,0-8-2 0,-2-4 10 0,1-7 1 0,-2 0 1 16,-2-10 4-16,2-5-6 0,1-7-1 16,1-3-4-16,1-5-3 0,0-5 1 0,4-5 0 15,4-4 0-15,3-5-2 0,1-2-2 0,3-3-2 16,5-1-2-16,6-5 1 0,8 1-2 15,2-1-3-15,8 3-4 0,3 1-10 0,9 4-6 16,7 4-12-16,6 5-13 0,11 4-11 0,3 5-21 16,7 3-37-16,2 5-53 15,4 6-101-15,4 3-153 0,-22 6-647 0,-21 3-439 16</inkml:trace>
  <inkml:trace contextRef="#ctx0" brushRef="#br0" timeOffset="103241.9562">14726 9590 1680 0,'0'0'685'0,"0"0"-334"0,0 0-110 0,0 0-67 16,0 0-51-16,0 0-34 0,0 0-28 0,0 0-21 16,0 0-20-16,0 0-9 0,0 0 2 15,0 0-1-15,0 0 4 0,-93 65 3 0,78-27-1 16,-2 2-1-16,6 2-6 0,-1-2-5 0,3-4-3 16,6-3-2-16,2-5 1 0,1-3 3 15,0-4 1-15,0-1 0 0,3-6-1 0,3-1-2 16,0-6 1-16,3-2 4 0,0-4 4 15,3 0 3-15,6-7 2 0,2-3-2 0,1-6-3 16,8-1-2-16,1-5-2 16,3-1-2-16,3-2-3 0,0-3-3 0,1 2 0 0,-1 1 0 15,1 1 1-15,-4 3 2 0,1 3 0 0,-2 4-3 0,-2 5-4 16,-2 6-2-16,-1 2-1 0,2 8 0 16,-6 5-1-16,-1 4-2 0,-4 4 1 0,-1 3 1 0,-5 0 5 15,-3 1 3-15,-4 2 1 0,1 0 2 16,-5 0-4-16,-1-1-1 0,0 0 0 15,-3 0-1-15,-4-2 2 0,3-3 1 0,-2-3-3 16,3-4-5-16,1-4-8 0,-1-4-4 0,3-4 0 16,0-2 8-16,7 0 6 0,3-8 4 0,10-5 3 15,2-3-3-15,7-2 3 0,3-4 0 16,0-2 0-16,4-1 3 16,-1-3-1-16,3-1-2 0,0-2 0 0,-4 2-2 0,-3 0 3 15,-1 0 3-15,0 0 4 0,-7 2-1 16,3 2 2-16,-6 3 4 0,-8 6 8 0,-1 6 12 15,-8 4 4-15,1 4-3 0,-4 2-10 0,0 0-18 0,-7 6-4 16,-4 6-4-16,-3 8 1 0,-10 5 7 0,1 5-6 16,-1 3 0-16,-1 0-2 0,6 0-2 15,7 1 4-15,3-2 1 0,8-1 3 0,7-2-1 0,7 0 0 16,14-3-1-16,4-4 3 0,10-2 2 16,5-5 1-16,5-4 1 0,6-3 0 0,-4-3-6 15,4-3 3-15,-5-2-1 0,0 0-1 0,-3-5 2 16,-6-2-4-16,-3-1 0 0,-7-2-1 15,-6-3 0-15,-5 1 2 16,-5-2 0-16,-5 1-1 0,-8 2-4 0,-1 2-6 16,-3 2-13-16,-9 1-16 0,-9 3-18 0,-8 2-26 0,-8 1-42 0,-6 0-85 15,7 1-335-15,7 2-924 0</inkml:trace>
  <inkml:trace contextRef="#ctx0" brushRef="#br0" timeOffset="104317.3831">17842 9645 2220 0,'0'0'271'0,"0"0"4"0,0 0-113 0,0 0-27 0,0 0-22 16,-73-133-15-16,50 119-11 0,-6 4-10 0,-5 4-14 16,-7 5-18-16,-7 1-8 0,-2 11-9 0,-6 4-2 15,1 10-2-15,2 4-5 0,4 5-4 0,5 3-4 16,7 2-5-16,7 3-4 0,11 1 1 16,7 2-1-16,10-3 1 0,3-1 3 0,12-4-3 15,12-7-2-15,7-3 2 0,11-10-1 16,8-2 4-16,8-9-1 0,4-4-1 0,6-1-1 15,-2-7-3-15,0-4 1 0,-5-4 4 0,-2-4 0 16,-3-2-1-16,-9-3-1 0,-2-3-3 0,-7-1-4 16,-7-4 5-16,-7 2 0 0,-5-4 1 15,-6 1 2-15,-5 1-4 0,-6 2 2 16,-3 4 1-16,0 4-1 0,-10 5 3 0,-1 5-2 0,-5 4-3 16,0 4 0-16,-7 2-4 0,-2 10 2 0,-1 8 3 0,2 5 1 15,2 3 0-15,2 3-1 16,5 2-4-16,4 4-1 15,6 2 1-15,6-1 2 0,0 1 0 0,15-6 2 0,-1-3-4 16,11-7 3-16,2-5 0 0,6-6-1 0,0-5 5 16,5-4-5-16,1-5 0 0,-1-8-1 0,1-2-1 15,1-4 5-15,-4-2 0 0,1-2 2 0,0-3-2 16,-4-3 0-16,2-1-3 0,-4-1-2 0,-3 0 4 16,-3 3 1-16,-1 3 0 0,-3 2 2 0,-2 2-3 15,-2 6-2-15,-2 0 1 0,1 7-2 0,1 2-1 16,-2 3 1-16,4 3-5 0,-1 0 1 0,2 10 1 0,1 2 1 15,-1 5 3-15,2 3 0 16,-1 3-1-16,2 0-1 0,4 1-2 16,1 1 1-16,1 1 1 0,-2-1 3 0,0-1 1 15,-7-1 1-15,0-1-3 0,-2-2-1 16,-7-2 2-16,-2 0 0 0,-2-1 4 0,-6-3-2 0,-2 0 1 16,-6 0 1-16,-5 0-3 0,-6-1 3 0,-5 3 0 15,-5-4 0-15,-4 3-2 0,-3-4-6 0,-4 1-11 16,0-1-15-16,3-2-16 0,2 1-38 15,3 0-59-15,5-3-133 0,11-2-712 0,5-3-722 0</inkml:trace>
  <inkml:trace contextRef="#ctx0" brushRef="#br0" timeOffset="104837.9797">20452 9614 2356 0,'0'0'306'0,"0"0"0"0,0 0-112 0,0 0-63 15,0 0-43-15,0 0-42 0,0 0-27 0,0 0-6 16,0 0 8-16,0 0 6 0,0 0 11 0,-42 121-2 16,34-78-4-16,5-2-5 0,3 2-14 15,0 0-3-15,5-3-3 0,9-1 0 16,6-5 4-16,5-3-3 0,5-6-1 0,6-6-1 0,1-4-2 15,4-5 4-15,6-4-1 0,-5-5 2 0,-1-1 0 16,0-7-1 0,-5-5-1-16,-1-4-3 0,-5-3 5 0,0-2-3 15,-4-6 1-15,-3-1 3 0,-8-4-5 16,1-1 2-16,-6-5-2 0,-7-3-1 16,0 0 2-16,-5-4-4 0,1 2 0 15,-9 2-2-15,-3 2-1 0,-5 4 2 0,-4 3 1 16,-5 5-1-16,-2 5-1 0,-4 3-3 0,1 6-3 15,-6 2-6-15,3 6-11 0,-4 2-13 0,4 2-21 16,3 1-36-16,2 8-60 0,7 4-82 0,10 1-170 0,4 0-562 0,4-4-685 0</inkml:trace>
  <inkml:trace contextRef="#ctx0" brushRef="#br0" timeOffset="105629.0017">21453 9505 2246 0,'0'0'368'0,"0"0"-247"0,0 0-12 16,0 0-25-16,0 0 1 0,0 0-2 0,0 0-14 16,0 0-9-16,76 126-12 15,-71-101-13-15,0 1-18 0,0 2-4 0,-1-2-7 0,-1 1-3 16,3-1 8-16,-1 1-2 0,5-4 2 16,1-2-1-16,3-3-6 0,0-6 0 0,3 0-1 15,-1-4-1-15,2-2-4 0,2-4-7 0,1-2-6 16,0-1-5-16,0-8 3 0,-1 0 0 0,-1-3 6 15,1-2 4 1,0-3 3-16,0 1 4 0,-1-1 0 0,-5 0-1 16,4-1 2-16,-2 4-1 0,-2-2 0 0,-3 3-1 15,0 3-1-15,-1 1 3 0,-1 2-1 16,-3 1 1-16,-1 3 0 0,-4 3-7 0,2 0-8 16,0 0-10-16,-1 1 3 0,0 7 4 0,4 4 11 0,-3 2 9 15,6 4-4-15,0 1 2 0,-1 1 0 0,2 2-1 0,3-2 5 16,0-1-4-16,4-3 3 0,-3-3 0 0,4-2-1 15,1-3 4-15,0-2 1 0,1-1 1 0,-1-4 4 16,-2-1-2-16,3 0-3 0,-1-5-3 16,1-1 3-16,-3-1-1 0,-1-3 3 0,0-2 1 15,-2-3-5-15,2-2 5 0,-3-2-2 16,-1-1-4-16,3-3 4 0,-3 1-9 0,-2-3 4 0,1 2 1 16,-3 3 1-16,0 0 11 0,-4 4-2 15,0 2 1-15,1 4-3 0,-3 0-1 16,0 5 5-16,0 1 5 0,-2 3 5 0,0 1-8 0,0 0-11 15,0 0-18-15,0 5-8 0,2 5 7 0,0 6 0 16,1 3 12-16,5 6 5 0,3 2-5 16,5 1 3-16,5 1 2 0,4-2-1 15,7-1 3-15,7-3 0 0,10-1-3 0,3-5 1 0,8-3-3 16,2-5-1-16,5-6 0 0,-1-1 0 0,-5-2-1 16,-1-10 1-16,-8-2 1 0,-2-5-3 0,-2-5 1 15,-5-6-1-15,-4-4 0 0,-1-4 4 16,-4-4 0-16,-2-4 3 0,-1-4 1 0,-3-2-1 15,-4-4 5-15,-1-2-1 0,-7 2 1 0,1 1-1 16,-7 3-3-16,-5 5 1 0,-1 6-3 0,-4 6 3 0,-5 5 2 16,0 5 9-16,-4 6 6 15,1 3-3-15,-3 6 1 0,1 3-11 0,0 5-7 16,-2 2 1-16,2 8-8 0,-6 6 3 0,4 7 0 16,0 6-2-16,1 5 4 0,-1 7 0 0,3 4 2 15,-3 7 3-15,3 6-1 0,1 5-3 16,-1 3 1-16,0 5 1 15,5 2-1-15,-2 1 1 0,4-4-1 0,1 0-3 0,0-3 1 0,0-1-1 16,2 0-1-16,0-3 2 0,2-2-4 16,4-3-1-16,2-4-6 0,2-4-11 0,0-4-15 15,1-3-19-15,5-5-27 0,-3-6-39 0,6-5-71 16,0-9-186-16,-3-6-805 0,-5-8-556 0</inkml:trace>
  <inkml:trace contextRef="#ctx0" brushRef="#br0" timeOffset="106435.4853">24269 9606 2389 0,'0'0'345'0,"0"0"-229"0,0 0-1 0,0 0-36 16,0 0-25-16,0 0-2 0,0 0-5 0,0 0 3 15,-131 16-4-15,101 10-9 0,1 2-9 0,5 3-9 16,3 1-4-16,5 2-3 0,7 0-6 15,5-2 3-15,4-3-3 0,9-4 2 16,6-5 1-16,6-2-1 0,8-4 1 0,2-5 0 0,5-3-2 16,0-5 0-16,6-1-1 15,2 1 0-15,-2-9 0 0,2-1 1 0,-3-3-1 0,-3 0-3 16,-4-2 1-16,2-3-3 0,-4 1 2 0,-3-1 0 16,-4 0 1-16,1 3 2 0,-6 3-7 0,-5 1 1 15,2 1 1-15,-5 3-1 16,-2 3 5-16,-4 2-3 0,-2 1-4 15,-2 0-3-15,3 1-2 0,-3 6 3 0,0 4 2 0,1 3 4 16,1 4-1-16,-3-1-2 0,-1 2-1 0,0-3-1 16,1 0 2-16,-1-2 2 0,0-2 0 0,0-1 1 15,0-3-5-15,0-3 0 0,1-3 0 0,3-2-1 16,3 0 7-16,3-2 0 0,5-4 0 0,-1-4 1 16,4 0-6-16,0-3 2 0,-1-1 1 15,3-1-1-15,-1-2 4 16,4-3-2-16,2 0-2 0,-1-4 1 0,-1 0 0 0,3 2 1 0,-2 2-1 15,0 5 0-15,-4 5-1 0,0 1-3 0,-4 2 2 16,2 2 0-16,-3 1 0 0,-2 4 3 0,-3 0-4 16,1 2 2-16,-3 6-2 0,-3 4-1 15,4 4 3-15,-2 3-3 0,-2 3 5 16,0 1-3-16,-1 1 1 0,-1 0 0 0,0 0-2 0,2-1 3 0,-4-2 0 16,3 1-1-16,-2-1-2 15,1-3-1-15,2-3 0 0,-1-4 2 0,-1-1 2 0,2-5-1 16,-1-3-1-16,3-2-2 0,-2 0-3 15,2 0-2-15,0-5 0 0,2-1-5 0,-2-2 5 16,1-1-2-16,1-1 2 0,1-4 1 0,-2 0 2 16,2-2 3-16,3-2 0 0,0 0 2 0,3-1-1 15,0-2-2-15,3 0 3 0,-1-1-1 0,2 0-2 16,0 2 4-16,-1 1-5 0,2 3-1 0,0 3-5 16,0 3-2-16,5 2 5 15,-3 4-1-15,1 1 11 0,-4 3 4 0,1 0 1 16,0 3 6-16,-1 4-4 0,0 2 0 15,-2 2 4-15,1 3 1 0,-1 1 1 0,-3 1-3 0,-3 1-2 16,0 2-2-16,-2-2 0 16,-2-1 1-16,1 2-2 0,-3-2-3 0,0-4-1 15,1-1 0-15,0 0 1 0,-2-2-1 0,1-1 3 0,1-1 1 16,1 0 1-16,3-1 4 0,5-1-3 0,3-1 1 0,6-1-5 16,5 2-11-16,7 0-15 0,7 1-28 15,6-3-41-15,6-1-72 0,6-1-214 0,-12 1-801 16,-17-1-537-16</inkml:trace>
  <inkml:trace contextRef="#ctx0" brushRef="#br0" timeOffset="107008.2481">27536 9728 2007 0,'0'0'443'0,"0"0"-181"16,0 0-74-16,0 0-40 0,0 0-31 15,0 0-19-15,0 0-32 0,0 0-14 0,0 0-17 16,-128-96-6-16,103 107 1 0,-3 7-7 16,2 1-4-16,0 6-3 0,-3-2-9 15,6 5 4-15,-2 1-3 0,6-2-4 0,4-1-2 0,6-4-2 16,7-4 1-16,2-4 1 0,0-3 4 0,10-3-2 16,5-1 1-16,6-2 1 0,7-3-4 0,4-1 5 15,4-1 2 1,3-2-1-16,-2-4 2 0,-2-4-5 0,1 2-3 15,-2-3 1-15,-2-5-1 0,-2-2 5 0,-3-2 0 16,-1-4-2-16,-3 5-4 0,-3-2-1 0,-2 4 0 16,-5 2 3-16,-1 4 4 0,-6 4-4 0,0 2 1 0,-5 2-2 15,-1 3-4-15,0 0-1 0,-1 0-1 16,-7 6 1-16,-2 3 4 16,0 3-4-16,-1 3 0 0,-3 4-3 15,4 1 0-15,3 3 9 0,-2 0-1 0,6 1 3 0,1-1-3 16,1-2-5-16,1-1 1 0,4-5-3 0,7-4 4 0,2-3-1 15,7-2-1-15,4-5 4 0,2-1-5 0,3 0 3 0,1-6 1 16,2-1 3-16,1 0 5 0,-1-5-6 0,2-1-1 16,-1-3-2-16,1-2-1 15,1-1 5-15,-1-4 0 0,3-2 1 0,-4-2-3 0,4-1 1 16,-3-1 0-16,1 2-1 0,-1 5 7 0,-2 3-6 16,-3 4 0-16,-2 4-1 15,-2 5-5-15,1 4 8 0,-1 2-1 0,-3 3 2 0,1 7 4 16,-5 3-9-16,1 3 3 15,-4 4-2-15,0 3-3 0,-4 5 8 0,-1 4-2 0,-1 3 3 0,-4 1-2 16,-4 0-3-16,-1-1 0 0,-5-2 0 16,-7 2 6-16,-7-1 1 0,-7 1-2 15,-8-3-3-15,-5 3-18 0,-6-2-32 16,-6-2-75-16,-3 0-276 0,9-11-931 0,15-7-478 0</inkml:trace>
  <inkml:trace contextRef="#ctx0" brushRef="#br0" timeOffset="107840.0656">997 11882 2247 0,'0'0'521'0,"0"0"-304"0,0 0-51 0,0 0-77 0,0 0-49 0,0 0-28 0,0 0 4 15,0 0 10-15,0 0 17 0,0 0 11 0,0 0 3 16,21 126 1-16,-5-70-14 0,1 9-12 0,-3 9-12 16,3 9-10-16,-1 9-1 0,-4 6-1 15,0 8 2-15,0 0-2 16,-2 4 0-16,0 2-5 0,0-1-5 0,-1-8-6 0,0-5-23 15,0-9-10-15,-2-11-22 0,-1-10-25 0,1-13-40 16,-1-11-85-16,0-12-132 16,-4-11-511-16,-1-12-807 0</inkml:trace>
  <inkml:trace contextRef="#ctx0" brushRef="#br0" timeOffset="108074.7141">908 12586 1842 0,'0'0'300'0,"0"0"16"16,0 0-97-16,45-138-36 0,-18 91-50 15,4 0-24-15,9-2-23 0,4 6-14 0,5 5-11 16,9 2-11-16,10 3-10 0,9 6-26 0,3 10-8 16,-7 11-7-1,-17 11-6-15,-18 14 9 0,-11 9 0 0,-7 6 0 16,-2 7 0-16,-12 6 0 0,-6 6 5 16,-4 6-3-16,-15 4 5 0,-5 3-4 15,-5-7-4-15,-1-9-2 0,0-6 4 0,2-11-2 0,-1 1-4 16,-5 0-8-16,1-3-24 0,-6-1-27 0,5-3-34 0,-1-4-57 0,5-1-103 15,8-11-273-15,11-4-775 0</inkml:trace>
  <inkml:trace contextRef="#ctx0" brushRef="#br0" timeOffset="108349.0221">1931 12204 2094 0,'0'0'388'0,"0"0"-109"15,0 0-140-15,0 0-58 0,0 0-32 0,0 0 11 0,0 0 21 16,-85 132 1-16,59-84-8 0,-1 5-13 15,0 0-20-15,5 1-9 0,6 2-4 0,2-2-7 16,8-4-7-16,5-4-5 0,1-12-3 16,7-7 0-16,9-10-3 15,3-8 5-15,5-7 6 0,6-2 3 0,2-12 6 0,6-6-8 0,-2-9-1 16,0-5-1-16,-5-4-5 0,-2-3 4 0,-6-3-1 16,-4 0 3-16,-3-1-2 0,-5-1 1 15,-7 0-1-15,2 0-3 0,-6 1 0 0,-3 2-3 16,-7 3-3-16,-3 3 0 0,0 4-5 15,-5 4-2-15,-3 9-7 0,-1 4-15 0,-2 9-13 0,-1 5-22 16,-5 8-29-16,-1 10-40 0,0 11-67 16,1 5-98-16,0 5-192 0,9-8-471 15,11-8-506-15</inkml:trace>
  <inkml:trace contextRef="#ctx0" brushRef="#br0" timeOffset="109789.1114">2301 12880 2106 0,'0'0'378'16,"0"0"-81"-16,85-186-91 0,-49 109-44 0,-5 1-36 16,-1 3-35-16,-1-2-25 0,-4 0-11 15,2 5-11-15,-6 4-6 0,-2 7-5 0,-7 6-1 0,-5 9 2 16,-5 11-6-16,-2 8 0 0,-5 11-11 16,-2 4-7-16,-8 8-5 0,-1 2-1 15,-8 11-3-15,-1 5-3 0,-5 9 2 0,0 6-2 16,3 6-3-16,4 3 3 0,3 2-3 0,9 5 2 15,2 4 2-15,8 4-3 0,1 1 8 16,4 3-6-16,7 0-3 0,4-3-6 16,6-3-11-16,3-7 4 0,4-4-2 0,3-6 3 15,2-4 1-15,0-4-22 0,-5-5-5 0,-1-1-1 0,-8-5 0 16,1-3 9-16,-9-1-2 0,-2-4-3 0,-7 1-3 16,2-2 16-16,-4-4 10 0,0 0 9 0,0-3 18 15,-5-1 0-15,1 0 4 0,-2-6 0 16,4-5-17-16,0-3 0 0,2-4-4 0,0-5-2 15,1-4 11-15,5-6-3 0,4-5 3 0,1-6-1 16,3-4 0-16,2-5 2 0,2-5-1 0,1-4 5 16,1-2 3-16,-2-2 8 0,1 3 6 15,0 1 3-15,-4 7 6 0,-1 8-4 0,-4 6 1 16,-4 5 3-16,-4 10-8 0,-2 5 3 0,0 7-1 16,0 5-4-16,-4 5-2 0,-4 2-8 0,-2 2-7 15,-1 9-7-15,-1 6-1 0,-2 7-2 16,0 7 1-16,1 5 2 0,4 3-2 0,2 1 3 15,7 3-1-15,0-1-1 0,9 0 5 16,5 4-4-16,3-1 0 0,4 1 0 0,3-2-6 16,1 1 5-16,1-4-1 0,0-2 1 0,1 0 4 15,-4-6-4-15,-4 1-2 0,-6-5-5 0,-3-2-2 16,-1-3-7-16,-4-3-1 16,-5-3 4-16,0-5-2 0,0 0 7 0,-5-4 4 0,-1-3 1 15,0-2 3-15,-1 0-3 0,1-2-6 0,-1 0-6 0,2-7-12 16,1-2-1-16,3-5-5 0,1-3-2 15,1-4 8-15,8-5 4 0,6-5 7 0,7-1 4 16,4-5 3-16,5-1 2 0,3 0-2 16,3 0 4-16,1 2 9 0,-2 2 8 0,1 2 10 15,1 2 11-15,-4 5 7 0,-3 3-3 0,-1 4 0 16,-8 3-6-16,-5 7-13 16,-6 2-3-16,-2 3-3 0,-5 3-5 0,1 1-1 0,-3 9 0 15,-2 4 2-15,0 5 2 0,0 3 2 0,-3 3-3 16,0 3-2-16,2 0-2 0,1-1-5 0,4-1 1 0,8-5 0 15,5-1-1-15,9-6 5 0,7-7 1 16,7-7 1-16,8 0 2 0,5-8-4 0,3-7 0 16,5-5-2-16,-1-5-2 0,1-3 3 15,-4-4-1-15,1-4-1 0,-7-4 1 0,0-3 0 16,-7-3-1-16,0-4 0 0,-6-4 2 16,-7-2-4-16,-3-6 4 0,-7 1 1 0,-6 0 1 15,-4 5 5-15,-7 4-1 0,-4 8 7 0,-8 6 11 16,-2 10 3-16,-2 7 4 0,-6 8-5 15,5 6-11-15,-6 7-6 0,5 2-3 0,-4 12-4 16,-1 6-1-16,0 7-1 0,-1 8-2 0,2 6-2 16,-1 5 3-16,2 6-2 0,0 4 0 0,3 2 2 0,2 3-1 15,5-1 5-15,2 0-5 0,5-4 1 16,5-3 0-16,6-7-7 16,8-5 5-16,2-10-2 0,5-8-4 0,1-7 6 15,2-8-3-15,0-6 2 0,1-2 1 0,1-8-1 0,1-5 0 16,2-6-1-16,1-3 4 15,-4 0-8-15,-1-1 7 0,-3 4 1 0,-2 1-2 16,-4 5 8-16,-2 3-8 0,-3 6-2 16,-4 2 0-16,1 2-8 0,-6 4 2 0,-3 6 2 0,0 4 1 0,-3 5 7 15,-1 1-2-15,-1 5 2 0,-4 2-1 0,-4 3-2 16,-1-2-1-16,-1 1-10 0,0-1-16 0,-4-1-14 16,0 0-22-16,2-6-16 0,3-6-6 0,3-7 4 15,6-5 25-15,1-3 24 0,0-6 10 0,3-8 0 16,9-6-2-16,4-7-4 0,5-5 14 15,5-3 11-15,7-5 3 0,0-3 3 0,7-5 5 16,1-4 2-16,1-6 7 16,6-3 20-16,-2-7 7 0,3-2 9 0,-1-3 17 15,-2 1-10-15,-2 2 1 0,-3 8 6 0,-4 6-13 16,-6 10-4-16,-4 10 3 0,-8 7-8 16,-5 9-1-16,-8 7 8 0,-2 4-2 0,-3 6-4 0,-1 2-14 15,0 1-17-15,-2 10-14 0,-6 7-7 0,-3 10 3 0,-5 8-1 16,1 9 5-16,-2 5-2 0,-1 5 1 15,7 5 3-15,3 4-2 0,6 1 3 0,2 0-1 16,11-2-2-16,11-5-1 0,9-9-3 0,8-6 1 16,9-9-1-16,3-7-2 0,3-6 4 15,7-12-2-15,3-5 1 16,0-6 3-16,0-10 0 0,-2-7 0 16,-3-5 0-16,-3-5 4 0,-7-3-3 0,-4-4 3 0,-11-2 0 15,-4-3 1-15,-8-2 5 0,-7 1 0 0,-9-1 0 16,-3 4 0-16,-3 6-2 0,-3 4 4 0,-5 7 0 0,-2 8 0 0,-6 8 1 15,-1 4-3-15,-5 4-2 0,-8 13-1 0,-2 9-3 16,-7 6 1-16,-2 9 3 0,-1 7 3 16,3 3-1-16,2 4-1 0,4 1-1 15,9 1-3-15,4-4 1 0,15 1-3 0,5-5 0 16,15-2 2-16,9-3-4 16,15-5 4-16,10-5-2 15,11-5-1-15,10-7-4 0,9-4-20 0,8-4-34 0,9-8-73 0,2-1-211 0,-19-2-919 16,-28-4-593-16</inkml:trace>
  <inkml:trace contextRef="#ctx0" brushRef="#br0" timeOffset="115562.7752">7333 12028 632 0,'0'0'898'0,"0"0"-403"0,0 0-133 0,0 0-119 0,0 0-49 15,-32-119-16-15,32 107-32 0,-1 4-21 16,1 2-21-16,-1 3-31 0,1 2-27 15,0 1-23-15,0 0-13 0,0 6-9 0,0 3 1 16,0 2 3-16,2 6-3 0,0 3 5 0,3 2-1 16,-3 4-1-16,-1 1 1 0,1 3-3 0,3 1 2 15,-3-5 1-15,0-1 0 0,-1-3 3 16,1-4-1-16,3-1-3 0,-3-5-2 0,1-2-1 16,2-2-1-16,-3-3 1 0,-1-2 0 0,3-2 2 15,-2-1 14-15,-2-1 4 0,2-7 1 16,-1-4 3-16,0-2-15 0,1-1-5 15,-2-4 2-15,0 0-9 0,0 0 4 0,-1-1 0 0,-3-1 0 16,-3-2 5-16,3-2-2 0,-3 4 0 0,-1 0 0 16,4 1-1-16,-4 4-2 0,4 2-1 15,-2 3 0-15,2 2-4 0,-1 3 3 0,4 1 1 0,-1 2-2 16,1 0 6-16,1 2-9 0,-1 1-5 16,1 0-2-16,-2 4-3 0,2 4 0 15,0 3-15-15,0 6-21 0,0 0-35 0,4 2-43 16,2 2-64-16,5 2-192 0,-5-7-744 0,3-4-571 15</inkml:trace>
  <inkml:trace contextRef="#ctx0" brushRef="#br0" timeOffset="116139.2094">9015 11609 2015 0,'0'0'372'0,"0"0"-108"0,0 0-38 0,0 0-55 0,0 0-25 16,0 0-23-16,0 0-36 0,0 0-29 0,0 0-33 16,0 0-17-16,0 0 0 0,0 0 2 0,0 0 12 0,0 0 5 15,56 35-2-15,-56 11 5 0,1 6-10 16,-2 5-5-16,-3 5-4 0,-2 3-4 0,1 7 0 16,-3-1-3-16,1 0 1 0,2-6-5 15,-1-3 2-15,5-8 1 16,-1-9-4-16,0-7 3 0,-3-7-3 0,3-7 0 15,-5-6 4-15,0-3-3 0,-2-3 0 0,-2-6 2 16,-4-5-2-16,2-1 5 0,-6-8 1 0,1-4-1 16,-3-3-1-16,0-4-2 0,1-2 2 0,-1-3-1 15,-3 1 1-15,-1-2-2 0,2 1-1 0,-4 5 2 16,2 3-4-16,-4 5 5 0,1 3-3 0,-2 6-2 0,4 2 3 16,-5 3-7-16,-3 8 2 0,3 2 3 15,-2 4-1-15,2 2 6 0,1 3-4 0,2 2 0 0,4 1 0 16,2 1-4-16,1-2 4 0,4-3-3 15,6-3 3-15,2 0-1 0,6-4 0 0,-1-1 0 16,4-1-1-16,0-3-2 0,5 0 2 0,3-4-1 16,3 0 1-16,2-1 0 0,-1-2-3 0,7-2-3 15,1 0-16-15,6-2-21 0,2-4-37 16,2-1-64-16,6-1-129 0,-11 1-512 16,-7 3-916-16</inkml:trace>
  <inkml:trace contextRef="#ctx0" brushRef="#br0" timeOffset="116529.114">8702 11658 1722 0,'0'0'315'0,"0"0"1"0,0 0-77 0,0 0-51 15,0 0-18-15,0 0-26 0,0 0-26 16,0 0-28-16,0 0-21 0,0 0-23 0,0 0-17 16,0 0-7-16,0 0-5 0,38-94 5 15,-15 94 4-15,9 0-2 0,8 0 6 0,8 1-6 0,7-4-1 16,7-2-6-16,7 0-8 0,0-1-1 16,1-1-4-1,0 3 4 1,0-3-2-16,-3 1 2 0,1 1 0 0,-10 0-3 0,-4 1 4 0,-7 0-4 0,-4 2-1 0,-8-2 2 15,-6 3-7-15,-8-2 4 0,-4 2 1 0,-9 0-2 0,-3 0 7 16,-4 1-1-16,-1 0 3 0,0 0 4 0,0 0-4 16,-2 0 0-16,-6 1-6 0,-1 1-1 15,-3 2-1-15,1-1 0 0,-2 1 1 0,1 1-6 16,2 2-6-16,-1 0-21 0,5 1-25 0,-1 3-32 16,4 0-52-16,4 2-67 0,-1-1-174 0,2-1-748 15,3-3-574-15</inkml:trace>
  <inkml:trace contextRef="#ctx0" brushRef="#br0" timeOffset="117164.0527">9759 12185 671 0,'0'0'528'0,"0"0"-44"0,0 0-100 0,0 0-107 0,0 0-55 0,0 0-26 16,0 0-29-16,0 0-32 0,42-128-28 15,-26 113-20-15,-2 1-17 0,4 2-17 0,-2 7-14 16,4 2-14-16,-2 3-10 0,0 4-7 16,1 6-1-16,-2 5 0 0,1 3 4 0,0 2-3 0,0 2 1 15,-3 4-4-15,0 1 1 0,-3 5 0 16,-2-2-1-16,-2 1 0 0,-4 2-3 0,2-1 3 16,-4-3 0-16,0-4 3 0,2 0 1 15,-4-5-5-15,1-3 3 0,-1-4-5 0,0-4-7 0,0-4 10 16,0-3 0-16,0-2 8 0,3-2 10 15,0-6-9-15,4-5-4 0,2-5-4 0,4-5-7 16,1-5 4-16,7-3 1 0,2-1-3 0,1-4-2 16,5 1 1-16,2 1-1 0,1 2 0 15,2 4 4-15,-3 5-3 0,0 6-1 0,-3 4-2 16,0 6-6-16,-4 5 4 0,0 2 1 0,-2 2 3 16,-3 7 6-16,0 5-7 0,-6 1 2 15,-1 3-1-15,-2 2-1 0,0 1 5 0,-1 0 0 16,-2-1 1-16,0-1-2 0,0-1-1 0,0-4 1 0,-3-3 3 15,4-1 8-15,1-4-4 0,-1-2 4 16,4-4 2-16,0 0-6 0,3-2 8 0,4-7-2 16,2-3-2-16,2-3 2 0,1-1-10 0,-3-1-1 15,0-1 0-15,-1 2-5 0,-4-1 5 0,-2 0 2 16,-2-2-1-16,-4 2-1 16,0 1-5-16,-2-1-11 0,-2 2-16 0,-2 4-31 0,-1 2-62 15,-1 5-146-15,0 1-734 0,0 2-769 0</inkml:trace>
  <inkml:trace contextRef="#ctx0" brushRef="#br0" timeOffset="118585.2373">11882 12633 1434 0,'0'0'464'0,"0"0"-144"16,0 0-60-16,0 0-69 0,0 0-33 0,0 0-17 15,0 0-29-15,0 0-23 0,0 0-18 16,0 0-10-16,0 0-16 0,0 0-7 15,-20-94-12-15,29 83-9 0,5-5-4 0,3-3-6 16,7-5 1-16,7-5 1 0,9-4-2 0,7-7-1 16,7-3-2-16,5-4-2 0,5-3 1 15,4-5 1-15,1-3 0 0,-2-2-3 16,0-3 2-16,-11 1-1 0,-5 2 3 0,-7 5 4 0,-10 2-3 0,-8 6 3 16,-6 2 0-16,-5 8-3 0,-8 8 8 15,-3 2 0-15,-4 10 5 0,0 2 5 0,-5 7-8 16,-3 4-3-16,-3 4-5 0,-3 10-9 0,-6 10 3 15,-5 10 1-15,-7 10-2 16,-1 6 0-16,-2 8-1 0,0 4-1 0,0 6 3 0,3 4 2 16,2 3-2-16,9 0 0 0,8-6-4 0,11-6-1 15,5-8 3-15,18-8 0 0,8-8 3 0,7-8 1 16,11-7-4-16,4-7 0 0,3-5-2 16,6-8 3-16,2-2 1 0,2-12 4 0,1-5-2 15,-3-6-4-15,-6-3 3 0,0-5-4 0,-5-2 2 16,-1-5 3-16,-1-5-5 0,-6-3 3 0,0-5-3 15,-5-2-3-15,-6-4 5 0,-3 2-1 16,-8 0 3-16,-4 3 1 0,-6 5-1 0,-8 5 1 16,-2 5-4-16,-1 8 0 0,-2 5 2 0,-3 7 0 15,-1 5 1-15,1 5-2 0,1 4 2 0,2 4 0 16,-2 1-2-16,0 8 5 0,-3 6-7 16,1 5 0-16,-2 7 0 0,1 2-6 15,4 6 6-15,2 3-1 16,0 5 3-16,1 0 4 0,1 1-5 0,-1 5 0 15,1-1-2-15,2 2 1 0,3 0 1 0,-2-3-2 0,3-1 2 0,0-6-3 0,-1-3-2 16,2-8 2-16,1-4-4 0,1-10 0 0,-1-6-3 16,2-8 3-16,1-4 1 15,7-10 1-15,1-7 7 0,2-4-3 0,3-2 2 0,0-4 2 16,0 1-5-16,1-1 2 0,3 0-1 16,-1 2-1-16,4 2 2 0,-4 3 0 0,-1 3-1 0,-4 5-2 15,-2 4 2-15,-4 4-2 0,0 3 2 0,-4 5-1 16,-1 0-1-16,0 3 0 0,1 6-1 15,-3 2 1-15,-1 4 4 0,-2 1-1 0,1 2 0 16,1 2 2-16,2 2-3 0,-3 0 1 0,1 2-1 16,0-3 0-16,0-2 2 0,-1-1-2 15,3-3 0-15,-2-3-1 0,1-3 2 16,2-3-1-16,2-4 2 0,0-2 2 16,5-1-2-16,-1-7 1 0,3-4 0 15,0-1-1-15,-1-4 2 0,2-2-1 0,-1-2 0 0,-2-3 1 16,2-2-1-16,-1 1 0 0,-2 0 0 0,-1 1-2 0,-1 0 1 15,3 1 0-15,0 2 1 0,0 2-2 0,-1 2 1 16,1 3 1-16,0 3-3 0,1 2 2 0,1 0-4 16,-1 2 0-16,1 5 0 15,-2 0 0-15,0 2 4 0,1 2 1 0,-3 4 0 0,-1 4 1 16,2 5-4-16,-1 3-1 0,-4 1 0 0,2 4 1 16,-3 0-2-16,-4 3 4 0,1-1 0 15,-3 0-2-15,-4 1 1 0,-2-1 0 0,1 2 1 0,-1-3 1 16,-2-3-2-16,-1-2 0 15,-4-3-7-15,-1-1-12 0,3-3-25 0,-3-2-42 0,-1-2-65 16,-2-1-108-16,4-3-329 0,3-2-713 16</inkml:trace>
  <inkml:trace contextRef="#ctx0" brushRef="#br0" timeOffset="119155.6646">14253 11793 87 0,'0'0'508'0,"0"0"13"0,0 0-166 16,0 0-63-16,0 0-51 0,0 0-70 15,0 0-77-15,0 0-39 0,0 0-22 0,0 0 7 16,0 0 13-16,0 0-1 0,0 0 6 0,0 0-4 16,19 92-5-16,-19-65-7 0,0 2-11 0,-1 1-8 15,-1 2-1-15,-2 1 2 0,2 2-27 0,1 2-61 16,2-3-144-16,-1-7-360 0,0-10-1011 0</inkml:trace>
  <inkml:trace contextRef="#ctx0" brushRef="#br0" timeOffset="120693.3097">16579 11371 0 0,'0'0'430'0,"0"0"95"0,0 0-131 0,0 0-38 0,0 0-23 0,0 0-66 0,18-120-42 0,-25 108-41 0,-2 2-27 16,-1 2-31-16,-1 2-38 0,-8 5-22 16,-4 1-27-16,-5 1-9 0,-6 13 8 0,-6 5-4 15,-3 6-3-15,-6 6-2 0,-2 2-7 16,-1 5-6-16,1 1-3 0,1 2-1 0,2 6-1 15,3 3 3-15,4 4-1 0,4 1-3 16,7 1-1-16,9-4-9 0,10-1 0 0,10-4-2 16,5-3-2-16,16-4 3 0,9-4-1 0,8-6 1 0,5-1 5 15,9-9-2-15,4-4 0 0,6-8-1 16,5-4-6-16,-1-4-3 0,3-7-6 0,-4-6-4 16,-2-4 1-16,-2-3 2 0,-3-3 4 0,-3-4 5 15,-6-1 4-15,-4 1 2 0,-5-1 0 0,-7-1 2 16,-3 1-2-16,-7 1 2 0,-4-2 1 0,-5 3-1 15,-6 0 6-15,-4 4-1 0,-4 2 0 16,-2 3-1-16,-8 5-4 0,-2 3 0 16,-2 3-3-16,-6 5 0 0,-5 0-3 0,-1 5 4 15,-7 9 3-15,0 3-3 0,-5 4 5 0,-1 4-3 0,5 3-1 16,-2 3 4-16,7-1-6 0,5-2-1 16,5 1 2-16,3 0-2 0,6 1 4 15,2 0 0-15,9-1-2 0,0-2 0 0,12-2-3 0,6-3 2 16,3-5 0-16,5-4 1 0,1-5 0 15,4-5-1-15,5-2-1 0,0-1-1 0,1-7 1 16,-3-5-2-16,2-5 1 0,-4-3 1 0,0-1 0 16,-2-4 1-16,0 0 2 15,-4-1-2-15,-4 2 5 0,-3 3-1 0,-6 0-1 0,-1 3 1 0,-3 3-3 16,-3 2 0-16,-2 2 3 0,-1 3-1 0,-1 2 1 16,-2 3 1-16,0 1-1 0,0 2 0 15,0 1-3-15,0 0-5 0,0 0-2 16,0 5 1-16,-2 1 1 0,-1 4 3 0,1 0 4 15,2 0-4-15,-1 3 3 0,1-1-1 0,0 0 1 16,0 2 0-16,1-1-2 0,1 1 1 0,4-2 0 0,0 1-1 16,1 0 2-16,0-1-1 0,-1 1 1 15,3-1-2-15,1 1 1 0,0-4 2 0,1-1-2 16,2 0 3-16,1-4-1 0,0-3 0 16,6-1 0-16,-1-1 2 0,2-6 1 0,5-3-1 15,-2 1 1-15,2-4-1 0,-1-1-4 0,3-1 1 16,-2 1 0-16,0-3-1 0,-2-1 5 0,2 0-2 15,-3-1 2-15,-2-2-1 16,-2-1 1-16,-2-1 2 0,-4 0 0 0,-2-1 3 16,-3-1-2-16,0 0-1 0,-4 2 0 0,2 1-3 15,-5 3 4-15,-2 1-2 0,1 2 1 0,0 2-2 0,-6 1-3 16,2 1 0-16,-2 1 1 0,-3 1 0 0,0-1-2 16,0 2 0-16,1 2 0 0,-2 0-1 15,-2 2 2-15,2 0-2 0,-2 2 0 0,3 1 2 16,-1 1-7-16,2 1 2 0,-2 0-1 0,1 3-1 15,2 1 5-15,-1 1-2 0,5 2 1 0,1 2-1 16,2 0-2-16,0 0 2 0,9 1-1 16,3 1 1-16,6 0 2 0,2 1 1 15,5 3 1-15,2 0-2 0,1 1 2 0,4 1-2 16,0 1-2-16,0-2 2 0,-1 2-1 0,1 1-1 16,-4-1 2-16,0 0-2 15,-5 3 2-15,-3 1 0 0,-1-1 0 0,-6-2 1 0,-1 0-4 16,-3 1 0-16,-5-3-1 0,-4-2 1 0,0 0 0 0,-4-1-2 0,-2-1-3 15,-2-1-3-15,0-4-5 16,0-2 8-16,0-1 3 0,4-4 6 0,0-1 2 0,2 0-2 16,2-6-3-16,5-5-6 0,6-3 1 15,3-4 0-15,7-2 1 0,5-3 3 0,4-1-1 16,2-4 1-16,5-3-1 0,0 0 2 16,4-2 4-16,0 1-1 0,0 1 1 0,-1 3-1 15,-3 2 0-15,-4 6 6 0,-4 0 1 0,-5 3 3 16,-4 3 2-16,-3 3 2 0,-7 3 3 15,-3 3 6-15,-5 1 3 0,-2 4-2 0,0 0-7 0,-4 4-8 16,-6 6-7-16,-6 5-2 0,-5 5-1 0,-5 5 0 16,-2 3 5-16,-1 4-1 0,-1 0 2 15,1 3-2-15,2 0 1 0,7-1-3 0,5-3-1 16,6-3 2-16,7-2-2 0,2-2 1 0,10-3 1 16,10-3 0-16,6-1 1 0,9-4 3 15,8-2-1-15,8-3 1 0,7-1-5 0,6-3-10 16,5-3-17-16,1-1-31 0,1 0-45 0,-3-2-90 15,-1-5-233-15,-19 3-762 0,-15-1-488 0</inkml:trace>
  <inkml:trace contextRef="#ctx0" brushRef="#br0" timeOffset="121794.697">19655 12207 1410 0,'0'0'257'0,"0"0"27"0,0 0-58 16,0 0-29-16,0 0-24 0,0 0-37 0,0 0-23 16,0 0-24-16,0 0-23 0,0 0-14 15,111-119-13-15,-76 95-7 0,6-5-9 0,2-1-5 0,5-1 1 16,-1-2-8-16,0-2 0 15,2-2-3-15,-4-3-1 0,2-2 4 0,-6-2 2 16,0-2 0-16,-3 0-2 0,-6-2 5 0,-2 0 0 16,-6 2 10-16,-1 4 10 0,-3 1-1 0,-6 6 7 0,-2 4 7 15,-4 4-1-15,-5 5-1 0,-4 3-5 16,1 3-14-16,0 7-2 0,-1 2-9 0,-4 7-8 16,0 1-7-16,-6 11-8 0,-2 11 2 0,-5 7 2 15,-1 8 4-15,-3 6 1 0,1 5-4 0,4 3 0 16,4 4 0-16,5 2 3 15,4 1-2-15,3 0 0 0,2-3-2 0,8-5-5 16,7-3 8-16,8-8-2 0,2-5 1 0,10-9 5 16,-1-7-5-16,4-7 1 0,1-6-1 0,1-5-5 15,1-10 7-15,0-9 0 0,4-7 1 0,-3-5-1 16,-2-6-7-16,-4-1-2 0,-2-6-3 0,-4-2 3 16,0-3-2-16,-5 0 4 0,-1-4 1 0,-6 0-5 15,1-1 7-15,-7 3-3 0,-2 2 3 16,-2 3 7-16,-3 4-7 0,-4 5 2 15,-2 8 0-15,0 6-5 0,0 9 7 0,0 5 1 0,0 6-1 16,0 2-13-16,0 7-8 16,0 8 0-16,-2 8 4 0,-3 7 15 0,3 3 4 15,-1 5 1-15,-2 2-6 0,3 1-4 0,2 3 4 16,0 3-1-16,1-1 3 0,-1 1 4 0,1-1-5 16,-1-1-2-16,5 0-6 0,-2-3-21 0,4-4-24 0,-2-5-22 15,8-5-22-15,1-8-3 0,3-9 11 16,3-7 9-16,5-4 19 0,4-9 15 0,2-7 13 15,1-6 12-15,7-3 7 0,2-4 5 0,0-3 5 16,0-3-6-16,1 0-7 0,-3-2-4 16,1 0-3-16,-3 3 4 0,-2 0 7 0,-4 7-1 15,-1 3 9-15,-8 5 1 0,-1 6 6 16,-3 4 7-16,-5 1-1 0,0 6 1 0,-6 2 3 0,0 2 7 16,-2 9 8-16,-2 5 10 0,-1 4 7 0,-2 5-3 15,1 2-5-15,-1 3-15 0,1 1-8 0,6 2 5 16,-2-2-1-16,7 3 6 15,4-5 2-15,3-1-10 16,9-7 1-16,2-2-2 0,4-7 2 16,7-3 2-16,0-5 0 0,8-2-1 0,-1-2-3 15,3-5-3-15,0-2 0 0,-2-5-2 0,-1-4-1 0,0-2-3 0,-6-2 3 0,-1-3 0 16,-3 0 4-16,-6-6 1 0,-3 2-4 0,-6-1 8 0,-5 1-3 16,-4 3 2-16,-5 2 16 15,-4 4 7-15,-5 4 3 0,-5 4-1 0,-5 3-15 16,-4 4-16-16,-5 3-1 0,-8 5 2 0,-3 8-2 15,-3 3 1-15,-7 6-3 0,5 3-5 16,-2 4 3-16,4 2-1 0,4 2 1 0,8 2-1 0,5-1-4 16,10 1 0-16,7-3-2 0,0-1-2 15,11-1 3-15,9-2 1 0,7-4 1 0,4-4-2 16,6-3-5-16,2-2-12 0,3-6-14 0,1-2-22 16,2-6-37-16,-4-1-28 0,-2 0-61 15,-2-4-120-15,-14-3-340 0,-6 2-628 0</inkml:trace>
  <inkml:trace contextRef="#ctx0" brushRef="#br0" timeOffset="122009.0071">20536 11652 1936 0,'0'0'-1'0,"0"0"-4"0,0 0 11 16,161-16 0-16,-92 8 5 0,5-2-7 16,5 2-54-16,8-3-177 0,-21 3-551 0,-21 1-124 31</inkml:trace>
  <inkml:trace contextRef="#ctx0" brushRef="#br0" timeOffset="123581.5249">24181 11521 1549 0,'0'0'275'0,"0"0"7"15,0 0-12-15,0 0-75 0,0 0-34 0,0 0-55 16,0 0-41-16,0 0-42 0,0 0-8 16,0 0 18-16,0 0 32 15,0 0 18-15,27 82 1 0,-31-33-10 16,-2 4-29-16,-4 4-18 0,-3 4-8 0,-4 4-2 0,-3 1-1 0,-2-1-1 15,-4-1-2 1,5-5-3-16,-1-10-8 0,4-7 4 16,5-11 1-16,2-8-1 0,4-8 8 0,1-6-6 0,2-4 3 0,3-4 15 15,0-1 4-15,-1-10 5 0,-2-7-6 0,3-11-16 0,-3-2-3 16,2-9-8-16,-1-5 0 0,3-7-4 16,-1-5-5-16,10-10-2 0,1-5-1 0,10-5 2 15,1-4 1-15,8 0 5 0,3-2 0 0,6 2 0 0,3 3 2 16,-1 4-3-16,2 4 2 0,1 3-3 15,3 8-3-15,-1 2 6 0,5 6-1 0,0 6 2 16,1 6 1-16,-3 5-4 16,-3 4 0-16,-2 6 0 0,-5 7 0 0,-1 3 1 0,-6 6 0 15,-7 5-2-15,-1 2-1 0,-3 8-1 0,-5 6-3 0,-3 7 3 16,-3 4 3-16,-5 6-1 0,-3 4 2 16,1 6-2-1,-9 4 0-15,-4 2 4 0,-7 5 0 0,-3 2 0 0,-2 2-1 0,-6 1-4 16,-3-2-7-16,-5 0-9 0,-1-1-8 15,-5-3-16-15,1-4-8 0,-4-4-9 0,2-4-3 0,2-7 13 16,2-5 11-16,0-9 17 0,7-4 17 16,2-6-1-16,3-5 6 15,8-3 1-15,1 0-3 0,8 0 6 0,4-3 1 0,1 0 1 0,4 0 1 16,1 2-10-16,1 1-21 0,0 1-5 16,1 6 0-16,5 3 5 0,2 4 20 0,1 4 2 15,1 1 0-15,5 3 4 0,2 1-2 16,3 0 3-16,2 0 2 0,7-1-2 0,3-3 1 0,5 1 1 0,3-2-2 15,3-3 7-15,3-1 1 16,1-2 2-16,4-3-1 0,0-7-5 0,0-1 0 0,1-1-1 16,-1-2 2-16,-2-6 2 0,0-2 1 15,-2-4-2-15,-4-3-1 0,-3 0 1 0,0 0 1 0,-5-5 3 16,-2-1 5-16,-4 0 2 0,-3-3 7 16,-5-2 5-16,-2 2 1 0,-6-1 4 0,1 2-1 15,-7 0-3-15,-2 1-1 0,-3 5-1 0,-2 3 2 16,0 3-3-16,-5 3-1 15,-4 2-8-15,1 2-5 0,-3 3-7 16,-1 3-6-16,-2 1 3 0,3 9-4 0,-2 6-1 0,-4 5 2 0,1 3-4 16,1 5 0-16,4 2 1 0,0 0-1 0,6 2 3 15,3 0 1-15,2-3-1 0,11 2 2 16,1-3-2-16,7 0 0 0,5-6 0 0,2-2 4 16,6-6-1-16,5-4 3 0,3-8 0 0,0-3-1 15,1-2 2-15,0-9-2 0,-1-3 2 0,0-5 2 16,-3-3-1-16,1-1 0 0,-4-4-3 0,0-1-4 15,-2-3 3-15,-3-3 2 16,0-1 0-16,-4 0 1 0,-4 1 0 0,-3-1 0 0,-5 4-2 16,-4 2 3-16,-4 3-3 0,-3 4-2 15,-2 3 0-15,-1 3-2 0,-5 4 0 0,-2 5-2 16,3 1 0-16,-1 4 2 0,1 2-8 0,0 0-2 16,1 2-5-16,-1 6-2 0,4 5 7 15,1 4 2-15,0 4 4 0,7 2 2 0,3 6-2 16,1 3 1-16,7 2-1 0,-3 3-1 0,3 2 3 15,-3 3 1-15,-1-1-1 0,-4 3-4 0,0 0-7 16,-6-2-16-16,-2 1-13 0,-2-4-7 0,-4-3-7 16,-7-4 4-16,-3-2-4 0,-5-5-7 15,-2-2 5-15,2-6 11 0,-1-4 18 0,2-6 24 0,7-7 8 16,4 0 1-16,6-8-1 16,-1-2-1-16,9-6-3 0,7-4 0 0,6-2-1 0,4-4-1 15,6 0 0-15,7-3 0 0,4-3 1 16,5-1 0-16,3-5 1 0,5-1 0 0,2 2 2 15,2 2 4-15,-2 4 12 0,-1 2 18 0,-4 6 11 0,-5 1 6 16,-2 6-2-16,-7 2-6 16,-3 5-4-16,-11 0-3 0,-4 4-3 0,-9 0-7 0,-5 4-9 0,-2 1-8 15,-3 0-8-15,-4 9-3 0,-6 6 5 16,-5 6 6-16,-6 2 2 0,-5 5 0 16,-3 3-4-16,3-2-5 0,0 4 0 0,6-1-3 0,1 0 1 15,5 0-1-15,4-2-1 0,6-5 0 16,2-5 0-16,4-4 0 15,6-4 0-15,2-7 3 0,3-2 1 0,1-2-1 16,2-1 5-16,1-8-1 0,2-3 1 0,0-3 3 16,3-4-3-16,-4-3-1 0,1-1-1 15,-5-4 0-15,2-2 1 0,-4-1 1 0,-2 0-1 0,-1-3 1 16,-3 1-3-16,1-2-1 0,-6 0-1 0,-1 2 0 16,0 0-4-16,-5 1 2 0,-4 3-2 0,-3 4-8 15,-7 5-1-15,-3 2-10 16,-5 7-11-16,-1 2-19 0,-3 4-39 0,1 3-50 15,4 1-58-15,2 8-130 0,5-2-351 0,9-2-671 16</inkml:trace>
  <inkml:trace contextRef="#ctx0" brushRef="#br0" timeOffset="124526.6431">27143 11660 1728 0,'0'0'452'0,"0"0"-150"0,0 0-59 0,0 0-58 0,0 0-46 16,0 0-34-16,0 0-44 0,0 0-25 15,0 0-16-15,0 0-4 0,0 0 2 16,0 0-3-16,-116 40-2 0,103-11-4 0,3 2-2 16,3 2-3-16,-1 2 1 0,6-2 1 0,2 0-4 15,1-2 6-15,9-2-4 0,0-5 1 0,9-1 0 16,-2-4-4-16,4-3 2 0,3-4 2 15,1-5 0-15,1-5 4 0,3-2-1 16,-2-7-3-16,-1-4-1 16,3-6 1-16,-4 0-5 0,0-2 0 0,0-3 1 15,-3 0-3-15,-1-3 3 0,-2-1 2 0,-3 0-1 0,-1-2 6 16,-3 2-2-16,0 0 1 0,-5 5 0 0,-2 3-5 0,-1 4 5 16,-3 3 3-16,-1 4 2 0,0 3 4 0,0 1 0 15,0 2-2-15,0 1-7 0,0 0-5 0,0 0-13 16,-3 6-2-16,-1 4 3 0,-4 5-2 15,3 1 10-15,-1 4 1 0,2 1-2 0,3 2 5 0,1 1-3 16,1-3 1-16,7 3 1 0,5-4-3 16,1 0 2-16,4-2 0 0,3-3-2 0,0-3 2 0,3-3 0 15,0-4-2-15,2-4-1 0,2-1-1 16,-3 0-1-16,0-4-6 0,-4-3 2 16,2 0-4-16,-1-3 6 0,-2-1 3 0,-2-3 2 15,1 0 6-15,-3-2-5 0,1 0 1 0,-1-2 1 16,-3 2-5-16,0 2 2 15,-2 1 2-15,-1 6-1 0,-3-1 1 0,1 3-1 0,-4 0 0 16,2 2-4-16,-5 2-1 0,3 1-14 0,-2 0-5 0,2 1-2 16,-2 5 0-16,5 2 13 0,-2 1 6 15,2 3 2-15,-1-1 6 0,0 5-2 16,1-1 0-16,4 1 4 0,-1 0-7 0,2 2 5 16,5 0-1-16,-2 0 0 0,3 1-2 0,2-3-9 15,-1-1-10-15,2-4-11 0,0 0 1 0,2-4 4 16,2 0 10-16,-2-4 7 0,5-3-3 0,0 0 3 15,2-1-2-15,0-4-1 0,1-2 8 16,-1 0-2-16,-3-2-1 0,2-1 6 16,-1-2-5-16,-3 1 4 0,3-2 4 15,-2-1 0-15,-1 0 5 0,0 0-2 0,-4 1 0 0,-1 0 2 16,-5 3 3-16,-2 1 3 0,-3 3 6 16,-2-1 4-16,-2 3-1 0,-2 0 3 0,-3 1-1 0,2 0-8 0,-2 2 2 15,1 1-10-15,-2-1-5 0,0 1-3 16,1 0-17-16,1 0 4 0,0 0 0 0,5 0 3 15,2 0 13-15,1 2-1 0,3-1 3 16,2 1-2-16,0 0 2 0,5-1-1 0,0-1-1 16,0 0 3-16,0 0-2 0,1 0 7 0,-3-3 5 15,0-3 5-15,-1-1 15 0,0-1 4 0,-1-1 7 16,1-2 3-16,-3-1-16 0,2-2 3 0,-5 0-3 16,0 2 2-16,-2-1 9 0,-2 2-1 15,-4 3-1-15,-3 1-3 0,0 3 0 0,0 1-11 16,-2 1-6-16,-6 2-8 0,-4 0-11 15,-7 3 1-15,-10 6-1 0,-3 4-3 0,-7 4 9 0,-2 1-5 16,1 2 0-16,5 3 3 0,-1 0-6 16,8 3 4-16,7-1-3 0,7 1 1 0,6 3 2 15,8 1-1-15,7 0 3 0,6 2-2 0,13-1-2 16,6-2 0-16,8-3-6 0,10-2-5 16,5 1-23-16,9-4-28 0,4 1-51 0,4-1-106 15,-15-6-419-15,-19-6-926 0</inkml:trace>
  <inkml:trace contextRef="#ctx0" brushRef="#br0" timeOffset="125700.9554">728 15045 1113 0,'0'0'366'0,"0"0"-177"0,0 0-12 16,0 0-15-16,0 0-16 0,0 0-19 15,0 0-18-15,0 0 8 0,-1-148-12 0,12 95 2 16,8-5 17-16,6-5-63 0,6-5 18 15,6-1-39-15,5-2-1 0,6-2 5 16,1 1 2 0,2-1-1-16,-2-1-5 0,1 4-3 15,-6 3-2-15,-4 7 1 0,-7 6 3 0,-3 8-3 0,-6 7 4 0,-6 8 2 0,-3 7 3 16,-8 5 1-16,-3 6-12 0,-4 6-15 0,-1 7-18 0,-8 0-9 16,-7 12 1-16,0 7 2 0,-8 7 3 0,1 6-2 0,-1 5-3 15,-3 7 0-15,7 2-1 0,0 5 2 16,8 2 1-16,2-2 5 0,10 0 0 15,0 0-1-15,13-5 6 0,5-2-5 0,9-6 0 0,5-3 3 16,7-5-4-16,14 0-4 0,9-3-5 16,8-4-3-16,-8-3 8 0,-12-4 3 0,-17-5 2 15,-7-3-5-15,-8 2-8 0,-5 0-5 0,-8-3-6 16,1 2 3-16,-6 0 1 0,-4 2 11 0,-6 2 5 16,-5 1-1-16,-8 4 6 0,-5 0-3 15,-2-2 2-15,2-1 2 0,5-1 4 0,0-4 2 16,-2 1-5-16,0 2-9 0,-3-1-21 0,0-1-30 15,2 0-35-15,-1-1-47 0,6-1-82 0,1-3-181 16,8-3-639-16,3 0-431 0</inkml:trace>
  <inkml:trace contextRef="#ctx0" brushRef="#br0" timeOffset="127222.1827">2290 14143 1679 0,'0'0'386'0,"0"0"-50"0,0 0-83 15,0 0-46-15,0 0-48 0,0 0-44 0,0 0-38 16,0 0-42-16,0 0-9 0,0 0-6 0,0 0-1 16,-133 52 5-16,104-17-9 0,3 0-3 0,10 0-5 15,3-1-6-15,6-2 1 0,6 0-1 16,1-4 2-16,10-4 1 0,7-3-2 0,8-5 3 16,5-8-3-16,8-5 5 0,6-3-3 15,7-9 2-15,2-7 1 0,7-4-10 16,0-5 6-16,3-3-9 0,1-6-9 0,0-3-5 0,-4-5-10 15,-5-4 3-15,-2-4 8 0,-5-2 8 16,-5-1 9-16,-4 0 3 0,-10-1 4 0,-4 4 0 16,-8 0 1-16,-5 7 2 0,-5 3-4 15,-3 7 8-15,-4 6 4 0,0 10 8 0,-4 5 10 0,0 5-4 16,-2 4 0-16,0 3-14 16,-1 4-8-16,-3 9-1 0,0 5-8 0,-1 7 2 0,-2 5 0 15,2 5-5-15,1 4 5 0,0 2-3 0,3 7-1 16,-1 0 2-16,0 5-2 0,-3 2 3 0,4 3-1 15,-1-1 1-15,1-4-19 0,3-5-13 0,4-6-9 16,0-8-24-16,0-7 18 0,5-7-11 0,3-7-2 16,1-6 28-16,2-7-1 0,5-3 27 15,3-12 14-15,4-5-8 0,4-3 3 0,0-6-2 16,1-3-1-16,1 0 3 0,-1-2-1 0,1 1 0 16,-1 4-1-16,0 3 2 0,0 3-5 15,1 1 2-15,1 7 4 0,0 2-4 0,0 5 5 16,0 5 0-16,1 1-3 0,-1 2 4 0,1 6-8 15,-1 4 2-15,0 3 4 0,0 1-6 0,1 3 10 16,1 0-5-16,2 1 1 0,3-2 2 16,-2-1-3-16,2-1 7 0,0-5-3 0,-1 0 4 15,1-5 0-15,-1-3-2 0,-2-1 0 0,-2 0-4 16,-2-7-2-16,-4-4 2 0,-2-1 0 0,-4-3 4 16,-2-4 0-16,-4 3 3 0,-4-4 4 0,-4 1-3 15,-2 0 6-15,-4-3-5 16,0 2-1-16,-1 2 2 0,-6 2-2 0,-1 1 0 0,-2 2-5 15,0 3 0-15,-2 3 2 0,0 2 1 0,-1 4 2 16,0 1-3-16,-2 1-2 0,0 9-5 0,-1 1-1 16,-1 4 3-16,-1 4-3 0,5 1 1 0,-2 3-1 15,5 3-4-15,1 1 2 0,3 0-2 16,2 1-1-16,4 0 4 0,4 2-3 0,6 0 1 16,8-1-1-16,10-3-5 0,9-4-4 15,10-4-6-15,13-2-5 0,8-7-6 16,7-5-15-16,5-4-9 0,4-4 0 0,4-7 8 0,-1-7 7 15,3-4 12-15,-3-3 8 0,0-3 2 0,-2-4 11 16,-4-2 0-16,-6 1 4 16,-6-1 2-16,-8 0 0 0,-7 1 5 15,-7 1-1-15,-12 3 2 0,-5 2 6 0,-12 1 11 16,-6 7 24-16,-11 4 3 0,-1 4-2 0,-13 3-7 16,-5 4-21-16,-8 4-2 0,-6 0-6 0,-1 11-1 0,-8 5-3 0,-1 2-6 15,-4 5 4-15,2 2-4 0,3 2 3 16,6 2 0-16,2 0-1 0,9-1-3 0,4 1-5 15,7 1-1-15,8-3-1 0,5-2 1 16,3-4 3-16,9-3-2 0,7-7 0 0,7-5 2 0,5-6-3 16,7-2 3-16,3-9 0 15,6-4-7-15,3-5 0 0,3-4-3 0,2-4-3 0,1-3 2 0,-2-4-3 16,0-2 0-16,3-5 1 0,-4-1 5 16,-1-1 3-16,-1-5 4 0,-3 0 1 0,-4-5-2 15,-3 3 2-15,-3-1-2 0,-3-2 2 0,-7 4 0 16,-2 1 0-16,-9 7 4 0,-4 6 0 15,-8 8 6-15,-2 7 6 0,-3 9 4 16,-4 5 5-16,-7 5-3 0,0 2-4 16,-6 9-5-16,-1 7-5 0,-6 8 0 0,0 6-3 15,-5 8-2-15,0 3 1 0,2 4 0 0,3 2 0 0,4 0-3 16,4 2-1 0,5-2 0-16,5 3-2 0,4-3 1 0,2 0 0 0,12-4 0 0,2-3 0 0,7-4-2 15,7-5-3-15,5-8-5 0,5-4-7 0,4-6-3 16,4-6-6-16,1-6-3 0,3-1 1 15,-1-8 2-15,1-7 5 0,-4-2 3 0,-1-4 8 16,-5-3 8-16,-3-1 0 0,-3-4 4 16,-7 1 0-16,-3 1-2 0,-5-1 5 0,-6 1 2 0,-4 4-1 15,-6 3-2-15,0 5 2 0,-3 2 2 0,0 5 3 16,-5 6 3-16,-3 1-3 0,3 1-4 16,-3 3-3-16,-2 5-5 0,1 4 5 0,1-1-2 15,4 5 1-15,0-1 1 0,1 2-3 16,3 3-1-16,4-1-1 0,5 1 0 0,5-3 3 15,5 1 0-15,4 1 1 0,3-1 1 16,1-3-6-16,3-1-1 0,0-1-3 0,-1-1-7 0,1-2-4 16,1-4-3-16,0-4-5 0,2-2 2 0,3-4 8 15,-4-6 4-15,-1-4 8 0,0-1 8 16,0-1-4-16,-1-1 2 0,-4-1-3 0,-2 0-1 16,-2-2 3-16,-2 0 2 0,-2 0 1 15,0-4-1-15,-5-1-1 0,-1 0 0 0,0-2 0 16,-2 2 4-16,-1 2-3 0,-1 3 5 0,-6 6 6 0,1 3 7 15,-3 3 12-15,0 2 4 0,0 2 1 16,0 3-5-16,-2 1-12 0,1 0-7 0,0 6-10 16,-1 5-1-16,-2 3 3 0,1 4 1 0,1 6 0 15,1 1-1-15,1 3-1 16,1 2-1-16,-1 5 0 0,8 0 2 0,-3 3 1 0,5 5 0 16,1 2-1-1,3 3-6-15,-2 0 5 0,1 2-3 0,-2 0 4 0,4-1 9 0,-9-4-10 16,1-3-1-16,-7-1-2 15,0-4-5-15,0-4 6 0,-10-1-1 0,-1-3 0 0,-4-3 0 0,-2-2-18 16,0-2-30-16,2-3-46 0,-1-3-94 0,5-6-385 16,4-3-718-16</inkml:trace>
  <inkml:trace contextRef="#ctx0" brushRef="#br0" timeOffset="129342.8161">8090 14520 1975 0,'0'0'103'0,"0"0"9"0,0 0-4 15,0 0 13-15,0 0 17 0,0 0-2 16,0 0 2-16,0 0-5 0,0 0-16 0,0 0-20 16,0 0-28-16,0 0-24 0,14-4-23 0,4-5-13 15,2-7-2-15,6-2-2 0,7-4 2 16,2-2 1-16,3-2-1 16,1-6 0-16,-2-1-3 0,3-3 0 0,1-6-1 0,0-5 5 0,-3 0 1 15,3-3-2-15,-8 1 4 16,3 2 1-16,-4 0-2 0,-2 5 9 15,-1 4 5-15,-5 4 4 0,-6 7 6 16,-5 4 3-16,-3 5 2 16,-3 6-2-16,-5 4 2 0,-1 4-13 0,-1 4-9 15,0 5-9-15,0 8-9 0,0 5 2 0,0 7-2 0,-1 5 3 0,-3 5 0 16,-2 4-1-16,4 3 2 0,-2 1-5 0,2 2-2 0,2 0 4 0,0-3-3 0,0-2 5 16,9-4 1-16,2-8-6 0,7-8 2 15,1-7-3-15,2-7 3 0,2-6 1 0,4-6-1 16,3-9 1-16,-1-3 0 0,4-6-1 15,-1-5 0-15,0 0 1 0,3-4 2 0,-1-5-1 0,-2 3 1 16,1-4-2-16,2 1-5 0,-3-1 6 16,0 3 0-16,2 3 1 0,-7 5 2 15,-1 4-3-15,-4 6 0 0,-4 4-2 0,-4 5 4 16,-4 4-3-16,4 5 1 16,-4 0-1-16,0 8-3 0,3 5 1 0,-2 4 0 0,-4 3 2 0,0 4 3 15,-2 4-2-15,-3 4-1 0,-2 0 0 16,0 3-3-16,-4-3 2 0,0 4-1 0,-2-4 2 0,0-2 2 15,-2-3-15-15,-1 0-14 16,1-5-30-16,-2-2-45 0,2-1-59 0,-5-5-125 0,6-4-446 16,1-4-934-16</inkml:trace>
  <inkml:trace contextRef="#ctx0" brushRef="#br0" timeOffset="129479.5474">9077 13380 1052 0,'0'0'889'0,"0"0"-691"16,0 0-24-16,0 0-70 0,0 0-50 0,0 0-25 16,0 0-18-16,0 0-10 0,0 0-39 15,0 0-144-15,0 0-544 0,0 0-798 0</inkml:trace>
  <inkml:trace contextRef="#ctx0" brushRef="#br0" timeOffset="131293.8164">11079 13448 1834 0,'0'0'286'0,"0"0"-39"0,0 0-17 16,0 0-52-16,0 0-32 0,0 0-24 15,0 0-33-15,0 0-22 0,0 0-19 0,0 0-12 0,-141-20-7 16,113 50-3-16,-4 6-6 0,-3 5-1 16,-1 4-3-16,-4 5 0 0,0 4 2 15,-2 7-3-15,2 4-1 0,1 4-3 0,4 5-10 0,4-2 5 16,6 0-4-16,11-5 0 0,6-4 6 16,10-10-9-16,11-8 1 0,12-10-2 0,9-8 0 15,11-11 0-15,7-8 1 0,11-8-2 16,6-7-2-16,5-10 3 0,6-7-3 15,0-7 4-15,2-5 5 0,0-5-7 0,-4-2 2 0,-3-4-1 16,-2-3-5-16,-4 1 7 0,-6-2 1 16,-4 1 0-16,-8 3 0 0,-8 7 0 0,-9 6-1 15,-10 5 2-15,-11 5 3 0,-7 8-1 0,-6 4 3 0,-12 4-1 16,-7 4-5-16,-9 4 2 0,-5 4 0 16,-8 6 5-16,-4 7 6 0,-3 2-4 15,-2 6 2-15,0 5-5 0,3 1-4 16,7 3 3-16,5 2-1 0,7 0-1 0,6 1 5 0,10 1-8 15,7-3-2-15,6-2-1 0,8-3-3 0,10-4 3 16,6-5 2-16,7-6-2 0,3-7-3 0,7-7 1 16,4-2-3-16,-2-9 0 0,3-7 2 15,-2-2-4-15,-1-3 3 0,-1-5 1 0,-5 0-4 16,-4-1 9-16,-1-4 2 0,-7 1 0 0,-2 1 7 0,-7 1-7 16,-3 1-1-16,-4 2 0 15,-1 2 0-15,-5 2 1 0,-1 5 2 16,-3 4 0-16,0 4-4 0,-3 5 6 0,-3 2-2 15,-1 2-1-15,-2 2 8 0,-1 7-10 0,-1 4 0 16,1 5-2-16,-2 3-5 0,1 5 6 0,3 0-1 0,1 3 2 16,4 0 0-16,4 0-2 0,-1 1 0 0,6 1-1 15,5-1-1-15,2-2 3 0,3 0-1 0,6-1-4 16,4-6-4-16,4-3-2 0,7-7-5 0,2-6 2 16,4-5-2-16,3-4-9 15,2-8-1-15,0-6-5 16,3-1 3-16,-2-4 9 0,0-3 3 0,0-2 5 15,-3-5 6-15,-3-1 0 0,1-4 2 0,-8-1 0 0,-1-3 2 16,-5-1 3-16,-3-3 1 0,-1-3 1 0,-2 1-4 0,-5 0 2 16,2-1 2-16,-6 1 8 0,0 3 11 0,-5 5 2 15,0 2 9-15,-9 10 1 0,1 4-4 0,-2 8 7 16,0 7-5-16,-2 4-3 0,-3 4-4 0,-1 1-14 16,-3 4-7-16,-1 7-5 0,-2 9 0 15,-4 5 0-15,2 6 2 0,0 4-2 0,0 3-3 16,3 4 2-16,1 1-1 0,0 4 2 15,5 0 8-15,1 2-9 0,4 2 0 16,2 0-4-16,8-5-5 0,8-4 6 0,7-5-2 0,5-8 3 16,6-8-1-16,3-9-1 0,4-6-3 15,2-6-1-15,2 0-4 0,1-11-4 0,2-4-1 0,-4-4-2 16,2-5 0-16,-3-2 4 0,0-4 1 0,-5-3 4 16,-4-4 9-16,-2-5-2 0,-2-2 4 0,-2-3 0 15,0 0-5-15,-6-1 8 0,-1-2 0 16,-3 0 1-16,-4-2 6 0,-1 5-6 15,-3 5 2-15,-5 4 10 0,-2 6 8 0,-4 5 10 16,-1 7 5-16,0 7-5 0,0 3-1 16,0 6 1-16,-1 1-7 0,1 3-5 15,-1 0-14-15,-5 10-13 0,1 7 0 0,-5 8-1 0,-6 9 0 0,4 7 7 16,0 4-1-16,4 3 2 0,0 1 4 16,6 3-8-16,2 0 0 0,0 2 0 0,9 1-5 15,2-2 7-15,9-3-2 0,6-5-2 0,2-3 0 0,7-10-9 16,-1-6 1-16,5-8-1 0,2-5 3 15,0-9 3-15,-1-4 1 16,6-6 1-16,-2-8-1 0,2-4 6 0,0-5-2 0,-1-2 4 16,-2-3 1-16,-5-3-1 0,1 0 0 0,-7-1-1 0,-4-2-2 15,-1 1 5-15,-5 0-1 16,-5 3 0-16,-3 2-2 0,-4 1 2 0,-1 5 0 0,-6 4 4 16,-2 3 7-16,-2 4-3 15,1 3 3-15,-7 3-4 0,0 3-7 0,-3 2 3 0,-4 2-4 16,-1 7 0-16,-4 5 1 0,0 4-3 0,0 4-1 15,2 4-1-15,1 2 2 0,5 5 0 0,1-1 1 16,2 2-1-16,6 0-3 16,2-2 1-16,1 3 0 0,10-2 0 0,6-3 2 15,6-3-3-15,8-3 1 0,6-7-1 16,6-5 0-16,6-5 2 0,1-6 0 0,2-1-1 0,1-7-2 16,-2-4-4-16,0-2-2 0,-1-3 2 0,-1-1 5 15,-6-3 1-15,-3-1 4 0,-4-4 0 0,-8 1-2 0,-2-1 1 16,-7-3 0-16,-7 2 1 0,-8 1 2 15,-1 0-2-15,-6 4 3 0,-4 4-4 16,-8 2-4-16,-2 4 5 0,-7 1-2 0,2 5 1 16,-8 2 3-16,0 0-4 0,0 3 0 15,-1 3 1-15,1 4-3 0,7 4 3 0,3 0 0 16,6 5-1-16,7 0-3 0,2 4 1 0,5 0-1 16,9 1 1-16,10 2 4 0,9 0-4 0,9-2 2 0,11 3-4 15,12-3-3-15,9-1-3 0,6-4-6 16,6-3-6-16,7-4-7 0,-2-5-3 0,3-4 3 15,0 0 10-15,0-6 8 0,-4-2 4 16,-1-4 5-16,-3-2-1 0,-5-1 2 0,-10-2 4 16,-4-1-3-16,-7-5 3 0,-10 0 0 0,-10-3 0 15,-12 1 1-15,-8-2 0 0,-8 3-1 0,-7 1 8 16,-2 6 7-16,-13 3 1 16,-6 5 0-16,-9 6-8 0,-6 3-8 0,-11 5-1 0,-3 6 0 15,-3 6 0-15,1 2 1 0,4 2-1 0,6 3-3 16,10 2 1-16,10 3-2 0,5 1 0 0,14-1 0 15,4 0-9-15,8-5-4 0,11-4-9 0,11-7-3 0,5-5 8 16,13-6 3-16,2-2 11 16,7-10-3-16,3-2-5 0,0-4-7 0,1-3-7 0,-2-2 2 15,0-6 3-15,-6-2 9 0,2-4 6 0,-5-3-1 16,-5-3 8-16,0-3-1 16,-4-1 4-16,-7-4 4 0,-1-2 1 15,-8-2 7-15,-1 1 4 0,-10 4 5 0,-2 7 7 16,-4 8 6-16,-3 6 7 0,-5 9 1 15,-2 7-7-15,1 4-6 0,-2 5-14 0,-6 0-8 0,-2 9-5 0,-3 5-2 16,-5 5 1-16,-1 7-2 0,-3 7 2 0,-4 5-2 16,4 3 0-16,2 4 1 0,-1 3-3 0,5 0 2 15,1 1-3-15,-3 3-2 0,5 0 1 16,1 2-12-16,1 0-20 0,5-1-32 0,6-2-46 16,0-3-79-1,10-5-197-15,1-14-746 0,-2-10-548 0</inkml:trace>
  <inkml:trace contextRef="#ctx0" brushRef="#br0" timeOffset="131866.6522">18219 13474 1542 0,'0'0'1048'0,"0"0"-921"0,0 0-3 0,0 0-32 16,0 0 1-16,0 0 15 0,-133-30-4 15,92 43-13-15,-2 4-19 0,-1 5-26 16,3 4-18-16,3 4-9 0,2 0-9 0,7 2 2 0,3-1-6 16,4-1-1-16,3 0 0 0,9-1-4 0,4-4 1 15,6 0-2-15,6-4-2 0,13-2 2 16,4-4-1-16,7-6 2 0,10-5-2 16,1-4-2-16,3-2-2 15,3-7-3-15,-3-3 2 0,2-6-1 0,-4-2 5 0,-2-1 1 0,-1-6-1 16,-3 0 5-16,-1-5-3 0,-3 0 2 0,-3 0 5 15,-5 1-7-15,-2 2 3 0,-5 4-2 0,-6 4-1 16,-2 5 8-16,-5 6 1 0,-3 4 6 16,-1 4 2-16,0 2-10 0,-4 5-4 0,-8 8-4 0,-4 4-2 15,-6 5 4-15,1 4 1 0,1-1 0 16,0 2-4-16,4 0 4 0,3 0-4 0,4 0 1 16,5-1 1-16,5-3-4 0,-1-3-2 0,6-3-5 15,6-5-4-15,6-4 2 0,6-5 4 16,4-1 0-16,3-5 1 0,3-6-3 15,6-3-1-15,0-3 2 0,0-2 4 0,1-1 2 0,2-2 3 16,2-4 2-16,1 0-2 0,-2-1 3 16,2-1-3-16,-1-1 3 0,0 0 4 0,0 1 3 0,-3 3 3 15,-2 3 6-15,-1 5 4 0,-8 7 5 16,-5 2-2-16,0 6-3 0,-2 3-3 0,-3 8-8 16,-5 6 0-16,-2 2-4 0,-7 5 3 0,-4 4-1 15,-3-1 1-15,-5 4 1 0,-4 2-4 16,-3 0 2-16,-5 2-5 0,-1-1 2 15,-3 2 2-15,-2-3-7 0,-4-3 4 0,-3-2-4 0,-2-4-4 16,-3-5-2-16,-2 0-16 0,-5-6-23 0,-2-1-47 16,-4-4-115-16,12-3-696 15,8-3-850-15</inkml:trace>
  <inkml:trace contextRef="#ctx0" brushRef="#br0" timeOffset="133607.4857">20721 13447 2183 0,'0'0'289'0,"0"0"-38"0,0 0-33 0,0 0-83 0,0 0-46 15,0 0-35-15,0 0-17 0,0 0 9 16,0 0 11-16,0 0 4 0,-25 127-10 0,10-74-9 15,-2 4-5-15,-4 5-7 0,-1 3-3 0,-4 4-4 16,-3 5-8-16,-3 2 1 31,-1 5-10-31,-4-2 3 0,4-3-7 0,4-9-5 0,7-14 9 0,3-13-5 16,8-15 2-16,3-10 3 0,5-7-2 16,0-6 9-16,2-2 14 0,0-7 0 0,-2-11 0 0,2-10-10 15,-2-8-15-15,2-10-5 0,1-9-2 0,-1-10-1 0,6-6 0 0,5-8 0 16,1-5-6-16,5-6 0 0,4-5-1 0,5-3-1 15,5-2 5-15,1-3 0 0,5 4 7 0,0 3-1 16,5 6 3-16,4 8 0 0,5 7-2 0,0 9 4 16,6 6-3-16,-2 7 3 15,3 7 0-15,-5 6-4 0,-1 6 2 0,-3 9-1 0,-4 6 0 16,-4 9 2-16,-4 7 2 0,-4 4 0 16,-8 11-2-16,-2 11 3 0,-6 6-4 0,-4 10 1 15,-9 4 1-15,-1 8-7 0,-8 5 5 16,-12 8 0-16,-7 6 0 0,-10 5 2 0,-5 6-1 15,-8 2 1-15,-2-1 1 0,-5-1-4 0,1-9 1 16,-1-8-3-16,1-6 1 0,0-8 3 16,-1-5-2-16,1-6 2 0,5-8-4 0,5-5 0 15,6-8 1-15,7-7-1 0,7-8 2 16,6-3 1-16,3-5 0 0,5-7-1 0,5-5-2 16,4-2 2-16,1 0-2 15,0-1 1-15,6 2-1 0,4 1-3 0,4 0-4 0,2 3-1 16,4 1 1-16,5 1 0 0,-3 4 2 0,6 5 0 0,-1 3-3 15,-1 3-3-15,2 10 4 0,-1 3 0 0,0 7 6 0,2 4 1 16,1 5 1-16,0 6 0 0,2 1-2 16,6 2 2-16,0 3 2 0,2 0 1 0,5-1 0 15,-2-2-2-15,4-4-2 0,0-5 0 0,1-7 0 16,1-5 2-16,1-7 3 0,-3-6 0 16,-3-7-2-16,-2-1-4 0,-1-9 7 0,-5-5-1 0,-1-5 4 15,-4-4 8-15,-4-3-11 16,-2-3 1-16,1-5-2 0,-5-3-3 0,-3-2 11 15,-3-2 0-15,0 0 0 0,-8-2 1 0,1 2-6 16,-7-1-4-16,-1 5 2 0,-1 4 3 0,-1 6-4 16,-5 4 8-16,-2 8 2 0,-1 2-3 15,4 6 5-15,-3 2-6 0,0 3-3 0,-1 3 1 16,0 6-5-16,-1 9-2 0,-3 6 0 0,0 7 0 16,2 5 2-16,1 5 1 0,2 2 0 0,2 4-2 0,5 1-1 15,3 1 0-15,7-1 1 0,3-2 2 16,10 0-4-16,0-4 2 0,8-4-1 0,4-6-3 15,6-4 4-15,1-8-3 16,2-6 2-16,5-8 8 0,-2-2-10 0,4-10 4 0,1-6-2 16,-4-6-3-16,1-3 6 0,-5-4 1 0,2-4-1 15,-4-5 0-15,-3-2-2 0,0-3 0 16,-5-3 5-16,-2-2 0 0,-1-3 0 0,-4-1 2 16,0 1-6-16,-5 1-6 0,-3 3 7 15,0 5-2-15,-6 6 2 0,-1 9 8 16,-4 6-10-16,-2 8 1 0,-3 6-6 0,4 5-9 0,-3 1 4 0,1 7-3 0,2 8 4 15,-1 5 3-15,4 6 2 0,1 3 4 16,-3 4-2-16,2 2 8 0,0 7-6 16,0 1 0-16,-4 6 0 0,-3 3-7 0,-1 4 6 15,-2 1-8-15,-8 1-10 0,-1 1-5 0,-7 0-20 16,-1-1-13-16,-3-4-19 0,0-8-7 16,2-8 12-16,2-12 17 0,11-10 24 0,3-9 14 15,4-7 6-15,8-1 3 0,5-12 7 16,8-5 5-16,8-6 2 0,4-8 0 15,5-2 2-15,7-6 3 0,1-3 7 16,5-2 0-16,2-1 0 0,4-2 1 0,-2 1-12 0,4 1 9 0,0 5 1 16,-6 2 5-16,-2 5 15 15,-4 5-2-15,-5 3 1 0,-7 6-2 0,-5 2-9 0,-6 6-3 16,-9 2 2-16,-5 6 3 0,-5 2-1 16,-3 2-3-16,-2 0-12 0,-1 5-15 0,-7 9 5 15,-4 6-3-15,-6 6 4 0,-3 7 10 0,1 1-13 16,-3 5 0-16,-1-2-2 0,4 3-3 0,5 1 5 0,4-1 2 15,2-1-1-15,9-1-1 0,2-4-1 0,10-6-2 16,12-5 1-16,0-6 4 0,9-8-2 16,3-7-1-16,0-2-3 0,3-7-3 0,0-6 4 0,2-3 5 15,-3-4 0-15,-4-2 2 0,-3-4-2 0,-1-2 0 16,-5-3 0-16,-8 1-1 0,1-5 7 16,-8-1-2-16,-2-2 4 0,-5-1 0 15,-4 0-5-15,0 1 0 0,-10 2-4 0,-4 3 4 16,-3 3-3-16,-8 4 0 0,-4 3-3 0,-9 7-5 15,-3 3 4-15,-4 5-2 0,-7 4 1 16,0 3 7-16,2 2-20 0,6 9-17 0,3 1-28 16,5 4-49-16,7 2-50 0,6 3-127 15,9-5-484-15,7-4-708 0</inkml:trace>
  <inkml:trace contextRef="#ctx0" brushRef="#br0" timeOffset="134653.0528">24293 13576 1958 0,'0'0'561'0,"0"0"-334"0,0 0-16 0,0 0-51 0,0 0-32 0,0 0-25 15,0 0-34-15,0 0-29 0,0 0-20 16,0 0-12-16,0 0 4 0,0 0 6 0,0 0 0 15,-73 53 2-15,60-16-3 0,-2 1-2 0,1 3 2 16,5-1-7-16,-1 1-4 0,5 1-7 0,3-1-1 16,4-3 1-16,6-3 2 0,9-6 3 15,3-7-3-15,4-4 3 0,5-8-2 0,1-3 2 32,1-7 3-32,6-2-3 0,-3-7 1 0,-2-4 1 0,3-4-5 15,-4-2 3-15,-5-3 0 0,2-5 2 0,-4 0 1 0,-1-3 0 16,-2-1 0-16,-4 1-3 0,-2 2 0 0,-2 0 0 0,-3 2-1 15,0 3 1-15,-4 3 0 0,-3 2-2 0,-2 5 0 16,0 3-1-16,-1 4 3 16,0 2 0-16,0 2 2 0,0 1-5 0,0 1-7 0,0 2 3 15,-1 7-1-15,-1 5 4 0,-1 3 4 0,-1 5-5 16,3 0 2-16,1 3-3 0,0 0-1 16,3 3 3-16,3-2 1 0,3 2-4 0,1-3 1 0,1 0-3 15,2-2 0-15,4-4 4 0,1-2 5 0,-1-5-2 16,4-5 3-16,3-3-1 0,0-4-6 15,5-4 4-15,0-4-4 0,2-5 4 0,-2-2-1 16,1-2-4-16,0 0 5 0,0-3-6 16,-1-2 4-16,4-3 1 0,-1-2 0 15,2-3 2-15,-4-2-2 0,3 0-1 0,0 3-2 0,-5-1 2 0,-1 7 0 16,0 1-1-16,-4 2 2 0,-2 5-3 16,-2 4-3-16,-1 2 4 0,-5 5-5 0,-1 2 0 0,-2 2 0 15,-1 4-7-15,-2 5 4 0,-2 6-1 16,0 2 1-16,-3 4 7 15,0 2-2 1,1 4 2-16,0-1 5 0,-1 3-6 0,2 0 2 0,2 1 0 16,2 0-5-16,2-3-12 0,5-1-9 0,4-5-15 0,3-2-11 0,2-4 3 0,3-5-6 15,3-3 2-15,1-5 0 0,1-2-9 16,-1-2 3-16,0-7 3 0,2-4 4 0,0-3 16 16,1-3 13-16,0-3 10 0,-1-4 7 15,-1-1 7-15,1-3-1 0,-5 1 2 0,2-2 4 0,-3 4 3 16,0 0 10-16,-5 4 12 0,-4 4 10 15,-3 4 11-15,-5 5 7 0,-4 2 3 16,-1 4 2-16,-3 2-11 0,-1 0-16 0,-1 2-23 16,0 0-15-16,0 4-2 0,0 4-1 0,-2 2 5 0,3 3 2 15,-1-1-1-15,0 3 0 0,1 1 1 0,8 2 0 16,4 0 0-16,3 0 3 16,4 1-3-16,6-2-1 0,8 0 5 0,2 0-4 0,5-4 3 15,1-2 1-15,6-2-5 0,1-5 3 0,5-1-6 16,4 0-3-16,2-3 2 0,0-4 1 15,2-3 2-15,2-4 2 0,-2-2-1 16,-1-5-2-16,1-1 0 0,-2-4 3 0,-3-4-2 16,-2-2 5-16,-5-1-3 0,-7-2 1 0,-4 0 2 0,-9-2-1 15,-11 0 6-15,-7-1 7 0,-6 3 8 0,-4 2 9 16,-4 6 4-16,-2 4-2 0,-3 5-4 16,-3 5-4-16,-2 5-6 0,-6 2-7 0,-4 3-5 15,-7 8-5-15,-7 5 0 0,-5 6 5 0,1 4-1 16,0 4 3-16,3 3-1 0,3 2-1 0,4 2 0 15,8 1-3-15,2 2 1 0,10 1 0 16,7-1-4-16,6 2 1 0,13-1-3 16,13 1-2-16,8-5 3 0,16 1-2 15,10-1 1-15,13-2-1 0,11-3-1 0,8-3-9 0,8-2-19 0,2-1-32 16,1-5-49-16,-3-1-74 0,-2-9-169 0,-27-1-868 16,-25-5-541-16</inkml:trace>
  <inkml:trace contextRef="#ctx0" brushRef="#br0" timeOffset="137160.3551">3189 16981 2398 0,'0'0'50'15,"0"0"-25"-15,-41-157-9 0,39 94 1 16,2-1-2-16,8-2 16 0,3-2 11 0,5-2 7 16,1-5 14-16,5 0 3 15,8-5 11-15,7 0-3 0,7-1 0 0,9 4-7 0,2 1-19 16,5 3-2-16,2 2-16 0,-1 3-8 15,0 4 1 1,-5 5-9-16,-4 8 5 0,-6 6-4 0,-9 10-1 0,-8 6 5 0,-9 8 4 16,-7 8 10-16,-6 8 6 0,-7 2-2 0,0 3-9 0,-10 7-14 15,-7 7-8-15,-1 8-8 0,-14 10 6 0,-5 5-2 0,-6 11-5 16,-7 2 6-16,-3 6-7 0,-1 4 3 0,-1-1 4 16,8-2-7-16,4-3 6 0,16-6-2 15,13-4-1-15,14-7 4 0,10-2-3 16,21-7 2-16,14-5-2 0,11-4-2 0,13-6 1 0,4-5 3 15,8-2 4-15,5-3 1 0,-1 0-3 16,2 0-2-16,-1 2-5 0,-6 3 0 0,-5 2 1 16,-7 4 2-16,-7 1 6 0,-8 3-1 0,-7 3 1 15,-7 1-4-15,-10 0-7 0,-8 5 0 16,-6-2 1-16,-12 5 3 0,-3 4-1 0,-9 0 2 16,-9 1 0-16,-9 0-3 0,-7-3 7 0,-10 0-4 15,0-4-1-15,-7-1-4 0,-2-3-2 0,2-4 5 16,4-5 2-16,5-4 4 0,5-6 4 0,5-5 0 15,8 0 3-15,5-9-2 0,6-7 0 16,8-1-1-16,5-9-4 0,8-3-2 0,13-6-5 16,7-6-3-16,8-7 2 0,11-3 2 15,9-2 4-15,7 2 4 0,3 1 5 0,5 4-5 0,-1 6-3 16,1 5 0-16,-5 6-4 0,1 9 3 0,-7 6 1 16,-4 7-4-16,-3 6 4 0,-7 1-5 15,-6 8 1-15,-5 6 5 0,-6 7-5 0,-3 7 5 16,-7 7-3-16,-5 5-6 15,-5 5 3-15,-6 4-1 0,-3 1 5 0,-3 2 4 16,-6-2-5-16,1-5-3 0,-3-5-6 0,2-12-1 16,3-8 6-16,0-7 3 0,2-5 5 0,4-4-1 15,-1-4-2-15,1-3-4 0,0-9-2 0,1-4 4 0,5-7 0 16,0-5 5-16,4-8-2 0,2-4-8 16,5-6 6-16,3-4-4 15,0-4 6-15,3-2 5 0,2 2-5 0,1 3 3 0,3 2-7 0,0 7 0 16,1 6 1-16,1 4 1 0,-1 7 3 0,-1 6-3 15,3 2 3-15,-5 5-5 0,0 5 0 16,1 6 4-16,-4 1-3 0,3 9 4 0,-7 5-5 0,-3 4-1 16,-2 7 0-16,-6 2-1 0,0 3 5 15,-3 3 4-15,0 3-6 0,-1 2-2 0,-2 4-4 16,-3-2-7-16,0 3 3 0,1-1-11 16,-5-3-10-16,1-3-20 0,2-9-17 15,1-7-1-15,0-10 5 0,0-8 25 0,5-2 19 0,1-9 14 16,4-8 3-16,3-4-6 0,1-2 4 0,3-7 0 0,1-2 5 15,8-4 6-15,-3-2-4 0,6-1 0 16,1-4-4-16,2 2 3 0,3 0 4 16,3 2-2-16,2 0 4 0,-1 3-4 0,2 6 1 15,-1 2 0-15,0 4-1 0,-7 5 4 0,1 3-2 16,-3 4 3-16,-6 3-2 0,0 4-6 16,-5 3 0-16,-4 2-1 0,-1 0 3 0,-2 7 5 0,-6 4 0 15,-2 5 3-15,-2 4 3 0,-3 2 3 16,0 5 0-16,-2 0 4 0,-2 4-2 0,-3 0-3 15,-1 0 0-15,3 3-6 0,-1-1-1 0,3 0-2 16,-2 1-2-16,4-2 1 0,2-1-3 16,1-2-3-16,4-5 0 0,3-2-2 0,4-2 2 0,1-6 6 15,2-1-2 1,1-3 0-16,4-5-3 0,-1-5-5 0,0 0 5 0,2-8 3 16,0-3 2-16,3-2 4 0,-4-3-4 0,2-1-5 0,0-2 1 15,3-1-4-15,-2 2 3 0,2 1 4 16,-1 2-4-16,2 0-5 0,-3 0 1 0,1 1 2 15,-1 2 4-15,-2 1 7 16,1 1-5-16,-7 1-4 16,2 1-4-16,-7 1-2 15,0-2 5-15,-3 5 5 0,-5-1 3 0,-1 1 8 0,-2 1-3 0,0-1-2 16,0 1-3-16,0-2 1 0,-3 0-3 0,-2 0 1 0,-4 0-3 0,-1 2-6 16,-2-3 2-16,-3 1-2 0,2 0 5 0,-4-1 3 0,3 2-2 15,-3-1 2-15,0-2-5 0,2 0-2 16,3 1 5-16,-2-1 4 0,4 0 4 15,4 0 3-15,-2 0-6 0,-2-1-6 0,1 1-3 16,1 2 1-16,-2-2 0 0,4 2 3 0,-1 0 0 16,-3 2-4-16,2-2 1 0,2 2-1 0,-2-1 2 0,-1 2 5 15,-1 1-5-15,0-1 1 0,1 2-3 16,2 0-7-16,1 0 8 0,-1 0 0 0,5 0 1 16,0 0 5-16,2 0-6 0,0-1-3 15,0 1-1-15,2-1-2 0,3 1 2 0,8-3 6 0,1 0-2 16,13-2-3-16,1-1 4 15,9-2-4-15,5-1 3 0,8 0 6 16,8-1-4-16,5 1 0 0,5-2-6 16,2 0-4-16,2 2 3 0,-4 1 3 0,-2 2 4 0,-5 1 5 0,-7 1-6 0,-6 3-2 15,-7 0-2-15,-9 1 0 0,-6 0-1 16,-7 3 5-16,-8 3 0 0,-8 2-5 0,-3 2 6 0,-9 4-3 16,-4 3 3-16,-10 4 7 15,-4 2-9-15,-4 2 2 0,-5 2-3 0,0 1-7 16,-2 2 12-16,-2-1 0 0,4 3 3 0,1 0 3 15,5-2-10-15,7-1 1 16,6 1-2-16,7-5 0 0,7-3 3 16,3-4 0-16,9-3-1 0,3-1-1 0,9-5 0 0,2-5 0 0,6-4 3 0,9 0 3 15,2-10 0-15,2-4-2 0,2-4-5 16,2-1-2-16,-3-2 3 0,-2 2 1 0,-3 0 2 16,-6 0 0-16,-2 2-3 0,-9 2-2 0,-5 0 0 15,-4 1-6-15,-7 1 3 0,-1 0 4 0,-4-1-1 16,-1 3 0-16,-8-1 1 0,-3 3-4 15,-4 0 3-15,-3 3 6 0,0 3-4 0,-2 1-2 16,-3 2-2-16,-2 0-7 0,1 0 6 16,-3 4 5-16,1-1 2 0,3 0 7 0,3-1-9 15,2-2 0-15,6 0-2 0,3 0-3 0,3 0 6 16,5 0 4-16,0-3-1 0,2-2-1 16,0-2 0-16,0 0-6 0,1-1 2 0,2 1 5 0,3 0-7 15,-2 0 4-15,4 0-5 16,0 1-5-16,-1 0 9 0,0 0 0 0,1 1 4 0,-5 1 2 0,5-1-8 15,-5 1-1-15,3-1 0 0,-4 1-1 16,4-1 6-16,-3 0 1 0,-1 1-1 16,4-1-1-16,-3-1-2 0,-1 1-2 0,5 0 0 15,-3 1 3-15,4-3-7 0,3 3 3 0,0-1-6 16,5 1-5-16,-1 1 4 0,3-2-1 0,2 0 4 0,1 0 4 16,0 1-6-16,6-3 1 15,-4 0 2-15,4 0-2 0,-3-1 8 0,5 0 1 0,-4-1-3 16,3 2-2-16,2-2 1 0,2-2-2 15,4-2 5-15,-3 0 6 16,7-3-3-16,-1-2 1 0,0 2-3 0,-2-4-1 0,1 1-1 16,-5-1 2-16,1-1 4 0,-7 1 3 0,2 0-5 0,-3-3 0 15,-3 1-2-15,-2 3 0 0,-2-1 5 16,-5 2 7-16,1 1 2 0,-5 3 3 0,-1 1 9 16,-5 2 0-16,-3 2 2 0,0 2 1 0,-1 0-14 15,-1 1 0-15,0 1-5 16,-3 3-3-16,-4 2 5 0,0 0-4 0,-2 5 2 15,-3 5 2-15,-3 5-6 0,0 5 0 0,-1 3-2 0,-1 2 1 16,4 5 4-16,-1 3 2 0,5 3-3 0,3 3-3 16,-1 1-1-16,0 3-4 0,3 3 2 15,-1-2 4-15,-4 1-6 0,2 0 3 0,-1 0-6 16,2 5-8-16,-8-3-9 0,4 3-26 0,-2-3-27 0,1-1-40 16,-2-4-58-16,3-7-105 0,1-3-355 15,2-10-560-15,4-9-37 0</inkml:trace>
  <inkml:trace contextRef="#ctx0" brushRef="#br0" timeOffset="138340.9923">8106 15900 1172 0,'0'0'449'0,"0"0"-65"16,0 0-121-16,0 0-35 0,146-73-51 15,-101 59-38-15,8 1-41 0,5-1-30 0,2-4-14 0,4-1-4 16,6-3-5-16,2-3-3 0,-2 1-10 15,-3 0-14-15,-6-3-6 0,-6 0 2 16,-7-1 0-16,-6 1-1 0,-11-3 1 0,-8-1 0 16,-5 3 2-16,-10 1 5 15,-8-1 6-15,0 2 3 0,-10 1-6 0,-8 2 0 0,-2 3-4 0,-3 2-3 16,-5 4 5-16,0 7-5 16,2 2 0-16,-3 5 1 0,1 2-8 0,0 8-1 15,4 5-3-15,-3 7-7 0,4 2 7 0,3 4 0 16,1 4-1-16,2 6-1 15,1 3-2-15,-1 3-2 0,6 5 2 16,2 2 1-16,1 5-2 0,0-2 2 16,1 0-3-16,-1-4-2 0,5-3 3 0,1-4-2 0,0-4-1 0,2-4 0 0,0-5-8 0,5-8-3 15,4-4-5-15,0-10 1 0,4-7 4 0,3-2 5 16,2-10 6-16,3-6 0 0,4-3 0 16,-3-1 0-16,4 1 2 0,-2 0 2 0,1 3-2 15,-1 2 0-15,0 3-2 0,3 4-4 0,-1 3 4 16,1 5-3-16,1 0 2 0,1 8 4 0,2 0-4 15,1 3 3-15,2 1-2 16,1-2-1-16,0-1 2 0,3 0 3 0,1-2-2 0,-1-2 0 16,2-2 1-16,0-1-2 0,2-2 3 0,-2 0 0 15,0-3 0-15,-2-4 1 0,2-2-3 16,-6-3-2-16,0-1 4 0,-4-3 0 0,0-3 1 16,-5-1 2-16,0-4-5 0,-3 1 1 15,-7 1-1-15,-1-4 3 0,-6-1 4 0,-1-2 0 0,-6 2 2 16,-2 2-5-16,1 4-2 0,-1 6-2 15,-6 4-2-15,0 6 6 0,-2 4-3 0,-5 2 2 16,0 9 0-16,-5 7-4 0,2 3 4 16,-4 5-1-16,3 3 2 0,0 5 1 0,0-1-1 15,7-2 1-15,2-2-4 0,7 0 0 0,2-6-1 16,8-1 2-16,5-5-1 0,5-2-1 0,6-3 2 16,2-3-1-16,7-2 1 0,3-5 3 15,7-1-4-15,2-6 0 0,5-3-1 0,5-3-4 0,2 0 3 16,1-2-5-16,-1 0 1 0,-2-1-1 0,-1 1-7 15,-3-2 2-15,-5 1 2 16,-2 2 2-16,-4-2 6 0,-6 3 1 16,-5-2 2-16,-5 4-2 0,-8 1 2 0,0 2-2 0,-9 2 0 0,-2 2 3 15,-2 1-4-15,-3 2 3 16,0 0-2-16,0 0-5 0,0 0 5 0,0 2-2 0,0 3 3 16,2 0 4-16,-1 3-4 0,3 0 0 15,-1 3-1-15,3 0 0 0,1-3 0 16,2 3 2-16,5-1 2 0,0-2-2 0,6-1 1 15,1 0-4-15,3-3-1 0,3 1 5 0,5-3-2 16,0 0 1-16,5-2-1 0,0 0-4 0,1-2 2 0,2-2 0 16,4-3 1-16,-5-1 1 0,4-3-4 0,-2 0 0 15,-3-2-3-15,2-1 0 0,-2-2 2 0,-2-1 2 16,-3-3 2-16,-3 0-1 0,-7-1 0 0,-2 1-1 16,-4 4 1-16,-7 4 5 15,-2 1-4-15,-3 3 3 0,-4 3-3 0,0 2-8 16,-1 3-1-16,0 0-16 0,0 2-6 0,0 6 6 15,3 5 1-15,-3 3 18 0,2 4 7 0,3 1 2 16,4-1 0-16,7-1 0 0,3-5-2 16,7-3 0-16,8-3 2 0,8-3 0 0,6-4 1 0,8-1 2 15,5-1-4-15,2-8 0 0,3-3-3 0,0-5-2 16,1-3 8-16,-1-4-5 0,-1-3 2 0,-6 0 2 16,-1-3-6-16,-4-1 3 15,-4 0-1-15,-3-1-1 0,-8-2 3 16,-6-1 0-16,-11 1 4 0,-4 3 5 15,-10 4 9-15,-5 2 0 0,-3 3-1 0,-8 6-2 16,-3 4-7-16,-8 5-1 16,-2 6-2-16,-4 1-3 0,-3 9 1 0,-4 7-1 0,-3 6 3 0,2 4 1 0,2 6-4 0,0 4 3 15,0 5-3-15,6 3-1 0,0 5 5 16,5 5-4-16,4 5 3 0,3 7-5 0,4 2 5 16,6 4-5-16,-2 4 0 0,5 6 5 15,-2 2-9-15,4 6 9 0,-1 2-4 0,-1 1-7 0,1-3 15 16,-1-1-13-16,0-4 3 15,0-5 0-15,1-5-16 0,-1-6-11 0,2-5-32 0,-2-8-30 0,0-5-49 16,0-4-93-16,1-8-239 0,0-12-747 16,0-11-206-16</inkml:trace>
  <inkml:trace contextRef="#ctx0" brushRef="#br0" timeOffset="138734.1615">13054 15988 1940 0,'0'0'122'0,"0"0"-65"0,0 0 40 0,142-26 30 15,-105 26 11-15,-5 0 24 0,-7 5-13 16,-2 1-16-16,-6 1-18 0,-4 2-23 16,-2 1-25-16,-6 0-22 0,-1 0-11 15,-4 1-6-15,0 2 7 0,-5 0-1 0,-6 1-5 0,0 0 3 16,-4-1-15-16,1 0-4 0,-2-1-4 0,2-2-10 15,0-1 5-15,3-1-3 0,4-2 3 16,-1-3 3-16,4 0-4 0,1-2 1 0,2-1-4 16,1 0-1-16,0 0 3 0,0-3 0 15,4-5 8-15,1-3-10 0,4-5 4 16,0-3 1-16,2-4-6 0,-1 2 10 0,0-3-10 0,0 4 2 16,-1 2 3-16,-5 1-9 15,2 3 8-15,-4 3-3 0,1 2-1 0,-1-1 6 0,-2 6-3 0,0 0 0 16,0 3-3-16,-4 1 3 0,1 0-5 0,-5 0 1 15,-1 5 3-15,0 0-9 0,-1 4 9 16,3 0-2-16,0 0-3 0,0-1 8 0,3 0-8 16,0 0-18-16,1 1-42 0,2-2-103 15,0-1-286-15,1-2-903 0</inkml:trace>
  <inkml:trace contextRef="#ctx0" brushRef="#br0" timeOffset="201322.7999">479 3564 846 0,'0'0'469'0,"0"0"-98"0,0 0-72 0,0 0-35 0,0 0-38 0,0 0-43 0,0 0-44 15,0 0-15-15,-10-126-30 0,10 97-18 0,-1-7-11 16,-2 1-30-16,2-4-1 0,1-3-3 16,0-3-5-16,0-1-3 0,0-4-9 0,0 0-2 15,0-3 0-15,1 1 0 0,2-5 4 16,-1 2-1-16,0-1-2 0,-1-1-3 0,1-1-3 0,3 0 2 16,-4 0-3-16,0 3 0 0,0 0-2 15,0 1-4-15,0 1 0 0,2 3-1 16,-3 1 1-16,1 4 4 15,-1 1 0-15,-1 1-7 0,1 4 2 0,0 0-7 0,0 5 7 0,0 1 2 16,0 5 1-16,0 6 5 0,0-3-7 16,0 8-2-16,0-2 3 0,0 0-1 0,-3 3-1 0,3 1 1 15,0 8-6-15,3-7-5 0,-2 7-1 16,0-2 3-16,0 2 3 0,1 1 9 0,4-1-2 16,-3 0-4-16,0 1 1 0,6 1-4 15,0 0 8-15,3 0 5 0,13-3-26 16,-3 3 2-16,10 0-3 0,1 1-4 0,5-1 26 15,3 1 0-15,0 1 3 0,1 0 2 0,5 0-5 16,-4 0-1-16,7 0 1 0,1-1 1 0,1 2 5 16,6-3 7-16,14 2-9 0,11-1 0 0,10-3-10 0,6 3-7 15,-17-2 6-15,-3 1 0 0,-7 1 10 0,-2-1 4 16,4 0-7-16,-1-1-1 16,4-1 2-16,0 0-4 0,0 0 12 0,5-2 0 0,-2 2-6 15,2 0 0-15,3-1-6 0,2 1 0 0,-1 0 3 16,1 0 4-1,-2 0-1-15,0 0-5 0,0-2 0 0,-1 3-6 16,-2 1 3-16,4-2 3 0,0 0 1 0,0 0 0 16,-1 1-1-16,-1-1-1 0,0 1 1 0,-3 0 1 0,0-1-2 15,1 1 0-15,1 0-4 0,1 0-2 0,4 1 5 16,-1-1 2-16,3-1 2 0,1 0 8 0,-2 1-7 0,4-1-5 16,0-2 0-16,-1 2-7 15,5 0 8-15,-1 0 2 0,1-1 0 0,-1-2 3 16,1 2-2-16,3 0-2 15,-3 1 3-15,4-1-6 0,0 1 5 0,1 0-4 16,-1-2-2-16,-1 2 1 0,-4 0-3 0,-7 3 5 0,-14-3 2 0,-7 4 12 16,-6 0-1-16,6-1-4 0,5 2-2 0,5-4-15 15,4 2 6-15,3-1 0 0,6 0 5 16,-1 2 7-16,2 0-9 0,-4 1-2 0,-3-2-1 16,1 4-3-16,-3-3 8 0,-5 2 0 0,0-3-4 15,-1 3 0-15,-5-3-4 0,0 3 4 16,-5 0 3-16,0-1-3 0,-4 1 9 15,-3-1-9-15,-3 2 2 0,-5 0 6 16,-3 2-8-16,-5-2 8 0,-4 0-1 0,-6 1-3 0,-3-1-3 0,-3 0-3 16,-2 0 1-16,-9 0-5 0,1 1 9 0,-6-1-4 15,-4 0-2-15,0 0 11 0,-5 0-5 16,-2 0 2-16,-1 0-1 0,0 0-4 0,0 0 2 16,0 0-2-16,0 0-3 0,0 0 5 0,0 0-10 15,0 1 6-15,-1 0 1 0,0 0-8 0,-2 2 8 16,-2 0-2-16,3 2 1 0,-2 3-1 0,-2 3 5 15,2 4-5-15,-2 3-4 0,3-2 6 16,-2 3-7-16,2 4 7 0,3 2 6 16,-1 1-8-16,1 2 7 0,1 0-2 0,-1 3-1 15,3 1 6-15,3 1-3 0,-3 3-6 0,2-1 1 0,-2 4 1 16,-2-1 0-16,5-1 5 0,-5 1 2 16,1-1 2-16,0-1-3 0,-1 0 2 0,3-1-2 15,-4 1-2-15,1 2 3 0,0 1-2 0,-1 2 1 16,0 3-1-16,1 2 0 0,-1 3 0 15,-1 1 2-15,-5 1-3 0,3 0 2 0,-5 3 2 16,0-1-1-16,2-4 0 16,-4-3 1-16,2-2-5 0,-1-4 2 0,-1-2-1 0,2-2-2 0,3-1 4 15,-2-5-4-15,3 0 1 0,-4-1 3 0,5-3-2 16,-3 0 0-16,4-2-2 0,-1 0-3 0,-1-2 4 16,2 1-1-16,-1-1 2 0,-3-1-1 15,5-1 1-15,-1-1 1 0,0 0 0 0,-2-1 1 16,2 2-4-16,1 2 2 0,0-2-4 0,-1 1 2 15,-3-2 3-15,4-1-1 0,-1-1 3 16,0-2-2-16,-3-2-3 0,3-1 1 16,1-3-1-16,-1-2 0 0,1-1 4 0,-2-4 1 15,2 1 2-15,0-2 5 0,0-1 2 0,-1 0 5 16,-5 0 5-16,-4 0 4 0,-2-1-8 16,-8-4-4-16,-6-3-5 0,-6-3-7 15,-7-1 2-15,-6-4-1 0,-7 0-1 0,-2-1 2 0,-6-2-3 0,-4 2-5 16,0-1-1-16,-4 4-18 0,-3 3-12 0,0 7-29 15,-8 2-45-15,-2 7-75 0,18 4-314 16,18-1-802-16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4:00:35.1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1474 2025 1263 0,'0'0'86'0,"0"0"-35"0,0 0-40 0,0 0 56 16,0 0 90-16,0 0 40 0,0 0 2 16,0 0-18-16,0 0-44 0,0 0-35 0,0 0-21 15,0 0-16-15,-80 111 3 0,67-98 3 16,-2 0 0-16,2-3-1 0,-3-1-3 0,4-2-7 0,-6-1-3 15,6-2-10-15,-2-1-6 0,-3-1-2 16,2-2-6-16,0 0 2 0,2 0 1 16,-2-2-3-16,4-4-2 0,-1-2-6 0,4-1-9 15,2 0-6-15,0-3-5 0,4-3-5 0,1 1-2 16,1-4-1-16,0 2-2 0,6-3-3 16,4 1-3-16,6 0-6 0,1 2 2 0,1 2 3 15,4 3 4-15,1 4 8 0,0 0-5 0,0 5-1 16,5 2 4-16,3 2-11 0,-1 10 3 0,0 4 5 0,-8 3-2 15,-1 3 7-15,-4 6 3 0,-6 1-2 16,-2 6 0-16,-8 5 4 0,-1 6 0 0,-8-2 0 0,-4-2-2 16,-6-3-6-16,-1-4 10 15,-3 2 1-15,-4 2 0 0,-4 2 2 0,-5-1-10 16,3 0-3-16,-7-3 3 16,5-7 1-16,1-2 1 0,-2-5 2 0,3-4 0 0,3-6 4 15,3-3-2-15,-1-3 4 0,4-2 1 0,-2-2 0 0,4-2 2 16,5-1-2-16,-1 0-4 0,5-4-5 0,1-1-1 15,2-2 0-15,3-2-3 0,4 0 2 16,1 0-7-16,1-2-6 0,0 1-4 0,3 1-6 0,5-1-1 16,4 2 3-16,0-2 6 0,4 3 5 15,5 2 5-15,0 2 1 0,2-1 2 0,3 4 0 16,2 0 2-16,-1 0 0 0,6 5 0 16,-2 3 0-16,1 2 0 15,-2 0 3-15,1 4 2 0,4 1-6 0,4 4-35 0,1 0-36 0,-2-3-33 16,-8-3-34-16,-6-5-21 0,-3-6-42 15,-1-2-104-15,0-2-186 0,-3-3-393 0,-8 2-5 16</inkml:trace>
  <inkml:trace contextRef="#ctx0" brushRef="#br0" timeOffset="642.5755">1764 1700 0 0,'0'0'0'0,"0"0"31"0,-63-120 293 0,41 81-49 16,-4 6 22-16,3 5 30 0,-1 4-93 0,-3 1-52 0,-2 2-67 0,5 4-76 0,-1 3 32 16,3 4 23-16,4 1 18 0,-4 0 9 15,0 2-16-15,-1 2-18 0,-4-1-6 0,2 1-14 16,-5 3-10-16,-1 2-7 0,-5 0-17 0,3 3-12 16,-5 7 8-16,3 2 2 15,-5 2-1-15,-2 6 5 0,-2 1-11 0,0 4-2 0,3 1-3 16,-1 4-7-16,12-6 9 0,-1 3 3 0,11-9 21 15,-2 2 1-15,-3 7-10 0,4-1-7 16,-4 7-18-16,4-3 4 0,1 1 1 16,1 3 6-16,0 1 0 0,-1 3-2 0,1 4 3 15,2 0-1-15,1 2-6 0,-2 5 0 0,1 2-6 0,4 2-2 16,1 1 1-16,1 2-1 0,1 1 1 0,1 0 3 16,1 0 2-16,4 2-1 0,-1 0 0 15,3-1-2-15,2 0-2 0,0 2 2 0,0-2-2 0,6-1 7 16,-1-2-2-16,4-3 3 15,3 1-1-15,3-4 0 0,6 8 3 0,8 6-31 16,6 0 7-16,7 2-5 0,6-12-3 16,1-12 27-16,-2-9-5 0,1-9 4 0,-2-7 0 15,-2-3 0-15,1-5 4 0,1-4-5 16,-2 1 0-16,3-5 0 0,0 0-1 0,-1 1 3 0,12-11-1 16,6-4 1-16,7-7-12 0,0-6 0 0,-7 0-1 15,-6-2-1-15,-6 1 11 0,-1 0-5 0,1-3 0 16,3-1 0-16,-4-3-3 0,0 0 4 0,-3-4 1 15,-1 2 4-15,-4-2-1 0,-1-1-2 0,-1-2 1 16,-1-2-1-16,-3-3 7 0,-2-3 3 16,-1-2-1-16,-3 1 0 0,-2 1-7 0,-5-2 0 15,-4 2 3-15,-1-2-2 0,-7-3 0 0,-2-2-3 16,-3 0-3-16,-6-2-2 0,-1 2 1 16,-5 0 1-16,-8 3 0 15,0-2 2-15,-9 3 0 0,-5 2-6 0,-4 1 4 0,-3 4-11 16,-5 3-1-16,-5-1 0 0,-5 4-2 15,-6 1 4-15,-6 2-2 0,-2 1 0 0,-7 5 2 16,-4 6 1-16,-6 9-1 0,5 5-4 0,7 9-3 0,4 2-13 0,3 10-32 16,-13 8-63-16,0 5-200 0,20-6-1006 0,16-4-481 15</inkml:trace>
  <inkml:trace contextRef="#ctx0" brushRef="#br0" timeOffset="2138.8831">3533 2010 1175 0,'0'0'434'0,"0"0"-45"0,0 0-108 0,0 0-34 0,0 0-52 16,0 0-70-1,0 0-58-15,0 0-43 0,0 0-30 0,0 0 1 0,0 0 4 0,0 0 5 0,-11 36 16 16,9-9 4-16,1 3 13 0,0 3 3 0,1 4 1 15,-1 3 0-15,0 5-2 0,-1 3-1 16,1 4-5-16,0 0-1 0,2 4-1 0,-4 1 0 16,3 2 1-16,-3 7-7 0,-1-1-2 0,0 0-3 15,-3 2-5-15,2-2-2 0,-2-2-3 0,0-4-1 16,1-2 0-16,-2-6-3 0,5-9 1 16,-2-3-1-16,1-6-1 0,2-6 8 15,-1-2-7-15,0-5 1 0,2-2-1 0,-1-5-7 0,1 0-2 16,1-5-15-16,-3 0-20 0,3-3-30 15,-1-4-38-15,1-1-24 0,0 0-106 0,0-5-662 16,0 0-759 0</inkml:trace>
  <inkml:trace contextRef="#ctx0" brushRef="#br0" timeOffset="3395.2323">3530 1930 1069 0,'0'0'314'0,"0"0"-47"16,0 0-31-16,71-150-42 0,-41 116-6 0,4 3-39 0,1 2-29 15,1 5-33-15,0 3-20 0,0 5-16 0,0 5-21 16,-3 6-6-16,-2 5-13 0,-1 0 0 16,-2 12-1-16,-2 6-9 0,-3 5 5 15,-1 7-1-15,-3 9 1 0,-5 8 5 0,-6 7 2 16,-6 6 8-16,0 8-3 0,-11 4 1 0,-4 3 4 15,-6-1-6 1,-2-3 5-16,-3-5 2 0,-3-6-5 0,-1-10-1 0,0-8-2 16,-3-6 3-16,0-5-3 0,-3-5 6 15,3-4 1-15,-3-4-3 0,-1 0 2 0,1-6-3 16,2-1 1-16,1-6 3 0,3-1-3 16,5-2 4-16,2-2 0 0,6 0-4 15,1-4 4-15,4-2-4 0,1-1-3 0,5-1-3 0,0 1-3 0,3 0-3 0,1-1-3 16,0 1-7-16,0-1-13 0,6 0-3 0,1 0-6 15,5 1-1-15,1 3 4 0,1 1-5 0,3 3 5 16,2 1 7-16,5 8 2 0,4 1 11 0,1 8 3 16,4 3-1-16,2 5 4 0,2 7-3 15,3 2 0-15,2 4 1 0,1 4 1 16,3-2 0-16,1 3 0 0,0-3 0 0,1 2 1 16,1-4-1-16,-4-3 2 0,0-1-2 0,-4-6 0 0,0-3 1 15,-4-7 0-15,-1-4 6 0,-3-6 2 0,0-3 2 16,-2-5 0-16,-3-1 2 0,-2-4 3 15,-3-7 2-15,-1-1 4 0,0-8-4 0,-1-3-3 0,-2-3-3 16,0-3-3-16,-3 0-1 16,-1-1 0-16,-3-2 1 0,1-2-2 0,-3 1 0 15,-3-2-3-15,2 1-2 0,-3 0 2 0,-2 1-3 0,-1 3-1 16,0 3 5-16,-2 5-4 0,-1 2 2 16,-1 7 4-16,0 2-7 0,-2 4 3 15,1 2-2-15,-1 4-2 0,-2 1-2 0,2 0-4 16,-7 4-3-16,0 6 0 0,-9 8 3 0,3 4 2 15,-4 4 0-15,1 6 3 0,2 3-6 0,1 3 2 16,2 2-2-16,5 3 1 0,5-1 1 0,3-2-2 16,1-1 3-16,9-4-3 0,7-6 3 0,4-5 3 15,6-5-2-15,1-7 2 16,5-2 0-16,3-9 1 0,-1-2 1 0,6-10 2 0,4-5-2 16,-2-4 0-16,2-3 0 0,-2-2-1 0,-3-2 1 15,-2-3 3-15,0-4 1 0,-2-2 1 0,-2-2-1 16,-1-3-1-16,-2 0-3 0,0-2 1 15,-4 2-3-15,-2 2 1 0,-3 4-2 0,-4 3 1 16,-4 2 1-16,-3 7 1 0,-7 2 2 0,-3 5-1 16,0 2 1-16,0 4-3 0,-4 0-5 0,-4 4 2 15,-2 1-5-15,-1 3-3 0,0 2 3 0,1 0-3 16,-1 2 1-16,3 7-2 0,2 3 0 0,2 3 2 16,3 2 1-16,1 3 5 15,3 3-1-15,9 1 1 0,4 4 1 0,4 0-1 16,3 2 1-16,5 2 2 15,-1-2-2-15,3 5 2 0,0-3-2 0,-2 1-3 0,1 2 2 0,-1 0 1 16,-6-2-1-16,0-1 5 0,-4-1-4 0,-3-1-3 16,-9-1-3-16,-4-1-6 0,-2-3 3 0,-3-3-1 15,-6-2 3-15,-1-8 2 0,-2 1 0 16,1-5 2-16,-5-3 1 0,3-2 4 16,1-1 2-16,-1-2 0 0,3 0 1 0,1-7-5 0,0-3 0 15,3-5 0-15,5-5-2 0,1-4 2 0,5-3-6 16,10-1-3-16,4-4 1 0,7-1 1 0,5-2 2 15,4 0 2-15,6-2 1 0,-4-1-1 16,2 1 2-16,-4 2-1 16,2 3-1-16,-3 4 0 0,-3 4 3 15,-6 4 2-15,-1 4-2 0,-2 3 2 0,-7 6 1 16,-3 2 2-16,-2 2 2 0,-5 1-3 0,3 2-3 0,-4 2-1 16,1 5-2-16,-2 5 2 0,-1 3 2 0,0 3 1 0,-2 4 0 15,0 2-1-15,0 3-4 0,-2 0 0 16,-1 1 0-16,3 0 0 0,-1-2 3 0,1-4-1 0,1-3 0 15,7-4 0-15,-1-4 0 0,1-3 3 0,0-4 2 16,1-1 7 0,-1-3 3-16,1-1 1 0,4-6 2 0,-2-4-6 0,2-3 1 0,0 0-4 15,1-4-1-15,-3 0 3 0,-2-3-2 0,1-2-1 16,-5-2 0-16,2-2-2 0,0-2-3 0,-4 1 2 16,0-2-5-16,-3 1 0 15,0 0 0-15,-4 5 1 0,-7-1-1 0,-4 5 1 16,-4 3-4-16,-5 2-5 0,-5 3-1 15,0 4-3-15,-6 5 1 0,1 3 2 0,-1-2-2 0,5 6-17 16,5 5-26-16,3 5-48 0,7 4-73 16,5 1-128-16,4-3-701 0,3-3-666 0</inkml:trace>
  <inkml:trace contextRef="#ctx0" brushRef="#br0" timeOffset="4471.1675">6742 2478 2536 0,'0'0'200'0,"0"0"4"0,0 0-31 16,0 0-27-16,0 0-30 0,0 0-39 15,0 0-33-15,0 0-24 0,0 0-10 0,0 0-9 16,0 0 1-16,0 0 1 0,0 0-1 15,0 0 0-15,-81 89 0 0,81-61 2 0,0 4 0 16,3 0 1-16,5 0-3 0,1-2 3 0,0-3-2 0,1-5 3 16,0-3 3-16,-1-5-4 0,2-5 0 0,-3-4 0 15,4-1 1-15,2-4 5 16,5 0 7-16,2-8-2 0,1-2-1 16,3-3-5-16,-1-2-8 0,-2-3 6 15,-1-2 0-15,-2-1 0 0,0-4 5 16,-2 0-6-16,-3-2-3 0,2 1-2 0,-3 0 0 15,-2 2 1-15,0 1-1 0,-1 3 1 16,-4 3-1-16,-2 3 0 0,-2 3 1 0,0 3 2 16,0 4 5-16,-2 0-2 0,0 2-1 0,0 2-2 0,0 0-10 0,0 0 3 0,0 0-7 15,0 0-5-15,0 6 5 0,-2 5-2 0,0 3 6 16,0 3 4-16,1 3-1 0,2 3 2 0,-1 0 2 16,1 1-2-16,4 1 0 0,0 1-1 15,2-1 0-15,-3-3 3 0,4 1 3 0,-1-4-3 16,1-3 0-16,-1-3-2 0,1-3-3 0,0-2 3 15,-2-3 0-15,2-2 1 0,1-1 6 16,1-2-3-16,3 0-1 0,3-4 1 0,-1-2-2 16,3-3 2-16,0 0 2 0,-3-3-2 15,1-1 0-15,-3-2-2 0,4-3-1 0,-2 0 3 0,1-3-2 16,-3 0 3-16,4 0-1 0,-4-2 0 16,4 0 3-16,-3 1-10 0,4 1 2 0,0 0 1 15,-5 3-5-15,2 1 7 0,-3 5-3 0,-2 1 1 0,0 3-5 16,-4 2 3-16,1 0 0 0,-3 3-5 15,3 1 1-15,1 2-5 16,0 2 2-16,-1 0 2 16,3 5 7-16,4 3-2 0,-2 3 0 0,-1 1-2 0,-1 4-3 15,0 0 6-15,0 3 2 0,-1 1-1 0,-1 1 7 0,-3 0-6 0,5 0-2 16,-1-1 0-16,-1-1-9 0,1-4-8 0,2-5-11 16,-1-1-19-16,2-3-15 0,0-3-16 15,1-4-22-15,5-1-16 0,1 0-10 0,1-7-3 16,2-2 24-16,1-4 30 0,2-2 30 0,-2 0 25 15,-1-1 10-15,-2 1 4 16,-1-2 7-16,0-2-3 0,-1 2 3 0,-3-1 0 16,2-1-2-16,-2 2 6 0,1 0 1 0,-2 3 6 0,1 1 13 15,-3 2 18-15,-2 2 22 0,-3 4 19 0,-4 0 1 16,0 4-13-16,-2 1-28 0,-1 0-32 0,1 0-20 16,2 7 1-16,-1 2 4 0,0 4 8 0,-2 3 11 15,1 2-3-15,3 2-2 0,-2 1 3 0,0 1-7 16,1 1-2-16,4 0 3 0,2-3 0 15,3 0 4-15,5-1-1 0,-1-4 1 16,9-1 0-16,-1-5 4 0,6-6-2 0,-1-1-2 16,3-1-5-16,4-2-6 0,-1-6 3 15,2 0 1-15,-2-4 4 0,2-3 4 0,-4-1 0 0,-2-1-3 16,0-3 2-16,-1-1-4 0,-1-2 3 0,-5-2 3 16,2 0 0-16,-4-3 2 0,-3 1-2 15,-6 1 2-15,-2 3-1 0,-2 1 5 0,-3 3 10 16,-5 2 7-16,-2 1 0 0,-3 3-4 0,-2 1-7 15,-4 4-7-15,-3 2-5 0,-3 4-1 0,-4 1-5 16,-2 1-4-16,-4 10-2 0,0 3-1 16,-1 6 2-16,5 1 0 0,0 4 1 15,3 0 1-15,2 0-3 0,6 4 0 0,8-1 2 0,-1 1 1 16,4-1 0-16,7 1 1 0,9-2-1 0,-1 1-2 0,9 1 2 16,2-1-2-16,5-1 0 15,1 0-10-15,7-1-20 0,3 0-54 0,6-3-80 0,2 1-126 16,-13-9-707-16,-11-5-706 0</inkml:trace>
  <inkml:trace contextRef="#ctx0" brushRef="#br0" timeOffset="6879.0235">10465 1919 2149 0,'0'0'269'0,"0"0"-30"0,0 0-17 15,0 0-38-15,0 0-32 0,0 0-38 0,0 0-40 16,0 0-44-16,0 0-25 0,0 0-8 16,0 0-2-16,0 0 9 0,0 0 5 0,-44 91 1 15,34-34 0-15,-1 4 2 0,-3 6-2 0,-3 4 3 16,-3 2-1-16,0-3-2 0,-1-3 3 16,0-6 0-16,2-7-3 0,3-10 0 15,5-5-4-15,3-10-2 0,3-5-2 16,2-8-1-16,3-5 2 0,0-5 2 0,0-4 3 0,0-1 10 15,0-1 16-15,0-4-1 0,3-7-4 16,5-5-10-16,3-4-16 0,1-5-4 0,7-2 1 0,-2 0-6 0,1 1-1 16,2 1 0-16,0 3-3 0,1 5 4 0,2 4-2 15,-3 1-2-15,2 4 1 0,-1 4-5 16,0 1-1-16,0 5 4 0,4-1-4 16,1 6 5-16,-2 4 2 0,6 3 1 15,0 4 4-15,5 3 0 0,-1 1 3 0,0 2 0 0,3 1-1 16,3 0 1-16,1-4-1 0,1 1 5 0,-3-5-2 15,2-2 5-15,-3-6-2 0,-5-3-3 16,-1-3 3-16,0-3-4 0,-3-3 6 16,-1-6 3-16,-1-1-2 0,-5-4 6 0,0-3-6 0,-2-3-1 15,-3-2 1-15,-1-1 3 0,-1-3 1 0,-1-3-2 0,-1-1-4 16,1-1-8-16,-4 0 1 16,-3 1 2-16,1 3 1 0,-6 1 3 15,-2 2-2-15,0 3-4 0,0 4 3 0,-1 2-2 0,-3 5 0 0,-2 0 2 16,-2 3-1-16,-4 3-2 0,-1 1 1 0,-1 3-2 15,-5 6 3-15,-1 7-2 16,0 5 2-16,-4 3-3 0,5 6 0 0,2 1 0 0,1 5-1 16,6 0 4-1,4 0 0-15,2 4 0 0,4 0 0 0,7 3-1 0,6 1-2 0,7-1 2 0,6-1-11 16,5-3-7-16,4-4-25 0,8-7-31 16,2-5-21-16,1-9-31 0,2-7-23 15,-1-3-37-15,-2-8-73 0,1-8-78 0,-2 0-71 0,-4-7-10 16,2-1 69-16,-2-6 105 0,-4-3 115 15,-1-1 76-15,-2-4 51 0,-1-1 66 16,-4 2 108-16,-3 3 83 0,-6 2 80 16,-4 6 19-16,-5 2-55 15,-5 7-37-15,0 3-51 0,-5 2-40 0,0 2-22 0,0 2-28 16,-3 3-29-16,-3 1-25 0,0 3-28 0,-2-1-16 0,-4 6-16 0,-2 5-4 16,-1 5 0-16,0 5 0 0,3 2 2 15,1 3-4-15,2 2 0 0,2 1-3 16,5 4 0-16,2 0 5 0,4 3-1 0,5 0 0 0,7-2-4 0,4-3-4 15,5-5-6-15,8-6-4 0,1-6-5 0,7-3-4 16,-3-7-2-16,2 0-3 0,-2-3-6 16,-3-8 2-16,2 0 3 0,-3-5 6 15,-2-1 14-15,-2-4 4 0,0-2 4 16,-7-1 1-16,1-2 3 0,-4-4 5 16,-4 2-1-16,2-1 3 15,-6 0-1-15,2 2 0 0,-6 3 4 0,-1 2 7 0,-1 3 7 0,-2 4 11 0,-2 2 6 16,-1 2 2-16,-1 2-5 0,1 2-3 0,-1 0-2 15,0 1-7-15,0 1 0 0,0 1-12 0,0 1-11 16,0 0-16-16,0 6-9 0,0 5 4 16,-1 3 3-16,0 4 12 0,0 2 4 15,1 5-3-15,0 0 1 0,0 2 1 0,1-1 0 0,8 1 0 16,-2-2-2-16,6 0 0 0,0-3-5 0,5-2-1 16,2-5-5-16,3-4-5 0,2-5 6 0,0-4-1 0,3-2 8 15,-5-2 2-15,4-5-5 16,-4-4 4-16,2-5-1 0,0 0 4 0,-4-3 2 15,1 0 0-15,-1-3 0 0,-2 1-1 16,1-2 1-16,-1 0-1 0,-3 1-2 0,-1-1 4 0,-4 6 0 16,-3 0 6-16,0 2 6 15,-5 1 2-15,-3 3 6 0,0 0-1 0,0 2 0 0,-2 2 2 16,-4 1-4-16,2 1 1 0,-3 1-5 0,1 1-6 16,0 2 1-16,-3 1-8 0,2 0 1 0,-5 1-2 15,1 6-6-15,-1 3 4 0,1 3-1 0,-3 2 1 16,4 2-1-16,0 3 1 0,4 1 0 0,3 1 0 15,2 2 5-15,1 0-8 0,3 1 2 16,7 0 0-16,2 0-6 0,7-2 7 0,3-2-2 16,8-1 2-16,1-3 8 0,1-3-8 0,2-5-1 15,2-2 0-15,0-5-3 0,0 0 6 0,2-2 1 16,-2-6-1-16,1-2 3 16,3-6-4-16,-4-2 1 0,-1-3 0 0,1-3 1 0,0-7-2 15,1-2 1-15,-4-7-1 0,5-5-8 16,-3-4 7-16,3-7-4 0,-5-3 0 0,1-8 5 15,-4-3-5-15,-5-1 1 0,-4 2 1 0,-6 3 5 0,-4 6 1 16,-6 8-2-16,-3 5 0 0,-3 10-5 0,1 4 1 16,-1 5 8-16,-5 6 1 15,0 2 3-15,-3 5 0 16,1 2-4-16,3 6 4 0,-2-1-8 0,-2 6 2 16,0 0-3-16,-2 7-6 0,-6 8 3 0,-3 6 0 0,0 9 2 15,-3 6 3-15,1 5-1 0,5 9-4 0,-1 3-3 0,3 3 3 0,1 3-2 16,4 1 5-16,0 1 2 15,1-4-4-15,7-2 4 0,0-4-4 0,4-8-2 0,1-5 2 16,8-3-7-16,5-7 8 0,0 0-2 16,5-6-2-16,4-3 7 0,0-2-6 0,5-6 2 15,-1-4 1-15,1-4-4 0,1-3 3 0,3-6 0 16,0-6 2-16,-2-3 2 0,-1-4-2 0,-1-4 0 16,1-3 0-16,-1-5-1 0,1-6-1 0,0-4-2 15,0-7-1-15,-1-4-4 16,0-5 6-16,-3 0 0 0,-4-1 0 15,-4 3 8-15,-4 6-8 0,-3 0 7 16,-3 10 3-16,-2 6-4 0,-6 5 1 16,-1 4-7-16,0 5 1 0,0 3 2 0,-1 4 8 0,0 3 3 0,-1 2-1 0,-2 1 4 0,3 3-9 15,-1 3-4-15,1 0-7 16,-1 6-9-16,-4 7 9 0,2 6 0 0,-4 6 2 16,-2 5 9-16,0 9-7 0,0 2-2 15,-1 4 3-15,0 3-7 0,1 3 4 0,-2-1 1 0,3 1 0 16,2-1 4-16,5-4-4 0,2-3 4 0,2-5-2 15,9-8 0-15,7-3 0 0,1-5-5 16,3-4 5-16,7-3-5 0,-2-5 7 0,1-3-1 16,2-4-1-16,0-2 4 0,0-5-4 0,0-4 1 15,0-2 1-15,0-5-4 0,-2-3 4 16,-3-3-2-16,3-4-2 0,-1-6 4 0,-3-5-4 16,-2-2 2-16,-2-3 2 15,-1 0-2-15,-6 4 2 0,-1 2-2 0,-6 8 0 16,-2 4 0-16,-1 6 0 0,-3 4 2 0,0 3-3 0,0 5 5 0,0 1-4 15,0 2 0-15,0 2-3 0,0 0-12 0,-3 7 3 16,-2 5-1-16,-3 4 3 16,-2 6 11-16,1 4-2 0,3 4 2 0,-1 2-1 15,-2 2-1-15,6 1 1 0,1 2-1 0,3 0 3 0,0-2-3 16,10-7 3-16,2-1-2 0,7-8-1 16,1-2 4-16,6-5-4 0,-3-2 3 0,4-4 2 15,1-3-4-15,0-2 2 0,2-1-1 16,0-1-2-16,2-5 5 0,-3-2-5 15,2-3 0-15,-1-1-5 0,-1-3-1 0,0-4-1 16,0-3-1-16,-2-1 4 0,-4 1-4 0,-3 0 4 16,-2 1 1-16,-4 4-1 0,-4 8 5 0,-6 2-2 0,0 2 0 15,-4 4-9-15,-1 1-26 0,0 0-17 0,0 6-3 16,0 5 9-16,0 4 25 0,0 3 17 16,0 3 5-16,0 1-1 0,1 1 2 15,7 0 0-15,5-1-2 0,5-1 3 16,6 0 1-16,11-2 3 0,0-1 2 15,7-2-1-15,-1-3 3 0,7-4-4 0,-5-3 3 0,6-1 1 0,-1-2-4 16,0-3 4-16,1 0-3 0,2-4-1 0,-1-5 3 0,-4 0-2 16,-1-7 7-16,-2-3 3 0,1-3 0 0,-2-6 1 15,-3-4-4-15,-4-6-4 0,-1-1-2 0,-5-4 0 16,-3 4 0-16,-5 2-1 16,-9 4 0-16,-3 4 0 0,-5 6 1 0,-4 4 3 15,0 3 2-15,-4 3-2 0,-5 3-3 0,-2 3-7 16,-3 3 0-16,-3 3-2 0,-4 2 0 15,-2 9 3-15,-4 3-2 0,-1 7 1 0,2 3 0 16,-1 5 0-16,0 6 1 0,5 4 2 0,6 6-3 0,-1 1 0 16,4 5 1-16,3 2-3 0,1 0 2 15,2 5 3-15,2 2-2 0,0 5 0 16,-4 2 0-16,5 3-1 0,-4 3-1 0,1 0 2 16,1-3 0-16,-1-2-1 0,4-7-1 0,-2-8 0 0,8-8 0 15,-3-7 0-15,0-5 5 0,0-4-4 16,1-5-1-16,-1-5-7 15,0-4-15-15,0-4-10 0,1-6-10 0,-1-2 3 16,0-2-2-16,0-3-41 0,1-7-75 0,1-5-194 16,-1 2-708-16,0 2-557 0</inkml:trace>
  <inkml:trace contextRef="#ctx0" brushRef="#br0" timeOffset="7123.6258">15573 1438 2117 0,'0'0'107'0,"0"0"-33"0,0 0-36 16,0 0-53-16,0 0-13 0,0 0-5 16,0 0 2-16,0 0-2 0,0 0-158 15,0 0-705-15,0 0-213 0</inkml:trace>
  <inkml:trace contextRef="#ctx0" brushRef="#br0" timeOffset="8574.798">1421 4106 1696 0,'0'0'243'0,"0"0"-146"15,0 0-26-15,0 0-13 0,0 0 0 0,0 0-25 0,0 0 1 16,0 0 2-16,0 0 4 0,0 0 23 0,0 0 4 15,0 0 1-15,107 14-2 0,-85-9-10 0,7 1-5 16,2-2-3-16,3 0-3 0,4-1-2 16,6 0-4-16,4 0-4 0,8-1-6 0,0 2-1 0,5-2-3 15,7 2-2-15,2-3 0 0,3-1-4 16,6 1 2-16,3 0-4 0,5-1 1 16,4 1 1-16,5-3-3 0,2 0 2 0,3-2 2 15,0-2-2-15,2 2-1 0,2-3 2 0,-1-1-3 16,6-3-3-16,-3 4 3 0,4-3-3 0,-2 1 1 15,5 1-4-15,-2-1-1 0,1 0 0 0,3 1-2 16,2 1 4-16,2-1 0 16,-2 0 0-16,4 0 1 0,-1-3-1 0,5 2-2 0,2 0-1 15,1 1-3-15,2-2 2 0,3 2 0 0,0-2 0 16,2 2 2-16,2-2-3 0,0 3 1 0,2-2-1 16,1-1-1-16,-1 1 1 0,3-2-3 15,-2 2 2-15,0 0 2 0,0 1-3 0,0 0 5 16,3 1-2-16,1 1 1 0,0 1 2 0,0 1-3 15,4 2 0-15,-4 1 2 0,4-1-1 16,-3 0-1-16,-2 0 0 0,5-1-2 16,-4 2-1-16,4-1 2 0,-3 2 2 0,2-2-3 0,0 1 1 15,-2 1 0-15,0-1-1 0,-3 0 0 0,1 0 2 16,-1-1-1-16,-1 1 0 0,1-1 1 0,-1 0 1 16,-4-2-1-16,4 2 1 0,-3-2-3 0,1 1 0 15,0-1 2-15,-1 0-2 0,0-1 1 16,-1-1 0-16,-1 2-1 0,2-1 1 0,1 1-2 15,-1 0-1-15,1 0 1 0,0-1-3 0,1 2 5 16,1-2-1-16,0 0-1 0,-2 1 1 16,0-1-2-16,-3-1 2 15,3 1 3-15,-5 1 1 0,1-1-2 0,-1 0 1 0,-4 0-3 16,-2-1 2-16,0 1 2 0,-1-1-1 16,-5 1 3-16,0 0-2 0,-3-1-3 0,-3 1 0 0,3 1 0 15,-6 1 1-15,0 0 1 0,-5 1 3 0,1-2-3 16,-2 1-5-16,-2 2-1 0,-5-2-3 0,-2 1 2 15,-5 3 2-15,-4 0-1 0,-1-1 2 16,-6 1 0-16,-2 1 0 0,-7-2 1 0,-3 1-2 16,-9-1-1-16,-4 0 2 0,-9 1-2 15,-8-1-2-15,-6 0 2 16,-4 1-2-16,-5-1 0 0,-5 0 5 0,-4 0-1 0,-4 0-2 0,-3 0 2 16,-6 0-5-16,1 0 4 0,-4 0 0 0,0 0 2 15,-1 0 2-15,0 0-2 0,0 0-1 16,0 0 1-16,0 0 2 0,0 0-3 0,0 0 4 0,0 0-4 15,0 0-4-15,0 0 3 0,0 0 1 0,0 0-1 16,0 0 3-16,0 0-4 0,0 0-2 16,0 0 2-16,0 0-4 0,-1 0 2 0,1 0 2 15,0 0-3-15,-1 0 0 0,1 0-8 0,-1 0-14 16,-3 0-24-16,1 0-34 0,-6 0-60 0,-3 5-126 16,1 0-849-16,3-3-709 15</inkml:trace>
  <inkml:trace contextRef="#ctx0" brushRef="#br0" timeOffset="15206.0822">17419 2394 333 0,'0'0'637'15,"0"0"-42"-15,0 0-168 0,0 0-93 0,0 0-61 16,0 0-56-16,0 0-55 0,0 0-48 16,0 0-48-16,0 0-39 0,0 0-24 0,0 0-4 0,8-56 0 15,-9 66 7-15,-2 1 7 0,-1 6 3 16,-2-1 3-16,1 1 1 0,-1-1 1 0,0 0-1 15,3-2-6-15,0-2-5 0,-1-1-6 0,0-3-2 16,4 0 0-16,0-1 1 0,-1 0 1 16,1-2 1-16,0-1-1 0,0-2 0 0,0 0 0 15,0 0 0-15,0-1 2 0,0-1 5 16,0 1 4-16,0-1 7 0,0 0 6 0,0 0 3 16,0 0 7-16,0 0 8 0,0 0 6 0,0-4-1 0,0 0-12 15,0-3-14-15,0-3-11 0,0-3-7 16,1-2 0-16,0-3-1 0,2-1-2 15,0 1 0-15,-1 1-4 0,0-1 1 0,-2 3-2 16,3 3 3 0,0 1 0-16,-3 0 1 0,1 4 0 0,-1 1-2 0,1 1 0 15,-1 2 0-15,1 1-1 16,-1 1-3-16,0 1-8 0,1 0-11 0,0 0-4 0,4 5-1 16,-2 6-16-16,5 3-12 15,-4 4-30-15,3 3-34 0,-4 7-36 0,3 3-79 0,-5 3-137 0,0-7-403 0,-1-9-798 16</inkml:trace>
  <inkml:trace contextRef="#ctx0" brushRef="#br0" timeOffset="15635.3567">17351 3292 2105 0,'0'0'225'16,"0"0"35"-16,0 0-61 0,0 0-37 0,0 0-26 15,0 0-30-15,0 0-22 0,0 0-12 16,0 0-14-16,0 0-14 0,0 0-9 0,0 0-18 0,0 0-14 16,0 0-8-16,-1-62-7 0,1 67 6 15,0 3 4-15,0 2 3 0,0 3-2 16,0 2 4-16,1 2-2 0,-1-1 2 0,0 1 4 0,0 1-5 16,0 1 0-16,-1-1 1 0,0 2-3 0,-1-3 3 15,-3 1 0-15,4 0 0 16,-2-3 4-16,0-2-4 0,0-2 0 0,3-4-1 15,0-1-4-15,0-4 7 0,0-1 7 0,0-1 10 0,0 0 13 16,0 0 7-16,0-2-4 0,0-4-7 16,0-2-8-16,3-5-14 0,2-4-3 15,-2-2-4-15,3-2-4 0,-3 2 3 0,3-1 1 16,-2 1 0-16,0 3 5 0,0 0-5 16,-2 3 0-16,1 2 0 0,0 0-6 0,-1 3 6 0,-2 1 1 15,1 3-1-15,-1-2 2 0,-1 2-3 16,1 2 0-16,0 1 1 0,0 1 0 15,0 0-2-15,0 0-4 0,0 0-7 0,0 0-23 0,0 2-33 16,1 7-66-16,-1 4-158 0,0-1-903 0,0-3-580 0</inkml:trace>
  <inkml:trace contextRef="#ctx0" brushRef="#br0" timeOffset="18174.4643">992 5189 0 0,'0'0'479'16,"0"0"-137"-16,0 0-26 0,0 0 11 0,0 0-11 16,0 0-32-16,0 0-39 0,0 0-46 0,0 0-47 15,0 0-24-15,0 0-17 0,0 0-19 16,-20-62-10-16,20 58-10 0,0-1-16 0,0 1-8 16,0 3-15-16,0-2-13 0,0 2-10 0,0 1-6 15,4 0-4-15,0 0 3 0,2 0 1 0,0 2 0 16,4 3 0-16,1 2-1 0,4 2-1 0,0 2 3 15,2 2-1-15,2 5 2 0,0 1 5 16,1 5-6-16,-1 3 2 0,0 2 0 0,0 4-1 16,0 0 6-16,0 2-1 0,-2 1 0 0,-3 2 2 15,-3-2-4-15,-1 0 1 0,-1-3 1 16,-2 3-1-16,-5-4 4 0,-2-1 3 16,0-3 2-16,-9-1 1 0,0-2 2 0,-4-3-2 15,-6-1-1-15,-1-4-2 0,-5-2-2 0,-1-1-4 0,-6-3-2 16,-3-1-2-16,0-2-2 0,-4-2 0 15,1-2-1-15,1-3-2 0,-1-1-7 16,4 0-20-16,0 0-34 0,7-8-55 0,1 0-82 0,2-3-186 16,7 0-696-1,8 4-612-15</inkml:trace>
  <inkml:trace contextRef="#ctx0" brushRef="#br0" timeOffset="18688.9428">1522 5041 1620 0,'0'0'132'0,"0"0"59"16,0 0 24-16,0 0 3 0,0 0-25 16,0 0-54-16,0 0-34 0,129 154-7 0,-120-114-16 15,-4 3-19-15,-1 6-18 0,-2-3-9 0,-2 1-10 16,0-4-3-16,0-3-3 0,0-3-2 0,0-7 1 16,0-7-4-16,1-6-2 0,2-6-5 0,1-3-3 15,-1-5 3-15,3-1-1 0,-1-2 9 16,4-2 2-16,5-10-2 0,3-3-3 15,3-5-7-15,1-5-5 0,2 0 2 0,0-3 0 0,0 1-1 16,-4 0 0-16,-1 1-1 0,-1 3-2 16,0 0 3-16,-4 5-2 0,2 2-2 0,-3 4-3 15,-1 2-4-15,-2 5-6 0,-3 3-7 0,1 2-3 16,1 2 3-16,1 8 7 0,-1 4 9 0,1 3 6 16,1 4 0-16,0 2 2 0,2 3 1 15,2 0-1-15,1-1 2 0,2 2 0 0,4-1 0 0,5-4 1 16,-2-2-1-16,5-5 4 0,2-5 6 15,0-5 1-15,0-5 1 0,1 0-2 0,-3-7-3 16,0-2 1-16,1-4 0 0,-1-4 2 16,-1-1-2-16,-3-2 3 0,3-3 0 15,-5 1-1-15,0-3 2 0,0 1 0 0,-2 0-2 16,-6 1 0-16,-1 2 1 0,-6 3 3 0,-3 2 9 0,-4 5 5 0,-1 1-1 16,0 4-2-16,0 3-6 15,-8 3-11-15,-2 0-5 0,-8 9-5 0,-3 5-3 0,-4 2 2 16,-3 6-2-16,-2 1 2 15,6 2 0-15,-2 1-1 0,11-1 1 0,1-1-2 0,8 0 0 16,5-1-1-16,1-1 1 0,4 1 0 16,9-2 2-16,4-3 0 0,4-1-1 15,3-1 1-15,6-2-7 0,3-6-16 16,2-2-11-16,4-2-25 0,0-3-50 0,-2-1-65 0,1-5-140 16,-2-5-184-16,-12 2-596 0,-10 2-319 0</inkml:trace>
  <inkml:trace contextRef="#ctx0" brushRef="#br0" timeOffset="19083.6503">1468 4952 907 0,'0'0'429'0,"0"0"-8"0,0 0-60 0,0 0-47 15,0 0-52-15,0 0-71 16,0 0-63-16,0 0-56 0,0 0-42 0,0 0-32 16,0 0 1-16,0 0 9 0,0 0 7 0,0 0 16 15,154-41 2-15,-93 39 0 0,8-2 1 16,4-1-5-16,6-1 0 0,1-1-3 0,2 0-2 16,1-1 1-16,4-1-2 0,-4 1-1 15,-1-2-2-15,-9-1-3 16,-2 2-2-16,-12 0 0 0,-10 0 2 0,-11 4 1 15,-11 1 1-15,-8-1 3 0,-10 4 6 0,-6 0 8 0,-1 1 0 0,-2 0-1 0,0 0-7 16,-3 0-9-16,-1 0-5 0,-4 0-7 0,-5 1-4 16,-3 1-3-1,0 2 0-15,1-2 0 0,1 0 1 0,5-1-2 0,2 1-1 0,2 0-2 0,2 2-3 16,2-1-9-16,1 3-18 0,0-1-24 16,0 2-38-16,6 4-65 0,1 0-136 15,2-2-813-15,-1-5-615 0</inkml:trace>
  <inkml:trace contextRef="#ctx0" brushRef="#br0" timeOffset="19815.833">3709 5924 1384 0,'0'0'472'16,"0"0"-24"-16,0 0-127 0,0 0-157 15,0 0-79-15,0 0 22 0,0 0-23 0,12-145-17 16,0 106 1-16,6-6-45 0,5-4 4 0,0-4 5 16,6-2-2-16,4-5-4 15,2-3-6-15,4-5-5 0,-3-4 1 16,0 0-3-16,0 1 1 16,-4 6-1-16,-2 6 1 0,-4 8 7 0,-7 8 6 0,-8 9 6 0,-4 7 6 0,-5 6-1 0,-2 9-2 15,0 1-3-15,-7 5-14 0,-4 5-9 16,-7 1-9-16,-2 1-10 0,-6 12 3 0,0 3 3 15,-2 6-1-15,6 3 4 0,6 4-1 0,3 2 0 16,7 4 1-16,5 1-1 0,1 3-1 16,11 2 1-16,6 1 0 0,9 1 0 0,4-1 3 15,3 1 0-15,4-3-2 0,2-3 2 0,-1-2-1 16,-3-8 0-16,-4-1-1 0,-7-7 0 16,-2 0-2-16,-5-4 1 0,-6-2-2 0,-4-2 3 0,-3 0 0 15,0 1 0-15,-4-1 2 0,0 0-2 16,-6 0 2-16,-2 1 0 0,-3-2 2 0,-5 2-2 15,-3-1 2-15,-1-1-2 0,-4 0 0 0,2-1 1 16,2-2-2-16,-2 0 1 0,1 0-2 0,2-3-5 16,-1 1-7-16,6-2-14 0,2-2-25 15,2 0-35-15,5-1-52 16,2 0-75-16,3 0-160 0,0 0-649 16,0-2-623-16</inkml:trace>
  <inkml:trace contextRef="#ctx0" brushRef="#br0" timeOffset="20188.9542">4644 5296 1137 0,'0'0'557'0,"0"0"-521"15,0 0 9-15,0 0 68 0,0 0 31 16,0 0 10-16,0 0-17 0,0 0-30 0,0 0-31 16,0 0-20-16,0 0-2 15,0 0 12-15,0 0 15 0,18 68 9 0,-3-67-1 0,0-1-16 0,5-5-19 16,4-2-17-16,-4-2-10 0,1 0-6 0,-4-3 4 15,-2 1 2-15,-1-1 5 0,-2-2-3 16,1 1-4-16,-2-2-5 0,-1 0-1 16,-2 1 1-16,-2 0 2 0,-4 1 6 0,-2-2-1 0,0 3 2 15,0 0-1-15,-5 1-3 16,-2 3-3-16,-1 1-2 0,1 1-2 0,-2 2 2 16,2 0-1-16,-3 3-3 0,-6 1-4 0,1-1-6 0,-6 7-5 15,-6 4 1-15,4 2-1 16,-6 5 0-16,4 1 0 0,0 3-2 0,3 1 3 15,2 3-3-15,4-1 2 0,2 4-1 16,3 0 0-16,3 4-2 0,6 0 2 0,1-1 0 0,1 0-2 0,4-1 0 0,11-3-3 16,4-2-11-16,6-5-13 0,4-2-21 15,8-4-26-15,5-4-22 0,3-6-31 16,7-4-34-16,3 1-48 0,5-9-80 16,3-6-146-16,-17 2-354 0,-12 3-352 0</inkml:trace>
  <inkml:trace contextRef="#ctx0" brushRef="#br0" timeOffset="21171.6277">5634 5222 374 0,'0'0'687'0,"0"0"-142"0,0 0-158 0,0 0-88 16,0 0-48-16,62-130-51 0,-62 117-31 16,-1 1-31-16,-5 0-18 0,2 2-24 0,-5 1-24 15,0 2-20-15,-1 1-16 0,-2 1-9 16,2 1-5-16,-6 4-6 0,2 0-3 0,0 0-5 16,-4 4-4-16,-2 8 4 0,1 4-7 0,-2 4 1 15,-3 5 2-15,0 2-8 0,3 4 5 0,-1 5-1 16,3 3-2-1,6 4 2-15,1 2 0 0,4 0-1 0,8-2 2 0,1-2 2 0,14-4-6 16,7-4 1-16,3-4-1 0,11-5-5 16,3-4 7-16,6-5-1 0,7-5-3 0,4-6 0 15,2-1-11-15,5-3-2 0,1-5-4 0,-1-6-4 0,3-1 8 16,0-5 2-16,-2-2 2 0,0-1 8 0,-3 1-1 16,-5-2 1-16,-4 0 2 0,-4 0 3 15,-8 2 1-15,-8-1 0 0,-6 2 1 16,-7 2 1-16,-6 2 5 0,-9 0 1 0,-3 0 2 0,-1 2 2 15,-10 1-7-15,-2 2 1 0,-8 1 0 0,-3 2-4 16,-7 2 5-16,-9 4 3 0,-1 0-1 16,-1 2 3-16,-2 7-2 0,0 1-1 0,4 4 1 15,4-3-3-15,8 2-4 0,6 2-2 0,6 1-1 16,3 1-5-16,3 2 5 0,4-2 0 0,5-2-2 16,1-3 7-16,13 0-5 0,6-5 0 15,7-1 6-15,7-4-7 0,0 0 4 16,4-1 0-16,0-1-3 0,-4-3 6 15,3 0-4-15,-4-3-1 0,-3 1 1 0,1 0-2 0,-3-3 1 16,-5 2 0-16,6 0 1 0,-5 0-4 0,3 1 2 16,-3 4 0-16,2-3-1 0,-5 3 4 15,1 1-4-15,1 0-1 0,-4 1 2 0,1 4-6 16,-1 0 4-16,-5 1 1 0,2 1-2 0,-5 0 3 16,-2 0 0-16,1-1-5 0,-2-1 0 15,-1-1 1-15,1-2 0 0,2 1 2 0,3-1 1 0,3 0-2 16,5-1 2-16,6-1-2 0,4 2 1 15,2-2 4-15,9 0-4 0,6 1 1 0,5-1 1 16,8 0-6-16,7 0 6 0,4 0 0 16,3-3-1-16,4 0 7 0,2 1-4 15,3-3-1-15,2 0 3 0,-3-3-7 0,0 1 4 0,-3-2 0 16,-3 2-1-16,-10-2 1 0,-5-1 0 0,-6 2-2 0,-12-2 2 16,-6 0 5-16,-10-1-1 0,-11 3 6 15,-3-3 11-15,-11 0-1 16,-3-2 6-16,-9 1-5 0,-4 2-9 15,-10 1 1-15,-5 2-6 0,-8 3-1 0,-5 1-1 16,-2 3-5-16,-6 0 3 0,2 2-2 0,1 4 0 16,4 5-2-16,4 1 0 0,7 2-3 15,9 3 0-15,3 1 4 0,6-3-6 0,7 2 0 0,6 0 0 0,8-4-7 16,8 0 9-16,7-5 1 0,7-2 0 0,3-4 7 16,0-2-7-16,4 2-3 0,-6-8 1 0,-1-4-3 15,-2 0 7-15,-4-2 0 0,3-3 0 0,-5-2 2 16,-1-4-2-16,-1-3 2 0,-2-2 0 0,-4-4 7 15,-1-2-6-15,2-3 0 0,-3-2-1 16,5-5-8-16,-4-2 7 0,0-1 1 0,1 1 3 16,-4-1 4-16,-3 0-3 0,1 2 2 15,-6 4-1-15,-2 4 1 0,0 7 8 0,0 6 7 16,0 5 9-16,-2 5 1 0,1 5 0 0,0 4-6 16,0 2-9-16,0 1-3 0,-4 2-10 0,3 8-3 15,-6 7 0-15,2 6-4 0,-2 7 6 0,-2 8-2 16,3 4 2-16,6 5 6 0,1 2-7 15,2 4 4-15,7 3-1 0,6 1-4 0,-2 0 5 0,1 2-3 16,4-2 0-16,1-2 1 0,2-1-1 16,1 1-5-16,6-1-19 0,0-3-44 0,3 0-82 15,1-2-208-15,-7-15-866 0,-7-11-584 16</inkml:trace>
  <inkml:trace contextRef="#ctx0" brushRef="#br0" timeOffset="22449.1853">9730 5623 1170 0,'0'0'405'0,"0"0"30"15,0 0-78-15,0 0-81 0,0 0-19 0,0 0-57 0,0 0-72 16,0 0-46-16,0 0-39 0,0 0-21 0,0 0-3 16,0 0 2-16,21-46 0 15,-8 28-8-15,4-2-3 0,3-7-3 0,4-4-1 16,4-5-2-16,2-6 1 0,6-7 1 0,1-6-2 15,3-3 1-15,0-8 0 0,3-2-1 0,-3-2 9 16,-3 1-5 0,-5 1 5-16,-2-1 0 0,-4 2-10 15,-3 1 7-15,-2 5-3 0,-3 8 4 0,-5 8 15 16,-3 12 8-16,-1 11 6 16,-7 6-1-16,1 8-11 0,-3 7-11 0,0 1-19 0,-3 10-5 15,-4 12-5-15,-7 10 3 0,0 12 9 0,-5 9 2 0,1 7 4 16,1 5-4-16,4 2-1 0,2 6 0 0,3 1-2 0,8-1 3 0,2-3 2 15,13-6-1-15,7-9 0 0,9-10-2 0,3-7 1 0,7-10-2 16,3-7-2-16,-1-6-1 0,4-9-3 16,-2-6-5-16,-2-7 0 0,2-8 1 0,-2-7 3 15,-1-5 4-15,-2-6 2 0,1-1-1 16,-3-5-3-16,-6-1-1 0,-3 1-5 16,-6 0 0-16,-6 3 2 0,-4 1 1 0,-6 2 6 15,-6 4 2-15,-1 3-2 0,0 6 3 16,-8 2-3-16,-2 4-2 0,-3 2 0 0,-2 3 0 0,0 4-1 15,-1 3 2-15,0 2 0 0,-1 1 1 0,1 6 3 0,2 4-3 16,3 0 0-16,2 1-4 0,4 1-4 16,2 2 4-1,3-1 2-15,7 1 0 0,6 0 5 0,6 1-5 16,7-2 0-16,9 2 2 0,5 0-1 16,7 2 4-16,3-2 3 0,2 4-4 0,-2 1 0 0,-1 1 0 0,-3 3-2 0,-3 1 0 0,-5 3 4 15,-5 1-3-15,-3 4 0 0,-4 2 0 16,-8 6-1-16,-4 1 0 15,-7 4 1-15,-7 0-2 0,-2-1-4 0,-9-1-8 0,-6-4-15 16,-3-4 2-16,-4-3 4 0,-1-6 7 16,-2-5 15-16,-2-4 2 0,-1-7 0 0,2-3 2 0,-1-5 2 15,5-4 3-15,2-4 6 0,4-10 1 16,7-6-2-16,5-4-3 0,5-5-7 16,1-3 0-16,11-5-1 0,9-5-2 0,7-2 1 0,9-6-3 15,8-4 0-15,8-6-3 0,7-3-1 0,7-2-4 16,4-3 0-16,5 1-2 0,1-3 4 0,1 2 3 15,-3 1 1-15,-4 2 5 0,-8 2 0 16,-3 3 0-16,-11 5 1 0,-7 4 2 0,-7 6 3 16,-8 9 13-16,-7 5 13 0,-9 6 11 0,-4 7 5 15,-6 4-2-15,-1 4-12 0,-8 5-11 0,-6 5-9 16,-1 5-10-16,-4 12-2 0,0 5-1 16,-1 11-1-16,1 8 4 0,5 9-2 15,0 10 0-15,4 5 2 0,-3 6-2 16,4 4 0-16,-3 4 0 0,2 3 1 15,-2 6 3-15,3 2 1 0,-5-1 0 0,2-3-1 0,0-3 0 0,3-5-3 16,-2-6 0-16,1-7-2 0,4-7-11 0,0-8-6 16,4-8-11-16,0-10-17 0,1-8-8 0,-1-7-20 15,1-9-7-15,1-7 14 0,1-2-19 16,0-11-26-16,0-9-59 16,0-7-100-16,0-5-87 0,0-6-168 0,0 7-354 15,0 10-145-15</inkml:trace>
  <inkml:trace contextRef="#ctx0" brushRef="#br0" timeOffset="22815.4318">12004 5000 0 0,'0'0'621'0,"0"0"32"16,0 0-135-16,147-143-138 0,-106 117-94 0,-2 6-71 16,0 6-59-16,-8 6-51 0,0 6-40 15,-4 2-29-15,-2 8-18 16,-3 7-6-16,-3 7 2 0,-3 6 4 0,-4 4 0 0,-5 6 0 16,-3 3 4-16,-3 2-1 0,-1 3-2 0,-1-2 0 15,-3 0-3-15,-2-5-5 0,3-4-1 0,1-8-4 16,2-6-6-16,1-9-1 0,0-3-1 0,4-7 4 15,8-2 10-15,3-9 5 0,7-5 1 0,6-6-2 16,5-5-5 0,1-2-4-16,3-4 1 0,-2-1 0 0,2-4 1 15,-1-2 1-15,2 1-4 0,-1 0 3 0,1-1 3 16,-3 3 3-16,-2 5 15 0,-6 2 1 0,-4 4 2 0,-4 4 3 16,-7 6-6-16,-4 2 4 0,-2 5 1 0,-5 2-2 15,-2 4-9-15,0 1-7 0,-9 7-10 0,-3 6-5 16,-4 4 0-16,-5 5-1 15,-3 5 0-15,2 3 1 0,-2 2-2 0,2 4 2 16,4 1 1-16,4-1-3 0,5 0 2 0,6-2-1 0,3-2-2 0,11-1 2 16,5-1-2-16,8-2 0 0,9-4 0 15,8-3-2-15,10-3-14 0,8-3-22 0,9-1-35 16,4-6-58-16,3-2-69 0,3-3-136 16,-18-3-407-16,-19 1-883 0</inkml:trace>
  <inkml:trace contextRef="#ctx0" brushRef="#br0" timeOffset="23347.188">14192 4892 1691 0,'0'0'500'0,"0"0"-170"0,0 0-123 15,0 0-32-15,0 0-19 0,-122-46-31 0,101 46-34 16,6 0-27-16,0 3-24 0,5 5-22 0,0 3-9 0,1 3-4 16,4 3 0-16,0 0-1 15,5 2 1-15,0 1 0 0,3 1-1 16,3 0 0-16,4-1 4 0,2-1 0 0,1 1-1 15,2-2-1-15,0-2-11 0,1-4-6 0,-1-3-9 16,2-4-8-16,3-5 6 0,1 0 0 0,2-6 0 16,2-2-3-1,-2-4-10-15,2-2-6 0,-1-2 2 0,-2-3 0 0,5-1 0 16,2-2 2-16,-2-4-12 0,2-1-2 16,0 1 10-16,-1-1 8 0,-6 2 17 0,-1 2 13 15,-4-1 1-15,-1 3 3 0,0 0 2 0,-2 1 0 0,1 3 7 0,-2 0 15 16,0-1 12-16,1 3 14 15,-3 2 0-15,0-2-14 0,1 3-11 0,-2-2-14 0,0 1-5 0,2 1-1 16,-1-1-2-16,1 0-4 0,2 0 5 16,-2-2-1-16,1-1 0 0,2 0 5 0,-2 1-2 15,-3 1 9-15,0 0 13 16,-2 3 17-16,-4-2 16 0,1 3 1 0,-3-1-11 0,-1 2-13 0,-1 1-8 16,0 3 0-16,0 1 1 0,-1 2-5 15,-6 2-14-15,-2 0-10 0,-4 7-3 0,-5 7-2 16,-2 4 3-16,-3 6 1 0,0 9 0 0,3 7 2 15,0 6-2-15,2 10 2 0,8 5 2 0,4 6-1 16,2 3 5-16,4 6 0 0,-1 3 3 16,1 8 4-16,1 3-5 0,-2 5 1 15,-1 1-4-15,1 0-3 0,-5-3 3 16,5 1-2-16,-3-4-1 0,0-3-1 0,2-6-5 0,1-6-8 0,-1-7-12 16,-3-9-28-16,1-11-32 0,-6-7-38 15,-1-11-48-15,-5-9-40 0,4-9-81 0,2-5-298 16,1-5-674-16</inkml:trace>
  <inkml:trace contextRef="#ctx0" brushRef="#br0" timeOffset="23509.506">14440 5548 1611 0,'0'0'1149'0,"0"0"-980"0,0 0-31 0,0 0-58 0,0 0-17 0,138-128-12 15,-99 114-20-15,-2 1-17 0,5 2-6 16,3 3-4-16,4 2-14 0,1 2-55 15,3-1-173-15,-12 3-917 0,-11 0-551 0</inkml:trace>
  <inkml:trace contextRef="#ctx0" brushRef="#br0" timeOffset="26822.5148">16389 4462 0 0,'0'0'0'0,"0"0"117"0,0 0 444 0,0 0-16 0,0 0-137 16,37-124-75-16,-30 103-61 0,-2 0-41 0,-4 5-21 15,3-2-25-15,-3 2-19 0,-1 5-19 16,-1 4-29-16,1 1-29 0,-4 2-23 0,3 3-29 16,-4 1-25-16,-5 5-9 0,-8 8-6 0,-10 11 0 15,-12 6 7-15,-4 6 2 0,-7 9-4 16,-2 4 2-16,-5 11 0 0,-1 4 0 16,0 9 0-16,4 2 0 0,1 1-1 0,6 4 2 15,2-2 3-15,12-1-4 0,6-4 1 16,13-7-6-16,8-8 1 0,7-7 0 15,9-6 0-15,12-6 8 16,9-5-5-16,7-5 1 0,8-5-1 0,13-8-4 0,4-6 6 0,8-7 1 16,5-4 0-16,4-10 7 0,1-7-7 15,1-6-2-15,-6-4-4 0,-1-3-8 0,-2-2-2 0,-6-1-5 16,-6-2-1-16,-6 0 1 0,-5-1 4 0,-7 0 3 0,-6 2 4 16,-10 0 4-16,-8 2 0 0,-5 4 4 0,-5 0-4 15,-8 3-2-15,0 5 1 16,-3 2-2-16,-9 1-4 0,-3 3-1 0,-6 6-3 0,-4 0 1 15,-5 2 5-15,-5 4 3 0,1 3 4 16,-6 0 0-16,0 6 1 0,-2 5-1 0,2 2 0 0,1 3-1 16,4 4 1-16,-2 2-1 0,7 3-3 0,7 3 1 15,2 3-3-15,4-2 2 0,9 2-1 16,7-2 2-16,2-2 1 0,9-2 4 0,8-3-4 16,3-6 0-16,1-4 0 0,7-6-2 0,3-4 4 15,7-1 1-15,-1-4-1 0,1-5 0 16,-1-3 1-16,0 0 0 0,0-3 2 0,-4-2 0 15,0 0-1-15,-3 1-1 0,-6 0-3 0,1 1 0 16,-6 2 3-16,-2 1-1 0,0 3-1 0,-3 0 1 16,-3 2-5-16,1 2-3 0,-3 2-3 0,1 2-2 0,-2 0 0 15,1 5 1-15,1 3 2 16,-2 4-1-16,0 0 4 16,0 3 2-16,0 1 0 0,-1 2 7 15,1 0-3-15,-2-1-1 0,3 1 0 0,-2-2-5 16,0-2 6-16,-1-4 0 0,1-2 2 0,-1-2 6 0,0-3-6 15,3-3 0-15,2 0-2 0,0 1-7 16,2-7 5-16,3-2-1 0,2-1 0 0,1-2 1 0,2-2 0 0,1-1 2 16,4-1-1-16,-3-1 5 0,3-2-5 15,-4-1 0-15,-2-1 0 0,2 1-1 16,-3-1 2 0,0 4 1-16,-3 0-2 0,-3 4 3 0,0 2-2 0,-4 2-3 0,-3 3 2 0,-1 0-6 0,-3 4-1 15,-2 1-17-15,2 0-10 0,-2 4 3 0,-1 3 2 16,0 5 19-16,2 3 10 0,-2 0 4 0,0 2-3 15,0-1-2-15,1-1 0 0,5-1-6 16,1-1 7-16,0-3 1 16,4-1 2-16,1-2 8 0,2-2-2 0,1-3 6 15,5-2 2-15,3-1-3 0,2-7 5 0,0-3-4 16,2-1-2-16,0-5 2 0,-2-1-3 0,1-4 0 0,-1 0 1 16,-1-5-2-16,1 0-2 0,-3-4-5 0,-2 3-5 0,-1-1-3 15,-2 1 4-15,-3 4 4 0,-3 3 2 16,-3 4 9-16,-5 2-2 0,-1 3 4 0,-2 3 2 15,-2 0-9-15,-4 1 4 0,-1 3-7 16,-3 1-1-16,0 2-2 0,1 1-6 0,0 1-6 16,1 0-2-16,1 7-1 0,1 3 1 0,4 3 2 15,1 4 5-15,1 2-3 0,0 3 4 16,5 2 1-16,7 3-2 0,1 2 8 0,3 0-5 16,2 5 1-16,2-1-3 15,1 2-3-15,-2 0 5 0,1 1 0 0,-3 0 0 16,-2-3 1-16,-5 1-2 0,-1-5 0 0,-1 0 2 15,-6-5-1-15,-2-3 0 0,0-2 0 0,-3-3 0 16,-5-3-3-16,2-3 6 0,-1-3 0 0,-1-3 2 0,-2-1 7 16,-1-3-3-16,0 0-4 0,-2-3-5 0,2-4-13 15,-1-2-12-15,1-4-20 16,4-5-30-16,1-4-45 0,3-7-97 0,3-5-247 16,2 5-656-16,1 8-387 15</inkml:trace>
  <inkml:trace contextRef="#ctx0" brushRef="#br0" timeOffset="27027.4859">18472 4512 1522 0,'0'0'454'0,"0"0"-106"0,0 0-115 0,0 0-61 0,0 0-22 0,0 0-22 0,0 0-25 0,0 0-25 15,127 26-26-15,-113 2-7 0,-2 5 0 16,1 6-1-16,-2 5 6 0,-1 3-13 0,-4 1-15 16,0 0-3-16,-5 2-11 0,1 5 5 15,-6 0 3-15,-2 1-2 0,-3 1 3 16,-4-3-8-16,3-1-3 15,0-6-13-15,-2-3-20 0,2-6-24 0,1-7-27 16,-1-7-21-16,4-7-18 0,0-3-26 0,0-7-38 0,2-5-102 16,-2-2-354-16,5 0-734 0</inkml:trace>
  <inkml:trace contextRef="#ctx0" brushRef="#br0" timeOffset="28483.2885">18666 4913 0 0,'0'0'269'0,"0"0"340"0,0 0-167 0,0 0-77 0,0 0-51 16,0 0-56-16,0 0-48 0,0 0-54 16,0 0-50-16,0 0-27 0,0 0-15 0,117-97-14 15,-103 97-11-15,3 0-9 0,-1 1-12 16,1 5-3-16,-3 2-2 0,2 2-4 16,-2 2 0-16,1 2-1 0,1 4 0 0,-3 0-1 15,-3 3 4-15,-1 2 3 0,0 1 4 16,-3 0 0-16,-4 1-3 0,1-2-5 0,-3 2-6 15,0 0 3-15,-7-1-6 0,-1-2-5 0,-3-2-8 16,1-4-13-16,-2-2-3 0,0-6 1 0,1-1 7 16,-1-4 2-16,1-2 2 0,4-1 3 0,0-3-11 15,3-6-18-15,1-2-20 0,3-3-16 0,6-3-8 16,6-1 5-16,3-4 4 0,7 0-5 16,5-2-15-16,8 1-6 0,7-2-1 15,3 0 14-15,6 5 24 0,7-2 14 0,-5 3 13 0,5 2 16 16,-2 2 23-16,0-2 40 0,-4 2 47 0,0 1 30 15,-2-1 27-15,-5 4 0 0,-4-1-23 0,-6 1-13 16,-7 2-13-16,-6 0 0 0,-7 2 10 16,-5 0 3-16,-5 4-1 0,-4-1-12 15,-1 2-18-15,0 0-28 0,-5 2-28 0,-6 0-16 0,-7 0-10 16,-5 4 1-16,-2 5 6 0,-5 1 0 0,-1 3 0 16,-1-1-1-16,3 3-1 0,0 3 2 15,3 0 2-15,2-1-1 0,5 5 1 0,3-3-2 16,4 2-4-16,2 0-1 0,5 0-1 0,5-3 2 15,0 0-1-15,9-4 2 0,4-2 1 16,2-2 1-16,5-3 0 0,1-3 2 0,2-3 3 16,2-1-2-16,1-4 0 0,-1-3-2 0,1 0-1 15,-1-3 0-15,-1-1 3 16,-2-4 1-16,-1 1 2 0,-2-1 0 0,-1-2 1 16,-3-2-1-16,2 0-1 15,-6-1 1-15,0 1-1 0,-2-1 2 0,-3 2 1 16,-1 1 0-16,-4 4 2 0,0 1-3 0,-1 3 0 0,0 2-2 0,-1 1-3 0,1 4 1 15,0 0-1-15,0 2-5 0,-1 0-9 0,1 2-5 16,-1 5 2-16,-3 4 1 0,-1 4 10 16,-1 4 3-16,1 2-1 0,-2 1 1 15,4 1 0-15,3 2-1 16,0-2 1-16,0 0-1 0,10-1 1 0,1-4-2 0,10 0 2 0,3-6 2 16,8-2 0-16,3-3 1 0,1-2 0 0,-1-3 1 0,0-2-2 15,0-3 0-15,-4-4 3 0,0-5 1 0,-4-2-1 16,-3-2 5-16,-3 0-2 15,-2-6-2-15,0 1 0 0,-3-4-3 0,-1 2 2 0,-2-1 0 16,0 1-1-16,-5 2 1 0,0 1 2 16,-6 2-1-16,1 1 3 0,-3 3-3 0,0 1-3 0,0 2-2 15,-1 1 1-15,-3 2 0 16,-1 1-1 0,1 2 2-16,3 2 2 0,-1 0 0 0,0 3-1 0,1 0-2 15,1 0-6-15,-1 0-9 0,-2 3 2 0,1 5 1 0,-2 2 3 16,-1 3 8-16,0 2 0 0,1 1-3 0,1 3 2 0,-1 0-1 0,1 3 0 15,0 1 2-15,0 1 0 0,1-1-1 16,0 2 2-16,1 0-1 0,1-2-2 0,0-1 1 16,1-1-2-16,2-4-1 0,3-2 1 0,-2-4-2 15,2-2 4-15,3-4 0 0,1 0 2 16,3-2 1-16,1-3-1 0,5 0 0 16,-2-6 0-1,1-1 0-15,-1-2-1 0,1 0 2 0,3-2-2 0,0-3 0 0,2 1 0 16,0-1 0-16,3-1-1 15,-1 0-2-15,1 0-1 0,-2 2 1 0,-3 4 1 16,-2-1 1-16,-6 1-1 0,2 4 0 0,-2 0-2 0,-3 2-1 0,0 0 3 0,-3 3-4 16,1-2-2-16,-2 2-5 0,3 2-5 0,-2 2 1 15,-1 1 3-15,1 1 6 0,-4 1 3 16,2 1 0-16,-1 2 0 0,-2 1 1 16,4 1 1-16,-3 1 0 0,2 1-13 0,-1 0-8 15,1-2-6-15,1-3-5 0,1-2 3 0,0 1 3 16,1-3-1-16,5-1 6 0,1-2 9 0,0-1 5 15,2-1 4-15,1-1 3 0,-1-3 1 0,3-3 0 16,-3-1 2-16,1 1-2 0,2 0 0 0,-4-2 1 16,1 2-1-16,1 2 0 0,-3-3 0 15,0 3 0-15,0 1 0 0,-4 0 1 0,-2 2-3 16,-3 2-4-16,4 0-5 0,-4 0-9 0,0 1 0 16,3 4 2-16,-2 2 2 0,2 3 8 15,0-1 2-15,2 1 4 0,1 0 3 0,-1-1 0 0,4 0 0 16,1-2 0-16,1 0 0 15,5-2 3-15,4-2 1 0,5-1 0 16,1-2 1-16,0 1 3 0,0-5 1 0,0-4 1 16,-1-2 2-16,-1-3-4 0,-1-3 1 0,-3-3 1 15,3-1 0-15,-5-4 2 0,5-4 2 0,-2-1 4 0,-1-1 1 0,-5-4 2 16,0 0 2-16,-8-5 3 0,4 0 1 16,-6 0 1-16,-5 0 6 0,2 1-4 0,-6 2 5 15,-1 4 7 1,0 7-3-16,-4 0-4 0,-2 6-5 0,3 3-7 15,-2 5 1-15,3 1 2 0,1 4-1 0,0 4-4 0,1 2-13 16,0 0-7-16,0 8-6 0,0 5-2 16,0 5 5-16,0 6 2 0,1 3 3 0,-1 7-4 0,1 4 2 15,1 3-1-15,5 0 1 0,0 2 3 16,-2-1-4-16,4 2 2 0,-1 0 0 0,3-1-5 0,0 0 5 16,0 0-4-16,2-4-9 0,1-1-10 0,0-8-16 15,-2-2-18-15,2-6-24 0,-2-4-13 16,-2-5-25-16,-5-5-32 0,3-4-44 15,-5-4-83-15,1 0-270 0,-2 0-622 0</inkml:trace>
  <inkml:trace contextRef="#ctx0" brushRef="#br0" timeOffset="28621.5358">21665 4785 2203 0,'0'0'338'0,"0"0"-137"0,0 0-82 0,0 0-50 15,0 0-6-15,0 0-6 0,136-28-14 16,-93 27-14-16,7 1-8 0,4 1-6 15,5-1-4-15,4 2-5 0,3 2-35 0,-1-3-103 0,-14 1-389 16,-15-1-1141-16</inkml:trace>
  <inkml:trace contextRef="#ctx0" brushRef="#br0" timeOffset="33941.1425">22965 4832 2246 0,'0'0'221'0,"0"0"3"0,0 0-80 0,0 0-56 16,0 0-27-16,0 0-13 0,0 0 13 0,0 0 11 15,0 0-4-15,0 0-9 0,0 0-17 16,54 92-9-16,-49-68-7 0,1 5-9 0,-3 1-3 16,-1-1-7-16,-1 3-4 0,-1-1 1 15,0-3-4-15,3-2 0 0,-3-3 3 0,-3-4 0 16,1-5-4-16,1-3 4 0,0-3 1 0,0-4 1 15,1-1 15-15,0-3 7 0,0 0 15 16,0-1 1-16,0-8-12 0,0-3-8 0,0-4-19 16,1-4-3-16,1-3 7 0,3-2-10 0,0-1 4 15,4-3-3 1,0-2-6-16,3-1 1 0,1 2-1 0,4 1-1 16,3 1 3-16,-3 4 2 0,-2 2 0 15,2 3 2-15,-3 1 3 0,1 3-4 0,-1 5 0 0,-2 1 0 16,4 4-5-16,-3 2 3 0,3 3 0 0,-2 0 1 0,-1 4 3 15,3 6-1-15,-4 4-1 0,3 2 2 0,-3 4-2 0,0 2-1 16,0 2 2-16,-2 2-2 0,1 2 0 16,0 3 2-16,-2 0-1 0,0 0 1 0,-3 2 3 15,-4-1-16-15,0-3-20 0,-1-1-17 0,-1-4-23 0,0-9 7 16,1-2 14-16,0-6 14 16,2-5 24-16,-2-2 15 0,2 0 6 0,-1-7 0 0,6-2-9 15,1-5 1-15,2-2-1 0,1-3 4 16,3-2 1-16,-1-1-2 0,2-1 2 0,0-1-3 15,2 1 4-15,0 1-6 0,-3 1-2 16,5 2 0-16,-3 2-3 0,-3 5 2 0,4-2 1 16,-1 3-4-16,0 1-2 0,1 2-4 0,3 1-2 15,-1 3-1-15,0 1-1 0,3 1 1 16,2 2 2-16,-2 0 1 0,-1 3 6 0,4 3 4 0,-2 1 4 16,4 0 2-16,0 0 1 0,-2-1-2 0,4 0-1 15,-3-3 1-15,1 0-5 0,-2-1 7 0,3-2 0 16,-1 0 0-16,1-4 6 15,-2-1-6-15,2-1 1 0,1-3 0 0,-4 1-4 0,-1-1 2 16,-3 0 1-16,-2 1 0 0,-2 0 4 0,-3 1 3 16,-3-1 2-16,-2 1 1 0,-4-2 5 15,0 5 1-15,-4-3 6 0,-1 1 6 0,-1 1-5 16,0 0 5-16,-4 0-6 0,-2 3-6 0,-4-1-2 0,0 2-11 16,-1 1-2-16,-3-1-2 15,-2 1-5-15,1 5 5 0,-1 0 0 16,1 2-2-16,0 3 2 0,3-1-1 15,0 0 1-15,1 1-1 0,1 3 5 0,2-1-6 16,3 1 0-16,3 1 1 0,2 0-7 0,0-1 6 0,7-1 0 0,2 1 1 16,2-3 9-16,1-1-7 15,5-1 0-15,-3-2 3 0,3-1-7 16,-3-3 10-16,5-2 1 0,-5 0-1 16,3 0 1-16,-2-2-1 0,-2-3 0 0,0 1 2 15,-2-2 4-15,0-1 0 0,-2 0 1 0,0-1-3 0,-1 0-7 0,-4 1 2 16,2-1-4-16,-3 2 2 0,-2 0 6 0,1 2-5 15,0-1 1-15,-2 0 0 0,0 1-4 0,0 2 5 16,0-2-1-16,0 1 0 0,0 0 3 16,0 0-1-16,0 0 0 0,0 3 3 0,0-1 4 15,0-1-4-15,0 1 1 0,0 0-3 0,0 1-9 16,0 0 6-16,0-1-3 0,0 1-2 16,0 0 5-16,0 0-5 0,0 0 0 0,0 0 1 0,0 0-10 15,0 0 7-15,0 0 1 0,0 0-2 16,0 0 7-16,0 0-8 0,0 0 0 0,0 0 0 15,0 0-2-15,0 0-1 0,0 0-3 0,0 0-4 16,0 2-4-16,0 2 8 0,0 0 2 16,0 2 5-16,1 1 5 0,0 1-4 15,0 1 0-15,0 0 1 0,0 2-6 0,-1-2 5 0,4 1-1 16,0 1 1-16,-1-1 2 0,4 2-1 16,2-1 0-16,2-1 2 0,1 1-1 0,3-2 1 15,1-2 0-15,5-2-1 0,2-2-4 16,3-2 3-16,3 1-1 0,0-2-1 0,1 0 8 0,-2-3-7 0,0-2-2 15,0 0-1-15,-2-4-7 0,1 0-1 16,3-3-2-16,1 0 0 0,0-4 0 0,-1-3-1 16,0 1 2-16,-3-1 2 0,-3-2 5 15,-3 3 4-15,-1-2 0 0,-5 0 1 16,-7 4 0-16,0 2 1 0,-1 3 0 0,-4 2 1 16,-3 2 3-16,0 3-1 0,0 2 4 15,0 1-1-15,-2 1-7 0,-4 0 0 0,-4 3-2 0,0 5-1 0,-2 1 4 16,0 2-3-16,2 4 1 0,1 1 0 15,-2 1-2-15,6 0 3 0,-1 2-2 0,5 0 2 16,1 0-2-16,0-2 1 0,7 1 1 0,4-4-1 16,4-1 5-16,2-3-2 0,3-5 1 0,3-2-2 15,-1-2-1-15,3-1 1 16,-2-4 3-16,-1-3-2 0,-2-3 4 0,1-4-2 0,-1 1 0 16,-2-1 0-16,-3 0-1 0,-1-1 0 15,-1-1 0-15,-3 4 1 0,-1 1-1 0,-1 1 1 16,-3 2 0-16,-2 2 0 0,0 4-1 0,-2 0 1 15,0 2-2-15,-1 0-5 0,0 0-12 0,0 3-2 16,0 3 0-16,-2 5 6 0,1 4 11 0,-2 2 0 16,1 7 0-16,1 3 0 0,-1 5 0 15,1 3 0-15,1 5 0 0,0 8 1 0,-1 4 1 16,1 8-1-16,-3 7 0 0,-2 6 0 16,-1 0-3-16,0 5 4 0,-2-4 0 0,-4 3 3 15,-1-3 3-15,-3-2-6 0,-2 0 0 16,-3-8-2-16,0-5-2 15,1-12 5-15,-1-8 1 0,3-11 6 0,-3-9 5 0,0-12 5 16,0-7 2-16,0-4-1 0,-1-12 0 0,1-8-7 0,1-6-3 0,2-7-2 16,3-5-10-16,2-5 4 0,7-2-2 15,1-5-1-15,4-3 6 0,0 1-5 0,4-1-1 16,7 5-2-16,5-1-2 0,-1 3 2 0,7 3 0 0,0 1 1 16,6 2-4-16,-1 3 0 15,5 4-1-15,3 2-1 0,3 3 3 0,3 1-7 16,5 3-6-16,1 1-9 0,4 1-18 0,3 1-6 15,7 2-17-15,3 0-22 0,3-1-11 0,6 0-35 16,0 1-45-16,-1-2-55 0,2 3-107 16,-3-3-96-16,0 0-132 0,-7 0-185 0,0-3 159 0,-6 3 596 15,-4-3 0-15,-5-2 0 0,-4 1 0 0,-6-3 0 16,-8 3 0-16,-4-1 0 0,-4 5 0 16,-8 1 102-16,0 2 543 0,-6 4-50 0,-2 2-118 15,-2 2-109-15,0 3-68 0,-2 3-68 0,0 4-62 16,-2 2-54-16,0 2-54 0,0 2-38 15,0 9-21-15,-5 7-2 0,0 3 14 0,-5 9 1 16,0 6 5-16,-1 3 2 0,-2 7-4 0,-3 0 1 16,2 4-6-16,-1-2-3 0,3-2 0 15,1-4-3-15,2-5 2 0,5-4-1 0,1-8-1 16,4-2-1-16,-1-7-2 0,0-2 1 0,0-4-1 16,0-3 0-16,0-3 3 0,1-3 9 0,3-1 22 15,2 0 9-15,5-8 0 0,4-2-6 0,4-2-21 16,1-1-8-16,1-6-5 0,3-2-3 15,0 0 1-15,-2 0-3 0,4-2 3 0,-1 3-4 16,1-2-2-16,0 6 2 0,-1 2-3 0,0 0-1 16,-3 5-3-16,2 2-2 0,-1 5-2 0,0 2-3 15,2 0 1-15,-2 3 1 0,1 6 2 16,-4 6-3-16,-1 1 0 0,-4 3 1 0,-3 4 1 16,-2 1 7-16,-4 4 2 0,0-1 2 0,-2 2 0 15,-4 1 0-15,0 1 0 0,1-3-1 0,-2-1-4 16,0-2 1-16,-2-6-6 15,0-3-3-15,2-6 2 0,1-5-4 16,0-2 7-16,0-3 7 0,7-2 3 0,3-4 2 0,6-7 0 0,7-2-2 0,0-2-5 16,6-3 4-16,1-2-1 0,3-2-1 15,2-4 9-15,1-1-9 0,3-5 1 0,0 1 2 16,-2-3-9-16,-1 3 8 0,2 1-1 16,-6 4-1-16,-3 4 4 0,-8 4 8 0,-8 6 7 0,0 4 10 15,-7 4 9-15,-4 2-5 0,0 3-3 16,-2 1-10-16,0 0-17 15,0 1-12-15,-5 6-2 0,-5 5 1 0,-6 4 9 16,-1 6 5-16,-6 3 0 0,-2 3-2 0,0 3-4 0,0-1 2 16,4 3-1-16,1-1 1 0,4-1 2 0,5-2 0 15,7-1-1-15,5-3 3 0,14 1 0 16,8-3 3-16,8-4 1 0,10-2 0 0,5-4-6 16,7-4 0-16,3-4-1 0,4-2 1 0,1-3 6 0,-2 0-1 15,-6-1-1-15,-1-6 1 16,-4-1-6-16,-8 2 5 0,-7-4 2 15,-4 2-2-15,-8 0 3 0,-5 0-2 16,-2 1 1-16,-6 2 6 0,-5 0 4 0,-2 0 4 0,-1 1-1 0,-1-3-6 16,-2 2-8-16,-4 1-2 0,0-1-4 0,1 1-1 0,-2 1 5 15,2 1-6-15,1 0-2 0,-3 1 0 16,4 1-9-16,-3 0-12 0,2 6-29 0,-1 2-46 16,-4 3-83-16,2-1-254 0,4-1-877 0,0-4-474 15</inkml:trace>
  <inkml:trace contextRef="#ctx0" brushRef="#br0" timeOffset="35265.1408">1068 6838 2506 0,'0'0'148'0,"0"0"-17"16,0 0 12-16,0 0-33 0,0 0-35 0,0 0-30 15,0 0-13-15,0 0-1 0,0 0 6 0,0 0 8 16,0 0-1-16,-139 101-2 0,120-59-6 0,-2 3-9 16,2 3-11-16,4 3-5 0,-2 1-9 15,7 2 3-15,2-2-1 0,6-2-5 0,2-1 6 16,2-4-2-1,7-8 0-15,7-2 9 0,0-7-4 16,8-6 3-16,-1-9 6 0,7-4-8 0,1-9 8 16,7-2-2-16,-2-11-1 0,4-8 2 0,-1-6-3 0,4-5-2 15,-2-6 0-15,2-5 2 0,3-16-6 16,5-11-9-16,-4-10-3 0,-4-3-10 0,-13 9 6 0,-11 8 9 16,-6 6 0-16,-6 1 4 0,-6 1-3 0,-1 3-1 0,-9 6 0 0,-4 7-2 15,-1 11 0-15,1 8 11 0,-2 7-5 16,-6 0-4-16,-3 4-3 0,-6 4-12 15,-4 3 3-15,-7 4 4 0,-7 2 0 0,-3 11 4 0,-7 7-1 16,2 5-3-16,-2 3 4 16,3 8 0-16,4 2 0 0,3 3 2 15,9 1 0-15,8 2-1 0,9-1 2 16,11-1 0-16,7-2 1 0,8-2 1 0,11-4-1 16,13-4 2-16,5-5 3 0,9-4 1 0,5-6 1 15,4-3 3-15,2-6-5 0,2-4 2 0,0-1 0 16,-4-1-3-16,-1-4 0 0,8-2 1 0,2 2-14 15,-4 0 1-15,-4 2-1 0,-13 3-1 0,-9 0 11 0,-7 6-5 0,-2 4 3 16,-3 1-4-16,-1 3 1 0,-6 3-2 0,0 1-3 16,-2 4-2-16,-3-1-3 0,0-2-2 15,1-1-4-15,-4-4-1 0,3-3 1 16,-1-4-4-16,-4-4 10 0,3-1 5 0,-2-2 2 16,1-2 13-16,6-5-1 0,1-3 1 0,2-6 1 0,6-1-5 15,0-1 1-15,0-4 1 0,0-2 0 0,4 1-2 16,-1-2 2-16,-1 0-2 0,2 1-1 15,0 3 2-15,-1 3-3 0,0 2 1 0,0 3 4 16,-3 3-4-16,-3 3 6 0,1 2 1 0,-3 3-3 16,3 2 4-16,-2 0-3 15,0 6 1-15,2 2 3 0,-4 3-5 0,3 1 6 16,-2-1 1-16,-2 3-1 0,0-2 4 0,0 1-6 16,-2 0-3-16,1-1 1 0,-2-3 3 0,1 0-3 0,-2-1 1 15,-1-1-2-15,-2-2-2 0,2-2 2 0,-2 1 1 16,1-1 1-16,1-2 5 0,0-1 0 15,3 0 1-15,2 0-1 16,7-2-7-16,2-4-4 0,4-2-21 0,5-1-34 0,6-2-54 16,5-1-93-16,-11 2-303 0,-4 5-793 0</inkml:trace>
  <inkml:trace contextRef="#ctx0" brushRef="#br0" timeOffset="36245.0475">3276 7377 2733 0,'0'0'114'0,"0"0"-17"0,0 0 11 16,0 0-8-16,0 0-8 0,0 0-12 0,0 0-20 15,0 0-13-15,0 0-12 0,0 0-16 0,0 0-8 16,0 0-4-16,0-124-4 0,23 100 4 0,5-1-4 16,6-1 0-16,3-3 0 0,6-2 1 15,-4-3-1-15,3-4-1 0,0-1 2 0,-3 0-6 16,-3-2 8-16,-3 2 0 0,-5-2 2 0,-3 2 11 16,-6 1-10-16,-2 4-1 0,-4 4 8 0,-5 6-6 15,-4 5 12-15,-2 5 4 0,-2 5-2 16,0 4 4-16,0 3-9 0,-5 2-8 0,-4 3-8 15,-7 10-4-15,-3 8 0 0,-5 8 1 0,-4 7 1 16,1 4-2-16,2 5 0 0,3-1 1 16,7 3 0-16,6-4 0 0,7 0 0 15,5-6 0-15,10-5 1 0,6-3-6 0,7-6 5 16,7-3 0-16,2-7-1 0,5-5 6 0,5-6-5 16,2-2 0-16,3-8 0 0,-3-4-2 0,0-4 2 15,-4-5-2-15,-2-3 1 0,-1-2-1 0,-4-1 2 16,-6-3 0-16,-2 0 0 0,-6-1 5 0,-1-2-5 15,-3-3 1-15,-1-1 2 0,-4-3-2 0,-4 1 1 16,-3 2 0-16,-2 2-2 16,-4 6 1-16,0 4 1 0,0 6-1 0,-4 3 3 0,2 6-4 15,0 3 3-15,1 5-1 0,0 2-2 0,0 0-6 16,-1 7 1-16,0 8 0 0,1 3 0 16,-1 7 8-16,1 4-2 0,0 5-2 0,1 1 2 15,1 1-5-15,-1 3 3 0,3 1-1 0,-1-1 1 16,-1 0 4-16,3 1-2 0,-1 3-1 0,-2-3-4 0,3 0-12 15,1-3-15-15,1-3-29 0,0-6-20 16,2-6-9-16,2-9 4 0,3-8 23 0,1-5 20 16,6-7 17-16,2-8 13 15,1-7 5-15,4-4 4 0,-1-2 0 0,2-4 2 0,-4-2 0 16,3-2-1-16,-4 0 6 0,1 0-2 0,0 1 0 0,-3 2 3 16,-1 4 3-16,-3 3 10 15,-4 5 7-15,0 5 6 0,-5 5 2 0,-3 4-7 16,0 5-9-16,-3 2-7 0,4 1-5 0,-1 6-4 15,3 5 3-15,2 4 1 0,0 2-2 0,-1 4 4 16,1 0 0-16,1 0-1 0,-1-1 3 0,3 0-1 0,5 0 1 16,5-2 4-16,4-2 0 0,0-3 1 15,3-4-1-15,1-4 0 0,4-1-1 16,-4-5 2-16,4-3 0 0,0-7-1 16,-1-1-2-16,3-4-1 0,-2-2-1 0,-4 0 0 15,-1-5 2-15,-4 1 0 0,-3-1 2 0,-3-1-1 0,-2 0 2 16,-5 0 1-1,-1 3 3-15,-5 2 4 0,-2 4 2 0,-2 5 5 0,-3 2 0 0,0 2-5 16,0 5-6-16,-9 0-9 16,-1 5-6-16,-6 7-2 0,-7 5-2 0,1 5 2 0,-3 4 0 0,-1-1 1 15,4 1-1-15,3 0 0 0,0-3-1 16,8-2-2-16,4 0 2 0,6-1 0 0,2 0-1 16,9-1 2-16,6-1-2 0,7-3-1 0,5-2 0 15,4-3-4-15,7-3-14 0,5-5-21 16,3-2-22-16,4 0-31 0,1-4-56 0,-1-5-136 15,-10 1-343-15,-13 2-800 0</inkml:trace>
  <inkml:trace contextRef="#ctx0" brushRef="#br0" timeOffset="39395.4088">6994 6917 1464 0,'0'0'281'16,"0"0"-15"-16,0 0-35 0,0 0-25 0,0 0-18 16,0 0-36-16,0 0-30 0,0 0-22 0,0 0-20 15,-67-122-11-15,52 111-5 0,-3 2-9 16,-2 1-8-16,-1 3-10 0,-5 2-8 15,1 3-12-15,-4 0 0 0,-3 2-4 0,-4 7-1 16,0 3 6-16,-4 7-6 0,1 1-1 16,-1 5-2-16,3 1-3 0,1 4 5 0,2-1 0 15,3 4-1-15,6 1 0 32,5 3-5-32,6 0-2 15,7 0-1-15,6-1 0 0,2-3-1 0,12-4 2 0,10-4 2 0,9-6-4 0,4-7 7 16,8-4-1-16,3-5 0 0,7-3 3 0,2-6-6 0,0-5-2 15,0-4 0-15,-6-5-4 0,1-2 5 0,-8-4-2 0,-2-2 1 16,-2-3 4-16,-9 1-5 0,-2-3 2 0,-6 2-3 16,-5-1 0-16,-5 1 3 0,-3 0 0 0,-5 2 0 15,-4-1-3-15,0 6 4 0,0 1 0 0,-4 4 0 16,-4 3 7-16,1 7-8 0,2 3 1 0,-3 3-2 0,1 3-6 16,1 4 4-16,-1 9 0 0,-2 6 2 0,0 4 2 0,-1 3-4 15,5 2 0-15,-2 1 0 16,5 0 1-16,2 2 0 0,1 1-1 0,0 2 0 0,8 2-2 15,1 4 2-15,1 1-6 0,-1 1-20 16,4 1-37-16,1-3-61 0,2-5-71 0,0-7-77 16,5-6-153-16,-5-9-502 0,-5-8-657 15</inkml:trace>
  <inkml:trace contextRef="#ctx0" brushRef="#br0" timeOffset="42833.4949">7399 7009 197 0,'0'0'699'0,"0"0"-122"0,0 0-109 16,0 0-117-16,77-136-58 0,-60 119-64 15,1 1-56-15,-4 4-30 0,2 1-38 0,-2 4-27 16,3 5-24-16,-1 3-20 0,2 4-6 0,2 6-2 16,0 4-3-16,0 4-5 0,1 1 0 15,-2 3-6-15,0 2-3 0,-5-1 4 0,3 2-8 16,-6-1 0-16,-1 0-1 0,-5 1-5 16,1 0 7-16,-5 1-1 0,-1-4 1 0,0-1 2 15,0-5-11 1,0-2-6-16,-2-7-4 0,1-3 0 0,1-4 7 15,0-1 9-15,0-3 2 0,0-7 0 0,2-4-4 0,2-3-2 0,4-1-1 0,3-2 4 16,5 0-5-16,3 0-3 0,3 1-1 0,6-1-10 16,7 4 7-16,3-1-4 15,5 2-3-15,5 1-2 0,-1 1-5 0,4 1-5 0,5-1 0 16,-3 5 1-16,4-2 5 0,-2 1 6 16,4 1 6-16,-4-1 0 0,1 1 4 0,-5 1 4 15,-5 0 1-15,-3 2 4 0,-10 1-3 0,-9 0 0 16,-6 1 4-16,-10 2 10 0,-5 0 23 0,-3 1 18 15,0 0 13-15,0 0 0 0,-8-2-33 0,-3 1-23 16,-3-1-13-16,-7 2-10 16,-6 0 12-16,-3 3 4 0,1 3 1 0,-2 2-2 15,6 1 0-15,-2 4-2 0,3 2 0 0,2-1 0 0,3 2-1 16,2 2-2-16,5 0 0 0,2 1-4 0,8 2 3 16,1-1 2-16,1 0 1 0,6-1 4 15,6 0-4-15,4-5 0 0,2-1-1 0,-2-5 0 16,5-3 1-16,2-5 0 0,-2-1 2 0,0-8-1 15,2-2 2-15,-1-3-1 0,5-2 0 0,-5-2 2 0,0-2-3 16,-1 2 1-16,-2-3 0 0,-1 1-4 16,-5-3 6-16,-1 2 1 0,-2-1 0 15,-2 1 3-15,1 2 0 0,-6 2 1 0,3 3 3 16,-4 3 1-16,-1 3 3 0,0 3-1 16,-1 2-3-16,2 3-5 0,-2 0-4 0,0 1-3 0,0 7-2 15,-2 5 3-15,0 3-2 0,1 3 1 16,0 3 0-16,1 0-2 0,0 0 2 15,1 2-1-15,4-1 0 0,3 0 4 0,8-2-3 16,-2-1-1-16,9-2-3 0,3-4-3 0,5-5 2 16,5-7 1-16,0-2 1 0,3-4-1 0,2-5 0 0,-3-5-1 15,1-2 1-15,-5-2 2 0,2-1 2 16,-4-3-2-16,-6 0 2 0,2-3-2 0,-5 2 3 16,-3-3 0-16,-2 1 3 0,-6-2 2 0,-2 1-1 15,-3 3 0-15,-5 3 1 0,1 5 1 16,-3 2 4-16,0 1 0 0,-3 4 3 0,-3 3-2 0,-1 1 0 15,0 3-1-15,-2 1-4 16,1 0 1-16,0 5-5 0,-3 5-1 0,-2 3 0 0,1 6-4 16,0 3 3-16,2 2 0 15,1 3-1-15,0 0 2 0,7 2-2 16,2 0 0-16,0-1 0 0,10 1-2 0,3-1 0 16,8-4 2-16,9-2 0 15,7-5 0-15,4-3 0 0,5-4-1 0,2-4 1 0,5-5 1 16,-1 0-3-16,0-6 2 0,0-5-2 0,-1-5 1 15,-7-2 0-15,4-1 2 0,-7-5 0 0,-1-3 2 0,-2-4 0 0,-1-4-3 16,1-4-1-16,-3-5 0 0,0-5 2 16,-5-4 0-16,-3-2 3 0,-3-3-2 0,-4-1-2 0,-6 3 0 15,-5 2-2-15,-4 4 4 16,-7 6-3-16,2 5 2 0,-2 6 2 0,-1 7-8 16,-4 4 7-16,3 8-2 0,-2 4 0 0,0 4 5 15,0 4-5-15,-3 1-1 0,-1 7 1 16,-4 5-3-16,-2 9 2 0,-5 5 1 0,1 5-2 15,1 7 3-15,3 7-2 0,0 3 2 0,2 4 0 16,2 4 1-16,-1 2-3 0,4 1 0 0,4 1 1 0,5 0-5 0,0-3 5 16,11-4-3-16,8-6 1 0,7-8 2 15,8-7-2-15,3-8 0 16,7-3 2-16,1-8-3 0,5-7 1 0,0-4 1 0,1-2-1 16,1-7 2-16,-3-5 1 0,-4-4-1 0,-3-3 1 15,-6-2 2-15,-5-1-2 0,-7 0 2 0,-5-5 0 16,-8 2-1-16,-6-1 2 0,-4 0-1 0,-1 1 0 15,-2 3 1-15,-5 3-2 0,-3 4-1 16,1 3 1-16,-2 3-4 0,3 4 1 0,-1-1 0 16,2 5-3-16,-1 1 2 0,1 0-1 15,2 1-2-15,-3 7 0 0,-1 4 2 16,2 2-1-16,0 2 2 0,-2 4 1 16,1 0-1-16,4 1 1 0,1 1 1 15,2 0 0-15,1 1-1 0,0-1-1 0,1-1 0 0,5-2-3 0,-1-1-4 16,4-4-7-16,2-3-4 0,-1-2-3 0,4-5 3 15,1-1 2-15,1-3-1 0,0 0-6 0,1-6-5 16,0-3-1-16,0 0 0 0,1-5 6 0,-1 2 4 0,1-3 4 16,-1-2 2-16,1-1 1 0,1-2 0 15,2-2-2-15,-2-2 1 0,1-2 0 16,-1 2 3-16,-3 0 5 0,-1 3 3 0,-4 1 2 16,-1 4 1-16,-1 2 2 0,-3 4-1 15,0-1 0-15,1 3-2 0,1 0-4 16,1 0 1-16,2 2 0 0,3 2 2 0,-1 0 2 0,5 0 3 15,-1 0-2-15,6-1 4 0,3 0-3 0,2 0-2 16,1-2 2-16,3-1-2 0,0 0 2 0,-1-3 2 16,4-4 0-16,-2-3 0 0,1-2 2 15,3-2-2-15,-3-5 1 0,1-1 1 0,-4-3-2 0,-4 1 2 16,-3-2 2-16,-8 0-2 0,-6 3 4 16,-6 0 2-16,-4 1 1 0,-4 4 5 0,-6 1 1 15,-6 3 0-15,-2 4-3 0,-4 3-4 16,-3 4-2-16,0 4-1 0,-3 2 1 0,-1 3 2 0,-1 3-2 15,-2 8 0-15,1 3-1 0,1 4-3 16,4 4-1-16,-2 3-2 0,3 4-2 16,4 3 2-16,6 2 0 0,2 2-1 0,7-3 2 0,6 0-1 15,4-2 0-15,11-2 1 0,8-1 0 0,3-3-1 16,6 0 2-16,3-3-1 0,5-4 1 0,0 0 0 16,2-2 1-16,-1-2-2 0,-2-3 0 15,-1 0 1-15,-5-1-5 0,-2 1 3 16,-3-1-1-16,-4 0-3 0,0 4 4 0,-5 0-2 15,-2 3-1-15,-6 1 2 0,-2 3-4 0,-4 1 3 16,-4 1 1-16,0 0-3 0,-5-2 3 0,-4 1-2 16,-1-1-1-16,-1-1 0 0,0-1 1 0,-1-4-4 15,1-3 0-15,1-2 2 0,-2-2-2 0,2-1 2 16,2-3 1-16,-4-3-2 0,6-1 2 16,1 0-4-16,3-7-4 0,1-1-2 0,4-4-6 15,6-2 3-15,6-2 2 0,2-3 4 16,7 0 1-16,5-1 0 0,7-4 2 15,5 0 0-15,2-4 3 0,4 0-1 0,-1 3 0 0,-2-1 0 16,-4 1-3-16,0 4 5 0,-6 1 6 0,-5 1 0 16,-3 2 7-16,-4 2 0 0,-5 1 4 0,-5 5 7 15,-7 2 8-15,0 4 3 0,-5 2-4 16,-1 1-10-16,-1 2-7 0,-6 7-10 16,-3 3-3-16,-4 3 2 0,-1 2 2 0,1 1-3 0,-2 3 0 15,4 1 1-15,1 1-7 0,2 1 7 0,1-1-2 16,6-1 0-16,1-3 4 0,1-1-3 0,3-4 0 15,7-3 1-15,5-2-6 0,0-2 3 16,5-2 2-16,4-2-1 16,-2-2 4-16,2-1-3 0,3 1 0 0,-1-6 2 0,2-1-1 15,2-1-1-15,-3-2 2 0,-2-1-1 0,3-2-2 16,-3 2 1-16,1-4 0 0,-4 2 0 0,-2 0 8 16,-1 2-8-16,-6 0 2 0,1 1-1 15,-4 2-8-15,-3 0 7 0,2 1 1 0,-5-1 1 16,1 1 1-16,-3 0 0 0,3 0-1 0,-1-1-2 15,2 1 2-15,-2 2-2 0,1 1 0 16,0-1 0-16,-2 2-6 0,0-1 6 0,0 3-1 16,-2 0-2-16,0 0 4 0,0 0-9 0,1 0 0 0,1 2 1 15,0 4 0-15,-2 1 5 0,1 1 0 16,2 4 0-16,-1-2 4 0,-2 2-2 0,1-2 0 0,2-1 0 16,-1-1 2-16,2 1-2 15,1-3 0-15,1-1-1 0,1 0-3 0,2-4 7 16,4-1 1-16,-2 0 2 0,6-1 3 0,-1-4-4 0,4-2-1 15,4 0-2-15,0-3-8 0,1-2 8 16,-2-2 1-16,2-3 0 0,-3-1 5 0,0-3-3 16,-5-3 0-16,1-3-1 0,0-4 2 0,-4-1 3 15,-2-3-2-15,0 1-1 0,-3-1-5 0,1-1-1 16,-6 0 0-16,-1 3 0 0,-4 1 3 16,0 0-2-16,0 3 1 0,0 2 0 15,-5 1-2-15,1-1 4 0,-1 2 1 0,3-2-2 0,-2 2 2 0,4 0-2 16,0 2-2-16,0 1 1 15,0 3 2-15,-1 5-1 0,1 1 4 0,1 2 1 16,-1 3-3-16,1 0 3 0,0 1-3 0,-1 1-1 0,0 1 5 16,2 0-6-16,-2 2 0 0,0 1 1 15,0-1-6-15,0 1 2 0,0 0 2 0,0 0-2 16,0 1 2-16,0 1-2 0,0-1 1 16,0 1-1-16,0 0 1 0,0 0 0 0,0 0-1 15,0 0-2-15,0 0-1 0,0 0 1 16,0 0 0-16,0 0-2 0,0 0 4 0,0 1-2 0,-2 3 1 15,1 0 1-15,0 2-4 0,-1 1 4 0,-1 2 0 16,-2 3-2-16,1 0 5 0,-2 4-2 16,-2 1-3-16,1 2 2 0,0 3 0 0,-1 1 0 15,-2 1 1-15,1 0-1 0,0 3-2 0,-2 1 3 16,3 4-1-16,0 0-1 0,1 1 6 16,-1 3-4-16,4-1 2 0,-2 3 0 15,4-2-3-15,2-1 2 0,0-1-1 0,0 2 0 0,9 1 2 16,-2 0-1-16,6 0 0 0,0-1-1 15,4-6-3-15,1 0 2 0,1-7 2 0,0-3-1 0,0-4 3 16,2-5 0-16,0-6 1 0,1-2 0 0,2-3 2 16,-2 1-1-16,-2-9 0 0,1-3 0 15,-1-3-1-15,-1-1-1 0,0-2 2 16,-3-2-3-16,0-2 5 0,-2-1-5 0,-1-1 1 0,-1-2 0 16,0 0-6-16,-3 2 4 0,-2 1-1 0,-2 2 0 15,3 3 1-15,-6 6-1 0,1 4-1 16,-1 3 0-16,-2 1 1 0,1 3-2 0,-1 0-2 15,0 0-1-15,0 3-6 0,0 4 4 0,-4 1 3 16,1 4-2-16,-4 2 9 0,3 1-4 16,-3 3-2-16,1 2 3 0,0 0-6 0,-2-2 4 15,5 0 0 1,0-1 1-16,2-5 0 0,1 0 0 0,0-3-2 16,5 0 0-16,6-2 2 0,-1-3-1 0,5-2 2 0,1-2 0 15,4 0-3-15,5-4 1 0,-1-3-3 0,0-1-1 16,3-2 4-16,-3 1-1 0,4-3 2 0,-3 0 0 0,2-3-2 15,2-2-4-15,0 0-5 0,2-1-1 16,0-2 0-16,0 1 2 0,2-3 0 16,0 2 0-16,-5 0-1 0,0 0 4 0,-6 1 4 0,-1-2 2 15,-2 1 1-15,1 0-1 0,0 0 0 0,-2 0-1 16,0 0 7-16,1 4-5 0,-1-3 0 0,2 2 1 16,-2 0-5-16,1-1 4 0,-5 1 2 15,4 0-1-15,-5-2 2 0,4 1-2 0,-5 1 1 16,0-3-1-16,0 0 4 0,0 0-4 15,-3-1 2-15,-2 1 0 0,0 3-3 0,-4 3 6 0,-1 3 3 16,-2 1-1-16,-2 4 6 0,2 1-6 0,-1 3-3 16,-1 2-4-16,-6 0-3 0,0 2-1 15,-3 4 0-15,-1 3 1 0,-1 4-1 0,-3 3 2 16,2 2 0-16,0 5 1 0,1 1 5 16,1-1-5-16,2 2 0 0,1 0 1 0,0 0-5 15,3 2 4-15,-2 0 0 0,0 1-1 0,1 2 4 16,2 1-3-16,3 0 1 0,-2 1 1 15,4 1-5-15,0-1 4 0,2-1-1 0,3-2-2 0,-1-1 4 0,3-2-3 16,0-2 1-16,-2-4 0 0,2-2-2 16,0-3 4-16,-1-2 0 0,1-3-1 0,-3-2 2 15,1-1-4-15,-2-2 1 0,3 1 0 16,-1 0 0-16,2 0 2 0,1 0-1 16,-3 0 1-16,3-2-1 0,0-1-1 15,-3 1 1-15,3-3 1 0,-2 1 2 0,-2-1-1 16,4 1-1-16,-5-1 0 0,4-1-2 15,-4 0 3-15,5 0 2 0,1-3 0 0,-1-1 3 0,4-2-5 0,1-3 0 16,2-1-1-16,1-1-2 0,0 0 3 0,-1 0-1 16,1 0-1-16,-2 2 0 0,0 0 0 0,-1-1 2 15,-3 2 0-15,-4 1 1 0,1 1-2 16,1 2-1-16,-5 3 1 0,-2-1-4 0,2 1 3 16,-3 1 0-16,2-2 1 0,-2 2 2 15,0 0-3-15,0 0-2 0,0 0-2 0,0 0-1 16,0 0 2-16,0 0 1 0,1 5 1 15,-4-1 2-15,0 3-3 0,2-1 0 0,-2 2-1 0,-4 1 1 0,3 4 1 16,-4 0 0-16,-2 3 2 0,-1 1-5 16,-1 3 3-16,-4 1 1 0,3 3 1 0,-4 0 3 15,3 5-4-15,-4-2 0 16,1 2-1-16,1-1-2 0,-3 4 3 0,-1 1 0 0,-3 2 2 0,-4 4 0 16,-3 0-3-16,-3 1 2 0,-4-1-1 15,-3 1 1-15,-1 1 0 0,-2-1-2 0,-5 0 2 16,1-2-4-16,-1 1 4 0,-1-4 0 15,7-1 1-15,0-6 6 0,2 0-7 0,-1-3-1 16,0-3-1-16,-1-3-4 0,-2-3 10 0,3-6 2 16,-2-2 1-16,0-3 1 0,-1-5-4 0,0-2-2 15,1-4-2-15,-3-5-2 0,1-4 1 16,-2-5-5-16,4-5-6 0,2-1-11 0,3-6-5 16,5-2-12-16,3-2-13 0,1 0-27 15,8 0-61-15,5-2-120 0,8 9-623 0,2 10-656 0</inkml:trace>
  <inkml:trace contextRef="#ctx0" brushRef="#br0" timeOffset="43588.4686">15544 6499 2272 0,'0'0'219'0,"0"0"23"0,0 0-34 16,0 0-45-16,0 0-50 0,0 0-47 0,0 0-37 16,0 0-16-16,0 0 3 0,0 0 6 15,0 0-2-15,0 0-2 0,-82 78-6 0,73-53-7 16,5 1 3-16,-2-1-3 0,5-1 0 16,1-1 1-16,1 0-1 0,8-3-1 0,6-3 2 15,2-4 1-15,8-1 3 0,-1-4 2 0,7-3-2 16,5-4-1-16,-1-1-3 15,3-7-5-15,-3-3-2 0,0-4 0 0,-5 0-8 16,-4-2 4-16,-1-5 0 16,-3 0-1-16,-4 0 4 0,-2-4-2 0,-1 0-3 15,-5-1 2-15,-3 0-1 0,-2 0 2 0,-5 0 4 16,0 1 0-16,-1 1-3 0,-5 2 2 0,0 3-2 0,0 3 1 0,3 4 4 16,-2 3-1-16,5 3-1 0,0 1-3 0,1 0-11 15,9 1-3-15,8-2-3 0,5 2 1 0,8-2 9 0,8 0 3 16,6 1 4-16,3-4 2 0,8-2 2 15,-4 0-1-15,0-3 0 0,-1 0 0 16,-7-2 2-16,-1-2 2 0,-8 0 3 0,-3 0 3 16,-5-1 7-16,-7-2 3 0,-4 0 6 15,-4-2 8-15,-7-1 0 0,0 2 5 16,-9 1 1-16,2 4-3 0,-6 5 0 0,0 1-7 16,-6 5-10-16,-1 5-9 0,-11 1-6 0,-3 8-2 15,-4 8 0-15,-6 7 1 0,1 6-1 0,2 6 0 0,0 4 3 16,5 3 2-16,5 6 5 0,2 5-1 0,3 5-1 15,7 6-2-15,1 4-8 16,3 5 4-16,1 0 0 0,2 2-3 0,3 2 7 0,-1-6-5 16,4 0 0-16,0-5 2 0,1-5-2 15,-1-3 1-15,1-3-3 0,-1-5-1 0,0-3-4 16,-2-5-12-16,0-3-13 0,3-9-15 0,-4-4-18 16,-1-7-18-16,2-6-20 0,-3-5-33 0,2-2-33 15,-3-1-88-15,3-5-363 16,2 2-804-16</inkml:trace>
  <inkml:trace contextRef="#ctx0" brushRef="#br0" timeOffset="43859.2432">15989 7044 2718 0,'0'0'194'0,"0"0"-19"0,0 0-53 0,0 0-11 0,0 0-4 0,146-60-17 0,-102 53-20 0,1-3-14 15,2 2-12-15,3 0-11 0,2 2-16 0,-2-1 1 16,2 0-5-16,-7 1-3 0,2 2 5 16,-7-2-7-16,-6 2-3 0,-2-1 1 15,-4-2-4-15,-5 1 4 0,-1 1 1 0,-7-1 0 16,-3 1 4-16,-5 0 1 16,-4 1 1-16,-1-1 0 0,-2 0-1 15,0 0-10-15,-1-1-4 0,0 2-5 0,-5-1-8 0,1 2 3 0,-3-1-4 16,4 1-8-16,-2 2-2 0,4-2-20 0,0 3-24 0,-2 0-39 0,1 0-58 15,0 4-94-15,-3 1-443 0,4-3-965 16</inkml:trace>
  <inkml:trace contextRef="#ctx0" brushRef="#br0" timeOffset="48005.3867">18319 6198 1746 0,'0'0'341'0,"0"0"-160"0,0 0-6 15,0 0-15-15,0 0-4 0,0 0-11 0,0 0-30 16,0 0-32-16,0 0-30 0,0 0-20 0,0 0-11 15,0 0-4-15,0 0 0 0,0 0 8 16,-137-6-6-16,108 37 0 0,-2 4 3 16,0 4-4-16,0 5 5 0,1 4-5 0,2 4-4 0,4 2-4 15,1 3-4-15,5 0-1 0,5 2 2 16,3 1-1-16,6-5 2 16,5-2 2-16,-1-7-1 0,8-6 2 0,6-6-3 15,4-6 2-15,5-3 0 0,3-6-2 16,5-3 2-16,8-1-2 0,3-6 1 0,7-3-1 15,1-6 1-15,4 0-1 0,4-9-4 0,1-3 1 0,1-3-4 0,0-2-3 16,-3-2-2-16,-3-4-7 0,-2 0-1 16,-2-5-3-16,-4-1 1 0,-3-2 2 0,-5 1 0 0,-3-1 3 15,-4 0 3-15,-5 1 2 0,-5 0 3 16,-5 4 1-16,-3 0 1 0,-3 2 1 0,-5 4-1 16,-3 2 1-16,-2 2-1 0,-1 3 2 15,-3 2-1-15,-3 2-2 0,-3 2-2 16,0 1-1-16,-2 1 0 0,-1 2 1 0,-1-1 4 0,-1 2-4 15,2 2 2-15,-2 0 0 0,2-1-1 0,0 1 4 0,1 0-2 16,1 4-2-16,0 1 2 0,1 0-1 16,1 1 1-16,1-1 0 0,1 2-2 0,0 1 0 15,2-2-1-15,-2 3 1 0,0 2-1 0,3 1 0 16,1 0 2-16,-1 1-1 0,0-1 2 16,0 2 2-16,0 0-4 15,1 1 0-15,-3-1 0 0,3 3-3 16,2-2 4-16,0 1 1 0,1 1 0 0,0 0-2 0,0 1 0 15,2 0 0-15,5 1 0 0,1-1 1 0,1 0 1 0,3 1 2 16,6-2 0-16,0-3-2 0,2-3 3 16,3-3 0-16,4-2 1 0,-1-1 4 0,2-3-5 0,-3-2-1 15,1 0 1-15,2-2-1 0,0-5 4 0,-1-2-1 16,2-2 0-16,-1-2 1 0,-1-4-4 16,-5-1 1-16,2-1 0 0,-3-2 0 0,-2 1 1 15,-1-3 1-15,-2-1 0 16,1 1-6-16,-5-2 3 0,2-1-1 0,-4 0 1 0,1 3 3 15,-4 0-4-15,1 1 1 0,-3 2-4 0,0 3-1 0,2 1 1 16,-2 3-1-16,1 1 1 0,1 4-2 0,-1 0 0 16,4 2-3-16,-1 1-3 0,1 3 1 15,4 0-2-15,3 2-1 0,-1 8 4 16,2 2-1-16,-1 2 2 16,4 3 2-16,-5 5 0 0,0-1 4 0,2 3-2 15,-5 4-1-15,1 1 1 16,0 1-7-16,-4 1 8 0,0 0 0 0,1-2 0 0,-2-1 5 0,1-4-5 0,1-2-1 0,-1-2 1 15,1-6-2-15,3-2 2 0,0-4 2 16,3-5-1-16,2-1 1 0,4-6-1 0,3-3-2 16,3-8 1-16,1-1 0 0,0-3-2 15,1 0 1-15,-2-3-1 0,-1-3-4 0,1-2 2 16,1-2-1-16,-2-5-1 0,3-1 5 0,-1-2 0 16,-1-2 0-16,-5 0-1 0,-1 1-2 0,-5 1 2 0,-3 2 1 15,-3 1 2-15,-4 4 0 0,-4 2 0 0,0 5 1 16,-2 1 1-16,-4 3 5 0,2 2 6 15,-1 5 7-15,-3 2 5 16,2 3 0-16,1 4-1 0,-3 2-6 0,2 2-5 0,0 1-9 0,-3 5-6 16,-1 6-2-16,-2 7 0 15,-2 4 4-15,-1 6 1 0,1 4 1 0,1 4-1 0,2 4-1 16,2 6-1-16,3 0 1 0,1 8 1 0,2 2 2 16,-1 4-5-16,1 1 1 0,1 3-6 0,9-5-17 15,7-4-7-15,7-10-13 0,6-6-9 16,5-11 2-16,8-7-10 0,-3-6-17 15,4-5-18-15,-3-7-17 0,2-3-27 0,1-6-13 16,-2-5 4-16,-2-8 15 0,-1-3 39 0,-3-2 40 16,-4-5 26-16,-3-1 17 0,-5-2 5 0,1 0 6 15,-7 0 11-15,-6 1 3 0,-3 1 35 0,-5 2 31 16,-6 2 16-16,1 6 31 0,-6 0-19 0,-7 4-10 16,-2 3-7-16,-1 2-17 0,-1 0 1 15,-3 4-1-15,0 1-11 0,0 2-9 0,-1 3-2 0,2 1-14 16,-2 0-9-16,-1 4-5 0,3 4-15 15,0 1-6-15,4 6-2 0,0 2-5 16,5 3 3-16,4 2 1 0,2 1 1 0,5 2 7 16,6 0-9-16,3 3 0 0,7-1-2 0,0-1-5 0,4-1 4 15,6-5-7-15,-2-3-6 0,2-8-2 16,2-4-5-16,0-5 8 0,0-1 8 16,0-7 5-16,1-4 3 0,-3-2-1 0,2-1 1 0,-3-3-4 15,0-1 6-15,-4-1-1 0,1-3 2 16,-4-2 5-16,-2 0-5 0,-2 1 0 0,-5 0 0 15,-3 2-4-15,-1 3 6 0,-4 1-1 0,-2 5 3 16,0 2 3-16,0 3 4 0,-5 2 4 16,1 2-2-16,-1 3-2 0,0 1-8 0,-4 3-4 15,-2 5-4-15,0 5-1 0,0 2 4 0,-3 4 1 16,3 1 0-16,3 4 5 0,1 1-8 0,5 2 0 16,3 0-1-16,-1 1-5 0,8-3 5 15,6 0 1-15,6-5 0 0,5-4 1 0,5-3-2 16,7-4 1-16,3-3 0 0,0-2 0 15,6-4 0-15,-1-2-1 0,-1-5 0 0,1-3-1 0,-6-4 3 16,-2-3 1-16,0-1 0 0,-4-2 5 16,-3-3-5-16,-2-1 0 0,-4-1-1 0,0-2-2 15,-3 0 2-15,-6-2 4 0,-2 1-3 16,-4 4 1-16,-1-1 0 0,-6 4-1 16,0 2 2-16,-2 3 2 15,0 3-2-15,-3 0 1 0,0 4 0 0,-3-1-6 0,3 3 10 0,-3 2 1 16,4 0 4-16,1 1 9 0,-1 4-13 0,1-1-1 0,1 1-6 15,-3 0-11-15,0 3 6 0,2 4-2 0,-2 3 3 16,-2 4 5-16,3 2-4 0,0 3 1 0,-2 3 0 16,1 2-3-16,3 2 5 0,-1 0 0 15,1 1 1-15,1 2 0 16,-1-2-4-16,3-4 1 0,3 0-1 0,1-1 4 16,-2-2-3-16,4-2 0 0,0-1-2 15,2-3-3-15,1-1 5 0,0-5 0 0,3-1 0 0,-3-3 2 0,2-2-2 16,2-2 2-16,1 0 1 0,-3-5-1 0,5-2 1 15,-2-2-2-15,-1-1 2 0,2-1-2 0,-1-1 2 16,-3 0 0-16,4 1 0 0,-5-1-2 0,5 2-2 16,-6-1 1-16,0 4-1 0,2 0 1 15,-3 1 1-15,1 1-2 0,-1 1 1 0,-1 0 1 16,0 2-2-16,-1-1-2 0,-1 3-2 0,-1 0-1 16,1 0-1-16,1 0 1 0,0 4 0 0,2 2 1 15,0 1 3-15,4 1 2 0,-1 2 0 16,-1 0 0-16,0 1 0 0,1-1-1 15,-1-1 2-15,-3 0-3 0,3-2 2 0,0 1 0 16,-3-3-5-16,-3 0-5 0,1-3-3 0,1-1-2 16,1 0 4-16,3 0 4 0,4-1-7 0,2 0 1 15,1-5 2-15,0-4 1 0,2-2 11 0,0-1-5 16,4 0-3-16,-2-1 5 0,1-1-3 0,0 1 6 16,-2-1 2-16,-2 0-4 0,3 1 3 15,-5 3 0-15,-3 2 5 0,1 2 7 0,-7 1 5 16,-3 2 0-16,0 2-4 0,-2 1-5 0,-2 0-6 15,-1 4-1-15,3 3 1 0,-3 4-2 0,0 1 3 16,-1 2 1-16,0 2-1 0,5 0 5 0,-4 1-3 16,0-1 0-16,6 1 1 0,1-1-3 15,4 0 8-15,3-1 4 0,5-2 2 0,2-2 3 0,5-2-8 16,3-2-2-16,2-1-3 0,3-3-3 0,-1-2 0 16,4-1 0-16,-2-1-1 15,-1-5-3-15,0-5-1 0,-5 0-11 0,-4-4-11 0,0-6-18 16,0-3-30-16,-3-5-38 15,-3-3-87-15,1-7-314 0,-7 9-726 16,-6 8-425-16</inkml:trace>
  <inkml:trace contextRef="#ctx0" brushRef="#br0" timeOffset="51590.0688">24069 6640 1313 0,'0'0'312'0,"0"0"58"0,0 0-48 0,0 0-60 16,0 0-42-16,0 0-54 0,0 0-35 16,0 0-24-16,0 0-24 0,56-120-18 0,-41 115-16 15,3 3-17-15,5 0-5 0,6 2-5 0,3 5-3 16,7 5-4-16,4 5-3 0,-3 3-4 0,1 2-3 15,0 4-2-15,-2 3-2 0,-4 2 6 0,-2 2-6 16,-2 2 2-16,-6 0-1 16,0 2-2-16,-9-1 2 0,0 2 0 15,-6-2 0-15,-7-1 1 0,-2-2-1 16,-1-1 0-16,-6-5 1 0,-8-1-4 0,-2-3 3 0,-4-2 0 16,-6-4-1-16,2-2 1 0,-3-5-1 15,2-4 0-15,-1-1 0 0,5-3 2 0,0 0-4 16,2-6-2-16,5-2 0 15,-2-2-10-15,6-2 5 0,6-2-4 0,1-1-5 16,3-3 4-16,7 0-10 0,9 0-1 0,4-2 2 0,8-1 0 0,7-1 7 0,7 1 0 0,3-1 3 16,6-2 3-16,3 4 0 0,1-1 4 15,5 1 1-15,0 1 4 0,1 2-6 0,-2-1 2 16,-2 2 1-16,-4 2-7 0,-4-3 10 16,-2 2 0-16,-4 1 0 0,-5-2 8 0,-3 3-6 15,-3 0 1-15,-7 1 3 0,-5-1-6 0,-2 2 6 16,-7 2 5-16,-3 3 4 0,-4-2 5 0,-4 1 6 15,0 2-2-15,0-1-2 0,0 0 1 0,-4 0-11 16,-2-1-3-16,-1 2-2 0,-1-1-4 16,-4 1 5-16,2 0-1 0,-4 4 0 0,4-2 3 15,-1 2-5-15,-1 0-2 0,0 1 0 16,0 5-6-16,0 2 3 0,0 5 1 0,0 2-3 0,1 2 2 16,1 3 0-16,3 3-2 0,-1 3 4 15,3 3 0-15,0 1-4 0,2 1 3 0,3-1-2 0,0 1-4 16,5-1 7-16,3-1-2 0,6-3 0 15,0-1 7-15,6-5-7 0,6-3 3 16,-2-4 0-16,3-4-3 0,0-4 5 0,1-4 0 16,4 0 1-16,2-2 2 0,1-7-1 15,2-3 0-15,-2-2-1 0,-2-3 3 0,0-1-3 0,-5-3 0 0,0 2 1 16,0-5-7-16,-4 1 6 0,1-3-2 16,-4 2 0-16,-1-4 5 0,-4 1-6 15,0 3 1-15,-4-1 0 0,-2 1-8 0,-1 4 9 16,-4 3 3-16,1 4 0 0,0 2 2 15,0 1-5-15,-1 2-6 0,-1 2-3 0,0 2 2 16,1 3-7-16,1 1 0 0,-1 0 0 0,5 2-5 16,0 7 7-16,3 2 2 0,1 3 0 0,-2 5 8 0,2 0-4 15,-3 5-2-15,0 1 4 16,0 4-8-16,-2-1 6 0,-1 2-1 0,-2 0 0 16,-1 1 3-16,-5 1 0 0,0 1-3 0,-6 0 2 15,-3-1-4-15,-1-2-5 0,-5-7-3 16,4-4-2-16,-1-5-1 0,1-4 9 0,2-5 5 0,1-1 3 0,4-4 10 15,-1 0 0-15,5-1-1 16,0-6-2-16,2-5-11 0,5-2-1 0,6-3-1 16,4-4-1-16,1 1 4 0,5-4-1 15,4-2 0-15,2 3-2 0,3 0-2 16,1-1 3-16,0 2 1 0,2-2 2 0,0 3-1 0,-1 3 1 16,1-2 1-16,-4 3-1 0,-1 1 4 0,-4 1-1 15,-1 2 3-15,-6 3 5 0,-5 2-3 0,-3 3 8 16,-3 2 0-16,-6 2-5 0,-2 1 2 15,0 0-11-15,0 2-9 0,-5 6 3 0,-5 6-2 0,-1 3 6 16,-2 5 4-16,-1 2-2 0,-2 1-1 16,-1 1-1-16,4 1 0 0,-2 2 0 0,6 0 3 15,4-1-1-15,3-1-2 0,3-3 2 16,4-6-5-16,7-2 3 0,6-6 0 0,2-3-1 16,2-4 7-16,4-3-3 0,0 0 1 15,2-3 1-15,-1-5 0 0,-3-1 1 0,0-4 1 0,-1-2 3 0,-2-2-3 16,-1 0 2-16,-1-2 1 0,-3-1-3 15,-1-1 5-15,-4-3-1 0,-1 3-1 0,-5-5 0 16,-2 1-7-16,-3-3 1 0,0 1-2 16,-9 0 0-16,-5 0 1 0,-1 0-1 0,-6 2-2 15,-4 1-1-15,-1 1-1 0,-4 3-3 0,-2 4-1 16,1 4-6-16,1 3-17 16,4 7-12-16,4 1-27 15,5 4-39-15,7 8-28 0,6 3-57 0,4 2-90 0,8 1-215 0,2-3-599 0,1-6-242 16</inkml:trace>
  <inkml:trace contextRef="#ctx0" brushRef="#br0" timeOffset="52548.8326">27030 6590 687 0,'0'0'740'15,"0"0"-305"-15,0 0-63 0,0 0-73 16,0 0-59-16,0 0-47 0,0 0-45 0,0 0-34 16,0 0-35-16,0 0-29 0,0 0-20 0,0 0-12 15,0 0 2-15,-46 20-2 0,31 1-1 0,2 1-2 16,-1 2-4-16,0 1-3 0,7 2-2 0,1 0-1 15,3 0 1-15,4-3-1 0,2 0 1 16,7-2-2-16,6-2-1 0,3-1 4 16,4-4-1-16,5-4 3 0,0-4-2 0,3-2 1 15,1-4 0-15,0-2-1 0,-2-8 3 0,2-3-3 16,-2-4 1-16,-1-2 1 0,-3-3-1 0,-3 0-1 16,-4-3 0-16,0 0-2 0,-3-2 0 0,-3 1-1 15,-3-2 1-15,-4 1-1 0,-1 1 0 16,-3 4 2-16,-1 2-2 0,-2 3 2 0,1 4-1 15,0 3-1-15,-2 5 2 0,2 1-4 0,-3 2 1 16,2 1-6-16,-1 0-7 0,-1 2 1 0,-2 6-2 16,-1 6 4-16,-2 1 6 15,-2 5 0-15,3 0 1 16,2 3 0-16,-3 0 0 0,2 1 1 16,3 1-2-16,-1-2 1 0,3 2 0 0,2-2-1 0,-1-1 2 0,2-6-1 0,7 0 1 0,1-3-2 15,1-3 1-15,4-1 0 0,-1-5-1 0,-1-3 4 16,1 1-2-16,2-2 2 0,2-3-2 0,0-5-2 15,1-1 3-15,1-3 0 0,0-2 2 16,-1-2 0-16,1-1-2 0,-2-3-2 0,0 1 1 16,-1-2-6-16,-3-2 3 0,3 1 0 15,-3 1 0-15,-3 3 4 0,2 0-1 0,-3 3 1 16,-2 1 0-16,2 2 1 0,-2 2-2 0,-2 3-2 16,1 1-1-16,1 2-5 0,1 0 4 0,-2 1-1 15,1 3-2-15,1 0 2 0,-1 0-5 16,1 7-2-16,1 2 1 0,-3 5-1 15,1 2 8-15,-2 2 1 0,3 4 2 0,-3-1 0 0,0 1-1 16,2 0 0-16,0-1 1 0,0 0 1 16,2-1-6-16,3-2-2 0,0-1-3 0,-1 0-24 0,5-5-11 15,-4-3-6-15,6-3-10 0,-3-3 13 0,3-3 7 16,0-2-1-16,2-6 8 0,-2-2-3 0,2-1 1 16,-2-5 4-16,2 0 4 15,-2-2 12-15,-1 0 10 0,-2-3 5 0,-2-2 1 0,-1 0 1 16,-3 1 3-16,-1 1 1 15,-3 3 0-15,0 0 0 0,-3 4 8 0,-1 1 1 0,0 4 1 0,-1 4 4 16,-1 0-2-16,0 4 0 0,0 0-2 16,0 1-10-16,0 0-19 0,0 4-15 0,-3 3 7 15,-2 5 7-15,1 5 16 0,0 2 12 16,1 0-5-16,2 1-2 0,2 0-1 0,-1-3-2 16,8 0 0-16,2-1-3 0,2-2 5 15,6-1 3-15,3-1 7 0,3-4 10 16,8-1-4-16,0 0-1 0,3-4-8 15,4-2-7-15,-4-1 6 0,1 0 1 0,-5-6 4 16,-3-2 3-16,-2-2 0 0,-1-4 1 0,-3-3-1 0,-2 1 3 0,-2-3-4 16,-4-3 0-16,-3-1 1 0,0 1-7 0,-7-1 4 15,-3 3-2-15,-1 0 6 0,-3 2 7 0,-2 5-1 16,-6 1 0-16,-1 3-7 16,-4 1-6-16,-2 2-2 0,-3 5-2 0,-2 1 0 0,-5 4 0 15,3 7-2-15,-1 1 1 0,-2 5-1 0,6 2-1 16,3 6-1-16,6 0-3 0,2 4 0 15,4 1-4-15,5 0 3 0,2-2 0 0,10 4 2 16,2-2 3-16,8 1-6 0,7 0 2 16,4-1 0-16,3-1-7 0,9 0-5 0,4-3-30 15,2-2-52-15,2-3-85 0,0-3-281 0,-15-7-809 16,-11-5-414-16</inkml:trace>
  <inkml:trace contextRef="#ctx0" brushRef="#br0" timeOffset="55934.9685">29001 7036 0 0,'0'0'0'16,"0"0"0"-16,0 0 0 0,0 0 190 0,0 0 152 15,0 0-54-15,0 0-56 0,0 0-47 16,0 0-22-16,0 0-7 0,0 0-11 0,0 0-18 15,29 0-15-15,-29 0-18 0,1 0-6 0,-1 0-5 16,0 0-9-16,0 0-8 0,0 0-11 16,0 0-17-16,0 2-7 0,0 0 2 0,0 2 1 15,0 1 5-15,1 2-1 0,-2 0-7 0,0 0-5 0,0 2-4 16,-1 0 1-16,-1 1-2 0,0 1-3 16,2-2-3-16,0 2-4 0,1 0-4 0,0-4-1 15,0 0-1 1,0-1-1-16,0-2 1 0,0-2 0 0,0-1 3 15,0-1 12-15,0 0 6 0,0 0 21 0,0 0 23 0,0 0 12 0,0 0 5 16,2-2-20-16,4-2-25 0,-3-3-22 16,1 2-11-16,1-4-1 0,-2 1-3 15,2-2-1-15,-3 2-1 0,-1 1-1 0,0 2 0 0,-1 0-15 16,0 1-30-16,0 4-70 0,0-2-190 16,0 2-333-16,0 0-998 0</inkml:trace>
  <inkml:trace contextRef="#ctx0" brushRef="#br0" timeOffset="57095.5665">864 8361 1744 0,'0'0'345'0,"0"0"8"0,0 0-66 0,0 0-57 0,0 0-52 15,0 0-40-15,0 0-38 0,0 0-37 0,0 0-26 16,0 0-27-16,0 0-11 0,-65-99-4 0,64 108 2 15,0 7 8-15,0 4 3 0,0 4 3 0,0 4 3 16,1 8-2-16,0 5-1 16,0 5 1-16,1 3-6 0,-1 8 5 0,0 2-3 15,0 6 1-15,0 3-4 0,1 2 2 16,-1 1-2-16,0-3-3 16,0-1-4-16,1-5-17 0,2-3-25 0,2-7-23 0,-1-6-38 0,5-7-42 15,-2-6-76-15,-2-4-162 16,1-11-454-16,-4-6-779 0</inkml:trace>
  <inkml:trace contextRef="#ctx0" brushRef="#br0" timeOffset="58244.4827">803 8972 1081 0,'0'0'457'0,"0"0"-380"0,0 0-9 15,0 0-23-15,0 0 3 0,0 0-3 0,0 0-10 16,0 0-4-16,0 0 3 0,0 0-7 15,137 0-2-15,-111 0 23 0,1 0 4 16,7-2 12-16,-2-5 2 0,0-2-19 0,4-3-2 16,-1-3-3-16,-3-2 8 0,-2-4 3 0,-2-1 0 15,-5-2-1-15,-1-2-2 0,-1-2-11 16,-4-1 17-16,-4 0 37 0,-3-4 7 0,-1 4 24 16,0-2-20-1,-4 3-26-15,-1 1 2 0,-3 2-8 0,-1 4 8 16,0 3-3-1,0 3-14-15,0 3-15 0,0 4-16 0,0 2-21 16,0 4-17-16,0 2-7 0,-1 2 0 0,0 8 4 0,-2 3 7 0,1 7 2 0,0 4-2 0,1 7 3 16,-1 6-3-16,1 4 1 0,-4 5 1 0,5 5-7 0,-1 1 8 15,1 2-2-15,0-1 1 0,4-5 5 0,2 0-5 16,2-6 1-16,5 3-3 0,6-6-7 0,8-3 1 16,1-10 2-16,0-12 2 0,2-8 7 15,1-6-1-15,2-4 0 0,2-8-1 0,-2-4 5 16,5-5-4-16,0-5-1 15,-2-3 1-15,3-5-3 0,-4-1 3 0,0-2 1 16,-4 0 1-16,-6 0 0 0,-2 1-2 0,-8 4 0 16,1 3 1-16,-6 3-1 0,-5 3 5 0,0 3 2 15,-5 3 1-15,0 1-2 0,0 3-3 0,-5 3-5 0,2 3-1 0,-5 0 2 16,3 4 1-16,-4 1-2 16,1 0 1-16,-1 2-3 0,0 0 1 0,-3 5-1 0,2 4 4 15,-2 1 0-15,0 4-2 16,-2 2 0-16,2 0-6 0,2 5 2 0,3 0 1 0,0 3 2 0,0 1 1 15,5 0 0 1,0 2 1-16,2-1-5 0,1 0-1 16,3 1 6-16,6-3-1 0,1-4-1 15,3 0 2-15,1-4-5 0,2-3 4 0,2-5 2 0,-2-2 0 0,2-5 3 16,0-1-3 0,3-5 2-16,-2-4-2 0,5-4 2 0,-2-1-1 15,0-3 1-15,4-1 3 0,-1-2-3 0,0 0 0 0,2-3 0 0,-3 1-4 0,4 0 4 0,0-2-3 16,-6 4 1-16,5 1 0 0,-6 1-3 15,2 3 4-15,-7 3-3 0,2 2-1 0,-5 3 0 16,0 4-6-16,-4 2-2 0,1 1-1 16,1 1 1-16,-2 8 4 0,2 2 2 0,-1 1 3 15,0 3-3-15,-2 4 2 0,1-1-3 0,-1 2 0 16,0 1 5-16,-1 0-4 0,2 3 2 16,-1-2 0-16,2-1-3 0,2 0 0 15,2-3-1-15,2 0-1 0,3-7 6 16,1-3-4-16,-1-6 4 0,7-2-1 0,-3-3 0 15,5-8 3-15,0-2 1 0,-3-4 1 0,2-1-1 0,-1-1-1 0,-1-1-1 16,0 0 1-16,-1-1 2 0,-1 0-6 16,-2 1 3-16,-2 1 1 0,-2 0-5 0,-3 1 11 15,-1 1-1-15,-2 0-1 0,-5 2 5 0,-1 0-8 16,-2 0 1-16,-1 3 0 0,-2 0-2 0,-1 1 5 16,0 0 1-16,-1 1-1 0,-2 1 3 15,-2 0 2-15,0 1 0 0,1-1-1 0,-3 1 1 16,2 1-6-16,-3 0-3 0,1 0 1 0,1 1-3 15,0 0 2-15,2 3 3 0,-3-1-2 0,5 2 3 16,-2 1-5-16,2 1 0 0,0-2 0 0,-1 2-2 16,0 0 0-16,1 0 1 0,-1 0 1 0,1 0-1 15,-2 0-1-15,-1 3-2 0,2 0-2 16,-4 2 6-16,1 0-2 0,0 0 3 16,-2 0 0-16,-1 1-4 0,3-1 3 0,0 1-4 0,-3 0 2 15,5 1 1-15,-2 0-4 16,2 1 3-16,-1 0-2 0,1 1 0 0,-2-1 2 0,2 1 0 15,-1-1 0-15,1 2 0 0,0 1-1 16,0-1-2-16,2 1 0 0,0 2 2 0,-1 1-2 16,0 2 5-16,1 0 1 0,1 2-6 15,1 0 8-15,0 2-6 0,0 2-1 16,0 0 6-16,1-2-9 0,2 1 4 0,2 1-1 0,1-1-1 0,1-1 7 16,1 0-3-16,3-3 2 0,1-2 2 0,3-3-6 15,3-3 0-15,4-4-5 0,5 0 3 0,7-4 0 16,6-1-4-16,8 0-18 0,2-2-45 15,5-2-72-15,1-3-184 0,-14 1-820 0,-13 1-606 0</inkml:trace>
  <inkml:trace contextRef="#ctx0" brushRef="#br0" timeOffset="58912.343">4215 9308 105 0,'0'0'434'0,"0"0"1"0,0 0-79 15,0 0-44-15,0 0-28 0,0 0-33 0,0 0-49 16,0 0-35-16,0 0-29 0,0 0-21 0,0 0-17 15,0 0-18-15,0 0-20 0,-6-104-18 16,6 98-11-16,0 0-10 0,2 1-2 0,0 0-3 16,2 0-5-16,-1-1-2 0,1 2 0 0,1-2 1 15,0-1 2-15,1 0 8 0,-2 2 2 16,1-2 1-16,-1 1 1 0,-1-1-8 0,1 2 2 16,-1 1-3-16,0 1 0 0,0-1 2 0,-2 1-11 0,0 1 3 15,1 1-1-15,-2 0-4 0,0-1 5 16,0 2-6-16,0 0-6 0,0 0 1 15,0 0-6-15,0 0 1 0,0 0 1 16,0 0-6-16,0 0 1 0,1 0 3 0,-1 2-1 0,0 0 4 16,1 0 3-16,2 0 0 0,-3 0 2 0,1 1 1 15,-1-3-6-15,0 1 2 0,1 1 0 16,-1-2 1-16,0 0 4 0,0 0-3 0,0 1-3 16,0 0 1-16,0 0-1 0,0 0 2 0,1 0 0 15,-1-1 2-15,0 0-1 0,0 1-2 0,0-1 2 16,0 2-3-16,0-1 1 0,0-1-5 0,0 0-11 15,0 3-9-15,0-1-22 0,0 2-22 16,0 0-29-16,0 0-54 0,0 1-108 0,0 0-339 16,2-2-930-16</inkml:trace>
  <inkml:trace contextRef="#ctx0" brushRef="#br0" timeOffset="67141.7075">4133 9253 0 0,'0'0'463'0,"0"0"136"15,0 0-157-15,0 0-96 0,0 0-74 16,0 0-46-16,0 0-34 0,0 0-21 15,0 0-17-15,0 0-18 0,0 0-16 0,0 0-20 16,-19-61-13-16,19 54-22 0,0-2-20 0,5-3-14 16,4-3-18-16,6-7-3 0,3-4-3 0,5-5-3 15,6-3 1-15,2-6-4 0,5-2 3 0,3-1 3 16,4-4-1-16,3-3 1 0,3-1-3 16,-4-1 2-16,-1 1-1 0,-2-2 0 0,-2 3 4 15,-4-1-3-15,0 4 0 0,-10 2 1 0,-1 3-2 16,-7 7 1-16,-6 4 1 15,-2 6 5-15,-8 3 3 0,-2 9 2 16,0 3 3-16,-1 6-7 0,-8 4-3 16,-1 7-3-16,-6 11-5 0,-3 12 5 0,-9 7-6 15,-2 9-1-15,-6 6-1 0,-2 9-2 0,-3 7 5 0,3 3-3 0,-1 4 3 0,8 2-4 16,2-3-2-16,9-4 3 0,9-5 0 0,9-8 5 16,2-10-2-16,8-12-2 0,11-8 1 15,2-9-2-15,7-7 2 0,3-5 3 0,4-5 2 0,4-3 1 16,4-11-1-16,3-6-3 0,2-7-3 15,3-6 1-15,1-6 2 0,-2-6 2 0,-1-4 1 16,-3-4-3-16,-3-5-1 0,-1-2 1 0,-2-3-1 16,-1-1 1-16,-4-3-1 0,-2 4-1 15,-2 4 0-15,-7 5-5 0,-4 6 4 0,-7 8 3 16,-3 7-2-16,-3 7 5 0,-5 7-4 16,-1 7-2-16,-1 6-2 0,0 2-2 0,0 3 0 0,-2 5 1 15,-6 8-1-15,0 10 4 0,-4 5-2 16,0 5 1-16,-4 4-2 0,2 3 0 15,0 4 3-15,3 2-1 0,2 5 0 0,1 2-1 16,-1 0-1-16,2 3 0 0,1 0 3 0,1-3-2 16,2-5-7-16,3-4-8 0,0-8-10 0,10-7-10 15,0-9 3-15,3-7 2 0,2-8 10 0,2-4 2 16,4-6 1-16,1-9 3 0,3-4 0 0,0-5 7 0,1-5-1 16,4-3 1-16,0-3 1 15,3-3 0-15,-2 0 6 0,2 0 1 0,-7 2 0 16,0 2 2-16,-2 4-2 0,-3 5-3 0,-3 6 0 0,-3 3-2 15,-3 6-2-15,-2 5-8 0,-2 3-6 16,0 1-3-16,0 9 4 16,-1 5 11-16,0 6 8 0,0 3 7 0,-3 5 2 0,4 1 0 15,2 2-1-15,-1-1-6 16,4-1 1-16,5-1 1 0,2-4 2 16,1-5 4-16,7-5-2 0,0-3 1 0,2-8 1 0,4-3-1 0,-1-4 3 15,-1-8 0-15,3-4 0 0,-3-3-3 0,1-5 1 16,-4-1-3-16,4-4 0 0,-4 0 2 0,2-3 1 15,-2 1 1-15,-4 0 3 0,-3 3 1 0,-4 1 6 16,-2 5 3-16,-6 5 6 0,-4 5 5 0,-2 4 0 16,-3 5-2-16,-1 3-9 0,-5 0-9 0,-6 11-7 15,-4 4-3-15,-7 8 0 0,-5 6 1 16,0 4 0-16,-4 2-3 0,5 1 3 0,3-2-1 16,6-2-2-16,6-1 1 0,6-2-3 15,5-3-3-15,7 1 4 0,5-5-2 0,9-3 1 0,5-2 4 16,4-4-4-16,2-5-2 15,0-3-9-15,6-5-15 0,1 0-18 0,0-5-24 0,-2-3-32 0,2-5-50 16,-6-1-87-16,-2-3-230 16,-10 2-640-16,-6 6-362 0</inkml:trace>
  <inkml:trace contextRef="#ctx0" brushRef="#br0" timeOffset="67364.5194">4382 8632 1634 0,'0'0'133'0,"0"0"-60"0,0 0 0 16,0 0-22-16,0 0 20 0,0 0-1 0,152-29-13 16,-88 15-10-16,10 0-12 0,7-1 5 0,9-1-5 15,7-2-5 1,5 3-38-16,3-3-163 0,-23 6-626 0,-28 2-576 15</inkml:trace>
  <inkml:trace contextRef="#ctx0" brushRef="#br0" timeOffset="68562.3824">8002 8304 1785 0,'0'0'312'0,"0"0"1"0,0 0-83 0,0 0-97 15,0 0-49-15,0 0-26 0,0 0-8 0,0 0 20 16,0 0 23-16,0 0-4 0,0 0-6 0,-30 161-12 16,17-112-20-16,-4 7-9 0,-3 6-14 15,-1 3-10-15,-2 8-1 0,-5 1-4 0,0 3 0 16,1-3 0-16,-2-1-2 15,1-11-4-15,4-8 1 0,4-11 1 0,1-9-6 16,7-10 7-16,3-6-2 0,1-8 0 16,1-5 10-16,4-5-1 0,0-1 3 0,-2-11-1 15,3-8-10-15,-1-5 0 0,3-11-5 0,0-4-1 0,3-8 0 16,4-5-4-16,2-8 0 0,1-5-1 0,3-7 0 16,0 0-1-16,4-3 2 15,-2 0-1-15,3 2-2 0,1 5 4 0,0 5-3 0,2 5 1 0,2 4 2 16,2 8-3-16,1 6-1 0,4 8 0 0,0 6-3 15,-1 9 4-15,-1 5-3 0,-2 9 0 16,1 4-2-16,-3 3 1 0,-4 12 0 0,1 7 1 16,-5 8 2-16,-3 7 1 0,-4 5 1 0,-7 5 1 15,-1 1-1-15,-3 3 3 0,-8 3-1 32,-8 1 0-32,-3 1-1 0,-2 2-5 0,-6-4 2 0,3-4 0 0,-3-4-1 0,1-6 5 15,1-7-3-15,4-6 0 0,2-6 2 16,4-6-4-16,6-6 4 0,6-7 2 0,0-2 1 15,4-8-2-15,1-8 0 0,6-4-1 0,3-6-5 0,6-6 6 16,4-6-4-16,3-2 0 0,7-2 3 0,3-4 0 16,4 1 0-16,-1 1-2 0,7 2-3 15,-2 2 3-15,5 5 0 0,-2 4 3 0,-1 3-2 16,-2 7-4-16,-2 4 1 0,-4 7-2 0,-4 3 4 16,-1 4 1-16,-7 4 1 0,0 1 1 15,0 6-5-15,-5 4 5 16,2 3-3-16,-6 5 0 0,2 3 4 15,-4 3-6-15,-1 3 6 0,-6 1 1 0,2 3-5 16,-6 1 4-16,0 1-1 0,-7 1-3 0,-4 1 7 0,0-2-4 0,-5-2-4 0,3-3-2 16,-4-5-10-16,4-3-1 0,2-6 0 0,-2-4 1 15,3-4 7-15,2-4 4 0,0-4 1 0,7 0 3 16,1-4-3-16,0-8-9 0,3-4 2 16,8-2-5-16,6-7 0 0,3-1 7 15,4-5 0-15,5 1-1 0,3-2 3 0,5-2-4 0,2 2 4 16,3 0-1-16,-2 2 1 0,0 2 1 0,-2 4 1 15,-2 4-1-15,-4 2-1 16,-2 4 5-16,-4 4-4 0,-4 3 1 0,-2 3 5 16,-8 4-4-16,-1 0 4 0,-3 2-1 0,-6 7 0 15,-1 2 7-15,-1 5-3 0,-2 2 1 0,-7 4 2 0,-2 3-4 16,0-2 2-16,-1 1 1 0,2-2-3 0,0 0-2 16,2-3 2-16,4-3-2 0,3-4 1 15,1 0 1-15,0-4-2 0,5-4-1 0,4-1 9 16,3-3 4-16,8-3 3 0,6-6 0 15,0-3-9-15,2-3 4 16,3-5-6-16,1-1 3 0,1-3 1 0,-4-2-9 0,-2-2 6 0,1-2-2 16,-4 1 1-16,0 0 3 0,-6 2-2 0,1 1-1 0,-3 4 0 15,-6 1 4-15,-5 5 2 0,1 3 15 16,-5 5 7-16,0 2-1 0,-1 4 3 0,0 2-16 16,-1 0-11-16,-3 8-1 0,-2 7-7 15,-2 6 3-15,-3 5 1 0,1 5-6 0,0 4 5 16,0 4-1-16,1 5-1 0,6 5 9 15,-4 6-3-15,3 5-1 0,-3 5 1 0,2 5-3 16,-3 3-1-16,0 4 4 0,-4-4-2 0,2 0-1 0,-2-4-1 16,1-2-3-16,-2-5-6 15,0-4-10-15,3-3-13 0,-1-6-28 16,0-8-27-16,1-5-36 0,1-8-60 0,2-10-93 0,4-9-198 16,3-6-583-16,0-3-288 0</inkml:trace>
  <inkml:trace contextRef="#ctx0" brushRef="#br0" timeOffset="69184.1067">9711 8560 675 0,'0'0'485'0,"0"0"-101"16,0 0-141-16,131-47-62 0,-101 38-21 15,-3 4-29-15,-3 1-26 0,0 1-34 0,0 0 0 16,-5 2-6-16,-1 0-9 0,-3 1 0 15,-2 0-29-15,-4 0-14 0,-2 0 0 0,-3 3 0 16,-4 0 19-16,0 2 17 0,0 1 8 0,-8 3 4 16,-2 2-10-16,-6 3-13 0,-3 4-8 0,-7 0 0 0,0 4-3 15,-4 2 0-15,-1 2 0 0,2 3-9 16,0 0-2-16,8 1-4 0,0-1-6 16,5-2 1-16,8 0-3 0,3-2-2 0,5-6 2 0,6-4-4 15,8-1 5-15,6-7 4 0,7-4 3 16,5-3 3-16,4-4-2 15,8-5-7-15,0-6-3 0,3 1-1 0,-2-2 1 16,2-5 0-16,-3 1 0 0,-3-1-2 0,0-1-3 0,-4 2 1 0,-4-3 0 16,-5 3 4-16,-5 1 0 0,-3 1 0 15,-3 3 1-15,-4 3-2 0,-4 2-1 16,-6 4 3-16,0 3 2 0,-3 2-4 0,0 1-3 0,0 2-2 16,-4 7-1-16,-3 3 0 0,0 4 6 15,-3 1 1-15,2 3 0 0,-1 0-3 16,6 0 0-16,3-2-2 0,2 0 2 0,9-2 1 0,6-2 1 15,5-5 1-15,5-1 2 0,9-8-6 0,4 1-2 16,5-8-6-16,5-4-6 16,5-6 5-16,-1-2-2 0,4-1 5 0,-2-6 5 15,-4-3 2-15,2-3 1 0,-7-4 2 0,-1-2 0 0,-6-2-3 16,-3-3 4-16,-6 1-1 0,-4-2 2 0,-8 0 9 16,-5 2 7-16,-5 4 10 0,-5 3 11 15,-4 9 7-15,0 7 3 0,-8 6-2 16,-1 8-12-16,-2 3-12 0,-1 4-12 0,-4 9-7 0,-2 8-3 15,-2 5 2-15,-1 7-1 0,4 5 3 16,0 3-1-16,5 5-5 0,2 2 2 0,2 2-1 16,5 2-2-16,2 2 4 15,1 2-3-15,1 5 0 0,0-1 0 0,3-1-11 0,6-1-16 16,-4-3-32-16,5-4-48 0,0-6-41 0,3-8-33 0,0-8-42 16,2-9-118-16,-6-7-502 0,-3-6-742 0</inkml:trace>
  <inkml:trace contextRef="#ctx0" brushRef="#br0" timeOffset="69482.2891">11182 8457 1550 0,'0'0'349'0,"0"0"-34"0,0 0-97 0,0 0-46 0,0 0-10 16,125-41-27-1,-80 35-27-15,2 2-22 0,9 1-8 0,5-3-2 0,3 1-5 16,4 1-5-16,1 0-16 0,-2-1-8 15,-3 1-7-15,-1-2-4 16,-5-2 1-16,0-1 3 0,-7-1-1 0,0 0-4 16,-8 0-5-16,-2-1-4 0,-7 2-2 15,-10 2 2-15,-3 1 0 0,-8 1 0 0,-5 3 4 0,-4-1-3 0,-3 3 1 16,-1-1-2-16,0 0-5 0,-5 0-3 0,-1 1-7 16,-4 0-6-16,-3 0-2 0,0 2-3 15,2 3 2-15,-1 1 0 0,1 1-12 0,2 1-22 0,2 3-32 16,-1 0-54-16,1 2-96 0,2-3-369 0,3-5-1155 15</inkml:trace>
  <inkml:trace contextRef="#ctx0" brushRef="#br0" timeOffset="72569.4771">13527 8675 2110 0,'0'0'227'0,"0"0"-23"0,0 0-5 0,0 0-30 15,0 0-24-15,-3-121-24 16,-2 106-21-16,-3 2-15 0,-3 4-20 16,-4-2-13-16,-1 4-12 0,-4 1-11 15,-8 5-7-15,-3 1-14 0,-4 1 1 0,-10 10-2 0,0 5-2 16,-9 6 6-16,-2 6-4 0,0 2-1 0,3 5 1 0,4 2-7 16,4 2 3-16,5-2 1 0,9-2 0 15,10 0 3-15,4-5-6 0,10-3-1 0,7-3-3 16,4-7-2-16,9-5 4 0,11-6 2 0,10-6 4 15,8-2 1-15,12-12-2 0,5-7 0 0,11-5-3 16,-1-3 1-16,-2-6 2 0,-1-3-4 16,-5-4 3-16,-5-4-4 0,-1-3 0 15,-6-4 2-15,-4-4-1 0,-1-1 4 16,-4-2-1-16,-3 1-1 0,-5 2-1 0,-3 1-2 16,-8 5 3-16,-1 5 1 0,-6 8 1 0,-3 7 3 0,-5 8 1 15,-5 7 2-15,-1 4 2 0,0 5 6 0,-3 6-6 16,-6 1-4-16,-2 5 0 0,-6 9-9 0,-2 8 2 15,-4 6 1-15,0 9-3 0,-2 3 4 16,1 3-1-16,5 6-2 0,4 1 0 0,1 2-2 0,5 1 1 16,5-3 1-16,4-2 0 0,4-4-2 15,10-6 0-15,3-5-1 0,8-6 0 0,5-4 4 16,1-10 0-16,5-4-1 0,3-7 2 0,1-2-4 16,5-7 2-16,-4-6-1 15,2-4-1-15,-4-4 2 0,-3-4-1 0,-1 1-2 0,-2-4 0 0,-2 0 1 16,-3-1 1-16,-5-1 3 0,-2 1 1 15,-4 1-2-15,-6 3 3 0,-2 1-4 0,-6 5 2 16,0 3 3-16,-3 5-4 0,0 4 0 16,-2 2-2-16,-2 5-4 0,-4 0-1 0,-3 3 2 15,0 9-1-15,-5 5 5 0,1 4 1 0,-4 7-1 16,4 0 1-16,1 2-3 0,2 1 1 0,3 1 0 16,1 0 0-16,4 0 2 0,2 0-2 15,2 1 0-15,2-4-3 0,9-3 3 0,1-3 0 0,7-7-1 16,3-5 4-16,3-6-3 0,0-5-1 15,4-2 6-15,1-7-2 0,1-5 4 16,0-4-1-16,-1-1-5 0,2-3 0 0,-1-2-4 16,-2 0 4-16,0-1 1 0,-5 3 0 0,1-1 2 15,-6 4-2-15,-2 1-1 0,-2 2-1 0,-2 1 2 16,-4 2 3-16,-2 1-1 0,-3 3 4 0,-2 2-5 0,3 1 0 16,-5 3 0-16,0 1-2 0,0 1 5 15,0 1-6-15,0 0-5 0,1 1-1 16,1 4-4-16,-1 2 4 0,5 4 5 0,-2 2-1 15,3 1 5-15,0 3-4 0,1 0 1 0,1 3-1 16,2-1 2-16,0-1 0 0,1 1 0 16,2-1 2-16,-3-1-2 0,0 0-2 0,0-5 2 15,3-3-1-15,0-2 3 0,-2-2 1 0,4-5-3 16,0 0 4-16,5-4-4 0,6-5 1 0,-4-1 2 16,6-3-1-16,0-2 2 0,-1 0-2 15,-3-2-1-15,4 0-3 0,-5-2 2 0,1-1 2 16,-3 2-1-16,-1 0 3 15,-3 0 0-15,-3 2-2 0,0-2 1 0,-2 0-2 0,-4 1 2 0,-1-2 1 16,-5 2-1-16,0 0 1 0,-5-1-2 16,2 1 0-16,-1 1 2 0,-6 0-1 0,2 1 3 15,-2 1-4-15,-1 3-2 0,3 1 0 0,-2 2-2 0,5 2 3 16,-1 0 0-16,-1 1 1 0,3 1 0 16,0 2-2-16,1 0-1 0,0 1 1 0,0-1 2 15,0 2 0-15,0 0-2 0,0 0 0 16,0 0-3-16,0 0 1 0,0 0 1 0,0 0-1 15,0 0 5-15,0 0-5 0,0 0 0 0,0 0 0 16,0 0-2-16,0 0 4 0,0 0 2 16,0 0 0-16,0 0 0 0,0 0-4 15,0 0 0-15,0 0-1 0,0 0 1 16,0 0 1-16,0 0 0 0,0 0 1 0,0 0-4 16,0 0 2-16,0 0 2 15,0 0-2-15,0 0 8 0,0 0-6 16,0 0-1-16,0 0 0 0,0 0 2 15,0 0 0-15,0 0 1 0,0 0 1 0,0 0-2 0,0 0-1 0,0 0-2 0,0 0-1 0,0 0 1 0,0 0 3 16,0 0-1-16,0 0 2 0,0 0-4 16,0 0 0-16,0 0 4 0,0 0-2 15,0 0 2-15,0 0 0 0,0 0-2 0,0 0-2 0,0 0-3 16,0 0 4-16,0 0 2 16,0 0 1-16,0 0 5 0,0 0-5 0,0 0-1 0,0 0-1 0,0 0 0 15,0 0 1-15,0 0 0 16,0 0 1-16,0 0-5 0,0 0 2 15,0 0 1-15,0 0 2 0,0 0 4 16,0 0-3-16,0 0-2 0,0 0-1 0,0 0-3 0,-1 0 4 16,0 0 0-16,1 0 2 0,-1 0 2 0,0 0-6 0,-3 0-2 0,1 0 0 15,1 2-2-15,-3 1 4 16,3 2-1-16,-1 1 2 0,1 0-2 0,-2 1 0 16,4 0 0-16,0 3 1 0,1 1 4 0,7 3-3 15,1 0 0-15,4 1-1 0,4 1-5 0,2 0 6 16,2 0 0-16,-2-2 0 0,2 4 7 0,0-3-7 15,-1 0-1-15,1 0 0 0,1-1-2 0,-2 0 4 16,0-1-1-16,0 0 1 0,-7 0-2 0,2-1 0 16,-4 0 1-16,-3 0-2 15,-2 0 5-15,0 1-3 0,-4-2 0 0,-2 2 0 0,0-2-7 16,0 1 5-16,-7-2 3 0,4 0 0 0,0-3 7 16,-2-3-10-16,4 0 1 0,1-3 0 0,0-1-5 15,2 0 6-15,7 0 0 0,9-7 2 0,3-2-1 16,6-4-2-16,6 1-1 0,6-3 2 0,4-1 2 15,5 0-2-15,1-4 2 0,5-1-3 16,-1 0-2-16,0-2 5 0,-2 2 0 0,-1-1 0 16,-4 2 3-16,-4 1-4 0,-10 4-3 0,-3 2 0 15,-11 3-2-15,-5 5 7 0,-9 1 3 16,0 2 4-16,-4 2 1 0,0 0-6 0,-9 0-2 16,-8 6-3-16,-5 4 2 0,-7 2-2 0,-4 5-1 15,-1 1 1-15,-2 0-5 0,6 1 5 0,-1-1 1 16,7 2 1-16,3 0 6 0,4-3-8 0,6 1-2 15,4-1-1-15,5 0-4 0,2-2 5 16,1-4-1-16,8-3 0 0,4-2 2 0,7-5-1 16,7-1 1-16,1-5 0 0,-1-4 4 15,2-2-2-15,-1-1 0 0,0-3 0 0,-3-1-5 16,1 0 5-16,-1-4 1 0,-3-2 1 16,2 0 4-16,-2-3-4 0,-2-1-2 0,-5 0-1 0,1 4-5 15,-6 2 7-15,-2 4 1 16,-4 4 1-16,-3 5 2 15,0 4-5-15,-1 0 1 0,0 3-4 0,0 0 0 0,0 3 0 0,-2 6-3 0,-5 5 1 16,1 4-1-16,0 3 3 0,-4 3 2 0,7 1 0 16,-1-2 5-16,4 2-5 0,2-2-3 15,0 0-1-15,9-1-3 0,3-2 5 16,11-2 1-16,4-3 1 0,6-5-3 0,3-4-3 0,3-4-1 16,0-2-4-16,-1-2 1 0,1-6 4 15,0-6-2-15,-2-3 4 0,-3-6 0 0,2 0 3 16,-6-6 4-16,-2-2 1 0,0-6 3 0,-6-5-5 0,-1-1-2 15,-5-4 1 1,-2-1-2-16,-5 1 5 0,-3 2 1 0,-6 1 4 0,-1 5 0 0,-1 2 1 16,0 5 0-16,-2 6 0 0,-3 4 0 0,0 5 3 15,-1 4-2-15,2 6 3 0,1 3-4 16,0 1-1-16,0 2-4 0,2 4-5 16,-1 6 4-16,-4 7-6 0,0 6 0 0,0 4 1 0,1 6-2 15,1 4 4-15,3 2 0 0,1 4 2 16,0-1-1-16,0 4-4 0,5-1 2 0,-1 2-3 0,3 0 2 15,-1-4 0-15,4-2-1 0,2-5-1 0,2-6-5 16,-1-7 3-16,1-6 2 16,0-6 1-16,-1-4 2 0,0-4 0 0,4-2 0 15,-1-6-2-15,0-4 0 0,3-4 2 16,1-1 2-16,-3-2 1 0,0-1 0 16,-2-2-1-16,-2-1 0 0,2 0-2 15,-2-3 3-15,-2 2 0 0,0-1-2 0,0 1 1 16,-2 5-2-16,1-1 0 0,-2 3 2 0,-4 6-2 0,2 0 3 0,-5 2-3 0,1 2 0 15,-2 3 0-15,0 1-3 0,0 1 3 16,0 0-2-16,0 1 0 0,1 7 0 0,-1 2 0 16,-1 4 1-16,-2 4 0 0,1 5 1 15,-2-1 0-15,4 3-1 0,-1-2 0 0,1 4-2 16,1-4 1-16,8 0 2 0,7-1-2 0,5-3 4 0,11 1-3 16,9-5-2-1,8-2 0-15,5-2 0 0,5-5 2 0,1-4 1 0,1-2 3 16,-3 1-1-16,-2-5-1 0,-5-4-2 0,0-5-2 0,-5 1 3 15,-3-6 0-15,-6-3 0 0,-2-1 2 16,-7-5-2-16,-5 2 3 0,-8-4 1 0,-4-1 0 16,-6 2 1-16,-6 5-2 0,-1 0-2 15,-11 6 1-15,-1 5-7 0,-7 1 4 0,-2 7 1 0,-3 0-2 16,-4 4 4-16,-4 1-2 0,-2 7-1 16,3 3 0-16,2 1 0 0,5 3 1 0,5 1-2 15,4 5 2-15,4 3-3 16,3-1 0-16,7 1 2 0,3 1-1 0,0-4 1 0,10 0-1 15,4-2-1-15,2-5-1 0,1 0 1 0,1-4 2 16,3-2 1-16,-2-3 1 0,2-2 0 0,0-3-1 0,1 0 0 16,1 0-3-16,-1-1 1 15,-2-3 2-15,0 2 0 0,-4-2 0 0,-1 2-2 0,-4 0 2 16,1 1 0-16,-2 1 0 0,-1 0 3 16,0 0-4-16,1 0-2 0,-1 0 0 0,0 2-1 0,1 1-1 15,-1 1-6 1,0 0-6-16,1 0-9 0,0-2-4 0,1-1 6 0,2-1 5 0,0 0 10 15,4-1 5-15,0-3 2 0,-2-3 1 16,4-1-3-16,0 0 0 0,3-2 2 0,0-1-1 0,0-1 5 16,2-2-1-16,2-2-2 0,-3 0 1 15,2 0-5-15,0 1 2 0,0 3 4 16,-1 1 0-16,-4 6 3 0,1 0-2 16,-1 4 1-16,-5 1-1 0,0 0 0 0,-1 6 3 0,-3 2 0 15,-1 5 0-15,-3 2-2 0,1 3 0 0,0 1 0 16,-4 3 3-16,0 0 2 15,-1 0-1-15,0 0-4 0,2-2 0 0,-1-1-3 0,2-3 4 0,0-2 1 16,1-1 2-16,1-5 0 0,2-1 1 16,1-2-2-16,2 0 3 0,3-4 0 0,3-1-1 15,3 0-1-15,2-1-9 0,4-3-17 0,3-2-21 16,4-2-42-16,4 1-79 0,3-3-185 16,-8 2-782-16,-12 3-592 0</inkml:trace>
  <inkml:trace contextRef="#ctx0" brushRef="#br0" timeOffset="72982.7104">19997 8075 2869 0,'0'0'195'0,"0"0"-72"0,0 0-80 16,0 0-28-16,0 0-6 0,0 0 12 0,0 0 12 15,0 0 6-15,0 0-1 0,0 0-11 0,0 0-10 16,-38 141-4-16,35-111-4 0,2-1 3 15,2-3-1-15,2-3-4 0,4-4 4 0,4-5 2 16,2-3 4-16,3-5 2 0,3-5-1 0,2-1 0 16,1-1-4-16,3-8-1 0,1-2-3 15,2 0 1-15,-1-5 1 0,-1 0-2 16,2-3 2-16,-2-2-5 0,-1-2-2 16,5-1 2-16,0 0-5 0,1-1 2 15,0 0 1-15,-1 2-3 0,-4 5 3 0,-1 4-3 16,-4 2 4-16,-2 5 2 0,-2 5-1 0,-2 2-2 15,0 0-3-15,-1 8 2 0,-2 5-3 0,2 3 2 0,-2 4 0 0,-2 2-4 16,2 3 4-16,-1 0-3 0,-4 2 0 0,-2 0 2 16,0 0-5-16,-3 0 4 0,-2-1 1 15,0-5-4-15,1-1 7 0,-7-5-2 0,0-4 0 16,-1-2 3-16,-4-5-4 0,-2 1-8 16,-2-2-11-16,0-2-16 0,-3-1-28 0,-2 0-44 0,-3-6-69 15,-3-4-177-15,6 3-776 0,9 1-578 16</inkml:trace>
  <inkml:trace contextRef="#ctx0" brushRef="#br0" timeOffset="73102.2332">20158 7647 1826 0,'0'0'529'0,"0"0"-293"0,0 0-120 16,0 0-67-16,0 0-34 0,0 0-22 15,0 0-11-15,0 0-15 0,0 0-72 0,0 0-300 16,0 0-1123-16</inkml:trace>
  <inkml:trace contextRef="#ctx0" brushRef="#br0" timeOffset="75864.8797">21945 8179 1244 0,'0'0'446'0,"0"0"-131"0,0 0-12 0,0 0-32 15,0 0-45-15,0 0-43 0,0 0-49 16,-20-123-37-16,28 109-25 0,4 0-10 0,0 0-19 16,8 3-11-16,2 1-9 0,6 3-10 15,4 4-2-15,3 3-2 0,0 2-3 16,0 8 0-16,-2 3 0 0,-2 6-2 0,-5 5-3 0,1 0 6 16,-4 7-7-16,1 2 2 0,-8 3 2 15,1 2-6-15,-6 0 4 0,-1 3-1 16,-5-1 0-16,-3-2 4 0,-1-1-1 0,-2-6 0 0,-5-4 3 15,2-4-3-15,-4-7 0 0,0-2-1 0,3-7 0 16,-1-1 1-16,-1-5 4 0,2-1 0 16,-1 0-2-16,3-7 2 0,0-3-8 0,-1-4-2 0,4-2 1 15,-1-2-8-15,4-4 6 0,4-2-1 16,5-1-4-16,2-4 8 0,2-1-8 16,4 0 0-16,4 1 2 0,1 2-6 0,3 2-1 0,2 2 3 15,1 3-3-15,2 5-1 0,-1 3 5 0,4 4-2 16,-2 3 1-16,3 4 3 0,-3 1-6 0,4 5 0 15,-4 7 0-15,3 3-5 0,-4 0 5 16,0 5 3-16,0 0-2 0,-2 1 10 0,3 3-2 16,-2-2 0-16,5 2 5 0,-1-2-6 0,1-2 5 15,-5-1 2-15,0-5-2 0,-1-5 4 0,-3-3 1 16,0-2-4-16,-5-3 3 0,-1-1 3 16,-1 0-1-16,-3-7 4 15,0 0 2-15,-5-4-7 0,2-3 6 0,-8-1 2 0,1-1-4 0,0-2 8 16,-5 0-4-16,1 2-2 15,-7 0 2-15,3 3-7 0,-1 3 2 0,-3 2 0 16,-4 2-1-16,-1 2 6 0,-1 3-2 0,-1 1-3 0,-1 0-1 16,-6 5-1-16,0 4-3 0,0 4 1 15,-1 1-2-15,2 2-7 0,5 0 5 16,2 2 0-16,3 2-3 0,6-1 10 16,1 3-7-16,2-2-2 15,8 0 5-15,5-1-9 0,1-2 5 0,7-3 3 0,1-2-4 0,3-2 7 0,0-3-4 0,4-1 0 16,0-4 1-16,3-1-3 0,-2-1 3 15,0-4-1-15,-1-6 2 0,-1-1-6 0,-2-3 5 16,-4-1-4-16,2-3 2 0,-5-3 8 0,-5-1-6 16,1-1 2-16,-5 0 2 0,-4-1-7 15,-5 2 5-15,1 3 0 0,-4 2 0 16,0 4 5-16,-4 4-4 0,0 4-1 0,-3 2-4 0,-3 1-2 16,0 2-3-16,-1 2 1 15,-1 6 2-15,1 4-4 0,0 3 3 0,2 1-1 0,2 5 0 0,6 1 4 16,1 0-1-16,6 3 1 15,7-1 0-15,7-4-5 16,8 0 4-16,6-4 1 0,8-5-2 0,6-3 8 0,3-5-6 0,2-1-1 16,-3-2 0-16,0-6-1 0,-8-5 1 0,0-3 3 15,-3-6 0-15,0-3 1 0,-6-6 0 0,2-2-2 0,-4-5 1 16,-6 0 2-16,1-5 1 16,-8-2 1-16,-2 0 4 0,-6-1-3 0,-1 0 2 15,-7 0-1-15,-2 5-3 0,-1 3 7 0,-8 3 1 16,-1 8 7-16,0 6 3 0,-2 3-2 0,3 7-4 15,-1 3-7-15,4 5-4 0,-1 1-7 0,-1 6 2 0,-1 7-3 16,-1 5 2-16,1 5 6 0,5 6-6 16,0 3 3-16,4 4-3 0,0 3-4 0,6 2 5 15,4 3-1-15,4 2 0 16,-1 3 4-16,1 0-4 0,-2 2 2 16,3-1-2-16,-3-3-3 0,-1-1 2 15,0-6-6 1,-2-5-12-16,-1-2-22 0,-4-6-29 0,2-1-34 0,-3-5-35 0,-2-4-33 15,-1-7-69-15,0-4-194 0,0-6-607 0,0 2-460 16</inkml:trace>
  <inkml:trace contextRef="#ctx0" brushRef="#br0" timeOffset="76185.8706">24443 8133 2227 0,'0'0'383'0,"0"0"-104"0,0 0-96 0,0 0-55 0,0 0-35 0,0 0-21 15,0 0-17-15,0 0-5 0,0 0-4 16,0 0-7-16,142-40-4 0,-91 40-5 16,6 0-4-16,8 0-5 0,6 1-6 0,3-1-1 15,6 0-2-15,1 1 0 32,-1-3 8-32,-1-1-2 0,-4-1 0 0,-4-2 1 0,-8 0-7 0,-4-1 3 15,-8-2 4-15,-6 2 2 16,-8-2 3-16,-6 0-1 0,-7 1-3 0,-8 1-1 0,-2 0 4 15,-7 4-2-15,-1-2 3 0,-4 2-2 0,-2-1-11 0,0 2 1 16,0-2-5-16,0 2-3 0,-2 0 3 0,-2 1-5 0,0 1-3 0,-2 0 1 0,1 0-5 16,-3 1 2-16,3 2 1 0,-1 1-2 15,0 2-3-15,1 1-14 0,-1 2-24 16,2 4-35-16,2 2-51 0,-2 3-86 0,1-5-253 16,2-4-1046-16</inkml:trace>
  <inkml:trace contextRef="#ctx0" brushRef="#br0" timeOffset="77134.6667">787 10106 2670 0,'0'0'172'0,"0"0"-1"15,0 0-26-15,0 0-49 0,0 0-36 0,0 0-34 0,0 0-17 16,0 0 7-16,0 0 15 0,0 0 14 16,0 0 11-16,0 0 2 0,-20 93-2 0,20-52-19 15,0 6-5-15,2 5-8 16,-2 6-9-16,0 6 4 0,0 0-5 0,0 4-2 0,1 1-3 16,-1-3-6-16,0-1 1 15,0-4-2-15,6-3-2 0,-4-4 4 0,4-6-1 16,-2-4-2-16,4-3-8 0,-6-4-13 0,3-2-28 0,-2-7-35 0,-2-4-44 15,1-1-80-15,-2-8-77 0,0-7-425 0,0-4-981 16</inkml:trace>
  <inkml:trace contextRef="#ctx0" brushRef="#br0" timeOffset="78815.4873">564 10637 2278 0,'0'0'241'0,"0"0"7"0,0 0-81 15,0 0-53-15,0 0-31 0,0 0-33 16,152-136-16-16,-101 106 11 0,8 5-7 0,3 5-17 16,0 8-8-16,-1 8-2 0,0 4-10 0,0 8 6 15,0 9 2-15,8 11-4 0,2 12-5 16,-6 11-5-16,-6 2-4 0,-21-2-7 0,-19-2-13 16,-16-2-19-16,-3 0-27 0,-4-6-10 0,-9-7 3 15,0-6 1-15,0-6 32 0,-5 1 10 0,-2-3 7 16,-3-2 10-16,-3 0-15 0,0-3-17 15,-3-4-25-15,1-2-18 0,4-6-10 0,-2-3 12 0,4-2 32 16,2-9 16-16,3-4 4 0,5-2-8 16,4-5-12-16,6-1 11 0,2-4 24 0,5 0 26 15,8-2 24-15,4 2 7 0,5-1 5 16,4-1 3-16,5 3 6 0,15-5 12 0,8-1 1 16,6 2 13-16,0 4-5 0,-8 10-9 15,-6 7-5-15,-3 5-11 0,0 3-2 0,6 1-9 16,-1 2 2-16,3 3-7 0,-5 2-11 0,3 0 5 0,-7 2-6 15,2-3-2-15,-6 0 10 0,-1-3 1 0,-4-1 0 16,-3-2 7-16,-3 0-1 16,-3-2 7-16,-5-6 4 0,0-1 4 0,-2-2 2 0,-1-5-2 15,0 0 1-15,-4-4 3 0,-1-2 9 0,-1-1 0 16,-2 0 1-16,-4 0-6 16,1 2-16-16,-4 0 2 15,0 1-4-15,-2 2-1 0,1-1 7 0,-3 4-4 0,-2-1-1 0,-3 4-7 16,0 0-9-16,-2 4-5 0,1 0-4 15,-4 3 2-15,1 1-5 0,-1 4 1 0,-4 0-3 0,-2 8-6 16,1 4 6-16,-5 4-4 0,2 7-1 0,-1 1 6 16,1 4-8-16,1 4 1 0,2 1 2 15,5 4-2-15,4 1 6 0,4 1-3 16,5 0 0-16,0 0 0 0,12-3-2 0,3 3 0 16,11-7-1-16,5-1 2 0,9-6-5 0,6-5 6 0,13-6 4 15,4-7-5-15,11-5 10 0,4-2-6 16,9-5 1-16,-1-8-1 0,5-2-8 0,0-2 2 0,-1-3-4 15,-1-1-1-15,-6-1 4 0,-2 1-3 16,-8-2 3-16,-4 0 0 0,-7-1 0 0,-11 2 2 16,-7-2 0-16,-12-2 5 0,-7 3 1 15,-13 2 3-15,-5 2 1 0,-7 3-2 16,-4 3 2-16,-9 4-4 0,-6 3-5 0,-10 3 1 0,-2 3-3 16,-8 3 2-16,-3 5 5 0,-1 5-3 15,-1 2 6-15,-1 5-2 0,2 2-1 0,5 2-1 16,4 0-2-16,4 0-2 0,10 2 0 0,6-3-1 0,6 0 1 15,6 1 0-15,2 0 1 0,6 0-2 0,8-3 0 16,3-3 0-16,7-2-1 16,6-7 5-16,3-3-1 0,2-6 0 15,1-3-3-15,3-6-1 0,-2-5 2 0,-1-3 1 0,-4 0 2 16,-2 0 1-16,-6 0-2 0,-5-1 0 16,-3-3 0-16,-4 1 3 0,-1 2 1 0,-5-2 0 0,-1 0 3 15,-4 3-5-15,0 0 1 0,-1 2 0 16,-1 2 0-16,0 3 3 0,-2 2 0 15,-1 1 0-15,0 4 0 0,3-1-2 16,-1 3 0-16,-2 1-2 0,3 0-2 0,-2 7 1 16,2 4-6-16,-1 3 0 0,-2 3 0 0,1 4 1 0,2 2 3 15,1 2 2-15,0-1 0 0,4 3-2 0,6 1-1 16,4-2 1-16,2 1 0 0,4-2-2 0,7-1-5 0,4-4-2 16,5-7 1-16,4-4-6 0,5-7 4 15,-1-2-1-15,2-9-5 0,-3-4 7 0,-2-5 0 16,2-1 1-16,-2-4 2 0,-2-2 1 15,-1-3 5-15,-4 0 2 16,-3-3 2-16,-4 0 2 16,-3-3-3-16,-4-3 1 0,-4-3 1 0,-5-4 2 15,-1 0 3-15,-3-1 1 0,0 1 4 0,-5 2 2 0,-2 2 3 16,0 2 3-16,-1 4 2 0,-5 7 4 16,-3 3-5-16,2 2-1 0,-2 7-4 0,3 3-2 0,0 6-2 0,2 2-1 0,1 4-3 15,0 0-12-15,0 9 2 0,-3 7-5 16,-2 6 0-16,0 7 8 0,0 5-2 0,1 3 0 0,3 3 0 15,1 6-4-15,3 1 1 0,0 1 0 16,4 3 2-16,4-3 2 0,4 0-4 0,6-5 0 16,5-6-2-16,4-5 0 0,6-3 4 0,3-9-1 15,3-2 2-15,2-8-2 0,1-5-3 16,-1-5 4-16,-2-5-3 0,-1-6 4 0,-5-6 3 16,-2-1-3-16,-1-4 1 0,-6-2-3 0,-3-1-1 15,-5-2 5-15,-4-4 1 0,-3-3 4 0,-4-1-5 16,-3 2 1-16,-2-2-3 0,0 2 1 0,-3 6 2 15,-2 2-1-15,-3 5 3 0,1 5-3 16,-3 2-2-16,0 6 1 0,-4 3-2 0,2 4 3 16,-5 0 2-16,-1 8-4 0,-3 6 1 15,1 3-5-15,-3 4 1 0,6 4 1 0,1 3 1 16,6 1 1-16,2 1-3 0,6-1-1 16,2 3-2-16,8-2 0 0,7-3 3 0,9 0 0 15,10-2 1-15,11-3-3 0,11-5-2 0,8-2 1 0,8-7 1 16,1-4 0-16,2-3 1 0,-1-2-7 0,0-6-2 15,-5-5-2-15,-1-1 4 0,-6-1 7 0,-5-3 4 16,-4-2 4-16,-5 1-4 0,-5-3-1 16,-10-1-1-16,-5 1 1 0,-10-3 3 15,-8 1 1-15,-6 2 1 0,-4 2-2 0,-11 2-2 16,-7 3 1-16,-3 3-2 0,-8 6 2 16,-1 3 1-16,-3 2-2 0,-6 6 1 0,5 6-2 15,-3 2-4-15,5 5 4 0,7 1-4 0,5 0 4 0,4 2-2 16,7 1-3-16,7-3 2 0,2 2-1 15,9-5 2-15,5-2 3 0,10-5 1 0,6-4-2 0,7-5-3 16,7-1-3-16,1-7-3 0,2-4-2 16,-1-5 7-16,3-6-7 0,-6 0 5 0,3-4 2 15,-4-5-3-15,-5-1 8 0,-6-4 0 16,-5-4 3-16,0-2 2 0,-6-2-1 0,-3-4 1 0,0 1 1 16,-6-1 2-16,0 3 7 0,-4 2 1 15,-5 5 4-15,-1 4-1 0,-1 8-4 0,-1 5-2 16,-1 6 2-16,-4 5 1 0,4 5-3 15,-1 5 0-15,-2 0-11 0,2 7-2 0,-5 9 0 16,-1 6-1-16,-2 7 5 0,0 5-4 16,1 7-2-16,-1 4 1 0,2 4-3 15,3 3 0-15,1 3 4 16,0 2-5-16,4 4 4 0,1 2-3 0,0-1 0 0,3 1-5 0,6-1-20 0,4-3-21 0,0 0-46 16,6-4-86-16,4-3-147 0,-5-17-526 0,-4-11-784 15</inkml:trace>
  <inkml:trace contextRef="#ctx0" brushRef="#br0" timeOffset="79435.4864">7813 10269 2733 0,'0'0'303'0,"0"0"-198"0,0 0-31 16,0 0-38-16,0 0-7 0,0 0 9 0,0 0 14 0,-137-91 5 15,97 91-9-15,-4 0-5 0,-3 6-11 16,3 6-4-16,-3 3-1 0,3 5-13 0,-1 4-3 16,8 1-9-16,1 2-3 0,5 2 5 15,7 2-3-15,-1 1 2 0,10 0-1 16,2 1-2-16,8-1-1 0,5-4-2 16,5-8 6-16,11-4-4 0,7-9 2 15,11-6-2-15,1-1-6 0,3-7 8 0,2-5 0 16,0-4 2-16,-4-1 4 0,2-5-7 15,-5-3 0-15,-2 0 1 0,-3-1-2 0,2 0 5 0,-7-3 2 0,3 3-3 0,-4 0 0 16,-1 2-2-16,-3 2-3 0,-4 3 4 0,0 4 4 16,-6 3-5-16,0 4-1 0,-3 5-5 15,-5 3-7-15,0 4 4 0,0 8 4 0,-7 4 1 16,-2 5 8-16,-1 4-5 0,1 0-2 0,3 3-2 16,0-1-1-16,1 1 5 0,1-2 0 0,4-2 1 15,4-1-1-15,3-4-1 0,4-3-1 16,5-3 0-16,-2-4 3 0,6-5-2 0,0-4 1 15,7 0-2-15,-2-9-4 0,8-2 3 0,-2-4 1 16,1-3 2-16,0-1 4 0,0-3-6 0,-2-1 1 16,1-3-2-16,5-4 0 15,-2 0 5-15,4-5 0 0,-4 0 1 0,4-2 0 0,-4 0-2 16,1 3 0-16,-2 6-1 0,-3 3 6 16,-1 9 0-16,-5 3-1 0,-2 6 1 0,3 7-6 15,-8 0 5-15,7 7 4 0,-8 6-1 0,2 2 3 16,-5 6-8-16,-2 4-4 0,-3 4 3 0,-1 2-2 15,-5 3 5-15,-2 0 2 0,0 2-1 0,1 0 1 16,-2-1-3-16,-3-4 0 0,-3-2 3 16,-2-3 3-16,-3-5-3 0,-1-1-1 15,-4-4-1-15,-2-2-5 0,-2-1-4 0,-2-2-18 0,-5-3-30 16,-2-1-69-16,-2-2-190 0,4-2-901 16,9-2-571-16</inkml:trace>
  <inkml:trace contextRef="#ctx0" brushRef="#br0" timeOffset="80792.6631">10774 9836 1778 0,'0'0'376'0,"0"0"-176"0,0 0 19 0,0 0-53 0,0 0-29 16,0 0-8-16,-92-126-25 0,65 118-20 16,-4 3-11-16,-1 5-18 0,-6 3-12 0,-2 9-14 15,-2 8-8-15,-1 6-3 0,-3 8-2 0,0 4-2 16,1 5-2-16,1 2 1 0,2 5 1 15,5 1 0 1,4 3 3-16,9-1-11 0,6 3-4 0,8-3 0 0,11-1-7 16,4-4 8-16,14-4 0 0,8-6 2 0,12-4 1 15,8-5-3-15,9-7-1 0,5-3-4 16,4-11 2-16,5-4 0 0,5-4 1 0,-2-7 4 16,0-7-3-16,-2-4 1 0,-4-4 1 15,-4-2-3-15,-4-4 2 0,-8-2-3 0,-6-3 0 0,-5-1 0 0,-8-2-2 0,-7-1 4 16,-7 1 3-16,-5 1 2 15,-6 2 2-15,-4 1-4 0,-5 4-3 16,-1 4-1-16,-8 2-2 0,-4 4 4 0,-5 3 1 0,-6 3 0 0,-3 6-4 16,-5 3 0-16,-6 3 2 0,-2 4-2 15,-4 7 3-15,-3 6 0 0,3 4-3 0,-1 3 1 16,6 3-3-16,2 2 2 0,10 1 2 0,7 1-1 16,7 1 2-16,6 0-4 0,9 2-3 0,3-5 0 15,13 0 2-15,3-5 1 0,7-4 2 0,4-6 0 16,8-5-2-16,3-7 1 0,6-2 1 0,1-8 0 15,3-3 2-15,0-3-1 16,0-3-2-16,-2-1 1 0,-2 1-2 0,-1 0 2 0,-1 0 2 16,-3 2-1-16,-3 2 1 0,-2 4-3 15,-3 0-2-15,-2 5-1 0,-4 2 0 16,-2 2 0-16,-2 1 1 0,-4 4 2 0,-2 4-2 0,-2 2 1 16,-3 4-1-1,2 0 0-15,-6 2 3 0,-3 2-1 0,1-2-2 0,-4 0 0 0,0-1-5 16,0 1-1-16,-2-5-3 0,0-3-7 15,1-2-6-15,-2-2-7 0,2-3 0 0,1-2 6 0,2 0 8 16,3-7 8-16,2-3 5 0,5-4 2 16,5-3-2-16,3-2 1 0,1-2-1 0,0-1 0 0,2-3 5 15,2-2-2-15,-2 0 1 0,4-1-1 16,-2-1-3-16,2 3 3 0,1 1 3 0,-2 4 1 16,-3 3 6-16,-2 4-4 0,0 5-2 15,-7 3-1-15,-3 5-3 0,-1 1 4 0,1 4 0 0,-3 5-1 16,0 3 0-16,1 5-2 0,-1 3 0 15,-1 0 0-15,-1 2 0 0,1-2 0 0,1 0-1 0,-1-2-1 16,0-3-1-16,5-2 4 16,-2-2 2-16,3-2 2 0,2-5 4 15,4-2-2-15,1-2-1 0,3-7 2 0,3-6 0 0,0-1 1 16,4-2 0-16,3-7-1 16,-2-1-2-16,-1-2-3 0,1-4 1 15,0-2 1-15,-3-1 2 0,-3-2 1 0,-3 0-1 16,-3 0-3-16,-5 3 2 0,-5 3 3 0,-6 5 6 0,-6 3 3 15,-1 4-1-15,-10 3-2 0,-5 4-5 0,-4 5-5 0,-10 5-2 16,-2-1-2-16,-8 9 0 0,0 5 3 16,-4 2-4-16,5 1 0 0,3 4-2 0,8 0-2 0,8 3 5 15,10 2-3-15,7 1-1 0,3 3 2 0,13 2-4 16,7-1 3-16,6 5 2 16,6-3-1-16,6 1 3 0,-1-1-2 15,-2-2-2-15,2 1 0 0,-4-3 0 0,-8-2 2 16,-1-1 0-16,-7-1 3 0,-5-4-5 0,-1 0 2 15,-6-6-2-15,-2-1 0 0,-3-1 3 0,-3-3-2 0,-5-1 1 16,-4-1 2-16,0-1-4 0,-7-1 3 0,-1-4-3 16,2 1-6-16,-4-4-5 0,1 2-17 0,0-1-16 15,0-5-26-15,2-2-42 0,2-3-81 16,1-3-271-16,6 2-721 0,5 3-305 0</inkml:trace>
  <inkml:trace contextRef="#ctx0" brushRef="#br0" timeOffset="81017.1767">13277 9683 2281 0,'0'0'312'0,"0"0"-91"15,0 0-94-15,0 0-36 0,0 0-24 0,0 0-19 16,118 9-7-16,-104 18 5 0,2 7 1 16,-3 6 1-16,-1 5-8 0,-3 1-15 0,-2 1-7 15,-3 4-7-15,-1 0 0 0,3 3-2 0,-5 5 0 16,0-1 0-16,-1 0-2 15,-5 1-8-15,-2-2-20 16,-3-5-37-16,1-3-48 0,-2-7-33 0,1-9-11 0,0-9-1 16,0-11-7-16,3-8-29 0,3-5-111 0,-2-7-223 0,3-3-349 15,2 1 62-15</inkml:trace>
  <inkml:trace contextRef="#ctx0" brushRef="#br0" timeOffset="82281.4166">13391 10115 0 0,'0'0'492'0,"0"0"112"0,0 0-121 0,78-150-100 16,-54 122-82-16,4 3-60 0,2 5-42 0,1 3-39 0,1 4-29 15,2 2-23-15,3 5-21 0,2 4-18 0,2 2-18 16,-2 2-11-16,1 9-8 0,-4 3-10 16,2 6-7-16,-5 1-6 0,-1 5-7 0,-4 2 3 0,-4 4-3 15,-5 0 2-15,-3 2 0 0,-7 1-3 16,-4-2 3-16,-5-1 0 0,0-1-1 16,-9-2 3-16,1-6-6 0,-7-2-6 0,3-2-2 15,-4-6-5-15,1-2 3 0,2-3 0 16,-2-5-1-16,5-1-1 0,2-2-3 0,3-4-5 0,4-5-5 15,1-5 3-15,1-4 2 0,11-5 5 16,4-3 8-16,4-3-2 0,3 0 1 0,5-3 2 16,2 1-1-16,2-1 7 0,2 0-3 0,2 1 2 15,-2 4 3-15,3 2 0 0,-4 2 12 16,-1 2 11-16,-3 4 7 0,-6 3 10 0,-4 3 3 0,-5 4-4 16,-6 2-3-16,-2 3-6 15,-5 2-13-15,-1 0-15 0,0 4-5 0,-3 7-7 0,-4 3 6 16,-3 7 6-16,-2 5 2 15,-4 1 4-15,1 3-5 0,-1 1-3 16,3 0-4-16,2-2 0 0,2 0-1 0,3-1 4 16,2-2 1-16,4-2 0 0,0-3-2 15,9-3 0-15,1-3-3 0,2-5 4 0,3-8-3 0,1-2 5 0,5-1 0 0,3-10-3 16,1-2 5-16,-4-3-4 0,2-3-2 0,2 0 9 16,-3-3-6-16,-3-2 1 0,0-2 0 15,-4-2-2-15,2 1 0 0,-5-2 4 0,-1 0 2 16,-2 3-5-16,-1 3 3 0,-4 1-3 0,-1 5 0 15,1 3 3-15,-3 4 0 0,-1 3 4 0,0 2 3 16,0 3-4-16,0 2-2 16,0 0-6-16,0 3-5 0,-1 7 2 0,0 3-2 0,-4 3 3 15,5 4 0-15,0 2-1 0,0 1 3 0,8 1 0 16,2-1 0-16,2-1 2 0,5 0-3 0,3-3 0 16,1 0-1-16,1-4 2 0,6-3 0 15,-5-5 2-15,2-2 1 0,0-5-5 0,-4-1 4 16,0-8-2-16,0-3 0 15,0-3 3-15,0-4-3 0,-1 0 0 0,-1-2 2 16,-2-1-3-16,-5 0 3 0,0-3 2 0,-1 2 0 0,-3-1 1 16,0 1-3-16,-5 5-1 0,1 2 0 0,-2 2 2 15,-2 2 1-15,0 4 0 0,0 1 1 16,-2 3-3-16,-3 0 0 0,4 3-2 0,-2 1-2 0,-3 1 0 16,3 5-3-16,-3 2 1 0,1 2 1 15,-2 4-3-15,4 2 7 0,2 2-2 0,-2 2 1 16,3 2 2-16,3 0-4 0,1 1 0 15,4 0-2-15,2 0 3 16,-1-2 0-16,2-2 1 0,1-3 2 16,-1-1-4-16,2-2 4 0,4-3-3 15,1-2-2-15,-3-1 9 0,4-2-10 0,0-2 6 0,1-1-1 0,-2-2-4 0,-4 0 5 0,4 0 1 16,-5 0 0-16,3 0 0 0,-5-2-4 16,0 1-2-16,0-1-1 0,-1 0 0 0,-1 2 0 15,2-3 3-15,-1 1 2 0,0 0-5 0,1-1 4 16,-2 1-5-16,1 0-3 0,0-1 2 15,0 2-8-15,1-2-1 0,1 1-1 0,0 0-2 0,3-2 7 16,-2 2-1-16,-1-3 0 0,3 0 0 16,-2 0-6-16,4-4 2 0,-2 0 1 0,6-3 5 15,0-1 4-15,0 0 5 0,3-1 3 16,-3 3-5-16,1 0 2 0,-2-1-5 0,0 3-3 0,0 2 3 16,-5 1-7-16,3 4 4 0,-5 1-2 15,4 1-2-15,0 2 7 0,-1 8-4 16,1 3 3-16,2 2 1 0,-6 2-4 15,3 3 5-15,-4-1-2 0,1 2 3 0,-1 0 3 0,6-1 2 16,2-1-1-16,2-3 0 0,7-3 1 0,0-2-2 0,2-5 0 16,1 0 5-16,-1-6-2 0,-1 0 2 15,0-6 1-15,-3-1-2 0,-4-4 6 0,-2-3 0 16,0-2 0-16,-2-3 2 0,0-4-7 16,-1-1 3-16,-3-3 3 0,1-3-1 0,-3 0 6 15,-2-4-2-15,0-2 4 0,-1 0 1 0,-1-5 1 0,-2 0-6 16,-3-2-6-16,2 2 6 0,-3 2-2 15,0 3 10-15,2 5 8 16,-3 3-6-16,-1 6 10 0,5 4-4 16,-2 4-4-16,-2 4 0 0,3 3-8 0,-3 3-1 0,0 4-6 15,-2 0-6-15,3 6-1 0,1 8 0 0,-1 3 3 16,5 7-4-16,-4 8 3 16,4 4-4-16,0 6-1 0,1 4 5 0,0 3-6 0,-1-1 3 0,5 1 0 0,-3-2-2 15,0 0 6-15,1-1-2 0,-5-2-2 0,3-3 3 16,-1-4-9-16,0-2 1 15,-4-5-16-15,2-2-13 0,-3-8-9 0,2-4-27 0,-2-4-16 16,-2-4-50-16,0-3-67 16,-1-4-119-16,0-1-496 0,0 0-808 0</inkml:trace>
  <inkml:trace contextRef="#ctx0" brushRef="#br0" timeOffset="82559.5227">16404 9778 1486 0,'0'0'1011'0,"0"0"-757"0,0 0-48 16,0 0-75-16,0 0-19 0,0 0-19 16,123-67-11-16,-75 59-13 0,8 0-12 0,8 1-1 15,5 0-7-15,8 2-3 0,-2 0-5 0,4-2-10 16,-7 1-5-16,-2-1-6 16,-9-1 4-16,-6-1 1 0,-9 1 0 15,-8-3 4-15,-9 1-5 0,-4-1 1 16,-7 2-2-16,-5-1-2 0,-5 2 1 0,-5 1-7 0,-3 0-2 15,0 2-3-15,-1-1-5 0,-7 3 2 0,-1-1-3 0,-3 3 0 16,2 1-5-16,-3 0 2 0,1 0-7 0,2 5-1 16,-1 0 6-16,3 2-13 0,0 3-16 0,2 1-22 15,0 4-40-15,1 1-45 0,2 1-89 16,0-3-441-16,2-4-1123 16</inkml:trace>
  <inkml:trace contextRef="#ctx0" brushRef="#br0" timeOffset="90013.2027">18715 9461 2867 0,'0'0'194'16,"0"0"-93"-16,0 0-48 0,0 0-37 0,0 0-7 0,0 0 7 16,0 0 14-16,0 0 11 0,0 0 1 15,-20 141 5-15,17-100-2 0,-4 5-6 0,2 2-6 16,-3 3-14-16,0 0-8 0,0-1-2 15,2-6-3-15,-2-4 4 0,4-7-3 16,-2-7 0-16,6-5-3 0,-2-6-2 16,1-5 0-16,1-5 1 0,0-2 13 15,0-3 7-15,0 0 10 0,0-2 4 0,1-6-11 0,1-6-3 0,6-5-12 0,1-6-5 16,1-3 3-16,5-4-7 0,2-1 0 16,2-3-4-16,4-3 1 0,5 0-2 15,1 6 1-15,3 0 2 0,0 6-4 0,1 6 2 0,-1 4 1 16,1 5-2-16,-5 4 3 0,-1 3-1 15,-3 6-5-15,-2-1 3 0,0 7-7 0,-2 5 7 16,-3 3 4-16,-2 5-1 0,-3 2 8 16,-2 2-10-16,-6 2 1 0,-1 2-3 15,-3 0-1-15,-4-1 6 0,-9-2 0 0,2 1 1 16,-6-3-3-16,-3 1 2 0,-3-2 0 0,-1-1 0 16,0-1 7-16,-4 0-5 0,2-5-3 0,-1 0 0 0,1-1-6 15,0-3 5-15,3 0 4 16,0-3-4-16,3-3-5 0,4-4-16 0,1-1-26 0,6 0-26 15,2-1-39-15,5-6-75 0,2-6-223 16,2 2-756-16,2 3-536 0</inkml:trace>
  <inkml:trace contextRef="#ctx0" brushRef="#br0" timeOffset="90509.8687">19472 9786 1870 0,'0'0'244'0,"0"0"-3"0,0 0-41 16,0 0-9-16,0 0-22 0,0 0-41 0,0 0-37 0,0 0-17 15,48 117-21-15,-48-99-9 16,0 0-11-16,2-2-12 0,-2 0 2 0,0-2-9 16,3 0-3-16,4-3-2 0,1-3 0 15,6-2 9-15,5-2 1 0,2-3 2 0,4-1-6 0,2-5-5 16,3-4-3-16,2-3-2 0,1-2 2 16,-3-2 1-16,1-2-4 0,-1 0 0 15,1-1-7-15,-4-2 4 0,-1-1 2 16,-3-4 1-16,-1 1 3 0,-4 0-3 0,-3 1-3 0,-3 3-2 15,-3 2 3-15,-3 6 1 0,-2 3 2 0,-4 5 5 16,1 3-1-16,-1 2-6 0,0 0-3 0,0 7-3 16,-5 7 0-16,-1 4 4 0,-2 5-1 15,2 0 1-15,0 3-5 0,1 0 3 0,2 0 2 16,5-1-1-16,0-1 4 0,7-1-3 16,7-3-1-16,4-2 1 0,6-6-1 15,5-3 3-15,6-5 3 0,3-4-1 0,3-3 1 0,0-7-4 16,1-1-2-16,-1-4 2 0,-2-2 2 0,-1-4 0 15,0-4 1-15,-1-3-1 0,-2-6-1 16,-2-3 3-16,0-2 1 0,-2-2 0 0,-3-1 5 0,-6 2-6 16,-3 1-1-16,-5 5 1 0,-4 4-1 0,-9 5 13 15,0 7 7-15,-3 4 5 0,0 5-1 0,-4 3-6 16,1 4-7-16,-6 2-6 16,0 0-5-16,-1 9-1 0,-2 6-3 0,-1 2 0 0,2 7-3 15,0 3 2-15,2 4 1 0,4 2 2 0,3 3 2 16,2-1-5-16,0 4-1 0,2 1-2 15,4 1 0-15,0-1 1 0,-1 0-9 0,-2-1-21 16,-1-3-44-16,-2-1-86 0,3-4-141 0,-3-9-548 16,0-8-897-16</inkml:trace>
  <inkml:trace contextRef="#ctx0" brushRef="#br0" timeOffset="90681.1221">20677 9672 2809 0,'0'0'174'0,"0"0"-8"0,0 0-68 16,0 0-19-16,0 0-6 0,0 0-10 0,0 0-14 16,142-51-15-16,-103 47-9 0,5 0-8 15,4 2-6-15,7 2-4 0,2 0-10 0,5 0-26 16,8 0-44-16,2 2-93 0,-14 2-290 0,-18-2-1095 16</inkml:trace>
  <inkml:trace contextRef="#ctx0" brushRef="#br0" timeOffset="91666.9372">22141 10155 2705 0,'0'0'92'16,"0"0"-10"-16,0 0-8 0,0 0-9 16,0 0 4-16,0 0 4 0,0 0-4 0,0 0-12 15,0 0-12-15,118-95-5 0,-94 79-8 0,4-2-8 16,6 0-7-16,4 0-6 0,0-1-2 0,3 0-3 16,2-3 3-16,-1-2 2 0,6-4-5 15,-5-1 2-15,7-5-2 0,-3-3-5 16,-1-5 6-16,2 1-1 0,-1-3-1 0,-5 1 1 15,-3 0 0-15,-4 0 2 0,-5 4-2 0,-7 2-1 16,-2 4 1-16,-2 7 0 0,-7 4 4 0,-3 4 6 16,-4 7 8-16,-1 3 6 15,-4 5-4-15,0 3-9 0,0 0-12 0,-10 10-5 0,-1 8-2 0,-9 8 1 16,-4 5 6-16,-2 5-1 0,1 5-1 0,-2 1-1 16,6 3-4-16,1 0 1 0,6 1 1 15,4 0 2-15,7-3-1 0,3-3-1 0,13-3-1 16,7-5-1-16,6-5 2 0,5-9 0 15,5-2 1-15,4-7 1 0,1-6-2 0,1-3 0 0,0-3 2 16,0-8-6-16,-3-6 6 0,-1-5-4 16,-2-6-1-16,2-3 2 15,-1-6-2-15,-4-3 3 0,0-5 3 0,-3-2 3 0,2-2-3 16,-2-4-1-16,0 3 0 0,-3 2-3 0,-7 3 4 16,-1 4-1-16,-7 8 3 0,-3 7 2 0,-5 6-7 0,-2 8 5 15,1 5-1-15,-3 5-2 0,0 2 1 16,-3 3-4-16,-3 10-3 0,-8 6 0 15,1 7 3-15,-6 7 1 0,0 3 1 0,3 4-1 16,-3 2 1-16,2 5-1 0,4-1-4 0,2 4 0 16,2-2 1-16,2 2-1 0,5-2 3 0,2-5-1 15,7-5-12-15,4-6-1 0,8-9-6 0,3-8 2 16,6-7 9-16,2-7 2 16,-2-1 2-16,6-6 3 0,-1-6-5 0,-1-3 6 15,2-4 1-15,1-4 1 0,-3-1 3 0,-2-2-3 16,-3-1 0-16,-2-3 0 0,1 3 1 0,-3 0 0 0,0 2 1 0,-2 5 0 15,-1 2-4-15,-1 4 1 0,-8 5-1 16,4 2-3-16,-2 3 6 0,-1 3-3 0,0 1 1 16,-2 0 0-16,0 7-2 0,1 2 4 0,-3 5 0 15,1 2 2-15,0 4 0 16,2 1-2-16,-1 4-2 0,0-1-1 0,3 2 0 16,5-1 0-16,2 2 3 0,3-4 3 15,7-3-4-15,5-2 5 0,0-4-3 0,5-2-2 16,2-6 8-16,3-2-7 0,-1-4 3 0,-1 0 0 0,-2-4-6 15,0-2 7-15,-2-5-1 0,-2-2 0 0,-4-4 5 16,-2-1-5-16,-3-2 1 0,-6-1-1 16,-4 0 2-16,-4 0 3 15,-5 1 10-15,-7 4 7 0,-2 3-5 0,0 3 3 16,-7 2-8-16,-7 3-5 0,-7 4 3 0,-8 1-2 16,-4 0 2-16,-5 6 4 0,-1 2-2 0,4 3 3 0,2 1-2 15,5 3-5-15,7 2-1 0,3 2-6 0,7 0-5 16,3 3 0-16,8 0 0 0,2 1 0 15,9-1 5-15,6-1 1 0,4-2-2 0,6 0 3 16,3-3-5-16,4 1-6 0,3-3 1 0,2-3-20 0,2-1-7 16,-1-4-15-16,-2-2-24 0,0-3-4 15,-4-1-21-15,-1-1-31 0,-5-7-39 0,-4-2-105 0,-4-5-291 16,-6 3-654-16,-7 4-79 0</inkml:trace>
  <inkml:trace contextRef="#ctx0" brushRef="#br0" timeOffset="92000.5871">22950 9446 2092 0,'0'0'184'15,"0"0"14"-15,0 0 22 0,0 0-13 16,0 0-10-16,0 0-36 0,0 0-39 0,0 0-29 15,0 0-25-15,0 0-25 0,0 0-13 0,0 0-15 16,0 0-5-16,0 0 7 0,86-32-3 16,-38 28 4-16,3-1 1 0,10-1-8 0,5 1 4 15,0 1-6-15,6 2-1 0,0-2 1 0,3 2-8 32,-4-1 1-32,-5 0 0 0,-4 1-2 0,-4 2 3 0,-8-2 0 0,-8 1 3 15,-7-2-5-15,-7 2 0 0,-7-1-2 0,-5 1-3 0,-7 0 6 0,-5-1-11 16,-3 2-6-16,-1 0-21 0,-3 0-32 15,-7 2-47-15,-2 2-95 0,0 1-343 0,4 1-1113 16</inkml:trace>
  <inkml:trace contextRef="#ctx0" brushRef="#br0" timeOffset="94751.5901">1051 12242 1652 0,'0'0'226'0,"0"0"17"0,0 0-33 0,0 0-19 16,0 0-28-16,0 0-18 0,0 0-28 15,-143-35-22-15,116 35-14 0,2 1-18 16,4 3-15-16,0 5 12 0,5-3-9 0,2 2-10 0,-1-1-3 15,2 5-29-15,-4-1-4 0,4 4 5 16,-4 1-5-16,4 3-2 0,-5 6 1 0,7-3-7 0,-1 7 6 16,2-2 0-16,2-1 0 0,4 3 6 0,-4 2-2 15,6-3 1 1,1 1 1-16,1 0-5 0,2 3 6 0,12 0-27 16,6 2 2-16,9-7 2 0,7-10 0 15,4-13 26-15,3-6-2 0,2-16 4 16,2-8-6-16,2-5-2 0,-5-6 1 0,3-5-10 15,-4-3 5-15,-2-4-2 0,0-2-1 0,-4-4 4 16,-3-2-3-16,-2-2 2 0,-3-2 3 0,-2 0-3 0,-5 1 2 0,-6 1-2 16,0 4 2-16,-7 2-1 0,-6 6 8 0,1 5 7 15,-7 6 5-15,3 6 8 0,-4 5-5 0,-4 7-7 16,-2 4-4-16,0 4-12 0,0 7-5 0,-2 3-4 16,-3 9-2-16,-1 7 6 0,-1 7 0 15,0 8-1-15,-1 9 2 0,-2 4-4 16,1 8 1-16,2 3-1 0,4 4 1 0,2 1-2 15,2 1 3-15,5-3 1 0,1-2-1 0,3-2 5 16,7-7-3-16,6-2 0 0,5-7 2 0,3-4-6 16,7-5 4-16,1-5 2 0,11-5 0 0,5-5 8 15,11-10-18-15,-2-4-1 16,-10-9 0-16,-4-7-9 0,-2-5 20 0,-6-2-2 0,-2-3 1 0,0-3 6 16,-4 0-5-16,-5-2 2 15,-5-1-2-15,0 0 3 0,-8 0-3 0,-3 0-1 0,-4 3 5 16,-1 1-10-16,0 4 14 0,-6 3 0 15,-1 2 0-15,-2 5 7 0,1 2-11 0,-3 3-1 0,0 4-2 16,-1 2-14-16,-6 3 1 0,3 0-1 16,-3 7-1-16,-1 5 11 15,-1 7-1-15,-1 3 2 0,1 3-2 0,1 5 4 16,2 1-4-16,3-1-1 0,1 5 4 16,4-2-8-16,3-1 2 0,4 0 2 0,2-2-4 0,4-1 7 15,4-3 0-15,6-1-1 0,0-7 2 0,4-5-5 0,2-4 0 16,1-6 2-16,3-3 0 0,4 0 4 0,1-9 0 15,0-4 0-15,4-2-1 0,-1-3-2 16,2-2 3-16,2 0-1 0,-3 0 4 16,2 0-9-16,-4 0 6 0,-4 4 0 0,0 0-3 15,-4 4 10-15,1 3-8 0,-4 3 0 16,1 3-1-16,-3 3-9 0,2 0 6 0,-3 2-3 0,3 5 2 0,-2 0 6 16,-3 2-4-16,0 2 0 0,-2 2-5 0,-4 1 5 15,2 3-1-15,-4-4-2 0,0 2 6 16,-2-1-5-16,-1-2 1 0,0-3-2 15,-1 0-1-15,-2-1 2 0,0-2 1 0,2-2 2 0,-1-1 1 16,-1-2-2-16,1-1 1 0,-1 0 1 0,2-4-1 16,2-4 4-16,1-4-1 0,1 0-1 15,2-2 1-15,1-2-1 16,7-3-1-16,-4 0 0 0,5-4-1 16,2 0-3-16,-1 1 2 0,2 2 2 15,-4 5-2-15,1 1 6 0,1 2-5 0,-5 5-3 0,1 3 0 0,-2 1-9 16,0 3 4-16,2 0-1 0,-2 3 2 15,3 4 5-15,-2 4 0 0,3 2 3 0,-1 0-1 0,0 4-1 16,-4-1 0-16,5 1-1 0,-5 0 4 0,2 2-4 16,-4 2-7-16,0-3-25 0,1-1-33 15,-3-2-12-15,1-3-13 0,1 1 7 0,-2-5 15 0,-2-2-8 16,0-3-8-16,0-3-2 0,2 0 7 16,0-7 19-16,7-4 26 0,0-2 15 0,5-1 6 15,0-5 1-15,3-1 3 0,4-1 5 0,1-4 4 0,-1 2 5 16,0 0 4-16,2-2 9 0,0 5 10 15,-2 0 7-15,0 1 11 0,2 4 0 16,-3-1 8-16,0 3 3 0,1 2 1 0,-3 1-3 16,0 1-14-16,0 2-6 0,-1 1-8 0,-4 1-4 15,1 3-3-15,-6 1-4 0,0 1-6 16,-4 0-4-16,-2 0 0 0,-1 1-1 0,-1 4 1 16,-3 0 1-16,0 1 2 0,-1 1 4 0,0 3 2 15,-2-1 0-15,0 2 3 0,-4 2-3 0,-2-1 0 16,-1 0 2-16,-1 0-3 15,-1 1 2-15,0 0-2 0,-3 0-2 0,3-1-2 0,0 2-4 0,1 0 1 16,-2-1-3-16,2-1 1 0,1 0-1 0,-2 1-1 16,3 1 1-16,1 1-2 0,2-3-3 0,0 0 4 15,1 1-2 1,1-1 2-16,1-3 2 0,0 0-2 16,3-2-1-16,1-1 0 0,3-2 1 15,-2 0 4-15,3-1 1 0,-1-3 5 0,-2 0 4 0,3 0 3 16,0-3 5-16,-2-4 2 0,1-3-1 0,3-1-4 15,2 0-3-15,-1-3-1 0,0 0 2 0,0 0 3 0,-1-2 1 16,2 0 3-16,-4-1-4 0,0 3-1 0,-1-1-1 16,-2 1-2-16,2 1 2 0,-4 3-2 0,1 0 1 0,-2 3 2 15,-1 1-5-15,1 1 1 0,-2 2-4 16,1 0-5-16,-1 1 1 0,0 2-3 16,0 0-2-16,0 0-5 15,0 0-3-15,0 4 0 0,0 2-1 0,0 1 6 0,0 2 2 16,0 3-3-16,0 1 1 0,1 0-2 0,2 2 3 15,1-2 2-15,1 3-2 0,-1 0 3 0,2 0-5 0,0-3 1 0,2-2-2 16,3-3-1-16,-2-1 5 0,0-3-4 16,2 0 1-16,-1-3-2 0,1-1-3 15,4-1 8-15,2-7 0 16,0-1 1-16,3-4 1 0,-3 0-4 0,5-3 1 0,-1 1-2 0,0-1 3 16,2 0 0-16,-3 2 0 15,0-2 0-15,-1 1-3 0,-3 3 1 0,2-2-2 0,-1 1 3 16,1 1 2-16,1 2-4 0,-2 3 2 15,3 2-4-15,-2 1-1 0,0 2 2 0,0 1-2 16,-1 1 1-16,-1 0 1 0,-1 3-1 16,3 2 2-16,2 3-2 0,2-3 2 0,2 3 2 0,4 1 1 0,0-3-1 15,5 2-1-15,0-1 0 0,4-2 0 16,2 0 2-16,4-3 0 0,-2-2 0 0,2 0 1 16,4 0-2-16,-6-2-3 0,1-3 3 0,-3-1-2 15,-1-1 3-15,-2-1 4 0,3 0-6 0,-6-1 2 16,-2 0-2-16,2 1-1 0,-2-1 5 15,-2 0-3-15,-1 1 2 16,0 0 0-16,-5 1-3 0,0 0 2 0,-3 0-1 0,-6 1 3 16,-4 1 1-16,-3 1 6 0,-3 0-1 0,-3 2-3 15,-1 1 3-15,0-1-4 0,0 1 1 0,0 0-1 16,0 0-3-16,0 1-1 0,-3 0-2 0,-2 0-3 0,-1 0 1 16,-1 0 1-16,-3 0 0 0,-5 5 1 15,0-1 0-15,-4 1-1 0,-3 3 1 16,-2 0 2-16,-4 2 0 0,-2 3 0 0,-1 0 1 0,2 1-6 15,5-1 4-15,5 1-2 16,3-2 1-16,6 0 4 16,7-1-6-16,-1-3-1 0,4-2-2 0,2 0-2 0,7-4 7 0,5 0 1 0,6-2 4 15,3-6-2-15,5-2-1 0,3-7-1 0,0-1 1 16,2-2 2-16,0 0 0 0,-2 0 1 16,2-3-2-16,-1-2-4 0,-2-2 5 0,1-2-3 15,-4-3 4-15,-4 0 4 0,-2-3-4 0,-8 0 5 16,-3 0-2-16,-3 3-2 0,-5 0 7 0,-2 2 0 15,0 3 8-15,0 3 3 0,-5 2-7 16,0 1-1-16,2 4-2 0,-3 3 2 16,2 2 4-16,0 5 1 0,-1 5-4 0,5-1-10 0,-1 1 1 15,-2 0-6-15,2 6 2 0,-3 4 3 0,2 5-6 16,-4 7 2-16,2 2-3 0,1 3-1 16,1 5 3-16,0 1 1 0,1 3 1 15,1 1 2-15,0 0-7 0,0 5 1 0,1-3-1 16,-1 1 1-16,0 3 1 0,0-1-7 0,-2 1-22 0,2 0-46 15,-1 0-73-15,0-3-173 0,-1-13-854 16,2-10-637-16</inkml:trace>
  <inkml:trace contextRef="#ctx0" brushRef="#br0" timeOffset="99175.6842">6999 11926 697 0,'0'0'537'0,"0"0"-79"0,0 0-106 0,0 0-59 0,0 0-53 16,0 0-55-16,0 0-39 0,0 0-35 16,0 0-23-16,0 0-15 0,-57-120-12 0,41 115-14 15,-4 3-9-15,1 2-10 0,-3 0-6 0,-2 8-2 16,-4 2-4-16,-2 6-1 0,-1 0 2 15,1 8-2-15,-2 1 0 0,1 5-2 0,-2 3-2 16,5 3-2-16,-1 3-3 0,2 2 2 0,4-1-3 16,2 0-1-16,1-3-1 0,8 2-2 0,4-6 2 15,8-2-2-15,0-4 0 0,7-1-1 16,6-6-2 0,6-3 2-16,3-3 2 0,7-4 1 15,2-5 6-15,2-2-1 0,6-3 1 0,2-3-3 0,2-6-3 16,3-4 2-16,-4-3-1 0,0-3 2 0,-2-2 0 0,1-3 0 15,-6-1-3-15,0-2-1 0,-5 0 1 0,-1-1-2 0,-6-1 2 0,-2 0 0 16,-2 1-2-16,-6-4 1 0,-2 2 0 16,-3-3 0-16,-8 1 2 0,0 0 1 15,0 5 0-15,-9 2-1 0,-1 3-4 16,0 5 5-16,0 1 0 0,-1 4 0 0,0 3 3 0,0 1-6 16,1 4 0-16,0 2-3 0,-3 2-1 15,2 0 0-15,-3 6-3 0,0 7 2 16,-5 2 0-16,1 5 1 0,1 2 2 0,1 2 0 15,2 2 1-15,-1 0-1 0,5 3-1 0,4-1 0 16,0 3-1-16,4-2 2 0,2-3-2 0,0-2 2 16,4-4 2-16,9-3-3 0,2-2 1 0,4-4-2 0,2-3 1 15,3-4 3-15,5-4 1 0,3 0 0 16,5-9-1-16,3-2-1 0,0-3 0 16,0-2 1-16,2-2 2 0,-3 0-2 0,-4-1 2 0,4 1-4 15,-3 0-1-15,-2 1 1 0,-2 1-1 0,-3 2 3 16,-1 2 1-16,-6 2-3 0,-2 3 0 15,-1 4-1-15,-4 3-1 0,4 0 2 16,-1 4-1-16,-2 7 0 0,3 3-1 0,0 4 1 0,-1 2-2 16,-4 1 0-16,2-1 4 0,-3 1-1 15,-3 0 1-15,-1 1-1 0,0-2-4 16,-5-2 4-16,2-3-1 0,-3-2 2 16,3-3 1-16,-2-2-4 0,2-3 2 0,-2-3-4 15,2-2 1-15,-2 0 3 0,6-6 0 0,0-3 3 0,1-3-3 0,5-3 0 16,-1-3-2-16,4 0 1 0,-1-1 3 15,1-2-1-15,1 0 1 0,-4 0-1 0,3 1-3 16,-3-2 2-16,-1 1 0 0,2 3 0 0,-4 5 6 16,-1 3-7-16,2 4 1 0,-7 4-4 15,6 2-3-15,-5 1 5 0,1 7 1 16,0 7 3-16,2 2 1 0,-3 4-2 0,2 2 0 16,-1 1-1-16,2 0 4 0,0 0 0 15,-1-2 1-15,8-1 2 0,-3-4-4 0,4-2 6 0,1-2 2 0,1-5 3 16,3-2 7-16,-1-3-7 0,0-3-2 15,5 0-5-15,-4-6-5 0,5-2 4 16,2-3-3-16,-1-3 1 0,0-3 1 0,0 2-8 16,0-4-6-16,-2 1-13 0,0-2-20 0,-1-1-30 15,1-3-52-15,1 0-110 16,-4-3-273-16,-5 7-727 0,-5 6-302 0</inkml:trace>
  <inkml:trace contextRef="#ctx0" brushRef="#br0" timeOffset="101107.5826">10238 11567 1932 0,'0'0'248'0,"0"0"-2"0,0 0-59 16,0 0-32-16,0 0-10 0,0 0-21 0,0 0-29 16,0 0-23-16,0 0-20 0,0 0-15 15,0 0-2-15,-132 22-5 0,111 3-1 0,2 5-4 16,-1 4-6-16,2 2-6 0,-3 3 0 0,1 4 0 15,0 2 6-15,2 2 0 0,3 0-3 0,3-2-5 16,6-3-5-16,7 0-1 0,-1-7 1 0,9-2 3 16,6-4-5-16,3-4 1 0,4-2-4 15,2-4-9-15,6-6 9 0,4-3-1 16,6-5 8-16,8-5 8 0,2 1-6 16,8-11 1-16,-4-4-5 0,1-3-6 0,0-5 3 0,-6 1 1 15,-4-2-1-15,-3 0 0 0,-4-3-2 0,-3-1 0 16,-5-1-1-16,-3-3 6 0,-4 2-5 15,-5 0 1-15,-4 1-1 0,-5 3-4 0,-5 3 6 16,-1 1 0-16,-3 3 2 0,-1 3 4 16,-6 1-6-16,1 5 0 0,-2 2-2 0,-2 2-2 15,1 2 3-15,-1 2-1 0,0 1 2 0,-2 0-3 0,-2 3 0 16,0 5 0-16,2 3-1 0,-3 3 5 0,1 2-3 16,1 3 2-16,-2 3-2 0,2 2-6 15,0 0 7-15,2 2-2 0,1 0 4 0,2-1 1 16,2 0-3-16,4-1-3 0,2-2 0 0,0-1-2 15,8 1 3-15,3-6 2 0,-1 2-1 16,3-3 2-16,4-1-3 0,0-2-1 0,5-3 1 0,2-2 5 16,4-3-2-16,4-4 2 0,2-2-1 0,2-7-4 15,2-2 4-15,-1 1-3 0,1-3 2 16,-1-1 2-16,-1-1-4 0,-3 0 2 0,0-3-4 16,-2-1 1-16,-4-1 3 0,1-3 0 15,-3-3 1-15,-3-1-1 0,-2 0-2 0,-3-1-1 16,-2 3 2-16,-1 0 3 0,-2 3-4 0,0 4 2 15,-4 4-2-15,0 4-5 0,-1 2 5 0,-1 5-5 16,-1 3 2-16,2 0 4 0,0 5-8 0,1 5 2 16,1 4-1-16,-1 3 0 0,1 3 5 15,-1 3 0-15,0 0 0 0,2 2-2 0,-1 0 1 16,2 0-1-16,1-1 0 0,3-1 3 0,2-5-1 16,5-4 2-16,3-3-2 0,2-4-3 15,4-4 4-15,4-3-1 0,4 0 2 0,2-7 2 16,6-4-4-16,-2-3-1 0,3-5-1 0,-4-3-3 0,2-3 4 15,-5-4-1-15,2-2 2 16,-6-5 0-16,-1-3-2 0,-2-1-2 0,-3-3 2 0,-3-1 2 16,-3 0 2-16,-7 1 3 0,-3 1-3 15,-5 1-1-15,-3 3 0 0,-4 3 0 0,-3 6 3 16,-1 2 6-16,1 4-4 0,-6 3 3 0,3 4 2 16,-2 3-5-16,0 3 11 0,1 4 1 0,0 2 0 15,1 4-2-15,-1 0-10 0,-1 5-4 16,-1 9-3-16,-2 4 3 0,-2 9 0 0,3 2 1 15,3 4-1-15,1 5-5 16,3 2 2-16,0 4-1 0,7 4 1 0,4 3 5 0,0 0-7 0,4 2 2 16,2 1-4-16,7-2-9 0,5-3-7 15,6-7-15-15,5-6-18 0,7-9-14 0,3-8-12 0,6-5-8 16,-3-9-6-16,3-3-6 0,-2-2-1 0,-3-7 4 16,1-5-3-16,-4-4 4 0,-1-4 12 15,-6-5 13-15,-3-2 25 0,-1-3 24 0,-10-1 12 16,-2-2 10-16,-8 2 6 15,-5 2 19-15,-8 3 31 0,-2 1 30 0,-2 3 30 0,-6 3-2 16,-3 3-19-16,-1 1-18 0,-5 5-19 16,0 1-3-16,-3 3-7 0,-1 1-1 0,-3 4-7 0,0 1-9 15,-1 0 2-15,-4 7-8 0,5 4-5 16,-2 2-1-16,2 5-9 0,6-1 0 0,-1 4-7 16,5 0-4-16,3 2 3 0,4 3-3 15,4-2 6-15,1 0 0 0,4 0 1 16,7-2-2-16,4-3-3 0,6-2 3 0,4-2-3 15,1-6 0-15,5-3-1 0,4-6-2 0,5-1 2 16,0-7 0-16,2-4 0 0,-4-3 4 0,-3-2-6 0,-1-1 3 16,-2-2-2-16,-1-1-2 0,-6-2 5 0,-1 1-1 15,-5-1 5-15,-3 0-2 0,-4 1 1 0,-1 1-2 16,-4 2 0-16,-3 4 2 0,-3 3 4 16,-1 4 4-16,0 2-2 0,0 2-3 0,-5 4-3 15,-2 1-4-15,-2 8-1 0,-1 3 1 16,-3 5-2-16,1 2 2 0,3 3-2 15,3 1 0-15,2 2 2 0,2-2-4 0,2 2 4 16,3-1 0-16,5-3-2 0,6-2 1 0,2-3-2 0,2-1 2 16,4-5-1-16,-1-2 1 0,5-5 1 15,-1-3-3-15,3-3 4 0,3-7-1 0,0-3 0 0,0-2 1 16,1-3-2-16,0-1-2 0,0-2 2 0,-3-3-3 16,1-1 3-16,-2-1 1 0,-5-2 0 15,-2-1 1-15,-4 3-1 0,-5-1 0 0,-2 4-1 16,-3 2 1-16,-4 1 2 0,0 4-1 0,-2 2 3 15,-1 4-3-15,0 2 1 0,0 1 2 16,-1 1 2-16,-2 3 4 0,2 1-1 0,-2 1-3 16,-1 1-3-16,1 0-4 0,0 5 0 0,-4 4 2 15,1 3 0-15,1 4 1 16,-2 1-2-16,4 2-2 0,1 4-1 0,0 0 0 0,2 4 0 0,2-2 1 16,-2 2 3-16,3-3-4 0,5 0 4 15,2-1-2-15,0-1-1 0,1-2 2 0,3-5-3 16,1 0 2-16,-1-5 0 0,5-2-2 15,-1-5 4-15,-1-3-2 0,2 0 2 0,1-5 1 16,2-5-1-16,2-1-2 0,-1-3 0 0,0 0 1 16,2-2 0-16,-2 0 1 0,0-1 1 0,0-1-2 15,-2 1 2-15,-2 3 1 0,-1 1-2 16,0 1 0-16,1 3-3 0,-4 0 0 0,1 3 1 16,-4 2-3-16,2 4 4 0,-2 0-2 0,-1 0 1 15,1 3 0-15,-3 3-2 0,0 0 0 0,1 5-2 16,-5-1 4-16,2 2-4 0,-2 0 2 15,0 1 3-15,-4-1-4 0,2 3 4 16,2-3-5-16,-3 1-10 0,1-3 0 0,4-2-5 0,-2-1 4 16,4-6 10-16,2-1 0 0,3 0 4 15,3-3 0-15,4-4-1 0,1-1 2 0,1 0-2 0,-2-2 0 0,0 0-1 16,1-1 2-16,-2 0 0 16,-1-3 2-16,2-1 1 0,2 1-2 0,0-1 3 15,-1 1-2-15,0 3 0 0,1 1 2 0,1 3-2 16,-4 2 3-16,0 4 2 0,-3 1-2 0,1 0 4 15,-3 1 1-15,-2 6-1 16,-1 2 0-16,0 2-4 0,1 3 0 0,1 3-1 0,-2 1 1 16,1 3-1-16,4 0 3 0,-1-1-2 15,0 0 0-15,4-3 3 0,1-3-3 0,1-2 2 0,3-3 1 16,0-3-4-16,1-3 3 0,-2-3-1 16,3 0-1-16,-3-4 3 0,2-6-1 15,-5-1-3-15,1-4 0 0,0-2-13 0,-2-4-13 16,0-4-18-16,0 0-28 0,-8-4-41 15,2-4-59-15,-10-2-129 0,-3 7-544 0,-1 9-625 0</inkml:trace>
  <inkml:trace contextRef="#ctx0" brushRef="#br0" timeOffset="101264.6134">14042 10991 2135 0,'0'0'267'0,"0"0"-22"16,0 0-87-16,0 0-52 0,0 0-39 0,0 0-34 15,0 0-23-15,0 0-7 0,0 0-2 16,0 0-6-16,0 0-8 0,0 0-78 0,0 0-297 0,0 0-1198 16</inkml:trace>
  <inkml:trace contextRef="#ctx0" brushRef="#br0" timeOffset="102129.3974">16306 12078 1628 0,'0'0'346'0,"0"0"-117"0,0 0 5 0,0 0-41 16,0 0-26-16,0 0-25 0,0 0-29 15,37-137-10-15,-15 99-19 0,8-7-14 0,4-4-9 0,12-5-15 16,4-1-1-16,1-2-7 0,2-1-7 15,0 1 4-15,-4-1-8 16,-5 2-4-16,-5-1-4 0,-4 1-9 0,-10 2 2 16,-9 3-1-16,-4 5 4 0,-9 8 1 15,-4 6-1-15,-4 4 1 0,-9 9 0 16,0 5 0-16,-6 5-6 0,-4 5-5 0,-4 4-4 0,-8 5-5 0,-3 10 3 16,2 5 3-16,-3 3 0 0,2 7 2 15,6 2-5-15,4 5-1 0,9 5-2 0,7 2-2 0,11 0 5 16,2 1-2-16,18-1 3 0,6-3-2 15,13-5-1-15,10 1 1 0,5-5 0 0,7-4 5 16,2-3-2-16,1-1 0 0,-2-4-3 16,-5-3 0-16,-11-2 0 0,-5-1 1 15,-10-1 3-15,-8-3 0 0,-5 0-3 16,-8-2 0-16,-5-3-1 0,-4 1 1 0,-3-1 1 0,-7 0 1 0,-9 0 1 0,-3 1-2 16,-9 0 2-16,-6 0 0 0,-3 0-2 15,-2-1 2-15,-3-2-2 16,0 0-2-16,4-1-1 0,5-2-8 0,5-1-7 0,4 1-14 0,7-4-23 15,7-4-27-15,5-2-55 0,8-5-94 16,5-5-231-16,6 4-751 0,-3 4-301 16</inkml:trace>
  <inkml:trace contextRef="#ctx0" brushRef="#br0" timeOffset="102341.6144">17465 11008 2196 0,'0'0'412'0,"0"0"-66"0,0 0-144 0,0 0-65 0,130-94-40 16,-109 92-28-16,-3 2-18 0,-5 11-22 15,3 7 2-15,-8 8 1 0,1 10 7 0,-5 7 2 16,-2 7-8-16,-2 7-7 0,-2 5-8 0,-6 6-4 16,-1 5-1-16,-1 2-2 0,0 3-2 0,0-1-5 31,0 3-2-31,-1 0-2 0,1 0 0 16,-3 0-1-16,-1-3-4 0,0-4-15 0,1-6-25 0,-1-8-27 0,1-9-33 0,2-11-29 15,0-6-29-15,-1-8-58 0,1-7-127 0,0-8-490 16,5-5-789-16</inkml:trace>
  <inkml:trace contextRef="#ctx0" brushRef="#br0" timeOffset="103510.0889">17505 11583 1406 0,'0'0'423'0,"0"0"-62"0,0 0-103 16,134-130-25-16,-89 102-38 0,2 5-43 0,0 4-40 15,0 4-32-15,-3 4-25 0,-3 8-20 16,-6 3-15-16,0 2-8 0,-7 9-6 0,-6 5-1 15,-2 3-1-15,-6 5-4 16,-5 4 4-16,-3 3-2 0,-6 3-1 16,0 2 2-16,-7 2 3 0,-7-1 5 0,-1 0 4 15,-5-4 1-15,3-3-4 0,0-5-3 0,0-5-3 0,4-4 0 16,2-4 0-16,4-5 3 0,2-3 9 0,3-4 6 16,2 0 0-16,6-9-5 0,6-4-10 0,8-4-12 15,8-5 1-15,9-5-4 0,6 0 6 16,5-3 0-16,4-2-2 0,2 0 7 0,-1 0-4 0,4 2 2 15,-6-1 1-15,1 4-3 0,-8 3 0 0,-4 4 1 16,-6 1 3-16,-6 2 4 0,-8 5 4 16,-4 2 5-16,-7 2 10 0,-5 3 5 0,-1 3 3 15,-3 2-9-15,-1 0-9 0,-8 5-12 16,-4 6-4-16,-8 2-2 0,-2 5-1 0,-3 3 3 16,-3 0 0-16,5 3 0 0,-2 2 0 15,4-1-4-15,4 3 2 0,4 1-3 0,7-1 0 16,4 2 1-16,3-1-3 0,15 0-8 15,3-2-16-15,9-7-9 0,6-3-13 0,4-4 1 16,5-10 13-16,1-3 5 0,1-7 8 0,3-5 7 0,-4-3 0 0,2-3 6 16,-1 0 0-16,-3-3-3 0,1-3 0 0,-3-2-4 15,-1-4 6-15,-3 0 7 16,0-2 1-16,-1 1 4 0,-3 1 2 16,-4 1 1-16,0 3-1 0,-5 2 2 0,-2 5 2 15,-5 2 1-15,-3 5 8 0,-3 2 5 0,-4 4 8 0,-1 2 0 16,-3 3-4-16,-1 1-7 0,0 5-9 0,-5 6-5 15,-4 3 1-15,-4 5 2 0,-3 1 1 0,-2 5 1 16,0-1-1-16,0 0-2 0,3 0-1 16,5 0-2-16,2-1-3 0,7-1 0 0,2 0-1 0,12-1 0 15,8-1 4-15,6-6-5 0,11-2 2 16,8-6 1-16,7-3-5 0,10-3-3 0,2-1-3 16,4-7-5-16,1-2 1 0,-3-4 0 0,-1-3 3 15,-2 1 2-15,-6-3 3 0,-2-1 6 0,-6 2 0 16,-6-2 2-16,-7 1 1 0,-5 1-1 15,-7 0 0-15,-6 4 2 16,-8-2 2-16,-6 1 2 0,-5 1 4 16,-1 0 6-16,-8 3 3 0,-2 2 4 0,-2 0-2 0,2 3-4 15,0 1-2-15,0 2-8 0,3 1 2 0,2 1-1 16,1 1-3-16,3 0 2 0,-2 0-5 0,4 0 0 16,0 0 0-16,0 0-2 0,0 0-2 0,0 0-1 15,0 0 1-15,0 3-2 0,1 2 4 0,3-1 1 16,-3 1-2-16,0 3 3 0,2-1-2 0,-2 0-1 0,0 3 2 15,-1-1-4-15,2 2 2 0,-1 0 0 16,-1 0-1-16,0 3 2 0,0 0 1 16,0 1 1-16,0 0-1 0,1 0 2 0,1-1-2 15,2 0-1-15,0-1 2 0,2-1-4 0,0-2 4 16,3 1 1-16,1-3-2 0,2-2 7 0,4-1-1 16,1-2 1-16,3-1 3 0,4-2-7 15,3 0 0-15,-1-2-2 0,4-1-2 0,0-3 4 0,1-3-2 16,4-1 2-16,1-3-1 0,2-1-3 15,-2-6 0-15,2-1 0 0,1-4 1 0,2-3-2 16,1-4 5-16,2-8 0 0,1-2-2 16,-4-6 5-16,0-5-6 0,0-3 1 0,-7 0 3 15,0-1-8-15,-5-1 5 0,-3 3-2 0,-6 2-1 16,0 4 5-16,-5 3-2 0,1 5 2 0,-5 3-2 16,0 5-1-16,-2 6 0 0,-4 4-1 0,-1 4 4 15,-2 5 6-15,-1 2 6 0,-1 4 8 16,0 3-3-16,0 3-1 0,0 2-11 0,-2 1-6 15,-3 10-1-15,-5 4-6 0,-2 6 3 16,-2 8 0-16,-2 8-2 0,2 4 7 16,3 8 0-16,-1 5-2 0,-1 6 0 0,-1 8-4 15,3 5-2-15,-2 8 0 0,-3 2 1 16,4 2-3-16,-3-2 2 0,1-2 4 0,2-3-3 0,0-3 0 0,3-4-10 16,-1-3-14-16,0-5-17 0,1-5-29 0,-2-10-14 15,1-8-23-15,-1-9-26 0,-3-12-6 16,4-6-10-16,1-12 10 0,2-2 11 15,6-15-30-15,1-6-75 0,2-7-146 0,8-7-256 0,-2 7-333 16,-2 9 485-16</inkml:trace>
  <inkml:trace contextRef="#ctx0" brushRef="#br0" timeOffset="104402.4051">20990 11417 0 0,'0'0'674'0,"0"0"-75"0,0 0-163 0,114-142-96 0,-83 110-43 0,5 4-46 16,-2 4-41-16,0 5-37 0,0 2-30 0,-4 5-28 15,-2 5-28-15,-4 4-23 0,-2 3-17 0,-2 0-21 16,0 8-3-16,-5 4-10 0,-2 4-6 0,-1 7 0 15,-3 3-6-15,-4 4 2 0,2 3 3 0,-5 2-3 16,4-2 5-16,-3-1-3 0,-2-2-2 16,5-2 4-16,-2-3-4 0,3-6 0 15,2-4 0 1,-1-3 3-16,2-4 3 0,6-4 4 0,-2-4 2 0,3 0-3 0,2-4 0 16,2-5-4-16,1-2-2 0,2-4 2 0,-1-1-8 15,-1-3 5-15,-1-1 0 0,-1-3 0 0,0 2 6 0,-2-1-5 16,-4-1-1-16,-1 0-1 0,1 1-4 15,-4 1 3-15,0 2-1 0,-3 4 1 0,-1 2 1 16,0 2-1-16,-2 4 1 0,0 3-1 0,0 2-4 16,-2 1 2-16,-2 1-4 15,1 1 2-15,1 5-2 0,3 5 2 0,-3 1 2 0,2 5-2 16,1 0 9-16,0 3-8 0,3-1 0 0,1 1 2 16,1-3-7-16,1 1 5 0,6-2-1 15,-2-3 2-15,4 1 2 0,4-4 0 16,3 0 3-16,1-2-2 15,-1-2 1-15,5-3-1 0,0-1-1 0,-1-1 2 16,1-1-3-16,-2 0 2 0,-1-5 0 0,0-2-1 0,-3-2 6 0,3-2-2 0,-5-1-1 16,-1-1 2-16,-4-1-4 0,1-2 5 0,-7-2-2 15,-2-1 1-15,0-1 2 0,-2 1-2 16,-6 0 3-16,3 2-5 0,-4 0 0 0,-1 2 1 16,0 0-3-16,-7 2 0 0,-1 3-5 0,2 2 1 15,-3 1 0-15,0 4-2 0,1 1 4 16,-2 2-4-16,2 0-3 0,4 2 2 0,-3 4-4 15,6 2 2-15,0 3 2 0,1 2 0 16,1 1 3-16,9 1 1 0,10 4-1 0,8 2 0 16,12 0-2-16,11 1-1 15,11-2 0-15,9-3 1 0,9-2-3 0,1-2 0 0,2-4-1 0,-1-2-4 0,-3-4 5 16,-4 0-2-16,-4-2 3 0,-1-1 3 16,-8-1-3-16,-4-5 1 0,-6-4 1 0,-10 1 2 15,-5-5 4-15,-8 0-1 0,-12-2 1 16,-3 0 0-16,-10 0 0 0,-4-1 0 15,-8 1-1-15,-6 2 0 0,-9 1-2 0,-4 4 1 0,-3 2 0 16,-4 3-1 0,-3 4 3-16,-3 0-2 0,6 4-1 0,-1 7 1 0,8 3-3 0,4 2-1 0,8 1 0 15,5 4 0-15,1 0 2 0,9-2 0 16,0 0 2-16,10-3-3 16,8-5-2-16,7-2 0 0,6-2-1 0,7-7 3 0,5 0 2 15,3 0-1-15,3-2 2 0,-2-6-4 0,3-2 2 16,-2-4 0-16,-6-5 0 0,-3-3 3 0,-6-3-3 15,-4-7 1-15,-2-6 0 0,-5-1 1 0,-1-4 3 16,-6-1 0-16,4 2 1 16,-8 1-1-16,-1 2-3 0,-1 2 0 0,-7 6 0 15,-2 4 9-15,0 9 1 0,-1 4 13 0,0 6 5 16,0 3-7-16,0 4 0 0,-1 1-15 0,-1 0-6 0,-1 9 0 16,1 3-5-16,-4 6 4 0,-2 10 0 15,-1 4-2-15,6 6 5 0,-3 3-3 0,6 6 1 16,0 5-1-16,-1 1-2 0,2 3 1 0,-1 2-2 0,-4 0 2 15,4-1 0-15,0-4-1 0,0-1-6 0,2-4-21 16,-1 0-27-16,2-4-46 16,4-5-82-16,-2-2-239 0,-2-13-874 0,2-8-507 0</inkml:trace>
  <inkml:trace contextRef="#ctx0" brushRef="#br0" timeOffset="105833.1816">25017 11151 2450 0,'0'0'195'16,"0"0"19"-16,0 0-36 16,0 0-45-16,0 0-14 0,0 0-30 0,0 0-19 0,0 0-20 15,147-120-6-15,-111 117-8 0,5 1-10 0,0 2-6 16,4 8-7-16,1 5 0 0,-1 5-6 0,-2 4-4 16,-4 3-2-16,-3 4-5 0,-5 1 3 15,-2 2 3-15,-5 1 0 0,-8 0 1 16,0 2-1-16,-10-2-2 0,-2 0-2 0,-4-2-2 15,-9-1 2-15,-7-1-6 0,-4-2-3 0,-3-2-10 0,-5-2-5 16,-2-6 5-16,0-2 5 0,-1-6 11 0,0-1 5 16,4-7-1-16,0-1 2 0,10-7-2 15,3-4 1-15,7-5 4 0,7-3-3 16,3-6 3-16,13-2-8 0,9-2-1 0,6-1-2 16,10 0-3-16,7-2 3 0,6-1 1 0,5 1 3 15,2 2 4-15,3-1-1 0,-1 3 2 0,0 3 1 0,-4 0 3 16,-1 4 5-16,-6-1 2 0,-6 6 1 15,-3-2-2-15,-9 4 1 0,-6 2-1 0,-8 1 2 16,-5 0 4-16,-4 2-1 16,-1 2 0-16,-6-1-1 0,-1 2-2 15,-2 3 4-15,1-1-1 0,-2 3 0 0,0 0-3 0,0 0-5 16,0 1-3-16,-2 0-5 0,-1 0 2 0,-5 4-4 0,0 3 0 16,-2 3 1-16,-3 3-3 0,1 2 5 15,1 3 0-15,-3 1 0 0,3 3 1 0,0 3-6 16,4-1 1-16,5 0-1 0,2 1-1 0,0-1 5 15,9 0 1-15,3 0 0 0,4-4-1 0,3-3-1 16,1-3 1-16,1-4-3 0,2-3 5 16,0-4-2-16,3-3 1 0,-1 1 0 0,0-5-1 0,0-6 3 15,2 0 1-15,-1-7 0 16,2-2 2-16,3-3-5 0,0-2 0 0,3 0-1 0,-1-4-1 16,1-1 3-16,-3-3-1 0,-1 2 3 0,-3-3-2 15,-2 4-1-15,-6 1 0 0,1 6 2 16,-6 1 3-16,-2 2-1 0,-3 5 0 0,-2 0-3 15,2 2-4-15,-3 4 2 0,-2 2 1 0,1 4-2 16,0 0 0-16,-1 2-2 0,3 0-2 16,2 9-1-16,1 1 0 0,2 5 5 0,1 3 1 15,3 4-3-15,-6 4 1 0,0 1-3 0,2 6 0 16,-4 0 2-16,-2 4 2 0,-2 1-2 0,-3 2 1 16,-4 1 1-16,-4 2-4 0,-9-1 3 15,-1-3-2-15,-5-2 0 0,-1-6-1 16,0-4-4-16,-1-5 0 0,3-4 0 0,5-8 4 15,1-2 3-15,6-5 2 0,4-3 4 0,4-2-3 0,1-8 0 16,9-4-2-16,5-3-3 0,4-4 4 0,8-3-2 16,4-2 2-16,1-3 1 0,3-2-6 15,1 0 6-15,2-3 0 0,3 0-1 16,0 1 2-16,0 3-5 0,2 0 2 0,-2 1 0 16,-1 5 0-16,-2 2 2 0,-1 4 1 0,-5 2 0 15,-5 4 2-15,-3 3-2 0,-7 3 0 0,-4 4-1 16,-3 2 1-16,-5 0-3 0,1 5 0 0,-3 3 1 15,-2 4-2-15,0 5 3 0,-6 6 0 16,-1 2-1-16,-5 2 1 0,-1 3-4 0,0-3 2 0,-1 3-1 16,1-1-1-16,3 0 3 0,2-1 1 0,5-2 0 15,3-5-1-15,0-3 0 16,10-4-3-16,2-5 1 0,5-4 2 0,4-3-1 0,2-2 3 16,3-3 2-16,-1-5-4 0,4-1 5 0,-3-5-2 15,-1-1 0-15,-2-2 4 0,-3-4-5 16,-2-2 2-16,-2-1 2 0,-3-2-2 15,-4 0 2-15,-4-3-3 0,0-1-1 0,-3-2-1 16,-2 0 1-16,0-1 0 0,-5 5-4 0,-4 0 5 16,-6 3-1-16,-1 4-4 0,-5 2 3 0,-5 5-11 0,-3 1-7 15,-1 5-10-15,-1 5-17 0,1 3-20 0,4 0-35 16,1 7-51-16,7 4-63 16,5 2-93-16,5-1-604 0,6-3-764 0</inkml:trace>
  <inkml:trace contextRef="#ctx0" brushRef="#br0" timeOffset="106746.5971">27941 10931 1657 0,'0'0'726'0,"0"0"-393"0,0 0-99 0,0 0-64 16,0 0-56-16,0 0-38 0,0 0-32 0,0 0-19 16,0 0-12-16,0 0 4 0,0 0-1 15,0 0 3-15,0 0 1 0,0 0-8 0,-19 105 1 16,12-79-1-16,3-2-6 0,0 1 3 15,1 0-3-15,5-1-1 0,-2 2 1 0,4-4-2 16,3-1 0-16,3-3-1 16,0-5 3-16,2-5 3 0,2-4 4 0,0-4 2 15,4 0-1-15,3-7-4 0,1-3 0 16,0-3-2-16,2-3 1 0,-3-2-4 16,-1-1-1-16,1-3-1 0,-2-1-1 0,-3-2 4 0,1 2-1 0,1-1 1 15,-6 0-1-15,1 5 1 0,-2 4-3 16,-4 1-2-16,0 6 0 0,-5 2-2 0,0 4 3 15,0 1-1-15,-2 1-6 0,0 0-1 0,0 2-5 0,0 7 2 16,1 3 5-16,-5 3-3 0,1 3 6 16,-1 0 0-16,0 1-1 0,1 1 8 0,0-2-5 0,0-1 1 15,2 1-1-15,1-3-4 0,0-3 2 16,0 0-1-16,1-3 1 0,7-1 1 0,0-3 3 16,2-1 1-16,3-4-1 15,2 0 2-15,2-3-3 0,3-4-2 0,3-1 2 16,2-1-7-16,-1-3 2 0,1-2 1 0,-1 1-3 15,3-4 11-15,-4 1-5 0,-2 0-2 0,1 2 2 0,-1-2-7 16,-4 5 5-16,-1 0 1 0,-4 5 0 0,-3 0 0 16,-4 2 2-16,-1 3 1 0,-1 0-3 0,-3 1-1 15,0 1-5-15,0 6-1 0,0 2 3 16,0 3-4-16,-3 5 7 0,0 0 3 0,1-1-4 16,-2 2 10-16,3 2-8 15,2-5 0-15,-1 4 2 16,5-2-8-16,4-2 6 0,2-2-2 0,3-3 1 0,1-2 6 15,1-3-2-15,1-2 3 0,6 0-3 0,1-2 0 0,0-1-2 0,2 0 1 16,-3-5 1-16,0-2-5 0,0-1 4 0,-4-1 2 16,-2-3-2-16,-3 1 9 0,1-3-4 0,-4 1-2 15,0-2 2-15,-2 1-9 0,0-2 7 0,0 3-2 16,-5 0-2-16,3 4 5 0,-5 0-4 16,-1 4 1-16,0 3-2 0,1 1-4 0,-2 1 0 15,0 0-7-15,0 1 0 0,-2 5-2 0,-1 2 5 16,-1 2 6-16,-1 3-1 15,2 0 7-15,-3 1-5 0,5 0-1 16,1-1 4-16,0 1-8 0,1-3 4 0,8 0 1 0,1-1-2 0,2-2 6 16,6-3 0-16,1 1 2 0,1-5 0 0,2-1-1 15,-1 0-1-15,0-3 0 16,1-5 2-16,1-3-2 16,-2 0 2-16,1-2 1 0,-1-3-2 0,-2 1 5 0,1-3-2 0,-2-3 1 0,-2 0 0 0,1 0-5 15,-4-1 1-15,-1 2-1 16,-2 3 1-16,-3 3 11 0,-4 2 2 0,-2 5 4 0,-2 4-1 15,1 1-7-15,-4 1-6 16,-5 1-5-16,-10 0 0 0,-5 6-2 0,-6 4 2 0,-6 1 3 16,4 6-3-16,-3 1 6 0,6 4-4 15,3 1 3-15,6 3 0 0,6 0-7 0,1 2 3 16,5 1-3-16,3 0 0 0,5 2 5 0,0-3-2 16,10 2 2-16,5-3 1 0,1-1-3 0,4-2-1 0,7-4-2 15,4 1-1-15,0-3-1 0,6-1-5 16,-2-1-12-16,2-3-27 0,-4-3-26 0,-1-1-51 15,-2-4-99-15,-7-3-459 0,-7-1-949 0</inkml:trace>
  <inkml:trace contextRef="#ctx0" brushRef="#br0" timeOffset="109684.8077">590 14375 1715 0,'0'0'309'0,"0"0"-75"0,0 0 14 0,0 0-38 16,0 0-26-16,0 0-36 0,0 0-42 0,0 0-27 16,0 0-21-16,0 0-12 0,0 0-5 15,0 0-4-15,4-153-1 0,28 92-35 0,13 0-4 0,6-7-2 16,5-1-4-16,9 1 34 0,-4 2 0 16,-3 2 3-16,-2 3 7 15,-5 4-5-15,-8 0 1 0,-5 7-1 0,-9 3-5 0,-5 6 9 16,-7 5 4-16,-7 7 0 0,-6 8-2 0,-4 5-16 15,-2 5-16-15,-10 7-10 0,-7 4-3 0,-8 11 2 16,-4 8 2-16,-7 6 0 0,-3 8 0 16,-2 6 1-16,0 6-1 0,0 5 3 0,6 1 6 0,7 3-7 15,6-1 3-15,8 2-3 0,12-2-3 16,4-3 5-16,7 0-2 0,12-5 4 16,7-2-2-16,5-7 1 0,4-1 0 0,4-5 1 15,2-3 2-15,2-5-1 0,0-3 3 0,-6-1-2 16,-1-5-5-16,-5-2 5 0,-7-1-6 15,-4-2 4-15,-4-3 3 16,-5 1-8-16,-9-2 3 0,-2 1-4 0,0 0 2 0,-11 0 2 0,-6 2 0 16,0 0 0-16,-9 2 0 0,-3-1-3 0,0 0 1 0,-4 2-3 15,1-2-1-15,-1-1-12 0,2-1-11 16,1-2-21-16,2-1-38 0,6-3-45 0,1 0-104 16,7-4-270-16,7 1-770 0</inkml:trace>
  <inkml:trace contextRef="#ctx0" brushRef="#br0" timeOffset="110345.7899">1522 13565 1855 0,'0'0'780'0,"0"0"-640"16,0 0-11-16,0 0-48 0,0 0-12 0,0 0-15 16,0 0-5-16,0 0 2 0,0 0 2 0,0 0-6 15,0 0-6-15,94 131-8 0,-92-87-10 0,-2 4-5 16,0 2-4-16,-4 4-5 15,0 0-2-15,2 1 2 0,0-4-6 0,2-7-1 0,0-8-6 16,4-9-4-16,7-9-3 16,-1-8 0-16,1-5 3 0,6-5 5 0,-1-6 3 15,4-11 2-15,5-4 0 0,1-2 0 0,1-7-1 0,0-2 5 16,-3-4-1-16,4 2-3 0,-2 0 5 0,-2 4-5 16,-3-1 0-16,1 6 1 0,-1 3-4 0,-2 3 2 15,-1 5-2-15,-3 0-1 0,0 6 3 0,-3 3-2 16,0 4 1-16,-2 1 1 0,0 1-2 15,2 9-1-15,1 3 2 0,0 3-1 0,-1 2 0 0,-1 2 3 16,0 2-1-16,2-1-2 0,1 0 2 16,-1 1-2-16,-2-1 1 0,3-1 2 0,1-2-4 15,-2-1 6-15,4-2-3 0,-1-2-2 0,1-5 7 16,2-3-8-16,2-3 4 0,0-2-1 16,4-2-1-16,-1-6 1 0,3-4-2 15,-1-2 2-15,2-2-2 0,0-4 3 0,-5-2 3 0,2 1-4 16,-1-1 6-16,-4 1-5 0,-3 1 1 15,0 0 2-15,-5 4-2 0,-4 5 10 0,0 4 4 16,-6 3 5-16,-1 3 3 0,-1 1-10 0,0 1-9 0,-5 7-7 16,-3 4-3-16,-3 7 2 15,-4 6 0-15,0 1 2 0,0 4-3 0,2 0 3 0,3 1 1 16,2-1-2-16,3 0 6 0,3-3-7 16,2-4 1-16,1-4 1 0,3-1-4 15,6-7 4-15,0-3 0 0,2-5 0 0,5-3 11 16,3 0-5-16,0-7 4 0,2-4 0 0,-1-3-5 15,-2-2 3-15,-1-1-1 0,-5-3 1 0,-2 1-2 16,-1-1 3-16,-3-4 2 0,-5 3-2 16,1-1 6-16,-3-1-5 0,-2 1-4 15,-5 1 2-15,-3 1-5 0,-3 1 2 16,0 0-2-16,-3 3-4 0,0 4 2 0,-3 1-3 0,1 3-1 0,0 4-3 16,3 1-6-16,0 3-10 0,3 0-23 15,3 1-32-15,-1 5-49 0,5 2-59 0,-1 3-83 16,6-2-185-16,0 0-551 0,0-3-517 0</inkml:trace>
  <inkml:trace contextRef="#ctx0" brushRef="#br0" timeOffset="111267.0512">3203 13703 1660 0,'0'0'574'0,"0"0"-155"0,0 0-169 16,0 0-86-16,0 0-66 0,0 0-35 0,0 0-18 15,0 0 0-15,0 0 12 0,0 0-4 16,0 0-8-16,0 0-10 0,0 0-19 15,-31 119-3-15,32-98-6 0,5-2-1 16,6 1 1-16,-2-1-3 0,2-2 3 0,4-1-3 0,-1 0 5 16,3-7-4-16,-1 0-2 0,3-4 2 15,1-5-9-15,3 0 7 16,-3-8 0-16,2-4-3 0,-2-3 8 0,0-1-8 0,-2-2 4 16,-2 0 1-16,-3-5-3 0,-1-1 2 0,-2 1 3 15,-3 0-1-15,-1 0 2 0,-2 0-1 16,1 1-2-16,-3 2-1 0,1 2 3 15,-2 3-5-15,1 2 2 0,-2 4 5 0,0 4 0 0,-1 0 12 16,1 4-3-16,-1 1-7 0,0 0-1 16,2 2-11-16,-1 7 0 0,3 4 2 0,-2 4-4 15,3 4 5-15,-1 1-4 0,2 3 2 0,0-2 2 0,0 1-2 0,5 0 2 16,1 2-2-16,2-3 0 0,7 1 0 0,2-1-2 16,6-5 0-16,5-3-5 0,1-4 1 15,2-6-5-15,3-5-5 0,-4 0 6 16,-1-9-9-16,1-3 4 0,-5-4 7 0,-4-3-4 15,-3-3 12-15,-8-2 0 0,-1-6 0 0,-4-1 5 16,-4-4-5-16,-4-2 5 0,-1-3-2 16,-2 1 2-16,0-3-1 0,-3-1-3 15,-4-1 2-15,-2 2-7 0,0 3 6 16,-3 5 3-16,2 7 1 0,-3 6 11 0,3 6-6 0,2 4-2 0,-2 5-1 16,-2 3-9-16,6 2 2 0,0 1 0 0,0 5-3 15,-2 5 4-15,5 5-3 0,-2 5 1 16,1 5-1-16,4 4 0 0,0 3-1 0,4 5-1 15,7-2 2-15,2 1-5 0,3 2 5 0,5-2 0 16,3 1-3-16,8-1 7 0,4-1-10 0,7-4-5 16,6-2-1-16,6-5-13 0,2-6 6 15,4-5-6-15,-1-6-2 0,2-6 8 0,-1 0-3 16,-4-7 7-16,1-4 4 0,-6-3 2 16,-2-4 4-16,-8-4 1 0,-4 1 4 0,-9-3 1 0,-5-2 1 0,-9 2 6 15,-7-3 0-15,-8 2 3 0,-1 2 0 16,-12 2-2-16,-1 5 4 0,-5 1-5 0,-2 5 4 15,-4 4-4-15,-2 5-4 0,-4 0 2 16,-4 8-4-16,-1 5 2 0,2 2-1 0,2 3-1 16,6 1-1-16,6 3-2 0,5-1 1 0,5 0-2 15,7-1 2-15,3-1-1 0,3-2-1 16,7-3 8-16,8-5-5 0,5-3 0 16,5-6 1-16,5 0-10 0,0-8 3 0,4-5-1 15,-3-2-3-15,0-2 7 0,-3-2-2 0,0-5 1 16,-2 1 2-16,-1-3-4 0,-1-2 5 0,-6-3 1 0,-8-3 3 15,-4-3 1-15,-2-4 1 0,-5 0 2 16,-2 0 0-16,-2 2 9 0,2 2-2 0,-7 3 2 16,2 6 4-16,-2 3-9 15,-1 8 10-15,0 6 0 0,3 4-3 0,-4 3 8 0,4 4-13 0,-1 4-3 16,-3 6-2-16,1 5-7 0,1 6 4 0,1 4 1 16,-2 6 1-16,5 2 1 15,0 4-1-15,2 2 0 0,1 2-5 0,1 0 6 16,-1 3-8-16,3-1 0 0,2 2 2 15,2 1-8-15,1 2 6 0,2-2-1 0,1 2-15 0,1-2-19 0,2 0-40 16,1-2-64-16,0-2-110 16,-1-13-375-16,-7-10-740 0</inkml:trace>
  <inkml:trace contextRef="#ctx0" brushRef="#br0" timeOffset="112182.1552">6051 13344 2867 0,'0'0'58'15,"0"0"-9"-15,0 0 1 0,0 0-2 0,0 0 14 16,0 0 12-16,0 0-3 0,0 0-5 0,0 0-12 16,0 0-12-16,0 0-8 0,0 0-11 15,81 133-6-15,-71-101-5 0,1 1-3 0,-1-1-3 16,0-2-2-16,1 0 5 0,-2-2-3 0,-1-2 1 15,3-3 0-15,-4-5-6 0,1-2 2 0,3-8-3 16,-2 1-1-16,1-8 0 0,1-1-6 16,4-5 4-16,-2-6-1 0,4-2-4 0,-2-3 5 15,4-2-5 1,1-2 3-16,-2 1-3 0,3-2-1 0,0-1 0 16,-1-2-1-16,2 3 1 0,-1 0 0 15,-1 3 2-15,4 0 1 0,-5 4-2 0,2 5 5 0,0 0-4 16,-2 7 1-16,2 2 0 15,0 0-6-15,3 7 4 0,-1 2 2 0,7 1 2 0,-1 3 7 16,3 1-3-16,5 2 3 16,-1-1-1-16,5-1-3 0,4-3 2 0,-1-1-3 0,5-1 1 15,0-4 1-15,2-4 0 0,0-1 1 0,-1 0-1 0,-3-1 0 16,0-4 2-16,-4-3-2 0,-4-3 3 0,-5 0-3 0,0-1 2 0,-10-4 0 16,-4-1 1-16,-8 0 5 0,-4-1 2 15,-9-2 5-15,0 6 9 0,-9 1 1 0,-6 4 3 16,-3 1-3-16,-3 4-7 0,-3 2-4 0,-4 2-4 15,-4 4 3-15,-2 5 0 0,3 3 2 0,0 5-1 16,3 1-4-16,5 3-2 0,5 1-5 16,2 1 0-16,7 1-2 0,6-2-1 0,3-1 4 15,1 1-2-15,7-2 0 0,10-1-2 0,3-2-3 16,4-5 2-16,6-4-1 0,1-5 2 16,4-3 1-16,0 0-3 0,2-6 1 15,3-3-1-15,-5-3 0 0,1-2 2 0,-3 0-1 0,-5-3 1 16,-3 0-3-16,-5-2 2 0,-2-1 0 0,0-3 0 15,-7 0 5-15,0-2-2 16,0-2-1-16,-2 1 1 0,-2 0-2 16,-3 1 0-16,-2 4 1 0,-1 1 2 0,-1 6 3 0,-1 3-3 15,1 3 3-15,-2 5-4 16,-1 0 0-16,-2 3 0 0,3 3 0 0,-2 6-1 0,-2 4-1 0,2 4 2 0,-1 2-4 16,4 4 2-16,1-1 0 0,5 5 1 15,6 0 0-15,3-2 0 0,12-1-4 0,6-2 1 16,4-5 0-16,10-3 2 0,-1-3 2 15,5-5-5-15,-1-1-5 0,0-5-4 0,-6-4-1 0,-1-6 3 16,-2-4 6-16,-7-3 4 0,1-4 1 16,-9-2 0-16,0-5-1 0,-9 0 1 0,0-5 3 15,-5-2 2-15,0-2 1 16,-3-1 1-16,-2-2-4 0,1-2 4 16,-4 1 7-16,2 2 6 0,-5 2 6 0,0 3-3 15,-6 7-4-15,3 4-5 0,-4 8 4 0,4 5 1 0,0 5-1 16,-2 5-4-16,3 0-10 0,-5 10-1 0,2 6-3 0,-3 4-1 15,-1 6 4-15,-2 5-4 0,2 4 1 0,4 6-1 16,0-1-3-16,3 3 1 16,2 1-1-16,1 3 1 15,-1-1 4-15,0 4-8 0,1-2-7 0,-1 0-22 0,0-4-36 0,0-6-27 0,0-2-47 16,2-8-58-16,3-6-107 0,-3-4-278 0,0-7-554 16,-1-5-150-16</inkml:trace>
  <inkml:trace contextRef="#ctx0" brushRef="#br0" timeOffset="112370.9697">8204 13343 1730 0,'0'0'523'0,"0"0"-73"0,0 0-173 0,0 0-68 15,0 0-70-15,0 0-60 0,0 0-40 16,0 0-17-16,0 0-3 0,0 0-1 0,142-57 2 16,-90 56-10-16,6 1-1 0,4-1-1 0,3 0-8 15,5 1 5-15,1-3-7 0,6 2-11 16,-2-1-18-16,-1 1-57 0,5-2-71 15,-2 1-155-15,-22-1-674 0,-14 1-716 16</inkml:trace>
  <inkml:trace contextRef="#ctx0" brushRef="#br0" timeOffset="113285.0764">10065 13157 2047 0,'0'0'442'16,"0"0"-280"-16,0 0 37 0,0 0-7 0,0 0-23 16,0 0-38-16,0 0-52 0,0 0-38 0,0 0-26 15,0 0-1-15,0 0 3 0,-121-12-1 16,97 43-2-16,3 1-6 0,5 0-2 0,5 0-2 15,4-3-1-15,5-1-3 0,2-4-3 0,8-2 2 16,3-5 2-16,5-4 2 0,3-4 7 0,4-7-6 16,-3-2 2-16,2-2-2 0,-2-6-1 0,-5-5 12 15,1-1-1-15,-3-6 2 16,2-2-3-16,-4 0-7 16,-4 0 1-16,-1 1 2 0,-1 3 3 0,-5 2 3 0,0 2 3 0,0 4 3 15,0 2-5-15,-3 5 2 0,0 3-10 0,-3 3-3 16,-1 9 3-16,-3 7-8 0,-5 6 4 0,4 6-4 0,-1 6-7 15,2 5 7-15,2 5-1 16,5 6 1-16,-1 3 4 0,1 1-4 0,-1 3-1 0,2-1-1 16,-2-2-2-16,2-2 3 0,0-3 2 15,-5-2-1-15,1-4 0 0,-5-2-1 0,-2-5-2 16,-2-3 3-16,-2-7-2 0,-2-5-3 0,2-5 1 16,0-4-3-16,-1-5-1 0,-1-4-2 0,-2-5-3 0,2-1-1 15,4-8-1-15,-1-7 4 0,3-4 0 16,4-3 2-16,3-5 7 0,4-3-7 15,4-6 1-15,9-1-4 16,9-4-4-16,6-1 7 0,7 1 2 0,6-1 3 0,9-1 2 16,5-1-3-16,7 0 2 0,5-1-1 0,3 1-3 0,5 0 7 15,3 0 1-15,-1 2 7 0,-3 4 7 16,0 0 0-16,-3 8 4 0,-7 3-1 0,-4 5 1 16,-7 3 0-16,-8 6 0 0,-7 1-3 15,-9 6-3-15,-9 3-1 0,-2 3-5 0,-8 6-2 0,-3 6 2 16,-5 9-5-16,-7 4 4 0,-12 7-2 0,-4 3-4 15,-7 7 5-15,-5 0-1 0,-2 1 0 16,4-1 2-16,1-1-4 0,6-1-1 16,8-7-1-16,8-2-2 15,7-6 2-15,3-7 0 0,13-3 0 0,5-8 0 16,6-6 0-16,8-2-1 0,3-10 0 0,6-7 5 0,2-3-4 16,-1-6 2-16,3-3-2 0,-5-1-1 15,-1-5 6-15,-5-1-1 0,-1-5 4 0,-5-4 1 0,-4 1-5 0,-5 0 1 16,-5 1 1-16,-6 4 2 0,-7 6 7 15,-2 5 4-15,-13 7-4 0,-4 5-3 0,-10 8-2 0,-5 4-8 16,-13 5 1-16,-6 6 2 16,-7 7-5-16,-3 7 3 0,3 4-4 0,0 6-9 15,7 5-15-15,6 5-49 0,9 2-112 0,12-9-690 16,11-12-953-16</inkml:trace>
  <inkml:trace contextRef="#ctx0" brushRef="#br0" timeOffset="118678.2629">12504 12822 2061 0,'0'0'301'0,"0"0"15"0,0 0-82 16,0 0-48-16,0 0-24 0,0 0-32 15,0 0-38-15,0 0-28 0,0 0-27 0,0 0-16 0,0 0-12 0,0 0 4 16,8-54-6-16,0 75 6 16,-1 5 10-16,4 9-4 0,-2 2 8 0,1 5-3 15,-4 8-2-15,-2 5-1 0,-4 6-5 0,1 2-4 16,-6 6-6-16,-2-1-1 0,-4 1-2 16,0-7-1-1,-2-5 2-15,0-6-2 0,1-8 1 0,0-6 0 0,1-9 0 16,-2-6 3-16,0-6 1 0,3-3 1 0,-1-5 2 0,4-5 0 15,1-3-1-15,-3-3 1 0,4-9-3 0,-1-4 1 0,3-6-5 0,2-3 1 16,0-6-2-16,5-6-4 0,7-3 4 16,2-3-4-16,8 0 1 0,4 0 0 0,4 1-2 15,3 6 2-15,1 2-3 0,2 4 1 16,1 5 2-16,-1 3 0 0,1 6 2 0,-3 4-6 16,2 5 3-16,-7 4-3 0,-2 3-3 0,-4 4 7 15,-2 9-5-15,-1 6 4 0,-4 4 0 0,-4 4-4 16,-1 3 3-16,-5 3-1 0,-5 1 3 15,-1 3 1-15,-10 2-4 0,-6 1 2 16,-4 0-7-16,-1 0-8 0,-4-4 0 0,2-3-3 16,-4-6 4-16,5-6 6 0,2-5 3 0,4-5 4 0,4-2 0 15,4-5 5-15,5-2 0 0,2-2 0 0,2 0-3 16,5-7-3-16,9-6-1 0,8-3-1 0,9-3 1 16,9-3 4-16,5-1-4 0,7-2 3 15,3 2-2-15,3-1-1 0,3-1 3 0,0 2 2 16,0 2 1-16,0 1-1 0,-3 1-1 15,-5 0 1-15,-4 3-1 16,-6 3 2-16,-5 0 2 0,-7 4-1 0,-10 3 0 0,-6 1-2 16,-8 4 6-16,-1 0 2 0,-6 1 3 15,0 0 3-15,-9 1-8 0,-2 6-1 0,-8 3-5 0,-2 4-1 0,-6 1 4 16,-1 1-2-16,1 3 3 0,-1 1-1 16,5 0-1-16,3 1 0 0,0 2-2 0,6 1 3 15,6 0-2-15,2 0 0 0,6-1 0 0,1-1-5 16,13 1 3-16,5-4 0 0,6-2 1 15,6-3 2-15,7-2-2 0,1-3 0 0,6-5 0 16,4-4-3-16,1 1 2 0,4-10 0 0,1-4 0 16,1-4 1-16,-3 1-7 0,1-3-1 0,-3-3-3 15,-5 0-1-15,-3-4 6 0,-5-1 3 0,-7-3 3 16,-6-1 1-16,-6-1-1 0,-4 0-1 16,-6-1 5-16,-5 1 4 0,-4 1-5 0,0-1 1 15,0 5-3-15,-4 0-5 0,-4 5 4 0,0 4 2 16,1 6 1-16,1 1 5 0,0 5-5 15,3 4 0-15,0 2-4 0,1 0-1 16,-1 9 3-16,2 5 0 0,1 5 1 0,0 3-2 16,2 5 0-16,6-1-4 0,3 5 4 0,7-4 2 15,2 1-4-15,2-1 3 0,7-1-2 0,4-4-5 0,4-1 6 16,4-5-1-16,1-5 2 0,0-6 4 16,5-3-7-16,-5-2-1 0,0-5 0 0,-3-6-2 15,-3-4 6-15,-3-4 0 0,-7-1 1 0,1-5-2 16,-7 1 1-16,-6-3-1 0,-2-1 2 0,-3 2 4 15,-2-1-4-15,-5 4 1 0,-2 0-1 16,0 5-8-16,0 6 10 0,0-1 0 0,-3 6 3 0,-3 4 9 16,3 3-13-16,-6 0-1 0,4 9-2 15,-4 6-6-15,-2 6 5 16,-4 5 2-16,3 9 0 0,3 3 2 0,7 6-3 16,2 5 2-16,2 5 3 0,13 6 4 0,-1 3-4 15,1 4 0-15,-2 4-3 0,-1 3-10 0,-3 3 10 16,-6 1-4-16,-2-3 4 0,0 1 5 0,-4-5-8 0,-7-7 1 15,-1-6-2-15,-4-8-2 0,-3-8 4 16,-5-7 1-16,-1-6-2 0,-4-7-1 0,1-5-1 16,-2-6-4-16,-1-6 2 0,-6-7 2 15,4-1-1-15,-1-10 4 0,1-6-1 0,2-2-2 0,2-7 1 0,6-3-8 16,2-6-3-16,5-3-1 16,4-4-12-16,6-3 0 0,4-4-1 0,9 1-1 15,9-2 9-15,13-2 2 0,11-2-1 0,14 1-8 16,9 1-20-16,11 0-14 0,12 2-8 0,5 2-3 15,5 0 19-15,6 1 16 0,-1-2 12 16,0 2 10-16,-6 5 8 0,1-1 5 0,-9 7 3 16,-2 1 10-16,-13 3-4 0,-10 6 4 0,-7 0 3 15,-13 5 0-15,-12 2 16 0,-5 4 9 0,-12 3 16 16,-7 4 10-16,-7 3-10 0,-5 0-10 0,-9 5-16 16,-8 2-14-16,-8 0-7 0,-8 11-3 15,-4 2-4-15,-6 4-5 0,-1 5 5 0,-3 2-1 0,0 4 3 16,4 2 5-16,5 1-8 15,4 2 2-15,7 1-3 0,9-1-7 0,5 0 10 0,6-1-3 16,5-5 2-16,7-2 5 0,4-7-8 16,9-4 0-16,2-5 2 0,10-6 0 0,6-3 2 15,4-3 2-15,11-6-3 0,-1-5-3 0,5-3 4 16,0-4-3-16,0-1 3 0,-6-2 6 16,2-1-8-16,-7 2 3 15,-5 0-3-15,-1 3-6 0,2 2 8 0,-4 1-3 0,-2 4 4 0,-2 4 2 16,2 2-6-16,-2 3-1 0,-4 2-2 0,-1 2 1 15,-2 6 2-15,0 2 2 0,-2 1-2 0,0 6-2 16,-3 0 0-16,0 0 0 0,-3 3 2 0,0-1 4 16,-4 1-4-16,-3-3 0 15,0 2-5-15,-3-3-4 0,-2-3-2 0,0 0-5 0,0-4-2 0,0-3 1 16,0-2 0-16,3-2 0 0,2 0 2 16,0-2-2-16,4-4 0 0,6-3 2 15,0-3 0-15,4-1 2 0,1-4 5 0,2 3 2 16,4-1 1-16,-1 0 0 0,1 1-2 15,-1 2 0-15,5 1 1 0,2 2-2 0,5 1 6 0,-3 1-2 16,4 3 0-16,3 3 6 0,4 1-6 16,3 0 1-16,8 3-2 0,4 4-1 15,4 0 5-15,5 3 0 0,4-3 1 0,3-1 0 0,3 0-1 16,1-1-1-16,2-3 1 0,1 1 4 16,4-3-4-16,-4 0 2 0,3-3-2 0,0-3-3 0,-4-3 6 15,-6 0-1-15,-3-5 0 16,-7-1 4-16,-8-2-4 0,-5-2 0 15,-12 2 1-15,-6-2 0 0,-12 4 7 0,-8-3 12 0,-11 3 9 0,-4 2 2 16,-9 1 2-16,-12 2-10 16,-6 3-5-16,-6 4 2 0,-7 2-11 0,-6 1 0 0,-3 7-3 0,-6 5-6 15,1 2 7-15,-2 4-2 0,4 3 3 0,3 3 1 16,9 1-6-16,7 3-3 0,9-1-1 16,7-2-2-16,14 0 0 0,3-4 0 15,13-4 1-15,9-6-3 0,7-4 2 0,7-3-5 16,2-4-9-16,3-3-3 0,5-6-7 0,-4-5 3 15,-2-4 3-15,-3-3 4 16,-2-2 11-16,-4-6 3 0,-2-1 2 16,-1-4 4-16,-2-2-2 0,-2-3 0 0,-3-2 4 0,-6-3-3 15,1-1 15-15,-3 0 10 0,-3 1 6 0,-1 4 5 0,-1 4-6 0,-3 2-3 16,-3 5 0-16,0 5 5 0,-2 4 0 16,0 4-2-16,0 7-2 0,0 2-7 0,-2 5-3 15,1 2-7-15,0 0-3 0,-1 10-3 0,1 5-5 16,0 7-1-16,0 8 0 0,1 2 0 15,0 7 4-15,0 2 1 0,5 2 2 0,0 5-5 16,2 0 3-16,-2 2-5 0,2 0 2 16,-2 1 1-16,2-2-4 0,0 1 2 15,1-3-5-15,2 0-5 0,2-4-11 16,1-3-30-16,-1-4-42 0,2-5-79 0,-2-6-211 0,-3-8-882 0,-2-7-560 0</inkml:trace>
  <inkml:trace contextRef="#ctx0" brushRef="#br0" timeOffset="119933.4397">19346 13615 2492 0,'0'0'226'0,"0"0"-46"0,0 0-43 0,0 0-22 15,0 0-24-15,0 0-14 0,0 0-31 0,0 0-18 0,0 0 2 16,0 0-11-16,0 0-1 0,54-117-3 16,-30 87-4-16,8-2 3 0,1-4 2 15,6-2 0-15,1-4-4 0,3-6 1 0,1-2-4 16,1-7 2-16,0-3 4 0,2-2-6 0,-5-3 0 15,3-1-3-15,-3 1 1 16,-6 0 9-16,-3 4 2 0,-7 5 4 0,-6 7 5 16,-6 8-5-16,-7 6 3 15,-4 7-1-15,-3 8 0 0,0 5 0 0,-6 5-5 0,-3 8-7 16,-6 2-9-16,0 11-2 0,-9 10-2 0,-2 9 1 0,-4 9 4 0,-2 9-4 16,1 9 2-16,1 7-2 0,2 6-5 15,8 3 7-15,6 0-1 0,5 1 1 0,9-4 6 16,3-8-9-16,16-4-1 0,7-7 0 0,8-8-3 15,6-7 5-15,3-6 2 0,7-9-1 16,0-8 0-16,1-8-2 0,0-5 0 0,-1-7 2 16,-1-9 0-16,-4-7 0 0,-1-7 1 0,-3-7-3 0,2-4-2 15,-3-4 5-15,-5-5 0 0,1-3 0 0,-4-1 5 16,-1-2-5-16,-2 0-1 0,-2-1-1 16,-3 2 0-16,-2 4 1 0,-7 8 2 0,-6 7 0 15,-2 9-5-15,-5 5 4 16,-2 9-2-16,-1 5 3 0,1 4 5 0,0 4-11 15,-2 5 0-15,-4 10-2 0,-3 9-6 0,-1 8 11 0,-3 8 0 16,6 2 1-16,0 0 4 0,4 2-6 16,0 1 1-16,5 1-4 0,-2 3-1 0,1-1 5 15,3 1 0-15,2-2-2 0,1-1-5 16,4-6-10-16,2-6-11 0,2-5-8 0,0-9 1 16,2-9 3-16,2-9 7 0,6-2 4 0,1-12 1 15,4-7 5-15,2-6 4 0,2-5 5 0,2-5 9 16,4 0-5-16,-4-4-2 0,-1 2 0 15,-2-1-3-15,3 1 5 0,-4 2 3 0,-2 4 0 0,-4 6 0 16,-2 6-2-16,-8 4 2 0,-1 5 0 0,-6 6 3 16,-2 4-3-16,-2 1 1 15,-2 8-2-15,0 6-7 0,-1 5 10 0,-2 3-1 0,1 5 2 16,-5 3 8-16,1-1-11 0,4 4-1 16,-1-1-1-16,8 0-3 0,6-2 6 0,5-1 1 0,8-5-1 15,3-3 3-15,3-6 0 16,5-4-1-16,-1-6 1 0,4-4 2 0,2-2-2 0,0-8 1 15,0-3-1-15,2-6-3 0,-1-4 4 16,-3-2-1-16,-1-3 3 0,1-5 8 0,-4 1-10 0,-3-5 4 16,-1 0 0-16,1-1-8 0,-5 1 13 15,-4 4 0-15,-3 4 2 0,-8 7 3 0,-4 5-2 0,-4 5-1 16,-6 6 2-16,0 4-6 16,-10 2-4-16,-6 9-3 0,-9 6-4 0,-8 7-4 15,-9 4 5-15,-4 5-1 0,0 4 2 0,0 1 9 16,5 1-10-16,5 0 0 0,11 0-3 15,7-1-6-15,13-1 6 16,6-2 1-16,7-2 0 0,9-3-1 0,10-5 1 0,2-2-1 16,4-5-1-16,5-3 1 0,1-6-7 0,2-5-12 0,3-4-11 0,-2 0-18 15,5-8-17-15,-5-1-30 0,0-5-67 0,-7-2-138 16,-11 2-567-16,-11 5-844 16</inkml:trace>
  <inkml:trace contextRef="#ctx0" brushRef="#br0" timeOffset="120184.4416">19727 12896 2059 0,'0'0'800'0,"0"0"-706"0,0 0 11 16,0 0-22-16,0 0 3 0,0 0 6 0,0 0-9 15,0 0-11-15,118-14-22 0,-58 7-11 0,10 1-11 16,5-2-12-16,4 1-6 0,5-1-5 0,1 2-16 16,1-1-19-16,2-1-46 0,0-2-86 15,2 2-209-15,-23-1-897 0,-25 5-436 16</inkml:trace>
  <inkml:trace contextRef="#ctx0" brushRef="#br0" timeOffset="120981.2465">23201 13601 1549 0,'0'0'230'0,"0"0"-38"16,0 0 47-16,0 0-17 0,0 0-20 0,0 0-28 15,0 0-40-15,3-124-11 0,17 89-20 16,3-6-9-16,9-1-14 0,9-5-17 0,10-3-15 16,9-3-14-16,9-4-3 0,3-3-9 0,7-2-5 15,1 1 0 1,-7-1-10-16,-2-2 3 0,-9 3 0 0,-11 2-4 15,-5 5 7-15,-14 7-2 0,-9 8 2 16,-10 7 4-16,-8 7-2 0,-5 5 7 0,-12 6-8 16,-7 5-5-16,-10 5-6 0,-9 3-4 0,-11 6 2 0,-4 10-1 0,-6 6 6 15,-3 4-6-15,0 10-1 0,3 1 2 0,7 7-8 0,3 4 5 16,13 4 2-16,8 1-4 0,15-3 8 16,7-1-5-16,13-3 0 0,11-2 2 0,14-4-4 15,9-2 0-15,9-4 1 0,6-3-2 0,4-3 4 16,1-3 0-16,-1-2 0 0,-3-5 1 15,-5-4-1-15,-8-2 0 0,-6-2 0 0,-10 0 0 16,-9-2-7-16,-7-2 7 16,-8 2 0-16,-4-1-2 0,-8 2 9 0,-7 1-6 0,-7 1 1 0,-10 2 1 15,-6 0-5-15,-8 0 4 0,-4 0-4 0,-2-2 3 16,-3-1 2-16,-2 1-4 0,2-2 2 0,4 0-7 16,4-3-3-16,12-1-15 0,6-3-23 0,7-1-19 15,7 0-27-15,11-7-52 0,4-2-131 16,0 1-441-16,3 0-966 15</inkml:trace>
  <inkml:trace contextRef="#ctx0" brushRef="#br0" timeOffset="121203.5227">24413 12526 2519 0,'0'0'204'0,"0"0"-9"0,0 0-81 0,0 0-35 15,0 0-6-15,114-30-12 0,-98 45-9 0,-5 7-8 16,-1 7-3-16,-6 6-1 0,-4 8-1 15,0 4-7-15,-2 5-5 0,-7 3-3 16,-2 4-11-16,-1 2 2 0,-5 2-4 16,0 3-3-16,-5 2 4 0,0 3-6 0,1 0-2 0,-1 1 0 0,-1-2-12 15,-3-4-18-15,5-5-26 0,1-4-34 16,0-9-45-16,6-7-33 0,-2-12-27 16,5-7-50-16,1-9-73 0,0-8-214 0,6-5-466 15,-2 0 112-15</inkml:trace>
  <inkml:trace contextRef="#ctx0" brushRef="#br0" timeOffset="123212.9026">24374 13068 365 0,'0'0'630'0,"0"0"-85"0,0 0-171 0,119-145-91 15,-78 115-37-15,1 4-38 0,0 6-32 0,7 1-28 16,0 5-26-16,-3 5-19 0,2 5-26 0,-5 4-23 16,-1 2-14-16,-2 9-18 0,-5 1-4 15,-7 5-7-15,-5 2-4 0,-4 4 2 16,-8 3-3-16,-4 3 0 0,-6 0 0 15,-1 0-1-15,-7 3 1 0,-3-1 0 0,-4-1 1 16,-2-2-3-16,-2 0 2 0,-2-2 0 16,-1 1-2-16,2-6 3 0,-1-2-2 0,6-1-2 0,-1-4 2 15,6-6-3-15,4-1-1 0,2-4-1 0,3-3-2 16,5-1 3-16,8-8 1 0,9-3 0 0,4-3 0 16,11-5-4-16,3-1 2 0,5-2 0 15,3-4 1-15,2 2 2 0,1-1-1 0,0 2-1 16,-1-1 0-16,-1 4 2 0,-3 2-3 0,-6 0 0 15,-3 1 0-15,-6 4-4 0,-7 1 8 0,-2 1 3 16,-6 1 5-16,-5 3 11 0,-4 2 2 0,-4 3 2 16,-3 2-1-16,0 1-7 0,-5 0-10 0,-6 1-5 15,-3 6-2-15,-5 3-2 0,-1 5 2 16,-4-1 3-16,0 5-2 0,0 0 4 16,4 2-4-16,0 2-4 0,3 2 3 0,4 2-6 15,5 0 2-15,3 0 0 0,6-1-13 0,1 1-10 16,10-2-17-16,11 0-32 0,5-2-23 0,8-4-35 15,8-5-33-15,8-6-2 0,8-6 7 0,6-2 2 16,5-6-7-16,1-4-64 0,-1-3-121 16,-4-2-181-16,-2-3-179 0,-3-4 26 0,-3-3 684 15,-5-2 0-15,-4-4 0 0,-5-1 0 16,-4-1 0-16,-5 0 0 0,-8 2 0 0,-6 2 496 0,-6 5 178 16,-7 2-77-16,-1 1-138 0,-3 3-123 15,-4 1-86-15,-1 3-59 0,-1 0-51 16,-4 4-21-16,-2 1-22 0,0 2-25 15,-2 1-18-15,-3 1-15 0,-2 3-10 16,-1 1-9-16,-1 1-3 0,-4 3-5 0,1 7-3 16,-3 2 1-16,-1 3-3 0,1 7 1 0,1 2-1 0,0 3-5 15,1 3 2-15,2 1-4 0,1 2 1 0,3 2 1 0,3 1-2 0,5 1 2 16,1 0-4-16,6-3-2 16,1-1 3-16,11-6-2 0,3-2 2 0,6-7 5 0,5-3-8 15,4-4 2-15,2-5-2 0,2-5-5 0,3-1 7 16,2-5 0-16,0-6 2 0,0-2-2 15,2-3-2-15,0-3 1 0,-2-3-1 16,-5-1 8-16,-2-2-4 0,-3-2 3 16,-5-2-1-16,-1 1-4 0,-7-1 4 0,1 3-2 0,-7 1 2 0,-3 3 2 15,-3 3-2-15,-1 4 1 0,-3 3 3 16,-1 1 2-16,0 2 4 0,-1 5 1 0,-5 0 1 16,2 1-6-16,-2 3-2 0,1 0-4 0,-1 0-1 15,1 5 2-15,-2 5-3 0,-1 4 2 16,2 2-4-16,1 4 0 0,1 2 1 0,1-1 0 15,3 4 2-15,2-1 0 0,0 0-1 0,4-1-1 16,5-1-2-16,6-2-5 0,1-5 5 16,4-2 0-16,5-4-3 0,3-5 5 0,2-4-6 15,5-1 2-15,1-8 5 0,3-3 0 16,2-3 1-16,0-2 2 0,2-3-2 0,1-4-2 0,-2-5 1 16,1-3 0-16,-1-7-1 0,0-3 4 0,-3-6-3 15,0-8 1-15,-4-4-3 0,-2-5 0 16,-1-4 1-16,-7-1 1 0,-3 2 2 0,-7 3 1 0,-3 4 4 15,-7 3-1-15,-2 8 0 0,-3 7 5 16,-4 7-2-16,2 11 4 0,-5 6 1 16,2 8-2-16,0 5 0 0,-1 4-6 0,2 2-4 0,-4 5-5 15,0 11-1-15,-7 6 3 0,1 8 0 16,-3 8 3-16,2 5 1 0,1 9-6 0,-2 7 2 16,3 2-4-16,-1 11-1 0,-2 3 3 15,-1 3 0-15,1 1 3 0,-3 2-2 0,2 1-2 16,-1-3-13-16,1-3-24 0,1-2-20 0,4-7-22 15,5-8-16-15,1-8 3 0,3-9-12 0,1-11-5 0,0-10-10 16,0-11-9-16,0-9 19 0,0-3 17 16,0-14 30-16,1-6 24 0,4-7 11 15,1-3 13-15,1-4 9 0,4-5 2 0,-2-2 3 16,2-3 2-16,1-4 4 0,3 0 0 0,4-1 1 16,2 3 4-16,2 4 10 0,1 5 25 15,3 6 23-15,0 5 16 0,-2 6 12 16,1 3-7-16,-1 2-7 0,0 4-4 0,1 2-1 0,-1 4 0 15,1 4-8-15,-4 3-11 0,-1 3-19 0,-2 9-9 16,-2 1-3-16,-4 6-1 0,-3 2-1 0,-1 3-5 16,-3 1-3-16,-1 3-4 0,-1 1 0 0,-2-2 3 15,-2 1-7-15,2-2 1 16,-2-3-4-16,0-2-6 0,0-4 6 0,2-3-3 0,0-5 2 16,4-6-1-16,0-3 0 15,5 0 3-15,0-7-3 0,2-4 6 0,-1-1-1 0,3-4-2 0,0-2 0 16,-3 0-1-16,2 0-1 0,0 0 0 15,-2 0 1-15,-1 1 1 16,1 1-2-16,-1 1 2 0,-1 2-2 0,-3 2-6 0,2 0 6 16,-3 2-2-16,-1 2 2 0,0 2 4 0,-1 2-8 15,-3 1-3-15,2 2-2 0,-1 0-2 16,2 4 3-16,-2 4 2 0,3 2 3 0,-1 1 0 0,2 0 0 0,-2 2-1 16,2 0 2-16,1-1 4 0,1 1-4 15,1-2 1-15,2 1-1 0,-1 0-6 0,2-3 7 16,5 0 1-16,-1-2 1 0,1-2 5 0,3-2-3 15,0-1-1-15,2-2 0 0,2 0-5 16,-1-2 5-16,0-3-1 0,2-1-1 0,0-2-1 16,4-2 0-16,0 1 0 0,0-3 0 0,3 1 4 15,-3 0-4-15,0-3 2 0,-2 3-3 0,1-1-4 16,-6 2 5-16,-1-2-1 0,-2 2 4 16,-1-1 4-16,-5 2-6 15,-2 1 0-15,-1 1-2 0,-1 1-3 0,-1 2 4 0,-5 1 1 0,-1 2-2 0,1 0 0 16,-3 1 0-16,0 0-2 0,0 0 1 15,0 0 2-15,-1 1-2 0,-3 5 2 16,-6 1-3-16,1 2-5 0,-1 1 6 0,-2 2 0 16,0 1 1-16,1 1 8 0,0-1-9 0,4 2 1 15,-2 0-1-15,4 0-8 0,0-1 9 16,5-1-1-16,0-2 1 0,0-1 2 0,8 0-8 0,1-2 1 16,2-2 2-16,5 0 6 0,2-3 0 15,5-2 3-15,1-1-2 16,-2-1-5-16,-2-5 5 0,1-2 2 0,-3-3 2 15,-5 0 5-15,1-2-3 0,-1-1 2 0,-2-2-4 16,-1 0-5-16,0-2 6 0,-1-3 0 0,-2-1 1 0,2-3 1 16,-1-3-6-16,0 1 0 0,-2-3 3 0,0 2 7 15,-1 4 2-15,-1 2 5 0,-3 5-1 0,0 3-5 16,-1 5 3-16,0 1-2 0,0 2-2 0,-1 3 5 16,-1-1-11-16,-1 3-2 0,-1 1-4 15,3 0-7-15,-5 0 6 0,2 1-2 16,0 5 1-16,-2-1 3 0,0 2-4 15,2 2 0-15,1 2 0 0,0 0 0 0,2 0 1 16,1-1 1-16,0 0-1 16,5-1-7-16,-2 0 7 0,4-2 0 0,-3 0 3 0,4-3 5 0,0 0-3 0,-2-3 2 15,0-1 0-15,1 0-2 0,0 0 4 0,2-5-1 16,0 0-1-16,0-2 6 0,1 0-10 16,0-1 0-16,0 0 0 0,1 0-1 0,-3 0 1 0,2-2-1 15,-4 2-3-15,1 0 0 0,-1 2 4 16,-3 0 3-16,-1 3 4 0,1 1 2 0,-3 1-1 15,0 1-1-15,0 0-4 0,0 0-11 16,0 0 8-16,-1 1-2 0,-3 6 0 0,-5 3 5 16,-3 5-3-16,0 6-2 15,-7 3 0-15,-1 4 1 0,-1 4-3 16,-1 0 2-16,1 5 0 0,2 2-4 0,0 4 3 16,1 7-2-16,5 5 1 0,2 6 4 0,2 5-7 0,0 5 1 0,4 8-4 15,0 4-11-15,2 3-16 0,-4 1-53 16,-3 3-105-16,2-22-424 0,4-22-800 0</inkml:trace>
  <inkml:trace contextRef="#ctx0" brushRef="#br0" timeOffset="125229.9405">450 16059 2067 0,'0'0'237'15,"0"0"-42"-15,0 0-28 0,0 0-81 16,0 0-27-16,0 0-11 0,0 0 8 0,0 0 16 0,0 0 15 16,0 0-1-16,0 0-21 15,0 0-21-15,0 0-21 0,0 0 4 0,-1 6 7 0,1 1-3 16,0-3 6-16,3 2-3 15,14-6-7-15,9-5 4 0,13-8-33 0,8-9-3 16,4-7-5-16,2-7-7 0,6-8 28 0,-4-6-1 16,0-3 6-16,-9-2-2 0,-3-2 4 0,-4-2-3 15,-2-2-6-15,-6-4 2 0,-5 1-6 16,-2-1 3-16,-6 3 3 0,-4 3-1 16,-4 4 13-16,-7 3-4 0,1 8-3 0,-4 3 5 0,-4 9-11 0,-2 5 5 15,-3 7-1-15,-3 6-7 0,-3 9-6 0,0 5-3 16,-5 11-1-16,-4 10 0 0,0 8 5 15,-4 10-3-15,-2 5-2 0,0 10 4 0,5 5-3 16,-1 6 5-16,6 1 2 0,8-2-9 0,3 4 5 16,9-3-6-16,3-3 2 0,12-5 5 15,6-7-3-15,6-8 6 0,5-5-3 16,8-11-2-16,1-8 0 0,2-6 1 0,6-7 4 0,1-5-3 16,-2-10 5-16,10-13-2 0,7-9-2 0,-1-13-7 15,-3-4-9-15,-13 0 4 0,-15 6 1 16,-6 0 7-16,-7 4 5 0,-5-4-2 0,-4 4-1 0,-2 1 4 15,-7 6-1-15,-1 2 2 0,-1 6-1 16,-3 7-1-16,-5 2 1 16,3 7-3-16,-3 4 2 0,-1 4-1 0,-5 6 0 0,-2 10-2 0,-3 7-1 15,3 1 3-15,-1 4-4 16,1 0 14-16,4-2 2 0,1 5-7 0,0 2 6 0,2 7-18 0,4 2-2 16,0 16 9-16,5 9-5 0,8 5 6 15,13-2-16-15,6-15-9 0,6-11-7 16,5-10-11-16,5-12 5 15,7-6-10-15,3-10-8 0,5-6-7 0,3-11-9 0,1-6 5 0,0-9 6 16,-1-6 16-16,-1-2 8 0,-7-5 10 16,-2-4 14-16,-4-3 3 0,-5-1 10 0,-7-3 4 0,-6 4-2 15,-4 1 3-15,-10 5 9 0,1 4 11 0,-9 7 22 16,-3 6 11-16,-3 6 6 0,-1 7 0 16,-1 3-18-16,-6 5-9 0,-1 2-17 0,-1 0-10 15,-4 11-9-15,-3 5-2 0,-1 7 1 0,-2 6-4 16,3 1 4-16,2 4-8 15,5-2 3-15,6 2 0 0,3-1-3 0,1 0 9 16,9 1-7-16,5-4-2 0,5 0 2 0,6-5-7 0,5-4 1 16,3-7-5-16,3-5-2 0,5-8-4 0,4-2-4 15,-1-12 8-15,2-2-6 0,0-3 2 0,-1-3 7 16,-3-2-3-16,-5-4 11 16,-5 1 2-16,-5 0 1 0,-5-4 5 0,-6 5-3 0,-6-2 7 15,0 0-2-15,-6 3-1 16,0 0-2-16,-4 3 0 0,3 3 4 0,-2 4 2 15,-1 3 3-15,-1 2 6 0,0 2-2 0,0 2 8 0,0 3-8 0,0 1-5 16,0 1-4-16,0 3-17 0,-1 3 8 16,1 4-4-16,0 4 1 0,0 0 10 0,5 4-7 0,3 2 2 15,3-2 0-15,4-1-7 0,3 3 7 16,4 1-4-16,5-1 4 0,6 0 2 16,5 1-2-16,4-3 1 0,6-1-17 15,4-3 2-15,1-2-8 0,6-3-2 0,4-5 7 16,3-4-10-16,-2-4 10 15,0-7 2-15,0-7 6 0,-2-2 15 16,-2-4-7-16,-1-1 2 0,-4-1 0 0,-4-3-8 0,-2-1 7 0,-4-1-1 0,-7-3 2 16,-2 3 2-16,-8-3 2 0,-1-2 2 0,-8 3-1 15,-5-2 4-15,-6 4 0 16,-5 4 5-16,-2 3 9 0,-1 4-2 0,0 5 8 0,0 4-7 16,-4 5-9-16,-2 3 5 0,0 3-9 0,-4 0 0 15,-2 5-4-15,-2 8-6 0,1 4 0 0,-2 7-1 16,5 5 0-16,4 1 3 0,3 2-2 15,3 1 2-15,9-1-4 0,8-2 1 0,10-3-1 0,8-2-1 16,8-5 4-16,6-6-6 0,10-6 7 16,0-4-3-16,6-4-1 0,6-7 10 0,-1-7-8 15,1-4 4-15,1-4-2 0,-2-5-11 0,-5-2 11 16,3-3-2-16,-8-5 0 0,-5 0 5 16,-2-3-5-16,-8-4 2 0,-8 0-2 15,-6-4 4-15,-7 1 1 0,-7-3-1 0,-8 2 5 0,-5 2-5 16,-4 5 3-16,-4 3-2 0,-5 8-3 15,-6 5 7-15,-1 8-6 0,-5 5 7 0,-1 8 2 16,-4 4-8-16,-4 5 5 0,-1 10-3 0,-4 8 2 16,-1 6 4-16,-3 6 1 0,3 8 2 15,1 5-6-15,5 6 5 0,6 3-3 16,6 7 0-16,5 2 2 0,9 4-10 0,3 3 6 0,2 3-3 0,11 4-6 16,6 1 10-16,5-1-10 0,5 1 3 15,5 0 3-15,5-5-11 0,3 1 6 0,3-3-10 16,3-1-20-16,2-4-27 15,1-2-78-15,2-5-168 0,-13-16-914 0,-15-19-620 0</inkml:trace>
  <inkml:trace contextRef="#ctx0" brushRef="#br0" timeOffset="131641.0572">5762 15381 2323 0,'0'0'122'0,"0"0"-29"0,0 0 29 0,0 0 19 0,0 0-5 0,0 0-3 16,0 0-30-16,0 0-23 0,0 0-27 0,0 0-21 15,0 0-13-15,0 0-7 0,-12-33 0 16,11 42 0-16,0 3-2 0,0 0 0 0,1-2-5 16,0 3 0-16,0-4 3 0,0 2-6 15,0-4 1-15,0 0 0 0,0-2-2 16,0-3 2-16,0 2-1 0,0-3 1 0,0-1-2 0,0 0 0 0,0 0 2 15,0 0-1-15,0 0 5 0,0 0 0 0,0-5 4 16,3 0-1-16,2-4-5 0,-2-3 5 16,4 0-7-16,-3-2 2 0,3 0 2 0,-4-1-5 15,1 0 2-15,0 0-3 0,-1 2-4 16,0 2 6-16,0 1-3 0,-2 4 2 16,-1 1 0-16,1 4-3 0,-1 1 0 0,0 0-4 0,0 5 3 15,0 4 0-15,-1 4 2 0,-3 2 1 0,0 2-2 16,2 2 1-16,-2 1-3 0,1 1 2 15,1-2 3-15,2 0-9 0,0 0 6 16,0 0-4-16,0-1 1 16,0-4 8-16,0-3-4 0,0-4 2 0,2-2 1 0,2-3-6 0,-1-2 6 0,2 0-3 15,0-7 3-15,4-2 2 0,-2-3-1 16,0-1 1-16,1-2-3 0,-2-1 7 0,-1-1-2 16,0 2-1-16,-2-5 2 0,-2 3-6 0,1-4 0 15,-1 1 0-15,-1 0-4 0,0 1 5 16,0 2-3-16,0 2 2 15,-1 3-2-15,-1 5-2 0,1 1 1 0,-2 2-1 0,2 3-5 16,-1 1-15-16,0 0-23 0,2 1-30 0,1 5-62 0,-1 3-110 16,0-2-375-16,0-1-899 0</inkml:trace>
  <inkml:trace contextRef="#ctx0" brushRef="#br0" timeOffset="133318.6303">7193 15080 32 0,'0'0'349'0,"0"0"-14"0,0 0-98 16,0 0-81-16,0 0 4 0,0 0 37 0,0 0 23 15,0 0 6-15,0 0-30 0,0 0-31 0,0 0-46 0,0 0-45 16,0 0-23-16,0 0-7 0,-92-22 11 16,91 24 13-16,1 0-1 0,0-1 0 0,0-1-14 15,0 2-7-15,0-2 3 0,0 0-5 0,0 0 8 16,0 0 1-16,0 0 0 0,6 0-4 0,-2-3-10 16,5-1-7-16,4-2-12 0,3 0-3 0,2-1-2 15,2 1-6-15,1-1 7 0,0-1-8 0,1 1 3 16,-1 0 1-16,2 0-9 0,3 1 10 15,-4 1-4-15,5-1-1 0,-3 0 11 16,4 1-8-16,-3 1 0 0,3 0 2 0,-1 2-2 16,-4 0 1-16,-1 2 0 0,-2 0 1 0,-4 0-5 15,-2 2 2-15,-4 5-2 0,-1 4 0 0,0 3 6 16,-5 3-5-16,1 7 3 0,-4 1 1 0,-1 2-6 16,-1 4 10-16,-7 6 0 0,-5 1-3 15,-2 5 5-15,-2-1-12 0,-1 2 0 0,-7 1-2 16,1 0-7-16,-5 0 4 0,-2-2-3 15,-3-3 4-15,-2-2 2 0,0-5 1 16,0-2-2-16,-1-2-4 0,2-4 2 16,-3-2-3-16,3-1 1 0,0-4 4 0,1-1-4 0,3-6 0 0,4-4-4 15,3-4 1-15,2-3 1 16,2 0-6-16,3-1 5 0,4-4-7 0,2-4-2 0,3-4 2 0,1-2-7 16,6-3 2-16,0 0 2 0,-1 1-1 15,2 0 1-15,4 5-8 0,6 2 1 16,5 2 1-16,4 0 3 15,7 2 9-15,4 1 0 0,8 0 3 0,5 3-2 0,7-1 2 16,5-1 3-16,10-1-1 0,0-2-5 0,6-2-9 16,8-4-16-16,1-2-3 0,-1-4-1 0,4-6 5 0,0-3 3 15,0-5-8-15,-2-1-3 0,-2-3 1 0,-6-5 13 16,-5 0 10-16,-7-2 8 16,-6-2 5-16,-8 0-2 0,-4-2 6 0,-11-2 1 15,-3 2 1-15,-9-2 9 0,-8 4 8 0,-5 6 20 16,-8 7 12-16,-3 6 9 0,-8 7 1 0,-2 3-11 0,-4 9-5 15,-2 6-8-15,-4 2-10 16,-3 8-7-16,-2 7-4 0,-1 8-3 0,-2 6-4 0,2 4 0 16,-1 7-2-16,3 4-5 0,5 3 2 0,2 0-3 0,2 2-3 15,1-2 6-15,5 3-8 0,2-2 4 16,0 1-1-16,3 0-4 0,5-2-3 0,1-6-11 16,3-4-12-16,0-5-14 0,4-7-8 15,6-7-1-15,4-8 5 0,-3-7 11 0,8-3 12 16,1-12 11-16,2-5 8 0,4-4 5 15,2-3 0-15,0-5-2 0,3-2-1 0,-2-1 2 0,0-1-1 16,0-4 4-16,-3 5 0 0,2 0-6 16,0 4 4-16,-1 3-3 0,-5 8 3 0,-3 7 5 15,-1 5 1-15,-6 5 1 0,3 3-1 0,-4 6 1 16,1 5 2-16,1 4 6 0,-2 0 4 0,-2 4-3 16,-1 1-1-16,2 1-4 0,-1 2-7 15,0-3 2-15,3-2-5 0,-2 1 0 16,4-1 2-16,0-3-2 0,1-2 3 0,1-5-3 15,2-3 3-15,0-4 1 0,2-3-3 16,1-1 2-16,4-4-4 0,-3-3-4 0,6-5 1 0,-3-2 2 0,2-2 2 16,0-1 4-16,-1-1-1 0,-3-2-1 0,-3 2-1 15,-1-1 1-15,-3 1-1 0,-1 1 1 16,0 1 1-16,-3 3-5 0,0 2 3 16,0 0-4-16,-3 2 1 0,-1 2 4 0,-3 3-3 0,3 1 1 15,-2 2 0-15,-3 1-3 0,3 0 0 16,-3 0 1-16,3 5 3 0,-4 2-1 15,3 2 1-15,-3 2 0 0,0-1-4 0,1 0 4 0,-1 0-3 16,4-1 1-16,-2-2 1 16,3-2-3-16,0-1 4 0,3-2-3 15,-1-2 2-15,3 0 4 0,4-3-4 0,2-4 2 0,3-1-1 16,2-4-4-16,4-1 3 0,3-2 0 0,-1-2 3 0,1-1 1 16,0-2 0-16,2 3 2 15,-5 3 3-15,2 1 6 0,-1 5 2 0,-3 3 4 0,-1 4-1 16,-4 1-8-16,1 1 0 0,-2 5-6 0,-5 6-2 15,-5 4 2-15,-4 4-4 0,0 3 1 0,-5 3 1 16,-1 2-2-16,-2 3 9 0,-8-4-4 16,-5 1-1-16,0-1 2 0,-2-2-11 0,-5 0-1 15,3-3-7-15,-1-2-15 0,0-5-9 0,1 0-13 16,3-6-19-16,-1-3-25 16,-2-4-48-16,-1-2-97 0,3-5-304 15,2 0-662-15,6-1-138 0</inkml:trace>
  <inkml:trace contextRef="#ctx0" brushRef="#br0" timeOffset="133454.2583">9244 14731 1997 0,'0'0'729'0,"0"0"-547"0,0 0-59 0,0 0-31 16,0 0-32-16,0 0-18 0,0 0-24 0,0 0-18 16,0 0-7-16,0 0-40 15,0 0-101-15,0 0-518 0,0 0-1044 0</inkml:trace>
  <inkml:trace contextRef="#ctx0" brushRef="#br0" timeOffset="140540.2348">11372 15205 1651 0,'0'0'865'0,"0"0"-707"0,0 0 6 15,0 0-20-15,0 0-20 0,0 0-3 0,0 0-32 16,0 0-21-16,0 0-19 0,0 0-13 0,-129-9-5 16,113 25-3-16,0 4-8 0,-1 2-1 0,5 1-5 15,1 1-7-15,1-1 5 0,4 0-3 0,3 0 4 16,3-3-2-16,0 1-9 0,4-2 0 0,10-4-5 15,3-1 3-15,8-3 3 0,8-4-1 0,2-5 1 16,7-2-4-16,1-3 2 0,5-7-6 16,-3-2-6-16,2-2-2 15,-2-2-9-15,-5-1 0 16,-2-1-3-16,-6-1-4 0,-6-1 10 0,-3 1 2 16,-8-2 10-16,-6 2 5 0,-5 1-4 0,-6 1 3 0,-4 0 0 15,-8 3-4-15,-3 1 5 0,-7 3-1 0,1 2 1 16,-5 3 3-16,3 3-3 0,-2 2 0 0,4 0 4 0,2 0 3 15,5 0 0-15,5 0 3 16,10 1-8-16,1-1-4 0,9 0 3 0,12 0-2 0,6-6 5 16,10-2 4-16,9-4-8 0,8-2 2 0,6-3-6 0,4-5-10 15,2 0 8-15,-2-5-6 0,2-4-1 16,-4-4 2-16,-2 0-3 0,-5-2 5 0,-5-1 5 16,-8 0 6-16,-2 1 1 0,-9 3 2 15,-8 3-2-15,-6 3 2 0,-5 9 18 0,-7 3 8 16,-5 3 14-16,0 4 14 0,-7 6-17 0,-7 3-9 15,-1 2-12-15,-5 12-14 0,-2 7 6 16,-2 5 1-16,-3 7 1 0,-2 6 3 0,3 6-4 16,0 7 0-16,1 7 0 0,2 7-3 0,2 3 0 15,3 6 0-15,1 4-4 16,1 3-6-16,2 4 5 0,0 4-4 0,0 0 4 16,0 1 1-16,0-3-7 0,1-4 1 0,-3-5-5 0,2-8-6 15,3-9 0-15,1-11-9 0,1-13 3 0,3-11 3 16,5-12 6-16,-1-11 4 0,2-5 0 0,-1-15 5 15,6-10-6-15,4-8 3 0,1-10-3 16,2-9-1-16,2-6 3 0,0-11-4 0,2-3 4 0,1-8 2 16,1-2-4-16,-1 1 6 0,-1 2-1 15,-1 7-4-15,1 5 6 0,0 10-2 16,1 4 2-16,0 10 3 0,1 6-3 0,0 4-2 0,2 8 2 16,0 3 1-16,1 3-1 0,3 5 3 15,-3 5-5-15,2 3 1 0,-1 5 0 0,-1 2-2 16,1 7 2-16,2 5 1 0,-3 6-4 15,-1 4 3-15,-1 5-3 0,-3 3-2 0,-4 5 7 0,-4 4-6 16,-4 3-9-16,-4 2-11 0,-5 2-17 16,-8 2-16-16,-6-1-14 0,-4-2-16 0,-3-3-12 15,2-6 4-15,0-8 15 0,5-4 23 0,5-10 30 16,2-3 14-16,4-7 11 0,7-4 9 0,1-1-4 16,1-10 2-16,9-5-5 15,7-5-2-15,6-5 6 0,4-1 0 0,7-2 2 0,2-3 0 16,2 1-3-16,6 0 0 0,-1 1 2 0,-1 0 1 15,2 0 0-15,3 3 5 0,-4 1 7 0,1 2 6 16,-4 2 6-16,-3 0-5 0,-2 3-3 0,-5-1 3 16,-4 4 1-16,-6 0 8 0,-4 2 5 15,-4 2 3-15,-5 4 7 0,-1 3-1 16,-5 3-5-16,-1 2-12 0,0 0-15 0,-4 4-7 16,-5 6-4-16,-4 4 4 0,-3 4 3 0,-3 4-1 15,-2 3-2-15,1 1-3 0,1 3-3 0,2 3-3 16,2 4 3-16,3-2 1 0,3 1-6 0,7-2 5 15,-1-3-3-15,3-1-5 0,5-5 8 0,5-6-5 0,6-4 2 16,1-4 2-16,7-7-4 0,1-3 2 16,5-2 0-16,-1-9 2 0,1-4-3 0,2-3 3 15,-1-3-3-15,-1-4-3 0,2-2 6 16,0 0-2-16,1-2 0 0,-3-1 4 0,-2 3-4 16,0-1 2-1,-1 1-2-15,-3 3-1 0,-1 4 3 0,2 5-2 0,-4 2 4 16,-3 6 1-16,-2 3-6 0,-2 4-1 0,0 1-2 0,-3 8 2 15,-2 2 4-15,0 7 0 0,-5 0 1 0,2 5-3 16,-4 2 1-16,-1 3-1 0,-1 1 0 0,0 1 2 16,1-3-4-16,2-2 2 0,1 0-4 0,4-5-6 15,4-2 6-15,1-5-8 0,9-1 5 16,4-6 1-16,6-6-7 0,8 0 2 0,9-3-3 0,5-7-1 16,8-1-1-16,7-4-3 15,3-2-1-15,5-2-2 0,0-3 4 16,3-1 1-16,-7-3 6 0,3-2 5 0,-7-1 0 15,-4-1 7-15,-8 3-4 0,-3 0-2 0,-11 6 6 0,-6 2-4 16,-11 4 7-16,-8 1 4 0,-9 5 6 0,-9 1 8 16,-8 2 6-16,-11 4 4 0,-4 2-2 0,-6 0-2 15,-3 6-4-15,-1 4-4 0,-5 5 1 16,0 3-3-16,2 4-3 0,-3 4 0 16,6 1-5-16,3 0-2 0,4 3-2 0,11-3-5 15,2 3 0-15,8-3-1 0,5 0 2 0,1-4-2 16,10-1-4-16,5-3-11 0,7-4-12 0,5-5 0 15,6-5 4-15,3-4 2 0,6-2 3 0,-1-7-1 16,0-4 1-16,2-4 6 0,-5-2 6 0,-1 0 4 16,-6-3-4-16,-3-1 8 0,-3 0-1 0,-7-3-3 15,-3 0 7 1,-4-1-4-16,-4 0 4 16,-1 4 6-16,-4 2 1 0,-1 2 6 0,-1 6 2 15,-1 1-1-15,0 4 4 0,0 3-4 0,-1 1-3 0,-1 3-5 16,-2 0-6-16,-1 8-4 0,1 4-1 0,-2 3 1 0,3 5-2 0,-4 1 3 0,5 2-3 15,0 2 0-15,3-1 4 0,-1-1-5 16,1-1 1-16,8-2-2 0,4 0-7 0,7-4 1 16,6-2-7-16,6-5-4 0,7-3 0 15,2-5-5 1,4-1 6-16,3-7 1 0,2-4 0 0,-1-3 1 0,-1-2 0 0,0-5 8 16,0-1-3-16,-5-3 10 0,-1-2-3 0,-1-4 0 15,-3-2 6-15,-5-2-2 0,-4-4 4 0,-1-4 1 16,-6-2-4-16,-4-5 5 0,-4 1 6 0,-3-2 7 0,-1 3 15 15,-4 5 7-15,-3 3 5 0,-2 4-2 16,-2 6-3-16,1 7-4 0,-2 5-4 0,-3 7 1 16,3 5-6-16,-1 2 0 0,-3 4-11 0,4 1-11 15,-2 8 2-15,-3 5-9 0,-1 5 5 16,-1 5 1-16,4 3-6 0,-2 6 3 0,3 0-3 16,0 3 2-16,2 4 1 0,2 1-1 0,1 3 0 0,-1 0 1 15,6-2-2-15,-1 0 0 16,9-2-3-16,-1-1-5 15,6-3-9-15,1-5-11 0,4-6-9 0,4-7 0 0,2-7 11 0,-1-7 9 16,0-4 13-16,-1-6 5 0,1-6-6 16,0-4 7-16,-3-5-2 0,-3 1 0 0,-1-4 6 0,-4-3-3 15,0-1 2-15,-3-1-3 0,1-3 0 16,-1-1 0-16,1-3-1 0,-3 2 8 16,1 1-1-16,-1 1 11 0,-2 6 3 0,-2 5-2 0,-4 5 5 15,0 5-7-15,-2 6 0 0,-2 2 0 0,-1 3-13 16,0 0 1-16,0 5-6 0,-3 8-1 15,-4 4 8-15,-2 6-5 0,0 4 0 0,-2 4 0 16,1 1-1-16,1 1-1 16,2 2 0-16,2-3 2 0,2 2-3 0,2 0 4 15,1 0-2-15,9-2-4 0,6-3 5 16,7-4-7-16,6-5 4 0,5-4 1 0,5-4-7 0,3-5 4 0,1-5-4 16,7-2-2-16,3-1 2 0,-2-6-2 15,5-4 4-15,-1-1-1 0,-1-3 2 0,-1-3 3 0,-1-3-4 0,0-2 5 16,-1-1-4-16,-3-2 7 0,-3-1-1 15,-5 2-3-15,-5 0 7 0,-8 3-6 16,-6 0 4-16,-8 2 1 0,-4-1-4 0,-7 3 4 16,-4 2-1-16,-6 1-1 0,-6 6 6 15,-2 3-5-15,-5 3 4 0,-2 3-2 0,-5 5-2 0,-2 6 1 16,-3 2-3-16,-2 5 2 0,5 0-3 0,1 1 3 16,3 2-1-16,3-1-4 0,4 0 5 15,8 1-6-15,3-2 1 0,4-2 3 0,5-1-5 16,0-1 5-16,7-3-4 0,9-5 1 0,4-1 5 15,4-3-4-15,6-3 5 0,1 0-2 0,3-4-4 16,2-3 3-16,-4-1-4 0,1 0 3 16,-3 0-2-16,-1 0 4 15,-2 0 1-15,-4 1-4 0,-1-1 8 16,-3 3-11-16,1 1 3 0,-5 2 2 0,-3 1-10 0,-1 1 8 0,-3 0-3 16,-3 0-2-16,2 6 8 0,-3 2-8 15,2 5 3-15,-1 1 0 0,-2 2-6 0,0 1 6 16,-2-2-7-16,3 0-3 0,1-2-11 15,-3-2-9-15,5-2-5 0,-3-1-4 0,5-3 9 16,0-4-1-16,2-1 11 0,2 0 8 0,4-5-2 0,-1-4 11 16,0 0 0-16,3-1-1 0,5-1 13 0,3 0-9 0,1-1 3 15,3 1 1-15,-1 0-6 0,-3 2 9 16,0 1 4-16,-5 0 3 0,2 3 5 16,-3 1 2-16,-1 4-2 0,-2 0-3 0,2 0 0 0,-3 4-6 15,1 1-2-15,-4 4 4 16,0-1-10-16,-4 0 6 0,0 3-3 15,-4-2-2-15,1 2 8 0,-4-2-7 16,3-1 2-16,-3 1-1 0,5-2-6 16,-2-1 6-16,1-2-2 0,3 0-2 0,6-2-7 0,0-1-22 0,5 1-25 15,6 0-71-15,3-2-121 0,2 0-308 0,-5 0-655 0,-10 0-65 0</inkml:trace>
  <inkml:trace contextRef="#ctx0" brushRef="#br0" timeOffset="141113.0847">18742 14908 2656 0,'0'0'224'16,"0"0"-68"-16,0 0-40 0,0 0-17 0,0 0-12 15,0 0-14-15,0 0-19 0,0 0-9 16,0 0-20-16,-128 58-11 0,117-36-5 0,1-3-3 16,1 2-2-16,5-2-1 0,1 0 0 0,1-1-1 15,2-1-1-15,0-4 2 0,6 1-7 0,6-5 4 16,-2-2-6-16,6-2-10 0,1-3 1 15,5-2-13-15,2 0-8 0,5-4-5 16,-1-5-7-16,1 0 0 16,1-1-7-16,0-3-7 0,-1-2-1 0,1 0 0 0,1 0 11 15,-4-2 17-15,2 0 10 16,-3-2 9-16,1-2 6 0,-2 0 5 0,0 2-3 0,-1 3 3 16,-3 1 0-16,-1 5 2 0,-4 2 9 0,-2 1 1 0,-2 3 6 15,0 1 5-15,0 1 1 0,-2 1 9 16,2-1-1-16,1 2-2 0,-1 0 1 0,7 0-7 0,0 0-2 15,8 2-4-15,4 1-6 0,3-1-1 0,5-2-1 16,3 0 2-16,-1-4 0 0,2-3-2 16,0-2-2-16,1-2-1 0,-1-4 3 0,-2-2-2 15,2-5 2-15,-3-2 5 16,-2-3-4-16,-2-4 5 0,0-2 0 0,-6-3 3 0,-4-1 19 16,-5 1 12-16,-5 3 15 15,-5 4 3-15,-4 3-2 0,-5 6-1 0,-3 2-7 0,1 7-5 0,-9 3-13 16,-3 3-10-16,-8 4-6 0,-4 1-8 15,-3 8 9-15,-5 5-6 0,-1 5 2 0,2 6 3 16,0 7-10-16,4 6 5 0,0 6-7 0,7 5 0 0,7 8 4 16,3 5-7-16,5 6 3 0,3 2-4 0,2 4-4 15,2-2 3-15,3 0-2 0,2-1 5 16,-2-1-2-16,0-1-5 0,-1 0-8 16,0-3-23-16,-2-5-19 0,1-6-23 0,-3-6-29 0,1-6-35 15,-1-8-58-15,-5-6-70 16,-1-9-118-16,-3-6-246 15,4-7-506-15,1-4 260 0</inkml:trace>
  <inkml:trace contextRef="#ctx0" brushRef="#br0" timeOffset="141291.3955">19626 15296 2519 0,'0'0'285'16,"0"0"-65"-16,0 0-73 0,0 0-19 15,0 0-26-15,135-28-21 0,-98 25-18 0,4 1-15 16,4 1-11-16,5 0-16 0,5 1-11 0,2 0-4 15,4-3-3-15,-1 0-5 0,0-2-25 32,-1-2-49-32,0 0-104 0,-15 0-341 15,-16 3-1126-15</inkml:trace>
  <inkml:trace contextRef="#ctx0" brushRef="#br0" timeOffset="144518.9237">21500 14941 1304 0,'0'0'292'0,"0"0"-16"16,0 0-34-16,0 0-36 0,0 0-6 16,0 0 0-16,-32-130-18 0,32 113-24 15,0 1-21-15,7 2-31 0,-2 2-23 0,8 0-22 16,2 1-18-16,5 1-2 0,3 1-11 0,8 3 1 15,3 3-2-15,4 3-13 0,7 0 1 0,-1 6-8 16,0 7-7-16,1 6 2 0,-2 5-4 16,-2 6-2-16,-2 4 4 0,-5 5-2 15,-2 0 0-15,-4 2 1 0,-3 1 1 0,-10 1-3 0,1-4 4 16,-11-1-2-16,0-2-5 0,-5-4 5 0,-7-1-6 16,-7-4 1-16,-4-3 0 0,-8-1-9 0,0-2 4 15,-4-5-5-15,1-3-1 16,0-5 7-16,8-3-3 0,1-4 8 0,8-1 0 0,3-3-1 15,7-6-3-15,2-4-6 0,5-3-1 0,13-7-7 16,3 0 4-16,9-1 1 16,3 0 0-16,11-2 5 0,1 1 0 0,6 0 4 15,8-1 2-15,-2 1-1 0,1 0 3 16,2 1-1-16,-2-1 0 0,-5 4 4 0,0-1-2 16,-3 4 3-16,-3 2-1 0,-3 2-3 0,-6 0 3 0,-5-1-2 0,-4 3 4 15,-6 1 3-15,-5 0 1 0,-2 1 3 16,-6 2 2-16,-5 1 5 0,0 1 0 0,-2 1 2 0,-3 1 2 15,0-2-6-15,0 2 0 0,-1-3 0 16,-5 3-1-16,3-1 2 0,0 0-3 0,-1 2 1 16,3 0-3-16,-1 1-3 0,1 2-1 15,0 0-4-15,-4 0 0 0,2 7-1 0,-6 5-1 16,-1 7 2-16,-2 3-2 16,0 5-2-16,-3-1 1 0,3 5 2 0,1 0 0 0,2 2-1 15,-1 2 1-15,8-2-2 0,-1-1 0 16,3-1 4-16,2-3-2 0,3-5 1 0,9 0-4 0,0-4 0 15,3-5 0-15,2-3 1 16,3-6 4-16,3-1 2 0,4-4 0 0,7-1 0 0,-3-7-2 16,1-4-2-16,1-2 1 0,-3-3 1 0,-1 0 2 15,-2-4 0-15,0-2-3 0,2-2-1 0,-1-3-1 16,1-1 1-16,-1 2 2 0,-4-1-3 0,2 4 0 16,-5 1-5-16,0 3 5 0,-1 1-2 15,-4 1 2-15,0 3 3 0,2 0-3 0,-1 2 2 16,-1 0-3-16,-2 2-2 0,1 3 1 15,1 0 0-15,-4 1 5 0,4 2-1 0,-4 4 0 0,5 1-2 16,-3 0-1-16,-2 5 0 0,3 3 1 0,-4 3 1 16,-1 6-1-16,4 1-1 0,-3 2 1 15,-1 2-2-15,-2 3 2 0,-1 2 2 0,-1 2-4 0,-5 2 4 16,1 2-4-16,-4-1-2 0,-3 0 4 16,-2-2-2-16,-5-1 6 0,-5 1 0 0,2-1-3 15,-5 0-1-15,1-2-3 16,0-1-1-16,-2-5 0 15,6-6 3-15,1-2 0 0,3-5-1 0,3-3 4 16,4-5-3-16,2 0 2 0,0-5 4 0,2-5-6 16,6-5 1-16,2-3-4 0,3-2-1 0,5-2 1 0,3-1 2 0,2-1 4 0,5-1 0 15,-1 0-3-15,-1 0 0 16,4 1 1-16,1-2-5 0,1 1 6 0,2 2 0 0,-1-2-3 0,0 1 3 16,2 1-5-16,-3 0 1 0,-2 2 4 15,-5 3 2-15,3 2 2 0,-2 1-3 16,-1 3-4-16,2 1-1 0,-3 2 0 0,3 0 2 15,-2 2 3-15,-4 3 1 0,4-1-3 16,-4 2-1-16,-3 0-1 0,-2 2-3 0,-3 0 6 0,0 0 0 16,-5 1 1-16,-2 0 2 0,1 0-4 15,-4 0-1-15,-2 0-1 0,2 0-1 0,-1 0 1 16,-2 0 2-16,0 0-1 0,0 0-1 16,0 0 2-16,0 0 0 0,0 0 2 0,0 0 5 15,0 0-5-15,0 0 2 0,0 0-2 0,0-2-2 16,0 2 3-16,1-1 0 0,1-1 0 0,0 0-1 0,3-1-2 15,-1-1-2-15,0 1 2 0,0-1 1 16,-1 2 1-16,-2 0 0 0,4 2-2 0,-5 0-4 16,0 0 5-16,0 0-2 15,0 0 1-15,-2 2 6 0,-5 4-7 0,-2 4 1 0,-3 3-2 16,-4 2-3-16,1 4 8 0,-5 2-1 0,0 2 2 16,0 3 3-16,1 2-3 0,0 0-1 15,1 3-1-15,5-3 0 0,1 0-4 0,3-2 4 0,3-3-2 16,6-3-3-16,0-2 6 15,7-1-3-15,4-4 4 0,7-2 7 0,1-4-10 0,5-2 4 16,3-3-2-16,3-2-5 0,1-2 8 16,2-6-2-16,-1-3 1 0,-1-2 2 15,-2-1-6-15,0-1 2 0,-7-3 0 0,-2 0-3 16,-2-2 7-16,-5-3-1 0,-3 1-1 0,-2-4-3 0,-7-1 4 16,-1 0-3-16,-2 0 3 0,-7 2 7 15,-3 1-13-15,-4 2 6 0,-6 1-7 0,-4 2-6 16,-7 2 7-16,-3 4-2 0,-3 2 3 0,-4 5 5 0,3 0-11 15,2 4-1-15,2-1-13 0,10 3-21 16,4 0-20-16,7 5-42 0,5 3-57 16,10 1-100-16,5 0-261 0,2-2-691 0,1 0-208 15</inkml:trace>
  <inkml:trace contextRef="#ctx0" brushRef="#br0" timeOffset="145436.5021">25216 14731 2498 0,'0'0'178'16,"0"0"20"-16,0 0-32 0,0 0-24 15,0 0-16-15,0 0-39 0,0 0-30 0,0 0-24 16,0 0-13-16,0 0-10 0,0 0-2 16,0 0-3-16,0 0 2 0,0 0 3 0,-83 84-7 15,82-63 2-15,2 0-3 0,-1-1-6 0,3 0 8 16,3-3-1-16,5 0 4 0,0-4 4 0,0-3-10 15,2-1 1-15,3-4 0 0,-2-2-4 0,4-3 8 16,0 0-1-16,0-1-1 0,-1-4 1 31,4-3-3-31,-2-1-3 0,2-1 0 0,0-1 3 16,1-1-1-16,-2-1 1 0,-1 0-2 0,-1 0-6 16,-1 1 9-16,-2-2-4 0,-1 0 4 0,-1 1 4 0,-2 1-8 0,-3-1 1 0,-1 4-2 0,0 1-5 15,-4 2 9-15,2 3 0 0,-3 1 1 16,-1 1 2-16,1 1-7 0,-2 0-2 0,2 6 3 15,1 3 3-15,0 4-2 0,1 2 3 16,1 2-4-16,2 0-4 0,-2 0 7 0,3-1-3 16,1 2 1-16,1-2 6 0,2-1-8 15,-1-2 2-15,6 0-2 0,-1-4-7 0,4-3 8 0,2-2-4 16,3-4-6-16,-1 0-2 0,2-2-8 0,0-3 0 16,3-2 2-16,-3-2 7 0,3-2 1 0,-2-1 6 15,0-1 0-15,-2-3 1 0,0 1 4 16,-1-2-2-16,1-2 4 0,1 1 5 0,-2-2-7 15,0 2 2-15,0 0-2 0,1 4-3 16,-4 0 6-16,1 1-1 0,0 4 2 0,-5 1-1 0,-2 2-3 16,-2 2 1-16,-2 3 2 0,-2 1 1 15,-1 0 1-15,2 1 0 0,0 5-5 0,0 3-3 16,0 1 3-16,-1 3-2 0,1-1 4 16,-2 2 2-16,3 0-4 0,-3 1 3 15,1 0-6-15,1-2 0 0,1 2 3 0,0-2-4 0,3-1-1 16,-3 0-2-16,5-2-8 0,-1 0-7 15,4-3-2-15,1-3 1 0,6 0 3 16,1-3 5-16,2-1 0 0,2 0-2 0,0-2 3 16,-1-2 1-16,-1-2 3 0,-2 2 4 15,1-1-3-15,-1 0 4 0,0 1-2 0,1-1-2 0,2 2 4 0,-2 0-1 0,1 0 3 16,0 1 2-16,-5-1 0 16,3 1 0-16,-4-1-1 0,1 1 2 15,0 1 2-15,-1-2 0 0,1 0-1 16,-2-1-1-16,2 1 1 0,1-2-1 0,0 0 2 0,1 0 3 15,0-3-3-15,-1 0 3 0,4-3-3 0,1 0 2 16,-1-3 5-16,4-1 1 0,-2-1 1 0,4 0 0 16,-3-1 3-16,-2 2 9 0,-2 0 9 0,-6 1 6 15,-1-1 5-15,-3 1 0 0,-2 0-3 16,-4 2 0-16,1 0-5 0,-6 1-5 0,-2 3 0 16,-5 0 1-16,0 1-6 15,0 2 0-15,-4 3-8 0,-4 0-13 0,-6 2 5 0,-4 6-5 0,-5 4 3 16,-6 3 4-16,-2 4-1 0,0 2 1 15,0 2-2-15,3 2 7 0,5 0-6 0,4 1 1 0,4 1-5 16,9-1-5-16,3 1 2 0,3 2-3 16,8 0 5-16,8-1 2 0,7-1-3 0,9 2 3 15,9-2-4-15,10-1-4 0,12 0 3 0,8-2-15 16,8-1-18-16,4-1-38 0,7-3-81 0,1-3-207 16,-24-6-946-16,-21-3-534 0</inkml:trace>
  <inkml:trace contextRef="#ctx0" brushRef="#br0" timeOffset="147216.6609">1134 16886 1563 0,'0'0'679'0,"0"0"-495"0,0 0 11 16,0 0-40-16,0 0-16 0,0 0-24 15,0 0-37-15,0 0-22 0,0 0-13 16,-142-16-6-16,117 33-3 0,-6 2-6 0,-1 6-6 0,-4 3-16 16,5 3 1-16,-1 3-10 15,4 0 1-15,4 2 4 0,6-3-10 0,1 2 7 16,8-4-5-16,5-1-3 0,4-5 17 0,0 0-13 15,8-6 7-15,4-3 1 0,5-8-2 0,1-4 5 16,8-4 0-16,2-1 7 16,2-10 1-16,5-6 3 0,1-5 1 0,0-2-6 15,3-2 0-15,-1-6-2 0,-4 1 1 0,3-2 6 0,-5 0-4 16,-4-1 3-16,-5 2-4 0,-2 2-9 16,-3 3 6-16,-6 3-3 0,-3 4 7 0,0 3 7 0,-5 6-11 15,-3 4-1-15,-1 4-12 0,0 3-4 0,0 2 2 0,-2 9 5 16,-6 4 2-16,2 5-3 0,-1 5 4 15,-2 2-9-15,0 5 1 0,3 1 4 16,1 3-7-16,2-2 5 0,3 1-1 0,0-3-2 16,5 0 8-16,10-5-9 0,8 1 12 0,10-3-4 15,13-8-16-15,5-6 6 0,0-11-9 0,-4-10 5 16,-1-7 10-16,-2-5-2 0,-2-1 1 16,-4-1-5-16,0-2 6 15,-6-2 0-15,-3 2 5 0,-4-2 5 0,-4 2-4 0,-3-2 7 0,-4 2 1 16,-8-2-1-16,0 0 7 0,-4 3-7 15,-2 1-1-15,0 5 2 0,-9 2-7 0,4 6 5 0,-1 2 0 16,-2 3 2-16,2 3 5 0,-1 3-7 0,-1 0 0 16,1 2-5-16,-2 8-6 0,0 3-1 15,0 5 1-15,1 3 4 0,0 4-4 0,6 0 5 16,2 3-5-16,0-3-5 16,9-1 9-16,2 2-8 0,7-3 5 0,2 0 4 15,3-1-13-15,2-7 7 0,3-2-2 0,3-7-4 16,5-5 10-16,0-1-6 0,1-7-5 0,4-4-4 0,0-3 0 15,-1-4 3-15,-3-3 7 0,-2-2 8 16,3-3 0-16,-5-2 4 0,-3-2-1 0,-5-1-5 16,-3-2 9-16,-7-1-7 0,-2 0 4 15,-4 0 7-15,-2 3-11 0,-6 3 9 0,0 0-1 0,-1 8 12 0,0 5 6 16,-2 2 5-16,-4 3 3 0,2 2-13 16,2 3-5-16,-2 2-7 0,0 3-6 15,4 0 0-15,-1 3-8 0,-2 8 0 0,-2 6-3 16,1 5-3-16,-4 5 8 0,6 6-4 0,1 0 3 15,1 3 2-15,3-1-5 0,8 3 3 0,0-1-6 16,6 0-1-16,2-2 6 0,4 0-11 0,2-4-7 16,6-2-14-16,4-6-8 0,0-6 1 15,2-5 4-15,0-5 12 0,-2-5-5 0,-1-2 6 16,-3-4 5-16,-2-7-1 0,-2-3 13 16,-3-2-2-16,-1-1 9 0,-4-3 6 0,-3-1-8 0,-1 0 10 15,-3-2-5-15,-6 2 2 0,0-1 14 16,-4 3-10-16,-2 3 6 0,0 3 0 0,-2 5-5 0,-1 2 7 15,-3 2-2-15,4 3 1 0,-2 1-9 16,1 7-4-16,-4 5-6 0,-1 6-5 16,-2 7 9-16,-2 3-7 0,0 5 4 0,3-1 4 15,4 3-10-15,3-2 8 0,2 1-5 0,4-2 0 0,5-4 10 16,9-1-9-16,1-3 6 0,5-6-1 16,5-4-4-16,2-4 5 15,1-6 1-15,6-4 3 0,2-5 2 0,-2-8 1 0,0-3 1 16,-1-3-4-16,-3-3 2 0,-1-3-2 15,-7 0 3-15,-1 0 6 0,-6 0-8 0,-4-1 11 0,-6-1-4 16,-6 1-3-16,-3-1 9 0,-7 1-10 0,-3 1 1 16,-4 2-4-16,-5 3-9 0,-2 3 2 15,-1 3-3-15,-7 5 2 0,-4 4-1 0,-5 5-1 0,-2 0-2 16,-1 10-5-16,-3 2 5 0,1 1-8 16,7 4-6-16,5-1-14 0,10 1-42 15,7 0-49-15,11-1-84 0,7 1-220 0,5-6-729 16,-2-3-390-16</inkml:trace>
  <inkml:trace contextRef="#ctx0" brushRef="#br0" timeOffset="148637.3723">4223 16712 2631 0,'0'0'80'0,"0"0"3"0,0 0-1 16,0 0 16-16,0 0 6 0,0 0-6 0,0 0-16 15,-140 12-25-15,114 5-13 0,0 4-12 0,-1 3-13 16,0 3 8-16,5 4-16 0,2 0 4 16,1 2-4-16,7 0-18 0,1-1 12 15,5 1-13-15,3 1 5 0,3-1 3 0,0 0-6 16,9 2 2-16,6-3-4 0,3 0-4 0,10-4-5 16,7-2-3-16,6-8-1 0,5-3-9 15,7-8 3-15,3-7-4 0,2-6-8 0,3-9 14 16,-5-3 3-16,-1-2 9 0,-4-3 12 0,0 0 3 15,-8-1 6-15,-5 0-3 0,-5-2 4 0,-5 3 0 16,-7-2-3-16,-7 1 3 0,-6 5-2 0,-7 1 0 16,-1 4 6-16,-7 3 3 15,-7 3 13-15,-4 5-5 0,-5 3 2 0,-4 8-4 0,-6 3-8 16,0 4 5-16,-2 5-6 0,-2 0 0 16,3 5-1-16,5 0-12 0,3-1 1 0,10-1-8 15,1-4 2-15,9 1 4 0,5-1-3 0,2-1 5 16,6 0-7-16,8-4-1 0,8-2 3 0,3-5-1 15,6-4 4-15,3-3-3 0,5 0 1 0,1-8-4 16,2-2-8-16,1-5 4 0,-2 1-10 0,-4-2 6 16,-3 0 8-16,-5 0-4 15,-6-1 11-15,-5 0 0 0,-3-1 0 0,-6-1 10 0,-3 2-3 0,-4 1 2 16,-3 1-1-16,0-1-6 16,-1 3 4-16,-5 2 1 15,-1 0 6-15,0 2 3 0,-3 2-1 0,2 2-2 16,-2 3-4-16,1 1 2 0,-1 1-4 0,2 3 4 0,2 6-3 0,-1 7-8 15,-2 2 3-15,5 3-10 0,0 3 4 0,4-1 4 16,2 1-4-16,3 2 5 0,5-3-5 0,2 2-9 16,4 0 3-16,7-2 0 0,-1-1 4 15,7-3 2-15,2-2-6 0,0-8-3 0,0-6-6 16,0-3 2-16,0-9 3 0,0-6 6 0,-2-5 6 16,1-2 2-16,-1-4 3 0,-2-4-2 0,-3-1 0 15,-2-2 6-15,-1-3-3 0,-3-1 3 16,1-3-1-16,-6-4-2 0,1-1 1 0,-1-5-2 15,-2-2 2-15,-4 1-1 0,0 0 3 0,0 6 5 0,-4 3 3 16,1 6 9-16,-3 7 0 0,-1 2 9 16,0 8 4-16,0 4-8 0,-2 4 5 0,-2 4-12 15,2 4-9-15,2 3-1 0,-3 3-10 0,1 11 0 16,-2 7-2-16,0 7-6 0,-1 8 4 16,4 2-3-16,-1 6 4 0,2 4-1 0,1 4 0 15,2 3 6-15,6 1-8 0,2 0 1 0,7-1-7 16,1-4-12-16,3-2-6 0,6-6-11 15,1-11-5-15,1-6 4 0,1-9 8 0,-1-8 16 16,-1-7 7-16,-1-2 11 0,0-6-2 16,-1-6-2-16,-2-8 4 0,-3-1-5 15,-1-5 6-15,-2-2 5 0,-1 0-1 0,-5-3 1 0,-2 0-3 16,-2-1-4-16,0 2 3 0,-2 2-1 0,-4 4 5 16,1 3 2-16,-1 3 8 0,-3 5-3 15,0 3 4-15,0 4 5 0,0 3-11 0,0 3 1 0,-3 3-8 16,-2 6-9-16,-2 6 2 15,-3 2 2-15,-1 5 2 0,2 1 3 0,0 2-3 0,3 6-5 0,0-2-3 16,4 0-5-16,2 2 0 0,7-2 6 16,5-3 5-16,5 3-1 0,7-4 1 0,7-1-9 15,5-4-6-15,6-5 1 0,4-9-6 0,8-4-3 16,0-2 0-16,1-5-6 0,3-6 5 0,-5-4-1 16,1-5 8-16,-6-2 8 15,1-1 0-15,-8-2 7 0,-1 0-2 0,-8-2-5 0,-4 1 7 0,-7-4 3 16,-6 2 3-16,-6 1 7 15,-5 1-6-15,-4 5 1 0,-9 3-7 0,-8 4 3 16,-3 4 1-16,0 5 3 0,-3 5 6 16,-2 2-2-16,-2 11 5 0,-2 0-7 0,-1 5-2 0,4 1 2 15,1 4-7-15,2 0-1 0,4 1-5 0,5 1-4 16,4-1 2-16,4-4-2 0,6-2 7 16,0-4 1-16,11-1-2 15,1-2-1-15,8-1-3 0,7-8-2 16,3-2 3-16,3 0 4 0,2-2 1 0,1-6-6 0,1-2 0 15,-4-3-5-15,-2 1 2 0,-1 0 7 0,-2 1-1 16,-4 2 5-16,-4 3-6 0,-1 2-6 0,-4-1 6 0,0 4-4 16,-2 0 9-16,-3 1 3 0,-1 1-6 0,-2 6-3 15,-2 0-6-15,2 2-1 0,-4 0 4 0,3 2 5 16,-3-2 1-16,4 1-4 16,-3-1-9-16,4-2-12 0,-4-1-2 0,3-3 4 15,-2-2 6-15,5-1 10 0,0 0-2 16,5-5 9-16,-3-4-6 0,3-2 0 15,0 0 8-15,-1-2-6 0,2 0 10 0,-3 1-5 0,4 0-2 16,1 1-4-16,1-2 3 0,0 4 5 0,-1 0 3 0,1 2 5 0,0 2 3 16,1 1-1-16,-1 1 3 0,-1 0 2 15,-1 2-1-15,4 1 4 0,-2 1-2 0,2 5-6 16,0-1 2-16,-2 2 0 0,0 0 2 0,-2 1 6 16,-1 2-6-1,1-3-3-15,1 1-8 0,-5-3-2 0,5-1 1 16,-1-2 3-16,-2-2 4 0,4 0 0 0,0 0 2 0,2-6-7 0,2-1 1 15,-3-5 2-15,2 0-5 0,-2 1-4 16,-1-2-24-16,-2-3-39 0,-2-2-63 16,2-5-185-16,-5 5-866 0,-3 6-549 0</inkml:trace>
  <inkml:trace contextRef="#ctx0" brushRef="#br0" timeOffset="151284.8589">8826 16707 2186 0,'0'0'178'0,"0"0"-2"16,0 0 6-16,0 0-16 0,0 0-6 0,0 0-35 16,0 0-44-16,0 0-32 0,0 0-20 15,0 0 5-15,0 0 7 0,0 0-2 0,-2 65-9 0,4-39-9 16,2 1-7-16,-1 4-3 0,0-1 6 16,3 1-4-16,-2 1 6 0,3-2-6 0,3-3-6 15,-1-1 5-15,1-6-12 0,4-3 6 0,-2-6-1 16,7-3-9-16,-1-4 16 0,3-4 0 15,2-2 0-15,3-9 11 16,0-3-15-16,1-5 0 0,1-3-2 16,-3-3-5-16,4-2 5 0,-1-1-3 0,-4-1 5 0,3-3-5 15,-4 4 1-15,3-4 2 0,-3 6-4 0,0 2 2 0,1 3-5 16,-2 5 2-16,-2 4 3 0,-2 7-8 0,-1 4 5 16,2 2-4-16,-2 9-1 0,-2 6 8 15,-3 4-4-15,0 5 3 0,0 1-4 0,-6 3-1 16,0 2 0-16,-4 3 2 0,-2 3 2 0,0 0-3 0,-2 2 6 15,-5-3-8-15,0-1-1 0,-3-4 8 0,2-5-10 16,-1-4 9-16,-1-3-1 0,-2-3-16 16,0-2-1-16,-2-6-24 0,1-3-25 0,-4-5-23 15,3-4-60-15,-5-8-81 0,1-6-251 0,5 2-754 16,5 4-187-16</inkml:trace>
  <inkml:trace contextRef="#ctx0" brushRef="#br0" timeOffset="151449.2307">9229 16229 2265 0,'0'0'201'0,"0"0"-77"15,0 0-74-15,0 0-43 0,0 0-20 0,0 0 4 16,0 0 14-16,0 0-23 0,0 0-99 0,0 0-371 16,0 0-1074-16</inkml:trace>
  <inkml:trace contextRef="#ctx0" brushRef="#br0" timeOffset="153153.9073">11357 16554 784 0,'0'0'623'16,"0"0"-425"-16,0 0 18 0,0 0-14 0,0 0-3 0,0 0 12 0,0 0-15 15,0 0-27-15,0 0-41 0,0 0-26 16,-124-108-24-16,102 108-14 0,-3 6 4 0,-2 7-9 15,-3 1-4-15,-1 6-10 0,-6 4-11 16,-2 2-4-16,-6 7-4 0,-3 0 2 0,1 4-7 16,1 4 4-16,0 1-6 0,2 3-8 31,4 3 2-31,6 1-6 0,0 3 1 0,10-4 1 0,6 0-7 16,6-3-4-16,12-6-4 0,2-2 1 0,14-6 5 0,9-4-2 15,9-4 1-15,9-3-5 0,6-6-1 0,7-6 1 16,6-4-1-16,5-4-2 0,2-6-9 0,3-6-5 0,-3-3-5 0,-2-3 1 15,-2-5 4-15,-4-2 3 16,-6-1 10-16,-2-2 5 0,-6 0 2 16,-7-1 11-16,-7 1-7 0,-9-2 2 15,-5 2 8-15,-8 1-5 0,-2 3 3 0,-9 3 3 16,0 2 0-16,-9 3 4 0,-1 5 3 0,-4 2-1 0,-5 4-2 0,-4 4-3 0,-4 1 1 16,-4 7-3-16,-2 4 3 0,-3 3-2 0,2 5-1 15,0 1 4-15,5 1-12 0,3 1 3 16,5 1-8-16,8 0-4 0,6 0 10 0,4 0-7 15,4 1 4-15,3 2-4 0,9-1-9 0,7-3 5 16,4-4-4-16,6-5 1 16,5-5 0-16,5-6-7 0,4-2-4 0,1-3-7 0,-3-8 3 15,0-3 1-15,-1-3 9 0,-3-1 10 0,-1-2 0 16,-8-1 11-16,-2-1-4 0,-2-2-3 0,-5 1 10 16,-5-2-8-16,-2 4 6 0,-2 2 2 15,-4 2-9-15,0 3 6 0,-4 1 0 0,-1 4 6 16,-2 2 5-16,0 3 3 0,0 0-2 0,0 4-9 15,0 0 2-15,-1 4-10 0,-3 4-2 0,-3 3 9 16,2 6-11-16,-1 1 7 0,1 3-2 0,2-1-8 16,3 1 7-16,0 2-3 0,5-2 2 0,5-2-2 15,3 1-3-15,7-3 2 0,1-1-3 16,7-4 6-16,1-2-1 0,3-7-6 0,1-1-6 16,3-2-10-16,1-7-4 0,2-5 2 15,1-2 5-15,-2-3 7 0,0-1 1 0,-3-1 3 0,-4-3 0 16,-1-3 1-16,-4-3 5 0,0 0 1 15,-4 0 6-15,-2-2-1 16,-1 0-4-16,-3-3 3 0,-3 0-1 0,-2-1 5 0,-1 2 6 0,-4 3 5 16,-1 3 5-16,-5 3 7 0,0 4 6 15,0 3-1-15,0 1-5 0,0 3-1 16,-1 7-9-16,0-1 1 0,-1 3-7 0,1 3-8 16,0 0-1-16,-2 2-8 0,2 10 4 0,-2 6-3 15,2 7-1-15,1 4 2 0,0 2 0 0,0 2 1 16,8 4 4-16,-1 0-4 0,4 2 2 15,0 0-4-15,3-2-7 0,1-2 2 0,3-3-5 16,2-6-4-16,2-2 2 16,0-6-6-16,6-5-5 0,1-7 1 0,1-5 6 0,2-1 0 0,0-3 4 15,2-5 3-15,3-2-10 0,-2-3 6 0,0-4 1 16,-3-3 4-16,-1-1 11 0,-2-4 0 0,-6-2 1 16,-3-2-3-16,-1-1-2 0,-2-4 2 0,-3 0 7 15,-3-1 1-15,2 1 0 16,-4-3 0-16,-3 4-3 0,-2 1 1 15,0-1 9-15,-3 6 8 0,-1 2 11 0,-1 6 5 16,-1 4-2-16,-2 5-2 0,2 3-9 0,0 3-2 16,-1 3-8-16,0 1-4 0,1 3-7 15,0 10-3-15,-3 6-1 0,1 3-1 0,2 8 2 16,3 3 2-16,-1 0-1 0,1 2 0 0,6-1-3 16,-1 3-4-16,3-1 4 0,2 0-2 0,-1 3 6 0,1-3 2 15,2 0-4-15,1-1-1 0,-3-3-12 0,7-4-11 16,-2-5-1-16,5-5 5 0,1-7 9 15,3-5 8-15,3-6-4 0,-5-1 4 0,5-10-4 0,-4-1 10 16,3-4 4-16,-5-2-7 0,0-2 4 0,-1-2-10 16,-2-2 2-16,-1-1 3 0,-4 2 4 0,-1-2 2 15,-2 2-3-15,-4-3 5 16,0 3-5-16,-4 2 0 0,2 1 3 16,-3 5-7-16,-2 4 7 0,0 2-3 0,-1 3-1 15,-5 3 6-15,-1 1-2 0,-1 2 5 16,-8 0 0-16,3 7-2 0,-6 4-5 0,0 2-6 0,2 2 1 0,0 4 0 0,1 1 1 15,5 0 6-15,7 3-5 0,4-3 0 16,0-1-1-16,10-1-1 0,5-2 2 0,8 0-8 16,10-2-1-16,8 1-11 0,11-4-12 15,10-3-2-15,8-2-9 0,9-4-3 0,-1-2 0 0,4 0-13 16,-2 0-7-16,-2-6 2 0,-4-2 6 16,-4-3 22-16,-2-1 18 0,-7-4 10 15,-7 1 12-15,-5-2-5 0,-7 0-2 16,-6 0 3-16,-10-1-1 0,-8 0 8 0,-8 2 11 15,-9 3 9-15,-3 2 4 0,-13 3 9 0,-7 2-4 0,-1 4 0 16,-7 2 3-16,-4 2-8 0,-4 5-3 0,0 6-8 16,3 2-9-16,-2 3-1 0,7 2-1 0,7-1-1 15,3 2 3-15,10 0-6 0,8-3-7 16,2 0-1-16,10-4-3 0,10-2 1 0,4-4 3 16,10-2-5-16,2-6-11 0,6 0-2 15,2-9-6-15,0-3 3 0,-3-3 7 0,-1-5 1 16,-5 0 2-16,0-5 2 0,-2-3 2 0,-4-1 5 15,-3-2 8-15,1-5 5 0,-6 0 2 16,-2-2-3-16,-5-2-3 0,-4-3 4 0,-2 0 10 16,-1-4 18-16,-2 0 5 0,0 4 0 15,-2 0-1-15,-1 4-12 0,-3 5 5 0,1 7 6 0,0 6 1 0,-1 6-2 16,-1 6-3-16,0 4-12 0,2 4-11 16,-3 1-4-16,3 6-4 0,0 8-1 0,0 5 5 15,0 9-6-15,4 7-3 0,-2 7 0 16,-1 5-4-16,2 6 3 0,1 3 4 0,-1 1-1 15,-2 2-3-15,1-1 3 0,-2 0-6 0,3 1-5 16,-7-1-18-16,2 0-44 16,-6-3-73-16,5-4-120 0,-4-13-393 0,5-14-668 15</inkml:trace>
  <inkml:trace contextRef="#ctx0" brushRef="#br0" timeOffset="154859.5615">16607 16470 643 0,'0'0'399'0,"0"0"-68"16,0 0 34-16,0 0-28 0,0 0-29 16,0 0-31-16,0 0-60 0,0 0-63 0,-48-120-50 15,59 110-30-15,8-3-20 0,8 4-14 16,8 1-3-16,7 2-2 0,9 6-4 0,4 0-8 16,1 7-6-16,5 8-1 0,-1 8-10 15,0 3-1-15,-5 7-3 0,-1 4-3 0,-7 2 4 16,-2 5-3-16,-8 1 4 0,-6-4-2 0,-8-1-3 15,-8-1 0-15,-6-3-10 0,-8-4-5 16,-1-3-2-16,-11-4-3 0,-6-5 0 0,-6 0-5 16,-3-5-6-16,-4-4-6 0,-6-1-6 0,3-4-3 0,-1-4-2 15,1-2 2-15,7-5 7 16,5-7 10-16,3-1 17 0,9-4-4 0,8 0 2 0,3-1-3 16,15-1-12-16,7-2 4 0,8 1 2 0,10 0 7 0,7-2 8 15,6 4 5-15,6 1 4 0,2-1-3 16,6 3 4-16,-2-1-3 0,6 2 6 0,2-1 9 15,-4 3-1-15,-3-2 8 0,-2 1-2 16,-4 1-3-16,-5 1 5 0,-5-2-10 0,-9 1 1 16,-3 2 2-16,-10-1 6 0,-8 1 16 0,-5 4 17 0,-10 1 13 15,-2-1 5 1,-5 1-3-16,0 2-6 0,-2-2-16 0,-5 2-8 16,-4 1-14-16,-3 0-4 0,-3 2 0 15,-1 0-8-15,-3 2 6 0,3 3-5 0,-2 6-3 0,2 2 3 0,2 6-7 16,0 4 0-16,3 2-1 0,5 2-4 0,1 0 2 15,3 3-3-15,5 1 2 0,-1 0 2 16,7 2-3-16,6-3 4 0,5-7-6 0,8-3 4 0,2-6-3 16,7-5 1-16,5-5 3 0,3-4-5 0,4 0 6 15,-2-9-2 1,6-5-4-16,-1-5 8 0,3-1-6 16,2-6 3-16,-2-2 1 0,-2-1-8 0,-1-5 7 0,-4-3-3 0,0-3 3 15,-4-5 0-15,-1-1 2 0,-4 1 0 0,-4 5-3 16,-4 5 4-16,-9 7-3 0,-5 4 3 0,-7 7 6 15,-6 2-8-15,-4 5 11 16,-6 2-5-16,-8 4-8 0,-4 4 11 0,-5 0-14 0,-6 7 3 0,-1 7 2 0,0 2-6 16,2 5 4-16,1 3-3 15,7 2 2-15,5 2 0 0,8 4-1 0,8 1 2 16,3 6-5-16,14-2 3 0,5 0-3 16,11-1 0-16,6 0 4 15,5 0-9-15,5-1 7 0,1 0-4 0,2 1 1 0,-3-2 6 0,-1 2-7 0,-5 0 7 16,-6-1-3-16,-6 0-7 0,-9-3 2 15,-5-4-4-15,-8-3-8 0,-8-7 3 0,0-2-4 16,-10-2 0-16,-4-3 1 0,-3-4 4 16,-6-3 10-16,0-3 1 0,-1-1 8 0,-1-5 1 15,3-2-1-15,3-6-3 0,4-1-3 0,4-3 5 16,3-3-4-16,8-3 4 0,-1-2 2 16,12-1-9-16,7-3 0 0,4-2-2 15,7-1 1-15,3-3 2 0,7 2 2 16,1 0 0-16,2 3 0 0,-1 0-2 0,2 4 2 15,1 1 0-15,-1 5 5 0,-1 3 0 0,-5 2 0 16,-2 3 2-16,-1 5-4 0,-4 1 7 0,-6 5-5 0,-5 1 0 0,-6 0 0 16,-7 8-12-16,-4 4 11 0,-2 3-4 0,-1 4 0 15,-6 2 10-15,-3 4-7 0,-3 1 3 16,2 3-3-16,2-1-3 0,1 0-4 0,3 1-2 16,2-4 8-16,4 0-4 0,6-4 10 0,5-5-2 15,3-4-5-15,7-5 6 0,2-6-5 16,5-1 4-16,-1-4-2 0,2-7-8 15,2-2 8-15,-2-2-6 0,-1-3 6 0,-2 0 8 16,0-4-8-16,-6 2 5 16,0-2-4-16,-6 0-2 0,-5-3 2 0,-2-2-2 0,-2 1 4 15,-5 0-2-15,-2 3 1 0,-5 0 5 0,-3 2-2 0,-4-1 8 0,-6 3-10 16,-3 3-1-16,-9 2-2 0,-6 3-13 16,-8 4 9-16,-6 4-5 0,-3 3 2 0,-3 0 7 15,5 1-5-15,2 6-4 0,9 2-17 0,10 3-23 16,9-1-34-16,11 0-48 0,10 2-54 15,6 0-110-15,4-4-301 0,2-3-643 0</inkml:trace>
  <inkml:trace contextRef="#ctx0" brushRef="#br0" timeOffset="155842.0942">20826 16483 2502 0,'0'0'177'0,"0"0"-1"15,0 0-31-15,0 0-17 0,0 0-17 0,0 0-9 16,-121-8-29-16,101 23-15 0,-1 2-8 16,0 4-15-16,3 0-5 0,3 3-5 15,2 1-7-15,5 2-2 0,2 3-6 0,3 1-3 16,3-2-3-16,0 0-4 0,6 1 3 0,3-3-4 16,1-4 5-16,6-2-4 0,-2-2-3 15,5-6 10-15,0 0-9 16,3-7 8-16,0-3-1 0,4-3-8 0,-2-1 6 0,2-9-4 0,0-4 1 15,1-3 5-15,-3-3-4 0,3 0 3 0,-5-3-6 16,1-4 2-16,0-3 0 0,-2-1 1 16,-1-1 4-16,-3-1-1 0,0 0 1 0,-3 4-4 0,-2 2-2 15,-5 4 4-15,0 3-5 0,-3 5 6 16,-1 5 2-16,0 1-8 0,-3 4 7 16,1 2-5-16,-1 2 1 0,0 1 5 15,0 0-6-15,0 7 2 0,0 4-4 0,-1 6-2 0,-1 4 2 0,-2-2 0 16,3 5 3-16,-2-1 1 0,0 0 0 15,3 1-2-15,0 1-5 0,0 1 5 0,5-1-6 16,0 1 8-16,2-1 0 0,3-2-8 0,3-6 7 16,0-2-7-16,1-7 2 0,3-2 4 15,3-4-4-15,1-2 0 0,2 0-5 16,6-8-8-16,0-2 1 16,-1-3 1-16,2-3 6 0,-2-2 1 0,2 0 4 15,0-3 0-15,0-2-3 16,0 0 5-16,0 0-1 0,-2 1 1 0,-5 3 2 0,2 2-4 0,-2 5 3 0,-2 1-5 0,-1 1 0 15,0 3 8-15,-3 2-5 0,0 4 4 0,1 1-5 0,-6 0-3 16,-1 7 0-16,0 2 1 0,-2 2 5 16,-1 3 0-16,-2 1 3 0,1 2-3 0,0 1-1 15,-3 2 1-15,4 1-3 0,1 2 4 0,-3 0 2 16,3-2-7-16,6-2 4 16,-2-2-4-16,7-3-4 0,5-2-1 15,1-2-10-15,3-3-8 16,1-3-12-16,-1-2-6 0,0-2-4 15,-4-3-8-15,-1-5 1 0,0-2 9 0,-1-3 10 0,4-2 8 0,2-2 10 0,-3-2 6 0,3-3 2 16,-1-2 12-16,-6 2 5 0,1-2-2 0,-4 1 5 16,-1 2 3-16,-6 0 6 0,-1 3 12 0,-2 3 10 15,0 2 10-15,-5 4 2 0,1 2-1 16,-3 4-3-16,-2 0-5 16,0 2-8-16,0 1-12 0,0 1-12 0,0 6-8 15,0 3-6-15,0 0 2 0,-1 5 1 0,1-1 2 0,0-1 2 16,1 2-1-16,8 0 1 0,4-1-1 0,7-1-2 15,7 0 5-15,6 1 0 0,6 0-6 0,3-2-3 0,6-1-4 16,-2-4 0-16,5-4 4 0,2-2 6 16,-4-1 3-16,2-1-3 0,-3-7 0 0,1-2-2 15,-7-4-1-15,-2-3 2 0,-8-4 5 16,-2-1 3-16,-5-3 1 0,-3-2 2 0,-6-5-4 0,-2 0 3 16,-5-2 9-16,-5 5 8 15,-5 4 6-15,1 6-2 0,-8 5-7 0,-4 5-3 0,-6 1-5 16,-2 8 0-16,-8 0 1 0,-4 7-3 15,-4 7-2-15,-8 4-2 0,1 8-4 0,0 2 3 16,3 4 1-16,6 3-1 0,6 1 1 16,10 3-8-16,8-2-1 0,10 2-4 0,2-3 3 0,16-2 0 15,8-2 0-15,9-4 2 0,6 1-7 0,11-6-1 16,8 1-11-16,6-1-19 0,2-3-32 16,8 1-50-16,0-2-109 0,-16-7-441 15,-20-3-786 1</inkml:trace>
  <inkml:trace contextRef="#ctx0" brushRef="#br0" timeOffset="158022.4812">24147 17177 1766 0,'0'0'149'0,"0"0"-15"0,0 0 22 0,0 0-12 0,0 0 7 0,0 0 13 15,0 0-25-15,0 0-14 0,0 0-17 16,0 0-20-16,0 0-17 0,0 0-12 0,0 0-10 0,0 0-9 16,14-4-7-16,7-10-12 0,9-7-11 15,6-5 0-15,6-5-2 0,2-3 3 0,4-7 1 16,2-2 2-16,2-8-2 0,0-3-5 0,0-8-1 15,0-3-3 1,3-6 5-16,-4-3 1 0,-3-4 4 0,-1-1-4 16,-7 1-3-16,-5 2 0 0,-7 6 11 0,-3 7 2 15,-11 7 3-15,-4 7 1 0,-6 11-2 0,-6 6 5 16,2 9 5-16,-5 7 3 0,-3 6 1 0,-1 4-11 16,-2 5-8-16,-5 1-7 0,-6 11-12 0,-2 6 6 0,-8 10 2 15,-5 8 2-15,4 8 4 0,-3 10-4 0,5 8-10 16,5 8 1-16,0 9 1 0,9 5-3 15,4 3 9-15,11-4-3 0,4-7-6 0,17-8 4 16,6-8 0-16,8-9-1 16,2-6 8-16,4-8-7 0,3-7-5 0,-1-8-3 15,0-6-1-15,2-6-1 0,-3-7 10 0,-1-2 5 16,2-5-6-16,-2-8 15 0,-2-2-13 16,-4-7-1-16,-1-5 10 0,-4 0-15 0,-2-7 9 0,0 2-2 15,-5-2-5-15,0-3 4 0,-5 1-1 0,-4 2 1 0,-4 0 5 16,-6 3 0-16,-2 1-2 0,0 5-4 0,-9 2-5 15,0 3 1-15,-4 9 5 0,1 3 6 0,-4 3-1 16,3 5-3-16,-4 1-4 0,3 10-2 16,-3 5 1-16,0 8 0 0,1 4 2 0,1 4 2 15,1 1-5-15,5 4 6 16,3 1-7-16,3 2 4 0,5 2 6 16,4 1-5-16,6-3 1 0,8-3-13 15,3-3-6-15,7-7-5 0,5-5-1 0,1-6 3 0,6-6-4 0,-1-6-9 0,2-4-1 0,0-5-3 16,-2-6 5-16,-1-3 14 0,0-3-4 15,-5-2 1-15,0-5-2 0,-3-1 0 0,-2-4 6 16,-3-2 5-16,-1 1 5 0,-4-2-1 16,-3-2 6-16,-4 3 0 0,-6 1 0 0,-3 5 7 0,-4 4 3 15,-2 4 11-15,0 4 12 16,-8 5 4-16,4 2 2 0,-1 3-6 0,0 3-8 0,1 0-8 16,-3 9-7-16,0 4-3 0,-4 7-1 15,-2 3 1-15,1 4 0 0,2 2 1 0,2 2-2 16,6 2 1-16,3-1-2 0,-1 0-4 15,10-2-4-15,3-2 1 0,8-3 1 0,3 0 3 0,3-7-2 16,2-2 1-16,4-8-7 0,2-5-7 0,0-3 4 16,-1-2-8-16,0-6 4 0,1-2 2 0,0-2-9 15,-3-2 1-15,-3-2 7 0,0-4 3 16,-3 0 11-16,-2-3 3 0,-3-4-2 0,-1 4-1 16,-4-1-3-16,-4 1 3 0,-3 3 0 15,-4 2 7-15,-1 3 5 0,-4 4 3 16,0 1 7-16,-2 4 0 0,-3 2 1 0,1 1-1 15,0 3-6-15,-3 0-6 0,1 5-5 0,2 7-6 16,-2 3 0-16,2 3 2 0,3 3 3 16,2 2-5-16,-1 0 3 0,8 1-3 0,3-1-5 0,3-1 8 0,2-1-7 15,3-1-2-15,2-6-7 0,0-1-5 16,3-6-1-16,-1-4-8 0,2-3 14 16,0 0 2-16,1-8 4 0,-1-1 8 0,0-3-2 15,-4-1 4-15,-2-2-4 0,-3-3 2 0,-2 1 4 16,-1-1-5-16,-3-2 6 0,-3-1-3 15,-2 1-4-15,1 0 2 0,-4 2 1 0,-3 2 8 16,1 5 5-16,0 2-1 0,0 2 3 0,0 1-6 16,-2 3 1-16,-1 0 2 0,1 2 2 0,2 1-2 15,-3 0-4-15,0 4-7 0,-3 5-4 16,-2 6 0-16,-1 0 2 0,3 5 0 0,0 2 5 0,3 0-6 16,2 2-1-16,1-1 5 0,0-1-8 15,1 2 6-15,8-4 0 16,2-1-3-16,1-4-3 0,6-5-6 0,1-2 1 0,4-5 3 0,1-3 3 0,3 0 0 15,0-2-6-15,1-6 4 0,2-1-5 16,0-4 4-16,1-1 6 0,2-2-8 0,0-3 9 16,2-3-2-16,-4-5 0 15,-1-3 4-15,1-2-4 0,1-5 6 16,-1-3 2-16,3-4-8 0,-1-3 5 0,-1-5-4 16,-2-1-1-16,-2-1 7 0,-5 0-2 15,-2 3 5-15,-4 5-2 0,-4 4-2 0,-4 5 4 0,1 8 9 0,-8 8 7 16,1 7 7-16,-3 3 2 0,0 5-10 0,0 4-11 15,0 2-3-15,0 0-12 0,-5 10 1 16,-5 7-1-16,0 6-3 0,-5 8 5 0,-3 5-6 0,0 5 6 16,1 2 3-16,1 6-3 0,1 1 3 15,2 0-2-15,0 1-5 0,4-3 2 0,3-4-1 0,3-4-2 16,5-4-9-16,3-5 2 0,9-7-3 16,7-4 0-16,1-7 12 15,6-3-5-15,3-6 5 0,3-4-3 0,5 0-4 16,4-6 2-16,1-3-5 0,0-7 0 0,-2-1 6 0,5-4-1 15,-4-3 3-15,-1-3 1 0,1-4-1 16,-5-4 1-16,0-8-1 0,-5-4 6 0,1-4-2 16,-7 0 5-16,-3-1-2 0,-4 3 1 15,-5 2-1-15,-6 7-2 16,-5 6 13-16,-4 6 4 0,0 7 2 16,0 4 10-16,-2 6-9 0,-2 3-4 0,-2 5 3 15,-1 3-9-15,-2 0-3 0,-3 9-2 0,-1 7-6 0,-5 5-3 0,3 7 0 0,-2 4 2 16,2 5 0-16,1 4 8 0,5 2-5 0,-2 3-2 15,5 2 6-15,1-1-8 0,2 1 7 16,1-5 0-16,4-3-8 0,-1-7 2 0,6-5-7 0,5-4-2 16,1-6 4-16,5-3 2 0,-1-3 1 0,2-6-2 15,-1-2-6-15,1-4-6 0,-2 0 2 16,-2-5 6-16,1-5-1 0,-3 0 3 16,2-2-5-16,0-1-7 0,-1-2 1 0,0-3-5 15,1-2 1-15,3 0 3 0,-3-3-2 0,1-1 8 16,1 1 1-16,-4 2 2 0,-3 1 9 0,0 2-1 15,-3 6 6-15,-3 1 1 0,-4 4-1 0,1 2 4 16,-1 3 0-16,0 2 1 0,0 0-3 0,0 5-1 16,-1 4-1-16,-3 6-6 0,-2 2 3 0,5 5-1 15,1 2 0-15,0 0 6 0,1 1-6 16,10-4 6-16,3 1-4 0,5-3-2 0,2-3 5 0,5 1-3 16,4-3 4-16,2-3-1 15,4-2-3-15,-2-2 1 0,4-3-1 16,-4-4 0-16,1 0 3 0,-1-7 1 0,-3-3 2 0,-1-4-2 15,-2-1 2-15,-4-3-1 0,-2-2 2 0,-3-2 4 16,0-3-7-16,-8-2 7 0,-1-1-4 0,-3 1 0 16,-6-1 7-16,-1 2 2 0,-1 5 9 0,-9 3 5 15,0 3-4-15,-6 1 0 0,3 5-4 0,-6 6-6 16,1 1-1-16,-1 2-3 0,-4 9-6 16,2 7-1-16,0 7-2 0,-2 6-3 15,1 8 4-15,-2 7 2 0,3 7-3 0,-1 6 3 16,2 9-3-16,-2 8-6 0,2 11 7 0,1 8-14 0,3 7 3 15,2 8 0-15,2 3-12 16,3 2 16-16,-1-13-7 0,2-13 1 0,3-10 15 0,-2-8-27 16,1 7-26-16,0 3-53 0,-3 7-83 0,0-11-126 15,3-19-493-15,2-24-567 0</inkml:trace>
  <inkml:trace contextRef="#ctx0" brushRef="#br0" timeOffset="175810.1153">1411 6145 0 0,'0'0'512'0,"0"0"-80"0,0 0-57 0,0 0-63 0,0 0-68 0,0 0-48 16,0 0-23-16,0 0-30 0,0 0-23 15,0 0-24-15,0 0-26 0,0 0-22 0,-27-32-14 16,27 32-14-16,0 0-9 0,0 0-9 15,0 0-7-15,0 0-4 0,0 0 5 0,2 3 6 16,0-1 17-16,6 3 9 0,3 0-9 0,8 2-1 16,5 1-8-16,8-1 1 0,3-2 12 15,5 1-1 1,2-2 3-16,6-3-2 0,6 0-1 0,7-1 3 16,10 0-3-16,1-2 1 0,5-3-1 0,5 0-2 0,3-1 0 15,4-2-1-15,2 1-2 0,3-2-2 0,5 2-1 16,2 1-2-16,0-2-1 0,1 1-1 0,-1 0-7 0,0 1 1 0,2 0 0 15,-2 4-1-15,1-2 2 0,1 3 1 16,-1 0-1-16,0 1-1 0,0 0-1 0,-2-2 2 16,0 4 0-16,1-2 3 0,3 0-2 0,-2 0 1 15,2 0-3-15,1 0-1 0,0 0 3 16,3-3-3-16,1 2 0 0,3-1 4 0,1-2-4 16,-1 2 1-16,0-2 4 0,-1 0-4 0,0 1 2 15,1-1-1-15,1-1-2 0,-1-2 3 0,0 0 0 16,-2 1-1-16,-2 1 0 0,0-3-1 15,1 2-3-15,1-1 2 0,-3 1-1 16,1 1 0-16,-5-3 3 0,-1 5-3 16,-1-4-1-16,-1 4 2 0,0-2-4 0,-3 0 4 0,1 2-2 15,-5-1 0-15,3 0 0 0,-3 1 1 0,0-1-2 16,0 0 2-16,1 1 2 0,2 0-2 16,-4-1 1-16,1 2 1 0,-3-1-5 0,2 0 4 15,0 0-1-15,1 0-2 0,5-1 6 0,-2 3-3 16,2-2-1-16,0 2 0 0,-1 0-4 0,2-1 0 15,0 2 2-15,-1-2 2 0,3 2 0 0,0 0 0 0,1 0-1 16,-1 0-1-16,-1-1 2 16,0 2-2-16,3 0 0 0,-2-1 1 0,2 1-5 0,0 1 4 15,-1 1 3-15,-1 0-2 0,3-1 5 16,-1 1-3-16,1 0-3 0,1-1 1 0,-3 2-3 16,3-2 3-16,-4 2 0 0,0-2-2 0,2 0 4 0,2 1-2 15,1-2-1-15,1 0 1 16,0 0-3-16,-2 0-1 0,3 2 1 0,-1-1 0 0,0-2 0 15,2 2 2-15,0-1 0 0,1-1 0 16,0 2 5-16,1-1-5 0,0-1 1 0,0 1 0 0,-2 0-6 16,-1-1 7-16,1 1-2 15,-3 0 0-15,1-1 4 0,-4 1-3 0,0-1 1 0,2 0 2 16,-2-1-3-16,-2 0 0 16,-4 0 0-16,0 0 0 0,-3 1-1 0,-2 0 1 15,1-1 2-15,1 1-1 16,-4-1 5-16,3 1-7 0,-3-2 1 0,0 2 1 0,-1-1-5 0,2-1 6 15,-2 0-1-15,1 0-2 0,-2 0 6 16,1-1-5-16,-4 0 3 0,2 0 0 0,-4-1 0 0,0 1-1 16,3-1-2-16,-3 1 1 0,-1 1-4 0,1-1 3 15,-3 1 1-15,-1-1-2 0,-3 2 7 16,1-1-7-16,-3 0 1 0,1 2 0 0,2-2-8 0,1 1 7 16,-2 0 0-16,4-1 0 0,-2 0 7 15,0 0-5-15,-2 1-2 0,2-2 1 0,-3 1-2 16,3-1 0-16,-3 0 2 0,6 0 0 15,-6-1-3-15,3 2 3 0,-4-2 0 0,1 1-2 16,-1 1 7-16,1-1-4 0,2 1-2 0,2-2 2 0,2 2-6 16,2-1 4-1,2 0 1-15,-2 2 0 0,3-2-2 0,-1 0 0 16,1 0-1-16,1 0 0 0,4-1 2 0,0 1-1 0,2-1 2 16,0 2 0-16,3-2-2 0,-3 2 1 15,0-1-1-15,5 0 0 0,1-2 4 0,2 1-2 16,1 0 1-16,-2-1-3 0,3-2-2 15,-1 3 3-15,0-2 0 0,3-1 3 0,-1 0 4 0,2 1-2 16,0-1 1-16,-2 0 2 16,0 1-3-16,3-1 1 0,-3 0 2 0,5 1-3 0,-1-2 0 0,1 2-3 15,0-1-2-15,0 1 0 16,-2-1 0-16,5 2 1 0,4 1 1 0,-4-2 0 0,0 1-1 0,-1 0 4 16,-4 1 0-16,4-3-2 0,-1 3 4 15,1-1-4-15,-2-1 0 0,-3 1 0 0,-2 0-3 0,2 1 4 16,-2-1-1-16,-1 1 1 0,6-1 0 15,-5 0-1-15,4 0 1 0,-6 0 1 0,0-1 1 16,1 2-2-16,0-1 0 16,-1-1-1-16,0 1-7 0,-4 0 7 0,-4-3-1 0,-2 2 0 0,-1 0 4 15,1-2-4-15,0 0 0 0,-2 1 1 16,-2 2-2-16,-3 1 2 0,-3-3 0 16,0 2-1-16,-3-2 1 0,2 2-1 15,-1 1 0-15,0 0 1 0,-1-1 3 0,-2 1-1 16,1 2-3-16,-4-2-2 0,0-1-5 0,-3 2 5 15,0-2 2-15,-1 1 1 0,2-2 7 0,-1 3-9 16,0-3 2-16,-2 3 0 0,-5-2-4 0,-3 0 3 16,-1 1 1-16,-7-1 1 0,-2 1-2 0,-2 0 5 15,-6 0-1-15,-1 0-1 0,-4-2 3 0,1 2-4 16,-2-1 0-16,-3 0 0 0,-3 1-7 0,-2 1 6 16,-6-1 1-16,-1 0 0 0,-4 0 9 0,-1 0-7 15,-4 2-1 1,-4 0 0-16,-1 0-4 15,-4 1 4-15,0 0-1 0,-2 1-2 16,-2 0 4-16,2 0-5 0,-2 0-1 0,0 0 2 0,0 0-2 16,0 0-1-16,0 0 0 0,0 0 1 0,0 0-6 15,0 0 7-15,0 0-1 0,0 0-2 0,0 0 9 0,0 0-7 0,0 0 2 16,0 0 0-16,0 0-9 0,0 0 6 0,0 0 1 16,0 0 0-16,0 0 5 0,0-1-5 0,0 1 0 15,0 0-1-15,0 0 1 0,0 0-1 0,0 0 1 16,0 0 0-16,0 0-2 15,0 0 1-15,0-1-2 0,0 1 1 0,0 0 2 16,-2 0-12-16,0 0-11 0,-2 0-15 16,-1 3-30-16,-2 2-19 0,-2 2-42 15,-2 1-61-15,-4 3-128 0,4-2-731 16,4-3-629 0</inkml:trace>
  <inkml:trace contextRef="#ctx0" brushRef="#br0" timeOffset="177919.9482">703 7853 0 0,'0'0'0'0,"0"0"246"15,0 0 99-15,0 0-60 0,0 0-41 16,0 0-41-16,0 0-18 0,0 0-8 0,0 0-10 16,0 0 4-16,0 0 0 0,0 0-21 0,0 0-27 15,0 0-36-15,-7-4-36 0,2 0-22 0,-1-1-14 16,-1 1-2-16,7 4 4 0,0 0 7 15,6 0 2-15,-2 0-28 0,4 0 29 0,2 4-35 16,1-1 32-16,5-1-1 0,-1 2 0 16,7 0 0-16,2 1-3 0,2 1 2 15,5 0-2-15,5 1 4 16,2-1 4-16,3 1-3 0,3 0-1 0,4 0 1 0,4 0 0 16,14 0 3-16,15 0 0 0,9-1-13 0,7-2-4 15,-12-4-2-15,-6 1 0 0,-5-2 11 0,3-3 2 16,0 0-2-16,2-2-3 15,0 0 3-15,1 0-4 0,1 0 6 0,1-2-3 0,2-1 0 0,5 2 4 0,4-1-5 16,0-2 0-16,7 1-5 0,0 2-4 0,1 0-3 16,1 1-4-16,1-1 0 0,0 1 1 0,6 0-2 15,-4 0 4-15,3 1-2 0,-3 0 3 16,0 0-3-16,0 2-2 0,1-2 1 0,-2 3-5 16,2-1 6-16,0 1-1 0,5-1 0 15,-3 3 2-15,0-3-2 0,2 3-1 0,1-1 1 16,1 2-4-16,0-2 2 0,1 2 1 15,2-2-1-15,-1 1 1 0,2 0 1 0,4-3-1 0,0 2 1 16,3 0 2-16,0-1 0 0,0 0 1 16,4 0 0-16,0 0-6 0,7-2 3 0,0 2-2 0,2 0 2 15,-1-2 7-15,3 2-5 0,0-1 2 16,1 1-3-16,3 0-5 16,-2 2 2-16,-2 0 0 0,2-3 0 15,2 3 4-15,1-1-2 0,-1 0 1 0,5 1-3 16,-1 0 4-16,3 0-2 0,-2 0 0 0,3 1 2 0,-5 0-7 0,4 1 5 15,-4-2 1-15,-2 1 0 0,0-1 5 16,1-1-6-16,-4-1 0 0,1 2 1 0,1-1-6 0,0-2 6 16,-1 2 0-16,-1 0-2 0,-1-2 4 15,0 3-1-15,1 0-3 0,-2-2 1 0,1 1 1 0,-3 0-1 16,4 0 1-16,-2 0 1 16,-2 1-6-16,2-1 6 0,-2-2-3 15,1 2 0-15,-4 0 8 0,0-2-10 0,-5 2 3 16,-2-1 1-16,-2 0-5 0,-4 2 5 15,-2-1-2-15,-3 0 1 0,-3-2-5 0,-4 2 3 0,2 0-1 0,-1-1-1 16,-4 0 5-16,3 0-2 0,-2 1 1 0,-2-1 1 0,2 0-3 16,-4 0 4-16,-1 1-2 15,3-3-1-15,-2 2 7 0,0 0-6 0,1-1 0 0,-3 0-1 16,1-1-4-16,0 0 3 0,1 1 2 0,-1-3 1 16,-1 1 3-16,-4-1-1 0,3 3-2 15,-5-2 0-15,2 2-1 0,-3-2-1 16,1 2 0-16,-1-2 2 0,2 3-6 15,-3 0 4-15,-3-1-1 16,-1 1-1-16,1 1 7 0,-3 0-5 0,2-1 1 0,3 1 0 16,0 0-5-16,0 1 4 0,-1-1 1 0,1-1-4 0,1 1 6 0,1 0-3 15,1-1 0-15,5-1 0 16,-1 1-1-16,0 0 0 0,2-3 1 16,-5 4-1-16,2-3-3 0,-4 2 4 0,5-2-1 15,-2 2 1-15,-4 0 6 0,1-1-10 0,-2 0 2 0,0 0 0 16,0 0-7-16,1 1 9 0,3-2-1 15,1 1 0-15,2 0 7 0,1 0-5 0,0 1-1 0,2 1 2 16,0-2-7-16,2 1 4 0,3 0 2 0,2 0-2 16,1 0-3-16,-1 0 1 0,-1 1 0 0,1-2 0 0,-1 2 7 15,2-4-4-15,-2 1 2 0,-1 0-1 16,-5-2-5-16,-2 0 4 0,0-3-1 0,-1 0 0 16,1-1 7-16,-3 0-4 0,1 0-3 15,-2 1 2-15,-4-2-4 0,2 1 1 0,1-1 0 16,3 1 1-16,0-1 2 15,0 2-1-15,2 0-2 0,-1-1-1 0,0 4 1 16,4-3-2-16,-1 3 3 0,0 1 1 0,3 0-5 16,1 1 4-16,-1 0 1 0,-1 2-1 0,-1-3 4 15,0 3-2-15,1 0-2 0,0-1 2 0,3 0-2 0,-4 2-1 16,0-2 1-16,-1 0-1 0,1 2 0 16,1-3 2-16,0 3 1 0,4-2-2 0,-4 1 7 15,0-1-7-15,-1 1 2 0,-1-1 0 0,0 0-6 16,3 1 5-16,-2-3 1 0,-2 2 0 0,-1-1 4 15,-4 2-3-15,-3-2 1 0,2 0 1 16,1 1-5-16,-2 0 5 16,-1 0 0-16,-1 2-1 0,-3-1 2 0,1 2-1 0,-1-1-1 15,1 2-1-15,0-1 5 0,0 2-2 0,2-2 1 16,-3 1-1-16,-2-1-6 0,-2 1 4 0,0-1-3 16,1 1 2-16,-3-1 7 0,1 0-7 0,3 1 0 15,-1-1 1-15,-3 1-12 0,-2-1 6 0,0 2 1 16,-6-2-1-16,2 0 3 0,-3 1 3 15,-1-2-2-15,-1 1-1 0,-6-2 5 0,-1 1-5 16,-6 0 2-16,-5-1 1 0,-6-1-8 16,-4 0 8-16,-6-1 1 15,-6 0 0-15,-4 0 11 0,-5 0-9 0,-3 0 1 0,-6 0 1 0,-3 3-9 16,-2-1 9-16,-5-1-1 0,1 1 0 0,-3 1 4 0,-1 0-5 16,0 1-1-16,0 0-4 0,0 0 4 15,0 0-6-15,0 0-1 0,0 0 0 0,-3 0-9 16,0 0 8-16,-4 0 0 0,1 0 0 0,-2 1 7 15,-1-1-5-15,0 0 0 0,2 0 1 0,-2 0-8 16,1 0 7-16,-2 0-1 0,0 0 0 16,1 0 2-16,-1-1-11 0,2 1-14 0,1 0-28 15,-3 0-30-15,-5 2-41 16,1 5-85-16,-4-1-269 0,2-2-798 0,5-1-357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4:00:59.2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16605 4687 1557 0,'0'0'357'0,"0"0"-8"0,0 0-140 16,0 0-45-16,-49-137-56 0,38 117-22 15,1 3 0-15,1 1-9 0,-1 3-9 0,2 2 2 16,0 2-6-16,4 4-10 0,-4 3-20 0,-2 2-15 16,0 0-11-16,-2 7-7 0,-6 6 6 15,-1 3-3-15,-2 4 1 0,1 3 0 0,-2 2-6 16,1 1 6-16,2 4 1 0,-2-2 1 0,1 2 6 15,5 0-4-15,-4-3-2 0,2 0-1 16,-1-2-1-16,6-3 0 16,1 1 0-16,2-5-3 0,5-2-2 0,-1-2 2 15,5-4-1-15,1-2 0 0,3-1 4 16,1 0-3-16,5-2-4 0,5-1-14 0,-1-2-36 0,6 1-54 0,3-3-130 16,-6 0-589-16,-5 0-847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4:06:18.58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1508 1495 0 0,'0'0'0'0,"0"0"0"0,0 0 281 16,0 0 206-16,0 0-70 0,0 0-47 0,0 0-47 15,0 0-52-15,0 0-46 0,68-124-35 16,-68 115-29-16,0-1-23 0,0 2-23 0,-5 1-23 0,1 1-17 16,-3 1-14-16,-5 0-12 15,-3 3-4-15,0 0-7 0,-4 2-5 0,-2 2 5 0,-3 2-8 16,-5 7-2-16,-8 1-3 0,-4 4-15 0,-5 3 1 15,-6 4-6-15,-3 1-1 0,2 5 3 16,1 1-5-16,4 0 5 0,7-1-8 16,7 2-1-16,6-3 2 15,9-1-3-15,8-1 6 0,9-4 0 0,2-1 3 0,11-2-3 16,4-2 2-16,10-2-2 0,4-3 2 0,3-3 5 0,2-4 3 0,5-2 4 16,1-1-9-16,-1-2-3 0,-3-5 0 15,-1 0-5-15,-3-3 9 0,-4 1 3 0,-5-2-5 16,-4 2 5-16,-6 3 3 0,-3-2 7 0,-2 2 5 15,-5 2-11-15,-2 0 8 16,-1 1-13-16,0 1-11 0,-4 0 5 0,-5 0-19 16,-2 0 6-16,-7 5 5 0,2 2-3 0,-5 2 9 15,-2 2-6-15,2 1 1 0,-1 2 9 0,1 0-9 0,2 4 0 16,2-1 3-16,5 1-6 0,4 1 4 0,3 1 3 16,3 0 0-16,2 1 8 0,2-1-6 15,8 2 0-15,2 0-4 0,6-1-3 0,0-1 3 0,3 0 1 16,2-2 1-16,-2-1 0 15,2-2-3-15,0-4-21 16,2-2-16-16,3-2-31 0,3-4-17 0,2-3-6 0,-1-3-17 0,-2-8-23 16,-3-4-53-16,-5-2-88 0,0-5-147 0,-1 1-300 0,-5 4-301 15,-5 5 422-15</inkml:trace>
  <inkml:trace contextRef="#ctx0" brushRef="#br0" timeOffset="218.0304">1672 1758 0 0,'0'0'647'0,"0"0"100"0,0 0-196 0,0 0-139 16,0 0-100-16,0 0-84 0,0 0-75 15,0 0-60-15,0 0-50 0,0 0-28 0,0 0-13 16,0 0 6-16,0 0 13 0,0 0 3 16,36 4 2-16,-10 12-3 0,6 0-10 0,1 0-2 15,-1 2-2-15,2-1-8 0,-3 1 2 0,2 0 1 16,-2 0-1-16,2-2-6 0,-1-1-20 16,0-4-37-16,-3-4-34 0,-1-3-37 0,-5-3-43 15,-1 0-74-15,-2-6-114 0,-2-5-162 0,-5-2-264 16,-4 1-33-16,-4 3 700 15</inkml:trace>
  <inkml:trace contextRef="#ctx0" brushRef="#br0" timeOffset="400.3156">2196 1725 0 0,'0'0'0'0,"0"0"515"0,0 0 200 0,0 0-122 0,0 0-140 0,0 0-135 0,-129-94-87 0,116 90-60 0,-1 4-42 16,2 0-31-16,0 1-26 0,0 9-18 16,1 1-11-16,-2 5-6 0,2 4-5 0,0 3-6 0,0 2-6 15,3 2-7-15,2 4 3 0,-1 0-4 16,2 4-6-16,-1 0 3 0,-2 5-3 0,3 3 4 15,-4-2 5-15,0-2-7 0,3-6-1 16,1-4-12-16,2-4-23 16,1-1-24-16,2-6-65 0,0-1-75 0,4-5-107 15,-1-4-272-15,2-4-743 0</inkml:trace>
  <inkml:trace contextRef="#ctx0" brushRef="#br0" timeOffset="1006.8577">2297 1602 2370 0,'0'0'126'0,"0"0"-28"0,0 0-39 0,0 0 9 0,0 0 13 0,0 0-2 16,0 0-23-16,0 0-28 0,0 0-11 0,142-24 1 0,-116 22-2 16,2-3 3-16,0 0-1 15,-4-1 1-15,2-2-1 0,-3 0 1 0,0-4 6 16,-3 0 0-16,-2-1 6 0,-3-2 0 0,-5 3 0 15,-4-3 3-15,-2 2-4 0,-3-1-1 16,-1 0-3-16,0 0-5 0,-1 0 6 0,-4 2-4 16,-3 2 1-16,-1 2 1 0,1 1-4 0,1 3 4 15,0 1-9-15,-1 3 0 0,2 0-12 0,0 4-3 16,-1 4 2-16,1 2-4 0,-1 6 5 0,0 4-6 16,3 3-2-16,1 3 6 0,2 4-7 15,-1 2 10-15,2 3-2 16,0 3-6-16,2 2 6 0,-2-1-25 0,0 0-21 0,0-3-28 15,2-7-26-15,0-4 7 16,-2-5 14-16,4-4 12 0,-2-3 11 16,-2-4-4-16,0 1-10 0,0-3 2 0,0-2 7 0,0 0 11 0,-3-4 24 15,-1 2 13-15,-4-2 7 0,-1 2 6 0,-3 1 0 0,1-1-3 16,-6 1 4-16,-2 0-6 0,-1 1 1 0,-4 1 2 16,3 0-6-16,-3-1 9 0,-1 0 9 15,2 0 24-15,3-2 31 0,2 0 24 0,5-3 17 0,3 1-2 16,4 1-8-16,3-2-17 0,3 0-24 15,0 0-21-15,0 0-20 0,7 0-5 0,5 0 3 16,5 0 5-16,6-3 7 0,7-1-9 0,3 2-3 16,4-4-7-16,4 0-6 0,0 1 9 15,0-3-4-15,2 0-1 0,-4 1 7 0,0-1-6 16,-5 2 6-16,-1 0 2 0,-5 2-3 0,-5 1 0 16,-5-1 0-16,-7 3 1 0,-2 0-4 15,-6 1 7-15,0 0 2 0,-3 0 0 16,0 0 10-16,0 0-10 0,0 0 1 0,0 0-1 0,0 0-10 0,-3 0 6 15,0 0-6-15,2 0-7 0,-5 0 0 16,0 0-27-16,-3 4-25 0,-1 0-52 0,-2 3-100 16,-2-2-228-16,4 1-844 0,4-3-479 15</inkml:trace>
  <inkml:trace contextRef="#ctx0" brushRef="#br0" timeOffset="1441.1865">957 2702 2304 0,'0'0'160'0,"0"0"12"0,0 0-14 16,0 0 5-16,0 0-16 0,-120 23-16 15,103-20-20-15,5 0-20 0,7-2-25 0,-1-1-18 0,5 0-21 16,1 0-10-16,7 0 0 0,3-4-1 0,5-2 6 15,7 1-3-15,4-3-5 0,5-1 2 16,8 0-4-16,3-1 3 0,4 0 2 16,8 1-1-16,20-2 3 0,17-3-2 0,16-1-10 15,10 0-3-15,-5 1-2 0,-8 1 2 16,-2 1 7-16,4-1 0 0,-3 1 0 0,-2-4-1 0,-2-1 4 16,-3 1-1-16,-4 0 2 0,-2 2-2 15,-8 1-1-15,-2 0-1 0,-9 1-2 16,-7 0 0-16,-5 3 2 0,-8-1-2 0,-9 3 1 0,-8 0-2 15,-7 2-1-15,-8 2-1 0,-9 1 0 0,-5 2 6 16,-2 0 3-16,-3 0 4 0,0 0 0 0,0 0-2 16,-3 0-12-16,0 0-5 0,0 0 0 15,-2 0 0-15,0 0 0 0,-3 0 0 0,4-1 0 16,-2 1 0-16,4-1 0 0,0 1 0 0,0 0 0 16,1-2 0-16,1 1 0 0,0 0 0 0,0 0 0 15,0 1-21-15,-3 0-66 0,2 0-53 0,-5 5-107 16,0 1-655-16,2-3-940 0</inkml:trace>
  <inkml:trace contextRef="#ctx0" brushRef="#br0" timeOffset="8083.2646">5860 2654 0 0,'0'0'0'0,"0"0"0"16,0 0 0-16,0 0 433 0,0 0-49 0,0 0-71 15,0 0-68-15,0 0-42 0,0 0-31 0,0 0-18 16,0 0-13-16,0 0-21 0,-2-62-21 0,0 58-18 15,-1 1-11-15,0-1-6 0,1 1-4 16,0 2-2-16,-3-1-10 0,3-2-7 0,-4 2-13 16,1-1-11-16,0 0-4 0,-1 0-5 0,-3 2-1 15,-1-2-1-15,1 1-2 0,-2-1 3 16,0 3 2-16,-4-3 2 0,0 3 0 0,3-3 1 16,-5 1-2-16,1 0 3 15,-1 1-1-15,0 0-1 0,-1 0 2 16,2 1 0-16,-2-1-1 0,3-1 3 0,1 2 8 15,2 0-3-15,0 0 2 0,-1 0-7 0,-2 0-9 16,3 0-2-16,-6 0-1 0,1 3 0 0,0-2-2 0,-2 3-1 16,-1-1-2-16,1 0 2 0,0 2 2 0,-2 1 0 0,0 0 0 15,1-1-1-15,-2 2-2 0,1 2 1 0,2 0 0 16,-2 0 0-16,0 0 1 0,1 0 0 16,0 0 2-16,-1 2-4 0,1 0 2 0,0 1-2 15,3-1 0-15,0 1 1 0,1 0-2 0,0 0 1 16,1 0-1-16,0 1 2 0,-2 2 0 15,1-1-1-15,1 1 0 0,-2 1 1 0,0 2 0 16,2-1 2-16,-5 2-2 0,4-2-1 0,0 2-5 16,3-3-10-16,-1 1 2 0,3 1-4 15,-1 4 8-15,-2 1 23 0,-2 6 3 0,-4 2 7 16,0 0-3-16,1-2-12 0,2-1 1 0,2-5-6 0,1-1-2 16,2-3-2-16,-2 2-2 15,2 0 3-15,0 1 0 0,-1 0 2 16,0 3 0-16,0-1 0 0,1 1 0 0,1 1-2 15,-3 1 3-15,4 2-3 0,-1 0-2 0,1 2 2 0,0 2-2 16,-1 0 2-16,2 2 2 0,-1 0-3 0,2-2 0 0,-1-1-3 16,2 1-3-16,0 1 5 0,2-4-1 15,0 4 3-15,3-3 3 0,1-3-2 16,1-3 0-16,0 0-2 0,1-5 0 0,5-2-3 0,0-1-3 16,1-2 5-16,3 1 3 0,-1-1 4 0,0 1 4 15,1 0-1-15,4 0-4 0,-4 2 3 16,2-3-2-16,5 1 1 15,-4 1 0-15,5 0 1 0,-1 0 2 0,-1 2-2 0,4 1-3 16,-2-1-2-16,3 2-1 0,1 1 0 0,1 2 1 0,0 1 2 16,3-1 1-16,2-1 4 0,-2-1 1 15,1-1 1-15,3-2 2 0,-1-5 0 16,-1 0 0-16,-3 0 5 0,3-4 0 0,2-2 6 0,-3-1 1 16,4-2-1-16,-1-1 1 0,3-3-7 15,0-1 2-15,2 0-3 0,0 1-2 0,2-3-2 0,-2-2-1 16,3-1-2-16,-1 2-3 0,-1-2-1 15,4-1 1-15,-1 2-1 0,-4-1 5 0,4 1-7 16,1-1-1-16,-1 0-1 0,-2-1-7 16,0 1 9-16,1-2 2 15,-4 0-1-15,4-2 4 0,-2 0-2 0,1-3-1 0,2-1 4 0,-5 0-2 16,3-2 2-16,-1 0 4 0,1-3 0 0,1-1-2 16,-1-1 7-16,0 1-2 0,1-3 0 15,0-1 5-15,-2 0-12 0,4-1-2 0,-1 0-2 16,1-4-4-16,-1 1 2 0,-3 1 1 0,1-1-1 15,-4 1 5-15,0-1-1 0,-2 1 2 16,-1-3 0-16,-2 1-4 0,1-2 2 0,-4 1 1 16,-1-1 0-16,-3 1 1 0,0 1 0 0,-2-3-1 15,-1 2-2-15,-3 0 1 0,2-3-2 0,-2 1-2 16,1 0 0-16,-3 0-4 16,1-1 3-16,-2 0 1 0,-1-1 2 0,-2-1 1 0,-3 1-2 0,2-2-1 15,-5 3 1-15,1 0-1 0,-2-1-1 16,-1 3-2-16,-1-1-1 0,-1 2 2 15,1-2-1-15,-2 1-1 0,-4 0 1 0,2 1-1 0,-4 0 3 16,-1 4-2-16,1-1-1 0,-4 3 2 16,1-2-3-16,-1 2 1 0,-4 0 1 0,4 1-1 0,-1 0 2 15,-3 0-3-15,2 1 1 0,0 0 1 0,-2 1-3 16,0 3 4-16,2 0-2 16,-1 1-2-16,0-1 0 0,3 3-3 0,-6-1 3 15,1 2-2-15,0 3 0 0,-1 0 0 0,-2 3-1 16,-2-2-1-16,-2 2-1 0,0 0-1 0,-2 3 3 15,0 0-5-15,-4 2 7 0,1-3-1 0,-2 3 0 16,0-2 2-16,1 0 0 0,-1 2 3 0,0-1 0 16,1-1-1-16,1 2 0 0,1-1 0 15,2-1-1-15,-3 0 1 0,4 1 0 0,-1-1 0 16,1 3-2-16,-1-3 3 0,4 1-2 0,0 1 1 16,0-2-2-16,0 2-1 0,1 0 1 0,0-2-2 15,0 3 1-15,0 1 0 16,0 0-2-16,1 0 2 0,0 0 0 0,1 1-1 0,-1 3-1 15,0-1-2-15,-2 1 1 0,1 1 1 16,-1 0 2-16,-4-2-1 0,3 3 1 0,-2 0 1 0,-1-1 0 16,2 1-2-16,0-2 2 0,1-2-4 15,1 3 3-15,2-1 1 0,-1 0-1 0,1 1 3 16,2-1-1-16,-3 0-2 0,1 2 3 16,2-2-2-16,0 2 1 15,2-2-2-15,-1 0 1 0,5 0-5 0,-1 2-8 0,2 2-8 0,4-3-16 16,-3 4-11-16,4 2-22 0,0-1-27 15,0 1-47-15,4 2-112 0,1-4-446 0,1-2-804 0</inkml:trace>
  <inkml:trace contextRef="#ctx0" brushRef="#br0" timeOffset="8920.2827">5564 2554 125 0,'0'0'544'16,"0"0"-39"-16,0 0-55 0,0 0-67 0,0 0-69 0,0 0-69 0,0 0-90 16,0 0-55-16,0 0-42 15,0 0-36-15,0 0-21 0,0 0-17 0,-4-36-7 16,2 42 10-16,-2 4 18 0,0 4 18 0,-2 4 10 16,0 3-5-16,-2 4-10 0,0 2 0 0,-1 2-4 15,-1 2 3-15,-1 3 0 0,1 3-1 0,-3 2 4 16,-4 4-1-16,2 3 0 0,-2-1 0 15,-2 2-1-15,-1-1 2 0,0 3 0 16,-1 0-1-16,1 1 0 0,-1 0-3 0,-2 2-1 16,3 0-2-16,-1 2-2 0,0 2-3 0,1-1-1 15,2 2-1-15,-1-3-2 0,4 0 4 0,0-3 3 16,4 1-3-16,2-4 1 0,-2-3-3 0,4 0-3 16,3-2 0-16,-3-4 2 0,4 0 1 15,-3-3 1-15,2-2-1 0,4 0-2 0,-3-4-2 0,1 0 1 16,-2 1-1-16,1-1 2 0,-2-3 0 0,3-1-3 15,-2-2 5-15,0 0-1 0,2-1-1 16,-3-3 3-16,2-3-3 0,1-1-1 0,1-1 0 16,0-4 1-16,-2-2-1 0,2-1 3 0,1-1-2 15,-2-3-4-15,2 0-6 0,0-3-16 16,0 0-23-16,0-1-25 0,0 0-28 0,2-5-66 16,3-3-110-16,0-1-393 0,1 1-933 0</inkml:trace>
  <inkml:trace contextRef="#ctx0" brushRef="#br0" timeOffset="9357.7942">6212 2613 956 0,'0'0'215'0,"0"0"81"0,0 0 7 0,0 0-48 15,0 0-49-15,0 0-66 0,64-119 1 16,-59 111 2-16,-1 2-8 0,-3 2-31 0,1 1-35 16,-2 3-29-16,0 0-21 0,0 0-22 0,0 0-9 15,0 5 5-15,0 6 4 0,-1 5 12 0,0 2 4 16,-2 7-6-16,-4 2 8 0,-1 6 5 0,-1 5 3 16,-3 5 7-16,0 6-8 15,-1 3-6-15,-4 6-1 16,1 4-4-16,-1 1-2 0,-1 1-1 0,2 2 1 0,0-2-1 15,-3 0-1-15,3-1 1 0,-1-1 5 16,-2 1 5-16,0 3-1 0,1-2 1 0,1 3-3 0,-1-3-5 16,0 1-1-16,-2 1 2 0,1-3 1 0,4-2 0 15,-3-3 1-15,0-5-4 0,3-1-1 0,-1-5 0 16,3-3-2-16,-1-2 2 0,0-5-1 0,2-3-1 0,3-5 5 16,-2-4-5-16,3-5-2 0,4-4-1 15,-2-3-4-15,4-4 4 0,-3-2 3 0,2-3-4 16,1 0-5-16,1-3-6 0,-1-1-9 0,-3 0-25 15,2-2-39-15,0-7-63 0,-2-1-164 16,3 0-569-16,-2 3-772 0</inkml:trace>
  <inkml:trace contextRef="#ctx0" brushRef="#br0" timeOffset="9876.2236">4520 3598 13 0,'0'0'385'0,"0"0"13"0,0 0-42 0,0 0-13 0,0 0-61 16,0 0-79-16,0 0-71 0,0 0-38 15,0 0-24-15,0 0-19 0,0 0-6 0,0 0-15 16,0 0 4-16,0 0 12 0,7-9 5 0,4 7 12 16,6 0 1-16,4 1-4 15,1-3 1-15,8 0-2 0,1-2-5 0,5-1 0 0,7 1-5 16,1-2-3-16,9 0-4 0,5-1-2 15,4-1-11-15,4 2 0 0,4-4-4 0,6 2-7 0,1-1 5 16,2-1-6-16,5 0-3 0,-2 1 1 16,3-1-5-16,-4 0-2 15,-5 1 3-15,-4-1-2 0,-6 2 2 0,-6-1-1 0,-9 3-2 0,-5 1-2 0,-8 0 1 16,-4 0 0-16,-9 3 1 0,-5-1 3 16,-4 3-3-16,-7-1 5 0,-4 2 7 15,-5 1 7-15,0 0 12 0,0 0 1 16,0 0-10-16,-5 0-14 0,-1 0-17 0,-4-2-14 0,-4 1-19 15,0 1-20-15,-3 0-31 0,-2 0-43 0,0 0-80 16,-3 0-195-16,6 0-684 0,5 0-492 16</inkml:trace>
  <inkml:trace contextRef="#ctx0" brushRef="#br0" timeOffset="10485.5669">4880 3043 1363 0,'0'0'333'0,"0"0"-75"16,0 0-54-16,0 0-11 0,0 0-43 15,0 0-45-15,0 0-53 0,0 0-61 0,0 0-17 16,0 0 1-16,0 0 15 0,0 0 23 0,0 0 3 16,0 0 5-16,-17 83-1 0,7-57 4 0,1 0-1 15,0-1-6-15,1-2-3 0,-2-1-5 16,2-3 5-16,0-1 0 0,0-2 3 0,2-4-2 15,0-2-4-15,3-3-4 0,1-3-6 16,0-3 7-16,1 2 4 0,0-3 12 0,1 0 27 0,0 0 20 16,0 0 21-16,0-3-12 0,0-2-28 0,0-5-25 15,0-1-28-15,0-3-2 0,0-3 6 16,1 1-6-16,3-3 2 0,0-4-1 0,2-1 0 16,1-1 2-1,1-2-2-15,2-4 2 0,0 3-5 0,0 0 4 16,1 2 0-16,2 1-3 0,3 2 2 0,1 1-3 15,-1-1-1-15,3 2 3 0,-3 4-1 0,1 1 7 0,-1 5 1 16,-3 1 3-16,-2 4 3 0,0 1-8 0,-3 4 1 16,1 1-3-16,-4 1-5 0,1 5 3 0,0 3 0 15,-1 4 0-15,1 2 5 0,-1 3-2 0,1 1 1 16,-3 4-2-16,-1-1 6 0,0 2-3 0,-2 1 0 16,0 0 1-1,1 1-7-15,-1-2 7 0,0 2 1 0,-1-2 1 0,-2-1 5 0,0-1-6 16,3-2 1-16,-1-2-1 0,-1-2-10 0,1 0-6 15,1-4-19-15,0-1-24 0,-1 1-42 0,1-4-58 16,1 0-113-16,-2-1-176 0,-1-3-497 16,2 0-338-16</inkml:trace>
  <inkml:trace contextRef="#ctx0" brushRef="#br0" timeOffset="10747.2014">4804 3213 748 0,'0'0'537'0,"0"0"-93"16,0 0-94-16,0 0-89 0,0 0-122 15,0 0-88-15,0 0-23 0,0 0 15 0,0 0 28 16,0 0 17-16,0 0-1 0,0 0-22 0,0 0-24 16,102-21-13-16,-74 15-11 0,-3 1-2 0,0-1-6 15,-1 1-3-15,-1-1 5 0,2 1-3 0,-2 1-1 16,2 0-7-16,-3 1-33 0,-1 0-38 15,0-1-91-15,-2 1-140 0,-7 0-360 0,-3 1-892 16</inkml:trace>
  <inkml:trace contextRef="#ctx0" brushRef="#br0" timeOffset="11370.4732">4624 3816 290 0,'0'0'602'0,"0"0"-102"0,0 0-118 0,0 0-88 16,0 0-86-16,0 0-59 16,0 0-44-16,0 0-33 0,0 0-26 0,0 0-14 0,0 0-10 15,0 0 1-15,0 0-1 0,0 0-1 16,35-58 3-16,-21 53-6 0,3 1-3 0,-4 0-2 15,1 2-5-15,0 0-2 0,-2 2-2 0,-3 0-4 16,1 0-6-16,-3 2 0 0,0 3 3 16,-1 2 4-16,3 4 7 0,-6 0 1 0,2 3 4 0,-3 2-4 15,-2 3-1-15,0 3 7 0,-6 1 0 16,-2 1 3-16,-2 1 4 0,-1 1-11 16,-4 0-3-16,2 0-1 0,-3-3-6 0,2-1 2 15,-2-2 0-15,4-3-1 0,-1-4 3 16,2-1 0-16,1-4 0 0,4-3 0 0,-1 1 1 0,3-3-4 15,4-1-2-15,-1-1-2 0,1 0-8 0,0-1 3 0,0 0-1 16,0 0-4-16,0 0-1 16,0 1 2-16,2 1 7 0,5-2 8 0,1 1 7 15,3 1 6-15,3-2 3 16,-1 0 12-16,6-3 5 0,0-4 0 0,3 0-7 0,3 0-8 0,-1-1-4 16,0-1-6-16,1 1-3 0,-3 0-1 15,0 1-6-15,-4 0 3 0,-2 2 1 0,-2 0-2 16,-5 2 6-16,-1-1-4 15,-3 1 2-15,-1 3 1 0,-2-1-3 0,-2-1 3 0,2 2-1 0,-2 0-6 16,0-1-18-16,0 1-53 0,0 0-86 0,1-1-172 16,0 0-661-16,0 1-644 0</inkml:trace>
  <inkml:trace contextRef="#ctx0" brushRef="#br0" timeOffset="14327.9915">7085 3516 0 0,'0'0'0'0,"0"0"0"16,0 0 203-16,0 0 157 0,0 0-64 16,0 0-54-16,0 0-20 0,0 0-16 0,0 0-19 15,0 0-28-15,0 0-32 0,0 0-26 0,-39 0-16 16,39 0-14-16,0 0-8 0,0 0-10 16,0 0-16-16,0 0-15 0,2 0-9 0,4 0-2 15,-1-3 4-15,3 1 3 0,3-1-2 0,1 1 0 16,4-1-1-16,-3 0 3 0,4-2 3 15,-3 1-1-15,5-2 2 0,-1 1 2 0,1-1-1 16,0-2 4-16,4-1 1 0,1 0 1 0,5-2 2 16,2-2 0-16,1 0-2 0,7 0-2 0,1-3-4 15,0 2-1-15,2-1-3 0,2-1-3 0,3-1-4 16,4 2 0-16,0-3-1 0,2 0 1 16,5 0 2-16,1 1-4 0,1-1 0 0,-4-2-2 15,4 2-2-15,-3-1 0 0,-3 1 1 0,-1 0 1 16,2-1 1-16,-3 1 0 0,-1 2-2 15,0-3 0-15,1 3-1 0,-2 0-2 0,1 0 3 0,0 0-1 16,-2 0 0-16,3 1 2 16,0-3 0-16,-2 2 3 0,4 0 2 0,3-1-2 15,-3 1-1-15,0-1-4 0,2 0-1 0,-4 1-1 16,-2 1 1-16,0 2 1 0,-3-4-2 16,-1 2 0-16,-6 2-3 0,2 0 2 15,-5 1 0-15,-3 0 2 0,-4-1 4 0,-2 1-2 16,-3 2-2-16,-3 2 1 0,-2-2-6 0,-2 4 4 0,-3 0 4 0,-2-2 0 15,-4 3 6-15,-5 2-1 16,1 1 3-16,-3 0 4 0,-1 2 1 0,-1 0 2 0,0 0-2 16,0 0-3-16,0 0-5 0,0 0-2 0,0 0-1 15,0 0-1-15,0 0 4 0,0 0-4 16,0-1-6-16,-2 0-3 0,0 1-6 0,-2-1 0 0,2-1 2 16,-1 1-1-16,-3 1-1 15,3-1-3-15,-2 1-10 0,0 0-18 0,-2 0-26 0,3 2-39 16,-4 1-67-16,-1-1-136 0,5 0-525 15,-1-1-798-15</inkml:trace>
  <inkml:trace contextRef="#ctx0" brushRef="#br0" timeOffset="15500.1564">11354 1466 0 0,'0'0'0'0,"0"0"0"0,0 0 270 16,0 0 113-16,0 0-62 0,0 0-76 0,0 0-47 16,0 0-40-16,0 0 1 15,0 0 0-15,0 0-7 0,0 0-40 0,0 0-31 0,0 0-10 16,-109-97-5-16,96 94-4 0,-2 2-19 16,-1 1-21-16,-4 0-10 0,-1 0-1 0,0-1 7 15,-2 4 0-15,0 3 0 0,-3 1 2 0,-1 1-4 16,4-1-4-16,-4 3-1 0,-2 2 2 0,0-2 2 15,-1 4 1-15,-1 0 1 0,-2 1-4 16,2-1-1-16,1 1 0 0,-1 3 2 0,1-2 4 16,-1 2 3-16,1 1 3 0,-1-1-2 0,0 3-6 15,1 1-3-15,3 0 2 0,1-3-3 16,-2 3 1-16,0-1-3 16,2 3 1-16,-3 1 1 0,0 3 3 0,-1 1 2 15,-1 1-3-15,1 1-3 0,0 2-1 0,2 0 1 0,-2 3-1 0,-1 1 0 16,1 0 0-16,-1 1-3 0,5-3 0 0,3-1 1 15,2-4-5-15,3-1 3 0,2-1-2 16,-1 1 0-16,3 0 5 0,1 2 1 16,-1-2 1-16,0 0 1 0,3-3-2 0,1 0-1 0,-1-1-3 15,3-1-2-15,-2 0 0 0,2 3 0 0,1 0 2 16,1 3 0-16,-3 2 2 0,3 3-3 16,-1-1 0-16,0 2-1 0,4 0-2 0,1-1 0 0,1-2-3 15,-3 0 3-15,4 1 0 0,0-2 0 16,2 0 2-16,-2-2 1 0,2-2-5 0,1 0 2 15,0 0-2-15,5-3 0 0,2 1 2 0,0-4 0 16,1 2 5-16,6-4-1 0,-3 1 5 16,6-2 1-16,1 0-2 0,2-1 6 0,1 2-4 15,-1-2-2-15,4 1-3 0,-2 0-2 0,2-1 1 16,2 1 2-16,2 1 0 0,0-2 2 16,0-1-4-16,1 0 1 0,-1-2 1 0,2-3-3 15,2-1 2-15,-1-3-3 0,3 1 1 0,0-2-1 16,1-3 1-16,2 0 4 0,0-1 0 0,2-3 5 15,4 0-1-15,-2 0-2 0,4-4-2 0,0-2-4 16,6 0 5-16,2-3-2 0,0 0 1 16,2-4 2-16,1 1-6 0,-2-2 1 15,0-2-3-15,1 2-5 0,1-2 5 0,0 0 0 16,-2-3 3-16,2 2-1 0,0-3-1 0,0 0 0 16,-3 1 1-16,4-3 2 0,0-1-4 0,-1-3 2 15,0-2-3 1,-1-2 1-16,0-2 5 0,-1-3-3 0,-3 2 3 0,-3-4 5 0,-2 1-4 15,-5-1 6-15,1 1 1 0,-5-4-7 0,-1-1 7 0,-1 2-2 16,-2-1-1-16,-4-3 2 0,-3 3 0 16,-4-2-1-16,-2 2 0 0,0 1 0 15,-7-1-4-15,0-2-1 0,-3 0 2 0,-2-2-6 0,-6-3 1 16,0-1-1-16,-1 1-5 0,-6 1 6 0,2 0-5 16,-4 2 1-16,-4 3 6 15,-4 0-6-15,-5 2 4 0,0 3-2 0,-3 0-9 0,-4 1 3 16,-2 3-4-16,-1 1 6 0,-3 1 1 0,-1 1 0 15,-3 2-4-15,-3 0-2 0,-3 0 0 0,0 2-1 16,0-1 5-16,0 1-1 16,-3 1-2-16,3 2 7 0,-1 1-7 0,-3 2-1 15,3 1-2-15,-2 3 1 0,-1 0 5 0,0 2-2 16,-2 0 5-16,1 2-7 0,-2 0 2 0,4 5 0 16,-5-2-4-16,5 4 5 0,-4 1-3 0,3 1-1 15,-5 2 5-15,6 0-11 0,-6 2 1 0,5 4 0 16,-3-2-10-16,5 3 6 0,0 1-3 0,2 1-6 15,4 0 0-15,1 2-20 0,3-1-12 16,3 1-19-16,1 2-31 0,5 2-28 0,4-1-72 16,3 1-161-16,5-2-661 0,5-4-573 15</inkml:trace>
  <inkml:trace contextRef="#ctx0" brushRef="#br0" timeOffset="16000.202">11281 1486 506 0,'0'0'376'0,"0"0"52"0,0 0-62 16,0 0-56-16,0 0-40 0,0 0-52 0,0 0-37 16,0 0-38-16,0 0-41 0,0 0-46 0,0 0-23 15,0 0-26-15,0 0-17 0,0 0 4 0,-1-39-2 16,-3 51 12-16,0 2 6 0,-2 5 1 0,1 6-4 16,-4 4 1-16,-2 9 2 0,0 3-2 0,-4 5 8 15,1 3-4-15,-3 7 0 0,-5 2 3 16,1 8-5-16,-4 4-1 0,0 2 0 15,1 0-7-15,1-2 4 0,2 1 0 0,2-6-3 16,4 0 6-16,-1-6-5 0,4-2 2 0,-3-3-1 16,4-1 0-16,-2-1 1 0,-1-2 1 0,1 2 1 15,-2 0 0-15,3-2 1 0,-2 3-2 0,1-4-1 16,0 3 2-16,-1 0-4 0,0-2 0 0,2-1 3 16,-1-4 0-16,0-2 6 0,0-1 0 0,0-3-3 15,1-3-2-15,1-5-4 16,1-5-2-16,1-6 0 0,3-4-2 0,3-6 0 0,1-3-2 15,-2-6-1-15,4-1 2 0,0 0-8 0,0-1-14 16,0-6-55-16,0-6-109 0,4-6-250 0,-2 2-715 16,1 5-248-1</inkml:trace>
  <inkml:trace contextRef="#ctx0" brushRef="#br0" timeOffset="16386.9207">11932 1517 1560 0,'0'0'259'0,"0"0"38"16,0 0-40-16,0 0-29 0,0 0-32 0,0 0-54 15,0 0-42-15,0 0-36 0,0 0-39 16,0 0-23-16,0 0-14 0,0 0 5 0,0 0 9 0,0 0 9 15,6 35 4-15,-12-1 1 0,-3 4 5 16,-1 4-5-16,-3 5 3 0,-2 2-5 0,-1 6-3 16,-3 6 4-16,-4 3-6 0,1 7 0 15,2 0-2-15,-1 0-4 0,1 1 4 16,4-3-2-16,-2-3 0 0,2-2 2 16,0-4-3-16,1-3 5 0,-2-4 2 0,2 2-2 0,-3-1 6 15,3 0-2-15,-1 0 2 0,1 0-2 16,-1-1-3-16,2-1-3 0,-1-3-2 0,0 1 3 15,-1-1 0-15,1-2 1 0,-2-3 2 0,3-6-4 0,-1-3-2 16,4-6-3-16,0-5-11 0,2-5-12 0,3-4-22 16,1-5-30-16,1-4-32 0,2-4-37 15,-3-2-102-15,3 0-539 0,1 0-839 0</inkml:trace>
  <inkml:trace contextRef="#ctx0" brushRef="#br0" timeOffset="16864.0803">9871 2616 458 0,'0'0'603'0,"0"0"-212"15,0 0-80-15,0 0-38 0,0 0-41 0,0 0-64 16,0 0-66-16,0 0-34 0,0 0-18 0,0 0-3 16,0 0-1-16,0 0 1 0,0 0 2 15,0 0 0-15,113-43 1 0,-75 39-1 0,4-1-3 0,6-2-2 16,5 3-9-16,7-3-6 0,4 1-6 15,5-1-7-15,5 0 0 0,6 0-1 16,4-2-3-16,5 0 0 0,5-3 1 0,5 1 0 0,3-3 1 16,-1 2-2-16,-1-2-3 0,-5 0 1 15,-4 0-3-15,-8 2 0 0,-6 0 1 16,-7 1-1-16,-9 0-1 0,-7 0 2 0,-7 3 1 0,-8 1 0 0,-8 1 2 16,-5 1 0-16,-11 1 3 0,-3 1 6 15,-7 1 12-15,-5 2 8 0,0-1 0 16,0 1-13-16,-2-2-17 0,-7 1-16 0,-2 0-16 15,-3-2-17-15,-3 3-28 0,-3 0-45 0,-5 0-66 16,0 0-164-16,5 0-724 0,9 0-590 0</inkml:trace>
  <inkml:trace contextRef="#ctx0" brushRef="#br0" timeOffset="17630.5102">10516 1952 1742 0,'0'0'222'0,"0"0"-9"16,0 0-52-16,0 0-38 0,0 0-36 15,0 0-47-15,0 0-12 0,0 0 3 0,0 0 18 16,0 0 0-16,0 0-12 0,0 0-8 15,0 0-4-15,-44 139 0 0,36-108 2 0,-2 3 1 16,3-2-7-16,-1 0-3 0,-1-3-6 0,0-2-5 16,2-4 0-16,2-1-1 0,-1-3-2 15,1-2-1-15,-1-3 5 0,3-3 5 16,0-1 5-16,0-4 8 0,0-3-1 0,3-2 7 0,0-1 15 16,-1 0 19-16,1 0 20 0,-1-2-7 0,-1-6-20 15,-3-3-22-15,3-1-26 0,-1-5-6 16,-4 0-1-16,4-1-4 0,0-4-2 15,3 0 2-15,0-2-1 0,0-2-4 0,3-2 3 16,1-3 0-16,5-1 0 0,0 1 4 16,0-3-4-16,4 3 5 0,0-2-4 15,3 1-3-15,2 3 0 0,0 0-3 0,5 3 3 0,-1-1 0 16,3 4-3-16,1 2-2 0,3 4-2 0,-3 1-1 0,1 3 3 0,-5 3 2 16,1 7-3-1,-2-1-4-15,-5 4-5 0,-3 0-5 0,-3 4 2 0,-2 4 5 0,-2 7 8 16,-2 0 6-16,-4 5-1 0,-1 3 3 0,-8 2 1 15,-1 1 0-15,-4 4 8 0,-2-5-4 16,-1 1 1-16,1-1-4 0,-2-6-3 0,4-1-1 16,-1-2-2-16,3-5 3 0,2-1 0 15,2-2 4-15,3-3-2 0,1-2 2 0,3-1 1 16,1-2 8-16,0 0 2 0,0 0 3 0,1 0-3 16,3-3-12-16,2 0-1 0,4-1-3 0,1 0-3 15,4 0 10-15,-3-1-7 16,5 1-3-16,-2 3-2 0,-1 1-7 0,-1 0 5 15,-2 0 1-15,0 3 4 0,-1 3 2 0,0 3-1 16,0 2 0-16,-1 2 1 0,-2 2 4 0,-1 1-2 16,-1 2 3-16,-3 2-1 0,-2-2-1 15,0 0 3 1,-6 1 0-16,-1-3 3 0,-2-1 4 0,-4 0-4 0,-1-1 1 0,-3-1 0 16,-1 1-4-16,-5-3 9 0,0-1 0 0,0 0-2 0,-3-3 3 15,0 0-5-15,-1-4-1 0,0 2 3 0,1-3-3 0,0 0 4 16,3-4 2-16,1 2-2 0,1 0 4 0,4-3-3 15,3-1 0-15,4 0-3 0,2-1-6 16,-1-1-20-16,8 2-41 0,1-2-126 16,0 3-456-16,1-1-976 0</inkml:trace>
  <inkml:trace contextRef="#ctx0" brushRef="#br0" timeOffset="20408.848">10327 2742 300 0,'0'0'644'0,"0"0"-168"0,0 0-102 15,0 0-71-15,0 0-43 0,0 0-61 0,0 0-55 16,0 0-45-16,0 0-37 0,0 0-31 0,0 0-19 16,0 0-10-16,2-6 3 0,-5 15 15 15,-3 5 6-15,1 1 7 0,-1 4 2 16,-2 0-6-16,1 1 2 0,0 4 0 0,-1 1-2 16,1 1-1-16,0 2-6 0,0-1-8 0,5-2-5 15,0-1-4-15,2-3 0 0,0-3 3 0,0-2 0 16,5-4 5-16,4 0 6 15,2-3 3-15,2-3 6 0,3-4 4 0,1-2-1 0,2 0-3 0,1-3-3 16,-1-5-7-16,-1-3-1 0,1-2 2 16,-2-1-2-16,-3-2 3 0,1 1-4 0,-2 0-4 15,-2-2-1-15,-2 0-5 0,-2 2-1 0,-1-2 4 16,-2 2-1-16,0 1 1 0,-2 3 0 16,-1 1-1-16,2 2 1 0,-2 1-1 0,1 1 3 15,-2 2 0-15,1 3 1 0,-1 0-2 0,0 1-4 0,0 0-7 16,0 1-10-16,0 6-1 15,-1 3 2-15,-3 4 4 0,2 6 7 0,-2 3 1 16,-3 4-2-16,0 0 0 0,0 2 1 16,-2 3-1-16,-2 4 0 0,2 1 0 0,0 2 0 0,0 1-13 15,5-1-44-15,-2-1-88 0,5-9-286 16,1-11-925-16</inkml:trace>
  <inkml:trace contextRef="#ctx0" brushRef="#br0" timeOffset="23010.4524">12871 2352 0 0,'0'0'0'0,"0"0"0"0,0 0 0 0,0 0 163 16,0 0 154-16,0 0-55 0,0 0-44 16,0 0-31-16,0 0-31 0,0 0-23 0,0 0-19 15,0 0-14-15,0-4-9 0,0 4-8 16,0 0-14-16,0 0-19 0,0 0-14 0,0 0-18 16,0 0-1-16,-2-2-8 0,-3 4-1 0,2 0 5 15,-1-1-6-15,2 1 4 0,-1-2 0 0,2 2-3 16,0-2 1-16,1 0 3 0,0 0 8 0,0 0 15 15,0 0 9-15,0 0 5 0,0 0-1 0,0 0-6 16,0 0-4-16,0 1-2 0,0-1-3 16,0 0-7-16,0 0-7 0,0 0-9 0,0 0-10 15,1 0-3-15,0 1 3 0,3 1 6 0,1-1 10 16,3 2 4-16,2 0 2 0,1 0 0 16,0 0-1-16,4-2 2 0,1 2-3 0,4-2-3 15,0-1-1-15,1 0 2 16,2 1 5-16,5-1 0 0,2 0 4 0,1-1 1 15,2 1-5-15,4-2-3 0,-3-1-4 0,4 1-4 16,1 1 3-16,-1-2 0 0,2 0-1 0,1 0 1 16,3 1-2-16,-2 0-4 0,1 1-2 0,4-1-2 0,-1 1-3 15,1 2 3-15,1-2-1 0,-3 1 1 16,4-2 2-16,0 1-4 0,-1 1 2 0,-1-1-1 0,1-1 0 16,0 2 0-16,-2-1 3 0,2 1 3 15,2-2 4-15,-2-1 2 0,0 1 3 0,2-2 2 16,1 3 0-16,4-1-3 0,-2 1-3 15,1-2-1-15,2 2-9 0,-3 1 4 0,-1-2-3 16,-2 2-4-16,-4-1 6 0,1-2 0 16,1 2 2-16,-4-1 4 0,3 0-5 0,-1 1-3 0,1 0-1 15,-2 1-3-15,3 0 0 0,-2-1 0 0,-3 1 1 16,-1-2 1-16,0 1 2 0,-2 1-4 0,-2-3 1 16,-5 2-5-16,-2 0 2 15,-1-1 4-15,-3-1 0 0,-3 2 1 0,-3-2 2 0,-2 3-2 16,-5-2 2-16,1-1 2 0,-4 1 1 0,-3 0 0 15,-4 1 0-15,2-1 3 0,-4 1-1 16,-1 1 6-16,-1 0 6 0,0 0 0 0,0 0 1 16,0 0-6-16,0 0-6 0,0 0-5 0,0 0-4 0,0 0 1 15,0 0-1-15,0 0-1 0,0 0 2 16,0-1-4-16,0 1-1 0,0 0-1 16,-1 0 0-16,1 0 2 0,0 0-2 0,0 0 3 15,0 0-3-15,0 0 0 0,0 0 1 0,0 0-2 16,0 0 4-16,0 0-4 0,0 0 0 15,-1 0-1-15,1 0-3 0,-2 0 3 0,-2 0-1 16,1 0-3-16,0 0-2 0,-2 0-18 0,1 0-19 16,-3 2-25-16,3 1-31 0,-2 0-35 0,-1 2-75 15,3-1-234-15,-3-3-688 0,5 1-169 0</inkml:trace>
  <inkml:trace contextRef="#ctx0" brushRef="#br0" timeOffset="24115.0272">17148 1496 0 0,'0'0'0'0,"0"0"0"0,0 0 361 0,0 0 26 16,0 0-52-16,0 0-82 0,0 0-34 16,0 0-16-16,0 0-34 0,0 0-28 15,0 0-29-15,-123-94-33 0,111 91-17 0,-3 3-22 0,0 0-12 16,-2-1-7-16,-4 4-3 0,2 3 3 0,-3 1-6 16,-1 0 6-16,-3 2-3 0,3 3 7 0,-5 1 9 15,3-1-3-15,-2 6 10 0,-2-1 0 0,1-1-6 16,-1 4 5-1,-3-2-8-15,3 2-6 0,-3 1 2 0,2 3-5 0,-1 0 3 16,-1 0-2-16,1-1-4 0,0 3-2 16,0 0 5-16,0-2 5 0,1 0-1 15,0 1 4-15,1 2-13 0,2 0 1 0,-3 1 1 0,0 3-7 0,0 2 1 16,-2 3-1-16,-3 2-8 0,2 3 4 0,-1 3 0 16,-2 3-3-16,3-2 7 0,-2 4-6 15,4 0 1-15,0-2 0 0,4 0-3 0,1-2 4 16,1-2-4-16,0-4-2 0,5 2-2 0,-1-2 2 15,0-1-2-15,3 2 2 0,2-1 5 0,1-1-7 16,3-3 1-16,5 0 1 0,3 0-3 16,1-2 5-16,3 2 3 0,-3-2 0 0,3 3 0 15,3 0 0-15,1 1 1 0,2 3-3 16,0-1 0-16,3 0-1 0,2 0-2 0,-1-1 0 16,2 2 0-16,2-2 1 0,-1 1 0 0,0 0-2 15,3 2-1-15,-1-4 1 0,4-3 3 0,1 2 3 16,5-5 7-16,0-2-3 0,5-2 2 0,1-4 1 15,1-1-6-15,5-2 5 0,2-3 2 0,1-1-1 16,2-2 4-16,2-2-4 0,2-1-4 16,-2-2 1-16,3-2-1 0,1-2 4 0,1-1 1 15,5-3-3-15,-1-1-6 0,0 1-2 0,3-7 4 16,1 0-1-16,0-2 6 0,-1-2-6 0,0 1-2 16,-1-3-1-16,1-1 1 0,-1-2 1 15,-2-1-1-15,0-2 1 0,0-2-1 0,-2-2-2 0,-1 1 3 16,1-6-1-16,-2 2-2 15,-2-3 3-15,4-3-2 0,-3-1-1 0,1-4 0 0,-3-1 1 16,3-2 1-16,-5-2 1 0,2-2 1 0,-4-6 0 16,0-1-1-16,-1-3-3 0,-1 0 0 15,-3-2 3-15,-2 2 2 0,-2 0-2 16,-2-1 2-16,-1 1-3 0,-2-1-2 0,-3 0 0 0,-2-1-1 16,-2 1-4-16,-2-2 4 0,-4 0-1 0,-1-1 0 15,-3-1-2-15,-4 0 2 0,-2-2 1 16,-4 4-3-16,-1-2 2 0,-1 4 4 0,-4 1-4 15,-5 3 3-15,-2 2-4 0,-3 2-4 0,-4 4 2 16,-3 2-6-16,-1 2 7 0,-3 2-4 0,-3 2 0 16,-3 0 4-16,-3 1-4 0,-3 0 1 15,-1 2 2-15,-4 1-2 0,-2 4-1 0,-2-1 1 16,-3 3-3-16,-1 2-1 0,-2 1 6 0,-2 2-3 16,2 2 1-16,0 0 5 0,-4 6-8 15,0 2 2-15,-1 2 4 0,-2 4-9 16,-1 0 9-16,-1 3-4 0,0 3-6 0,1 6 4 0,0 1-15 0,0 5-18 15,2 6-16-15,1 1-29 16,4 5-33-16,-1 2-31 0,7 1-48 0,2 4-142 0,13-8-705 16,11-8-571-16</inkml:trace>
  <inkml:trace contextRef="#ctx0" brushRef="#br0" timeOffset="24712.5654">17198 1501 0 0,'0'0'90'0,"0"0"428"0,0 0-62 0,0 0-37 0,0 0-67 0,0 0-53 16,0 0-63-16,0 0-43 0,0 0-49 15,0 0-52-15,0 0-37 0,0 0-39 0,0 0-20 16,-1-51 2-16,-7 60 6 0,-2 4 7 0,-2 3 1 16,-1 3 4-16,-3 5-6 0,3 4 5 0,-3 5 7 15,-4 6-6-15,0 2 10 0,2 4-6 16,-6 3-2-16,2 3 4 0,0 6-7 16,-3 2 6-16,2 7-3 0,-2-1-5 0,-1 3 3 0,-3 3-5 15,6-1 2-15,-5 1 0 0,5-4 2 16,0-1 0-16,-1-4-2 0,4-2 0 0,1-4-2 0,3 0 4 15,-3 1 0-15,0 1 8 0,0 1-3 16,3 0-5-16,-3 1-1 0,-1-1-12 16,1 2 2-16,0-3-2 0,0-2 0 0,-1-2 3 15,2-4-4-15,0 1 2 0,-2-3 3 0,-1-3 1 0,2-2-3 16,1-3 2-16,-2-3-3 0,3-3-2 16,2-4 7-16,3-3-2 0,-3-5 2 0,5-5 2 15,4-4-4-15,-1-6-3 0,3-3-4 16,0-1-3-16,4-3-5 0,-1 0-2 0,1-3-42 15,0-5-58-15,2-6-119 0,6-6-244 0,0 3-645 16,-4 4-301-16</inkml:trace>
  <inkml:trace contextRef="#ctx0" brushRef="#br0" timeOffset="25129.307">17729 1610 1485 0,'0'0'213'0,"0"0"-64"16,0 0 45-16,0 0 26 0,0 0 10 0,0 0-33 0,0 0-46 16,0 0-55-16,0 0-47 0,0 0-40 15,0 0-25-15,0 0 2 0,0 0 1 16,0 0 13-16,17-10 15 0,-25 40-2 0,2 5-1 0,-3 5 3 15,-3 3 1-15,-1 4 3 0,-2 7 10 0,-2 4-1 16,-6 8-1-16,-1 3 0 0,-3 5-7 16,-1 8 0-1,-1 0-3-15,-2-2-8 0,3 1 3 0,-2-3-3 0,-1-5 0 0,-1-3-1 16,1-4 0-16,4 1-1 0,-1-2 4 16,0-1 5-16,0 1 3 0,4-4 3 0,-1 0-4 15,0-2-6-15,1-2-3 0,-1-3-5 0,2 0 1 0,-1-1 3 16,1-2 1-16,-1 2-2 0,0-3-1 0,0 0-2 15,3-3-2-15,0-2 0 0,0-5-1 16,3-1-6-16,1-10-12 0,7-2-15 16,1-8-16-16,3-5-12 0,4-5-18 0,1-7 1 0,1-2-4 15,0-5-105-15,0-2-291 0,1 1-818 0</inkml:trace>
  <inkml:trace contextRef="#ctx0" brushRef="#br0" timeOffset="25629.8661">15896 2700 0 0,'0'0'412'0,"0"0"-64"0,0 0-95 16,0 0 52-16,0 0 41 0,0 0-50 16,0 0-88-16,0 0-83 0,0 0-41 15,0 0-22-15,0 0-10 0,0 0-11 0,0 0-9 0,0 0-8 16,-21-6-4-16,24 6-7 0,-2 0 17 16,4 0 22-16,0 2 24 0,2-2 22 0,6 0-3 15,0 0-5-15,10 0-17 0,3-4-20 0,5 0-11 16,9-2-17-16,8 0-10 15,5 1-1-15,8-2 1 0,8 2-3 0,4-1 0 0,9-2 2 16,7 1-6-16,4 0 2 0,7-1-1 0,1 1-1 16,2-2 3-16,0 1-3 0,-1 0 0 0,-2-1-2 15,-7 2-2-15,-2 0 0 0,-3-1 5 0,-6 1 1 16,-8-2 2-16,-4 0-2 16,-8 1-3-16,-6 1 1 0,-10 3-2 0,-7-2-2 0,-10 1 0 15,-9 1 1-15,-7 1 7 0,-4 0 10 0,-5 2 7 16,-2 1 4-16,-2-1 1 0,0 1-8 15,0-2-13-15,-3 0-10 0,-2-1-10 0,-2 0-5 16,-1 1 4-16,-4-1-7 0,0 2-20 0,-7 0-32 0,0 1-52 16,-3 0-65-16,-4-1-140 0,7 1-732 15,4 0-607-15</inkml:trace>
  <inkml:trace contextRef="#ctx0" brushRef="#br0" timeOffset="26233.7131">16688 1975 0 0,'0'0'226'0,"0"0"362"0,0 0-129 0,0 0-82 16,0 0-56-16,0 0-76 0,0 0-57 15,0 0-54-15,0 0-37 16,0 0-33-16,0 0-29 0,0 0-7 0,0 0-2 0,0 0 3 15,-88-16 2-15,65 24 6 0,-4 2 6 0,3 0 2 16,-3 2 5-16,0 3-14 0,1 1-10 0,-1-1-5 0,4 3-11 16,0 3 4-16,0-2-2 0,4 3-5 15,2-1 3-15,2 2-4 0,5-3-1 16,3 1 1-16,0 1 2 0,6-1 3 0,1 1 3 0,3-3 2 16,6 0 0-16,6 0 2 0,1-1 4 15,10-2 5-15,3-1-1 0,3-2 1 0,2-4-5 16,3 0-1-16,-2-4-2 0,3-2 0 15,0-2-2-15,-4-1-3 0,-3 0-4 0,0-4 1 0,-5 0 0 16,-5-2 2-16,-2 1 5 0,-5-1-1 16,-3-1 3-16,-2 1 1 0,-2 1 1 0,-3 0-3 15,-3-1-2-15,3 2-3 0,-4-2-4 0,0 1 1 16,0 1-5-16,0 0-1 0,0-1 1 0,0 0-4 16,-2 3 1-16,0 0-2 0,1 0-2 0,1 1 1 15,-1 1-1-15,1-1 2 0,0 0-8 16,-1 1-8-16,1 0-30 0,-1 1-33 0,0 5-50 15,-3 3-90-15,2 0-244 0,1-1-786 16,-1-2-260-16</inkml:trace>
  <inkml:trace contextRef="#ctx0" brushRef="#br0" timeOffset="29123.1571">16104 2957 580 0,'0'0'872'15,"0"0"-477"-15,0 0-115 0,0 0-41 0,0 0-40 16,0 0-8-16,0 0-18 0,0 0-30 0,0 0-29 15,0 0-29-15,0 0-23 0,0 0-22 16,19-32-21-16,-19 32-14 0,0 2-12 0,0 2-4 0,-4 2 5 16,-3 5 8-16,-1 5 12 0,-2 2 4 15,0 5 2-15,-1 3-3 0,0 0-2 0,-1 0-2 16,1 2 1-16,1 0-2 0,2-1-3 0,5-4-1 16,2-2-3-16,1-4 1 0,2-1-1 0,7-4 4 15,2-1 3-15,1-2 3 0,5-2 2 16,-2-3 1-16,5-4 2 0,1 0 1 15,3-6-1-15,-2-3-1 0,-1-1-2 0,-1-3-4 16,0-1 0-16,-4-3-3 0,1 0 0 0,-4-1 0 16,-1 2 1-16,-4 0-1 0,0 1-2 0,0 4-1 15,-5 3-1-15,-1 1 0 0,2 2 1 16,-4 2 0-16,0 3 0 0,0 0-2 0,0 0-3 0,0 0 1 16,0 0-7-16,0 0 1 0,-4 5 0 15,2 6-2-15,-3 2 5 0,-3 5 0 0,0 1 0 16,0 3 2-16,3 1-2 0,-3-1 0 0,0 0 0 15,3 2-1-15,-1 2-3 0,-2 2 3 16,2 0-1-16,-2 2-25 0,-1 3-51 0,1-1-117 16,3-7-639-16,-1-9-949 0</inkml:trace>
  <inkml:trace contextRef="#ctx0" brushRef="#br0" timeOffset="31042.8461">6070 4390 0 0,'0'0'14'0,"0"0"450"0,0 0-51 0,0 0-51 16,0 0-69-16,0 0-56 0,0 0-42 0,0 0-42 16,0 0-34-16,0 0-20 0,0 0-9 15,0 0-11-15,-21-14-15 0,21 14-25 0,0 0-18 16,0 0-14-16,0 0-8 0,0 0 0 16,0 0 0-16,0 0 0 0,0 0 4 0,0 0 1 0,0 0 1 15,0 0 3-15,0 0-4 0,0 0 0 16,0 0-1-16,0 0-2 0,0 0 1 0,0 0 0 0,0 0 3 15,0 0 1-15,0 0 5 0,0 0 0 16,0 0 3-16,0 0 5 0,0 0 0 16,0 0 6-16,0 0 1 0,0 0-2 0,0 0 1 0,0 0-5 15,0 0-3-15,0 0-3 0,0 0-5 16,0 0-4-16,0 0-1 0,0 0-3 0,0 0-2 16,0 0 2-16,0 0 0 0,0 0 0 0,0 0 2 15,0 0-3-15,0 0-1 0,0 0 0 0,0 0-3 16,0 0 4-16,0 0 0 0,0 0 0 0,1 0 4 15,-1 0-3-15,0 0 1 0,0 0 0 16,0 0 1-16,0 0 0 0,0 0-1 0,0 0 1 16,0 0-3-16,0 0 2 0,0 0 0 0,0 0-2 15,0 0 4-15,0 0-5 0,0 0 2 16,0 1 3-16,1 1-4 0,-1-1 7 0,2 1-1 16,0 0 1-16,1-1 4 0,-1 0-3 0,0 0 0 15,-2 1 2-15,2-1-3 0,-1-1-1 0,1 1 0 16,1 0-1-16,-1-1 1 0,-2 1 0 15,1 1 1-15,-1-2-2 0,1 0 3 0,1 0-1 16,-1 1-3-16,1-1 2 0,-2 0-1 0,1 0 1 16,0 2-1-16,-1-2-1 0,2 1 0 0,-2 0-1 15,1 1 1-15,2-1 0 0,-2 0-5 0,2 1 2 16,-2-1 1-16,1 1-2 0,1 0 2 16,0 1-1-16,-1 0 0 0,0 1 2 0,2-2 3 15,0 2-4-15,3-1 0 0,-3 2 1 0,1-2-5 16,0 2 8-16,-1 0 1 0,2-1 1 15,0 1 8-15,1-1-6 0,1 2 1 0,1-2 3 16,1 2-8-16,-1 1 4 0,1-2-3 0,2 2-3 16,0 0 1-16,2 2 2 0,2 0 0 0,2 0 2 15,1 4 0-15,2-1-2 0,1-1-1 16,1 2 1-16,3 0-4 0,-1 1 3 0,2 1-3 0,-1 0 0 16,0-1 6-16,1 0-7 0,-4 1 2 15,6-2-1-15,0 1-6 0,-1 0 6 0,1-2 0 16,0 3 1-16,2-3 3 0,-1 2-2 15,-1-1-1-15,2 1 0 0,-3 0-2 0,2 2-2 16,1 0 0-16,-2 0 0 0,2 1-3 0,-3-1 4 16,1 0 0-16,1 0 0 0,-1 0 6 0,0 1-5 15,1-2 0-15,1-2 0 0,-1 1-6 0,-2 0 6 16,2-2 0-16,-4-1 0 0,3 0 5 16,0 0-4-16,0 2-1 0,-3-3 2 0,4 1-3 15,0 1 1-15,-1-2 1 0,1 3 2 0,-1-2 0 16,0-2-2-16,-4 3 1 0,4 0-3 0,0 0-1 15,0 1 1-15,-4-2 0 0,3 1 0 16,-4 0 0-16,3-1-1 0,-6 1 1 0,6-2 0 16,-4 1 1-16,6 0 0 0,-4-1 1 0,4 0 0 15,0-2 0-15,0-1 2 0,0-1-1 0,1 2 0 16,0-2-2-16,2 0 1 0,0-1-1 16,-1 1 0-16,-1 3-1 0,0-4 0 0,-2 2 0 15,-4 1 0-15,3 0-1 0,-4-2 0 0,-2 0 2 16,0-1-1-16,-2-3 1 0,-5 1 1 15,2-2-2-15,-5 2 1 0,-3-1-2 0,-3-1 1 16,1-1 0-16,-4 0 0 0,-1 0 1 0,-1 0 2 16,0 0 0-16,0 1 3 0,0-1 2 0,0 1 0 15,0-1 3-15,0 0 0 0,0 0-1 0,0 0 0 16,0 0-4-16,0 0 0 0,0 0-1 0,0 0-1 16,0 0 0-16,0 0 0 0,0 0 0 15,0 0 1-15,0 0 1 0,0 0 1 0,0 0 1 16,0 0 0-16,0 0 1 0,0 0-2 0,0 0-1 15,0 0 0-15,0 0 1 0,0 0-2 16,0 0 1-16,0 0-2 0,0 0-3 0,0 0 0 16,0 0-1-16,0 0 1 0,0 0-1 0,0 0-1 15,0-1-2-15,-1 0-10 0,0-2-2 0,0-1-12 16,-1 1-15-16,-3-1-21 0,4 1-42 16,-1-2-74-16,-1-1-188 0,-1 3-741 0,2-1-584 15</inkml:trace>
  <inkml:trace contextRef="#ctx0" brushRef="#br0" timeOffset="32325.5335">10218 4495 0 0,'0'0'246'15,"0"0"316"-15,0 0-75 0,0 0-81 16,0 0-125-16,0 0-95 0,0 0-52 0,0 0-32 0,0 0-2 16,0 0 10-16,0 0-8 0,0 0-14 15,0 0-13-15,0 0-17 0,-121-119-10 0,109 114-7 16,-2 2-7-16,-1 1-4 0,-2-1-7 0,0 1-6 15,-2 1-3-15,0 1 1 0,-1 0 2 16,0 1-4-16,-2 4 0 0,-1 0-3 0,0 1-4 16,-1 3 1-16,0 1 0 0,-3 2 2 15,2 2-1-15,-5 1 2 0,2 0-1 16,-2 1-2-16,-2 2 2 0,2 2 2 0,0-1 0 0,0 1 1 16,1 1-3-16,-1 0 0 0,1 2 0 0,-2-1 4 15,1 1 0-15,1 1-1 0,-1 1-3 0,3 1-1 16,-1 0 1-16,5 2-2 0,0 1 0 0,-2 3 0 15,2 2-2-15,-4 4 1 0,3 1 1 0,-4 3-4 16,5-1 2-16,1 2 0 0,0-1-4 16,5 0 1-16,0-1-2 0,1 1-1 0,1 0 0 15,3 1 5-15,-1-2-2 0,2-1 2 0,1-5-1 16,3 0-9-16,0-4 9 0,4-2-1 0,3-2 1 16,-1 0 5-16,1-3-5 0,0 2-1 0,0 0-1 15,2-2-3-15,5-2 6 0,-1 0 0 16,3 0-1-16,2 1 5 0,6-1-4 0,-3 3-1 15,5 1 2-15,2 2-1 0,0-1-2 0,4 1 1 16,0-1 1-16,4 4-4 0,1 0 4 0,1 0-1 16,0 0-3-16,1-2 6 0,5 0-5 15,-1-4 0-15,1-3 2 0,5-1-2 16,1-3 2-16,3-1 1 0,-3-2 0 16,6-2 1-16,0-2 3 0,2 0 1 0,2-4 0 15,1 1-1-15,3-2-4 0,-2 0 0 0,3 0-1 0,1-3-2 0,0 1 2 16,-1-1 0-16,-1-2 1 0,4-1 2 15,-2 2-3-15,-2-2-1 0,3 0 2 16,1 0 0-16,1-3 1 0,3-1 2 0,-2-5-3 16,4 0 1-16,-2-1-2 15,0-4 0-15,1-1 1 0,-2 0-1 0,-3-2 0 0,0-3 1 16,0 1-1-16,0-5 1 0,-2 1 0 16,1-2-2-16,-2-2 1 0,-2-2 1 0,1-2 0 0,0-3 2 15,-1 0 2-15,-2-2 2 0,-4-2 4 0,-1-2 1 16,-5-1-1-16,-2-1 2 0,-3-3-7 0,-3-3-1 15,-4-2-1-15,-2-1-2 16,-4-2 0-16,-2-4 0 0,-5 0-1 0,-4-2 1 0,-5 1 0 0,-5 0 0 16,-4 3 0-16,-1 1 2 0,0 1-2 15,-7 3-2-15,-4 0 0 0,-2 2-7 16,-2 3 4-16,-4-2 2 0,-1 2-1 0,-1 2 7 16,-3 1-6-16,-2 2-3 0,-1-1 7 15,-3 3-3-15,0 1 1 0,-5 2 0 0,-1 1-5 0,-1 1-1 0,-4 4 3 16,-5 1-3-16,-1 2 1 0,-5 1 2 0,0 2-1 15,-4 1-1-15,0 2 0 0,-3 3-4 16,-3 0 5-16,0 2-1 0,-3 2 1 16,3 0 2-16,-4 5-3 0,0-1-2 0,0 5 0 0,-3 0-2 15,-1 4 3-15,-2-1 2 0,1 3-2 16,-1 3 2-16,-1 6-3 0,1-1-2 16,1 5-6-16,1 2-7 0,5 4-15 0,4 1-10 15,5 6-19-15,5 2-24 0,3 2-32 0,7 3-60 0,7 2-116 16,8-10-485-16,12-8-848 0</inkml:trace>
  <inkml:trace contextRef="#ctx0" brushRef="#br0" timeOffset="32826.694">10510 4384 1528 0,'0'0'327'0,"0"0"-10"16,0 0-78-16,0 0-34 0,0 0-30 0,0 0-35 16,0 0-46-16,0 0-47 0,0 0-36 0,0 0-11 15,0 0 1-15,0 0 4 0,0 0 10 16,0 0 8-16,-49 63 5 0,38-36 6 16,2 4 0-16,-1 6-6 0,-3 3 0 0,-1 5-6 0,-2 6 2 15,-2 3 2-15,-3 5-2 0,-1 5 1 16,0 2-2-16,-4 7-1 0,1 3-2 15,-4 2 3-15,0 1-3 0,0-2-4 16,2-2-1-16,2-2-12 0,3-5 1 0,2-2 0 0,0-2-2 0,3 0 1 16,2-3 0-16,2-2 0 0,3-3 0 15,-1-2 1-15,4-3 1 0,-1-3 1 0,1-3-2 16,3-5 0-16,-3-4 0 0,5-5-2 0,-1-5 1 16,0-4 0-16,1-4-6 15,1-2 4-15,1-5-3 0,0-1-8 0,0-5-14 16,0-2-27-16,0-3-36 0,1-2-37 0,6-6-97 0,-2 0-279 15,0 0-756-15</inkml:trace>
  <inkml:trace contextRef="#ctx0" brushRef="#br0" timeOffset="33160.2359">11206 4441 2163 0,'0'0'312'16,"0"0"-155"-16,0 0 12 16,0 0-17-16,0 0-33 0,0 0-33 0,0 0-36 0,0 0-30 15,0 0-10-15,0 0-2 0,0 0 4 0,0 0 5 16,0 0-1-16,0 0 3 0,-31 134 5 16,25-89 0-16,-2 3 1 0,-1 4-5 0,2 3-3 15,-4 5 3-15,-2 5-3 0,0 5-1 16,-5 2-2-16,1 3-2 15,-3 4-4-15,-1 0 0 0,-2 0-1 0,0 1-2 0,-2-3 4 0,-3-2-3 16,2-2 0-16,-1-4 1 0,1 2 0 16,2-3 2-16,1-4-1 15,2-3-2-15,1-3 0 0,0-8-2 0,3-4-2 0,3-6-5 0,2-5-10 16,-2-4-22-16,3-3-28 0,0-5-42 0,1-4-62 16,3-3-108-16,0-8-365 0,2-4-983 0</inkml:trace>
  <inkml:trace contextRef="#ctx0" brushRef="#br0" timeOffset="33648.5466">8946 5395 593 0,'0'0'536'0,"0"0"-173"16,0 0-32-16,0 0-25 0,0 0-50 0,0 0-59 16,0 0-61-16,0 0-34 0,0 0-17 0,0 0-11 15,0 0-19-15,0 0-18 0,0 0-16 0,-19-45-13 16,29 45 0-16,2 2 1 0,6 0-2 15,1 2 5-15,1 1-4 0,3-2 2 0,5 2 1 16,4-2 4-16,7 1 4 0,6 0 1 0,12-1 1 16,6-1-5-16,8 1-1 15,11-3-4-15,9 1 2 0,8-3 4 0,4-2-4 0,8 0 0 16,3-3-3-16,5-2-7 0,2-1 5 0,2 0 2 16,-3-1 0-16,0-2 4 0,-3 2-5 0,-4-2-3 15,-3 0-1-15,-5 0-2 0,-8 2 3 16,-6-1-1-16,-8 2-1 0,-7 0 0 0,-7 2-1 15,-8-2 1-15,-7 3-1 0,-7 0 5 0,-6 0-2 16,-10 2-1-16,-11 0 3 0,-3 3-4 0,-12 0 10 16,-4 1 6-16,-1 0-9 0,-8 1-1 15,-9 0-27-15,-4 0-32 0,-7 0-34 16,-7 0-54-16,-4 0-75 0,-3 1-213 0,9 0-713 0,11-1-332 0</inkml:trace>
  <inkml:trace contextRef="#ctx0" brushRef="#br0" timeOffset="34025.8309">9863 4680 1729 0,'0'0'367'0,"0"0"-41"0,0 0-89 0,0 0-36 15,0 0-46-15,0 0-52 0,0 0-54 0,0 0-34 16,0 0-15-16,0 0-2 0,0 0 10 0,0 0 8 16,0 0-3-16,0 0-1 0,-40 87-1 0,37-62-3 15,-2 1 0-15,1 3 3 0,-5 2-2 16,2 1 2-16,-1 0 0 0,-3 0 0 0,-3-2 5 15,3 0-5-15,-2-2 0 0,1-3-1 16,-1-4-9-16,3-4 3 0,3-4-8 16,0-3-14-16,1-5-16 0,2-2-30 15,4-2-34-15,-1-1-36 0,1 0-80 0,0-1-311 16,0-1-789-16</inkml:trace>
  <inkml:trace contextRef="#ctx0" brushRef="#br0" timeOffset="34322.078">9690 4747 554 0,'0'0'783'16,"0"0"-338"-16,0 0-165 0,0 0-31 0,0 0-45 15,0 0-36-15,0 0-40 0,0 0-43 0,127-59-20 16,-103 58-20-16,2 1-13 0,-1 1-4 16,3 4-16-16,-4 4-6 0,0 2 0 0,-2 3-6 0,-2 1 3 15,-2 3-2-15,-1 2-1 0,-3 2 4 0,-4 2-3 16,-3 2 4-16,-1 1 2 0,-6 2 3 15,0-1 4-15,-4 0 1 0,-5 0-2 0,-1-4 1 16,-4 0 0-16,1-2 1 0,-5-2 1 16,-1 0 1-16,-1-5-5 0,-2 0-2 15,0 1-2-15,-3-3-2 0,0 0 3 16,-1-2-1-16,-1-1-1 0,0-2 0 0,0 0-2 0,3 1-2 16,-5-1-2-16,6-1-6 0,-2 0-8 0,1-1-15 15,5-1-19-15,0 1-29 0,2 0-53 0,-1-1-112 16,6-1-308-16,4-2-936 0</inkml:trace>
  <inkml:trace contextRef="#ctx0" brushRef="#br0" timeOffset="34829.6689">9379 5585 1575 0,'0'0'730'0,"0"0"-425"0,0 0-98 16,0 0-14-16,0 0-47 0,0 0-49 0,0 0-38 15,0 0-26-15,0 0-8 0,0 0-5 0,0 0-3 16,0 0 0-16,0 0 0 0,0 0-1 0,107 3-3 16,-75 6-2-16,0-1-4 0,-1 3-3 15,-4 1 0-15,1 2 1 0,-6 1-1 0,-4 1-1 16,-3 2-1-16,-3 0-2 0,-5 1 0 0,-1 2 2 15,-6 1 2-15,-3 1 2 0,-7 0-1 16,-3 2-1-16,-4 1 0 0,-2-1-2 0,-5-2 3 16,3-1 1-16,0-5 2 0,2-2 1 15,3-3-4-15,-2-2 1 0,0 0-1 0,4-3-1 0,-3 0 0 0,5 1-1 16,-1-1-2-16,3 0-2 0,3-1 1 16,3-3 2-16,2 0-3 0,2-3 4 0,5 2-1 15,5-2-2-15,2 1 3 0,5-1-5 16,4 1 4-16,2-1-1 0,4 0 2 0,3-1 2 15,1-3-4-15,1-1 1 0,1 0-1 0,-1-1 2 16,0 0 0-16,-5-1-1 0,-2 1-1 0,-2 0-2 16,-4 1 3-16,-1 0 0 0,-1-1 2 15,-3 0 5-15,-2 2-6 0,-3-1 0 0,-3 1 0 16,-2 2-6-16,0 1 8 0,-3 1 1 16,-1-2 1-16,0 2 2 0,0 0-7 0,0 0-2 0,0-1-7 15,0 1-8-15,0 0-19 0,0-1-29 16,0 1-53-16,0-1-98 0,0-1-233 15,-1 0-707-15,1 1-470 0</inkml:trace>
  <inkml:trace contextRef="#ctx0" brushRef="#br0" timeOffset="35487.3499">8499 5046 1047 0,'0'0'428'16,"0"0"-88"-16,0 0-30 0,0 0-25 0,0 0-54 15,0 0-80-15,0 0-56 0,0 0-50 16,0 0-29-16,0 0 0 0,0 0-4 0,0 0 7 15,0 0 10-15,0 0 13 0,1 54 4 0,17-37 0 16,3 2-7-16,1-1-13 0,5 4-1 0,-2-1 0 16,4-1-3-16,-6 2 0 0,4 2-11 15,-5 0-3-15,-2 1-2 0,-7 1-9 0,1 0 8 16,-3-1-1 0,-8 1 1-16,-2-4 2 0,-1 1 5 0,-5-1 4 0,-10 1 1 0,1-1 3 15,-7 1-5-15,-6 0 0 0,-4-1 0 0,-1 1-5 0,-5-2 0 16,0 0 0-16,-1-1-3 0,-2-1 9 15,2-2-11-15,2-4 1 0,1 0-7 0,3-3-22 16,8-2-26-16,3-5-52 0,7-1-87 0,8-2-357 16,0 0-1105-16</inkml:trace>
  <inkml:trace contextRef="#ctx0" brushRef="#br0" timeOffset="36187.5849">9395 2510 218 0,'0'0'461'0,"0"0"-10"0,0 0-57 16,0 0-73-16,0 0-64 0,-122-35-63 15,111 29-41-15,0 1-9 0,2 1 11 0,6 1 3 16,0 2-27-16,3 0-29 0,0 1-48 0,5 0-33 16,5 0-10-16,10 0-7 0,4 2 7 0,12 5 0 15,6 4-4-15,6 1 2 0,-2 4-3 0,4 4-1 16,-2 2-3-16,-5 3 1 0,-3 0 2 15,-5 5-3-15,-2-1 3 0,-6 2-5 16,-4 3 0-16,-5-3 3 0,-5 2-4 0,-6-2 5 0,-1 0-2 16,-6 0 1-16,-3-1 3 0,-9 0 3 0,-3 0 2 15,-6-1 2-15,-5 0 0 0,-2-1-4 0,-5-2 1 16,0 2-4-16,-1 0 1 0,-3-1-3 16,2-2-12-16,-2-1-26 0,5-2-47 0,4-4-90 15,11-5-280-15,6-5-907 16</inkml:trace>
  <inkml:trace contextRef="#ctx0" brushRef="#br0" timeOffset="36875.8217">15228 2058 638 0,'0'0'479'0,"0"0"-37"15,0 0-91-15,0 0-26 0,0 0-63 0,0 0-42 16,0 0-60-16,0 0-65 0,0 0-36 0,0 0-38 16,0 0-12-16,0 0-3 0,0 0-4 15,47-37 7-15,-21 53-3 0,6 6 0 0,2 2 1 16,-1 3-2-16,-2 2 0 0,0 3-1 16,-2 0 0-16,-1 0-2 0,-4 0 1 0,-3 2 1 15,-1-2 0-15,-2 1 0 16,-6 1-2-16,-3-2 0 0,-6-1 3 0,-2-2 4 0,-4-1 8 15,-8-2 3-15,-9 1 0 0,-7-2 2 0,0-2-4 0,-10 1-2 16,-1-1-2-16,-4 0-4 0,-2 2-7 16,-3 0-26-16,2 2-55 0,-2 1-113 0,13-7-435 15,9-6-1039-15</inkml:trace>
  <inkml:trace contextRef="#ctx0" brushRef="#br0" timeOffset="38041.6932">12230 5390 190 0,'0'0'502'0,"0"0"-124"0,0 0-47 15,0 0-45-15,0 0-54 0,0 0-58 16,0 0-38-16,0 0-34 0,0 0-25 0,0 0-17 16,0 0-13-16,0 0-15 0,0 0-10 15,0 0-6-15,-30 5 5 0,30-3 29 0,1 1 15 16,3 0 10-16,0 0-1 0,2 0-18 0,0 0-10 15,1 0 1-15,3-2-3 0,2 1 0 0,-1-2-4 16,6 0-6-16,-2 0-5 0,4 0-4 0,0 0-3 16,3 0-2-16,0-1-2 15,3-1 0-15,-1-2-1 0,6-1-2 0,-1 1-3 0,3-2-2 16,4 0 0-16,2 0-1 0,5-1 6 16,3 3-4-16,4-2 1 0,2 2 0 0,4 0-10 0,0 0 5 15,4 1-1-15,-1 1-2 0,2 0 7 16,1-1-5-16,0 2 1 0,1 0-1 0,1 1-1 0,0 0-1 15,-2-1 2-15,0 1-1 0,1-1 2 16,1 1-1-16,0-3-2 0,-1 2 1 0,0 1 1 16,1-2-1-16,-1 2 0 0,-6-1 0 15,2-1-6-15,-6 1 3 0,1 0 1 0,-5-2-1 0,-3 1 4 16,0-1-3-16,-2 1 0 16,-2-2 2-16,-4 3-4 0,-3-3 3 0,0 0-1 15,-6 1 0-15,1-1 0 0,-2 1 2 0,1-1-1 16,0 0-2-16,-3 0 4 0,1 1-4 0,1 0 1 15,-5 0-1-15,4 1-1 0,-3-2 0 0,3 2 1 16,-4-1-2-16,2 1 5 16,-1 0-3-16,-2 0 0 0,0 0-1 0,-4 0-2 0,1 1 1 15,-7-1 1-15,-2 2 2 0,-3-2-1 0,-4 1 0 16,-1 1-1-16,-1 1 3 0,-1-1 2 0,0 0 0 16,0 0 1-16,0 0-2 0,0 0-2 0,0 0 4 15,0 0 0-15,0 0-2 0,0 0 2 0,0 0-3 16,0 0-1-16,0 0 1 15,0 0-3-15,0 0 1 0,0 0 2 0,0 0-3 0,0 0 4 16,0 0-2-16,0 0-1 0,0 0 1 0,0 0 0 16,-1-1-1-16,1 1 1 0,-1 0-1 0,0 0-4 15,1-1 0-15,-2 0 0 0,0-1-4 16,-2 2-9-16,3-1-16 0,0 1-28 0,-2 0-40 16,-2 0-57-16,3 0-115 0,0 0-412 0,1 0-899 15</inkml:trace>
  <inkml:trace contextRef="#ctx0" brushRef="#br0" timeOffset="39407.6749">16753 4652 0 0,'0'0'0'16,"0"0"387"-16,0 0 59 0,0 0-75 15,0 0-58-15,0 0-55 0,0 0-32 16,0 0-27-16,0 0-23 0,0 0-15 0,0 0-23 15,0 0-17-15,0 0-15 0,0 0-15 0,-52-55-12 16,48 51-14-16,-3 1-9 0,0-1-8 0,0 0-9 16,0 2-5-16,0-3-8 0,0 2-2 0,1-1-4 15,-4 2 3-15,2 0-3 0,-2-1-4 16,-1 1-2-16,-1 0-4 0,-5 0 0 0,4-1 1 16,-5 1 2-16,4 0 0 0,-4 1-1 15,-1 1-2-15,-1 0-3 0,-1 0 0 0,-1 0 0 16,0-2 1-16,-3 2-1 0,2 0-1 0,1 3 0 0,-4 1-1 15,2 0-2-15,0 0 3 0,-2 3-4 16,2 1 0-16,-4-1 1 0,-1 4-4 0,-1-1 3 16,-2 3 1-16,1 1-2 0,-1-1 1 0,1 1-1 15,0 1-1-15,-3 1 4 0,2-1-1 0,-1 2-2 16,-5-1 3-16,2 3-1 0,-2-1 0 16,-2 3 3-16,-1 1-3 0,0 1 1 0,-1 1-2 15,0 2 0-15,-2-1 1 0,2 2 0 16,2 2 0-16,-1-4 1 0,2 3-3 0,1-1 0 0,0 0 3 15,1 0-7-15,4 3 6 0,0-2 0 16,2 0-1-16,2-1 5 0,1 1-4 0,3-2-2 0,0 1 2 16,4 0 4-16,1 1-4 0,0 1-3 15,1 1 2-15,3-1-10 0,-2-2 7 0,-1 2 3 16,0 1-2-16,2 0 5 0,1 1-4 16,3 1 0-16,-3 1 1 0,5 2-4 0,0 0 4 0,0 3-1 15,4 0-1-15,3-1 3 16,0 3-3-16,4-1 0 0,0 1 1 0,4 2-1 15,5-1-1-15,-2 2 1 0,8-2-2 0,-2 1 0 16,7-2 3-16,0 0 0 0,2 0 1 0,4-1 3 16,2 3-5-16,4 0 2 0,-1-1 0 0,2 0-1 15,0-2 2-15,3 0-2 0,0-3 0 16,3 1 1-16,0-1-1 0,2-3 0 0,1 1 1 16,-1-4 0-16,7 1-3 0,-3-1 4 0,5-4-3 15,-1-1 0-15,2-3 6 0,3-1-4 16,2-4 4-16,2-3-2 0,0 1-2 0,6-6 2 0,1-1-1 15,-1-1-1-15,5-4 1 0,0-3 2 16,1 1 0-16,2-8 1 0,-1-4-1 0,0 1-1 16,-1-6 1-16,-3-1 1 0,0-3-3 0,-3-3 4 15,3-3-2-15,-4-3-2 0,-2-1 3 16,-1-2 1-16,-2-3-1 0,-3-1 4 0,0-4-4 16,-1-1 0-16,-2-5 2 0,-1-3-7 15,-2 0 4-15,-2-5-2 0,-1-3 0 0,-3-4 5 0,-3-2-2 16,-1-2 1-16,-6-3 0 0,0-3-3 0,-5 2 1 15,-2-3 0-15,-6 3 2 0,-6 3 0 0,-3-2 1 16,-3 4 0-16,-4 1-3 0,-3 5 6 16,-1-1-7-16,-3 1-1 0,-5 3 1 0,-5 3-8 15,-3 2 7-15,-2 3 2 0,-6 0-2 0,1 3 7 16,-7 3-7-16,-1 2-1 0,-1 0 1 0,-5 1-8 16,0 3 5-16,-6 0-1 0,-2 2-2 15,-2 0 4-15,-4 5-1 0,1-1 0 16,-6 1 0-16,-3 1 1 0,-1 4-4 0,-3 2 1 15,-5 0-1-15,1 6-5 0,-5 2 7 0,1 2 0 16,-5 5 0-16,3 2 2 0,0 4-8 0,0 1-6 16,5 11-6-16,6 3-12 0,3 6-9 0,6 3-14 15,6 8-22-15,6 1-38 0,6 3-56 0,4 6-112 16,8-12-422-16,11-9-815 16</inkml:trace>
  <inkml:trace contextRef="#ctx0" brushRef="#br0" timeOffset="39900.4421">16372 4711 1527 0,'0'0'440'0,"0"0"-167"0,0 0 6 0,0 0-67 15,0 0-45-15,0 0-35 0,0 0-39 0,0 0-38 0,0 0-29 16,0 0-18-16,0 0-8 15,0 0 3-15,0 0 9 0,-38 26 0 0,28 3 5 0,-1 4 0 16,-3 3 1-16,0 7 4 0,2 4-2 16,-6 7 0-16,-1 3-2 0,0 5-3 0,-4 4-4 0,-2 5 1 15,-4 0-1 1,0 5-4-16,-1 1 1 0,-1-1-3 0,2 2 1 16,-2 1 0-16,1-1 0 0,-1 2 3 0,1 1-1 0,-1-4 1 15,2 0-1-15,3-1-4 0,1-3 0 16,0-1 1-16,-2 0 1 0,5-5-3 0,1-5 5 15,2-4-3-15,1-6-1 0,6-2 5 0,1-6-9 0,0-2 1 16,1-3 1-16,2-4-6 0,-1-4 5 16,5-6 0-16,-2-2-4 0,4-9-1 0,1-4-14 15,0-4-15-15,1-2-19 0,0-3-19 0,0-1-32 16,1-1-84-16,3-6-169 0,3-2-759 0,-5 3-484 16</inkml:trace>
  <inkml:trace contextRef="#ctx0" brushRef="#br0" timeOffset="40289.736">16946 4854 2490 0,'0'0'140'0,"0"0"-10"0,0 0 13 0,0 0-21 0,0 0-10 15,0 0-13-15,0 0-37 0,0 0-31 0,0 0-26 16,0 0-10-16,0 0 3 0,0 0 6 0,0 0 5 16,0 0-1-16,1 77 1 0,-2-44-2 15,-1 5-1-15,0 3 4 0,-4 6 2 0,1 1 4 16,-2 5-3-16,-4 3-3 0,0 3-4 16,-7 5-1-16,4 1 2 0,-6 0 2 15,-1 6 1-15,-4 1 1 0,2 2-3 16,-4 3 1-16,3 0-4 0,-4 1 0 0,6-2 1 0,-6 2-2 15,4-3 4-15,-4-1-1 0,6-1-1 0,-1-1 1 16,-1-2-7-16,3 1 3 0,1-2 0 0,2-4 0 0,1-1 4 16,1-4-5-16,4-4 0 0,2-4 0 0,0-6-2 15,6-6 0-15,-3-5-4 0,3-4-12 0,-1-3-16 16,3-5-22-16,0 1-36 0,-2-4-51 16,3-4-94-16,1-5-268 0,0-4-717 15</inkml:trace>
  <inkml:trace contextRef="#ctx0" brushRef="#br0" timeOffset="40734.4208">14759 6102 1084 0,'0'0'295'16,"0"0"-38"-16,0 0-105 0,0 0-39 16,0 0-6-16,0 0 8 0,0 0 12 0,0 0 11 15,0 0-14-15,0 0-10 0,0 0-12 16,144-14-13-16,-105 12-6 0,4 0-11 0,7-3-12 15,4 2-2-15,7-3-13 0,8 1-5 0,9-1-1 16,4-1-10-16,8 1-3 16,4-2-2-16,7 1-7 0,2 0-3 0,0-2 2 15,7 1-5-15,-2 0 0 0,-2-2-3 0,-3-1-3 16,-4 0 4-16,-6-2 1 0,-5 1-3 0,-4-2 5 0,-8 2-7 16,-3-2 0-16,-9 4 1 0,-6-1-6 0,-8 0 4 15,-8 2-1-15,-10 2 1 0,-9 0 2 0,-6 2 0 16,-8 2-1-16,-7 2-1 0,-2-1-5 15,-2 1-15-15,-6 1-20 0,-5 0-28 0,-6 0-42 0,-4 0-48 16,-5 0-92-16,7 3-233 0,3-1-708 16</inkml:trace>
  <inkml:trace contextRef="#ctx0" brushRef="#br0" timeOffset="41107.2604">15468 5391 1826 0,'0'0'309'16,"0"0"-53"-16,0 0-49 0,0 0-20 0,0 0-33 15,0 0-47-15,0 0-44 0,0 0-34 16,0 0-12-16,0 0-2 0,0 0 6 0,0 0 9 16,0 0-9-16,0 0-1 0,-71 129-6 15,62-97-8-15,0 4 8 0,1-1 4 0,0 2 4 0,4 1 6 16,-4-4-8-16,7 2-5 0,-1-7-6 16,2-1-7-16,0-4 4 0,3-3-2 0,7-6 3 15,0-1 2-15,7-3 1 0,1-3-1 0,4-3 0 16,2-4 1-16,4-1-5 15,1-2-12-15,4-5-20 0,-1-3-32 16,1-2-35-16,1-2-70 0,-4-4-122 0,-8 4-392 0,-9 5-956 16</inkml:trace>
  <inkml:trace contextRef="#ctx0" brushRef="#br0" timeOffset="41358.716">15441 5382 1381 0,'0'0'540'0,"0"0"-232"0,0 0-56 16,0 0-53-16,0 0-67 0,0 0-55 0,0 0-43 15,0 0-4-15,0 0 4 0,0 0 4 0,0 0 3 16,0 0-12-16,121-93-9 0,-88 86-7 0,7 2-9 16,-7 2 1-16,2-1-2 0,-3 4 1 15,-2-2-1-15,-5 2-15 0,1 0-31 16,-4 2-53-16,-1-2-95 0,-2 1-145 0,-8 2-323 15,-2-1-864-15</inkml:trace>
  <inkml:trace contextRef="#ctx0" brushRef="#br0" timeOffset="41636.5495">15498 5627 1817 0,'0'0'184'0,"0"0"-12"16,0 0-55-16,0 0 19 0,0 0 4 16,0 0-7-16,0 0-23 0,0 0-27 0,0 0 5 15,0 0-4-15,0 0-3 0,0 0-3 0,0 0-30 16,0 0-18-16,104-4-7 0,-81 1-3 0,5 0-11 16,0-2 1-16,-1 0-2 0,4 1 2 15,-2 0 5-15,0-1-5 0,1 0-1 0,-3 1-4 16,-1-1-5-16,-2 2 0 0,-2-2-10 0,-6 1-18 15,1 1-27-15,-5 1-49 0,-2-1-84 16,-1 2-172 0,-6 0-655-16,2 1-619 15</inkml:trace>
  <inkml:trace contextRef="#ctx0" brushRef="#br0" timeOffset="44065.637">15230 6386 1696 0,'0'0'316'0,"0"0"-34"0,0 0-77 15,0 0-31-15,0 0-57 0,0 0-35 16,0 0-16-16,0 0-4 0,0 0 1 16,0 0-4-16,0 0-8 0,0 0-14 0,120-71-9 0,-93 69-9 15,-3 2-7-15,-1 0-6 0,-4 4-2 0,0 1-3 16,-7 4 0-16,-2 0 2 0,-2 1-3 16,-6 4 2-16,-2 2 4 0,1 1 4 0,-7 2 5 15,-5 1 2-15,-5 4-2 0,-3-1-2 0,-1 0-1 16,-2-1-2-16,-2 0 0 0,3-4-3 0,1 0-1 15,3-4 0-15,6-1-1 16,2-5 1-16,2-2-3 0,4-4-2 0,3-1-1 0,0 0 0 16,0-1 1-16,3 0 5 0,6 0 3 0,5 0 0 15,2 0 6-15,6 0-4 0,4-3-3 16,3-1 3-16,-3 0-7 0,3-2 1 0,0 1 1 0,1-1-6 16,-2 2 4-16,-2 0-1 0,3-1-1 15,0 3-8-15,1-2-31 0,-1 0-52 16,-1 0-125-16,-7 3-430 0,-6-2-1060 0</inkml:trace>
  <inkml:trace contextRef="#ctx0" brushRef="#br0" timeOffset="45691.9406">22882 3301 0 0,'0'0'0'0,"0"0"0"15,0 0 0-15,0 0 279 0,0 0 54 16,0 0-48-16,0 0 31 0,0 0-41 0,-114-116-44 16,97 104-55-16,2 1-91 0,-2 0-10 0,-2 0 1 15,4 1 9-15,-3 0-4 0,4 2-2 0,-4 0-15 16,-1 0-18-16,1 2-7 0,-3 1-14 15,-1-2-10-15,0 1 2 0,-5 1-4 0,2 1 0 16,-4 2 0-16,-1-1 3 0,-3 1 4 0,-2 2 2 16,0 0 13-16,-4 0 10 0,-1-1 2 15,-2 4-2-15,-5 1-13 0,3 0-12 0,-5 0-2 0,5 0 3 16,-3 3 4-16,3 1 0 0,-4-1-2 16,4 4-3-16,-4 0-3 0,-1 2 0 0,-1 2-2 15,-1 2-1-15,-1 2-2 0,0 4-3 16,0 2 0-16,-3 0 2 0,0 0 0 0,-2 2 3 0,2 1 0 15,-2 3 0-15,2 2 0 0,0 2-1 16,1 1-2-16,3 3 0 0,3 0-1 16,1 1-3-16,0 2-1 0,4-1-3 0,3 4-1 0,3-3 2 15,3 3 1-15,3 0-3 0,0 0 2 16,3 1-2-16,1-1-3 0,2-4 4 0,3 0 1 16,2 0 0-16,1-3 6 0,4 2-3 0,2 2-2 15,-1-2 1-15,3 2-8 0,2 1 2 16,0-2 0-16,4 1-3 0,-1 2 5 0,5-1 0 15,1 2 1-15,1 2 2 0,-1-1-1 0,6 0 0 16,0-2-1-16,3 0-1 0,1-1-1 0,4 4 1 0,0 0 3 16,3 1 0-16,3 2-1 0,4 0-1 15,2-2 0-15,1-1 0 0,5-3-1 0,0-2-1 16,2-3 0-16,-1-2-1 0,6-2 3 16,-4-3 6-16,5-3-3 0,0-1 3 15,4-3-2-15,-3-5-4 0,3-1 5 0,0-3 0 0,2-2 1 16,-1-2 3-16,3 0-5 0,0-2-1 0,2-3 0 15,0-2 1-15,4-2 1 0,-1-2-1 16,-1 0-1-16,0-1-1 0,0-5-1 0,1-1 2 16,0-3-3-16,-1-1 2 0,1-4-3 15,3-1 2-15,0-3 1 0,4-3-5 0,3-2 6 0,4-4-2 16,-1-2-1-16,2-2 3 0,-4-3-2 16,4-2 0-16,-1-2 5 0,-2-3-1 0,6-3 2 15,-2-3 1-15,2-2-3 0,1 0 1 16,-2-3 0-16,-3 0 0 0,1-1-1 0,-1-1-3 15,-4 3-2-15,-3 0 0 0,-6 0 0 0,-3 1 0 16,-10 3 2-16,-4 1 6 0,-5 0 4 0,-9 1 2 0,-1 0 0 16,-4-3-5-16,1-1 0 0,-8-1-7 15,0-2-1-15,-4-1 0 0,-5 2-8 0,-2-3 6 16,0-1-1-16,-2 3 1 0,-6-2 6 0,-2 2-5 16,-2 4-1-16,0 0 0 0,-5 3-7 15,3 2 4-15,-6 4 2 0,0 4-3 0,-1 1 1 16,-5 3-3-16,-2 1 0 0,-4 4-1 15,1 2 4-15,-7 0-2 0,1 4-3 0,-8-1 1 16,-1 3-6-16,-4 2 6 0,-7 0 1 16,-3 1 0-16,-4 2 4 0,0 1-3 0,-4 2 0 15,-2 2-1-15,5 2-7 0,-3 4-3 0,3 1-14 16,-1 1-17-16,4 6-11 0,2 5-23 0,5 2-33 16,1 3-37-16,7 1-68 0,1 4-175 0,14-5-665 15,12-4-485-15</inkml:trace>
  <inkml:trace contextRef="#ctx0" brushRef="#br0" timeOffset="46224.1578">21987 3357 569 0,'0'0'520'0,"0"0"-96"0,0 0-127 15,0 0 9-15,0 0-57 0,0 0-41 16,0 0-39-16,0 0-36 0,0 0-30 0,0 0-25 15,0 0-28-15,0 0-28 0,0 0-20 16,0 0-16-16,12-39-17 0,-12 44 7 0,-1 2 5 16,-1 7 15-16,-5 5 22 0,-3 5 2 0,-3 8 1 0,-2-1-5 15,-3 8-7-15,-1 2 0 0,-5 5-2 16,0 2 0-16,-1 5 4 16,-2 1-3-16,0 5 0 0,2 1 0 15,-3 1 0-15,3 3-3 0,-2-1 3 0,1 1 0 0,0 1 0 16,-4-2 3-16,1 3-2 0,2 0-3 0,-1 3 2 0,1-1 2 15,-1 1-1-15,4-1 2 0,-3-4 0 16,4-1-5-16,-2-5 1 0,2 0-2 16,1-5 0-16,0 3 0 0,3-3-4 0,-1-1 1 15,4-1 0-15,-1-3 0 0,1 1 7 0,2-4-3 0,0 0 1 16,-2-2 1-16,5-4-1 0,-4-4 0 16,2-5 1-16,3-6-3 0,3-3-2 0,0-5 3 0,0-3 0 15,2-1-2-15,0-5 7 0,1-1-11 16,-1-2-11-16,3-3-11 0,2 1-34 15,0-2-26-15,0 0-41 0,2-7-159 0,3 0-462 16,-1 3-900-16</inkml:trace>
  <inkml:trace contextRef="#ctx0" brushRef="#br0" timeOffset="46641.7755">22856 3399 1397 0,'0'0'206'0,"0"0"34"0,0 0 37 16,0 0-37-16,0 0-42 0,0 0-42 16,0 0-39-16,0 0-30 0,0 0-20 0,0 0-22 15,0 0-23-15,0 0-27 0,0 0-4 0,0 0 1 16,37-61 6-16,-39 78 11 0,-1 5 2 0,-3 3-1 15,0 7-1-15,-4 4-2 0,-4 6 0 0,-1 5 1 16,-7 6 1-16,-4 5 1 0,-4 6-1 16,-1 3 0-1,1 5-4-15,-1 1-2 0,1 1 0 0,0-1 1 0,1 1 1 0,-2-5 5 16,0 2 10-16,1-1-4 0,2-2 0 0,0 1 2 16,-3-1-7-16,2-2 5 0,1-2 1 0,-2-2-5 15,7-2 3-15,-4-1-6 0,3 0 1 16,0-2-1-16,1 0-3 0,0-1 3 0,2-5-1 15,-3-1 0-15,4-3 2 0,-3-2-1 0,3-5 1 0,4-2-1 16,-1-4-4-16,0-6-3 0,4-4-10 16,1-6-9-16,2-3-23 0,-1-2-32 0,2-4-42 15,1-3-94-15,3-1-161 0,-1-3-676 0,5-1-483 0</inkml:trace>
  <inkml:trace contextRef="#ctx0" brushRef="#br0" timeOffset="47212.2477">20399 4509 40 0,'0'0'586'0,"0"0"-234"0,0 0-24 0,0 0-53 0,0 0-89 16,0 0-51-16,0 0-47 0,0 0-10 16,0 0 6-16,0 0-8 0,0 0-5 0,0 0-3 0,0 0-5 15,28-17-4-15,-20 17 1 0,1 0 3 16,4 0 2-16,3 0-4 0,3 0-1 15,3 0-5-15,6 1-6 0,0-1 0 0,5 0-7 0,0 0-9 16,4 2-2-16,0-2-6 0,6-2-5 16,2 0 3-16,7 2 0 0,5-2-1 15,5-1 5-15,3 1-9 0,9 0-1 0,7 0-2 0,6 1-4 16,4-2 3-16,3 2-2 0,4 1-3 0,1-1 3 16,5 1-3-16,3 0 0 0,8-1 0 15,0-2 0-15,3 2-2 0,-1-1 3 0,1 1 0 16,-4-1-6-16,-7 0 3 0,-6 1-6 0,-6 0 2 15,-12-1 4-15,-10 0-2 0,-7-1 5 0,-12 2 1 16,-7-4-4-16,-12-1 6 0,-6 2 2 0,-9 1 4 16,-9-1 12-16,-3 2 6 15,-6 1 2-15,-2-2-2 0,0 1-10 0,0-2-11 0,0 0-5 16,-1 0-7-16,-2 1-4 0,-3 0-2 0,2-1-1 0,-2 2-2 16,-1 0 5-16,3 1-5 0,2 1-1 15,0 0-6 1,-1 0-14-16,1 0-17 0,1 3-22 0,-3 3-41 15,-3 0-41-15,-1 2-74 0,-1 1-181 0,4-2-709 0,0-3-407 0</inkml:trace>
  <inkml:trace contextRef="#ctx0" brushRef="#br0" timeOffset="48051.5392">21154 3836 1051 0,'0'0'690'0,"0"0"-354"0,0 0-53 16,0 0-52-16,0 0-36 0,0 0-34 0,0 0-50 15,0 0-41-15,0 0-35 0,0 0-23 16,0 0-11-16,0 0-2 0,-29-11 2 0,19 28 5 15,-3 5 0-15,3 3-3 0,0 2 5 0,-1 3-5 16,0-3 3-16,2 3-1 16,-2 1-3-16,0-3 3 0,0-2-1 0,3 0 4 15,-1-3 2-15,0 0-3 0,2-3 1 0,2-2-4 0,0 0 2 16,0-2-2-16,1-2-2 0,0 0-17 16,3-4-32-16,-1 0-42 0,3-4-64 0,-1-1-70 15,0-3-187-15,0-2-641 0,0 0-234 0</inkml:trace>
  <inkml:trace contextRef="#ctx0" brushRef="#br0" timeOffset="48302.8784">21103 3801 1349 0,'0'0'347'15,"0"0"-24"-15,0 0-85 0,0 0-37 0,0 0-37 16,0 0-29-16,0 0-42 0,0 0-26 15,124-72-21-15,-97 66-21 0,-3 1-9 0,4 3-8 16,-3-2-3-16,-2 3-2 0,-1 0-3 0,-2 1 0 16,-4 1 0-16,0-1-1 0,-2 3-5 0,0 2-26 15,-4 1-45-15,-1 3-65 0,2 0-111 16,-6 0-187-16,2-2-490 0,-5-2-209 0</inkml:trace>
  <inkml:trace contextRef="#ctx0" brushRef="#br0" timeOffset="48559.0426">21102 4091 561 0,'0'0'220'16,"0"0"57"-16,0 0 72 0,0 0 10 16,0 0-48-16,0 0-64 0,0 0-58 0,0 0-17 0,0 0-19 15,0 0-13-15,0 0-20 0,0 0-48 16,0 0-24-16,141-7-25 0,-109 3-11 15,-1 1-1-15,2 1-4 0,-1 0-1 0,-3 1-2 16,0-2-1-16,-1 1 1 0,-5 1-2 0,1-1 0 16,-2 1-4-16,-7 0-8 0,2 0-10 0,-5 0-21 15,-2 0-31-15,-1-1-42 0,-1 4-71 0,-4-4-160 16,1 2-490-16,-1 0-758 0</inkml:trace>
  <inkml:trace contextRef="#ctx0" brushRef="#br0" timeOffset="49734.4873">18287 2881 0 0,'0'0'0'0,"0"0"0"0,0 0 0 0,0 0 220 0,0 0 109 16,0 0-64-16,0 0-50 0,0 0-6 0,0 0-4 16,0 0-15-16,0 0-15 0,0 0-20 0,0 0-25 15,0 0-20-15,-15-29-13 0,15 29-13 0,0 0-7 16,0 0-16-16,0 0-25 0,0 0-23 0,1 1-6 16,2 3 6-16,5-1 11 0,0 4 14 15,3 1 0-15,3 1-6 0,2 2-8 0,1 0-8 0,2 2-4 16,0 1 5-1,7 3 2-15,-1 0 5 0,4 1 4 16,3 2-7-16,1 2 4 0,3 1 2 0,4 0-4 0,1 2 1 0,1 1-13 16,1-1-1-16,3 3 0 15,-1-1 1-15,3 0 6 0,1-1 4 0,-1-1 6 0,5 2 0 16,-2-1 1-16,2 0-6 0,1 0-6 0,-4 3-2 0,2 1-3 16,-1 1 0-16,-4 0-2 0,2 2-4 15,-4-1-2-15,3-1-4 0,-3 1 2 0,4-2 1 16,-6-1 0-16,6-2 1 0,-6 0 5 0,5-4-2 15,-7-3 4-15,1-2 5 0,-2-3-5 0,-5-4 1 16,-4-1-3-16,-3 0-5 0,-1-3 6 0,-4-2-1 16,-2 0 0-16,1-1 6 0,-4-2-7 15,0 1-1-15,-2-1-2 0,-2 1-3 0,-2-2 3 16,-2 0-2-16,-1 1 0 0,2-1-3 16,-3 2 0-16,-1-2 1 0,0 2 0 0,2-1 2 15,0 2-1-15,0 0 0 0,-2-2-1 16,2 1-6-16,-3 0 6 0,2 0 0 15,-4-2 1-15,4 2 6 0,-2-1-5 0,0 1-1 0,2-1 1 0,0 1-2 16,0 0 0-16,1-1 2 0,-1 1-2 16,2 0 3-16,-1 0-1 15,1 1-1-15,-1-1-1 0,2 0 1 0,-1 0-1 0,-2 0-1 16,1-1 0-16,-3 0-3 0,1-1 3 0,1 2 2 0,-4-2 0 16,1 0 3-16,-1-1-4 0,-3 1 0 0,-1-1-1 15,1 0-4-15,-1 0 3 0,0 0 0 16,0 0-5-16,0 0-3 0,0 0-6 0,0 0-22 15,0 0 0-15,0 0 2 0,0-1-15 0,0-2-5 16,0-2-45-16,2-2-97 0,2-2-141 16,-2 2-364-16,0 3-807 0</inkml:trace>
  <inkml:trace contextRef="#ctx0" brushRef="#br0" timeOffset="50120.2996">20239 3596 738 0,'0'0'514'0,"0"0"-62"0,0 0-80 15,0 0-85-15,0 0-75 0,0 0-65 0,0 0-61 16,0 0-46-16,0 0-24 0,0 0-12 0,0 0 0 16,0 0 9-16,0 0-5 0,0 0-1 0,77 27-1 15,-53-13-4-15,1 2 3 0,1 2 1 0,3 2 1 16,-5 1 0-16,1 1-1 0,-2-1-3 15,-2-1 1-15,0 1-2 0,-5-3 0 16,0 0 1-16,-4-1-2 0,-1-2 3 0,-5-1-1 0,-2 0 1 16,-4-2 3-1,1 2 3-15,-1-1 1 0,-6-1 1 0,-4 0 2 16,-1 0-1-16,-3-1-1 0,-2 0 0 0,-4-1-3 0,0 0 2 16,-2 1 0-16,-6 0 0 0,-1-3 0 0,-2 2-3 0,-2-2 0 15,-6 1 3-15,-1-2-2 0,-3 2 1 0,-2-2 0 16,-2 2 0-16,0-4-1 15,4 1-1-15,1-1 0 0,3 0-4 0,-1 0 0 0,7 2-3 16,0-1-4-16,3 2-6 0,5-3-25 0,5 5-34 16,4-1-78-16,6 1-98 0,4-2-276 0,5-2-871 15</inkml:trace>
  <inkml:trace contextRef="#ctx0" brushRef="#br0" timeOffset="50858.004">17826 5838 0 0,'0'0'0'0,"0"0"0"0,0 0 174 0,0 0 117 0,0 0-8 15,0 0-59-15,0 0-58 0,0 0-30 0,0 0 0 16,0 0 12-16,0 0-4 0,0 0-22 0,0 0-34 16,0 0-33-16,-92 14-14 0,93-14 26 15,2 1 30-15,5 0 23 0,2 0 20 0,2-1-23 16,4 0-19-16,3-1-12 0,5-4-12 15,5-1-6-15,3-2-10 0,3-2-9 0,4-1-11 16,5 0-4 0,2-3-4-16,5 0-3 0,3-1 3 0,4-4-4 15,3 1 1-15,7-1 0 0,-3-1-3 16,5 0-2-16,0-1-1 0,2 3-4 0,-1-3-4 0,2 2 3 0,3-1 0 0,1-2-2 16,4 2 3-16,1-4-2 0,0 2-1 0,1-1 3 15,-2 0-1-15,-2 1 0 0,-2-1-4 0,-2 4-2 16,-4 1 0-16,-2 0-5 0,-1 3 3 15,-3-2 1-15,-4 2-2 0,-4 2 3 0,-5 0-3 0,-3 3-2 16,-2-1 0-16,-7 1-2 0,-3-1-2 16,-2 3 1-16,-4-2-1 15,-1 2-2-15,-1-1 3 0,-5 3 0 0,0-1 1 0,-5 1 3 0,-2 0-2 16,-4 2 0-16,-2 0 2 0,-5 3-1 0,-1-2 7 16,-2 1 4-16,-2 1 0 0,-1-1 5 15,0 1-6-15,0 0-4 0,-1 0-7 0,-3-1-6 16,-1 0-7-16,-3 0-3 0,-1 0-4 15,-3 1-14-15,0 1-16 0,0 0-21 0,-1 0-31 0,-2 0-33 16,3 0-50-16,-3 0-126 0,3 0-370 16,6 0-789-16</inkml:trace>
  <inkml:trace contextRef="#ctx0" brushRef="#br0" timeOffset="51182.0881">19832 4985 1386 0,'0'0'490'0,"0"0"-146"0,0 0-93 16,0 0-26-16,0 0-38 0,0 0-60 0,0 0-46 15,0 0-23-15,0 0-14 0,0 0-4 0,0 0-4 16,0 0-1-16,0 0-5 0,0 0-10 0,135-7-3 16,-103 17-4-16,4 2-3 0,-4 1 1 0,2 2-4 15,-2-1-1-15,1 1 1 16,-6 2-7-16,-5-2 0 0,0 0 0 0,-4 2-2 0,-4 0 4 15,-4 1 3-15,-1 3 0 0,-5 1 1 16,-2 1 1-16,-2 3 3 0,-3-1-2 0,-2 1 3 16,-7 0 0-16,-1 2-1 0,-4 1 2 15,1 1 2-15,-5-3-1 0,-4-1-2 0,-1-3-4 16,-2-1-11-16,-3-1-16 0,1-4-23 0,-1-1-40 16,1-1-64-16,1-2-173 0,7-3-839 0,10-5-545 15</inkml:trace>
  <inkml:trace contextRef="#ctx0" brushRef="#br0" timeOffset="53569.3205">20891 4650 406 0,'0'0'652'0,"0"0"-243"0,0 0-102 15,0 0-41-15,0 0-37 0,0 0-11 0,0 0-21 16,0 0-35-16,0 0-27 0,0 0-27 16,0 0-21-16,0 0-23 0,28-31-20 0,-28 31-19 15,0 0-14-15,0 2-7 0,-1 2-5 0,-2 3 3 16,-1 2 7-16,2 3 4 0,-6 3 2 0,4 2 1 16,-4-3-3-16,-1 3-1 0,3-1-1 0,0 2-2 15,-2 2-1-15,2 1 1 0,1-1 1 16,2 1 4-16,0 0 1 0,0-1 0 0,3-2-3 15,0-1-4-15,7-1-2 0,3-1 1 16,3-2 1-16,4-3 3 0,4-2 0 16,1-1-2-16,2-6 3 0,2-1-3 0,2-2 0 0,-2-4 3 15,2-4-3-15,-2-2 0 0,-1 0-1 16,-5-1-1-16,0-1-1 0,-5 0 1 0,-1-1 1 0,-5-1 0 16,-5 1 1-16,3 1-1 0,-4 2 0 15,-3-1 1-15,0 3-2 0,0-1 0 16,0 3-3-16,-2 2-3 0,0 2 2 0,-1 1 0 15,0 1 0-15,3 2 1 0,-1 0-1 0,1 0-5 16,-1 0 2-16,-1 2-3 0,-3 4 1 0,1 4 2 16,-4 1 1-16,-3 3 0 0,2 2 1 0,-1 4-1 15,-1-1 0-15,2 5 1 16,-1 2-2-16,-1 1-1 0,2 2 0 0,2 0-1 16,-3 2 1-16,3 1 1 0,-1 1-1 0,1 1-1 0,4-1-8 15,-5 2-25-15,5-2-45 0,2 0-79 16,0-3-212-16,-1-10-844 0,2-6-542 0</inkml:trace>
  <inkml:trace contextRef="#ctx0" brushRef="#br0" timeOffset="58606.9905">4842 1430 0 0,'0'0'0'0,"0"0"71"15,0 0 292-15,0 0-33 0,0 0-92 16,0 0-90-16,0 0-1 0,0 0 16 15,0 0 17-15,0 0-4 0,0 0-14 0,0 0-6 0,-49-15-10 16,47 15-4-16,-1 0-14 0,1-1-16 16,0 1-5-16,1 0-14 0,1-1-7 0,0 0-10 15,0 1-13-15,0 0-10 0,0 0-10 0,0 0-7 16,1-3-10-16,6-1-10 0,0 0-4 0,3-2-10 16,4-4 3-16,6 2-2 0,2-2-4 15,2 1 3-15,1 1-3 16,-3 0 3-16,2 3 1 0,-1-2-1 0,-1 1 1 0,-1 2-1 0,2 0-1 15,-2 5-1-15,-1-1 2 0,1 0-1 0,-2 5-3 16,-1 1 6-16,-2 1-6 0,-1 0 0 0,-2 2 5 16,1-1-5-16,-2 3 3 0,-1 0 1 15,-2 2 0-15,-2 1 2 0,-2 1-1 0,0 1 1 16,-3 2-2-16,0 2 0 0,-2 1 2 0,-2 4 1 16,-5 2 2-16,-3 3-1 0,-1-2 1 0,-8 3 3 15,0 0-2-15,-3-1 1 0,-6 1-4 16,1 0-1-16,-1-1-1 0,-4 0-3 15,4-3 4-15,-2 2-1 0,4-2 0 0,1-2 2 0,2-4-3 16,4-3 2-16,1-3-2 0,4 0-2 0,3-4-2 16,1-1-5-16,4-3 0 0,5-2 0 0,1-2 2 15,0-1 2-15,0 0 0 0,3 0 5 16,7-1 1-16,0-1 0 0,4 0 2 0,5 0 3 16,3-3 0-16,3-1 0 0,5-1-1 15,-1-3 1-15,8 1-3 0,-1 0-1 0,2 0 5 16,0 0-6-16,-3-2 2 0,4 1-1 0,-6 0 0 15,-2 1 4-15,1-1-4 0,-4 0 4 0,1 1-2 16,-7 3-3-16,-1-1 2 0,-2-2-2 16,-6 4 1-16,-3-2 1 0,-1 3 2 0,-2-1 2 0,-4 1-1 15,1 1-2-15,-1 1-3 0,-1 0 0 0,-1 0 3 16,-1 0 1-16,1 0 6 0,-1-1-6 16,0 1 2-16,0-1-2 0,0 1-1 0,0 0 5 15,0 0-2-15,0 0 3 0,0 0-3 16,0-2-3-16,0 2 1 0,0-1-5 0,0 1-2 15,0 0-8-15,0-1-29 0,-1 0-32 0,0-1-57 16,0-4-113-16,1 3-300 0,0 2-747 0</inkml:trace>
  <inkml:trace contextRef="#ctx0" brushRef="#br0" timeOffset="59342.3329">5848 1420 2541 0,'0'0'232'16,"0"0"-18"-16,0 0-45 0,0 0-30 0,0 0-43 15,0 0-41-15,0 0-36 0,0 0-22 16,0 0-4-16,0 0 6 0,0 0 6 0,0 0 6 16,0 0-2-16,1 87-5 0,3-61 2 15,0 3 0-15,-2 0 0 0,2 3 4 0,-1-1-4 0,-1 1-1 16,-2 0 1-16,0-1-1 0,0-2 1 0,-2-4 5 15,-1-1-4-15,0-7 0 0,1-2-3 16,2-5-4-16,-2-2 6 0,0-2-1 16,1-2 4-16,-1-3 5 0,1-1 2 0,0 0 8 0,0 0-1 15,-4-4-5-15,-4-3-10 0,2-2-6 16,-2-2-2-16,0-4-7 0,-2-1 0 0,2-4-4 16,2-5-2-16,-2-4 3 0,3-4-1 0,-1-5 1 15,4-3 3-15,1-5-1 16,-1-2 6-16,3-1-5 0,0-1 0 0,5 2 1 15,0 7-6-15,1 6 3 0,4 7 2 0,-1 4 3 0,1 0 4 16,3 0-3-16,3 0-3 0,1-1-4 0,0 3-4 16,3 1 3-16,2 3 3 0,-3 0 3 0,1 6 5 15,0 2 5-15,-2 2-4 0,-3 3-4 16,1 4 5-16,-3 2-9 0,1 1 8 0,-2 6 7 0,-1 4-10 16,-2 3 7-16,-1 10-9 0,-2 8 5 15,-2 8-6-15,-4 2-1 0,0 0 3 0,-8-5-5 16,-1-3 10-16,-1-5-1 0,-3-1-2 15,2-2 2-15,-3-4 0 0,1 1 4 0,-4-2 0 16,0-2-1-16,-1-1 1 0,0-3-1 0,-2-1-2 16,6-3 0-16,-1-1 2 0,4-2-6 0,3-1 1 15,1-2 1-15,3-2-3 0,2-2 2 0,1 0-5 16,2 1-3-16,-1 0 0 0,0 3-4 16,1 1 7-16,4 0 5 0,1 3 0 15,3 0 5-15,0 1-2 0,3 1-2 0,0 2 0 0,6 0-2 16,0-1 6-16,2 1-1 0,0-1 3 15,2-1 0-15,-1 4-1 0,2-3 1 0,-3 0 1 0,3-1 6 16,-4-1-5-16,0 1-5 0,1-1 0 16,-2-1-8-16,1-2 5 0,-6 1 6 15,2-2-2-15,-2 0 2 0,-1 0-3 0,-1-3-2 16,-2 1-1-16,1-1-1 0,-1-1 6 0,-3-1 3 16,1-2-2-16,0 1-1 0,-4-1-1 0,-1 0-2 15,3 0 0-15,-3 0-2 0,0-6-19 0,3-1-22 16,-2-5-41-16,2-2-85 0,-1-1-183 0,-2 2-780 15,0 4-574-15</inkml:trace>
  <inkml:trace contextRef="#ctx0" brushRef="#br0" timeOffset="60246.9343">6273 753 526 0,'0'0'364'0,"0"0"8"0,0 0-103 0,0 0-19 0,0 0-48 0,0 0-43 0,0 0-11 15,-122-102-36-15,99 87-1 0,-2 2-19 16,2-1-27-16,-3 1-22 0,8 5-4 0,-2-1 3 16,5 4 28-16,-1 1 10 0,1-3-17 0,-5 2-10 15,-5-1-36-15,2 1-9 0,-8 2 0 0,6-2 10 16,-5 1-10-16,-2 2 3 0,-10-1-4 15,-8 2-5-15,-9 1-24 0,-10-1 1 16,7 4 5-16,2 5-3 0,9-1 34 16,4 3-8-16,8 1 4 0,3-2 0 0,1 3 3 0,2-2 6 15,1 2-5-15,1-1-2 0,0 3-5 0,1 0-1 0,1 0 2 16,-1 1 4-16,2-1-4 0,-1 4-1 0,1-2-4 16,-3 3-1-16,2 2 5 0,-3 2 1 15,2 0 7-15,-3 4-6 0,1 3 0 0,-1 0-5 16,1 4-3-16,1 2 3 0,-5 12 8 0,-3 9-5 15,-1 9-10-15,2 1-5 0,7-7-1 0,4-7 10 16,5-6 5-16,5-2 6 0,2-6-7 0,1-1-2 16,4-2 1-16,0-2-2 0,3 1 1 15,-1-3 4-15,3 0 0 0,-1-2-3 0,3 1 4 16,0 1-9-16,1 0 7 16,4 0 5-16,-2 1-4 0,0-3 4 0,5 2-2 15,2 0-8-15,2-1 1 0,1-1-4 0,2 2 2 0,1-2 3 16,4 3 3-16,1 0 3 0,1 1-3 0,5-1 1 15,-1 1 1-15,4 3 1 0,0-4 0 0,4-1 2 16,1 0-2-16,3-4 0 0,-1-4 1 0,5-2 1 16,-3-2 2-16,3-4 2 15,-1-3 1-15,4 1-2 0,1-3 0 0,2-2-3 0,-3-1-1 16,3-2 1-16,0-3-1 0,2 1-2 0,-1-4-1 16,2 1-3-16,-3-1 2 0,1-6-6 15,2 0 5-15,-2-2 1 0,4-1-3 0,-2-1 6 16,-2-2-7-16,3-1 1 0,-1 2-1 0,-3-2-3 15,-2 0 6-15,-1 0-4 0,1-2 0 0,-3-1 3 16,-1 1-5-16,2-4 3 0,-4 1 2 0,1 1 0 16,1-4 1-16,-1 2-1 0,-1 0-1 15,3-2 0-15,-1 0 1 0,2-3 3 0,-1 0 1 16,-1-1-3-16,2-2 3 0,-2-2 1 16,-3-3 0-16,1-2 2 0,-4 0 3 0,-2-2-3 15,-2 1 1-15,-1-3-1 0,-3 1-2 0,0-1-1 16,-3-1 1-16,-2 1 3 0,-1-1-5 0,-6 2-3 15,-1-2 4-15,-3 1-7 16,-5-2 8-16,-1 2 4 0,-3 1-8 0,-1-2 0 0,-5 0-3 16,-2-2-2-16,-3 7 2 0,2 4-5 0,-2 3 15 0,-1 4-5 15,1-6-1-15,-6 1 2 0,2-3-16 16,-5-4 9-16,-1 0-4 0,-4-5 11 0,1 2-7 16,-4 1-17-16,3-1 15 0,-5 4-9 15,0-1 2-15,-1 4 8 0,-3 3-7 0,-1 1-1 16,-3 1 2-16,0 6 1 0,-7 3 2 0,-1-1-13 15,-5 6 17-15,-5 2-8 0,-5 3-3 16,-5 3 9-16,-4 4-21 0,-6 3-4 16,-2 8-33-16,-6 6-37 0,0 9-122 0,18-5-629 0,21-5-950 15</inkml:trace>
  <inkml:trace contextRef="#ctx0" brushRef="#br0" timeOffset="62575.3122">10604 791 0 0,'0'0'0'0,"0"0"136"0,0 0 326 0,0 0-81 16,0 0-72-16,0 0-25 0,0 0-35 0,0 0-27 16,0 0-24-16,0 0-30 0,0 0-28 15,0 0-12-15,-59-76-18 0,55 69-11 0,1 1-2 16,-2-1-21-16,4 1-9 0,0 1-12 0,1-1-24 15,0 0-10-15,2 0-17 0,5-1-11 0,5 3 2 16,2-2-3-16,6 1 11 0,5 2-2 16,0-1 6-16,4 6-7 0,1-2-3 15,3 0 3-15,1 3-8 0,-3 5 13 0,0 0-1 0,-2 4-4 16,-4-1 4-16,2 3-5 0,-5 3-3 0,-4-1 9 16,-1 1-6-16,-3 2 8 0,-3 1-3 0,-5 0-6 15,-2 2 5-15,-4 3-3 0,0-2 10 16,-7 4 6-16,-3-2-3 0,-3 3-9 15,-2-1-2-15,-4 0 0 0,0-2 0 0,0 1 5 16,-2-2 2-16,0-2-7 0,3-1 4 0,-1-5-3 0,3 1-1 16,2-3 6-16,2-4-9 0,4-1 2 15,0-3-4-15,4-2-2 0,2-1 0 16,0-1-1-16,1-2 8 0,1 1-1 0,0-1 4 16,4 0 4-16,2 0 2 0,7 0 4 0,0-2-4 0,6-2 0 15,4 0-2-15,5-2-3 0,2 1 3 16,4-2-5-16,2-2-4 0,-2 2 2 15,0 0-2-15,2-2 6 0,-2 3-6 0,-2-2 0 0,1 1 1 16,-4 1-5-16,-1 0 7 0,-3 1 0 16,-2 1-3-16,-5-1 5 0,-2 3-4 0,-5-1 3 15,-2 1 5-15,-1 0-4 0,-5 1 5 0,1 0-8 16,-3 0-8-16,0-1-9 0,-1 2-37 0,1-4-42 16,1 1-61-16,0-3-84 0,3 1-161 15,-3-1-567-15,0 3-553 0</inkml:trace>
  <inkml:trace contextRef="#ctx0" brushRef="#br0" timeOffset="63208.2624">11652 719 974 0,'0'0'534'16,"0"0"-84"-16,0 0-132 0,0 0-71 0,0 0-77 15,0 0-78-15,0 0-70 0,0 0-26 0,0 0-3 16,0 0 6-16,0 0 20 0,0 0-2 15,0 0 2-15,0 0 2 0,15 64-2 16,-13-40 9-16,-1 1-2 0,-1 3 1 0,2 1-2 16,-2-1-4-16,-3 1 2 0,-1-2-9 0,1-1-5 15,-1-3-1-15,-1-4-1 0,1-1 7 0,1-4 4 16,0-3 5-16,1-3 2 0,0-4 3 0,0 1 24 16,-2-4 11-16,3-1 0 0,-4 0-10 15,-1-2-26-15,-2-6-18 0,1 0-3 0,-2-3 0 0,-2-4-1 16,1-3-2-16,-1-2-6 0,1-4-4 15,1-2-5-15,3-3-3 0,-2-2 6 16,5-2-2-16,1-3 3 0,1 2 1 0,1 5-5 16,0 0-5-16,3 11 23 0,3-3-3 0,-1 0 5 15,2-1 3-15,1 0-30 0,3 1 4 0,0 0-11 16,2 0 2-16,3 1 13 0,0-1-6 0,10-1 9 16,-5 5 1-16,7-4-9 0,-2 8 4 15,-2 1 0-15,2 5 0 0,2 2 9 0,-3 3 8 16,1 2-4-16,-2 3 2 0,4 10 0 0,-1 7-38 15,1 11 9-15,-4 5 0 0,-8 3 3 16,-10 1 35-16,-6 2-4 16,-5-5-4-16,-8-5 4 0,-2-3-2 0,-4-6 1 15,2 0 4-15,-3-4-13 0,-1-1-3 0,1-5 5 0,0 0 4 0,0-2 7 16,5-3 5-16,-1 0-5 0,4-5 3 16,1 2 1-16,3-3 1 0,1 1 8 0,4-3-3 15,1 0-10-15,1 0-2 0,1 0-14 0,0 0-6 16,0 0 1-16,1 0-5 0,3 0 1 0,2 0-3 15,2-1 1-15,2-1 0 0,2 2 7 0,2-1 8 16,3 1 5-16,5 0 2 0,-3 0 0 16,3 1-3-16,0 3-2 0,3 0 2 0,-4 1-7 0,3 0 5 15,-2 1-3-15,-2 0 4 0,-1 1 1 0,-1-1-8 16,-3 0 6-16,2 0 0 0,-6-2 3 16,2 0 1-16,-3 1-1 0,-2-2-8 0,2 1-2 15,-3 0-3-15,0-2-13 0,-1-1-15 0,-1 2-34 16,1-1-35-16,-1-2-55 15,0 0-122-15,3 0-249 0,-5-1-537 0,1 0 129 0</inkml:trace>
  <inkml:trace contextRef="#ctx0" brushRef="#br0" timeOffset="64046.315">12315 473 0 0,'0'0'45'0,"0"0"427"15,0 0-62-15,0 0-46 0,0 0-57 0,0 0-70 16,0 0-51-16,0 0-33 0,0 0-23 0,0 0-19 16,0 0-16-16,-74-120-19 0,63 103-34 0,-1 1 1 15,-3-2-11-15,2 1-3 16,-1 0 47-16,-1 1-18 0,-1 1-6 0,0 0 4 16,-2 2-56-16,2-1 13 0,-4 3-8 0,-1 0 12 0,0 1-13 15,-7-2 5-15,2 5 8 0,-5-3-10 16,5 4 13-16,-3 1-14 0,0 0-4 0,-1 1-13 15,-3 1 4-15,1 0 7 0,-2 1 9 0,1 1 1 16,-2 1 2-16,0-2-10 0,-4 2 0 16,3 0-4-16,-2-1 6 0,0 2 1 0,-3 2 3 15,1 0 13-15,-2 2-22 0,0-2 5 0,0 4 2 16,-1-2-9-16,-3 4 16 0,1 0-1 0,-1 0-10 16,1 2-4-16,-1 0 6 0,2 3 2 15,-1 0 11-15,1 2 6 0,1 1-6 16,2 2-8-16,1 0-43 0,2 1 2 0,-5 10-1 0,-4 5 7 15,-2 9 10-15,0 3-1 0,7 1-1 0,6-2-3 16,10-1 27-16,2-4 2 0,8-3-1 16,0-4 2-16,6 0-2 0,2-3-11 0,4 1 11 0,0-1-1 15,0 1 4-15,4-1 3 0,0 0-4 16,4 1-1-16,2-2-1 0,1 1 9 0,1-3-6 16,4 2 5-16,2 6-2 0,8 2-11 0,3 2 2 15,1-1-8-15,1-7 4 0,-2-5 2 0,1-4 7 16,4 0 6-16,2-3-5 0,4-2 3 15,4 0 1-15,3 0 0 0,3-3 2 0,6-4 1 16,1 0-4-16,2-2-4 0,1-1-4 16,-1-1-5-16,0 0 3 0,1-1 4 0,-1-2-2 15,0-2-1-15,0 0 1 0,-1 1-4 0,-1-2 3 16,-2 0-1-16,0-1 3 0,-1 1 3 0,-3-4-4 16,1-2 5-16,-5 0-2 0,1-3 2 0,-2-2 3 15,-1-1-3-15,-1-3 0 0,1 0-6 16,-1-2 2-16,-2 0 0 0,3-2 3 0,-1-2 6 15,1 0 0-15,-2 1 1 0,-8 2-1 0,-3 2 0 16,-4-1-2-16,4 1 5 0,2-2 4 0,0-5-1 16,1 0-1-16,0-3-2 0,1-3-10 15,-1 0 4-15,-2-2 1 0,1-3-1 16,-5-1 1-16,-2 1-12 0,-1-4 2 0,-2 0 6 0,-3 0-11 16,-3-2 11-16,-3 0-4 0,-2 9-8 0,-5 2 12 15,-1 7 13-15,-3-1 2 0,0-7 8 0,0 5-13 16,-1-5-18-16,-5 2-7 0,-3 1-12 15,-1 1 6-15,-3-1-1 0,-3-1 8 0,1 2-3 16,-6-2 4-16,-1 1-1 0,-3 1-3 0,-4 1-1 16,-3 1-7-16,1 1 16 0,-7 0-5 0,1 6 3 15,-3-1 54-15,-1 2-21 0,-3 4-4 16,2 3-2-16,-4 1-73 0,1 4-47 0,-1 3-82 16,-1-1-221-16,12 5-863 0,11 0-471 0</inkml:trace>
  <inkml:trace contextRef="#ctx0" brushRef="#br0" timeOffset="65902.9394">17697 677 602 0,'0'0'402'15,"0"0"36"-15,0 0-51 0,0 0-48 0,0 0-32 0,0 0-47 16,0 0-82-16,0 0-45 0,0 0-38 0,0 0-29 15,0 0-28-15,0 0-19 0,1-36-32 16,-1 31 8-16,0 3-29 0,0 1-2 0,0 3 10 16,0 8 4-16,2 3 30 0,-4 3 8 0,1 2-1 15,-1 5 9-15,-3 1 5 0,2 2-6 16,1 1 13-16,-2 1-7 0,0 3-1 0,3-2 3 16,-4 3-7-16,1-2-7 0,3 2-4 15,-2 2 2-15,-3-2 0 0,5 1 4 0,-1-3-4 16,0 2-7-16,-3 4-13 0,5 2 7 0,-2 0 2 0,1-3 5 15,1-9 7-15,-1-7-11 0,1-5-2 16,0 1 3-16,0-2 3 16,-1-2-2-16,2-2 3 0,-1-2-15 0,0 0-21 0,0-1-32 0,0-2-46 15,0 0-48-15,1-3-61 0,2-1-178 0,2 0-717 16,-2-3-394-16</inkml:trace>
  <inkml:trace contextRef="#ctx0" brushRef="#br0" timeOffset="66557.8251">18303 897 1674 0,'0'0'340'0,"0"0"-33"16,0 0-97-16,0 0-79 0,0 0-44 0,0 0-49 16,0 0-20-16,0 0 4 0,0 0 14 15,0 0 6-15,0 0-1 0,0 0-4 0,0 0-13 16,-4 95 6-16,1-68-8 0,-3 0-2 0,1 3-1 15,-4 0 1-15,6 0-3 0,-4-2-7 16,0 7-1-16,3-3 0 0,-5 0-3 0,6-4 4 16,-1-10 2-16,1-11-6 0,3-2 14 0,0-4 14 15,0-1 21-15,-1 0 27 0,1 0-1 0,0-5-11 16,-1 0-24-16,0-4-31 0,0-2-10 16,0-4-1-16,-1-3-4 0,2-5 7 0,-1-3-5 15,1-2-10-15,0-6 0 16,0 0-15-16,5-4 11 0,1-1-3 0,1-2 3 0,5 0 7 15,2 1-8-15,1 1-3 0,4 1-2 0,2 1-2 16,-6 10 4-16,3 4 2 0,-4 7 27 0,-2 1 2 16,0 2-5-16,5 0 0 0,-2 0-28 0,1 2-3 15,-1 0 14-15,1 3 2 0,-1-1-10 16,2 2 7-16,5 1-21 0,-1 5 16 0,6 2-19 16,-3 4-1-16,-6 7 13 0,-7 8-12 0,-1 4 31 15,-8 4 1-15,-2 0 1 0,-3 5 11 16,-6 0-2-16,-3 2-7 0,-5 1 2 0,-2-1-8 15,0 0 6-15,-3-3 11 0,-1-2-10 0,5-3 1 0,-3-2-5 16,-1-5-2-16,4-4 2 0,-2-2 3 0,2-4 0 16,0-1-1-16,2-3 5 0,1-2-2 15,0-1 4-15,5-1 10 0,1-2-3 0,3 0 1 16,-1 0 1-16,6 0-14 0,0 0-4 0,1 0-9 16,0 0-16-16,0 0-3 0,2 2 6 15,7 2 4-15,-2 1 11 0,3 3 8 0,2 0-5 16,3 3 4-16,2 1 3 0,0 1-1 0,7 7 4 15,6 3 2-15,1 2-10 0,0 2 3 16,-1-6-4-16,-6-2-1 16,-4-4 8-16,-1-2-2 0,0-1 0 15,-3-2 0-15,-2 3 0 0,-2-6 3 0,-1 0-2 0,-3-2 3 0,0 0-3 0,-3 0-4 16,0-2 1-16,0 0-1 0,0 0 1 16,-1-1-8-16,-3-1-11 0,2-1-31 0,-1 0-32 15,0 0-64-15,2 0-45 0,1-2-168 0,0-3-640 0,0 1-480 16</inkml:trace>
  <inkml:trace contextRef="#ctx0" brushRef="#br0" timeOffset="67326.4068">19066 652 0 0,'0'0'397'0,"0"0"-74"0,0 0-10 0,0 0-34 15,0 0 3-15,0 0-45 0,0 0-43 0,0 0-32 16,0 0-18-16,-30-128-17 0,21 105-16 16,2 0 2-16,-6-4-36 0,3 4-20 0,2 5-13 15,-5-4-36-15,2 6 5 0,-6-7-2 0,3 3 26 16,-6-1 2-16,-6-3-4 0,4 7 7 16,-7-5-33-16,3 6-5 0,-2 2 5 0,-2 0-12 0,-2 0 0 15,-4 4-1 1,0 1 2-16,-3 1 9 0,-1 1-1 0,-2 2 15 0,-3 2-9 15,1 0-3-15,-3 3 8 0,2-1-13 0,-3 5 21 16,1 0-7-16,-2 5-6 0,0 0 6 0,-1 2-7 16,2 3 6-16,2 3 14 0,-3 1-1 0,2 2-7 15,1 2-1-15,3 3-13 0,-3 2-3 0,-7 10-26 16,-8 10-19-16,-6 8-3 16,0 8 2-16,5-2 27 0,8-1 20 15,10-6 4-15,8-2-3 0,8-7 7 0,5-1-3 0,7-5-1 16,-1 1 3-16,6 2-9 0,3-2 3 0,1 1 6 15,2 3 1-15,3 8-2 0,3 9-7 0,-1 3-6 0,2-3 0 16,7-10 3-16,5-8 9 0,1-8-3 0,5-2 5 16,1-1-1-16,0 0-2 0,7 0 3 15,1-1-1-15,3-1 2 0,1-1 3 0,5-2-7 16,-1-4 1-16,4 1-5 0,3-4-1 0,-1 2 4 16,3-3-3-16,0-2 2 0,4-2-2 15,-1 1-1-15,2-2 3 0,2-2-3 0,-2-4 1 16,0-1 1-16,2-3-3 0,-3-3-1 0,0-1 0 15,-1 1 3-15,-1-4-5 0,0-3 7 0,-4-2 0 16,-2-1-3-16,0-4 7 0,-3-1-6 16,1 0 2-16,1-3 2 0,-1-1-6 0,-1-3 6 15,-1 0 2-15,2-5 3 0,0 1 6 0,0-6-5 16,0 0-2-16,2-4-4 0,-1-1-1 16,0 0-3-16,0-4-2 0,0 0-1 0,-2 2-2 0,-11 3 4 15,-3 3 9-15,-2 4-1 0,-1-5 0 0,-2-1-9 16,2-3-3-16,-2-3 0 0,-3-3-3 15,-1 0 13-15,-6 0-6 0,-4 0-5 0,-5 3 1 16,-2-1-9-16,-4 1 4 0,-6 1 1 0,0 9 9 16,-4 2-8-16,3 8 17 0,-4-1 0 15,-5-7-6-15,0 5 15 0,-7-6-28 0,2 4-2 16,-5 0 4-16,0 0-15 0,-3 0 6 0,-4 0 3 16,-3 1-10-16,-3 1 24 0,-4 0-15 0,-1 1-7 15,-3 4 0-15,1 1-32 0,-2 2-15 16,1 7-44-16,-1 2-81 0,4 6-170 0,12 0-878 15,13-1-504-15</inkml:trace>
  <inkml:trace contextRef="#ctx0" brushRef="#br0" timeOffset="69490.0521">10000 6859 1083 0,'0'0'454'0,"0"0"-79"0,0 0-80 0,0 0-48 16,0 0-46-16,0 0-41 0,0 0-35 0,0 0-26 15,0 0-23-15,0 0-16 0,0 0-18 0,0 0-16 16,-17-73-10-16,32 68-4 0,1-1-2 0,4 1 1 15,0 3-1-15,2 1-2 0,2 1-2 16,1 0-2-16,0 5-1 0,-2 2 0 0,0 3-2 16,-3-1 1-16,-2 3-1 0,0 3-1 0,-2 3 1 15,-1 2 0-15,-1 0 3 0,-4 3 1 16,-4 2 3-16,-2 2-1 0,-4 3 1 16,-5 3 3-16,-8 3-1 0,-1 3 1 0,-7 3-1 15,-5 1-2-15,-4 1 0 0,-1-1 1 0,-2 0 0 16,1-5-1-16,2-5-1 0,4-4-1 0,5-5 1 0,1-5 0 15,8-3 1-15,2-3 0 0,4-3 1 16,3-2 2-16,3-3-1 0,3-1 8 0,8-3 8 16,5-1 6-16,5 0 2 0,9-5-8 15,5-5-5-15,7 0-8 0,2 0-4 0,0-1 0 0,1 2-5 16,-3 0 0-16,-3-2-2 0,-3 4 0 16,-1-1 0-16,-3 1 0 0,-7 2 1 0,-1 0-3 15,-3 0 2-15,-7 0 0 0,-3 0 1 0,-2 2 4 16,-1-1-7-16,-2 1-5 0,0-1-10 0,0-3-20 15,-1 1-13-15,2-2-28 16,3-3-38-16,1 1-52 0,1-2-139 0,-1 1-492 16,-3 4-865-16</inkml:trace>
  <inkml:trace contextRef="#ctx0" brushRef="#br0" timeOffset="70163.222">10982 6968 2350 0,'0'0'310'0,"0"0"-59"0,0 0-58 0,0 0-66 16,0 0-40-16,0 0-41 0,0 0-29 16,0 0-6-16,0 0 5 0,0 0 3 0,0 0 5 15,0 0 2-15,0 0 0 0,0 0 3 0,26 138-5 16,-21-109-2-16,-2 2-4 0,-3 0-9 16,0 1 3-16,1 1-2 0,-4-4-1 0,1 1 1 15,-4-5-4-15,0-4-2 0,4-5-1 0,-3-3 1 16,2-5 3-16,0-2-1 15,0-2 5-15,2-4 6 0,0 0 11 0,-3-4 0 0,-1-4-3 16,0-5-11-16,-2-4-9 0,-2-3-1 0,2-5-4 16,1-2 2-16,2-6 0 0,1-2-1 15,3-7 3-15,3-1-1 0,4-6-3 0,1 0 0 16,5-2-1-16,0 0 2 0,1 3-1 0,3 1 0 16,0 1 0-16,-1 4-3 0,5 5 2 0,1 4 0 15,-1 3 1-15,1 5 2 0,4 3-6 0,-1 5-1 16,1 3-3-16,-1 5-1 0,-1 2 3 15,-2 5-1-15,0 4 1 0,-4 1-1 0,0 8 0 16,-2 4 1-16,-1 3 1 0,-3 4 0 0,-3 4 4 0,-3 3-1 16,-3 4-1-16,-3 2-1 0,-4 4 1 15,-6-1 0-15,-2 1 3 0,-3-2 5 16,-3-3-7-16,0-4 0 0,0-3 0 0,-2-2-3 0,0-3 5 16,-3-1 1-16,0-2-1 0,2-2 2 0,1-2-2 15,-1-2-1-15,1-3 1 0,2-1 0 16,4-1-1-16,1-2 2 0,5 0-1 0,1-3-1 15,2-2 1-15,4 1 0 0,1-1 0 16,0-1 3-16,0 0-8 0,3 1 1 16,3 2 0-16,2 0-6 0,2 3 10 0,7 1-1 0,-2 2 1 15,4 2 6-15,1-1-6 0,3 3 0 16,1 1-1-16,0 2-1 0,0 1 3 16,1 2 0-16,-1-1 2 0,2 2-2 0,-3-3-1 0,0 3 0 0,1-1-1 15,-2-2 4-15,-2 0-3 0,-4-2 0 16,3-3 0-16,-7-1-3 0,-2-1 4 15,0-4-1-15,-4-1 2 0,-3-2 2 0,-1-2-2 0,-2 1 2 16,3-2 0-16,-3 0 1 0,0 0-3 16,-1-4-9-16,1-2-17 0,0-2-23 0,0-5-31 15,0-3-49-15,2-2-77 0,1-5-199 0,-1 5-696 16,2 4-576-16</inkml:trace>
  <inkml:trace contextRef="#ctx0" brushRef="#br0" timeOffset="70740.2468">11592 6514 115 0,'0'0'539'0,"0"0"-40"0,0 0-91 15,0 0-65-15,0 0-70 0,-108-133-68 0,82 120-43 16,-2 2-34-16,-2 1-28 0,-1 3-15 16,-1 0-15-16,-1 2-9 0,-4 3-8 15,-3 2-9-15,-3 0-7 0,-3 0-9 0,-5 8-5 16,-4 1-2-16,1 4-4 0,-5 1 1 15,-2 4 0-15,0 1 1 0,-4 5 0 0,-2 4-3 16,-1 3-2-16,1 2-2 0,-2 7-3 0,3 0 3 16,7 2-2-16,2-1-2 0,8 1 1 0,5 0-1 0,3 1 6 15,3 0 3-15,6 0 5 0,0 2-1 16,3 1-6-16,4-1-2 0,1 4-1 16,3 0 1-16,3 4 0 0,3 1 1 0,2 2 1 0,3 2-3 15,1 1-1-15,3 0-3 0,4 1-1 16,0-1 1-16,2-3-2 0,5 1-1 0,6-1 1 15,6 2-1-15,3-1 1 0,5 0 2 0,5-1-1 16,6-2-3-16,5-3 2 0,5-2-1 0,5-8-2 16,5-3 3-16,4-6-2 15,1-7 1-15,3-6 3 0,4-5-3 0,1-6-1 16,1-8-1-16,3 0-1 0,0-12 2 0,1-3 5 16,2-7 0-16,-2-2-3 0,0-3 2 0,-3-3-4 15,-1-1-2-15,-1-2 0 0,-1-2-3 0,-4-2 3 16,-3-2 2-16,-2-1 1 0,-4-3 4 15,-2-2-2-15,-2-1 1 0,-3 1 2 0,-5-4 2 0,-2-2 3 16,-3-5 2-16,-5-4 0 16,-2-2 0-16,-1-4-2 0,-5-3-2 0,-2 1 0 0,-8-3-3 15,-6 2-2-15,-4 2 0 0,-6 1-5 0,-3 4 2 16,-10 1-1-16,-5 2-1 0,-6 2 2 16,-6 4-1-16,-7 4-1 0,-8 8-1 0,-6 2 1 15,-6 5-4-15,-8 7 1 0,-5 2 0 0,-2 7-4 0,-5 4 6 16,1 6-1-16,-2 3 0 0,3 5 1 15,2 0-5-15,5 10-1 0,7 2-8 0,7 5-19 16,9 7-19-16,6 3-41 0,6 5-69 0,13 4-136 16,5-8-821-16,8-9-655 0</inkml:trace>
  <inkml:trace contextRef="#ctx0" brushRef="#br0" timeOffset="72906.2942">15884 7482 1796 0,'0'0'269'16,"0"0"2"-16,0 0-71 0,0 0-23 0,0 0-30 15,0 0-22-15,0 0-19 0,0 0-19 0,0 0-19 16,0 0-21-16,0 0-13 0,0 0-11 0,57-73 0 15,-29 73-5-15,1 0-4 0,1 2 4 0,2 7-9 16,-3 2-1-16,-3 1-4 0,1 2-4 16,-6 4 4-16,-3 1-1 0,-5 3 2 0,-5 2 1 15,-6 4 2-15,-2 3 3 0,-9 3 4 0,-7 2 1 16,-8-1 0 0,-2 3 0-16,-5-5-3 0,-3-1-2 0,3-3 2 0,4-4-3 15,-1-4-1-15,1-1 0 0,5-5-4 0,5-3 1 0,4 1 0 16,3-6-3-16,7-2 1 0,2-1-2 0,1-3-1 15,0 1 4-15,4 0 5 0,7-2 4 16,8 0 6-16,9 1-4 0,5-5-6 0,6-2 0 16,9 0-7-16,3 0 0 0,4-2 2 0,4 0-7 15,0 0-11-15,-2-1-17 0,1 1-34 16,-5-1-39-16,-2-1-58 0,-4 2-116 0,-14-1-336 16,-13 3-893-16</inkml:trace>
  <inkml:trace contextRef="#ctx0" brushRef="#br0" timeOffset="73499.7157">16853 7484 1140 0,'0'0'752'0,"0"0"-350"15,0 0-137-15,0 0-51 0,0 0-49 0,0 0-55 16,0 0-42-16,0 0-16 0,0 0-1 16,0 0 12-16,0 0 4 0,0 0-15 15,0 0-11-15,22 97-11 0,-22-69-7 0,0 1 2 16,-3 1 1-16,-4 0-3 0,1 1-3 0,-1-1-8 15,-2 0-2-15,0-1-1 0,-1-3-5 0,1-4 3 16,4-5 3-16,-2-4-4 0,3-5 5 0,-1-1-1 16,4-4 2-16,1-3 11 0,-1 0 4 15,0-5-1-15,-1-5-2 0,1-3-13 0,-2-4-8 16,3-5 1-16,0-1-3 0,-1-5 1 0,2-3 6 16,5-5-7-1,1-3 1-15,0-6 1 0,3-3-6 0,4-4 4 0,1-1-1 0,4 2-1 0,1 1 5 16,3 6-4-16,5 3 1 0,0 3-1 15,0 9-4-15,2 3 2 0,-2 6-1 0,0 4 1 0,-1 4-4 16,-2 4 1-16,-1 5-1 0,-1 2-3 0,-2 1 4 16,-2 5 0-16,-4 7 0 15,-1 2 1-15,-4 4-1 0,-3 5 1 0,-1 3 0 16,-6 2 1-16,1 4 6 0,-9 2-4 0,-4 1 1 0,-6 2 1 16,-1-1-2-16,-3 0 1 0,-3-1 1 15,-3-1-1-15,-1-1-3 0,0-4 1 0,-1-3 0 16,3-4-2-16,1-5 8 0,3-1-6 0,2-6 1 15,3-1 2-15,0-2-7 0,7-3 5 16,1 0 2-16,2-3-2 0,5 1 2 0,2 0-4 0,1 1-3 16,0 1 1-16,0 2 2 0,3 1 0 15,7 2 1-15,0 0 2 0,5 2-3 0,1 1 3 16,4-1 0-16,0 2-1 0,1-2 4 16,0 2-4-16,-1-1 1 0,1 1 2 0,1-2-6 0,-2 0 4 15,-2 0 0-15,1-1-3 0,-1 0 10 16,-3-2-6-16,1 0 0 0,-4 0 2 0,0-3-4 15,0-1-1-15,1-1-1 0,-3-2-11 16,-3-1-16-16,1 0-21 0,2 0-28 0,-2-3-34 16,0-4-51-16,3 1-112 0,-2 0-347 0,-5 0-822 15</inkml:trace>
  <inkml:trace contextRef="#ctx0" brushRef="#br0" timeOffset="74078.9701">17507 7106 786 0,'0'0'553'0,"0"0"-306"0,0 0-16 15,0 0-29-15,-135-120 11 0,102 100-37 0,-5 1-35 16,1 2-18-16,-4 0-12 0,1 1-11 0,-1 1-16 16,-3 1-14-16,1 2-12 0,-4 2-18 15,2 3-4-15,-5 4-7 16,0 1-2-16,-2 2-2 0,-1 4-5 0,-2 4-1 15,3 5-1-15,-1 3-4 0,-2 5-1 0,0 1-1 0,1 4-3 0,-5 4 3 16,-1 5-2-16,-2 5 1 0,0 4 0 0,-1 9 2 16,-1 2 0-16,6 3-1 0,1 5-1 15,4 1-4-15,5 1 0 0,4 0-1 0,6 2 1 16,5-3 8-16,5 0 0 16,6 0 4-16,5 0-1 0,6 1-7 0,9 0 3 0,3-2-1 15,1-1-1-15,14-2 2 0,5 0-4 0,2-3-2 16,8 1-1-16,8-5 1 0,3-4-1 15,7-4 2-15,3-4-1 0,6-4 1 0,5-4-3 16,1-5-3-16,5-1 1 0,1-6-2 0,0-5 4 16,-1-3 0-16,3-7 2 0,1-4-2 0,-1-1-1 15,6-7 0-15,-2-4-1 0,5-6 4 16,0-6 0-16,-2-1-2 0,-2-4 0 16,1-3-1-16,-3-5-1 0,-2-1 3 0,-2-6-2 0,0-2 4 15,-5-4-1-15,-2-5-3 0,-4-2 2 0,-1-4-1 16,-6-2 3-16,-2-2 2 0,-5-5 1 0,-6-1 1 15,-5-1 3-15,-6-1-1 0,-2-2-3 16,-9 0 1-16,-6 0-4 0,-8 0-1 0,-4 3 0 16,-7 3-2-16,-9 3 1 0,-9 5-1 0,-6 6-1 15,-6 7-2-15,-9 6-1 0,-8 6-2 0,-11 6 0 16,-8 6 5-16,-9 6-5 0,-4 4 1 0,-5 5 0 16,1 6-9-16,0 0 7 0,4 10-1 15,1 4-7-15,9 5-8 0,4 4-33 0,7 6-35 16,12 5-58-16,11 4-147 0,13-7-858 0,10-10-638 15</inkml:trace>
  <inkml:trace contextRef="#ctx0" brushRef="#br0" timeOffset="76104.4329">22633 5678 877 0,'0'0'673'0,"0"0"-319"0,0 0-50 0,0 0-32 16,0 0-54-16,0 0-39 0,0 0-41 16,0 0-29-16,0 0-21 0,0 0-30 0,0 0-16 15,0 0-13-15,24-75-10 0,-4 72 1 0,9 3-1 16,3 0-1-16,1 0-1 0,6 3-3 16,-1 4-5-16,-5 3-2 0,-3 4-2 0,-2 0-3 0,-4 3 0 15,-6 2 0-15,-4 1-5 16,-4 3 6-16,-3 2 1 0,-7 2 1 0,-3 3 5 15,-8 2-2-15,-9 3 0 0,-6 2 2 0,-7 2-1 0,-5-3 0 16,-2-1 2-16,-2-5-2 0,2-1 1 16,2-5 0-16,5-3-3 0,1-2 0 0,3-1 1 15,8-4-1-15,3-4 1 0,7-3-2 16,7-2-3-16,3 0 0 0,1-1 2 0,3-2 7 0,8-1 9 16,8-1 0-16,7 1-1 0,8-1-5 15,7-4-6-15,4-2-3 0,8-1 0 0,1-3-2 16,1 1-2-16,4-1 1 0,-6 0-2 0,2 0-1 15,-3 1-10-15,-3-4-21 0,-5 4-29 16,-1-5-44-16,-3 0-59 0,0-3-113 0,-11 5-365 16,-11 3-945-16</inkml:trace>
  <inkml:trace contextRef="#ctx0" brushRef="#br0" timeOffset="76723.2354">23671 5646 1064 0,'0'0'721'0,"0"0"-295"15,0 0-108-15,0 0-53 0,0 0-68 0,0 0-72 16,0 0-59-16,0 0-36 0,0 0-5 16,0 0 5-16,0 0 8 0,0 0 2 0,0 0-4 15,0 0-2-15,11 136-2 0,-10-100-7 0,-9 2-3 16,3 2-4-16,-7 2-5 0,-1-1-3 0,0 2 2 16,0-4-4-16,-2-2 2 0,4-7-2 15,5-6-3-15,-1-9 0 0,1-4-2 0,4-6 0 0,1-3 6 16,1-2 14-16,0 0 13 0,0-3 5 15,-1-7-6-15,1-7-16 0,0-4-14 0,-1-6-4 16,1-3-2-16,-1-5 3 0,3-3-3 16,2-6-1-16,9-5 1 0,-1-3-4 0,4-4 1 15,2 0-5-15,4 1-1 0,4 1 0 0,-3 5 1 16,4 3 3-16,-4 6 5 0,4 3-2 16,-1 3 0-16,3 4 1 0,-2 2-4 0,-1 4 2 15,2 4 1-15,-4 5-1 0,0 2 0 0,-1 4 1 16,3 6-4-16,-5 2 2 0,0 1-2 0,-2 3 0 15,-4 7-4-15,2 6-1 0,-5 4 2 16,-2 7 2-16,-2 5 5 0,-4 3 1 0,-4 4 3 0,1 0-1 16,-6 3 0-16,-6 0 2 15,-5 2-2-15,-2-1 0 0,1-4 0 0,-2-3-1 0,-1-4-2 16,2-9 3-16,-2 0-1 0,0-4 2 0,-1-4-1 16,1-1-4-16,1-3 2 0,0-2 0 15,4-2 1-15,-2-1 4 0,4-1-2 0,0-4 0 0,0 1 2 16,4-1-2-16,3 0-1 0,0 1 0 15,5-1 0-15,1 0-5 0,0 0-3 16,0 3 1-16,0 0-1 0,2 2 6 0,5 3 2 0,4 1 0 16,-1 3 3-16,7 0-6 0,-2 1 4 15,6-1 0-15,2 1 1 0,2 1 6 0,4-1-4 16,1-1 1-16,1 1-1 0,0-2-4 0,-2 0 2 16,0-2-1-16,-3 0 2 0,0-1-2 0,-5 1 0 15,0-2 0-15,0-1 1 0,-3-1 1 0,2-3-7 16,-4-1-11-16,2-2-16 0,0 0-29 0,-4-2-39 15,2-6-53-15,-3-3-98 0,-2-2-200 16,-1 1-637-16,-3 5-370 0</inkml:trace>
  <inkml:trace contextRef="#ctx0" brushRef="#br0" timeOffset="77472.6603">24507 5107 412 0,'0'0'328'16,"0"0"-14"-16,0 0-67 0,0 0-26 15,0 0-37-15,0 0-40 0,0 0-25 0,-135-119-18 16,117 108-12-16,-3 2-16 0,-1 0-15 0,0 0-13 16,-4 4-10-16,-1-1-5 0,-1 1-8 15,-5 2-3-15,-2 1 4 0,-4 0 8 0,-3 0 0 16,1 1 6-16,-4 1-1 0,-1 0-1 15,-3-1 5-15,3 3 2 0,-4 2 2 0,1-1-1 16,-3 2-5-16,1 1-6 0,0 1 0 0,-1 3-3 0,0 0-2 16,2 0-2-16,0 3-5 0,0 2-6 0,2 2 1 15,3 1-1-15,0 3-4 0,0 1 3 0,-1 3 2 16,1 2-4-16,-2 5 2 0,1-3-3 16,-2 6-6-16,-1-1 3 0,0 3-1 15,2 2 3-15,-1 1 0 0,0 2-3 0,6 0 0 0,1 0 1 16,2 0-2-16,4 0 0 0,4 2-1 15,2-1 0-15,6 3 4 0,2 2 2 0,6-2 2 16,5 1 1-16,3-1-2 0,6-1-1 16,2-1 2-16,4-1 2 0,6-1 0 0,0-1 5 0,7-2 0 15,-2-2 1-15,5 0 2 0,1-1-3 16,2-1-1-16,3 2 0 0,-1-1-6 0,4-1 1 16,6 0-2-16,-2-2-3 0,3 0 3 0,4 1-3 15,2-4 0-15,1 1 0 0,6-2-2 16,4-2 4-16,0-1 0 0,1-5 3 0,4-3 2 15,2-4-2-15,0-4 0 0,1-4-3 0,3-3 2 0,-1-3-3 16,-1-1 2-16,4-6 0 0,-2-2-6 16,3 0 1-16,-3-3-2 0,2-3 2 0,-3 0-1 15,-2-2-2-15,2 2 0 0,-1-3-1 16,0 1-1-16,0-4 2 0,-1 0 0 0,4-3 1 0,-2 1 2 16,-2-3 3-16,-1 0 4 15,-1-3 3-15,-3 1 8 0,-1-6-7 0,-4 1 0 0,1-4 0 16,-4-1-7-16,0-4 5 0,-5-2-1 15,-1-3-4-15,-1-5 5 0,-7-1-6 0,-2-1-1 16,-6-1-2-16,-6 0-5 0,-5 2 6 16,-7-2 0-16,-6 1-1 0,-4 1-1 0,-4-1-3 15,-7 3-1-15,-4 0 0 0,-6 0 3 0,-5 0-6 16,-5 4 2-16,-4 1 1 0,-6 3-4 0,-2 3 1 16,-7 2 1-16,-5 1-2 0,-5 3 8 0,-5 2-6 15,-3 5 0-15,-1 0 1 0,-3 4-8 0,1 1 6 16,-2 6-2-16,2 5-1 0,1 8-2 15,4 2-16-15,0 8-25 0,3 9-47 0,1 8-80 16,4 2-188-16,13-2-880 0,19-8-547 0</inkml:trace>
  <inkml:trace contextRef="#ctx0" brushRef="#br0" timeOffset="93174.3845">5880 2841 0 0,'0'0'0'0,"0"0"0"15,0 0 0-15,0 0 0 0,0 0 353 16,0 0 10-16,0 0-62 0,0 0-45 0,0 0-38 16,0 0-23-16,0 0-12 0,0 0-9 0,2-61-10 15,-2 56-3-15,0 0-12 0,0 2-18 0,0 0-20 16,-1-1-25-16,-1 3-18 0,-2-3-15 0,-1 2-10 15,3-1-5-15,-5 2-11 0,4 1-9 16,-5 0-8-16,1 0-4 0,-5 5-2 0,1 1 2 16,-1 1 1-16,-1 2 0 0,-2 2 0 0,2 1 1 15,-1 2-2-15,-1 1 3 16,2 3-2-16,-3 0-1 0,3 1-2 0,-2 2-1 16,1-2-2-16,1 2 2 0,-5 2-1 0,5 0 1 0,-3 0 0 15,4 1-2-15,1 1 0 0,2-4-1 0,1 0 1 16,5-2-3-16,-1-2 2 0,2-4-1 0,0 1 0 15,2-3 3-15,0 0 1 0,8-2 2 16,1-2 7-16,4-2 4 0,7-1 4 0,5-1 4 16,4-3-4-16,2 0 0 15,0-5-1-15,2-4-6 0,-4-1 1 0,0-3-3 16,-3-1 0-16,-4-2 2 0,2-2 1 0,-5-3-2 0,-3 0 0 16,0-2-4-16,-4 1 1 0,-3 1 4 15,-5 0 2-15,-3 0 0 0,-1 2-2 0,0 0-3 16,-5 0-5-16,-3 4 0 0,-3-1-3 15,-3 2-1-15,0 1 1 0,-2 2-3 0,1 0 1 16,-4 3 0-16,0 2-3 0,-1 0 1 0,-2 5-1 0,1 1-3 16,-2 0 1-16,-3 4-1 0,5 1-2 0,4 4-2 15,0-1 0-15,5 2-1 0,4 1-14 0,1 3-25 16,6 1-38-16,1 2-58 16,4 1-109-16,2-4-348 0,-1-5-892 0</inkml:trace>
  <inkml:trace contextRef="#ctx0" brushRef="#br0" timeOffset="93744.0408">6320 2882 1115 0,'0'0'398'0,"0"0"-70"0,0 0-73 0,0 0-8 16,0 0-37-16,0 0-39 0,0 0-40 15,0 0-42-15,0 0-29 0,0 0-18 16,0 0-14-16,0 0-7 0,0 0-5 0,0 0-3 16,58-75-4-16,-36 71-1 0,4 2 1 0,-3 0-1 0,4 1-2 15,-2 2-1-15,1-1-2 0,-2 2 0 16,2 3-1-16,-4 1 3 0,0 2-4 0,-1 0-1 15,-2 2 1-15,-1 3-1 0,-6 0 0 16,1 4 1-16,-5 0 1 16,-1 2 2-16,-6-1 0 0,-1 3 2 15,-5-1 3-15,-5 2 0 0,-3 1 4 0,0-1 2 0,-5 1 2 0,-2-1-3 16,-1 0 1-16,0-1 0 0,-1-6 0 0,-3 2 0 16,3-6-2-16,2 0-2 0,2-3-1 0,2-1-3 15,3-3-3-15,4-1 0 0,3 0-6 0,3-2 1 16,1 0-3-16,2-1-3 0,0 0 2 0,0 0-2 15,4 0 3-15,3 0 7 0,5 0 5 16,3-1 4-16,10-3 0 0,1 1-4 0,7-2-3 0,1-1 0 16,0 0 0-16,3-1-1 15,-5 1 0-15,-1 2 0 0,-2 0 2 0,-5 0-1 0,3 0 1 16,-5 1-1-16,-2 1-1 0,-4 1 0 0,-5 1 3 16,-3-1 1-16,-3 1 5 0,-4-1 2 15,0 1-1-15,-1 0 1 0,0 0-2 0,0 0 2 16,0 0-1-16,0 0 2 0,0 0-2 0,-1 0-2 15,0 0-3-15,1 0-3 0,-2 0-1 16,-3 0-3-16,2 0-12 0,-5 0-20 0,4 0-47 16,-3 2-90-16,4-1-286 0,1 1-905 0</inkml:trace>
  <inkml:trace contextRef="#ctx0" brushRef="#br0" timeOffset="94660.1846">6161 3387 0 0,'0'0'60'15,"0"0"481"-15,0 0-81 0,0 0-29 0,0 0-93 16,0 0-52-16,0 0-47 0,0 0-62 0,0 0-50 0,0 0-37 15,0 0-29-15,0 0-27 0,-38-14-16 16,38 14-9-16,0 0-9 0,0 0-5 0,0 1 3 16,2 2 1-16,4 0 6 0,3 3 20 0,4-1 24 15,7-1 15-15,8 0 6 0,5-3-9 16,8 0-20-16,8-1-14 0,4-3-10 16,5-2-1-16,-1-3-1 0,2-2-2 0,0 4 2 15,-6-3-5-15,3 2 0 0,-7-1 1 0,-4 1-4 0,-3 1 1 16,-10-1-3-16,-3 2-1 0,-8 1 3 15,-3 1 1-15,-9 1 3 0,-5 0 7 16,0 4 9-16,-4-2 10 0,0 0 2 0,0 0-2 16,0 0-6-16,-5-2-13 0,1 2-8 0,-4 0-8 0,-1 0-4 15,-2 0 0-15,2 0-2 0,0 2-1 0,0-1-25 16,6 1-37-16,0 0-59 0,1 1-120 0,2-1-611 16,0 1-852-16</inkml:trace>
  <inkml:trace contextRef="#ctx0" brushRef="#br0" timeOffset="95697.0654">11484 1848 0 0,'0'0'0'0,"0"0"296"0,0 0 118 16,0 0-23-16,0 0-40 0,0 0-66 0,0 0-65 0,0 0-48 15,0 0-28-15,0 0-19 0,0 0-10 16,0 0-10-16,-34-47-11 0,33 45-8 0,-2 1-8 16,2-1-9-16,1 1-14 0,0 1-12 0,0 0-19 15,0 0-20-15,0 0-16 0,2 0-12 16,5 0 9-16,2 4 6 0,4 0 5 0,1 3 9 16,6 2-9-16,-4 0 1 0,1 3 4 0,0 1-3 15,-2 2 5-15,-4 0-1 0,-4 0 0 16,1 2 1-16,-5 1 0 0,-3 2 0 0,-1 0 1 15,-6 1 3-15,-6 0-3 0,-2 1-3 0,-3 0 2 16,-5-1-3-16,-3-2 3 0,0 1 4 0,-3-2-3 16,1 0 3-16,-1-6-2 0,4 1-2 0,2-2 2 15,4-3-3-15,3 0-1 0,4-2 0 16,1-1-1-16,4 0 0 0,4-3-3 0,1 0 0 0,2 1-1 16,0-2 4-16,5 0 7 0,7 2 8 15,3-2 12-15,9 0 4 0,3-1 1 0,5 0-1 16,2-1-8-16,1 0-2 0,-1-3-4 15,-1 0-2-15,-1 1 0 0,-4 0 0 16,1 0-1-16,-4-1-3 0,-2 2 1 0,-4-1-3 16,0 1-1-16,-6 0 0 0,-2 1-2 0,-3 0 2 0,-4 0-2 15,-2 1 1-15,0-1 1 0,-1 1-1 0,-1 0 0 16,0 0 0-16,0-2-3 16,0 2 0-16,0-1-2 0,1 1 1 0,2-2-5 15,-1 0-9-15,5-2-13 0,-2-2-28 0,3 2-38 0,1-3-72 16,2 1-156-16,-4 2-638 0,-2 1-701 15</inkml:trace>
  <inkml:trace contextRef="#ctx0" brushRef="#br0" timeOffset="96212.6111">12415 1789 524 0,'0'0'559'0,"0"0"-287"0,0 0 24 0,0 0-15 0,0 0-49 15,0 0-39-15,0 0-48 0,0 0-28 0,0 0-18 16,0 0-1-16,0 0-12 0,0 0-17 16,0 0-21-16,0 0-17 0,-15-62-10 15,7 62-11-15,-4 0 1 0,1 4-3 0,-4 2 0 0,3 2 5 16,-6 1 2-16,5 2 6 0,-5 2 0 15,3 1 0-15,-2 0 0 0,2 2-6 0,-1 2 3 16,-1 2-2-16,1 1 0 0,1-1-1 16,0 4-4-16,3-1 1 0,-1 2-5 15,3 0-1-15,4-2 0 0,-2-2-3 0,5 4 1 0,1-2 0 16,3 0 0-16,-1-1 1 0,2-2-1 0,4-1 3 16,3-2 4-16,5-2 2 0,1-1 3 0,4-3-1 15,2 0 1-15,1-5-3 0,2-2 2 0,0-1-2 16,0-3 0-16,3 0-1 0,-4 0 1 0,3-7 0 15,-3-3 1-15,-1 0 0 0,-2-1-2 0,-4 0 3 16,-2-1-1-16,-4-2-1 0,-1 0 2 16,-6 0-2-16,1-1-3 0,-4 1 1 15,0 1-6-15,-6 1-4 0,-2-2 0 0,0 4-4 0,-6-1 2 16,0 4 3-16,-5 0-4 0,-3 2 0 0,-5 2 3 16,-3 0-5-16,-1 3 2 0,-3 0 2 15,-1 4-6-15,4 5 3 0,5 0-1 0,1 5-5 16,6 1-1-16,4 6-36 0,4 1-69 15,4 4-155-15,4-6-897 0,2-5-594 0</inkml:trace>
  <inkml:trace contextRef="#ctx0" brushRef="#br0" timeOffset="97176.9808">10592 4667 238 0,'0'0'600'16,"0"0"-96"-16,0 0-103 0,0 0-80 0,0 0-61 16,0 0-55-16,0 0-34 0,0 0-26 15,0 0-22-15,0 0-19 0,0 0-20 0,0 0-21 16,39-101-20-16,-26 95-15 0,-2 2-11 0,4 0-8 0,0 2-4 16,3 2-5-16,-3 0-2 15,2 5 2-15,-4 1-2 0,-1 4-1 0,2 3 1 0,-4 3 1 16,-2 3 3-16,-3 1 1 0,-2 4 2 15,-2 1 3-15,-5 3-3 0,-5 2 3 0,-6-2-2 16,-4 4 1-16,-1-1 0 0,-2-1 1 16,-3 0 1-16,2-6-2 0,3-2 1 0,0-1-4 15,5-6-1-15,0-1-1 0,5-4-1 0,3-2 0 16,3-2 4-16,1-3 2 0,2-1-4 0,1-2 0 16,0 0-3-16,0 0-3 0,0 0 7 0,0 0 3 15,0 0 1-15,2 0 2 0,2 0 1 16,4 0 6-16,3 0 0 0,6-1 2 0,2-2-3 15,2 1-8-15,1-3-2 0,0 1-2 16,4-1 1-16,-3 0 2 0,0-1-5 0,-1 1 3 0,2 0-3 16,-3 0-2-16,-1-1 2 0,1 2 0 15,0-1-2-15,-3 0-3 0,0 3-14 0,-1-2-16 16,1 0-24-16,-1-1-30 0,-1-1-52 0,4 1-101 16,-1-2-252-16,-3 2-697 15,-6 1-126-15</inkml:trace>
  <inkml:trace contextRef="#ctx0" brushRef="#br0" timeOffset="97598.9385">11578 4669 2208 0,'0'0'342'0,"0"0"-127"0,0 0-28 0,0 0-24 0,0 0-15 16,0 0-27-16,0 0-30 0,0 0-26 0,0 0-22 15,0 0-17-15,0 0-14 0,0 0-3 16,0 0-3-16,0 0 2 0,-30 16 10 0,17-1-6 16,-3 2 3-16,3 2-2 0,0 1-9 15,0 1 3-15,2 0-4 0,3-1 0 0,5 1 1 16,-1-1-2-16,4-5-1 0,0 0 1 16,7-2 0-16,2-5 0 0,6-1 1 0,0-4 1 0,6-3-6 15,1 0 5-15,3-4 2 16,-1-5-3-16,5-3 7 0,-4-2-5 15,-2-3 1-15,-2 2 1 0,-2-2-6 0,-2-2 6 16,-1 1 0-16,-3 2-1 0,-2 1 2 0,-1 3-3 0,-2 0-1 0,-2 4 2 16,-2 2 2-16,-3 1-1 0,0 4 0 0,-1 1 1 15,0 0-4-15,0 0 2 0,0 0-1 16,0 0-3-16,0 0 4 0,2 3-8 0,-5 5 0 16,0 2 1-16,-2 2-4 0,-1 5 6 0,-2 0 1 15,0 2 0-15,-1 4 3 0,1-2-4 0,-1 3 0 16,-1 4 2-16,1-1-4 0,-2 1 1 0,2 1-18 15,-1-1-24-15,0 0-50 16,4-3-100-16,2-8-350 0,2-7-913 0</inkml:trace>
  <inkml:trace contextRef="#ctx0" brushRef="#br0" timeOffset="98610.1184">17541 1877 766 0,'0'0'481'0,"0"0"-149"15,0 0-17-15,0 0-41 0,0 0-64 0,0 0-66 16,0 0-47-16,0 0-26 0,0 0-15 0,0 0 2 16,0 0-2-16,-124-7-1 0,105 17-2 0,-3-1-10 15,2 4-4-15,-3 1-2 0,1 3-5 16,0 4 2-16,1 1-5 0,-1 3-2 0,2 2-10 16,0 0-2-16,0 3-2 0,1 2-1 0,1 1 2 15,5 1-2-15,2 0-1 0,2-1-5 0,3-3 1 16,8-2 1-16,-2-4 0 0,7-2 3 15,5-2-3-15,4-6 2 0,-1-2 2 16,4-3 0-16,1-3 4 0,0-2 3 0,2-3-3 16,0-1-2-16,-3 0 2 0,1-5 0 0,-3-2 2 15,0-1 4-15,-5-2-3 0,0-3-3 0,-2 1-1 16,-2-1-7-16,-5 0 3 0,4 0-2 0,-6-1-1 16,-1 3 4-16,0-2-8 0,-2 2-4 15,-6-1-3-15,-1 2-8 0,-3 2 2 0,-5 2-1 16,1 0 0-16,-7 3-3 0,-1 3 4 0,0 0-2 15,-2 0-10-15,2 0-14 0,-1 6-29 0,4 0-44 16,7 1-52-16,2 1-89 16,6 1-167-16,6-3-615 0,0-3-433 0</inkml:trace>
  <inkml:trace contextRef="#ctx0" brushRef="#br0" timeOffset="98912.8374">18122 2032 2124 0,'0'0'354'0,"0"0"-83"0,0 0-50 0,0 0-54 16,0 0-43-16,0 0-48 0,0 0-33 0,0 0-22 16,0 0-10-16,0 0-2 0,0 0 1 0,0 0 3 15,0 0 0-15,0 0 5 0,-80 67 1 16,66-46-1-16,-1 1 2 0,2 3-3 0,1 1-5 15,-1 0 1-15,2 0-4 0,1 0 0 0,-2 1-1 16,1-2-4-16,1 0-2 0,1-2 1 16,1 0 2-16,0-1 0 0,-1-3 6 15,1-1-4-15,-1-5-2 0,3-2-8 0,2-2-23 16,1-1-28-16,3-2-48 0,0-3-62 16,2-1-95-16,2-1-405 0,1-1-994 0</inkml:trace>
  <inkml:trace contextRef="#ctx0" brushRef="#br0" timeOffset="99296.7774">18287 2106 1677 0,'0'0'408'0,"0"0"-93"16,0 0-64-16,0 0-62 0,0 0-40 0,0 0-53 15,0 0-44-15,0 0-16 0,0 0-5 16,0 0-2-16,0 0 3 0,0 0-3 0,0 0 0 15,-72 50-1-15,60-37-8 0,-2 1 0 0,0 1-5 16,1 0-3-16,-2 2-1 0,2-1-3 0,0 3-3 16,4-3-2-16,1 2 0 0,1 1-2 15,1 0-1-15,2-1 0 0,3-1-1 0,1 2 1 16,1-5 5-16,6 2 4 0,3 0 5 16,3-4-3-16,4-1-2 0,3-4 0 0,3-2-3 15,1-2 6-15,-1-3 1 0,-1 0-1 0,0-2 1 0,-3-5-2 16,-1 1 2-16,-2-3 6 0,-3-1 2 15,-1-1 0-15,-3-2-3 0,-1-1-7 0,-2-3-8 0,0 0 0 16,-4-2 2-16,-1 0 0 0,-1-2 1 16,0 2-3-16,-2 0-1 15,-7 0-4-15,0 1 1 16,-1 2 2-16,-4 1 1 0,0 1-2 16,-3 2 1-16,1 5-4 0,1 0-6 0,-2 5 1 15,0 2-5-15,1 3-26 0,-2 6-59 0,-1 5-151 0,8-4-928 0,2-2-602 0</inkml:trace>
  <inkml:trace contextRef="#ctx0" brushRef="#br0" timeOffset="101005.6867">16630 5139 157 0,'0'0'662'16,"0"0"-53"-16,0 0-185 0,0 0-68 0,0 0-72 15,0 0-73-15,0 0-50 0,0 0-44 0,0 0-39 16,0 0-37-16,0 0-26 0,0 0-7 0,-23-18 1 16,10 33 7-16,-2 3 6 0,2 3 5 15,-4 2 1-15,5 2-2 0,2 4-4 0,-2-4-5 16,2 3-7-16,2-1-1 0,0-2-2 0,6-4-3 16,3-1 3-16,-1-3-1 0,6-4 5 15,1 0 3-15,6-4 5 0,2-2 5 0,1-3 3 16,4-2 0-16,1-2-3 0,0-2-2 15,0-4-1-15,0-2-1 0,-2-3 1 0,0 0-5 0,-3-4-3 16,3-2-3-16,-2 1-5 0,-4 2 2 16,-3-1-1-16,0 3 2 0,-5 3 1 15,0 2 2-15,-3 3 0 0,-1 1 0 0,-1 3-1 16,0 0-7-16,0 0-4 0,0 0-9 0,0 0-8 16,0 4-1-16,-1 3 2 0,-1 5 5 0,-1 4 11 0,-3 2 3 15,1 1 0-15,-2 1 0 0,0-1-2 16,2 1 0-16,-3 0 0 0,-2 4-1 0,1-1 1 15,-1 0-1-15,-2 0 1 0,1 1 1 16,1-2-2-16,0-1-12 0,2-2-26 0,2-2-40 16,4-2-55-16,2-2-79 0,4-2-183 0,0-4-679 15,3-3-569-15</inkml:trace>
  <inkml:trace contextRef="#ctx0" brushRef="#br0" timeOffset="101410.2374">17490 5162 2260 0,'0'0'279'16,"0"0"-43"-16,0 0-65 0,0 0-14 16,0 0-21-16,0 0-37 0,0 0-36 0,0 0-28 15,0 0-18-15,0 0-11 0,0 0-4 0,0 0 4 16,0 0-1-16,0 0-2 0,-109 58 3 0,90-35-2 15,2 4 1-15,0 2 1 0,-2 3-4 16,1 2 1-16,4 0-1 0,1-1-1 0,-1 0 1 16,5-3 0-16,5-2 0 0,1-4-1 0,5-4-1 15,-2-1-1-15,4-5 1 0,5-2 0 16,1-3 2-16,2-3 3 0,3-4-2 0,0-2 3 0,2 0-1 16,0-3 3-16,0-3 2 0,1-5 0 15,-2 0 1-15,0-1-1 0,-3-1-2 0,1-1 1 16,-4 1-2-16,0-1 0 0,-5 2 2 0,0 1 0 15,-4 0 1-15,-1 4-5 0,0-2-1 0,-1 2-1 16,-6 2-4-16,-4 0-1 0,-3 0-3 0,-3 4-1 16,-4 1-1-16,-6 0 1 15,2 0 3-15,-2 5 2 0,-2 2-1 0,4 2 2 0,-1 3-20 16,5 2-49-16,1 1-86 0,8-2-304 0,3-4-958 16</inkml:trace>
  <inkml:trace contextRef="#ctx0" brushRef="#br0" timeOffset="102253.9601">22341 3750 599 0,'0'0'427'0,"0"0"-43"16,0 0 14-16,0 0-27 0,0 0-49 0,0 0-71 16,0 0-51-16,0 0-41 0,0 0-27 0,0 0-28 0,0 0-35 15,62-59-24-15,-62 59-24 0,0 0-11 16,-1 4-6-16,-4 4-6 0,-2 2 9 0,-4 4 2 16,-4 5 0-16,1 3 1 0,-4 3-4 0,-2 1 2 15,2 3 3-15,-4 2 2 16,0 1-1-16,2 3 0 0,-2-1-5 15,0 0-3-15,0 0 3 0,1-4-2 16,4-1 0-16,0-4-3 0,4-4-14 0,2-4-16 0,3-3-27 0,0-3-42 0,6-1-48 16,-1-4-88-16,3 0-163 0,0-2-680 15,0-3-503-15</inkml:trace>
  <inkml:trace contextRef="#ctx0" brushRef="#br0" timeOffset="102605.6634">22597 3787 2341 0,'0'0'310'0,"0"0"-89"0,0 0-56 0,0 0-43 15,0 0-36-15,0 0-39 0,0 0-23 0,0 0-4 16,0 0-2-16,0 0 1 0,0 0-2 16,-116 85-7-16,91-62-1 0,4 0-5 0,2 2-3 15,0 0 1-15,4 0 0 0,2-4 0 0,2 0 0 0,4-2-2 16,3-4 0-16,4 2-2 0,4-4 0 15,6-1 1-15,2-4 0 0,8-1 3 0,1-3 0 16,2-3-4-16,2-1-4 16,-1-1-2-16,3-5 0 0,-3-4 2 0,2 1 3 0,-5-3 0 15,0-1 3-15,-3-3-1 0,-4 1 3 0,-2-2 0 16,-1-1 0-16,-3 2 1 0,-6-3-1 16,1-1 0-16,-3 0-1 0,-3 0 0 0,-2 0-3 0,-4 2 1 15,-2 1-2-15,-3 2-3 16,-1 2-1-16,-3 3-5 0,-2 3-4 0,-2 1-16 15,2 4-36-15,0 1-59 0,6 1-101 0,-1 1-240 0,9 4-688 16,0-4-116-16</inkml:trace>
  <inkml:trace contextRef="#ctx0" brushRef="#br0" timeOffset="102958.6318">23376 3859 1076 0,'0'0'883'15,"0"0"-560"-15,0 0-95 0,0 0-22 0,0 0-12 0,0 0-17 0,0 0-33 16,0 0-30-16,0 0-23 0,0 0-25 15,0 0-18-15,0 0-17 0,0 0-14 0,0 0-6 16,30-64-8-16,-31 67-3 0,-5 4 2 0,-1 4 1 16,1 2 0-16,-3 0 3 0,-2 3-3 15,-1-1-1-15,1 3 2 0,-2 2 0 0,0 3 1 16,0-1 0-16,-4 1-2 0,5 1-1 0,-6 0 2 16,3-3 2-16,-1 0 1 0,-1 1 2 15,4-5-7-15,1 0-12 0,-1-2-14 0,3-1-26 0,-3-1-32 16,2-3-57-16,5-3-81 0,0-2-167 0,4-1-741 15,0-3-514-15</inkml:trace>
  <inkml:trace contextRef="#ctx0" brushRef="#br0" timeOffset="103388.6556">23593 3884 2447 0,'0'0'332'0,"0"0"-134"15,0 0-54-15,0 0-23 0,0 0-19 16,0 0-39-16,0 0-37 0,0 0-14 0,0 0-6 16,0 0-4-16,0 0 6 0,0 0-5 15,0 0-1-15,-56 80 1 0,42-58-4 0,2-3 4 0,2 2 0 16,1-1-1-16,4-2-3 0,-1-1 2 16,5-2-2-16,1-3 3 0,1-2 6 0,8-1-7 15,1-2 1-15,2-1-2 0,6 0-6 0,1-6 2 16,0 0-2-16,2 0-4 0,1-1 5 15,-2-7-6-15,2 1 3 16,-1-4 3-16,-1-2-1 0,2-2 5 0,-2-1 2 16,0-2 1-16,-1 1-1 0,-1-2 2 15,-5 3-1-15,0-1 3 0,0 0 2 0,-3 1-3 0,-4 1 5 0,3 4 7 16,-3 1 5-16,-3 3 17 0,-2 4 4 0,0 0-1 16,1 2 4-16,-2 1-16 0,0 0-10 0,0 0-6 15,0 0-13-15,0 1 4 0,-3 4 0 0,1 3-3 16,-5 5 3-16,0 1-1 0,-3 4-3 15,-4 3 1-15,2-1 4 0,-5 2-3 0,2 1 0 16,-3 0 0-16,-2 2-7 0,0-2 6 16,0 2 3-16,1 0 0 0,3-1 6 0,-3 0-24 0,0 0-31 15,5 0-53-15,-2 0-123 0,5-7-418 16,4-4-1041-16</inkml:trace>
  <inkml:trace contextRef="#ctx0" brushRef="#br0" timeOffset="104158.9635">22480 4879 241 0,'0'0'628'0,"0"0"-126"0,0 0-88 16,0 0-98-16,0 0-57 0,0 0-47 15,0 0-43-15,0 0-31 0,0 0-18 0,0 0-17 16,0 0-11-16,0 0-13 0,102-93-8 16,-98 88-9-16,3 3-9 0,-5 0-9 0,-1 2-12 15,0 0-10-15,-1 0-14 0,0 0-5 0,0 1-1 16,0 3-3-16,-1 5 4 0,-2 2 0 0,-4 1 0 15,4 5 0-15,-4 0-3 0,1 1 4 0,-2 3-1 16,-2 0 2 0,0 0 2-16,-5 0-1 0,3 3-2 0,0-1 1 0,0 0-2 15,1-3-12-15,1 2-19 0,0-2-35 0,3-2-43 16,5-4-40-16,-1 0-64 0,3-4-140 16,0-4-465-16,0-3-834 0</inkml:trace>
  <inkml:trace contextRef="#ctx0" brushRef="#br0" timeOffset="104487.0425">22944 4778 1815 0,'0'0'373'0,"0"0"-25"0,0 0-123 16,0 0-55-16,0 0-50 0,0 0-43 16,0 0-27-16,0 0-1 0,0 0 4 15,0 0-8-15,0 0-8 0,0 0-15 0,0 0-13 16,0 0-3-16,-83 117 0 0,88-102 1 15,2-1 1-15,3-3-1 0,6-1-5 0,-2-5 1 0,5 0 0 16,0-5 3-16,2 0 8 0,0-1-6 0,-1-6-1 16,2-1 0-16,-1-4-6 0,-1-1 4 15,-1 1-1-15,0-5-1 0,-2 3 2 16,-3 0-2-16,-2 2 2 0,-3 1 2 0,-2 3-1 16,-4 3 0-16,-3 4 0 0,1-1-1 0,-1 2-7 15,0 0 2-15,0 5-2 0,-6 3 1 0,-4 3 6 16,-4 4-3-16,-1 3-2 0,-2 1 0 0,-2 4-6 15,-1 0 6-15,-1 3-2 0,0-1-14 0,-2 2-28 16,-4 2-66-16,4 1-110 0,2-7-302 16,7-7-843-16</inkml:trace>
  <inkml:trace contextRef="#ctx0" brushRef="#br0" timeOffset="104841.4021">21930 4845 1740 0,'0'0'298'0,"0"0"-14"0,0 0-56 16,0 0-27-16,0 0-30 0,0 0-40 15,0 0-21-15,0 0-18 0,0 0-18 16,0 0-11-16,0 0-20 0,0 0-14 0,0 0-10 0,-16-54-12 16,7 58-2-16,0 4-1 0,-2 1 0 15,-1 4 3-15,1-1-5 0,-6 6 1 0,4 1 0 16,-4 4 6-16,2 0-5 0,-3 0 2 0,-1 4 0 16,0-2-9-16,1 1 9 0,3-4-2 0,-4 2 1 15,3-1 3-15,0-2-5 0,0-1-1 16,3-1-7-16,2-2-16 0,2-3-23 15,3-5-33-15,1-1-47 0,5-2-60 0,0-3-148 0,0-1-549 16,2-1-775-16</inkml:trace>
  <inkml:trace contextRef="#ctx0" brushRef="#br0" timeOffset="105193.8059">22138 4885 1455 0,'0'0'956'0,"0"0"-686"0,0 0-59 16,0 0-42-16,0 0-37 0,0 0-39 0,0 0-48 16,0 0-24-16,0 0-9 0,0 0-1 15,0 0 4-15,0 0-2 0,0 0-3 0,-60 76-2 16,46-53-2-16,-2 0 0 0,1-1-1 16,-1 1-3-16,6 0 2 0,-1-1-1 0,2-1-2 0,7-2 1 15,1-6-4-15,2 0 1 0,1-3 0 16,7-5 0-16,3-1 4 0,7-2-2 0,2-2 0 15,2-2-2-15,4-5-2 16,-4-2 0-16,3-2 0 0,-3-1 1 0,-3-2 2 16,-2-2 1-16,-1-2 0 0,-3 2 3 15,-3-4 1-15,-2 0 1 0,-5-1 1 0,0 1 3 16,-4-1-1-16,-4 1-2 0,-2 2 1 0,-8 3-4 0,2 0-2 0,-3 1 1 16,-2 4-3-16,-2 2-1 0,0 2-1 0,3 3-3 15,0 3-8-15,0 0-38 0,2 10-78 16,3 0-219-16,1 1-902 0,3-5-456 0</inkml:trace>
  <inkml:trace contextRef="#ctx0" brushRef="#br0" timeOffset="106019.079">17686 2841 782 0,'0'0'492'16,"0"0"-60"-16,0 0-72 0,0 0-45 0,0 0-55 0,0 0-53 16,0 0-31-16,0 0-34 0,0 0-33 0,0 0-29 15,0 0-33-15,0 0-18 16,-15-53-13-16,12 56-14 0,1 4 6 0,-4 2-6 0,2 3-1 16,-3 1 3-16,-2 4-5 0,1-2 10 0,-2 3 0 15,0 1 0-15,-3 1 6 0,0 1-7 16,2 0 1-16,-3 0 2 0,-2 2-9 0,3 0 4 15,-1-3-1-15,0-1 0 0,3-1 4 0,1-1-3 16,0-1-5-16,1-1-14 0,4 0-23 0,0 1-46 16,3-5-57-16,2 0-89 0,0-3-221 15,2-3-698-15,3-3-326 0</inkml:trace>
  <inkml:trace contextRef="#ctx0" brushRef="#br0" timeOffset="106323.3144">17920 2870 1875 0,'0'0'309'0,"0"0"-22"15,0 0-65-15,0 0-44 0,0 0-53 0,0 0-57 16,0 0-30-16,0 0-9 0,0 0 1 16,0 0 0-16,0 0 1 0,0 0-2 0,0 0-1 15,0 0-4-15,-112 114-8 0,101-97 0 0,3 1-9 16,1-1-2-16,4-2 3 0,3-2-5 15,0 0 4-15,8-3 0 0,1-1 2 0,3-1 0 16,3-2 4-16,1-3 2 0,4-3 1 0,-2 0 1 16,-1-1-2-16,0-6 0 15,-1-3 2-15,-2-2-2 0,-1-1 0 0,-2-4-3 16,2 1-5-16,-5 0 3 0,-2-1-2 0,0 2 1 0,-4-2-1 16,-2-2-3-16,-1 2 0 0,-3-2-5 0,-3 2-2 15,-5 1-3-15,-3 2-6 0,-2 3-11 0,-4 4-19 16,-3 4-34-16,-3 0-53 0,-3 3-115 0,8 0-502 15,5 3-937-15</inkml:trace>
  <inkml:trace contextRef="#ctx0" brushRef="#br0" timeOffset="106852.2094">17027 2808 974 0,'0'0'570'0,"0"0"-115"16,0 0-96-16,0 0-70 0,0 0-40 0,0 0-58 15,0 0-57-15,0 0-45 0,0 0-44 0,0 0-25 16,0 0-15-16,0 0-4 0,0 0 8 0,0 0 2 16,-56 51 2-16,40-23 1 0,-3 2 0 0,-1 5-4 15,0 3-1-15,-2 4-2 0,-1 0-1 16,4 2 1-16,0-4-1 0,7-5 1 15,3-5-3-15,7-7-1 0,2-5-2 0,1-4-1 16,6-4 1-16,4 0 1 0,2-6 1 16,3-1 3-1,3-3 3-15,0 1-2 0,2-8 2 0,2-3-2 16,-4-1 1-16,2-1 1 0,-4-4-1 0,1 0 0 0,-5-6 0 16,0 1 0-16,-6-1 0 0,0-1-2 0,-5 2 0 15,-2 1-1-15,0 3-2 0,-7 2 0 0,-3 3-3 0,-4 1 0 16,-4 3-2-16,-4 2 0 0,-3 2-2 0,-8 4-3 15,0 0 0-15,-1 5-1 0,2 7-11 0,3 3-42 16,3 3-77-16,9 3-169 0,3-3-845 0,9-5-582 0</inkml:trace>
  <inkml:trace contextRef="#ctx0" brushRef="#br0" timeOffset="107694.866">12319 2491 1127 0,'0'0'497'0,"0"0"-134"0,0 0-61 0,0 0-13 15,0 0-56-15,0 0-68 0,0 0-51 0,0 0-29 16,0 0-9-16,0 0-13 0,0 0-18 0,0 0-22 16,-55-29-6-16,29 44 2 0,-7 4 1 0,-2 2 5 15,1 2-1-15,-1 4-7 0,4 1-5 16,1 5-3-16,3 3-4 0,1 5 2 0,6 0 0 16,1 1-2-16,7-3-1 15,7-4-1-15,5-2-3 0,6-7 0 16,8-4 0-16,4-6 1 0,5-4 1 0,2-5 0 0,1-4 0 15,4-2 0-15,-3-3-1 0,2-7 3 16,-2-4 1-16,-1-2 2 0,-3-4 4 0,-2 0 0 0,-3-3-2 0,-2-1-2 16,-4 2-2-16,-2-2-2 0,-3 2 4 15,-4-1-1-15,-3 0-6 0,0 3 3 0,-6 3-3 16,-3 2 0-16,-6 3 4 0,-1 3-6 0,-4 1-4 16,-5 1-1-16,-5 6-9 0,-2 0-6 0,-3 3-18 15,-1 5-35-15,1 2-54 0,2 2-118 0,10-1-413 16,7-5-997-16</inkml:trace>
  <inkml:trace contextRef="#ctx0" brushRef="#br0" timeOffset="108201.5438">11148 2641 1661 0,'0'0'284'0,"0"0"8"16,0 0-40-16,0 0-36 0,0 0-38 0,0 0-41 0,0 0-34 16,0 0-29-16,0 0-26 0,0 0-21 15,0 0-12-15,0 0 0 0,0 0-6 0,100-63-5 16,-85 63-4-16,-2 7-10 0,-1 1 4 15,-1 2 5-15,0 4 4 0,1 2 8 0,-2 2-3 16,-4 5-1-16,-2-1 0 0,-3 5 4 16,0-1 1-16,-7 1 1 0,-3-2 0 0,-4 1 0 15,0-1 0-15,-4-1 1 0,2-2 1 16,-1-3-2-16,-1-3-1 0,1 0-4 0,1-1-3 16,2-4-2-16,1 1 1 0,1-3 0 0,2-2 1 0,3-1-1 15,2-3 0-15,4 1-4 0,0-3 1 0,0 1-1 16,0 0 0-16,2 0 7 0,5 0 1 15,3-1 4-15,3 0 3 0,3-1 0 0,1 0 1 16,7 0-1-16,2 1-2 0,4-5 0 0,4-1-4 16,2-1-2-16,0 0-3 0,4-1 0 0,-4 0 0 15,1-3 1-15,1 3 1 0,-4 0-5 16,-1 0 2-16,-3 2-2 0,-4 0-1 0,-4 1 3 0,-7 0-3 16,-1 2 0-16,-3 1 1 0,-5-1-1 15,2 2 0-15,-6 0-12 0,2 0-29 16,-3 3-50-16,2 1-109 0,-3 2-474 0,0-2-1036 0</inkml:trace>
  <inkml:trace contextRef="#ctx0" brushRef="#br0" timeOffset="111382.4244">17188 6044 914 0,'0'0'537'0,"0"0"-115"0,0 0-114 15,0 0-50-15,0 0-45 0,0 0-38 0,0 0-27 16,0 0-25-16,0 0-25 0,0 0-27 0,0 0-23 16,0 0-23-16,-3-20-17 0,-1 25-5 0,2 4-3 15,0 3 5-15,-4 3 5 0,2 4-1 16,-3 2 2-16,4 1 0 0,0 1 1 0,-2-1-2 16,-1 1 2-16,1 0-1 0,1-2-1 15,-1 1-1-15,1 0-2 0,-2-1 0 0,2-2-1 16,-2 3 1-16,0-3 2 0,-1 1-2 0,0-4 2 15,0 2 2-15,0-5-4 0,-1 1 2 0,4-3-1 16,-2-2-4-16,4-2-1 0,-2 0-14 16,1-2-23-16,3-1-35 0,0-3-48 15,0 0-61-15,0-1-143 0,5 0-630 0,-2 0-706 0</inkml:trace>
  <inkml:trace contextRef="#ctx0" brushRef="#br0" timeOffset="111738.6768">17484 6089 1521 0,'0'0'545'0,"0"0"-232"15,0 0-66-15,0 0-38 0,0 0-21 0,0 0-39 0,0 0-41 16,0 0-41-16,0 0-33 0,0 0-18 16,0 0-8-16,0 0-3 0,0 0 3 0,0 0-1 15,-78 49-1-15,61-27 1 0,-2 1-3 0,2-1 0 16,4 0-1-16,1 0-1 0,3-3 0 15,2 1 0-15,6-6-2 0,1-1-1 0,1-3 2 16,8-2-1-16,1-2 4 0,1-3 2 0,6-3 3 16,-3 0 3-16,6-1-1 0,-1-6 2 15,1-2-2-15,-1-3 0 0,-1-1 1 0,-3 1 1 16,1-5 0-16,-2 0 0 0,-4 1-2 16,-1 0 1-16,-4-2 0 0,0 0 1 0,-5 0-6 0,-1 0 4 15,-6 1-4-15,0 0-4 0,-5 1 5 0,-2 4-8 16,-3 2-1-16,1 2-1 0,-2 3-5 0,-2 1-1 15,0 3-13-15,1 1-29 0,0 3-51 0,5 4-96 16,0 4-259-16,6-3-813 16,2-2-286-16</inkml:trace>
  <inkml:trace contextRef="#ctx0" brushRef="#br0" timeOffset="112723.7477">16211 6254 1073 0,'0'0'516'16,"0"0"-162"-16,0 0-107 0,0 0-20 15,0 0-36-15,0 0-41 0,0 0-36 0,0 0-34 0,0 0-21 16,0 0-11-16,0 0-2 0,0 0-4 15,-96 14-5-15,85-2-7 0,1 0-9 0,3-1-5 16,2 2-5-16,2-1-2 0,3 2 0 0,0-2 1 16,2 1-2-16,6 0 4 0,2 0-1 15,1 0 2-15,2-1 4 0,4 1-3 0,3-1 2 16,-1 1-3-16,-2-2-4 0,1 1-2 16,2 2-1-16,-3-4-3 0,-4 2 0 15,-2-2 2-15,1 0-4 0,-4 1 2 16,0-1-1-16,-3 1-8 0,0 0 8 0,-3 0-2 0,-2 0 1 0,1 2 4 15,-1-2-4-15,-1 1 1 0,-3-1 2 0,-4 1 2 16,0-3-1-16,-2 1 1 0,-1-3 0 0,0 0 1 16,-1-3 0-16,-4 0-1 0,2-4-1 15,-4 0-1-15,-2 0-2 0,2 0-1 0,-2-1-1 0,3-5-5 16,-2-1 3-16,2-3 2 0,5-1-2 0,2-1 7 16,2-3-5-16,3-2-2 0,2-4-2 15,3-2-4-15,8-1 1 0,2-2 1 16,5-1 1-16,1-2 2 0,6 0-1 0,2 0 0 15,0 2 3-15,-1 1 2 0,2 0 0 0,-4 2 3 16,0 2 0-16,-2 0-2 0,-5 2 7 0,1 5 1 16,-5 2 5-16,-4 0 10 0,1 4-1 15,-6 1 4-15,0 2 0 0,-1 1-4 0,0 0-4 16,-4 1-5-16,-4 2-5 0,-1 1-7 0,-3 0-1 16,-4 0-2-16,-1 1 1 0,-6 2 2 0,0 1-2 15,-5 3 0-15,1-1-1 0,-1 4-4 0,-1-2 3 16,6 1 0-16,3 0-19 0,2 2-31 15,8 1-75-15,2-1-157 0,6-2-827 0,0-2-641 0</inkml:trace>
  <inkml:trace contextRef="#ctx0" brushRef="#br0" timeOffset="113903.5596">11439 5507 75 0,'0'0'633'0,"0"0"-104"0,0 0-155 0,0 0-31 0,0 0-52 16,0 0-46-16,0 0-46 0,0 0-44 15,0 0-31-15,0 0-28 0,0 0-17 0,0 0-9 16,-84-81-16-16,70 81-10 0,0 6-12 0,-3 4-11 16,3 1-2-16,-4 4-5 0,4 1 1 0,1 0 0 15,2 2-3-15,3-2-2 0,3 2-4 0,3 0-2 16,4 0-1-16,-2 0 2 0,6 1 0 0,2-2 2 15,1 2-1-15,4-1 0 16,-2 0-1-16,4 0-1 0,0-2 0 16,0 0 2-16,1 0-2 0,2-1 0 0,-3-1 0 0,1 2-1 0,-4-3-1 15,1 0 2-15,-1-1-1 0,-3-1-3 16,-1 2 1-16,0-1-1 0,-4 1 0 0,0-1 0 16,-2-1 2-16,-2-1-1 0,0 0 3 0,0-2-2 15,-6 0 0-15,1 0 0 0,-4 0-2 0,1-3 0 16,-2 1 0-16,-3-2-2 0,0 0 1 15,-4-2-3-15,1-2 0 0,0 0-2 0,0 0-2 16,-3-3-1-16,3-4 2 0,-2-4 1 16,6 0-2-16,-3-5 3 0,5-3-3 15,4-3-1-15,2-3-1 0,2-3-3 0,8-1-2 0,5-3 1 0,5-1-2 16,3-1 3-16,5 1 3 0,0 1 1 16,1 1 6-16,2 3 3 0,-4 1 2 0,1 0 4 15,-3 4 4-15,-3 2 3 0,-2 3 5 0,-5 2 4 16,-2 3 5-16,-3 2 3 0,-4 2 3 0,-2 1 3 15,0 2-1-15,0 0-6 0,-3 3-6 0,-4-1-8 16,-1 2-12-16,-6 2-3 0,-3 0-1 16,-3 1-3-16,-3 6 4 15,-4 0-2-15,1 3 1 0,2 1-5 16,3 3-34-16,5 0-45 16,1 3-78-16,3-3-260 0,6-2-822 0,2-4-455 0</inkml:trace>
  <inkml:trace contextRef="#ctx0" brushRef="#br0" timeOffset="115149.8519">10586 5542 0 0,'0'0'327'0,"0"0"314"0,0 0-152 0,0 0-83 0,0 0-144 16,0 0-44-16,0 0-35 0,0 0-32 15,0 0-17-15,0 0-17 0,0 0-28 0,0 0-19 16,-33-61-15-16,30 61-17 0,-2 0-7 0,2 0-9 16,-4 1-7-16,-2 5-6 0,-3 2 3 0,-1 2 7 15,-4 4 1-15,-1 2 6 0,-1 1-5 16,1 3-7-16,-2 0-3 0,1 3-7 15,3 1 4-15,1 3-1 0,0 4-1 0,1-2 1 16,4 4-6-16,2-2 0 0,4 0 0 0,2-1-4 16,2-1 6-16,0-6-2 0,4 0-1 0,9-5 2 0,3-4 0 15,2-3 1-15,5-4 4 0,1-3 3 16,3-4-1-16,1 0 0 0,-3-5-1 16,0-3 0-16,-2-1 5 0,-4-3 0 0,-4-1 1 0,0-1 3 15,-4-2-6-15,-2 2 0 0,-4-1 2 0,0 1-6 16,-5-1 5-16,0 1-2 0,-5 0-3 15,-2 3 2-15,-3 1-4 0,-4 2-3 16,-1 5 0-16,-4 1-4 0,-3 2 0 0,-4 2-1 0,1 6 1 16,-3 3 1-16,2 4 2 0,4 1-3 15,3 2 1-15,3 5 0 0,3 3-8 0,6 6-56 0,3 4-134 16,1-8-926-16,3-7-665 0</inkml:trace>
  <inkml:trace contextRef="#ctx0" brushRef="#br0" timeOffset="120191.994">6108 3756 1246 0,'0'0'386'16,"0"0"-104"-16,0 0-26 0,0 0-15 16,0 0-48-16,0 0-27 0,0 0-27 0,0 0-21 15,0 0-25-15,0 0-24 0,0 0-17 0,0 0-13 16,-7-92-3-16,18 84-3 0,7-3-3 0,-2 2-4 16,3 1-9-16,5 1-3 0,-1 2-6 0,-3 3-3 15,0 4 0-15,-4-2-5 0,0 1 1 0,-3 6-1 16,1 1 0-16,-2 4 0 0,-3 1 2 15,0 3 0-15,-5 3 4 0,-3 3 1 0,-1 2 3 16,-7 4 3-16,-5-1-3 16,-1 4 1-16,-6-2 0 0,-1 2-2 0,-1-4-1 15,1-1 2-15,0-5-3 0,1 0-2 0,1-4 1 16,4-1-2-16,0-3-1 0,3-1 1 0,4-6-2 16,1-1 0-16,5-3-1 0,1-2-2 0,0 0 0 0,2 0 2 15,6 2 5-15,4-6 4 0,5-2 4 16,6-1-3-16,4-2-2 0,0-1-2 0,-1-1-2 15,3 2 1-15,0-1-3 0,-5 1 0 0,3 0 1 16,-5 2 0-16,-2-1 0 0,-2 3 0 16,-5 2-3-16,-2-2 2 0,-3 2 0 0,-4 0 3 15,2 1 2-15,-5 0 0 0,1 1-2 0,2-1-5 0,-2 1 0 16,-1 0-8-16,0-3-11 0,0 1-14 16,-1-1-25-16,1 0-33 0,0-2-45 0,-1-2-77 15,0 1-183-15,0 0-714 0,0 4-550 0</inkml:trace>
  <inkml:trace contextRef="#ctx0" brushRef="#br0" timeOffset="120687.3031">5584 3751 656 0,'0'0'330'0,"0"0"-8"16,0 0-25-16,0 0 9 0,0 0-36 15,0 0-27-15,0 0-29 0,0 0-28 16,0 0-23-16,0 0-38 0,0 0-35 0,0 0-27 15,0 0-22-15,0 0-16 0,-89-24-10 0,85 32-4 16,-5 2-2-16,0 4 2 0,-1 2 4 0,1 2 3 16,-1 5 4-16,-2-1 1 0,2 4-1 0,0 1-6 15,0 1-6-15,2-1-3 16,2-2-4-16,1-2 1 16,3-4 0-16,2-2 1 0,0-5-2 0,0 0-1 0,5-4 1 0,2-3 0 15,4 0 4-15,5-4 5 0,1-1 8 0,4-2 2 0,4-6 0 16,-2-5-5-16,5-2-4 15,-4-2 0-15,1-1-2 0,-3-2 2 0,-2-2 1 0,-5 1-3 16,-1-2 1-16,-4 0-1 0,-4 0-1 16,-5 3 3-16,-1 2 0 0,0 0-1 0,-5 2 0 15,-4 4-7-15,-3-1-1 0,-5 0 0 0,0 3-2 16,-1 1 0-16,-5 4-2 0,1 0-2 0,-3 3-2 16,2 0 0-16,0 4-1 0,4 6-12 15,3 5-39-15,4 5-83 0,4 1-270 0,6-3-935 16,0-3-470-16</inkml:trace>
  <inkml:trace contextRef="#ctx0" brushRef="#br0" timeOffset="193733.2698">1689 9095 775 0,'0'0'576'0,"0"0"-131"16,0 0-92-16,0 0-55 0,0 0-81 0,0 0-52 15,0 0-37-15,0 0-31 0,0 0-27 16,0 0-18-16,0 0-9 0,-121-45-9 0,96 56 5 16,1-1 0-16,4 1 0 0,-1-1 7 0,0 3-11 15,-2-1-6-15,-3 3-6 0,2 2-12 0,-2 1 1 16,2 2-3-16,3 0 1 0,1 0-5 0,3 3 1 16,6-2 1-16,5 0 0 0,2 0 7 15,4-1-6-15,0 0-4 16,10 1 0-16,2-3-3 0,5 1 5 15,2-2 4-15,5 1-1 0,7 4-2 0,4-2-12 0,-2-2-3 16,-11-2 0-16,-2-5 1 0,-9-4 9 0,0 1 1 16,-3-3-2-16,-5 0-2 0,2 0 0 0,-4 3 3 0,-1-3-1 15,0 4 5-15,-3-1 1 0,-4 0-2 0,-3 1 2 16,-2 0-1-16,2 0 3 0,-1-4 11 0,0 1 1 16,-4-1-4-16,0 1-3 0,-2 1-14 15,-5-1-3-15,0 2 4 0,-5-3-1 16,-1 2 1-16,4-1 0 0,-4-2-10 0,-1-1-10 0,6-2-16 15,0-1-22-15,4-1-30 0,1-6-53 16,6-3-105-16,1-5-212 0,5 4-681 0,5 1-399 16</inkml:trace>
  <inkml:trace contextRef="#ctx0" brushRef="#br0" timeOffset="193939.2942">1752 9018 2299 0,'0'0'340'16,"0"0"-94"-16,0 0-51 0,0 0-39 0,0 0-46 15,0 0-38-15,0 0-34 0,0 0-20 0,0 0-5 16,0 0 8-16,0 0 10 0,0 0 3 0,0 0-6 16,0 0-8-16,81 124-6 0,-73-94-4 15,-4 5 2-15,2 1-1 0,-4 3-1 0,-1 4 3 16,-1 0-6-16,0 0-5 16,0-2-16-16,0-4-25 0,0-5-19 0,0-3-46 0,0-4-47 15,3-4-87-15,-2-6-267 0,-1-7-769 16</inkml:trace>
  <inkml:trace contextRef="#ctx0" brushRef="#br0" timeOffset="194684.0059">1607 9417 1586 0,'0'0'379'0,"0"0"-129"0,0 0-80 16,0 0-48-16,0 0-19 0,0 0-14 15,126-57-21-15,-80 47-21 0,-1 0-11 0,5 0-12 16,-2 0-5-16,-1-2-3 0,-3 2-4 0,-1 0 1 16,-3 0-3-16,-2-1-2 0,-4 4 4 0,-5-2 9 15,-7 2 12-15,-4 1 12 16,-6 1 13-16,-4 2 5 0,-5 2 5 0,-2-1-3 16,-1 2-12-16,0 0-14 0,0 0-18 0,-1 2-16 0,-3 4-5 15,-4 2-5-15,-3 5 4 0,-2 0 4 16,2 2 1-16,-2 1-4 0,3 1 1 0,5-1-1 15,-1 2 0-15,5-1 2 0,2-2-1 0,3-1 1 16,5 0 2-16,6-4-2 0,4-2 5 16,3-3 3-16,4-1 0 0,2-4 5 0,2 0-7 15,0-4-3-15,1-2-3 0,-1-7-3 0,-1-1 1 16,0-2 2-16,-3-2 2 0,2-5 1 0,2 0-2 16,-3-4-3-16,-2 0 0 15,-1-3 5-15,-6-1 4 0,-1-1 3 0,-6 0 4 0,-5-2-3 16,-2 4 2-16,-4 2 8 0,-1 7 9 0,1 3 7 0,-3 4 3 15,-2 6-7-15,4 4-8 0,0 2-13 16,0 2-4-16,0 0-10 0,-2 6-8 0,-1 6 3 16,0 8-5-16,-3 3 5 0,-4 7 2 15,0 3 2-15,-4 4 3 0,1 4-2 0,-2 4 3 16,1 3-1-16,-3 4-1 0,1 1-1 0,0-2-2 16,0-5 0-16,3-4-7 15,3-9-6-15,3-8-2 0,-1-6-3 0,8-8 11 0,0-6 5 16,1-2 5-16,0-3 5 0,0-6-4 0,6-6 1 0,4-6-2 15,1-4-2-15,5-3 2 0,1-3 0 16,3-3 4-16,0-3-2 0,3-1 1 0,0 0-4 16,4 0-1-16,-3 1 3 0,2 2-2 15,-3 4 2-15,-1 3 0 0,2 6-6 0,-5 5 3 16,-1 4 1-16,-2 4-3 0,-2 2 7 0,-2 3-4 16,2 1-1-16,-3 3 0 0,-2 5-2 0,2 1 2 15,-4 4 3-15,-1 0 0 0,1 2 0 0,-3 4-2 16,3 0 0-16,-5 2 0 0,-2 1 2 15,0 0 0-15,-2 0 0 0,-5-3 3 0,-4 1-4 16,-1-3 2-16,-3-2 0 0,-1-1-1 0,-5-3 3 16,0 0-5-16,-2-2 2 0,0-3 0 0,0-2-2 15,1 0 3-15,-1-4-3 0,5 0-4 16,1 0-10-16,1-8-13 0,6 1-30 0,5-5-40 16,2-2-50-16,1-4-90 0,13-4-150 15,-2 3-507-15,-2 5-734 0</inkml:trace>
  <inkml:trace contextRef="#ctx0" brushRef="#br0" timeOffset="194855.2406">3073 8895 1668 0,'0'0'578'0,"0"0"-241"0,0 0-96 0,0 0-69 0,0 0-40 15,0 0-29-15,0 0-16 0,119 9-11 0,-109 5-11 16,-1 5-11-16,0 2-4 0,-1 4-11 0,-2 3-4 16,-2 1-4-16,-2 1-10 0,0 1 3 15,-1 0-7-15,-1 2-3 0,0 3-3 0,-5 3-3 16,0 0-2-16,-2 2-15 0,1 0-24 0,-1 1-37 15,-1-3-74-15,-1-2-82 0,1-3-153 16,1-8-735-16,1-12-568 0</inkml:trace>
  <inkml:trace contextRef="#ctx0" brushRef="#br0" timeOffset="195267.8985">1332 10046 1680 0,'0'0'242'0,"0"0"14"15,0 0-26-15,0 0-12 0,-141 20-33 16,111-16-27-16,2 1-21 0,7-2-14 16,4-2-20-16,5 2-15 0,7-2-21 0,-1-1-24 0,6 1-6 15,0-1-11-15,0 0 0 0,9 0 3 0,1 0-6 16,11 0 2-16,2 0 0 0,14 0-7 15,18-1 4-15,21-4-1 0,17 0-17 0,10-1-3 16,-3-1-2-16,-2-1-1 0,-1 2 11 0,8-2 7 16,2-1-1-16,1-1 0 0,1 2 2 15,0-3-4-15,-2 0 2 0,-1 0-3 0,-7-2-2 0,-6 1 2 16,-8 1-6-16,-9 1 4 0,-12 1-3 16,-6 1-3-16,-15 1 5 0,-8 1-1 0,-12 3 5 15,-10 1 2-15,-6 2 0 0,-5 0 1 0,-2 0-3 16,0 0 2-16,-5 0-6 0,-5 0-1 15,-4 0-2-15,-2 0-6 0,0 2 6 16,0-1-7-16,2 1 0 0,5-1 7 0,2 1-10 0,2-2 5 16,3 0-10-16,1 0-13 0,1 1-15 0,0-1-32 15,0 2-47-15,0 0-92 0,0-1-272 16,0 0-952-16</inkml:trace>
  <inkml:trace contextRef="#ctx0" brushRef="#br0" timeOffset="195579.6523">4421 9049 2857 0,'0'0'158'0,"0"0"0"0,0 0-32 0,0 0-9 15,0 0-17-15,0 0-14 0,0 0-21 0,0 0-17 16,0 0-15-16,0 0-21 0,0 0-3 16,0 0-4-16,0 0-5 0,-16-48 8 0,23 74-6 15,-1 5 0-15,2 4 3 0,-5 1-2 0,-1 3 3 16,-2 3-2-16,0 4 1 0,-7-1 2 0,-1 1-3 16,-1-1-1-16,3 0-5 0,1-10-9 15,0-2-12 1,0-6-19-16,4-6-33 0,0-3-37 0,1-4-54 0,-2-4-92 0,2-4-327 0,0-2-973 15</inkml:trace>
  <inkml:trace contextRef="#ctx0" brushRef="#br0" timeOffset="195888.7737">4187 9022 2207 0,'0'0'410'0,"0"0"-198"0,0 0-81 16,0 0-27-16,0 0-8 0,0 0-4 15,129-36-11-15,-98 45-17 0,3 2-15 0,1 1-12 16,6 5-7-16,-2 1-7 0,0 1 3 16,0 2-3-16,-4 2-12 0,-3 1-1 0,-3 0-7 15,-5 1-3-15,-3 0 4 0,-4 0-4 0,-3 0 4 16,-4-1-1-16,-4-1-2 16,-6 1 6-16,0-3-2 0,-11 1 2 15,-4-2 3-15,-8 1-1 0,0-1-1 0,-7-1 5 0,-1-2-5 16,-7 1-1-16,0-4 0 0,-2 3-7 0,-4-2 2 0,3-3 0 15,-1 0-1-15,5-1-2 0,0-3 4 0,5-1-2 16,3-1-9-16,5-2-3 0,3-2-19 0,7-2-16 16,5 0-15-16,6-1-35 0,3-5-59 15,3-3-139-15,4-1-519 0,-2 3-860 16</inkml:trace>
  <inkml:trace contextRef="#ctx0" brushRef="#br0" timeOffset="197737.2846">4924 9303 1364 0,'0'0'363'0,"0"0"-106"16,0 0-37-16,0 0-28 0,0 0-45 15,0 0-30-15,131 0-24 0,-104 0-15 0,0 0-16 16,4 0-12-16,2 0-15 0,-1 0-7 0,1-2-8 16,-6 0-8-16,-2 0 5 0,-6 2-3 0,1-3 7 15,-8-1 7-15,0 3 3 0,-4-1 15 16,-3 0 9-16,-2 1 7 0,-3 0 0 0,0 0-17 15,-7 0-13-15,0-1-15 16,-6 1-5-16,1 1 2 0,-7 0-5 0,4 1 0 0,-2 5-3 16,-3 2 5-16,1 0 2 0,1 3 4 15,0 1-2-15,0 1-4 0,0 2 2 0,0 0-4 0,4 2-1 16,-1 0 3-16,3 3-4 0,3-1-3 0,2 1 5 16,1 0-7-16,5-2-2 0,1-1 3 0,0 0-3 15,5-5 5-15,7 0 1 0,3-3-1 16,5-3 2-16,6-5-4 0,-2-1 3 0,6-1 1 15,0-9 2-15,1-1 3 0,0-5-5 16,0-1-1-16,5-4-7 0,-2-3 2 16,-1-1 0-16,4-2 1 0,-5-4 5 0,4-2-7 0,-1-6 3 15,2-4 1-15,-2-2-2 0,-4-2 4 0,-1 0 1 16,-9-1-4-16,-2-1 3 0,-7 0-4 0,-2 2 0 16,-3 5 2-16,-6 4 3 15,-1 7 6-15,0 3 0 0,-1 5 3 0,-7 4 0 0,2 5 2 16,1 2 3-16,-2 4-2 0,3 2-1 0,-3 5-9 15,-1 1-4-15,2 2-3 0,-4 10-2 0,-4 7 4 16,0 3-1-16,2 7-2 0,0 6-1 0,0 2-4 16,5 9 2-16,-2 0 5 0,4 3-1 15,0 1-1-15,3 0 0 0,-1 0-4 0,3-4-1 16,0-1 4-16,4-6 0 0,3-5 0 0,7-4 3 16,1-4-4-16,4-7-3 0,1-4 0 0,5-4-1 15,-2-5 3-15,0-5-1 0,3-1-1 16,-4-2 0-16,1-7-6 0,3-2 3 0,-6-3 4 15,0-2 3-15,-2-2 5 0,-3 0-3 16,-2-4-2-16,-1 1-3 0,-2-2 2 0,-2 1 1 16,0-2 0-16,-5 1 4 0,3 2-4 0,-5 4 0 15,1 1 0-15,-1 4-1 0,-1 1 4 0,2 3-1 16,-2 4 0-16,0 3 0 0,0 1-5 0,0 0 1 16,0 4-1-16,0 5 1 15,0 3 4-15,0 1-4 0,0 5 0 0,0 1 1 0,-2 1-3 0,4 3 3 16,-2 0 2-16,0 0 1 0,0 2 0 15,2-3-4-15,4-1 0 0,3-3-3 0,1-4 1 16,2-3 3-16,3-2 0 0,-1-6 1 16,2-1-2-16,-1-2-1 0,3 0 1 0,-2-5-1 15,-1-2 6-15,3-3-4 0,-4 1 0 0,3-3 0 0,-5 0-4 16,6-1 4-16,-6-2 3 0,1 2 2 16,0-1 0-16,-1-1-2 0,-1 3-4 15,-1 0 0-15,-3-1-1 0,0 3 4 0,1 0 0 16,0 2 2-16,-3 0-3 0,1 2 1 15,-3 2 0-15,1 1-1 0,-1 0 7 0,-2 2-4 0,0 1-3 16,-1 0-1-16,0 1-7 0,2 3 7 16,1 1 1-16,1 1 4 0,-3 3-1 0,3-1-4 15,-3 2 0-15,2-1-1 0,-2 2-1 0,0-3 5 16,-1 3 0-16,1-1 2 0,0 1-6 0,3-2 0 16,-2-1 1-16,0-2-3 0,0-1 9 0,1 0-2 15,0-3-4-15,-1 0 1 0,0 0-4 0,4-2 3 16,-2 0 5-16,5 0-2 0,-1-4 4 15,2 1-2-15,-2-3-5 0,1 2 1 0,-1-2-1 16,0-1 1-16,2 1 4 0,-3-1-2 16,-2 1-1-16,3 2-1 0,0-1-1 0,-5 0 0 15,3 1 3-15,-3 0 0 0,-2 1-2 0,0 1-1 16,-1 0-5-16,0 1 1 0,0-1-2 0,0 1-5 16,0 1-3-16,0 0-23 0,0 0-17 0,0 0-21 15,-1 0-19-15,0 0-9 0,0 0-16 0,-1 0-8 16,0 0-15-16,0 0-9 0,1 0-16 15,1 0 1-15,0 0 26 0,0 0 31 0,0 0 44 16,0 0 26-16,-1-3 7 0,0 1 7 0,-1-2 9 16,1-1 7-16,-4 1 14 0,3-1 21 15,2-1 36-15,0 0 35 0,0-1 30 0,0 2 19 16,0-2-2-16,0 1-12 0,1-1-15 0,5 2-26 16,-3 0-21-16,2 0-13 0,2 2-10 0,3-1-3 15,0 2-5-15,1 2-5 0,1 0-6 16,-1 0-3-16,2 0-4 0,-2 2-3 0,-1 4 1 15,-1 1-5-15,2 1-6 0,-2 4-4 16,-4-1-3-16,3 3 5 0,-3 0 5 16,1 1 4-16,-1 1 0 0,0 0-6 0,-4 0-2 0,4 0-3 0,-3-1 0 15,-1 0 4-15,1-2 1 0,-1-4-1 16,-1-1 1-16,2-3-6 0,-2-2 1 0,3-3 3 16,-2 0 7-16,1 0-1 0,1 0-1 0,4-6-5 15,2 0-7-15,2-4 2 0,0 0 2 16,0-2 0-16,3 1 4 0,-1-3-6 0,1 1-1 15,3-1 1-15,0 2-4 0,-2-1 6 0,2 4 2 16,-4 0-2-16,0 1-1 0,-2 3-4 16,2 0 0-16,-4 3-1 0,-2 2 4 0,1 0-5 15,0 0 0-15,-3 1 1 0,3 3-7 16,-3 2 5-16,0-1 3 0,1 3 0 0,-1 0 9 0,2-1-8 16,-3 4-1-16,3 0 0 0,-3-2-5 15,4 2 7-15,0-2 1 0,1-2 1 0,0-2 0 0,0 0-5 16,-1-1-3-16,4-2-3 0,-1-2-1 0,2 0-1 15,-1 0 0-15,3-2 2 0,0-3-4 16,2 0 7-16,-3-1 4 0,-1 1 2 0,4-2 6 16,-3 1-5-16,1-1-2 0,-2 0-1 0,2 1-1 15,-3-1 4-15,-1-2 0 0,0 3 3 0,1 0 0 16,-1-1-5-16,1 3 0 0,1-1-2 0,-2 1 5 16,1 2 2-16,-1 0-3 0,-1 1 4 15,1 1-5-15,-1 0 2 0,1 0 1 0,1 1-1 16,1 2 3-16,-2 3-3 0,0 0-2 15,1 3 0-15,-1-2-4 0,0 1 4 16,5 2 4-16,-2-2-2 0,4 0 7 0,-3-1-5 16,5-1 0-16,-2-1 0 0,3-2-4 0,0-1 4 0,-2-2 0 15,2 0 2-15,-1-3-2 0,0-1-2 16,0-2 3-16,0-1-1 0,-2 0 4 0,-2-2-1 16,0-1-5-16,-3 1 3 0,-3 0-1 0,-1-1 3 15,1-1 6-15,-4 2 5 0,-2 0 7 0,-2 1-1 16,-1 2-1-16,-1 2-7 0,0 0-5 0,0 2 2 15,0-1 0-15,-2 3-1 0,-1 0-6 0,-5 0-3 16,-1 0-1-16,-2 6-2 0,1 2 4 0,-4 1-1 16,3 3-2-16,-3 1 0 15,8 2-4-15,-1-2 2 0,4 4 2 0,0-1 0 0,3 0 7 16,3 1-8-16,6-1-4 0,5 1-1 16,3-1-1-16,7 0 2 0,0 1 2 15,6-3-2-15,4-3-18 0,-3-2-13 0,0-1-6 16,-1-3-20-16,-4-4-6 0,-1-1-19 0,-1-3-34 0,-4-3-33 15,-2-5-70-15,-4-2-163 0,-4 2-613 16,-3 3-612-16</inkml:trace>
  <inkml:trace contextRef="#ctx0" brushRef="#br0" timeOffset="197885.6116">7476 8633 2473 0,'0'0'234'16,"0"0"-69"-16,0 0-61 0,0 0-24 15,0 0-17-15,0 0-20 0,0 0-18 0,0 0-19 16,0 0-6-16,0 0-2 0,0 0-9 0,0 0-46 16,0 0-160-16,0 0-878 15,-43 42-571-15</inkml:trace>
  <inkml:trace contextRef="#ctx0" brushRef="#br0" timeOffset="199263.341">8743 9497 0 0,'0'0'615'0,"0"0"12"0,0 0-148 0,0 0-77 0,0 0-93 16,0 0-85-16,0 0-60 0,0 0-29 0,0 0-23 15,0 0-10-15,0 0-8 0,0 0-16 0,-78-31-13 16,77 31-15-16,1-1-11 0,0-1-9 16,0-1-10-16,6-1-5 0,-1-2-9 0,6-2-1 15,5-1 1-15,-3-3-5 0,7-2 4 16,2-3-3-16,5-1-1 0,1-2 4 0,0-2-5 15,0-1 3-15,0-2-1 0,-4-1-4 0,1-3 7 16,-2 1 1-16,-2-2 0 0,-1 1 1 0,-4 0-1 16,-4 3-4-16,-1 1-1 0,-6 2 3 15,-1 3 2-15,-3 5 9 0,-1 3 6 0,0 4 0 16,-3 2 4-16,-3 2-9 0,-2 4-4 0,-2 0 2 16,-2 9-12-16,-2 4 0 0,-3 4 0 0,-1 7-4 15,3 1 6-15,-2 2-2 0,6 1 1 16,2 2-2-16,4-1-2 0,1 0 1 0,4-2-1 15,5-1-2-15,7-3 2 0,0-1 1 16,8-4 2-16,1-5-1 0,5-2 5 0,3-5-7 0,-2-5-2 16,4-1 5-16,3-4-7 0,-4-6 3 15,1-2-1-15,0-5-2 0,-1-1 4 0,0-3-5 16,-4-2 2-16,2-1 0 0,-5-3-3 0,3 0 3 16,-5-3 1-16,-2-1 0 0,-5-3 2 0,-3 0 3 15,-3 2 0-15,-5 0-2 0,-4 6 3 16,1 5-3-16,-1 5 1 0,-5 6 2 0,0 4-3 15,-2 4 4-15,2 2 0 0,0 2-4 0,-2 10 7 16,-2 3-7-16,1 6 1 0,3 5 3 0,0 2-7 16,3 4 3-16,1 0-1 0,2 2-2 15,0 0 3-15,4 0 0 0,1-2 2 0,2 0-3 16,2-3 0-16,3-4-3 0,3-8-3 0,1-4 4 16,1-5-5-16,-1-5 3 0,0-1 1 0,0-2-8 15,-2-4 5-15,3-3-6 0,-2-3-4 16,5-3 8-16,-1-1-7 0,-2-1 3 0,-1-1 0 15,2-2-4-15,1 2 7 0,-4-1 1 0,2 2 5 16,-3 1 1-16,1 2-2 0,-3 3 0 16,-1 1-1-16,-1 2-2 0,-1 2-3 15,1 4-3-15,-1 0-4 0,-1 3 4 0,-3 5 6 0,4 1 3 0,-2 2 4 16,-3 2 4-16,4 1-7 0,1 0 5 16,3-2-1-16,0 0-3 0,7-1 8 0,1-1-2 15,1-2 2-15,2-2 0 0,3-3-3 16,-2-3-1-16,3 0 2 0,-2-3 1 0,1-4 1 15,-1-3 2-15,-1 0-1 0,-2-2-1 0,0 0 4 16,-1-4-3-16,-2 0 0 0,-2-2 5 0,-4 0-4 16,-2-2 10-16,-2-1 8 0,-5 2 0 0,0 2 10 15,-4 0 0-15,0 6-3 0,-3 3-1 0,-3 4-10 16,-5 1-6-16,-3 3-10 0,0 0-1 16,-5 4-2-16,1 7 2 0,-2 3 0 0,2 2-4 15,2 3 3-15,4 1-3 0,4 0-2 16,5 3 4-16,3-1-2 0,0 1-3 0,9-2 4 15,3 0-6-15,3 0-1 0,4 0-9 0,3-5-16 16,2-1-19-16,-1-3-27 0,-1-4-30 0,1-3-35 16,-4-3-69-16,-1-2-144 15,-5 0-487-15,-6 1-781 0</inkml:trace>
  <inkml:trace contextRef="#ctx0" brushRef="#br0" timeOffset="199461.1346">8865 9089 2045 0,'0'0'127'0,"0"0"-5"0,0 0 6 0,0 0-31 16,0 0-12-16,0 0-23 0,0 0-11 16,0 0-11-16,0 0-7 0,0 0-10 0,152 21-37 15,-89-24-125-15,-13 1-466 0,-15 0-979 0</inkml:trace>
  <inkml:trace contextRef="#ctx0" brushRef="#br0" timeOffset="200448.4288">10916 9093 1593 0,'0'0'393'0,"0"0"-22"15,0 0-115-15,0 0-37 0,0 0-37 0,0 0-39 16,0 0-39-16,0 0-29 0,0 0-27 16,0 0-21-16,0 0-10 0,0 0-1 0,0 0-6 0,0 0 0 15,117-40-1-15,-105 55-3 0,-3 4 0 16,-2-1 0-16,0 2-2 0,-2 1 2 0,-5 1 3 16,0 0-3-16,0 1 2 0,-3-1-3 0,-2-2 1 15,1-5 1-15,-2-1 1 0,2-4 2 0,-2-1-2 16,1-4 0-16,1 0-3 0,0-3-1 0,2 0 1 15,-1-2-1-15,2 0 2 0,-1 0-3 0,2-6-4 16,0-2-1-16,0-3-2 0,3-2 4 16,2 0 1-16,2-3 0 0,2-2 0 0,1-1-1 15,1-1-2-15,3-1 0 0,1 2-1 16,1 1 0-16,4 0 1 16,-3 4-2-16,2 1 0 0,-3 2-5 0,3 2 5 15,-4 1 2-15,1 2 1 0,-2 1 3 0,-1 4-5 16,-2 1 0-16,-1 0-1 0,3 1 1 0,-4 6 1 0,-3 2-2 15,-1 0 2-15,2 2-7 0,-3-1 1 0,1 3 2 0,0-1 2 16,-2 3 8-16,-1-1-4 0,-2 0-11 16,0 0-21-16,0-1-24 0,0 0-20 0,0-4-12 15,0-1-8-15,0-3-6 0,1-1-1 16,1-3 8-16,2-1 6 0,3 0 11 0,0 0-3 16,4-2-13-16,2-3-5 0,2-1-4 0,2 0 5 15,3-1 13-15,1 1 16 0,2-1 20 0,3 2 17 16,-1-1 8-16,0 0 4 0,5 0-4 0,1 3-4 15,-1 0 3-15,3 0 5 16,-2 0 6-16,4 2 10 0,-6-1 6 0,4 0 10 0,-3 0 21 16,-2-2 28-16,2 2 38 0,-4-4 36 15,-3 2 15-15,0-1 10 0,-8-1-9 0,-2 0-25 0,-4 2-7 16,-3 0-19-16,-4-1-13 0,-2 0-9 16,0 1-21-16,-3 1-12 0,-4 2-13 0,-3-2-10 15,-6 2 1-15,-2 1-7 0,-3 0-4 0,-5 2-5 16,-3 4-4-16,1 3 4 0,-2 1 1 0,2 0 2 15,2 2-1-15,5 2-8 0,2-1-2 0,5 4-3 16,1-1 2-16,7 0 2 0,4-2-1 16,2 2 1-16,8-3-4 0,7-4 0 0,5-2 2 15,2-3 0-15,4-2 2 0,2-2-1 0,-1 0-2 16,0-7 0-16,0 0-4 0,-1-4 8 16,-1 1 2-16,-2-3 2 0,0-1 1 15,-3-1-4-15,-2-1 1 0,-4-1 1 0,0-1 7 0,-4 0 2 16,-4 2 11-16,0 0 10 0,-2 3 7 0,-3-2 4 15,-1 4-1-15,0 0-4 0,0 3-9 0,-1 3-1 16,-3 1-7-16,2 3-8 0,0 1-2 16,1 0-6-16,0 0-3 0,0 4 1 15,1 4 0-15,0 4-4 0,0 2-1 0,0 4-5 16,1-1 2-16,7 2 2 0,0 2-1 0,3-1 3 16,1 4-2-16,2-2-2 0,4 2-13 15,-6-1-28-15,3 0-32 0,-2-1-62 0,-1-1-79 0,3-5-157 16,-6-4-414-16,-3-4-835 0</inkml:trace>
  <inkml:trace contextRef="#ctx0" brushRef="#br0" timeOffset="200659.1674">12484 9117 1450 0,'0'0'533'16,"0"0"-158"-16,0 0-82 0,0 0-93 0,0 0-55 15,0 0-44-15,0 0-42 0,0 0-16 16,0 0-10-16,0 0-4 0,0 0 0 0,0 0-9 15,0 0-7-15,0 0-4 0,128 60-1 0,-113-42 2 16,-1 2-2-16,3 0 5 0,0 0-12 0,-3-1-13 16,4-1-28-16,-6 0-55 0,-1-3-97 15,4-2-121-15,-8-4-371 0,0-4-922 16</inkml:trace>
  <inkml:trace contextRef="#ctx0" brushRef="#br0" timeOffset="200838.0107">12829 9147 521 0,'0'0'837'0,"0"0"-200"0,0 0-198 0,0 0-122 16,0 0-91-16,0 0-45 0,0 0-37 16,0 0-26-16,0 0-38 0,0 0-34 0,0 0-24 15,0 0-13-15,0 0-1 0,-95-33 5 0,82 52 1 16,1 3-2-16,-1 2-5 0,-3 1 0 0,2 1-1 16,-3 1 1-16,-2 1 3 0,-2 1-3 0,0 1-8 15,-1 1-27-15,-6 0-64 0,5 0-131 16,4-10-440-16,7-7-1074 15</inkml:trace>
  <inkml:trace contextRef="#ctx0" brushRef="#br0" timeOffset="201016.2377">13033 9170 2964 0,'0'0'150'0,"0"0"-30"0,0 0-22 0,0 0-4 0,0 0-5 15,0 0-28-15,0 0-33 0,0 0-19 16,0 0-11-16,0 0 1 0,0 0 2 16,0 0 0-16,0 0-22 0,0 0-60 0,6 24-106 0,-9-18-389 15,2-3-1151-15</inkml:trace>
  <inkml:trace contextRef="#ctx0" brushRef="#br0" timeOffset="202138.6186">13714 9129 2298 0,'0'0'174'0,"0"0"-14"0,0 0-44 0,0 0-20 0,0 0-24 16,0 0-4-16,0 0-9 0,0 0-4 0,0 0-4 16,0 0-9-16,0 0 1 0,0 0-3 0,0 0-4 15,21 107-7-15,-19-82-14 0,3-1-3 16,-5 1-3-16,0-4 0 0,-3 0 5 0,-1-4-3 15,1-3-1-15,-2-5-2 0,3-2 0 0,0-2 7 16,-2-3 8-16,-1-1 6 0,3-1 0 0,-5-1-2 16,2-6-7-16,-1-2-7 0,-3-2-3 15,3-5-5-15,-1-1-2 0,0-3-1 16,3-1-5-16,0-3 0 16,1-1 2-16,3-5-1 15,4 1 2-15,6-5-1 0,3-4-3 0,0-3 0 0,7-5 0 0,2-2-1 0,7 0 0 16,1 0 3-16,2 3-1 0,2 4 2 15,1 3-2-15,-1 6-1 0,4 2-1 0,-6 7 3 0,0 2 1 0,-1 6 2 16,-2 3 0-16,0 4-2 0,-8 5 3 0,0 3-1 16,-3 2 2-16,0 8-2 0,-7 2-1 15,0 4-1-15,-5 4-1 0,-1 2 2 0,-4 7 2 16,-1 0 1-16,-3 5 2 0,-6 1-3 0,-6 2-1 16,-4 4-1-16,-4-1 1 0,-1 1 0 15,-5 0-3-15,0-4 0 0,1-1-6 0,1-6-2 16,0-6-2-16,4-3-3 0,2-6 8 0,2-3 0 15,4-5 5-15,5-2 3 0,4-1-5 0,2-3 4 16,3 1-2-16,1-2-1 0,1 0 3 0,6 0-2 16,2-4-3-16,3 1 0 15,6-1 0-15,0 1 2 0,1 1 1 0,-2 0 2 16,0 1-2-16,3-1-1 0,-3 2 0 0,-1 0-2 16,3 0 5-16,-1 0-1 0,2 0 1 0,-1 0 1 15,2 2-5-15,0-2 4 0,1 3 0 0,-1-1 0 0,2-1 3 16,2 0-2-16,-3-1-3 15,1 1 0-15,-2 0-2 0,0-1 4 0,0 2 2 0,-4-2 1 16,-1 0 0-16,-2 0-1 0,-4 0-2 0,-2 0-1 16,1 1 4-16,-6-2 0 0,-1-1 2 15,1 1 2-15,-1-1-4 0,-1 1 4 0,-1-1-2 16,1-1 1-16,0 0 0 0,-1 0-1 0,0-1 1 16,0 1-2-16,0 0 1 0,0-1 1 0,0 3 0 15,0-1 3-15,0 0 0 0,0 1-3 16,1 1-2-16,-1 0-7 0,0 0-2 0,0 0-6 15,1 3 2-15,2 0 1 0,1 2 3 0,0 4 5 16,5-2 1-16,2 1 3 16,5 2 1-16,3-2 0 0,3-2 0 0,2 0-2 0,7-4 0 15,4-1 1-15,-1 0 1 0,4-1-1 16,-5-6 1-16,3-1 0 0,-1-2-2 0,-5 0-1 16,-3-2 3-16,-3 0 2 0,-3-1 3 0,0-2 2 0,-4-2-2 15,-4 1 2-15,-3-3 2 0,-3 3 3 0,-4-3 3 16,-2 2 1-16,-1 0-1 0,-1 1-1 15,-7 3-8-15,-2 3 2 0,-3 0-2 16,-1 4-2-16,-3 2-1 0,-2 3-3 0,0 0-5 16,-1 1-2-16,6 6 1 0,-3 3-3 0,6 3 4 15,2 3 1-15,5 1-2 0,1 4 3 0,4 0-4 16,1 2 0-16,6 1 2 0,4 3-3 0,2-1 2 16,3 1 0-16,3 1-1 0,-5 2 2 0,4-2 0 15,-3 1 2-15,-3-2-1 0,-1-2-2 16,-2-1 2-16,-1-4-2 0,-2-3 1 0,-4 0 0 0,-1-4-1 15,-2 0 0-15,0-4-9 0,0-1-3 16,-4-2-7-16,-4-1-8 0,-2-1 4 0,-1-2-11 16,0 1-9-16,-1-3-7 0,1 0-27 0,-1 0-34 15,0 0-57-15,7-3-157 0,-2 0-725 16,6 1-608-16</inkml:trace>
  <inkml:trace contextRef="#ctx0" brushRef="#br0" timeOffset="202308.5403">15370 9225 2633 0,'0'0'231'0,"0"0"-33"0,0 0-70 16,0 0-18-16,0 0-19 0,0 0-26 15,0 0-33-15,0 0-19 0,0 0-16 0,0 0-6 16,0 0 3-16,0 0-29 0,0 0-49 0,0 0-120 16,31 15-595-16,-30-11-916 0</inkml:trace>
  <inkml:trace contextRef="#ctx0" brushRef="#br0" timeOffset="202860.836">16108 9236 2789 0,'0'0'148'0,"0"0"-17"0,0 0-43 16,0 0 0-16,0 0-19 0,0 0-9 0,0 0-23 16,0 0-16-16,0 0 1 0,0 0-8 15,0 0-5-15,0 0 0 0,0 0-7 0,0 0 0 0,-75 63-1 16,73-55 2-16,0 2-4 0,2-2 5 16,0 0 1-16,0 1-6 0,3-2-2 0,5-3-12 15,2 0-11-15,3-4-10 0,5 0-13 0,1 0-4 16,1-6-10-16,1-1-3 0,1-2 5 15,-2-1-7-15,2 0 5 0,4 0 5 0,-4-2 4 0,-2 0 17 16,1-3 12-16,0 0 12 16,-3-3 11-16,-1 2 4 0,-1-1 2 0,0 1 1 0,-4 1 0 15,0 0 2-15,-1 3 8 0,-1 1 10 16,1 2 6-16,-1 1 10 0,1 2 3 0,2 0-2 0,0 1 5 16,1 2-6-16,-1 1-4 0,3-1 1 15,-1 1-8-15,1-1 1 0,1 0-4 0,-2-2-6 16,2 1 4-16,-2-3-2 0,1 0 6 0,-4-1 1 15,-2 0 4-15,-3-1 0 0,-3 0-5 16,2 0 1-16,-4 0-4 16,-1 0 2-16,-1 1 6 0,0 1-1 0,-1 2-4 0,-6-1-6 0,4 3-2 15,-1 0-2-15,-2 2-7 0,-1 1-3 0,4 0-5 16,-5 7-5-16,5 5 3 0,-4 6 1 16,5 6-5-16,-1 6 5 0,2 3-4 0,1 1 0 15,1 2 1-15,-1 1-2 16,0 3 2-16,2 0-1 0,-2 4 2 0,0 1-5 0,-8-1-21 15,-2 0-26-15,1-4-43 0,-2-4-47 0,-1-6-47 16,2-5-72-16,-1-5-150 0,2-8-556 0,3-5-635 16</inkml:trace>
  <inkml:trace contextRef="#ctx0" brushRef="#br0" timeOffset="203011.7607">16464 9383 1603 0,'0'0'439'0,"0"0"-112"0,0 0-132 0,0 0-46 15,0 0-42-15,0 0-25 0,0 0-29 0,143-55-18 16,-110 52-16-16,8 3-8 0,0 0-14 16,3 0-44-16,2 1-130 0,-13 2-411 0,-7-3-1032 15</inkml:trace>
  <inkml:trace contextRef="#ctx0" brushRef="#br0" timeOffset="204640.1633">17708 9185 1377 0,'0'0'795'0,"0"0"-589"0,0 0 1 15,0 0-45-15,0 0 5 0,0 0-16 0,119-36-37 16,-101 36-31-16,-1 0-22 0,-2 2-21 16,-1 4-13-16,-2 4-5 0,2 2-5 0,-4 3 0 15,-1 4-3-15,-3 1-4 0,2 3-3 16,-6-1 4-16,1 3-3 0,-3-2 1 0,2 2 2 16,-5-2-7-16,-2-3 1 0,-2 0-1 0,-1-2-1 0,1-4 2 15,-1-2-7-15,0-2-2 0,3-4-3 16,-1-2-5-16,3-3 8 0,0-1 0 0,2-1 0 15,1-5 4-15,0-3-10 0,0-2-4 0,4-2-1 16,3-1 1-16,3-4 3 0,1 1 3 16,5-1 1-16,1 1-5 0,3-1 2 0,2 1 1 15,1 3 1-15,6-2 6 0,-1 2-3 16,3 2 0-16,1-1-1 0,0 1-1 0,5 2 5 16,-3 0 4-16,5 1 3 0,-5 2 3 0,1-1 1 0,-3 2 0 15,-2 1 0-15,-3 0 1 0,-2 3 1 16,-6 0 2-16,-4-2-2 0,-3 3 2 0,-4 0-1 15,-1 0-2-15,-5 1-1 0,0 0 1 0,-2 0-5 16,0 0 1-16,0 0 0 0,0 0-6 16,-2 0 2-16,0 2 1 15,-3 2-2-15,1-1 4 0,0 2-3 0,-2 0-2 0,2-2 0 16,0 4 0-16,-1-1 1 0,0 1 1 0,2-2 1 0,1 1-2 16,0-2-1-16,0 2 0 0,2-1 0 15,0-1 2-15,0 2-1 0,0-1 2 0,2 1 0 16,-2 0-5-16,0-1 4 0,0-1-1 0,0 2 0 0,0-1 5 15,2 0-4-15,0 0-2 0,0 0 0 16,0 0-4-16,2-1 4 0,-1 1 4 0,-1 0 0 16,0-2 1-16,1-1-3 15,-1 1-2-15,-1 0-3 0,1-2 4 0,-1 1 1 16,2-1 0-16,-2 0 1 0,-1 1-5 0,1-1 4 0,0-1 2 16,-1 1-1-16,0-1 5 0,1 0-4 15,-1 0-2-15,0 1-2 0,0 0-2 0,0-1 4 0,2 1 2 16,-2 1 3-16,1 0-2 0,3 0-3 15,-3 2 0-15,1-1-2 0,-1 1 2 16,2 0 2-16,1 1-2 0,-2 0 0 0,1 0-1 0,1 2-1 16,-1-1 4-16,1 0-3 0,5 0 7 15,-4 1-2-15,0-2-1 0,2 0-1 0,1-1-2 16,-1 0 5-16,2-2 3 0,2 1 3 0,3-2 0 16,-1-1-5-16,5 0-3 0,-2 0-2 0,1 0-2 15,2 0 3-15,-2 0 3 0,-2-1-1 16,2-4 2-16,-2-1-2 0,1 0-4 0,0-2-1 15,2-1 2-15,0 0-2 0,-1-3 3 0,1 1-2 0,1-2-4 16,-4-1 6-16,1 1 1 16,-2-2 1-16,0-1 3 0,-2 1-4 0,-1 0-2 0,-1-2-1 15,-1 2-4-15,-3 0 6 0,-1 2 2 16,-2-1 0-16,0 2-1 0,-1 1-4 16,-2 0 0-16,2 2-2 0,-2 1 6 0,0 2-3 15,0 0-1-15,0 3 1 0,0 0-5 0,-2 0 1 0,-1 1 4 16,2 0-1-16,0 1 8 0,-1 1-9 15,1 0-5-15,0 0-1 0,-2 0-4 0,-2 1 6 16,3 2 3-16,-3 1 1 0,0-1-2 0,1 2 0 16,2-1-2-16,-1 1-1 0,3 1 3 0,0 1 2 15,0-2 0-15,4 2 0 0,2 0-4 16,0 1 2-16,0 1 3 0,1-2 0 0,4 2 4 16,-4-1-3-16,2 3-3 0,1-1-1 15,1 2-4-15,-1 1 6 0,4 0 1 0,-4 2 2 16,1 0 3-16,1 2-8 0,2-2 1 15,-4 2-2-15,2-1-1 0,-3 1 6 0,0-2-4 0,-3 0 2 16,-2-1-1-16,-2-1-1 0,-2-2 2 0,0-1-2 16,-1 1 5-16,-5-1-3 0,-1-1-3 15,-2-1 1-15,1-1-2 0,-2 0 3 0,0-2 6 0,-1-1-1 16,1-1 1-16,3-1-3 0,1 0-4 16,2-2 0-16,0 0 4 0,3 0-1 0,1-3 1 15,0-2 0-15,0-2-6 0,5-1 2 16,5 0-2-16,2-2 0 0,6 1 2 0,5-1-1 15,5 0-1-15,3-1 0 0,2 2-1 0,5-4 2 16,1-1 2-16,1-2-4 16,2 2 3-16,-1-1-5 0,-2 2 2 0,-2 0-1 15,-5 2-1-15,-3 1 7 0,-3 1 3 0,-5 0 2 0,-1 1 2 16,-5 3-3-16,-5 0 4 0,-4 1 6 0,-1 1 5 16,-4 1 2-16,-1-1-4 0,0 2-5 15,-1 0-7-15,-4 1-2 0,-2 0 0 16,-6 3-1-16,-1 3 8 0,-4 1-9 0,-1 2-4 0,0 2 0 15,4 1-4-15,-1-1 7 0,4 1 2 0,1 3 1 0,3-2-5 16,3 2 1-16,3 0-1 0,2-2-1 16,1 0 1-16,5-4 2 0,4-3-1 0,5-1-1 15,-1-3-3-15,4-1 3 0,1-1 3 16,-3 0 3-16,2-2 4 0,-5-4-4 0,2 1-5 16,-3-3-1-16,-1-1-1 0,-3-2 3 0,0 0 3 15,-3-1 0-15,0 0 2 0,-1-1-5 0,-2-1-1 16,1 0 0-16,-1-2 1 0,-2 0 0 15,0-1-2-15,-6 1-2 0,0 1-9 0,-2 2-3 16,-2 1-8-16,-1 4-11 0,0 1-16 0,-2 2-25 16,5 1-37-16,3 3-62 0,2 0-112 15,3 1-246-15,0 0-645 0,1 0-156 0</inkml:trace>
  <inkml:trace contextRef="#ctx0" brushRef="#br0" timeOffset="205235.5387">19986 9214 786 0,'0'0'858'0,"0"0"-488"0,0 0-38 0,0 0-53 0,0 0-60 16,0 0-52-16,0 0-67 0,0 0-36 16,0 0-5-16,0 0-1 0,0 0 6 0,0 0-11 15,0 0-19-15,-5 49-9 0,3-36-6 16,-1 1-6-16,3 0 1 0,0 0-3 0,1-2-3 16,1 1-1-16,4-1-1 0,1-1 3 15,6 1 2-15,-2-3 1 0,8-2 2 0,-3 0-4 16,2-2-5-16,1-1-5 0,1-2 1 0,0-2 2 15,-1 0-1-15,1-2 4 0,-3-3-7 16,4-2 0-16,-2-2 0 0,-3 0-1 0,2-2 3 16,-5 0-1-16,2-2-1 0,-1 0 0 0,-2 0-3 0,1-1 3 15,-3 1 4-15,0 0 1 0,-3 2 3 0,1 3-5 16,-5-1-3-16,3 3 0 16,-4 1-1-16,1 3 4 0,-1 0 0 0,-2 2 0 0,1 0 0 15,-1 0-1-15,0 0-1 0,1 0-2 16,1 2 4-16,-1 3-1 0,0-1 0 0,3 4 0 15,1 0-3-15,-1-1 2 0,1 2 1 0,1 1 0 16,0-2-1-16,4 1 1 0,-1 0-1 16,4 0 0-16,1-2 0 0,1 0 1 0,0-1 0 15,1-1 1-15,1-2 1 0,0-2-3 0,-1 1 0 16,4-2-3-16,0 0 1 0,-1 0-2 0,1-2-1 16,-2 0-1-16,-2-3-2 0,2 1 2 0,-5-2 2 15,-1 0 2-15,-1 1 2 0,-4-1 2 0,1 0-2 16,-3 0-1-16,1 2-2 0,-1-1 3 15,0 0 1-15,-1 2 1 0,1 1 0 0,-3-1-4 16,2 1-2-16,0 2-1 0,-3 0 1 0,0 0 0 16,-1 0-1-16,0 0 3 0,2 4-4 15,1-1 3-15,0 4 1 0,-1 0 1 0,3 0 4 0,0 0-1 16,3-1-1-16,-4 0-1 0,4 1-4 0,1-1 3 16,2-2 3-16,-1 1 0 0,0-2 3 15,1-1-3-15,-1 1-3 0,1-2-1 16,3 2 4-16,-4-2-1 0,0-1 1 0,2 0 0 0,0 0-7 15,1 0-8-15,-3 0-17 0,2 0-31 0,1 0-38 16,-1-2-76-16,1-1-142 0,-4 1-751 16,-5 0-599-16</inkml:trace>
  <inkml:trace contextRef="#ctx0" brushRef="#br0" timeOffset="205377.9643">21294 9308 1372 0,'0'0'193'0,"0"0"-99"0,0 0-36 0,0 0-30 16,0 0-132-16,0 0-630 0,0 0-173 0</inkml:trace>
  <inkml:trace contextRef="#ctx0" brushRef="#br0" timeOffset="213323.5809">4467 9955 0 0,'0'0'276'0,"0"0"-73"16,0 0 15-16,0 0 14 0,0 0-27 15,0 0-35-15,0 0-27 0,0 0-16 0,0 0-19 16,0 0 0-16,0 0-10 0,0 0-17 0,-40 2-21 16,40-2-19-16,0 1-6 0,1-1 24 15,3 2 21-15,0-1 10 0,3 0 10 0,2 0-18 0,2 1-18 16,3 0-4-16,5-1-11 0,2 1-7 0,0 1 2 16,8-2-8-16,2 0-5 0,2 2-2 15,6-3-10-15,1 0 2 0,2 0-4 16,4 0-3-16,0 0-2 0,5 0 1 0,1-2-2 0,4-1-2 15,-2 0 0-15,6 1-5 0,-1-2 3 16,2 3 1-16,0-1-3 0,1-2 6 0,0 1-5 16,-1 1-1-16,2-1 0 0,2 0-5 15,-1 1 3-15,-1 1 2 0,5 0-3 0,-5-2 6 0,-2 2-4 16,2 0 1-16,-2 1-1 0,0 0-3 0,-2-1 1 16,2 1-3-16,-1 0 3 0,1-1 0 15,-1-1 2-15,0 1 0 0,-2 0-2 0,0 1 2 16,1-2-1-16,-3 1-1 0,0-2 4 0,1 1-5 15,-2 1 2-15,3-3 3 0,-3 2-6 0,3-1 6 16,1 1-1-16,-2 1-3 0,2-1 4 16,0 1-6-16,0-1-1 0,-4 2 2 15,3-2 0-15,-3 0 1 0,2 1 0 0,-5 0 2 0,5 1-3 16,-4-2 1-16,0 2 0 0,0 0-4 16,2 0 1-16,0 0-1 0,-1 0 4 15,2-2-1-15,-1 1 1 0,2-1 4 0,-2 2-5 0,3-2 2 16,0 1 1-16,-2-1-5 0,3 0 3 15,2 2-5-15,2-2 2 0,3 1 3 0,-1-2 0 16,3 3 2-16,-4-1-4 0,4 1 0 0,-3-2 0 16,5 2-2-16,-1-1 4 0,0 0-2 15,-1-2 0-15,1 3 2 0,2-2-3 0,2 1 4 16,1-2-2-16,-2 1 1 0,-1-1 1 0,1-1-4 16,-2 2-1-16,0-1 0 0,-1 0-1 0,0 0 4 15,0 2 0-15,0-1 1 0,1 0-1 0,-1 1-1 16,-1 0 0-16,1-1-1 0,-3 1 1 15,0-2-1-15,-1 2 4 0,2-1-1 16,-4-1-1-16,4 0 2 0,-1 1-2 0,0-2 1 0,-2-1 1 16,-1 3-3-16,-1-1 1 0,-1-2 0 0,-3 0-3 15,-1 1 4-15,0-1-1 0,0 2 0 0,-2 0 1 16,2-1-2-16,-1 2-2 0,1 1 0 0,-1-3 2 16,2 2 1-16,-6-2 2 0,4 1-1 15,-2 2-2-15,2-2 0 0,-4 1 0 16,3 0 0-16,-2-1 3 0,1 2-3 0,-2-1 0 0,2-1 0 15,2 2-1-15,0-1 2 0,-4 0 2 16,3 1-2-16,0-2 1 0,-3 1-1 0,-2 1-2 16,2 0 0-16,-2-2 0 0,0 2 3 0,0-2 0 15,-3 0 2-15,4 3-3 0,1-3 0 16,0 1-2-16,2-2 0 0,2 2 4 0,-1 1-3 16,2-1 1-16,-2 0 0 0,3-1-3 0,-2 1 3 15,3 1-1-15,-1 0 2 0,0-1 0 0,0 1-1 16,2 1-1-16,-2-1 1 0,0-1 0 0,2 1 0 15,-2-1 1-15,2 1 0 0,-1 0-3 16,-4 0 2-16,4-1-1 0,-3 2 0 0,-2-3 6 16,0 1-2-16,2 0-1 0,-3 0-2 0,0 1-3 15,3-2 3-15,-1 2 0 0,3-1 0 16,-3 1 1-16,1 0-1 0,-2-1-1 0,3-1-1 0,-3 1 1 16,0 0 0-16,3 0 2 0,-4 0 2 15,6 1-4-15,-4-1 0 0,4 1-1 16,1-2 0-16,-1 0 3 0,1 2-2 0,-6-2 1 0,5 2-2 15,-5-1-1-15,3-1 4 0,-4 2 2 16,-1-1-1-16,4 0 3 0,-4 1-4 0,3-2-4 16,-3 2 2-16,6-2 0 0,0 1-1 15,-1 0 3-15,2 0 1 0,0 0-2 0,-5 0-1 0,5 1-1 16,0-1-2-16,0 0 5 0,-3-2 1 16,4 1-1-16,-1-1 3 0,2 2-6 0,-1-2 0 15,3 2 2-15,-2-2-2 0,1 2 4 0,-1-1-1 16,1-1-2-16,-1 1 0 15,2 0-1-15,-2-2 2 0,3 2 1 0,-2 1 1 0,2 0 0 0,0-1-3 16,3 1 0-16,-2 0-1 0,3 0 2 0,-4-2 2 16,3 1-2-16,-3 2 2 0,3-1-3 15,-2-1-2-15,3 2 4 0,0 0 0 0,0 0 4 16,2-1-1-16,-1 2-3 0,2-1-1 0,-2-1-2 16,0 0-1-16,-2 0 3 0,3 1 2 0,-2 0-2 15,0 1 2-15,0-1-3 0,1-1 1 16,1 0 1-16,-3 1 1 0,2 0 1 0,-2 1-3 15,-2-1-1-15,1 2-1 0,-4-2 2 0,2 0 1 16,-2 1 3-16,-1-1 1 0,1-1-4 16,0 0 1-16,-2 2-2 0,1-2 0 0,-2 1 3 15,-5-2 1-15,4 2 1 0,-7 0-1 0,0 0-3 16,-1-2 0-16,-2 1 1 0,-3-1 3 16,1 1-2-16,-2 0 0 0,-3-1 1 0,3 1-3 0,-4 0 6 15,-1 0-1-15,0 0 2 0,-6 0-3 16,-2-1 5-16,-1 2-1 0,-2-1 1 0,-6-1 5 15,-2 1-5-15,-1 1 3 0,-6-1 0 0,-1 0 0 16,-4 1 2-16,0-2 3 0,-6 2 1 16,2 0-2-16,-2 1 3 0,-2-1-4 0,1 1-3 15,-1 0-2-15,0 0-8 0,0 0-4 0,0 0 1 16,0 0-4-16,-1 0 3 0,-1 0 0 0,-2 0-6 16,3 0 9-16,-1 0-2 0,-1 0-7 15,0 0-12-15,1 0-44 0,1 0-66 16,-1 1-143-16,-2-1-841 0,1 1-625 15</inkml:trace>
  <inkml:trace contextRef="#ctx0" brushRef="#br0" timeOffset="214543.3483">1183 10567 1122 0,'0'0'622'15,"0"0"-129"-15,0 0-148 0,0 0-87 0,0 0-55 16,0 0-45-16,0 0-40 0,0 0-27 16,0 0-29-16,0 0-23 0,0 0-20 0,0 0-13 15,1-54-4-15,0 59-2 0,2 3 4 16,-1 2 2-16,0 3 0 0,0 2 3 0,0 2-2 15,4 2 2-15,-4 4 0 0,0-2-1 0,2 4 0 16,-3-1-6-16,1 2 3 0,-2 1 1 0,0-2-5 16,0 0 9-16,0 0-4 0,0-3-1 15,0-3-3-15,-1-1-19 0,-1-2-20 0,-2-2-27 16,2-1-34-16,2-5-35 0,-2-1-48 0,1-3-41 16,0-2-142-16,-1-2-631 0,2 0-535 15</inkml:trace>
  <inkml:trace contextRef="#ctx0" brushRef="#br0" timeOffset="214853.0477">969 10504 1336 0,'0'0'453'0,"0"0"-49"0,0 0-121 0,0 0-50 16,0 0-62-16,0 0-63 0,0 0-46 0,0 0-26 16,0 0-13-16,0 0 2 0,0 0-5 0,0 0 1 15,0 0-4-15,0 0-2 16,129 3 3-16,-98 12-3 0,2 2-1 0,0 1-4 0,2 0-1 15,-2 1-3-15,-1 0-3 0,-2 0 5 16,1 4-5-16,-1 3-8 0,-2 1 4 16,-6 0-5-16,-12-5 9 0,-8-5 6 0,-1-4 2 15,-1-2 6-15,-2-2 8 0,-6 1 3 0,-2 1 1 16,-1-1-3-16,-2 1-11 0,-6 1-1 16,-2-2-2-16,-1-1-1 0,-5 1-5 0,2-1-1 0,-4-2-3 15,1 1 2-15,-1-3-2 0,0 1-2 16,3-1 1-16,1 0-3 0,1-1 4 0,2 0-8 0,2-1-11 15,3-2-16-15,3 1-37 0,4-2-39 0,2 0-82 16,2 0-305-16,4 0-810 0</inkml:trace>
  <inkml:trace contextRef="#ctx0" brushRef="#br0" timeOffset="216734.0822">1578 10674 1423 0,'0'0'123'0,"0"0"25"16,0 0 47-16,0 0 18 0,0 0-22 0,0 0-28 15,0 0-42-15,0 0-24 0,0 0-18 0,0 0-14 16,0 0-2-16,0 0-9 0,0 0-11 0,0 0-4 16,138 63-13-16,-120-62-2 0,0-6 4 15,-1 0-6-15,-1-2 5 0,-1-3 0 0,-2 1-2 16,-2 0 4-16,-1-1 4 0,-2-2-4 0,-4 1 0 15,0 0 1-15,-3-1-1 16,-1 0 5-16,0 0 1 0,-6 2-8 0,1 1 5 0,-4 0-8 16,1 3 1-16,-2 2-2 0,1 0-9 15,-3 3-1-15,1 0-7 0,-2 1 0 0,-3 0 0 0,2 4-2 16,-2 3 1 0,-4 5-3-16,2 1 0 0,-1 3 0 0,4 0-3 0,1 0 2 15,4 2-5-15,2 2 4 0,1 0 4 16,6 5-6-16,2-1 10 0,0 2-8 0,8-1-3 0,2-1 5 15,8-2-18-15,0-3-17 0,4-2-17 0,6-4-23 0,1-4-11 16,2-4-17-16,5-2-29 16,-1-3-39-16,0-3-40 0,0-5-37 0,-1-3 0 0,-3-1-2 15,0-3 8-15,-1-2 45 0,-2-1 36 0,-1-2 57 16,-6 0 62-16,-1 0 36 0,-1-1 57 0,-4 1 85 16,-3-1 51-16,-4 1 52 15,-5 2 16-15,2 2-21 0,-5 2-7 0,-1 4-20 16,0 3-32-16,-2 0-34 0,-3 3-29 15,2 0-27-15,-2 2-20 0,1 2-20 0,-5 0-17 0,2 0-11 0,1 3-5 16,-3 5-9-16,0 1 4 0,-1 2-3 16,3 1-5-16,0 3 6 0,0 1-7 0,3 2 1 15,0-1 1-15,4 1-2 0,0-2 5 0,6 2-2 16,1-2 0-16,0 0-3 0,3-3-7 0,5-2 2 16,-3-1-1-16,4-5-2 0,1-2 4 0,3-3 1 15,0 0-4-15,6-6-5 0,-2-2-6 0,1-2-3 16,-1 0 2-16,-3-2 9 0,-1-2 1 15,-5 0 4-15,2 0 2 0,-5-1-1 16,1-1 9-16,-1 1-3 0,-7 0 4 16,3 0 1-16,-6 0 0 0,1 2 5 0,-3 2 6 0,0 2 5 15,0 1 4-15,0 2-1 0,-2 1 0 0,1 3-6 16,-1 1-1-16,1 1-7 0,0 0-8 16,-2 0-2-16,0 3-8 0,1 6 3 0,-1 1 1 0,-2 3 0 15,3 3 4-15,0 0-3 0,0 2 2 16,2 0 0-16,0 0-5 0,0 0 2 0,6-2 0 15,0 0-1-15,1 1 4 0,4-5-6 0,4 0-2 16,0-3-7-16,4-4-11 0,0-3-6 16,5-2-5-16,0-1 2 0,-1-4 2 15,3-3 7-15,-2-1 10 0,3-1-1 0,-7-2 8 0,1 0 1 16,-3 0 1-16,-3-1 7 0,-3 0 0 0,0 0 0 16,-5-1 1-16,-1 0 0 0,-4 3 6 15,0-1 4-15,-2 3 7 0,0 2 3 0,-2-2 6 16,-2 3 5-16,2 0-1 0,-2 0 3 0,0 2-4 15,0-1-6-15,2 2-4 0,-2-1-8 0,0 2-2 16,3 1 0-16,-2 1-2 0,0 0 1 0,-1 0-5 16,3 0-5-16,-2 0-2 15,-4 2-1-15,1 4 3 0,-1 1 1 16,-1 1 1-16,0 2 0 0,-1 2-3 16,3 0 0-16,-1 1-2 0,1 2 3 0,2 1 1 0,0-1-1 0,3 2 4 0,1 0-7 15,0-3 1-15,3 3 2 0,4-3-2 16,3-1 2-16,6-1-2 0,4-4-1 0,4-1 0 0,3-5-1 15,4-2 2-15,4 0-7 0,2-7 0 16,2 0 0-16,-1-4-4 0,-1-2 6 16,1-2 1-16,0-2 3 0,-5-2 3 0,1-2 1 15,-3 0-1-15,-1-3 2 0,-3 2-2 0,-4-3 1 16,-1 2 0-16,-4-4 1 0,-4 5 3 0,-5-2-1 16,-4 1 5-16,-5 3 1 0,0 1 3 15,-2 1 1-15,-6 5-1 0,2 0 0 0,-1 1-4 16,-2 4 0-16,-2 1-1 0,2 2 0 0,1 1 0 15,-1 2-3-15,0 2 1 0,2 0-3 16,-1 2-4-16,-1 6 2 0,0-2-5 0,3 3 6 16,-2 4 1-16,0 0-3 0,2 6 1 0,1 3-5 15,-2-1 2-15,4 4 2 0,-2 0 0 0,0 1 4 16,0 2-5-16,2 0-1 0,1 1-1 0,2 1 1 16,1-1 3-16,0 0 1 0,8-3 0 15,5-2-3-15,7-3-4 0,3-4 1 0,3-5-1 16,4-2 2-16,4-4 3 0,3-5-8 0,-3 0 0 15,4-1-5-15,-4-6 2 0,0-3 7 0,-3-1 1 16,-5-3 6-16,-3 0 0 0,-7-1-3 0,-3-1 1 16,-4-2-1-16,-4 2 2 0,-2 0 2 15,-4 1 1-15,0 3-2 0,-8-2-2 0,0 2-1 16,0 1-1-16,-3 1 3 0,-1 2 2 0,3 1-2 16,0 2 2-16,2 1-4 0,2 1-4 0,0 2 4 15,3 0 1-15,-2 0-1 0,1 0 3 16,1 3-5-16,-1 0-2 0,1 2-1 0,2 0-1 15,0 2 3-15,0 2 2 0,0 4 0 16,0-2 0-16,6 2-1 0,-1-3-2 0,1 1 2 16,4-2-1-16,1 1-10 0,3-2-5 0,2-2-10 15,3-2-9-15,1-1 6 0,2-3-1 0,-2 0 4 0,5-6 7 16,-1-2-3-16,0-2 7 0,1-1 4 16,1-1 0-16,1-1 11 0,1-2 2 0,-2-3 1 15,0 1 1-15,-1-3-3 0,-1-3 1 0,-2 1 0 16,-2-3 4-16,-7-1 2 0,-2-2 1 15,-3-1 2-15,-5 0 3 0,-3-1 8 0,0 5 8 16,-3 1 4-16,-3 5 6 0,-3 1-7 0,2 4-2 16,-3 5-3-16,0 2-7 0,1 3 1 15,0 3-7-15,1 1-4 0,-4 6-5 16,2 6-4-16,-2 4-2 0,1 7 2 0,1 3 0 0,0 8 2 16,4 4 1-16,2 3-2 0,0 6-5 0,2 1 4 15,2 4 0-15,0 4 4 0,0 4 4 16,0 3-7-16,0 2 0 0,1 1-3 0,-1 0-3 15,5-5 5-15,1-4-5 16,0-9-3-16,6-8-3 0,-4-8-4 0,-1-8 3 0,0-7-2 0,-2-7 0 16,-1-2-4-16,-2-8 1 0,-2 0 5 0,2-5 4 15,-2-7 8-15,0-5-1 0,-2-3 1 16,0-5 7-16,-3-5-7 0,-3-4 1 0,0 0-2 16,-2-5-7-16,1-2 9 0,-2-2-3 0,3-4 6 15,2-1-2-15,2-1-2 0,2 2 2 16,2 0-2-16,0 4 2 0,5 3-1 0,5 4 1 15,3 4-1-15,5 4-1 0,3 6 0 0,3 4-2 16,-3 4 3-16,4 6 6 0,-2 2-3 16,1 5-1-16,0 1-2 0,2 1-8 0,-1 7 8 0,1 4-2 15,-1 1 3-15,-4 3 3 0,0-1-5 16,-5 3 0-16,-3 2-3 0,-4 2-3 0,-6 0 8 16,-1 0 1-16,-2 1 2 0,-7 0-1 0,-3-2 0 15,-3 0-3-15,-4-3 2 0,-5-2 6 0,0-1-5 16,-5-3 0-16,-1-1-3 15,-1 0-9-15,0-3-5 0,5 1-16 0,3-2-28 0,5-3-50 16,4-1-99-16,6-3-319 0,5 0-664 16,-1 0-349-16</inkml:trace>
  <inkml:trace contextRef="#ctx0" brushRef="#br0" timeOffset="217154.1001">5075 10618 2512 0,'0'0'191'0,"0"0"-78"16,0 0 2-16,0 0 3 0,0 0 4 0,0 0-3 0,0 0-14 15,0 0-24-15,0 0-26 0,0 0-18 0,0 0-11 16,0 0-8-16,0 0-8 0,0 0 6 16,-116-55-1-16,95 56 2 0,-3 5 0 0,-2 2-4 15,0 1 0-15,-1 3-4 0,3 0-1 0,0 2 1 16,4 0-7-16,3 1 2 15,3 0-5-15,4 1 0 0,4 0 4 0,6 0-2 0,0 0 6 16,5-2-9-16,10-1 0 0,2-4-2 16,6-2-3-16,1-4 7 0,3-2 0 0,1-1 4 15,-1-2 1-15,1-2-3 0,-3-3 1 0,-3-2-1 16,-3 1-1-16,-3-1 4 0,-2-3 2 16,-3 1 0-16,-4 1-6 0,1 3 4 0,-3 2-2 0,0 0 3 15,-4 1 6-15,-1 3-4 0,1 0-3 0,-1 1-1 16,0 0-4-16,0 0 2 0,0 5 3 0,0 1-2 15,-1 2 1-15,0 1-4 0,-2 3-3 16,2 0 1-16,1 0 1 0,0-1 2 0,0-1 1 16,5 1 0-16,4 0-4 0,0-2 1 15,7 2 0-15,-1-2-1 0,6 0-4 0,-1-3-27 16,3-1-46-16,-1-2-82 0,3-3-195 0,-10 0-860 0,-3 0-556 16</inkml:trace>
  <inkml:trace contextRef="#ctx0" brushRef="#br0" timeOffset="218865.4109">5817 10857 0 0,'0'0'0'0,"0"0"0"0,0 0 403 16,0 0 45-16,0 0-47 0,0 0-59 0,0 0-44 0,0 0-48 16,0 0-41-16,0 0-33 0,0 0-22 0,0 0-15 15,-1 3-14-15,2-3-21 0,0 0-17 0,1 0-16 16,1-2-7-16,1-2-8 0,-2 1-12 15,6-2-5-15,-1-2-16 0,2-1-7 0,4-1-5 16,1-2-5-16,3-3 3 0,3-2 2 0,2-1-1 16,0-1-5-16,2-3-2 0,1 0-3 15,-1-2 1-15,3 0 5 0,-5-3 0 0,-1-2 1 16,3-1 0-16,-4-4-3 0,-4-2 4 16,3-1 2-16,-4-2-2 0,0 2 3 0,-3 1-5 15,-2 3-2-15,0 3 3 0,-5 4 2 16,-2 2 10-16,-3 4 3 0,0 4 4 0,0 2 0 15,-1 4-2-15,-3 2-4 0,1 6-5 0,0-1-5 16,-5 2-3-16,0 5-5 0,-3 6-1 0,-2 5-3 16,-2 4 1-16,1 4 5 0,-1 5-1 15,0 3 3-15,4-1-6 0,1 6-1 0,0-1 0 0,2 0-5 16,5 2 7-16,2-4-1 0,1-2 1 16,1-4 5-16,8-3-7 15,3-3 0-15,3-2-1 0,6-3 1 0,4-3 3 0,4-3 1 0,3 0 0 16,-1-6-2-16,1-3 0 0,0-2 0 15,1 0-1-15,-1-6 4 0,-3-3-3 0,-3-2-4 16,1-1 1-16,-7-2-7 0,-2-1 8 0,-2 0 1 16,2-4 0-16,-6 0 5 0,1 1-6 0,-4 0 0 15,-1-1 0-15,-3 0-1 0,0 0 3 0,-4 2 0 16,-1-1 3-16,0 4-4 0,-3-1 1 16,-5 2 0-16,0 3-1 0,3 0 3 0,-2 2-1 15,-2 2-2-15,5-1-1 0,-3 3-1 16,4 1 1-16,-2 1 2 0,3 1 1 0,0 1 1 15,-1 0-2-15,-1 0-2 0,2 6-3 0,2 2 1 16,-2 1 5-16,-1 4-2 0,1-1 3 0,1 4-3 16,1-1-2-16,-1 3 2 0,1-1 0 0,1 2 2 15,-1-1-2-15,0 0 0 16,3 0 0-16,1-2-3 0,-2 0 1 0,6-1 2 0,-4-1 2 0,4-2 0 16,-1 0-2-16,0-2-1 0,1 0-3 15,2-3 4-15,-1-1 1 0,2-2 1 0,-2-2-1 16,2-2-1-16,1 0 0 0,2 0 0 15,-1-2 0-15,2-4 2 0,1-1-1 0,-3-1-1 16,5-1 0-16,0-3-4 0,-3 1 4 0,2-3 1 16,1 0 5-16,-4 0-1 15,4 1-2-15,-4 0-2 0,3 1-3 0,0 3 2 0,-3 2 2 16,-1 1 0-16,2 3 0 0,-3 0-1 0,0 3-3 16,-2 0 0-16,-1 0-2 0,2 3 5 15,-1 3-2-15,-1 1 0 0,-1 1 0 0,2 1-3 16,-1 1 3-16,-3 0 0 0,3 0 2 0,-2 1 1 0,-3 0-7 15,4-1-8-15,-3 1-8 0,0-1-12 16,3-1-8-16,-4-1-6 0,3-2-8 0,-2 0-8 0,4-3-4 16,0-2 3-16,0-1 8 0,4-1 16 15,5-6 13-15,0-1 10 0,1-2 6 0,2-1 4 16,-1-1 3-16,-4 0 2 0,4-1 0 0,-2 1 3 16,1-1-2-16,-4 0 0 0,1-1 1 0,-3 0-3 15,3 0 4-15,-4 2 0 0,-1 2 2 16,-1 1-1-16,-2 2-1 0,-1 2 0 0,-1 2-2 15,0 2 2-15,-3 1 0 0,-1 0-2 0,3 1 2 16,-2 5-1-16,4 3 0 0,-3 1 3 16,5 4-2-16,-2 1 2 0,-1 0 0 0,5-1-2 15,3 0 1-15,0-2-2 0,2 1 3 0,4-3 1 16,1-3 3-16,1 0-1 0,2-3-3 16,5-4-3-16,1 0-7 0,3-1-1 0,-2-5 0 15,4-3 1-15,-2-1 3 0,-2-1 0 0,2-2 4 16,0-2 2-16,-1-1-2 0,-6-2 3 15,1-1-1-15,-5 0 3 0,-3-1 5 16,-6 2 5-16,-2 0 13 0,-3 2 15 0,-5 3 7 0,1 0 3 16,-4 2-3-16,0 3-8 0,-5 0-7 0,0 2-4 15,-3 2-5-15,-2 2-5 0,-1 0-3 0,1 2-3 16,-3 0-2-16,-4 5-5 0,-3 5-1 16,0 2 2-16,-2 4 0 15,0-1 0-15,3 3-2 0,0 2-4 0,6 3 3 0,2 1-2 0,3-2 1 16,2 1-2-16,6-1-3 0,0-2 0 0,8 0-2 0,3-2 1 15,7-1 3-15,2-4 0 0,3-1-6 16,4-2-17-16,3-3-34 0,4 0-47 16,2-2-61-16,5 0-150 0,-9-5-787 0,-10 2-598 0</inkml:trace>
  <inkml:trace contextRef="#ctx0" brushRef="#br0" timeOffset="219384.5929">8980 10140 1591 0,'0'0'688'0,"0"0"-400"15,0 0-59-15,0 0-77 0,0 0-37 0,0 0-4 16,0 0-18-16,0 0-19 0,0 0-24 15,0 0-21-15,0 0-4 0,0 0 9 0,0 0 5 16,0 0-3-16,79 46-5 0,-70-15-14 16,-5-1-4-16,1 3 0 0,-5 0-4 0,0 2 0 15,-5 0-1-15,-1 2-3 0,-2-2 1 0,-1-2-2 16,5-4 0-16,-4-6 4 0,1-5-5 0,5-5 2 16,-3-4-1-16,2-2-3 0,2-5 5 15,1 0 6-15,0-2 4 0,0-4-1 0,0-4-2 16,6-2-8-16,-1-4-5 0,5-4 0 0,3 0 0 15,1-4 2-15,4 0 2 0,-1 0-6 0,3 0 4 16,5 3-2-16,-1 3-3 0,1 0 6 0,0 3-7 16,0 3 1-16,-1 3 1 0,-2 1-3 15,-5 4 4-15,-1 0 1 0,0 2-1 0,-3 0 1 0,-2 4-4 16,-2 3 1-16,1 2-2 0,-3 3 2 16,-3 2 1-16,-1 1 1 0,0 1 3 0,-2 0-4 15,-1 0 3-15,0 2-2 0,-4-2-1 0,-1 2 4 16,-4-1-2-16,-2-1 1 0,-1-2-1 15,-4-4-2-15,2 1 6 0,-4-2-2 0,-2-2 1 16,-1 0-1-16,-1-2-5 0,-2 0-7 0,1 0-15 16,2-4-20-16,4 2-30 0,3-2-38 15,5-1-52-15,7 0-133 0,1-4-539 0,1 1-829 16</inkml:trace>
  <inkml:trace contextRef="#ctx0" brushRef="#br0" timeOffset="220566.9113">9829 10258 2177 0,'0'0'362'0,"0"0"-99"0,0 0-61 16,0 0-44-16,0 0-34 0,0 0-40 0,0 0-28 15,0 0-18-15,0 0-5 0,0 0 3 0,0 0-3 16,0 0-3-16,0 0-8 0,0 0-10 16,-106 114-3-16,92-96 0 0,5 2-3 15,0-2 0-15,5 1 1 0,-1-3-5 0,5 0 1 0,0-2-1 16,7-2-2-16,3-2 4 0,0-2-2 15,5-3-4-15,1-3 4 0,3-2-6 0,1 0-1 16,0-2 3-16,3-4-12 16,1-4 3-16,-1-1 0 0,0-2 0 0,-1-1 9 0,-1 0 0 15,0-3 2-15,-2 2 2 0,-2-1-4 0,-4 1 3 16,-1 1 0-16,-3 2 3 0,-1-1 0 0,-6 2 3 16,3 0 0-16,-4 3-5 0,-1 0 9 0,0 2-3 15,0 2-1-15,0 1 6 16,0 2-7-16,-3 1 0 0,0-1-1 0,1 1-6 0,-3 6 2 15,-2 1 1-15,0 3-1 0,2 1 0 0,-1 1-3 16,0 0 1-16,1 3-2 0,2 0 3 0,0 0 2 16,3 1-3-16,0-1 2 0,0 0-1 0,3-1 2 15,2-1-2-15,3-1-1 0,0-2 2 0,2-2-8 16,1-1 6-16,0-3 0 0,2-3-2 16,2-1 9-16,-1 0-6 0,3-4 0 15,1-3 0-15,-2-2-4 0,5 0 0 0,-2-3 1 0,2-1 1 16,0 0 2-16,-1-1 0 0,0-2 2 15,3 0-2-15,-1-2 3 0,1 0-4 0,-1-1-1 16,0 0 4-16,0 1-7 16,-1 0 6-16,-3 4 1 0,0 2-5 15,-2 3 7-15,0 2-4 0,-1 2 0 0,-2 4 1 0,0 1-5 0,-2 0 1 16,-1 4 0-16,1 3-2 0,-2 4 5 0,-2 3 0 16,-1 2 1-16,0 4-1 0,-4-2 1 0,1 2-3 15,-1 1-1-15,-1 1 4 0,0-2-3 16,-1-1 2-16,0 1-1 0,0-2-3 0,0-3 6 15,0-1-4-15,0-4-2 0,0-2 1 0,3-3-9 16,0-3 5-16,4-2-2 0,3 0 0 0,2-2 3 16,3-4-1-16,-1-4 1 0,4 0-1 0,0-2 5 15,2-4-4-15,0 1 2 0,2-1 2 0,2 0-3 16,2 0 5-16,-1 0 0 0,-2 0-3 16,3-1 6-16,-3 2-2 0,-2-2 0 0,-4 2 3 15,-2 0-3-15,-2 2 4 0,-3-1 3 16,-2 1 3-16,-2 3 5 0,-4 0 4 0,-2 3 1 0,0-1 0 15,0 5-1-15,-2-1-5 0,-1 1-5 16,-4 3-1-16,-2 0-4 0,-1-1-2 0,-4 4 0 16,-2 3-3-16,1 5 2 0,-1-1-2 15,2 3 0-15,2 2 2 0,3 0-7 0,2 2 3 16,6 1 1-16,1 2-3 0,1-1 4 0,9 1-2 16,7 0-2-16,8-2-7 0,6-3-9 0,10 0-3 15,4-5-7-15,2-4 6 0,4-2 7 0,3-3 3 16,-1 1 6-16,-1-2 1 0,-2-4 3 15,-1-1-1-15,-4-3 0 0,-5-2 6 0,-3-1-2 16,-6 1 1-16,-6-2 2 0,-3-1 0 0,-4 1 1 16,-6-3 2-16,-4 0 3 0,-2 3 0 0,-6 0 2 15,0 1-2-15,-8-2-2 0,-2 4 0 0,-7 1 3 16,-2 2-1-16,-4 2-1 16,-5 2-3-16,0 2 1 0,0 0-1 0,0 1-2 0,4 4 2 15,3 2-4-15,5 4-2 0,3-1 3 0,4 1-4 16,4 1 2-16,3 0 0 0,2-2-1 15,6 1 3-15,7-1-4 0,8-2 0 0,5-2-1 16,5-3-3-16,3-1-2 0,2-2-7 0,-3 0-2 16,-1-3-3-16,-1-3 1 0,0-2 9 15,-1-2 4-15,0-5 6 0,-3 1 1 0,-2-5 0 0,-3-1 1 16,-3-3-2-16,-2-2 4 0,-3-1 2 16,-1-3 1-16,-2 0 4 0,-4-3-4 15,0-2 4-15,-5 1 3 0,1 1 5 0,-3 3 8 16,0 3 2-16,-3 4 2 0,1 5-2 15,-2 4-3-15,0 4-2 0,3 3-1 0,-2 3 0 16,2 3-7-16,0 0-3 0,-2 0-5 0,1 8-7 0,-3 4 0 16,0 3 2-16,0 7 0 0,0 3 3 0,1 2-2 15,2 2-2-15,0 1-2 0,2 4-2 0,0 0 4 16,0 1 0-16,2 3 1 0,1-1 1 0,1 0-2 16,1 0-2-16,-1-1-1 0,0-4-8 15,2 1-18-15,-4-3-36 0,3-1-64 0,0-3-115 16,0-8-655-16,-2-7-853 0</inkml:trace>
  <inkml:trace contextRef="#ctx0" brushRef="#br0" timeOffset="221948.1541">12829 10058 1626 0,'0'0'338'15,"0"0"32"-15,0 0-77 0,0 0-55 0,0 0-40 0,0 0-47 0,0 0-36 16,0 0-42-16,0 0-31 0,0 0-23 16,0 0-12-16,0 0 0 0,11-32 1 0,-1 53 5 15,1 5 3-15,-1 1-1 0,1 4 4 16,1 4-4-16,-2 0-4 0,0 1-4 0,0 1-1 16,0-3-1-16,-2 0 1 0,3-2 1 0,-2-4-1 15,-2-2-2-15,1-6 0 0,0-5-1 0,0-3 0 0,-4-4 2 16,1-3-3-1,-2-4 3-15,5-1-3 0,-1-1-4 0,4-8 2 16,2-3-2-16,2-4 1 0,5-2-2 0,0-3-3 0,2 1-1 16,2-5 0-16,-1 1 0 0,0-1 5 15,2 0 0-15,-4-1 1 0,2 2-4 0,0 1-2 0,-2 3-1 16,-2 3 1-16,-3 3 4 0,-3 3 3 16,-1 3 1-16,-3 2-5 0,-3 4-5 0,3 2-6 15,-5 1-1-15,3 7 4 0,1 3 5 0,-4 5 7 16,5-1 3-16,-2 6-7 0,3-1 3 0,-1-1 1 15,1 1 0-15,3-3 3 0,3 0-1 16,-1-3-2-16,4-2 0 0,1-3 0 0,1-2 6 16,2-3 0-16,5-3 3 0,0-1-1 0,4-1-7 15,-1-5 3-15,0-4-2 0,0 1 2 0,-1-5 9 16,-3 0-8-16,-1 0 0 0,-5-3-2 0,1 0-4 16,1-1 6-16,-6-1 1 0,1 1 2 15,-8 1 0-15,1-1-1 0,-6 2 1 0,-3 1-1 16,-2 3 4-16,0 1-2 0,-5 3-1 15,-3 4-1-15,-2 0 0 0,-3 2-2 0,-5 2 0 0,-3 2 1 16,-2 5-1-16,-1 4 0 0,-4 3 1 16,2 0-6-16,1 3 1 0,5 0 0 0,4 1-2 15,3 3 7-15,6-1-2 0,6 4-5 0,2-1 1 16,10-2-4-16,5 1-2 0,11-3 6 16,3-1-2-16,4-3 1 0,6-2-1 0,5-5-2 15,3-5-12-15,1-3-7 0,1 0-7 0,-2-5-12 16,-2-5 6-16,0 0-3 0,-2-4-3 15,-4-2 6-15,-2-3 1 0,-4-3 7 0,1-1 11 16,-4-3 5-16,-4-2 8 0,0-3 5 16,-5-1 1-16,-2-1 5 0,-7-2-1 0,1 2 0 0,-10 1 0 15,-2 1 5-15,-2 3 7 0,0 3 16 0,-2 2 9 16,-7 2 8-16,4 3-1 0,-3 0-4 0,-1 3-2 16,0 3-2-16,5 0-3 0,-1 3-3 15,3 3-4-15,1 2-7 0,1 0-3 0,0 3-11 0,0 1-4 16,0 0-2-16,0 1-5 0,0 7 3 15,0 0-1-15,1 4-3 0,5 1 0 16,-1 4 0-16,3 1 1 0,-4 4 4 0,3 3-3 16,1 3 0-16,-3 3-4 0,3 3 2 0,0 1 1 15,-2 2 1-15,0 1 1 0,-1 0-5 16,-1 1-1-16,-3 2 0 0,-1-1-1 0,0-2 6 0,1-2-7 16,-2 0-11-16,1-4-18 0,0-5-27 15,2-4-33-15,6-2-44 0,-1-5-79 0,-1-5-167 16,2-3-721-16,-4-5-585 0</inkml:trace>
  <inkml:trace contextRef="#ctx0" brushRef="#br0" timeOffset="223047.9786">14483 10162 1497 0,'0'0'961'15,"0"0"-685"-15,0 0-103 0,0 0-73 0,0 0-51 16,0 0-21-16,0 0-15 0,0 0-6 15,0 0 2-15,138-47-5 0,-98 47-1 0,6 0-2 16,-2 0-11-16,4 0-20 0,-5 2-30 0,-1-2-23 16,0-4-7-16,-2-2 15 0,-2-1 27 15,-6-3 25-15,-2 2 18 0,-7-3 6 0,-3 1 2 16,-4 2 1-16,-5-1 3 0,-1 0 21 0,-7 0 24 16,1 2 32-16,-3 0 21 0,-1 2 7 15,0 1 0-15,0 0-14 0,-4 2-13 0,2 0-17 16,0 2-23-16,-4-1-13 0,0 4-15 15,-1 3-6-15,-3 2 2 0,1 2-4 0,-1 2 8 0,0 2-4 16,4 2-6-16,-3 3 1 0,2 0-6 0,2 3 1 16,0-2 3-16,3 0-4 0,2 1 3 0,1-4-5 15,1 0-4-15,7-4 4 0,1 0 0 16,1-4 7-16,6-4 1 0,1 0 2 0,-2-3-4 16,3-2-1-16,2 0 0 0,-2-4-1 15,1-1 2-15,0-4-2 0,-2 2 1 0,-2-2 0 0,0-2-5 16,-3-1 3-16,-2 0 6 0,-1 0 0 15,-1-3 5-15,-1-1-6 0,-1 0-6 0,-2 3-2 16,-2-1-2-16,2 3 5 0,-3 2 2 16,-1 3 0-16,-1 1 3 0,0 4-6 0,0-1-1 15,0 2-1-15,0 0-2 0,0 0-1 0,-3 5-1 16,-2 3 0-16,1 1-3 0,1 4 3 0,-2 0 2 16,4 1 1-16,1 3 4 0,0-1-5 15,2 0-1-15,5 2-1 0,2 1-3 0,1-3 7 0,2 0 0 16,1-5 1-16,4-2 1 0,0-2-4 15,-1-3 0-15,5-4-1 0,0 0 2 0,-1 0 0 16,4-6-4-16,-2-1 2 0,0-2-2 16,-2-3 1-16,1 1 4 0,-2-3 2 0,-1 1 3 0,-2-1-2 15,1 0-4-15,-4 2-2 0,2-1-2 16,-3 1 6-16,-2 0 1 16,-1 0 2-16,-3 3 3 0,2-2-6 0,-1 2 0 0,-3-1-1 0,2 4 1 15,-3 1 2-15,-2 0-1 0,0 4 0 0,2 0-7 16,-3 1 4-16,0 0 1 0,0 1-1 0,0 5 7 15,0 2-6-15,0 2-1 0,0 3 1 16,0 1-6-16,-4 2 6 0,3 0 2 16,0 0 0-16,1 0 3 0,0 0-4 0,0 1-4 0,2-1 2 15,5 0-3-15,-2-1 4 0,4-2 2 16,0-3-1-16,2-1-1 0,0-2 1 16,-1-3 3-16,1-1-1 0,-1-3 6 0,-1 0-4 0,2 0 0 15,-3-4 0-15,2-2-7 0,-3 1 7 0,-1-5 0 16,1 0 0-16,-1-1 4 15,-2-1-6-15,3 1-1 0,-3-3-2 0,3 0-1 0,-2-1 3 16,3 0 1-16,-1-1 0 0,2 0-2 0,-3-1-2 16,2 2-1-16,2-1-1 0,-2 2 4 0,-3 2-1 15,3 1-1-15,-1 2 2 0,-3 3-6 16,3 0 3-16,-4 3 1 0,3-1-2 0,-3 3 0 0,4 0-5 16,-3 1-3-16,3 0-1 0,-3 2-3 15,4 5 8-15,-1-1 2 0,0 3 5 0,2 0 2 16,5 2-3-16,0 1 1 0,4 0-2 0,5 1 3 15,6-3 0-15,3-1-1 0,7 0 0 16,1-4-2-16,-1-1 2 0,-2-2 2 0,1-1-1 16,-3-1 6-16,-7-5-4 0,-2-2-1 15,-5-4 2-15,-8 0-2 0,-1-3 5 0,-4-3 4 16,-2-1-1-16,-3 0-1 0,-3-2-3 0,0 0-3 16,0 1 5-16,0 0 5 0,0 2 2 15,-1 2 5-15,-1 3 0 0,-3 0-1 0,4 2 1 0,1 5 1 16,-1 2-3-16,1 0-1 0,0 3-9 15,-1 0-7-15,1 0-5 0,-1 6-3 0,-1 4 4 16,-2 4 4-16,2 4 2 0,-6 2 0 0,4 3-3 16,-4 1-1-16,0 5-3 0,-1-2 3 0,2 3 1 15,-2-1-1-15,1 1-4 0,-1-2-16 16,7-3-15-16,2-3-14 0,0-3-15 0,1-4-11 16,7-5-28-16,0-2-37 0,0-1-41 0,5-7-110 15,-3 0-300-15,-5 0-695 0</inkml:trace>
  <inkml:trace contextRef="#ctx0" brushRef="#br0" timeOffset="223443.527">16986 9928 1148 0,'0'0'754'15,"0"0"-242"-15,0 0-167 0,0 0-98 0,0 0-75 16,0 0-47-16,0 0-44 0,0 0-38 16,0 0-24-16,0 0-9 0,0 0 1 0,0 0 5 15,0 0 2-15,6 15-3 0,-23 0-2 16,-2 5-2-16,-2-1 0 0,-3 1 2 0,-3 1-3 0,0-1-1 15,-1 3-2-15,-3-1-6 0,-3 0-2 16,2-1-12-16,2-4-11 0,6-2-3 0,4-8 0 16,4-2 9-16,6-3 12 0,8-1 6 0,1-1 2 15,1 0 3-15,0-4-2 0,2-2-8 0,6 2-1 16,1-1-2-16,2 2-3 0,1 0 7 16,0 2-1-16,3-1-1 0,0 2 4 0,2 0-2 15,3 1 5-15,1 4 3 0,1 0 4 0,0 3 3 16,6 1 1-1,2 2-2-15,2 2 2 0,4 1 3 0,0 1 2 0,7-3 2 0,-2 3 0 16,3-1-6-16,-1-2-3 0,-2 1-2 0,-2-1-2 16,-6-3 1-16,-2-2-1 0,-4-3 0 0,-6-1 4 15,-5-3-3-15,-2 0 8 0,-4-1 4 16,-2-5-3-16,-3 0 0 0,1-2-6 16,-3 0-2-16,-2-2-5 15,0 1-3-15,1-1-11 0,1-1-20 0,0-1-36 0,2-2-67 0,0 1-130 0,-1 2-653 16,-1 4-809-16</inkml:trace>
  <inkml:trace contextRef="#ctx0" brushRef="#br0" timeOffset="224781.3739">18761 10140 1733 0,'0'0'231'0,"0"0"2"0,0 0-14 16,0 0-6-16,0 0-22 0,0 0-44 16,0 0-35-16,0 0-21 0,0 0-10 0,0 0-12 0,0 0-6 15,0 0-9-15,-135-62-10 0,103 66-7 16,-2 3-7-16,-3 2-6 0,-1 3 2 0,-1 2-4 15,-1 1-3-15,0 3-5 0,3 1-4 0,5 2-3 16,3-1-5-16,6 2 0 0,4-3-2 0,7 3 1 16,5-4 2-16,5-1-3 0,5-1 4 15,13-4-6 1,6-4 0-16,12-4 4 0,7-4-5 0,8-2 4 0,7-9 0 16,1-3-2-16,3-1 4 0,-3-2-2 0,-2-5-2 0,-4-1-3 15,-1 0-4-15,-3-6-4 0,-3 2-1 0,-3-7 5 16,-1 0-2-16,-3-4 9 0,-5-2 2 0,-5 0-3 15,-9 0 7-15,-2 2-3 0,-6 1 0 16,-7 2 3-16,-3 2-2 0,0 4 0 0,-5 3 4 16,-3 6 1-16,0 3 7 0,-4 5 4 0,2 3 0 0,-2 5-1 15,0 4-7-15,-1 0-5 0,-1 8-3 0,1 8-1 16,-2 2-2-16,2 8 3 16,0 3 0-16,3 6-4 0,3 2 3 15,1 2-2-15,4 2-2 0,2 0 5 0,0 0-3 0,7 0 0 16,4-3 1-16,7-2-4 0,1-2 5 0,4-4-2 15,5-5 1-15,0-4-1 0,5-6-6 0,-1-3 1 16,2-6-3-16,2-3-2 0,-3-3-2 16,-1-4-4-16,-3-5 2 0,-1-1 2 0,-2-3 6 15,-1-1-1-15,-3-1 1 0,-2-1 4 0,-2-2-4 16,-3-1 7-16,-4-2-1 0,-2 1-2 0,-4-1 6 16,-4-1-3-16,-1 2 1 0,0-3 2 0,-5 2-4 15,-3 3 3-15,-1 2 0 0,1 1 4 16,-1 4 6-16,0 3 2 0,0 1 4 0,0 3-6 15,2 2-1-15,2 2-6 0,-1 0-3 0,0 5 2 16,1 4-5-16,1 2 1 0,1 3-1 16,0 2-3-16,3 4 3 0,0 0 0 0,0 4 0 15,6 0 4-15,1 1-6 0,2 1 3 0,3-2-2 16,0-1-1-16,3-3 3 0,3-2 0 0,-1-3 0 16,3-3-1-16,0-3 0 0,1-3 0 15,3-1-1-15,-3-4 3 0,1-1-3 0,1 0 3 16,-1-5 2-16,-2 2-4 0,0-4 4 0,-4 0-1 15,2 0-1-15,-6-1 4 0,0 0-5 16,-2 0 2-16,-2-1 0 0,1 0-1 0,-4 1 4 16,0-2-2-16,-3 1 2 0,1 0-3 0,-2 0-1 0,0 0 0 15,-1 2-1-15,1 0 3 0,-1 0-2 16,0-1 0-16,3 0 1 0,-2-1-2 0,2 3 5 16,1 0-5-16,-1 1-3 0,-1 1 8 15,2 0-10-15,-1 2 4 0,0 0 0 0,0 1-6 16,0 0 8-16,-2 0 1 0,-1-1 0 0,0 2 0 15,0 0-4-15,0 0-1 0,0 0-1 16,0 0 3-16,0 0-1 0,0 0 3 0,0 0 0 0,0 0-2 16,0 0 5-16,0 0-6 0,0 0 0 15,0 0 5-15,0 0-9 0,0 0 5 0,0 0-1 16,0 0-1-16,0 0 6 0,0 0-4 16,0 0 3-16,0 0-1 0,0 0-4 0,0 0 1 15,0 0-1-15,0 0 1 0,0 0 1 0,0 0 3 16,0 0-1-16,0 0-2 0,0 0 4 0,0 0-6 15,0 0 0-15,0 0 4 0,0 0-6 16,0 0 4-16,0 0 0 0,0 0-5 0,0 0 9 16,0 0-7-16,0 0-6 0,0 0-8 0,0 0-23 15,1 0-14-15,3 2-24 0,1 1-33 0,0 0-39 16,1 2-73-16,4-1-175 0,0 0-669 0,-5-2-585 16</inkml:trace>
  <inkml:trace contextRef="#ctx0" brushRef="#br0" timeOffset="226305.6259">20152 9992 1615 0,'0'0'427'0,"0"0"-76"15,0 0-78-15,0 0-57 0,0 0-38 0,0 0-42 16,0 0-30-16,0 0-23 0,0 0-18 0,0 0-9 16,0 0-11-16,0 0-2 0,0 0-5 15,0 0-5-15,-23-93-2 0,17 91-6 16,-1 2-8-16,-3 0-5 0,-4 0-7 0,-1 3 0 15,-1 4-2-15,-3 1 5 0,-2 0 0 0,0 2 0 16,1 1 2-16,-3 1-8 0,1 3 5 0,2 0-5 16,0 3 2-16,4-1 1 0,5-1-5 15,5 2 0-15,2-5-2 0,4 1-1 0,0 0 4 16,6-2 1-16,7 1 0 0,3-3 1 0,5-1-4 16,0-2 1-16,4-2-2 0,0-1 4 15,2-4 0-15,-3 0 1 0,0 0 1 0,-1-5-5 0,0 0 0 16,-2-3 1-16,-4 1-1 0,2 0 2 15,-4-3 1-15,-2 1-2 0,-1 0 0 0,-4-2 0 16,0 2 2-16,-4 0 1 0,0 0 2 16,-2 1 1-16,-2 0-4 0,0-2-2 0,0 1-2 0,0-1 3 15,0 3 3-15,0-1-1 16,0 0 3-16,0 3-8 0,0 1 3 0,0 1 0 0,0-1 0 16,0 3 4-16,0-2-5 0,0 2 1 0,0 1 1 15,0 0-5-15,0 0 5 0,0 0-1 0,-1 0 1 16,0 0 0-16,-1 2-2 0,-2 3-2 15,2 2-3-15,0 0 5 0,-2 3 1 0,2 1-1 16,0 1 3-16,2 2-5 0,1 0 0 0,0-2 0 16,7 3 0-16,1-3 4 0,1 1-1 15,3-1 0-15,5-2 1 0,3-3-5 0,-1 0 2 16,5-3 1-16,1-1-3 0,4-3 6 0,1 1-3 16,-1-1-1-16,1-3 1 0,-1-4-2 15,1-2 2-15,-1-1 2 0,1-1 1 0,-2-2-3 16,-2 0-1-16,-2-2 0 0,-4-4 0 0,-1 1 4 15,-1-1 0-15,-7-1-1 0,-2 0 2 0,-1 2-4 16,-6-1 2-16,0 2 1 0,-3 1-1 16,0 1 4-16,-4 1-2 0,-4 3-3 0,-1-1 1 0,-4 4-4 15,0 1 1-15,-1 3 2 0,-2 3-1 0,-2 1 0 16,3 2-3-16,-2 5 0 16,4 0-1-16,1 4 3 0,5 1 1 0,0 2 0 0,5 0 1 15,2 4-5-15,1 1 0 0,9 3 2 0,1 2 0 16,6-1 4-16,2 4 0 0,2 0-4 15,2 0 4-15,-1 2-6 0,4-1 0 16,-2 1 6-16,0-1-4 0,-2 0 3 0,-3-3 0 16,-3-2-3-16,-1-2 1 0,-2-3-1 0,-4-1 5 0,-4-5-2 15,1-3-1-15,-3-1-2 0,-3-4-10 16,0 0 9-16,0-2-2 0,-4-2 2 16,-3 0 4-16,-2 0-5 0,-1-4-3 0,0-2 1 15,1-4 0-15,4-2 7 0,-3 0 1 0,7-5 0 16,1 0-7-16,2-3 0 0,9-2 1 0,5 0-2 0,2-5 10 15,6 0-6-15,-1-2 1 0,6-3-1 16,3-3-4-16,2 0 4 0,-1-1-2 0,0 0 8 16,-2 1 0-16,-1 2-3 0,-9 3-1 15,0 2-1-15,-4 4 1 0,-6 3 3 0,-5 3 6 16,-3 4-1-16,-4 3-1 0,1 2 1 0,-7 3-1 16,-4 0-3-16,0 4 0 0,-5 2-2 15,0 1-2-15,-3 7 1 0,1 6-2 0,-2 2 0 16,3 2-1-16,0 4 4 0,1 1-2 0,4 0-1 0,2 4-1 15,1-2-2-15,3 0 4 0,5 0-2 16,1 0 5-16,0-2 0 0,7-1-1 0,2 0-4 16,1-4-4-16,2 0 1 0,4-1 6 0,1-3-1 15,0-3 2-15,3-3-3 16,1-2-3-16,2-2 1 0,1-1-2 0,-1-3 6 0,3 0-2 0,-2-5 2 16,2-2-2-16,-1 0-2 0,3 0-4 0,-3-4 0 15,3-2 6-15,-4 1-1 16,1-1 0-16,-2-1-2 0,-3 1 1 0,-1 1-2 0,-3 1 4 15,-5 2 1-15,1 2 0 0,-6 2 1 16,1 0-3-16,0 0 1 0,-4 2 2 16,3-1 2-16,-2 2 4 0,-3 1-4 0,-1 0-2 15,1 1-3-15,-1 0-5 0,0 0 5 0,1 0 0 16,1 2 2-16,3 3 2 0,-3 1-4 0,5 3-1 16,0-1 0-16,-1 2 3 0,3-1 2 0,0 0-2 15,1 0 0-15,1-2-1 0,0-1-1 16,2 0 4-16,3-1 0 0,-2-3 3 0,3 1-7 0,-1-3 1 15,1 0-2-15,2 0-5 0,1 0 9 16,-2-2 2-16,1-3 0 0,-3 1 2 16,2-3-5-16,1 0 0 0,-5 0-3 15,4-3 0-15,-2 2 5 0,-1-2-2 0,1 2 3 0,-2-1-2 0,-2 2-3 16,2 0 4-16,-3 3-2 0,-1-1 4 16,-2 1-3-16,0 1-4 0,0 1 3 0,-1 0-6 0,-4 2 6 15,4 0 2-15,-3 0 0 16,2 0 5-16,-1 0-8 0,3 3-2 0,1 3-2 0,3 2 0 15,-1 0 5-15,1 1 0 0,3 1 1 16,-2 1-2-16,-1 0-2 0,3 2 2 16,0-4-1-16,2-1 4 0,1 0 0 0,-2-1-2 15,3 0-1-15,2-2-6 0,1-1 7 0,2-1 2 16,0-1 2-16,2-1 2 0,-2-1-5 0,-3 0-1 0,1 0 0 16,-2 0-3-16,-1-2 7 15,-1-2 3-15,-3 0-3 0,3-1 1 0,-1 1-5 16,-4-1-2-16,-2 0 0 0,1 1 6 0,-4 0-2 0,0 2 1 15,-4-1-2-15,3 2-5 0,-5 0 6 0,-1 0 2 16,0-1 1-16,2 1 7 0,-3 0-9 16,1 0 0-16,-1 0-2 0,1-1-9 0,-1 1 10 15,1 1 1-15,-1-3 0 0,1 2 3 0,0-2-6 16,0 1-3-16,0 1-6 0,-1 0-23 0,3-1-47 16,-3 1-103-16,0 0-225 0,0 0-798 15,0 0-565-15</inkml:trace>
  <inkml:trace contextRef="#ctx0" brushRef="#br0" timeOffset="229148.3453">2455 11432 0 0,'0'0'0'0,"0"0"0"0,0 0 468 0,0 0-14 16,0 0-51-16,0 0-54 0,0 0-41 0,0 0-42 15,0 0-40-15,0 0-45 0,0 0-44 0,0 0-28 0,3-59-23 16,2 53-12-16,-1 0-7 0,1 0-9 16,-1-1-4-16,1 1-5 0,-2 1-11 15,0 1 3-15,0-3-9 0,-1 6-5 0,0-1-3 16,-2 0-8-16,0 2 0 0,1-2-2 0,-1 2-6 15,0 0 1-15,0 0-5 0,0 0-3 0,0 0-2 16,2 3 0-16,-2 0-1 0,0 3 1 0,0 0 1 16,1 1-3-16,-1 0 4 0,2 2 2 15,0 0-2-15,0 0 7 0,-1 0-6 0,1 1-2 16,2 1 4-16,-4-1-8 16,1 3 6-16,-1-3 1 0,1 2-1 0,0 0 10 0,0-1-1 15,0 4 1-15,1-2 0 0,-1 2-2 0,-1 2-4 16,2-2-3-16,-2-1 2 0,1 4-3 0,-1-1 7 0,0 1 2 15,1 1-4-15,-1-1 6 16,0-1-7-16,1 0-5 0,-1 0 2 0,0-1-7 16,0 4 4-16,0-2 2 0,0 2-1 0,0-2 3 15,0 1 2-15,0 3 1 0,0-3 1 16,0 1-3-16,0-1 2 0,1-2-3 0,0 2 3 0,1 2 2 16,0-2-1-16,-2 2 0 0,1 1-3 15,-1 2-1-15,0 0 0 0,0-2 1 0,0 0 1 0,0-2 0 16,0 3-3-16,1-3-1 15,-1 0-2-15,-1 0 1 0,0 1 0 0,-3 1 1 0,2 0 0 16,0-1-2-16,-1 0 0 0,0 1 0 16,2 0 2-16,0-1 1 0,-1 1 1 0,1 0-2 0,-2-1-4 15,2 2 0-15,-1-3 1 0,1 1 2 16,-1-1 0-16,1 1 2 0,-2-1-3 0,2-2-2 16,-1 0 2-16,1 0-5 0,1-1 6 15,-1 1 1-15,-1 0-1 0,2 0 2 0,-1 0-4 0,-1 3 0 16,-1-1 1-16,2 2 2 0,0-1 0 15,0 1-1-15,-1 2 0 0,-1 0-4 0,0 0 4 16,2 1-2-16,-1 2 2 0,0-1 8 0,-2 0-9 16,3 3 1-16,-1-5-1 0,0 3-8 15,0-1 11-15,-2 2-1 0,3-3 2 0,-1 0 2 16,-2-3-5-16,3-2 1 0,-1-1-1 0,2-2 2 16,-1-2-1-16,1-1 2 0,-1-2-3 15,0 1-5-15,0-2 7 0,1-1-3 0,-1 2 3 16,1-1 5-16,-2 0-6 0,2 0 1 0,0 2-5 0,0 1 0 15,-1 1 3-15,1 2-1 0,-2 1 5 16,1 0-1-16,1 2-1 0,-1-3-1 0,1 3-2 16,-1 0 2-16,0 1 0 0,1-3 1 0,0 0 0 15,1-4-4-15,-1 3 2 0,0-2-1 0,-1 1 1 16,1-3 4-16,0 1-4 0,0 1 1 16,0-4-2-16,0 0-5 0,0 1 6 15,0-3-1-15,0 0 2 0,0-2 4 0,0 0-6 0,1-1 0 16,0-1 0-16,-1 0-3 0,1 0 3 15,-1-1 2-15,0 0 0 0,0 1-1 0,1-2 1 16,-1 0-2-16,0 1 2 0,2-1 2 0,-2 1-3 16,0-2 1-16,0 3-4 0,0-3-2 15,1 0 6-15,-1 1-2 0,0-2 4 0,0 0 1 16,0 0-5-16,0 0 1 0,0-1-2 0,0 0-1 16,0 2 2-16,0-1 2 0,0-1 0 15,0 1-1-15,0-1 1 0,0 1-3 0,0-1 2 0,0 0 3 16,0 0-3-16,0 0 2 0,0 0-1 15,0 0-1-15,0 0 4 0,0 0 0 16,0 0 3-16,0 0 1 0,0 0-2 0,0 0-2 16,0 0-5-16,0 0-6 0,0-2-5 0,0-1-10 0,0 1-20 15,0-3-39-15,3 1-58 0,1-3-156 16,3 1-811-16,-4 3-684 0</inkml:trace>
  <inkml:trace contextRef="#ctx0" brushRef="#br0" timeOffset="230284.4305">2342 13761 0 0,'0'0'0'15,"0"0"0"-15,0 0 0 0,0 0 189 16,0 0 210-16,0 0-22 0,0 0-65 16,0 0-40-16,0 0-22 0,0 0-29 0,0 0-17 0,0 0-19 15,-3-15-24-15,3 15-37 0,0 0-30 0,0 0-25 16,0 0-21-16,0 0 2 0,0 0-7 16,0 0 0-16,0 0 1 0,0 0-14 0,0 0-6 15,0 0-8-15,1 0-9 0,-1 1 0 16,0-1-1-16,0 1-2 0,0-1-5 0,0 3 3 15,0 2 2-15,0 3 5 0,0 1 8 0,0 1-6 16,0 1 1-16,0 2-3 0,0 2-4 0,0 0 8 16,0 3 1-16,-1-1-2 15,-2 1 7-15,2 0-12 0,1 0 0 0,-2 2-3 16,2-2-1-16,0 2 4 0,0-1-1 0,2 1 0 0,-2-2-4 16,1 1 1-16,2-1-3 0,-1 2 3 0,0 0 4 15,2-2-2-15,-2 1 2 0,0 0-3 0,-1 2-3 16,2-2 5-16,0 3-3 15,-3-4 3-15,0 4-1 0,0-2-3 0,0-2 1 16,-5 1-2-16,4-4 1 0,0 3 0 16,1-3 0-16,0-1 1 0,0-1-1 0,0-2-1 15,0-1-2-15,0 1 3 0,0 0 0 0,0 0-2 16,0-1 4-16,0-1-4 0,0-1-2 0,0-2 5 0,0 0-3 16,0-2 1-16,0 1 2 0,0-2-3 15,1-1 0-15,-1-1 0 0,1-1-1 0,-1 0 1 0,2 0 4 16,-2 0 2-16,0 0 4 0,0 0 5 15,0 0 2-15,0 0 6 0,3 0 7 0,-3 0-2 16,0 0 4-16,0 0-6 0,0 0-4 0,0-2-4 16,0-2-9-16,0-1-6 0,1 1-12 0,0-1-20 15,1-1-33-15,1 0-58 0,4 1-93 16,-1 0-269-16,-3 3-797 0</inkml:trace>
  <inkml:trace contextRef="#ctx0" brushRef="#br0" timeOffset="232348.024">2401 14716 93 0,'0'0'437'16,"0"0"-76"-16,0 0-44 0,0 0-44 0,0 0-39 15,0 0-34-15,0 0-13 0,0 0-16 16,0 0-24-16,0 0-25 0,0 0-22 0,0 0-27 0,0 0-15 16,0 0-11-16,-10-7-15 0,10 7 1 15,0 0-9-15,0 0-8 0,0 0 0 0,0 0-9 16,2 0 2-16,2 0-1 0,1 0-5 0,1 0 4 15,1 0-4-15,1 2 0 0,3 1 6 16,2-1-1-16,2 0 4 0,3 1 2 0,-1 0 4 16,5 0-4-16,4 1 4 0,-2-1 2 15,8 0-7-15,1 0 12 0,0-2-3 0,2 3-5 0,1-3 5 16,0 0-9-16,-3 0 2 0,3 1 1 16,2-1-6-16,-1-1 5 0,0 1-3 15,0 1-2-15,1-2 3 0,1 1-6 0,-4 1 0 0,2-1-3 16,-1 0 4-16,1-1-6 0,2 2 2 15,-2 0 3-15,2-1-7 0,2 0 8 0,2 2-3 16,2-1 0-16,0 0 7 0,1 1-7 0,-1 0 2 16,2 0 1-16,2-2-10 0,-2 1 11 0,3 0-2 15,0-2 2-15,2 0 7 0,0 0-7 0,2 0 1 16,0 0-4-16,5 0-1 0,1-2-1 16,4 0-1-16,-2-2 3 0,5-1-6 15,-1 1 5-15,1-2-2 0,0 1-1 16,1 1 9-16,-1-3-10 0,1 3 3 0,1 0-2 0,1 1-10 15,-2-1 12-15,3 3-4 0,-4-1 2 0,2 3 6 0,-3-1-7 16,1-1 4-16,2 1-2 0,-4-2-1 16,3 2-1-16,-1 0-1 0,-1 0 2 0,5 0-2 15,-2 0 3-15,-2 0-1 0,1 3-3 16,0-3 8-16,0 0-8 0,-2 1 3 0,2-1 3 0,-4 0-10 16,2 0 10-16,1 0-3 0,1 0-2 15,0-2 11-15,-2-1-9 0,3 1 5 16,-5-1-3-16,-1 2-5 0,4-3 3 0,-5 3-2 0,0-3 3 15,3 1-1-15,-2-1 1 16,0 1-1-16,0 0-4 0,0 0 6 0,2 0-4 0,-2 0 2 16,-1 0 3-16,-1 0-8 0,1-1 6 0,0 0 1 15,-1-1-4-15,1 0 8 0,2 1-7 0,-1 0 1 16,-1-1 2-16,0 1-4 0,-1 0 2 16,-1-2-2-16,0 1 3 0,-5-1-3 0,3 2 2 0,-6-1 0 15,4 2-3-15,-4-2 5 0,0 0-4 16,-1 2-1-16,0-2 4 0,1 2-10 0,-1-1 9 15,1 1 0-15,0-1-1 0,-2-1 7 16,1 0-9-16,-1 1 4 0,0-2-1 0,0 1-2 16,0-1 2-16,1 1-1 0,0-1-1 0,-1 1 3 15,2-1-1-15,1 0 1 0,4 0-1 0,-3 1-2 16,5-1 3-16,1 0-2 0,-1 1 3 0,0-1-3 16,0 0 3-16,3 1-2 0,-1-1-1 0,0 2 7 15,1-2-7-15,2 0 2 0,0 0 3 16,4 2-12-16,-3-2 10 0,5 1-3 0,-2-2 0 15,-3 1 4-15,3-1-2 0,-2 2 0 16,2-1-2-16,-2 1 4 0,1-1-4 16,2 0-1-16,0 1 3 0,2-1-7 0,0 0 6 0,-2 3 0 15,3-4-4-15,-2 3 9 0,-1-1-7 0,2 0 1 16,-2 0 1-16,1 0-6 0,-1 1 5 0,0 0-2 16,0 0 1-16,-1-1 2 15,-3 1-1-15,0 0 0 0,0-2-1 16,-3 1-1-16,-2 0-1 0,-1 0 1 0,0 1 2 0,-1-1-7 0,1 0 8 15,2 1-1-15,-4 0-2 0,1-1 8 0,0 0-8 16,1 0 0-16,-3-1 3 0,1 1-7 0,-3-1 6 16,3-1 0-16,-4 2-3 0,4-1 8 15,-3-1-6-15,5 1 1 0,-2 0 1 16,0 1-3-16,3-1 1 0,-1 0-1 0,1 0 2 0,-2 0-3 16,0 3 3-16,2-4 1 0,-1 3-3 0,1-2 5 15,1 1-5-15,-2-1 1 0,1 3 2 0,-1-2-10 16,0 1 11-16,2-1-4 0,-2 1 2 15,0-1 6-15,1 0-8 0,-1 1 3 16,0 0-2-16,1 1-3 0,0 0 3 0,2-1 0 0,0-1 1 16,1 3 1-16,1-3 0 0,0 2 1 0,-2-2-3 15,0 2 5-15,2 0-6 0,-2-2 1 0,-2 2 2 16,-2-2-4-16,3 1 5 0,4-1-3 16,-1 0 0-16,-1 1 5 0,7 0-4 15,-1-1 2-15,-1 1 1 0,-2 2-9 0,5-1 9 16,-3 1-3-16,-2 0 2 0,2-1 1 0,1 1-1 15,2 2 0-15,0-1-3 0,-1 0 1 0,0-1-1 16,-1 0 2-16,0 1 0 0,-1-1-2 16,-4 2 0-16,-1-2 1 0,4 1-2 0,-4-2 9 0,-1 0-6 15,5 0 2-15,-3 1 1 0,1 0-9 16,0-2 5-16,-4 1-1 0,2-2 1 0,-3 0 2 16,1 1-1-16,0 1 1 0,1 0 0 15,-1 0 1-15,3-1 1 0,2 1-3 0,-3-1 4 16,5 1-10-16,-1-2 8 0,-2 2-1 0,-1-1-2 15,-2 2 11-15,-1-1-9 0,1 0 2 16,-1 0 2-16,1-1-7 0,2 1 4 0,1 0-1 0,2 0-2 16,0 1 2-16,1 0 0 0,0 1 0 15,-3-1-1-15,3-1 2 0,-2 1-3 0,2-1-1 16,1 2 2-16,0-2-7 16,1 0 7-16,4 3 1 0,-2-2-2 0,-1 1 9 15,2-1-10-15,-3 0 2 0,1 2 1 0,1-1-8 0,1 1 7 16,-1 0-2-16,2-1 0 0,0-1 6 0,3 1-4 0,-5 1 1 15,5 0-1-15,-3 0 1 0,1-2-3 16,2 4 0-16,-1-4 1 0,3 2-4 16,-1 0 5-16,3 0 1 0,-5 0-3 0,2 0 9 0,-3 2-11 15,0-2 0-15,-2 0 2 0,0 0-11 16,1 0 13-16,0 0-2 0,0-2-1 0,-3 1 11 16,1 1-10-16,1 0 2 0,-4-1 1 0,0 1-8 15,1 0 9-15,-5-1-5 0,4 0 2 16,-3 1-2-16,2 1 2 0,1-1 2 0,1 0-2 0,-5 0 8 15,3 1-4-15,-4 0-6 0,3 2 4 16,-4-1-8-16,4 0 2 0,-4 3 4 0,0-3-1 16,-1 1 8-16,-1-1-7 0,-1 0 2 15,-3 2 0-15,-3-2-9 0,-3 1 5 0,-4-3 1 16,-2 0 0-16,-3 1 3 0,-2-1 0 0,0 0 0 16,-3 0-2-16,-3 0 1 0,-3-3-2 15,-1 2 0-15,0-1 2 0,-1-1-6 0,-1 2 5 0,-2-1 2 16,1 0-4-16,-5 0 9 0,-1 0-6 15,-2 2-1-15,-7-1 3 0,-1 0-6 0,-1 0 5 16,-3-2 1-16,-5 2 2 0,0 0 7 0,-2 0-6 16,0 1 1-16,0 0-3 0,0 0-1 15,0 0-1-15,0 0-2 0,0 0 2 0,-2 0-7 16,-1 0 6-16,-4-1-1 0,3 1-2 16,-4 0 5-16,1-2-3 15,3 2 2-15,-2 0-1 0,3-1-7 0,0 0 5 0,-3-1-3 0,1-1 3 0,0 1 4 16,2-2-2-16,-4 3-4 0,4-1-12 0,-5 0-17 15,5 0-22-15,-3-1-28 0,3-1-52 16,-4-1-141-16,5 1-748 0,0 0-787 0</inkml:trace>
  <inkml:trace contextRef="#ctx0" brushRef="#br0" timeOffset="239590.2889">7016 4193 0 0,'0'0'300'0,"0"0"168"0,0 0-123 16,0 0-36-16,0 0-59 0,0 0-57 0,0 0-54 0,0 0-37 16,0 0-24-16,0 0-16 0,0 0-13 0,0 0 2 15,-53-1 23-15,59 2 27 0,9-3 29 16,5-5 6-16,6-3-18 0,11-5-24 0,9-4-22 16,11-3-13-16,5-4-11 0,8-3-5 15,9-4-3-15,4-2-6 0,11-4-4 0,7-3-4 16,8-1-4-16,4-4-2 0,7 0 0 0,2 0 0 15,2 1-7-15,0 1-4 0,2 2 4 0,-3 1-4 16,-2 1 3-16,-9 5 0 0,-8 5-3 16,-10 4-5-16,-10 2 2 0,-11 6-1 0,-12 1 0 15,-8 7 0-15,-12 0-1 0,-9 4-1 16,-11 4-1-16,-6 1 2 0,-8 0 4 0,-3 2 6 0,-4 0 1 16,0 0-1-16,0 0-5 0,-4 0-6 15,0 0-3-15,-5 5 1 0,-2 0-2 0,-3 2-1 16,-2 0-2-16,-2 1-15 0,4 1-21 0,-4 0-39 15,8 1-54-15,-1 2-98 0,3-3-340 0,5-2-1091 16</inkml:trace>
  <inkml:trace contextRef="#ctx0" brushRef="#br0" timeOffset="240375.9896">12786 2928 619 0,'0'0'431'0,"0"0"-121"0,0 0-25 0,0 0-33 16,0 0-37-16,0 0-43 0,0 0-43 0,0 0-27 15,0 0-21-15,0 0-17 0,0 0-17 16,0 0 0-16,-14-7 10 0,24 10 6 0,7 1 15 0,4 3-4 16,12 0-9-16,11-1 0 15,12-1-15-15,7 4-9 0,13-2-11 0,6-1-13 16,7 2 4-16,6-2 0 0,2 1-3 0,4 0 11 0,7 0-4 15,0-3-4-15,4 2 2 0,-3-1-10 0,-1 0-3 16,-3-3-2-16,-5 1-3 0,-1-1-3 16,-8 0 4-16,-2 0 0 0,-7 1 2 15,-8-1 5-15,-9 1-7 0,-8-1 0 0,-15 0-1 16,-6 1-8-16,-12-2 6 0,-8 0 1 0,-8 0 0 16,-4-1 11-16,-4 2 4 15,0-2 4-15,0 0 4 0,-4 0-5 0,-4 0-8 16,-3 0-6-16,-6 0-4 0,-2-2-4 0,1 1 2 0,5 0 1 15,-1-1 1-15,5 0 4 0,2 1-5 0,4 0-7 16,3 1-19-16,0 0-45 0,0 0-26 0,5 0-55 16,8 4-99-16,-2-1-509 0,-4 0-954 15</inkml:trace>
  <inkml:trace contextRef="#ctx0" brushRef="#br0" timeOffset="241491.1241">17769 3378 0 0,'0'0'0'0,"0"0"0"15,0 0 86-15,0 0 250 0,0 0-5 0,0 0-11 16,0 0-46-16,0 0-23 0,0 0-28 16,0 0-22-16,0 0-3 0,0 0-28 0,39-85-45 15,-38 84-45-15,2 1-41 0,2 0-20 0,-2 0-9 16,4 2 4-16,1 2 1 0,2 0 2 0,3 3 6 15,4 1 7-15,2 3 21 0,5 1 4 16,0 3-4-16,6 0 12 0,1 2-18 16,3 3-1-16,5 0 1 0,1-1-13 15,3 4 2-15,2-1-6 0,3 3-2 0,-3-2-9 0,6 2 0 16,-1 2 1-16,4 1 0 0,-2 1 2 0,3 0-1 16,-1 1-4-16,3 2-2 0,-1 1-3 0,2-1-4 15,0 2 1-15,-2 1-2 0,3 1 3 16,-1 0 2-16,2-2-2 0,1 0-1 0,-1 1-2 15,2-2 2-15,0 0 2 0,3 1 4 0,2 0-4 16,-1 0-3-16,-1-1-2 0,-2 2-4 0,-1-6 1 16,-2 0 3-16,-4-2 2 0,-2 0 0 0,-6-5 4 15,-3 2 1-15,-1-4-1 16,-8 0 0-16,-1-2-2 0,-4 1-1 0,-4-4-2 0,-3-1-2 16,-3-2 1-16,-2 0-2 0,0-2 2 0,-3-1 1 0,0 0-2 15,0-2 4-15,0 0 0 16,1 0 0-16,0-1 4 0,0-1-5 0,0 0 3 0,-3-1-3 15,0-2-1-15,-1 0 1 0,-2 1 1 16,-4-2-1-16,2-1 3 0,-3 0-3 0,3 0-2 16,-3 1 0-16,0-1-1 0,1 0 0 15,0 0 1-15,-1 0-2 0,1 0-1 0,-1 0 2 0,-1 0-1 16,-1 0 0-16,2 0-1 16,-4 2-2-16,0-2 1 0,0 0 0 0,-1 0 0 15,-1 0 4-15,0 0 1 0,0 0 0 0,0 0 5 0,0 0 1 0,0 0 1 16,0 0 1-16,0 0-3 0,-3 0-7 15,1-3-11-15,-1-1-23 0,-4 0-38 16,1 1-97-16,1 1-347 0,1 2-922 16</inkml:trace>
  <inkml:trace contextRef="#ctx0" brushRef="#br0" timeOffset="252335.0755">3506 14539 0 0,'0'0'6'0,"0"0"402"16,0 0-9-16,0 0-26 0,0 0-39 0,0 0-40 15,0 0-41-15,0 0-41 0,0 0-35 0,0 0-30 16,0 0-23-16,0 0-11 0,-6-42-11 16,6 39-4-16,0-1-5 0,0 2-12 0,0 0-12 15,0-2-14-15,0 2-5 0,0-1-7 0,0 0-2 0,2 2-5 16,-2 0-5-16,1 0-2 0,-1 1-5 16,0-1-5-16,1 1-4 0,-1 0-6 0,0 0-3 15,0 0-2-15,0 0-3 0,0 2-3 0,0 1 2 16,0 2 1-16,0 1 2 0,0 1 2 15,0 2 1-15,2 4 4 0,-1 1 0 0,-1 0 6 16,0 4-2-16,0 0 0 0,0 1-2 0,0 2-1 16,0 1-1-16,-3 2-3 0,-1 1 1 15,3-1 1-15,-2 3 3 0,-2 0-2 16,3-2-2-16,0 0 2 0,-1 1-3 0,1-4 3 0,0 0 3 16,2-1-5-16,-1 1-3 0,0-5-3 0,1 1-5 15,0-3 3-15,0-4 2 0,0 1 5 16,0-4-1-16,0-1-3 0,0-3-2 0,0 1-2 0,0-2 1 15,0 0 4-15,0-1 0 0,0-1-1 0,0 1-1 16,0-2-2-16,0 0 0 0,0 0 2 16,0 0 6-16,0 0-8 0,0 0 6 0,0 0-2 15,0 0-11-15,0 0 11 0,0 0-1 0,0 0 1 16,1 0 7-16,-1 0-9 0,0 0-3 16,0 0-9-16,0 0-18 0,1 0-13 15,1 0-27-15,0 3-41 0,2 0-61 16,-1 2-141-16,2-1-592 0,-3-1-842 15</inkml:trace>
  <inkml:trace contextRef="#ctx0" brushRef="#br0" timeOffset="252754.6314">3405 15318 2145 0,'0'0'279'15,"0"0"-58"-15,0 0-24 0,0 0-17 16,0 0-35-16,0 0-24 0,0 0-38 0,0 0-24 0,0 0-21 16,0 0-16-16,0 0 2 0,0 0-4 15,0 0 7-15,0 0 8 0,7 11-5 0,-7-4-2 16,0 4-3-16,0-1-6 0,0 2-1 0,0 0-2 15,0 2-1-15,-1 1-4 0,-1 4 4 16,2-1-4-16,-1 0 0 16,-1 1 2-16,2 2-6 0,-1-2 5 0,1-2-5 0,0-1-4 15,0-1 5-15,0 1-3 0,0-3 3 0,0-2 1 0,0-1-7 16,1-1 0-16,0-1-2 0,0-2 2 16,0 0 1-16,-1-2 2 0,2 1-1 0,-2-3-4 15,1 2 3-15,-1-2-4 0,0 0 4 16,1 0 4-16,-1-2-5 0,0 0 7 0,2 0-5 15,-2 0 0-15,0 0 7 0,0-2-4 0,0 0 0 0,0-4-12 16,0-1-22-16,1-2-28 0,0-3-45 16,3-2-75-16,5 0-195 0,-3 2-880 0,-3 2-547 15</inkml:trace>
  <inkml:trace contextRef="#ctx0" brushRef="#br0" timeOffset="253284.4451">4961 14666 217 0,'0'0'862'0,"0"0"-299"0,0 0-148 0,0 0-52 16,0 0-70-16,0 0-54 0,0 0-43 16,0 0-39-16,0 0-35 0,0 0-31 0,0 0-24 15,0 0-22-15,0 0-12 0,0 0-5 0,21-37-6 16,-21 45 6-16,0 3-3 0,-2 5 0 16,0 2 3-16,-1 1-6 0,1 1 4 0,-2 4-2 15,0 1-4-15,2-1-2 0,-4 0-5 0,3 3 0 16,-2-3 0-16,0 1 0 15,0 0-4-15,0-1-5 0,2-2-1 16,1 0-4-16,0-3 3 0,2 1 3 0,-1-2-4 0,2-3 2 16,-1 0-2-16,0-2-4 0,4 0 5 0,0-2-4 0,0 0 0 15,1 0-11-15,0-3-25 0,0 0-30 0,-2 0-47 0,3-2-76 16,-5 1-168-16,1-3-867 0,-1-1-566 16</inkml:trace>
  <inkml:trace contextRef="#ctx0" brushRef="#br0" timeOffset="253738.9825">4788 15361 2689 0,'0'0'207'0,"0"0"-31"15,0 0-23-15,0 0-15 0,0 0-36 0,0 0-34 16,0 0-20-16,0 0-15 0,0 0-8 15,0 0-3-15,0 0-6 0,0 0-3 0,0 0-1 0,120 5-2 16,-102 2-4-16,0 4 1 0,-2 0-4 16,-3 2-2-16,-1 3 4 0,-5 0-4 0,-3 3 1 15,-1 4 3-15,-3-1-6 0,-3 1 4 0,-5 4-1 16,-4 0-2-16,-4-1 8 0,0-1-5 16,-4-2 3-16,2-2-4 15,2-3-2-15,-2 0 0 0,0-3 0 0,5-2 4 0,-1-2-2 0,4-6 2 0,5 0 0 16,1-3-5-16,1-2 7 0,3 0-6 15,0 0 2-15,0 0 4 0,6 0-5 16,0-1 4-16,9-4-4 0,-2 2-1 0,6-4 4 16,5 1-3-16,-2-2 3 0,3 2-2 0,1-1-6 0,-1-1 4 15,1 2-3-15,-2 1 4 0,-4 1 2 16,0-1 0-16,-1 1-1 0,-4 2-4 0,-2 0 6 16,-2-1-5-16,-3 3 0 0,-3 0 6 0,-4 0-10 15,0 0 6-15,-1 0-2 0,0 0-5 16,0 0 11-16,0 0-7 0,0 0 0 0,0-2-5 15,0 0-19-15,1-1-24 16,1-2-48-16,2-3-77 16,1-2-220-16,1 2-839 0,-3 1-530 0</inkml:trace>
  <inkml:trace contextRef="#ctx0" brushRef="#br0" timeOffset="254106.4359">6677 14548 2313 0,'0'0'319'0,"0"0"-22"0,0 0-69 15,0 0-44-15,0 0-34 0,0 0-45 0,0 0-35 16,0 0-25-16,0 0-20 0,0 0-1 0,0 0 2 16,0 0-2-16,0 0 5 0,13 31-5 15,-14-14 3-15,-2 3-1 0,1 2 0 0,1-2-5 16,0 1-9-16,1 0 3 0,0-1-8 0,0 4-1 16,0-4 3-16,0 2-9 0,0-3 5 0,0 0-3 15,0 2-2-15,0-1 5 0,0 1-4 16,0 0 3-1,0 3-7-15,-1-3-12 0,2 2-23 0,-2 0-36 0,-1 0-47 0,-2 1-98 0,3-7-268 0,-1-5-934 16</inkml:trace>
  <inkml:trace contextRef="#ctx0" brushRef="#br0" timeOffset="254548.9421">6530 15330 2448 0,'0'0'538'0,"0"0"-327"0,0 0-71 16,0 0-14-16,0 0-30 0,0 0-21 0,0 0-20 15,0 0-16-15,0 0-10 16,0 0-6-16,0 0-8 0,123-78 3 0,-99 75-10 0,-1 3 0 16,-2 0 3-16,-1 0-10 0,-4 5 7 0,0 2-5 15,-6 2-4-15,1 1 9 0,-5 3-8 0,-4 2 3 16,-2 2 2-16,-2 2-11 0,-8 2 6 15,-5 1-4-15,1 2 3 0,-6-2 6 0,1-1-3 16,0-3 2-16,0-3-4 16,5-2-3-16,-2-4 3 0,6-2 0 15,5-1 2-15,-3-4-1 0,7-1 2 0,1-1-2 0,0 0-3 0,8 0 6 16,0 0-7-16,5-3 4 0,2-1 2 0,4 2-6 16,0-1 4-16,2 2-3 0,-2 0 1 15,1 1 7-15,-4 0-5 0,-1 4 1 0,-4 1-3 16,1 4-3-16,-4-1 2 0,0 1-1 0,-5 2 5 15,1 0-1-15,0 2 1 0,-4 3 0 0,0-1-5 16,-6 0 5-16,1 2-5 0,-3-2 3 0,-3-2 2 16,-2-1-4-16,-2 1 5 0,1-4-4 0,-4-1 0 15,2 0 5-15,1-3-5 0,-3-1 3 16,4-3-4-16,-4-1-8 0,-2 0-5 0,2-4-16 16,-1-5-17-16,3-5-38 0,-3 0-76 15,6-2-226-15,3 3-882 0,3 5-519 0</inkml:trace>
  <inkml:trace contextRef="#ctx0" brushRef="#br0" timeOffset="254997.7426">8268 14536 2643 0,'0'0'292'0,"0"0"-63"0,0 0-51 0,0 0-35 15,0 0-31-15,0 0-26 0,0 0-16 0,0 0-12 0,0 0-17 16,0 0-11-16,0 0-9 0,0 0-16 16,0 0 3-16,2-60 1 0,2 71 0 0,-2 4 12 15,-1 2-10-15,0 4 0 0,1 2 4 16,-2 2-17-16,4 3 9 0,-4 1-3 0,0 3-5 15,0 1 11-15,-4 5-7 0,1 1 0 16,1 1-1-16,-6 3-10 0,4 1-8 0,-3 0-32 16,-2-1-44-16,1 0-85 0,-3 0-216 0,6-14-938 0,-2-9-497 0</inkml:trace>
  <inkml:trace contextRef="#ctx0" brushRef="#br0" timeOffset="255380.0344">8114 15239 3011 0,'0'0'144'0,"0"0"-38"0,0 0-20 0,0 0-15 16,0 0-1-16,0 0-6 0,0 0-6 16,0 0-8-16,0 0-5 0,0 0-13 0,0 0-11 15,-11 138-6-15,10-114-4 0,1-1 0 0,0 0 6 16,0 0-8-16,1-1-6 0,3-5-2 15,5-3-4-15,1-4 3 0,4-2 4 0,2-3 2 16,3-4-2-16,3-1-1 0,3-4-3 0,0-7 1 16,2-2 1-16,-4-2 0 15,0-1 3-15,-2 0-5 0,-2-1-6 0,-1 2 5 0,-1 0-2 16,-5 2 7-16,-2 3 5 0,-1 3-4 0,-5 1-1 16,-2 4-3-16,1 1 0 0,-3 1 1 0,0 1 4 15,0 5 4-15,-5 3 0 0,0 4-1 0,-3 1 1 16,0 2-3-16,0 4 5 0,2-1-4 0,-3 4-3 15,1 0 0-15,0 1-10 0,4-3 5 0,-3-1-1 16,4 0-1-16,1-2-12 0,-2 3-35 16,3-3-51-16,1-3-67 0,1-2-219 15,-1-6-948-15,4-2-471 0</inkml:trace>
  <inkml:trace contextRef="#ctx0" brushRef="#br0" timeOffset="255839.0885">9880 14513 2149 0,'0'0'352'0,"0"0"-40"15,0 0-77-15,0 0-32 0,0 0-32 0,0 0-38 0,0 0-32 16,0 0-26-16,0 0-13 0,0 0-19 16,0 0-9-16,0 0-12 0,0 0-10 0,0 0 2 15,12-72-5-15,-12 87 4 0,1 5 0 16,-1 4 0-16,2 2 0 0,-2 3-4 0,-3 3-2 0,1 1-5 16,-2 1-5-16,0 2 1 0,2 0 5 15,-2 0 2-15,0 2-3 16,-1 1-29-16,-1-1-37 0,-2 0-52 0,5 1-87 0,-5-5-183 15,4-9-896-15,0-9-516 0</inkml:trace>
  <inkml:trace contextRef="#ctx0" brushRef="#br0" timeOffset="256169.1441">9913 15127 2862 0,'0'0'181'0,"0"0"-42"15,0 0-2-15,0 0-23 0,0 0-19 16,0 0-31-16,0 0-17 0,0 0-17 16,-51 132-17-16,51-118 7 0,7 1-5 0,2-1-4 15,3 0 10-15,1 0-16 0,5-3-1 0,1 2 1 16,-2-3-8-16,3 2 10 0,-2-2-1 0,-2-1-1 16,-2 0 0-16,-3-2-6 0,-2-2 0 0,-2 2 4 15,-3-1 2-15,-1-1-3 0,-1 2 1 16,-2 0-4-16,0 1-3 0,-5-2 6 0,0 1-2 15,-3 0 4-15,-1-1 1 0,-2-1-2 16,-1 1-2-16,-1 0-2 0,-1-1-4 0,-2-2 2 16,-1 1-7-16,-1 0-9 0,-3-3-13 15,0 2-11-15,1-2-15 0,-2-1-20 16,0 0-35-16,1-1-87 0,-1-5-235 0,8 0-802 0,5 3-333 16</inkml:trace>
  <inkml:trace contextRef="#ctx0" brushRef="#br0" timeOffset="256346.0959">10026 15127 2093 0,'0'0'531'0,"0"0"-309"16,0 0-79-16,0 0-1 0,0 0-38 0,0 0-34 16,120-14-20-16,-99 14-21 0,2 0-6 0,-1 0-7 15,0 0-6-15,-2 0-2 0,-2 0-2 0,-1 0-1 16,0-2-6-16,-4-2-9 0,2-1-22 15,0 2-38-15,-4-5-64 0,2 1-182 0,-6 0-814 16,0 4-574-16</inkml:trace>
  <inkml:trace contextRef="#ctx0" brushRef="#br0" timeOffset="256734.1278">11464 14396 2013 0,'0'0'419'0,"0"0"-111"0,0 0-70 0,0 0-46 16,0 0-41-16,0 0-37 16,0 0-30-16,0 0-21 0,0 0-8 0,0 0-23 15,0 0-8-15,0 0 1 0,0 0-6 0,0 0 7 16,61 14-4-16,-61-1-4 0,-1 3 7 0,-3 1-10 16,3 0 0-16,-3 3-1 0,0 1-5 15,0-1 1-15,2 1 0 0,-2 2-5 0,2-3-6 0,-1 3 1 16,0 1-3-16,-1 1 2 15,-1 0-8-15,0 4-35 0,0 1-46 0,-1-1-79 0,1 1-147 16,0-7-907-16,2-5-576 0</inkml:trace>
  <inkml:trace contextRef="#ctx0" brushRef="#br0" timeOffset="257124.0559">11641 15083 2905 0,'0'0'130'0,"0"0"-58"0,0 0 22 15,0 0 21-15,0 0 3 0,0 0-20 16,0 0-28-16,0 0-18 0,0 0-10 0,0 0-11 16,0 0 1-16,-69 117-1 0,53-91-1 0,0 0-2 15,-2 1-7-15,3 2-8 0,-3-1-11 0,0 4 5 16,3-1-7-16,-1-1 2 0,5-3 4 15,3 0-6-15,5-3 2 0,3-2-4 0,1-5-2 16,9-2 6-16,4-3-1 0,2-2 0 0,5-6-2 16,0-3-4-16,3-1-2 0,3-1-2 15,-1-7 3-15,2-2-1 0,-3-2 6 0,-5-2 1 16,1-3-2-16,-1 0 4 0,-7 1-3 16,-3 1 1-16,-2 2 4 0,-5 2-4 15,-1 0 3-15,-2 1-2 0,-2 3-4 0,-5 1 6 0,-4 2-4 16,-3 1 2-16,-4 2 1 0,-5 1-5 0,1 0 3 15,-7 0-2-15,3 4 2 0,0 2 1 0,0 1 0 16,3-2 1-16,6 1-6 0,1-1-11 16,4 0-35-16,5-1-57 0,4-3-109 0,2-1-465 15,1 0-1057-15</inkml:trace>
  <inkml:trace contextRef="#ctx0" brushRef="#br0" timeOffset="257644.7522">13145 14125 2327 0,'0'0'309'0,"0"0"-8"0,0 0-87 0,0 0-39 0,0 0-35 16,0 0-51-16,0 0-35 0,0 0-24 16,0 0-4-16,0 0 5 0,0 0 6 0,0 0 1 15,0 0-3-15,0 0-4 0,-7 133-6 0,6-101-3 16,-3 0-5-16,0-1-7 0,0 2-2 0,0-1-3 15,0 1-3-15,1 2 2 16,-3 3-4-16,3 0 0 0,-5-2-15 0,3 2-28 16,-3-3-34-16,1 1-61 0,-1-4-92 15,3-2-214-15,-1-8-811 0,2-9-473 0</inkml:trace>
  <inkml:trace contextRef="#ctx0" brushRef="#br0" timeOffset="257896.4979">12886 14909 2602 0,'0'0'386'0,"0"0"-177"15,0 0-61-15,0 0-31 0,0 0-20 0,0 0-23 16,0 0-25-16,132-27-9 0,-104 28-12 0,3 5-7 16,-1 5-4-16,0 2-7 0,-2 2-1 15,-3 3-3-15,-1 5-1 0,-2 0 0 0,-6 1-2 16,-1 1 3-16,-5-1-6 0,-5 1 6 0,-4 0-3 15,-2 1-1-15,-6-2 6 0,-6 2-5 0,-2 1 1 16,-3-1 3-16,1 3-8 0,-1-3 4 16,-1-2-10-16,-1-4-11 0,1-1-12 15,3-3-30-15,1-4-25 0,2-2-38 0,1-3-67 16,1-4-118-16,5-2-499 0,1-1-906 0</inkml:trace>
  <inkml:trace contextRef="#ctx0" brushRef="#br0" timeOffset="258085.3652">13075 15127 2263 0,'0'0'391'0,"0"0"-151"0,0 0-52 15,0 0-32-15,0 0-34 0,143-7-34 16,-105 7-31-16,2 0-13 0,-3 0-14 0,4 1-12 16,1 1 0-16,1 1-15 0,-1-2 3 0,1 0-12 15,1-1-31-15,1 0-44 16,-4-2-83-16,1-6-168 0,-9 2-794 15,-10 1-615-15</inkml:trace>
  <inkml:trace contextRef="#ctx0" brushRef="#br0" timeOffset="258435.7857">15064 14209 2162 0,'0'0'310'0,"0"0"-15"15,0 0-78-15,0 0-30 0,0 0-19 0,0 0-42 16,0 0-31-16,0 0-28 0,0 0-15 15,0 0-14-15,0 0-20 0,0 0-5 16,0 0-9-16,0 0 2 0,40-27 1 0,-40 48 4 16,0 5 2-16,0 3-4 0,1 0 2 0,-6 2-8 15,1 1 2-15,-3 2 1 0,2 1-4 0,-3 2 3 16,-3 2-4-16,-2 2-8 0,-4 1-18 16,0-1-44-16,2 3-69 15,-4-2-151-15,2-9-930 0,7-12-584 0</inkml:trace>
  <inkml:trace contextRef="#ctx0" brushRef="#br0" timeOffset="258939.0278">15157 14783 2050 0,'0'0'891'15,"0"0"-750"-15,0 0-19 0,0 0-5 0,0 0-13 16,0 0-17-16,0 0-26 0,0 0-10 15,-95 117-8-15,86-94-15 0,3 1-3 0,4 0-11 16,2-1 1-16,0-1 4 0,2 1-5 0,8-1 3 16,1 0-5-16,6-1-3 0,1-2-1 0,1 0 1 15,-1-3 1-15,1 0-3 0,0-1 0 16,-2 0-6-16,-4-3-3 0,-3 1 5 0,0-1-3 16,-2 1 1-16,-5-3 1 0,-2 1-5 0,0 0 4 15,-1-2-1-15,0 0-2 16,-2 2 5-16,-2-2-4 0,-5 1-1 0,-1 3-2 0,-5-3-7 15,-1 1-2-15,-3-4-6 0,0-3 0 0,-4-1 1 16,1-2-4-16,-1-1-4 0,1 0-3 16,1-4-1-16,6-2 11 0,-1-1 7 15,2-2 5-15,4 0-2 0,2-3 2 0,6-1-3 0,2-1 2 16,3-4 7-16,9 0-5 0,7 1 3 0,4-3-1 16,7 0-3-16,6 1 4 15,5-3 5-15,2-1 2 0,2-1 6 0,1-2 1 0,0 3-3 16,-2-2 3-16,-3-3 5 0,-4 2-1 0,-4 2 7 15,-5 2 4-15,-5 1-9 0,-9 4 4 16,-3 1-5-16,-5 3-1 0,-6 2 5 0,-1 1-6 0,-9 3-2 16,-7 2-4-16,-4-1-6 0,-2 4-1 15,-5 1 1-15,-4-1 0 0,-4 2 2 0,0 0-2 16,-2 0 2-16,0 0-3 0,1 0-1 16,-1 0 1-16,2 0-5 0,7 0-11 0,1 0-26 15,9 0-43-15,7 0-101 0,6 0-257 0,5 0-883 16,1-2-421-16</inkml:trace>
  <inkml:trace contextRef="#ctx0" brushRef="#br0" timeOffset="259362.3672">16998 14059 1493 0,'0'0'630'0,"0"0"-244"0,0 0-83 16,0 0-53-16,0 0-33 0,0 0-50 0,0 0-47 16,0 0-32-16,0 0-27 0,0 0-16 15,0 0-20-15,0 0-15 0,0 0-1 0,0 0 0 16,12-38 8-16,-19 62 6 0,-2 6-3 16,1 2-2-16,-2 2-8 0,1 5-1 0,4-1-3 0,0 2-5 15,1 2 4-15,2 0-3 0,0 4 2 16,-1 2-2-16,3 0-3 0,-2 2-8 15,0 0-18-15,-4-1-29 0,2 0-54 0,-3-4-95 16,-3-2-201-16,6-12-880 0,-1-12-495 0</inkml:trace>
  <inkml:trace contextRef="#ctx0" brushRef="#br0" timeOffset="259790.2729">17178 15008 2815 0,'0'0'299'16,"0"0"-138"-16,0 0-31 0,0 0-25 16,0 0-24-16,0 0-18 0,0 0-17 0,0 0-9 15,0 0-4-15,0 0-5 0,0 0-6 16,0 0-8-16,0 0-2 0,0 0-4 0,-30-67 1 16,14 60 6-16,0 1-5 0,-3 0 0 0,-2 2-2 15,-1 0-8-15,-4 2 8 0,-2 2-3 0,2 0 1 16,-3 1-1-16,5 6-1 0,0 0-4 15,7 3 1-15,2 1 2 0,4 4-4 0,7-2 5 16,0 0-4-16,7 2-6 0,-1-3 6 16,7-1-3-16,6-1 2 15,5-1 9-15,5-1-11 0,1-1 5 0,4-2-4 0,-1 0-4 0,-2-3 10 16,-3-2-4-16,-2 0 4 0,-3-2 0 16,-2-1-8-16,-3-2 2 0,-2 2 1 0,0-2 1 15,-2 4 2-15,-1-2 2 0,-2 0-2 0,-5 3-6 16,1 0 4-16,-1 0-3 0,-1 2 1 0,-1 5 10 0,1 2-7 15,-1 4 2-15,0 2-4 0,0 3-12 16,-6 3 13-16,3 2-2 0,-4 1 4 0,1 0 9 16,-2 1-13-16,0 1 1 0,2-4-2 15,-2 1-6-15,1-3-5 0,-2-2-21 0,2-2-26 0,1-5-46 16,-1-3-89-16,6-3-288 0,-1-2-882 16</inkml:trace>
  <inkml:trace contextRef="#ctx0" brushRef="#br0" timeOffset="260210.7333">19382 13992 1408 0,'0'0'1000'0,"0"0"-657"0,0 0-73 0,0 0-73 15,0 0-40-15,0 0-29 0,0 0-32 16,0 0-17-16,0 0-14 0,0 0-27 0,0 0-16 16,0 0-12-16,0 0 0 0,0 0 3 0,-24-24 5 15,17 46 3-15,1 2-5 0,-2 3 3 0,1 3-4 16,-3 2 0-16,4 3 3 0,-4 1-8 16,-1 2-2-16,3 1-4 0,-3 0-11 0,0-1 11 15,-2 2-2-15,-1-3 0 0,-2 3 1 16,-1 1-14-16,-4 0-24 0,0 1-30 0,-2-1-44 15,1-3-72-15,-2 0-110 0,9-13-311 0,4-9-967 16</inkml:trace>
  <inkml:trace contextRef="#ctx0" brushRef="#br0" timeOffset="260434.276">18987 14797 2827 0,'0'0'236'0,"0"0"-65"16,0 0-32-16,0 0-7 0,0 0-16 0,0 0-31 15,0 0-22-15,0 0-8 0,0 0-12 0,-18 117-4 16,14-94-5-16,0 3-14 0,2-1-2 16,-2 1-8-16,-1 1-4 0,3-3 3 0,-5 0-4 15,4-2-1-15,-1-1 4 0,-1-1-7 16,0-1-2-16,0 0-5 0,2-1-9 0,0-4-24 16,0 0-33-16,3-3-55 0,0-3-96 0,0-4-267 15,0-1-1049-15</inkml:trace>
  <inkml:trace contextRef="#ctx0" brushRef="#br0" timeOffset="260777.8733">19573 14798 1928 0,'0'0'1259'0,"0"0"-1121"15,0 0-54-15,0 0-12 0,0 0 3 16,0 0 4-16,0 0-14 0,0 0-17 0,0 0-12 15,0 0-12-15,0 0-2 0,-89 134-7 0,78-108-2 16,4-1-3-16,-2-1-5 0,5-3-2 16,0-2-4-16,2 0 1 0,2-3 2 0,7-1-1 15,2-4 4-15,4-1 0 0,5-5-5 0,3-1 2 16,1-4-1-16,1 0 0 0,0-4 2 0,-2-5-1 16,-1-3 0-16,-2 0-4 15,-1-4 4-15,-1-1-4 0,-4-1 3 0,-1 0 2 0,-4-1-3 16,-2 0 2-16,-5-1-4 0,0 2-1 0,0 1 6 15,-4 2-3-15,-6 0 3 0,-5 5-1 16,-1 0-4-16,-5 2 1 0,-3 2-1 0,-2-1 0 16,0 2-6-16,-2 0-12 0,3 1-21 0,-1 1-41 15,4 2-66-15,6-1-165 0,3 1-940 16,7-1-554-16</inkml:trace>
  <inkml:trace contextRef="#ctx0" brushRef="#br0" timeOffset="261190.0209">20858 13895 1497 0,'0'0'925'0,"0"0"-569"0,0 0-99 16,0 0-65-16,0 0-47 0,0 0-35 0,0 0-30 15,0 0-29-15,0 0-10 0,0 0-12 16,0 0-3-16,0 0 9 0,0 0-4 15,42 49 0-15,-42-23-3 0,1 2-10 0,-3 4 0 16,-6 1-4-16,2 0-2 0,0 1-2 0,-4 4 0 16,0-1-3-16,0 2-2 0,-2 0 1 0,-2 0-3 15,-1 2-1-15,-1 0-4 0,1 0-23 32,-5 0-27-32,0-2-48 0,4-1-79 0,-3-5-145 15,6-9-685-15,5-6-783 0</inkml:trace>
  <inkml:trace contextRef="#ctx0" brushRef="#br0" timeOffset="261409.7263">20778 14777 2990 0,'0'0'236'0,"0"0"-117"0,0 0-33 0,0 0-1 15,0 0-2-15,0 0-15 0,0 0-24 16,0 0-16-16,0 0-2 0,0 0-11 0,0 0-2 0,0 0-2 15,0 0-8-15,19 131 2 0,-19-111-4 16,0-2 1-16,0-1 0 0,1 2-3 0,-2-4-11 16,-1-3-25-16,-3 0-37 0,3-1-69 0,-1-4-136 15,0-1-417-15,1-3-1057 0</inkml:trace>
  <inkml:trace contextRef="#ctx0" brushRef="#br0" timeOffset="261628.0547">21137 14695 2804 0,'0'0'317'0,"0"0"-129"0,0 0-55 0,0 0-40 15,0 0-25-15,0 0-17 0,0 0-7 16,0 0-2-16,0 0-4 0,0 0-3 0,0 0-9 16,0 0-3-16,0 0-5 0,0 0-5 0,9 105 1 15,-9-89-9-15,0 2 3 0,-2 0-3 0,-2-2-4 16,-2 2 6-16,3-3-8 0,-4 2-8 0,1-4-25 15,1 1-52-15,-3-2-71 0,5-3-188 16,3-2-963-16,0-4-502 16</inkml:trace>
  <inkml:trace contextRef="#ctx0" brushRef="#br0" timeOffset="262029.713">22616 13930 1082 0,'0'0'477'0,"0"0"-58"16,0 0-43-16,0 0-72 0,0 0-70 0,0 0-61 15,0 0-29-15,0 0-26 0,0 0-20 0,0 0-13 16,0 0-16-16,0 0-7 0,0 0-7 16,0 0-8-16,-41-66-9 0,41 66-13 15,-2 0-5-15,-1 4-8 0,-1 4-5 0,0 3 7 16,-5 5-2-16,1 4 5 0,0 4 3 0,3 2-12 15,-3 3 5-15,1 2-6 0,2 4-3 0,-2-2 5 32,3 5-5-32,-4 2-1 0,2 0 0 0,1 0 0 0,-2 2-2 0,2-3-1 15,-3-2-2-15,-2 1-13 0,-1-2-12 0,-1-1-24 0,-3-1-31 16,-2-2-41-16,2 0-79 0,-3-6-133 16,7-6-553-16,3-9-872 0</inkml:trace>
  <inkml:trace contextRef="#ctx0" brushRef="#br0" timeOffset="262259.161">22517 14614 2630 0,'0'0'324'0,"0"0"-103"0,0 0-58 0,0 0-35 16,0 0-28-16,0 0-28 0,0 0-23 0,0 0-19 16,0 0-6-16,0 0-9 0,0 0 3 15,0 0-3-15,0 0-5 0,77 75 4 0,-77-54-8 16,0 2 1-16,1 1 2 0,-8-2-10 0,4 1 6 15,-5-1-3-15,1-1-2 0,0 0-1 16,-3-1-18-16,0-2-22 0,0 0-37 16,-1 0-76-16,2-4-130 0,1-3-616 0,5-6-891 0</inkml:trace>
  <inkml:trace contextRef="#ctx0" brushRef="#br0" timeOffset="262557.3023">23103 14470 1639 0,'0'0'1113'0,"0"0"-911"16,0 0-50-16,0 0-20 0,0 0-30 0,0 0-22 15,0 0-22-15,124 53-3 0,-117-35-17 0,-4 4-3 16,-3 1-6-16,1 1-21 0,-4 0 3 0,-6 1-3 16,-1 2 0-16,-4-4 5 0,-3 2-1 15,-3 0-1-15,0-3-4 0,-2-1-3 0,-4-2-2 16,3-2 1-16,3-3 2 0,-1-3-1 15,7-4 0-15,4 0 0 0,3-3-5 0,5-2 2 16,2-2 0-16,2 0 4 0,7 0 2 16,4 0-4-16,6-4 3 0,3 1-3 0,6 0-3 15,1-1 5-15,1 1-5 0,4 1-1 0,-1-1-6 0,6 2-13 16,6 1-1-16,0 0-24 0,5 0-21 16,1 4-50-16,3-2-91 0,4 1-181 15,-16-1-837-15,-12-2-448 0</inkml:trace>
  <inkml:trace contextRef="#ctx0" brushRef="#br0" timeOffset="263815.7418">23924 13821 0 0,'0'0'0'0,"0"0"241"15,0 0 145-15,0 0-57 0,0 0-41 0,0 0-20 16,0 0-25-16,0 0-31 0,0 0-28 16,0 0-29-16,0 0-9 0,0 0-12 0,0 0-14 15,0 0-11-15,-28 5-15 0,36-6-13 16,1-1-15-16,2 1-10 0,0 0-10 0,1 1-11 16,-1 0 0-16,-1 0-9 0,2 0-7 0,0 0-1 0,1 0-8 15,0 1 3-15,-1 0-2 0,5 0-1 16,-3 0 6-16,5 0-5 0,3 0 4 15,3 2-2-15,2-3-1 0,6 3 2 0,1-3 0 0,5 0 2 16,3 0-2-16,7 0 3 0,2 0-2 0,6 1-1 16,2-1 4-16,6 4-8 15,-1-1-1-15,2 2-2 0,2-1-9 0,0 1 6 16,-1-3-1-16,0 2-1 0,-4-3 6 0,0-1-4 0,-2 0 1 16,-3 0-1-16,0-3-2 0,-4 0 1 15,0-1-2-15,-1 0 1 0,1 1-6 0,1 1 3 16,1-1 1-16,0 1-1 0,3 0 12 0,2-1-3 15,2 2 0-15,0-1 2 0,1-1-6 16,-1 2 1-16,-2-1-1 0,0 0-2 16,-2-1 4-16,1 2-3 0,-1 1 1 0,-1-2-1 0,2 1-4 0,0 1 3 15,1 0-3-15,2 0 2 0,1 0 2 16,-1 0-2-16,1 0 2 0,-2 0-2 16,2 1 1-16,-1 1 0 0,-1-1 0 0,-1 1 0 15,0 0-2-15,-2-2 4 0,-2 0-1 0,2 0 1 16,-2 0 7-16,-1 0-5 0,0 0-1 0,-1 1 2 15,-1-1-3-15,1 1-4 0,-1 0-1 0,-3-1 1 16,-1 0 0-16,-3-1 5 0,0-1 0 16,-2-2-1-16,0 0 1 0,-3 0-2 0,2 0 0 15,-3-1 0-15,-1 1-4 0,1 2 2 0,-1-1 1 16,0-1-2-16,2 1 5 0,-2 1-4 0,-2 2-1 16,1 0 2-16,0 0-4 0,-5 0 3 0,0 0-1 15,0 0-1-15,-4 0 4 0,-1 2-3 16,-4 0 3-16,3 1-3 0,-7 1 0 0,1-1 0 15,-3-1-1-15,-5-2 5 0,-7 0 3 0,2 0 0 16,-6 0 3-16,2-2-1 0,-3 1-2 16,-1-1 2-16,-1 0-1 0,0-1 1 15,0 2-5-15,0-1-2 0,0-1-4 0,-2-1 0 0,-4 1 0 16,3 1 0-16,-6-1-1 0,3 2-3 0,-2 0-6 16,-1 0-9-16,-4 0-15 0,0 1-16 15,-1 0-19-15,-4 0-42 0,-3 0-67 16,-2 4-145-16,5 0-776 0,5-1-617 0</inkml:trace>
  <inkml:trace contextRef="#ctx0" brushRef="#br0" timeOffset="264304.2201">24858 13911 567 0,'0'0'438'0,"0"0"-6"0,0 0-43 16,0 0-56-16,0 0-45 0,0 0-64 0,0 0-54 15,0 0-46-15,0 0-32 0,0 0-12 0,0 0-7 16,0 0-4-16,0 0-3 0,-46-20-15 15,46 20-12-15,0 4-3 0,0 2-4 0,0 2 2 16,0 4-3-16,0 3-6 0,1 1-9 0,-1 2-3 16,0 2-2-16,0 1-1 0,0-2 6 15,-1 5-8-15,1-1-1 0,0 0-3 0,0 0-10 16,-2 0 6-16,0 0-13 0,0 1-26 16,-3 1-43-16,1-1-74 0,-2 0-115 0,3-7-349 15,-1-5-970-15</inkml:trace>
  <inkml:trace contextRef="#ctx0" brushRef="#br0" timeOffset="264544.0354">24587 14426 2709 0,'0'0'226'0,"0"0"-74"0,0 0-53 15,0 0-3-15,0 0-19 0,0 0-14 0,0 0-24 16,0 0-6-16,0 0 2 0,0 0-11 0,0 0-3 15,34 133-6-15,-37-110-4 0,0-1-2 16,-1-2-2-16,0 0 0 0,-2-1-3 16,1 0-1-16,-3-1-2 0,5-2-8 0,-3 0-19 15,4-3-41-15,0-1-54 0,1-3-83 0,1 1-248 16,0-4-803-16,0-2-244 0</inkml:trace>
  <inkml:trace contextRef="#ctx0" brushRef="#br0" timeOffset="264907.9566">24995 14541 2154 0,'0'0'574'0,"0"0"-382"0,0 0-49 0,0 0 2 16,0 0-28-16,140-30-38 0,-111 30-32 16,1 4-17-16,-4 5-9 0,-1 1-5 0,-5 1-4 15,-1 2-6-15,-5 0-3 0,-2 2 1 0,-5-1-1 16,-6 1 1-16,-1 0 5 0,-5-1-3 15,-3 0 1-15,-8 0 2 0,2 0-1 0,-4-2 2 16,2-1-2-16,0-4-1 0,2 1-3 0,1-2-2 16,6-3-1-16,3 1 0 0,4-3 1 0,0 1-2 15,4 1 3-15,6-1-3 0,7 0-1 16,0 1 6-16,4-1-5 0,2 3 2 0,1-1 0 16,0 1-3-16,-1 2 2 15,-2 2-1-15,-2-2-2 0,-1 2 3 16,-6-1-2-16,-3 0 3 0,-3-2-2 0,-2 3 0 0,-3-1-2 0,-1 1 0 0,0 2 3 15,-5 0-2-15,-1-1 4 16,-6 1-1-16,-1-2-4 0,-2-1 3 0,0-2-2 0,-1-3 0 16,0-2 3-16,0-1-12 0,0 0-10 15,1 0-22-15,-1-5-30 0,3-4-49 0,1-2-100 16,4 2-295-16,3 3-871 0</inkml:trace>
  <inkml:trace contextRef="#ctx0" brushRef="#br0" timeOffset="265214.1946">26601 13855 3046 0,'0'0'138'0,"0"0"-20"0,0 0-45 0,0 0-12 16,0 0-5-16,0 0-8 0,0 0-6 16,0 0-7-16,0 0-8 0,0 0-1 0,0 0 0 0,0 0-2 15,0 0-5-15,46 116 3 0,-50-89-9 16,2 0-1-16,-5 1-1 0,4 1-6 0,-7 0-1 16,2 1-2-16,2 3 1 0,-2 0 1 0,0 1 0 15,0-2-4-15,0-2-11 0,1 1-26 0,-1-2-39 16,2-2-52-16,-2 1-79 0,2-3-182 15,1-6-814-15,-1-8-538 0</inkml:trace>
  <inkml:trace contextRef="#ctx0" brushRef="#br0" timeOffset="265428.3354">26479 14533 2261 0,'0'0'564'0,"0"0"-332"0,0 0-114 0,0 0-1 16,0 0-21-16,0 0-3 0,0 0-13 0,0 0-14 15,0 0-13-15,0 0-11 0,0 0-10 16,0 0-8-16,0 0-7 0,18 112-9 0,-18-93-5 16,0 3 1-16,2-3-4 0,-2 2 5 0,0-1 1 0,0-1-7 15,-2 0 6-15,2 1-21 0,0-4-21 16,0 2-37-16,2-1-80 0,-2-2-108 16,0-3-434-16,1-5-1071 0</inkml:trace>
  <inkml:trace contextRef="#ctx0" brushRef="#br0" timeOffset="265748.1856">26905 14620 2548 0,'0'0'455'0,"0"0"-259"16,0 0-94-16,0 0-26 0,0 0-13 0,0 0-2 16,0 0-1-16,0 0-3 0,0 0-19 0,0 0-5 15,0 0-16-15,0 0-4 0,0 0-3 16,0 0-12-16,-32 120 12 0,39-106-5 0,0-5 0 15,2-1 10-15,2-1-11 0,2-3 4 0,1-3 1 16,-1-1-6-16,4 0 5 0,-2-6-3 16,4-1 1-16,-3-4 0 0,3 2 0 0,-4-3-1 15,3 0-4-15,-4 1 3 16,1 0-3-16,-5 2 1 0,-1 1 4 0,-2 3-8 0,-2-1 6 16,-2 2-2-16,-1 1-3 0,-2 2 8 15,0 1-6-15,0 0 1 0,0 0 1 0,0 1-8 0,0 3 4 16,-1 5-2-16,-3 1 2 0,0 2 4 0,1 0-3 15,-2 3 2-15,0-1-3 16,4 0 2-16,-2 2-3 0,1-2-1 0,-1 2-6 0,3-3-25 16,1 0-17-16,1-3-37 0,3 0-51 0,2-3-74 15,-1-2-294-15,1-3-879 0</inkml:trace>
  <inkml:trace contextRef="#ctx0" brushRef="#br0" timeOffset="266048.0904">28073 13801 2725 0,'0'0'157'15,"0"0"-21"-15,0 0-37 0,0 0-9 0,0 0-8 0,0 0-1 16,0 0-16-16,0 0-21 0,0 0-16 0,0 0-15 15,0 0-2-15,0 0 1 0,0 0 0 16,0 0 1-16,53 86-3 0,-53-64-1 0,1 2-5 0,-3 1 3 16,-2 3 2-16,2-1-3 15,-2 1 9-15,0 2-9 0,-1-3 0 0,3 3 0 16,-2-3-24-16,2 1-12 0,3 0-37 0,-1-2-55 16,0 0-73-16,1-3-205 0,-1-8-770 15,0-4-474-15</inkml:trace>
  <inkml:trace contextRef="#ctx0" brushRef="#br0" timeOffset="266279.6649">28123 14497 2194 0,'0'0'305'0,"0"0"-86"0,0 0-41 0,0 0 13 16,0 0-29-16,0 0-26 0,0 0-31 0,0 0-25 15,0 0-19-15,0 0-22 0,0 0-7 0,0 0-8 16,-17 118-12-16,17-101 5 0,1-1-11 15,-1 5 0-15,0 0 0 0,2-2-3 16,2 2 1-16,-3-3-4 0,-1-1 0 0,0 0-4 16,1-1-19-16,-1-1-25 0,0-3-48 0,1-1-73 15,4-3-122-15,-1-4-577 0,0-1-892 0</inkml:trace>
  <inkml:trace contextRef="#ctx0" brushRef="#br0" timeOffset="266612.9626">28582 14479 2526 0,'0'0'217'0,"0"0"-66"0,0 0-41 15,0 0-14-15,0 0-7 0,0 0-5 16,0 0-13-16,0 0-9 0,0 0-21 0,0 0-13 16,0 0-5-16,0 0-11 0,0 0 1 0,0 0-3 15,-96 94 1-15,92-77 0 0,4 1-2 16,0 3-3-16,0-2-6 0,6 5 2 0,2-1 2 15,0 0 0-15,2-1 4 0,2 1-1 16,-1 0-4-16,1-3 1 0,-4-2-4 0,3 1 2 16,-4-3-1-16,0 0 1 0,-2-2 1 15,0 1-3-15,-3-3 1 0,2-2-1 0,-2-3 2 0,-2 0 0 16,0-2 0-16,0 0 1 0,0-1-1 0,-3-1 0 16,-2-1 3-16,0-1-2 0,-1 0 3 15,-2-1 0-15,0 0-4 0,-1 0-3 0,-1-3-11 16,-3-1-10-16,2 0-13 0,0-1-19 0,-4-1-20 15,2-1-34-15,0 0-41 0,1-3-76 0,0 0-196 16,4 2-732 0,1 2-239-16</inkml:trace>
  <inkml:trace contextRef="#ctx0" brushRef="#br0" timeOffset="266988.0037">28772 14504 1440 0,'0'0'514'0,"0"0"-278"16,0 0-91-16,0 0 4 0,0 0-14 0,0 0 1 16,0 0-18-16,0 0-19 0,0 0-19 15,0 0-19-15,0 0-11 0,0 0-9 16,117-22-5-16,-108 20-1 0,1 1-2 0,-1-1-3 15,-3 1-6-15,-1 0-3 0,2 0-5 0,-4 0-3 16,-1-1 3-16,1 1-3 0,-1 1 3 0,-1 0 0 16,0 0-4-16,-1 0 2 15,0 0-5-15,0-1 1 0,0 1 1 0,0-1-6 0,0 1 1 16,0 0-3-16,0 0-3 0,0 0 1 0,0 0-3 16,0 0-1-16,0 0-3 0,-1 0-3 15,1-2-1-15,-1 2-9 0,-1-1-10 0,-1 1-8 16,1 0-11-16,-1 0-15 0,-3 0-19 0,3 0-33 15,-3 0-68-15,3 0-170 0,-1 0-738 0,1 0-403 16</inkml:trace>
  <inkml:trace contextRef="#ctx0" brushRef="#br0" timeOffset="270585.7525">2461 13002 0 0,'0'0'0'16,"0"0"0"-16,0 0 0 0,0 0 0 0,0 0 22 16,0 0 189-16,0 0 2 0,0 0-5 0,0 0-7 15,0 0-13-15,0 0-16 0,0 0-8 16,0-9-4-16,-1 9-1 0,-1 0 3 0,1 0 2 15,-1-2-4-15,1 1-4 0,1 0-11 0,0-1-11 16,-1 0-13-16,0 2-13 0,1 0-18 0,0 0-13 16,0 0-12-16,-1 0-13 0,1 0-6 15,0 0-12-15,-1 0-12 0,1 0-9 0,0 0-6 0,0 0-3 16,0 0 1-16,0 0 0 0,0 0 1 16,0 0 0-16,0 0 2 0,0 0 1 0,0 0 1 15,0 0 1-15,0 0-2 0,0 0 0 0,0 0-3 16,0 0-5-16,0 0 1 0,0 0-2 0,0 0 2 15,1 0 3-15,1 3-1 0,-1-2 2 16,3 1 0-16,1 1-3 0,-1-2 6 0,2 1-1 16,1-1 2-16,-2 1 1 0,3-1-4 0,-1-1 2 15,0 0 1-15,4 0 0 0,2 0 0 0,0 1 1 16,-2-1-1-16,0 0-1 0,0-2-1 16,1-1-1-16,0 1 1 0,0 0 2 15,-2-1-4-15,2 1 0 0,-1 1-2 0,-1-1-4 16,0 2 5-16,-2-1-2 0,-1 0 0 15,0 1 3-15,2-1-4 0,-2-1 0 0,0 2 0 0,0-1-1 16,3 0 2-16,-1 1-1 0,0-1 1 16,0 1-4-16,1-1 2 0,0 0-2 0,-1 1 2 15,-3-2 3-15,3 1-2 0,-2 1-2 16,0-1 0-16,2 1-2 0,-1 0 5 0,1 0 0 16,2 0 0-16,-2 0 3 0,-1 0-6 0,-1 0 1 0,2 0-3 15,-1 0-1-15,1 0 5 0,0 0-1 16,3 0 1-16,0 0-1 0,3 0-1 0,-2 0 1 15,5 0 1-15,-3 0 4 0,3 0-4 0,-4 0 2 16,3 0-2-16,0 0-4 0,0 0 4 16,2 0-1-16,-1-1 1 0,1 0 7 0,0 2-8 15,1-1 0-15,0 0-3 0,-3 0-2 16,3 0 5-16,-1 0 0 0,1 0 1 0,-1 0-1 16,1 0-1-16,2 0-1 0,0 0 0 0,-2 1 4 15,4 0-2-15,-4 2 0 0,1-2 1 0,-4 1-7 16,3-1 8-16,-1 0 1 0,1 1 3 0,-1-1 5 15,3 1-8-15,-1-2-1 0,1 3-2 0,-1-2-4 16,0 1 5-16,0 1 0 0,1-2 2 16,-3 0-2-16,2 0-2 0,-3 0 1 0,1 1-1 15,-1-1 4-15,-2 0-3 0,-1 0 0 0,-1 0-2 16,2 0-2-16,-4 1 3 0,2-2 0 0,1 0 1 16,-3 2 6-16,2-2-6 0,-2 0 0 0,2 0 0 15,-1 0-8-15,0 0 9 0,2 0 0 16,0 0 0-16,1 0 5 0,2 0-7 15,-4 0 0-15,3 0 0 0,-1 0-1 0,0 0 2 0,2 0 0 16,0 1 1-16,0 0-2 0,1 0 1 16,0 1-1-16,-1-1 1 0,2 0 8 15,-3 0-8-15,2 0 0 0,1 0-2 0,-3 2-7 0,2-2 9 16,0-1-1-16,1 1 3 0,-3 0 3 0,0-1-5 16,1 0 1-16,-3 2-3 0,-2-2-3 15,-1 0 5-15,-2 0 2 0,-2 0 0 0,-1 0 1 16,-1 0-1-16,1-2-2 0,-2 1 2 0,1 0 5 15,-2 0-7-15,0 1 1 0,0-1-1 0,-1 1-5 16,3-2 4-16,-3 2 0 0,5-1 3 0,-3 1 4 16,1-1-8-16,3 1 1 0,0 0-2 0,0-1-1 15,1 1 7-15,0 0-1 0,-1-1 1 16,1 1-3-16,1-1-2 0,-1 1-1 0,-1 0 2 16,0-2 3-16,-1 1-1 0,0 0 1 15,-1 0-3-15,-3 0-7 0,3 1 8 0,-4-1-1 0,2 1 1 16,0-2 5-16,-2 1-6 15,4-1 0-15,3 1-1 0,-3 0-3 0,2-2 5 0,-2 2 1 16,2 0 0-16,0 0 2 0,-3-2-5 0,-1 2 0 16,0 1 0-16,1-1 5 0,-1 1-3 15,-1-1 0-15,1 0-1 0,1 1-7 0,-1 0 6 16,0 0 0-16,0 0 1 0,-1 0 7 16,-2 0-8-16,1 0 1 0,-1 0-1 0,-2 0-8 0,2 0 11 15,-2 0-1-15,0 0 2 0,0 0-1 0,0 0-3 16,0 0-1-16,0 0 0 0,0 0 4 15,1 0-1-15,3 0 1 0,2-2-1 0,4 2-2 16,1-2 3-16,4 1-2 0,0 1 0 0,1-2 7 16,-2 2-7-16,4 0 0 0,-4 0 0 15,1 0-7-15,-1-1 7 0,-3 1 1 0,-4 0 0 16,-1-1 4-16,1 1-5 0,-5 0 0 0,1 0 1 16,-2 0-2-16,-1 0 3 0,0-1 4 15,0 1-2-15,0 0-1 0,0 0 2 0,0 0-3 0,0 0 3 16,0 0 5-16,0 0-3 0,0-1 3 15,0 1-3-15,0 0-6 0,0-1 4 0,0-1-4 16,0 1 2-16,0 0 3 0,0 0-5 0,0 1-2 16,0 0 0-16,0 0 1 0,0 0 0 15,0-1 3-15,0 1-3 0,0 0-1 0,0 0 0 16,0 0-2-16,0 0 1 0,0 0 0 0,0 0-2 16,0 0-1-16,0 0-4 0,0 0-17 15,0 0-3-15,0 0-22 0,0 0-26 0,0 0-39 16,0 0-100-16,0 0-272 0,0 0-708 0,0 0-409 15</inkml:trace>
  <inkml:trace contextRef="#ctx0" brushRef="#br0" timeOffset="271321.2643">5229 12815 463 0,'0'0'868'15,"0"0"-375"-15,0 0-142 0,0 0-47 0,0 0-47 16,0 0-36-16,0 0-48 0,0 0-38 16,0 0-36-16,0 0-24 0,0 0-15 0,0 0-13 15,0 0-9-15,0 0-9 0,6-49-7 0,-10 48-7 16,0 0-4-16,-2-1-2 0,0 1-2 16,-1 1 1-16,-1-1 0 0,-1 1-5 0,-3 0 4 15,1 0-1 1,-1 0 2-16,-2 2 3 0,-2 2-5 0,3-1 1 0,0 2-3 0,-1 0-1 15,4 0 1-15,-1 1-2 0,1 1 1 0,0-1 1 16,-3 1-2-16,2-1 0 16,1 1 0-16,-1 3 1 0,-2-1 0 0,2 0 4 0,-1 4-3 15,1-3-1-15,-3 1 3 0,1 1-5 0,3 0 2 0,0 0 0 16,3-1-2-16,1 2 0 16,-1-2-3-16,4 2-1 0,-2 0 5 0,2 0-2 0,1 0 3 0,1-2 1 15,-1 2-4-15,2 0 0 0,0 0-1 16,0 0 1-16,3 1 2 15,3 1 1-15,1-4 0 0,2 1-2 0,0-1 2 0,2 2-2 0,0-3 0 16,1 2 4-16,1-3-7 16,-1 2 5-16,0-2-3 0,-2-1 0 15,0 0 3-15,-1-1-2 0,2-3 3 0,-1 1 0 0,1-2 0 0,0-1 1 16,-1 1-2-16,4-3 1 0,-3 0-1 16,3 0 3-16,-1 0-2 0,3 0-1 15,-1-3 4-15,1 0-6 0,-1-1 3 0,1 0-2 16,0-1-4-16,-2 0 5 0,1 0-1 0,1 0-1 0,1-1 4 15,1 0-4-15,0-1 5 0,1 0-1 16,0 0-1-16,-1 0 0 0,1 0-4 0,-2 1 2 16,1-1-4-16,-5-2 7 0,2 1 2 0,-4-1-2 15,-1-1 4-15,-1 2-4 16,0-3 1-16,-3 0 2 0,2 1-2 0,-1-4-1 0,-2 3-2 16,0-2-1-16,-1 1 2 0,-2-1 1 0,2 1 3 15,-1-2 0-15,-2 1-1 0,-1 0 0 16,0-3-3-16,0 3 0 0,0-1-1 0,0 1 0 15,-2 0 2-15,-5 3-3 0,4 0 0 0,-4 2-2 16,-2 0 1-16,1-1 3 0,-5 0-4 0,-1 2 2 16,-4 0-2-16,-1 2-2 0,-1-1 2 15,0 3-1-15,2-1 2 0,0 2 1 0,1 0-5 16,-2 2 2-16,3 0-4 0,-3 0 1 0,-1 0 2 0,2-1 1 16,-2 4 1-16,1 1-5 15,0 0-6-15,2 2-18 0,0-1-25 0,-2 5-35 0,4-3-61 16,-1 0-113-16,6-1-536 0,3-4-971 0</inkml:trace>
  <inkml:trace contextRef="#ctx0" brushRef="#br0" timeOffset="272081.3927">3608 12421 1868 0,'0'0'380'0,"0"0"-116"0,0 0-68 0,0 0-16 16,0 0-14-16,0 0-19 0,0 0-27 16,0 0-27-16,0 0-31 0,0 0-21 0,0 0-21 15,0 0-14-15,0 0-11 0,0 0 2 0,18-31 2 16,-18 47 4-16,0 2 5 0,-2 5-3 0,-1 1 2 15,-3 2 0-15,1 2-2 0,-2-1 4 0,-1 3-4 16,-3 0 1-16,1-1-2 0,-1-2 2 16,-2-1 1-16,3-6-1 15,1-2 4-15,1-6-4 0,3-1-1 0,-1-5 3 16,3-1-3-16,1-3 5 0,1-2 6 0,-1 0 10 16,2 0 9-16,-1-7-6 0,0-3-7 0,-1-2-11 15,2-6-11-15,0-3 1 0,7-1-1 0,0-4-1 0,6 0-1 16,-1-4 2-16,2-5 2 0,3 1-2 15,0-3 5-15,4-2-5 0,-1 0 0 0,-2 2 3 0,3 0-4 16,-1 3 3-16,-2 3 0 0,2 4-3 16,-2 4 4-16,-4 2-1 0,1 5 0 0,-1 3 0 15,-4 4-2-15,-1 1 0 16,-1 5 0-16,1 0 2 0,-2 3-2 0,2 0 1 16,0 6 1-16,1 3-1 0,3 3 0 0,-1 5 0 15,0 1-4-15,-1 5 4 0,-1 1-2 0,1 2 2 0,-2 1 2 16,-1 2-6-16,-1 2 7 0,-1 2-5 0,-2-1 0 15,0 2 3-15,-3 1-9 0,1-2 10 0,-2 1 0 16,0-1 0-16,-1-2 5 0,-1-1-5 16,-2 0 0-16,3-4-1 0,-3-1 1 0,3-4-3 15,0-1 0-15,-1-2 0 0,4-5-1 0,-2-1 4 16,0-2-3-16,0-2-3 0,0-1-2 0,0-2-19 16,0-1-19-16,1-3-21 0,0-1-25 15,-1 0-12-15,1 0-44 0,-1-5-85 0,0-2-208 16,3 0-714-16,-3 2-401 0</inkml:trace>
  <inkml:trace contextRef="#ctx0" brushRef="#br0" timeOffset="272477.1342">3585 12580 831 0,'0'0'876'0,"0"0"-437"0,0 0-139 0,0 0-62 16,0 0-51-16,0 0-34 0,0 0-25 16,0 0-20-16,0 0-30 0,0 0-17 15,0 0-14-15,0 0-7 0,0 0 0 0,0 0-6 16,-14-15-2-16,18 14-8 0,-1-1-8 0,-1 1-4 16,2 0-7-16,3 0 2 0,0-1-9 0,3 0 5 15,3 0 3-15,1 0-2 0,5-1 9 16,2 1-6-16,3-1-1 0,3 0-1 15,1 0-5-15,1-2 0 16,1 2 1-16,-1-1 0 0,-2 0 5 0,-1 0-3 16,-3 1 1-16,-1 0-1 0,-3 1 0 15,-3-2 0-15,-5 2 0 0,-2 0 3 0,-5 1-2 0,-1 1 11 0,-1-2 6 0,-2 1 1 16,1 1 10-16,-1-1-12 0,0-1-4 16,0 1-2-16,0-1-11 0,0 0 5 0,0 0-3 15,0 0-1-15,0 1 4 0,0 0-5 16,-1 1 1-16,1 0-3 0,-2 0-1 15,2 0-3-15,0 0-2 0,-1 0-3 0,0 0-7 0,0 0-10 0,-2 3-24 16,-1 3-47-16,1 0-87 0,0 0-394 0,1-1-1172 0</inkml:trace>
  <inkml:trace contextRef="#ctx0" brushRef="#br0" timeOffset="276776.1876">5109 13243 0 0,'0'0'0'0,"0"0"180"16,0 0 304-16,0 0-53 0,0 0-51 0,0 0-55 15,0 0-46-15,0 0-38 0,0 0-35 16,0 0-40-16,0 0-32 0,0 0-25 0,-13-27-29 16,13 27-16-16,0 0-13 0,0 0-12 15,0 0-8-15,0 0-2 0,2 3 0 0,0 1 2 0,1 2 5 16,1-1-8-16,-3 4-2 0,1-1-5 0,1 3-3 16,-1 0 2-16,-1 3 1 0,0 0 5 0,-1 3 2 15,-1-2-3-15,-3 2-6 0,-1 1-7 16,1-3-7-1,-1 3 2-15,-1 0-1 0,0 0 1 16,1-1 1-16,0 2-3 0,-2-2-2 0,3 0 0 0,-3-1 1 0,4-2-3 16,-3 0-2-16,3-2-15 0,2-2-22 0,-1 0-22 0,2 0-30 0,0-1-35 15,0-1-46-15,0 0-98 0,0 1-196 16,0-2-545-16,2-2-363 0</inkml:trace>
  <inkml:trace contextRef="#ctx0" brushRef="#br0" timeOffset="277015.1994">5053 13815 0 0,'0'0'524'0,"0"0"-24"0,0 0-64 0,0 0-62 15,0 0-57-15,0 0-44 0,0 0-57 16,0 0-72-16,0 0-42 0,0 0-33 0,0 0-19 16,0 0-12-16,0 0-12 0,0 0-4 0,3 106-4 15,-2-97-4-15,0 1-1 0,1 1 0 16,-1 0-1-16,2 2 3 0,-2-1-2 0,-1 1 0 15,2 1-7-15,-1-2-16 0,0 2-19 0,-1 1-30 16,0 1-52-16,0 0-82 16,0 0-168-16,0-3-388 0,0-4-835 0</inkml:trace>
  <inkml:trace contextRef="#ctx0" brushRef="#br0" timeOffset="277201.9771">5038 14379 480 0,'0'0'558'15,"0"0"-134"-15,0 0-47 0,0 0-102 0,0 0-44 16,0 0-35-16,0 0-34 0,0 0-34 0,0 0-28 16,0 0-22-16,-42 131-20 0,41-116-17 0,-2 1-12 15,2-1-11-15,1 2-9 0,0-2-3 16,0 1-1-16,0-1 8 0,0 0 3 0,0-1 0 16,0 0-5-16,0-4-34 0,0-1-48 0,1-3-90 15,2-1-267-15,-2-2-771 0</inkml:trace>
  <inkml:trace contextRef="#ctx0" brushRef="#br0" timeOffset="278947.9229">5645 12971 0 0,'0'0'0'0,"0"0"0"15,0 0 380-15,0 0 4 0,0 0-36 16,0 0-39-16,0 0-27 0,0 0-34 0,0 0-33 16,0 0-29-16,0 0-29 0,0 0-30 0,0 0-26 15,0 0-26-15,-44-2-20 0,44 2-16 16,0 0-13-16,0 0-8 0,0 0-6 0,3 0-2 15,-1 0 6-15,2 0 3 0,2 0 5 0,3 0 1 16,1 2-5-16,1-2-3 0,5 1-2 0,-1 0-1 16,5 1 0-16,0-1-2 15,2 1-1-15,1-1-3 0,1 0-2 0,-2 1-1 0,0 0-2 16,1-1 1-16,2-1-2 0,-3 2 3 16,2-1 0-16,1 0 0 0,2-1 1 0,0 0-2 0,1 0-2 15,1 0 3-15,-1 0-1 0,3 0 1 0,2 0 2 16,0 0-2-16,6-4 0 0,0 4-3 15,4-2 1-15,-1-2 0 0,6 2 2 0,-2 0-1 16,2-1-3-16,1 2 3 0,0 0-2 0,-2 0 1 16,0-1 2-16,1 1-2 0,-5 0-1 0,-2 1 3 15,-1-1-2-15,-4-1 4 0,0 1 1 16,-5-1-2-16,0 0 1 0,-2 1-2 0,-2-1 0 16,-4-1-1-16,-2 2 0 0,-1 1 4 0,-2-2 4 15,-2 1 2-15,1 0 0 0,2-2-2 0,-1 2 1 16,-2-1-2-16,3 1 2 0,-3-1-5 15,0 1 0-15,0 0-2 0,1-1-1 0,-2 1 3 16,5-1-4-16,-1 1 2 0,1 1-1 0,0 0-3 16,1 0-1-16,1 0 0 0,-1 0-1 15,1 0 0-15,-1 0 2 0,3 0 0 0,-3 0 0 16,-1 0 3-16,-2 0-2 0,1 0 0 0,0 0 1 16,1 0-5-16,1 0 4 0,-1 0-2 0,1 0-1 15,0 0 2-15,-1 0-4 0,0 0 3 16,1 0 1-16,-3 0-2 0,1 0 3 0,-6 0-4 15,4 0 0-15,-6 0 2 0,2 0-1 0,0 0 3 0,-2 0-2 16,0 0 2-16,-1 0-3 0,1 0 1 16,0 0 1-16,-1 0-3 0,-1 0 3 15,2 0 0-15,-2 0-3 0,0-1 4 0,-1 1-3 16,4-1 1-16,0-1 2 0,1 2-5 16,3-1 2-16,-1 1 0 0,2 0 0 0,-3 0 0 0,3 0 1 15,1-1 0-15,-4 1 1 0,4 0-2 0,-5 0 0 16,4 0-2-16,-5 0 0 0,0 0 0 0,5 0 4 15,-3 0-2-15,3 0 0 0,-1 0 4 16,2 1-6-16,3-1 2 0,1 0 2 16,4 0-3-16,-3 1 2 0,4-1-2 0,-2 0-1 15,1 0 4-15,-2 2-3 0,2-2 0 0,-4 0 0 0,1 0-3 16,3 0 4-16,0 0 2 0,2 0 0 0,3 0 0 16,-1 0 0-16,0 1 0 0,-1-1-2 15,-5 0 3-15,1 0-3 0,-1 0 1 0,-3 0 2 16,-2 0-6-16,2 0 2 15,-3 0 1-15,2 0-3 0,-3 0 6 0,-1 0-3 0,4 0 1 16,-4 0 2-16,-1 0-3 0,2 0 0 0,-4 0-1 16,-1 0 0-16,3 0 0 0,-4 0-1 0,0 0 3 15,1 0-2-15,2 0 6 0,3-1-1 16,-1 1-4-16,0 0 2 0,2 0-7 0,3-2 5 16,-2 1-1-16,-1 1 1 0,2-1 3 0,-5 1-3 15,4 0 1 1,2 0 1-16,-3-1-5 0,2 1 2 0,1 0 0 15,-1 0 0-15,2 0 1 0,-1 0 2 0,0-1-2 0,0 1 0 16,-2 0 2-16,-3 0-2 0,-2 0 1 0,-4 0 0 0,-2-2-3 16,-2 2 3-16,1 0-2 0,-2 0 1 0,-1 0 4 15,2 0-6-15,-2-1 3 0,4 1 1 16,-4 0-5-16,4-1 4 0,0 1-2 0,-1-1 2 16,5 0-1-16,0 0 0 0,1 1 2 0,0-2-2 15,3 0 2-15,-4 1-2 0,4 1-2 0,-4-1 2 16,-1 1-5-16,1 0 4 0,-2-1 2 0,2-1-1 15,0 0 5-15,0 1-3 0,-1 0-1 0,0 1 0 16,0-1-5-16,-2 1 4 0,1-2-1 0,-1 2-1 16,2-1 3-16,2 1-1 0,0 0 0 15,3-1 2-15,-3 1-7 0,5-1 5 0,-6 1-1 16,4 0 2-16,-5 0 1 0,0 0-3 16,1-1 2-16,-4 1-3 0,-2-1 8 15,1 1-5-15,-3-2-1 0,0 2 1 0,-3 0-4 16,0 0 5-16,-1 0 0 0,0 0 0 15,0 0 3-15,0 0-2 0,0 0 0 0,0 0-1 0,0 0 0 0,0 0-1 16,0 0-2-16,0 0 3 0,0 0-3 16,0 0 2-16,0 0 4 0,0 0-3 0,-1 0 8 15,-2 0-7-15,-2-1-1 0,1 1 0 0,-1 0-10 16,0-1 8-16,0 0-2 0,0 1 1 16,-2-1 4-16,1 1-7 0,-1 0-7 15,0 0-7-15,2 0-14 0,-3-2-11 0,2 2-21 0,2 0-37 16,1-1-67-16,1 1-151 0,1-1-423 0,1 1-792 15</inkml:trace>
  <inkml:trace contextRef="#ctx0" brushRef="#br0" timeOffset="280379.5203">9987 12921 0 0,'0'0'0'0,"0"0"129"15,0 0 261-15,0 0-69 0,0 0-53 0,0 0-45 16,0 0-24-16,0 0-12 0,0 0-15 0,0 0-12 15,0 0-21-15,0 0-20 0,0 0-12 16,3-33-9-16,-2 33-9 0,-1 0-12 0,0 0-11 16,0-1-12-16,1 1-7 0,0 0-10 0,1 0-11 15,5 0-6-15,-2 0-7 0,2 0 1 16,5 0 3-16,1 0 5 0,4 0 2 0,2 0-3 16,5 0-1-16,3 0-2 0,3 0-2 0,2 1 4 15,5-1-1-15,2 0 0 0,2 0-1 0,-3 0-3 16,2 0-2-16,1 0-5 0,1 0 10 15,-2-1 6-15,3-2-2 0,-1 2 0 16,-1 0-12-16,1-2-4 0,-1 1 2 0,-2-1-1 0,2 1 1 16,-5 1-2-16,3 0-2 0,-1 0-1 15,-3-1-1-15,2 1 2 0,-1 1 0 0,-2-1 0 16,-1 1-1-16,-4-1-3 0,3 2 4 0,-3-2-3 16,-2-1 2-16,0 2 0 0,-3-3-1 0,-1 2 0 15,1 0-1-15,-1 0-2 0,-1-1 5 16,2 1-2-16,-2-2 1 0,3 1 0 0,-3 1-2 15,1-3-1-15,-1 2 0 0,-3 0 4 0,0-1-2 16,-3 2 0-16,-4 0-1 0,-1 0-1 16,0 0 0-16,-3-1 0 0,-2 1 2 0,1 1 2 15,-1-1-4-15,-1 0 2 0,-2 1-2 0,0 0-4 16,1 0 6-16,-3 0 0 0,2 0 0 0,-1 0 1 16,2 0-3-16,0-1-1 0,2 1 1 0,0 0 0 15,-1 0 0-15,4 0 0 0,-2 1 1 0,2-1-3 16,-2 0 2-16,1 0-1 15,-1 0 1-15,-2 0 5 0,-1 0-4 0,0 0 1 0,-3 0-1 16,-1 0-3-16,1 0 8 0,-1 0 0 16,0 0 4-16,0 0 1 0,0 0-7 0,0 0 0 0,0 0-4 15,0 0 1-15,0 0 2 0,0 0 1 16,0 0 1-16,0 0-3 0,0 0 2 0,0 0 1 0,0 0-1 16,3-1 1-16,-1-2-4 15,1 2-2-15,-1 0-2 0,1 0-4 0,1 0 6 16,-2 1-1-16,-1-2 2 0,-1 2 6 0,1 0-10 15,-1 0-2-15,0 0-12 0,0-1-17 0,0 1-19 0,-1 0-26 16,0 0-15-16,-3 0-42 0,-2 0-88 16,3 0-197-16,0 0-634 15,0 0-293-15</inkml:trace>
  <inkml:trace contextRef="#ctx0" brushRef="#br0" timeOffset="281105.0086">11846 12657 322 0,'0'0'676'0,"0"0"-206"0,0 0-106 0,0 0-112 16,0 0-50-16,0 0-31 0,0 0-22 0,0 0-21 0,0 0-24 15,0 0-30-15,0 0-19 0,0 0-11 16,0 0-2-16,0 0 4 0,-60-63-7 15,50 63-2-15,-2-1-6 0,1 1-8 16,-4 0 2-16,1 0-2 0,-2 3-1 0,2 1 4 0,-1 0-7 16,3 1-2-16,-3 1-1 0,4 0-3 15,-5 2 2-15,3 0 1 0,2 2-2 0,-3 1-2 16,2 0-2-16,-2 2-2 0,3-1 3 0,-2 2 2 16,0 0-1-1,-1 0 3-15,1 1-4 0,2 0-8 0,0 1 7 16,1-2-2-16,0 1-4 0,1 0 11 0,1 0-10 15,-1 1-2-15,3-1 0 0,1 0-6 0,1-1 6 16,-1 1 1-16,4 1 3 0,0-1 0 0,1 0-2 0,1 2-1 0,4 0-1 16,0 1 3-16,3-2-2 0,0 1 1 0,4 0-2 15,0-1-5-15,1 0 8 0,3-3 1 0,1 0 0 16,-1-3 4-16,4-1-6 0,-3 0-1 16,3-2 0-16,-1-2 0 0,0-1 2 15,3 1 2-15,-1-4 0 0,0-1-2 16,3 0 1-16,1 0-3 0,0-3 0 0,0-2 3 0,-2-1-3 15,1 0 0-15,-1-1 1 0,0-1-3 0,1-1 3 16,-1-1 0-16,0-1-2 0,-1 0 8 0,1-2-8 16,-2 1 0-16,0-1-1 0,-4 2-3 0,1-2 6 15,-4 1 2-15,-2-2-1 0,-1 0-1 16,-2 0 1-16,-2 0-3 0,1 1 3 0,-3-3 0 16,0 2-2-16,0-2 2 0,-4 0-2 0,1 0-1 15,-2 0 1-15,0 0-1 0,0 0 0 0,0 1 7 16,0 0-7-16,-3 0-1 0,0 0-1 15,-2 2-2-15,1-1 5 0,-2 0 0 0,-1 0-1 16,-2 2 2-16,0 2-6 0,-3 0 1 0,-2 2-1 16,-4 1-1-16,0 1 2 0,-2 1 1 0,-3 3-3 15,1 0-1-15,0 0 3 0,-2 2-2 0,1 0 3 16,0 0 2-16,1 0-3 0,1 2-1 16,1 1-2-16,-2 2-3 0,3 1 6 0,-1-1-1 15,0 3 1-15,0-3 1 0,4 3-8 0,1 0-10 16,3 1-14-16,2 3-20 0,2-2-28 15,4 3-38-15,2-1-64 0,2 0-139 0,0-4-518 16,0-2-854-16</inkml:trace>
  <inkml:trace contextRef="#ctx0" brushRef="#br0" timeOffset="281625.5716">11714 13135 338 0,'0'0'779'0,"0"0"-314"0,0 0-132 16,0 0-45-16,0 0-40 0,0 0-35 16,0 0-36-16,0 0-32 0,0 0-44 0,0 0-38 15,0 0-29-15,0 0-18 0,0 0-5 16,0-19 4-16,1 22 8 0,3 3 3 0,-3-1 4 0,2 2-6 16,-3 2-6-16,2-2 2 0,1 2-5 15,-1-1-1-15,1 2 0 0,-2 2-10 0,3 0 5 16,1 2-4-16,0 0 0 0,2 1 2 15,1 2-3-15,-1-2-10 0,2 4-24 0,-2-3-31 16,1 0-51-16,-2 1-65 0,0 0-111 0,0-1-206 16,-3-4-558-1,-2-4-172-15</inkml:trace>
  <inkml:trace contextRef="#ctx0" brushRef="#br0" timeOffset="281802.8716">11747 13623 0 0,'0'0'658'0,"0"0"-101"0,0 0-182 16,0 0-95-16,0 0-49 0,0 0-47 0,0 0-39 16,0 0-30-16,0 0-34 0,0 0-26 0,0 0-21 15,0 0-16-15,0 0-4 0,0 0-4 16,-22 125-3-16,21-110-11 0,0-1-34 0,-3 0-61 16,-1 0-98-16,3 0-142 0,-2 0-310 0,0-3-286 15,2-5 432-15</inkml:trace>
  <inkml:trace contextRef="#ctx0" brushRef="#br0" timeOffset="282045.708">11714 14002 0 0,'0'0'242'0,"0"0"355"0,0 0-150 0,0 0-84 0,0 0-79 16,0 0-68-16,0 0-42 0,0 0-46 0,0 0-34 15,0 0-10-15,0 0-22 0,0 0-23 16,-49 120 4-16,46-110 3 0,-1 1 2 0,-1-1 0 15,3 1-11-15,-1-2-9 0,-1 0-6 0,2 0-3 16,1-2-3-16,-2 2-4 0,2-1-3 16,-2 0-5-16,2 2 3 0,0-2-5 0,0 2 1 15,-2-2-10-15,2-1-31 0,1 0-39 0,0 0-79 16,0-1-188-16,-2-3-567 0,2-1-630 0</inkml:trace>
  <inkml:trace contextRef="#ctx0" brushRef="#br0" timeOffset="287887.8716">8945 12260 1535 0,'0'0'484'0,"0"0"-105"0,0 0-114 0,0 0-63 0,0 0-36 16,0 0-29-16,0 0-36 0,0 0-34 16,0 0-36-16,0 0-20 0,0 0-9 0,0 0 1 15,-6-13 4-15,6 27 2 0,0 2 6 16,0 4 5-16,0 0 6 0,0 2 3 0,0 1 2 0,0 0-6 15,2 3-4-15,-2 0 0 0,0 1-6 16,-3-2-2-16,2 1 0 0,-2-2-8 0,0-1 1 16,-1 0-1-16,3-3 0 15,-2-3 3-15,-1 0-1 0,3-5 1 0,-2-2-1 0,1-2-3 16,-2-2 1-16,2-1-2 0,2-3 5 0,0-1 5 16,0-1 10-16,-1 0 9 0,0-1-2 0,-1-6-4 15,-4-1-10-15,2-4-9 0,-3 0-1 16,-3-3-3-16,1-4 2 0,-1-3-1 0,0 0-2 0,1-4 4 15,1-1-2-15,0-3 2 0,1-2 2 16,0-1-4-16,4 1-1 0,0 0-3 0,-1-3 1 16,4 3 0-16,0-1-2 0,8 1 2 15,2 0-2-15,7 3 0 0,1 2-2 0,6 3 0 16,2 0 3-16,4 3-3 0,5-1 3 0,-2 5-4 0,4 2-1 16,-4 4 4-16,0 5-4 15,-3 2 3-15,-2 3-2 0,0 1 0 0,-4 6 1 16,-4 3-3-16,-3 3 1 0,-3 6 1 0,-4-2 0 15,-2 1 2-15,-5 3 1 0,0-1-1 0,-3 4 0 16,-6 2 1-16,-3 1 0 0,-3 0-1 0,-5 1 0 16,2 0 0-16,-5-2 2 0,0-2 1 15,2-3 2-15,-1-3-2 0,7-2 4 16,-1-3-4-16,4-4-2 0,0-1-2 0,5-3-1 0,0-3 5 16,4-1 0-16,0 0 3 0,0 0-3 0,9 0-1 15,0-5-1-15,3 1 0 0,9-2 1 0,7 1 0 16,1 0 1-16,2 3-2 0,-1 0-3 0,1 2 4 15,-4 0-3-15,0 7 2 16,-2-1 3-16,-1 2-4 0,-4 2 1 0,-3 2-4 16,-3 0-1-16,-4 3 2 0,-2-1-2 0,-5 2 2 0,-3 1 1 15,-3 2 1-15,-8 0 0 0,-3 2 1 16,-1 0 2-16,-2-2-5 0,-3-1 4 0,-1-2 2 16,-1 2-2-16,-5-4 6 0,3 3-4 0,-5-1-1 15,0-3 1-15,-1 1-4 0,4-3 2 0,-2 1 0 16,-1-3-1-16,6 1 5 0,-5-2-2 0,0-1 1 15,2 0-1-15,-3-1 0 0,0-2-2 0,5-2 0 16,5 0-4-16,3-2-21 0,9 0-28 16,3 0-68-16,4-3-144 0,0-1-822 15,0 1-688-15</inkml:trace>
  <inkml:trace contextRef="#ctx0" brushRef="#br0" timeOffset="303967.814">12541 12797 0 0,'0'0'0'0,"0"0"0"0,0 0 0 15,0 0 74-15,0 0 212 0,0 0-14 0,0 0-10 16,0 0-30-16,0 0-29 0,0 0-12 15,0 0-15-15,0 0-12 0,-36-15-2 0,36 13-7 0,-1 2-15 16,-1 0-17-16,1 0-19 0,0 0-24 16,1 0-18-16,-2 0-14 0,1 0-11 0,1 0-7 15,0 0-7-15,0 0-7 0,0 0-3 0,0 0-3 16,0 0-1-16,0 0 0 0,0 0-5 0,0 0 0 16,0 0-4-16,0 0 1 0,0 0 1 15,0 0 1-15,0 0 0 0,0 0-2 16,0 0 0-16,0 0-3 0,0 0-2 0,0 0 2 0,0 2 2 15,3 0 4-15,1 2 5 0,-1-1 3 0,4 0 4 16,0 1-1-16,2 0 5 16,3-2 6-16,2 1 1 0,3-1 0 0,2-2-4 0,2 0-7 15,0 1 0-15,3-1-3 0,3 0 0 16,-1 0-2-16,4 0-3 0,-1 0-3 16,1 0 2-16,1 0 6 0,0 0-1 15,3 0 4-15,0-5-5 0,0 2-5 0,1-3 1 0,1 3-1 0,-1-3 1 16,3 1 2-16,0-3-3 15,3 2-1-15,2-1-1 0,2 1-4 0,-2-1 4 0,4 1-1 16,-3-1 1-16,5 1 0 0,-4 0 0 16,3 2-1-16,-3-1 1 0,2 2 3 0,0-2-1 15,0 2 2-15,2-2-1 0,-1 1-3 0,0 1 3 16,0 0-3-16,2-1 3 0,0 2 1 16,0-1-3-16,1-1 1 0,1 2-5 0,-1-2 0 0,0 1 2 15,3-1-1-15,-1 1 2 0,0-2 1 0,-1 2-1 16,5-1-2-16,-3 1 0 0,0 1 1 15,4-1-1-15,-4-1 2 0,4 1 1 16,-5-1-4-16,3 1 3 0,-2-1-2 0,1 2 4 0,-1-1 1 16,0-1-2-16,-1 1 2 0,2 0-2 0,-3 0-3 15,0 0 2-15,2 0 2 0,0-1 4 16,-1 2 0-16,-2-3-2 0,0 3-3 0,-3 0-3 16,-2-1 0-16,0 2 0 0,-3-3 1 0,-3 2-1 15,-1-2-1-15,-4 2 1 0,4 1 0 16,-5-2 1-16,2 1 0 0,-3-1-1 0,0 0 4 15,3 0-1-15,0 0-1 0,1-1 4 0,2 3-5 16,-1-3 2-16,-2 0 0 16,3 2-4-16,1 1 0 0,0-2 0 0,0 1 0 15,1 0 2-15,-1-2-1 0,0 0-1 0,1 1 0 0,0 0 1 16,-2-1-1-16,-1 1 0 0,3-1 2 0,-4 2-3 16,1-2 2-16,1 1-2 0,-2 1-1 0,1-2 4 15,-1 2-3-15,-3-1 3 16,0 0 0-16,2 1-3 0,-3-2 2 0,-2 4-2 0,4-3 0 15,-6 1 1-15,1 1 1 0,-3-2 0 0,3 1 0 16,-2 0-1-16,1 1-1 0,-1-1 1 0,4 1 1 16,-4 0-2-16,0 0 3 0,1-1-3 0,2 0 0 15,0 0 2-15,0 0-2 0,5 1 2 16,-2 1 2-16,-1-2-2 0,3 0-2 0,-2 1 0 0,-1-1-3 16,1 1 4-16,-1-2 0 0,-1 1 1 0,1 1 1 15,0-3-1-15,-2 2-1 0,-1 0-1 16,-2 0 0-16,0 0 0 0,1 0 3 15,-1-1-2-15,-2 1-3 0,-1 1 4 0,-2-1-4 16,0 0 3-16,-2 1 2 0,-2 0-3 0,0-1 0 16,2 1-1-16,1 1-2 0,2 0 3 0,-2 0 0 15,-2-2 2-15,-1 2 0 0,-2 0-2 0,0 0 1 16,2 2-1-16,0-2 1 0,-2 0 0 16,1 0-1-16,2-2 2 0,1 2-4 15,-3-1 4-15,4 1 0 0,-3 0-2 0,2 0 3 0,0-1-3 16,-2-1-2-16,2 2 1 0,-3-1-1 0,0 1 3 15,-2 0-1-15,1-1 2 0,-2 0 1 16,2 0-5-16,-1 0 2 0,0 1-1 0,-5-2 1 16,3 2 0-16,-1-1 1 0,-1 0 0 0,1 0-2 15,1 0 3-15,0 1-3 0,-2-1 0 16,1 1 3-16,1-2-2 0,0 1 2 0,0 0-3 0,0 1-2 16,1-1 4-16,-3 0-1 0,2 0 2 15,-3-1 1-15,2 1-2 0,0 0-1 0,1 0-2 16,-2 0 1-16,-1 1 1 0,0-2 1 15,0 1 1-15,-4 0 0 0,3 0 0 0,1-1-2 16,-1 1 0-16,3 0 2 0,0 0-3 0,0-1 1 0,3 2 1 16,-2 0-4-16,3 0 4 0,-3 0 0 15,3-2 0-15,-2 2 2 0,1-1-4 16,-2 0 2-16,2 0-2 0,-3 1 0 0,0-1 1 16,0 1 1-16,-2-1 1 0,0-1-2 0,-3 1 1 15,-2 0-1-15,0 1-1 0,-3 0 1 0,-1 0 1 16,1 0 0-16,-2 0 2 0,-1 0 0 15,0 0 3-15,0 0 1 0,0-2 3 0,0 2-2 16,0 0-1-16,0 0 0 0,0 0-3 0,0 0 2 16,0 0-1-16,0 0 0 0,0 0-1 0,0 0-3 15,0 0 1-15,0 0-1 16,0 0-2-16,0 0 4 0,0 0-3 0,0 0-1 0,0 0 0 16,0 0-5-16,-1 0 2 0,-3 0-5 0,2 0-7 0,-5 0-8 15,1 0-15-15,-2 0-17 0,-1 0-18 16,4 0-28-16,0 0-38 0,1 0-62 15,1 0-118-15,2 0-220 0,1 0-536 0,0 0-27 16</inkml:trace>
  <inkml:trace contextRef="#ctx0" brushRef="#br0" timeOffset="304608.173">19702 12183 0 0,'0'0'513'16,"0"0"-11"-16,0 0-75 0,0 0-72 0,0 0-59 15,0 0-46-15,0 0-50 0,0 0-46 0,0 0-35 16,0 0-24-16,0 0-17 0,0 0-13 16,0 0-8-16,0 0-7 0,1-49-8 0,-4 47-4 15,-5 0-1-15,5 0-4 0,-4 2 2 0,1-1-2 16,0-1-6-16,-5 2-2 0,2 0-5 15,-1 0-1-15,-2 0-4 0,-1 2-3 0,-2 0-1 16,3 4-1-16,-1 0 0 0,-2 1 1 0,3 1 1 16,-1 1 1-16,0 1-3 0,-1 0 2 15,3 1-4-15,-2 2-1 0,0 1 2 16,0 0-4-16,1 0 3 0,-1 1 0 0,1 1-3 0,-1 0 6 16,2 0-5-16,0 2-1 0,2-2-1 0,2 2-4 15,0 0 1-15,1-1-2 0,3 0 2 0,0 1 1 16,1-1 0-16,3 1 2 0,-1-2-1 0,0 2 3 15,2-1-3-15,3-1-1 0,3 1 3 0,2 1-6 16,1-1 4-16,4-1 0 16,1 0 0-16,3 1 5 0,1-3-5 0,0 1 1 0,2 0 0 15,0-2-6-15,2-1 6 0,0-3-1 16,1-1 2-16,1-3 1 0,0-1 0 0,3-3 0 0,-2-1 1 16,3 0 2-16,0-3-1 0,0-4-1 15,1-2-1-15,-5 0-2 0,0-1 2 0,-1-3 2 16,-1-3 3-16,-2-1 5 0,0-2-4 0,1-4-2 15,-2 0-3-15,-1-3-7 0,-1-1 4 16,-2 0 0-16,-6-1-1 0,-1 1 2 0,-2-1 0 16,-5 2 1-16,0-1-2 0,-4 0 2 0,1 1-4 15,-2 1 0-15,-4 2 2 0,-2 0-8 0,-2 2 5 16,-5 1 0-16,0 3-2 0,-4 1 9 16,1 1-6-16,-3 4-1 0,-2-1 1 0,-2 3-8 15,0 2 5-15,-1 0-2 0,-2 0 2 0,1 2 3 0,1 0 0 16,-1 4-1-16,-2-1-2 0,0 2 0 15,3 0-4-15,0 3-13 0,0 2-15 0,3 4-41 16,3 0-58-16,4 2-135 0,5-3-636 0,4-2-865 0</inkml:trace>
  <inkml:trace contextRef="#ctx0" brushRef="#br0" timeOffset="305472.1785">16099 11723 0 0,'0'0'423'0,"0"0"182"15,0 0-149-15,0 0-93 0,0 0-66 0,0 0-52 16,0 0-49-16,0 0-33 0,0 0-22 16,0 0-24-16,0 0-19 0,0 0-14 0,-18-54-10 15,17 54-16-15,0 0-13 0,0 0-16 0,-3 0-14 16,2 2-4-16,-7 3-2 0,-1 4 0 0,-2 3 6 16,-7 1-4-16,3 3 4 0,-8 2 5 0,1 5 0 15,-4 0 4-15,4 2-2 0,-1 1-4 16,-2 2-7-16,5 0 3 0,1 1-5 15,-1 0-4-15,3 1 3 0,5-1-4 0,1-1 7 16,4-1 2-16,1-2-1 0,7-2 2 0,0-3-6 16,8-1-3-16,8-3 3 0,-1-1-4 0,7-1 7 15,8-3 4-15,6 0-2 0,6-2 4 0,2-3-4 16,10-1-1-16,0-2-2 0,4-3 1 0,-1 0-3 16,2-3-1-16,0-3 2 0,-6-1-6 15,-3 1 4-15,-2-2 2 0,-6 0-3 0,-9-1 7 16,-3 1-6-16,-6 1 2 15,-6 0 2-15,-3 0-5 0,-5 1 12 0,-5 2 5 0,-3-1 0 0,2 1 10 16,-4 2-11-16,0-1-4 0,0 0-3 0,-1 1-10 16,-5 0 2-1,2 0-5-15,-3 1 1 0,0 0-4 0,3 0 3 0,-2 0 1 16,3 1-2-16,0-1 7 0,-2 1-6 0,3-2-1 0,0 2 3 16,0 0-15-16,-2 0 11 0,2 0-1 0,0 0-3 15,0 0 13-15,-2 0-9 0,3 0-7 16,0 4-15-16,0 1-34 0,1 0-43 0,1 2-76 15,5-2-218-15,-1-1-922 0,0-2-514 16</inkml:trace>
  <inkml:trace contextRef="#ctx0" brushRef="#br0" timeOffset="309289.3814">19831 12796 0 0,'0'0'328'0,"0"0"234"0,0 0-177 16,0 0-60-16,0 0-35 0,0 0-23 15,0 0-29-15,0 0-42 0,0 0-34 0,0 0-37 16,0 0-40-16,0 0-31 0,23-40-19 15,-22 45 2-15,-1 2 11 0,2 4 12 0,-1 1 9 16,0 2-13-16,-1 1-10 0,0 1-9 0,0 2-13 16,0-2 0-16,1 1 0 0,-3 0 1 0,-1 2 6 15,0-1-7-15,-4 2-2 0,4 1-5 0,-2-2-8 16,-1 2 5-16,-2 0-1 0,1-2-1 0,-1 3-2 16,2-3-3-16,1 2-2 0,0-1-1 15,-3-2 2-15,5 0-4 0,-1-1 2 16,0-2-4-16,3 0-4 0,0-1 6 15,-2 2-2-15,1-2 3 0,-1-1 1 0,2 1-4 16,1-3-1-16,0 1-1 0,0-3-6 0,0 1-5 0,0 0-11 16,0-2-13-16,0 0-17 0,2 0-21 15,4 0-22-15,-4-1-21 0,3 0-19 0,1-1-36 0,-1 0-48 16,-1-2-60-16,-3 2-67 0,2-2-91 0,-3 1-155 16,0 0-165-16,0-2 453 0,0-1 306 0</inkml:trace>
  <inkml:trace contextRef="#ctx0" brushRef="#br0" timeOffset="309502.4405">19720 13541 0 0,'0'0'0'0,"0"0"0"0,0 0 219 0,0 0 192 16,0 0-80-16,0 0-77 0,0 0-40 0,0 0-36 15,0 0-5-15,0 0-10 0,0 0-3 0,0 0-11 16,0 0-33-16,0 0-22 0,-45 105-23 16,42-100-23-16,2 2-15 0,0-1-13 0,0 1-9 15,1-2 0-15,-2 1 1 0,0 1-1 0,-2-1-6 16,2 1-14-16,1 1-23 0,-3 1-39 15,1 1-66-15,1-2-111 0,-2 2-189 16,1-4-472-16,1-1 68 0</inkml:trace>
  <inkml:trace contextRef="#ctx0" brushRef="#br0" timeOffset="309669.7862">19559 13982 0 0,'0'0'76'16,"0"0"222"-16,0 0-115 0,0 0-60 0,0 0-43 16,0 0-25-16,0 0-26 0,0 0-11 15,0 0-32-15,0 0-163 0,0 0-367 0,0 0 417 0</inkml:trace>
  <inkml:trace contextRef="#ctx0" brushRef="#br0" timeOffset="313310.0436">20552 12285 0 0,'0'0'0'0,"0"0"0"0,0 0 0 0,0 0 300 15,0 0 45-15,0 0-18 0,0 0-36 16,0 0-42-16,0 0-37 0,0 0-41 0,0 0-37 15,0 0-34-15,-60-23-19 0,51 23-10 0,0 0-6 16,2 0 2-16,-2 0-2 0,3 0-6 0,-2 0-13 16,3 0-11-16,-1 0-11 0,3 3-13 0,-1-1-2 15,0 1-5-15,3-1-2 0,0 1-1 0,-1 0-1 16,2-1 2-16,0 1 4 0,0 0 8 0,2 0 14 16,1 0 10-16,4 2 14 0,1-2 1 15,1-1-1-15,1 1-5 0,2 0-11 0,2 0-6 16,-1 0-5-16,3 1-6 0,1-1 0 15,-1-1 0-15,4-1-2 0,4 0 2 0,0 1-1 16,4-2-1-16,1 1-4 0,1-1-1 0,1 0 0 16,1 0-2-16,2 0 3 0,1 0-2 0,2 0 4 15,1-1-2-15,0-1 1 0,3 0-2 16,0 1-4-16,-1-2 0 0,1 1-4 0,2 1 1 16,0 0 4-16,-1-2-2 0,2 2 2 0,-1-1-1 15,1 0-3-15,-1-1-2 0,2 1-1 0,-4 0 1 16,-1 2-1-16,-1-2 2 0,1 0-2 0,-3 2 0 15,2-2 1-15,-2 1-2 0,-1 1 1 16,0-1 0-16,-2 1-3 0,-2-1 2 0,1 1-1 16,0 0-2-16,-2 0 5 0,0 0 0 15,0 0 1-15,2 0 1 0,3 0-3 0,0 0-2 16,4 0 0-16,0 0 1 0,0 0-1 0,3 0 1 0,-2 0 2 16,4 0-3-16,-4 1 2 15,0-1 0-15,-1 0-4 0,-3 0 2 0,1-1-2 16,-2 0 0-16,-1 0 7 0,2-1 0 0,-3 1 2 15,-2-1 0-15,0 1-1 0,3 0 0 0,-4-2 1 16,1 1-1-16,-1 1-1 0,0 0 1 0,-1-1-3 16,1 1 0-16,-1 0 1 0,1 1-1 0,-1-1 0 15,3 1-3-15,3 0 0 0,-3 1 3 0,2-1-3 16,-1 0 1-16,-2 0 0 0,5 0-3 0,-4 0 3 16,-1 0 1-16,0 1-1 0,2 0 2 15,-6 1-3-15,0-2 0 0,1 0-1 0,-5 2 0 16,2-2 2-16,-3 0 1 0,-2 0 0 15,-2 0 0-15,0 0 1 0,-5 0-1 0,4 0 0 16,-1 0-2-16,-2 0 0 16,3 0 0-16,-1-1 1 0,0 1-2 0,0 0 4 0,3 0-1 0,1-1-1 15,-1 1 1-15,1 0-3 0,1 0 0 16,0 1 0-16,2-1 1 0,-1 0 5 0,0 0-2 16,4 0 1-16,-4 0 0 0,4 0-4 0,-1 0 0 15,1 0-2-15,0 1 2 0,-3 0-3 0,3-1 2 16,-4 1 2-16,1-1-3 0,0 0 5 15,-1 0-2-15,1 3 0 0,1-3 1 0,-2 0-4 16,3 0 2-16,-4 1-1 0,-1 0 0 0,-1 0 1 16,-1-1 2-16,-2 1-2 0,-1-1 0 0,2 0 2 15,-4 0-2-15,3 0 2 0,-3 1-2 16,3-1 0-16,-4 0 1 0,4 0 0 0,-3 0-1 0,4 0 3 16,0 0-2-16,-4 0-1 0,5 2 2 15,-3-2-8-15,0-2 4 0,3 2-1 0,2 0-1 16,1 0 5-16,4 0-1 0,-3 0 2 0,4 0-2 15,-3 0 0-15,2 0-2 0,-3 0 1 16,-2 0 2-16,0 0-1 0,-1 0 1 0,0 0 1 0,1 0-3 16,0 2 6-16,-1-2-4 0,1-2-1 15,-1 2 2-15,-2-1-4 0,0 0 1 0,-3 0 1 16,2 0 0-16,-2 0-1 0,2 1 3 16,-2-2 0-16,2 2 0 0,1-1-1 15,1 1-1-15,1-1-1 0,0 1-1 0,2 0 2 0,0 0 0 16,-3 0 2-16,0 0-3 0,-4 0 6 0,1 0-4 15,-3 0-1-15,0 0 3 0,1 0-8 0,0-1 4 16,1 1 0-16,-1-1-2 0,0 0 8 16,1 1-3-16,-2-2 0 0,3 1 0 15,-2-1-2-15,2 1-2 0,-2 1 2 0,0 0 0 16,1-2-2-16,-3 2 3 0,4 0 0 0,-5-1 0 0,2 1 4 16,-3 0-4-16,1 0-1 0,0 0 2 15,-1 0-11-15,-1 0 9 0,2-1-1 0,-3 1 0 16,1 0 6-16,-1 0-3 0,0 1-1 15,1-1 1-15,-3-1-6 0,0 1 3 0,1 0 2 16,0-1-1-16,-1-1 3 0,3 2 0 0,0-1-1 16,2 0-2-16,-1 1 5 0,-1-1-5 0,3-1-2 15,1 1 4-15,2 0-8 0,-2 1 5 16,2-1 1-16,-2 0-2 0,3-1 9 0,0 2-5 0,2 0-1 16,0 0 1-16,1 0-9 0,-2 0 7 0,-2 0-2 15,0 0 0-15,-3 0 3 0,1 0 0 16,0 2 1-16,-3-1-1 0,0 0 4 15,1 0-4-15,-2 0-2 0,-1-1 0 0,2 0-6 16,-3 0 7-16,1 0 0 0,-1 0-1 0,-1 0 10 16,-1 0-8-16,0 0 0 0,0 0 2 0,0 0-10 15,0 0 7-15,1 0 0 0,1 0-1 0,0 0 5 16,1 0-2-16,2-1 0 0,-2 0-2 16,1 0 0-16,2 1-1 0,1-1-2 0,-2 1 2 15,2 0-1-15,-2 0 2 0,-1 0 2 0,1 0-3 16,-3 0 5-16,0 0-3 0,-3 0 0 0,0 0 2 15,0 0-8-15,-4 0 6 0,2 0 3 0,-1-2 1 16,1 1 11-16,0 0-4 0,-1-1-3 16,2 1-2-16,-3-1-7 0,1 0 2 0,0 1 1 15,1-1 1-15,-2 1-2 0,1 0 1 0,-1-1-1 16,1 0-3-16,-1 2 4 0,0-1-7 0,0 1-18 16,0 0-31-16,0 0-73 0,0 0-90 15,0 0-291-15,0 0-767 0</inkml:trace>
  <inkml:trace contextRef="#ctx0" brushRef="#br0" timeOffset="314611.3542">26952 12143 0 0,'0'0'0'0,"0"0"194"16,0 0 252-16,0 0-75 0,0 0-48 0,0 0-45 16,0 0-23-16,0 0-34 0,0 0-22 15,0 0-23-15,0 0-27 0,0 0-14 0,19-55-22 16,-19 52-16-16,0-2-11 0,-2 2-19 0,0-1-15 16,-1 2-10-16,-4-2-10 0,3 1-6 15,-2 0-3-15,0 1-2 0,-2-1 2 0,0 2-3 16,-1 0-4-16,-1 1-5 0,-1 0-2 0,-1 0-2 0,-1 3 0 15,-1 1 3-15,3-1-5 0,-3 2 5 16,2-1 0-16,-1 2-4 16,3-2 5-16,0 2-5 0,1-1-1 0,0 3 1 0,0-1-3 15,0 1 3-15,-2 2 0 0,2-3 1 16,-1 2 2-16,-1 1-2 0,0 1 2 0,1 0 0 16,-2-1-1-16,2 1 0 0,0-2 0 0,-2 2 3 0,4-2-2 15,-1 2 1-15,-1-3-1 0,2 3-4 0,1-2 3 16,2 0-4-16,-1 0-1 0,2 1 1 15,0 0-6-15,2 0 3 0,1 1 0 0,1-1 1 16,0 1 5-16,0-1-2 0,0 1 1 0,0 1-3 16,3 0-2-16,1-1 1 0,0 1-4 0,3-1 2 15,1 1 2-15,-2 0-1 0,3 1 3 16,1-1-3-16,-3 1-1 0,1-1 3 16,3-2-1-16,-4 0 4 0,2 0 0 0,0-2-3 15,3-2 3-15,-1 0-1 0,2 0 3 0,0-1 0 16,0 1 1-16,3-2 0 0,-1 1-4 0,4-1 3 15,1-2-4-15,0-1 3 0,1-1 2 16,1 0-3-16,3 2-1 0,-1-2-3 0,-1 0-4 16,4-3 6-16,-3-2 1 0,3 0 3 0,-4 0-1 15,4-4-2-15,-4 1 0 0,1-2 0 0,-3 0 3 16,-2-3 0-16,-1 0 2 0,0 1-1 0,-2-4-4 16,-4 2 1-16,2-4-2 0,-5 2 6 0,1 0 2 15,-4-3-1-15,-1 1 1 0,-1 0-8 16,-2 0 0-16,-1-1-1 0,-2 2-3 15,1-1 4-15,0-2-4 0,-4 4 0 0,-2-2-1 0,0 1 1 16,1 3 4-16,-1 2 2 0,1 2 1 0,-2-1-2 16,0 2-5-16,2 0 1 0,-1 0-3 15,1 1 2-15,0 2 1 0,-2-1-2 16,0 2 1-16,0 1-2 0,-3-1-1 0,-4 1 0 0,-2 0-2 16,-1-2 3-16,-2 3 1 0,4 0-1 15,-2 0 0-15,3 2-2 0,-2 0 1 0,2 1 0 16,0 0 1-16,2 2-2 0,-2 2-6 0,2 2-10 15,-1-1-10-15,1 3-16 0,-1 2-19 0,2 2-29 16,-1 1-39-16,3 5-68 0,-1-1-141 0,4-2-443 16,2-6-869-16</inkml:trace>
  <inkml:trace contextRef="#ctx0" brushRef="#br0" timeOffset="315090.0076">26989 12579 466 0,'0'0'577'0,"0"0"-143"15,0 0-88-15,0 0-41 0,0 0-32 0,0 0-35 16,0 0-36-16,0 0-37 0,0 0-35 0,0 0-19 16,0 0-21-16,0 0-13 0,0 0-9 0,0 0-17 15,13-44-12-15,-13 44-13 0,0 0-16 0,0 0 0 16,0 0-7-16,0 4 1 0,0 1 2 16,0 4-6-16,0 2 2 0,0 3-3 15,1 1 1-15,-1 3 3 0,0 0 1 0,0 1-2 16,1 1 1-16,-1 0-2 0,-2 0 0 0,0 2 1 15,2 1 4-15,0-2-3 0,-1-1 1 0,1 0-2 0,-1-1-8 16,0-2 10-16,-1-1-1 0,-1-2 3 16,2 0 8-16,-1-1-9 0,1-3-1 15,0 1-4-15,1-3-2 0,0 1 6 0,0-3-1 0,0 0 3 16,0-1-2-16,0 2-3 0,0-3-3 16,0 1 1-16,0 0 3 0,0-3-5 0,0 3-3 15,0 0-15-15,2 0-18 0,2-1-20 16,1 1-30-16,-3 0-30 0,2-2-45 0,-1 1-102 15,-2 0-209-15,0 0-641 0,-1-3-235 0</inkml:trace>
  <inkml:trace contextRef="#ctx0" brushRef="#br0" timeOffset="315421.737">26946 13284 808 0,'0'0'536'0,"0"0"-335"0,0 0-20 0,0 0 44 16,0 0 14-16,0 0 4 0,0 0-36 0,0 0-55 16,0 0-41-16,0 0-25 0,0 0-19 15,0 0-7-15,0 0-1 0,6 84-7 0,-6-73-4 16,0-1-4-16,0 1-10 0,1 0-1 0,-1 0-3 16,0 2-4-16,-2 0-3 0,-1 1-1 15,1 0-5-15,0 0-4 0,-1-1-2 0,0 3-3 16,2-1-1-16,0-1 3 0,-1-2-2 15,-1 1 1-15,0-1-3 0,2 0-3 0,0 0 3 16,0-2-2-16,-1-1 3 0,1 0 1 0,0-1-5 16,-3-2 1-16,3-1-1 0,-2 0 0 15,1-3 2-15,1 0 0 0,-2 1 1 16,2-3-4-16,1 1 2 0,-1-1-8 0,1 0-12 0,0 0-14 16,0 0-48-16,0-6-84 0,0 1-256 15,0 2-969-15</inkml:trace>
  <inkml:trace contextRef="#ctx0" brushRef="#br0" timeOffset="316047.5058">24117 11507 1149 0,'0'0'504'0,"0"0"-139"0,0 0-74 16,0 0-72-16,0 0-29 0,0 0-22 16,0 0-22-16,0 0-26 0,0 0-38 0,0 0-35 15,0 0-31-15,0 0-15 0,-3-36-1 0,3 44 1 16,3 3 7-16,-3 0 1 0,0 3-2 16,0 1 6-16,0 2 3 0,1 1 5 0,-1 2 5 15,-4 2-3-15,0 3 1 0,1 1-1 0,-3 1-2 16,-3 2 6-16,4 0 0 0,-3 0-3 15,0-2 0-15,2 0-10 0,-2-2-4 0,0 0 0 16,2-2-1-16,2-1 0 0,-4-2-1 0,5-1-4 16,1-3-3-16,1 1 3 0,0-3-2 15,-2-4 3-15,3 1 7 0,0-3-10 0,0-1-1 16,0-2-8-16,0-2-20 0,4 0-8 0,-3-3-24 0,1 0-24 16,0-3-44-16,3-5-107 0,-1 0-265 0,-3 2-827 15</inkml:trace>
  <inkml:trace contextRef="#ctx0" brushRef="#br0" timeOffset="316406.4311">24122 11479 1369 0,'0'0'412'15,"0"0"-104"-15,0 0-74 0,0 0-42 16,0 0-5-16,0 0-30 0,0 0-30 0,0 0-24 15,0 0-33-15,0 0-14 0,0 0-10 16,139-56-11-16,-115 52 3 0,4 1-6 0,3 1-1 16,-1-1-3-16,0 1-9 0,-1 1-5 0,-1 1-3 15,-3 0 1-15,-1 0-5 0,-1 0 1 0,-4 0-4 16,-3 0-6-16,0 0 5 0,-2 0 0 0,-4 0 0 16,-1 0 4-16,-2 0-5 0,-3 0-3 0,-3 0-1 15,-1 0-1-15,0 0 0 0,0 0 0 16,0 1 2-16,0 1-2 0,-2 2 2 0,0-1 0 15,-4 1 0-15,3-1-1 0,0 0-16 0,-2 0-12 16,2-1-23-16,-1 2-26 0,1 0-24 16,0-2-46-16,0 3-82 0,-2 0-167 0,3-1-611 15,0-1-416-15</inkml:trace>
  <inkml:trace contextRef="#ctx0" brushRef="#br0" timeOffset="316773.1876">24332 11792 1184 0,'0'0'373'16,"0"0"-74"-16,0 0-18 0,0 0-39 16,0 0-18-16,0 0-29 0,0 0-29 0,0 0-40 15,0 0-36-15,0 0-21 0,0 0-20 0,0 0-7 16,0 0-6-16,0 0-7 0,115 18-1 0,-96-18-6 15,0 0-4-15,2-1-4 0,0 1-2 16,0-2-3-16,4 2-1 0,-2 0 0 0,-2 0-1 16,0 0 1-16,0 0 0 0,-2 0-3 15,0 0 0-15,-3 0-2 0,-1 0-2 0,-4 0 1 16,-1 0 1-16,-1 2 1 16,-1-4 2-16,-1 1 2 0,0-1-1 0,-2 1 0 15,-1-1 0-15,-2 1 3 0,-1 0 0 0,1 0 1 0,-2-1-2 16,0 0 2-16,0 2-2 0,0-1 0 0,0 1 0 15,0-1-3-15,0 0-4 0,-3-1-2 0,2 0-2 16,-2 0 1-16,-2 2 0 0,2-2 1 0,-2 1-1 16,1 1-6-16,1-2-10 0,-3 2-19 0,4 0-26 15,0 0-32-15,-1 2-60 0,0-1-121 16,3 2-420-16,-1 0-995 0</inkml:trace>
  <inkml:trace contextRef="#ctx0" brushRef="#br0" timeOffset="328944.9562">5176 13207 0 0,'0'0'0'0,"0"0"0"0,0 0 0 15,0 0 0-15,0 0 235 0,0 0 84 0,0 0-33 0,0 0-33 16,0 0-36-16,0 0-27 0,0 0-12 15,-9-43-8-15,7 40-12 0,2 0-11 0,-1 2-9 16,1-2-11-16,-1 1-9 0,1 0-7 0,0 0-6 16,-2 1-7-16,2 1-4 0,0-1-11 15,0 1-6-15,0-1-10 0,0 1-10 0,0 0-8 16,0 0-12-16,0 0-11 0,0 0-7 0,0 0-7 16,-1 0-2-16,1 1 3 0,-2 3 7 15,1 0 4-15,1 0 2 0,-1 3 1 0,-2 0-4 16,0 1 2-16,1 1-1 0,1 2-2 0,-3-2 0 15,0 3-6-15,1-1-4 0,-1 0-3 0,-1 1-1 16,4 1 1-16,-3-2 2 0,0 5 2 0,2-2 1 16,-2 2-2-16,0-2 1 15,2 1-5-15,-2 2 2 0,0-3-2 0,1 3-1 16,-1 1 1-16,1 1-3 0,1-1 1 0,-2 0 2 16,0 1-3-16,2-2 1 0,-2-1-1 15,0-1-1-15,1 0 1 0,-1 0 1 0,1-2 0 0,1 2-1 16,-2-1 1-16,0 0-2 0,2 0-2 15,-1 1 0-15,-1-2 1 0,2 1 1 0,1 0 3 16,-1 1-4-16,0-1 1 0,1 0-3 0,-2 1-1 16,2 0 3-16,0 0-1 0,0-3 2 0,1 3-3 15,-1-3-1-15,1 1-1 0,-2-3 1 0,2 4 2 16,0-3 0-16,0 2 1 0,-1-1-2 16,1 0-3-16,0 2 5 0,-1 0-1 15,-1-1 2-15,0-1 6 0,1 1-8 0,1 1 1 16,0-2-3-16,0 0-6 0,-1-1 7 0,-1 1-1 15,1-2 1-15,0 2 9 0,1-3-11 0,0-1 1 0,0 2-1 16,0-4-5-16,0 0 7 0,0-1 1 0,0 1-1 16,0-1 2-16,1 0-4 0,0-2-1 15,1 1 1-15,-1-2 6 0,0 0-4 0,0 4 1 16,2-2-2-16,-1 1-9 0,1 2 11 16,-1 0-1-16,1 0 3 0,-1 0 7 0,2-1-11 15,-4-1 1-15,2 0-1 0,1 1-4 0,-2-3 5 16,2 4 1-16,-2-3 0 0,-1 2 4 0,1-2-7 15,-1 0 0-15,1 0 1 0,0-1 4 16,1 3-3-16,-2-3 3 0,1-1-4 0,-1 0-4 16,1 0 6-16,-1-1 0 0,0 0 0 0,2-1 3 15,-2 1-5-15,0-1 0 0,0 2-3 0,0-2-4 16,1 1 10-16,-1-1-2 0,0 1 1 0,0 0 3 16,0-1-6-16,0 1 0 15,0 0 3-15,0 1 1 0,0-1-1 0,0 0 0 0,0 0 0 16,0-1-6-16,0 1 5 0,0 1-1 15,0-2 3-15,0 0 7 0,0 2-9 0,0-2 2 0,0 0-2 16,0 0-5-16,0 0 8 0,0 0 1 16,0 0 1-16,0 0 2 0,0 0-3 0,0 0-1 15,0 0-3-15,0 0 2 0,0 0-1 16,0 0 3-16,0 0-2 0,0 0-6 0,0 0 6 0,0 0-2 16,0 0 1-16,0 0 5 0,0-2-12 15,0-1-14-15,2 0-36 0,4-2-69 0,2-2-162 16,-2 2-961-16,-1-1-611 0</inkml:trace>
  <inkml:trace contextRef="#ctx0" brushRef="#br0" timeOffset="335020.2553">5025 14165 0 0,'0'0'0'0,"0"0"199"0,0 0 349 15,0 0-79-15,0 0-82 0,0 0-79 0,0 0-70 16,0 0-51-16,0 0-36 0,0 0-21 0,0 0-11 16,0 0-20-16,-18-20-17 0,18 20-14 15,0 0-12-15,0 0-4 0,0 0-7 0,0 0-7 16,0 0-8-16,0 0-11 0,0 0-6 0,0 0-7 15,0 0-2-15,0 0-1 0,0 0-1 16,0 0-1-16,0 0-1 0,0 0 2 0,0 0-2 16,0 0-1-16,0 0 2 0,0 0-3 0,1 0 5 15,3 0 4-15,-1 1 3 0,4-1 4 0,1 1 0 16,1-1-1-16,0 0-1 0,1 0-3 16,3 0 2-16,-2 0 1 0,0 1 0 0,3-1 0 15,1 0-3-15,0 0 2 0,1 0 2 0,1 0-3 16,0 2 2-16,3-2-1 0,-3 0-2 15,0 0 2-15,3 0-1 0,-2 0 1 16,1-3-1-16,-5 2 4 0,3-1-1 0,-2-1-1 0,2 2 2 16,3-1-5-16,-2 1 2 0,0 0-3 0,3 1-6 15,-1 0 0-15,4-2 0 0,-1 0 2 0,6 0 5 16,0 1 0-16,-1 1-1 0,5-1-3 0,-1 0-1 16,-1 0-1-16,4 0-2 0,-2-1 3 0,-2 0-2 15,-1 1 1-15,1 0-2 0,-1 0-1 16,-2 1 2-16,3-2-3 0,-1 1 3 0,1 1 1 15,-1 0-3-15,-2-1 0 0,1-1 0 0,-1 1 0 16,-2-2 3-16,0 2 0 0,-1 1-1 16,0 0-2-16,-5 0 0 0,2 0 1 15,-1 0-1-15,3-1 4 0,-2 0-2 0,1-1 0 0,-2 1 0 16,1 1-2-16,1-1 2 0,2 0 1 0,-3-1-1 16,3 2 2-16,-5 0-1 0,4-1-4 0,-3 0 4 15,-2-2-4-15,3 2 3 0,-2-1-1 0,0 1-1 16,0 1 1-16,2-2-3 0,-2 1 4 15,3 1-1-15,3-2 1 0,-2 0 2 16,1 0-3-16,0 1 3 0,2 1-2 0,-3 0 1 16,2-1 0-16,-2 1-3 0,2-1 2 15,-2 1-2-15,1-1 1 0,0 0-1 0,-3-1-2 0,0 2 5 16,-1 0-3-16,1 0 1 0,-5 0 1 16,1 0-5-16,-5 0 3 0,0-2 0 0,-3 2 1 15,-3-2 4-15,1 1-3 0,-1 1 1 16,-1 0-2-16,2 0-2 0,0-2 4 0,3 1-3 0,0 0 3 15,6-2-2-15,-3 2-1 0,4-1 1 0,2 1-2 16,0-2 5-16,3 2 0 0,-3 0-1 0,2 0-1 16,3 1-3-16,-4-1 1 0,-1-1-1 15,0 1 3-15,-4 0 2 0,3-1-2 0,-1 2 0 16,-4-1-3-16,1-1-3 0,-5 2 6 16,0-2-3-16,-4 1 5 0,4-1 2 0,-1 0-7 0,0 1 3 15,2 0-4-15,-1-1-2 0,1 2 6 16,1 0-1-16,2 0 0 0,-1 0-1 0,0 0 0 15,4-3-1-15,-3 2 1 0,4 1 3 0,-1-2-1 16,-1 1-1-16,2 1-1 0,1-2-7 16,-2 2 7-16,0-2-1 0,1 1 3 0,-3-1 7 15,-1 1-9-15,-2 0 1 0,0 1-2 0,2 0-3 16,-4 0 6-16,0 0-1 0,-3 0 0 16,0 0 0-16,-1 0-2 0,-2 0 1 0,-2 0-1 15,2 0 3-15,-1 0 0 0,-1 0-2 0,1 0 2 16,2 0-9-16,-2 0 6 0,3 0 0 0,-2 0 2 15,2 0 5-15,0 0-6 0,1 0 0 0,1 0-2 16,0 0-3-16,0 0 7 0,4-1-1 0,-2 0 2 16,3 0 2-16,-1-1-7 0,1 0 2 15,0 1-2-15,-2-2 3 0,-1 2 0 0,-3 1 1 16,0-1 0-16,-4 1-6 0,1 0 4 0,-4-1-1 16,1 1 0-16,-1 0 9 0,0 0-9 0,0 0 4 15,0 0-3-15,0 0-8 0,0 0 12 16,0 0-1-16,0 0 1 0,0 0 7 0,0 0-8 15,0 0-1-15,0 0 1 0,-1 0-4 0,1 0 4 16,0 0 1-16,-1 0-4 0,-2 0-3 16,1 0 1-16,0 0-5 0,-1 0-2 0,-3 0-5 0,-1 0-24 15,3 0-29-15,-3 0-59 0,3 0-121 16,1 0-366-16,-1 0-735 0</inkml:trace>
  <inkml:trace contextRef="#ctx0" brushRef="#br0" timeOffset="335945.562">8599 13797 0 0,'0'0'192'0,"0"0"369"16,0 0-112-16,0 0-100 15,0 0-60-15,0 0-41 0,0 0-44 0,0 0-46 16,0 0-21-16,0 0-16 0,0 0-11 0,0 0-9 16,0 0-20-16,0 0-14 0,-88-46-10 0,85 43-4 15,-3 2 2-15,4 0-3 0,-1 0 4 0,-3-1-8 16,4 1-14-16,-1 0-8 0,-4 1-11 0,-1 0-2 15,-1 0-1-15,-3 0 0 0,0 0 0 16,0 0 0-16,-4 0 1 0,4 0 1 0,-2 0-1 16,1 1 7-16,0 2-7 15,2-1 1-15,-6 1-3 0,5 0-8 0,0 2 8 16,-1-1-2-16,-1 0 0 0,3 1 0 0,1 0-3 0,1 1-3 16,3 0 2-16,-2 1 0 0,-1 1 0 0,1 0 1 15,2 3-1-15,-3-1-1 0,1 1-1 0,-1-2-2 16,1 3 2-16,1 0 4 0,-1-1-4 15,0 2 2-15,1 1-2 0,1-2-2 16,-1 2 3-16,-1 1-1 0,4 0 2 0,-2-2 2 16,2 1-7-16,2 0 0 0,-3-2 0 0,4 2-2 0,0-1 2 15,1-2 3-15,0 1-2 0,0-1 0 16,0-2-1-16,2 0 0 0,2 1 0 0,-1-2 4 16,1 1-2-16,3-1 0 0,0 0 0 0,-2 0-5 15,3 0 9-15,2 0-2 0,0 2 2 0,-1-3 2 16,3-1-4-16,-1 0-1 0,2-2-1 15,2 1-1-15,-3-1 3 0,4-2 1 0,-3 0 0 0,0-2 0 16,2 1-4-16,-1-1 0 0,-2 0 0 16,-1 0 5-16,3 0-3 0,-3 0 1 15,1 0-1-15,-1-2-4 0,-1-1 4 0,4 0-2 16,-1 1 2-16,-1-1 1 0,-1 1-3 0,-1-1 2 0,2 0-2 16,-2-1-3-16,2 0 7 15,3-1-2-15,-2-1 0 0,5 0-1 0,-4 1-1 0,4-1-1 16,1 0 0-16,-5 0 4 0,4-1-4 0,-1 0 3 15,-2 0-1-15,1 0-3 0,-1-1 3 16,0 0-1-16,0 1 3 0,-1 0 3 0,1 0-5 16,-4-2 2-16,-1 2 1 0,0-4-1 0,-3 2 3 15,-3 0 2-15,0-2 0 0,0 0 1 16,-2 1-1-16,-1-3-4 0,3 1-2 0,-3-2 1 16,-2 1-1-16,1-2 1 0,0-1-2 0,0 2-3 15,0-1 3-15,-5 2-4 0,3 1 5 0,-2-1 5 16,-2 1-7-16,0-1 2 0,2 2-4 15,-5 0-2-15,0 0 4 0,-1 2-1 0,-2 0 2 16,0 1 2-16,-4 0-4 0,4 1-2 0,0 1 1 0,-4 2 0 16,1 0 1-16,-3 2 2 15,0-2-2-15,2 3-4 0,-2-2 4 16,0 3 0-16,-3 0 0 0,2 0 6 0,0 0-7 0,2 0 2 16,0 1-4-16,-3 1-7 0,1 0 10 0,5 2-1 15,-4 1 1-15,7 0-6 0,0 1-27 0,-1 2-31 16,3 0-56-16,1 2-114 0,-1-4-573 15,7 1-882-15</inkml:trace>
  <inkml:trace contextRef="#ctx0" brushRef="#br0" timeOffset="336627.79">6641 13532 0 0,'0'0'606'0,"0"0"-65"0,0 0-88 16,0 0-87-16,0 0-62 16,0 0-51-16,0 0-42 0,0 0-39 0,0 0-27 0,0 0-23 15,0 0-15-15,0 0-16 0,-13-64-19 0,13 64-17 16,0 0-20-16,0 0-16 0,0 0-7 0,0 0-8 15,0 6 3-15,0 2 3 0,0 3 0 0,1-1 5 16,-1 5-2-16,1 0 1 0,-1 2 5 16,0 1 1-16,0 2 0 0,0 0-3 0,0 1-4 15,0 1-4-15,1 1 0 0,-1 3 1 16,-1-3-4-16,1-1 0 0,0-1-3 0,-1-1-1 16,1-2 2-16,0 0-1 0,0-4 1 0,0-2 1 15,0-1-5-15,1-2 0 0,-1 0 0 0,0-2-1 16,0 0 3-16,0-1 2 0,0-2 1 0,0 2-2 15,0-4 1-15,0 0-2 0,0 0-5 0,0-2-5 16,-2 0-16-16,-1 0-19 0,0 0-27 16,-1-2-38-16,-2-1-50 0,-1-3-100 15,2 0-214-15,-2 0-686 0,4 2-346 0</inkml:trace>
  <inkml:trace contextRef="#ctx0" brushRef="#br0" timeOffset="337171.6493">6560 13488 415 0,'0'0'726'0,"0"0"-224"15,0 0-136-15,0 0-88 0,0 0-52 0,0 0-41 16,0 0-30-16,0 0-32 0,0 0-21 0,0 0-20 16,0 0-14-16,0 0-9 0,132-82-14 15,-111 82-7-15,0 0-8 0,2 0-7 16,-2 1-2-16,2 4-3 0,-3 1 1 0,0 3-2 15,-2 1-4-15,-2 1-3 0,4 3-4 0,-4 3-1 16,0-1 4-16,-1 1 2 0,-1 1 0 0,-4 0-4 16,1-1 1-16,-2-2-5 0,0 3 0 15,-3-1 0-15,1 1-1 0,0 0 3 0,-3 1 1 16,2-2-3-16,-4 0 2 0,0 2-4 0,-1-5 3 16,2 1 2-16,-3 1-3 0,1-4 1 15,-6 2-1-15,0-1 0 0,-2-1 1 0,0 1 0 16,0-1 2-16,-2-3-2 0,-2 2 5 0,-4 0-4 15,2 0 1-15,-5-2 2 0,1-1-9 0,-1 2 8 16,0-2-2-16,-1-2-5 0,-2 1 9 16,1 0-9-16,-1-1 3 0,-4-1 3 15,0 0-4-15,2-4 2 0,-2 2-2 0,2-2 2 0,2-1-1 16,1 0 3-16,4 0 2 0,2-1 0 0,1-2 0 16,2-1-4-16,1 1-2 0,-2-1 1 15,4 1-6-15,1-1 9 0,2 2-1 16,1 0-2-16,2-1 8 0,1 2-8 0,1-1 2 15,-1 2 0-15,1-1-4 0,-1 1 5 0,1-2-3 0,-2 2 1 16,2 0 6-16,0 0-5 0,0 0 0 0,0-1-3 16,0 1-2-16,0 0-2 0,0 0 1 15,0 0 0-15,0 0-9 0,3 0 7 16,0 0-16-16,6 0-32 0,-1 3-51 0,0-2-151 16,1 1-853-16,-3-1-687 0</inkml:trace>
  <inkml:trace contextRef="#ctx0" brushRef="#br0" timeOffset="343264.6426">8853 13964 0 0,'0'0'0'15,"0"0"485"-15,0 0 54 0,0 0-91 16,0 0-103-16,0 0-78 0,0 0-60 0,0 0-46 0,0 0-31 16,0 0-23-16,0 0-14 0,0 0-12 15,-13-9-7-15,13 8-5 0,0 1-8 0,0 0-7 16,0 0-8-16,0 0-7 0,0 0-5 0,0 0-5 16,0-1-8-16,2 0-9 0,1 0-4 15,3 1-5-15,0-1 0 0,0 1 0 0,-1 0 1 16,3 0 0-16,0 0 0 0,1 0-2 0,1-2 3 15,-1 2-1-15,2 0 1 0,0 0 3 16,1-1-2-16,2 0 1 0,1 0-1 0,-2 0 1 16,1 0 1-16,2-1 0 0,-3 0 4 0,3 1 0 15,-4-1-2-15,5 0 2 0,-4 1-2 16,-2 0 1-16,5-1-2 0,-2 1 1 0,3-1-1 16,-4 1-5-16,6-1 5 0,-6 1-3 0,5-1 4 15,-2 0 2-15,0 1-4 0,3-1 1 0,-1 1-4 16,3 0-1-16,0 0 3 0,1-1-1 0,-1 0 0 15,3 1-1-15,1-2-1 0,-3 2-2 16,4 0-2-16,-3 0 2 0,-1 1-2 0,0 0 3 16,0-1 1-16,2 0 0 0,-1 1 1 0,-2-2-1 15,7 2 2-15,-4 0-1 0,4 0-3 16,-2-1 5-16,2 0-4 0,1 0 0 16,-2-1 3-16,0 1-3 15,1 1 3-15,1-1-2 0,0 0-3 0,0 1 1 0,-1 0-1 0,-2 0 0 0,2 0 1 16,-6 0-1-16,-1 0 1 0,-1 0-2 15,-4-1 3-15,-1 1-4 0,-1-2 3 0,0 2 2 16,-2-1-2-16,2 2 3 0,2-2-2 16,0 1 1-16,3 0 3 0,4-2 0 0,-2 2 1 0,0-1-1 15,2 1-6-15,1-1 0 0,2 1-1 0,-3 0 0 16,5 0 2-16,1 0 1 0,1-2 0 16,0 2-2-16,1-1 0 0,-1 1-2 0,-1 0 1 15,-4 0 1-15,4 0 0 0,-5-1 1 16,-2 0 0-16,2 0-6 0,-3 0 4 0,-2 1-1 0,2-2 2 15,-1 4 5-15,-3-2-5 0,3 0 1 0,-3 0-4 16,-1 0 0-16,-1 0 4 0,0 0-2 16,-2 0 2-16,1 0 0 0,1 0-2 0,1-2-1 0,0 2 2 15,-1 0-1-15,1 0 2 0,2 0 0 16,-5 0-2-16,2 0-2 0,-1-1 3 16,0 1-2-16,-3 0 3 0,1-1 1 0,-2 0-2 15,-1 0-1-15,2 0 1 0,-1-1-3 0,-1 1 4 16,1 0 0-16,-2 0 1 0,3 0-2 15,-4-2-1-15,4 2 0 0,-2 1-1 0,0-1 2 0,2 1-2 16,0-1 2-16,2 0-1 0,4-1-2 16,-1 1 4-16,0 0-2 0,1 1 0 0,-1-1 4 15,0-1-4-15,-2 2 0 0,1 0 0 0,-1 0-3 16,-1-1 3-16,2 1 1 0,-3-1-1 0,2 0 2 16,-4 0-2-16,0 1 0 15,0 0-1-15,-1 1 2 0,-3-1-1 0,0-1 1 0,3 1-1 16,-3 0 0-16,-2 0 2 0,1 0-3 15,-1-1 2-15,2 1 1 0,-1 0-4 0,1-2 3 0,0 2-2 16,2-1-2-16,3 1 3 0,-1 0 0 16,1-1 1-16,3 0 1 0,-1 0-3 0,1 1 1 15,0 0-2-15,-2 0 2 0,-1 0 0 16,-2 0 1-16,2 0-1 0,-2 0 0 0,2-1 2 16,2-1-4-16,-3 1 2 0,1 0 1 0,3-1-2 15,1 2 2-15,-3-1 0 0,1-1-3 0,-2 1 3 16,-1 0-1-16,-4 0 3 0,-1 1-1 0,-3-1-3 15,1 1 1-15,-3 0-1 0,1 0-1 0,-1 0 2 16,0 0 2-16,0 0-1 0,0 0 0 16,0 0 1-16,0 0-2 0,0 0-1 0,0 0 2 15,0 0-1-15,0 0 1 0,0 0-2 16,0 0-2-16,0 0 7 0,0 0-5 0,0 0 4 16,0 0-1-16,0 0-4 0,0 0 3 0,0 0-3 15,0 0 1-15,0 0 3 0,0 0-3 0,0-1 4 16,0 1-3-16,0 0 2 0,0 0-3 0,0 0 0 15,0 0 3-15,0 0-4 0,0 0 4 16,-1 0-2-16,-2 0-5 16,-2-1-1-16,0 1-14 0,-3 0-18 0,-3-2-31 15,-1 1-54-15,0-1-108 0,3 1-343 0,4 0-730 0</inkml:trace>
  <inkml:trace contextRef="#ctx0" brushRef="#br0" timeOffset="344123.6571">12115 13655 191 0,'0'0'547'0,"0"0"-125"16,0 0-45-16,0 0-50 0,0 0-48 15,0 0-52-15,0 0-43 0,0 0-36 16,0 0-26-16,0 0-27 0,0 0-14 0,0 0-14 0,0 0-4 16,0 0-1-16,-37-70-7 0,29 65-1 15,3 2-8-15,-1 0-5 0,0 0-2 0,0 0-9 16,-1-1-2-16,0 0-3 0,1 1-8 0,-4 1-1 16,2-1-2-16,2 2 1 0,0 0-2 0,-2 1 3 15,3 0 0-15,-1-2-5 0,0 0 4 16,-4 2-7-16,0 0 0 0,0 0 1 15,-2 0-7-15,-1 0 6 0,2 2-1 0,-3 0-1 16,3 1 5-16,-3 1-5 0,2-1 1 0,-1 1 2 16,-2 0-2-16,2 1 2 0,-2 1-2 0,1-1 1 15,-1 2-2-15,1 0 0 0,0 0 0 0,1 2-2 16,-1-2 3-16,3 4-5 0,0-1 0 0,-2 1 2 16,2 1-6-16,0 0 5 0,0 0-1 0,2 1-1 15,3-2 4-15,-1 0-4 0,3 0 1 16,-1 1 1-16,2 0-4 0,1-1 4 0,-2 1-3 15,3-1-1-15,-2 0 2 0,2 3-3 16,0 0 3-16,1-1-1 0,0-1 0 0,0 1 0 16,0 0 0-16,0-1 2 0,1-2-2 0,3 3 3 0,-2-2 1 15,1-1-5-15,2 1 7 0,0-2-6 16,1 1 4-16,-1-1 1 0,2-1-5 16,1-2 6-16,-1 0-4 0,3-2 2 0,2 1 4 0,1-1-5 15,0 0 4-15,-1-1-2 0,5 0-2 16,0-1 1-16,-2 0-2 0,1-2 0 0,1 0 1 15,2 0 3-15,0 0-2 0,1-1 0 0,-1-2 1 16,-1 0-4-16,-1-1 3 0,1-1 1 0,-1 1-4 16,-3-3 3-16,-1 2-2 0,-1-1-1 15,-1-1 8-15,1 0-5 0,0 0 2 0,1-1-2 16,-1 1-2-16,0-1-2 0,-1-3 0 0,1 2 3 16,0 0-2-16,-2-2 2 0,0 3-1 15,2-1-2-15,2-2 7 0,-1 0-6 0,-1-1 2 0,-1 3 3 16,0-4-12-16,-1 1 10 15,-2-1-1-15,-1-1-2 0,1 3 8 0,-2 0-3 16,-1-1 1-16,0 1-1 0,-4 0 0 0,3 0-2 0,-2-2-3 16,0 0 1-16,-1-1-6 0,-1 3 5 0,0 0 2 15,0 0-2-15,-1 2 10 0,1 0-7 16,-2-1-2-16,-1 3 0 0,-1 0-8 0,-4 0 5 16,2 0 2-16,-4 1-1 0,-1 0 8 15,0 2-7-15,-3-1 1 0,3 0-1 0,-8 2-5 0,4 0 4 16,-3 0-2-16,-3 1 2 15,0 1-1-15,0 1 2 0,3 0-1 0,-2 0-4 0,2 0 1 16,6 4-17-16,-4 3-20 0,1 1-33 0,1 3-64 16,0-1-106-16,3-2-674 0,4-2-881 0</inkml:trace>
  <inkml:trace contextRef="#ctx0" brushRef="#br0" timeOffset="345277.0716">10553 13396 149 0,'0'0'652'0,"0"0"-130"0,0 0-140 16,0 0-67-16,0 0-46 0,0 0-48 0,0 0-44 15,0 0-27-15,0 0-30 0,0 0-25 16,0 0-29-16,0 0-26 0,3-25-16 0,-3 25-11 0,0 0 1 16,0 3 5-16,0 2 6 0,-2 1 2 15,1 2 2-15,1 4 4 0,-3 2 3 0,-4 2 4 16,4 2-1-16,-4 3-6 0,0 2-2 0,-3 1-5 15,2 1-1-15,-1-3-1 0,1 1-7 16,-1 0-2-16,2-2-5 0,2-1-3 16,1-3 3-16,2 1-2 0,0-3 0 0,2-1-1 15,0-3-3-15,0 1 0 0,2-3-1 0,4-1 3 16,1-1 1-16,1-1 3 0,5-1 0 16,0-2 1-16,6-1 1 0,1-2-2 15,1 0 0-15,4 0 0 0,0-4-5 0,2-2 0 0,0 0-4 0,1-1-1 16,-3 0 2-16,0 1 1 0,-3-1 1 15,-2-2-1-15,-5 4-1 0,-4-1-1 0,-1 1 1 16,-3 0 0-16,-4 0 0 0,0 1 0 0,-2 0-4 16,-1-1-8-16,0 2-7 0,-2-1-15 15,-3 0-12-15,2 1-21 0,-4 0-31 16,0 0-42-16,1 0-79 0,-2-1-175 0,4 1-723 0,-2 0-566 16</inkml:trace>
  <inkml:trace contextRef="#ctx0" brushRef="#br0" timeOffset="345634.311">10638 13375 1547 0,'0'0'478'0,"0"0"-131"15,0 0-73-15,0 0-63 0,0 0-38 0,0 0-41 16,0 0-27-16,0 0-21 0,0 0-19 0,0 0-15 15,0 0-16-15,0 0-7 0,0 0-6 16,71-72-3-16,-53 69-1 0,1-2-4 0,0 1 1 16,0 0-4-16,-2 2 0 0,-1 2-3 15,0-1-2-15,-3 0 1 0,-1 0-2 0,0-1 2 16,-2 2-1-16,-1-1-4 0,0 1 3 0,-2 0-3 16,-2 0 2-16,0 0 1 0,-1 0-3 15,-2 0 3-15,0 0-2 0,1 0 0 0,-2 0 1 16,-1 0-1-16,1 0 0 0,-1 0-2 0,0 0-1 15,0 0-1-15,0 0-4 0,0 0-3 0,0 0-13 16,0 1-16-16,0 3-23 0,0-1-37 16,-1 3-35-16,-1 1-56 0,-2 1-156 0,2-1-684 15,-1-2-633-15</inkml:trace>
  <inkml:trace contextRef="#ctx0" brushRef="#br0" timeOffset="346049.2627">10667 13596 1395 0,'0'0'381'0,"0"0"-123"0,0 0 11 0,0 0-5 16,0 0-51-16,0 0-54 0,0 0-43 0,0 0-19 15,0 0-21-15,0 0-17 0,0 0-12 0,0 0-12 16,0 0-3-16,0 0-4 0,57 18-3 15,-50-18-2-15,1 0-3 0,-1 0-1 0,3 0-4 16,3 0 0-16,0 0-2 0,0 0-3 0,1-3 2 16,4 1-5-16,-1 1 0 0,1-2 0 15,1 1-4-15,4 0 2 0,-2 1-2 16,-1-2 0-16,3 2 1 0,-3-1-2 0,-2 1 1 16,0-1 0-16,-3 0-1 0,-1 1 1 0,-3 0-2 15,2-1 3-15,-7 1-2 0,-2 1 2 0,-2 0 2 0,-2 0 2 16,0 0 6-16,0 0-1 0,0 0 3 0,0 0 1 15,0 0-9-15,-1-1 4 0,-2 1-6 16,1-1-5-16,-2-1 6 0,-2 2-8 16,2 0 3-16,0 0 1 0,2 0-6 0,0 0 3 15,1 0-3-15,-1 0 1 16,-1 0-5-16,1 0-10 0,-1 0-19 0,1 0-34 16,-1 2-45-16,1 0-83 0,-2 2-215 0,3-1-791 15,-1-1-484-15</inkml:trace>
  <inkml:trace contextRef="#ctx0" brushRef="#br0" timeOffset="348792.8486">12723 13652 0 0,'0'0'0'0,"0"0"0"0,0 0 107 0,0 0 257 16,0 0-27-16,0 0-38 0,0 0-50 15,0 0-32-15,0 0-21 0,0 0-19 0,0 0-14 16,0 0-13-16,-82-6-12 0,78 5-10 0,4 1-11 16,0 0-13-16,0 0-19 0,0 0-22 0,0 0-18 15,0 0-16-15,0 0-7 0,0 0-9 16,0 0-1-16,0 0 0 0,0 0-4 0,0 0 7 16,0 1 5-16,0 1 7 0,0 0 10 15,2 0 3-15,2 1 1 0,0-1 2 0,-1 2-2 16,4-2-2-16,2 1-3 0,3-1-2 0,1 0-7 15,9-1-2-15,1 0-3 0,5-1-5 0,5 0 2 16,2 0-6-16,3 0 0 0,0 0-2 16,1 0-5-16,2 0 3 0,-5 0-3 0,0 0-2 0,-3 0 5 15,-2 0-6-15,-2 0 1 0,-2 1 1 16,-2-1-5-16,-4 0 4 0,-1 0 1 0,-3 0 0 16,-4 0 0-16,-4 0 1 0,-3 0-1 0,-1 0-1 15,-4 0 5-15,0 0 1 0,-1 0 2 0,0 0 2 16,0 0-9-16,0 0 4 0,0 0-4 0,0 0-3 15,0 0 6-15,0 0-8 0,0 0 0 16,0 0 0-16,0 0-5 0,0 0 2 0,0 0-1 16,0 0 1-16,0 0 2 0,0 0-1 15,0 0 2-15,0 0-7 0,0 0-7 0,0 2-19 16,0-1-24-16,4 2-29 0,2-2-52 0,2 1-79 16,3 0-189-16,-2-1-705 0,-4-1-511 15</inkml:trace>
  <inkml:trace contextRef="#ctx0" brushRef="#br0" timeOffset="349388.9197">14679 13609 563 0,'0'0'528'0,"0"0"-147"16,0 0-65-16,0 0-54 0,0 0-38 0,0 0-52 15,0 0-25-15,0 0-20 0,0 0-23 16,0 0-11-16,0 0-18 0,0 0-12 0,0 0-12 16,0 0-10-16,-39-14-4 0,39 14-7 0,0 0-2 15,0 0-5-15,3 0 2 0,3 1 6 0,-1 0 3 16,3 2 2-16,6-1-6 0,0-1-8 0,6 1 0 16,0 0-5-16,2-2-2 0,7 1-1 0,-1-1-9 15,2 0 4-15,3 0-3 0,-1 0-1 16,5 0 4-16,-4 1-4 0,-1-3 0 0,4-1 4 15,-5 1 1-15,1 0-1 0,-2-2-1 0,0 1 1 16,-2 0-9-16,-3 1 5 0,-4-1 1 16,-2 1-3-16,-2-1 7 0,-7 3-5 0,0-1 1 15,-5 1 0-15,-3 0-8 0,1 0 7 16,-2-2-1-16,-1 2-2 0,0 0 9 0,0 0-8 0,0 0 1 16,0 0 0-16,0 0-3 0,0 0 0 15,0 0 1-15,0 0-1 0,0 0-2 0,0 0 3 16,0 0-2-16,0 0-1 0,0 0 5 0,-1 0-6 15,1 0-6-15,0 0-7 0,-3 0-17 16,3 0-9-16,0 2-17 0,0-1-20 0,3-1-21 16,1 2-40-16,5 0-72 0,3-2-153 0,-1 1-610 15,-2-1-653-15</inkml:trace>
  <inkml:trace contextRef="#ctx0" brushRef="#br0" timeOffset="350132.2125">17203 13501 128 0,'0'0'688'16,"0"0"-134"-16,0 0-154 0,0 0-89 0,0 0-44 15,0 0-54-15,0 0-49 0,0 0-36 16,0 0-35-16,0 0-26 0,0 0-22 0,0 0-17 16,0 0-8-16,0 0-10 0,-53 0-1 0,57 1 11 15,-1 0 12-15,0 3 10 0,5-2 3 0,1 1-3 16,-1 1-6-16,0-1 1 0,5 1-1 0,-1-1-5 16,0-1-5-16,6 0-7 0,1 1-4 15,0-2-2-15,5 0-3 0,-1 0 1 0,5-1-2 16,0 1-3-16,4-1 1 0,0 0-4 0,0 0 2 15,4 0 1-15,-2-3-1 0,-1 1 3 16,3-2-3-16,-3 2-1 0,2-1 0 0,-1 1-1 16,-3 0 2-16,-2-1-1 0,-6 1 2 0,-2 0-2 15,-3-1 0-15,-6 1 1 0,-2 0-1 0,-4 0 5 16,-3 0 0-16,-1 2 0 0,-2 0-1 0,0 0-2 16,0 0-1-16,0 0-1 0,0 0 0 0,0 0 1 15,0 0-1-15,0 0 0 0,0 0-2 16,0 0-1-16,0 0 0 0,0 0-1 0,0 0 2 15,2 0 1-15,-2 0-3 0,0 0 0 16,0 0-1-16,0 0 0 0,0 0 3 0,0 0 0 16,0 0 0-16,0 0-4 0,0 0 1 0,0 0 0 15,0 0 0-15,0 0 3 0,0 0-2 16,0 0 0-16,0 0-1 0,0 0-2 0,0 0 2 0,0 0-1 16,0 0 1-16,0 0 1 0,0 0-3 15,0 0 0-15,-2 0-1 0,2 0 1 0,0 0-1 0,0 0-5 16,-1 0-6-16,0 0-11 0,-3 0-11 15,-1 0-16-15,2 0-20 0,-4 0-33 16,1 0-61-16,2 1-137 0,0 0-388 0,1-1-862 16</inkml:trace>
  <inkml:trace contextRef="#ctx0" brushRef="#br0" timeOffset="350676.3457">19085 13434 0 0,'0'0'0'0,"0"0"151"16,0 0 349-16,0 0-47 0,0 0-74 0,0 0-60 0,0 0-55 15,0 0-51-15,0 0-44 0,0 0-30 16,0 0-19-16,0 0-16 0,0 0-13 0,0 0-10 16,-19-13-14-16,19 13-10 0,-1 0-7 0,1 0-8 15,0 0 0-15,0 0 0 16,0 0 0-16,0 0-1 0,0 0-6 0,0 0-4 0,0 0-6 15,2 0-2-15,2 0-3 0,6 0 4 0,4 0-3 16,7 0-3-16,5 0 1 0,6 0-6 16,3 0 1-16,2-1 3 0,1 0-7 0,-1-2 1 15,2 2-2-15,-2 0-4 0,2-1 4 0,-3-1 1 16,4 0-1-16,-4 0 1 0,0 1-3 0,-1 1-2 16,-5-2 1-16,0 1 3 0,-8-1 1 15,-3 1-1-15,-4-1 0 0,-5 2-4 0,-4-1 5 16,-2 1 1-16,-2 0 3 0,-2 1 7 0,0 0-8 0,0 0-1 15,0-2-3-15,0 2-11 16,-5 0 5-16,1 0-2 0,1-1 0 0,-1 1 3 16,-1 0-4-16,1-2-1 0,3 2 2 0,-2 0-2 15,0 0 2-15,0 0-1 0,1 0-2 0,2 0-14 16,-3 0-9-16,1 0-21 0,-1 3-26 0,1 0-25 16,0 0-61-16,2 1-102 0,0-2-315 15,0 1-848-15</inkml:trace>
  <inkml:trace contextRef="#ctx0" brushRef="#br0" timeOffset="351384.1596">20149 12609 0 0,'0'0'342'0,"0"0"237"0,0 0-63 16,0 0-99-16,0 0-81 0,0 0-61 16,0 0-54-16,0 0-33 0,0 0-31 0,0 0-36 15,0 0-33-15,0 0-29 0,0 0-20 0,0 0-6 0,-6-17 7 16,-8 25-2-16,-3 1 4 0,-4 2-5 0,-2 1-9 15,-3 0 1-15,-2 1-6 0,-2 2-3 16,-4 2-2-16,-2 0 6 0,-5 4 2 16,-3 2-1-16,-2 0-5 0,4 0-5 0,-1-3-3 15,4 0-2-15,5-2-1 0,4-1-3 0,5-3-1 16,4 1-2-16,1-1 3 0,5-3-4 0,-1-1 1 0,5 0-1 16,0-4-5-16,4-1 4 0,5-2-1 15,-1 0 1-15,2-3 11 0,1 0-12 0,0 0 0 16,0 0-2-16,0 0-6 0,0 0 8 0,0 0 1 15,0 0-1-15,0 0 0 0,0 0-8 16,0 0-13-16,0 0-18 0,1 0-26 0,2-3-24 0,1 0-31 16,3-2-55-16,8 0-133 15,-4 0-446-15,-2 0-924 0</inkml:trace>
  <inkml:trace contextRef="#ctx0" brushRef="#br0" timeOffset="351813.0745">20169 12683 926 0,'0'0'637'0,"0"0"-327"0,0 0-78 0,0 0-38 16,0 0-10-16,0 0-12 0,0 0-24 15,0 0-20-15,0 0-21 0,0 0-30 0,0 0-25 0,0 0-20 16,0 0-14-16,0 0 7 0,29-14 4 15,-22 20 5-15,1 2 3 0,0 0-9 16,0 2-1-16,2 3 0 0,1 1-3 0,-1 2 6 16,2 0-1-16,4 2-2 0,1 0 0 0,1 0-2 15,5 1-1-15,2-1 3 0,3 1 3 16,1-1-5-16,4-1 0 0,-2 2-5 0,2-2-7 16,-3-1 0-16,-1 0-4 0,0 0-1 0,-5-2 5 15,1 1-5-15,-1-3 1 0,-4 1-5 0,-3-3-3 16,-4-2 3-16,-2-3-1 0,-5 0 0 0,-2-3-2 15,-3 0-1-15,0-1 0 0,-1-1 2 0,0 0 2 16,0 1 0-16,0-1 7 0,0 0 0 16,0 0 2-16,0 0 5 0,0 0-3 0,0 0 2 15,0 0 3-15,-1 0-8 0,1 0-1 0,0 0-2 16,-1-2-3-16,0-1-1 0,-2 1-2 0,2-2-5 16,1 2-10-16,0 0-23 0,0 1-31 15,0 1-49-15,0 0-64 0,0 0-152 0,0 0-817 16,0 0-625-16</inkml:trace>
  <inkml:trace contextRef="#ctx0" brushRef="#br1" timeOffset="371299.0903">3287 13207 0 0,'0'0'0'0,"0"0"0"0,0 0 98 15,0 0 271-15,0 0 21 0,0 0-30 0,0 0-42 16,0 0-60-16,0 0-43 0,0 0-27 0,0 0-22 16,0 0-16-16,-27-35-19 0,25 32-19 15,0-1-17-15,2 1-11 0,0-1-5 0,-1 3-8 16,1-2-6-16,0 1-8 0,0 0-14 15,0-1-9-15,0 1-9 0,1-2-4 0,3 2-6 0,1-3-1 16,3 1-6-16,2 2-6 0,1-2 3 0,2 1-4 16,3 0 4-16,-2 3 2 0,5 0-6 15,-1 0 0-15,-2 1-3 0,3 5-1 16,-2-1 3-16,-1 4 0 0,-3-1 1 0,-2 2 1 16,-3 2-4-16,-2 2 1 0,0 3 0 15,-4-1 1-15,-2 2 0 0,0 3 1 0,-4 1-3 0,-3 2 2 16,-4 0 4-16,-6-2 1 0,0 2 4 0,0-4 1 15,-2 1-6-15,0-3 1 0,0-2-4 0,5 0-4 16,-3-1 7-16,3-1-2 16,0-2 2-16,2 0 1 0,1-4-2 0,5-1-2 15,2-2-1-15,2-1 1 0,1-2-2 0,1-1 2 0,0 0-1 16,1-1 0-16,3 0 5 0,3 0 1 0,5 0 2 16,-2-1 0-16,6-1-3 15,-2-1 1-15,3 0-4 0,-3 1 1 0,5-2 5 0,0 1 2 0,4-2 1 16,-3 1 0-16,2 0-4 15,-3-2-4-15,0 1 1 0,-5 0-1 0,1 0 1 0,-1 1 1 16,-4 0-2-16,-1 1-1 0,-1 0 0 0,-2 1-1 16,0 0 0-16,0 1 5 0,-2 1-6 0,-1-1 1 15,-1-1-1-15,2 1-5 0,0 1-3 16,1-3-11-16,-1 0-16 0,3 1-26 0,-1-1-43 16,3-1-73-16,-2-1-200 0,2 1-732 15,-5 2-557-15</inkml:trace>
  <inkml:trace contextRef="#ctx0" brushRef="#br1" timeOffset="372122.9034">3884 13238 2205 0,'0'0'321'15,"0"0"-133"-15,0 0-41 0,0 0-31 0,0 0-16 16,0 0-5-16,0 0-15 0,0 0-20 15,0 0-16-15,0 0-10 0,0 0-1 0,0 0-3 16,0 0-4-16,0 0-5 0,41 119-5 0,-40-102-5 16,-1 2-1-16,3 0 1 0,-3-1-2 15,-3 2 4-15,0-2-4 0,-2-1-2 16,2 0-1-16,-2-4-3 0,3-1 0 0,-2-4 3 16,1-2-5-16,2-2 1 0,1-2 0 0,0-2 1 15,0 0 9-15,-1 0 5 0,1 0 4 0,-1-1-5 16,1-5-5-16,-4 0-9 0,0-3-6 0,1-2 2 15,-1-2-2-15,-1-3 1 0,1-1 2 16,2-4-2-16,-1 0 2 0,0-4-2 16,3-1 3-16,0-1 3 0,0-1-4 0,-2-3 1 15,4 2-2-15,4 1-1 0,-1 2 3 0,5 3 0 0,-3 1 0 16,3 2 1-16,0 3-3 16,1 0-1-16,2 1 0 0,-1 1 0 0,3 1 2 0,-1 3 1 15,3 3 0-15,-4 0-2 0,0 3 1 0,-1 2-1 16,1 0 2-16,0 3 2 0,-3 0-4 0,0 0-1 15,1 4-3-15,-2 1-3 0,1 5 6 0,-3 0 2 16,0 2 0-16,-2 1 4 0,-1 1-4 16,-1 1-1-16,-2 0 1 0,-1 0-2 0,0-1 3 0,0 1-1 15,-4-1-1-15,-1 1-1 0,-2-1 2 16,-1 1-5-16,-2-1 3 0,-1 0 2 16,-3 2-5-16,2-5 3 0,-3 1-6 0,1 0-2 0,0-3 3 15,0 1-1-15,4-3 4 0,-3-2 2 0,2 1-1 16,2-1 1-16,2 1-1 0,-1-3 1 15,3 1 0-15,2-2-2 0,1 0-2 16,1 0-5-16,1 0 0 0,0 0-1 0,0-1 3 16,3 2 5-16,0-1-3 0,2 1 5 0,4 0 1 0,1 0 3 15,4 1 5-15,2 0 3 0,4 1 7 16,0-1 0-16,5-1-1 0,-1 1 0 0,3 1-7 16,0-1 2-16,-2 0 0 0,2 1 3 15,0-2 0-15,-3 2-4 0,1-3 2 0,-5 0-4 16,3 2 1-16,-6-2 0 0,-1 0-1 15,-1-1 0-15,-4 1-1 0,0 1-4 0,-2-2 3 16,-4 1-2-16,-1-1 2 0,-1 1 0 0,-2-2 1 0,-1 0 3 16,0 1 3-16,0-1 4 0,0 0 2 15,0 1 5-15,0-1 1 0,0 0-3 0,-1 0-2 16,-1 0-7-16,0 0-3 0,-2 0 0 0,2 0-3 16,-1 0 1-16,-1 0-3 0,2 0-3 0,0 0 4 15,-1-1-4-15,0 1 1 0,1 0 1 16,1 0-3-16,1 0 1 0,-3 0-3 0,2 0 0 0,-2 0-4 15,1 0-15-15,1 2-24 0,-2 3-41 16,1-1-77-16,-3 3-240 0,4-3-867 16,-2 0-524-16</inkml:trace>
  <inkml:trace contextRef="#ctx0" brushRef="#br1" timeOffset="375092.5">7030 12436 0 0,'0'0'583'0,"0"0"-27"15,0 0-160-15,0 0-54 0,0 0-99 16,0 0-46-16,0 0-27 0,0 0-18 0,0 0 0 15,0 0-10-15,0 0-17 0,0 0-19 0,-42-49-25 16,42 47-22-16,3-1-19 0,2-1-12 16,4 1-7-16,2-1-1 0,1 2-2 0,5 0-6 15,-4 2 3-15,6 0-4 0,-6 2-4 0,5 4 0 0,-3 2-7 16,1 1 2-16,-4 3 0 0,4 0-1 16,-6 4 7-16,-1 2-4 0,-3 1 1 15,0 4 1-15,-6 1-5 0,0 0 4 0,-8 2 1 0,-3-1 2 16,0-1 2-16,-6 3-2 0,3-4 0 15,-3 0-4-15,4-3 1 0,-3 0-1 0,5-2-2 16,0-4 3-16,2 0-4 0,3-4 0 16,0-3 1-16,5-1-2 0,0-2 4 0,1-2-2 0,0 0 2 15,4 0 4-15,6-2-1 0,5 0 5 16,1-2-2-16,9-3 0 0,-1-2-3 16,6-2-2-16,-1 3 1 0,1-4-5 0,-2 2 1 0,-2-1 1 15,2 0-2-15,2 1 0 0,-3 0-2 16,0 1-10-16,0 0-24 0,-3 3-40 0,-1 0-55 15,-2 0-83-15,-4 0-220 0,-2 1-728 0,-6 0-444 16</inkml:trace>
  <inkml:trace contextRef="#ctx0" brushRef="#br1" timeOffset="375842.8206">7757 12485 1107 0,'0'0'877'0,"0"0"-457"15,0 0-186-15,0 0-73 0,0 0-56 16,0 0-12-16,0 0-6 0,0 0 0 0,0 0-7 16,0 0-20-16,0 0-8 0,0 0-9 0,0 0-10 15,0 0-6-15,13 135-8 0,-13-115-4 16,0 0-1-16,-3 2-1 0,-3-1 0 16,3-2-3-16,-4 0 0 0,3-2-1 0,-3-1-2 0,4-3-1 15,-3-4-2-15,4-2 0 0,0-2 2 0,1-2 0 16,-1 0 3-16,-1-3 0 0,2 0 6 15,-1 0 0-15,1-2-2 0,-2-5-4 0,-2-2-3 16,3-3-4-16,-1-3 0 0,-1-1-1 16,2-3 1-16,-1-3-1 0,-2-2 1 0,3-3 1 15,0 0-5-15,2-4 2 0,0-6 0 0,0 1 1 16,2-2 3-16,7 0-2 0,1 0-2 0,2 4-3 16,5 2-1-16,-1 0 2 15,3 4 1-15,5 0 1 0,-1 6-3 16,5 1 2-16,-3 3 1 0,5 3-3 0,-3 2 7 0,2 4-4 0,-5 1 0 15,-1 3 0-15,-5 3-3 0,0 1 1 0,-4 1-1 16,1 0 1-16,-5 5 3 0,-2 3-1 16,-1 2 0-16,1 3 0 0,-6 1-2 0,-2 3 1 0,0 0-1 15,-1 2 2-15,-6 3 0 0,-2 1 0 16,-4 0 1-16,1 2-1 0,-7 1 3 0,0-3-1 16,-1 0 0-16,-1-1 1 0,1-3-1 15,-1-1-2-15,0-3-2 0,2 0 0 0,-1-3 4 16,4 1-1-16,0-3 0 0,5 1 0 0,0-2-4 15,2-1 2-15,3-2-1 0,3 0 2 16,3-3 3-16,-1 0-4 16,1 0 0-16,0-1-1 0,2 0-2 0,7 1 4 0,1-1 2 0,3 1-1 15,4 1-1-15,4 0 0 0,0 1-1 0,5 1 0 16,-3 0 2-16,4 2-1 0,-3 1 2 0,0-1-1 16,2 1-3-16,1-1 3 0,-2 1 0 0,2-3 2 15,-3 0 0-15,-1-1-1 0,-3-1 1 0,-2-1-2 16,-2 1-1-16,-4-1 3 0,-1-2 0 15,-3 2 3-15,-3-3 4 0,2 0-6 0,-5 0 2 0,0 0-3 16,-1 0 3-16,-1 0 3 0,0 0 4 16,0 0 2-16,0 2-3 0,0-2-1 15,0 0-2-15,0 0 2 0,0 0 2 16,0 0-4-16,0 0 0 0,-1 0-5 0,0 0-7 0,0 0 6 0,0-2-3 16,0 2 2-16,1-1 4 15,-1-1-5-15,0 1 1 0,1 0-4 0,-3 0-3 16,3 0 4-16,-2 0-11 0,2 1-22 0,0 0-38 15,0 0-65-15,0 2-131 0,0 0-826 0,0 1-676 16</inkml:trace>
  <inkml:trace contextRef="#ctx0" brushRef="#br1" timeOffset="378574.3556">14394 11990 0 0,'0'0'4'0,"0"0"667"0,0 0-130 16,0 0-114-16,0 0-78 0,0 0-58 0,0 0-46 16,0 0-33-16,0 0-32 0,0 0-28 0,0 0-38 15,0 0-35-15,-24-64-36 0,24 64-27 0,0 6-9 16,0 2-5-16,3 3 5 0,0 4 5 15,3 1 7-15,-3 4 14 0,1 1 5 0,1 2 1 16,-3-2-3-16,4 2-13 0,-3-1 0 0,-1 0 1 16,4 1-4-16,-5-1 3 0,0 0-8 15,-1 1-4-15,1-1-2 0,-1 1-2 0,0-3-1 0,0-1-4 16,0-2 3-16,0 1-3 0,-1-2 0 16,1-2 2-16,0 2-4 0,0-4-4 0,0-1-16 15,0-1-32-15,0-2-41 0,3-2-65 0,4-3-125 16,-3-1-421-16,1-2-996 0</inkml:trace>
  <inkml:trace contextRef="#ctx0" brushRef="#br1" timeOffset="379315.4426">14894 11957 2132 0,'0'0'253'0,"0"0"-37"0,0 0-94 0,0 0-32 15,0 0-9-15,0 0-11 0,0 0 3 0,0 0-1 16,0 0-8-16,0 0-9 0,0 0-16 16,0 0-11-16,-11 136 9 0,11-114 6 0,0 0 0 15,0 3-5-15,0-3-17 0,0 1-8 0,0-2-5 16,0-3-2-16,0 0 1 0,0-3-4 0,0-1 0 16,0-2-2-16,-1-1 1 15,0-3 1-15,0 0 3 0,0-3 4 0,-1-3-1 0,0 0 1 16,2-2 6-16,-1 0 2 0,0 0 3 0,1-5-2 15,-2-1-6-15,0-3-8 0,-3-3-3 16,3-1-1-16,-1-5-1 0,-1-3 1 0,2-1 0 16,1-5 0-16,0 1-1 15,1-2 1-15,0-1-2 0,1-2 3 0,0 1-2 0,7-5 2 16,0 3 1-16,2 1-5 0,2 1 4 0,1 1-5 16,5 2 2-16,1 0-1 15,3 3 0-15,2 2 1 0,4 0-3 0,3 4 1 0,-1-2 0 0,2 5 0 16,0 0 1-16,1 5 0 0,-6 2 0 0,0 3-1 15,-5 3-3-15,-3 1 3 0,-8 1-2 16,0 0 4-16,-2 5-1 0,-3 0-4 0,-3 5 1 16,-3 2-1-16,0 3 1 0,-7 2 3 0,-2 4 1 15,-4 0 2-15,0 2 0 0,-5 1-1 0,-3 0-1 16,0 1 0-16,-5-1 2 0,2 2 0 0,-3-1 1 16,5 0-2-16,-1-4-2 0,-3 0 2 15,3-3-1-15,3-4 2 0,0-1 3 0,5-3-3 0,0-1-1 16,6-1-2-16,3-3-4 0,0 0 4 15,6-1 0-15,0-1 0 0,0 1 2 16,0-3-3-16,5 3 2 0,2 2 0 0,2-1 2 16,6 1 2-16,0 1 0 0,2 1-3 15,2 2-2-15,3-1 2 0,-1 0-2 0,1 0 3 0,4 1 6 16,-2 1-6-16,3 1 4 0,-3-1-1 16,4 0-1-16,-3-1 4 0,1 1-1 0,-3 0 1 0,-3 0 1 15,-1-3-5-15,-6 1-1 0,4-1-2 16,-6-1 0-16,-2 0 1 0,-4-2 2 15,2 2-1-15,-5-4-4 0,2 0 2 0,-3 0-2 16,-1-2 4-16,0 0 7 0,0-1-5 0,0 2 3 16,0-2 1-16,0 1-2 0,0-1 8 0,0 0 1 15,-4 0 1-15,2 0 3 0,-1 0-10 0,-3 0-1 16,4 0-2-16,-4 0-5 0,2 0 3 0,3-1-1 16,-1 1-1-16,-2-2-5 0,2 2-10 15,1 0-20-15,0 0-34 0,-1 0-53 0,-2 3-117 16,2 1-571-16,1-2-913 0</inkml:trace>
  <inkml:trace contextRef="#ctx0" brushRef="#br1" timeOffset="383932.2175">6047 14294 0 0,'0'0'19'0,"0"0"542"0,0 0-62 0,0 0-86 15,0 0-71-15,0 0-62 0,0 0-53 0,0 0-49 16,0 0-37-16,0 0-34 0,0 0-21 16,-14-39-14-16,18 35-12 0,0-2-6 0,2 2-8 0,0-1-4 15,2 2-9-15,0-1-5 0,-1 2-4 0,1 1-9 16,0 0 0-16,2 1-6 0,-2 0-3 16,1 3 1-16,0 3-4 0,-3 1 0 15,1 2 1-15,-2 1-3 0,1 0 2 0,-2 3-1 0,-1 1 1 16,0 0 2-16,-3 0 0 15,0 1 2-15,0 0-3 0,-6 0 4 16,1 2-4-16,-4 0 1 16,0 0 3-16,-1-1-5 0,-1 0 2 0,2 0-1 0,0-2-3 15,0 1 2-15,0 0 0 0,-2-3 2 0,3-1 0 0,-2-4-2 0,4 0 1 16,2-1-4-16,1-3 1 0,2 0 0 0,1-3 0 0,0 0 5 16,4 0 5-16,3 0 5 0,4-4 1 15,3-2-1-15,0-1-2 0,5-2-6 0,1 2 1 16,0-3-1-16,1 2-5 0,0 0 6 15,-2 1-6-15,0 1 0 0,-3-1 1 0,1 3-3 16,-2-1 2-16,-1 2-2 0,-3 1-1 0,0-1 3 16,-2 2-3-16,-3 0 2 0,0 0-2 15,2 1 0-15,-5-1 0 0,5 1-2 0,-5 0 2 16,4 0-12-16,-1 0-5 0,0-3-15 0,3 2-25 16,0-1-33-16,2-2-68 0,-1 0-143 0,0 3-425 15,-4-1-917-15</inkml:trace>
  <inkml:trace contextRef="#ctx0" brushRef="#br1" timeOffset="384696.0058">6648 14232 1693 0,'0'0'431'0,"0"0"-159"0,0 0-37 16,0 0-52-16,0 0-36 0,0 0-28 0,0 0-32 15,0 0-14-15,0 0-10 0,0 0-19 0,0 0-5 16,0 0-10-16,0 0-9 0,34 129 0 16,-28-115-10-16,-2 1-3 0,0-1-1 0,0 0-4 15,-2 0 3-15,-2-2 0 0,0 0-1 16,1-3-1-16,-1-1 3 0,0-2 1 0,0-2-3 0,0-1 4 16,0-2-3-16,0 0 7 0,0-1 8 15,0 0 0-15,0 0 9 0,0-5-6 0,0-1-11 16,-1-1 1-16,0-1-12 0,-1-3 3 0,-4 1 1 15,4-3-6-15,-1 0 3 0,-3-2-4 0,3-2 4 16,-3-1-2-16,3 0 2 16,-3-2 0-16,3-2-1 0,2 0 4 15,1 0-6-15,0 0 1 0,1-3 0 0,9 3-8 0,0 3 9 0,1-1-1 16,6 3-3-16,-3 0 10 0,4 3-9 16,-2-1 1-16,2 4 2 0,0 3-6 0,-5 1 4 15,4 2 1-15,-6 3 0 0,0 2 5 0,0 0-5 16,-1 1-1-16,-2 5-3 0,0 3 0 0,-3 1 1 15,0 3 0-15,-3 0 4 0,-2 3-6 16,1-1 4-16,-1 3 1 0,-3 0-2 0,-4 1 6 16,-1-1-4-16,2-1 0 0,-3 1 2 0,0 0-13 15,0-2 9-15,-1 0-2 0,0-3 0 0,-1-2 6 16,1-1-4-16,-1-2 2 0,1-1-3 16,1-1 0-16,1-1-2 0,2 0 0 0,-1 0 3 15,4-3-3-15,-2 1 4 0,4-2 0 16,1-1-2-16,0 0 11 0,0 0-10 0,0 0 0 0,0 0 2 15,4 0-10-15,1 0 7 0,5-3 0 16,-1 1-1-16,3 1 6 0,1 1-3 0,1 0 2 16,0 0 2-16,1 0-4 0,1 3 4 0,0 1-2 15,3 0 0-15,2 0-1 0,1 2 4 0,0 0-1 16,1 0-2-16,-2 0 6 0,4 0-5 0,-3-3 1 16,-2 3 1-16,-1-1-4 0,-1-1 3 15,-3 1 0-15,-1-2 0 0,1 0 7 0,-4-1-7 16,-1 2 2-16,-4 0-3 0,-1 0-3 0,-3-2 4 15,-1-1-4-15,1-1 2 0,-2 2 1 0,0-2 2 16,0 0 3-16,0 0 3 0,0 0 1 16,0 1-2-16,0-1 4 0,0 0 1 0,0 0-7 15,-3 0 4-15,1 0-6 0,0 0-4 0,-1-3 6 16,0 2-6-16,2 1 2 0,1-1-1 16,0 1-4-16,0 0 4 0,-1-1-2 15,0 0-2-15,1 1-10 0,0 0-26 0,-1 0-31 0,1 0-69 16,-1 4-153-16,-1 0-868 0,2-2-605 0</inkml:trace>
  <inkml:trace contextRef="#ctx0" brushRef="#br1" timeOffset="391041.2569">10289 14082 0 0,'0'0'112'0,"0"0"417"0,0 0-83 16,0 0-61-16,0 0-49 0,0 0-57 0,0 0-59 15,0 0-56-15,0 0-50 0,0 0-33 0,0 0-16 16,0 0-12-16,3-34-4 0,4 30-5 16,1-1-3-16,0 2-2 0,-1-1-6 0,1 1-4 15,2 0-7-15,-1 2-7 0,0 1-8 0,1 0-3 16,-2 0-3-16,-1 5-1 0,0-1 1 0,2 3 0 15,-1 2-2-15,-1-1 0 0,0 2-1 16,-1 0 2-16,-2 2 5 0,-3 1-2 0,2 0 3 16,-3 0-2-16,2 1-1 0,-2 0 4 0,-2 0-2 15,-3 2 2-15,-2-1 0 0,1 2-1 16,-3 0-1-16,0-2-1 0,-1 2 1 16,0-5 1-16,0 1 2 0,1-4-3 0,1 1-2 15,3-3 0-15,0 0-4 0,2-2 2 0,2 0 1 16,1-4 0-16,0 2 5 0,0-2 13 0,5 0 12 15,2-1 11-15,5 0 1 0,3-1-6 0,1-4-9 16,5 1-11-16,0-2-4 0,-1 1-5 0,4-1-2 16,-3 0-1-16,0 0 1 0,-1 1-4 0,2 0 0 15,-1 0-3-15,-2 0-7 0,1 2-17 16,-2 0-36-16,-4 1-59 0,4 1-124 16,-7 0-334-16,-4 1-968 0</inkml:trace>
  <inkml:trace contextRef="#ctx0" brushRef="#br1" timeOffset="391737.6707">10928 14032 1884 0,'0'0'406'0,"0"0"-169"0,0 0-67 0,0 0-38 16,0 0-17-16,0 0-18 0,0 0-26 0,0 0-12 15,0 0-15-15,0 0-8 0,0 0-7 16,0 0-14-16,0 132-1 0,1-113-7 0,-1 0-2 16,0 0 1-16,0-1-1 0,0-3 4 15,-2 0 1-15,-2-4 0 0,0 0-1 0,2-2-2 0,-1-4-2 16,1-1-2-16,1 0 7 0,0-3 4 16,1-1 8-16,-2 0 12 0,2 0-5 15,-1-5-4-15,0-2-7 0,-1-1-14 0,0-4 1 0,0-1-2 16,2-4 0-16,0-1 1 0,0-3-1 15,0-2 1-15,0-2 1 0,4-2-2 16,-1-3-1-16,4 2-3 0,1 0 3 0,2 0-4 0,3 2 4 16,3-2 0-16,0 5-4 0,4 2 4 0,-3 3-4 15,1 2 2-15,0 1 3 16,0 3-1-16,1 0 1 0,-5 4-2 0,4 1-1 16,-3 2 3-16,0 2-1 0,-2 2 1 0,2 1 1 0,-3 0-4 15,-1 4 1-15,-4 3-3 0,-1 1-1 0,-3 3 1 16,0 2 1-16,-3 1 2 0,0 0-1 15,-2 4 2-15,-3-2-4 0,-4 4 2 16,-3-1 3-16,1 0-4 0,-3-2 4 0,0-2-4 0,4 0-1 0,-1-2 3 16,1-1-5-16,1-3 3 0,1 0 1 15,-2-1-4-15,5-1 3 0,-1-2-5 16,3 0 0-16,0 1 1 0,0 0 2 0,2 0 4 0,-3-1-1 16,3 2 2-16,1-1-4 0,0-1 0 15,5 1 3-15,1-1-4 0,3 0 4 16,2-1-1-16,2-3-1 0,6 1 4 0,1 1-2 15,2-2 0-15,1 1 1 0,-2 0-2 0,2-1 0 0,-2 2-1 16,-2 1 1-16,2-1 1 0,-5-1 1 16,0 1-1-16,-3 0 0 0,-2-1 1 15,-5-1-3-15,-2 1 1 0,-3 1 1 0,0-2-3 16,-1 0 3-16,0-1 0 0,0 1-2 0,0-1 7 16,0 0-4-16,0 2 1 0,0-2 2 15,0 0-1-15,-1 1 2 0,0-1 1 0,1 0 0 0,-3 0 0 16,2 0-1-16,-2 0-1 0,2 0-1 0,-1 0-1 15,2 0-6-15,-2 0-13 0,1 0-22 16,1 0-64-16,0 0-117 0,0-1-429 16,0 1-954-16</inkml:trace>
  <inkml:trace contextRef="#ctx0" brushRef="#br1" timeOffset="394533.0064">22065 11564 757 0,'0'0'443'0,"0"0"-24"16,0 0-71-16,0 0-45 0,0 0-37 0,0 0-58 15,0 0-60-15,0 0-51 16,0 0-30-16,0 0-23 0,0 0-9 0,0 0-3 15,105-95 0-15,-73 91-3 0,3 3-10 0,-5 1-5 0,-3 0-4 16,0 5-6-16,-7 4 1 0,0 3-2 0,-8 1 0 16,-1 5-1-16,-3 2 2 0,-3 0 1 15,-5 4-1-15,0 1 2 0,-4 1 1 0,-6 0 4 16,-4 1 2-16,-3 1 0 16,-3-2 2-16,-1 0-5 0,0-1 0 0,0-2 0 15,0 0-2-15,3-5 1 0,-1-2 1 0,8-2 2 16,1-4 3-16,2-3 1 0,5-2 0 15,1-1-2-15,2-4-6 0,0 0 1 0,0 1 2 0,5-1 7 16,10 0 4-16,0-1-1 0,11-6-2 0,5 1-9 16,2-1-4-16,7 0-2 0,0 2-4 0,1-3-9 15,-1 1-28-15,1-1-37 0,-1 1-49 0,0-1-65 16,1 3-118-16,-11 0-348 0,-11 1-762 0</inkml:trace>
  <inkml:trace contextRef="#ctx0" brushRef="#br1" timeOffset="395261.6858">22957 11644 992 0,'0'0'603'0,"0"0"-127"16,0 0-123-16,0 0-83 0,0 0-57 0,0 0-53 15,0 0-51-15,0 0-39 0,0 0-32 0,0 0-22 16,0 0-4-16,0 0 3 0,0 0 3 16,0 0 1-16,6 29 0 0,-4-10-4 0,3 1-1 0,-3 0-1 15,-2 2-1-15,0-1 2 0,0 0-4 16,1-2-5-16,-1 0 1 0,-1-2-5 15,0-2 1-15,-1 1 2 0,-3-4 0 0,4-2 1 16,-1-3 1-16,-1-3 3 0,2 0 2 0,-2-4 13 16,2 0 4-16,1 0 0 0,-1-7-2 0,1-1-15 15,-3-3-3-15,2-3-3 0,-3-4-3 16,4-2 5-16,0-1-4 0,-1-3 0 0,1-5 1 16,0-1-6-16,4-3 6 15,0-3 0-15,-1 1-1 0,5-1 5 16,0 0-5-16,0-1 3 0,5 3-2 0,-1 0-2 15,4 2-2-15,1 4-3 0,7 0 2 0,-1 2-1 0,0 2 1 0,6 2 0 16,1 1-2-16,0 4 2 0,0 2-1 0,-1 3-1 16,1 3 3-16,-1 2-4 0,-4 3 0 15,4 3 2-15,-8 1-3 0,-1 2 2 0,-3 5 0 0,-5 0 0 16,-3 4 1-16,-4 2-3 0,1 2 1 16,-4 3 1-16,-2 3 1 0,-6 0 1 0,-2 2 1 15,-5 0 2-15,-3 2-2 0,-2 1 0 0,-4 1 0 16,0 0-2-16,-4 1 3 0,5 0-3 15,-1-4 1-15,2-2 1 0,0 0-3 0,-1-3 5 16,-1 0-1-16,1-3 1 16,-3-2-4-16,3-4-2 0,5 1 0 15,-3-3-1-15,2-2 4 0,5 0 1 0,2-1 0 0,2-4 1 0,3 1-1 16,1 0 0-16,3-1-2 0,1-1-3 0,0 1 2 0,0 0-4 16,6 3 5-16,3-1 2 0,2 3-1 15,4 1 4-15,4 0-2 0,3 4-1 16,6 1 1-16,-1 1-5 0,-3-1 3 15,5 1-1-15,-4 0-1 16,2 0 4-16,-4-1 0 0,2 0 1 0,-3 0 0 0,0-1 2 0,-2 0-2 0,-3-1-1 16,-2 0 2-16,-3-4-5 0,-1 0 2 15,-3 1 3-15,0-1-3 0,-2-3 7 0,-3 2-4 16,-1-2-1-16,-1 1 2 0,4-2-6 0,-5-1 4 16,1-1-2-16,-1 1 1 0,0-1 1 15,0 0 5-15,0 0 4 0,0 0 1 0,0 0 5 0,0 0-5 16,0 0-4-16,0-1-1 0,-1-1-9 15,-4 0 5-15,4-1 0 0,1 1-3 0,-1 0 8 16,1-1-6-16,-1 2-2 0,1-1-2 0,0 1-20 16,0-1-19-16,0 2-48 15,0 0-82-15,0 0-214 0,0 0-839 0,1 0-524 16</inkml:trace>
  <inkml:trace contextRef="#ctx0" brushRef="#br1" timeOffset="402519.7044">2059 15845 0 0,'0'0'248'0,"0"0"320"0,0 0-90 0,0 0-68 15,0 0-81-15,0 0-68 0,0 0-60 16,0 0-54-16,0 0-39 0,0 0-40 0,0 0-25 0,0 0-10 16,-23-20-14-16,23 20 3 0,0 0-7 15,0 0 2-15,0 0 12 0,0 3 0 0,1-1 9 16,2 2 1-16,2-2-7 0,-3 1-2 0,4 1-5 16,-3-1-1-16,-1 1-5 0,3 0-2 0,-2 1-3 15,-1-1-3-15,3 2 2 0,-2 1-5 16,-2 0 2-16,3 1 2 0,-3 2-7 0,1-4 6 15,-2 2-4-15,1 0-2 0,-1 0 8 0,0 2-8 16,0 0 3-16,0 0 1 0,0 2-6 16,0 1 6-16,0-2-2 0,0 1 4 0,-1 1 2 15,1-2-2-15,0 3 0 0,-2 1-6 0,1-1 0 16,1 0 0-16,0 1 1 16,-3 0 5-16,3 1 0 0,-1-1-3 0,1 2-2 0,0-1-4 15,-1 1 1-15,0 0 2 0,0-1 4 0,-2 1-1 16,1 1-6-16,1 0 3 0,0-1-7 15,1-1 4-15,0 2 3 0,0 0-3 0,0-1 3 0,0 2-4 16,0 0-2-16,0 0 1 0,-1 0 0 16,1 0 4-16,1 0 1 0,-1 3 0 15,0-2-3-15,0 0-6 0,0 0 3 0,0-2-1 0,0-3 3 16,-1 1 2-16,1-3-3 0,0 3 1 0,0-1-4 16,0 2 3-16,0-1 3 0,0 0-2 15,0 2 2-15,0-2-1 0,1 1-5 0,-1-2 1 16,0 4 0-16,0-3 3 0,0 2 3 0,0 1-1 15,0 1-2-15,0-1-4 0,0-1-1 16,0 1 3-16,0 0 4 0,0 1 1 0,0-1 0 16,-1-3-2-16,1 3-9 0,0-2 3 0,1-2 3 15,-2 3 1-15,1-1 7 0,-1 2-9 0,0-4-4 16,-2 3 3-16,0 0-3 0,2-1 8 16,0 3 5-16,-1 0-8 0,-3 1 2 0,2 0-6 15,0 1-5-15,-2 1 5 0,3 0 5 0,-1 2 0 16,-2 1 4-16,3-4-4 0,-1 3-7 0,-2-1 2 15,3-2 3-15,0 0-2 0,0-1 5 16,-2 0-4-16,3 0-4 0,0 1 3 0,-1-2-1 0,0-1 2 16,-2 2 9-16,3-1-6 0,0-3-2 0,0 3-2 15,0-1-10-15,0-4 6 16,1-3 6-16,-1 0 11 0,1-2 1 0,-2 2 1 16,2-2-9-16,-2 1-10 0,2 1 6 0,0 1-7 15,-1 1 12-15,1 2-2 0,0-3-9 0,0 4 9 16,0-1-17-16,0 2 14 0,0 1 12 15,0-1-8-15,0 1 7 0,0 1-20 0,0 0-6 0,0-2 1 16,0 1 4-16,0-2 15 0,0-1-2 16,0 0 5-16,1 0-9 0,1-4-12 15,0 1 19-15,-1-3-10 0,1 2 23 0,-2-1-8 0,1 0-28 16,-1-1 20-16,0 0-19 0,1 1 15 0,-1-2 17 16,0 2-14-16,1 2 6 15,-1-2-7-15,0 0-15 0,0 2 3 0,0 1 5 0,0 0 18 16,0-1-1-16,0 1 6 0,0-1-16 15,0-1-14-15,0-1 17 0,0-1-16 0,-1 0 12 0,2-5 5 16,-1 0-9-16,0-3 29 0,0-2-8 0,0 0-6 16,0 0 19-16,0 0-26 0,0 6 9 15,0 0-12-15,0 0-16 0,0-1 8 0,0-5-4 16,0 0 27-16,0 0-2 0,0 0-3 16,0 0-6-16,0 0-22 0,0 6 14 15,0 0-8-15,0 1 17 0,0-1 13 0,0-6-23 0,0 0 14 0,0 0-19 16,0 0-2-16,0 0 31 15,0 0-12-15,0 0 7 0,0 0 3 0,0 0-22 16,0 6 22-16,0-1 2 0,0 1 16 0,0 0 1 16,0-6-13-16,0 0-5 0,0 0-34 0,0 0-14 15,0-1-36-15,2-7-59 0,2-2-94 0,-2 1-359 16,-1 3-795-16</inkml:trace>
  <inkml:trace contextRef="#ctx0" brushRef="#br1" timeOffset="404812.4976">1905 18168 0 0,'0'0'0'0,"0"0"0"15,0 0 0-15,0 0 0 0,0 0 0 16,0 0 0-16,0 0 0 0,0 0 0 0,0 0 0 16,0 0 0-16,0 0 0 0,0 0 0 0,4 20 0 15,-2-16 0-15,-2-2 0 0</inkml:trace>
  <inkml:trace contextRef="#ctx0" brushRef="#br1" timeOffset="407960.1216">1916 18315 0 0,'0'0'0'0,"0"0"309"0,0 0-8 0,0 0-71 16,0 0-45-16,0 0-37 0,0 0-37 0,0 0-11 16,0 0-33-16,0 0 1 0,0 0 0 0,0 0-3 15,0 0 22-15,0 0-14 0,3-1 12 0,-1 1 3 16,-2-1 0-16,0 1 3 0,0-2-28 0,1 1-26 15,-1 0-22-15,0-2-16 0,1 2 19 16,-1-1-10-16,0-3 0 0,0 3 0 16,0-2-20-16,0 0 17 0,1 1 2 15,-1 1-1-15,0-1 4 0,0 0-15 0,2 0 1 0,-2 0-5 16,0 0 9-16,1 0 13 16,1 0-3-16,0 1-3 0,-1 0-18 0,0-1-7 0,1 1 5 0,-2 1 5 15,1 0 15-15,0-1-2 0,-1 2 0 0,2 0-2 16,0-1-12-16,-1 0 11 0,0-1 0 15,0 1 14-15,0 0 8 0,0 0-15 0,2 1-1 16,-1-1-4-16,0 0 2 0,-1-1 7 0,0 2-25 16,-1 0 21-16,2 0-9 0,1 0-4 0,-1 0 15 15,0 0-12-15,-1 0 14 0,0 0-3 16,2 0 6-16,0 0-3 16,0 0-11-16,-2 0 17 0,3 0-1 0,1 0-1 15,0 0 2-15,-1 2-9 0,-1 0-2 0,3-1 7 0,-3 1 11 16,4 1 11-16,-1-2 11 0,1 1 1 0,1-1-11 15,1 0-4-15,3 0 3 0,-1 0-5 0,0-1 16 0,7 0-9 16,-4 1-11-16,5-1-1 0,0 0-14 16,1 0 6-16,1 0-3 0,1 0-3 0,-2 0 4 15,6 0-14-15,-2 0 8 16,0 0-7-16,2 0-10 0,-3 0 21 0,3 0-8 0,-2 0 8 16,3 0-11-16,-3 0-13 0,2 0 6 0,-2 0-5 15,2 0 19-15,-2-2-1 0,1 2-18 0,0 0 13 16,-3-1-12-16,4 1-2 0,-3 0 23 15,0-1-7-15,2 1 7 0,-2 0-9 0,0 0-25 16,4-1 11-16,-3 1-1 0,2 0 24 0,0 0 8 16,-1 0-7-16,-1 0-6 0,4 0-19 0,-6 0 10 15,3 0-9-15,1 0 11 0,-3 0 15 16,3 0 4-16,-1 0-13 0,-1 0-17 0,0 0 1 16,3 0 0-16,-3 0 13 0,3 0 8 0,-1 0-17 15,1 0-1-15,2 0-1 0,2 0-1 16,0 1 11-16,1-1-1 0,1 1 7 0,-1-1-2 15,5 0-17-15,0 0 11 0,-1 0-13 16,2 0 22-16,1 0 6 0,0-1-29 0,-1 0 24 0,1-1-19 16,0 2 6-16,-1 0 13 15,-2-1-10-15,0 1 4 0,0-1-3 0,-1 1 10 0,1 0-17 0,-1-2 1 16,-1 1 5-16,-3 1-3 0,4-1 13 0,-3 1-5 16,1-1-8-16,-1 0 5 0,-1 0-15 15,1-1 12-15,0 1 13 0,0 1-10 16,-1-1 13-16,-1 1-15 0,1 0-16 0,0 0 14 0,2 0-11 15,-1 0 19-15,0 0 7 0,4-1-26 0,-2 1 10 16,2 0-7-16,0-1 6 0,2 0 6 16,0 1 7-16,2-2-5 0,0 2-10 0,0-1-6 15,2 0 1-15,-1 1 0 0,2 0 26 0,-1-1-6 16,-2 1 7-16,1 0-14 0,2 0-16 16,-2 0 22-16,-1 0-22 0,3 0 20 0,-4 0-3 15,1 0-8-15,1 0 6 0,-1-1-10 16,1 1 0-16,0 0 16 0,-1-1-4 15,-1-1 12-15,2 2-22 0,-2-1 2 0,-2 0-15 0,0 1 9 0,2-1 21 16,-1 1-19-16,-4 0 27 0,3 0-23 16,-2 0-4-16,-1 0 15 0,2 0-17 15,-1 0 13-15,-1 0 9 0,-2 0-27 0,0 0 14 0,2 0-12 16,-1 1 3-16,-1-1 28 0,-1 0-7 16,0 0 4-16,1 0-15 0,1 1-13 0,-4-1 1 15,3 0 8-15,-3 0 10 0,0 1 2 16,0 1-2-16,2-2-8 0,-3 0-11 0,-2 0 19 0,3 0-11 15,-1 0 11-15,1 1 7 0,-4-1-31 16,3 0 20-16,2 0-13 0,-1 0 6 0,0 0 15 16,2 0-11-16,-3 0 12 0,4 0-12 15,0 0-10-15,0 0 5 0,-1 0-10 0,2-1 22 0,3 1 7 16,-1-2 0-16,1 1 0 0,-1-1-21 16,3 1 7-16,-4 0-8 0,3-1 12 0,2 1 5 15,-4 1-12-15,3-1 15 0,1 0-22 0,0-2 1 16,-4 2 14-16,5 0-12 15,0 0 26-15,1 1-8 0,0-2-27 0,2 1 9 16,3 0-6-16,-3 0 11 0,5-1 20 0,-4 1-7 0,6 0-2 16,-2-1-15-16,2 0 4 0,-2 0-3 0,5 1 2 0,-1-1 21 15,0 0-22-15,0-1 18 16,1 2-19-16,5-1-9 0,-4 0 30 0,3-1-19 0,-3 2 15 16,4-2-12-16,-4 1-14 0,4-2 11 0,-3 2-8 15,0-1 17-15,-1 1 5 0,-1 1-5 16,2-2 15-16,-2 1-26 0,0 1 4 15,3-1-11-15,-1 0 8 0,1 1 17 0,0-2-12 0,3 1 17 16,-3 0-26-16,1 1 5 0,1-1 16 16,-3 1-13-16,1-1 12 0,-1 1-5 0,3 1-25 15,-3-1 15-15,4-2-8 0,-3 2 11 0,0 0 21 16,2 0-7-16,-3 0-1 16,2-1-15-16,-3 0-7 0,-1 0 1 0,0 2 7 0,0 0 9 15,-2-1 1-15,-3 1-2 0,2-2-13 0,-2 1-5 16,3 0 9-16,-2-1-6 0,1 0 17 0,0 2 3 15,0-1-25-15,2 0 23 0,0 0-14 16,0-2 3-16,-1 2 10 0,3 0-9 0,-2-2 4 16,0 2-6-16,1-1-4 0,-1 0-4 0,-1 2 1 15,0-1 11-15,1 1 7 0,0-1 3 0,-1 1-5 16,0-1-18-16,0 0 7 0,0 0-4 16,0 1 9-16,-1 0 10 0,0-2-15 0,-2 2 11 0,3-1-14 15,-1 0 0-15,-1 0 16 0,0 0-12 0,0-2 22 16,3 1-15-16,-1 1-20 0,0-1 19 15,2 2-17-15,-1 0 25 16,0 0 9-16,-3 0-18 0,3 0 1 0,-2 0-17 0,1 0 12 16,-1 0-8-16,0 0 12 0,-2 0 9 0,2 0-20 15,0 0 23-15,1-3-18 0,-1 2-6 0,0-2 33 16,2 2-27-16,-2 0 13 0,2 0-2 0,-1 0-24 16,-1-1 16-16,1 2-10 0,1-1 18 15,-2 1 4-15,2-1-7 0,0 0 14 16,2 0-29-16,1 0 6 15,2-2-5-15,0 1 9 0,2 0 23 0,0 0-20 0,-1 0 15 0,1 0-19 0,1-1-4 16,-1 1 17-16,2 0-7 0,-1 1 9 16,0-1-7-16,0 2-15 0,-4 0 4 0,4 0-9 0,0-2 18 15,0 2 10-15,0-1-4 16,-1 1-3-16,-3-1-20 0,4 0-2 0,0 0 8 16,-2-1 13-16,0 2 16 0,1-1-6 0,0 1-3 0,2 0-13 15,0-2-10-15,0 2 9 0,1 0-6 16,0 0 13-16,-2-1 5 0,1 1-21 0,-1 0 18 15,0 0-18-15,-1 0 11 0,-3 0 18 16,3 0-16-16,-1 0 11 0,-2 0-18 0,2 0 0 0,0 1-2 16,-2-1 5-16,2 2 10 15,-2-2 3-15,0 1 5 0,1-1-13 0,-3 0-21 0,0 0 9 16,3 2-3-16,-4-2 21 0,0 1 8 16,4-1-19-16,-4 1 4 0,3-1-17 0,-2 0 13 15,-1 0 14-15,4 0-5 0,-4 0 12 0,-1 0-21 16,2 0-13-16,-1 0 9 0,-4 0-8 0,2 0 31 15,-4 0-7-15,4 0 0 0,-1 0-6 16,-2 0-20-16,2 0 14 0,-3 1-6 0,2 0 14 0,-3 1 0 16,1-2-9-16,-3 2 9 0,1-2-21 15,-4 0 7-15,2 0 23 0,-2 0-12 0,0 0 15 16,0-2-16-16,-3 2-20 0,4-3 8 0,0 2-3 16,-1 0 16-16,-1 0 5 15,2-1 1-15,-2 1-4 0,-1 1-11 0,1-2-3 0,1 1-4 16,-1 1 15-16,-1-1 10 0,0 1-9 0,1-2 0 0,-1 2-18 15,1 0 5-15,-2-1 13 16,1 1 4-16,2-2 6 0,-2 1-13 0,3 1-13 16,-3-1 4-16,4 1-3 0,-2-1 15 0,0 1 15 15,3 0-11-15,-2 0-1 0,-1 0-22 0,3 0-2 16,-3 0 4-16,0 0 9 0,2 0 12 0,-1 0-4 16,2 0 3-16,-1 0-5 0,-1 0-4 15,3 0 9-15,-1-1-10 0,3 1 5 0,-1 0 3 16,2-2-15-16,0 2 14 0,1 0-18 15,2 0 16-15,-2 0 18 0,2-1-11 0,-1 1 7 0,0 0-22 16,1 0-14-16,-2 0 6 0,-1 0 10 0,-2-1 14 16,4 1-1-16,-3-1 2 0,0 1-9 15,2-2-20-15,-3 1 11 0,4-1 2 16,-3 0 22-16,3 1 2 0,0 0-13 0,-1 0-13 16,0 0-13-16,0-1 15 0,0 2 13 0,2 0 1 0,-2 0-1 15,2 0-13-15,-2 0-12 0,2-1 13 0,0 1 0 16,-2 0 21-16,1-1 1 15,-1 0-6-15,-2-1-13 0,2 0-11 0,0 0 10 16,-2 0-7-16,-1-1 17 0,3 2-9 0,-4 0-2 16,4 0-1-16,0-1 0 0,-1 0 5 0,-1 1 13 0,3-2 2 15,0 0-5-15,1 1-11 0,-1 0-17 16,1 0 7-16,-1-1 6 0,-1 0 14 0,2 1-4 16,-4 0 3-16,2-2-11 0,0 2-11 0,2-1 8 15,0 1-7-15,-2 0 11 0,2 1 13 0,0-1-4 16,-1-1 3-16,0 2-16 0,3-1-2 15,-3-1 17-15,1 1-8 0,1 0 11 16,-2 0-11-16,1 0-18 0,-1 0 15 0,2 1-5 16,0-2 10-16,-2 2 15 0,2 0-17 0,3-1-1 0,-1 0-13 15,-3 2-6-15,2 0 1 0,4 0 18 16,-3 0 18-16,-2 0-15 0,4 0 13 0,-2-1-22 16,-1 2-8-16,1-1 15 0,0 2-9 15,2-1 12-15,0 0-4 0,-2 0-5 0,3-1-2 0,1 1-6 16,-3-1 17-16,0 1 9 0,0-1 6 15,-2 0-11-15,-1 2-21 0,-1-2-1 0,-1 0-6 16,1 1 20-16,0-1 13 0,-2 0-9 16,1 0 7-16,0 0-12 0,0 0-9 0,1 0 9 15,0-1-4-15,0-1 24 0,-1 0-12 0,0 1-18 16,-1 0 7-16,1-2-19 0,0 3 28 0,1-1 8 16,-3 0-5-16,3 0-3 0,0-1-20 15,1 2 17-15,-3-1-10 0,2 1 10 0,-1 0 18 16,2-1-20-16,-2 1 15 0,0-1-19 0,0 1-10 15,-1-1 13-15,1 1-8 0,-2-2 16 0,-1 1-6 16,1 1 6-16,-2-1-8 0,1 0-8 0,-2 0 4 16,2 0-3-16,-2-1 10 0,2 1 7 0,-1 1-7 15,3 0-13-15,-2 0 3 0,1 0 3 16,-2 0 11-16,0 0 2 0,0 0 8 0,0 0-21 16,-4 0-7-16,2 0 7 0,-3 0-8 15,0 0 21-15,1-1 4 0,-1 1-17 0,1 0 4 0,0 0-12 16,-1 0 7-16,0 0 20 0,1 0-9 15,0 0 15-15,-1 0-25 0,-2 0-8 0,0 0 9 16,0-1-10-16,-2 1 27 0,3 0 3 0,-4-1-8 16,1 1-5-16,1 0-11 0,-2-1-5 0,1 1 0 15,-1 0 20-15,0 0 6 0,1 0-16 16,-4 0 16-16,2 0-25 0,-1 0 4 0,-2 0 22 16,-2 0-13-16,-4 0 14 0,1 0-11 0,-2 0-13 15,-1 0 2-15,-3 0 0 0,-1 0 16 0,-2 0 15 16,-4 0 6-16,1 0-18 0,-3 0-19 15,-3-2 4-15,-3 1-9 0,0 1 24 0,-4-1 8 16,0 1-19-16,-2 0 9 0,0 0-19 0,0 0 10 16,0 0 12-16,0 0-15 0,0 0 21 0,0 0-24 15,0 0-16-15,0 0 13 0,0 0-4 0,0 0 25 16,-1 0 6-16,0 0-8 0,0 0-12 16,1 0-18-16,-1 0 10 0,-2 0-4 0,2 0 10 15,-2 0 12-15,1 0-13 0,2 0-2 0,-2 0-31 16,1 0-38-16,1 0-41 0,-2-1-156 15,2 0-725-15,0-2-653 0</inkml:trace>
  <inkml:trace contextRef="#ctx0" brushRef="#br1" timeOffset="414517.7406">1803 17719 0 0,'0'0'0'15,"0"0"0"-15,0 0 0 0,0 0 218 0,0 0 77 16,0 0-7-16,0 0-12 0,0 0-7 0,0 0-33 16,0 0-13-16,0 0-37 0,0 0-22 0,-10 0-23 15,10 0-37-15,0 0-11 0,1 1-29 16,-1-1-1-16,-1 2 7 0,1-2-6 0,-1 0 10 15,0 1-20-15,1-1 1 0,-1 0-7 0,0 0-2 16,1 1 9-16,-2-1-17 0,2 2-2 0,-2-2-8 16,2 0-14-16,0 0 15 0,0 0-13 0,0 0 16 15,-1 0-4-15,1 0-15 0,0 0 12 16,0 0-12-16,0 0 12 0,0 1 2 0,0-1-4 16,0 0-8-16,0 0-11 0,0 0 1 0,0 0 6 15,0 0-5-15,0 0 10 0,0 2-13 0,0-2 10 16,0 0-5-16,1 0-9 0,3 0 25 15,-3 0-28-15,2 0 17 0,3 0-7 0,0 0-12 16,9 0 13-16,7-2-6 0,6 1 0 0,-2 1 3 16,0 0-6-16,-3-2 14 0,-3 2-3 0,2 0-4 15,-3-1-3-15,2 0-9 16,-5-2 12-16,-2 2-4 0,-3 0 9 0,-2 0-8 16,-2 0-2-16,-5-1 14 0,0 2-6 0,-2 0 9 0,0 0-3 15,0 0-10-15,0 0 8 0,-2 0-4 16,1 0 4-16,0 0 5 0,-1 0-8 15,-2 0 2-15,3 0-10 0,0 0-1 16,-1 0-1-16,-1 0-2 0,1-1 3 0,1 1-17 16,0-1-7-16,1 1-30 0,-1 0-35 0,-1 0-36 15,-3 0-95-15,1 0-184 0,-2 0-766 0,3 0-446 0</inkml:trace>
  <inkml:trace contextRef="#ctx0" brushRef="#br1" timeOffset="414948.8856">1274 17645 1648 0,'0'0'322'15,"0"0"-31"-15,0 0-16 0,0 0-38 0,0 0-50 16,0 0-55-16,0 0-48 0,0 0-25 16,0 0-31-16,0 0-8 0,0 0-8 0,0 0-10 15,0 0 6-15,0 0 3 0,17 6 1 0,-14 2 9 16,-1 2-1-16,4 0 15 0,-3 2-14 0,-1 1 3 15,3 2 0-15,-3 0-14 0,0 1 19 0,-2 3-8 16,1-2 0-16,2 0-10 0,-1 0-11 16,-2 0 1-16,1-3-8 0,0 1 16 0,0-1 7 15,-1-1-21-15,1-1 13 0,1-4-19 0,1 1 5 16,-1-1 23-16,-1-2-10 0,0-2 8 16,-1 1-12-16,3-3-10 0,1 0 3 0,-2 0-23 0,0-2-20 15,-1 0-49-15,4 0-144 0,-3 0-540 16,0-3-939-16</inkml:trace>
  <inkml:trace contextRef="#ctx0" brushRef="#br1" timeOffset="415573.6731">1661 17094 0 0,'0'0'0'15,"0"0"338"-15,0 0 114 0,0 0-92 0,0 0-83 16,0 0-64-16,0 0-47 0,0 0-6 15,0 0 7-15,0 0-11 0,0 0-11 0,0 0-8 16,0 0-18-16,0 0-7 0,-42-19-7 0,41 19-15 16,1 0-11-16,0 0-12 0,0 0-9 15,0 0-10-15,0 0-9 0,0 0-11 0,0 0-13 16,0 0-5-16,0 0-5 0,0 0 2 0,1 0-2 16,3 0 0-16,3 0 6 0,3 0-2 15,5 0 5-15,3-1 6 0,7-3-3 16,0 3-1-16,6 0-5 15,0 0-10-15,4-2 1 0,-4 1-1 0,0-2 6 0,-4 2 4 0,-1 1-3 0,-4 0-2 16,-3-1-5-16,-3 2-3 0,-6-1 1 0,-5 1 4 16,1 0 2-16,-4 0-1 0,-2 0 2 0,0 0-5 15,0 0-1-15,0 0 7 0,0 0-4 16,0 0 4-16,-1 0-3 0,-1 0-6 0,-2 0 4 16,2 1-2-16,1-1 3 0,-2 2-8 15,-1-1-21-15,2 2-36 0,-1 1-64 0,-3-1-106 16,2 1-251-16,0-3-738 0,1-1-162 0</inkml:trace>
  <inkml:trace contextRef="#ctx0" brushRef="#br1" timeOffset="416142.4152">999 16956 164 0,'0'0'724'0,"0"0"-232"0,0 0-82 16,0 0-37-16,0 0-76 0,0 0-71 15,0 0-64-15,0 0-42 0,0 0-36 0,0 0-31 16,0 0-15-16,0 0-11 0,0 0-4 0,0 0 1 16,1-26-1-16,10 26-7 0,-1 2 0 0,3 1-4 15,2 3-3-15,-2 0 1 0,3 2-7 16,-3 1-3-16,0 0 1 0,-2 3-2 0,1 0 5 16,-2 3 6-16,-3-1-7 0,0 0 1 0,-5 1-5 15,4 0-4-15,-6 2 7 16,0 0 6-16,0-2 3 0,-5 1 1 15,2 0-4-15,-4-2-7 0,2-1-1 0,-1 0 0 0,0-2 1 16,1 1 6-16,1-3-5 0,-2-2 0 0,5 0-2 0,0-2-3 16,1 0 9-16,0 0 6 0,2-2 3 0,5 0 2 15,1-2-4-15,5 0-5 0,-1-1-1 16,7 0 3-16,0 0 2 0,1 0 3 0,1 0-4 16,2 0-7-16,-2-1-1 0,-1 0-3 0,1-1 2 15,-4 2 9-15,-2-1-8 0,-3 1-5 16,-4-1 7-16,0 1-10 0,-5 0 13 0,1 0 7 15,-4 0-5-15,0 0 3 0,0 0-3 0,0 0-3 16,0 0 5-16,0 0 6 0,0 0 2 0,0 0 2 16,0-2-13-16,0 1-17 0,-2-2-29 15,0 0-39-15,1-1-67 0,0 0-175 0,1 0-916 16,0 1-509-16</inkml:trace>
  <inkml:trace contextRef="#ctx0" brushRef="#br1" timeOffset="416862.4586">1614 16401 103 0,'0'0'492'0,"0"0"-9"16,0 0-7-16,0 0-102 15,0 0-75-15,0 0-65 0,0 0-66 0,0 0-44 16,0 0-28-16,0 0-19 0,0 0-9 0,0 0-9 16,0 0-10-16,0 0-5 0,-46 11-8 0,46-11-4 15,0 1 6-15,0-1-4 0,0 0 3 0,0 0 0 16,3 0-2-16,4 0 1 0,3 0-2 0,2 0-7 15,4-1-8-15,5-2-3 0,2 0-6 0,4 1 1 16,0-1-2 0,5 1-2-16,-3 1 0 0,5 0-2 0,-3-1-7 0,-3 1 5 15,-1 0-1-15,-7 1 2 0,0 0 3 0,-6-1-3 16,-5 1-2-16,-1 0-1 0,-4 0 0 0,-2 0-1 16,-2 0 9-16,0 0-1 0,0 0 5 15,0 0 0-15,0 0-2 0,0 0 6 0,0 0 3 0,0 0-3 16,-2 0-3-16,2 0-6 0,0 0-6 0,0 0 1 15,0 0-4-15,0 0-7 0,0 0-16 16,0 0-24-16,-1 0-39 0,-2 0-42 0,0 0-63 16,-5 1-166-16,5 0-787 0,-2 2-560 0</inkml:trace>
  <inkml:trace contextRef="#ctx0" brushRef="#br1" timeOffset="417485.4825">877 16290 1080 0,'0'0'419'0,"0"0"-44"15,0 0-29-15,0 0-50 0,0 0-89 0,0 0-61 16,0 0-48-16,0 0-35 0,0 0-21 16,0 0-11-16,0 0-1 0,0 0 2 0,0 0 1 15,0 0 1-15,50-38-7 0,-34 36-6 16,2 1-7-16,2 0-6 0,-1 1-5 0,2 0 4 0,-2 0-3 15,-5 3-2-15,4 3-1 0,-6 1-4 16,2 1 3-16,-4 1 0 0,-5 2 7 0,1 1-3 0,-3 1-2 16,-3-1-5-16,0 0 1 0,0 2 1 15,-3-1 4-15,-4 0 0 0,-1-1-2 16,-1 0 3-16,-2-2-3 0,3-1 2 16,1-1 3-16,-2 0-3 0,1-3 3 0,3-1 1 15,-1-2-4-15,5-1-2 0,0 1-2 0,1-1-2 0,0-1 3 16,2 0 0-16,6 0-2 0,0 0 1 0,3 0-2 15,0 0 4-15,2 1 2 0,4 0 0 0,-1 2-1 16,0-1-1-16,-1 2-3 0,-1-1 0 16,-2 2 2-16,0-1-2 0,-4 2 4 0,-1 1-2 15,-3 0-2-15,3 0 0 0,-4 1-2 0,-2 2 7 16,-1 0 0-16,0-2-1 0,-2 0 2 0,-6 2-3 16,0-1 0-16,2-1 0 0,-3 0 3 0,-2 0 3 15,-3 0-4-15,2-2 4 0,1 1-5 16,-3-2-3-16,-1-1 8 0,3 1-6 15,-3-3 3-15,0 0-4 0,1 0-16 0,0-2-11 16,1 0-29-16,2-2-48 0,2-2-111 0,1-1-431 16,5 2-899-16</inkml:trace>
  <inkml:trace contextRef="#ctx0" brushRef="#br1" timeOffset="418367.622">1967 16163 303 0,'0'0'485'0,"0"0"-63"0,0 0-51 0,0 0-84 16,0 0-65-16,0 0-44 0,0 0-30 15,0 0-21-15,0 0-12 0,0 0-15 0,0 0-6 16,0 0-4-16,0 0-6 0,0 0 1 0,-34-53-10 16,28 45-8-16,3 0-7 0,0-3-16 15,-3 1-9-15,4-2-8 0,-4-2-8 0,3 1 9 0,-2 1-4 16,1 0 5-16,0 1 0 0,1-1-7 15,-1-1 2-15,3 0-5 0,-1 2-2 0,-3-1 0 16,3 0-4-16,1-1 3 0,-1 0-3 0,-1 1-2 16,0 0 1-1,3-1-3-15,-1 2 4 0,-1-2-1 0,2 1 1 0,-1 0 1 16,1 1-3-16,0-1 0 0,-1 1-3 0,1-2 4 16,0-1-4-16,0-1-1 0,0 1 1 0,2-2-7 15,1 1 0-15,-2 0 4 0,1 4-1 0,1-1 3 16,-1 1-1-16,-1 2-4 0,-1 0-1 0,1 1-1 15,0 3 3-15,1 0-1 0,-2 0 3 0,2 0-3 16,-2 1-2-16,0 1 3 0,0-1-4 0,0 2 5 16,0-1 3-16,0 1-8 0,0-2 6 15,0 0-5-15,-2 0-1 0,2 0 6 0,-2 0-4 16,1 0 3-16,0 2-2 0,1-1-2 0,-1 2 1 16,1 0-3-16,0 1 2 0,-1 0 1 15,1 0-2-15,0 0 1 0,0 0-5 0,0 0 3 16,-1 0-2-16,1 0-1 0,0 0-1 0,-1 0-10 15,-1 0-1-15,-1 0-15 0,2 2-16 16,-2 1-13-16,-3 2-21 0,1-1-43 0,-2 4-72 16,-2-3-157-16,2 1-801 0,3-3-563 0</inkml:trace>
  <inkml:trace contextRef="#ctx0" brushRef="#br1" timeOffset="419030.7298">1477 15651 0 0,'0'0'682'0,"0"0"-183"0,0 0-57 16,0 0-55-16,0 0-86 0,0 0-74 16,0 0-57-16,0 0-18 0,0 0-34 0,0 0-3 0,0 0-21 15,0 0-11-15,0 0-22 0,-32-21-9 16,32 21-13-16,0 0-14 0,0 0-8 0,0 0-5 15,0 0-7-15,0 0-3 0,0 0 0 16,1 0 0-16,3 4 1 0,4-1-5 0,8-1 14 16,-2 0-5-16,9-2 13 0,4 0-5 0,3 0 4 15,2 0-9-15,2 0 2 0,2-1 0 16,-1-1-7-16,3 0 1 0,-1-1-1 16,-3 1-2-16,0 0 5 0,-6-1-2 0,-1 1 1 15,-6 0-5-15,-4 0 5 0,-6 0-5 0,-1 2 0 16,-6 0 7-16,-4 0-9 0,0 0 14 0,0 0 2 0,0 0-4 15,0 0 6-15,0 0-8 0,-2 0-1 16,-4 0-1-16,0 0-7 0,0 0 2 0,2 0-4 16,-1 0 1-16,3 0 3 0,1 1-3 15,-1 2 0-15,1-1-16 0,-3 1-16 0,3 1-35 0,-2 2-48 16,1 0-80-16,-1 1-204 0,0-2-818 16,1-1-492-16</inkml:trace>
  <inkml:trace contextRef="#ctx0" brushRef="#br1" timeOffset="419637.536">779 15440 1806 0,'0'0'362'0,"0"0"-52"0,0 0-36 0,0 0-52 0,0 0-47 16,0 0-45-16,0 0-35 0,0 0-1 15,0 0-28-15,0 0-10 0,0 0-17 0,0 0-22 16,0 0-5-16,0 0-10 0,-22-75 3 0,21 76-3 0,-1 6 4 16,0 3 1-16,-2 1-8 0,2 3 7 15,-1 2-8-15,-2 4 2 0,3 1 6 0,0 0-10 16,0 0 8 0,2 1-2-16,0-1-4 0,0-5 11 0,1 1-10 0,4-5 5 0,4 1 3 15,4-3-7-15,2-5 8 0,0-1-2 0,3-2 0 16,2-2 5-16,1 0-2 0,-1-5 1 0,1-3-3 15,-1-1 1-15,-2-3-4 0,0 0 3 16,-5-1 2-16,0 0-2 16,-3 0 3-16,-1 0-2 0,0 1-6 0,-2 0 8 0,-3 2-6 0,2 1 2 15,-4 3 5-15,0 0-9 0,-2 2 8 0,0 0-8 16,0 2 0-16,0 1 6 0,0 1-10 0,0 0 6 16,0 1-4-16,-1 5-3 0,-1-1 3 15,-3 2-3-15,3 3 5 0,0 0-1 0,-3 4 0 16,3 1 3-16,-1 1-7 0,1 0 7 15,1 2-6-15,-3 1 4 0,3-1 1 0,0 2-6 16,1 0 5-16,-1-1-1 0,1 1-4 0,1 1 9 16,-1-1-3-16,0 0-3 0,0 1-7 0,0-1-30 15,0 1-48-15,0 0-117 0,0-8-454 16,1-2-953-16</inkml:trace>
  <inkml:trace contextRef="#ctx0" brushRef="#br1" timeOffset="422202.4204">1888 17098 0 0,'0'0'0'15,"0"0"187"-15,0 0 240 0,0 0-59 0,0 0-41 16,0 0-51-16,0 0-32 0,0 0-34 0,0 0-27 16,0 0-15-16,0 0-14 0,0 0-22 0,-31-15-20 15,31 12-21-15,0 2-20 0,0-1-7 0,0 0-15 16,0 2-6-16,0 0-10 0,0 0-14 16,0 0-5-16,0 0-11 0,0 0 1 0,0 0 0 15,-2 0-5-15,2 0 3 0,0 0-5 16,0 0 0-16,0 0 9 0,0 0-1 15,0 0 7-15,0 2 2 0,0-2 0 0,0 0 6 0,0 0-1 16,0 0 1-16,0 0 4 0,0 0-5 0,2 0-4 16,1 0-4-16,1 0-4 0,2 0 0 15,-1 0 3-15,4 0 1 0,-1 0-4 0,1 1 3 16,1 1-5-16,0-1-2 0,1 1 7 16,-1-2-5-16,1 1 2 0,-1 0 0 15,0 0-8-15,1-1 7 0,1 1 0 0,-1-1 3 16,3 0 6-16,1 0-2 0,-4 0-1 0,6 0-2 15,-4-1 1-15,1-1-5 0,2-1 2 0,-1 2 3 0,0 1-6 16,-2 0 6-16,3-1-5 0,-2-1-5 0,1 0 9 16,-2 1-8-16,-1 0 3 0,-1 0 3 15,4-1-6-15,-1 1 5 0,0-1-2 0,2-1 1 16,-1 1-2-16,0 1-1 0,1-2 1 0,-1 3-5 16,0 0 2-16,0-2-3 15,-3 2 2-15,4 0 7 0,-4 0-9 0,-1 0 7 0,0 0-5 0,0 0-4 16,-1-1 10-16,-1 1-7 0,2-1 5 15,0 1 0-15,2 0-7 0,2 0 5 0,-3-2-3 16,6 2-1-16,-6-1 6 0,6 1-4 0,-2 0 2 16,1 0-2-16,3-1 1 0,-2 1-3 15,2 0 3-15,-1 0 6 0,3 0-12 0,-1 0 10 0,2 0-5 16,-1 0-3-16,-1 0 12 0,1 0-11 0,-1 0 4 16,-2 1 0-16,0 0-10 0,-1 1 9 15,1-2-2-15,0 0 2 0,0 0 6 16,-1 0-2-16,0 0 2 0,1 0-6 15,-3 0 1-15,2 0-3 0,-2 0 0 0,2 0 6 0,-2 0-6 16,-1-2 4-16,1 1-2 0,-1 0-4 0,1 0 9 0,-1 1-8 16,2-1 4-16,-3 1 3 15,1-1-6-15,0 1 3 0,-4 0-2 0,3 0-3 16,-2-1 5-16,1 1-1 0,-2 0 4 0,0 0-6 16,2 0-3-16,0 0 3 0,0 0-4 0,2 0 9 15,2 0-1-15,1 0-1 0,1 0 0 0,1 0-6 16,-2 0 8-16,2 0-5 0,-2 0 3 0,1 0 2 15,1 0-9-15,-1-1 7 0,1-1-4 16,0 2 0-16,-3-2 10 0,3 2-10 0,-4 0 9 16,3 0-4-16,1-1-9 0,-4 1 6 0,5 0-5 15,-3-2 6-15,3 1 4 0,-2 1 5 0,1 0-3 16,-3 0-3-16,1-1 3 0,-2 0-9 0,1-1-1 16,-2 1 8-16,0 1-12 0,0 0 12 15,-1 0-6-15,1-1-5 0,-2 0 15 16,1 1-13-16,-3-1 9 0,3 1-3 0,-4 0-9 0,0 0 6 15,1 0 1-15,2 0 1 0,-2 0 4 16,2 0-3-16,1-2-3 0,1 2 1 0,-2 0 0 16,3-1-1-16,-3 1 1 0,2 0 3 0,0 0-7 15,-2 0 8-15,4-2-5 0,-3 1-3 0,1-2 9 16,0 2-5-16,0 0 4 0,0 0-1 16,-2 1-10-16,0-1 6 0,0 0-2 15,0-2 3-15,0 2 7 0,0-1-5 0,1 1 2 0,1 1-2 16,-1 0-5-16,0-2 2 0,0 2-1 15,0 0 4-15,-2 0-3 0,2 0 6 0,-3 0-3 0,2 0-7 16,-2 0 10-16,0 0-9 0,-2 0 5 16,2 0 6-16,-5 0-13 0,-1 0 9 0,0 0-5 15,-1 0 1-15,0-1 6 0,0 0-2 0,-1 1 5 16,2 0-7-16,-1 0 3 0,-1-2-6 0,3 2 1 16,-3-3 4-16,5 2-2 15,-2 0 3-15,0 0-4 0,3 0-5 0,1-3 8 0,-1 3-6 16,1-1 4-16,2 1 5 0,-2 0-14 15,1 1 9-15,0-1-3 0,2 0 0 0,-3-2 8 0,0 2-7 16,-2 1 6-16,1-1-5 0,0 1-6 16,-2-2 4-16,-2 0-2 0,2 2 6 0,-4-1 3 15,1 1 3-15,2-1-6 0,-1 1-4 0,0-1 2 16,3-1-8-16,-3 2 7 0,1-1 4 16,-1 1-8-16,0 0 9 0,-2 0-5 0,0-1-1 15,1 0 12-15,-2-1-9 0,2 2 3 0,0 0-1 16,1-1-9-16,0 1 4 15,-2-1 0-15,3 0 3 0,-2 0 4 0,3-1-1 0,-4 2-1 16,2-1-7-16,-1 1 2 0,0 0-4 0,1-2 5 16,-1 2 6-16,-1 0-8 0,1 0 8 0,1 0-3 15,-1 0-6-15,-3-1 10 0,1 0-8 0,1 1 0 16,0 0 4-16,-3 0-7 16,1 0 5-16,-1 0-2 0,0 0 7 0,0 0-1 0,0 0-1 0,0 0 0 15,0 0-9-15,0 0 4 0,0 0 0 16,0 0 4-16,0 0 6 0,0 0-5 0,0 0 4 15,0 0-6-15,0 0-1 0,0 0 5 0,0 0-5 16,0 0 5-16,0 0 0 0,0 0-7 16,0 0 4-16,0 0-4 0,0 0 4 0,0 0 5 15,0 0-1-15,0 0 0 0,0 0-7 0,0 0-1 16,-1 0-2-16,-1 0 2 0,0 0 5 16,-2 0-6-16,2 0 2 15,-5 0-14-15,1 0-14 0,1 0-12 0,1 0-30 0,-1 0-33 0,2 0-60 16,-1 1-147-16,1 2-555 0,2-3-671 15</inkml:trace>
  <inkml:trace contextRef="#ctx0" brushRef="#br1" timeOffset="423003.6081">4944 16997 0 0,'0'0'267'0,"0"0"226"0,0 0-100 0,0 0-95 0,0 0-47 16,0 0-32-16,0 0-35 0,0 0-24 0,0 0-25 15,0 0-10-15,0 0-9 0,0 0-10 16,0 0-3-16,0 0-12 0,-10-2-12 0,10 1-2 16,-1 0-10-16,1 1-4 0,0 0-9 0,-2 0-10 15,2 0-5-15,0 0-7 0,0 0 1 16,0 0-3-16,0 0-8 0,0 0-5 0,0 0-10 15,0 0-2-15,0 0-1 0,0 1 2 16,0-1 4-16,0 1-1 0,0-1-2 0,0 0-4 16,0 0-4-16,0 0 7 0,0 2 0 0,0 0 6 15,2 3 1-15,-1-1-6 0,0 0 3 0,2 1-2 16,-1 0 2-16,2-1 3 0,-3 3-8 16,0 0 2-16,2 1-4 0,1 0-3 0,-3 0 4 0,0 0 2 15,0 0 4-15,0 0 1 0,-1 1-1 0,2-1-6 16,-2-1 1-16,1 0 3 0,0 0 1 15,1 3 0-15,-1-1-2 0,-1 0-6 0,1 0 4 16,0-2-4-16,-1 2 6 0,4-1 3 0,-4 0-5 16,1 1 0-16,3-1-7 0,-4-1-5 15,1-1 3-15,0 1 4 0,0 1 2 0,1-2 5 16,-2 0-3-16,1 1-1 0,0-1-4 0,-1-3-1 16,0 2 2-16,2 0 6 0,-2 1-4 0,1-2-1 15,-1 1 1-15,0-3-5 0,2-2 6 16,-1 2 3-16,1-1-2 0,0 1-2 0,1 0-4 15,-2 1-4-15,2 0 2 0,-1-2-5 16,1 3-6-16,0 0-16 0,0 2-29 0,1 0-31 0,-3 1-52 16,0-1-81-16,3 1-165 0,-4-1-576 0,1-1-694 0</inkml:trace>
  <inkml:trace contextRef="#ctx0" brushRef="#br1" timeOffset="423368.2061">4967 17527 1423 0,'0'0'465'0,"0"0"-153"16,0 0-26-16,0 0-50 0,0 0-44 0,0 0-43 0,0 0-50 15,0 0-28-15,0 0-16 0,0 0-14 16,0 0-5-16,0 0-8 0,0 0-6 0,0 0 9 16,-8 58 0-16,8-55 2 0,0 2-3 0,2 1-8 15,0 1-9-15,-1-1-1 0,1-1-1 16,1 0 2-16,-2 2 1 0,0 0-4 15,1 0-4-15,0 1-2 0,-2 0-2 0,1 0 5 16,1 1 4-16,1 0-4 0,-2-2-3 0,2 0-6 16,-2 0-5-16,0-1 1 0,2 0 8 0,-2-1 15 15,-1-1-5-15,1 0 2 16,1 0-7-16,-1 1-14 0,-1-2 10 0,0 2-3 16,1-2 12-16,0 4-14 0,-1-3-6 15,2 0 6-15,-1 0-9 0,-1 2 21 0,1-2 0 0,-1 1-3 16,0 1-5-16,2-2-9 0,-2 0 1 0,0 2-10 0,0-1-6 15,0 1-11-15,0-2-33 16,0 2-30-16,1 1-56 0,1 0-90 16,-1-1-113-16,-1-2-285 0,1 0-546 0</inkml:trace>
  <inkml:trace contextRef="#ctx0" brushRef="#br1" timeOffset="423717.4956">4966 17949 151 0,'0'0'548'0,"0"0"-62"15,0 0-33-15,0 0-64 0,0 0-68 0,0 0-48 16,0 0-70-16,0 0-37 0,0 0-40 0,0 0-30 16,0 0-14-16,0 0-18 0,0 0 1 15,-13 49-10-15,13-44-15 0,0 0-2 0,0 1-15 16,0 0-4-16,1 3 4 0,-1 0-1 0,0 2 6 16,0 2-21-16,0-1 12 0,0 1-21 15,1 1 6-15,-1 1 17 0,0 3-11 0,-1-4 7 16,1 3-17-16,-1-2-6 0,1-2-2 15,-2 2 3-15,2-3 18 0,-1-2 4 0,1 0 4 16,0-2-13-16,0-3-15 0,0 0 11 16,0-3-10-16,0-1 31 0,0 0 5 0,0-1-14 0,0 0 7 15,0 0-15-15,0 0 0 0,0-1 15 16,0-2-14-16,0-1 3 16,0-1-8-16,0 0-15 0,0-1 13 0,0 1-8 0,0-1 16 15,0 0 10-15,0 0-8 0,0 1-3 0,0 1-14 16,0-2-2-16,0 1-16 0,0 2 5 0,0-1-14 0,0 3-52 15,0-2-24-15,0 1-111 0,0 0-276 16,0-1-888-16</inkml:trace>
  <inkml:trace contextRef="#ctx0" brushRef="#br1" timeOffset="424696.8635">2894 16707 0 0,'0'0'541'0,"0"0"2"0,0 0-95 0,0 0-53 16,0 0-87-16,0 0-74 0,0 0-56 0,0 0-41 15,0 0-34-15,0 0-23 0,0 0-17 0,0 0-14 16,17-38-4-16,-9 37-6 0,1 0-8 0,1 1 0 15,2 0-13-15,-1 0-4 16,-1 2-4-16,4 2-9 0,-4 0 5 0,1 4 3 0,-2-3-2 16,-1 3 4-16,0 0-6 0,0-1-5 0,-4 2 3 15,2-2-3-15,-2 2 4 0,-2 2 5 0,-1 2 0 16,-1 0-1-16,0 2 2 0,-1-1-4 16,-3 2 3-16,-4 0 4 15,2 3-4-15,-5-4-1 0,4 2-5 0,-3-2-4 16,0-1 5-16,1-1 3 0,-1-2 1 0,1-2-3 0,5-2 0 15,-1-1-3-15,4-1-4 0,1-3 4 16,0-1-1-16,0 1 4 0,0-1 3 0,0 0 0 0,4 0 6 16,2-1 2-16,5 0 6 0,-1 0 2 15,4 0-5-15,2-2-1 16,3-1-9-16,1 0-4 0,2-2-3 0,2 1-1 16,-1 0 8-16,0 0-4 0,-1 2 1 15,-1-2-8-15,2 1-17 0,-4-1-15 0,1 2-21 0,-3-1-29 0,2 1-36 16,-3-1-72-16,3 1-146 0,-4 0-407 0,-7-1-880 0</inkml:trace>
  <inkml:trace contextRef="#ctx0" brushRef="#br1" timeOffset="425458.252">3601 16736 978 0,'0'0'735'0,"0"0"-287"0,0 0-102 0,0 0-76 15,0 0-71-15,0 0-56 0,0 0-48 16,0 0-37-16,0 0-32 0,0 0-16 0,0 0 0 15,0 0 2-15,0 0 0 0,0 0 12 0,2 33 2 16,1-20 2-16,1 1 0 0,-1 0-7 0,-1-1-8 16,0 1-5-16,2-2 1 0,-3 0-6 15,1-3 5-15,-1 2-5 0,0-2-4 16,1-2 2-16,-2-2-4 0,0 1 6 0,0-3 6 0,0 2 2 16,0-3 4-16,0-1-2 0,0-1 4 15,0 0 12-15,0 0 3 0,-4-1 4 0,0-2-9 16,-3-4-12-16,-2-2-12 0,0 0-3 0,-1-5 0 15,3 0 2-15,0-4 4 0,1-2-2 16,2 0-2-16,2-4 0 0,1-2-4 16,-3-1 4-16,4-2 1 15,0-1-3-15,4 2 4 0,1-3-7 0,3 2-1 0,2 1 0 0,3 0 0 16,-1 5 4-16,4 1 2 0,2 3-2 16,3 0-4-16,1 3 0 0,5 3 2 0,0 0-2 0,-2 4 7 15,-1 3-2-15,-5 2-3 0,0 3 3 0,-3 1-5 16,1 0 3-16,-5 7-2 0,-1 2 0 0,-1 2 1 15,-2 1-4-15,-2 2-1 0,-4 5 6 0,0-1-2 16,-2 1 2-16,-4 2 4 0,-5 3-6 16,-1-5 1-16,-2 3 1 0,-3-3-2 15,-1 2 0-15,0-1 2 0,-5-2-3 0,2 3 5 0,0-3 0 16,-1-2-3-16,3-3 0 0,0-3 2 16,3-2-5-16,1-2 6 0,2 1-4 0,1-2-2 15,2 0 10-15,3-4-5 0,-2 2 2 16,4-2 1-16,2-1-4 0,1 0-2 0,0 0-5 0,0 0-3 15,0 1-1-15,1 1 3 0,3 2 4 16,2-1 1-16,1 2 1 0,3 0-4 0,3-1 4 16,2 1 3-16,5 1-2 0,2-1 5 15,2 1-2-15,3 0 0 0,-2 0 1 0,2 4 2 0,-1-1 3 16,0 0 4-16,-4 1-7 0,2-2 0 0,-3 1-4 16,-1-2-1-16,-2-2 4 0,-3 1 1 0,-3-1-1 15,-3-1-3-15,-3 1-2 0,0-3 0 16,-4 1 1-16,1-2 4 0,-3 0-5 0,1 0 8 15,-1-1-1-15,0 0-5 16,0 0 14-16,0 0-9 0,0 0 8 0,0 0 4 0,0 1-10 16,0-1 3-16,0 0-5 0,0 0 3 0,0 0 6 15,0 0-1-15,0 0 3 0,0 0-6 0,0 0-6 16,0 0 5-16,0 0-3 0,0 0 4 16,0 0-3-16,0-1 0 0,0 1-3 0,0 0-6 15,0-1 4-15,0 1-15 0,0 0-15 0,0 0-26 16,0 0-62-16,2 0-69 0,1 1-195 0,-1 2-837 15,0-2-527-15</inkml:trace>
  <inkml:trace contextRef="#ctx0" brushRef="#br1" timeOffset="457703.3217">4997 17016 0 0,'0'0'0'16,"0"0"0"-16,0 0 0 0,0 0 0 0,0 0 226 15,0 0 31-15,0 0-41 0,0 0-38 16,0 0-25-16,0 0-9 0,0 0 10 16,0 0 8-16,0-5-1 0,0 5-14 0,0 0-18 0,0-1-18 15,0 0-7-15,-1-2-2 0,0 2-5 0,1-2-8 16,0 2 1-16,0-1-5 0,-1 1-2 0,-1-1-4 16,1 0-10-16,1-1-2 0,-1 2-8 0,-1-2-1 15,1 1-9-15,1-2-8 0,-1 1 2 16,1-2-6-16,0 1 6 0,0-1-2 0,0 0-5 15,0 0-4-15,0-1-6 0,0-1 1 0,0 1 1 16,0 0 3-16,0-1 1 0,0-2-7 16,0 2-5-16,0-2-5 0,0-1 0 0,1 0 2 15,0 2 0 1,-2 0 0-16,2-1-3 0,1 1-3 0,-1-1 0 0,0 1 1 0,1-1 0 16,-1 0 1-16,-1 1-2 0,0-2-4 0,0 4-1 15,0-3-5-15,0 0 4 0,0 1 1 16,0 0-1-16,0 0 3 0,0 0-2 0,0-3-4 0,0 1-1 15,0 1 4-15,0-1-4 0,2 2 6 16,0 0-4-16,-1 1-4 0,2 1 2 0,-2-1 0 16,-1 0 2-16,2 0 5 0,-1 0-3 0,0 2-3 0,1-1 0 15,-2 1-8-15,1-2 6 0,-1 3 4 16,0-2 0-16,0 1 4 0,0 0-2 0,0 1-3 16,0 0-2-16,0-1 3 15,0-1 0-15,-1 2 1 0,-1-2-1 0,1 0-6 16,0 1 2-16,1-1-2 0,0 1 4 0,0-1 6 15,-2 1-6-15,2 0 1 0,0-1-4 0,-1-1-4 0,-1-1 3 16,1 1 2-16,1 0 6 0,0 0 0 16,0 0-1-16,0 2-8 0,0-1 0 0,0-1 2 0,0 1-1 15,0 2 6-15,-1-1-2 0,1 2-4 16,0 0 1-16,-2-1-1 0,2 0 2 0,-1 1 3 16,0-1-1-16,1 1 1 0,0 0-5 0,0 1-5 15,-3-2 5-15,3 2 3 0,-1-3 3 16,1 1 6-16,0 1-8 0,0-1-3 0,0 0 0 15,0 0-2-15,0 0 3 0,0-1 0 16,0 0 2-16,0 1 1 0,0-2-4 0,0 2 0 16,0-1 1-16,0 1 4 0,0-1-2 0,0 1 2 15,0 1-6-15,0-1-6 0,0 0 5 0,0-1 1 16,0 0 5-16,0 1 3 0,0-2-3 16,-1 1-2-16,1 0-4 0,-2-1-3 0,2 0 4 0,0 1 3 15,-1 0 1-15,1 0 3 0,-1 1-3 16,1-1-2-16,-1 0 0 0,1 1 4 0,-1 0-2 15,1 1 1-15,-2-1-1 0,2-2-7 0,-1 1 3 16,1 1 1-16,0-2 2 0,-1 1 10 16,1-1-7-16,0 1-2 0,-2 0-6 15,1-1-5-15,0 0 6 0,1 0 2 16,-1 0 3-16,1 0 4 0,0-1-4 0,-2 0-4 0,2 0 2 0,-2 0-3 16,2 1 2-16,-1 2 4 0,0-1-3 0,-1-1-3 15,1 0 2-15,0 1-1 0,1-1 3 16,-1 2 8-16,1-2-7 0,-1 1-1 0,1 1-3 15,-2-1-8-15,2 0 10 0,0 3 0 0,-1-4 4 16,1 2 2-16,0 0-5 16,0-1-2-16,0 0-3 0,0-1 4 0,-1 2-2 0,1-1 6 15,-2 0-2-15,2 1-6 0,-1-1 3 0,0 0-2 16,1-1 5-16,-1 1 5 0,1 1-3 16,0 1-2-16,0-1-3 0,0 0-7 0,0 0 6 0,-3 0 2 15,3 1 2-15,0 0 7 0,-1 0-6 0,1 1-4 16,0-2-1-16,0 1 0 0,0-1-2 15,0 2 8-15,0-1-5 0,0-1-1 16,0 1 5-16,0-2-7 0,0 2 6 0,0-2 1 0,0 2-3 16,0 0 3-16,0 0-5 0,0 1-6 15,0-1 7-15,0 1-1 0,0 0 6 16,0-2 7-16,0 2-9 0,0-2-2 0,0 1-2 16,0-1-4-16,0 0 4 0,0 1 3 15,0-1 3-15,0 1-3 0,0-2-1 0,0-1-3 0,0 0 0 16,0 1 7-16,1-1-4 0,1-1 2 0,-1 1-2 15,-1 2-7-15,1-2 8 0,0 1-1 16,0 1 2-16,1-1 6 0,-2-1-9 0,1 2 2 16,-1-1-5-16,1 0-4 0,-1 2 8 15,0-1 2-15,2 1 2 0,-2 0-2 0,0 2 0 0,1-1-6 16,-1-1 3-16,0 2 4 0,0 0-5 0,0 1 3 16,0-1-2-16,0 1-3 0,0 0 4 0,0 0-2 15,0 0 4-15,0 0 5 0,0 0-7 16,0 0-1-16,0 0-5 0,0 0-6 0,0 0 8 15,0 0 2-15,0 0 2 0,0 0 2 0,0 0-6 16,0 0-1-16,0 0 1 16,0 0 2-16,0 0 0 0,0 0 4 0,0 0-4 0,0 0-5 15,0 0 6-15,0 1-5 0,0 1 7 0,0 1 6 16,1-1-8-16,1-1 3 0,0 2-5 16,0-1-6-16,0 2 10 0,0-2-1 0,-1 0 3 0,0 1 5 15,0-1-8-15,2 0-2 0,0 2-1 16,-2-2 0-16,4 3 3 0,-1-2 2 0,-1 1 0 15,4-2-5-15,-1 2 3 0,0-3-1 0,2 1 3 16,-1 0 3-16,1-1-6 16,1 1 3-16,0-1-4 0,3-1-8 0,0 0 10 0,-1 0 0 15,3 0 1-15,-2 0 8 0,0 0-6 0,0-1-5 16,-1 1 2-16,0-2-5 0,-1 2 5 0,2 0 2 16,1-1-1-16,-1 0 3 0,4 1-5 0,-2-1-3 15,1 1 5-15,-2 0 4 0,-1 0-2 0,-1 0 3 16,-2 0-6-16,0 0-5 0,2 0 6 15,0 0-1-15,1 0 0 0,0 0 7 16,2 0-9-16,0 0 2 0,1 0-2 0,2 0-6 16,-2 0 10-16,1 0-2 0,0 0 2 0,2 0 1 15,-1 0-5-15,-2 0 0 0,2 0 1 0,-1 0 4 16,2 0-3-16,2 0 3 0,-1 0-3 0,1-2-4 16,0 2 3-16,-2 0 0 15,1 0 3-15,-3 0 4 0,3 0-9 0,-7 0 3 0,3 0-3 16,0 0-3-16,-3 0 9 0,3 0-1 0,-2 0 1 0,1 0-1 15,1 0-3-15,-2 0-1 0,1 0 0 16,1 0 1-16,-2 0 2 0,6 0 0 0,-4 0-1 16,1 0-5-16,3 0 5 0,0 0-2 15,1 0 3-15,0 0 4 0,2 0-3 0,-2-1 0 0,1 1-2 16,0 0-4-16,0 1 2 0,-1-1 0 16,1 0 2-16,0 0 3 0,-1 0-2 15,1 0-1-15,-3 0-2 0,3 0 1 0,-2 0 0 16,-1 0 3-16,-3 0-1 0,1 0-4 15,-2 0 3-15,1 0-2 0,-1 0 3 0,0 0 2 0,2 0-4 0,1 0 1 16,0 0-1-16,1 0-3 0,2 0 6 16,0 0-2-16,-2 0 4 0,3 0-3 15,0-1-2-15,0-1 0 0,1 2-2 16,0 0 5-16,2 0-2 0,-3-1 2 0,1 1-1 0,0 0-4 16,-1 0 3-16,5 0-2 0,-4 0 4 0,0 0 2 15,-3 0-6-15,2 0 4 0,0 0-4 16,-2 0-3-16,2 0 6 0,-3 0-3 0,1 0 4 0,-4 0 1 15,2 0-2-15,0 0-1 0,-2-1-3 16,-1 1 2-16,3-1 2 0,-2 0 0 0,-1 0 2 16,-1 1-6-16,2-1 4 0,-2 1-3 0,-1 0 2 15,0 0 4-15,2 0-6 0,-7 0 4 16,1 0-4-16,0 0-3 0,0 0 6 0,-3 0-2 16,3 0 3-16,-1 0 2 0,-1 0-5 0,2 0 0 15,2 0-2-15,-2 1 1 0,1-1 3 16,-3 1 2-16,2-1-1 0,0 0-1 0,2 0-1 15,-1 0-3-15,1 0 2 0,1 0 3 0,1 0-2 16,2 0 3-16,2 0-4 0,-3 0-3 0,5 0 6 16,-1 0-4-16,-3 0 5 0,3 0 2 15,-4 0-7-15,-1 0 2 0,4 0-3 0,-3 0 1 16,0-1 3-16,4 0 1 0,-3-1 1 0,2 2-1 16,-4-1-3-16,3 1-1 0,-4 0 0 0,-4 0 2 15,2 0 0-15,1 0 3 0,-1 0-3 16,0 0-3-16,-2 0 3 0,-1 0-1 0,2 0 3 0,2 0 2 15,-1 0-7-15,0 0 3 0,-1 1-3 16,-2-1 0-16,2 0 3 0,3 2 2 16,-3-2 2-16,1 0-3 0,-1 0 0 0,0 0-4 0,2 0 0 15,0 1 5-15,0-1-3 0,0 0 3 16,0 0 0-16,4 0-4 0,-3 0 1 0,-1 0-1 16,2 0 2-16,0 0 4 0,-1 0-3 15,0 0 0-15,0 0-3 0,0 0 0 0,-2 0 3 0,0 0-1 16,1 0 2-16,-1 0-2 0,3 0-2 0,-1 0 1 15,2 0 1-15,-2 0 1 0,0 0 0 16,-1 0 2-16,-1-1-2 0,-1 1-3 0,0-2 3 16,1 2-5-16,-1 0 5 15,1 0 2-15,-3 0-4 0,3-1 3 0,1 1-6 0,-1 0 3 0,1 0 4 16,1 0-3-16,-1 0 3 0,1-2-1 16,4 2-3-16,-4-1 1 0,1 1-1 0,-1-1-1 15,1 1 1-15,0 0 4 0,1-2-3 16,-3 2 0-16,2 0 2 0,0-1-5 0,-2 1 3 15,2-1 3-15,2 1-4 0,-1 0 3 0,-3 0-2 16,0-1-2-16,1 1 3 0,-1 0-3 0,1-1 4 16,1 0 0-16,-1 1-3 0,4-2 1 0,-2 2-3 15,-3 0 2-15,1 0 1 0,-1 0 3 16,0 0-2-16,-1 0-2 0,-2 0 1 0,-2 0-3 16,3 0 3-16,0 0 2 0,-2 0-3 0,3 0 3 15,0 0-2-15,1 0-3 0,-1 0 6 0,0 0-5 16,3 0 3-16,-2 0 2 0,-1 0-7 15,2 0 6-15,-1 0-4 0,1 2 1 0,0-2 4 16,0 1-1-16,0-1 0 0,5 0 0 0,-4 0-4 16,0 0 0-16,4 0 0 0,-1 0 2 15,2 0-1-15,1 0 4 0,-2 0-4 0,2 0-2 16,-2 0 5-16,-1 0-3 0,2 0 2 0,-2 0 3 16,4 0-6-16,-2 0 3 0,-1 0-4 0,3 0 3 15,0 0 2-15,1 0-2 0,0 0 5 0,-1-1-7 16,0-1 3-16,0 1-3 0,-2 0 0 15,1 0 5-15,-1 1-6 0,-4-1 7 0,2 1-4 16,-1 0-2-16,-2 0 6 0,0 0-7 0,2 0 4 16,1 0 3-16,-3 0-8 0,4 0 5 0,-3 0-3 15,4 0-1-15,-5 0 2 0,0 0 2 0,6 0 1 16,-6 0-2-16,5 1 1 0,0-1-2 0,-1 0 0 16,2 0 2-16,1 0-1 0,1 0 2 15,1 0-1-15,0 0-3 0,0 0 5 0,2 0-3 16,-2 0 0-16,2-1 4 0,1 1-6 0,-3 0 2 15,-1-1-2-15,2-1-1 0,-1 1 6 0,3 0-3 16,0 0 3-16,0 0-1 0,1 0-6 16,-1-1 6-16,-3 2-5 0,3-1 3 15,-1 1 2-15,-4 0-3 0,3-1 3 0,-4 0-5 16,-1 1 6-16,5 0-4 0,-4 0 1 0,3 0 2 0,-1-1-4 16,1 1 4-16,-1-2-3 0,2 2-1 15,-3 0 4-15,1-1-4 0,2 0 4 0,0 0 0 16,-1-1-3-16,0 1 2 15,2 0-3-15,-4 1 1 0,1-1 1 0,0 0 0 0,-4 0 1 16,2-1-2-16,-1 1 5 0,-1 1-6 0,0-1 4 0,-1 1 1 16,-1 0-9-16,0 0 7 0,-2 0-3 0,2 0 0 15,-1 0 6-15,-2 0-5 16,3 0 5-16,0 0-2 0,0 0-7 0,1-1 6 0,-2 1-3 16,-1 0-1-16,5 0 6 15,-4 0-3-15,0-1 3 0,2 1-3 0,-2-1 5 0,1 1-7 16,-1-2 2-16,-1 2 4 0,-2 0-10 15,-1-1 10-15,1 1-4 0,-1 0-4 0,1-1 9 0,1 1-7 16,1 0 2-16,-1 0 2 0,0 0-9 0,1 0 7 16,-1 0-2-16,3 0 1 15,-3 0 6-15,1 0-5 0,-2-2 2 0,1 2-2 0,2 0 0 16,-2 0-1-16,-1 0 0 0,3-1 3 0,-2 1-4 16,2 0 4-16,-2-2-1 0,0 1-5 0,2 0 10 15,-1 1-9-15,2 0 3 0,-2 0 3 16,-1 0-10-16,1 0 9 0,2 0-5 0,-1 0 2 15,0 0 6-15,0 0-6 0,-1 0 5 16,0 0-4-16,1 0-2 0,-2 0 3 0,1 0-4 16,0 0 5-16,1 0-4 0,-1 0 2 0,-1-1 0 15,0 1-3-15,0 0 7 0,-1-1-5 0,-1 1 2 16,1 0 2-16,-1-2-8 0,-2 1 6 16,0 0-2-16,0 1 0 0,1 0 6 0,-4 0-6 0,1 0 5 15,-2 0-4-15,1 0-2 0,-2 0 2 0,1 0-3 16,-3 1 4-16,3-1-1 0,0 0 0 15,-2 0 2-15,1 0-4 0,0 0 6 16,-2 0-6-16,2 0 2 0,1 0 3 0,-1 0-11 0,-1 0 11 16,2 0-3-16,1 0-4 0,1 0 12 15,0 0-10-15,0 0 4 0,-2 0 0 0,2 0-6 16,-1 0 6-16,1-1-4 0,1 1 2 16,-1-1 2-16,0 1-1 0,1-3 1 0,-2 2-3 0,2 1 2 15,1-1-2-15,-2 1 1 0,-2 0 2 16,1 0-9-16,0 0 10 0,0 0-3 0,-1 0-3 15,0 0 10-15,3-2-9 0,-2 2 2 0,0 0 3 16,0 0-7-16,-1 0 6 0,2-1-4 16,0 0 1-16,2 0 3 0,-2 1-3 15,2-1 3-15,-2 1-3 0,0 0 2 0,2 0-3 16,-2 0 1-16,1 0 3 0,-1 0-5 0,2 0 7 0,-1 0-3 16,-1 0-5-16,0 0 9 0,0 0-8 0,-1 0 4 15,0 0 4-15,3 0-11 0,-1 0 7 16,-2 0-4-16,1 0 1 0,1 0 6 0,0 0-4 15,3 0 1-15,-3 0-1 0,0 0-2 0,2 0 0 16,0 0 0-16,0 0 5 0,1 0-7 0,2 0 8 16,-3 0-3-16,3 0-4 0,1 0 10 15,-2 0-10-15,0 0 2 0,0 0 4 0,-3 0-9 16,1 0 8-16,-1-2-3 0,0 2 0 16,0-1 7-16,-2 0-6 0,-1 1 3 0,1 0-3 0,-3 0-4 15,-1 0 3-15,1 0 0 0,-2-1 3 16,0 1-3-16,0 0 5 0,0 0-3 0,0 0-3 15,0 0 8-15,0 0-8 0,0 0 4 0,0 0 0 16,0 0-8-16,0 0 8 16,0 0-5-16,0 0 2 0,0 0 7 0,1 0-8 15,-1 0 5-15,0 0-2 0,0 0-5 0,0 0 4 0,0 0-2 16,0 0 3-16,0-1 1 0,0 1 0 0,0 0 1 16,0 0-5-16,0 0 4 0,0 0-5 15,0 0 1-15,0 0 5 0,0 0-6 0,0 0 6 16,0 0-3-16,0 0-2 0,0 0 6 0,0 0-4 15,0 0 0-15,0 0 1 0,0 0-4 16,0 0 3-16,0 0-3 0,0 0 3 0,0 0 1 16,0 0 1-16,0 0 1 0,0 0-4 0,0 0-1 15,0 0-2-15,0 0 4 0,0 0 1 0,0 0-3 16,0 0 1-16,0 0-2 0,0 0-3 16,0 0-5-16,0 0-16 0,0 1-19 0,0 4-45 15,1 2-90-15,2-3-284 16,-1-3-762-16,-1-1-548 15</inkml:trace>
  <inkml:trace contextRef="#ctx0" brushRef="#br1" timeOffset="459133.7402">8836 16025 684 0,'0'0'488'0,"0"0"-128"0,0 0-41 0,0 0-50 16,0 0-27-16,0 0-39 0,0 0-30 0,0 0-24 16,0 0-19-16,0 0-13 0,0 0-21 0,0 0-13 15,19-59-10-15,-18 59-19 16,-1 0-4-16,0 0-13 0,0 0-12 0,0 0-9 15,0 1-8-15,0 2-1 0,0 2-3 0,-1 2 3 16,-2 4 4-16,-1 1 2 0,2 3 1 0,-2 1 0 0,-1 3 4 16,2-2-4-16,-1 1-3 0,1 1 0 15,2-1-5-15,0 0 1 0,1 1 4 16,0-3-5-16,0-1 1 0,3-1-4 0,4-3-1 16,2-1 3-16,-1-3-1 0,3-3 5 0,1-1-1 15,1-2-4-15,4-1 4 0,-3-1-3 16,3-7 3-16,-1-1-2 0,-1-1 2 15,-2-3 0-15,2-1-6 0,-1 1 7 0,-4-2-6 0,0-2 0 16,-1 1 6-16,0 0-6 0,-3 0 2 0,0 1-2 16,1 2-5-16,-4 0 6 0,2 2-3 0,-2 2 4 15,-1 2 0-15,-1 1-5 0,0 2 2 0,-1 2-1 16,0 1 1-16,0 1 3 0,0 0-2 0,0 0 1 16,0 0-8-16,0 1 3 0,0 4-4 15,0 4 2-15,0 2 9 0,-1 3-8 0,1 2 6 16,-1-2-6-16,0 2 0 0,1 1 7 15,-1 1-5-15,0 2 1 0,-3 2 0 0,1 0-8 16,1 2 0-16,-2 0-18 0,1-1-25 0,3-3-26 16,0-3-27-16,1-1-32 0,4-1-91 0,0-6-197 15,0-3-753-15,-2-2-476 0</inkml:trace>
  <inkml:trace contextRef="#ctx0" brushRef="#br1" timeOffset="459782.9632">9541 15949 1956 0,'0'0'431'0,"0"0"-111"16,0 0-57-16,0 0-92 0,0 0-53 15,0 0-34-15,0 0-22 0,0 0 5 0,0 0-12 0,0 0-10 16,0 0-4-16,0 0-11 0,0 0-6 16,0 135-4-16,-2-114-9 0,2-2-3 0,0 0 0 15,-2 0 0-15,1-2-2 0,-1-2 3 0,-4-2-3 16,4 0-8-16,0-3 9 0,0-3-7 15,-2-3 4-15,3-1 5 0,-1-2-9 0,-1-1 14 16,-2 0-5-16,-3-2-3 0,2-5 10 0,-2-3-11 16,0-1-1-16,3-4 0 0,-3-1-7 15,5 0 0-15,1-4 1 0,2-2 4 0,0-3-2 16,6-1 1-16,5-4 3 16,0 1-7-16,5-4 4 0,-2 4-4 0,4 1 3 0,-2 3 4 15,4 1-6-15,3 4 4 0,-5 4-4 16,2 1-1-16,0 3 4 0,-2 4 0 0,2 2 2 0,-4 4-1 15,-1 1-3-15,-2 1 0 0,-1 3-3 0,-2 5 3 16,-4 4-1-16,0 2 1 0,-4 2 2 0,-2 3-3 16,0 3 4-16,-4 1-3 0,-6 1 0 0,-3 1 3 15,-1 3-7-15,-4-3 6 0,4-3-1 16,-4 1-4-16,-1-4 5 0,3 1-5 0,-1-3 2 16,-2-2 2-16,2-2-4 0,0 0 3 0,0-2-7 15,1-2 3-15,2-3 0 0,4 0 2 16,5-2 5-16,0-2-4 0,5-2 5 0,0 0-6 15,1 0 0-15,7 0 4 0,3 0-7 16,6-2 10-16,-1-1-4 16,5 3-1-16,2 0 7 0,0 0-10 0,-2 0 6 15,0 3-3-15,1 3-4 0,0 0 7 0,1 1-5 0,-3 0 4 16,1 2 4-16,-3-1-4 0,-1 1 2 0,0 0-3 0,-4 0-1 16,-4-1-1-16,-1 0 1 0,-5-1 3 0,0-1-8 15,0 0 12-15,-3-3-6 0,0 0-1 0,0-1 11 16,0 1-13-16,0-2 6 0,0 0 3 15,0 0-5-15,-1-1 3 0,-1 0-4 0,0 0 2 16,1 0 5-16,0 0-1 0,-1-1 1 0,1 0-8 16,-1-1-5-16,1-1-8 0,-1 1-17 15,2 0-23-15,0 0-59 0,0-3-97 0,0 3-261 16,2-1-812-16,1 1-347 0</inkml:trace>
  <inkml:trace contextRef="#ctx0" brushRef="#br1" timeOffset="464350.3775">11787 15860 0 0,'0'0'0'0,"0"0"0"0,0 0 0 0,0 0 0 0,0 0 0 0,0 0 0 15,0 0 0-15,0 0 0 0,0 0 0 0,0 0 0 16,0 0 0-16,21-34 0 0,-21 31 0 15,0 0 69-15,0 1 176 0,0-1 8 0,-2 2 7 16,1-1 5-16,0 1-12 0,1-2-39 0,0 1-40 16,0 1-23-16,0-2-23 0,0 1-12 0,0 0-5 15,0-1-7-15,0 1-1 0,0 1 2 0,0 1-1 16,0-1-4-16,0-1-3 0,0 2-7 16,0 0-10-16,0 0-7 0,0 0-16 0,0 0-5 15,0 0-5-15,0 0-12 0,0 0-2 0,0 0-5 16,0 0-7-16,0 0 2 0,0 0-2 0,0 0-6 15,0 0 1-15,0 0-4 0,0 0-3 0,0 0-3 16,0 2 1-16,0 0-3 0,0 2 8 16,0 0 2-16,0 2-1 0,0 0 7 0,0 1-8 15,0 1-2-15,-1 0 3 0,-1 1-5 0,1 0 4 16,0 2 0-16,0-1-2 0,-1 2 4 16,1-2-2-16,0-1 1 0,-1 2 0 0,1-3-5 15,-1 1-3-15,0 0 0 0,1 0 2 16,0 0-1-16,1 0 2 0,-1 0-3 0,1 0 1 15,0-1 0-15,0 0-1 0,0-1 0 0,0 0 1 16,0 1-5-16,-2-1 2 0,2 1-4 0,0 0 0 16,0 0 8-16,0-1-2 0,0 1 3 0,0-1-4 15,0 0-5-15,0-2 0 0,0 3 0 16,0-3 2-16,2 2 0 0,-2 1 1 16,2 0-1-16,-1-1-3 15,1 3 4-15,-2 1-4 0,0-2 4 0,1 0 0 0,-1 1-4 0,0-2 6 0,0 0-6 16,0-2 2-16,0 0 0 0,0 0 2 15,0 0 0-15,1 1-1 0,-1 0-1 16,0 0-2-16,0 0 2 0,0 0 4 0,0 0-3 16,0 0 4-16,0-2-3 0,0 1-2 0,0-2 5 15,0 2-7-15,0 1 5 0,0-1 0 0,0 3-6 16,0-2 5-16,0 1-4 0,0-1 1 0,0 0 5 16,0 1-4-16,0-1 5 0,1-1-4 15,-1 1-5-15,0-1 4 0,0 0-4 0,0 1 6 0,0 0-1 16,0-1 1-16,0-2 0 0,0 2-4 0,0-2 3 15,0 1-3-15,0 1 2 0,0-1 4 16,2 1-6-16,-2 0 5 0,0 0-3 0,0-2-5 16,0 2 10-16,0 0-7 0,0 0 5 0,0-1 0 15,0 2-7-15,1-1 3 0,-1 1-1 0,1 1 3 16,-1-1-1-16,0 1 3 0,2 0 0 16,-2 0-5-16,0 1 6 0,1-1-8 15,-1 0 5-15,1 1 4 0,-1-2-10 0,0 0 8 16,1 0-4-16,-1 0-2 0,2 0 7 0,-1 1-5 15,-1-1 2-15,0-1 2 0,0 1-10 0,0 0 7 16,0-1-4-16,0 0 4 0,0 1 3 0,0-2 0 16,0-1 1-16,0-1-5 0,0 0 3 0,0 0-4 15,0 0 1-15,0 1 2 0,0 0-4 16,0-1 5-16,1 1-2 0,-1 1 0 16,1-2 3-16,-1 1-4 0,2 0 1 0,-2 1 3 15,1-1-6-15,0 1 3 0,1 1-1 0,-2 1 1 16,0 0-2-16,2-2 4 0,-2 1-1 0,0 1-3 0,0-3 5 15,0 3-6-15,0 0 3 0,0 0 3 0,0 0-4 16,0 0 4-16,0 0-3 0,0 0-4 16,0-2 9-16,0 2-7 0,0 0 3 0,0 0 3 15,-2 1-8-15,2-2 8 16,-2 1-6-16,2-2 1 0,0 0 3 0,0 0-3 0,-1 2 5 16,1-3-3-16,0 1 1 0,0 0 0 0,0-1-7 15,0 1 9-15,0 1-10 0,0 0 6 16,0-1 3-16,0 1-9 0,0-2 11 15,0 0-4-15,0 0 3 0,0 0 2 0,0 1-9 16,0-1 4-16,0-1-5 0,0-2-1 0,0 0 11 0,0 0-5 0,0 0 3 16,0 2-2-16,0-2-7 0,0 0 3 15,0 2-3-15,0-1 6 0,0 1-1 16,0-1 2-16,0 2-4 0,0-1-5 0,0 0 12 16,3 1-9-16,-3 3 10 0,2-2 0 15,-2 1-13-15,0 0 10 0,1-1-7 0,0-1 2 0,-1 1 7 16,1 0-6-16,-1 1 4 0,0 0-4 15,0 0-1-15,0-2 3 0,0 1-4 0,0-1 3 16,0-2 4-16,0 1-3 0,0 1 0 0,0-2-5 16,0 0 3-16,0 0-2 0,0 0 5 0,0-1 1 15,0 1-4-15,0 0 5 0,0 0-4 16,0-2-2-16,0 1 8 0,0-1-8 16,0 1 7-16,0 2-2 0,0-1-10 0,0 0 7 0,0-2-5 15,-1 0 5-15,1 0 4 0,0 0-1 0,-1 0 1 16,1 1-7-16,0-1 1 0,0 0-1 0,0 0 5 15,0 0 2-15,0 0-2 0,0 0 0 16,0 0-5-16,0 0 0 0,0 0 5 0,0 0-4 16,0 0 10-16,0 0-5 0,0 0-4 0,0 0 3 15,0 0-6-15,0 0 6 0,0 0 5 16,0 0-2-16,0 0-1 0,0 0-4 0,0 0-1 16,0 0 0-16,0 0 3 0,0 0 2 0,0 0-2 0,0 0 2 15,0 0-3-15,0 0-3 0,0 0 4 16,0 0-4-16,0 0 6 0,0 0 0 15,0 0-6-15,0 0 8 0,0 0-8 0,0 0 2 16,0 0 7-16,0 0-6 0,0 0 7 0,0 0-7 16,0 0-5-16,0 0 4 0,0 0 0 0,0 0 6 15,0 0 1-15,0 0-1 0,-1 0-1 0,1 0-6 16,0-1 0-16,-2-1-3 0,-1 2 6 0,2 0 2 16,-1 0-6-16,1 0 5 15,0-1-8-15,1-2 3 0,-1 1 8 0,-1 0-6 0,0 1 0 16,1-1-8-16,-2 1-14 0,2 0-7 0,-2-1-13 15,2-2-21-15,0 1-41 0,1-4-109 16,0 1-389-16,0 0-680 0,0 2-265 0</inkml:trace>
  <inkml:trace contextRef="#ctx0" brushRef="#br1" timeOffset="471173.874">12024 16944 0 0,'0'0'0'0,"0"0"0"0,0 0 0 0,0 0 196 16,0 0 65-16,0 0-8 0,0 0 0 0,0 0-23 15,0 0-18-15,0 0-20 0,0 0-5 16,0 0 1-16,24-33-12 0,-23 32-7 16,0-1-19-16,1 2-20 0,-1-2-14 0,-1 1-12 0,0 1-15 15,0 0-17-15,0-1-15 0,0 1-10 0,0 0-14 16,0 0-7-16,0 0-7 0,0 2-9 0,0 2 3 16,0-1 3-16,-1 3 6 0,-2 0 8 15,2 1-5-15,1-1 0 0,-1 1-6 0,-1 2-7 16,1 0 3-16,0 0 0 0,0 0 2 0,-1 4-4 15,0-2 2 1,2 0-7-16,-1 0-4 0,-1 2 4 0,0-1 0 0,-2 1 2 0,3 2 5 16,-5-1-5-16,2 1-2 0,1-1-3 0,1 0 0 15,-2-3-3-15,2 3 4 0,0-3 3 0,0 2-4 16,-1-1 3-16,2-2-7 0,0 1-1 0,1-1 5 16,0-1 0-16,1 0 0 0,-1 2-4 0,0-1-3 15,0-1 3-15,0 0-2 0,0 2 4 16,1 0-1-16,1-2-5 0,-1 3 5 0,-1-3-5 15,1-1 1-15,0 0 5 0,1-1-1 0,-2-1 3 16,1 0-4-16,-1 0-5 0,1-2 2 0,0 1-2 16,1-1 4-16,-2-1-2 0,1 2 5 0,0-1 0 15,-1 0-5-15,0 0 10 0,1-1-11 16,-1 1 5-16,0-1 2 0,2 2-4 0,-2-1 4 16,0 3-6-16,0-2 1 0,0 0 3 0,1-1 0 15,-1-1 0-15,2 2-2 16,0 0 0-16,-1-3-3 0,0 1 0 0,2 0 6 0,-2-1-1 15,-1 0 3-15,0 0-1 0,0-1-8 0,0-1 1 16,1 1 1-16,-1 0 3 0,0 0 5 16,0 2-1-16,0-1 1 0,0 0-9 0,0-2 2 15,0 1 1-15,0 0 1 0,0 3 4 0,0-1-2 16,0 1 0-16,0-1-5 0,0 0-2 0,0 1 4 16,0-1 0-16,-1 1 4 0,1-1 1 15,0 1-8-15,0-3 3 0,0 0-6 0,0 1 6 16,0-2 6-16,0 2-6 0,0-1 7 0,0-1-9 15,0 0-1-15,0 0 10 0,0 0-3 0,0 0 7 16,0 0 5-16,0 0-10 0,0 0 3 16,0 0-5-16,0-3 0 0,0 1 5 0,1 1-3 15,0-2-1-15,0 2-7 0,1-1 3 0,-2 0-7 0,1 1-9 16,0-2-19-16,2 2-42 0,-2 1-57 16,3-1-126-16,0 0-387 15,-3 0-721-15</inkml:trace>
  <inkml:trace contextRef="#ctx0" brushRef="#br1" timeOffset="473833.9252">11932 16870 0 0,'0'0'0'15,"0"0"0"-15,0 0 176 0,0 0 269 16,0 0-57-16,0 0-60 0,0 0-57 0,0 0-44 16,0 0-24-16,0 0-17 0,0 0-11 0,0 0-16 15,0 0-16-15,0 0-16 0,-30-53-11 16,34 51-12-16,-4-1-7 0,2 2-13 0,-1 0-14 16,1 0-9-16,-1 1-18 0,-1 0-10 0,0 0-8 15,0 0-14-15,0 0-1 0,1 2-6 0,1 2 3 16,-1 1 7-16,0 2 2 0,2 1 3 15,-2 1-4-15,0 2 0 0,0 1 0 0,2 0-1 16,-3 3 2-16,1 0-3 16,0 0 3-16,2 1-3 0,-1 0-3 0,2 0 3 15,0 2-9-15,-2 2 3 0,1 1 2 0,-2 2-2 16,1 0 6-16,1 0-7 0,-2 2 2 0,0-2-1 0,-1-1-1 16,2 3 5-16,-2-1-8 0,0-1 2 0,0 0-6 15,0-2 1-15,0 1 5 0,0-1-6 0,1-2 5 16,-1-2-1-16,0-2-6 0,0-3 10 15,0-3-10-15,1 1 5 0,0-4 2 0,2 1-8 16,1-1 9-16,-2 1-7 0,2-2 0 16,0-2 12-16,-2 1-5 0,2 1 6 0,-2-1-7 15,1-1-6-15,-1-1 0 0,1 0-1 0,-1 0 6 16,1 0-2-16,-3 1 2 0,1-2 0 0,-1 1-3 16,1-1 2-16,-1 0-5 0,0 2 6 0,1-1-1 15,-1 1-8-15,0-1 10 0,2-1-7 16,-2 1-2-16,0-2 15 0,1 0-9 0,-1 2 4 15,1-1-2-15,2 1-8 0,-3-1 4 16,0-1-2-16,1 0 7 0,0 0-1 0,0 0 3 16,2 0 0-16,-1 0-5 0,1 0 6 15,2 0-7-15,1-1 4 0,0-2 4 0,-1 2-8 0,2 0 6 0,-2-1-7 16,1 1-2-16,0-1 10 0,0 2-6 16,-1 0 4-16,-1 0 0 0,1 0-10 15,0 0 6-15,-3-2-4 0,3 0 4 0,-1 0 4 16,2 0-2-16,1 1 1 0,0 1-6 0,2-1-1 0,-2 0-1 15,2 1 3-15,1 0 5 0,0-1-7 16,1 1 6-16,2-3-3 0,0 1-5 0,2 0 12 16,-1-1-9-16,-1 3 4 0,3 0 2 15,-5 0-11-15,4 0 8 0,-4 0-4 0,1-1 1 16,1 0 7-16,-3 1-3 0,1 0-2 0,-1 0 0 16,1 0-3-16,3 0 0 0,-2 0 2 15,2 0 4-15,1 0-5 0,0 0 8 0,4 1-5 16,-2-1-7-16,-1 0 9 0,4 0-8 0,-1 0 7 15,-2 3 1-15,2-2-6 0,-3 0 5 0,3 0-5 16,-3-1 2-16,0 0 3 0,-1 0 0 0,-1 0 3 16,-2 0-7-16,4 0 0 0,-3 0-1 15,-2 0-3-15,-1 0 13 0,-1 0-3 0,2 0 0 16,-2 0 0-16,-2 0-12 0,-1 0 10 0,2 0-6 16,-3 0 7-16,0 0 4 0,2 0-13 0,1 0 11 15,4 0-10-15,1 0 3 0,0 0 6 0,4-1-4 16,1 1 7-16,-2 0-7 0,4 0-3 15,1 0 1-15,-1 0 0 0,1 0 5 0,2 0 1 0,-4 0-3 16,2 0 0-16,-3 0-3 0,1 0 1 16,0-1-1-16,-1 0 3 0,-1 1 5 0,0 0-9 15,-5 0 6-15,1 0-3 0,0 0-5 0,-1 0 10 16,-3 0-3-16,1 0 2 0,-1 0-2 16,-2 0-4-16,2 0 2 0,0 0-4 0,-1 0 10 15,2 0-4-15,0 0 2 0,0 0 1 0,0 0-10 16,1 0 4-16,3 0-1 0,1 1 2 0,-3-1 4 15,4 1-2-15,0 0 0 0,2-1-3 0,1 0-1 16,1 0 5-16,0 0-3 0,-2 0 7 16,-1 0-4-16,2 1-9 0,0-1 5 0,1 0-4 15,-2 0 7-15,-3 0 5 0,1 0-4 0,-2 0 0 16,0 0-5-16,1 0-1 0,0 0 2 16,1 0 2-16,-2 0 1 0,2 0-3 0,-3 0 5 15,5 0-7-15,-4-1 0 0,3 0 8 0,1 1-8 16,-2 0 7-16,-1 0-1 0,3 0-7 15,-5 0 5-15,5 0-6 0,-5 0 4 0,5 0 6 16,-4 0-5-16,5 0 6 0,-3 0-7 0,0 0-3 16,4 0 3-16,-2 0-2 0,3 0 7 0,-1 0 2 15,-1 0-3-15,1-1-1 0,0 1-7 16,-1 0 1-16,0-1 2 0,0 1 7 0,2 0 1 0,-2 0-1 16,-2 0-3-16,2-2-5 0,-3 1 2 15,0 0 5-15,0 1-1 0,-1 0 4 16,-1 0-9-16,1 0-2 0,-3 0 2 0,4 0 0 0,-3 0 8 15,3 0 1-15,-1 0-2 0,2 0-5 0,-2 0-3 16,5 0 2-16,-1 0-2 0,1 0 10 16,3 0-1-16,3 0-2 0,-3 0 1 0,6 0-8 15,0-3 1-15,1 0 6 0,1 1-2 16,0 1 3-16,0 1-3 0,-1 0-7 0,0 0 4 16,-1 0 0-16,-3 1 3 0,3-1 9 0,1 1-4 0,-1-1-7 15,0 0-3-15,-3 0-3 16,3 0 2-16,-3 0 6 0,-2 0 7 0,4 0-3 0,-5 0 1 15,4 0-5-15,-4 0-4 0,0 0 4 16,3-1-4-16,-3 1-4 0,-1 0 3 16,-2 0-3-16,5 0 3 0,-5 0 6 0,0 0 2 0,2 0 5 15,-1 0-2-15,0 0-6 0,0 0-5 16,3 0-4-16,2-1 4 0,-2 0 1 0,5-1 7 16,2 2 1-16,5 0 0 0,-3-1-5 15,1 0-4-15,3-4 4 0,-3 0 1 0,3 3 4 0,-4 1-1 16,4 1-8-16,-4 0-2 0,-1 0 0 0,2-3 5 15,-6 2 8-15,2-1-4 0,-1 1 1 0,-3 1-8 16,0 0-2-16,1-2 4 0,0 1-2 0,-2 0 10 16,3 1 0-16,-3 0 0 0,2-1-5 15,-4-1-5-15,2 2 0 0,-2-1-2 0,-2 1 7 16,0 0 1-16,1 0-7 0,1 0 5 16,-1 0-2-16,0-3 2 0,0 2 10 0,0 0-6 15,3 1-2-15,-3 0-5 0,1 0 2 0,-3 0 0 16,1 0 1-16,0 0 7 0,2 0-6 0,0 0 1 15,0 0-2-15,-2 0-4 0,-1 0-3 0,-2 0 3 16,-3 0 6-16,4 0 4 0,2 0-5 16,-2 0-1-16,2 0-3 0,1 0 1 0,3-1 5 15,-3 1-1-15,0 0 1 0,-1 0-6 0,-1 0-4 16,-1 0 5-16,-2 0-1 0,-1 0 7 16,3 0 6-16,-1 0-8 0,1 0-4 0,0 0-3 15,4 0-3-15,1 0 7 0,3-1 8 0,-1 1 2 16,1 0-10-16,-1 0 0 0,-1 0 0 15,-1 0 0-15,2-1 0 0,-5 1 0 0,3-2 0 16,2 2 0-16,-2 0 0 0,2 0 0 0,-4 0 0 16,4 0 0-16,-3 0 0 0,-1 0 0 0,-2 0 0 0,4 0 0 15,-1-1 0-15,-1 1 0 0,-1-2 0 16,2 2 0-16,2 0 0 0,-2 0 0 0,-3 0 0 16,1-1 0-16,-1 1 0 0,-2 0 0 0,0 0 0 15,-1 0 0-15,3 0 0 0,-4 0 0 16,1 0 0-16,0 0 0 0,-2 0 0 0,2 0 0 15,-1 0 0-15,-2 0 0 0,0 0 0 0,0 0 0 16,-1 0 0-16,0 0 0 0,3 0 0 16,-3 1 0-16,1-1 0 15,-3 2 0-15,0-2 0 0,1 0 0 0,-2 0 0 0,-1 0 0 0,2 0 0 16,-2 0 0-16,0 0 0 0,-1 0 0 0,0 0 0 16,0 0 0-16,0 0 0 0,1 0 0 15,-2 0 0-15,2 0 0 0,1 0 0 0,3 0 0 16,-1 0 0-16,1 0 0 0,0 0 0 0,1 0 0 15,-3 0 0-15,-1 0 0 0,0 0 0 16,0 0 0-16,-3 0 0 0,3 0 0 16,-3 0 0-16,3 0 0 0,-1-2 0 0,1 1 0 0,-1 0 0 0,-1 1 0 15,0 0 0-15,-1-1 0 0,1 1 0 16,0 0 0-16,-2 0 0 0,2 0 0 0,-2 0 0 16,0 0 0-16,0 0 0 15,-2-2 0-15,3 2 0 0,-3 0 0 0,0 0 0 0,1 0 0 16,-3 0 0-16,1 0 0 0,-1-1 0 15,1 1 0-15,-2 0 0 0,0 0 0 0,2 0 0 0,-2 0 0 16,0 0 0-16,0-2 0 0,0 2 0 16,1 0 0-16,0 0 0 0,1 0 0 0,-1 0 0 15,1 0 0-15,-1 0 0 0,2 0 0 0,1-1 0 16,1 1 0-16,-4-2 0 0,4 1 0 0,-1 0 0 16,-3 1 0-16,2-1 0 0,-2 1 0 15,0 0 0-15,0 0 0 0,1 0 0 0,-2 0 0 16,0 0 0-16,0 0 0 0,0 0 0 0,-1 0 0 15,0 0 0-15,2 0 0 0,-2 0 0 0,0 0 0 16,0 0 0-16,0 0 0 0,0 0 0 0,0 0 0 16,0 0 0-16,0 0 0 15,0 0 0-15,0 0 0 0,0 0 0 0,0 0 0 16,0 0 0-16,0 0 0 0,0 0 0 0,0 0 0 16,0 0 0-16,0 0 0 0,0 0 0 0,0 0 0 0,0 0 0 15,0 0 0-15,0 0 0 0,0 0 0 16,0 0 0-16,0 0 0 0,0 0 0 0,0 0 0 15,0 0 0-15,0 0 0 0,0 0 0 0,0 0 0 16,0 0 0-16,0 0 0 0,0 0 0 16,0 0 0-16,0 0 0 0,0 0 0 0,0 0 0 15,0 0 0-15,0 0 0 0,0 0 0 0,-2 0 0 16,2 0 0-16,0 0 0 0,0 0 0 0,0-1 0 16,-1 0 0-16,1 1-5 0,0 0-38 0,-1 0-36 15,-1 0-40-15,-3 0-86 0,1 0-264 0,-1 0-776 16,4-3-562-1</inkml:trace>
  <inkml:trace contextRef="#ctx0" brushRef="#br1" timeOffset="474970.0014">16034 17046 791 0,'0'0'945'0,"0"0"-581"0,0 0-43 0,0 0-63 15,0 0-34-15,0 0-37 0,0 0-39 0,0 0-19 16,0 0-34-16,0 0-11 0,0 0-26 15,0 0-17-15,19-62-1 0,-18 62-19 0,3 0 2 0,-2 0-5 16,1 6-2-16,1 0 3 0,-1 3 1 16,-1 4 8-16,0 2-7 0,1 3 1 0,-2 1-2 15,0 4-11-15,-1-3 4 0,0 3-7 0,0 0 1 16,0 2 5-16,-2 0-14 0,-1 3 8 16,3-4-8-16,0-1-4 0,3-2 14 0,-3-2-7 15,0-1 2-15,0-1-1 0,1-2-12 0,0-3-1 16,0-6-6-16,-1 0-16 0,2-1-14 15,-2-3-31-15,0 1-38 0,0-2-77 0,0-1-135 0,0 0-667 16,0-1-754-16</inkml:trace>
  <inkml:trace contextRef="#ctx0" brushRef="#br1" timeOffset="475653.105">16416 16998 2625 0,'0'0'203'16,"0"0"-21"-16,0 0-47 0,0 0-9 0,0 0-22 0,0 0-27 16,0 0-14-16,0 0-19 0,0 0-9 0,0 0-17 15,0 0-10-15,0 0-2 0,0 0 4 16,0 0 5-16,96 119-2 0,-96-106 1 0,2-3-4 16,-2-1-7-16,-4-2 4 0,2-1-3 0,-1-1 3 15,-1-2 5-15,2-1-6 0,1-1 8 16,-2-1-4-16,-2 0 0 0,1 0 8 0,-2-4-10 15,3-1 4-15,-4 0-7 0,3-3-10 0,-4-3 3 16,5-3 1-16,-2-2 2 0,4-2 5 0,1-2 1 16,1-3-4-16,6 0-4 15,2-1 4-15,0-1-6 0,3-1 5 0,2 2 5 16,5-1-15-16,4 2 13 0,2 0-10 0,-1 2 4 16,3 2 14-16,-2 2-11 0,2 4 4 0,1 1-4 0,0 3-9 15,-3 2 4-15,-3 3 3 0,-3 2-1 16,-3 2 3-16,-4 0-2 0,-3 7 0 0,-5 2-5 15,0 3 9-15,-4 3-9 0,0 3 6 16,-3 3 1-16,-8 3-10 0,-3 4 15 0,-6 1-8 16,-6-3-3-16,2 1 10 0,-4-1-10 0,1-2 4 0,2-1 6 15,2-1-15-15,3-4 5 0,1-4-4 16,2-4 3-16,5-3 8 0,2 0 1 16,0-2 1-16,6 0-8 15,0-3-2-15,3-2-1 0,1 1 3 0,0-1 5 0,0 0-3 0,3 0 1 0,3 0-2 16,4 1-4-16,1-1 11 0,6 3-4 15,2 1 2-15,2-2 5 0,3 4-14 0,5-2 7 16,2 2-3-16,1-3 2 0,2 1 9 16,1 1-6-16,-3-1 1 0,-1 2-4 0,0-1-5 15,-2 0 3-15,-4-1 2 0,1 1 4 0,-6 1-2 16,-2-2 2-16,-5 1-5 0,-2-2-7 0,-2-1 11 16,-5-1-7-16,-1 3 5 0,-2-3 6 15,-1 0-8-15,0 0 9 0,0-1-3 0,0 0 6 16,0 0 8-16,0 0-2 0,-1 0 1 0,-2 0-8 15,0 0-9-15,1 0-2 0,-3-3-3 0,2-1 11 16,-1 3 1-16,0-1-3 0,0 2-1 16,1 0-9-16,0-2 1 0,0 1-2 0,1 0-5 15,0 0-14-15,0 0-24 0,2-1-41 16,0 1-76-16,0-2-172 0,0-1-890 0,2 2-556 0</inkml:trace>
  <inkml:trace contextRef="#ctx0" brushRef="#br1" timeOffset="480957.1736">18776 17382 0 0,'0'0'0'0,"0"0"173"0,0 0 262 15,0 0-52-15,0 0-99 0,0 0-81 0,0 0-46 16,0 0-16-16,0 0-5 0,0 0 1 0,0 0-4 16,0 0-19-16,7 16 3 0,-6-15-7 0,-1 0-10 15,2-1 4-15,-2 0 0 0,0 0 4 16,0 1-6-16,0-1-19 0,0 0-10 0,0 0-17 16,0 0-3-16,0 0 1 0,0 0-7 0,0 0-9 15,0 0-13-15,0-2 0 0,0 0-9 16,0-1 6-16,0 1 8 0,0 0-6 0,0-1 6 15,0-2-5-15,0-1-10 0,0 0 8 0,0-1-8 16,0 2 3-16,0-1 4 0,1 0-12 16,-1 0 6-16,1-1-6 0,-2-3 1 0,2 2 2 15,-1 1-2-15,2-2 7 0,-2 1-8 0,0-2-2 16,0 1 2-16,1-3 0 16,-1 0 6-16,0 0-6 0,-1-2 5 0,1 0-2 0,0 0-8 15,0-1 12-15,-2 1-12 0,0 0 5 0,0 0 3 16,1 0-6-16,0-3 8 0,0 2-9 0,-2-4 1 15,2-1 4-15,-2 0-4 0,2 0 3 0,0 1-6 16,-1 1-6-16,0 1 4 0,0 0-4 0,1 1 7 16,1 0-3-16,-2 0-2 0,1-1 3 15,-1 3-4-15,0-3 5 0,1 2-2 0,-2 2 0 16,3-2 7-16,-2 3-7 0,-2-4 5 0,3 3-7 16,-2-3-4-16,2 1 10 15,-1 0-6-15,0 2 5 0,0-1 0 0,0 1-8 0,2 1 4 16,-2 1-2-16,1 3 1 0,1-1 5 0,-1-1-1 15,1 0 1-15,0 0-6 0,-2-1 2 0,2 1-4 16,-2 1 1-16,2 0 7 0,-1-1-6 0,0 1 4 16,-1 2-3-16,1-3-3 0,0 2 6 15,0-2-4-15,-2 2 6 0,1-1-5 0,2 1 0 16,-3 0 0-16,2 1-2 0,-3 0 1 0,2-1 4 16,1 3-3-16,-1 0 0 0,1 1 0 15,0-1 0-15,0 0 0 0,-1 2 0 0,0 0 0 16,0 2 0-16,2-1 0 0,0 1 0 0,-1 0 0 15,1-1 0-15,-1 1 0 0,1 1 0 16,0 0 0-16,0 0 0 0,0 0 0 0,0 0 0 16,0 0 0-16,0 0 0 0,0 0 0 0,0 0 0 15,0 0 0-15,0 0 0 0,0 0 0 0,0 0-2 0,0 0 4 16,0 0-2-16,0 0 0 16,0 0 0-16,0 0-2 0,0 0 4 0,0 0-5 0,0 0 6 15,0 0-3-15,0 0-4 0,0 0 4 16,0 0-3-16,0 0-2 0,0 0 3 15,0 0 2-15,0 0 0 0,0 0 0 0,0 1 2 0,0 1-6 16,0 0 0-16,0-1 6 0,0 1-6 16,1 0 8-16,0-1-2 0,1 0-6 0,-1-1 6 15,0 1-7-15,2 1 4 0,-1 1 5 16,0 0-4-16,4-3 4 0,-1 3-4 16,-1-1-6-16,2 0 10 0,1 0-6 0,0 1 4 0,2-1 2 0,0 1-6 15,1 0 0-15,3-1 0 16,-5 1 2-16,1-1 0 0,-1-1 0 0,3 0 4 0,-1-1-9 15,1 1 9-15,1-1-6 0,4 0 1 0,-3 0 7 16,2 0-13-16,1 0 10 0,1 0-5 16,0 0-1-16,1-1 5 0,1-1-4 0,1 0 3 15,0 0 1-15,-2 1-6 0,1-1 5 0,-1 2-6 16,-1-1 7-16,-1-1-2 0,0 2 3 0,-1 0 0 16,-1 0-6-16,0 0 9 0,1 0-9 0,-3 0 3 15,4 0 4-15,-3 0-10 16,3 0 8-16,-2 0-4 0,3 0-2 0,-1 0 9 15,3 0-6-15,3 0 5 0,-2 2 0 0,4-2-10 16,1 0 6-16,2 0-5 0,-1 0 5 0,1 0 0 16,1 0 3-16,0-2-1 15,0 1-4-15,0 0 2 0,-2 0-3 0,0-1-1 0,1 2 5 0,-3-1-9 16,1 1 9-16,0-2 1 0,-3 2-7 16,3 0 16-16,-4 0-15 0,2 0 6 0,2 0-1 0,-1 0-6 15,1 0 7-15,3 0-4 0,-2 0 2 16,-1 0 4-16,1 0-4 0,-1 0 4 15,-1 0-6-15,1 0 3 0,-3 0-3 0,1 0-3 0,3 0 10 16,-4 0-10-16,1 0 8 0,1 0 0 0,-1 0-7 16,3 0 10-16,0 0-8 0,1 0 2 15,3 0 4-15,4-2-10 0,-1 0 8 0,4 0-6 16,-2 0 2-16,3 1 8 0,0-1-7 0,-3 1 7 16,2 0-7-16,0 1 1 0,-2-2 0 15,-4 2-4-15,0 0 5 0,1 0-6 0,-2 0 7 0,0 0 0 16,1 0-4-16,0 0 9 0,0 0-10 15,-1 0 5-15,0 0 1 0,-1 0-15 0,2 0 11 0,-2 0-4 16,-1 0 0-16,1 0 12 0,3-1-7 16,1 0 3-16,0 0-3 15,3 0-2-15,-1 0 2 0,4 1-4 0,0 0 6 0,1 0-4 0,-3-2 6 16,1 4-1-16,1-4-6 16,-1 1 9-16,-2 0-8 0,2 1 4 0,0-1 1 0,-3 1-10 15,4 0 7-15,-4 0-3 0,2 0 0 0,0-1 9 16,-3-2-8-16,2 2 6 0,-2 0-2 15,1 0-5-15,-1-1 3 0,-1 0-4 0,3 1 5 16,-2-2-1-16,1 2 4 0,-1 0 0 0,-1 0-6 16,4 0 5-16,-4 0-5 0,1 1 2 0,0 0 3 15,-2 0-9-15,-1 0 10 0,0-2-7 16,0 1-4-16,0 0 12 0,-1 0-13 0,-1 1 11 16,1 0 1-16,-1 0-8 0,-3-1 5 0,1 0-5 15,-3-1 3-15,1 1 5 0,-1 0-3 0,-1-1 2 16,3 1-3-16,-3-2 2 15,0 2-2-15,3-1-2 0,-4 2 5 0,-1-1-9 16,0-1 12-16,0 1-6 0,-2 0-2 0,2-1 9 0,0 0-11 16,-1 0 6-16,4 1 0 0,-2 1-10 15,-1-2 10-15,2 1-5 0,4-1 5 16,-3 0 7-16,-1 0-6 0,2 0 2 0,-1 0-9 16,2 0 3-16,-2 1-3 0,-2 0 1 0,2 1 7 15,-1-1-6-15,-1-1 4 0,0 2-3 0,3 0-2 16,-2-1 5-16,0 0-6 0,3 1 6 0,-3 0 2 15,4 0-12-15,-2 0 12 0,4-1-6 0,-1-1 1 16,-3 1 8-16,2 0-6 0,-4 1 1 0,4 0-4 16,-3 0-1-16,1 0 2 0,-2 0-2 15,-2-1 5-15,0 0 0 0,0-1 1 0,-1 1-2 16,0 1-1-16,1-3 7 0,-2 2-9 0,1-1 8 0,-1 1-3 16,0 1-6-16,-1-1 4 0,-2-1-5 0,3-1 0 15,-2 1 8-15,-1 0-3 0,4 1 2 16,-1-2-1-16,0 2-6 0,-1 0 2 0,0 0-1 15,1 0 4-15,0-1-1 0,1 2 3 16,-3 0-1-16,0 0-4 0,-1 0 2 0,1 0-4 16,-4 0 4-16,2 0 4 0,-1 0-6 0,-1 2 4 15,2-2-4-15,-1-2-4 0,0 1 12 16,2 1-8-16,-4 0 6 0,4 0-1 0,-2 0-8 16,-1 0 5-16,3-1-4 0,-3 0 5 0,3 0 4 15,-2-1-3-15,3 2 0 0,-4 0-5 0,5-1 2 16,0 1-2-16,-3 0 1 0,3-1 9 0,-3 0-10 15,3 1 7-15,0 0-2 0,2-2-7 0,1 1 7 16,-2 0-6 0,2 1 5-16,0-1 0 0,-2 1-5 0,0 0 6 0,-2-1-5 15,1 0 2-15,0-1 7 0,-1 1-5 0,-1 1 4 0,2 0-9 16,-1 0 2-16,-2 0-1 0,3 0 1 16,-3 0 8-16,3 0-7 0,0 0 4 15,0 0-4-15,-2 0-2 0,2 0 5 16,-1 0-4-16,-3 0 4 0,3 0 0 0,-3 0-3 0,3 0 1 15,-5 0-4-15,1 0 5 0,-1-1 3 0,1 0-2 16,0 0 2-16,-2 0-6 0,6-1-1 0,-3 1 2 16,4-2-1-16,0 2 4 0,2-1 0 0,1 1 0 15,-4-1-1-15,1 1-6 0,0-1 4 16,0 0-5-16,-2 1 3 0,3 1 8 0,3 0-8 16,-4 0 6-16,3 0-5 0,1 0-3 0,-4 0 8 15,2 0-2-15,-1 0 2 0,-1 0-3 16,-3 0-4-16,2 0 4 0,-1 0-2 0,0 0 5 0,-2 0 2 15,0-2-3-15,-1 1 1 0,-3 1-7 16,-1 0 1-16,0 0 1 0,-5 0 2 0,3 0 3 16,-3 0-4-16,0-1 2 0,-1 1-1 0,1-1-1 15,2-2 3-15,-2 2-4 0,2 1 6 0,-1 0-4 16,1-1-5-16,1 1 6 0,1-3-7 0,0 1 10 16,0 0 2-16,1-1-5 0,-1 2 1 0,-2 1-5 15,1-1 0-15,-3 0 2 16,3 0 0-16,-4 0 7 0,1 1-6 15,-2 0 4-15,-1-1-6 0,-1 0-1 0,0 1 4 0,0-1-2 0,0 1 5 16,0 0-3-16,0 0-5 0,0 0 3 16,0 0-1-16,0 0 2 0,0 0 4 0,0 0-1 15,0 0-1-15,-1 2-3 0,0 0-4 16,-1 0 1-16,0 0 5 0,0 1 2 0,2 0 1 16,-2 1 1-16,1 1-9 0,1-2 1 15,-2 2 3-15,1 0-2 0,0 3 4 0,-1 2 0 0,1-1-2 16,-1 1 0-16,2-1-4 0,0 1 4 15,-1 0 2-15,2-1 0 0,-1 3 3 16,0 0-10-16,0 1 0 0,0 1 3 0,0-1 0 0,0 2 7 16,0 0-1-16,0 1 1 0,-2-1-5 0,0 3-3 15,-1 1 3-15,0-2-2 0,1 1 4 0,0 0 1 16,0 2-3-16,1-3 0 0,-2-1 0 16,3 1 0-16,-2-5 0 0,2 3 0 0,-2 0 0 15,1 0 0-15,-1 1 0 0,1-2 0 0,1 0 0 16,-1-1 0-16,1-2 0 0,-2 0 0 0,1 1 0 15,-1 1 0-15,1-1 0 0,-1 2 0 0,0 1 0 16,2 1 0-16,-3 0 0 0,2 0 0 16,1 0 0-16,-2 1 0 0,0-3 0 0,1 4 0 15,1 0 0-15,0 0 0 0,0 2 0 0,0 0 0 16,1-1 0-16,-1 0 0 0,0-1 0 16,2 0 0-16,-1 0 0 0,1-1 0 0,1-3 0 15,-3 0 0-15,1-1 0 16,0 3 0-16,2-2 0 0,-3-1 0 0,1 0 0 0,-1-3 0 15,1 1 0-15,-1 0 0 0,1-3 0 0,1 1 0 0,-2-1 0 16,0 0 0-16,0 2 0 0,0-2 0 16,0 2 0-16,0 1 0 15,1 0 0-15,2-1 0 0,-3 2 0 0,0-1 0 0,0-2 0 0,0 5 0 16,0-2 0-16,1 2 0 0,-1 0 0 0,0-2 0 16,-1 1 0-16,1 0 0 0,-2-1 0 0,2 2 0 15,-2-1 0-15,2 0 0 0,-3 2 0 16,2-5 0-16,0 2 0 0,2 1 0 0,-1 0 0 0,0 1 0 15,0-1 0-15,0 0 0 16,0 1 0-16,4 0 0 0,-3-1 0 0,3 0 0 16,-1-3 0-16,-2 1 0 0,2-3 0 0,-2-1 0 0,3 0 0 15,-3 0 0-15,0 2 0 0,-1-4 0 16,0 1 0-16,2-2 0 0,-2-3 0 0,0 3 0 16,0-1 0-16,0-1 0 0,0 0 0 15,0 1 0-15,0 1 0 0,0-1 0 0,-2-1 0 16,2 1 0-16,0-1 0 0,0 1 0 0,-1-1 0 15,1 0 0-15,0-1 0 0,0 1 0 0,0-1 0 16,0 0 0-16,0-1 0 0,0 1 0 0,0-1 0 16,0 1 0-16,0-1 0 0,0 0 0 0,0 0 0 15,0 0 0-15,0 0 0 16,0 0 0-16,0 0 0 0,0 0 0 0,0 0 0 0,-1 0 0 16,1 0 0-16,0 0 0 0,-1 0 0 0,1-2 0 15,-3-2 0-15,-1-3 0 0,0-4-44 16,-1-5-63-16,-3-5-44 0,0-4-138 0,-2-6-494 15,3 6-548-15,0 8-59 0</inkml:trace>
  <inkml:trace contextRef="#ctx0" brushRef="#br1" timeOffset="481588.201">22646 15825 1295 0,'0'0'730'0,"0"0"-381"0,0 0-107 0,0 0-44 0,0 0-40 0,0 0-18 15,0 0-32-15,0 0-22 0,0 0-18 16,0 0-22-16,0 0-13 0,0 0-11 16,0 0-10-16,69-36-2 0,-59 42 3 0,0 4-3 0,0-1 5 15,-5 4-6-15,3 2-1 0,-2-1 0 16,-2 4-1-16,-3 1 3 0,-1 0 0 0,0 0 1 16,0 1-5-16,-4-1 1 0,-3 0 3 15,-2-1 2-15,0 0 5 0,3-2-2 16,-2-1-4-16,1-2-2 0,3-2-7 0,-3-2 6 15,4 1-3-15,1-4 1 0,-1 0 8 0,3 0-10 0,0 0 1 16,4-2 1-16,0 1-3 0,7-3 6 0,0 1 5 16,6-2-2-16,0 1-3 0,1-2 0 15,1 0-5-15,6 0 7 0,-2 0 4 16,1 0-6-16,4 0 0 0,0 0-7 0,-3-3-5 16,3 0 6-16,-1 0 3 0,-3-2 1 0,-2 2 3 0,2-2-7 15,-2 0-6-15,-1-2-8 0,-2 1-19 16,-3-1-17-16,1-2-37 0,-4 0-67 0,1-1-136 15,-7 3-474-15,0 3-992 0</inkml:trace>
  <inkml:trace contextRef="#ctx0" brushRef="#br1" timeOffset="482329.1774">23368 15865 2526 0,'0'0'296'0,"0"0"-86"16,0 0-42-16,0 0-49 0,0 0-29 0,0 0-20 15,0 0-7-15,0 0-11 0,0 0-9 16,0 0-12-16,0 0-10 0,0 0 3 0,0 0-2 16,98 116-2-16,-93-93 0 0,3-2-9 0,-5-1-4 15,2 2-3-15,-4-5-2 0,0-1 3 0,-1-3 3 16,-2-1-5-16,-5-4-2 0,4-1 4 16,-4-2-6-16,3 0 9 0,-2-3 1 0,-3 0-1 15,5-2 1-15,-3 0-7 0,-1-5 1 0,3-2 6 16,-3-2-1-16,-1-4 4 0,4-1-5 15,-2-2-10-15,-2-2 0 0,5-2-3 0,-3-2 4 16,3-2 5-16,0-2-1 16,3-3-1-16,1-3-5 0,0-3-2 0,7 0-1 0,1-3 6 15,3 0 5-15,2-1-6 16,4 0 3-16,0 3-6 0,8 1-5 0,-1 4 11 0,5 3-4 16,2 4 4-16,0 3 3 0,5 5-8 0,-2 3 2 0,-2 3-1 15,-2 2-1-15,-2 4 8 0,-5 3-3 0,-2 1 0 16,-1 0 0-16,-5 5-2 0,-1 6-2 15,-5 0 3-15,-5 4 2 0,2 2-5 0,-5 2 3 16,0 3-1-16,-6 1-3 0,-5 1 5 16,-5 1-1-16,1 1 1 0,-4 1 2 0,-4 0-5 15,-3-3 0-15,2-2-5 0,0-1-4 0,-4-4 2 0,3-3 1 16,-3-4 1-16,4-1-1 0,1-1 2 16,1-2-4-16,1-2 4 15,4 0 2-15,3-1 0 0,4 1 3 16,2-3-1-16,4 0-4 0,2-1 2 0,0 0-4 0,1 1 1 0,0 2 5 15,0 0-5-15,3 2 4 0,3 1 0 0,0 1 2 16,5 2 4-16,7 1 3 0,2 1 1 0,1 0 4 16,6 3-1-16,3-1-1 0,1 2 2 15,2 0 0-15,0 3 0 0,5-2 3 0,-1 0 0 16,0-1-3-16,2 1 0 0,2-2-6 0,-1 0 5 16,-3-1-2-16,-4 0-4 0,-3-1 3 0,-1-1-8 15,-6-1 0-15,-5-2 7 0,-4-2-4 16,-5-2 3-16,-2-2-4 0,-3-2 0 0,-4 1-1 0,0-1 6 15,0 0 12-15,0 0-7 16,0 0 4-16,-3 0-7 0,-2-3-8 0,1-1 6 0,-3 3-4 16,4-4 1-16,-1 2 3 0,-1 0-8 0,0 0 3 15,0 2-2-15,3 0-1 0,0 0 7 0,-1 1-3 16,1-1 1-16,2 1-5 0,-1 0 1 16,1 0-2-16,0 0-2 0,0 0-4 0,0 0-15 15,0 0-18-15,0 0-29 0,0 0-52 16,0 1-96-16,0 0-438 0,0-1-900 15</inkml:trace>
  <inkml:trace contextRef="#ctx0" brushRef="#br1" timeOffset="541348.9389">24738 8561 0 0,'0'0'0'0,"0"0"14"0,0 0 354 16,0 0-37-16,0 0-55 0,0 0-24 16,0 0-25-16,0 0-22 0,0 0-13 0,0 0-18 0,0 0-13 15,0 0-13-15,-41-63-7 0,41 60-10 16,0-3-5-16,0 1-11 0,0 0-11 0,3 0-13 16,3-1-22-16,1-1-11 0,3 0-13 0,4 0-6 15,3 0-2-15,2 0-5 0,4 1-4 16,1 1-9-16,1 4-3 0,1 1-3 0,-2 0-5 15,2 1-1-15,-3 8-2 0,0 0-3 16,-3 4 2-16,1 1-2 0,-4 3 0 0,0 3 2 0,-3 0-2 16,-4 2 3-16,-1 1-3 0,-5 0 1 15,-1-2-2-15,-2 0 1 0,-1-2 3 16,0 0 0-16,-5-3 2 0,0-1 2 0,-3-3-2 16,-1 0 2-16,-2-1 0 0,2-4 1 0,1 1 1 15,0-5 1-15,1 1 2 0,-1-4-2 0,5 0 4 16,-2 0 2-16,2 0-2 0,-1-4 1 0,-1-1-5 15,2-1-5-15,0-2-3 0,-2-3-2 16,4-1 2-16,0-1 0 0,-1 0 0 0,2-4-1 0,1-3-3 16,5 0 0-16,2-3-2 0,8 2-1 0,-2 0 2 15,7 2-1-15,1 1 2 0,1 1-2 16,1 1 0-16,0 2 1 0,1 1-1 16,-4 4 2-16,0 2 0 0,-1 1-2 0,-2 3 1 15,-3 3-1-15,2 0 1 0,-4 1 0 0,3 5 1 16,-2 3-1-16,-1 2-2 0,3 3 0 0,-5 2-1 15,0 3 3-15,0 1 0 0,-2 5 1 16,-1 2 2-16,-3 2-4 0,-1 3 0 0,-4 2-11 16,1-3-22-16,-2 1-7 0,-6-5-15 0,6-2-4 15,-4-6 9-15,2-3 2 0,2-8 12 0,1-2 9 16,0-3 14-16,0-3 9 0,0 0 3 0,3-4 6 16,3-4 0-16,3-5 0 0,1-3-1 0,2-2 0 15,2-3 0-15,3-3-3 0,3 0 1 16,2-5 1-16,5-2-2 15,-4 0 3-15,7 2-3 0,0-1 0 0,-2 4 1 0,1 2-5 0,1 2 3 16,-2 5-2-16,3-1-1 16,-3 5 3-16,0 2-4 0,-5 3-1 0,-5 3-1 0,-3 3-2 15,-1 2-4-15,-1 0-2 0,-1 5 1 16,-1 4 1-16,1 3 4 0,-1 1 2 0,-1 2 3 16,1 1 3-16,-1 3-1 0,0-1 2 0,1 2-1 15,-2-1-1-15,-1 1 4 0,5-1-1 0,-1-1 1 16,1-4 1-16,4-1-5 0,-1-2-1 0,0-2-4 15,2-3-4-15,-3-3 4 0,1-2 1 16,-3-1 4-16,0-1 3 0,1-6 2 0,-2-1-1 16,2-2 1-16,-2-2 1 0,2 0 0 0,-3-1 2 0,-2-3 1 15,1 0-1-15,-4 1 3 0,0-1 2 16,-5 2 7-16,1 1 6 0,-2 0-3 0,0 4 6 16,-3 0-5-16,-3 2 0 0,-1 3 2 15,-3 1-3-15,-3 0-1 0,-1 2-2 0,1 1 4 16,-2 0 0-16,-1 4 0 0,2 0 3 0,-1 3-7 15,3 1-3-15,-1 0-4 0,3 2-4 0,4 0 0 16,-1 1-3-16,4 3-1 0,3-2 0 0,0 4-2 16,5-2 2-16,3 1 3 0,5 1 0 15,2-4 3-15,0-1 0 0,4 0-2 0,-2-3 1 16,2-2 0-16,-1-2 0 0,-1 0-3 0,-1-3 3 16,-3-1-3-16,0 1 4 0,-2-1 1 15,1-2 0-15,-1-3 5 0,-3-1-2 0,0-1 1 16,1-2-1-16,0 0-7 0,-1-3 2 0,-2 2-1 15,0 0-4-15,-1-1 7 0,-1 4-5 0,-2 0-2 16,0 4 3-16,-1-2-5 0,0 2 2 0,1 1 1 16,-1 0-1-16,-1 1-1 0,0 1 2 0,0 0-3 15,0 0-1-15,0 0 3 0,1 0-6 16,2 4 0-16,-1 1 3 0,3 3-3 0,1 2 3 16,2 1 4-16,0 1-6 0,2 0 7 15,4 3-4-15,0 0-2 0,2 2 3 0,1 0-3 0,2 1 0 16,1 1 1-16,-2-1-8 15,-1 0-13-15,-3 0-28 0,2 0-35 0,-1 0-47 0,0-2-88 16,-3-2-216-16,1-4-676 0,-7-4-475 0</inkml:trace>
  <inkml:trace contextRef="#ctx0" brushRef="#br1" timeOffset="541762.3107">26769 8558 1037 0,'0'0'648'0,"0"0"-198"15,0 0-135-15,0 0-97 0,0 0-66 16,0 0-34-16,0 0-34 0,0 0-6 0,0 0-8 16,0 0-10-16,0 0-8 0,139 22-15 0,-110-6-12 15,0 1-11-15,-3 3-6 0,3-1-1 0,-2 1-1 16,0 1 0-16,-3-2-2 0,-2 0 3 16,-3 0-7-16,1 0-10 0,-5-3-10 0,0-1-25 15,-3-4-34-15,1-1-13 0,-5-2-17 16,0-2-7-16,0-2-8 0,-4-4-32 0,0 0-28 15,0-1-61-15,-3-6-58 0,2-3-49 0,-1-1-68 16,1-4-10-16,-2-1 41 0,-1-3 85 16,2-2 286-16,0-4 18 0,-4-1 0 0,2-1 0 15,0 0 0-15,-2 0 233 0,-2 3 148 16,-1 2 52-16,-1 1-60 0,1 5-48 0,-3 0-27 0,5 5-36 16,-2 2 0-16,1 3-35 0,0 2-49 15,0 3-44-15,3 1-41 0,0 0-37 0,-3 2-26 16,1 6-15-16,-2 4 3 0,-4 3 6 0,0 4 3 15,-2 2 1-15,-3 4 0 0,-2 2-5 0,2 1-2 16,-4 2-5-16,-1 3-11 0,-5 4 3 0,-1 1-4 16,1 4-2-16,-5 1-9 0,6-3-44 15,1-2-57-15,6-5-81 0,6-6-154 0,5-9-431 16,4-9-847-16</inkml:trace>
  <inkml:trace contextRef="#ctx0" brushRef="#br1" timeOffset="542873.6874">27744 8468 2338 0,'0'0'347'0,"0"0"-143"0,0 0-82 0,0 0-27 16,0 0-38-16,0 0-12 0,0 0-7 15,0 0 0-15,0 0 3 0,0 0-5 0,0 0-8 16,0 0-2-16,-21 140-8 0,12-106-7 0,0 5 1 15,-3 4-7-15,1-1 2 0,-2 2-1 0,4-3 3 16,5-4-2-16,-2-4 0 0,4-6-6 16,1-5 1-16,-2-5-1 0,1-3 5 15,2-5 5-15,-3-3 2 0,2-1 2 0,1-4 7 0,-1-1 13 16,1-1-1-16,0-6 5 0,-2-4-12 16,-2-3-13-16,0-1-6 0,3-8-6 0,-2-1 1 15,1-7 0-15,0-1-1 16,0-6 4-16,2-3-3 0,0-2-2 0,-1-4-1 0,1-1 0 15,0-2-2-15,1 0 1 0,3-1 0 0,-1-1-3 16,0 1-5-16,5 2 3 0,3 1-1 0,1 6 2 16,8-1 4-16,2 4-2 0,7 2-1 0,5 3-4 15,3 2-3-15,3 5 1 0,0 0 1 16,2 9 3-16,-2 2 5 0,-1 4 0 0,-5 3 2 16,-1 6 1-16,-7 2-2 0,-4 1 0 15,-1 1 2-15,-4 7-5 0,-3 4 2 0,0 4 1 0,-4 2-2 16,-1 4 7-16,-3 3-1 0,-5 0 0 15,-1 6 2-15,-1 0-9 0,-9 2 2 0,-5 0 0 16,-2 3-1-16,-4 1 5 0,-4-2-3 0,0-1 0 16,-1 0 2-16,-3-5-4 0,4 0 1 0,-5-4 2 15,4-3 0-15,4-4 1 0,1-3-1 16,4-2 1-16,2-2-4 0,7-4 2 16,2-3 2-16,2 0-2 0,1-2 3 0,2-2-3 0,1 0 1 15,0 0 2-15,0 0-1 0,0 0 2 0,0 0-2 16,0 0-2-16,0 0 0 15,0 0-5-15,1 0-2 0,3 1 2 0,1 3-2 16,1 2 4-16,2 2 0 0,3 4-1 16,0 1 0-16,2 1 2 0,-1 1 1 0,-2 2 2 0,5-1 0 15,-1 0-3-15,0-3 2 0,4-1-2 0,-1-3 2 16,1 0 2-16,0-2-2 0,1-2 0 0,0 1 2 0,0-2-4 16,-2-1 3-16,1-3 1 0,4 0 0 15,-1 0 2-15,2-2-2 0,-1-2 0 0,-1-1-2 16,-1-2 0-16,1-3 2 0,-2 0 2 15,0-4 1-15,-2 3 1 0,-2-5-6 0,-4 0 0 16,2 0 0-16,-1 2 1 0,-2-3 3 0,-3 2 0 16,2 0 1-16,-4 2-4 0,-1-1 0 0,-3 1 1 15,4 1 1-15,-4 2 3 0,2 1-2 0,-2 0-2 16,-1 3-2-16,0 1-1 0,0 2 2 16,0 0 1-16,0 1 1 0,0 2 1 0,0 0-7 15,-2 0-2-15,-3 3-1 0,-1 5 0 0,-2 2 3 16,-2 3 3-16,-1 1 1 15,2 5-4-15,0 1 1 0,3 0 3 0,3-1-3 0,1-1 8 16,2-2-6-16,6 0-7 0,6-3 5 0,2-2-6 0,5-3 8 16,4-3 2-16,4-2 0 15,3-3 3-15,0 0-4 0,1-6 2 0,-1-1-3 0,0-4 0 16,-3 0 4-16,0-3-2 0,2 0 4 0,-3-4-3 16,0 1-1-16,-1-4 1 0,0-1 0 15,-5-2 6-15,0 0-3 0,-2-1-1 0,-7-1 1 16,-1 2-4-16,-6 2 5 0,-4 3 4 0,0 1 0 15,-1 2 2-15,-6 4-7 0,-3 2-4 0,-4 5-1 16,-4 0-4-16,-3 4 5 0,-1 1 0 16,-1 0 1-16,0 7-1 0,2 2-3 15,6 3 0-15,2 6-2 0,4 2 1 0,5 0 2 0,2 4 0 16,2 2 0-16,2 1-2 0,3 0 0 16,1 1 2-16,5 1-1 0,-1 2 1 15,3 1-1-15,-1 1 0 0,-2-1 0 0,0 2 0 16,-1-3 1-16,-2 1 1 0,-2 0 2 0,-1 2 1 15,-4-2-5-15,0-2-3 0,-2-2-4 0,-3 1-10 16,-3-1-15-16,-5 0-27 0,0-2-43 0,-2 0-63 16,-3 2-99-16,6-8-326 0,3-8-717 0</inkml:trace>
  <inkml:trace contextRef="#ctx0" brushRef="#br1" timeOffset="543253.8628">27595 9325 2889 0,'0'0'163'0,"0"0"-5"16,0 0-28-16,0 0-22 0,0 0-9 0,0 0-27 15,0 0-19-15,0 0-17 0,0 0-19 0,0 0-6 16,0 0-2-16,0 0-2 0,0 0-1 16,0 0 0-16,57 35-2 0,-55-3 2 0,-2 4 2 15,2 3 1-15,-2 4 2 0,-4 3-1 0,-1 1-5 16,-5-1 3-16,1 1-3 0,3-3 1 0,-2-3 1 16,2-5-4-16,1-3-2 15,3-2-2-15,-1-4 2 0,2-4 1 0,1-4 2 0,0-4 1 16,0-4-4-16,0-2 0 0,0-2-4 0,0-1-6 15,1-1-7-15,0-2-15 0,2-1-18 16,-2 0-19-16,2-2-29 0,-2 0-42 0,4-5-91 16,-1 0-270-16,-3 2-772 0</inkml:trace>
  <inkml:trace contextRef="#ctx0" brushRef="#br1" timeOffset="543660.1537">27689 9081 2355 0,'0'0'253'16,"0"0"-24"-16,0 0-55 0,0 0-49 15,0 0-30-15,0 0-23 0,0 0-29 0,0 0-25 0,0 0-10 16,0 0 3-16,0 0 8 0,0 0 9 16,0 0 1-16,0 0-2 0,-26 119 2 0,1-75-7 15,-6 1-1-15,-5 3-1 0,-4 2-5 16,-6 2-1-16,1 1-6 0,-2-2-3 0,4-6-5 15,5-4 4-15,4-6 0 16,7-7 1-16,2-7 3 0,10-2-5 16,0-6 3-16,8-1-4 0,4-4-2 0,3-3 5 0,6-1-1 0,13-3 5 15,9-1 7-15,12-1 0 0,14-9 7 0,8 1 0 16,10-6-6-16,8 1 0 0,5-2-8 16,2-1-1-16,-1 0 2 0,0 2 2 0,-6 1 3 15,-3 1 1-15,-9 1 3 0,-6 4-4 0,-7 2 1 16,-10 1-3-16,-7 2-5 0,-11 0 3 0,-9 3-5 15,-8-1-2-15,-4 1 2 0,-4 0-9 0,-2 0 7 16,-1 4-1-16,-4 2 0 0,-2-2 6 16,-5 3-5-16,-3 1 0 0,0-1-3 15,-1 0 3-15,1-3-2 0,1 1 0 0,5-3-3 0,2-1-29 16,1 2-29-16,-2-3-59 0,5 1-121 0,-1 0-497 16,1-1-1072-16</inkml:trace>
  <inkml:trace contextRef="#ctx0" brushRef="#br1" timeOffset="544374.5226">28655 9366 2360 0,'0'0'289'0,"0"0"-44"16,0 0-81-16,0 0-46 0,0 0-34 0,0 0-30 16,0 0-16-16,0 0 1 0,0 0 2 0,0 0 6 15,0 0 1-15,0 0-8 0,-8 121-5 16,2-88-7-16,-2 3-11 0,-1 1-1 15,-2-2-6-15,0 5-1 0,-7-2 5 0,4-1-5 0,-4-2 1 16,2-5-1-16,1-3-5 0,4-6 1 16,-3-3-1-16,4-8 0 0,2-2 3 0,0-3 5 0,3-5 8 15,1 0-1-15,2-2 5 0,-4-8-7 16,3-4-8-16,-2-4 1 0,0-5-10 0,4-6 4 16,1-3-1-16,-1-6-6 0,6-6 7 15,8-4-4-15,4-8-2 0,2-1 2 16,6-3-3-16,1 0 0 0,2 7-1 0,2 4 0 0,-2 6 2 15,1 7 3-15,-1 5 0 0,0 6-1 0,2 2 0 16,-4 4-4-16,0 6 0 0,-5 4 2 0,-2 5-2 16,-1 4-1-16,-5 0 3 0,2 9-5 0,-3 5 5 15,-1 6 0-15,-4 1 0 0,0 6 4 16,-1 3-5-16,-5 6 1 0,-1 1 0 0,-6 3-4 16,-6 5 6-16,-7 3 0 0,-4-1 3 15,-8 4-1-15,-3-5 1 0,-3 0-5 0,0-7-4 16,4-6 6-16,1-5-6 0,2-4 7 0,1-4 0 0,1-4-4 15,9-4 7-15,3-1-3 0,3-4-1 16,7-4 5-16,5-1-9 0,1-2 3 0,0 0 1 16,0 0-4-16,6 0 7 0,7 0-1 15,1-1 2-15,7 0-1 0,5 1-4 0,2 0 0 16,2 4 0-16,1 2 3 0,2 2-1 0,0 1 2 16,-1 1 0-16,-1 2-3 0,-1 1 5 15,-1 0-5-15,-4 1-2 0,-1 1 4 0,-3-1-5 16,-5 1 3-16,0-3-1 0,-6 2-4 0,0-1 6 15,-5-2 0-15,0 0 2 0,-5-3-3 0,1 1-7 16,-1-2-8-16,0-3-19 0,0 0-18 16,-1-1-22-16,-1-1-26 0,-2-2-34 0,0 0-77 0,1-6-267 15,-3 0-760-15,5 0-238 0</inkml:trace>
  <inkml:trace contextRef="#ctx0" brushRef="#br1" timeOffset="545793.6086">28675 7948 558 0,'0'0'254'0,"0"0"-16"0,0 0-13 16,0 0-64-16,-61-126-4 0,50 101-31 0,-2 0-63 15,-3-1 20-15,-1-1 13 0,1-1 14 0,-4-2 23 16,-1 0-13-16,1 1-9 0,-4-3-14 16,-2 2-35-16,1 1-17 0,-1 0-5 0,-3 1 0 15,-2-2 3-15,0 1-4 0,-6 1-4 16,-2 1-10-16,-1 2-4 0,-3 1-3 0,-3 1-2 15,-4 1 7-15,0 1-5 0,-5 2-1 0,-1-1 1 0,0 4-7 16,-1-1 6-16,-2 2-2 0,1-1 2 16,-2 4 5-16,-2 1-7 0,-4 0 0 0,-1 3-2 15,-3 2-2-15,-5-1 2 0,-2 4 0 16,1 0 0-16,-4 2-2 0,1 1 1 16,0 0 0-16,-1 7 0 0,-2 1-2 0,-4 5-4 0,-1 1 0 15,-3 2-2-15,1 5-1 0,-2 0 3 16,3 5-1-16,-1 1 1 0,3 3 1 0,1 5-3 0,2 2 0 15,2 2-1-15,1 4 1 0,2 5 1 0,4 1 2 16,3 6 0-16,0 2 2 0,2 0 1 16,1 2 3-16,0 0 1 0,0 0 3 15,2 3-1-15,4-4-2 0,4 1-1 0,5 1-2 0,2-1-3 16,6 0 1-16,5 2-2 0,5 1-1 16,3 0 4-16,1-1-4 0,4 0-1 0,3 0 2 15,-1 2-3-15,4-1 3 0,1 5 0 0,6 0-4 16,1 2 3-16,4 2-2 15,1 2-1-15,2-2 3 0,4 0-7 0,3-1 2 0,-1-1-1 16,3-4-2-16,4 2 6 0,3-2-2 0,0 2 1 0,3-1 0 16,3-2-4-16,2 2 2 0,3-4 0 15,2-1 3-15,-1-5 3 0,7-1-4 16,2-1 0-16,-1-1-2 0,4-1-6 0,2-2 8 16,-3 1-2-16,7-3 4 0,0-2 7 0,1-1-7 15,3-2 1-15,0-3-6 0,5-3-5 0,-2 1 9 16,2-4-3-16,2-2 5 0,1-3 1 0,0-1-2 15,3-2 1-15,2-1-2 0,1-1 4 16,1-1-4-16,4-1-2 0,-1-2 0 16,5-1-3-16,-2 0 4 0,3-2 3 0,-1 1 3 15,1-3 6-15,-4-4-11 0,2 0 3 0,-2-4-4 0,-1-2-4 16,2-1 10-16,0-4-2 0,1 0 3 16,0-3 2-16,3-3-2 0,-1-5 4 15,-1-1-2-15,3-3 7 0,-1 0-4 0,1-3-6 0,0 1-1 16,0 2-9-16,-1-3 7 0,-1 2 3 15,-4 3 1-15,-1-1-1 0,-5 0-4 0,-1 0-3 16,-3 3 2-16,-2-4-4 0,-1 2 7 0,-2-1-3 16,-1 2-2-16,-4 0 6 0,2 1-9 15,-2-1 5-15,-2-1 2 0,-2 2 0 0,0-1 1 0,-3-2-1 16,0-1-1-16,1-1-3 0,-2-2 3 16,-1 2 3-16,2-3 1 0,1-1 4 0,1-1-5 15,4 2 0-15,0-4-3 0,2 1-10 0,0 0 10 16,0 0-4-16,-2-1 6 0,2 1 3 15,0 3-6-15,-4-2 4 0,1 3-5 0,2-1 8 16,-3 2-3-16,-1 1-5 0,-4-2 3 0,2 2-9 16,-5 0 8-16,-3 2 2 0,0-4 2 0,0 0 4 0,-4 0-7 15,2 2 2-15,1-2-5 0,-1 1-4 16,-3-3 6-16,2 1-4 0,-1 0 5 0,1-3 0 16,0-2-4-16,0-3 2 0,-1 0-1 0,2-4 4 15,-4-2-1-15,1-2-3 0,-1 0-1 16,-3 1-5-16,0 0 3 0,-1 2 3 15,-1 2-3-15,0-2 0 0,-5 2 0 0,4 3 0 16,-7-2 0-16,4 0 0 0,-1 1 0 0,-4 1 0 16,2-2 0-16,-2 0 0 0,-1 0 0 15,0 1 0-15,-2-2 0 0,-1-1 0 0,0-3 0 16,-3 0 0-16,-1-4 0 0,2-4 0 0,-4-2 0 0,0 0 0 16,-3-3 0-16,2-1 0 0,-1 4 0 15,-5 2 0-15,5 1 0 0,-6 2 0 16,4 1 0-16,-5 2 0 0,-1 1 0 0,1 2 0 15,-2 1 0-15,0 0 0 0,1 0 0 0,-1 1 0 16,0 0 0-16,1 0 0 0,-1 1 0 0,1-1 0 0,2-1 0 16,-3 0 0-16,2 2 0 15,-2-1 0-15,0 2 0 0,0-1 0 0,-4 0 0 0,2 0 0 16,0 1 0-16,-6 2 0 0,0 0 0 16,-2 1 0-16,-6 4 0 0,2-3 0 0,-3 2 0 0,0-1 0 15,2 0 0-15,-2 0 0 0,0 0 0 16,3 0 0-16,-2-2 0 0,-2 0 0 15,1-2 0-15,-2 1 0 0,1-3 0 0,-4 0 0 0,1-1 0 16,-1 1 0-16,1 1 0 0,-7 1 0 16,0 2 0-16,-3 1 0 0,-4 0 0 0,-5 1 0 15,-5 4 0-15,-5 0 0 0,-8 4 0 16,-6 3 0-16,-12 6 0 0,-12 6-7 0,-17 1-37 0,-22 14-28 16,-25 9-50-16,-33 9-98 0,40-4-676 15,43-9-950-15</inkml:trace>
  <inkml:trace contextRef="#ctx0" brushRef="#br1" timeOffset="593503.1212">28181 16426 825 0,'0'0'451'0,"0"0"-112"16,0 0-29-16,0 0-19 0,0 0-49 0,0 0-26 0,0 0-48 15,0 0-34-15,0 0-32 0,0 0-36 0,0 0-17 16,0 0-21-16,4-33-11 0,-4 38 3 0,0 2 2 16,1 2 12-16,-1 4-1 0,1 5 3 15,2 0-9-15,-2 3-4 0,-1 4 1 0,1 0-9 16,-1 3 2-16,0 1-3 0,-2 0-3 16,-2-2 6-16,3 1-6 0,-3 1-1 15,0 0 0-15,2 0-8 0,-3 2 6 0,1-4-5 0,-1 1 1 16,-1-2 4-16,2-1-3 0,-1 0-3 0,-1-4-9 15,2-1-6-15,-2-4-6 16,1-3-4-16,1-3-11 0,2-2-18 0,-1-2-30 0,3-1-40 16,0-3-49-16,0-2-63 0,1-1-113 0,1-4-313 15,0 1-465-15</inkml:trace>
  <inkml:trace contextRef="#ctx0" brushRef="#br1" timeOffset="594019.7202">28394 16304 885 0,'0'0'358'0,"0"0"-2"0,0 0-54 0,0 0-55 0,71-120-22 15,-54 99-36-15,5 3-41 0,1 2-35 0,2-1-28 16,-2 5-19-16,3 2-24 0,-4 3-4 16,-2 4-10-16,0 0-1 0,-5 3 1 0,1 0-15 15,-5 4 3-15,-1 3-10 0,0 1-3 0,-1 3 9 16,-3 4-12-16,-2 1 6 0,-4 4 1 15,0 2-5-15,1 0 12 0,-9 5-2 0,-2-1 3 16,-2 2 2-16,-1 0-2 0,-5 2 0 0,-2-2-6 16,0 0-1-16,-3-2-3 0,-1-2 1 0,-1-2 2 15,0-3-3-15,-1-1 0 0,4-2-4 16,2-7-1-16,-1 0 3 0,3-5-2 0,2-2 4 16,3-1 0-16,1 0-5 0,4-1 4 0,5 0-1 15,-1-1 1-15,2-2 5 0,2 0-6 16,0 2-2-16,0-3-4 0,6 1-5 0,-2-1 1 15,3-2 1-15,1 2 6 0,3 2 2 0,0 0 2 16,0 2 0-16,1 3-3 0,1 3 3 16,4 3-2-16,1 3 4 0,2 3 3 15,1 4 0-15,1 0 8 0,5 3-1 0,-3 2 2 16,4 1 4-16,-1 2-2 0,0-1 2 0,3 2-3 0,1-2-7 16,-1 0-1-16,1-1-5 0,0-1 3 15,-3-1 1-15,-3-1-12 0,0-2 1 0,-5-3-4 16,-1-3-4-16,-6-2 9 0,1-1 2 0,-1-2 1 15,-2 0 2-15,-4-2-2 0,-1-3-4 16,-2-1 3-16,0-1 1 0,-3-1-1 0,-1-1 5 0,1 1-5 16,-1-1-10-16,0 0-2 0,0 0-11 0,0-2-17 15,0-3-34-15,1-1-70 0,-2-3-161 0,1 2-886 16,0 2-542-16</inkml:trace>
  <inkml:trace contextRef="#ctx0" brushRef="#br1" timeOffset="596137.2062">29517 16715 553 0,'0'0'369'0,"0"0"-40"0,0 0-17 0,0 0-29 16,0 0-43-16,0 0-46 0,0 0-39 15,0 0-36-15,0 0-30 0,0 0-20 16,0 0-14-16,0 0-10 0,-1-13-8 0,0 13-11 0,1 2-5 15,0 1-1-15,-1 2 3 0,1 0 4 16,0 0-1-16,0 1-5 0,0 0-4 0,2-2-4 16,0 0 3-16,6 1 0 0,0-3 0 15,2 0 2-15,3-2-2 0,0 0 6 0,6 0-4 0,0-1 1 16,2-5-3-16,0 0-4 0,-1-2 0 16,0 0-4-16,0-3-2 0,-2-1-1 15,-1 0 6-15,-1-2 4 0,0 1 1 0,-6 0-1 0,1 2-2 16,-6-2 1-16,1 1 2 0,-4 0 3 15,-2 1-2-15,0 2 1 0,0 0 3 0,-1 2 0 0,-5 3 6 16,3-1 5-16,-3 2-3 0,0-1-6 16,-2 1-5-16,-1 2-9 0,-1-2-5 0,0 3 4 15,-1 0-3-15,0 0 5 0,1 0-1 0,1 0-4 16,-2 4 1-16,0 4-5 0,-1 1 2 16,-2 3 2-16,0 1 1 0,1 0-4 0,0 1-2 15,3 2 2-15,1 2-4 0,0 0 4 0,1 3-2 16,0 0 0-16,3 1 1 0,0-1-1 0,5 1 2 15,0 0-2-15,0-1-1 0,7-2 3 16,4-2 1-16,0-1-5 0,1-4 5 0,6-1-10 16,1 0 5-16,1-4 0 15,2-2 1-15,1 0 5 0,4-3-5 0,-3-2 7 0,5 0-8 0,1 0 5 16,1-4 2-16,-1-2-3 0,0-2 5 0,0-3-4 16,-3-1-5-16,-2-3 5 0,2 0-5 15,-4-4 4-15,-2 1 3 0,-1-3-1 0,-1-2 0 16,-2 0-4-16,-2-2 0 0,-5 0 3 0,0 0 1 15,1 2 2-15,-6 4-1 0,-1 0-6 16,-2 2 4-16,-2 2 0 0,0 3 2 16,0-1 3-16,0 2-2 0,0 3-4 0,0 2-4 0,0 1 2 0,0 2-1 15,0 2 3 1,0 0 1-16,0 1-7 0,0 0 1 0,0 0-8 16,0 0 0-16,5 3 7 0,-1 2 0 0,6 3 5 15,0 2 0-15,1-1-4 0,7 5 2 0,1 1-1 0,2-1 4 16,2 5-4-16,-2 0 4 0,-1 0-2 0,0 4-2 15,-1-1 3-15,-3 0-4 0,-2 0 3 0,-2 0 4 16,-2 1-8-16,-2-2 6 16,-6 0-7-16,4-2 0 0,-6-3 7 0,0 0-3 15,-6-2 2-15,3-2-4 0,-5 0-1 0,0-3 0 0,-1-1 0 16,2-2 4-16,-1-2 1 0,1 0 2 0,5-3-2 16,0-1-4-16,2 0 6 0,0 0-9 15,3-5 4-15,4-2 1 0,4 0-16 16,4-5 15-16,5-2-3 0,4 0 1 0,2-4 12 0,4 1-8 0,1-3 3 15,3 1 2-15,-3-1-5 0,0 0 1 16,0 3-4-16,-2 2 2 16,-1 1 2-16,0 4 5 0,-2 1 3 0,-7 2-3 15,-4 1 1-15,-4 3-3 0,-3 1 3 0,-5 0 5 16,-3 2-1-16,0 0 1 0,-1 0-5 0,-8 3-7 16,-1 1 5-16,-2 4-5 0,-6 3 3 0,2 1 2 15,-3 2-7-15,1 2 1 0,4 1 0 0,-2 2-1 16,6-1 2-16,5 3 3 0,-1-3-2 0,5 0-3 15,2-1 0-15,1-3-8 0,7-3 6 0,3 0 5 16,5-3-9-16,3-3 14 0,0-1-8 0,3-3-2 16,-1-1 14-16,4 0-14 0,-4-6 6 15,4 1 1-15,-4-3-7 0,-1-3 7 0,-2 1 0 16,-3-1-1-16,0-3 9 0,-3 0-2 0,-3-5 1 16,0-2-5-16,0 0 0 0,-3-4-5 15,-4 3 1-15,-3-2 6 0,0 3-10 0,-2 2 8 16,-7-1-5-16,-3 4-2 0,0 2 4 0,-4 1-4 15,2 4 2-15,-4 2 1 0,0 1-7 0,2 2 2 16,1 2-7-16,1 2-12 0,4 0-15 16,2 0-38-16,0 6-46 0,7 0-74 0,1 2-153 15,0-2-582-15,0-1-747 0</inkml:trace>
  <inkml:trace contextRef="#ctx0" brushRef="#br1" timeOffset="597016.4288">31325 16628 2534 0,'0'0'157'0,"0"0"-4"0,0 0-6 0,0 0-21 15,0 0-29-15,0 0-25 0,0 0-18 0,0 0-15 16,0 0-16-16,0 0 1 0,0 0-6 15,0 0-1-15,0 0 6 0,0 0-11 0,26 95 5 0,-25-75-8 16,1-1-5-16,-1 1 9 0,0 0-10 16,0-2 5-16,6 3-4 0,-3-3-3 15,3-3-1-15,0-2-3 0,-2-4 1 0,5-3 1 16,-1 1 2-16,0-5 3 0,2-1-2 0,1-1 1 16,4-2-3-16,3-6 2 0,2 1 3 15,-1-3-7-15,2-5 8 16,-1 1-4-16,-1-4-2 0,1-1 6 0,-1-2-6 15,0-2 1-15,-1 0 1 0,-3 0-6 0,3 0 5 0,-1 0 0 16,-5 2 1-16,2 2 2 0,-3 4-4 0,-2 4 4 0,0 1-5 16,-6 5 5-16,2 1-2 0,-4 3-2 0,-1 1 4 15,-1 0-8-15,0 1 6 0,0 3-3 16,1 5-2-16,-1 2 9 0,0 1-8 16,1 3 4-16,3 2 1 0,-2-1-10 0,0 1 9 15,-1 1-3-15,4-2-1 0,0 0 5 0,0 0-4 16,0-2 2-16,4 0-3 0,1-2-5 15,1-2-4-15,0-5-6 0,4 0-2 0,-2-2-3 0,0-2 2 16,2-1-4-16,-1-1-6 0,0-5 8 0,3 0-10 16,-1-1 4-16,-1-3 6 0,3 1-8 15,1-2 10-15,0-2 1 0,1 1 3 0,-4-2 12 16,3-2-2-16,-1 1 6 0,-5 1-2 0,4-1-1 16,-4 0 1-16,-2-1 0 0,-2 2 4 0,0 1-4 15,-1 4 6-15,-3 2-2 0,1 1-2 16,-4 3 9-16,-1 1-4 0,-1 1 5 0,1 1 4 15,-1 0-12-15,0 0 7 0,2 3-5 0,0 2-2 16,0 4 10-16,0 2-8 0,-1 1 2 16,4 2-2-16,0 3-4 0,1-1-2 0,-1 1 3 15,2-1 1-15,1 1 1 0,4 2 1 0,-1-3-3 0,3 0-3 16,4-1 4-16,2-3-5 0,2-1 1 16,0-3 4-16,3-1-11 0,-1-4 10 0,3-1-3 15,-1-2-2-15,1-2 9 0,2-5-6 0,1 0 2 16,1 0 2-16,0-3-7 0,-1-1 7 0,0-3-3 15,0-2 2-15,-2-2 7 0,1-2-3 16,0-1 4-16,0 1-5 0,-1-4 3 0,-5 3 1 16,-1-1 6-16,-4 1 13 0,-3 4 1 0,-6 2 28 15,-3 3-14-15,-5 4 12 0,-1 2-11 16,0 2-29-16,0 1 15 0,-3 2-21 0,-4 1 1 16,-2 0 1-16,-4 0-8 0,-6 5 1 0,-1 4 4 15,-1 4-4-15,0 3 1 0,2 2-6 16,1 3 2-16,4 0-3 0,2-1 2 0,3 1 4 15,3 0-6-15,4 3 6 0,1-3-4 0,1 1-7 16,1-1 11-16,7 0-16 0,2 2-7 0,5-1-13 16,4-1-32-16,5-3-16 0,3-1-31 0,0-5-35 15,-2 0-90-15,0-4-214 16,-10-4-743-16,-4 0-206 0</inkml:trace>
  <inkml:trace contextRef="#ctx0" brushRef="#br1" timeOffset="597452.5729">29526 17219 2840 0,'0'0'85'0,"0"0"21"15,0 0 15-15,0 0-8 0,0 0-19 16,0 0-18-16,0 0-23 0,0 0-25 0,0 0-5 16,0 0-7-16,0 0 3 0,0 0 7 15,0 0-4-15,0 0-1 0,11 127-7 0,-11-94-11 0,1 0-2 16,-1-1 2-16,1 0 3 0,-1 1 2 16,4 0-3-16,-3-1-5 0,1-1-20 0,-1 1-21 15,0 0-35-15,-1-5-45 0,1-4-68 0,2-4-144 16,-3-7-362-16,0-4-761 0</inkml:trace>
  <inkml:trace contextRef="#ctx0" brushRef="#br1" timeOffset="597797.84">29667 17456 1594 0,'0'0'339'16,"0"0"-135"-16,0 0-43 0,0 0 8 15,0 0-9-15,0 0-7 0,0 0-30 0,0 0-28 16,0 0-19-16,0 0-14 0,0 0-6 0,128 78-13 15,-91-70-14-15,1-2-2 0,1-4-13 0,-3-1-4 16,4-1 4-16,-3 0 0 0,-3-4-4 16,-2-6-3-16,-3 0-5 0,-2-4-1 0,-4-2 9 15,-3 0 5-15,-5-2 4 0,-1 0 3 0,-4-3-1 16,-2 0-1-16,-3-1 9 0,0 0 11 0,-5 1-2 16,1 3 3-16,-1-1-3 0,0 3-10 15,0 4 5-15,-1 2 2 0,-2 6 2 0,2 1 0 16,1 2-11-16,0 1-11 0,0 0-11 15,0 0-4-15,-1 7-2 0,2 5 8 0,-1 6-4 16,0 4-5-16,1 4 3 0,-1 2-8 0,0 1 9 16,3 3 4-16,-3 1-2 0,1 2-1 0,-1 2-8 15,1-1-8-15,-1 3 0 0,1-6-9 0,-3-3-12 16,1-5-24-16,-3-3-38 16,3 0-69-16,0 1-85 0,0-1-130 0,0-7-292 15,1-5-567-15</inkml:trace>
  <inkml:trace contextRef="#ctx0" brushRef="#br1" timeOffset="598026.981">30696 17438 1865 0,'0'0'349'0,"0"0"-60"16,0 0-58-16,0 0-54 0,0 0-59 15,0 0-19-15,0 0-15 0,0 0-1 0,0 0-10 0,0 0-11 16,0 0-19-16,0 0-18 0,0 0-12 15,46 120-2-15,-46-102 3 0,0 1 0 0,-3 1-1 16,2-1-5-16,0-2-6 0,-1-2-4 16,0-1-3-16,1-3-6 0,-3-1-15 0,3-3-22 15,0-3-53-15,0 1-75 0,0-3-121 0,1-2-282 16,0 0-724-16</inkml:trace>
  <inkml:trace contextRef="#ctx0" brushRef="#br1" timeOffset="598243.2136">30655 17088 1603 0,'0'0'444'0,"0"0"-391"15,0 0 0-15,0 0-7 0,0 0-14 16,0 0-26-16,0 0-18 0,0 0-2 0,0 0-22 16,0 0-160-16,0 0-609 0,0 0-369 0</inkml:trace>
  <inkml:trace contextRef="#ctx0" brushRef="#br1" timeOffset="598563.4638">31297 17376 1222 0,'0'0'881'0,"0"0"-774"0,0 0 40 0,0 0 39 0,0 0 15 15,0 0-44-15,0 0-38 0,0 0-36 16,0 0-26-16,0 0-7 0,0 0-8 0,0 0-3 16,0 0-8-16,-23 36-9 0,13-26 0 0,1 2-6 15,0 2-1-15,4-1-2 0,-2 2-6 16,4 1-3-16,1 0-7 0,2 0 3 0,-3 1-4 16,3 0 6-16,0 0 3 0,4 1-6 0,0 1 3 15,5-2-5-15,1-1 0 0,1 0 3 16,2-1 1-16,1-3 2 0,-2-1-3 0,0 0-3 15,-3-3 6-15,1 0-1 0,2 0 9 16,-2 0-2-16,-1-1-1 0,2 0-7 0,-3 0-12 0,-4-3 0 16,2 1-9-16,-4-1 12 0,-2-2 8 15,0 0-4-15,0 1 10 0,-4-2-15 0,-3 0-8 16,-2 0 10-16,-2 0-16 0,0 0 14 0,-3 1-10 16,0-1-29-16,-1-1-12 0,-1 0-38 15,-1 0-47-15,2 0-77 0,4 0-239 0,4-1-690 16</inkml:trace>
  <inkml:trace contextRef="#ctx0" brushRef="#br1" timeOffset="598798.3978">31830 17277 2635 0,'0'0'173'15,"0"0"4"-15,0 0-21 0,0 0-26 16,0 0-45-16,0 0-25 0,0 0-10 0,0 0-13 15,0 0-3-15,0 0-8 0,0 0-5 0,0 0 4 16,-15 139-4-16,14-111-6 0,1 0-7 0,0-1-8 16,0 1-2-16,0 1 1 0,0 0 5 0,0-4-4 15,-2-2-14-15,0-5-18 0,-1 0-54 16,-2 0-72-16,-3-1-160 0,5-2-423 0,-3-5-917 0</inkml:trace>
  <inkml:trace contextRef="#ctx0" brushRef="#br1" timeOffset="600084.4261">31854 17480 1655 0,'0'0'325'0,"0"0"-4"0,0 0-23 16,0 0-53-16,0 0-66 0,0 0-48 16,0 0-32-16,133-24-23 0,-108 33-13 0,0 2-15 15,2 3-12-15,-2-1-11 0,2 1-7 0,-5 3-2 16,-3-1-5-16,-1 1 0 0,-7 1-5 0,-3-1-3 15,-3-1-5-15,-3-3-2 0,-2 1 7 16,0-1-6-16,-1-1-1 0,-4-2 0 0,-2-2-23 16,-1 2-5-16,-3-2-4 0,-2 1-4 0,-1-2 24 15,-1 0 5-15,2-4 17 0,2-1-13 16,1-2-10-16,3 0 9 0,4-2-20 0,1-7 21 16,8-6-11-16,6-3-5 0,8-2 10 0,1 0-8 15,4 0 19-15,-1 2 1 0,2 1 4 0,0-1 3 16,1 3-8-16,-3 3 6 0,3 0-2 15,-4 3 6-15,-2 2 12 0,0 2 0 0,-2 3 8 16,-3 0-2-16,-5 2-4 0,-2 0 3 16,-5 0-7-16,3 0-2 0,-6 0-6 0,-1 3 1 15,0 3-2-15,-2 1-1 0,-6 1 6 0,0 4 0 16,-2 1-3-16,-1-1 0 0,-1 2-10 0,1 0 0 16,0-1-2-16,1 0 2 0,2 0 5 15,1-1-9-15,3-2 5 0,3-3 8 16,0 0-10-16,-1-1 9 0,2-1-20 0,0 2-8 0,0-3 4 15,4 1-22-15,2-1 10 0,2-3-17 0,1-1 7 16,5 0 23-16,2-7-14 0,2-2 16 16,-2-2-8-16,0-1-6 0,-4-2 22 0,1 0 1 0,0-4 8 15,0 2-1-15,-1-4 1 0,1-1-1 0,2 1-6 16,-3-3 4-16,4 3-2 16,-2 2 3-16,-1 2 1 0,3 4-4 0,-3 2 0 0,4 2-9 15,-4-1 2-15,3 3-2 0,-2 3-1 16,4 1 5-16,-3 2-3 0,2 0 3 0,-3 0-4 15,2 0 0-15,-2 2 6 0,2 1-4 0,-2 1 7 16,3 0-1-16,-3-3-4 0,3-1 5 0,1 0-3 16,-2-1 5-16,2-4 1 0,1-1 1 15,-2-1 1-15,-3-2 9 0,-1-2-8 0,-5 2 21 0,1-1-3 16,-3 1-7-16,-2 2 12 16,0-1-11-16,0-2 7 0,-1 1 0 0,-2-2 2 15,-1-3-8-15,0-2 4 0,0 1-2 0,-4 0-5 16,-2 5 4-16,0 5-19 0,1 1 3 0,0 4-2 15,0 0-13-15,1 2 14 0,-3 4-9 0,-2 1 1 16,1 3 9-16,2 2-8 0,-1 5 4 0,2 2-2 16,0 3-7-16,1 2 4 0,-2 4-1 0,3-1 3 15,-4 4 0-15,6 3 2 0,-5-1-10 0,3 2-10 16,-1-5-9-16,0-4-14 0,1-3 18 16,2-4 1-16,-2 2-3 0,-2-2 14 0,3 2-21 15,-4 0-6-15,2-2 16 0,0-1-17 0,-3 0 12 16,-1-6 5-16,4-1-15 0,-4-4 18 15,3-4-11-15,0-3 7 0,2 0 18 0,0-3-5 16,1-6 1-16,2-2-2 0,2-1-6 0,6-5 6 16,4-6 15-16,8-7-7 15,6-3 3-15,3-5 3 0,-4 6-3 0,-5 5 20 0,0 6 18 16,-5 3-5-16,3 1 15 0,2 2-6 0,0 0-8 16,2 3 6-16,1 0-4 0,-2 4 3 15,-1 2-3-15,-1 2-2 0,-4 3-5 16,1 1-13-16,-5 0 0 0,-2 6-8 0,-2 1-3 0,-1 3 6 15,-4 3-9-15,1 1 11 0,-3 1-5 0,0 1-5 16,0 0 11-16,-3 0-14 0,2 0 6 0,-2-1-2 16,0-2-11-16,2-2 8 0,1-2-7 0,0-2 0 15,0-2 9-15,3-1-7 0,2-3 17 16,3-1-19-16,1 0-6 0,2-1 3 0,1-4-14 16,4-1 25-16,-1 0-4 0,3-1 6 0,0 0-4 15,0-1-4-15,-2 1 10 0,3-2-9 0,-1 3 6 16,-2 0 1-16,-1 1-11 0,-3 0 9 15,0 2-3-15,-1-1-2 0,1 3 17 0,-3 1-6 0,0 0 7 16,-2 0-3-16,-2 0-5 0,-1 0-2 16,-1 3 2-16,-2 0 7 0,-1 3-4 0,0 0 5 15,0 1-2-15,0-1-5 0,-1 3 11 0,-1-1-9 16,-3 1 7-16,2 1 8 0,-2 1-24 16,1-2 13-16,1 0-15 0,-1-1-10 15,0-1 21-15,3 0-13 0,1-2 14 0,0-2-3 0,0 0-10 16,5-2 8-16,2-1-14 0,2 0 17 15,1 0 7-15,3 0 0 0,-1 0 4 0,2-2-29 16,-1 0 5-16,-1-1-4 0,3 0 11 0,0 0 19 16,0 1-12-16,0-2 5 15,0 1-9-15,-1-1-11 0,-1 2 29 0,-8 0-20 16,-2 2 27-16,4-1-5 0,-1-1-36 0,3 1 21 0,-3 1-26 0,-6 0 21 16,5-2 11-16,2 1-16 0,0 0-3 15,-1 1-33-15,-6 0-36 0,0 0-45 0,0 0-76 16,0 0-129-16,0 0-323 0,0 0-652 15</inkml:trace>
  <inkml:trace contextRef="#ctx0" brushRef="#br1" timeOffset="600767.091">30007 18369 1261 0,'0'0'610'16,"0"0"-469"-16,0 0 26 0,0 0 37 0,0 0-5 15,0 0-45-15,0 0-33 0,0 0-34 0,0 0-5 16,0 0-8-16,0 0-1 0,0 0-32 16,0 0-6-16,0 0 3 0,-10-2-9 0,20 3 25 15,6 2-7-15,-2-1-22 0,7 1 8 0,5-2-11 16,-5 2 8-16,3-2 23 0,11 0-7 15,-1 0-6-15,8 0-37 0,13 0 9 0,9 1 4 16,18-1-7-16,23-1 24 0,14 0-27 0,6 0-4 16,10 0 4-16,4 0-6 0,3 0-1 0,4 0-13 15,-2 0 21-15,-4 0 0 0,-1 0-3 16,-4 0 10-16,-7 0-27 0,-6 0 17 0,-8 0 15 16,-10 0-8-16,-15 0 17 0,-10 0-24 0,-11-3-9 15,-15 1 5-15,-10 0 12 0,-12 0 21 0,-8-1 16 16,-11 1 6-16,-7-1-31 0,-7-1-26 15,2 0 7-15,-10 0-17 0,-3 0 33 0,-5-2-1 0,-2 0-31 16,0 1 11-16,-2 0-22 0,1 0 19 16,3 1 10-16,3 1-17 0,4 1-11 0,2-1-57 15,2 1-65-15,5-1-75 0,1 2-252 0,1 0-970 0</inkml:trace>
  <inkml:trace contextRef="#ctx0" brushRef="#br1" timeOffset="904424.8511">27719 2890 1107 0,'0'0'352'0,"0"0"-33"0,0 0-27 16,0 0-15-16,0 0-51 0,0 0-64 0,0 0-45 16,0 0-21-16,0 0-18 0,0 0-4 0,0 0-8 15,0 0-17-15,-5-35-15 0,5 35-14 0,0 0-10 16,0 0-7-16,0 2 1 0,0 1-4 16,0 4 1-16,1 3 4 0,-1 4 2 0,0 2 6 15,0 2 2-15,2 3 2 0,-4 4 1 0,1 0 1 16,-2 4-1-16,1 2 1 15,1 0-3-15,-4 0-2 0,0 0-5 0,3 0-2 0,-2 0 0 16,1-1-3-16,1 1 1 0,-1-2 0 0,1-2 0 0,-2-2 1 16,4-4-1-16,-1-2-2 15,1-3-4-15,0-2 3 0,1-2-2 0,-1-2 0 0,0-1-5 16,0-2-20-16,0 0-23 0,0-2-34 16,0-2-47-16,0 1-77 0,0-3-182 0,1-1-640 15,-1 0-566-15</inkml:trace>
  <inkml:trace contextRef="#ctx0" brushRef="#br1" timeOffset="905449.3767">27913 2851 0 0,'0'0'72'16,"0"0"392"-16,0 0-43 0,0 0-18 15,0 0-72-15,0 0-73 0,0 0-58 0,0 0-48 16,0 0-31-16,0 0-33 0,0 0-27 0,0 0-16 16,0 0-9-16,10-124-2 0,7 113-1 15,0 2 1-15,0 1-9 0,2 1-6 0,2 2-5 16,-2 3-7-16,-2 1-1 0,-2 1-3 0,2 0-3 15,-5 4 0-15,1 3-3 16,-1 3-1-16,-4 4 3 0,1 0 0 0,-4 4 3 0,0 2 0 16,-5 5 0-16,0 1 3 0,-3 3 7 15,-9 0 9-15,1 1 4 0,-4 2-1 0,-3-2-1 16,-1-3-6-16,0 0-6 0,-4-2-1 0,2-5-2 16,1-1 2-16,-1-5 0 0,3 0 0 0,-1-2 0 15,-1-3-2-15,4-2 3 0,0-2 0 0,3 0 0 16,3-2 0-16,4 0-2 0,2-1-4 0,3 0-2 15,0-2-5-15,1 0-7 0,0 0-8 16,0 3 1-16,1 1 0 0,4 3 6 0,1 1 8 16,4 4-4-16,1 0 1 0,4 2-1 0,1 0 4 15,6 0 5-15,1-1 0 0,4-2 2 0,2-1-1 16,5-5-2-16,2-4 2 0,2 0-3 16,0-4-2-16,1-7-1 0,-1-1-4 15,1-3-1-15,-2-2 1 0,-2-1-1 16,0-2 2-16,0-1 4 0,-4-2 1 0,2-1 1 0,-4-1 4 15,0-1 0-15,-7 0 0 0,0 1 3 0,-5-1 1 0,-2 3 3 16,-4 0 6-16,-6 4 9 0,1 0 13 16,-6 5 6-16,0-1 1 0,-8 4-9 0,-2 3-11 15,-3-1-7-15,-2 5 1 0,3 1-1 0,-5 0 1 16,5 2-5-16,1 5-8 0,1 5-4 16,2 1-3-16,4 2-1 0,2 2-1 0,2 3-2 15,0 2 0-15,4 1 0 0,6 2 1 0,2 1 1 16,7 0 3-16,1 0 0 0,0 0 0 0,3-1 2 15,0-1-4-15,0-2 0 0,-3 0 2 16,-3-2-2-16,-1 0 1 0,-4-3 0 0,-2 2-2 16,-2-2 1-16,-6-1 0 0,2-3 1 0,-3 0 2 15,-1-1 0-15,-7-2 0 0,-3 1 0 16,-4 0 1-16,-3-2-1 0,-2 2 2 0,-3-2 0 0,-3-2-2 16,0 1 1-16,0-3-7 0,0 1-3 15,5-3-10-15,-1-1-18 0,4-1-18 0,4-4-37 16,3-3-63-16,5-2-155 0,0 2-582 15,5 1-754-15</inkml:trace>
  <inkml:trace contextRef="#ctx0" brushRef="#br1" timeOffset="905701.9843">29335 2819 2414 0,'0'0'194'0,"0"0"-17"0,0 0-18 16,0 0-3-16,0 0-47 0,0 0-38 15,0 0-15-15,0 0 7 0,0 0 6 0,0 0-1 16,0 0-15-16,0 0-18 0,-34 127-9 0,26-99 1 16,1-1-8-16,4 2-4 0,-4 0-4 15,5 1-5-15,-5-2 2 0,3 1-3 0,1-1 1 16,-2-2-1-16,2-2 1 0,-1-2-1 0,1 1 1 16,1-3-1-16,2 0-6 0,-2-3-14 15,4-3-24-15,-2-4-39 0,0 0-48 16,1-4-68-16,6-3-159 0,-3-2-745 15,1-1-604-15</inkml:trace>
  <inkml:trace contextRef="#ctx0" brushRef="#br1" timeOffset="906013.1776">29711 2935 2222 0,'0'0'622'0,"0"0"-476"0,0 0-48 15,0 0 11-15,0 0 3 0,0 0-12 0,0 0-15 16,0 0-26-16,0 0-17 0,0 0-3 15,-103 131-21-15,93-106-5 0,1 3-4 0,3-2-7 16,1-1 3-16,5 0 0 0,0-2-2 0,7-2 6 16,1-3-7-16,4-2 0 0,2-3 0 0,-2-4-4 15,5-4 4-15,-5-4 1 0,5-1 3 16,-4-2-2-16,4-6 5 0,-5-3 0 0,0 0 1 16,-1-3 5-16,-2 2-8 0,-2-3 2 15,-3 0 0-15,3-2-9 0,-5-1 7 0,-1 2-2 16,-1-3-2-16,0-1 10 0,-1 0-13 0,-7 2 1 15,3 0-3-15,-4 0-9 0,-3 1 6 16,-5-1-1-16,2 3-2 0,-2 1 1 0,0 4-12 16,6 2-15-16,2 2-23 0,6 2-38 0,2 2-76 15,1 2-63-15,4 0-146 0,4 0-537 16,-2 0-716-16</inkml:trace>
  <inkml:trace contextRef="#ctx0" brushRef="#br1" timeOffset="906331.9257">30124 3021 1332 0,'0'0'234'16,"0"0"23"-16,0 0 77 0,0 0 19 0,0 0-92 16,0 0-76-16,0 0-59 0,0 0-37 0,-111 116-35 15,98-102-15-15,4 2-17 0,2 1-10 16,3-1 2-16,4-2-6 0,2-1 1 0,1 1 2 16,7 0 0-16,5-2 3 0,1-1 4 0,4-1-3 15,1-3 0-15,4-2 5 0,-1 0-4 0,-3-4-1 16,-1-1 4-16,0-1-10 0,-3-5 1 0,-2-2 1 15,-1-2-4-15,-1 0 7 16,-2-1 0-16,-1-1-1 0,0 1 3 0,-2-2-5 0,-3 0 3 16,1-2 2-16,-4 0-3 0,0 0 1 15,-2-1-5-15,0-1 0 0,-5 1 0 0,-3-1-2 16,-1 3-3-16,-3 0-2 0,-3 1-3 0,-1 2-2 16,-1 0 0-16,-3 4 2 0,1 0-6 15,1 2 2-15,1 3-4 0,0 2-24 0,5 0-38 0,0 5-83 16,2 2-196-16,3-2-824 15,3 0-562-15</inkml:trace>
  <inkml:trace contextRef="#ctx0" brushRef="#br1" timeOffset="906965.619">30840 3087 1978 0,'0'0'311'16,"0"0"-28"-16,0 0-33 0,0 0-35 0,0 0-49 15,0 0-42-15,0 0-37 0,0 0-31 16,0 0-21-16,0 0-13 0,0 0-9 0,0 0-1 0,0 0-1 16,0 0 0-16,-88 36 0 0,70-19-1 15,1 2-1-15,5 0-1 0,0 2 0 0,2 0-5 16,2-1 0-16,1-1 1 0,6-3-1 15,1 0 1-15,0-2-3 0,5-3 1 0,1-4 1 16,2 1 2-16,4-2 5 0,1-3 3 0,-1 0 3 16,0-3-1-16,-1 0-2 0,1-3 2 0,-2-3-4 15,0-2 4 1,0-1 0-16,-1-1-4 0,-2-3-2 0,-3-3-1 0,2 0-3 16,-3 0-2-16,-2-3 2 0,-1-1-4 15,0 2-1-15,-4-1-4 0,-4-1-8 0,-3 0-3 16,-1-3-4-16,-4 3-2 0,3 2-2 0,-3-1-20 0,5 2-29 15,-1 5-47-15,4-2-74 0,6 3-184 0,1 3-751 16,1 3-569-16</inkml:trace>
  <inkml:trace contextRef="#ctx0" brushRef="#br1" timeOffset="907241.3381">31312 2695 2602 0,'0'0'166'0,"0"0"22"0,0 0-5 0,0 0-40 16,0 0-44-16,0 0-45 0,0 0-28 0,0 0-4 16,0 0-3-16,0 0 8 0,0 0 4 15,0 0-1-15,0 0 2 0,-71 143-2 0,60-104 1 16,-4 4-1-16,2 3-4 0,-4-1-5 16,0 6-6-16,-7 3-3 0,0 2 0 0,-4 2-3 15,-2 1-2-15,-1-2 0 0,-1 0-1 0,-1-3 2 16,2-4 4-16,4-2-6 0,4-7-4 15,1-6 1-15,7-4-10 0,2-5-2 0,3-3-15 16,2-5-26-16,5-2-29 0,1-5-67 0,2-3-80 16,3-4-257-16,0-3-877 0</inkml:trace>
  <inkml:trace contextRef="#ctx0" brushRef="#br1" timeOffset="908273.2674">31722 3184 2274 0,'0'0'421'0,"0"0"-311"0,0 0 21 15,0 0 24-15,0 0-2 0,0 0-34 0,0 0-29 16,0 0-27-16,0 0-22 0,0 0-15 0,0 0-11 16,0 0-6-16,0 0-1 0,0 0-1 0,-61-28 1 15,42 35 0-15,1 0 1 0,-4 1 1 16,-1 3 3-16,1 1-4 0,-5 1-3 15,4 5-2-15,1 0-8 0,1 2 5 0,2 2 1 16,-1-2 1-16,4 0 4 0,2-1-4 0,3-1-4 16,2-1 0-16,0-1-4 0,9-2 5 15,0-3 1-15,0-1 0 0,7-1 1 0,3-1-3 16,3-1 2-16,6-1 2 0,2-3 5 0,1 0-4 16,5-3 0-16,2-2-4 0,2-3-11 15,-1-4 5-15,2-2-3 0,0-4 1 0,0 0 10 0,4-6-7 16,-2 1 1-16,-2-4 2 0,2-2-3 15,0-5 5-15,-2-4 2 0,-2-4 0 0,-1-3 4 0,-5 1-3 16,-4-6-2-16,-1 3 1 0,-6 1 1 16,1 1-4-16,-4 1 1 0,-5 3-4 0,-4 1-3 15,3 6 9-15,-6 5 2 0,2 2 3 16,0 8 4-16,-3 1-2 0,0 7 1 0,-1 2 0 16,0 3-2-16,-2 3-3 0,1 0-2 15,-4 0-4-15,-1 4 0 0,-4 6-1 0,-3 6 1 16,-1 4 3-16,4 5-4 0,-4 4 2 0,4 7 0 15,-3 2-2-15,3 4 3 0,-2 3 1 0,5 0 2 16,2 1-1-16,5-4 3 0,-1-1-7 0,8-3 0 16,2-4-2-16,7-1-7 0,7-6 6 0,0-3 3 15,3-8 0-15,0-3 2 0,2-5-7 16,0-3-1-16,-1-3-3 0,2-2-1 0,-1-1 4 16,1-5 1-16,-2-2 2 0,0-4 4 0,-2 0-4 0,-1-3 2 15,1-1 1-15,-4 0 5 16,-3-3 0-16,-2 0-4 0,-3 1 1 0,-2 1-4 0,-5 1 2 15,1 5 5-15,-3 1-1 0,0 3 4 16,0 1-6-16,-1 4-1 0,-2 1 0 16,-3 1-5-16,-2 0 5 0,-2 0 1 0,-6 3-1 0,3 7 2 15,-4 3-1-15,3 3-2 0,3 1 2 0,0 2 1 16,2 4-2-16,1-1 1 0,0 0-2 0,7 1-2 16,0-3 1-16,1-1 1 0,5-1 0 15,2-2 5-15,7-4-5 0,0 0-2 0,3-4 0 16,1-2-6-16,1-3 2 0,1-1 1 15,0-2-2-15,0-2 3 0,0-2 3 0,1-1-2 16,-2-4 3-16,0 0-2 0,-1-2 0 0,-4 1 3 16,-2-1-2-16,2-1-3 0,-6 2 5 0,2 1 1 15,-2 1 1-15,-2 1 5 0,-2 3-5 16,0 0-2-16,-1 1 2 0,-2 1-2 0,0 2 1 16,-1 0 3-16,0 0-3 0,0 0 0 0,0 0-3 15,0 0-6-15,-1 4 0 0,1 2 5 0,-2 2 0 16,-2 4 4-16,-1 0-1 0,0 3-2 0,1 1 1 15,-1 3 2-15,1-2 0 0,2-1 1 16,1 1 0-16,1-3-2 0,0-1 0 0,2-1-2 0,5-6 2 16,0 1 1-16,1-2 1 15,5-2 3-15,0 0 1 0,0-3 0 0,1 0 2 0,1-3 0 16,-1-3 1-16,0-1-1 0,1 0-3 0,-2-1-3 16,3-3 1-16,-4 2-1 0,5-1 5 0,-6 4 5 15,-1-1-2-15,-2 0 2 0,-3 3 1 16,0 0-3-16,-2 0-1 0,-1 2-1 0,-2 1-4 15,0 1 1-15,0 0-5 0,0 0-8 16,0 0-6-16,0 3-7 0,-2 1 4 0,-4 4 8 16,-1 1 3-16,-2 2-12 0,-1 2-30 0,1 4-53 15,0 0-90-15,0 1-140 0,5-2-695 0,-2-5-661 0</inkml:trace>
  <inkml:trace contextRef="#ctx0" brushRef="#br1" timeOffset="909292.1977">32853 3838 2265 0,'0'0'252'0,"0"0"-38"16,0 0-3-16,0 0-48 0,0 0-54 0,0 0-30 16,0 0-21-16,0 0-17 0,0 0-10 0,0 0-4 15,0 0-5-15,0 0 1 0,0 0-2 0,-88 8 1 16,62-3-1-16,1 2-23 0,-2-1-2 15,-1 1-3-15,-4 1 1 0,1 0 14 0,-5 1 0 16,-2 4-3-16,-4 1-3 0,-8 0 1 0,-3 1 1 16,-6 4 1-16,-3-1 2 0,-5 4-4 15,-3 2 0-15,-1 1-2 0,-6-3-3 0,-1 2 1 16,-4-3-2-16,-6 1-1 0,2-2 2 0,-4-2 2 16,0-2 1-16,-1-2 0 0,1-1 3 15,-2-3 0-15,-1 2-4 0,-8-2 2 0,-1 1-4 16,-9 0 3-16,-5-2 2 0,-6 1 0 0,-8 0 1 15,-2-1-3-15,-8 0-1 0,-8 2 2 0,-2-1-5 16,-5 0 4-16,-1 1 0 0,-2 0 2 16,-2 1 6-16,0 0-6 0,4 1 0 0,-1-4 0 15,6 0-4-15,5 0 7 0,6-4 4 16,10 0 1-16,8-3 2 0,6-1 0 0,8-1-2 16,7-1-2-16,11-7 4 0,9-3-3 0,9-3 0 15,8-4 1-15,9 0-7 0,6-2 6 0,3-3-1 16,7-3-1-16,3-4 5 0,4-3-7 15,2-5 0-15,6-3 0 0,7-2-3 16,-1-7 1-16,8-3-3 0,2-3 0 0,4-8-3 0,1-2 2 0,2-6 1 16,0-3 2-16,3-1 1 0,1-3-3 15,-2 3 1-15,0-2-4 0,-2-1 1 0,0 1 1 16,1 4 1-16,-6 2 0 0,1 2 0 0,-3 4 0 16,1 3 0-16,2 0 2 0,0 4-2 0,0 0-1 15,3 4 0-15,1 1-4 16,1 2 2-16,1 0 2 0,6 4 0 0,4 3 2 0,3 2-2 15,-1 6-4-15,7 1 1 0,3 5-3 0,0 1 2 16,5 2 1-16,3 2 0 0,5 0 2 16,4 3-2-16,3 3 0 0,10 1-2 0,4 0-1 15,10 6 0-15,7 2 1 0,10 0-2 0,12 3 1 16,8 1 2-16,7 1 4 0,5 3 2 16,13 0-1-16,5 2-3 0,7 0-5 0,10-1 2 0,5 4-3 15,9-1 7-15,4 0 3 0,4 4-2 0,1 1 3 16,6 2-2-16,-4 2-2 0,4 0 0 15,-6 3 4-15,-1-4-6 0,-2 3 4 16,-5 0-4-16,-4-2-5 0,-2 2 5 16,-6 1 1-16,-3 0 2 0,-7 0 4 15,-3 0-4-15,-8-1-4 0,-3-1-4 0,-8 3-6 0,-4-1 7 0,-6 1 0 16,-6-2 2-16,-6 1 1 0,-16-2 1 0,-14-2 8 16,-10 0 2-16,-9-2-1 0,0 0-3 15,1 1-9-15,1 2-4 0,0-1 2 0,-1 1-1 16,-7-1 2-16,1 2 2 0,-9-3-2 0,-3 2 2 15,-3-1-2-15,-4-1-2 0,0 2 1 0,-3 0-3 16,0 3 3-16,-3 2 0 0,1 3 1 16,0 1 2-16,0 3-3 0,-7-5 3 0,-2 1-2 0,-2-3-2 15,-2-1 25-15,1 3-1 0,1 2 1 16,1 7-1-16,-4-4-18 0,3 7 3 0,-2-1 1 16,-1 1 2-16,-1 0-4 0,-1 5 1 15,0 1 1-15,-3 4-3 0,-2 3 7 0,2 14-3 0,-1 10 2 16,-4 10-15-16,-3 7-8 0,-1-6 2 0,-4-7-5 15,-1-8 20-15,0-10 7 16,0-8 3-16,0-8 5 0,-1-5 5 0,-5-2-6 0,2-1 4 16,-8-3-2-16,-2 0-5 15,-4-3 5-15,-5 0-2 0,-5-5 1 0,-8 0-2 0,-5-3-7 16,-21-1-22-16,-20 0-65 0,-19-4-214 0,14-1-939 16,35-5-555-16</inkml:trace>
  <inkml:trace contextRef="#ctx0" brushRef="#br1" timeOffset="932941.7095">33123 3206 0 0,'0'0'0'0,"0"0"0"15,0 0 0-15,0 0 84 0,0 0 231 0,0 0-26 16,0 0-29-16,0 0-31 0,0 0-38 15,0 0-56-15,0 0-51 0,0 0-47 0,17-33-30 16,-17 33-2-16,0 0 13 0,0 2 21 0,-2 1 17 16,-1 5 10-16,-1 0 23 0,-3 3 13 0,-3 3 1 15,-1 5 4-15,-5 3-16 0,-1 3-20 0,-7 6-4 16,-3 2-13-16,-5 5-6 16,-8 7-1-16,-18 18-3 15,-15 17 2-15,-15 15-27 0,-3 7-3 0,6-6-2 16,6-6-6-16,9-5 15 0,0-2-1 0,6-3 1 0,2-6 0 0,4-6 6 15,4-3 6-15,7-7-4 0,6-5 1 0,8-6-2 0,4-6-6 16,7-4 5-16,1-5-5 0,3-1 0 16,4-4-4-16,-1 0-8 0,4-2 1 0,1-5-1 15,-1-1-1-15,5-4 0 0,0-4-1 0,-1-1-3 16,4-4 2-16,-2 1 2 0,2-4 1 16,3 0 4-16,-1-3-1 0,1 0-8 0,0 0-5 15,-1-1-12-15,1-2-37 0,0 0-43 0,-1-2-92 16,1-2-208-16,-1 2-669 0,1 3-421 0</inkml:trace>
  <inkml:trace contextRef="#ctx0" brushRef="#br1" timeOffset="933818.6686">32605 4489 1310 0,'0'0'887'0,"0"0"-808"0,0 0 0 0,0 0 1 15,0 0-18-15,0 0-22 0,0 0-20 16,0 0-4-16,0 0 8 0,0 0 24 0,0 0 14 16,0 0-1-16,0 0-5 0,-29 115-19 15,17-82-8-15,-2 3 2 0,-1 1-6 0,-2 1-3 0,2-1-3 16,-1-2-10-16,0-2 2 0,-1-5 1 15,5-4 0-15,0-4 0 0,1-4 1 0,3-3-2 16,0-4 3-16,1-2 0 0,2-1 0 0,-2-3 7 16,4-2 12-16,1-1 16 0,1 0 20 15,-2-1-5-15,0-4-12 0,-1-5-18 0,-1-2-23 16,1-5-4-16,0-2-4 0,2-6-1 0,2-3-2 16,0-4 0-16,7-5-3 15,3-2 1-15,2-4-3 0,5-1-1 0,3 0 4 0,2 1-3 16,1-1 4-16,5 2-1 0,0-1-1 0,2 2 1 15,1 4-3-15,2-1-3 0,-3 10 18 0,-1 4 1 16,-5 6-1-16,-3 4-3 0,4-2-18 16,1 4-2-16,2-1-4 0,1 2 3 0,0 0 0 0,-1 2 0 15,0 3 6-15,-3 2-4 0,-2 3 0 16,-3 1-2-16,-4 0-6 0,0 6 6 0,-3 1 3 16,-4 6 3-16,-3 3 9 0,-4 2 1 15,-2 2 2-15,-2 6 3 0,-9 2-3 0,-4 3 2 16,-3 1 2-16,-2 1 0 0,-6 2 2 0,-2 0 0 15,-12 5-2-15,-5 1-1 0,-3-1-1 0,-2-3-17 16,13-12 1-16,4-9-2 16,5-4 1-16,3-1 15 0,1-4-1 0,4-1 2 0,2-3-2 15,7 1 2-15,0-2 1 0,3-1-1 16,3 1 1-16,2-2 1 0,3 0 1 0,0 0 3 0,0 0-3 16,0 0-3-16,0 0-6 0,0 0-8 0,1 0-7 15,3 0-1-15,-1 2 2 0,2 0 1 16,2 4 8-16,2 2-1 0,-1 3-1 15,1 2 1-15,2 1 0 0,-1 2 2 16,2 2 2-16,0 0 1 0,1 3 1 0,4 0 0 16,-1 4 1-16,2-2-1 0,-1 3 1 0,0 0 16 0,-4-3 0 15,-2-2-1-15,-1-1-2 0,-1-4-13 0,1 1-1 16,-1 1 2-16,1 0 4 0,2 1-8 0,-3 1 1 16,0-3 0-16,1-1-7 0,-4-2 9 15,-1-2 0-15,0-4 1 0,-2 0 3 0,-1-3-1 16,0-1 2-16,-1-2 4 0,-1 1 4 0,0-3 4 15,0 1 6-15,0-1 1 0,0 0 0 0,0 0 6 16,0 0-1-16,0 0-3 0,0 0 4 0,0 0-17 16,0 0-4-16,0-1-4 15,0-2-11-15,0 2 7 0,2-1 0 0,-2-1-3 16,0 2 9-16,0-1-7 0,0 1 1 0,0 0 0 16,0-1-11-16,0 1 3 0,0 1-10 0,0-1-14 15,-2 0-17-15,2 1-34 0,0 0-59 0,0 0-84 0,0 0-171 16,0 0-729-16,0 0-369 0</inkml:trace>
  <inkml:trace contextRef="#ctx0" brushRef="#br1" timeOffset="935147.7462">30401 5982 87 0,'0'0'379'0,"0"0"35"0,0 0-34 16,0 0-21-16,0 0-62 0,0 0-55 0,0 0-49 16,52-116-28-16,-52 109-11 0,-4 0-16 0,-4 2-24 15,-1 1-23-15,-1 2-22 0,-4 2-14 16,-2 0-6-16,0 5-10 0,-7 5 1 0,0 4-3 16,-5 4-4-16,2 2 0 0,-3 3-4 15,0 3-2-15,1 0-2 0,3 0-1 0,4 3-7 16,3-6-4-16,7 1-4 0,3 1-5 15,8-1 0-15,0-1 2 0,9 1 0 16,3 0 4-16,7-1 0 0,2-1-1 0,1 0 2 16,6-2-2-16,2 1-1 0,0-2-1 0,2-1-1 0,-2-1-1 0,-1 1 1 15,-2-3-2-15,-3 3-2 0,-3-3 1 16,-2 1-3-16,-7 0 0 0,0-2 1 0,-4 0-2 0,-2 2 3 16,-5-2 0-16,-1 3 0 15,-4 0 0-15,-1-1-1 0,-6-1-1 16,-5 1 2-16,1 1 0 0,-5-2 1 0,-2-2 2 0,-1 0-1 15,0-2 1-15,-1-1 4 0,-1-2-5 0,4-3-1 0,-2 1-1 16,1-1-11-16,0-2 2 0,3-2-8 16,-5-1-11-16,6 0-9 0,-1-2-21 0,1-4-26 15,2-1-38-15,3-3-61 0,2-4-110 16,2 4-396-16,5 4-867 0</inkml:trace>
  <inkml:trace contextRef="#ctx0" brushRef="#br1" timeOffset="935636.3176">30326 6027 720 0,'0'0'549'16,"0"0"-482"-16,0 0 7 0,0 0-17 0,147-48-17 16,-107 45-12-16,3-1-15 0,5 2-8 15,-2 0-31-15,1 0-54 0,2-2-93 0,-1 1-96 16,-2-2-73-16,2 0-71 0,-6-2 163 0,-1 1 250 15,-2-2 0-15,-6 0 0 0,-4-1 0 0,-3 1 0 16,-6 1 0-16,-5 1 510 0,-6 0 99 16,-2 1-98-16,-4 3-42 0,-2 1-113 0,-1 1-76 15,0 0-87-15,0 0-65 0,-5 1-43 0,-2 6-33 16,-3 3-11-16,-9 6 1 0,-1 4-1 16,-4 5 4-16,-3 5 0 0,2 1-10 0,-1 5-6 15,4 2-8-15,0 5-3 0,1 2-12 0,2 0 2 16,3 2-3-16,7-4-3 0,6 0 5 15,3-4-3-15,1-3 0 0,9-2-1 0,1-3-2 16,8-4 1-16,-1-3-1 0,-3-4-1 16,4-6 3-16,-3-4-5 0,-1-4-3 0,2-4 2 0,-3-1-4 15,2-5 3-15,-1-6 3 0,0-1 2 16,0-4-1-16,0 0 5 0,-5-3-1 0,1 0 1 0,-3-2 5 16,-4 2-4-16,-2 0 0 0,2-1 1 15,-7 1-6-15,3 1 4 0,-2 1 0 0,-6 1-4 16,-2 4 5-16,-4 1-6 0,-4 2-2 15,-4 1 2-15,-2 2-7 0,-3 3 5 0,-1 0-1 16,4 2 0-16,1 0 1 0,3 4-3 0,5 0-11 0,5 0-24 16,8 3-25-16,2 0-43 0,6 0-55 15,8 0-102-15,7 0-226 0,-4-4-604 0,-4-1-234 16</inkml:trace>
  <inkml:trace contextRef="#ctx0" brushRef="#br1" timeOffset="935951.0769">31560 6191 1261 0,'0'0'987'0,"0"0"-751"16,0 0-69-16,0 0-41 0,0 0-18 16,0 0-18-16,0 0-7 0,0 0-11 0,0 0-11 0,0 0-14 15,0 0-13-15,-113 125-8 0,104-107-7 16,5-2-7-16,0 1-5 0,7-1 1 0,-3-3 0 16,2 0-2-16,3-4 1 0,3-1-1 0,2-3-6 15,1-3 8-15,0-2 1 0,3 0 0 0,-3-2 8 16,1-7-2-16,-1 0-2 0,-1-2 4 15,0-2-6-15,-1 1 6 0,-5-4-1 0,3 2-1 16,-4-2 1-16,-1 0-6 0,1-3-2 0,-3 0-1 16,0-2-2-16,-1 1-2 0,-4 1 2 0,0 0-2 15,-3 3-4-15,-3 1 3 16,0 2-2-16,-4 4-1 0,3 2 3 0,-2 0-9 16,-2 5-1-16,2 1-4 0,-1 1-12 0,5 0-12 15,4 2-32-15,-1 4-59 0,6 4-105 16,1 1-228-16,0-2-704 0,2-3-275 0</inkml:trace>
  <inkml:trace contextRef="#ctx0" brushRef="#br1" timeOffset="936271.7366">31936 6238 1390 0,'0'0'540'15,"0"0"-298"-15,0 0-43 0,0 0-33 16,0 0-39-16,0 0-32 0,-122 112-30 0,112-95-23 0,0 1-18 15,8-1-1-15,2-2-8 0,0 0 0 16,11-1 9-16,0-4-6 0,6 0-1 0,-1-2 3 16,3-1-9-16,0-4 6 0,2-3 3 15,0 0-3-15,-1-6 6 0,2-4-1 0,-4 1 0 16,-2-2 0-16,-2-3 2 0,-4 0 1 0,0-2 1 16,-1 1 3-16,-6-2-4 0,3-2 1 0,-3 1-6 15,-3-1-3-15,0 0 6 16,0 0-7-16,-1 0 2 0,-3 3 1 0,-4 2-6 15,-2 2 4-15,-2 0-6 0,-4 3-7 0,2 2-1 0,-5 2-7 16,1 4-1-16,-2 1-3 0,2 0-6 0,4 5-25 16,1 0-36-16,2 4-50 0,4 0-90 15,5 2-181-15,1-2-654 0,1-4-511 0</inkml:trace>
  <inkml:trace contextRef="#ctx0" brushRef="#br1" timeOffset="936595.0396">32493 6247 1633 0,'0'0'263'15,"0"0"-94"-15,0 0 18 0,0 0 27 0,0 0-20 0,0 0-61 16,0 0-56-16,0 0-33 0,0 0-11 16,0 0-9-16,0 0-3 0,-115 123-2 0,112-108-7 15,1 0-3-15,2 0 0 0,0-2 2 0,9 0-1 16,2-2-1-16,6-1 0 0,1-4 2 15,1-1 4-15,0-3 2 0,2-2 2 0,-3-1 0 16,2-5 2-16,-2 1 1 0,-3-4 2 0,1-2 2 16,-5-3-1-16,0 1 0 0,-2-3 0 0,-5 1-1 15,0 0 0-15,-4-3-3 0,0 2 0 16,-1-2-5-16,-2 2-2 0,-4-2 0 0,-4 0-5 16,-4 2-1-16,-6 1-3 0,0 1-4 0,-3 3 0 15,-2 0-3-15,-3 4-2 0,4 3-11 16,-2 0-37-16,3 4-51 0,6 0-114 0,5-1-323 15,5 3-837-15</inkml:trace>
  <inkml:trace contextRef="#ctx0" brushRef="#br1" timeOffset="937666.845">33059 6044 1117 0,'0'0'313'16,"0"0"-131"-16,0 0 29 0,0 0 36 0,0 0 3 15,0 0-46-15,0 0-53 0,0 0-28 16,0 0-25-16,0 0-11 0,0 0-7 0,-24-117-11 16,15 105-15-16,1 0-10 0,-4 1-7 0,0-2-3 15,0 2-6-15,-1-2-4 0,-4 1-4 0,-1 0-7 16,-5-3 6-16,-5-2-2 0,-5-2 2 15,-2 1 5-15,1 1-25 0,3 3-1 0,-1 1-3 16,-1 2-4-16,-3-1 21 0,1-1 0 0,-3-2 1 16,4 3 0-16,-4-2 0 0,3 1-2 15,-3 1-2-15,0 0 4 0,-2 1-5 0,3-1 1 16,-2 2 0-16,0-1-4 0,0 1 4 0,-2 0-1 16,2 1 0-16,-2 1 1 0,1 1-4 0,2 1 0 15,1-1 0-15,-3 1-3 0,-2 1 2 16,1 1-1-16,-3 0 1 0,1-2-3 15,-1 0 2-15,-4 2 0 0,-1 2-1 0,2-3 3 16,-2 4-2-16,0-1 1 0,-1-1-1 0,2 2-1 0,0 0 1 16,0 1 0-16,0-1-1 0,1 1 3 0,0 1-1 15,-2 3-3-15,5 2 3 0,-4 1-2 16,3-2 0-16,-3 4 1 0,2-1-1 16,1-1 0-16,2 4 1 0,-3-1-2 0,5 4-1 15,0 2 1-15,0 0 0 0,2 3-1 16,3 0 1-16,-1 3-3 0,-1 2 2 0,3 3-1 0,-3-1 1 0,6 3 4 15,-1 0-4-15,2 1 2 0,1-1 0 16,0 0-3-16,-1 1 2 0,1 0 0 0,-1 0 2 16,-2 2 2-16,5 0-3 0,1-1 0 0,2 2-2 15,1-1-2-15,3 2 4 0,0-2 0 16,5 1 1-16,0 0 6 0,3-1-7 0,-1 1 0 16,4 0 1-16,2 3-8 0,2 1 9 0,-1 0 0 15,4 4-3-15,2 0 3 0,2 3-3 16,-1-1 0-16,1 1 0 0,8-2 0 0,0 2 0 0,4-5 0 15,3 2 0-15,0 0-1 0,4-3 2 16,5-1 0-16,1-1 3 0,3-2 2 0,3-2-5 16,5-1 0-16,-2-1-1 0,4 0-5 15,1-3 6-15,1 0 0 0,-1-2 2 0,3-2 7 16,3 0-7-16,3-1-1 0,2-2-1 0,3-1 0 0,5-1 1 16,3-1 0-16,1-2 0 15,4-2-3-15,-2-3 4 0,3-1 0 0,-4-2-1 0,-3 0 3 16,1-1-4-16,-2 0 0 0,-1-3-1 15,2 0-4-15,0-1 5 0,1-1-2 0,2-1 4 16,-1 0-3-16,2 1 1 0,-3-5-1 16,0-2 0-16,0-2 3 0,-1-3-2 15,0 0 1-15,0-1 0 0,-1 0 0 0,0-2 0 0,-1 1 0 16,0-2-2-16,-1 1 5 0,0 0-6 16,1-2 2-16,-5 1-2 0,2 0-4 0,-4-2 10 0,-2 0 0 15,-5 0 4-15,2-2 0 0,-8 3-3 0,-7 2 18 16,-3-1-4-16,-5 3-2 0,4-2 2 15,-1-3-19-15,3-4 3 0,1-1-3 0,2-4 2 16,0-2 1-16,-1-5-1 0,-2-1 5 0,-1-4-5 16,-3-1-1-16,0-4 0 0,-3-1-4 15,2-1 5-15,-3-4-1 0,-3 0 0 0,0-2 6 0,-3 0-8 16,-1 1-2-16,-4-2 1 0,-1 6-7 0,-4 0 7 16,-3 1 2-16,-3 2 1 0,0 4 2 15,-6 1-3-15,-6 4 0 0,-3-1-2 16,-5 3 5-16,-5 0-2 0,-4 3-1 0,-6 1 2 0,-4 2-8 15,-5 2 6-15,-4 0-1 0,-14 0 1 0,-11 1-11 16,-3 4-10-16,-1 5 2 16,13 8-1-16,10 6 11 0,5 4 4 0,-1 4-5 0,0 4-9 15,3 1-4-15,0 6-19 16,4 2-13-16,0 1-15 0,5 6-29 0,0 4-33 16,0 4-68-16,-1 5-157 0,11-10-742 0,10-7-627 15</inkml:trace>
  <inkml:trace contextRef="#ctx0" brushRef="#br1" timeOffset="938484.1088">31253 7735 2796 0,'0'0'65'0,"0"0"-13"0,0 0-4 0,0 0-11 16,0 0 5-16,0 0 17 0,0 0 2 15,0 0-8-15,0 0-4 0,-100 140-14 0,86-108-11 16,4 3 2-16,1-2-9 0,3 0 0 0,4 1-2 15,2-2-4-15,0-4-2 0,1-2-2 16,6-3-3-16,2 0-2 0,2-5 1 0,3-2-3 16,2-4 4-16,0-5 1 0,4-4-1 0,5-3 8 15,0-6-7-15,5-7-4 16,2-4 6-16,4-3-15 0,-3-6 11 16,2 0 1-16,-1-3-3 0,-2-1 8 0,-1-2-9 15,6 0 0-15,-4-3 0 0,-1 2 2 0,-3 3-1 0,-7 6-1 0,-2 5 1 16,-4 6-3-16,-6 4 1 0,-4 6-2 15,1 2 1-15,-3 1 2 0,2 0-4 0,-4 4 2 0,1 4-1 16,0 5-4-16,-1 2 7 0,-1 3-2 16,1 1 2-16,2 6 4 0,0-1-3 0,4 0 1 15,-3 1-1-15,3-5-4 0,0 0 5 16,3-2 1-16,-1-2-2 0,0-1 3 0,2-3-5 0,3-3-2 16,1-2-1-16,1-6 4 0,3-1-6 15,1 0 0-15,-1-5-2 0,3-4-7 0,-1-1 8 16,2-3-1-16,1-1 3 0,3-1 6 0,-2-2-8 15,3 0 2-15,0-1 2 0,0 0-6 16,0 1 7-16,-2 2-1 0,-2 4-1 0,-2 0 0 16,0 3-1-16,-3 2 1 0,-5 3 0 0,-2 2 2 15,1-1-1-15,-4 2-1 0,1 0 0 0,-3 3-4 16,-1 3 4-16,1 2 1 0,-3 2 2 16,1 0 8-16,-2 2-5 0,1 1 0 0,-2 2 1 0,4-3-6 15,-5 2 4-15,5-3 1 0,-3 0 0 16,3 0 9-16,2-4-4 0,2 1-4 0,0 0 2 15,1-5-7-15,4 1 4 0,-2-2 5 16,3-2-1-16,-3 0-2 0,4 0-2 16,-5 0-1-16,3-4-2 0,-2 0 5 0,2-1-3 0,-1 0 1 15,2 2-2-15,-1-3-5 0,2 1 3 0,1 0-1 16,-2 1 0-16,-3-2 24 0,-3 4-3 16,-1-1-2-16,0 1 3 0,0 0-22 0,2 1 0 15,3 0 0-15,-2-2 1 0,4 2-6 16,0 0 4-16,1 1 0 0,2 0-1 0,-1 0 9 0,-1 0-7 15,1 0 0-15,-2 0-1 0,2 1-21 0,-2-2-19 16,1-1-56-16,-3-2-108 0,-2 2-264 16,-5-1-791-16</inkml:trace>
  <inkml:trace contextRef="#ctx0" brushRef="#br1" timeOffset="992322.816">1143 12870 1030 0,'0'0'532'0,"0"0"-125"0,0 0-128 0,0 0-56 15,0 0-49-15,0 0-31 0,0 0-37 16,0 0-14-16,0 0-20 0,0 0-12 0,0 0-21 15,0 0-14-15,-45-35-14 0,45 35-9 0,0 2 4 16,0 4-5-16,0 1 1 0,0 0 4 0,1 1-6 16,1 1 6-16,2 1 4 0,3 1-2 0,-1-2 7 15,-1 1-6-15,5 0-1 16,0-1 3-16,-1-1 0 0,2-1 10 0,0 0 4 0,3-1 3 16,0-2 5-16,1 0-1 0,2-4 0 31,4 0 3-31,-1-2-4 0,6-4-3 0,6-9-3 0,8-6-4 0,3-7-18 0,2-4 2 15,-1-3-1-15,-8 5-6 0,-2-1 15 0,-2 4-5 0,-2-1-3 16,-6 5 2-16,-1 3-8 0,-5 3 4 0,0 5-1 16,-8 2 0-16,-2 3 7 0,-3 2-4 15,0 1 2-15,-4 3-2 0,0 0-3 0,-1 1-2 16,0 0-1-16,0 0-2 0,0 0-4 16,0 0-4-16,0 2 1 0,0 3-2 15,1 2-1-15,-1 1-27 0,0 3-26 16,-2 1-33-16,1 3-59 0,-4 2-91 0,4-4-270 0,-2-3-717 0</inkml:trace>
  <inkml:trace contextRef="#ctx0" brushRef="#br1" timeOffset="992808.1419">980 13375 1004 0,'0'0'986'16,"0"0"-621"-16,0 0-83 0,0 0-74 0,0 0-49 15,0 0-46-15,0 0-30 0,0 0-25 0,0 0-21 16,0 0-13-16,0 0-10 0,0 0-6 16,0 0-4-16,-13-40 0 0,17 40-4 0,4 0 3 15,-1 4-1-15,0 1 2 0,4 1 4 0,4 1-2 16,-4 1 2-16,6 1-2 0,-3 0 2 0,3 0 1 15,-1 1 2-15,2 2 4 0,2-1-1 16,-3-2 0-16,3 1 1 0,1-2 1 16,-2 0 3-16,3 0 0 15,0-3-1-15,0-1 0 16,5-1-2-16,-3-3 4 0,12 0 4 0,7-8-9 0,5-7 2 0,2-7-5 0,-3-5-2 16,2-2 8-16,-4-6-4 0,2-2 0 0,5-2-1 15,-3-6 0-15,1 1 2 0,-2 0-2 0,-3 1-1 16,-4 1 0-16,-3 2 3 0,-6 5-2 0,-2 3 0 15,-4 5-1-15,-4 2-1 0,-8 7 0 0,0 2 2 16,-7 5 4-16,0 2 1 0,-5 4 1 16,-2 1-1-16,1 3-7 0,-1 1 0 0,0 0-1 0,0 0-5 15,0 0-5-15,0 0-1 0,-1 0-3 16,-1 3-3-16,-1 3 3 0,-1 3 0 16,1 2 0-16,-4 3-10 0,1 1-18 0,0 7-32 15,1 0-52-15,1 0-92 0,4-2-377 0,-1-7-1007 16</inkml:trace>
  <inkml:trace contextRef="#ctx0" brushRef="#br1" timeOffset="1.12363E6">12098 14030 0 0,'0'0'0'0,"0"0"0"0,0 0 0 0,0 0 0 0,0 0 0 16,0 0 0-16,0 0 0 0,0 0 135 0,0 0-15 15,0 0-48-15,0 0-37 0,0 0-27 0,-5 0-23 16,3 0-14-16,2 0 2 0,-1 2 7 0,0 2 15 16,-1-2 13-16,-1 1-1 0,2 2-19 15,1 0-158-15,0-2 63 0,0 0 107 0</inkml:trace>
  <inkml:trace contextRef="#ctx0" brushRef="#br0" timeOffset="1.39288E6">26875 16170 167 0,'0'0'769'0,"0"0"-466"0,0 0-52 0,0 0-65 0,0 0-58 15,0 0-14-15,0 0-10 0,0 0 10 16,0 0 0-16,0 0-22 0,0 0-27 0,0 0-32 16,1-28-19-16,-1 28-11 0,1 0-4 15,0 1 6-15,2 3 12 0,1-1 11 0,-1 1 11 16,2-1 5-16,1-1 3 0,1 0 7 15,3-2 8-15,-1 0-2 0,3 0-4 0,2-2-5 16,4-3-18-16,2-4-5 0,7 0-5 0,0-3-9 16,4-2 7-16,3-2-3 15,-3-2 1-15,2 0 0 0,1 1-2 0,-3 1 2 0,-1 0 0 16,-3 1 3-16,0 1-5 0,-5 0-5 16,-3 3-5-16,-4 3-3 0,-7 0 5 15,0 5 1-15,-5 0 3 0,0 1 7 0,-3 2-10 0,0 0 0 0,0 0-9 16,0 0-13-16,0 0-3 0,-4 0-4 0,-2 3-2 15,-1 5-15-15,-3 2-25 0,-3 1-33 16,1 3-48-16,-1 3-56 0,1 1-100 16,-5 3-267-16,4-5-403 0,5-4 113 0</inkml:trace>
  <inkml:trace contextRef="#ctx0" brushRef="#br0" timeOffset="1.3932E6">26749 16677 732 0,'0'0'342'15,"0"0"-193"-15,0 0-11 0,0 0-3 0,0 0-5 16,0 0 34-16,0 0 12 0,0 0 0 0,0 0-10 16,0 0-18-16,0 0-39 0,0 0-29 0,0 0-15 15,0 0-18-15,133-33-6 0,-104 18-7 16,-1-1-8-16,4 0-2 0,-3-1-7 0,3-2 0 15,-3 1-2-15,0-1-2 0,0 0 0 0,-4-2-2 16,-2 3 1-16,-1-1 2 0,-1 2-1 16,-3 1-1-16,-2 1-5 15,-2 2-2-15,-2 4-1 0,-6 2 2 0,-1 2 5 0,-3 3-3 0,-1 0 6 16,1 1-6-16,-2 1-6 0,0 0-1 16,0 0-20-16,0 0-37 0,0 0-48 0,0 0-66 15,0 4-163-15,0 1-608 16,0-2-521-16</inkml:trace>
  <inkml:trace contextRef="#ctx0" brushRef="#br0" timeOffset="1.62808E6">505 11372 370 0,'0'0'505'0,"0"0"-75"16,0 0-87-16,0 0-34 0,0 0-42 15,0 0-60-15,0 0-76 0,0 0-61 0,0 0-44 16,0 0-20-16,0 0-14 0,0 0 8 0,0 0 8 16,0 0 5-16,0 0 12 0,0 0-7 15,0 0 1-15,0 0 2 0,5 6 1 0,-3 0 7 0,-1-1 0 16,2 2 1-16,4 0 0 0,2 0-4 16,-1 0 5-16,4 6 3 0,-4-7 8 0,5 1 9 0,5 3 8 15,2-7 4-15,4 1-37 0,2-4-3 31,-1-3-11-31,3-6-10 0,-3-3 29 0,3-3-9 0,-1-3-4 16,-3 1-1-16,2 0-12 0,-3-1 3 16,-1 2 1-16,-3 0-3 0,2-1 6 0,-7 3-4 0,1 1 1 15,-4 2-2-15,0 2-3 0,-3 1-1 0,-4 2-3 16,2 1 1-16,-2 3-3 0,-2-1 2 16,1 2-3-16,-3 1-6 0,1 0 0 0,-1 0-7 0,0 0-1 15,0 4 1-15,0 1-18 0,0 2-16 0,0 3-28 0,-4 2-38 16,0 2-53-16,0 5-118 0,-4 2-257 0,1-6-519 15,4-3 47-15</inkml:trace>
  <inkml:trace contextRef="#ctx0" brushRef="#br0" timeOffset="1.62849E6">485 11880 1056 0,'0'0'569'16,"0"0"-167"-16,0 0-73 0,0 0-83 0,0 0-91 16,0 0-75-16,0 0-47 0,0 0-30 15,0 0-5-15,0 0 0 0,0 0 5 0,0 0 10 16,0 0 2-16,0 0 5 0,0 0 2 0,0 0 5 16,3 5 4-16,2 1 2 0,3 0 1 0,7 3-3 15,-7-4-1-15,9 0-2 0,7 5-28 16,4-4 37-16,6 1-33 0,6-4-1 0,0-1 31 15,0-2-35-15,1-7 32 0,-1-4-1 0,-2-1-5 16,-5-5-1-16,0-2-3 0,2-1 0 0,-5 1-5 16,-1-3-4-16,-3 3 0 0,-2 0-2 15,-1 0 1-15,-7 2 0 0,1 0-1 16,-5 5 2-16,0-1 1 0,-4 4 8 0,-1 1-5 16,-4 3 3-16,2 1 3 0,-4 1-11 15,0 2 3-15,-1 1-7 0,0 0-7 0,0 0-2 0,0 0-6 16,-6 0-3-16,4 0-9 0,-1 0-14 15,-3 0-21-15,3 2-33 0,-5 3-38 0,5 0-65 16,-2-1-136-16,3 1-444 0,0-1-840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4:22:32.86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1525 1876 793 0,'0'0'419'0,"0"0"-68"0,0 0-56 16,0 0-18-16,0 0-38 0,0 0-31 0,0 0-44 16,0 0-36-16,0 0-34 0,0 0-27 15,0 0-12-15,0 0-19 0,0-46-11 0,0 46-9 16,0 0-9-16,0 2-2 0,0 1 1 0,0 6 3 16,0 0 9-16,1 3 9 0,0 5 3 0,-1 0 5 15,0 3-1-15,0 2 0 0,0 2-5 16,0 7 3-16,0-1-4 0,-2 2-6 15,2 1 5-15,-3 2-11 0,1-1 4 16,2 2 0-16,-1 0-3 0,1 3 1 0,0-1-4 16,-1 1-1-16,2-1-2 0,-1-3 1 0,0-1 1 0,0-4-3 0,0-3 1 15,0-2-3-15,0-3-3 16,0-3 1-16,0 1-1 0,0-4 2 0,0-2 0 16,0-1 3-16,0-1-3 0,0-2-2 0,1 2-2 0,-1-5-3 15,0-1 4-15,0-2 2 0,0-2 0 16,0 0 4-16,0-2-2 0,0 0 2 0,0 0 5 15,0 0 4-15,0 0 2 16,0 0 3-16,0 0 3 16,-1-2-4-16,1-1-5 0,-2-3-6 0,1-4-5 15,-1-1-9-15,-3 0-10 0,4-2-18 0,-1 0-22 0,-1-1-23 16,1 0-29-16,2-3-42 0,0 2-92 0,0-3-185 16,5 4-727-16,-3 6-546 0</inkml:trace>
  <inkml:trace contextRef="#ctx0" brushRef="#br0" timeOffset="825.2835">1756 1700 0 0,'0'0'531'15,"0"0"-83"-15,0 0-109 0,0 0-33 0,0 0-22 16,-10-130-56-16,5 110-60 0,-4 2-48 0,3 1-27 15,-2 1 0-15,-3 2-4 0,1-1-9 0,-3 1-25 16,1-1-23-16,-1 2 0 0,0 2-3 0,-3 1 0 16,0 0 0-16,0 2-7 0,-3 2-5 15,0 0-6-15,-3 3-6 0,2 2 6 0,1 1 0 16,0 0 3-16,5 0 3 0,-6 0 1 16,0 3-3-16,-1 3-4 0,-6 0 10 0,1 2-6 15,-3 0 6-15,-2 2-5 0,0 3-11 16,-4-1 6-16,3 2-3 0,-3 4 7 0,-1-1 5 15,2 3-8-15,-3 2-3 0,5-2-1 0,-5 5-9 0,4-1 8 16,1 1 3-16,0 2-1 0,0 0 0 16,3 1 2-16,0 1-7 0,8-5 4 0,2-2 28 15,6-4-7-15,-1 0 3 0,0 9-1 0,2-4-31 16,-6 8 6-16,7-2-3 0,0 1-1 16,-1 5 2-16,2 1-4 0,-4 1 2 0,7 3-1 15,-1 1 1-15,0 3 3 0,0-1 1 0,5 4 2 16,-3-2-1-16,5 1 6 0,2-1-5 0,-1 12 2 15,8 5 6-15,8 6-38 0,0 6 7 16,8-10-4-16,0-7-6 0,0-7 40 16,3-7-9-16,-4-3 0 0,5-5 1 0,-2-3-8 0,0 0 9 15,3-4 0-15,2 0 2 0,-2-1 3 0,1-2-4 16,2-2-1-16,-1-3-2 0,0 0 6 0,1-3-2 16,3-3 1-16,-2 0 5 0,-1-5-10 0,4-2 6 15,-4-3 0-15,0-3-1 0,9-1 10 16,1-8-14-16,6-5-1 0,-3-5-2 0,-3-1-7 15,-5-2 12-15,-5-1-1 16,3-1-2-16,-3-4 4 0,1-1-3 0,1-2-1 0,0 0 2 0,-1-2-3 16,2 0 1-16,-1-4 0 0,0-2 1 15,0-2-3-15,1-2 0 0,-3-2 3 0,0-1-2 16,1-4 5-16,-3 0-3 0,-2-1 0 0,-1-3 2 16,-5-2-5-16,0-2 4 0,-3 0-2 15,-6 1-1-15,-6 0 3 0,0 1-3 0,-7 3 4 16,0 0-7-16,-7 2 1 0,-3 2-1 0,-4 0-3 15,-5 3 4-15,-2 0-4 0,-2 5 1 0,-1 1-1 16,-1 2-4-16,-3 5 5 0,-1 2-3 0,-1 1 1 16,-1 3 4-16,0 2-6 0,-2 1 1 0,0 3 1 15,-1 4-1-15,1 0-1 0,-2 4 2 0,1 1 1 16,1 2-1 0,-2 0-1-16,2 3 2 0,2 2-6 0,2 2 6 0,5 2-3 0,0 0 2 15,5 0 8-15,-6 2-7 0,4 4 5 0,-4 0-8 16,-1 3-5-16,1 3-9 0,-1 3-18 15,3 2-13-15,-2 0-24 0,3 5-25 0,7 0-41 16,-2 2-57-16,5 1-130 0,3-5-648 16,6-8-671-16</inkml:trace>
  <inkml:trace contextRef="#ctx0" brushRef="#br0" timeOffset="2585.0381">3543 1699 2043 0,'0'0'232'15,"0"0"1"-15,0 0-58 0,0 0-60 16,0 0-57-16,0 0-42 0,0 0 1 0,0 0 12 15,0 0 14-15,0 0 7 0,0 0-4 0,-41 146-4 0,26-97-5 16,-2 8-2-16,-1 6-13 0,1 8-3 16,-3 7-3-16,0 3-1 0,3 2 8 15,-1-1-8-15,5-5 1 16,2-7-4-16,2-5-5 0,2-9 1 0,4-6 0 0,1-8 0 16,0-8-1-16,2-5-5 0,0-9-9 0,0-5-14 15,0-5-7-15,0-3-16 0,0-3-2 0,0-4 14 16,0 0 5-16,0-10-16 0,1-6-47 0,2-5-49 15,1-8-45-15,1-5-40 0,-1-3-91 0,1-4-210 16,-3-3-259-16,0-2-2 0,1-2 732 0,-3-5 54 16,0-2 0-16,0-4 0 0,0-3 0 0,-2 1 0 15,2-2 0-15,0 3 0 0,5 1 0 16,-2 1 0-16,5 2 0 0,0 2 0 0,4 0 0 16,2 2 0-16,3 1 179 0,2 1 211 0,3 0-7 15,3 0-18-15,4 0-42 0,0 3-68 16,5 2-44-16,0 3-36 0,-1 6-28 0,0 0-15 15,-1 4-27-15,-4 7-26 0,-5 4-14 0,-4 7-2 16,-3 3 2-16,-2 0-17 0,2 2-5 16,-2 1-34-16,2 2-9 0,-2 3-3 0,-1 3-1 15,4 1 7-15,-1 9-14 0,-3 9 11 0,2 5-5 0,-7 5-1 16,-6 5 12-16,-2 4-3 0,-2 11 7 0,-11 4 0 16,-3 8 4-16,-7 4 6 0,-5 6-7 15,-4 2 8-15,-4 0-2 0,-3-3-5 0,-4-2 1 16,0-5-4-16,-1-8-2 0,3-5-1 15,2-9 0-15,0-8 2 16,5-7 0-16,1-6 4 0,3-5 1 0,0-3 3 0,5-4 3 16,1-7 7-16,7 0 6 0,3-1-3 0,3-5-5 15,2-5-11-15,3-2-9 0,2-4-4 0,4 1-2 16,0-4-3-16,0 1-1 0,8 1-4 0,-1-1-1 16,2 2 1-16,0 3-1 0,1 2-1 0,0 3-3 15,1 2-1-15,-1-1-1 16,2 3 0-16,1 0 4 0,2 5 1 0,2-1 3 0,-1 10 1 0,1 3 1 15,-1 5 5-15,-1 5 0 0,2 3 2 16,-2 5 1-16,2 2-1 0,0 4 4 0,0 1-4 16,2 2 1-16,1 3 0 0,2-4 0 0,3 1 1 15,0-5 0-15,1 1 1 0,-1-5-1 0,4-1-2 16,-3-2 2-16,1-3-1 0,0-2 2 16,2-3 3-16,-1-2-1 0,0-4 1 0,-2-5 1 15,-1-4 0-15,1-3 6 0,-2 0 2 0,1-6 3 16,1-4-1-16,-2-5-3 0,1-2 0 15,2-3-2-15,-3 0-1 0,-1-3 3 16,-3-2 1-16,-1 0-3 0,-1-4-1 0,-2 1-2 0,-4-3 0 16,1 0 1-16,-5-3-1 0,-1-1-4 15,-1-2-4-15,0 0-1 0,-2 3 0 0,-4 2 2 0,1 5 3 16,-1 3 2-16,0 2-2 0,0 4-3 0,-1 3-3 16,-1 2 3-16,0 4 1 15,-3 1 0-15,3 2 0 0,-1 2-2 0,1 1-1 0,-2 1-6 16,-1 1 0-16,-1 8-3 0,-6 5 2 15,0 6 1-15,-1 4 0 0,-1 4 0 0,3 4 2 16,-1 5 1-16,5 1 3 0,0 2 0 16,4 1-3-16,3-4 1 0,0-2-5 0,6-3 4 0,6-4 1 15,5-5 0-15,5-3 3 0,2-3-1 0,6-5-1 16,5-4 4-16,2-5-2 0,0-3 1 16,2-4 1-16,-2-6 2 0,2-5-1 0,-3-2 0 15,-1-4-3-15,-2-3 0 0,1 0 2 16,-2-3-1-16,-3 0 0 0,-1-3-1 0,-3-4-1 15,-2-1 3-15,-3 0 1 0,-3-1 1 0,-3 3 1 0,-2 2-1 16,-4 3-1-16,-5 5 0 0,-1 1-2 0,-2 2 2 16,-3 4 1-16,-3-1-1 0,-1 2 0 15,-3 2-4-15,-3 3-5 0,1 2 0 16,2 3 3-16,1 1-5 0,2 4 0 0,-1 0-7 0,3 2-6 16,0 8 3-16,3 0 2 0,0 5 6 15,4 3 8-15,-2 3-5 0,3 3 3 16,7 1-1-16,8 4-5 0,2 3 8 0,1 2-1 0,4 2 1 15,0 3 1-15,1-3-2 0,-6 0-1 0,1-1 2 16,-4-3 0-16,-2-2 1 0,-3-2-1 16,-1 0-1-16,-4-1-1 0,-3-4-1 0,-2 1 1 15,-2-6 1-15,0-1 5 0,0-3-5 16,-2-2 1-16,-2-3 1 0,-1-3-4 0,2 0 6 16,-3-5 5-16,2-1 5 15,3 0 3-15,-2-3-1 0,0-6-6 0,3-2-3 16,0-5-7-16,3-3-3 0,8-2-2 15,4-5-3-15,5-2-1 0,6 0 5 0,2-3 1 0,4-1 3 0,1-1-2 16,-1 1 3-16,-2 5-2 0,-1-1-3 0,-2 1 2 16,-2 3-1-16,-1 4 3 0,-4 3 0 0,-2 5 4 15,-6 2-2-15,-3 4-1 0,-4 4 1 16,-4 1-2-16,1 1-7 0,-2 2-3 0,0 9 1 0,0 4 0 16,-3 5 9-16,-2 6 3 0,-4 3 2 15,-1 3 6-15,0 0-7 0,0-1-2 16,-1 1-2-16,3 0-8 0,4-3 7 0,1-1 2 0,3-3 0 15,0-6 5-15,6-5-6 0,4-6 0 0,1-2-2 16,1-6 2-16,3 0 7 0,-1-6 1 16,4-5 3-16,0-4-3 0,-1-2-1 0,1-1-1 15,0-3-1-15,-1-1 6 16,-3-1-5-16,-2 0 1 0,1-2 0 0,-3-3-6 0,-4-2 8 0,2-5 0 16,-5-1-1-16,0-4 5 0,-3 2-11 15,0 2-1-15,-5 3-2 0,-5 4-3 0,-1 2 0 16,-7 7 1-16,-1 2-2 0,-5 6-4 15,-5 7 0-15,-2 4 0 0,-4 1 1 0,-1 4 3 16,2 7-3-16,0 4-15 0,5 3-28 16,2 6-57-16,3 4-61 0,7 1-146 0,7-7-783 0,3-8-609 0</inkml:trace>
  <inkml:trace contextRef="#ctx0" brushRef="#br0" timeOffset="4006.3521">6058 2005 1171 0,'0'0'584'0,"0"0"-240"0,0 0-54 0,0 0-26 15,0 0-46-15,0 0-39 0,0 0-47 16,0 0-37-16,0 0-34 0,0 0-29 16,0 0-19-16,0 0-11 0,0 0-4 0,-29 4-1 0,16 18 0 15,0 6 3-15,1 2 7 0,-1 2 1 16,-2 4 8-16,2 2 5 0,1 2-4 0,1 2 3 15,2-1-7-15,1 0-2 0,5-4-3 0,1-3-3 16,4-7-5 0,2-3 4-16,6-5 2 0,5-3 3 0,1-6 4 0,3-1-1 0,3-3 0 15,-1-2 3-15,5-4 0 0,-1-1 3 0,2-9 0 16,2-1-4-16,-4-5-2 0,1-3-3 0,-2-2-2 16,-1 0 0-16,-2-2 3 0,-2 0-1 15,-2-4-2-15,-1 0-1 0,-4 1-4 0,-3 0 3 16,-5 3 1-16,2 1 1 15,-4 3 4-15,-1-1-2 0,-2 5-3 16,1 1 0-16,0 0-7 0,-1 4 2 0,-2 2 2 0,0 1 1 0,1 1 2 0,1 2-3 16,0 3-1-16,1 0 0 0,-1 1-2 15,1 0 0-15,0 0-4 0,-2 0-7 0,2 5 0 16,-2 2 2-16,0 6 3 0,1 1 6 16,0 2 3-16,-1 3-3 0,0 2-1 0,2-1 1 0,0 5-4 15,2 0 4-15,-2 0 2 0,1 0 0 16,1 1 1-16,3-2-2 0,0-1-1 0,5-3 0 15,0-2-2-15,0-2 1 0,2-3 3 0,4-2-4 16,-3-1 1-16,5-4 3 0,-3-2-1 0,3-3 2 16,2-1 3-16,0 0-3 0,1-7-1 0,-1-1 2 15,0-2-3-15,-2-2 3 0,-5-1 1 16,2 0-1-16,-2-2 6 0,-1-3-3 16,-2 0-3-16,0-3 0 0,0-2-5 0,-1 2 1 0,0-4 1 15,-4 1-3-15,4 1 3 0,-4 1-2 0,0 2 3 16,1-1-1-16,-3 2 1 0,-2 1 0 15,1 1-1-15,3 0-2 0,-3 2 1 0,-1 1 0 16,-1 1 1-16,0 0 2 0,0 3-1 0,0 1-1 16,0 2-1-16,-2 1 2 0,-2 2-2 15,1-1 1-15,1 0 2 0,0 2-3 0,-1 1 1 16,0-1-1-16,0 1-3 0,-2 0 7 0,2-1 3 16,1 1-5-16,-5 0 0 0,4 0-5 0,-1 1-5 15,-1-1 8-15,3 2 2 0,-1-1-3 16,0 0 4-16,1 1-4 0,2 0-4 0,-1 0-1 15,1 0-10-15,0 0 5 0,0 0-2 0,0 0-4 16,0 1 11-16,2 5-7 0,4 3 3 16,0 0 7-16,4 3-2 0,7-1 7 0,2 3 0 15,1 0-1-15,3 1 1 0,-1-1-4 0,3 4 1 16,-2-1 0-16,0 1 1 0,0-1 2 0,-1 1-2 16,-3-1-1-16,-1 1-3 0,-2 0 2 0,-4 1 2 15,-2-1 0-15,0-2 1 0,-3 0-2 0,-3 2-3 16,-4-3-1-16,0 3 1 0,0 0 2 0,-2-2 3 15,-4-1 3-15,3-3-3 16,0-3 1-16,-2-2-1 0,3-3 0 0,2-2 3 0,-1-2-3 16,1 0-2-16,0 0 0 0,1 0-4 0,7-3 2 15,5-5 3-15,4-4-2 0,5-5 5 0,1 1-7 16,5-6-2-16,1-2 1 0,0 0-7 16,2 1 7-16,-3-2 1 0,1 1-1 15,0 0 6-15,-2 2-4 0,-4 3 3 0,-3-1 0 16,0 0 1-16,-2 4 2 0,-6 1-5 0,-1 2 2 0,-1 4-2 15,-2 0 0-15,-5 4 6 0,-1 3-2 16,2 0 4-16,-4 2-4 0,0 0-5 0,0 0-8 16,0 4-14-16,-1 4 5 0,-5 4 3 15,2 5 9-15,-3 4 9 0,-3 2-1 0,2 0-1 16,4 1 2-16,-3-1 1 0,3 1 0 0,-1 0-1 16,5-2-1-16,0 0-1 0,8-4-1 0,3-3 3 15,9-4 0-15,0-4-1 0,9-5 5 0,2-2-4 16,2-5 0-16,4-7-1 0,-1-2-2 0,3-2 3 15,1-3-1-15,2 1 1 0,-1-2 0 16,-2-4-1-16,2 3 1 0,-2-4-1 0,-2 1 2 16,-5 1 1-16,-3-1 3 0,-5-1 4 15,-2 4-1-15,-5 0 5 0,-6 4 1 0,0-1 11 16,-5 5 4-16,-3 0-3 0,-2 4 0 0,-1-1-10 16,-1 3-4-16,-8 0 0 0,-2 2-7 15,-2 0 1-15,-6 5-6 0,-3 0-1 0,-7 6 3 16,-3 7-1-16,-4 2 0 0,1 3-7 0,0 4-2 15,8 2 0-15,3 1 0 0,4 1 9 0,7-1 1 16,2 1-5-16,3-1 4 0,8 0-3 16,0 0 0-16,10 1 7 0,7-2-6 0,6 0 2 0,7-3-1 15,3 1-4-15,9-5 2 0,6-1-9 0,1-2-13 16,2-3-29-16,2-1-44 0,3-4-60 16,1-3-158-16,-9-1-746 0,-17 0-644 0</inkml:trace>
  <inkml:trace contextRef="#ctx0" brushRef="#br0" timeOffset="4597.8432">9009 2365 2153 0,'0'0'117'0,"0"0"-18"15,9-145 12-15,2 84 19 0,8 0-4 0,2-1-1 16,2-3-16-16,4 4-31 0,-3 2-24 16,1 4-9-16,-6 8-6 0,-4 10 11 0,-4 3 9 15,-3 8 0-15,-1 1-10 0,-5 6-9 0,-3 3-7 16,1 5-6-16,0 5-7 0,-3 3-5 0,-2 3-14 16,-4 0-7-16,-1 9-1 0,-5 5-4 15,-3 4 11-15,-3 7-3 0,1 3 3 0,2 5-1 16,5 2-2-16,3 4 3 0,4 1 2 0,6 1-2 15,6 3 0-15,7 0 2 0,7-1-4 16,8 2 2-16,3-4-3 0,3 0 1 16,4-3 2-16,3-3 2 0,-1-2 1 0,0-6-2 0,-4 0 2 15,0-1-1-15,-5-5 2 0,-7-1-4 0,-3-3 1 16,-4-1 0-16,-7-3-5 0,-2-4 6 16,-5-3 0-16,-1-2-2 0,-2-2 9 0,-2 1-3 15,-3 1 5-15,-5 0 5 0,-7-1-6 0,-2 1 5 16,-5-2-3-16,-6-2-2 0,-7 1 1 15,-3-1-5-15,-2 0-2 0,1-1-1 0,-2 1 3 16,1-3-6-16,3-2 0 0,0-1-2 16,7 0-17-16,2-2-8 0,8-4-20 0,4-1-37 0,5-1-42 15,5-1-128-15,5 3-428 0,1 3-969 0</inkml:trace>
  <inkml:trace contextRef="#ctx0" brushRef="#br0" timeOffset="6343.0572">9815 1895 2408 0,'0'0'165'0,"0"0"-3"0,0 0-44 0,0 0-33 15,0 0-19-15,0 0-27 0,0 0 1 0,0 0 11 16,0 0 13-16,0 0 0 0,0 0-10 16,80 142-13-16,-73-108-13 0,-3 1-8 0,-1 0-9 0,-1 2 0 15,0 0 1-15,-2 0-2 0,1-3 6 16,2-6-7-16,1-3-4 0,-2-8 4 0,1-4-6 15,1-5 2-15,-1-4 0 0,-2-2 1 16,0-2 13-16,3 0 16 0,-1-5 6 0,1-6-3 16,3-4-7-16,2-3-15 0,1-4-5 0,-2-2 0 15,-1-4-4-15,2-1-1 16,0-1 2-16,1-2-6 0,1-2 4 0,-1 3-4 0,2 0-3 0,1 3 9 16,-2 4-7-16,-1 5 5 0,1 2-2 15,-2 5-8-15,0 2 2 0,-1 4-4 16,-2 1-3-16,1 1-4 0,-3 4 3 0,2 0-4 0,-1 0 0 15,4 1 5-15,-1 7-5 0,0 2 6 16,1 4 5-16,0 3-8 0,-2 0 9 0,3 4-1 16,0 0-2-16,-2 0 9 0,0 2-4 0,-3-2-2 15,4 2 0-15,-2-1-1 0,-3-1 3 0,3-3 2 16,-3-1-3-16,5-5 1 0,-5-3-1 0,0-1-3 16,-2-3 0-16,-1-3-3 0,1-1-2 15,-2-1 3-15,1 0 3 0,-1 0 3 0,3-2 1 16,-1-5-4-16,0-2-3 0,6-2 1 15,-2-3-1-15,1-2 1 0,2-3-1 0,2 1-9 16,-1-2-1-16,0-1-4 0,1 2-2 0,1 0 7 16,0 3 0-16,0 2 6 0,0 1 4 15,0 1 0-15,-1 3-3 0,2 1-3 0,3 1-4 0,-2 2-9 16,1 3 3-16,-1 2-7 0,2 0-3 0,-1 3 13 16,3 4-3-16,-1 3 5 0,-3 1 1 15,5 1-4-15,-5 2 5 0,3 0 5 0,-1 1 7 16,2-1 2-16,-1-1 2 0,3-2 2 15,1-1-2-15,-1-2 1 0,1-4 0 0,-1 0-1 0,-1-4 1 16,1 0 0-16,-3 0 1 0,0-5 1 16,2-1 0-16,-3 0 0 0,-2 0-1 0,0-3-1 15,2 1 1-15,-3-2-2 0,1 1 2 0,-1-1 1 16,0-1 3-16,-2 2 1 0,-2-1-1 0,-2 2 7 16,-2 1 3-16,0 2 13 0,-4 2 7 15,2 1 3-15,-3 0-3 0,0 2-10 16,0 0-8-16,0 0-10 0,0 0-12 0,-4 5-3 0,-3 3-3 15,-1 2 0-15,-3 4 9 0,-3 0-1 0,-2 4 5 16,1 0-3-16,0 2 0 0,1 2 0 16,2 1-1-16,0 0 2 0,4 2-1 0,3-2-1 15,3 1-1-15,2-3 0 0,0 0 1 0,2-2 0 16,4-2 2-16,3-3 0 0,0-3-2 16,-2-2 1-16,1-3 0 0,1-3 6 0,2-3 9 15,-3 0 3-15,7-5 1 0,-1-3-2 0,0-3-4 16,0-1-2-16,-2-2-3 0,1-2-3 15,1-3-1-15,1 2-2 0,-2-3-1 0,3-4-1 16,-2 0-1-16,2-3-2 0,-1-3 1 0,3-1 0 16,-1 1-4-16,0 0 5 0,0 2-4 0,0 4 1 15,-2 4 1-15,-2 2-5 0,0 4 3 0,0 4-6 16,-3 2-1-16,-1 3 2 0,-1 1-7 0,-4 4-1 16,2 0-1-16,-2 0-2 0,3 3 6 0,-2 1 4 15,3 6 4-15,0 0 4 0,-2 2 2 0,2 5 1 16,0-2 1-16,-3 3-5 0,1 2-3 15,0 0 3-15,-1 0-1 0,6 2 4 0,-3-3 3 16,2 1-4-16,4-2 4 0,-1-3-4 16,1-1 2-16,0-3 2 0,3-2 0 0,-3-2 3 15,2-3-2-15,-3-3-1 0,2 0 3 0,-3 0 0 16,0-1 3-16,-1-1 0 0,-1-1 1 0,-2-3 1 16,1 0-3-16,0-2 1 0,-2-1-1 0,1-1-1 15,2-2-1-15,-4 0-3 0,0 1-2 16,0-2-2-16,0 2 3 0,-2 0 0 0,-2 3 2 15,-1-2 3-15,-1 3-2 0,0 0-5 0,0 0-1 16,-1 2-6-16,-3 1 0 0,-2 1 0 16,1 2-3-16,-4 0-2 0,0 0 0 15,-3 6 0-15,-2 0 5 0,2 3 2 0,0 1 1 0,1 2 2 16,3 2-3-16,0 0-2 0,3 2 2 0,1 2 1 16,3-2 3-16,1 1 3 0,0-1-1 0,8-1-3 15,0-1 0-15,5-3-3 0,1-1 3 0,3-4 1 16,0 0 1-16,2-4 3 0,1-2-1 15,0 0-2-15,1-1 2 0,0-4-2 0,0-3 3 16,-1-2-1-16,-1 0 1 0,1 1 0 0,-4-3-1 16,-2-1 3-16,-3 2 1 0,0 0 0 15,-3 0-1-15,-2 1 2 0,-1 1-1 16,-2-1-1-16,-1 3 6 0,-2-1 2 16,0-1-1-16,0 1 2 0,-5 0-6 0,0-1-7 15,0-2-2-15,-1 3-3 0,-3-2 2 0,-1 1 1 0,-1 1 0 16,1 0-2-16,-1-1 1 0,1 2 0 0,0-1 7 15,0 0 0-15,1 3-3 0,3 0 2 0,1 1-7 16,-1 2 1-16,2-1 0 0,1 2 1 16,1 0 1-16,1 0-3 0,-1 1 1 0,1-1-3 15,1-1-2-15,0 2 4 0,0 0-1 0,0 0 1 0,0 0 2 16,0 0-4-16,0 0 0 0,0 0-2 16,0 0-1-16,0 0 1 0,0 0-3 15,0 0-2-15,1 0 2 0,1 0 2 0,1 3 2 16,1-1 7-16,2-1-1 0,2 2 3 15,1-3 3-15,5 0-2 0,0 0-1 0,5 0 1 16,0-1-2-16,2-3 3 0,6-3-2 0,2-1-2 16,0-2 0-16,4-2-3 0,2-2 2 0,-2-1 1 0,1-2 2 15,0-1 0-15,2-3-3 0,-2 0 1 16,-3-2-2-16,-1 0 6 0,-4-1 3 16,-1-3 1-16,-6 1 1 0,-4-3-5 0,-1 3-1 15,-7-2-1-15,-1 2 2 0,-5 1 2 0,-1 4-2 16,-3 1 4-16,-3 3 4 0,0 0 1 0,-1 4 5 15,-1 1-3-15,-1 3 3 0,3 2-6 0,0 1-4 16,1 3-3-16,1 2-5 0,0 1 3 16,-1 0-4-16,-1 8 4 0,-4 4-6 0,-2 6 1 15,-3 6 0-15,4 5-3 0,-1 3 4 16,4 5 1-16,1-1 0 0,2 4 2 0,0 2-2 0,2 0-2 16,0 2 2-16,-4 2 0 0,3-3 3 15,1 4-2-15,0-3-6 0,3-1-6 0,0-4 0 0,0-3-2 16,2-5-2-16,3-5-3 0,1-3-14 0,-1-5-9 15,0-4-14-15,-1-3-18 16,0-5-5-16,1-3-9 0,-1-2-11 0,2-1-13 0,-1-1-51 16,-2-5-77-16,3-2-168 0,-4-1-505 0,0 3-669 15</inkml:trace>
  <inkml:trace contextRef="#ctx0" brushRef="#br0" timeOffset="7531.5356">12231 1975 699 0,'0'0'342'0,"0"0"-69"0,0 0-24 0,0 0 9 16,0 0-10-16,122-22-51 0,-90 17-40 0,5-1-19 16,2-1-8-16,2-2-16 0,2-3-21 15,1 1-26-15,-1-4-17 0,-3 0-10 0,-4-1 0 16,-5-4 2-16,-4-2 2 0,-3-1-5 16,-3-2-1-16,-2-2 2 0,-7-1-3 15,-4-4 5-15,-6-2-6 0,-3-3-7 0,-1 1-5 16,-7 4-3-16,-6 3-1 0,0 5 6 0,-1 3 4 0,1 5-2 15,-3 3-5-15,6 5-11 0,-1 2-13 0,-2 3 4 16,3 3 0-16,-4 6 3 0,1 6 3 0,-1 7-8 16,2 4-2-16,-2 4-1 0,4 7 2 15,1 4 1-15,4 5 4 0,1 4-1 0,2-2 1 0,3 4-2 16,1 0-2-16,1-2 3 0,5-1 4 16,3-4-3-16,2-5 0 0,0-5-8 0,6-4-7 15,-4-5 4-15,3-3 1 0,-1-6 7 0,2-4 2 16,-6-3-2-16,2-5-1 0,2-2-1 15,-2 0-3-15,4-4 1 0,-2-3-2 0,3-5 1 0,-3-1 1 16,1-1-1-16,-1 1 2 0,1-3 0 16,-4 4 0-16,2-4-3 0,-1 1 1 0,-1 1-4 15,-2 2 0-15,0-1 5 0,-1 4 1 16,-3 2 1-16,0 0 7 0,-1 2-3 0,-1 1-5 16,-2 3-4-16,-1 0-16 0,1 1-11 0,-2 1 1 15,1 4 4-15,1 5 17 0,1 1 7 16,-2 4 0-16,1 2 2 0,1 0-2 15,0 3 4-15,-1-1-1 0,3-2-4 0,3 2 0 0,1 0-1 16,3-1 7-16,4-2 2 0,3-1 0 0,2-4 1 16,3-2-2-16,4-2 1 0,-3-3-1 0,0 0 1 15,1-4 2-15,-1 0-2 0,-2-4 8 0,-1-3-2 16,-1-2 1-16,0-1 3 0,-2-2-8 16,-1-1 1-16,0-2 6 0,-5 0 0 15,0-2 2-15,-3 1 1 0,-3 2 0 0,-1-1 0 0,-4 3 1 16,0 0-1-16,-2 1-3 0,0 2-6 15,0 1-4-15,0 1 4 0,-1 3 7 16,0 1 2-16,-1 0-5 0,1 2 2 0,-1 1-8 16,2 0-1-16,0 0 1 0,0 0-8 0,0 0-5 0,-1 0-5 15,1 4-1-15,-2 0-3 0,0 5 8 16,2 0 8-16,0 4 4 0,0-1 2 0,4 2-2 16,7 0-6-16,6 1 0 0,4-2 0 0,6 1 2 0,5-2 6 15,4-2-1-15,1-3 1 0,1-3-6 16,0 1-2-16,0-5-1 0,-2 0-1 0,0 1 0 15,-1-7-2-15,-4-1 1 16,-1 0-1-16,-4 0 0 16,-1-4 1-16,-5 1-2 0,1-3 5 0,-5 1 2 0,-2-3 0 0,0-3-3 0,0 0-1 15,-4-3-1-15,-1 0 0 0,0 0 6 0,-1-1-8 16,-1 0-1-16,1 0-2 0,-4 4-3 16,2 1 10-16,-4 7 0 0,-1 0 6 0,1 2 5 15,2 3-8-15,-3 2-1 0,0 0-2 16,-1 3-13-16,1 0-3 0,-1 0-12 15,0 0-23-15,2 2 9 0,3 3 8 0,0 5 14 0,3 2 24 0,-2-2-5 16,3 4 3-16,0 0-1 0,3 0-1 16,2 0 1-16,1-2 5 0,9 2 5 0,5-1 6 15,8-2 4-15,10-1-2 0,4-4-8 0,4-1 0 16,4-2 1-16,3-3-3 0,0 2 2 16,4-6-4-16,-4-2 5 0,0-3-5 15,-3-2 4-15,-4-1 1 0,0-6-3 0,-3-1 3 0,-5-2 2 16,0-4-1-16,-6-2 4 0,-1-2-2 0,-8-4 4 15,-3-3-4-15,-8 0-2 0,-2 3 2 0,-9-2-3 16,-9 8 2-16,-1 1-3 0,-10 6-1 16,-7 3-3-16,-7 1-3 0,-5 4 4 0,-3 5-3 15,-2 5 3-15,-1 1 2 0,1 4-3 0,2 7-1 16,1 5 0-16,2 4-1 0,2 5 0 16,5 7-1-16,1 2 5 0,2 6-1 0,-1 3-3 0,2 2 6 15,5 3-3-15,-4 5-1 16,4 2 3-16,2 3-3 0,-1 2-3 0,3 1 1 0,1 2 1 15,3-2-3-15,-1 2 1 0,5-1 4 16,-2-2-4-16,3 0 3 0,-4-5 1 0,4-4-3 16,0-3 0-16,0-4-1 0,1-7 4 0,-1-3-1 15,0-6-1-15,3-6 4 0,-1-6-6 0,-1-3 1 16,-1-6-1-16,1-4-7 0,-1-2 2 0,1-1-17 16,4-8-15-16,0-4-25 0,-3-4-46 15,5-4-84-15,-2-5-279 0,0 7-728 16,-4 4-414-16</inkml:trace>
  <inkml:trace contextRef="#ctx0" brushRef="#br0" timeOffset="7727.699">14597 1015 1761 0,'0'0'377'0,"0"0"-315"16,0 0-14-16,0 0-17 0,0 0-2 0,0 0 3 16,0 0-44-16,0 0-94 0,0 0-68 0,0 0-196 15,0 0-647-15</inkml:trace>
  <inkml:trace contextRef="#ctx0" brushRef="#br0" timeOffset="8983.2574">2304 3645 482 0,'0'0'346'0,"0"0"-79"16,0 0 15-16,0 0-39 0,0 0-98 0,0 0-60 15,0 0-44-15,0 0-35 0,0 0-19 0,0 0 28 16,0 0 35-16,0 0 31 16,0 0 25-16,0 0-9 0,43 17-11 0,-27-12-7 0,3-2-5 0,2 1-12 15,3-1-14-15,3 0-7 0,2-1-6 16,3 0-3-16,7 2 4 0,2-1-2 0,8-1-3 16,1 1-1-16,4-1-3 15,6-2-1-15,4 2 7 0,4-2-5 16,7 1 2-16,2-1-2 0,6-1-7 0,4-3 4 0,3-1 0 15,7-1 4-15,3 0 3 0,6-4-5 16,4 2-2-16,3-3-9 0,8 0-6 0,2-1 1 0,4 1 2 0,4-1 2 16,3-1 1-16,2 0 1 0,5-1-2 0,1 1-4 15,1 1 1-15,5-2-2 0,-2 1-1 16,5-1-1-16,1 1-4 0,-2 1 7 0,5-1 4 16,-1 2 3-16,-1 1 3 0,1 1-7 15,0 0-2-15,-2 1-4 0,0 0 0 0,-1 1-1 16,0 1-1-16,-3 1-2 0,-1 0-1 0,1 1-2 15,-2 1-1-15,0-2 2 0,3 1 3 0,-3 0 0 16,3 2 1-16,-4-1-2 16,5 1 0-16,-7 0-4 0,1 0 3 0,0 1-1 15,-4 0-1-15,1 1 2 0,-3-1 0 0,-2 1-1 0,-1 1 2 0,0-1 3 16,-2 1-1-16,0 0 3 0,1 1 1 16,-1-1-3-16,-1 0 1 0,1 0-1 0,1 0-1 15,1 1 1-15,-3-1-1 0,0 1 1 16,-3 2-3-16,1-1 0 0,-2 1-1 0,-1-2 2 15,5 1 0-15,-4 0 1 0,2 0-3 0,-1-2-2 16,2 1 1-16,1 0 0 0,0 1 2 16,-2-2 0-16,-2 0 2 0,3 0 8 15,0 0 3-15,0 1 5 0,1-2-2 0,0 0-5 0,-3-2-5 16,-2 2-4-16,2-1-1 0,-4 0 1 0,3 0 1 16,-4-1 2-16,5-1 3 0,-4 1-4 0,5-2-2 15,-5 0-2-15,2 4-2 0,-2-3 2 0,-3 3 1 16,0-2-1-16,-3 2 0 0,-5-2-1 0,-4 2 0 15,-7-1 2-15,-9 2 0 0,-6 1 1 16,-5-2-4-16,-5 1 0 0,-11 0-4 0,-4 2 3 16,-6 0 0-16,-9 2 1 0,-6-2 6 0,-10 1-5 15,-4-1 0-15,-8 0 0 0,-7 0-6 0,-4-2 4 16,-6 1 0-16,-1-1 0 16,-2-1 3-16,2 1-1 0,-2-1 0 15,0 0 2-15,0 0 1 0,-5 0 2 0,3 0 1 0,-5-1-3 16,2-2-1-16,-4 1-1 0,1-1-1 0,3 0 2 15,-3 1 2-15,0-2-9 0,-1 1 0 0,0 1-4 16,1-2-9-16,0 2-3 0,0-1-12 0,0 3-18 0,-1-1-25 16,5 1-49-16,-3 0-78 15,2 0-211-15,-1 0-807 16,4 0-516-16</inkml:trace>
  <inkml:trace contextRef="#ctx0" brushRef="#br0" timeOffset="170515.0402">2157 4392 0 0,'0'0'0'16,"0"0"449"-16,0 0 76 0,0 0-81 0,0 0-90 16,0 0-73-16,0 0-58 0,0 0-49 15,0 0-33-15,0 0-29 0,0 0-12 0,0 0-15 16,-8-28-14-16,8 28-9 0,0 0-14 0,0 0-11 15,0 0-7-15,0 0-6 0,0 0-6 16,0 0-3-16,0 0-6 0,0 0-2 0,0 0-4 0,0 0-1 16,0 0-2-16,0 0-2 0,0 0 0 15,0 0-1-15,0 4 2 0,-1-1-1 0,1 2 4 16,-1 1 3-16,-1 1-1 0,0 0 3 0,1 0-5 16,-3 1 0-16,4 2 0 0,-2-1-1 15,1 4 4-15,-2-3-1 0,0 3-1 0,2-2 3 16,0 3-1-16,-1-1-1 0,-1 2 3 0,0 0-1 15,1 1 3-15,-1 2 3 0,-3 0 1 16,4 1 1-16,-2-1 0 0,0-3-3 0,2 0-3 16,0-1 2-16,-1-1-6 0,0 0-1 15,2 1 0-15,0 0-3 0,-1 0 5 0,-1 3 3 16,-1-5-2-16,4 3 4 0,-1 0-6 0,0 0-1 16,0 0 1-16,0 0 0 0,1 1 2 0,-4 0 3 15,3-1-4-15,0 1-2 0,0-1 0 0,0 0-2 16,-1 0 2-16,0-1 5 0,0 1-7 15,2 0 0-15,-1 2 0 0,1-1-5 0,-1 0 8 16,1 1 1-16,0 0-3 0,-1 0 7 0,1-1-5 16,-1 2 0-16,0 1 2 0,0-1-3 0,-3 2 5 15,2 0 1-15,0 0-1 0,0 0-1 16,-1 1-1-16,0-2-2 0,3 5 1 0,-3 0 2 0,0 0 1 16,0-1-1-16,2-1 0 0,-2-1-5 15,2-2 2-15,-3 2 0 0,1-1 0 0,2-1 5 16,-1 2-2-16,-1-2-1 0,1 0-2 0,1 1-2 15,0-1 1-15,0-3 1 0,1 2-1 16,-1-1 3-16,0 2 1 0,0 0-1 16,-1-2 1-16,0 0 0 0,1-1-4 0,1 0 1 15,0-1 0-15,0-1-6 0,-1 4 6 0,1 0 0 16,0 0 0-16,-1-1 4 0,0 2-4 0,0-1-1 16,1 0 1-16,-1 0-3 0,-1 1 0 0,0-1 1 15,1 1 0-15,1-1 0 0,-3 1 3 0,2 1-1 16,-2 1 0-16,2-1 1 0,-2 0-1 0,3-1 1 15,-1-1 1-15,1-2-2 0,-1 0 0 0,0 0-1 16,0-1-1-16,1 1 2 0,0-2-4 0,0 3 1 16,0 0 1-16,0-1 0 0,-2 0 1 15,2-1 2-15,2 0-4 0,-2-1 1 0,-2 0 1 16,2 1-3-16,0 2 3 0,-1-2-1 0,1 3 0 16,-2 0 1-16,1-1-3 0,1-2 0 15,0 1 4-15,-1-1-4 0,-1 1 1 16,1 0 0-16,-3 0-3 0,3 2 3 0,-1 0 1 0,2-1 0 15,-2 4-1-15,1-3 0 0,-2 2 1 0,1-2-1 16,0 0 4-16,1 1-3 0,0 0 0 0,-1 1 1 16,-2 3-6-16,2-1 4 0,1 0 1 15,1-1-2-15,-2 2 7 0,-1-2-6 16,0 0 1-16,1 1 3 0,-1 1-3 16,-3 0 2-16,4 0 0 0,-5 0-1 0,4 0 1 15,-4 0-2-15,3 0 1 0,-2 1 0 0,3 2 3 16,-2-2-3-16,1-1-2 0,-2 2 2 0,0-1-7 0,1 2 5 15,0-1-1-15,-3 6 0 0,2-2 7 0,-1 0-4 16,-1-1 2-16,-1 0-1 0,4 0-6 16,-3 3 3-16,0 0 0 0,2-2-1 0,0 0 6 15,-2 1-5-15,-1 0 2 0,4 0-1 0,-2 0-3 16,1-1 2-16,2-3 0 0,-4 2 0 0,4 1 0 16,-3-1 0-16,4 3-2 0,-3-2 1 0,3 1-2 15,-1 0 3-15,-2-1 2 0,4 2-1 16,-2-2-1-16,0 0-2 0,2 1-1 0,-3-2-1 15,1 2 6-15,-4-1-1 0,4 1-2 0,-2 0 2 16,3 3-5-16,-1-3 4 16,1-2 0-16,1-2 1 0,-2 1 2 0,-1 0-2 15,3 4-3-15,-1-3-1 0,-2 2-1 0,3 0 2 16,-4 0 3-16,3-1 2 0,-1 1-2 0,-2-2-2 16,4 1 1-16,0 1-1 0,-3-1 2 0,3-2 1 15,-1 3-4-15,-2-3 2 0,3 2-1 0,0-3-1 16,-4 1 2-16,4-3 0 0,2 2 4 15,-3 2-3-15,-2 0-3 0,3 0 0 0,1 0-5 0,-1-3 6 16,1-1 2-16,-3 0 2 0,3-3 6 0,-1 1-8 16,-3 0-3-16,1 1-3 0,2-1 1 15,-2 0 5-15,1-3-1 0,1 0 3 0,1-4-3 16,-1 0-4-16,0-1 3 0,0-2 1 0,1 0 0 16,0-2 4-16,0-2-3 0,0-2-2 0,1-1-8 15,0-3 6-15,0 0 2 16,0-1 4-16,0-1 12 0,0 0-8 0,0 0 4 0,0 0-5 15,0 0-2-15,0 0 5 0,0 0-2 0,0 0 3 16,0 0 2-16,0 0-9 0,0 0 1 16,0 0-4-16,0 0 2 0,0 0 3 0,1 0-6 15,-1 0 0-15,0 0-7 0,0 0 6 0,0 0 3 16,0 0 0-16,1 0 3 0,-1 0-5 0,0 0-2 16,2 0-3-16,3 0-2 0,-2 0 7 15,6-1 2-15,2 0 4 0,-2 1-5 16,2-1 1-16,0 0-4 0,1 1 0 0,0-1 5 15,2-1-2-15,-1 0-2 0,4 0 3 0,-2-2-6 0,4 2 3 16,1 0 4-16,0-2-1 0,0 2 7 0,1-1-8 16,-1 1-3-16,4 0-2 15,-1 0-1-15,1 1 6 0,-4-2 1 0,1 1 2 16,0 1-4-16,0 0-1 0,4 0 0 0,-3 2 0 0,0-1 1 16,0 0 2-16,4 0-1 0,-2 0-1 15,6 0-3-15,0 0 2 0,1 0 5 0,0-2 1 16,3 2 5-16,1-3-8 0,1 0-2 15,0 0-3-15,4 1-2 0,-2-1 5 0,2 0 2 0,-1 0 0 16,5 1 2-16,-2-1-5 0,1 1 0 16,0 1-1-16,0 0 2 0,-1-1 2 0,0 2-2 15,1-2 2-15,-2-1-4 0,3 0 2 0,2 1-2 16,-2 0 1-16,2 2 2 0,-3-2-1 0,6 1-1 16,-4 1-1-16,3-1-3 0,0 1 4 15,2-1 3-15,-2 0 3 0,5 0-1 0,-1-2-5 16,2 4 0-16,-2-2-3 0,2 1 6 0,1 0-1 15,0 0-4-15,1 0 2 0,0 0-5 0,1 0 2 16,-1 0 4-16,3 0 0 0,1 0 4 0,1 0-2 16,1 1-2-16,3 1-2 0,1-2-5 15,1 0 6-15,0 0 4 0,3 1 4 0,-2-1-2 16,1 0-3-16,2 1-4 0,1-1-3 0,2 0 5 16,-1 1 1-16,4-1 1 0,-3-1 3 0,4 0-6 15,-1 2 1-15,1-2 2 0,1 1-2 0,-3 0 5 16,4 0-4-16,0 0-3 0,-2 1 1 15,0-1-2-15,1 0 3 0,3 1 2 16,-3-1-1-16,1 0 3 0,-2 1-5 0,1-2-1 0,1 1-2 16,2 0 3-16,-1 0 2 0,0-1 2 0,0 1 2 15,1-1-6-15,-2 0 3 0,2 2 0 16,0-1-2-16,-1 0 2 0,2 1-2 0,2-1-1 16,-4 0 1-16,0 1-4 0,1-1 2 15,-6 0 4-15,4 1-1 0,0-1-1 0,1 0 1 16,-2 1-2-16,3-1-2 0,0 0 5 0,-2 2-1 15,2-2 1-15,0 0 2 0,0 1 0 0,1-1-3 16,4 0-2-16,-2 1 0 0,2-1 2 16,-1 0-1-16,3-1 1 0,-5 0-2 0,4 1-4 0,-4-3 4 15,4 1 0-15,-2 1 4 0,4-2 1 16,0 2-3-16,-3-2-2 0,2 1-3 16,-3 0 0-16,0 1 4 0,2-3-2 0,-3 2 5 15,6-1-1-15,-2 0-1 0,-1-1-1 16,2 1-2-16,-1-1 2 0,2 2-1 0,-1 0 1 15,0-1 2-15,1 1-5 0,1-1 3 0,-1 0 0 0,-2 2 0 16,2-1 3-16,-2 2-2 0,0-2-3 0,2 0-2 16,-1 4 0-16,2-4 4 0,-2 1 1 15,1 1 2-15,-2-1-1 0,1 0-3 16,0 0 2-16,-1 0-3 0,-2 1 3 0,2-1 0 0,0 0 0 16,-3 1 1-16,2-1-5 0,-4 1 2 0,-1-1 0 15,0-1 1-15,-1 1 5 0,0-1-4 16,1 0-2-16,0-1 0 0,-1 1-4 0,-1-2 6 15,0 2 1-15,0-3 2 0,-4 1-3 0,0 0 0 16,2-1-3-16,1 0-2 0,-2 2 7 16,1-2-2-16,1 1 1 0,0-1 3 0,-1-1-8 0,-5 1 2 15,5 0 3-15,-3 1-3 0,3-2 5 0,1 2-3 16,0 0-2-16,-1 0 0 0,1-1-1 16,0 1 4-16,0 1 1 15,0-1 6-15,0 2-7 0,1-3-2 0,1 1-1 0,-1 1-4 16,1-2 8-16,0 2-4 0,-2-1 6 0,1 0-1 15,-2 1-1-15,-2 0-3 0,4-1 0 0,-1 1 0 16,3 0 0-16,-2-1 0 0,3 2 0 0,-2-2 0 16,-1 1-3-16,-5-1 2 0,5-1 2 15,0 0 2-15,1 1-3 0,1-1 0 0,4-1 0 16,-4 1 0-16,6 0 0 0,-4 0 0 16,2-1 0-16,-2 1 0 0,2 0 0 0,2-1 0 15,0 1 0-15,2 1 0 0,0 0 0 0,0 1 0 0,-2-2 0 16,2-1 0-16,0 2 0 0,2-1 0 15,1 1 0-15,3-1 0 0,0 2 0 0,-1 0 0 16,-3-2 0-16,2 2 0 0,-3-2 0 0,4 1 0 16,0 0 0-16,2 0 0 0,-2 1 0 0,1-2 0 15,-2 2 0-15,0-2 0 0,3 2 0 16,0-1 0-16,1 1 0 0,1-2 0 0,0 1 0 16,-2 2 0-16,-2-1 0 0,3-1 0 15,-4-1 0-15,3 1 0 0,-2 0 0 0,1-1 0 0,-3 2 0 16,-2-3 0-16,-1 2 0 0,1 0 0 15,-1 0 0-15,0-2 0 0,0-1 0 0,1 4 0 16,-3-3 0-16,-5 1 0 0,-1-2 0 0,4 0 0 16,-3 1 0-16,0-1 0 0,1 2 0 0,-1-2 0 15,-2 0 0-15,0 0 0 0,-2-1 0 0,0 1 0 16,-5 0 0-16,4-1 0 0,-5 2 0 16,4 0 0-16,-4-1 0 0,0 1 0 15,-2 0 0-15,-6-1 0 0,1 2 0 0,-4 1 0 16,-2-2 0-16,0 1 0 0,-2 1 0 15,0-1 0-15,-3 2 0 0,1 1 0 0,-4-2 0 0,0 0 0 16,-2 3 0-16,-2-1 0 0,-1 0 0 0,-4 1 0 16,1 0 0-16,-1 2 0 0,-2-2 0 15,0 0 0-15,-2 1 0 0,1 0 0 0,0 1 0 0,-1-1 0 16,0 0 0-16,-1 0 0 0,-4 0 0 16,1 0 0-16,-3 1 0 0,-2-1 0 0,-1 0 0 0,-3 0 0 15,-2 0 0-15,-5 0 0 0,0 0 0 16,-2 0 0-16,-6 0 0 0,-2 0 0 0,-2 0 0 15,-5 0 0-15,1 0 0 16,-2 1 0-16,-2-1 0 0,0 0 0 0,0 0 0 0,0 0 0 16,0 0 0-16,0 0 0 0,0 0 0 0,0 0 0 15,0 0 0-15,0 0 0 0,0 0 0 0,0 0 0 16,0 0 0-16,0 0 0 0,0 0 0 16,0 0 0-16,0 0 0 0,0 0 0 15,0-1 0-15,0 1 0 0,0 0 0 16,0 0 0-16,0 0 0 0,0 0 0 15,0 0 0-15,0 0 0 0,0 0 0 0,0 0 0 0,0 0 0 0,0 0 0 16,-2 0 0-16,2 0 0 0,-1-1 0 0,-1 1 0 16,1 0 0-16,0 0 0 0,-1 0 0 0,-2 0 0 15,1-1 0-15,2 1 0 0,-1 0 0 16,0-2 0-16,-3 2 0 0,3-1-91 0,-5 1-124 16,3 0-578-16,-4 0-639 0</inkml:trace>
  <inkml:trace contextRef="#ctx0" brushRef="#br0" timeOffset="171515.9845">2521 9232 890 0,'0'0'806'0,"0"0"-349"0,0 0-153 0,0 0-44 0,0 0-48 15,0 0-29-15,0 0-39 0,0 0-23 16,0 0-22-16,0 0-16 0,0 0-24 0,0 0-21 16,-3-60-19-16,3 60-15 0,0 0-3 0,0 5 2 15,0 1 3-15,0 3 1 16,0 2-3-16,0 0 0 0,0 2 1 0,0 3 5 0,0 1 6 0,0-2 4 15,0 2 2-15,0 2-9 0,-2-1-3 0,1 0 0 16,1 3-2-16,0-1 5 16,-1-1-3-16,-1 0-4 15,1-1-2-15,-3-1-2 0,1 1 1 0,1 0 1 0,-2 0 1 16,1 0-1-16,2 2 1 0,1-2-7 0,0 1-12 0,0 1-22 16,0 1-47-16,0-3-78 0,0 0-168 0,0-6-845 15,0-4-586-15</inkml:trace>
  <inkml:trace contextRef="#ctx0" brushRef="#br0" timeOffset="171822.1977">2381 10071 3061 0,'0'0'108'0,"0"0"-36"0,0 0 4 0,0 0 15 0,0 0-8 16,0 0-17-16,0 0-21 15,0 0-16-15,0 0-3 0,0 0 4 0,0 0 4 16,0 0 2-16,0 0-8 0,0 0-7 0,10 54-5 16,-10-42 0-16,1 3-2 15,-1 1-3-15,0 1 3 0,0 2-1 0,-1 1-1 0,-1 0 2 0,-4 2-7 16,3 0-1-16,-1 0-5 0,0-2-1 16,0 0 3-16,-1-4 2 0,3-1 0 0,0-2-3 31,-2-2 4-31,2-3-6 0,2 0-1 0,-1-1 4 0,1-2-5 15,0-1 2-15,0-1-4 0,0-1-22 0,1-1-20 0,7-1-60 16,-1 0-110-16,-3 0-582 0,2-3-1001 16</inkml:trace>
  <inkml:trace contextRef="#ctx0" brushRef="#br0" timeOffset="172281.7841">4132 9170 1596 0,'0'0'1047'0,"0"0"-775"0,0 0-67 16,0 0-50-16,0 0-20 15,0 0-25-15,0 0-26 0,0 0-7 0,0 0-21 0,0 0-16 16,0 0-13-16,0 0-18 0,0 0-5 0,0 0 0 15,-52-46 1-15,52 59 1 0,0 2-2 16,2 2-2-16,-2 3-1 0,0 1 1 0,0 0 0 16,0 4 3-16,0-2-1 0,0 5 0 0,-2 1 2 15,0 0-3-15,-1 0-2 0,-2 3 2 16,-2 2-6-16,2-2-2 16,-2 1-15-16,0-1-29 0,0-1-38 0,0 0-54 0,2-2-72 15,-3-3-142-15,2-6-734 0,4-7-607 0</inkml:trace>
  <inkml:trace contextRef="#ctx0" brushRef="#br0" timeOffset="172596.0818">3894 9797 2341 0,'0'0'405'16,"0"0"-149"-16,0 0-83 0,0 0-36 0,0 0-31 15,0 0-24-15,0 0-23 0,0 0-18 16,123-24-11-16,-103 29-8 0,0 0-10 0,-2 5 4 15,-1 3-7-15,-2 0-3 0,-1 6 1 0,-4-1-5 0,-5 2 3 16,-3 1-1-16,-2 1 0 0,-1 3 7 16,-7 0-2-16,-3-1 4 0,-2-1-3 0,0-2-6 15,-3-1 1-15,1-3-4 0,-1 1 3 0,-2 0-1 16,1-3 6-16,3-3 3 0,1 0-7 31,1-4 2-31,5-2-5 0,2-1-2 0,0-1 5 0,4-3-3 0,1 0 0 16,0-1 0-16,2 0-2 0,4 1 7 15,3-1 1-15,6-2 0 0,1-3 4 0,4-2-10 16,1 2 0-16,2-4-2 0,3 2-4 0,1 0-3 0,-1-1-14 16,4 2-23-16,-2-2-45 15,3-2-71-15,3-1-205 0,-11 2-853 0,-6 2-542 0</inkml:trace>
  <inkml:trace contextRef="#ctx0" brushRef="#br0" timeOffset="172909.7765">5755 9037 3071 0,'0'0'182'0,"0"0"-25"0,0 0-45 15,0 0-6-15,0 0-26 0,0 0-25 16,0 0-18-16,0 0-18 0,0 0-13 15,0 0-1-15,0 0-4 0,0 0 2 0,0 0-1 0,0 0 1 16,13 59 3-16,-9-34 1 0,1 1 6 16,-4 2-1-16,-1 0 2 0,0 1-7 15,0 3-6-15,-8-1 2 0,3 5-6 0,-3 0 7 16,-2 1-2-16,-1 1-14 0,1 0-17 16,0 1-40-16,0-1-66 0,0-1-120 15,3-10-605-15,4-9-910 16</inkml:trace>
  <inkml:trace contextRef="#ctx0" brushRef="#br0" timeOffset="173341.2523">5735 9926 2879 0,'0'0'199'0,"0"0"-43"0,0 0-34 0,0 0-19 0,0 0-26 0,0 0-14 15,0 0-18-15,0 0-12 0,0 0-8 0,0 0-8 16,62-116-3-16,-35 111-2 0,-1 1-3 0,2 4-2 16,-4 0-5-16,1 2 0 0,-6 5-3 15,-3 1 2-15,-2 4 1 0,-5 0 0 0,-3 4 2 16,-5 4-5-16,-1-1 2 0,0 2-1 16,-11 1 0-16,0 0 5 0,-2 2-2 0,-4-2 0 15,1 0 1-15,1-2-6 0,0-4 4 16,5-3 0-16,3-2-3 0,0-2 5 0,6-2-3 15,0-2-1-15,1-2 1 0,0 0-1 0,4-1 0 0,5 0 4 16,5 2-1-16,3-3-1 0,3 3 0 16,1-1-1-16,1 1 1 0,-1 1 2 0,-5-1-1 15,1 1-2-15,-5 0 2 0,-2 1-6 0,0 1-3 16,-4 0 7-16,-1 2-3 0,-4 2 4 0,-1-1 3 16,0 3-6-16,0-1 1 0,-2-3 0 0,-5 2 1 15,0-4 3-15,-6 3 1 0,2-2-1 16,-2-1-1-16,0-1 0 0,-2-2-3 0,3-1 3 15,0-2 7-15,-4-1-8 0,4 0-4 16,-1 0-17-16,-2-4-26 0,3-3-25 0,0-3-63 16,3-3-152-16,1 3-868 0,5 3-619 0</inkml:trace>
  <inkml:trace contextRef="#ctx0" brushRef="#br0" timeOffset="173654.1123">7799 9153 2448 0,'0'0'697'0,"0"0"-552"0,0 0 3 15,0 0-24-15,0 0-19 0,0 0-20 0,0 0-26 16,0 0-16-16,0 0-15 0,0 0-14 15,0 0-6-15,0 0-2 0,0 0-3 0,0 0 0 0,-53-29 6 16,48 52-2-16,4 1 1 0,1 2 3 16,0-1-9-16,1 4 5 0,-1 2-3 0,0-1-2 15,0 1 4-15,0 1-3 0,0 1 4 16,-2 1-2-16,0 2-4 16,-1-1-1-16,-3 2 2 0,-2 1-12 0,2 2-16 15,-3 0-37-15,0 2-64 0,-2-2-100 0,0-9-475 16,4-11-1072-16</inkml:trace>
  <inkml:trace contextRef="#ctx0" brushRef="#br0" timeOffset="174028.3666">7582 9981 2819 0,'0'0'370'15,"0"0"-195"-15,0 0-73 0,0 0-13 0,0 0 0 16,0 0-14-16,0 0-18 0,0 0-18 15,0 0-8-15,-16 123-6 0,16-98-9 0,0 1-2 16,0-2-9-16,3-2-1 0,3 1 4 0,-1-3 1 16,1-2 1-16,4-4-3 0,-2 0 0 0,1-5-7 15,2-3-1-15,-1-4 7 0,1-2 0 16,1-2 4-16,1-7 2 0,4-2-8 0,-5-5 2 16,5 0-3-16,-5-1 3 15,1 0-1-15,2-2-1 0,-2 2 1 16,-2 1-4-16,0-1-1 0,0 3 1 0,0 2 0 0,-3 2 4 15,-1 2-3-15,-5 3-3 0,3 3-2 0,-4 1-5 0,-1 1 6 16,1 0 1-16,-1 2 3 0,2 5 3 0,-2 5-7 16,1 2 4-16,-1 3-3 0,0 0-3 0,0 2 7 15,-1 1-4-15,-2 0 2 0,-3 0-4 16,4 1-4-16,-5 0-10 0,4 1-26 16,-3-1-29-16,4-1-63 15,2-3-121-15,0-5-519 0,0-6-995 0</inkml:trace>
  <inkml:trace contextRef="#ctx0" brushRef="#br0" timeOffset="174377.4214">9838 9126 1245 0,'0'0'897'0,"0"0"-609"0,0 0-76 16,0 0-32-16,0 0-41 0,0 0-22 0,0 0-18 16,0 0-10-16,0 0-10 0,0 0-2 0,0 0-5 15,0 0-3-15,0 0-9 0,-86 85-10 16,93-71-6-16,-4 3-8 0,5 1-3 0,-2 3-6 0,-1 2-5 15,-4 1-1-15,2 4-4 0,-1 0-4 16,-2 5-2-16,-5 0-7 0,-1 4-1 0,-6 2-1 16,-1 6 0-16,-4 3 0 0,-1 4-18 15,-2 5-37-15,-3-3-72 0,0 1-156 16,8-14-915-16,5-17-614 0</inkml:trace>
  <inkml:trace contextRef="#ctx0" brushRef="#br0" timeOffset="174656.096">9648 9978 3072 0,'0'0'164'0,"0"0"-64"0,0 0 1 16,0 0-17-16,0 0-13 0,0 0-17 0,0 0-16 15,0 0-11-15,-18 132-4 0,27-111-5 16,2 1 1-16,4 4-6 0,-1-4-4 0,5 2-2 0,-2-2-3 15,1 0 4-15,0 1-2 0,-2-4 2 16,-2-1-2-16,-3-1-3 0,-2-5-1 0,1 3-1 16,-8-2 1-16,2-2 1 0,-3 0 2 0,-1-2 1 15,-1 0-2-15,-6-1 3 0,-2 0-1 0,-1-1 0 16,-1 0 5-16,-5-1-6 0,2-1-1 16,-3-3-2-16,0 2-3 0,-2-2-2 0,-1-1-10 15,0-1-13-15,-3 0-20 0,-2 0-41 0,2-1-68 16,-5-2-149-16,9 0-850 0,6-2-613 0</inkml:trace>
  <inkml:trace contextRef="#ctx0" brushRef="#br0" timeOffset="174850.0922">9791 10026 2406 0,'0'0'439'0,"0"0"-169"16,0 0-125-16,0 0-54 0,151-32-32 0,-115 28-30 15,0 4-13-15,3-1-5 0,0-1-9 16,-5 2-19-16,5 0-57 0,-6-1-112 0,-4 0-425 16,-11 0-1109-16</inkml:trace>
  <inkml:trace contextRef="#ctx0" brushRef="#br0" timeOffset="175168.2033">11413 9101 2226 0,'0'0'351'0,"0"0"-31"16,0 0-108-16,0 0-44 0,0 0-57 0,0 0-47 15,0 0-26-15,0 0 1 0,0 0 2 0,0 0 15 16,0 0-2-16,0 0-14 0,0 0-3 16,-24 126-12-16,31-95-2 0,0-1-1 0,-1 2-6 15,0 1-3-15,-1 1-4 0,-2 0-5 16,-3 2-4-16,1 0 3 0,-1-1 0 0,-3-3 1 16,0-2 0-16,-4 0-8 0,0-1-8 15,1 0-18-15,1-1-31 16,-2 0-38-16,0 0-86 0,3-4-207 0,0-5-872 0,1-9-490 15</inkml:trace>
  <inkml:trace contextRef="#ctx0" brushRef="#br0" timeOffset="175543.5108">11651 9843 2977 0,'0'0'216'0,"0"0"-83"15,0 0-43-15,0 0-12 0,0 0-4 0,0 0-5 16,0 0-13-16,0 0-11 0,0 0-9 0,0 0-8 16,-126 113-6-16,108-83-3 0,-3 2 0 0,1 5 1 15,0 1-5-15,0 2-6 0,1 3-7 16,4 0 0-16,1 0-3 0,7-1 6 16,3-4 1-16,2-1-5 0,2-6 6 15,7-5-6-15,5-2-3 16,0-5 5-16,10-4-8 0,-4-5 4 0,5-4-1 0,3-5-5 15,-1-2 5-15,0-8-3 0,-4-5 0 0,-1-4 5 0,-4-1-2 16,-1-2-1-16,-4 0 1 0,-2-1 1 0,-4-1 1 16,-4 0 2-16,-1 1 2 0,-1 1-3 0,-3 2 1 15,-5 1-2-15,-1 4-1 0,-2 2 1 0,-4 3-7 16,1 1 6-16,-6 3 1 0,-4 1-4 0,-1 3 10 16,-3 1-8-16,2 0 0 0,4 6 2 0,0 1-9 15,5 1-4-15,6 1-27 0,2 0-44 16,4 1-72-16,3-3-171 0,2-2-873 0,1-1-575 0</inkml:trace>
  <inkml:trace contextRef="#ctx0" brushRef="#br0" timeOffset="175879.9028">13115 9044 2331 0,'0'0'333'0,"0"0"-9"15,0 0-114-15,0 0-59 0,0 0-48 16,0 0-42-16,0 0-27 0,0 0-12 15,0 0 6-15,0 0 7 0,0 0 4 0,0 0 3 16,0 0-12-16,-26 120-7 0,23-87-2 0,1 1-2 16,1 3-2-16,-2 2-4 0,-1 3-3 0,0 1-5 0,-2 4 0 15,2 2-4-15,-4 3-1 0,-4 2-7 16,1 3-26-16,-6 2-29 16,-2-2-68-16,-2-2-113 0,8-14-330 0,0-14-1053 0</inkml:trace>
  <inkml:trace contextRef="#ctx0" brushRef="#br0" timeOffset="176155.5333">12840 9906 2326 0,'0'0'421'0,"0"0"-112"0,0 0-116 0,0 0-37 16,0 0-38-16,0 0-38 0,124-43-23 0,-103 43-19 15,1 4-5-15,0 5-6 0,-1 2-11 0,-2 5 5 16,1 4-8-16,-4 3-1 0,-2 2 0 15,-2 3-10-15,-2 1 4 0,-4 1-1 0,-2 1 1 16,-2 1 3-16,-2-1-4 0,-3 1 1 0,-4-1-2 16,-3 0-2-16,-2-5-2 0,1-2-1 15,-3-2 2-15,2-1-3 0,-4-5-8 0,1 1-10 16,-5-4-31 0,2-2-36-16,0-2-68 0,-1-4-131 15,6-3-645-15,5-1-826 0</inkml:trace>
  <inkml:trace contextRef="#ctx0" brushRef="#br0" timeOffset="176313.2427">13009 10190 2837 0,'0'0'293'16,"0"0"-85"-16,0 0-78 0,0 0-35 16,154-44-32-16,-115 40-30 0,-2-2-15 0,2 2-8 15,-2 0-2-15,-3 1-1 0,-1 2-9 0,-4-2-16 16,2 1-44-16,-3-2-77 0,-5 2-158 15,-3-1-848-15,-10 0-604 0</inkml:trace>
  <inkml:trace contextRef="#ctx0" brushRef="#br0" timeOffset="176620.6032">14751 9162 2348 0,'0'0'395'0,"0"0"-112"0,0 0-142 15,0 0-29-15,0 0-19 0,0 0-15 0,0 0-13 16,0 0-10-16,0 0-2 0,0 0 2 0,0 0-12 15,0 0-6-15,0 0-9 0,26 135-9 16,-26-102-3-16,-5 3-4 0,2 1-2 0,-4 3 1 16,0 2-3-16,-3 1-3 0,-2 3-4 0,-1 1-17 15,-5 3-22-15,4 1-53 16,-5 2-101-16,7-15-318 16,4-11-1067-16</inkml:trace>
  <inkml:trace contextRef="#ctx0" brushRef="#br0" timeOffset="177088.2869">15002 9807 2950 0,'0'0'149'0,"0"0"-34"16,0 0-20-16,0 0 3 0,0 0-15 0,0 0-17 15,0 0-15-15,0 0-10 0,0 0-2 0,-17 131-11 16,28-107-5-16,0 3-5 0,7-1-1 15,-2 3 3-15,0 1-1 0,4 1-3 0,-1 1-8 16,0-1-5-16,-5-1 1 0,4 0-1 0,-8-3 3 16,0-1 2-16,-2-2-4 0,-5-3-1 0,-3-1-2 15,0-5-2-15,-5 0 7 0,-7-1 0 0,-2-1 4 16,-4-2-3-16,1 0-5 0,-3-3-1 16,0-2-1-16,1-3 4 15,0-3-1-15,1 0 2 0,4 0-5 0,-2-6-6 16,4-2 1-16,-1-6-5 0,3-1 7 0,2-5 4 0,6-1-7 15,1-2 2-15,4 0-7 0,9-1-4 0,6-1 11 16,4 1-1-16,7-1 5 0,2 1 3 0,1 0-3 16,4-2-1-16,-2 1 1 0,-2 0 0 15,2 2 2-15,-6 0 0 0,0 2 0 0,-6-1-1 16,-4 3 1-16,-1-2 8 0,-6 2-1 0,-2 0 4 0,-5 3-4 16,-3 1-3-16,-1 1-1 0,-2 4 1 15,-7-1-2-15,-1 3 0 0,-7 1 1 16,0 2-3-16,-5 0-1 0,-4 2-3 0,-4 0 0 15,1 0 3-15,-5 3 1 0,-2 0 1 0,3 0-1 16,2 3-5-16,3 1-3 0,8 1-20 16,5-1-30-16,5 0-72 0,5 2-153 0,5-1-875 0,0-3-644 0</inkml:trace>
  <inkml:trace contextRef="#ctx0" brushRef="#br0" timeOffset="177449.5965">16670 9021 2483 0,'0'0'290'0,"0"0"-28"0,0 0-85 0,0 0-25 16,0 0-24-16,0 0-25 0,0 0-28 16,0 0-17-16,0 0-25 0,0 0-16 0,0 0-8 15,0 0-2-15,0 0 3 0,12 1 8 16,-12 20 4-16,0 4-3 0,1 2-2 0,-1 2-6 0,0 0-4 16,-1 2 1-16,-3 1-2 0,-3 4 1 15,3 2 1-15,-2 4-3 0,0 2 1 0,0 4-1 16,-3-1-5-16,1 2-3 15,-1 0-21-15,-2 3-34 0,1-1-53 16,0 2-97-16,4-15-247 0,-1-13-923 0</inkml:trace>
  <inkml:trace contextRef="#ctx0" brushRef="#br0" timeOffset="177878.9559">16960 10079 2761 0,'0'0'340'16,"0"0"-153"-16,0 0-72 0,0 0-20 0,0 0-13 16,0 0-10-16,0 0-17 15,0 0-14-15,12-122-12 0,-12 112-5 0,0 2-6 0,-5-1-4 16,0 1 2-16,-5-1-7 0,-3 3-2 0,-5 1-5 16,-4 2-5-16,-2 1 7 0,-5 2 1 0,0 0 4 15,-3 4 3-15,0 3-7 0,-1 1-1 16,-2 2-2-16,2 3 1 0,4 1 3 0,6 2-2 15,2 0-1-15,8 0-5 0,3 1 2 16,3 1-1-16,5-3 1 0,3 0 4 16,7-3-3-16,5-1-3 0,6-4 4 0,4-2-8 0,10-3 6 15,2-2 5-15,-2-2-6 0,3-6 12 0,-4-2-9 16,-3 0-2-16,-4-2 0 0,-2 2-4 16,-2-1 7-16,-4 3 0 0,-6 1 0 0,-2 3-1 15,-2 0-3-15,-3 3 3 0,-3 1-1 0,-1 0 3 16,0 0-3-16,0 6-3 0,-1 3-1 0,-4 4-2 15,-1 3 7-15,1 3 0 0,-2 2 1 0,-1 3 3 16,-1 1-6-16,4 0-1 0,-3 2-2 0,-1 3-1 16,-1-1 3-16,0 0 1 0,0-1-1 15,-1-3-12-15,2-2-14 0,0-2-23 16,3-4-37-16,0-5-47 0,5-2-114 0,0-5-493 16,1-2-982-16</inkml:trace>
  <inkml:trace contextRef="#ctx0" brushRef="#br0" timeOffset="178315.6213">18739 9000 2264 0,'0'0'448'0,"0"0"-67"15,0 0-174-15,0 0-39 0,0 0-42 16,0 0-25-16,0 0-23 0,0 0-19 0,0 0-11 16,0 0-15-16,0 0-13 0,0 0-11 0,0 0-6 15,33-58 3-15,-39 74-1 0,2 7 7 0,-4 4-1 16,-2 5 0-16,-1 3 1 0,1 1-7 0,-2 2 2 16,-2 0 0-16,2 1-1 0,-3 5 5 0,-1 4-7 15,0 2-5-15,-1 3-12 16,-1 2-18-16,-1 4-23 0,0 0-46 15,0 2-77-15,-4-4-205 0,8-12-877 16,3-16-529-16</inkml:trace>
  <inkml:trace contextRef="#ctx0" brushRef="#br0" timeOffset="178516.3199">18500 9879 2338 0,'0'0'888'0,"0"0"-622"0,0 0-106 0,0 0-51 16,0 0-39-16,0 0-22 0,0 0-20 15,0 0-9-15,0 0 1 0,0 0-2 0,0 0 2 16,0 0-3-16,0 0-5 0,0 0 1 16,-41 106-4-16,31-79 0 0,-1 1-6 0,-3 3 0 15,1 2 0-15,-1 0-3 0,-1 1 4 0,0 0-8 16,2 0-11-16,0-2-18 0,-1-3-37 0,6-1-43 16,2-5-76-16,4-5-154 0,4-6-837 15,-2-5-595-15</inkml:trace>
  <inkml:trace contextRef="#ctx0" brushRef="#br0" timeOffset="178857.9663">19020 9913 2942 0,'0'0'262'16,"0"0"-108"-16,0 0-61 0,0 0-13 0,0 0-8 15,0 0-8-15,0 0-12 0,0 0-10 0,0 0-8 16,-117 112-11-16,98-86-6 0,3 2-6 15,2 1-1-15,3 1 0 0,3 0-4 0,1-2-2 16,6-1-3-16,1-3-1 0,1 0 2 0,8-5 3 16,5-3 4-16,1-4-3 0,4-4-1 15,4-5-3-15,2-2-1 0,1-1 4 0,-2-6 0 16,2-6 2 0,-1-3-1-16,-1-3-4 0,0-3 2 0,-3 2 0 0,-1-5-1 0,0-1 5 15,-5 1-4-15,-1-3-4 0,-4 0 0 16,-3 0-2-16,-4 0 4 0,-3 4 3 0,0-1 1 15,-2 5-1-15,-6 3-5 0,-6 3-1 0,-2 2-2 0,-4 3 2 16,-1 1-1-16,-5 0 0 0,-1 2-2 0,-1-1-16 16,-1 2-16-16,2 1-28 0,1 2-51 0,4 0-84 15,2-1-266-15,7 1-866 0,5 0-397 16</inkml:trace>
  <inkml:trace contextRef="#ctx0" brushRef="#br0" timeOffset="179251.0684">20525 8869 2200 0,'0'0'369'0,"0"0"-53"16,0 0-80-16,0 0-26 0,0 0-40 16,0 0-36-16,0 0-39 0,0 0-30 0,0 0-22 15,0 0-18-15,0 0-10 0,0 0-4 16,0 0-3-16,-3-49-5 0,3 66 0 0,-3 3-3 15,2 5-1-15,-3 3 5 0,3 2 1 0,-1 2 0 16,0 3 2-16,-1 0-7 0,2 2 2 0,-1 3 2 16,-3 1-2-16,-1 2 3 0,-2 1-8 15,-1 3-17 1,-3 3-25-16,1-1-34 16,-3 1-47-16,-2-4-68 0,1 2-170 0,0-16-791 0,9-9-577 0</inkml:trace>
  <inkml:trace contextRef="#ctx0" brushRef="#br0" timeOffset="179509.5844">20416 9812 3043 0,'0'0'250'15,"0"0"-88"-15,0 0-51 0,0 0-30 0,0 0-23 0,0 0-24 16,0 0-15-16,0 0-5 0,0 0-2 0,0 0-1 0,0 0-2 15,0 0 1-15,0 0-4 0,0 0 0 16,15 91-1-16,-15-75-4 0,0 2 3 0,0-1-3 16,0 2-7-16,-1-2-12 0,-2 3-28 0,2-5-44 15,2-1-67-15,-1-2-129 0,0-5-771 16,3-2-690-16</inkml:trace>
  <inkml:trace contextRef="#ctx0" brushRef="#br0" timeOffset="179729.6213">20818 9778 2725 0,'0'0'500'0,"0"0"-282"0,0 0-95 0,0 0-35 16,0 0-25-16,0 0-24 0,0 0-15 16,0 0-7-16,0 0-4 0,0 0 6 0,0 0-3 15,0 0-5-15,0 0 4 0,0 0-7 0,36 87 0 16,-36-70 0-16,-1 0-6 0,-4-1 0 0,-2 2-2 15,-1 0 0-15,1-1-8 0,-2 0-14 16,0-2-25-16,0-3-48 0,5-1-75 0,-1-3-188 16,3-2-881-16,2-4-525 0</inkml:trace>
  <inkml:trace contextRef="#ctx0" brushRef="#br0" timeOffset="180102.4174">21861 8910 1350 0,'0'0'313'15,"0"0"-12"-15,0 0-61 0,0 0-17 16,0 0-19-16,0 0-32 0,116-29-29 0,-109 29-30 16,-4 0-24-16,-3 0-16 0,0 0-22 0,0 4-2 15,0 0 2-15,0 3-3 0,-2 3 11 0,-5 2-9 16,1 2-1 0,-3 3-2-16,-1 2-5 0,-3 1-3 0,1 3-6 0,1 3-11 0,-1 1-3 15,3 1-4-15,1-1-2 0,2 4-2 16,-1 0-4-16,3 1-4 0,-2 2-2 15,3 2 4-15,-2 3-2 0,1 2 1 0,-1-4-6 16,1 2-25-16,3-3-26 0,1-4-45 0,0-1-61 0,1-8-82 0,-1-3-262 16,4-7-742-16,0-6-269 15</inkml:trace>
  <inkml:trace contextRef="#ctx0" brushRef="#br0" timeOffset="180312.6873">22056 9389 1934 0,'0'0'600'0,"0"0"-221"0,0 0-164 16,0 0-77-16,0 0-45 0,0 0-18 16,0 0-11-16,0 0-6 0,0 0-3 0,0 0-12 15,0 0-11-15,0 0-7 0,0 0-6 0,0 139-4 16,-1-116-5-16,-2 1 1 0,3 1-5 0,0-1-2 16,-2-1 1-16,1-1-6 0,1 2-5 15,-1-4-24-15,-2 0-42 0,-2-2-60 0,3-1-98 16,0-4-209-16,0-7-717 0,2-1-538 0</inkml:trace>
  <inkml:trace contextRef="#ctx0" brushRef="#br0" timeOffset="180551.8595">22341 9463 1705 0,'0'0'548'16,"0"0"-212"-16,0 0-89 0,0 0-64 0,119-14-41 15,-102 15-41-15,0 5-27 0,0 1-15 0,-5 1-10 16,-1 2-13-16,-3 2-6 0,-4 2-8 15,-2 4-2-15,2 0-2 0,-4 1 2 16,-1 4-1-16,-6 0 2 0,-1-2-3 0,-3 3-2 0,0-5 0 16,-1-1-7-16,-4 0-1 0,5-2 0 15,1-4-1-15,3-1-2 0,3-3-2 0,2-2-2 16,2-3-3-16,0-2 10 0,2-1 8 0,7 0 2 16,4 0 7-16,5 0-12 15,3-3-4-15,5-2-4 0,-1-1-8 16,2-1-4-16,-2-2-20 0,4-2-30 0,1-1-52 0,1 1-115 15,-5 2-445-15,-10 3-1067 0</inkml:trace>
  <inkml:trace contextRef="#ctx0" brushRef="#br0" timeOffset="180957.6022">24086 8639 1496 0,'0'0'629'0,"0"0"-233"0,0 0-105 0,0 0-70 16,0 0-78-16,0 0-51 0,0 0-18 0,0 0 7 16,0 0-3-16,0 0 4 0,0 0-18 15,0 0-18-15,0 0-6 0,0 0-2 16,-57 118-4-16,49-90-8 0,4 1-3 0,-4 5-12 16,-2-1-3-16,6 4 5 0,-3 1-6 0,0 1 4 15,3 1-3-15,-3-3-9 0,4 1 2 16,0-1-3-16,-3-1 3 0,3-1 5 15,1 2-1-15,-3-2 1 0,3 0-4 0,-5 1-8 0,4-2-17 16,-6 2-22-16,0-4-38 0,-1 1-65 0,0-1-139 16,4-10-830-16,1-7-664 0</inkml:trace>
  <inkml:trace contextRef="#ctx0" brushRef="#br0" timeOffset="181228.3413">24384 9372 3002 0,'0'0'334'0,"0"0"-171"0,0 0-60 0,0 0-25 0,0 0-26 15,0 0-12-15,0 0-15 0,0 0-4 16,0 0 2-16,0 0-2 0,0 0-3 0,0 0-5 16,0 0-7-16,0 0 1 0,62 142 3 15,-62-114 1-15,-2 1 2 0,-1 1-7 0,-5-3-5 16,0 2-1-16,-1 1-4 0,-2 0 6 0,1 0 0 15,0-1-8-15,0-3-16 0,1-4-23 0,5-3-31 16,-3-5-46-16,5-3-66 0,0-5-189 0,1-2-785 16,1-4-576-1</inkml:trace>
  <inkml:trace contextRef="#ctx0" brushRef="#br0" timeOffset="181562.0848">24703 9480 1429 0,'0'0'673'15,"0"0"-251"-15,0 0-174 0,0 0-50 0,0 0-33 16,0 0-38-16,0 0-39 0,125-38-29 0,-114 40-23 16,-3 4-13-16,-2 4-10 0,0 2-2 15,-3 4 1-15,-3 2-5 0,0 2 1 0,-4 2-5 16,-4 1 3-16,-2 0 2 0,-2 0 0 0,-1 0 2 16,0-1-4-16,2-3-1 0,0-1 0 0,0-4-1 15,3 1 7-15,3-4-7 0,0-2-1 16,4-2-1-16,1-2-5 0,0-1 8 0,2 1 6 15,6-1 4-15,2 1 1 0,2-2-4 0,4 1-3 16,-1-1-5-16,3 2 0 0,2-1-1 16,-1 4 0-16,-1-2 0 0,-3 2-2 15,-4 2-2-15,-1-1 3 0,0 1-2 16,-3 2 4-16,-4-1-3 16,-1 1-1-16,-1 0 0 0,-4 1-3 0,-2 1 4 0,-6 0 3 0,-1-3 2 0,-3 0 3 15,-3 0-3-15,-3-2-1 0,1-2 0 0,-4-2-4 0,-3-1 5 16,3-4-5-16,-3 0-16 0,0 0-32 15,2-4-70-15,-4-3-151 0,8-1-905 0,8 3-598 0</inkml:trace>
  <inkml:trace contextRef="#ctx0" brushRef="#br0" timeOffset="182372.4094">24794 8669 241 0,'0'0'512'0,"0"0"-88"0,0 0-29 16,0 0-104-16,0 0-86 0,0 0-62 15,0 0-38-15,0 0-23 0,0 0-9 0,0 0 13 16,0 0 13-16,0 0 10 0,0 0-2 0,-21 26-24 16,18-20-16-16,-1 0-7 0,-1-2-8 15,3-1-6-15,0 1-9 0,1-2-9 0,1 0-3 16,0 0-1-16,0-2 13 0,4 0 11 0,5 0 4 16,4 1 2-16,6-1-11 0,7 0-12 0,6-3-9 15,7 0-5-15,7-2 3 16,7 3-1-16,8-4 1 0,6 1-1 0,5 1 1 0,7-1 2 0,5 0-2 15,7 0 1-15,11 0-4 0,3 0-2 16,9 0 0-16,3-1-7 0,6-1 3 0,3 0-1 16,2 2 0-16,-2-2 5 0,-1 3-6 0,-1-1 0 15,-6 0-3-15,-8 3-1 0,-3 0 5 16,-10 2-2-16,-6-2 2 0,-8 2 0 0,-8 2-5 16,-9-2 0-16,-10 0-2 0,-8 1 0 0,-12-1 2 15,-8 0-2-15,-9 0 1 0,-7 0-4 16,-6 0 9-16,-4 0 4 0,-2 0 0 0,0 0 3 15,0 0-11-15,-3 0-3 0,-3-1-6 0,-4-1-4 16,-3 1 4-16,-3 0 2 0,0 0 1 16,-1 1-3-16,-1-1-18 0,-2-2-14 0,3 3-14 0,-3 0-19 15,0 0-25-15,1 0-45 0,-2 0-75 0,-1 4-170 16,5-2-375-16,5-1-908 16</inkml:trace>
  <inkml:trace contextRef="#ctx0" brushRef="#br0" timeOffset="182644.3741">26652 8592 2502 0,'0'0'228'16,"0"0"-30"-16,0 0-40 0,0 0-33 0,0 0-34 15,0 0-13-15,0 0-5 0,0 0 0 0,0 0 0 16,0 0-5-16,0 0-9 0,0 0-2 0,0 0-15 15,-11 139-13-15,11-109-4 0,0 5-13 0,3 0 4 16,-1 5 0-16,1 2-4 0,-1 2 1 16,0 4-6-16,2 0-5 0,-2 2-1 0,-1 2 0 15,1-1 3-15,-4-2-1 0,-1-1-1 0,-5-2-4 16,1-3-8-16,1-3-11 0,-4-4-19 16,0-1-20-16,0-5-40 0,-1-3-52 0,-1-7-92 15,4-4-296-15,3-6-888 16</inkml:trace>
  <inkml:trace contextRef="#ctx0" brushRef="#br0" timeOffset="182885.0294">26580 9544 2155 0,'0'0'828'0,"0"0"-532"16,0 0-131-16,0 0-39 0,0 0-40 0,0 0-25 15,0 0-17-15,0 0-10 0,0 0-9 0,0 0 2 16,0 0-2-16,0 0-4 0,0 0 1 0,0 0-10 15,72 132-3-15,-64-103-3 16,-1-2-5-16,-2 2 2 0,0 0 2 0,1 2-3 0,0-2 2 0,-1-1-4 16,1-4-11-16,-1 0-18 0,2-3-29 15,1-1-47-15,-3-4-87 0,3-4-151 16,-4-3-852-16,-1-5-579 0</inkml:trace>
  <inkml:trace contextRef="#ctx0" brushRef="#br0" timeOffset="183231.2158">27169 9695 2861 0,'0'0'321'0,"0"0"-138"0,0 0-87 15,0 0-39-15,0 0-16 0,0 0-4 16,0 0 0-16,0 0 6 0,0 0-10 0,0 0-7 16,0 0-11-16,0 0-6 0,0 0 0 15,-8 130 0-15,16-111 0 0,0 1-1 0,5-3 0 16,2-4-4-16,2-1 2 0,4-3 1 0,2-2-1 15,3-3 3-15,-1-2 1 0,0-2-5 16,-2-4 3-16,-1-3 0 0,-1-2-1 0,-5-2 5 16,3-2-6-16,-5-2 0 15,0 0 0-15,-4-1-2 0,3 0 4 0,-6 1-1 16,1 2 1-16,-2 2-3 0,-3 4 1 0,0 2-2 16,0 3 3-16,-2 1 7 0,-1 1-5 0,0 0 3 15,1 0-4-15,-1 0-8 0,0 0 3 0,0 3-3 0,0 4 0 16,0 4 3-16,0 5-4 0,0 2 1 0,-1 3 0 15,-2 4-4-15,-3 0 5 0,1 0-1 0,-1 2 1 16,1 1 1-16,0 1-2 0,-2 0-2 16,3 1-1-16,0 0 0 0,-1 2-11 0,4-3-21 15,-3 1-29-15,1-3-60 0,3-2-132 0,-1-8-922 16,1-7-650-16</inkml:trace>
  <inkml:trace contextRef="#ctx0" brushRef="#br1" timeOffset="199260.9762">1880 6889 6 0,'0'0'576'0,"0"0"-101"0,0 0-60 0,0 0-70 16,0 0-73-16,0 0-53 0,0 0-32 0,0 0-35 15,0 0-28-15,0 0-25 0,0 0-21 16,0 0-7-16,-59-4-10 0,59 4-7 0,0 0-8 16,0 0-11-16,0 0-12 0,0 0-8 15,0 0-7-15,0 0-5 0,0 0-3 0,1 0-4 16,0 0-5-16,1 0 6 0,3 1 3 0,-1 2 5 15,5 0 7-15,-2 1-5 0,1-2 1 0,5 2 2 16,-1-2-2-16,0 0 3 0,4 1 1 0,0-1-1 16,2-1 1-16,3 1-4 0,0-2-2 0,0 1 0 15,4-1 1-15,-1 0-1 0,1 0 0 16,1 0 0-16,1 0-3 16,0 2 1-16,0-4 0 0,-3 1 3 0,3-1 6 0,1 1-5 15,-4-1 1-15,6-1-4 0,-1 3-4 0,0-3 4 16,-1 1-2-16,-3 0 1 0,3 1 1 0,-4 0-3 15,5 0 0-15,-1 1-1 0,-2-1 1 0,2-1 0 16,2 2-1-16,-2-1-1 0,-1 0 1 0,-1 0 0 16,-1 1 1-16,1-1 0 0,-3 0 4 0,3-1-3 15,-1 1-1-15,1 0-2 16,-3 0-2-16,2 0 4 0,-2 1 1 0,0-1-1 0,-2-1 2 16,4 1-6-16,-3-1 1 0,1 1 0 15,0-1 1-15,0 1 1 0,0 0 1 0,-1 2-1 16,0-2-1-16,0 1 1 0,-1 0-1 15,0 0 1-15,-2 0 2 0,1 0-3 0,-1 0 0 0,0 1 2 16,1 0-4-16,-2-1 3 0,3 0 0 16,-1 0 0-16,1 0 2 0,-1 0-2 0,2 0-1 15,-4 0 2-15,2 0-5 0,-1 2 3 16,-2-2 0-16,1 0 3 0,-4 0-3 0,2 0 1 0,-3 0-1 16,-2 0-1-16,0 0 3 0,-1 1-1 0,4-1-1 15,-3 1 0-15,0-1 0 0,2 0 0 16,1 2 1-16,-1-2 2 0,-2 0 1 0,2 0-2 15,1 0-1-15,-2 2 0 0,0-2-1 0,1 1-1 16,0-1 1-16,0 0 0 0,0 1 0 0,3-1 4 16,-2 0-1-16,-1 1 3 0,3 1 0 0,-2 0-5 15,-1-1 1-15,-2-1 0 0,1 0-4 16,-3 0 4-16,-1 1 2 16,0-1-3-16,0 0 3 0,-2 0-2 0,-1 0-2 0,0 0 2 15,0 0-2-15,-2 0 1 0,2 0 1 0,1 0 0 0,-2 0 0 16,2 0 0-16,0 0-2 0,-1 0 2 15,0 0 1-15,0 0 0 0,0 0-1 0,3 0 1 16,1 0-2-16,2-1 1 0,-1 0 0 0,3-1-1 16,-2 1 2-16,2 1-1 0,-1-1-2 15,-1 0 0-15,-1 1 0 0,0 0 1 0,-1 0 0 16,-1-1 1-16,0 1-2 0,-3 0 2 0,-1 0-1 16,-1 0 0-16,-1 0 2 0,-1 0-1 15,0 0 4-15,-1 0 5 0,0 0 4 0,0 0 7 16,0 0-3-16,0-1-4 0,0-2-4 0,0 2-9 0,-2-1-1 15,0 0-1-15,-1 1 0 0,1-1 2 16,0 0 0-16,-1 2-1 0,1-1-2 0,0 1 1 16,-1-2 0-16,0 2-1 0,0 0 3 0,1 0-6 15,-1 0-8-15,-1 0-16 0,3 0-29 16,-3 0-32-16,0 0-63 0,2 0-163 16,-1 2-753-16,2-2-642 0</inkml:trace>
  <inkml:trace contextRef="#ctx0" brushRef="#br1" timeOffset="200047.8459">4432 6682 0 0,'0'0'213'0,"0"0"310"0,0 0-47 0,0 0-77 0,0 0-74 0,0 0-56 16,0 0-46-16,0 0-37 0,0 0-31 15,0 0-23-15,0 0-22 0,0 0-19 0,0 0-15 16,0 0-11-16,-36-46-14 0,31 46-9 15,0 0-11-15,0 0-10 0,0 0-2 0,-3 0-6 16,2 0-4-16,-2 3 4 0,-1 0-2 0,0 2 2 16,-1 0 0-16,0-1-3 0,0 2 1 0,1 0 1 15,-2 3-1-15,0-1 6 0,-1 2 0 16,-2-1-1-16,1 2 2 0,-1-1-4 0,1 1 0 16,1 0-2-16,-1 1-2 0,3-1-4 0,-2 2 0 15,2 0-3-15,-1-1-2 0,3 0 3 0,2-1-2 16,0 2 1-16,2-1 0 0,1-3-2 15,1 3 2-15,0 0-2 0,2-2 0 0,0 2 0 16,0-1 1-16,0 1 0 0,3-1-2 0,3 1 1 16,-1 1 0-16,2 0 0 0,1 1 1 0,2-1 2 15,-1-1-1-15,0 1-2 0,1-2 1 0,-2 1 1 16,2 0-1-16,-2-2 1 0,2 0 0 0,-1-1-5 16,-1-1 2-16,2-1 1 15,0 0 0-15,0 0 5 0,4-1 0 0,-2-1 0 16,3-2 5-16,-1 0-6 0,2-2 0 0,-3 1 1 15,3-2-2-15,-1 0 2 0,-3-2 2 0,4-3-3 16,-1 0 1-16,3 0 0 0,-5-2-3 0,4 1 1 16,-4-2 0-16,4 1-1 0,-5-3 2 0,4 2 0 15,-3-3-3-15,3 1 3 0,-2-2-1 16,0 1 0-16,-1 1 2 0,-2-3-1 0,-1 4-1 16,-3-3 3-16,0 1-1 0,-2 0-1 0,1 0 2 15,-5-1-1-15,2-1 1 0,-2-1 1 0,0 1-3 16,-1-1 2-16,0-1-1 0,0 0-6 15,-2-2 4-15,-2-1-1 0,-2-4-2 0,0 3 6 0,-1-2-3 16,1 2-2-16,0 0 0 0,-5 1-2 16,2 0 0-16,0 3 0 0,-2 0 0 0,0 2 3 15,-1 0-3-15,-1 1 2 16,-2-1-1-16,-3 1 0 0,0 2-1 0,-1 0-2 16,-2 4 2-16,1 1-6 0,-1 3 4 0,-2 1-2 0,2 1 0 15,1 1 3-15,-1 5-13 0,0 1-13 0,0 3-24 16,0 2-35-16,0 2-53 0,-1 1-136 15,6-5-802-15,5-2-672 0</inkml:trace>
  <inkml:trace contextRef="#ctx0" brushRef="#br1" timeOffset="200715.9382">3182 6199 2049 0,'0'0'274'0,"0"0"-32"0,0 0-50 0,0 0-24 15,0 0-17-15,0 0-26 0,0 0-34 0,0 0-32 16,0 0-31-16,0 0-24 0,0 0-6 0,0 0 2 16,0 0 5-16,0 0 4 0,-24 18-2 15,17 4 0-15,-1 5 2 0,-1 3 0 0,-4 3 2 16,-1 1 0-16,-1 2-3 0,-1-3-3 0,2-2 2 15,-1-4-1-15,4-2 2 0,0-6 3 0,2-1-5 16,3-5 2-16,-2-3 0 0,2-5 3 16,2 0 7-16,4-4 12 0,-1-1 15 15,1-1 11 1,0-7-11-16,0-4-16 0,3-5-16 0,4-4-19 0,2-2 6 16,1-3-1-16,2-4-2 0,3-1 0 0,1-2 3 0,3-5 1 0,0-2 1 15,0 0 1-15,1 0-3 0,2 0 2 0,-3 1 0 16,2 4-6-16,0 1 4 0,-4 3 0 15,2 2-1-15,-3 6 6 0,0 1-4 0,-2 6 0 16,-2 4 1-16,-2 3-5 0,0 3 5 16,0 3-2-16,-3 1 0 0,0 2 0 0,0 5 0 0,3 4-2 15,0 6 1-15,2 3 1 0,-1 7-1 0,0 1 2 16,-2 4-1-16,1 2-4 0,-2 1 4 0,0 4 0 16,-2 1 0-16,1 1 5 0,0-1-4 15,-4 2 0-15,3-2 1 0,-3-2-7 0,-1-2 4 16,-2 0 2-16,0-3-3 0,1-1 9 0,-1-5-5 15,0-1-1-15,1-2 0 0,-1-3-5 16,0 0-5-16,0-5-12 0,0-1-19 0,0-1-31 16,0-3-40-16,0-2-58 0,-1-1-107 0,0-4-376 15,-1-1-885-15</inkml:trace>
  <inkml:trace contextRef="#ctx0" brushRef="#br1" timeOffset="201052.0179">3083 6381 1728 0,'0'0'382'0,"0"0"-89"0,0 0-38 15,0 0-34-15,0 0-52 0,0 0-50 16,0 0-43-16,0 0-35 0,0 0-9 0,0 0 3 16,0 0 10-16,0 0 11 0,0 0-7 15,37 15-11-15,-9-14-9 0,6-1-13 0,-1 0 1 16,7 2-5-16,-4-2-3 0,4-4 8 0,-1 0-8 15,0 2-3-15,-3 1 1 0,-5-2-7 0,-3 1 4 16,-4-1 0-16,-4 2 1 0,-7-1 2 16,-3 0 1-16,-1 2-2 0,-5 0 2 15,-3 0 4-15,-1 0 1 16,0 0 2-16,0 0 0 0,0 0-9 16,0 0 4-16,0 0-2 0,0 0-1 0,0 0 6 0,-1 0-4 0,1 0-3 0,0 0 0 0,0 0-19 15,0 0-19-15,0 0-51 0,0 0-81 0,1 0-80 16,3 0-478-16,-2 2-987 15</inkml:trace>
  <inkml:trace contextRef="#ctx0" brushRef="#br1" timeOffset="201637.7044">4280 7163 1020 0,'0'0'515'0,"0"0"-120"16,0 0-83-16,0 0-59 0,0 0-49 0,0 0-43 16,0 0-28-16,0 0-33 0,0 0-30 15,0 0-18-15,0 0-20 0,0 0-10 0,0 0-7 16,0 0-4-16,-9-7 6 0,9 12 5 15,0 4 5-15,0 0 6 0,0 2-4 0,0 1-2 16,0 3-6-16,0 0-9 0,0 1-1 0,-4 1-4 16,1 1 0-16,0 2-1 0,1-1 1 0,-2 2 0 15,2-1-2-15,-3 0 4 0,1 3-7 16,0 1-6-16,-2 0-17 0,2 1-34 16,1-1-38-16,0 1-52 0,1-3-90 0,2-1-212 15,0-6-580-15,-2-4-490 0</inkml:trace>
  <inkml:trace contextRef="#ctx0" brushRef="#br1" timeOffset="201847.8708">4182 7784 352 0,'0'0'575'0,"0"0"-126"0,0 0-93 0,0 0-85 16,0 0-55-16,0 0-63 0,0 0-26 0,0 0-10 15,0 0-26-15,0 0-24 0,0 0-27 0,-11 131-14 16,11-113-2-16,1 1-1 0,-1-1 0 15,0 2-4-15,0 2-17 0,2 1-42 0,-7 1-74 16,-1 2-172-16,0-7-639 0,2-4-641 0</inkml:trace>
  <inkml:trace contextRef="#ctx0" brushRef="#br1" timeOffset="202042.5828">4112 8431 379 0,'0'0'392'0,"0"0"-160"16,0 0-21-16,0 0-40 0,0 0-33 0,0 0-6 16,0 0-22-16,0 0-22 0,0 0-9 15,4 119-10-15,-4-102-13 0,0 1-10 0,0 1-11 0,0 2-9 16,0-2-21-16,-3 2-25 0,-2 1-13 16,0 1-64-16,0 1-85 0,-2 0-107 0,0 1-73 15,-1 2-46-15,2-3-151 0,1-5 340 16,2-8 219-16</inkml:trace>
  <inkml:trace contextRef="#ctx0" brushRef="#br1" timeOffset="202112.8368">4030 9056 0 0,'0'0'0'0,"0"0"221"0,0 0 221 0,0 0-90 0,0 0-96 15,0 0-77-15,0 0-72 0,0 0-23 0,0 0-42 16,0 0-219-16,0 0-732 0</inkml:trace>
  <inkml:trace contextRef="#ctx0" brushRef="#br1" timeOffset="207880.9639">4781 6811 0 0,'0'0'0'0,"0"0"36"16,0 0 334-16,0 0-45 0,0 0-33 0,0 0-25 16,0 0-38-16,0 0-31 0,0 0-29 15,0 0-30-15,0 0-26 0,-25-12-25 0,22 12-18 16,2 0-16-16,0 0-7 0,-2 0-8 0,-1 0-5 16,2 0-2-16,0 2-1 0,-2-1 0 0,0 1-4 15,2 0-8-15,-3 0-2 0,1 1-8 0,3 0-3 16,-2 0 1-16,1 1-3 0,-1-1-2 15,1 0 1-15,2 0-2 0,-2-2 0 0,1 2 1 16,0-3-2-16,1 1 1 0,0-1 0 0,0 1-1 16,0 1 0-16,0-2 4 0,0 0-4 15,0 0 0-15,0 0 1 0,0 0-6 0,0 0 6 16,0 1 4-16,0 0 7 0,2 0 13 0,1 1 4 16,1-1 3-16,2 0 0 0,1 1-4 0,1 0-1 15,0-2-5-15,3 1-2 0,3-1-2 0,-1 0-4 16,4 1-3-16,3 0-1 0,2-1-1 0,3 1-1 15,2-1 0-15,4 0-2 0,-2 0-2 16,3 1 0-16,-1-1 1 0,0 0 2 16,3 0 2-16,1 0-3 0,-2 0 1 0,4 2 0 15,-2-2-3-15,0 0 3 0,0 0-2 0,1 0 1 16,-1 1-1-16,2-1 0 0,-3 1 0 16,5 1-1-16,-6-1 1 0,4 2 1 15,-2-3-2-15,3 1 1 0,1-1-3 0,-1 2 2 16,-1-1 0-16,1 1 0 0,-2-1 3 0,1 0-2 15,2 0-1-15,-4 2-1 0,1-2-1 0,2 0 1 16,-2-1 2-16,0 0 0 0,-2 3 1 0,4-3-1 0,-4 0-1 16,4 0-2-16,0 0 2 0,-5 2-1 15,5-2 1-15,-2 0 0 0,2 0-2 0,3 0 3 16,-2 1-1-16,0-1 0 0,-3 0 1 16,3 0-1-16,1 2-1 0,-2-2 1 15,2 2 0-15,-3-2 0 0,2 0 5 0,-1 2-2 16,0-2 2-16,1 0 1 0,-3 0-4 0,3 0 0 0,-3 1 1 15,1 0-2-15,0-1 2 0,-2 0 1 16,3 0-2-16,0 1-1 0,-3-1 1 0,4 0 0 16,-3 0 1-16,0 0-4 0,2 2 0 15,0-2-2-15,-1 1 1 0,1-1 0 0,1 1 1 0,-4 0 0 16,4 0 0-16,0-1-1 0,-1 2-2 0,-2-1 1 16,4 3 0-16,-1-4 1 0,-1 1-1 15,-1 1 1-15,4-1-1 0,-2 0 1 0,1 0 1 16,1 0 0-16,-1 0 3 0,-1 2-4 0,1-3 0 15,0 1 2-15,-4-1-4 0,2 2 4 16,-1-1 1-16,-2-1-2 0,3 1 2 0,-6-1-3 0,4 1-1 16,-4 0 2-16,1-1-1 0,-2 0-1 0,0 0 1 15,1 0 0-15,2 1-1 0,0-1 3 16,-2 0-2-16,4 0-1 0,-2 0 2 0,-2 0-3 16,0 2 2-16,3-2 0 0,-2 0-1 0,0 0 2 15,3 0-2-15,-3 1 0 0,0-1 2 16,1 0-3-16,-1 0 1 0,-1 0 0 0,-1 0 0 15,2 0 0-15,-1-1 1 0,-4-1-1 16,2 1 1-16,-1 0-2 0,-1 0 0 0,1 2 0 0,-1-1 2 16,0-1-1-16,1 1-1 0,1 0 1 15,-2 0-3-15,0 0 2 0,-1 1 2 0,2-2-2 16,1 1 1-16,-1 0-1 0,2 0 0 0,-2 0 0 16,3 1 0-16,-4-1 1 0,3-1-1 15,-3 1 0-15,4-1 1 0,-4 0 0 0,1 1-1 16,1-2 0-16,0 2 2 0,0 0-3 0,-2 0 2 15,1-1-1-15,-4 1-1 0,4 0 1 16,-1 0 0-16,-4-2 1 0,3 2 1 0,-4-1-2 16,-1 1-1-16,2 0 1 0,-2 1 0 15,1-1-1-15,-1 0 2 0,-2-1-1 0,1 1 0 0,2 0 2 0,-6 0-2 16,3 0 1-16,-1 0 0 16,-1 1-1-16,-1-1 0 0,-1 0-1 0,-1 0 0 15,1 0 3-15,-2 0-2 0,1-1 1 0,-2 1 0 0,2 0-3 16,0 0 3-16,-1 0 0 0,0 0-2 15,-1 0 1-15,-1 1-1 0,3-1 1 16,-2 0 1-16,0 0 0 0,1 0-1 0,0 0 0 0,-2 0 0 16,3 0 0-16,-1 0 0 0,-1 0 0 15,2 0-2-15,-1 0 4 0,3 0-1 0,-2 2-1 16,4-2 1-16,0 0-1 0,0-2 1 16,2 2 1-16,0-1-3 0,1 1 2 0,-1 0-1 0,0-1-2 15,2 2 3-15,0-2 0 0,0 1-1 16,0 0 2-16,2 0-1 0,0 0-3 0,1 0 3 15,-1 0-2-15,0 1 1 0,0-2 3 0,-2 1-2 16,-1 0 0-16,0-1-1 0,0 1-2 16,-1-1 2-16,0 1 0 0,-1 1-2 15,0-1 4-15,1 0-2 0,-4 0 0 0,3 0 1 0,-1-1 0 16,-4 1-1-16,2 0 1 0,0 0 0 0,-2 0-3 16,-1 1 2-16,1-1 0 0,-1-1 0 15,2 1 2-15,-3 0-1 0,0 0 0 0,1-1 2 0,-3 1-5 16,-1 0 2-16,-1-1 2 0,-2 1-2 0,0-2 2 15,-4 2 2-15,2 0-2 0,-2-1 1 16,-1 1 1-16,1 0-1 0,-1 0 0 16,-1 0 1-16,-1 0-2 0,2 0 2 0,-2 0-1 15,0 0-1-15,0 0 2 0,0 0-1 0,0 0 1 0,0 0-1 16,0 0-1-16,0-2 0 0,0 2 0 16,1 0-1-16,2-1 1 0,-1 1-3 15,2-1 0-15,0 0 2 0,2-1-2 0,-3 1 2 0,2 0-1 16,0 2 0-16,2-1-2 0,-2-1 0 15,3 1 2-15,0-1-1 0,-3 1 4 16,1-1-3-16,1 1 1 0,-3 0 0 0,1 0-2 16,-2 0 1-16,-2 0 0 0,1 0-1 15,0 0 3-15,-2 0-2 0,1-2 0 0,-1 2 2 16,0 0-3-16,1 0 0 0,-1 0 1 0,0 0-1 0,0 0-2 0,0 0 4 16,0 0-1-16,0 0 0 0,0 0 5 15,1 0-5-15,1 0 0 0,-1 0 2 0,1 0-8 16,0-1 7-16,1 1-1 0,-2 0-1 15,1 0 4-15,-2 0-3 0,0 0 0 0,0 0 1 16,0 0-1-16,0 0 0 0,0 0-1 0,0 0 0 16,0 0-4-16,0 0-1 0,0 0-7 0,0-1-6 15,0 1-6-15,-2 0-16 0,-2 0-13 0,-1 0-21 16,0 0-36-16,0 0-37 0,-2 0-82 16,4 0-204-16,1 0-537 0,2 0-419 0</inkml:trace>
  <inkml:trace contextRef="#ctx0" brushRef="#br1" timeOffset="208470.0474">11916 6809 524 0,'0'0'678'0,"0"0"-179"0,0 0-134 16,0 0-81-16,0 0-68 0,0 0-45 0,0 0-21 15,0 0-26-15,0 0-24 0,0 0-20 16,0 0-22-16,0 0-14 0,0 0-8 16,0 0-10-16,-61-66 2 0,54 64-7 0,1 2-3 0,-4 0-2 15,0 0-2-15,0 0-2 0,-2 2 1 0,-2 0-2 16,2 4-5-16,1-1 1 0,1 2 2 16,-3 1-5-16,2 3 4 0,1-1-4 0,-1 4-1 15,0 0 5-15,-3 2-6 0,3 0 6 0,1-1-2 31,-3 1-3-31,5 0 3 0,-1 2-4 0,-1 0 1 0,3 0-1 0,0 1 0 16,1-1-1-16,2 1-1 0,-2 0 1 0,4 0-4 16,0 1 4-16,0-1 0 15,2-1 0-15,1-2 5 0,-1 0-4 0,3 0-2 0,3-2 3 0,1 0-4 16,2 0 5-16,6-2 3 0,0-1-2 0,5-2 4 16,1 0 0-16,4 2-2 0,0-4 0 0,3-2-3 0,0 0 0 15,-1-2 1-15,2-3-1 0,-1 1 2 16,0-1-1-16,1-4 2 0,-1-3-2 0,1-1 1 15,-3-1 1-15,-2-2 2 0,-3 0 1 16,-1-2-5-16,0-1 0 0,-4-2 1 16,-1-1-3-16,-2-1 11 0,0-1-4 0,-4-2-1 0,-2 0 0 15,-1-3-8-15,-1 1 3 0,-4-2 0 0,1 0-2 16,-2 0 2-16,-2 0-1 0,-4 0-2 0,-2 1 0 16,-1 0 4-16,-3 0-4 15,-2-1 2-15,0 4 1 0,-1 0-8 0,-1 3 4 0,0 3 2 16,-2 2-2-16,-2 2 5 0,-2 3-3 0,-3 3-4 15,-1 3 0-15,1 2-6 0,1 0 3 16,-2 5-9-16,4 5-18 16,0 3-24-16,1 3-46 0,3 5-69 0,1 3-165 15,5-6-780-15,6-5-603 0</inkml:trace>
  <inkml:trace contextRef="#ctx0" brushRef="#br1" timeOffset="208930.7486">11832 7214 664 0,'0'0'815'16,"0"0"-299"-16,0 0-185 0,0 0-54 0,0 0-73 15,0 0-50-15,0 0-36 0,0 0-32 16,0 0-24-16,0 0-24 0,0 0-19 0,0 0-10 0,0 0-3 16,0 0 1-16,-22-5 1 0,20 13 0 15,-1 2 2-15,1 2-4 0,-1 2 0 16,-1-1-4-16,2 1-3 0,2 2 4 0,-2 2 2 16,0-1-1-16,1 1 0 0,-1 1-2 0,1-1 3 15,-1 2-4-15,2-1-12 0,-2 1-27 16,1 0-39-16,-1 3-66 0,1-1-113 15,-1-4-297-15,2-7-813 0</inkml:trace>
  <inkml:trace contextRef="#ctx0" brushRef="#br1" timeOffset="209160.9691">11726 7839 353 0,'0'0'850'0,"0"0"-438"0,0 0-167 16,0 0-29-16,0 0-58 0,0 0-29 0,0 0-27 15,0 0-31-15,0 0-14 0,0 0-10 16,0 0-9-16,0 0-4 0,-14 128-8 0,21-112-6 16,-3 1-6-16,-2 1 0 0,1 0-4 0,-3 0-16 0,0 2-16 15,0 0-36-15,-7 0-55 16,-2-1-84-16,0 1-78 0,0-2-120 0,1 1-194 0,1-5-134 16,4-4 305-16</inkml:trace>
  <inkml:trace contextRef="#ctx0" brushRef="#br1" timeOffset="209317.5303">11637 8433 0 0,'0'0'0'0,"0"0"0"0,0 0 422 15,0 0-65-15,0 0-68 0,0 0-69 0,0 0-92 16,0 0-33-16,0 0-20 0,1 128-11 0,0-112-5 0,-1 0-12 16,0 1-10-16,0 0-15 0,-1-1-33 15,-4 1-47-15,1 0-142 0,-2-4-298 16,2-4-373-16</inkml:trace>
  <inkml:trace contextRef="#ctx0" brushRef="#br1" timeOffset="209468.8293">11566 8957 0 0,'0'0'521'0,"0"0"-92"0,0 0-112 16,0 0-88-16,0 0-74 0,0 0-69 0,0 0-31 15,0 0-14-15,-28 130-9 16,21-112-4-16,3-1-1 0,-3 1 0 0,1-1-3 16,-1 1-24-16,-1-3-72 0,0 2-205 0,3-6-554 0,1-4 40 15</inkml:trace>
  <inkml:trace contextRef="#ctx0" brushRef="#br1" timeOffset="215060.9817">12383 7003 0 0,'0'0'0'0,"0"0"0"0,0 0 0 16,0 0 59-16,0 0 198 0,0 0-37 15,0 0-42-15,0 0-30 0,0 0-13 0,0 0-2 16,0 0 4-16,0 0 10 0,-72-24 16 16,70 24 11-16,2 0 1 0,0 0-15 0,0 0-23 15,0 0-24-15,0 0-25 0,0 0-26 0,0 0-22 0,0 0-17 16,0 0-14-16,0 0-5 0,0 0-6 16,0 0-2-16,0 2 4 0,0-1 5 0,0 1 4 15,0-1 4-15,0 2-2 0,0-1-3 0,0 1 4 16,2 0 1-16,0-2 5 0,2 1 15 15,1 1 2-15,4-1 6 0,3 0 1 0,2 1-9 16,3-1-3-16,3-1-6 0,6 0-4 0,-1 0-1 16,4-1-2-16,2 3-1 0,0-3 0 0,4 1-2 15,1-1-3-15,3 0-1 0,-1 0-3 16,1 0-7-16,1 0 6 0,-1 0 1 0,1 0-2 16,0 0 8-16,3 0-8 0,0-1-1 0,2-1 0 15,-3 4-6-15,5-4 3 0,-2 1 2 16,3 0-1-16,-1 2 6 0,-1-1-5 0,3 0 0 15,-4 0 0-15,3 1-3 0,-1-1 2 0,0 0-4 16,1 0 1-16,2 2-2 0,-3-2 1 0,3 0 4 16,-1-2 0-16,2 2 5 0,3-1-3 0,-2 0 2 15,0 2 3-15,-2-2-6 0,2 0 7 16,-2-1-1-16,1 2-2 0,-1-3 3 0,2 2-3 16,-2-2-1-16,2 2 1 0,-1-2 0 0,0 2 1 15,1 0 1-15,1-1-1 0,2-1-2 16,-7 1-1-16,3 2-1 0,-5-2 0 0,-3 0 3 15,2 1-3-15,-4 1 0 0,1 0-1 16,-3-1-1-16,-2 0 2 0,3 1 0 0,-1-1-1 0,-1-2 3 16,2 3-4-16,-1 0 1 0,-1 0 0 0,1 0-3 15,1 0 1-15,3 0 1 0,0-1 1 16,1 2-1-16,-3-2 2 0,0 1-1 16,2 0 0-16,-2 1 2 0,0-1-3 0,4 0 2 15,-5 0-2-15,3 0-2 0,-3 0 2 16,1 0-2-16,2 0 0 0,-3 0 4 0,1 2-3 0,0-2 1 0,0 0 0 15,0 0-3-15,5 1 2 16,-5-1 0-16,0 0-1 0,0 0 2 0,-1 0-2 0,1 1 1 16,-1-1 1-16,-2 0-2 0,2 1 5 15,-3 0-1-15,3-1 1 0,-2 0-4 0,-3 0 0 16,2 0 0-16,-4 1-1 0,1-1 4 0,-1 0-2 16,1 0-1-16,-2 0 1 0,6 0-2 0,-5 2 0 15,3-2 0-15,-2 0 1 0,-2 0 1 16,1 0-1-16,0 1 0 0,0-1 1 0,-2 0-1 15,0 0 0-15,-1 0 1 0,-1 0-2 0,1 1 0 0,-1-1 0 16,1 0 0-16,-1 0 0 16,4 0 3-16,-3 0-2 0,0 1 0 0,-1-1 1 0,0 0-4 15,0 0 2-15,1 0 1 16,0-1 0-16,1 0 0 0,-1 1 0 0,1 0 0 0,-2 0-1 16,0-1 1-16,0 1-1 0,-2 0 0 0,1 0 2 15,-1-2-2-15,-1 2 2 0,0-1-1 16,-3 1 0-16,1-1 2 0,-1 1-6 0,-1 0 2 15,0 0 0-15,2 0-3 0,-1 0 4 0,1 0 0 16,0 0-1-16,1 0 2 0,-3 0-1 0,2 1 0 16,-1-1 0-16,0 0 0 0,-2 0 0 0,3 0 1 0,1 0 0 15,-2 0-1-15,3 0 0 16,-2 1 0-16,0-1 0 0,0 0 2 0,-1 0-2 16,-1 0 1-16,-1 0 1 15,0 0-3-15,0 0 1 0,0 2 0 0,2-2-1 0,0 0 3 16,-2 0-1-16,2 0 0 0,-1 0 0 0,2 0-2 0,-3 0 1 15,1 1 0-15,0-1 0 0,2 0 1 0,0 1-1 16,0-1-1-16,1 1 1 0,0 0 0 16,-1 0 0-16,0 2 1 0,0-3 0 15,0 1-1-15,-3 0 0 0,1 0 0 0,1-1-1 16,-2 0 2-16,1 0-1 0,2 3 0 0,-2-2 2 0,-3-1-2 16,0 1 0-16,-2-1 0 0,-2 0 2 15,-2 0 0-15,-2 0-1 16,-3 0 3-16,-2 0 0 0,-2 0 3 0,0 0 4 0,-1 0 2 15,-3 0 4-15,0 0 2 0,0 0-2 0,0 0 2 16,0 0-4-16,0 0-2 0,0 0-5 0,0 0-3 16,0 0-1-16,0 0-4 0,0 0 0 0,0 0 0 15,0 0-1-15,0-1 1 0,0 1-2 16,0 0 2-16,0 0 0 0,0 0-2 0,0 0 3 0,0 0-1 16,0 0 0-16,-2 0-2 15,-1 0-4-15,1-1-1 0,-1 1-3 0,-1 0-2 0,1 0-10 16,-2 0-19-16,2 0-26 0,-1 0-28 15,-1 1-41-15,-1 0-63 0,0 1-180 0,1-1-639 16,1-1-511-16</inkml:trace>
  <inkml:trace contextRef="#ctx0" brushRef="#br1" timeOffset="215727.5383">19392 6946 240 0,'0'0'550'16,"0"0"-145"-16,0 0-98 0,0 0-71 0,0 0 8 0,0 0-7 0,0 0 2 16,0 0-29-16,0 0-58 0,0 0-31 15,0 0-39-15,0 0-27 0,0 0-17 0,0 0-13 16,-31-33-3-16,28 32 0 0,-1 1 0 16,0 0-4-16,-1 0-9 0,-5 0-5 0,-1 0-1 15,-4 0 1-15,-1 1 5 0,-2 3 3 16,1-3-1-16,-1 3 3 0,1 1 0 0,-3 1 0 15,1-1 1-15,1 1 0 0,-1 1-4 16,0 1-2-16,2 1-2 16,-1 2-4-16,2-1 2 0,2 3 1 0,1-1 0 0,3 2 3 15,0-1-5-15,2 3-2 0,2 1 0 0,1-2-5 16,3 2 5-16,0 1 2 0,2 0-2 0,2 0 3 16,-2 3-3-16,5-1 0 0,1-1 1 0,2 1 0 0,2-1-1 0,2 1-2 15,3-2 3-15,3 0-1 0,0-2 6 16,4-2-1-16,2-2 2 0,2-1 4 15,-1-2-5-15,0-3 2 0,1-1 0 0,-1-2-2 16,2-1 3-16,-1-1-2 0,1-1 0 0,-2 0 1 16,1-5 0-16,-3-2 1 0,1 0-1 0,-3-4 2 0,-1 1-2 15,-4-4 1-15,0 0 1 0,-2-3-3 16,0-1 3-16,-4-1 0 0,0-1-2 0,-3-3 2 16,-2 1-6-16,-2-1-3 0,-3-1-2 0,0-1-4 15,-3 1 4-15,-3 1 1 0,-6 0 0 16,-1 1 1-16,-2 1-5 0,-1 2 3 0,-4 2-1 15,1 3 1-15,-2-1-2 0,0 4-5 16,0 3-1-16,2 4-7 0,1 1 1 0,0 3-13 16,2 0-18-16,1 5-13 0,-2 6-42 0,1 3-41 15,0 0-75-15,4 2-213 0,1-3-643 16,6-4-506-16</inkml:trace>
  <inkml:trace contextRef="#ctx0" brushRef="#br1" timeOffset="216128.0461">19223 7378 1450 0,'0'0'365'0,"0"0"-36"16,0 0-85-16,0 0-24 0,0 0-51 0,0 0-46 16,0 0-43-16,0 0-36 0,0 0-23 0,0 0-11 15,0 0-4-15,0 0 2 0,0 0 1 16,0 0 4-16,-19 17 0 0,22-4 5 0,0 1 0 15,1 0-1-15,0 3-3 0,0-2-6 0,-2 3 0 16,1 0-2-16,0 2 2 0,-1 0 1 16,1 0 2-16,-3 2 0 0,0 1 0 0,1-1 2 15,-1 1-9-15,-1 1-20 0,-4 2-42 16,0 2-76-16,-1 1-161 0,0-7-472 16,2-7-866-16</inkml:trace>
  <inkml:trace contextRef="#ctx0" brushRef="#br1" timeOffset="216377.3565">19114 8135 1158 0,'0'0'276'16,"0"0"-79"-16,0 0-57 0,0 0-23 0,0 0-23 16,0 0-13-16,0 0-11 0,0 0-7 0,0 0-14 15,-38 122-8-15,36-103-5 0,2 0-4 16,0-1-4-16,-2 0-6 0,1 1 0 0,0-2-3 15,-1-1 3-15,1-1-2 0,-3 0-7 0,1-1-11 16,-2 1-17-16,0 0-27 0,-3-2-50 0,3 2-71 16,-2 0-90-16,1 2-234 0,0-5-338 15,1-4 200-15</inkml:trace>
  <inkml:trace contextRef="#ctx0" brushRef="#br1" timeOffset="216505.6633">18931 8818 0 0,'0'0'172'0,"0"0"388"0,0 0-104 0,0 0-100 0,0 0-101 16,0 0-52-16,0 0-57 0,0 0-49 0,0 0-19 15,-27 117-27-15,25-102-12 0,-2 0-9 0,1 1-6 16,-1 0 3-16,0 0-9 0,0 1-39 16,-1-3-91-16,0 2-194 0,1-5-607 0,1-4-247 0</inkml:trace>
  <inkml:trace contextRef="#ctx0" brushRef="#br1" timeOffset="223804.6093">7639 6144 1379 0,'0'0'378'0,"0"0"-78"16,0 0-57-16,0 0-42 0,0 0-31 0,0 0-27 15,0 0-15-15,0 0-17 0,0 0-18 0,0 0-18 16,0 0-27-16,0 0-22 0,29-97-18 15,-28 103-10-15,3 4 2 0,-2 4 3 0,0 4 3 16,0 4 2-16,4 2 1 0,-6 2 1 0,0 2 1 16,0 0 0-16,-5 2 1 0,2 5 0 15,-5-1-2-15,2 2 0 0,-2 0-2 0,-1-4-3 16,0-2 4-16,2-6-1 0,3-4 0 16,-3-2 2-16,4-5-4 0,0-3-1 0,-2-2 1 15,3-3 0-15,2-3 12 0,-1-1 15 0,0-1 12 0,-4-1 0 16,3-7-7-16,0-4-11 0,-1-3-14 15,-4-4-3-15,2-4-4 0,1-2-5 0,1-3-1 0,-1-3 1 16,4-1-1-16,0-3 0 0,4-1 1 16,3-4-1-16,5 1-1 0,0-1 1 15,2-3-1-15,6 2 0 0,6-2 1 0,0 3 0 0,4 4-1 16,6 2-2-16,-3 5 0 0,3 4 0 16,-1 6-1-16,-3 5 2 0,-1 5-1 15,-3 4-5-15,-6 5-1 0,-5 0-3 0,-4 5 2 0,-2 5 3 16,0 6 1-16,-3 4 3 0,-5 4-1 15,0 5 3-15,-2 3-2 0,-8 3 1 0,-4 1 2 16,-1 0 0-16,-5-1 1 0,-3-3 0 0,1-4-2 16,3-3 1-16,-2-3 1 0,2-4-2 0,3-4 1 15,4-2 0-15,4-3 0 0,-1-3-2 0,6-1 2 16,0-3 0-16,0-2-1 16,7 0 4-16,5 0-1 0,7 0 0 0,4-2 0 0,7-1-3 15,1 1 1-15,0 1 0 0,2 2 0 0,1-1 4 16,-1 6-5-16,-3 1 1 0,0 4-1 0,-2 3-1 15,-4 0 2-15,-2 3 1 0,-3 1 2 16,-6 1-3-16,-4 2 0 0,0-2-2 0,-4 1 0 16,-5 0 4-16,0-2 0 0,-4-1-2 15,-2 0-1-15,-8-1-7 0,1 0 6 0,-7-2 1 16,-3-1 3-16,-5-1 8 0,1 0-8 0,-6-2 0 16,2 0-2-16,-3-1-8 0,-3-2 10 0,3-2-1 0,-3 1 2 15,6-1 2-15,1-3-5 0,2 0-1 16,6-2-7-16,7 0-27 0,0 0-51 0,10 0-98 15,0 0-402-15,4 0-913 0</inkml:trace>
  <inkml:trace contextRef="#ctx0" brushRef="#br1" timeOffset="224618.4267">14737 6112 556 0,'0'0'559'0,"0"0"-87"0,0 0-153 16,0 0-60-16,0 0-39 0,0 0-29 15,0 0-40-15,0 0-32 0,0 0-16 0,0 0-15 16,0 0-12-16,0 0-13 0,-7-112-21 16,-3 112-14-16,-3 0-10 0,-6 3-6 0,-2 4-1 15,-5 5 3-15,2 2 1 0,-4 2 5 0,-1 2 2 0,-1 4-1 16,1 4 1-16,-4 0-1 16,1 2-3-16,0-1 3 0,0 3-5 0,2 0-1 0,2 0-1 15,6-1-4 1,3-1 0-16,7-1-2 0,4-1-3 0,6-3 3 15,2 0 3-15,4-2 3 0,11-1 10 16,7 0-2-16,2-3 1 0,12 0-1 0,3-3-8 0,6-1-1 0,5-3 1 0,1-4-5 0,5-3 0 16,-2-3 1-16,-1 2-1 0,-2-6-2 15,-1-1 5-15,-9-1-5 0,-1 0-1 16,-3-2 2-16,-6-1-1 0,-6 2 0 0,-4 0 2 16,-2 2 4-16,-9-1 0 0,-1 2 4 0,-6 0 1 15,1 1-1-15,-3 0 1 0,-1 1-4 16,0 0-2-16,0-1-4 0,0 1-10 15,-6 0 2-15,2 1-2 0,-4-1-1 0,-1 1 12 0,-1 1-9 16,1-1 1-16,2 1 1 0,-1 0-12 0,1 0 10 16,0 0-3-16,3 0-2 0,-2 1-8 0,3 3-29 15,0 5-45-15,1 0-81 0,2 1-187 0,0-3-874 16,0-1-560-16</inkml:trace>
  <inkml:trace contextRef="#ctx0" brushRef="#br1" timeOffset="227589.7635">19850 7049 0 0,'0'0'0'0,"0"0"0"0,0 0 0 16,0 0 339-16,0 0-3 0,0 0-37 0,0 0-32 15,0 0-31-15,0 0-38 0,0 0-40 16,0 0-33-16,0 0-26 0,-37-20-12 16,36 20-4-16,1 0-1 0,-1 0 0 0,-1 0-1 15,1 0-2-15,1 0-3 0,0 0-2 0,0 0-8 16,0 0-11-16,0 0-7 0,0 0-14 0,0 0-5 15,0 0-6-15,0 0-9 0,0 0 2 0,0 0-5 16,0 0-2-16,0 0-2 0,0 0-3 0,0 0-1 16,0 0-1-16,0 0 3 0,1 0-1 15,2 0 10-15,1 0 11 0,3 2 0 0,2-1 12 16,1-1-6-16,2 1-3 0,2-1 2 0,2 1-9 16,-2-1-4-16,3 0-3 0,2 0-4 15,1-1 5-15,3 0 0 16,5-2-1-16,-2 1 3 0,4 2-8 0,5-2-2 0,-3-1-1 15,0 1-2-15,1 0-1 0,1-1-1 0,-2 3 0 16,4-1-4-16,-1 0 4 0,5 0 0 0,-2 0 1 16,2 1 3-16,0-1-4 0,4 0 1 0,-2-2-1 15,0 3-5-15,4-2 7 0,-3 0-1 0,-1-1 0 16,-1 3 4-16,0-2-5 0,1 0 0 16,1 0 0-16,2 1-3 0,-3-1 3 0,0 0 0 15,2 0-2-15,0 0 4 0,0 1-3 0,0 0 0 16,0 0 0-16,0-1 5 0,0 2-6 0,0 0 0 15,-3 0 1-15,-2-1-8 0,0 1 8 0,-2-1 1 16,2-1-1-16,-1 1 6 0,1-1-6 16,-3 2-1-16,0-1 0 0,-2 0-3 0,-1-1 3 15,2 1 1-15,-3 1 0 0,0-1-3 16,-1 0 3-16,-1 0 0 0,2 0 1 0,3 1 2 0,0 0-4 16,-2-2 0-16,5 2-1 0,-5-1-2 0,3 0 5 15,-3 1 0-15,5 0 0 16,1-1 3-16,-2 0-4 0,2 2 0 0,0-2-3 15,1 1-2-15,-6-1 1 0,3-1 2 0,-4 2 3 0,3-1-2 16,-3 0 1-16,-2 0-1 0,0 1 2 16,-1-1 0-16,1 2 1 0,-1-2-2 0,0 0 0 0,0 1-3 15,-2-2 4-15,-2 2-2 0,3 2 2 0,-1-2 5 16,0 0-7-16,-2 0 1 0,4 0-2 16,0 0-1-16,1 1 3 0,-1-1 0 0,2 0 3 15,0 0 0-15,3 0 0 0,-2 0-1 0,3 1-1 16,-3 0-1-16,0 0 0 0,-1-1-1 15,2 1 0-15,-2-1-2 0,-2 2 4 16,0-2 0-16,0 0 2 0,-4 0 0 0,1 0-3 0,-4 0 1 16,-3 0-3-16,0 1-1 0,0-1 3 15,-2 0 0-15,2-1 2 0,1-1-1 0,0 2 0 16,2 0-3-16,-1 0 1 16,3 2 0-16,-3-2-1 0,0 0 1 0,-1 0 0 15,-1 0-2-15,1 0 3 0,1-2 0 0,1 2 1 0,-1 0 1 16,0-1-3-16,-1 1 0 0,0 0-1 0,1 0-1 15,2 0 2-15,-1 0 1 0,-1 0 1 16,5 1 0-16,-3 2-2 0,4-2 0 0,-5 1 1 0,4-1 0 16,-3 1 0-16,-2-2 1 15,2 0-2-15,-6 1-2 0,1-1 2 0,-1 0 2 0,1 0-2 0,-1 0 4 16,-3 0-3-16,5-1-1 16,-2-1-1-16,3 1 0 0,1 1 1 0,-2 0 1 0,1 0 0 15,0 0 2-15,-2 0-3 0,0 0 0 16,-2 0 0-16,-2 0 1 0,-2 0 0 15,0-2 0-15,-2 1 2 0,1-2-3 16,-1 2 2-16,-2 0-1 0,3 0-1 0,-2-1 2 0,0 0-1 16,1 1-1-16,2 0-1 0,2 0-1 0,-2 1 1 15,5-1 2-15,-4 1 0 0,3 0 1 0,-1 0-3 16,0 1 2-16,3-1-2 0,1 0 1 16,1 1 0-16,0 0-2 0,5 0 4 0,-2 2-3 0,2-2 2 15,-3 2 0-15,0 0-2 0,3-1 5 0,-2 0-5 16,-2 1 0-16,0-1 1 0,-2-1-4 15,-3 2 4-15,1-2 2 0,-5 0-2 0,1 1 3 16,-2-2-1-16,-1 0-3 0,-4 0 3 0,0 0-1 16,1 0 0-16,0 0 0 0,-3 0 2 15,4 0-4-15,0-2 3 0,0 2 0 0,1-1-4 16,2 1 5-16,5 0-4 0,4 0-1 0,2 0 0 16,7 1 0-16,1 1 2 0,0 3 1 0,0-2 0 15,1 1 1-15,-1 1-2 0,0 0 0 16,-1 1 0-16,0-2 0 0,0 0-1 0,-4 0 2 15,-1-1 0-15,-6-2 0 0,-1 2 0 16,-5-3-1-16,-2 0 1 0,-3 0 2 0,-1 0-1 16,-1 1 1-16,-1-1 0 0,-2-1-1 0,2 0 2 0,-2-1-1 15,-1-1 0-15,3 2 0 0,0-1-3 16,1 1 0-16,0-1 1 0,1 0-2 0,3 1 0 16,-1-1 0-16,2 0-1 0,3-1 2 0,-4 1 0 15,4 1-1-15,1 0 0 0,1 1 1 0,0 1-1 16,1-1-1-16,2 0 0 15,0 1 0-15,-2 3 1 0,4-2 0 0,0 1 0 0,1 1 2 16,0 0-2-16,0 0 0 0,-3-1-1 0,0 2-1 16,-3-3 3-16,-2-1 0 0,-4-1 0 0,-3 0 2 15,-1 0 1-15,-3 0-1 0,-1 0 2 16,1 0 0-16,-1-2-3 0,-1 1 0 0,1-1-2 16,-2-1 1-16,2 0 0 0,1 2 0 0,0-2-1 15,2 1 0-15,3 0-4 0,1-1-1 0,1 2 3 16,3 1-5-16,2 0 5 0,0 1 1 15,1-1-1-15,1 0 3 0,-1 2 0 0,4 0-1 16,-3 0-1-16,-1 2 0 0,2-3 0 0,-5 2 1 16,0-2-1-16,-6 1 2 0,1-1 0 15,-3-1 2-15,0 0-2 0,-3 0 2 0,3 0-2 16,-2 0 1-16,-1 0 1 0,1 0-2 16,0 0 2-16,-1 0-2 0,-1 0 0 15,1-1 2-15,0 1-2 0,-1-2 2 16,0 2 0-16,-1 0 0 0,0 0-1 0,1 0 1 0,-1 0-3 0,0 0 1 0,0-1 2 15,2 2-3-15,-2-1 2 0,0 0 0 0,0-1-3 16,1 1 2-16,3 0-2 16,-2-1 1-16,0 1 1 0,0 0-1 0,2-2 1 0,-1 2-1 15,0 0 0-15,1-1 0 0,-1 1-1 16,1 0 2-16,1 0-3 0,-1 0 2 16,-2 0 1-16,1 0-2 0,0 0 4 0,0 0-2 0,-1 0 0 15,1 0 1-15,-1-2-2 0,0 2 1 0,-1 0 0 16,2 0 0-16,-1-1 2 0,-2 1 1 15,1 0-2-15,-1-1 3 0,1 1-3 0,-1-1-1 16,0 1 2-16,0 0-7 0,0 0-11 0,0 0-22 16,0 0-44-16,0 0-28 0,0 0-55 0,0 2-124 15,0 1-331-15,0-2-699 0</inkml:trace>
  <inkml:trace contextRef="#ctx0" brushRef="#br1" timeOffset="228271.0148">27189 6929 0 0,'0'0'0'16,"0"0"216"-16,0 0 224 0,0 0-76 0,0 0-54 0,0 0-64 0,0 0-46 15,0 0-23-15,0 0-30 0,0 0-20 16,0 0-19-16,0 0-19 0,0 0-10 0,0 0 12 16,-15-70-3-16,12 67-14 0,2-1-15 0,-4 1-25 0,0-1-7 15,0 2-1-15,-1-1 1 0,-3 2-1 16,0 0 0-16,-1-1-1 0,0 2-2 0,-2 0 5 15,-2 0-3-15,2 0 0 0,-2 0-2 0,0 3-8 16,1 1 4-16,-2-1-2 0,2 2 0 16,-2 1 6-16,3-2-5 0,-1 3-1 0,1 0 0 15,1 1-10-15,-2 1 3 0,2 1-3 16,0 1-3-16,0 0 3 0,1 0 2 16,0 1 3-16,-3 1 4 0,2 1 3 15,-1 0-4-15,2 1-3 0,-2-3-4 0,1 4-6 0,1-2 3 0,3 2-2 16,0 0 0-16,-1 0 10 0,3 0-6 0,0-1 0 15,4 1-1-15,-2-2-7 0,3 2 5 16,0-2 1-16,0-1 2 16,5 1 5-16,3 0-3 0,0-1 1 0,4-2 3 0,0-1 0 0,4 1 2 15,1-4-1-15,0-1-3 0,3 0 1 0,0-1-1 16,1-2-2-16,1-1 0 0,2-1-1 16,0-1 1-16,-1 1 2 0,3-3 0 0,-1-3-11 0,3-1 4 15,-2 1-1-15,1-4 0 0,4 2 7 16,-1-3-5-16,0-2 2 0,-4-2 6 15,-2-2 0-15,-3-3-1 0,-5 0-2 16,-2-4-6-16,-4 2-4 0,-5 1 3 0,-3 0-2 0,0 2-1 0,-2 1 6 16,-2-1-7-16,-5 4 0 0,-3-1-2 15,-2 0-7-15,-4 2 6 0,-2 0-1 16,-3 1 0-16,-2 1 6 0,0 2-6 0,-2 1 0 16,-1 3-3-16,0 3-6 0,-1 2-21 0,0 0-35 15,-1 2-56-15,-1 6-112 0,5-2-407 0,9-1-907 16</inkml:trace>
  <inkml:trace contextRef="#ctx0" brushRef="#br1" timeOffset="228802.8794">24954 6222 1854 0,'0'0'320'0,"0"0"-34"0,0 0-51 16,0 0-41-16,0 0-29 0,0 0-32 0,0 0-34 16,0 0-28-16,0 0-27 0,0 0-28 0,0 0-10 15,0 0-3-15,3-18 1 0,-3 30 8 16,0 3-6-16,0 1 4 0,2 5 3 0,-2 3-1 15,0 0 8-15,-2 1 2 0,-1 4-3 0,1 0-2 16,0 1-4-16,-4 1-2 0,2-3-1 0,-1 0-2 16,2-2-4-16,-1 0-1 0,-1-1-1 15,2-3-1-15,-3-1 3 0,5-1 0 16,-1-3 1-16,0 0 6 0,1-3-6 0,-3-2-1 16,3-1-4-16,1-3-13 0,-2-2-7 0,-1-1-19 15,0-1-24-15,1-3-34 0,1-1-25 0,0-1-56 0,0-3-187 16,0-2-749-16,0 2-521 0</inkml:trace>
  <inkml:trace contextRef="#ctx0" brushRef="#br1" timeOffset="229067.874">24974 6102 1547 0,'0'0'388'0,"0"0"-68"0,0 0-88 0,0 0-56 0,0 0-24 15,118-60-30-15,-91 51-23 0,2 0-14 16,6 1-15-16,0 0-10 0,4 2-18 0,2 1-10 16,1 0-8-16,-2 1-9 0,0 1 0 15,-2 1-9-15,-5 1 1 0,-3 0-2 0,-6-1-2 16,-3 4 6-16,-3-2-7 0,-6 0 0 16,-4 0 1-16,0 0-9 0,-6 0 7 0,0 0-3 0,-2 0-4 15,0 0-1-15,0 0-5 0,-2 1-2 16,-2 3-9-16,-3 1-20 0,-2 1-33 0,-1 0-50 15,-1 0-70-15,-1 3-142 0,1-3-549 0,1-1-702 16</inkml:trace>
  <inkml:trace contextRef="#ctx0" brushRef="#br1" timeOffset="229410.4103">25101 6411 1741 0,'0'0'132'0,"0"0"13"16,0 0 33-16,0 0 21 0,0 0 11 0,0 0-30 15,0 0-24-15,0 0-25 0,0 0-27 0,0 0-24 16,0 0-24-16,0 0-15 0,0 0-9 16,0 0-10-16,127 10 2 0,-103-9-4 0,2-1-4 15,-1 0 0-15,0 0-7 0,0 0 0 0,0 0-3 16,-2 0-3-16,1 1 1 0,-1-1 0 15,-3 0 0-15,-4 0 5 0,0-1-3 0,-4 0 0 16,-2 1-1-16,-2-1 2 0,-3 1 0 0,-1 0 1 16,-3-2 3-16,0 2 0 0,-1 0 4 0,0 0 0 15,0 0-4-15,0 0 2 0,0 0-7 16,0 0-3-16,0 0-4 0,-1 0-11 0,-1 0-15 0,-3 0-33 16,1 0-50-16,-3 0-78 0,-3 0-202 15,6 0-844-15,0 0-399 0</inkml:trace>
  <inkml:trace contextRef="#ctx0" brushRef="#br1" timeOffset="234325.5243">4253 8164 0 0,'0'0'0'0,"0"0"175"16,0 0 287-16,0 0-69 0,0 0-91 0,0 0-53 15,0 0-50-15,0 0-21 0,0 0-9 0,0 0-13 16,0 0-7-16,0 0-12 0,-10-2-9 16,10 2-2-16,0 0-7 0,0 0-11 0,0 0-15 15,0 0-13-15,0 0-9 0,0 0-6 0,0 0-9 16,0 0-13-16,0 1-7 0,0-1-8 0,0 0-6 15,0 0 1-15,0 0-1 0,0 0-4 16,2 0 0-16,1 1-5 0,2-1-5 0,0 0 0 16,3 0-3-16,1 0 1 0,4 0 1 0,0 0-2 15,1 0 3-15,6 0 3 0,-1 1-5 16,2 1-1-16,2-1 1 0,2 0-9 0,-1-1 9 16,3 1-2-16,-1-1-1 0,1 0 8 0,-3 0-8 15,1 0 1-15,-3 0 2 0,1 1-9 16,-3-1 6-16,-2 0 2 0,-2-1-4 0,-4 0 4 15,-3 0 0-15,-2 1-1 0,-3-1 4 0,-1 1-1 16,-2-2 1-16,0 2 2 0,-1 0 3 0,0 0 0 16,0 0 1-16,0 0-3 0,0 0 0 15,0 0 8-15,0 0-7 0,0 0 0 0,0 0-1 16,0 0-15-16,0 0 9 0,0 0-1 0,0 0-4 16,0-1 10-16,0 0-9 0,0 1 1 15,0-1 0-15,0 1-8 0,0-1 6 0,0 1-1 16,0 0 0-16,0-2-8 0,0 2-22 0,0 0-24 15,4 0-41-15,2 0-52 0,3 0-122 0,0 0-671 16,-3 0-799 0</inkml:trace>
  <inkml:trace contextRef="#ctx0" brushRef="#br1" timeOffset="234919.5846">5420 8154 326 0,'0'0'700'0,"0"0"-157"0,0 0-165 16,0 0-75-16,0 0-56 0,0 0-40 15,0 0-34-15,0 0-26 0,0 0-28 0,0 0-25 16,0 0-19-16,0 0-14 0,0 0-12 0,-36-35-9 15,36 35-12-15,0 0-8 0,0 0-9 0,0 0-8 16,0 0 3-16,0 0 1 0,4 0 3 16,1 2 11-16,4-1 1 0,3 1 4 0,5-2-1 15,3 0-7-15,2 0-1 0,3 0-6 0,2 1-2 16,6-1 1-16,0 0-5 0,1 0 0 16,3 0-2-16,-3 0-1 0,1 1 1 0,-1 0 1 15,-4 0 0-15,-2 0-2 0,-3 1-1 0,-3-2 0 0,-3 0 0 16,-4 0 3-16,-4 1-2 0,-4-1 1 15,0 0 1-15,-6 0-4 0,-1 1 5 0,1-1 3 16,-1 0 0-16,0 0 5 0,0 0 0 0,0 0-2 16,0 0 2-16,0 0 0 0,0 0 2 15,0 0 0-15,0 0 1 0,0 0-5 0,0 0 0 16,0 0-6-16,0-2-2 0,0-1 1 0,0 1-2 16,0 1 0-16,0 0 3 15,0 1-9-15,0 0 2 0,0-2-4 0,0 1-14 0,1 1-20 0,2 0-32 16,2 0-48-16,1 0-72 15,6 0-194-15,-4 0-800 0,-3 1-556 0</inkml:trace>
  <inkml:trace contextRef="#ctx0" brushRef="#br1" timeOffset="235572.2298">6818 8122 1270 0,'0'0'566'0,"0"0"-189"16,0 0-82-16,0 0-71 0,0 0-51 0,0 0-33 15,0 0-14-15,0 0-21 0,0 0-15 0,0 0-17 16,0 0-20-16,0 0-8 0,0 0-11 0,0 0-9 15,-22-34-3-15,22 34-7 0,0 0-4 16,0 0-1-16,0 0-1 0,4 0 2 0,0 0 2 16,2 4 2-16,2-2-4 0,5 1 0 0,0 1 3 15,7-2 0-15,1 1 1 0,9-1 0 0,3 1-1 32,6 1-2-32,8-3-3 0,5 0 0 0,2-1-1 0,4 2-1 15,-5-2 2-15,0 0-5 0,-2-3-1 0,-3 1 1 0,-5-2-1 16,-4 0 2-16,-2-1 1 0,-7 1 1 15,-7 1-1-15,-5-1 0 0,-6 0 1 0,-2 3-1 0,-7-1 8 16,2 1-1-16,-5 1 2 0,0 0 0 0,0 0-6 0,0 0 4 16,0 0-2-16,-6 0-1 0,4 0 0 15,-4 0-7-15,3 0-2 0,-1 0-2 0,0 0 1 16,2 0 2-16,2 0 0 0,0 0-1 16,0 0-1-16,0 0-2 0,0 0 3 15,0-1-3-15,0 1 5 0,0 0-7 0,0 0-1 0,0 0-3 16,0 0-16-16,0 0-9 0,0 0-18 0,0 4-28 15,0 0-34-15,0 2-72 0,0 0-206 16,1-3-803-16,0 1-560 16</inkml:trace>
  <inkml:trace contextRef="#ctx0" brushRef="#br1" timeOffset="236287.8163">8950 8200 39 0,'0'0'820'0,"0"0"-205"0,0 0-243 15,0 0-67-15,0 0-69 0,0 0-39 16,0 0-32-16,0 0-21 0,0 0-17 0,0 0-15 16,0 0-16-16,0 0-14 0,0 0-12 0,0 0-10 0,-75-23-8 15,75 23-9-15,0 0-4 16,0 0-12-16,0 0-4 0,0 0-5 0,0 0-4 16,0 0 5-16,1 2-5 0,1 0 3 0,6 0 3 15,1 1-3-15,4 0 8 0,6 0-2 0,3-1-2 16,8 0-4-1,0 1-5-15,7-2-3 0,-3 0-2 0,6-1 0 0,3 0-2 0,2 1-1 16,-3 0 0-16,2-1-5 0,1 0 3 0,-3 0 2 16,-1 0 0-16,-1 1 6 0,-6-2-7 0,3-1-1 15,-10 0-2-15,-1-1-2 0,-5 1 4 0,-7 0 1 16,0 0 3-16,-4 0 3 0,-6 2-3 16,3-2 2-16,-5 2 1 0,-1 0 0 0,0 0 2 15,-1-1-2-15,0 1-1 0,2 0-6 0,-2 0 1 16,0 0 1-16,0 0-2 0,0 0 5 15,0 0-7-15,0-2-1 0,0 2 0 0,1 0-5 0,-1 0 8 16,0 0 0-16,0 0 2 0,0-1 4 16,0 1-7-16,0 0 0 0,0 0 0 0,0 0 1 15,0 0 1-15,0-1 1 0,0 1-3 16,0 0-1-16,0 0 0 0,0 0-5 0,0 0-7 16,0 0-15-16,0-2-30 0,0 1-47 15,3 1-72-15,0-1-145 16,0 0-682-16,1 1-755 0</inkml:trace>
  <inkml:trace contextRef="#ctx0" brushRef="#br1" timeOffset="236841.7083">10567 8142 794 0,'0'0'511'0,"0"0"-170"16,0 0-85-16,0 0-14 0,0 0-8 15,0 0-18-15,0 0-48 0,0 0-33 0,0 0-19 16,0 0-13-16,0 0-18 0,0 0-16 0,0 0-10 16,0 0-8-16,-4-26-6 0,4 26-2 0,0 0-9 15,0 0-5-15,0 0-4 0,0 1-2 0,-1 1 2 16,-1 0 1-16,-2 1-3 0,1-3-3 15,2 2-6-15,-1 0-2 0,-2-1-2 16,3 1 0-16,1-1-3 0,0-1-1 0,0 1-2 0,0-1-1 16,0 1 5-16,0-1-3 0,0 1 3 0,0 0 3 15,5 2 0-15,-2 0 5 0,4-3 1 16,-1 3 0-16,4-2-4 0,5-1-2 0,0 0-2 16,7 0-3-16,5 0 1 15,2 0-1-15,3 0-1 16,4 0 1-16,0-3-4 0,2 2 0 0,0-2 0 15,-2 0-1-15,0 1 3 0,-3 0-1 0,-2-2 0 0,-1 2 0 0,-6 0-1 16,1-2 1-16,-7 0 1 0,-1 2 1 16,-2-2 3-16,-2 2-2 0,-4 0 0 0,-1-1 0 0,-5 1-1 15,2 1 4-15,-2 1-1 0,-3-1 2 0,1 1-3 16,-1 0-2-16,0 0-1 0,0 0-3 16,0 0 0-16,0 0 1 0,0 0-1 0,0 0 0 15,0 0-3-15,0 0 2 0,0 0 0 0,0 0 0 16,0 0 3-16,0 0-4 0,0 0-1 0,0 0-1 15,0 0-3-15,0 0-4 0,0 0-11 16,0 0-17-16,0 0-21 0,0 0-34 0,0 2-53 16,0 0-119-16,0 2-629 0,0-3-847 15</inkml:trace>
  <inkml:trace contextRef="#ctx0" brushRef="#br1" timeOffset="237320.6894">11487 8075 1893 0,'0'0'378'0,"0"0"-147"0,0 0-29 16,0 0-22-16,0 0-4 0,0 0-30 0,0 0-62 0,0 0-34 15,0 0-20-15,0 0-5 0,0 0 4 16,0 0 1-16,0 0 0 0,0 0-3 15,2 5-4-15,-2-5-2 0,1 0-4 0,0 0-2 16,1 1 3-16,0-1-1 0,2 1 0 0,1 0 0 16,1-1-4-16,1 2 0 0,-2-2 1 0,2 0 1 15,2 0-2-15,1 0 0 0,2 0-2 0,1 0 0 16,4 1 2-16,0-1-3 0,1 0-1 16,0 0 0-16,3 0-4 0,1-3 3 15,0 2 0-15,3-1-3 0,-5 1 5 0,0-1-4 16,-1 1 0-16,-1 1-1 0,-2-2 0 0,-3 2 2 0,-1-2 1 15,-3 1-1-15,-2 0 1 0,1 1-3 16,-6-1 0-16,2 1-1 0,-2 0 3 16,-2 0-3-16,0 0 4 0,0 0-2 0,0 0-3 0,0 0 5 15,0 0-3-15,0 0 3 0,0 0-1 16,0 0-3-16,0 0 2 0,0 0-1 0,0 0-3 16,0 0 2-16,0 0-2 0,-2 0 3 0,1 0-2 15,-1 0-1-15,0-2-3 0,1 2 0 16,-4 0 2-16,1 0-2 0,2 0 1 0,-3 0-3 15,1 0-18-15,-3 0-24 0,1 3-52 16,-5 2-124-16,4 0-864 16,0-2-740-16</inkml:trace>
  <inkml:trace contextRef="#ctx0" brushRef="#br1" timeOffset="244300.0793">11775 8107 0 0,'0'0'276'0,"0"0"322"16,0 0-84-16,0 0-105 0,0 0-82 16,0 0-62-16,0 0-53 0,0 0-44 0,0 0-34 0,0 0-23 15,0 0-25-15,-4-30-15 16,6 28-15-16,-1 1-12 0,0-1-6 0,0 2-8 16,1 0-5-16,-2 0-8 0,1 0-5 0,-1-1-4 15,2 1-3-15,-1 0 2 0,1 0-4 16,3 0-1-16,0 0 5 0,1 3-2 0,3-1 7 0,-1 1 5 15,1-1 1-15,1 0 8 0,2 1-3 0,0-3 1 16,3 2-1-16,-3-1-2 0,3 0 0 31,0 1-1-31,0-2-3 0,2 0-3 0,0 0-3 16,-4 0-1-16,1 0-2 0,0 1 1 0,-3-1-4 0,0 0-1 16,-1 0-2-16,0 0-2 0,4 0 2 15,1 0 4-15,5 0 4 0,0 0 0 0,2 0-1 0,0 0-5 0,3 0-3 0,-5 0 3 16,3 1 1-16,-2-1 2 0,0 0 0 0,3 0-3 15,-1 0-2-15,1 0 1 0,2 0-1 16,-2 0 5-16,6 1-4 0,-4-1 0 0,2 0-1 0,-1 0-4 16,-3 0 4-16,3 0 0 15,-5 0 2-15,3 0 3 0,0 0-5 0,0-1-2 0,0 0 0 16,-2 0-5-16,4 1 8 0,-5 0-3 16,1 0 2-16,0 0 2 0,0 0-7 15,-1 1 4-15,-1-1-2 0,3 0 3 0,-2 0 0 0,2 0 0 16,-2 0-2-16,-1 1-5 0,2 0 5 15,0-1-1-15,2 2 3 0,0-2 6 0,2 0-8 0,2 0 0 16,1 0 0-16,1 0-4 0,3 2 5 16,-2-1 0-16,2 0 1 0,-2 0 4 0,4 0-7 15,-1 0 0-15,2 1-2 0,-2 0 2 0,2-1 1 16,-2 0 0-16,2 0 1 0,-3 1-6 0,2-1 5 16,-3 0 0-16,0 0 2 15,-1-1 5-15,-3 1-6 0,1 1-3 0,-1-2 3 0,0 1-10 16,-1 0 10-16,-3-1 2 0,1 0-1 0,-2 0 6 15,-2 0-8-15,-2 0 0 0,-2 0-2 16,2-1 3-16,-3 0 0 0,-1 1 0 16,3 0 2-16,-1-2-5 0,2 1 3 0,-3 0 0 15,0 0 0-15,0 0 5 0,-2-1-5 0,2 2-3 16,1-1 1-16,-3 0-7 0,3 1 8 0,-1-1 0 16,-2 1 5-16,3 0 5 0,-1-1-6 0,0 0-2 15,1-1-3-15,2 1-3 0,0 0 4 0,-2 0 1 16,-1 1-1-16,-1 0 2 0,1-1-2 0,-4 0 2 15,0-1-1-15,1 1 1 16,-2 1-1-16,-2-1-2 0,2 1 0 0,-1-1-5 0,1 1 8 16,1-1-1-16,0 1 1 0,-1-1 5 0,-1 1-7 0,3-2-1 15,0 2-3-15,-2 0-1 16,1 0 5-16,1 0 1 0,-2 2 1 0,0-2 0 0,-1 0-2 16,0 0 0-16,2 0 0 15,-1 0 1-15,-1 0 0 0,0 0-1 0,0-2-1 0,1 2-5 16,-1 0 6-16,0-1 1 0,4 1 1 0,-3-1 8 15,1 1-10-15,2-2 0 0,-1 2-2 0,2 0-2 16,-2 0 4-16,-2 0 2 0,3 0-1 16,-1 0 2-16,-4 0-3 0,3 0-1 15,1 0 0-15,-3 0 3 0,2 0 0 0,-3 0-1 16,1 0-1-16,-1 0-7 0,-1 0 7 0,-1 0 0 16,1 0 3-16,-3 0 1 0,3 0-4 0,-1 0 0 15,0 0-2-15,-3 0-3 0,2 0 5 0,-3 0 2 0,3 0 0 16,0 0 3-16,-3 0-5 0,3 0-2 15,-4 0 2-15,3 0 0 0,-3 0 1 16,-2-1 0-16,1 1 1 0,-1 0-4 0,-1 0 3 16,3 0 2-16,-3 0 0 0,0 0 6 0,0 0-8 15,0 0 0-15,0 0-2 0,0 0-3 0,0 0 7 16,0 0 1-16,0 0 2 0,0 0 0 16,0-2-3-16,0 2-2 0,0 0-3 0,0-1-5 0,0 1-6 15,-3-1-12-15,3 1-18 0,-1-1-29 16,-1 0-54-16,1-2-127 0,-1 2-462 0,-1 0-809 15</inkml:trace>
  <inkml:trace contextRef="#ctx0" brushRef="#br1" timeOffset="244928.2249">15350 7956 1420 0,'0'0'563'0,"0"0"-203"16,0 0-93-16,0 0-56 0,0 0-30 16,0 0-25-16,0 0-37 0,0 0-26 0,0 0-23 15,0 0-18-15,0 0-17 0,0 0-12 0,0 0-3 16,0 0-5-16,-34-37 0 0,25 37 5 0,0 0-8 16,-2 0-1-16,0 2-1 0,0 1-6 15,-3 0 9-15,2 2-1 0,0-1 1 0,0 2-1 16,-2-1-2-16,3 0 1 0,0 2-3 0,1 0 2 15,-1 1 0-15,1-1-3 0,-2 2-1 0,3 2 1 16,-2-1-3-16,0 0 2 0,2 3 1 16,-1 1 3-16,2 0-3 0,2-1-2 15,-1 1-1-15,0 1-1 0,3 1 3 0,-3-1 0 16,5 1 1-16,-5 1-5 0,4-2 1 0,0 2 0 0,-1-1-2 16,2 0 3-16,1 0-2 0,1-1 1 0,1 0 0 15,-1-1-3-15,5 0 4 0,-1 0 2 16,2-2 0-16,0 1 1 0,2-4-2 0,1 1-4 15,-1 0-1-15,2-3 2 0,0 2 1 0,0-3 1 16,2-1 2-16,0 0 0 0,-2-2-2 0,3 1-1 16,1-3-1-16,-1 0 4 0,-1-1-1 15,5 0-1-15,-4 0 0 0,0-2-3 0,3-3 2 16,-2 1 3-16,3-3 3 0,1 0-2 0,-3 0-2 16,4-2-3-16,1-2-2 0,-1 1 1 15,-1-1 3-15,-3-2 0 0,4-1 2 0,-3 0-2 0,-1 0-1 16,-3-2 1-16,3-1-1 0,-5 3 3 15,-1-2 1-15,-3 0-1 0,2 0 0 0,-4-1-1 16,0-2 1-16,-3 1-1 0,-1-1-1 0,0-3 1 16,-2 1-2-16,-5-1-1 0,-2 1 0 15,0-3-4-15,-1 3 3 16,-3-1 0-16,0 2-1 0,-4 0 3 0,0 3-4 0,1 2 0 0,-2 2 1 16,-2 2-4-16,-1 1 3 0,2 2 1 15,-2 1-2-15,0 4-2 0,2 0-2 0,-1 3-6 0,1 0-16 16,-3 6-22-16,-3 5-58 0,-4 2-115 15,7-5-603-15,7 0-968 0</inkml:trace>
  <inkml:trace contextRef="#ctx0" brushRef="#br1" timeOffset="245773.0861">11824 8000 0 0,'0'0'443'0,"0"0"190"0,0 0-205 15,0 0-91-15,0 0-55 0,0 0-46 0,0 0-38 16,0 0-35-16,0 0-34 0,0 0-25 15,0 0-25-15,0 0-16 0,0 0-9 16,-58-48-6-16,48 48-4 0,-1 0-1 0,0 0-6 16,0 0-5-16,-3 0-4 0,-1 0-5 0,0 1 0 0,-1 3-6 15,0 2-4-15,1 0 0 0,-1 2-4 16,2 1 0-16,0 2 1 0,3 0 0 0,0 2-3 16,0 1 2-16,2 0-1 0,0 1-1 15,1 1 5-15,1 0-1 0,2 3-1 0,0-1 1 16,3 0-3-16,0 1-1 0,2 0 0 0,0 0-1 15,3-1 2-15,3 1-1 0,1-1 2 0,0-2-2 16,4 0 1-16,1-1-2 0,3-1-3 0,3-5 7 0,6 0-4 16,1-4 5-16,4-2 1 0,3-2-2 15,1-1 1-15,0-1-4 0,-2-6-1 16,-1-4 0-16,1 0-2 0,-1-4 2 0,0-1 0 16,-4 0 0-16,-1-4 3 0,-5 2 0 0,-3-2 1 15,-3-1 1-15,-1 2-3 0,-5-3-1 0,-3 1 1 16,-3 1-1-16,-2-3-2 0,-1 3 4 15,-9-2-3-15,-1 0-4 0,-4 4 5 16,-2 0-6-16,-2 3-2 0,-2 3 4 0,-3 1-6 0,1 2 3 16,-3 2 0-16,2 3-4 0,0 1 4 15,-1 3-1-15,5 0-1 0,0 0 0 0,5 4-8 16,2 2-19-16,1 1-22 0,7 1-42 16,0 2-57-16,7 0-78 0,-2-2-288 0,4-2-781 0</inkml:trace>
  <inkml:trace contextRef="#ctx0" brushRef="#br1" timeOffset="246207.3764">13167 7569 755 0,'0'0'587'0,"0"0"-148"0,0 0-68 16,0 0-50-16,0 0-56 0,0 0-59 0,0 0-33 0,0 0-34 16,0 0-24-16,0 0-18 0,0 0-19 15,0 0-15-15,0 0-13 0,0 0-13 0,37-77-11 16,-37 77-8-16,0 0-10 0,0 0-5 0,0 4 0 15,0 2-1-15,0 3-2 0,-2 4 4 16,-1-1-4-16,0 6 1 0,3 0 3 0,-2 3-3 16,0 1 5-16,-2-1 0 0,2 3-4 15,0-1 4-15,-4 0 1 0,4 1-3 0,-5 2 5 0,3-2-5 16,0 0-2-16,-2 0 1 0,2-1-2 16,-1-2 0-16,2 0 5 0,-2-3-2 0,1 0 3 0,1-1 0 15,-1-4-6-15,2 0 2 0,0-3-2 16,-2 0-2-16,1-3 6 0,2 0-8 15,-1-1-7-15,-1-1-14 0,0-1-23 0,2 0-19 16,0-2-27-16,1-2-31 0,-2 0-31 16,1 0-36-16,-1-2-186 0,1-2-671 0,1 1-592 0</inkml:trace>
  <inkml:trace contextRef="#ctx0" brushRef="#br1" timeOffset="246708.016">13145 7493 659 0,'0'0'683'16,"0"0"-212"-16,0 0-176 0,0 0-37 0,0 0-33 15,0 0-44-15,0 0-44 0,0 0-27 0,0 0-27 16,120-72-16-16,-106 71-14 0,5 1-11 16,1 0-6-16,1 0-6 0,1 4-5 0,2 4-3 15,-1 0-3-15,-1 3-6 0,-1 0 0 0,-1 3-4 16,0 0-2-16,0 2 8 0,-4 2-8 0,0 1-1 15,0 1-1-15,-3 0-6 0,0-1 3 16,2-1 1-16,-3-2-2 0,-3 2 6 16,-3-1-4-16,0 1-1 0,-3-1 4 0,-1 1-5 0,-2-2 4 15,0 2 2-15,-5-2 2 0,-1 2-1 0,-1-3 3 16,-2 0-1-16,-1 1 1 0,-3-2 7 0,-1 0-6 16,1 0 4-16,-4-1 0 0,2-2-8 15,-3-1 5-15,0 0-5 0,2-2-3 16,-2 0 8-16,-1-1-8 0,1-1 1 0,1 1-2 0,0-2-2 15,-2 0 3-15,2-1 0 0,1-1 1 0,-2-1 2 16,3-1-3-16,-1 1-2 0,-1-2 0 16,-1 0 1-16,2 1 1 0,-3 1 1 15,0-1 1-15,-2 1-3 0,1-1 0 0,4-1-1 0,0 1-1 16,1-1 4-16,0 0-1 0,5 0 1 0,1 0-1 16,2 0 0-16,2-1 2 0,3 1 2 15,-1 0 2-15,2 0 2 0,1 0-2 16,0-1-3-16,0 1-5 0,-2-2 1 0,2 2 0 0,0 0-1 15,0 0 4-15,0-1-6 0,0 1-1 16,0 0 0-16,0-2-8 0,0 1-19 0,0 1-51 16,3 0-82-16,2 0-219 0,1 0-867 0,-1 0-531 0</inkml:trace>
  <inkml:trace contextRef="#ctx0" brushRef="#br1" timeOffset="249568.2322">15675 8088 0 0,'0'0'0'0,"0"0"310"0,0 0 170 0,0 0-120 15,0 0-63-15,0 0-57 0,0 0-34 0,0 0-19 16,0 0-19-16,0 0-11 0,0 0-22 0,0 0-35 15,-28-5-37-15,28 5-31 0,0 0-18 16,0 0-7-16,0 0 0 0,0 0 0 0,0 0 8 0,3 0 18 16,-1 2 13-16,1-1 22 0,4 1 6 15,-2-1-4-15,3 0-6 0,1 1-17 0,1-2-12 16,1 1-10-16,-1 0-7 0,1 0 5 0,0 1 7 16,4-2 2-16,0 2 6 0,1-2-8 15,1 0-8-15,1 0-1 0,2 0-3 0,0 0-2 16,2-2 1-16,-1 0-2 0,5 1-5 0,-3 0 1 15,0 0-2-15,2-2 0 0,-1 0 1 16,3 3-5-16,-2-1-1 0,3-1 1 0,1 2-8 16,1 2 7-16,-1-2-1 15,-3 0-1-15,1 0 7 0,0 0-7 0,-2 0 0 16,-2 0-1-16,4 0 2 0,-4 1 0 0,4-1 1 0,-3 0 2 16,2 0-3-16,-2 0 2 0,4 0 1 15,-5 0 1-15,4-1 5 0,1-1-5 0,2 0-2 16,-1 0-2-16,4-1-7 0,0 1 6 15,4 0 2-15,-1 1 2 0,2-1 3 0,1-1-7 16,-1 2 0-16,1-1-4 0,-1 1 6 0,0 2-1 16,-4-2-2-16,0 1 1 0,1 0-5 15,-3 0 3-15,1 0 2 0,2 1 0 0,-2-1 4 16,-1 0-4-16,-2 0-3 0,1 0 1 16,-1 0-7-16,1 1 9 0,-2-1 1 0,-1-1 3 0,0 0 3 0,-2 0-7 15,3-1 0-15,0 1-3 0,1 1 0 0,0 0 4 16,2-1-1-16,-1 1 1 0,-1 0-1 15,-1-1-1-15,-1 1 0 0,0 0 2 0,1 0-1 0,0-2 0 16,0 2 0-16,2 0-1 0,-1 0-5 16,1-1 5-16,-1 2 3 0,0-2 0 15,2-1 4-15,-2 2-7 0,0-2-1 0,0 1-1 0,-2 0-1 16,-2 1 4-16,1-1-1 0,-4 0 2 0,-1-1-1 16,-2 1 0-16,3-1-1 0,0 0 0 15,0 0 2-15,-2 1 0 0,1 2-2 0,0-2-1 16,1 0-3-16,1 0 2 0,0 0 2 15,3 1 2-15,-2 0 1 0,1 0-3 0,-3 0-1 16,3 0-1-16,-1-1-4 16,-3-1 5-16,3 1 1 0,-5 0 3 0,0 0-3 0,-5-1-2 0,2 0-2 15,-3 0 0-15,2 2 6 0,-2-1-1 16,3 0-1-16,0 0-1 0,1-2 0 0,1 2 0 16,-1 1 1-16,2-1 2 0,-2 1 2 0,2 0-5 15,-2 0 0-15,0 1-3 0,2-1-3 0,0 0 6 16,-4 0 2-16,0 0 0 0,-1 0-1 15,-1 0-1-15,-2 0 0 0,0 0 0 0,-1 0 2 0,-3 0 2 16,0 0 0-16,-1-1 0 0,-1 0-6 0,1-1 2 16,-1 1 1-16,-2 1-1 15,1-1 9-15,1 1-8 0,-4 0-1 0,1 1 1 0,-1-2-6 16,1 1 5-16,-3 0 2 16,0 0 1-16,1 0 6 0,-1 0-8 0,0 0-1 0,0 0 0 15,0 0-3-15,0 0 5 0,0 0-1 16,0 0 1-16,0-1-4 0,1 1 2 0,2 0 2 0,-2-2-1 15,3 1 6-15,-3 1-6 0,3-1-1 16,0 0-2-16,2 0-7 0,-1 0 9 0,1-1 1 16,0 1 1-16,0 0 6 0,1 0-8 15,-1 0 0-15,-2 0-2 0,1 1-2 0,-4 0 4 16,1-2 1-16,0 2 1 0,-2 0-1 0,0 0-1 16,0 0 2-16,0 0 2 0,0 0 3 0,0 0-4 15,0-1-1-15,0 1-3 0,0-1-12 0,0-1 2 16,0 2-13-16,-3-1-16 0,2-2-22 15,-2 1-56-15,0-1-94 0,0-2-343 0,2 0-741 16,1 2-220-16</inkml:trace>
  <inkml:trace contextRef="#ctx0" brushRef="#br1" timeOffset="250112.6733">19544 7456 0 0,'0'0'144'0,"0"0"352"16,0 0-112-16,0 0 0 0,0 0-35 15,0 0-64-15,0 0-53 0,0 0-48 0,0 0-36 16,0 0-25-16,0 0-21 0,0 0-12 0,0 0-8 15,0 0-7-15,-45-100 0 0,43 96-3 0,-2 0 0 16,0 2-3-16,2-2-6 16,2 3-8-16,-2 0-13 0,1 1-13 0,1 0-10 15,0 0-8-15,0 0-6 0,0 0-1 0,0 1 0 0,-1 3-3 16,0 0 4-16,-1 3-1 0,0-1 3 16,0 2 3-16,0 2 1 0,1 0 1 0,0 3 2 15,-2 0-1-15,2 2 3 0,0 1 0 16,-3 1 1-16,2 3 3 0,-1-1-2 0,-1 3 0 15,-1 2-5-15,1 1-2 0,-4 2-1 16,4-1-1-16,-3 3 3 0,-3-1-3 0,2 1 0 16,1 1 0-16,-2 1-2 0,-1-2 3 0,3 1-5 0,0-2-1 15,2 0-1-15,-1-3-4 0,1 3 5 0,0-5 5 16,2-2 0-16,-2 1 0 0,1-4-1 16,-1-2-3-16,2-1-3 0,-1-2 3 0,0-2-3 15,1-2 3-15,1-2 0 0,0-1-2 0,1-2 1 16,0-1 1-16,1-2 0 0,0-1 4 0,0 0 0 15,0 0 4-15,0 0 5 0,0 0 3 16,-1-2-1-16,-1-3-4 0,0-3-4 0,1 0-11 16,-4-4-7-16,-1-1-17 0,2-2-17 15,-1-2-22-15,1-2-29 0,0 0-35 0,2-4-76 0,2-1-201 16,0 4-793-16,0 7-556 0</inkml:trace>
  <inkml:trace contextRef="#ctx0" brushRef="#br1" timeOffset="250429.1473">19537 7324 1145 0,'0'0'515'16,"0"0"-107"-16,0 0-136 0,0 0-24 0,0 0-42 15,0 0-54-15,0 0-55 0,0 0-40 0,0 0-7 16,0 0-1-16,0 0 8 0,0 0 3 0,0 0-12 16,0 0-5-16,-99 72-4 0,71-52-2 15,-1 0-2-15,-1 1-4 0,0 1-7 0,0 1-7 16,2-1-5-16,1 0-2 0,1-1-3 0,1-2 0 16,2 1-2-16,3-4-1 0,2 0 1 15,5-3-4-15,0 0 1 0,4-2-2 16,3-1-7-16,4-2-13 0,-1 1-27 0,6-3-35 15,-3-2-37-15,5 1-50 0,4-4-120 0,-2-1-402 0,-1 0-945 16</inkml:trace>
  <inkml:trace contextRef="#ctx0" brushRef="#br1" timeOffset="250775.8339">19547 7379 1400 0,'0'0'684'0,"0"0"-380"0,0 0-107 0,0 0-25 16,0 0-13-16,0 0-23 0,0 0-36 0,0 0-23 16,0 0-11-16,0 0-10 0,122-27-10 0,-107 31-8 15,2 2-9-15,2 0-7 0,2 3-3 16,-1 0-2-16,-1 5-2 0,0 1 0 0,2 0-2 16,-3 1-5-16,1 1 0 0,-3-1-1 0,3 1-2 15,-6 1 2-15,3-1-1 0,-3-1 0 16,3 1 2-16,-5-2-4 0,2-1 3 15,-3-1-1-15,-2-3-1 0,0-2 3 0,-2-2-2 16,-1-1-1-16,-2-2 3 0,-2-1-1 0,1-1 0 16,-2 1 1-16,1-2 2 0,-1 0 0 0,0 0 3 15,0 0 4-15,0 0 0 0,0 0 3 0,0 0-3 0,0 0-9 16,-1-2-12-16,-1 0-23 0,-2-1-27 16,0-1-40-16,-2 2-65 0,0 1-125 0,1 0-628 15,0 1-810-15</inkml:trace>
  <inkml:trace contextRef="#ctx0" brushRef="#br1" timeOffset="251383.1735">17494 7514 706 0,'0'0'884'0,"0"0"-474"16,0 0-142-16,0 0-60 0,0 0-18 16,0 0-12-16,0 0-24 0,0 0-30 0,0 0-34 15,0 0-33-15,0 0-30 0,0 0-17 0,0 0-4 16,0 0 1-16,26-11 6 0,-32 27 6 15,2 1 1-15,-5 3 6 0,0 2 0 0,1 2-1 16,-2-2-3-16,1 0-9 0,4 1 0 0,-1-1-2 16,3 0-2-16,2 0 6 0,1-4-6 0,0 1 2 15,1-3-1-15,2-2-3 0,4-2 6 16,2-1 0-16,3-3 6 0,0-3 3 16,9 0 4-16,2-3 0 15,4-2-4-15,7 0-1 0,3-3-8 0,3-3-2 0,-2-1-2 0,1 2-7 16,-3-5 4-16,-2 0-1 0,0 2 1 0,-5-2 5 0,-3 2-5 15,0 0-2-15,-4-2 1 0,-2 2-4 16,-5 0 3-16,-2 0 0 0,-5 2-4 16,-2 0-4-16,0 0-3 0,-4 0-13 15,-2 1-14-15,0 2-15 0,0-2-32 0,0 1-36 0,-7-1-47 16,3-1-88-16,-5 1-228 0,1 1-655 0,3 0-339 16</inkml:trace>
  <inkml:trace contextRef="#ctx0" brushRef="#br1" timeOffset="251699.4493">17732 7436 1598 0,'0'0'444'0,"0"0"-119"16,0 0-68-16,0 0-48 0,0 0-49 0,0 0-35 15,0 0-26-15,0 0-22 0,0 0-22 0,0 0-16 16,0 0-14-16,0 0-7 0,0 0 2 15,49-61-8-15,-30 56 2 0,4-1-1 0,2 1-5 16,-3 2 4-16,4-2-3 0,-1 1-2 0,1 2 5 16,-4 0-8-16,0 1-1 0,-2 1 0 0,-3 0-5 15,-2 0 2-15,-3 0 1 0,2 0 0 0,-6 0-1 16,-2 3 0-16,0-2-1 0,-3 0-2 16,-1 1 3-16,0 1-9 0,-1 1-9 0,-1-3-11 15,0 3-21-15,0-1-11 0,0 0-19 0,0-2-23 16,0 3-28-16,-3-1-55 0,0 0-104 15,1-1-301-15,-1 0-727 0</inkml:trace>
  <inkml:trace contextRef="#ctx0" brushRef="#br1" timeOffset="252042.5934">17684 7611 139 0,'0'0'465'16,"0"0"-52"-16,0 0-10 0,0 0-6 16,0 0-70-16,0 0-88 0,0 0-49 0,0 0-36 15,0 0-30-15,0 0-23 0,0 0-34 0,0 0-15 16,0 0-9-16,0 0-4 0,64 3-3 16,-53-4-2-16,1-1-8 0,1 1-4 0,1-1 1 15,0 1-3-15,4 0 0 0,2-1-1 16,-2 1-4-16,1-1-1 0,-2-1-2 0,2 1-3 15,-1-1-1-15,-2 2-3 0,-1-1-1 0,1 0 2 16,-1-1-3-16,-5 2 3 0,0-1-1 16,-2 2 1-16,-3-1 3 0,-1 1 4 0,-2-2 6 15,-1 1 4-15,-1 0 0 0,0 1-3 16,2-1-1-16,-2 0-2 0,0 0-7 0,1-1 2 0,-1 1-5 16,0 0-2-16,0 1 0 0,0 0-8 0,0 0 0 15,0-1-6-15,0 1-8 0,0-1-13 0,-1 1-29 16,-1 0-58-16,1-1-96 0,-1 1-307 0,1 0-1042 15</inkml:trace>
  <inkml:trace contextRef="#ctx0" brushRef="#br1" timeOffset="260688.1413">2371 7291 0 0,'0'0'0'16,"0"0"157"-16,0 0 344 0,0 0-45 15,0 0-56-15,0 0-64 0,0 0-67 0,0 0-60 0,0 0-43 16,0 0-30-16,0 0-16 0,0 0-19 16,-11-33-11-16,11 31-14 0,0-1-21 0,2-2-6 15,2 2-12-15,2-3-5 0,2 1 1 0,4-1-9 16,-1 2-4-16,1-2-7 0,3 3-5 16,-2 0 1-16,4 0-3 0,-4 3-1 0,6 0-4 15,-6 0-2-15,4 0 1 0,-4 3 1 0,3 3 1 16,-4 1-1-16,1 1-1 15,-3 4-2-15,-1 0-1 0,-1 3 4 0,-5 2 3 0,-3 2 3 16,0 2 5-16,-1 1-4 0,-9-2-9 0,1 2-1 0,-1-1-2 16,-4 1 7-16,-3 1 8 0,-2 1 2 0,-2-1 0 15,4-1-4-15,0-3-4 0,0-2-1 16,6-2 0-16,1-3-2 0,1-1-1 0,5-5-2 16,0 0-3-16,3-3 2 0,1 0 0 15,0-1 3-15,4 0 7 0,0-2 2 16,6 1 7-16,1-1 4 0,8-1-4 0,1-3 5 0,1-2-4 15,1 0 0-15,5 0 2 0,-3-3-8 16,3 2-1-16,-4 0-2 0,3 0-3 0,-5 2 1 0,-1-1-4 16,-3 1 1-16,0 2-5 0,-3-1 4 15,-1 1 0-15,-2 1 0 0,-2-1 6 0,-3 2-7 16,1 0 0-16,-5 1-3 0,1 0-4 16,0 0 3-16,-3 0 2 0,1 0 2 0,-1 0 0 0,1-1-2 15,0 1 2-15,-1 0-4 16,1 0-3-16,1-2-12 0,-1 2-17 0,1 0-21 0,-1 0-36 15,1 0-32-15,-1 0-65 0,-1 0-162 0,0 0-638 16,2 0-650-16</inkml:trace>
  <inkml:trace contextRef="#ctx0" brushRef="#br1" timeOffset="261001.4199">3060 7228 2114 0,'0'0'398'0,"0"0"-160"0,0 0-88 15,0 0-40-15,0 0-42 0,0 0-22 16,0 0-14-16,0 0 0 0,0 0 1 0,0 0 7 16,0 0-3-16,0 0-3 0,0 0-6 0,0 0-9 15,32 121-6-15,-31-102-4 16,2 2-2-16,-2 0 1 0,0 0 1 0,-1-3-1 0,2 1-1 15,-2-3-1-15,0-1-1 0,0-3-1 0,0 1 0 16,-2-5-1-16,1 0-5 0,1-3-9 16,-1 0-13-16,-2-3-24 0,3 0-26 0,0 0-33 15,-1-2-42-15,-1 0-61 0,-1-2-200 0,2 0-564 16,-2 0-479-16</inkml:trace>
  <inkml:trace contextRef="#ctx0" brushRef="#br1" timeOffset="261673.6992">3083 7053 186 0,'0'0'630'0,"0"0"-129"0,0 0-120 15,0 0-78-15,0 0-66 0,0 0-60 16,0 0-40-16,0 0-31 0,0 0-21 0,0 0-11 0,75-117-9 16,-60 111-10-16,3 1-7 0,-1 1-13 15,1 3-10-15,1 1-4 0,-1 1-9 16,-3 0-1-16,3 4-7 0,-5 3-3 0,1 1 1 15,-2 3-2-15,-2 3 4 0,-3 0 1 0,-1 5 2 16,-2-1 3-16,-4 1-1 0,0 2 3 0,-1 1 1 16,-5-1 0-16,-2 0-1 0,-2 0-4 0,-2-3 3 15,1 1-7-15,-3-3 1 0,1-1 0 0,0-1-5 16,-2 0 3-16,0-1 1 0,-1 0 1 16,-3-1-1-16,3-2 1 0,-2 0-3 0,1-3 0 15,2 1-1-15,0-2-2 0,1-3 0 16,4 0 1-16,3-1-2 0,2-2 4 0,3-1 4 15,-1 0 3-15,3 0 5 0,0 0-4 0,0 0-3 16,0-1-3-16,0-3-6 0,0 0 1 0,4 2 0 16,-2-2 0-16,5 2 2 0,-3 0-2 15,4 0 0-15,-2 2 1 0,4 0 0 0,-1 0 1 16,1 0 0-16,2 2 1 0,2 2 1 16,-2 0 0-16,5-1 4 0,1 4 3 0,-2-4 2 0,4 5 1 15,-2-1 0-15,-1 0-1 0,1 1 0 16,-1 0 4-16,2 1 0 0,-2 0 1 0,2 0-2 15,-2 0-3-15,0 1-3 0,-2 3-1 0,1-1 2 16,-1-2-1-16,1 2 2 0,-2-2-2 16,3 0-1-16,-5 1 2 0,3-1-3 0,-2-2 0 0,0 2-1 15,-3-3-2-15,2 1 1 0,-3-1 0 0,0-1 0 16,-2-1 1-16,-2-1-2 16,-3-1 0-16,3-1 0 0,-4 0-1 0,0 0 3 0,-1-2-1 15,0 1 5-15,0-1 3 0,0 0 0 16,0 0 6-16,0 0-3 0,0 0 5 0,0 0 4 15,0 0-1-15,0 0 1 0,0 0-10 0,0-3-4 16,-1 1-6-16,-2 0-2 0,0-1 2 0,2 1-2 16,0 0 2-16,-1-1-1 0,1 1-1 15,0 0-2-15,0-1-1 0,1 2 2 16,-2 0-2-16,1-1 1 0,0 1 0 0,0-1-1 16,1 1 2-16,-2 1-2 0,2-1-2 0,-1 1 2 0,1 0-5 15,0 0-3-15,-1 0-13 0,1 0-21 0,-1 0-29 16,-2 1-49-16,0 3-86 0,2-2-303 15,0 0-841-15</inkml:trace>
  <inkml:trace contextRef="#ctx0" brushRef="#br1" timeOffset="264165.1787">5910 6088 783 0,'0'0'423'0,"0"0"-74"0,0 0-35 15,0 0-44-15,0 0-68 0,0 0-62 0,0 0-31 16,0 0-28-16,0 0-24 0,0 0-8 0,0 0-2 16,78-116-1-16,-55 110-2 0,-1 1-7 15,0 1-5-15,0 4-8 0,-2 0-9 16,-3 5-5-16,1 4-7 0,-4 5 5 0,1 1 5 16,-5 2 3-16,-2 4 5 0,-3 2-1 0,-3 0-3 0,-1 2 1 15,-2-1-1-15,-4 1 3 16,-7 0 0-16,-1-1-2 0,-1 2-2 0,-3-2-1 15,3-2-1-15,-3-1 0 0,4-3 1 0,1 0-2 16,1-4 1-16,3-1 1 0,2-4-4 16,4-3-1-16,1-1 0 0,1-3-1 0,0 1 6 0,2-3 9 15,6 0 6-15,4 1 2 0,5-2 1 16,3-4-10-16,5-3-7 0,4-1-5 0,4 0-6 16,3-2 1-16,0-1-3 0,2 1-7 0,2 0-14 0,0-1-26 15,0 1-39-15,-1-1-40 0,-4 1-64 16,0-2-126-16,-12 4-352 0,-10 3-928 15</inkml:trace>
  <inkml:trace contextRef="#ctx0" brushRef="#br1" timeOffset="264840.994">6609 6055 1115 0,'0'0'496'0,"0"0"-167"0,0 0-33 16,0 0-63-16,0 0-88 0,0 0-67 15,0 0-32-15,0 0 1 0,0 0 20 0,0 0 14 0,0 0-2 16,0 0-6-16,0 0-5 0,0 0-9 0,1 120-13 15,0-97-5-15,-1 2-14 0,0 2-6 16,0-3-6-16,0-2-10 0,1-3 0 0,-1-3-2 16,0 0 1-16,-1-5 3 0,1-1-1 15,-2 0 1-15,1-4 3 0,-4-2-1 0,4-1 10 16,0-3 18-16,0 0 1 0,-1-3-1 0,-4-5-5 16,2-5-17-16,-3-1-6 0,3-4 1 0,-3-2-7 15,5-4-1-15,-4-3 0 0,5-2-7 16,0-3 6-16,1-3-2 0,0-3 1 0,0-3 4 15,0-1-7-15,0 2 0 0,2 0 1 0,3 4 0 16,-3 2 2-16,6 4-2 0,-2 3-3 0,6 3-3 16,2 2-1-16,-1 4 1 15,6 2 0-15,1 1 0 0,2 2-2 0,2 2 2 0,0 3 2 16,-3 2 1-16,0 2 2 0,-4 4-1 0,-2 0 1 0,0 0 0 16,-3 6 0-16,-2 3-1 15,-1 2 5-15,-4 6-3 0,1 2 3 0,-5 2 3 16,-1 2-4-16,0 3 1 0,-7 0 1 0,-3 2-1 0,0 0-1 15,-2 4 4-15,-1-2-3 0,-4 1 1 16,-1 1 0-16,3-4-4 0,-4 0 4 16,-2-3-1-16,2-2 0 0,1-2 6 0,4-3-6 15,-3-1 0-15,5-3 3 0,1-2-8 16,2-2 4-16,2-1 0 0,4 0-1 16,1-4 1-16,2 1 0 0,0 0-1 0,0 0 3 0,4 0 0 0,4 0-2 15,1-2 1-15,3 3-1 0,2 0-5 16,3 1 5-16,3 0 4 15,6 1-1-15,-2 0 7 0,6 1-5 0,1 3-2 0,0-2 2 0,3 0-3 16,-3 0 4-16,2 0 0 0,-7-1-3 0,2-1 4 16,-7 2-4-16,-2-2-3 0,-4-1 2 0,-2 0-1 15,-3 0 1-15,-2-3 1 0,-3-2 0 16,-3 1-2-16,2-1 0 0,-4-2 1 0,1 0 1 16,-1 0 4-16,0 1 1 0,0-2 6 0,0 0 1 15,0 0 4-15,0 0 5 0,0 0 2 0,0 0 4 16,0 0-4-16,-4 0-5 0,2-4-7 15,-1 1-7-15,-3 0-3 0,2-1-4 0,0 0-2 16,-1 0 1-16,2 1-10 0,-1 0-6 0,2 1-27 16,1 0-50-16,-1 1-99 0,-3 1-217 15,3 0-795-15,2 0-545 0</inkml:trace>
  <inkml:trace contextRef="#ctx0" brushRef="#br1" timeOffset="266631.4886">16160 6050 2101 0,'0'0'301'0,"0"0"-15"16,0 0-97-16,0 0-19 0,0 0-24 0,0 0-16 0,0 0-27 16,0 0-35-16,0 0-31 15,0 0-24-15,0 0-15 0,0 0 2 0,3-30 2 16,-3 45 8-16,0 5 8 0,0 4 2 0,0 3 0 15,0 1-1-15,0-1-3 0,-1 0 0 0,0 1-1 16,-1-2-2-16,-2-1-2 0,1 1-3 0,3-1-1 16,-1 3-2-16,0-3 1 0,1-1-1 15,0 1 0-15,1-2 0 0,-1-1-7 0,0-2-20 16,1-3-31-16,3-2-43 0,2-3-60 0,1-1-105 16,-3-4-440-16,0-4-993 0</inkml:trace>
  <inkml:trace contextRef="#ctx0" brushRef="#br1" timeOffset="267335.2747">16597 6061 2398 0,'0'0'251'0,"0"0"-66"16,0 0-105-16,0 0-19 0,0 0 7 0,0 0 10 15,0 0-4-15,0 0-7 0,0 0-11 16,0 0-12-16,0 0-6 0,34 117-3 15,-33-93-3-15,-1-3-2 0,2 2-11 0,-4 1-4 0,0-1-3 16,-5 1-4-16,3-2 0 0,-4-3-2 16,5-3 0-16,-3-2 0 0,4-3 0 0,0-4 1 15,0-3 1-15,0-1 3 0,0-1 9 0,1-2 12 0,1 0 11 16,-1-3-2-16,0-3-10 0,-1-5-12 16,-4-3-15-16,2-3-2 0,0-1-3 0,0-5 0 15,1-1-1-15,-1-2-3 16,4-4 2-16,0-2 0 0,8-4-1 15,1-3 0-15,3-2-1 0,6-1-3 0,1-2 1 16,4 3-1-16,6 2-1 0,1 2 4 0,2 2 0 0,1 3-2 0,4 6 4 16,0 4-3-16,-2 2 0 0,1 5 4 0,-4 4-5 15,-5 2 2-15,-2 4-3 0,-3 3-5 16,-6 2 2-16,-3 0-2 0,-3 5 1 16,-2 2 4-16,-3 5-2 0,-5 3 5 0,1 3 0 0,-2 3 2 15,-8 2 0-15,-2 3-1 0,-4 3 3 16,-4 0 0-16,-5 5 3 15,0 0-2-15,-6 1 0 0,2-2 2 0,0 1-4 16,0-1 2-16,0-3-1 0,3-4-2 0,0-3 4 0,4-3-3 0,4-4 1 16,0-3 1-16,2-2-2 0,3-3 2 0,3 0-2 15,6-2-1-15,1 0-3 0,2-1 1 0,0 1-1 16,1 1 2-16,5-2 3 0,1 4 1 16,4 0 0-16,3 1 1 15,1 3-2-15,4 0 1 0,3 0 0 0,2 4 1 0,4-1 1 0,3 1 0 16,5 1 0-16,-1 2 2 0,3-3-4 0,0 2 2 15,-3-3 4-15,1 0-1 0,-4-3 4 16,-2 3 0-16,0-5-4 0,-7 0 1 0,-1-2 4 16,-3-1-2-16,-2-2 2 0,-6-1 1 0,-5-1-8 15,-1-3 6-15,-3 1 2 0,-2-1 2 16,1-1 15-16,-1 0-1 16,0 0 5-16,0 0 0 0,0 0-4 0,0 0 2 0,0 0-1 0,-1 0-6 15,1-3-6-15,-3 0-7 0,1-1-6 0,-2-1-2 16,3 1 9-16,0-1-10 0,0 2-4 0,1 0-14 15,-1 1-47-15,1-1-67 0,0 3-186 16,0-3-911-16,0 3-594 16</inkml:trace>
  <inkml:trace contextRef="#ctx0" brushRef="#br1" timeOffset="268563.3471">22135 6146 589 0,'0'0'447'0,"0"0"-40"16,0 0-82-16,0 0-48 0,0 0-33 0,0 0-35 15,0 0-34-15,0 0-33 0,0 0-32 16,0 0-31-16,0 0-29 0,0 0-20 0,-25-82-10 0,46 76-4 16,4 5-3-16,0-1-2 0,4 2-3 15,-1 3-2-15,-3 5-3 0,3 3-1 16,-7 4-1-16,0 3 1 0,-1 2 0 0,-4 2 0 0,-3 1-1 15,-5 1 1-15,-5 0 0 0,-1 2 0 16,-2-1 3-16,-5-1 3 16,-5 1 1-16,-6-2 3 0,1-1 0 0,-5-2 1 0,-1-1 4 15,2-5 8-15,-2 1 3 0,3-2 2 0,1-2-4 16,6-3-8-16,1-2-5 0,6-1-4 0,2-1-3 0,0-2 0 16,2-1 0-16,3-1 7 0,6 0 12 15,6 0 4-15,7 0 2 0,9-1-7 0,7-4-9 16,3 0-7-16,7-2-8 0,-1 1-15 15,1 0-30-15,2-2-42 0,2-2-58 0,-1 0-108 0,-1-2-245 16,-10 2-656-16,-15 3-214 0</inkml:trace>
  <inkml:trace contextRef="#ctx0" brushRef="#br1" timeOffset="269250.7792">22987 6088 1163 0,'0'0'470'0,"0"0"-75"16,0 0-86-16,0 0-86 0,0 0-95 15,0 0-74-15,0 0-26 0,0 0 1 0,0 0 25 16,0 0 18-16,0 0 5 0,0 0-4 16,0 0-11-16,8 127-14 0,-5-101-13 0,-2 0-9 15,-1 2-4-15,-6 0-2 0,4-1-4 0,-5-3-2 16,5-3-5-16,-1-4-2 0,2-6-1 0,-3 1 1 16,3-5-3-16,1-1-2 0,0-2 3 15,0-3 11-15,0-1 27 0,0 0 22 0,0-6-1 16,0-3-10-16,0-6-28 0,-1 1-21 0,1-6-2 15,0-2-4-15,0-2 3 0,0-2-2 0,0-3 1 16,3-6 0-16,2 0-3 16,2-6 0-16,0-5-2 0,4-1 3 0,2 1-3 0,1-1 0 15,-2 2 0-15,5-1-7 0,-2 5 6 16,5 3 1-16,-1 3 0 0,2 5 2 0,4 5-5 0,-2 4-3 16,2 3-3-16,4 3 1 0,-1 4-1 0,3 4 2 15,-1 1 2-15,-1 5 1 0,-4 1 3 16,1 0-1-16,-5 5 0 0,-3 4-3 15,-4 3-1-15,-3 3 3 0,-1 5 2 16,0-1 5-16,-8 6 0 0,1 2 1 0,-2 2 1 0,-7 0 2 0,-5 2-3 16,-2 1 2-16,-5 2-3 0,-1 0-4 0,-5 0 8 15,-3 2 0-15,-2-3 2 0,2-2 4 16,-1-2-6-16,2-2 0 0,2-7-1 0,2-1 0 16,1-3 1-16,1-3-1 0,2-3 0 15,0-4-3-15,4 0 3 0,2-1 1 0,2-2-1 16,3 0 7-16,4-2-10 0,-1 0-2 15,3 1-3-15,1 1-7 0,0-1 10 0,0 3-1 0,5 1 5 16,0 2 4-16,10-1-4 0,0 4 2 16,6 0-2-16,6 2-1 0,3 1 1 0,4 1 0 0,5 2 2 15,5 2-2-15,5-1 3 0,2 0 1 16,0 3 1-16,6-5 8 0,-3 2-8 16,-3-1 0-16,-2-3-2 0,-6-2-7 0,-3-2 12 0,-7 0 0 15,-5-3 1-15,-5-2 1 0,-5-2-9 0,-3 0 0 16,-8-1-1-16,0 1 0 0,-6-3 2 15,0 1 6-15,-1-1 5 0,0 0 7 0,0 0 8 16,0 0-1-16,0 0 0 0,-1 0-5 0,0 0-8 16,-3-4-7-16,-1 1-6 0,0-2-4 15,-1 2 3-15,-2-2 1 0,4 2-1 0,-3-1 2 0,4 2-7 16,-3 0-11-16,3-1-21 0,-4 3-45 16,3 0-58-16,-3 0-104 0,4 0-416 0,0 0-887 0</inkml:trace>
  <inkml:trace contextRef="#ctx0" brushRef="#br1" timeOffset="270329.2543">12958 8378 0 0,'0'0'321'16,"0"0"215"-16,0 0-109 0,0 0-59 0,0 0-47 16,0 0-57-16,0 0-38 0,0 0-31 15,0 0-34-15,0 0-25 0,0 0-30 0,0 0-18 16,-75-64-18-16,78 57-19 0,4 1-5 16,6 0-12-16,2 0-6 0,1 2-3 0,5 1-8 0,1 2-2 15,1 2-5-15,-2-1-6 0,1 5 2 16,0 1 0-16,-1 3-1 0,-2 3 1 0,0 0 3 0,-1 4-7 15,-7 0-1-15,-2 3 3 16,-2 1-7-16,-7-1 6 0,0 2 9 16,-9 1-7-16,-4 0 10 0,-1 0-5 0,-5-1-3 15,1-1 4-15,0-1-6 0,1-2 1 16,3-2 0-16,0-2-2 0,4-2 1 0,4-2-1 0,1-2-1 0,3-2-1 16,0-1 6-16,2-2-6 0,0-1 5 0,4-1 8 15,5 0-6-15,5 0 12 0,3-1-5 0,8-2-5 16,3-3 4-16,7-2-10 0,0 0-2 15,5 1-8-15,1-1-31 0,2 0-34 16,-2 2-66-16,4-2-102 0,-4 0-250 16,-10 3-718-16,-10 0-310 0</inkml:trace>
  <inkml:trace contextRef="#ctx0" brushRef="#br1" timeOffset="270953.6662">13602 8422 1763 0,'0'0'489'0,"0"0"-168"15,0 0-95-15,0 0-84 0,0 0-61 16,0 0-35-16,0 0-7 0,0 0 8 0,0 0 17 16,0 0-5-16,0 0-7 0,0 0-11 0,0 0-20 15,0 0-2-15,51 127-5 0,-49-107-3 0,-2 0 5 16,0 1-5-16,0 1-4 0,-2-3 0 16,1-1-2-16,-5-4 1 0,3-2 5 0,-2-4-2 15,1-3 3-15,2-1 5 0,-3-3 3 16,2-1 10-16,1 0 4 0,0-5-6 0,-3-4-5 15,3-3-11-15,0-3-10 0,-1-5 1 0,2-1-2 16,1-4-1-16,-2-2 3 16,5-2 0-16,3-2-1 0,3-3-1 0,3 1-1 0,3 1-2 15,-1-1 2-15,4 2 0 0,0 4 0 0,4 4 0 16,-1 4-3-16,0 3-2 0,1 3 2 0,-1 5-1 16,1 3 1-16,1 3 1 0,1 2-4 0,-4 2 3 0,0 6-1 15,-4 3-3-15,0 4 7 0,-6 3-2 16,1 4 0-16,-3 1 3 0,-6 0-6 0,0 2 3 15,-2-1 1-15,0 0 0 0,-7 1 1 16,-2-1-1-16,-5 1-2 0,1-2 0 0,-5 0-1 16,2-1 1-16,-1-3-1 0,-1-1-2 0,5-2-1 15,-3-4 1-15,2 0 0 16,3-4 0-16,1-1 6 0,2-3-1 0,5-1 4 0,0-1 0 0,3-2-3 16,0 0 1-16,0 0-2 15,6 0-2-15,7 0 4 0,4 0-1 0,5 0-1 0,6 2 2 16,4 2-1-16,4 1-1 0,0-2 4 15,2 2 1-15,0-1-2 0,0 2 1 16,0-2 1-16,0 2 0 0,-2-2-1 0,-1-1 3 0,-4 1-4 16,-1-2 5-16,-3 2-5 0,-5-3 1 0,-4 1 1 15,-3 0-4-15,-5 1 4 0,-1-3-2 0,-6 2-3 16,0-1 1-16,-3 0-3 0,0 0 3 16,0 0 2-16,0 1 2 0,0 1 5 15,-3-1-1-15,1 0-1 0,-1 1-3 0,-4-2 1 16,3 0 1-16,-2 0 1 0,2-1 2 0,-2 0-8 0,-1 0-11 15,3-1-14-15,-1 1-30 0,0 0-66 16,2-2-148-16,-1-1-800 0,3 3-670 0</inkml:trace>
  <inkml:trace contextRef="#ctx0" brushRef="#br1" timeOffset="272215.4318">17368 8379 134 0,'0'0'615'0,"0"0"-181"0,0 0-90 16,0 0-34-16,0 0-27 0,0 0-48 15,0 0-41-15,0 0-33 0,0 0-30 16,0 0-27-16,0 0-25 0,0 0-17 0,0 0-8 0,0 0-8 15,61-97-8-15,-46 97-8 0,4 6-10 0,1 1-5 16,-5 5-4-16,2 2 2 0,-4 1 1 16,3 2 0-16,-5 1 0 0,-2 1-3 0,-1 0 1 15,-3 1 1-15,-1 2 3 0,-4-2-1 0,0 2-5 16,-2-1 3-16,-2-3-3 16,-3 0 3-16,1-3 4 0,-1-3-2 15,3 0-1-15,-2-3-2 0,3-1-7 0,-2-2 4 0,3-1 0 16,2-2 1-16,0-1 5 0,9 1 1 0,3-3 1 15,11 0 0-15,5 0-2 0,8-3-4 0,2-1-9 0,4-3-7 16,-3-1-12-16,-2-3-11 0,1-2-5 16,-5-2-2-16,0 0 2 0,-5-3 2 15,-1 0 3-15,-5 0 5 0,-5-2 3 0,-3 1 11 0,-5 0 3 16,-4 1 6-16,-1 2 4 0,-4 2-2 16,0 2 0-16,-3 2-3 0,-1 2 4 0,-2 2 6 15,1 3 7-15,0 0 9 0,1 2-2 0,1 1-7 16,1 0-7-16,0 5-5 0,-1 2 0 0,3 4 4 15,-2 2 0-15,0 3 2 0,2 0-4 0,-2 3 2 16,2 2 2-16,-1 1-2 0,0 1 5 0,-1 2-6 16,0 0 0-16,-4 0-2 15,0 0-4-15,-1 0 5 0,3-4-1 0,-2-2-1 0,0-6 3 0,2-2-4 16,0-4 1-16,0-3 2 0,2-2 2 16,2-2 10-16,0 0 13 0,0-1 3 0,0-5-10 15,0-6-4-15,0-3-12 0,0-2-4 16,3-4 8-16,4-2-10 0,-1-2-2 0,1-4 0 0,0-2-5 15,4-1 8-15,2-5-1 16,0-1 0-16,1-1 3 0,0-1-5 0,2 1-1 16,0 7 1-16,-1 3-1 0,2 3 1 0,0 3-1 0,1 7-1 15,-2 0-7-15,-3 5 5 0,1 2 1 16,-1 3-1-16,-1 2 7 16,-1 4-9-16,-1 0-1 0,1 0-2 0,-1 5-6 15,-1 6 10-15,1 3 1 0,-4 2 5 0,0 4 2 0,-2 4-3 16,-2 1-2-16,-2 4-2 0,0 2 4 0,-2 0 0 15,-2 1-1-15,-3-1 0 0,1-2-4 0,-3-4 3 16,1-2 2-16,-2-1 0 0,2-4 6 0,-3-2-7 16,0 0-2-16,-1-4 1 0,0-1-7 0,-1-2 8 15,1-2 2-15,2-1 1 0,0-1 3 16,0-4-5-16,3 3-1 0,0-2-1 0,1 0 0 16,3 0 3-16,0-2-1 0,1 1 0 0,2-1-4 15,0 0-2-15,0 3 2 0,0 1 0 0,3 0 6 16,3 2-4-16,3 1-1 15,0 2-2-15,2-1 0 0,3 3 4 0,2-1 0 16,5 1 3-16,4 1 1 0,4-1-2 0,4 1-1 16,2-2 1-16,4 1 3 0,3-1 1 0,-2-2-1 15,0 1 2-15,1-4-5 0,-7 0 2 0,-2-3 0 0,-3 2 0 16,-2 0 2-16,-7-2-3 0,-2-1 0 16,-5 1-2-16,-3-2-2 0,-4 1 4 15,-4-1 2-15,0 1 5 0,-2-1 2 0,0 0 0 0,0 0-1 16,0 0-2-16,-2 0 0 0,0 0-4 15,-3 0 0-15,0-1-3 0,-2-2-3 0,1 1 2 16,-1 0-2-16,1 0-6 0,2 1-11 0,-1 0-43 16,1 1-81-16,3 0-198 0,-1 0-837 15,-1 0-589-15</inkml:trace>
  <inkml:trace contextRef="#ctx0" brushRef="#br1" timeOffset="276358.2716">1772 11185 0 0,'0'0'238'15,"0"0"331"-15,0 0-111 0,0 0-83 0,0 0-71 16,0 0-47-16,0 0-53 0,0 0-36 16,0 0-33-16,0 0-24 0,0 0-17 15,0 0-21-15,2-27-22 0,-2 27-21 0,0 0-15 0,0 0-9 16,0 0-7-16,0 2 9 0,1 2-3 16,3 1 7-16,-1 2 11 0,-1 3-4 0,5 0 7 15,-5-1 0-15,2 4-7 0,0 0 9 16,-1 6-3-16,-2 0 2 0,3 0 2 0,-3 2-11 15,1 0-2-15,-1 3-4 0,0-2 0 0,0 0 2 16,1 3 0-16,1 0-1 0,-1 0-5 16,0 0 2-16,3 1-2 0,-3 2 0 0,1-4 0 0,-2 3-4 15,4-1 5-15,-3 0 7 16,0 1 2-16,0-2 6 0,0 1-5 0,-2 0-8 16,0 0-3-16,0 0-1 0,0 2 2 0,0-3 0 15,0 2 1-15,2-2-1 0,-6 3-2 0,2 0-1 0,2-1-3 16,-2 2 1-16,1-2 0 0,1-3-2 15,-1 0 1-15,1 0-3 0,0-3 2 0,0 1 0 16,0-1 0-16,0 2 2 0,0 0-1 16,1-1 0-16,0-1 1 0,0 2-2 0,0 1-1 0,1-3 2 15,0 1-1-15,1-1 3 0,-3 0-2 16,0 3 0-16,1-2 0 0,-1 0-3 0,0 2 5 16,-1-2 0-16,-2-2 1 0,0 1 4 0,2-2-8 15,-1 4 1-15,0-2-1 0,-2 0-2 16,2 0 3-16,2 1-1 0,-3 1 4 0,1 1 1 15,-2 0-1-15,2 0-1 0,1-2-1 0,0 0-1 16,0-1 1-16,0 0 0 0,-1 1-1 0,2-1-6 16,-2 0 7-16,0-1-3 0,2 4 2 0,-2-3 7 15,0 2-6-15,-2 0 0 0,3 0-2 16,1 1-6-16,-3-2 7 0,1 2-2 0,0-1 3 16,-2 2 8-16,3-1-9 0,-2 1-1 0,-1 1-1 15,2-1-6-15,-1 2 8 0,-2 0-1 16,3 1 2-16,-2 0 1 0,-1 1-3 15,2 0 0-15,0-1 3 0,-2 1 2 0,3 2-6 0,-1-3 5 16,-2 1-5-16,3-1-4 0,-3-1 8 0,1 3-4 16,2-1 4-16,-4 3 5 0,2 2-9 15,-2 0 4-15,3-1-4 0,0 3-3 0,0-1 6 16,0 0-1-16,2-1-2 0,0 1-1 0,-1 2 0 0,-1-2-2 16,-1 5 5-16,3-1 0 0,-2 2-2 15,-1-4 1-15,4 2-3 0,-1-2 0 16,-1 0 3-16,1-1-1 0,-3 2 4 0,1-1-2 15,2-1-2-15,-1 1 0 0,1 1-3 0,-2 3 2 0,0-2-2 16,2 2 2-16,-2 0 0 0,0 1-1 16,-1 0 5-16,0 0-4 0,-1 0 1 0,3 1 5 15,0-2-10-15,0 1 8 0,-2-1-4 0,2-2-2 16,1 0 6-16,-2 0-3 0,-1-1 1 16,2 1 1-16,-2 3-1 0,0-3-2 0,2 1 0 15,-1-2 3-15,0 1-3 0,-1-2 2 16,1 4 0-16,-3-5-4 0,3 2 8 15,-4-1-7-15,4 1 2 0,-2 0 2 0,1 1-11 0,1 0 11 16,-3-1-3-16,3-1-1 0,-5 0 11 0,5-1-10 16,-4 1 3-16,3 0 1 0,-2 3-4 0,-1-1 0 15,3 1-4-15,-4-1 2 0,6 2 2 16,-6-3 1-16,5 1 3 0,-5 1-7 0,4 0-1 0,-2 0 1 16,2-1 2-16,-1-3 7 0,3-5-2 0,0-5 0 15,2-3 12-15,-5 1-6 16,2 1 5-16,1 1-2 0,-1 2-13 0,-3 2 3 15,4-1-6-15,-5 1 1 0,4 0-4 0,-4-2 3 16,4 1 11-16,-3-1-6 0,3-3 4 0,-2 2-8 16,1-4-7-16,2-2 4 0,0 1 1 0,-3-2 9 15,3-1 3-15,2 0-3 0,-1-3-3 16,0 0-10-16,0-2 1 0,0 2 4 0,-2-4 3 0,2 1 6 16,0 0-7-16,0-3 0 15,1 0-3-15,0 0 0 0,0-1 6 0,-1-3 0 0,1 0 1 16,0-2-3-16,0 0-6 0,0-1 5 15,0-2-1-15,1 1 10 0,-1 0 6 0,0-2-8 16,0 0-2-16,0 0-10 0,0 0-3 0,0 0 5 16,0 0 6-16,0 0 4 0,0 0-3 15,0 0 1-15,0 0-8 0,0 0 4 0,0 0 2 16,0 0-1-16,0 0 4 0,0 0-9 0,0 0-3 0,0 0 5 16,0 0-2-16,0 0 12 0,0 0 1 15,0 0-6-15,0 0 1 0,0 0-8 0,1 0-3 16,0 0 3-16,0 0 8 0,3 0 0 15,-2 0 2-15,-1 1-1 0,2-1-9 0,4 0 0 16,-4 0 5-16,5 0-2 0,2 0-4 0,2 0-3 0,2 0-7 16,0-1 0-16,-3-1 10 15,1 0 5-15,4 1 5 0,-3 1 3 0,6-2-5 16,-1 1-6-16,1-1-7 0,-2-2 0 0,3 3 8 0,-1-2 7 16,1 3 3-16,0 0-2 0,0-1-7 15,1-1-1-15,0-2 1 0,6 3 7 0,-3-1-3 16,5-1 3-16,1 1-7 0,1 1-3 0,0-1 2 15,0 1 1-15,-1 1 12 0,0-2-5 16,1 1-1-16,0 0-5 0,0-2-10 0,0 1 6 16,1 1 4-16,2 0 5 0,-1 1 4 15,-1 0-4-15,4 0-5 0,-2-2-5 0,5 1 1 16,-3 1 1-16,1 0 6 0,1 0 1 0,-2 0-5 0,3 1 3 16,3-1-8-16,2 0 7 0,1 0 6 15,1 0-4-15,0 0 3 0,1 0-7 0,0-1-6 16,4-2 4-16,0 0 3 0,3 1 9 15,0 0 2-15,3-1-6 0,-2 0-6 0,3-1-4 16,2 0-1-16,-1 2 3 0,5-2 5 0,-1 1-1 16,0 1 2-16,0-2-1 0,1 1-3 0,1 2 4 15,-1-2 2-15,-2 2 2 0,3-1 0 16,-1 0-4-16,-1 1-10 0,2 0 2 0,0 1 4 16,2 0 4-16,-1 0 3 0,1 0-2 0,-2 0-6 15,2 1 0-15,-1 0 0 0,3 1 1 16,-2 0 5-16,2 0-3 0,0 3 2 0,2-1 0 0,0-1-6 15,1 0 1-15,2 0 6 0,-1-2-2 0,-2 1 4 16,2-2-5 0,-1 2-6-16,-2-1 0 0,1 0 4 0,2 0 4 0,-2-1 3 0,1 2-2 15,4-2-4-15,-2 0-1 0,0 0-6 0,-1 0 5 16,3 1 0-16,-2-1 4 0,-1 1 0 16,6 0 0-16,-3 0-4 0,1-1-2 0,2 0 10 15,1 2-5-15,-3-2 6 0,3 2-8 0,0-2-4 16,1 0 4-16,2 0-3 0,4 0 11 0,-3 0-2 15,4 1 0-15,-1-1-3 0,2 0-9 16,1 0 3-16,1 0 3 0,1-2 3 16,1 1 2-16,0-1 0 0,4 1-5 0,-2 0-2 0,-2-1 2 15,4-1 3-15,-2 1-1 16,4-1 3-16,-3 1-6 0,3-1-1 0,-2 1-1 0,-1 0 2 0,1 0 4 16,-2-1 0-16,6 0-1 0,0 0-3 15,1 0-1-15,2-2-2 0,0 1 5 0,1 0 0 16,0 1 7-16,-3-1-2 0,3 2 1 15,0-2-10-15,0 1 0 0,1-3 6 0,0 1-3 16,0 1 7-16,0 0-5 0,1-1-6 0,0 0 3 0,1 1-3 16,-1-1 6-16,-2 1 5 0,2 1-3 15,-2-1 1-15,3-1-7 0,-1 0-3 0,4-1 2 16,1 3 6-16,-1-1 5 0,2 2-2 16,2-1 0-16,-3-2-9 0,4 1-4 0,-2-2 10 15,3 1-3-15,-2 1 7 0,1 0-3 0,2 0-4 16,0 0 2-16,1 1-5 0,3-1 8 0,-2 0 3 15,4 1-2-15,2-1-5 0,-1-1 0 0,-1 1 0 16,3-3-6-16,-2 4 3 0,3-2 4 16,-3 1 5-16,3-3-4 0,-2 1-2 0,3 1 0 15,-1 0 0-15,2 1 0 0,1-1 0 0,1 2 0 16,7-1 0-16,-4 1 0 0,5-1 0 0,-3 1 0 16,5-1 0-16,-1 1 0 0,2-1 0 0,0 1 0 15,-1-1 0-15,-1 1 0 0,2 0 0 0,-2-2 0 16,3 1 0-16,1 1 0 0,-3-2 0 15,3-1 0-15,-1 0 0 0,0-1 0 16,2 0 0-16,0 1 0 0,0 1 0 0,1-1 0 16,1 1 0-16,-3 0 0 0,1-1 0 0,2 1 0 0,2-2 0 15,2 1 0-15,1 1 0 0,0-4 0 16,0 4 0-16,3-2 0 0,2 3 0 16,-4-1 0-16,5 3 0 0,-5-2 0 0,1 1 0 0,2-1 0 15,-4 1 0-15,0-1 0 0,0 1 0 16,-1-1 0-16,1 0 0 0,-1 2 0 0,-1 1 0 15,-1-2 0-15,0 1 0 0,1-2 0 0,1 2 0 16,-2-2 0-16,0 2 0 0,-1-1 0 16,2-1 0-16,1 1 0 0,-1-1 0 0,1 0 0 15,0 0 0-15,1 0 0 0,0 0 0 0,0 2 0 16,1-2 0-16,1 2 0 0,1-2 0 0,-2 2 0 16,0-2 0-16,-2 2 0 0,1-1 0 0,-2-1 0 15,-1 3 0-15,-2-3 0 0,1 1 0 16,1 0 0-16,-3 0 0 0,-1 0 0 0,-2 0 0 0,0-2 0 15,0 1 0-15,-1-1 0 16,-2 0 0-16,-3-2 0 0,0 2 0 16,-1-1 0-16,-4-1 0 0,-1 2 0 0,-1-1 0 0,-3-1 0 0,1 0 0 15,-5 0 0-15,1-1 0 0,-4 0 0 16,1 1 0-16,-1 1 0 0,-1 0 0 16,-5 0 0-16,-4-1 0 0,-2 0 0 15,-6 0 0-15,-1 0 0 0,-9-1 0 0,-2 0 0 0,-3-2 0 16,-11 2 0-16,-3 0 0 0,-8 0 0 0,-6-1 0 15,-3 2 0-15,-7-1 0 0,-5 1 0 0,-7 0 0 16,-6 0 0-16,-3 3 0 0,-7-1 0 16,-2 3 0-16,-7 0 0 0,-3-1 0 0,-2 3 0 15,-3-2 0-15,-4 1 0 0,0 1 0 0,-1 0 0 16,0 0 0-16,0 0 0 0,0 0 0 0,0 0 0 16,-2 0 0-16,-2 0 0 0,2 3 0 0,-2-2 0 15,-1 3 0-15,2-2 0 0,-3 2 0 0,2-3 0 16,-1 2 0-16,3-2 0 0,0 1 0 15,-1-2 0-15,-1 0 0 0,3 0 0 16,0 0 0-16,-1-2 0 0,0 0 0 0,-2-3 0 0,2-1 0 16,1 0-29-16,0-2-92 0,1-2-106 15,-1-5-517-15,1 2-610 0,0 2-266 0</inkml:trace>
  <inkml:trace contextRef="#ctx0" brushRef="#br1" timeOffset="277679.6056">1142 16200 1283 0,'0'0'497'0,"0"0"-158"0,0 0-57 0,0 0-22 0,0 0-53 16,0 0-44-16,0 0-31 0,0 0-29 0,0 0-14 16,0 0-18-16,0 0-8 0,0 0-5 15,-40-20-15-15,40 20-2 0,0 0-11 0,0 0-6 16,0 0-6-16,0 0-10 0,0 0 0 16,0 0-4-16,0 0-1 0,0 0 1 0,6 3 1 15,-2-2 4-15,6-1 5 0,2 2 8 0,6-1 0 16,2-1 0-16,3 0 3 0,8 0-5 0,10-4 3 15,14-4-15-15,6-4-10 0,1-2 2 16,-7 1-8-16,-6 2 11 0,-6 1 10 16,1 0-5-16,-8 1 6 0,-1 1-1 0,-8 1-5 15,0 1 1-15,-8 3-3 0,-6-1 1 16,-3 1-1-16,-6 3 0 0,-1 0 0 0,-3 0-4 16,0 0 2-16,0 0-4 0,-3 0 2 0,-3 3 1 15,-2 1-2-15,-2-1 1 0,0 1-3 0,-1 0-2 16,0 1-2-16,-4-2-14 0,1 1-14 0,-1 0-23 15,-1-1-37-15,0-1-50 0,0 0-120 0,4-2-492 16,4 1-1022-16</inkml:trace>
  <inkml:trace contextRef="#ctx0" brushRef="#br1" timeOffset="277991.4014">685 15917 2944 0,'0'0'168'0,"0"0"4"16,0 0-33-16,0 0-38 0,0 0-43 0,0 0-27 0,0 0-14 0,0 0-4 15,0 0 11-15,0 0 0 0,0 0-2 0,0 0 8 16,0 0-11-16,41 70 4 0,-32-48-1 0,1 5-10 15,-1 0 4-15,0 3-10 0,-3 0 2 16,1-1 2-16,-1 3-6 0,-1-4 0 0,1 0-3 16,-2-1-5-16,-1-4-15 15,3-3-33-15,1 0-48 0,-1-5-119 0,1-5-428 0,-4-3-1145 0</inkml:trace>
  <inkml:trace contextRef="#ctx0" brushRef="#br1" timeOffset="278525.5965">1336 14610 1676 0,'0'0'369'15,"0"0"-66"-15,0 0-40 0,0 0-50 16,0 0-61-16,0 0-36 0,0 0-33 0,0 0-17 16,0 0-15-16,0 0-15 15,0 0 1-15,0 0-1 0,0 0 5 0,0 0 9 16,-51 27 3-16,61-24 0 0,5 1-3 0,3-3-6 0,16-1-10 15,11 0-18-15,7-7-9 0,6-2-9 16,-6-2 0-16,-5 0 8 0,-6 1 3 0,-3 2 5 16,-1 0-6-1,-3-1-1-15,-6 2-3 0,-1 1-4 0,-5 2 4 0,-10 1-1 0,-2 2 0 16,-4 0 2-16,-6 1-5 0,0 0 0 0,0 0-6 0,-6 0-6 16,-4 1-5-16,-2 3-15 0,-8 0-22 0,1 1-41 15,-5 1-70-15,-4 0-171 0,8-1-886 16,9-3-535-16</inkml:trace>
  <inkml:trace contextRef="#ctx0" brushRef="#br1" timeOffset="278882.9237">668 14483 2899 0,'0'0'144'0,"0"0"-20"16,0 0-40-16,0 0-13 0,0 0-25 16,0 0-17-16,0 0-35 0,0 0 19 0,0 0-30 15,0 0 2-15,0 0 25 0,0 0-23 0,0 0 29 0,0 0-2 16,108 42-1-16,-97-22-4 0,-1 1 0 16,-1 2-2-16,-6 3 0 0,-2 2 3 0,-1 0 0 15,-3 2 9-15,-6-1-4 0,1-7 0 0,0 1 29 16,1-9-38-16,-2 1 32 0,1-1-4 15,-1 0-35-15,3 0 37 0,-1 0-35 16,-1-1 7-16,5-2 4 16,-6 3 2-16,7 0 14 0,1 1-30 0,1-4 35 15,9-5-36-15,6-5-8 0,8-1 26 0,5-5-38 0,3-3 31 16,5-2-5-16,0-1-6 0,4-2-18 0,2 3-41 0,3-1-61 16,-2-1-159-16,-12 2-881 0,-10 5-620 0</inkml:trace>
  <inkml:trace contextRef="#ctx0" brushRef="#br1" timeOffset="279455.5731">1374 13139 2460 0,'0'0'324'0,"0"0"-84"16,0 0-34-16,0 0-45 0,0 0-64 0,0 0-38 16,0 0-29-16,0 0-12 0,0 0-8 0,0 0 9 15,0 0 11-15,0 0 1 0,0 0 3 0,0 0-19 16,123-5-14-16,-81 1 3 16,2-3-6-16,1 0 12 0,-2 0 1 0,2 0-7 0,-3 2-1 15,-5-1-1-15,1 1 1 0,-6 1-2 16,-7 0-9-16,-8 2-14 0,-3 1-26 0,-6-1-30 15,-5 2-39-15,-3 0-30 0,-8 3-72 16,-1 0-273-16,0 0-868 0</inkml:trace>
  <inkml:trace contextRef="#ctx0" brushRef="#br1" timeOffset="279906.3619">692 12930 2426 0,'0'0'229'0,"0"0"-8"16,0 0-56-16,0 0-25 0,0 0-35 16,0 0-29-16,0 0-55 0,0 0 6 15,0 0-36-15,0 0 21 0,0 0-2 0,0 0-2 16,122-108-2-16,-99 107 1 0,1 1-3 0,2 1-1 15,-5 7-1-15,1 3-2 0,-2 3 3 0,-4 3-2 16,-3 2 3-16,-5 4-3 0,-5-1-1 0,-3 4 6 16,0 1 0-16,-10 0 4 0,-2 0 0 0,-4-2-4 15,0-1-3-15,-2-2-3 16,-1-3 0-16,1 1 0 0,5-7 1 0,2-1 0 0,2-3-3 16,0-1 4-16,8-3-2 0,1-2 3 0,0-2 7 15,8-1-2-15,3 0 3 0,1 0-3 16,8 0-5-16,-1-1 4 0,4-1-4 15,4 2 2-15,-4 0 0 0,5 0-3 0,-6 4 0 0,1 2-2 0,1 1 1 16,-7 0 0-16,1 3 1 0,-2 1 1 16,-3 2 0-16,-3 0 3 15,-2 1-2-15,-5 1 2 0,0-1 5 0,-3 0-4 0,0 0 5 16,-3 1-1-16,-8-2-1 0,1-1 5 0,-3 0-7 16,-6-1-2-16,0-2-7 0,-2 1-22 15,-1-3-31-15,-4-2-65 0,4-1-146 0,2-3-913 16,9-1-592-16</inkml:trace>
  <inkml:trace contextRef="#ctx0" brushRef="#br1" timeOffset="280392.853">1384 11779 1212 0,'0'0'611'0,"0"0"-190"0,0 0-77 0,0 0-79 0,0 0-75 16,0 0-44-16,0 0-25 0,0 0-16 16,0 0-25-16,0 0-21 0,0 0-24 0,0 0-17 15,0 0-3-15,22-54-6 0,11 41-10 0,10-1-3 16,4 2-2-16,1 2-1 0,1 2 14 15,0 0 2-15,4 0 0 0,-2 0 2 0,-1 2-1 16,-1 0-4-16,-3 2 3 0,-4 0-1 16,-6 3 0-16,-5 0 4 0,-7 0-8 15,-6 1-1-15,-5 0-3 0,-4 0-5 0,-7 0 5 0,0 0-4 16,-2 0 3-16,-2 2 3 0,-2 1-7 16,-5 3-6-16,-4-1-7 0,-3 1-18 0,-5-2-28 15,-2 2-42-15,-6-1-84 0,-4-2-236 0,8 1-826 0,5-2-341 0</inkml:trace>
  <inkml:trace contextRef="#ctx0" brushRef="#br1" timeOffset="280894.0371">540 11501 2538 0,'0'0'224'0,"0"0"-12"15,0 0-37-15,0 0-23 0,0 0-28 16,0 0-28-16,0 0-39 0,0 0-30 16,0 0-20-16,0 0-10 0,0 0 4 0,0 0 4 0,0 0 0 15,0 0 3-15,-10-18-1 0,9 21-1 16,1 5 1-16,0 8 1 0,0 2-3 0,2 0 1 15,1 0-1-15,6 2-1 0,-1 1 6 16,1 2 4-16,8 8 5 0,2-1-21 0,9 6-3 0,3-9-4 16,1-6-5-16,4-9 23 0,-2-10-1 15,-2-2 3-15,-3-7 1 16,-1-7-2-16,-5-1 0 0,-1-3-1 0,-1-1-2 0,-4-1 2 0,-5-2-3 16,-1 2 1-16,-3 0-1 0,-1 0-1 0,-5 2 1 15,0 0 3-15,-1 3-1 0,-1 2 1 16,0 3-1-16,-1 2-1 0,-1 2 0 0,-1 1-3 15,-1 4-1-15,3 1 0 0,-1 1-1 16,0 6-2-16,-3 5 2 0,3 2-2 0,-2 3 0 16,-2 4 3-16,2 4-4 0,-3 2 1 0,3 2-1 15,-2 5-2-15,2 0 4 0,-3 5-1 16,3 2 0-16,-2 2 3 0,0 5-11 0,2 1-27 0,1 3-77 16,-1 1-200-16,2-14-1042 0,2-13-485 15</inkml:trace>
  <inkml:trace contextRef="#ctx0" brushRef="#br1" timeOffset="286926.1643">4021 10546 0 0,'0'0'0'0,"0"0"125"0,0 0 306 0,0 0-63 16,0 0-62-16,0 0-71 0,0 0-49 15,0 0-39-15,0 0-30 0,0 0-29 0,0 0-28 16,0 0-24-16,10-18-14 0,-10 18 8 0,0 0 20 16,0 2 23-16,1 1 12 0,-1 0 1 15,2 1-10-15,-1 0-21 0,0 2-12 0,0 0-15 16,-1 1-13-16,1 3 0 0,-1-2-2 0,0 3 2 16,3 0 2-16,-2 3-1 0,2-1-2 0,-2 3-13 15,0-2-18-15,1 1-36 0,1-1-55 16,0 0-92-16,0 0-143 15,-1-3-312-15,-1-4-543 0</inkml:trace>
  <inkml:trace contextRef="#ctx0" brushRef="#br1" timeOffset="287094.021">4065 11049 0 0,'0'0'0'0,"0"0"0"0,0 0 0 15,0 0 0-15,0 0 31 0,0 0 22 16,0 0-13-16,0 0-5 0,-3 119 7 0,3-100 0 0,-1 2-52 16,1-1-149-16,0-4 85 0,0-4 74 0</inkml:trace>
  <inkml:trace contextRef="#ctx0" brushRef="#br1" timeOffset="287296.4951">4037 11711 0 0,'0'0'426'0,"0"0"85"15,0 0-134-15,0 0-99 0,0 0-83 0,0 0-57 0,0 0-42 16,0 0-28-16,-15 118-29 0,14-103-14 16,0 5-4-16,-2-2-1 0,2 1-1 0,1 1-33 15,0 3-99-15,0-1-105 0,0 2-162 0,1-5-436 16,-1-7 144-16</inkml:trace>
  <inkml:trace contextRef="#ctx0" brushRef="#br1" timeOffset="287500.6926">3964 12484 0 0,'0'0'173'0,"0"0"328"0,0 0-70 0,0 0-82 15,0 0-53-15,0 0-78 0,0 0-79 16,0 0-28-16,0 0 5 0,-39 135-26 0,36-112-12 15,-3 3-14-15,3 0-38 0,-1 5-9 0,0-3-3 16,0 1-7-16,1-1 3 0,-1-2-9 0,0 0-19 16,1 0-21-16,1 0-49 0,-1-1-77 15,-1-2-99-15,3 0-150 0,-3 3-296 0,4-7-182 16,-3-8 841-16</inkml:trace>
  <inkml:trace contextRef="#ctx0" brushRef="#br1" timeOffset="287699.9765">3801 13503 0 0,'0'0'274'16,"0"0"160"-16,0 0-85 0,0 0-34 0,-23 122-60 15,19-100-71-15,0-1-39 0,1 0-15 16,1 1-27-16,2-3-29 0,0 1-24 16,0 0-19-16,0-2-15 0,0 2-6 0,0-2-2 0,0 1 1 15,0-1 4-15,0 1-5 0,0 1-12 0,0 0-39 16,0-1-84-16,0 3-141 15,0 1-204-15,0-3-390 0,-2-8 230 0</inkml:trace>
  <inkml:trace contextRef="#ctx0" brushRef="#br1" timeOffset="288075.6454">3695 14670 571 0,'0'0'474'15,"0"0"-135"-15,0 0-67 0,0 0-70 0,0 0-68 16,0 138-44-16,0-112-19 0,2 3-4 0,2-1-9 16,0 1-23-16,1-1-8 0,0 4-7 0,0-1-4 15,0 0 0-15,-2 1-5 0,1-2-5 16,-1-1-6-16,1-2-7 0,0 1-12 0,-3-1-8 16,2 1-31-16,-2-1-50 0,1-2-53 0,-1 3-53 15,1-3-50-15,-1 2-88 0,-1 0-85 16,0 0-130-16,0-2 372 0,0 2 195 0,0-3 0 15,0 2 0-15,0-2 0 0,0 3 0 0,-2-3 0 16,1-1 0-16,-2 2 0 0,1-2 0 16,0 0 0-16,-1 0 0 0,1 1 0 0,-1 1 0 15,2-4 1-15,1 1 490 0,0-3-84 0,0 1-106 16,0-4-71-16,0 1-56 0,4 0-35 0,-2-1-24 16,1 0-36-16,-3 0 5 0,3 0 1 15,-2 2-8-15,1-2-10 0,-1-2-32 0,0 0-22 16,1 1-4-16,-2 4-3 0,0-2 1 0,2 1 1 15,-2 0-5-15,0 2-10 0,0 2-42 0,0 2-19 16,0-1-53-16,0 4-148 0,1-9-262 0,-1-5-435 0</inkml:trace>
  <inkml:trace contextRef="#ctx0" brushRef="#br1" timeOffset="288479.9453">3689 16806 54 0,'0'0'587'0,"0"0"-237"0,0 0-132 16,0 0-65-1,0 0-49-15,0 0-32 0,0 0-7 0,0 0-11 0,0 0-7 0,0 0-11 16,0 0-16-16,0 0-2 0,2 124-7 0,-2-113 2 16,1-1 9-16,-1 2 10 0,0-2 9 15,0 1-7-15,0 0-6 0,0-1-15 0,0 2-4 16,0-2 5-16,0 3-1 0,-1-2 6 0,-1 0-1 15,0 1-9-15,0-1 3 0,0-1-9 16,2-1 0-16,-1-1 4 0,1-1-7 0,0 1 1 0,0 1-4 16,0-2-3-16,0-1 3 15,0 0-1-15,0 0 6 0,1 1-1 16,-1-2 2-16,0 2-2 0,0 0-4 0,0 0 2 16,0 0-2-16,0 1 6 0,0 2 4 0,0 0-1 0,0-1 10 15,0 0 2-15,0-2 4 0,0 0 9 0,0 0 0 16,-2 1-1-16,-1 1-4 0,0 0-6 15,2-2-4-15,-1 0-4 0,1-2 0 0,0-2 0 0,0 1-2 16,-1-2-3-16,2-1-6 0,0-1-20 16,0 0-51-16,0-1-71 0,0-5-129 0,0 1-437 15,0-1-430-15</inkml:trace>
  <inkml:trace contextRef="#ctx0" brushRef="#br1" timeOffset="290557.6536">1458 14711 77 0,'0'0'579'0,"0"0"-94"0,0 0-91 16,0 0-60-16,0 0-68 0,0 0-55 0,0 0-39 15,0 0-35-15,0 0-28 0,0 0-9 16,0 0-14-16,0 0-10 0,-24-7-9 0,21 7-16 0,1 0-10 15,1 0-14-15,1 0-9 0,0 0 3 16,0 0-1-16,0 0 6 0,0 0-2 0,0 0 2 0,0 0 2 16,0 0 4-16,0 0 6 0,0 0-7 15,0 0-2-15,0 0-7 0,1 0-12 0,1 0 7 16,1 0-5-16,-1 0 2 0,0 0 2 16,6 0-24-16,1-2 1 0,3 1-1 0,1-2-2 15,3 3 18-15,-4-1 2 0,6-1-2 31,-5 0-1-31,6 0-2 0,-4 0-2 0,2-1 3 0,3-1 5 0,0 1-2 16,1 2-1-16,0 0-3 0,4 0-6 0,-3 0 6 0,-2 1 0 0,1-2 2 16,-1 4 7-16,0-4-9 0,1 2-1 0,1-1-1 15,1 1-5-15,1 0 10 0,0 0-4 0,-1 0 1 16,3 0-1-16,-1 0-4 0,3 0 2 0,-1-1 1 16,1 1 5-16,-1 0-4 15,3 0 1-15,-2 0-5 0,1 0-5 0,-3 0 9 0,0 1 1 16,-3 0 3-16,4 1 9 0,-4-2-10 0,-1 1-2 15,4-1-2-15,-6 0-7 16,2 0 8-16,-2 1 2 0,0-1 2 0,0 0-1 0,1 0-3 16,-2 1-2-16,2-1 1 0,1 0 1 0,-1 0-2 15,0 0 3-15,0 0-3 0,2 0-5 0,0 0 8 16,1 0-3-16,-3 0 4 0,-1 0 9 0,0 0-15 16,-2 0 3-16,-1 0-3 0,1 0-8 0,1 0 13 15,1-1-1-15,-1 0 1 16,3 1 3-16,-1-1-7 15,-1-1-1-15,0 1 3 0,1 1 1 0,-2-1-1 0,2 1 4 0,-1 0-6 0,-2 0-5 16,-2 0 7-16,1 0-5 0,0 0 4 0,-1 0 6 16,1 0-7-16,-2 0 1 0,0 0-3 15,-4 0-3-15,4 0 6 0,-1 0-1 16,-2 0 3-16,1 0-2 0,2 0-2 16,-2 0-1-16,1 0 4 0,2-1 2 0,1 1 1 15,-3-1 0-15,5 1-4 0,-4-1-5 0,2-2 5 0,0 2-2 16,2-1 4-16,-3 1 1 0,3 1-3 15,3-2 0-15,-4 1-2 0,3 0-5 0,-4 0 8 0,-1 1-2 16,-1-1 2-16,-3 0 3 16,0 1-7-16,0-2 1 0,-2 1-1 0,1 1 3 15,-1 0 0-15,0 0 1 0,0 0 1 0,0 0-4 0,1-1 0 16,-2 1-1-16,1 0 4 0,0-2 6 16,0 2-5-16,0-3-1 0,-2 3-3 0,2-1-8 15,2 0 9-15,-4 1 0 0,1-2 2 16,-1 1 0-16,2 1-2 15,0-1 0-15,0 0-2 0,-1 0 1 0,2 0 3 0,-1-1-1 0,-2 1 1 16,-2 0-5-16,-2 1 2 0,1-1 0 0,-2 0 2 0,-2 1 8 16,1 0-9-16,0-1 4 15,-1 1-5-15,0 0-4 0,-1 0 6 0,4 0-1 0,-4 0 3 16,0 0 7-16,0 0-10 0,0 0-1 0,0 0-1 16,0 0-5-16,0 0 9 0,0 0 1 15,0 0-1-15,0 0 1 0,0 0-1 0,0 0-2 16,0 0 1-16,0 0-3 0,0 0 6 15,0 0 2-15,0 0-4 0,0 0-1 0,0 0 0 0,0 0-1 16,0 0 2-16,0 0 9 0,0 0-11 16,0 0 1-16,0 0 0 0,0-2-7 0,0 2 8 15,0 0 1-15,0-1 1 0,0 1 4 0,0 0-9 16,0 0-2-16,0-1 2 0,0 1 3 16,0-1-1-16,0 1 1 0,-2-1-3 0,2-1-8 15,0 2 8-15,0-1 0 16,0 1 0-16,0-1 0 0,-3 0-18 0,-2-1-18 0,-1 1-29 0,-3-1-48 15,-6-2-69-15,-1-1-291 0,1 2-818 16,3-1-518-16</inkml:trace>
  <inkml:trace contextRef="#ctx0" brushRef="#br1" timeOffset="291202.3019">2027 14157 466 0,'0'0'643'0,"0"0"-167"0,0 0-96 16,0 0-56-16,0 0-73 0,0 0-53 0,0 0-47 15,0 0-36-15,0 0-32 0,0 0-28 16,0 0-13-16,0 0-11 0,0 0-2 0,0 0 3 0,71-86-4 16,-50 83-3-16,3 0-6 0,-1 2-5 15,-1 1-4-15,-4 1-3 0,-3 5-2 16,0 1 1-16,-4 4 0 0,-4 1 0 0,-1 3-2 15,-3 2 2-15,1 2 2 0,-4 0 3 0,-2 3 4 16,-5 3-1 0,-2-1-1-16,-2 0-2 0,-3-1-1 0,0 1-1 0,0-3-1 15,-2-2-1-15,1-1 2 0,0 2-3 0,2-4 0 16,3-3-1-16,1-2-1 0,5-3 0 16,-1-3-1-16,4-1-1 0,1-1-3 0,0-1 5 15,0 0 1-15,7-2 8 0,2 0 5 0,2 0-1 16,3 0-2-16,6-5-6 0,3 0-5 0,4 0 1 0,2-2-5 0,2 0-12 15,1-3-24-15,2 2-40 0,2-3-60 0,-1 0-77 16,2-2-153-16,-10 3-441 16,-12 3-846-16</inkml:trace>
  <inkml:trace contextRef="#ctx0" brushRef="#br1" timeOffset="291818.2227">2660 14098 1864 0,'0'0'476'0,"0"0"-177"0,0 0-75 15,0 0-81-15,0 0-55 0,0 0-37 0,0 0-23 16,0 0-4-16,0 0 3 0,0 0 9 0,0 0 8 16,0 0 1-16,0 0 1 0,10 76-6 15,-7-59-10-15,-1 0-8 0,-1 1-8 0,-1 0-5 16,1-3-3-16,-1-1-2 0,0-4-2 16,0 1-2-16,0-4 3 0,0 0-1 0,0-1 5 15,0-2 1-15,0-1 2 16,0-2 9-16,0-1 10 0,0 0 9 0,0 0 8 0,-1-4-11 15,-4-2-7-15,-1-1-11 0,-3-2-11 16,-2-3-2-16,1-3-5 0,0-3-3 0,1-4-2 0,-1-2 0 16,5-1 4-1,-1-5 0-15,6 0 1 0,-1-3-1 0,1-2-1 0,7-2 2 16,4-1-2-16,1 1 3 0,2 1 0 0,3 2-6 0,4 3 6 16,-1 3-2-16,0 2 2 0,2 4 5 15,-1 4-6-15,1 2 1 0,0 5 0 0,2 0-5 0,-4 2 7 0,0 6-1 16,-4 2 2-16,-1 1-1 15,-2 3-4-15,-4 5-2 0,-1 5 0 0,-2 2 1 16,-2 2 2-16,-3 5 1 0,-1 2 0 0,-4 2 0 16,-3 2-1-16,-4 1 0 0,-5 1 1 0,-1 1 2 15,-3 1-4-15,-1-2 2 0,1-2-2 16,-1 0-1-16,0-6 4 0,5-2-1 0,-2-4 2 16,5-2-2-16,0 0-1 0,3-3-1 15,1 0 1-15,5-3 2 0,-1 0 0 0,2-1 0 0,3-1-2 16,0 0 0-16,1 1 1 0,6-1-2 0,3 0 2 15,2 2 2-15,5-2-5 0,1 1 4 16,2-1-3-16,-2 1 0 0,0-1 2 0,-1 2 0 16,-2-3 1-16,2 2-1 0,-3 0 1 15,3 1-2-15,-2-2 0 0,-1 1 3 0,-3-1-4 0,0 0 6 16,-4-3-3-16,-4 2-2 0,3-2 4 16,-4-1-3-16,-1 1 1 0,0-2 2 0,-1 1-4 15,2-2 3-15,-2 1-2 0,0-1 0 0,0 0 0 16,0 0-8-16,1 0-25 15,1-1-48-15,0-2-90 0,4 0-231 16,-1 1-830-16,-3-1-526 0</inkml:trace>
  <inkml:trace contextRef="#ctx0" brushRef="#br1" timeOffset="292831.9976">3811 14609 777 0,'0'0'916'0,"0"0"-472"0,0 0-130 0,0 0-54 15,0 0-43-15,0 0-41 0,0 0-34 16,0 0-30-16,0 0-30 0,0 0-16 0,0 0-19 16,0 0-10-16,0 0-11 0,0 0-13 0,-30-58-3 15,21 66-2-15,-1 2-1 0,1 2 3 0,0 0-2 16,-2 2-1-16,3 0-3 0,-1 2 2 16,-1-2-4-16,6 0 0 0,1 0 5 0,0-2-5 15,3-2 2-15,0-1-1 0,4 0-6 0,1-3 8 16,5 0-6-16,3-3 4 0,5-1 5 0,1-2-12 15,3 0 11-15,-2-7-2 16,0-2-2-16,0-1 7 0,-1-2-8 0,-3 0 2 0,-3-3-1 16,0 1-2-16,-5 2 0 0,-2-1 2 0,-4 1 4 15,-2 1-5-15,0-2 8 0,-5 3-4 16,-2-3-4-16,-4 3 9 0,-1 2-12 0,-3 1 3 0,-2 3 1 16,-2 3-10-16,-1 1 10 0,-2 0-3 15,2 2 0-15,-4 4 6 0,2 2-6 0,-2 2 4 0,7-1-2 16,-2 1-1-16,5 0-1 0,2 0-3 15,4 0 3-15,3-1-5 0,0 3 3 16,7-1 3-16,-2 0-5 0,3 0 8 16,5 0-6-16,4-1 1 0,3-1 4 0,2-2-10 0,3-1 9 15,3-5-3-15,2-1 0 0,0 0 5 0,-3-6-4 16,2 0 2-16,-4-4-2 0,-3 2-4 0,2-2 0 16,-4-2 1-16,-2 0 3 0,-3 1 4 0,-4 0-2 15,-4 0 1-15,-2 1-6 0,0-1 6 16,0 1-5-16,-8 3 4 0,1-2 2 0,-2 2-11 15,-3 1 10-15,-1 2-5 0,-3 0 1 16,0 4 9-16,-1 0-8 0,-4 1 4 0,2 8-1 16,-1 0-6-16,0 4 4 0,1 0-4 0,2 2 0 15,4 4 3-15,5-2-4 0,1 2 4 0,3 1-4 16,4 1-1-16,0-1 2 0,5-2-1 0,7-2 4 16,2-4-2-16,5-2 1 0,3-4-4 15,2-4-1-15,-2-1 4 0,3-1-5 0,-2-6 4 0,-1-3 0 16,-3-2-6-16,1 0 7 15,-5-4-3-15,0 0 5 0,-4-1 4 0,-4 0-3 0,-1 0 3 16,-5 1-2-16,-1 1-2 0,-1 0 3 16,-7 1 2-16,2 1 1 0,-3-2-4 0,-4 3 5 15,0-1 0-15,1 1-2 0,-4 1 10 0,0 3-10 16,1 3 3-16,-3 1 0 0,0 3-6 16,1 0 3-16,2 0-3 0,-2 3 1 0,3 1-1 15,1 2-1-15,1 1-1 0,1 0-1 0,4 1 0 0,1 2-2 16,2-3 0-16,1 2-12 0,3 1-33 15,0-2-44-15,3 1-97 0,3 0-301 0,4-4-808 16,-7-3-393-16</inkml:trace>
  <inkml:trace contextRef="#ctx0" brushRef="#br1" timeOffset="299271.2203">3935 14657 0 0,'0'0'27'0,"0"0"446"16,0 0-36-16,0 0-74 0,0 0-86 0,0 0-61 15,0 0-28-15,0 0-23 0,0 0-19 16,0 0-20-16,0 0-23 0,0 0-23 0,-20-5-19 16,20 5-11-16,0 0-9 0,0 0-13 0,0 0-3 15,0 0-8-15,0 0-5 0,0 0-1 0,0 0-6 16,0 0 1-16,0 0-3 0,0 0 0 15,0 0-1-15,0 0 1 0,1 0 4 0,1 0-1 16,3 0 2-16,-2 0-1 0,5 0-3 0,-3 0 2 16,4 0-1-16,-1 0 2 0,2 0-2 15,0 0 0-15,3 0 2 0,0 2 0 0,1-1 3 16,0 0 1-16,2 0 0 16,-1-1 2-16,2 0 0 0,0 0 0 0,0 0 4 15,2 0-1-15,2 0 4 0,1 0-2 0,-1 1-2 16,4-1 0-16,-1-1-2 0,-1-1 1 0,3 1-1 0,-2-2 1 15,3 0-3-15,1 2-4 0,-2-1 1 0,3 0-2 16,0-1 2-16,0 1 2 0,1 0-5 16,1-2 5-16,-1 2-2 0,3-2-3 0,-1 2 6 0,3-2-4 15,-1 0 3-15,2 3 0 0,-1-3-5 16,2 1 3-16,1-1-2 0,0 1 3 16,2-1-1-16,-4 1-2 0,1-1-1 15,1 1 2-15,-2 0 3 0,0 0 0 0,1-1-2 0,0 0 0 16,1 2-6-16,-2-1 2 0,1 0 1 0,1 0-3 15,0 0 8-15,1 1-7 0,1 0 4 16,2 0-2-16,1 1-4 0,-1 0 3 0,0-2-3 16,3 0 1-16,1 0 1 0,-1 1 0 15,1-1-1-15,-1 2 0 0,2-1 2 0,-1 1-2 0,1-1-1 16,1 1 1-16,-1-2-6 0,-1 2 2 0,3-1 1 16,-2 1 0-16,1-2 6 0,0 1-2 15,3 0-1-15,0 2 0 0,-1-2-3 16,2 1 3-16,0-3 1 15,1 2-1-15,0-2 2 0,0 2 1 0,0-1 3 0,0 2-2 0,3 0 0 16,-1 0-2-16,3-1-3 0,-1-2 1 0,-2 2 1 16,5-1 1-16,-5 0-1 0,2 1-4 0,-3-2 4 15,3 3-3-15,-4 0 1 16,4-1 2-16,0 1-6 0,1 0 4 0,2 0-2 0,0-2 2 0,2 3 3 16,1-2-3-16,0 1 2 15,3 1-1-15,-2-1-2 0,-1 1 1 0,1-2-1 0,-2 1 2 16,1-1-5-16,-1 1 5 0,-1-1-2 0,0 1-3 15,1 0 5-15,0 0-4 0,0-1 4 0,2 1-1 16,-5-2-3-16,0 1 2 0,0 0-2 16,1-2 2-16,-2 1 2 0,-3-1-4 0,4 2 4 0,-5 0-4 15,2-1 0-15,-2 2 0 16,-2-1-1-16,1 1 5 0,-1-1-4 0,2 2 1 16,-2-1 1-16,-1 0-3 0,1-2 4 0,0 2-1 15,-2 1 0-15,2-1 0 0,1 1-3 0,-3-1 0 16,2 0 2-16,-2-2-1 0,-2 2 4 0,0-1-1 15,-2 1 0-15,0-1-1 0,-4 1-3 0,-3 0 2 16,1-1-1-16,-3-1 2 0,-2 2 1 0,-2-1 0 16,0 1 0-16,0 0-2 0,-2-1 0 15,-3 1-3-15,1 0 4 0,-3-1 2 0,-3 1-3 16,1-1 1-16,-2 1-1 16,-5 0-2-16,-1 0 4 0,-4 1-4 0,-4 0 5 15,-5 0 0-15,2 0-3 0,-4 0 4 0,-1 0-2 0,0-1 3 16,0 1 2-16,0 0-1 0,0 0 1 15,0 0-2-15,0 0 1 0,0 0 2 16,0 0-1-16,0 0 1 0,-1 0-5 0,-2 0-3 16,1 0 0-16,0 0 0 0,0 0 3 0,-2 0 0 15,1 0-1-15,0 0 0 0,-1 0-4 0,1 0 3 16,2 0-3-16,-2 0 3 0,-1 0 2 16,2-2-4-16,-1 2-7 0,0 0-14 0,2-1-24 0,0 0-37 0,-1 0-100 15,2-2-400-15,-1 1-803 0</inkml:trace>
  <inkml:trace contextRef="#ctx0" brushRef="#br1" timeOffset="300040.7885">11622 10658 0 0,'0'0'0'0,"0"0"461"16,0 0 10-16,0 0-93 0,0 0-80 0,0 0-46 15,0 0-35-15,0 0-33 0,0 0-28 16,0 0-30-16,0 0-25 0,-39-8-22 0,39 8-22 0,-1 0-22 15,1 0-15-15,0 1-7 0,0 4-5 16,0 0 6-16,1-1 2 0,3 1 1 0,-1 1 2 16,-1 1-4-16,3-1-2 0,-1 2-2 0,1-1-2 15,-2 2 1-15,1 2-1 0,1 1 2 0,-1 2 2 16,-1 0-9-16,0 3-16 0,-2 2-32 16,-1-1-40-16,0 3-57 0,2 2-104 15,-2-1-162-15,-3-6-434 0,2-4-402 16</inkml:trace>
  <inkml:trace contextRef="#ctx0" brushRef="#br1" timeOffset="300219.5716">11517 11331 0 0,'0'0'327'0,"0"0"65"0,0 0-118 15,0 0-67-15,0 0-79 0,0 0-44 0,0 0-23 16,0 0-10-16,0 0-11 0,-16 125 1 0,16-105 6 15,0 0-2-15,0 0-29 0,3 1-64 0,-6 1-127 16,3 1-213-16,-1-5-299 0,1-6 272 0</inkml:trace>
  <inkml:trace contextRef="#ctx0" brushRef="#br1" timeOffset="300416.0217">11474 12075 0 0,'0'0'203'0,"0"0"377"0,0 0-174 16,0 0-103-16,0 0-109 0,0 0-44 16,0 0-31-16,15 119-34 0,-13-102-35 0,3 2-17 15,-2-1-7-15,-2 0 2 0,0 2 6 0,2-1-13 16,-3 3-20-16,1-2-34 16,-1 3-70-16,0-1-118 0,0 0-167 0,0-6-358 0,0-5 4 0</inkml:trace>
  <inkml:trace contextRef="#ctx0" brushRef="#br1" timeOffset="300602.5381">11440 12941 0 0,'0'0'435'0,"0"0"113"0,0 0-94 16,0 0-133-16,0 0-89 0,0 0-95 0,0 0-56 15,0 0-41-15,0 0-7 0,-33 116-4 16,30-93-2-16,1 2-7 0,0 2-5 0,1 0-4 15,0 1-8-15,1 1-4 0,0 0-32 0,1 2-63 16,-1-1-91-16,0-1-149 0,0-6-316 16,0-8-393-16</inkml:trace>
  <inkml:trace contextRef="#ctx0" brushRef="#br1" timeOffset="300807.3911">11324 14018 635 0,'0'0'794'16,"0"0"-504"-16,0 0-103 0,0 0-31 0,0 0-46 15,0 0-21-15,0 0-27 0,0 0-14 0,0 0-11 16,0 0-13-16,0 0-8 0,3 119-7 0,-2-102-7 16,-1 4-10-16,1-1-26 0,1 4-29 15,-2-1-80-15,2 3-197 0,-1-7-536 0,-1-6-119 0</inkml:trace>
  <inkml:trace contextRef="#ctx0" brushRef="#br1" timeOffset="301000.0524">11266 14971 536 0,'0'0'705'0,"0"0"-253"16,0 0-205-16,0 0-47 0,0 0-57 0,0 0-35 15,0 0-43-15,0 0-21 0,0 0-19 0,-29 129-10 16,29-113-4-16,0 4-6 0,1 0 3 0,3 1-7 16,-1 2-23-16,-1-2-52 0,2 1-113 15,-2 1-175-15,2-7-438 0,-4-4-314 16</inkml:trace>
  <inkml:trace contextRef="#ctx0" brushRef="#br1" timeOffset="301204.1137">11162 15900 0 0,'0'0'0'0,"0"0"10"0,0 0 449 16,0 0-68-16,0 0-95 0,0 0-91 16,0 0-96-16,0 0-52 0,0 129-29 0,3-109-10 0,-2 0-2 15,0 0-5-15,1 2-4 16,-2 1-12-16,1-2-40 0,0 1-67 0,-1 0-120 0,0-2-269 15,0-2-211-15,0-7 712 16</inkml:trace>
  <inkml:trace contextRef="#ctx0" brushRef="#br1" timeOffset="301465.4989">11169 16807 0 0,'0'0'0'0,"0"0"0"0,0 0 0 0,0 0 92 16,0 0 97-16,0 0 3 0,0 0-12 0,0 0-67 15,0 0-64-15,0 0-26 0,0 0-12 16,0 0-7-16,0 0-3 0,7 115 2 0,-7-113 2 16,0 1 5-16,0 1 13 0,0 1 21 0,0 1 23 15,0 1 18-15,0 2 21 0,-1 1 24 16,-2 1 0-16,1 1-13 0,-1-1-29 15,1 0-39-15,-1-1-19 0,3-1-4 0,0-1-2 16,-1 0-8-16,1-1-15 0,0-3-31 0,0-1-89 16,0-3-204-16,0 0-533 0,0 0 376 0</inkml:trace>
  <inkml:trace contextRef="#ctx0" brushRef="#br1" timeOffset="302670.2091">10703 14448 0 0,'0'0'374'16,"0"0"33"-16,0 0-92 0,0 0-74 0,0 0-64 0,0 0-56 15,0 0-44-15,0 0-24 0,0 0-10 16,0 0-8-16,0 0 4 0,0 0 7 0,0 0 14 15,0 0 21-15,-18-17 1 0,18 17-1 16,0 0-10-16,0 0-17 0,0 0-7 0,0 0-7 16,0 0-4-16,0 0 3 0,0 0-2 0,0 0 2 0,0 0-5 15,0 0-8-15,2 0-4 0,0 0-4 16,3 0-3-16,-1-3-3 0,4 2 0 16,-2-1-5-16,-2 0-4 0,2 2-1 0,-1-1-1 15,0 1 1-15,-1-1 2 0,2 1-2 0,-3-1 1 16,1 0-2-16,-1 0-1 0,-1 1 7 0,0 0-7 15,-2 0 3-15,0 0-1 0,0 0-7 16,0 0 1-16,0 0 0 0,2 0 0 0,-1 0 4 16,2 1 3-16,1 1 2 0,0-1 5 0,3 0 16 0,1-1 11 15,3 2 15-15,-1-2 12 16,1 0-7-16,5-2 2 0,0-2-9 16,3 0-7-16,1-1 3 0,3 0-9 0,1 1-1 0,0 0-2 15,3 2-11-15,-4 0 3 0,1-1-5 0,0 2-1 16,-1 1 2-16,2 0-5 0,-2 0 0 0,1 0-6 15,0 1 2-15,0 2-6 0,-1 0 1 0,-1 2 0 16,0-2-4-16,-1 1 4 0,-2-2 0 0,2 1-1 16,-3-2 8-16,-1 0-9 0,2 0 2 15,-5-1 2-15,5 0-9 0,-2 0 9 0,1 0-3 16,0 0 1-16,-1 0 2 0,-1-2-3 0,2-1 2 16,-1 2-3-16,-3 1 1 0,-2-1-2 0,2 0-1 15,-5 1 2-15,-2-1-10 0,2 1 9 16,-6-2-3-16,1 2-4 0,-1 0 13 0,-2 0-12 15,0 0 4-15,-1 0 0 0,0 0-5 0,0 0 5 16,0 0-2-16,0 0 2 0,0 0 1 0,0 0-2 16,0 0 0-16,0 0-2 0,0 0 0 0,-1 0-1 15,0 2-1-15,-2 0 5 0,-1 0-6 16,1 1 5-16,0-1-1 0,-2 1-3 0,2-1 4 16,-1 2-13-16,-2-1-5 0,2 1-16 0,-1 0-30 15,1-3-23-15,-1 2-51 16,3-1-78-16,-1-1-146 0,2 0-472 0,0 0-815 0</inkml:trace>
  <inkml:trace contextRef="#ctx0" brushRef="#br1" timeOffset="303129.55">11628 14268 1261 0,'0'0'602'15,"0"0"-180"-15,0 0-125 0,0 0-63 0,0 0-49 16,0 0-48-16,0 0-25 16,0 0-25-16,0 0-14 0,0 0-13 0,0 0-13 0,0 0-3 15,-118-11-9-15,99 17-1 0,2 0-4 0,-1 1-6 16,-2 3 1-16,2 1-5 0,-2 0 1 16,0 2-3-16,1 2-2 0,-2 0-1 0,0 2-8 15,2 1 6-15,1 0-4 0,1 1-2 0,0 1 5 16,4 1-7-16,1 3 3 0,3-2-1 15,2 0-5-15,7-2 3 0,0 0-2 16,0 1-1-16,5 1 3 16,4-3-4-16,5 2 0 0,0-1-1 0,7-1-3 15,0-2 7-15,6 1-3 0,-1-4 4 0,4-3 1 16,0-6-2-16,3-1-6 0,0-4 3 0,5-2-1 0,-2-7 1 16,-1-3 4-16,0-2-3 0,-3-3 0 0,0-2 1 15,-4-3-2-15,-2-3 4 0,-5-2 3 0,-4 1-1 0,-4 0 3 16,-4-2-3-16,-4 0-3 0,-1-4 1 15,-4 1-3-15,-1 0 0 0,-3-2 0 0,-6 0 0 16,-3 3 0-16,0-1-2 0,-6 3 5 0,-1 3-2 16,-5 4-1-16,-2 6 3 0,-7 6-7 15,-6 4-1-15,-1 4 1 0,-3 1-3 0,-3 4-5 16,1 7-17-16,2 3-25 0,2 2-45 16,5 3-84-16,2 2-263 0,11-6-881 0,8-4-487 0</inkml:trace>
  <inkml:trace contextRef="#ctx0" brushRef="#br1" timeOffset="304345.3343">8121 13856 710 0,'0'0'718'16,"0"0"-320"-16,0 0-97 0,0 0-33 0,0 0-57 16,0 0-38-16,0 0-43 0,0 0-26 0,0 0-15 15,0 0-14-15,0 0-11 0,106-122-12 0,-71 120-14 16,-1 2-12-16,-3 1-6 0,1 8-4 15,-2 4-4-15,-2 4 5 0,-5 2-9 16,-3 4 1-16,-4 1-1 0,-5 2-3 0,-7 5 8 16,-2-3 1-16,-2 2 2 0,-5 0 1 15,-6 2-3-15,-3-3-1 0,0-2-1 16,-3-2 0-16,4-3 1 0,1-4 0 0,1-3-2 0,2-2-2 16,2-4 2-16,5-2-7 15,2-3 4-15,2-2 2 0,9-2-2 0,7 0 3 0,8-6-4 0,1-3-2 16,10-2 0-16,2-3-2 0,4-2-1 0,-2 1-4 15,5-2-8-15,-2 1-6 0,-3 0-6 0,-2-2 0 16,-3 2 0-16,-2 0 7 0,-5 1 3 16,-2 0 0-16,-8 1 6 0,0 3 0 0,-8 0 5 15,-4 1 3-15,-3 2 1 0,-4 1 1 0,0 0-2 16,-2 2 0-16,-1 0 6 0,-3 1 5 16,-1 1 7-16,4 0 4 0,-4 3-4 0,2 0-5 0,-1 0-2 15,3 5-5-15,-2 3-2 0,1 2 2 16,3 1-1-16,0 4-1 0,0 1 4 15,1 4-4-15,0 0 2 0,0 2 2 0,1 4-4 16,-1-1 0-16,0 0-2 0,0 1-4 0,0-3 2 16,1 0 1-16,-1-5 0 0,1-2-1 0,-1-2-1 0,0-5 0 15,-1 0 0-15,0-4 1 0,1-2 2 16,-1-2 5-16,1-1 4 0,-1-1 0 16,-2-6 2-16,1-5-7 0,1-4-4 0,-1-4-1 15,2-3-5-15,0-5 4 0,2 0-4 0,1-6 1 16,4-4 2-16,-1-5-3 0,2-2 3 0,3-4 3 15,3-3-4-15,-1 1 1 16,5-2-1-16,1 7-2 0,0 2 2 0,1 4 2 0,-1 6-2 0,2 6 0 16,-4 4 0-16,1 4-4 15,2 6 4-15,-2 4 1 0,-4 2-2 0,3 5 1 0,-5 3 0 0,0 0-6 16,1 8 5-16,-3 5-2 0,-3 3 1 16,3 5 3-16,-5 2-2 0,-5 4 0 15,0 3-1-15,-5 0-1 0,-4 1 3 0,-1 4 0 16,-2 0 1-16,-3-2 1 0,-2 1-3 0,-2-3-1 15,-1-2 0-15,2-4 3 0,2-2-4 0,-2-5 6 16,0-2-4-16,5-2-2 0,-4-3 7 0,5 0-5 16,1-2 2-16,2-2 1 0,3 0-2 15,2-3 0-15,1-1-1 0,2 0-1 0,1-1 2 16,0 2 0-16,5-1 3 0,4 1-5 16,7 0 3-16,-2 1-4 0,7 1 1 0,3 2 3 15,2 0-5-15,2 2 6 0,3 2-4 0,1 1-1 16,0 2 6-16,4-3-5 0,-4 4 2 0,0-1 2 15,0-1-5-15,-1 2 2 0,0-4 0 0,-1-1-1 16,-3-2 1-16,-4 0 2 0,-3-4 1 0,0 1-2 16,-9-3 3-16,-1 1-4 0,-1-1 2 0,-6-1 1 15,2 1-3-15,-4-2 4 0,-1-1-1 0,0 1 0 16,0-1 4-16,0 0-5 0,0 0 2 16,-1 1 2-16,-2 1-5 0,-1-1 4 0,2 0-3 15,-3 0 0-15,1-1 0 0,2 0 2 16,-2 0 1-16,1 0-1 0,0-1 0 15,-1-1-1-15,1-1-4 0,0 2 4 0,-2-1-9 16,2 0 5-16,2 0-8 0,-1 1-15 0,-1-1-9 0,0 0-42 16,2 2-53-16,1-1-94 0,0 0-247 0,0 0-749 15,0 0-433-15</inkml:trace>
  <inkml:trace contextRef="#ctx0" brushRef="#br1" timeOffset="308029.5752">11653 14345 0 0,'0'0'0'16,"0"0"0"-16,0 0 332 0,0 0 13 15,0 0-38-15,0 0-26 0,0 0-26 0,0 0-25 16,0 0-27-16,0 0-32 0,0 0-24 15,0 0-22-15,-15 7-15 0,15-7-12 0,0 1-10 0,0-1-8 16,0 0-6-16,0 0 0 0,0 0 0 16,0 0 7-16,0 0 1 0,0 0-7 0,0 0 2 0,0 0-9 15,0 0-13-15,0 0-11 0,0-1-15 16,0-3-9-16,-1 1 1 0,0 0 1 0,-1-2 1 16,1 1-2-16,0-1 0 15,-2-1-2-15,2-1 1 0,-2 0-3 0,1-1 0 0,1-2 8 16,0 0-14-16,1-2 1 0,0-2-4 0,0 0-10 15,0-1 13-15,0-1 0 0,0 0 4 0,0 0 5 16,0-1-7-16,0 0 2 0,0-3-5 16,0-2-3-16,0 0 4 0,0-2-1 0,0-1 0 15,0 2-1-15,0-1 1 0,0 0-3 0,1 1 3 16,0 1 3-16,1 1-6 0,-2 1 2 16,0 2-4-16,2-1-2 0,-1-1 2 0,-1 0-1 0,1 1 4 15,-1 0 1-15,0 1-2 0,-1 1-1 0,1-2-2 16,0 0-2-16,0 2 1 0,0-3 2 15,-3 1-2-15,0 1 0 0,2 0-2 0,-2-2 0 16,2 0 0-16,-1 0 2 0,0-2-1 16,0-1 1-16,-1 3-1 0,2-2-6 0,-2 3 6 15,1 0-2-15,1 2 3 0,-1 1 2 0,1 1-3 16,1 1-2-16,-1 0 1 0,1 2 0 0,-1 0 2 16,1 1 1-16,-3 0 0 15,2 0-1-15,-1 1-1 0,-1-1-2 0,1 0 2 0,-1 0 2 0,1 0-1 16,-3 2 3-16,1-2-4 0,-1-1-4 15,-3 0 4-15,2-3-1 0,1 3 2 16,0-3 2-16,1 2-4 0,1 0 0 0,-3 1-1 16,3 0 0-16,-1 0 3 0,2 1-3 0,-1 2 0 15,1-1 0-15,-1 0 0 0,1 0 0 0,-1 1 0 16,1-1 0-16,-2 1 0 0,2 1 0 0,2 0 0 16,-3 1 0-16,2-1 0 0,0-1 0 0,-2 1 0 15,3-2 0-15,-1 2 0 0,0 2 0 16,1-2 0-16,0 1 0 0,0 1 0 0,0 0 0 15,0-1 0-15,0 1 0 0,0 1 0 0,0-1 0 16,0-1 0-16,0 0 0 0,0 0 0 0,0 2 0 16,0-1 0-16,0 0 0 0,0 0 0 0,0 0 0 15,1 0 0-15,0 1 0 0,1 1 0 16,-1-1 0-16,0 1 0 0,-1 2 0 0,1 0 0 16,-1-1 0-16,1 1 0 0,-1 1 0 0,0 0 0 15,2-2 0-15,-2 2 0 0,0 0 0 0,0 1 0 16,0 0 0-16,0 0 0 0,0 0 0 15,0 0 0-15,0 0 0 0,0 0 0 16,0-2 0-16,0 2 0 0,0 0 0 0,0 0 0 0,0 0 0 16,0 0-2-16,0 0-1 0,0 2 1 15,0-1 4-15,0 3-4 0,0 0 0 0,0 1 1 16,0 2-3-16,0 0-4 0,0 3-11 0,0 2-17 16,0 1-23-16,0 1-25 0,5 1-34 15,-1 4-59-15,2-3-136 0,-1-3-760 16,-3-6-686-16</inkml:trace>
  <inkml:trace contextRef="#ctx0" brushRef="#br1" timeOffset="309851.7325">11694 12794 0 0,'0'0'0'0,"0"0"134"0,0 0 315 16,0 0-66-16,0 0-73 0,0 0-61 0,0 0-44 15,0 0-29-15,0 0-24 0,0 0-23 0,0 0-9 16,0 0-11-16,0 0-1 0,-18 0-3 16,18 0-13-16,0 0-16 15,0 0-18-15,0 0-16 0,0 0-10 0,0 0-6 0,0 0-4 16,0 0-2-16,0 0 1 0,0 0 0 16,1 0-1-16,-1 0 1 0,0 0-8 0,0 0-3 0,0 0-3 15,0 0-4-15,0 0 9 0,0 0 1 0,0 0 3 16,0 0 3-16,2 2 1 0,1-2 6 0,-2 1 2 15,4 2 0-15,-1-2-5 0,-2 0-5 16,4 0-2-16,-1 0-3 0,2 2-2 0,1-2-1 16,-2 1-1-16,2-1 4 0,1 2-3 0,-2-3-1 15,-1 1-1-15,1 0-4 0,-2 0 6 16,0 1-1-16,1-1 3 0,0 0 0 0,-1 0-4 16,1 0-1-16,1 2-4 0,-2-1 0 0,1-1 1 15,-1 2-1-15,0-2 3 0,0-1-4 0,0 1 0 16,-2 0 1-16,3 1 2 0,-1 0 5 0,3-2-4 15,1 1 3-15,1-1 0 0,2 0-3 16,3 0 5-16,4 0 0 0,-1 0 0 16,0-1 1-16,2-1-7 0,0 1-2 0,-2 1-1 0,2-1-3 15,0 1 4-15,0 1 1 0,0-2-4 0,-1 1 2 16,2-1-1-16,0 1 0 0,-1 0 1 0,1 0 3 16,0 0-2-16,-2-1 1 0,4 1-3 15,-4-1-5-15,0-1 7 0,1 2-2 0,1-1 2 16,-3 1 3-16,3 0-6 0,0-1 0 15,0 1 0-15,2 0-2 0,-1 0 4 0,-2 0 0 0,1-1 1 16,1 2 1-16,-2-2-2 0,4 1-2 16,0-1 1-16,0 1-1 0,4 0 1 0,-1-1 3 15,1 1-4-15,2 0 3 0,-2 0-1 16,1 0-2-16,1 0 1 0,-1 0 4 0,2 0-6 0,0 0 2 16,1-2-1-16,5 4-2 0,-1-4 4 15,1 1 0-15,0-1 1 0,-1 1-1 0,3-1-2 16,0 1 0-16,-1 0 1 0,-2 0 2 0,2 1-3 15,-5-2 1-15,5 0 0 0,-5 1-4 0,5 0 4 16,-3 0-1-16,4-1 3 0,1 1 1 16,1 0-4-16,-1 0 1 0,4-1-3 15,2 0 1-15,-1 1 2 0,3-2 0 0,2 2 1 0,1 1 2 16,0-3-4-16,0 1 0 0,1 1-1 16,-1-1 0-16,1 1 2 0,0 0 2 0,0 0-3 0,-1-1-2 15,2 0 2-15,-7-1-1 0,4 2 2 16,-1-1 3-16,-1 1-4 0,-2-1 2 0,3 0-3 15,1 1-1-15,-2 0 3 16,-4 0-1-16,3-1 2 0,-4 1 1 0,0-1-4 0,-1 1 2 16,5 1 0-16,-5-1 3 0,5 0-1 0,-3 0 0 15,0 0-2-15,2 0-1 0,-3-1 1 0,4 1-2 16,-3-1 2-16,4 1 1 0,-2 0-2 0,2-1 2 16,2 1-3-16,-2-1-2 15,0 2 3-15,2-1 0 0,1-2 4 16,4 2-2-16,-4-1 0 0,3 1-2 0,3 0-1 0,-2-1 2 15,3 1-1-15,-3 1 0 0,4-1 0 0,-1 1 0 16,-2 0 0-16,3 0-1 0,-4-1 2 0,2 1 1 16,-3 0-2-16,1-1 0 0,-1 0-1 0,0-1 0 0,1 1 1 15,-2 0 1-15,-1-1 1 0,2 0 0 16,-2 1-2-16,-3 0 2 0,0-2-2 0,-1 2-1 16,0-3 2-16,-4 2 1 0,1-2 0 0,-1 0-2 15,-3 1 4-15,2-1-5 0,-3 3 3 16,0-3 1-16,0 2-2 0,-4-1 2 15,1 1-2-15,2-1 2 0,-2 1-2 16,-1 1 1-16,2-2 1 0,-4 1-3 0,1 1 2 0,-2-1-2 0,0 2-1 16,3-2 3-16,-2 1-1 0,0 0 2 15,0 0-1-15,-2 1-2 0,1 0 2 0,0 0-2 16,0-1 0-16,-1 1 1 0,1 0-2 16,-3 0 3-16,0 0 0 0,-2 0-4 0,2 0 4 15,-3-1-1-15,0-1 2 0,1 0 2 0,-2 1-5 16,2-1 1-16,-3-1 0 0,1 2-1 0,-1-1 1 15,0 2 0-15,-1-1 1 0,0 0 2 0,-1 0-1 16,-2 0-1-16,-1 0-1 0,-1-1 2 16,1 1-3-16,-7 0 0 0,1-1 4 0,-1 1-3 15,-6-1 4-15,1 0 1 0,-3 1 0 0,-1 0 2 16,-2 0-3-16,-1 1 4 0,0-2-1 0,-1 2 1 16,0 0 2-16,0 0-2 0,0 0 1 15,0 0-3-15,0 0-1 0,0 0-1 0,0 0-3 16,0 0 2-16,0 0-4 0,0 0 2 15,0 0-1-15,0 0-2 0,0 0 1 0,0 0-4 0,-1 0 2 16,1 0 0-16,-3 0-16 0,2 0-17 16,-5 2-34-16,2 0-54 0,-2 1-105 0,1-1-511 15,2-1-712-15</inkml:trace>
  <inkml:trace contextRef="#ctx0" brushRef="#br1" timeOffset="310504.2291">18826 10558 0 0,'0'0'367'0,"0"0"76"16,0 0-116-16,0 0 4 0,0 0-21 0,0 0-40 16,0 0-45-16,0 0-39 0,0 0-33 0,0 0-24 15,0 0-21-15,15-36-26 0,-15 36-23 16,0 0-23-16,0 0-21 0,0 0-10 0,0 0-1 15,0 3 0-15,0 3 1 0,-2 3 2 0,0 1-2 16,-1 1-4-16,-1 1 1 0,0 0 1 16,2 0 0-16,-1 3 0 0,0 1-8 0,1 0-18 15,-1 4-38-15,2 0-70 0,0 0-125 0,1-3-300 16,0-6-686-16</inkml:trace>
  <inkml:trace contextRef="#ctx0" brushRef="#br1" timeOffset="310679.0736">18880 11131 0 0,'0'0'0'0,"0"0"567"0,0 0-117 0,0 0-47 15,0 0-80-15,0 0-69 0,0 0-70 16,0 0-49-16,0 0-40 0,-23 125-30 0,23-107-24 16,0 2-17-16,-2 0-8 0,2 0-4 0,0-1-13 15,2 0-28-15,-2 1-55 0,-2-1-123 16,1 2-226-16,0-5-481 0,-1-4 13 0</inkml:trace>
  <inkml:trace contextRef="#ctx0" brushRef="#br1" timeOffset="310865.461">18877 11891 0 0,'0'0'0'0,"0"0"330"16,0 0-27-16,0 0 27 0,0 0-14 0,0 0-62 15,0 0-102-15,-19 130-94 0,18-109-29 16,-1-1-8-16,2-2-8 0,0-1-14 0,0 1-94 16,4-3-166-16,5 2-125 0,-4-4-320 15,-1-6 349-15</inkml:trace>
  <inkml:trace contextRef="#ctx0" brushRef="#br1" timeOffset="311029.6656">19001 12458 0 0,'0'0'458'0,"0"0"108"0,0 0-216 0,0 0-70 16,0 0-21-16,0 0-39 0,0 0-74 0,0 0-34 15,0 0-32-15,0 0-33 0,0 0-13 0,0 0-19 16,-25 124-5-16,25-110-4 0,1 1-2 0,1 0-7 16,-2 2-25-16,1-1-18 0,-1 2-48 15,0-1-122-15,0 1-356 0,0-4-381 0,1-5 278 16</inkml:trace>
  <inkml:trace contextRef="#ctx0" brushRef="#br1" timeOffset="311258.252">19010 13090 362 0,'0'0'549'0,"0"0"-100"0,0 0-167 0,0 0-52 16,0 0-66-16,0 0-49 0,0 0-33 0,0 0-34 15,0 0-7-15,0 0-5 0,0 0-7 0,-29 122 1 16,31-104-13-16,-2 0-8 0,0 3-9 16,1 0-32-16,0-2-34 0,3 2-64 15,-4 1-111-15,0-2-215 0,0-5-445 16,0-4 284-16</inkml:trace>
  <inkml:trace contextRef="#ctx0" brushRef="#br1" timeOffset="311481.4666">18936 13943 0 0,'0'0'0'0,"0"0"394"0,0 0 36 0,0 0 21 16,0 0-127-16,0 0-91 0,0 0-81 0,0 0-44 16,3 128-13-16,-3-110-17 0,0-1-12 15,0 2-23-15,2-4-26 0,-2 3-7 0,0-1-2 16,2 0-3-16,-2 2 3 0,0-1 0 15,1 0 0-15,-1 1 0 0,0-1-2 0,0-1-8 16,0 0-17-16,1 1-34 0,0-3-92 16,-1 2-101-16,2-2-181 0,-2-2-419 0,0-5 132 0</inkml:trace>
  <inkml:trace contextRef="#ctx0" brushRef="#br1" timeOffset="311689.8537">18883 14818 0 0,'0'0'358'0,"0"0"198"0,0 0-74 0,0 0-102 0,0 0-70 16,0 0-78-16,-21 119-55 0,18-99-53 15,2 0-25-15,1 1-18 0,0 0-32 0,0-2-14 16,0 1-12-16,0-2-14 16,0-1-1-16,4-2-3 0,-1 2-2 0,-2-4 0 0,1 3-6 15,0-4-13-15,0 2-10 0,-1 0-21 0,0-1-35 16,-1-2-31-16,0 2-75 0,0-1-157 0,-1 1-364 15,0-3-285-15,-2-3 583 0</inkml:trace>
  <inkml:trace contextRef="#ctx0" brushRef="#br1" timeOffset="312180.6022">18746 15800 0 0,'0'0'95'0,"0"0"308"15,0 0-89-15,0 0-70 0,0 0-61 0,0 0-57 16,0 0-16-16,0 0 12 0,-13 119-13 0,12-107-26 16,0 2-1-16,0 0-1 0,0 1 1 0,-1 0 16 15,4 0-8-15,-4 0-17 0,0 0-5 16,2 3-22-16,-3 0-18 0,1-2-5 16,-1 0-10-16,2 1-4 0,0-2-3 0,-1 1-4 15,1 1-1-15,-1-1-4 0,-1 1 3 0,2-1-4 16,1 1 0-16,0-1-1 15,0 2-5-15,0-2 1 0,-1-1-16 0,1-1 2 0,0 0 1 16,0 0 2-16,-1-2 15 0,1 0 1 16,0-1-1-16,0 1 5 0,-2 0-3 0,2 0 0 0,2 0-2 15,-4-1-4-15,2 2 1 0,-1 1 3 0,0-1 4 16,0 1-4-16,-1 3 5 0,0 0 0 0,2-3 0 16,-2 1 9-16,2-1 0 0,0-2 6 15,0 1 19-15,0-2 9 0,0 2 9 0,0 1 12 16,0 0 9-16,0-1 0 0,0 4-3 0,0-4-10 15,0-1-22-15,0-1-8 0,0 0 0 16,2-1-6-16,-2 1 4 0,0-1-4 0,0 2-3 16,0-1 3-16,0 3-3 0,-2-2 11 0,1 1-5 15,-1 0-2-15,1 0 1 0,-1 0-20 0,0 0 3 16,0-3-1-16,1 1-5 0,0 0 18 16,-1 2-12-16,-2 0 6 0,3 0-3 0,-2 0-9 0,1-2 2 15,-1-1-5-15,1-4 6 0,0 0-5 16,0-1 2-16,1-1-5 0,0-4-14 15,-1 0-11-15,2 0-34 0,-1-6-47 0,0-4-96 16,1 3-245-16,0-1-737 0</inkml:trace>
  <inkml:trace contextRef="#ctx0" brushRef="#br1" timeOffset="312969.2011">15531 12193 1465 0,'0'0'321'0,"0"0"31"16,0 0-82-16,0 0-27 0,0 0-48 16,0 0-56-16,0 0-40 0,0 0-21 0,0 0-13 15,0 0-15-15,0 0-10 0,51-122-15 16,-27 117-9-16,5 4-4 0,2 1-7 0,-1 4 0 0,0 4 0 15,0 2-2-15,-4 5 2 0,-2-1-1 16,-3 3-2-16,-5 0 4 0,-3 0-1 16,-5 2-4-16,-5-1 3 0,-3 1-2 0,-3-2-2 15,-7 2 10-15,-6-2-2 0,-2-1 4 16,-3-1 2-16,-1-3-7 0,-1 1 2 0,1-4-2 0,1 0-3 16,4-4 2-16,0 0 1 0,8-3-1 0,6 0 0 15,3-2-3-15,0 0-3 0,6 0 2 16,5 0 2-16,3-2-2 0,5 0 2 0,2-1-2 15,3 1-6-15,4 2 6 0,-1 0 2 0,-4 2 0 16,0 1 6-16,3 1-9 0,-5 3-1 0,-3 1-1 16,-2 3-4-16,-1 0 5 0,-3 0 1 0,-2 2 0 15,-2 1 0-15,-4 1 0 0,1 2-2 16,-4 1-1-16,-1 0 3 0,0 2-1 0,-1-1 3 16,-5 0-1-16,-3-1-1 0,0 0 2 0,-2 0-1 15,1-2 3-15,-1-1 1 0,-3-3-1 0,-1 1 1 16,2-3-1-16,1-1-1 0,-3 0 2 15,4-3-1-15,1 0-2 0,-1-1-9 16,2-2-11-16,2 0-21 0,-1-3-27 16,0 0-34-16,6-5-65 0,1-4-165 0,1 2-747 15,0 2-611-15</inkml:trace>
  <inkml:trace contextRef="#ctx0" brushRef="#br1" timeOffset="313612.225">16379 12121 1984 0,'0'0'362'0,"0"0"-65"16,0 0-122-16,0 0-31 0,0 0-22 0,0 0-28 16,0 0-10-16,0 0-14 0,0 0-14 15,0 0-17-15,99 120-12 0,-99-95-3 0,-3 2-6 16,-4-1-1-16,-4 2-1 0,2-3-3 16,-1-1-3-16,-2-4-3 0,1-3 2 0,0-3-2 15,0-3 1-15,3-3 5 0,0-3-2 0,5-5 8 16,-3 0 1-16,4 0-1 0,-1-6 1 0,-2-5-7 15,3-4-3-15,1-3-5 0,1-3-5 0,0-4 3 16,0-3-4-16,1-3 1 16,6-2 2-16,2-4-2 0,1-4 2 0,0-2-2 15,5-2 0-15,2 0 0 0,3-1 0 0,3 2 1 0,0 5-3 16,5 3 1-16,0 5-1 0,2 4-2 16,0 4 4-16,3 6 0 0,-2 1 2 0,0 5 2 15,-2 4-3-15,-3 5 0 0,-1 3-1 16,-5 0 0-16,-4 7-1 0,-1 3 4 0,-3 6-3 0,-3 2 0 15,-5 4 0-15,-1 4 0 0,-1 2-2 16,-9 2 4-16,-4 2-1 0,-3 2-1 0,-4-1 2 16,-2-2-4-16,-2-2 2 0,-2-4 2 0,1-2-2 15,1-5 2-15,3-2 0 0,-2-3-4 16,4-1 0-16,3-2 0 0,1-3 1 0,1-2 2 16,3 0 1-16,2-1 0 0,1-2-1 15,2 1-1-15,2-2-1 0,0 1 1 0,0 2-2 0,0 0 0 16,2 0 1-16,0 4-5 0,5 0 4 15,2 0 2-15,1 1-1 0,3 2 3 0,6 2-3 16,1-2-1-16,3 3 0 0,2 1 1 0,5 1 1 16,-3-3 3-16,7 2 2 0,-2-1-1 0,3-1 4 15,-3-1-2-15,1 1 1 0,1-3 4 0,-3 0-6 16,-1-3 3-16,-3-1 0 0,-3-3-3 16,-4 1 6-16,-3-2-4 0,-3-2-3 0,-4 1 0 15,-2-2-1-15,-4 0 2 0,-1 2 2 0,-1-2 4 16,0 0 5-16,0 1 4 0,0-1 5 0,0 0-4 15,-1 0-1-15,-4 0-8 0,1 0-7 16,-3 0-1-16,1 0-8 0,-1 0 4 0,3-1 2 16,-2 1-3-16,0-2 5 0,1 2-4 0,3 0-7 15,-1-1-16-15,-1 1-34 0,2 0-48 0,0 0-97 16,-1 0-282-16,2 0-886 0</inkml:trace>
  <inkml:trace contextRef="#ctx0" brushRef="#br1" timeOffset="317345.2131">19182 12657 0 0,'0'0'0'0,"0"0"149"0,0 0 282 0,0 0 3 16,0 0-34-16,0 0-86 0,0 0-106 16,0 0-74-16,0 0-62 0,0 0-15 0,0 0 5 15,0 0 21-15,50-68 14 0,-39 61 3 0,-1 0 0 16,0 0-14-16,0 3-7 0,-4-1-5 0,-1 1-2 16,0 2-4-16,-3 0-8 0,0 1-12 0,-2 1-9 15,0 0-11-15,0 0-9 16,0 0-6-16,0 0-8 0,0 1 1 0,0 1 6 0,0 4 12 15,-2 0 10-15,1 1 3 0,-1 3-1 0,0-2-6 16,0 2-1-16,2 1-1 0,-3 1-3 0,0 1-2 16,0 1-4-16,1 0-1 0,-1 1-3 15,-1 0 0-15,1 2 0 0,3 1-3 0,-4 3 1 16,2-3-3-16,-1 2-3 0,2 0 1 0,1-2 0 16,-2 2 2-16,1-2 2 0,-1 0-3 15,-1 2-1-15,1-1-3 0,0 0 1 0,-1 2 1 16,-3 0-2-16,2-1 1 0,-1 1 0 0,-1-1-3 15,2-1-1-15,-1 1 0 0,1-1 2 16,-1-1-1-16,3 1 0 0,-1 0-1 0,3-1-3 16,-1 0 2-16,1 0-1 0,0 0 2 0,0 0 4 15,0 1-5-15,0-1 2 0,-1 1-2 0,-1 1-8 16,1 0 10-16,-1 1 0 0,-1-2 1 0,1 0 6 16,0 0-9-16,-1 1-1 0,0-1 0 0,1 0-2 15,-2 0 4-15,2-1 2 0,-1 1-2 16,2-2 1-16,-2-1-4 0,2 0 0 15,0 1 1-15,-2-2 5 0,1 2-4 0,2-2 1 0,-2 0-1 16,4-1-8-16,-4 2 8 0,1-1-1 0,1-1 1 16,0 0 6-16,0 0-6 0,0 1 0 15,1-2-1-15,-1 0-5 0,0 0 7 0,0-1 2 16,2-1-2-16,-1 1 1 0,2-1-3 16,-1 1-2-16,1 1 2 0,-2-1 9 15,-1-1-9-15,0 1 2 0,1-1-3 0,-1-2-5 0,0 2 6 16,0 1 0-16,1-1 3 0,-2 0 2 0,0-2-4 15,1 0 1-15,0-4-2 0,0 2 0 0,0-3 3 16,-1 0 0-16,1-2-1 0,-2 1 1 16,2-2-2-16,0 1-1 0,-1 0 1 0,0-1 1 15,1 0 1-15,-1 0 2 0,-1 0-4 0,1-1-3 16,0 2 3-16,1-1-3 0,-2-1 6 0,2 2 0 16,-1-2-3-16,1 1 0 0,0-1-1 0,0 0-1 15,0 0 4-15,0 0 0 0,0 0 1 16,0 0 2-16,0 0-3 0,0 0-2 0,0 0 1 15,0 0-2-15,0-1-5 0,0-2-6 0,0-2-12 16,1-3-18-16,2 0-18 0,2-2-30 16,1-2-45-16,5-1-76 0,-1 2-174 15,-1 3-764-15,-3 2-564 0</inkml:trace>
  <inkml:trace contextRef="#ctx0" brushRef="#br1" timeOffset="317902.8276">19255 13818 413 0,'0'0'547'0,"0"0"-125"0,0 0-113 16,0 0-16-16,0 0-37 0,0 0-31 0,0 0-36 15,0 0-24-15,0 0-25 0,0 0-22 16,0 0-21-16,0 0-16 0,0 0-13 0,0 0-10 16,-16-55-8-16,9 55-11 0,-1 0-4 0,-2 0-5 15,-4 0-7-15,-2 3 4 0,-2 3-3 16,-1 1 1-16,-4 2 1 0,2 0-6 0,1 1-2 16,-1 1-1-16,1 1-2 0,2 1 1 0,-2 0-1 15,1 2-2-15,1 3-5 0,0 0 2 16,2 4-3-16,-1 1 0 0,4 2 6 0,-1 1-8 15,4 1 3-15,4 0-4 0,2-1-2 0,5 0 3 16,-1-1-3-16,4 2 2 0,4-2-1 0,3-4-3 16,4 0 3-16,0-4-2 0,5-1 1 0,1-3 2 15,4-4 1-15,0-2 1 0,3-4-4 16,1-3 4-16,2 0-3 0,3-7 1 0,-1-3 3 16,1-1-5-16,-1-4 2 0,0 1 1 0,-5-4-3 15,-2-2 3-15,-4 2-2 0,-2-2 1 0,-3-1 4 16,-3 0-4-16,-4-2 3 0,-3-1-4 0,-4-2 0 15,-2 0 2-15,-1 0 0 0,0 1 0 0,-9 1-3 16,-1 1 0 0,-3 2-2-16,-5 4 2 0,-2 0 0 0,-3 3-2 0,-2 5 3 15,-4 0-3-15,-3 5-2 0,-3 0 2 0,0 4-1 0,3 0 1 16,2 0 2-16,2 4-12 0,7 3-10 16,4 1-21-16,4 3-27 0,6 3-29 0,7 2-52 15,1-2-94-15,5-1-303 0,-1-7-827 0</inkml:trace>
  <inkml:trace contextRef="#ctx0" brushRef="#br1" timeOffset="319428.4185">19635 14023 0 0,'0'0'0'0,"0"0"420"0,0 0 4 16,0 0-86-16,0 0-53 0,0 0-39 16,0 0-25-16,0 0-22 0,0 0-21 0,0 0-18 15,0 0-15-15,0 0-21 0,0 0-14 0,0 0-13 16,-39-30-16-16,38 30-1 0,0-1-8 15,1 0-9-15,0 1-1 0,0 0-17 0,0 0-11 0,0 0-9 16,0 0-12-16,2 0-2 0,1 0 0 0,4 0 1 16,0 0 3-16,0 0-1 0,4 0 1 15,2 0-3-15,-1 0 3 0,2 0-5 0,1 0-3 16,1 1 4-16,3-1-11 16,1 1 8-16,2-1-3 0,0 0-2 0,2 0 9 15,0 0-6-15,1-2 2 0,-1 0 4 0,3-1-8 16,0 0 9-16,1-1-3 0,-2 3 0 15,0-1 0-15,-3 1-4 0,4-2 4 0,-4 1-2 0,6 0 5 16,1-1-2-16,1 1 1 0,6-2 0 0,3 3-4 16,1-2 3-16,3 0-5 0,3 1-4 15,1-2 10-15,1 1-10 0,5-1 2 0,-1-1 2 0,0 1-9 16,0 0 8-16,2 1-3 0,-3-1-1 16,-2 1 2-16,0 0-3 0,-3-2 4 0,2 0-2 15,-5 2-3-15,3 0-2 0,-4-1 0 0,2 1 3 16,-1-1 0-16,-1 1 3 0,-1-1-1 15,-1 2-1-15,3-2 4 0,0 2-3 0,-2 0 0 16,3-1 1-16,-1 2-3 0,0-1 2 0,2 0-1 0,0-1-1 16,0 2 2-16,-2-1 0 0,1-1 1 0,1 1 0 15,-4 0 0-15,4 1-3 0,-1 0 0 16,4-1 3-16,0 1-5 0,1 1 6 0,-2 0 0 16,3 0-3-16,-1 0 5 0,-1 0-4 15,2 0-1-15,0 0 5 0,5 0-8 16,-2 0 4-16,1 0-4 0,2 0-2 0,4 2 6 0,0-1-4 15,0 0 4-15,0 0 0 0,2 1 0 0,-2-1-2 16,0 1 0-16,-1 1 0 0,0-1-2 16,-3 1 6-16,2-2-4 0,-3 0 0 15,3-1 3-15,0 0-4 0,-2 1 1 0,4-1 3 16,4 0-8-16,-3 0 8 0,0 0-2 0,0 1-3 0,0-1 8 16,0 0-7-16,0-1 2 0,-1 0 0 15,0-1-6-15,1-1 5 0,-1 1-2 0,-3-1 3 16,3 2 0-16,-5-3 0 0,-3 3 1 0,-2-1-4 15,-1-2 8-15,-5 2-6 0,2 0 0 16,-5-2 3-16,-1 1-8 0,1 2 7 0,-3-3-1 16,-1 2-2-16,-3 0 7 0,2-1-7 0,-1 1 2 15,0 0 2-15,-1-1-8 0,2 2 7 0,-3 0-4 16,1 0 1-16,-2 0 2 0,4-1-3 0,-2 1 4 16,2 0 0-16,-3 1 0 0,4-1-1 15,1 1-4-15,-4 0 1 0,3 0-8 0,0 0 9 16,-1 0 1-16,2 0-4 0,-1 0 14 15,-2 0-13-15,3 0 6 0,-2 0 0 0,0 0-6 0,1 0 5 16,-2 0-2-16,0 0 0 0,2 0 2 16,1 1-2-16,1 1 2 0,0 0-1 15,2-1 3-15,0 0-5 0,-2 1-1 0,1 1 2 0,0-1-7 16,-2 0 9-16,2-1 1 0,-2 1-6 16,-2 0 10-16,1-1-7 0,-2 0 0 0,-3 0 2 15,0 2-9-15,-4-3 7 0,-2 0-1 0,-5 0 0 16,-3 0 8-16,-4 0-6 15,-2 0 2-15,-3-3 0 0,-2 1 0 0,-1 1-2 0,-2-1-1 16,-1 0 2-16,0 1-4 0,-3 1 4 16,2 0 1-16,-2-2-2 0,0 2 4 0,0-1-3 0,1 1-1 0,-1 0 1 15,1-1-8-15,3 1 6 0,-1-1-2 16,3-1 0-16,0 1 6 0,0 1-4 16,4 0 2-16,-1-1-1 0,0 1 3 0,3-1-3 15,-1 0-3-15,2-1 3 0,1 2-10 0,1-1 9 16,-1 1 2-16,0 0-4 0,-3-1 11 0,0 1-9 15,-3 0 0-15,0-1 2 0,-1 1-9 0,-1-1 7 16,2 0 0-16,-4 1-1 0,2-2 7 16,0 2-6-16,0 0 2 0,-2 0-2 0,0 0 2 0,1-1-1 15,1 0-4-15,0 0 5 0,-2-1-6 16,0 0 4-16,-1 1 2 0,-1 0-4 0,0 1 9 16,-2 0-9-16,0 0 1 0,-1 0 4 15,0 0-12-15,0 0 12 0,0-1-4 0,0 1-1 16,0 0 10-16,0 0-10 0,0 0 4 0,0 0-2 15,0 0-2-15,0 0 2 0,0 0-1 16,0 0 1-16,0 0-3 0,0 0 3 0,0 0 0 16,0 0 0-16,0 0 7 0,0 0-6 0,0-1-2 15,0 1 3-15,0 0-12 0,0 0 7 0,0 0 0 16,0 0-7-16,0-1 4 0,0 0-17 0,0 1-15 16,0 0-17-16,0 0-23 0,3 0-15 15,-1 0-24-15,2 2-33 0,2 0-73 0,-1 2-152 16,2-2-498-16,-5-1-743 0</inkml:trace>
  <inkml:trace contextRef="#ctx0" brushRef="#br1" timeOffset="319859.6024">27450 13745 1088 0,'0'0'562'0,"0"0"-187"16,0 0-64-16,0 0-74 0,0 0-42 0,0 0-32 15,0 0-25-15,0 0-26 0,0 0-21 0,0 0-18 16,0 0-13-16,0 0-10 0,0 0-6 16,0 0-4-16,-38-27-3 0,26 25-6 15,-3 2-2-15,-1 0-5 0,-3 0-6 0,2 2-1 16,-4 4-6-16,1-1 0 0,1 3 0 0,-2 2-4 16,1 1 1-16,0 2-6 0,0 3 1 0,-2 1-1 15,2 2-2-15,-1 2 4 16,3 1-2-16,3 3 1 15,2-1-1-15,7 0-5 0,2 0 5 0,4-1-2 0,5 0 3 0,7-2 7 16,4 1-7-16,6-1 2 0,5-3-2 0,3-2-1 16,2-3 1-16,3-3 1 0,1-4 2 0,2-3 1 0,1-3-2 15,0 0-2-15,-3-7-1 0,-1 0 3 0,-4-4 2 16,-1-1 1-16,-8-1 1 0,-3-3-3 16,0-3 3-16,-8-2 0 0,-1 0-1 0,-4-2 6 15,-2-2-6-15,-5 2 1 0,1 0-2 0,-4 0-4 16,-6-3 1-16,-5 2-2 0,-1 0 1 15,-7-1-3-15,-1 5 0 0,-4 0-2 0,1 5 0 16,2 3 3-16,1 4-2 0,3 3-1 16,2 5-2-16,3 0-11 0,1 3-13 0,3 5-21 0,-1 1-31 15,2 3-42-15,2 3-79 0,3 0-254 16,2-3-842-16,3-4-373 0</inkml:trace>
  <inkml:trace contextRef="#ctx0" brushRef="#br1" timeOffset="320629.1723">27525 14076 1693 0,'0'0'217'0,"0"0"-5"0,0 0 15 0,0 0 4 16,0 0-22-16,0 0-38 0,0 0-35 0,0 0-35 16,0 0-19-16,0 0-21 0,0 0-9 0,0 0-7 15,0 0-3-15,72-17-6 0,-68 18-6 16,-2 3-9-16,1 0-9 0,-2 3 2 0,0 0-1 16,3 3 4-16,0 1 5 0,-3 4-1 0,1 0-2 15,1 3-3-15,-1 2-11 0,2 2 5 0,-1 3 1 16,-2 1-1-16,3 1 6 15,-3 3-8-15,0-2-1 0,-1 1 0 0,0 1 1 16,1-2 0-16,-1 3-1 0,3-2-1 0,-8 0-1 16,1 2 4-16,-1-1-1 15,0 1 3-15,0 2 2 0,-1-2-9 0,0 0 3 0,1 2-2 16,0 1-6-16,-3 0 10 0,2 3-3 0,-4 1 2 0,3 2 2 16,-2 0-6-16,-2 1-1 0,2-1-1 0,-1 1-1 15,-1 0 2-15,3-2 3 0,0 0-4 16,1-1-2-16,-1 0 3 0,5-2-4 15,-2-3-2-15,4 2 3 0,1-4-7 0,0 0 5 0,0-3 2 16,0 0-1-16,0-3 6 0,-1 0-6 0,1 0 5 16,-1-1 0-16,-2 1-2 0,3-2-2 0,-1 3-1 15,-1-2 2-15,1 5 1 0,-1-2 4 0,-1 2-3 16,-1 0-3-16,1 0 4 0,2-1-4 0,-1 1 2 16,2-2 3-16,2-1-5 0,-2-1 4 15,0 0-4-15,1-2-1 16,-1-3 5-16,1 0-4 0,1-3 5 0,1-2-2 0,-1 2-8 0,0-4 1 15,-1 0-3-15,0-2 4 0,0 0 2 0,2-2 3 16,-2-1 0-16,1 0-4 0,-1-1 7 16,0 0-7-16,-1 0 2 0,0-1 4 0,0-1-8 15,0 1 8-15,0 0-4 0,1 1-2 16,-1 0 8-16,0 1-8 0,-1 1 4 0,1 1 1 0,-2 0-5 16,0-2 5-16,0 0-6 0,0-3 4 15,1 0-1-15,1 0 2 0,0-3 0 0,0 0-6 16,-1 0 8-16,1-2-6 0,0 0 3 15,0 0 7-15,0 0-14 0,0 0 12 0,0 0-1 16,0 0-3-16,0 0 11 0,0 0-9 0,0-2 2 16,0 0 1-16,0-3-10 0,0 0 4 0,0-2-8 15,0-1-2-15,1 0-3 0,0-2-11 0,-1 0-13 16,0-3-25-16,-1-2-29 0,1-2-67 0,0-4-187 16,0 4-916-16,0 5-556 0</inkml:trace>
  <inkml:trace contextRef="#ctx0" brushRef="#br1" timeOffset="322027.7292">23795 13009 1131 0,'0'0'396'16,"0"0"-26"-16,0 0-66 0,0 0-64 0,0 0-26 15,0 0-47-15,0 0-26 0,0 0-32 0,0 0-23 16,0 0-6-16,0 0-10 0,0 0-21 16,0 0-14-16,0 0-7 0,53-114-11 0,-28 114 6 15,-1 2-3-15,2 8-1 0,-2 2-1 0,-4 6-8 16,-1 4-2-16,-3 4-3 0,-3 1 1 0,-7 4 0 16,1 1 1-16,-7 0 0 0,1 1-1 15,-9 2 1-15,-3-2-1 16,-2-1 2-16,-5-1 8 0,-2-4-7 0,2-3 1 0,0-2-2 15,-1-5-7-15,3-1 5 0,4-4-2 16,3-3 0-16,6-1 1 0,4-2-5 0,-1 0 2 0,7-3 1 16,8 1 5-16,6-4 2 0,9 0 1 0,10 0-2 15,1-6-4-15,7-1-2 0,3-2-4 0,1 2-6 16,1-5-11-16,0 1-22 0,2-3-25 0,-2-5-25 16,-2 0-30-16,0-4-33 15,-4-2-39-15,-7-1-37 0,-5-2-28 0,-6 1 0 0,-7-1 45 16,-5 2 69-16,-6 0 63 0,-8 3 59 0,-3 0 43 15,0 4 51-15,-3 2 67 0,-6 1 46 16,-1 4 25-16,1 0-5 0,-1 6-18 0,5 1-22 16,0 2-28-16,3 2-36 0,0 1-43 0,2 0-24 15,-1 5-14-15,-1 4 4 0,0 5 10 0,2 4 0 16,-1 4 2-16,1 1-7 0,1 7-6 16,-1-1 4-16,0 4-4 0,2 1-2 0,-2 2-3 15,0 1-8-15,-3 1-4 0,0-2-1 0,-4 2 0 16,2-6-2-16,0-1 1 0,1-7-2 0,0-5-2 15,1-4 1-15,1-5 0 0,1-3 1 0,-2-3 5 16,3-3 3-16,0-1 7 0,0-4 0 0,0-5-4 16,-3-4-2-16,3-5-7 0,0-4-3 15,0-3-1-15,-1-3-2 0,1-2-2 0,0-6-1 16,1-2 1-16,5-5-2 0,1-4 2 0,2-5-1 16,6-1-1-16,-2-2 2 0,6-2-1 0,2 2 1 15,3 0 8-15,2 0-7 0,5 3 0 16,-1 6-3-16,3 6-4 0,5 5 5 15,3 6 2-15,1 6 0 0,3 2 4 0,-2 4-4 0,0 6 0 16,-1 4 0-16,-3 6 0 0,-7 1 3 16,-2 3 2-16,-6 6-2 0,-8 5-6 0,-2 3 4 15,-7 6-2-15,-5 1 2 0,-2 3 5 0,-7 4-4 16,-9 4 0-16,-5 1-2 0,-5 4-4 0,-7-1 6 16,-3-1-2-16,-4-2 3 0,1-4 2 0,0-1-4 15,-1-2 0-15,3-3-1 0,3-3 0 16,2-2 1-16,2-3 1 0,4-5 0 0,5-2-2 15,6-2 1-15,4-3 0 0,3-1 0 0,6-3 0 16,2 2-6-16,0-2 1 0,3 1 0 0,8 1-1 16,4 1 6-16,3 5 0 0,7 0 1 15,2 2 4-15,6 3-1 0,2 2-2 0,4 3 0 16,4 1 1-16,4 2 0 0,0 2 4 0,0 0 0 16,6 2-1-16,-2-2 2 0,3 1 1 15,0 2 5-15,1-3 6 0,-2 0-7 0,-1-4 0 0,-1-1-4 16,-6-3-5-16,-4-3 6 0,-4-4-2 15,-9-1 1-15,-7-2-3 0,-7-3-1 16,-6-1-1-16,-6-1 0 0,-2-1 6 0,0-1 3 16,0 1 6-16,0-1 0 0,-2 0-5 0,-6 0 1 0,-3-1-8 15,0-3-2-15,-2 1 2 0,-4-1-6 16,3-1 2-16,-2 2 0 0,3 0-4 0,-1 0 3 16,4 1-6-16,3-1-10 0,-1 0-16 0,5 1-35 15,0 0-50-15,3-1-141 0,0 1-733 0,0 1-822 0</inkml:trace>
  <inkml:trace contextRef="#ctx0" brushRef="#br1" timeOffset="325658.894">19933 3919 411 0,'0'0'507'0,"0"0"-50"0,0 0-112 15,0 0-67-15,0 0-39 0,0 0-9 0,0 0-54 16,-10-116-31-16,7 106-18 0,2 5-23 0,-2 1-14 16,2 0-14-16,0 3-17 0,1 1-17 15,0 0-14-15,0 0-14 0,0 0-10 0,0 0-7 16,0 0-7-16,0 6 3 0,5 4 3 0,0 4 1 15,5 4 6-15,-1 4 0 16,1 2-2-16,1 3 3 0,0 3-3 0,1-2 0 0,2 0 2 16,0-3-3-16,-2-2 2 15,4-4 0-15,-1-4 4 0,3-1 3 0,3-2 6 16,0-4 5-16,5-7 4 0,4-1 8 0,4-9-1 16,8-11 1-16,4-8-1 0,9-9-4 15,10-10-3-15,4-8-6 0,10-4-5 0,0-4-3 0,3 0-5 0,0 2 2 16,-2-2-5-16,-4 4-2 0,0 4 1 15,-10 5-3-15,0 5 4 0,-8 5-3 0,-7 4 3 16,-7 4-1-16,-7 6 0 0,-11 8 1 0,-5 4-3 16,-7 5 1-16,-8 6-3 0,-1 2-1 0,-5 1 4 15,0 0-3-15,0 0 1 0,0 2 2 0,-4 5-4 16,-2 2 4-16,-5 4-1 0,-1 3-1 16,-1 0-5-16,0 4-10 0,-5 1-12 15,5-1-20-15,-6 2-18 0,0 0-36 0,-2 2-46 16,0-1-86-16,-3 3-210 0,5-6-598 0,6-6-430 0</inkml:trace>
  <inkml:trace contextRef="#ctx0" brushRef="#br1" timeOffset="326241.9884">19906 4576 1853 0,'0'0'231'0,"0"0"-88"15,0 0 21-15,0 0-1 0,0 0-17 0,0 0-21 16,0 0-49-16,0 0-39 0,0 0-24 16,0 0-10-16,0 0 4 0,0 0 8 0,0 0 8 0,0 0 2 15,-25 62-1-15,33-42 8 0,3 1 11 16,3 0 4-16,2 2 0 0,5-1-11 15,2 0-13-15,2-1-6 0,4 1-2 0,4-1 6 0,3-2 5 16,4-2 3-16,0-3 2 16,2-1-6-16,0-2-5 0,5-5 2 0,1-3-1 0,4-3 0 15,2-1 5-15,5-10-3 0,3-7 2 0,1-9-2 16,7-6-3-16,-1-10-3 0,2-12 1 16,5-7-3-16,4-4-1 0,5-5-4 0,1-1-4 0,-1-1-2 15,3-1 5-15,-6 0-7 0,-1 2 3 16,-2 1 0-16,-7 3-8 0,-7 6 7 0,-2 4 1 15,-7 8-3-15,-6 7 4 16,-7 6-1-16,-3 6-1 0,-9 6 3 0,-3 4-6 16,-10 6 2-16,-5 5 3 0,-6 5 1 0,-4 1 0 15,-2 3 5-15,-1 1-1 0,0 0-3 0,0 0 4 16,0 0-10-16,0 0 0 0,0 1 0 0,-1 0-6 0,0 0 4 16,1-1-2-16,-1 2 2 0,-2 0 0 15,-1 1-2-15,0 3 0 0,-2-1 1 16,-3 2-5-16,4 0 7 0,-1-2-3 0,0-1-2 0,2-2 2 15,4 0-12-15,-1-2-7 0,1 1-8 0,0-1-13 16,0 0-8-16,0 0-13 0,0 0-16 0,0 0-20 16,0-3-11-16,5 1-20 0,2-4-62 15,4-2-133-15,-1 2-499 0,-2 2-803 0</inkml:trace>
  <inkml:trace contextRef="#ctx0" brushRef="#br1" timeOffset="336036.3906">23609 2188 1327 0,'0'0'822'0,"0"0"-678"15,0 0-10-15,0 0 14 0,0 0-20 0,0 0-12 16,0 0-26-16,0 0-46 16,0 0-32-16,0 0-12 0,0 0 3 0,0 0 18 0,2 2 3 15,-2 28 1-15,0 6-2 0,-3 4-4 0,-4 7-3 16,-1 2-1-16,2 7 0 0,-7 2 0 0,3 2 4 16,3-4-4-16,-1-4 0 0,-1-9-4 0,2-6-6 15,5-9 1-15,-2-7-3 0,-1-7 0 0,4-4 1 16,-1-5 3-16,1-1 18 0,0-3 30 15,-4-1 29-15,3-1 10 0,-6-7-19 0,-1-7-26 16,-3-4-31-16,1-8-14 0,-3-4-2 16,-1-5-6-16,4-4 5 0,1-6-6 0,6-8 2 0,2-3-1 15,-1-7-5-15,9-2 4 0,5-2-3 16,3-1 3-16,9 0 3 0,3 5-4 0,5 3 2 16,6 4-6-16,4 7-2 0,7 3 2 0,-1 7-2 15,8 5 7-15,-3 5-1 0,1 4 3 16,-4 7 4-16,-4 5-3 0,-4 7 5 0,-5 5-4 15,-7 2-1-15,-7 10 2 0,-8 5-7 0,1 7 6 16,-4 7 1-16,-8 8-1 0,-1 4 10 0,-3 9-8 16,-10 6 10-16,-9 7-3 0,-4 4-4 0,-7 1 0 15,-5-3-6-15,1-5 2 0,-1-7 0 0,5-6 6 16,1-10-3-16,1-5 0 0,4-6 2 16,-1-3-5-16,10-7-2 0,-1-4-6 0,8-5-17 15,7-5-20-15,2-2-45 0,3-5-47 0,15-9-124 16,3-4-277-16,0 2-661 0,-4 3-61 15</inkml:trace>
  <inkml:trace contextRef="#ctx0" brushRef="#br1" timeOffset="336288.7739">24675 1842 2230 0,'0'0'241'0,"0"0"-12"15,0 0-58-15,0 0-18 0,0 0-43 0,0 0-34 0,0 0-26 16,0 0-1-16,-136 49-3 0,103-25-6 15,-3 5-6-15,-1 3-8 0,0 4-2 0,5 3-7 16,2 0-3-16,5 1-1 0,5 1-11 16,4-2 0-16,9 0-1 0,5-1-4 0,2-4 6 15,10-3-1-15,9-3-1 0,1-4 3 16,9-3 0-16,3-3 1 0,7-5-3 16,2-2-11-16,1-5-17 0,1-4-23 0,3-2-32 15,-2-5-41-15,-3-6-62 0,2-2-125 0,-2-5-257 16,-11 6-591-16,-12 2 114 0</inkml:trace>
  <inkml:trace contextRef="#ctx0" brushRef="#br1" timeOffset="336669.4043">25012 1953 1685 0,'0'0'465'0,"0"0"-90"0,0 0-123 16,0 0-67-16,0 0-60 0,0 0-34 0,0 0-23 15,0 0-8-15,0 0-11 0,136-109-5 0,-90 95-5 16,5-1-11-16,1 2-10 15,1-2-9-15,1 3-1 0,0 0-3 0,-7 0 0 0,3 3 1 16,-8 0-6-16,1 2 4 0,-8 1-6 0,-4 1-7 16,-2 2-17-16,-9 1-31 15,-6 0-28-15,-6 1-49 0,-3 1-61 0,-5 0-4 16,-3 0 21-16,-7 6 21 0,-6 0 39 0,-5 1 5 0,-5 0 7 16,-3 1 25-16,-3 2 34 0,0-1 21 15,-1 4 7-15,0-1 16 0,-2 1 28 16,5-1 38-16,3 3 36 0,3-2 20 0,3 0 2 15,5 0-13-15,2 3-14 0,5-1-11 0,1 3-2 16,0 1 5-16,3 4-3 0,0 3-4 0,0 3-3 16,3 6-3-16,-3 2-6 0,1 4-9 0,0 3-13 15,-2 6-18-15,-1-1-10 0,-2 5-4 16,-3 1-2-16,0 0-3 0,-3 1 1 0,0-5 0 16,2-5 0-16,2-7-1 0,1-8-4 0,1-8-7 15,6-5-22-15,-2-3-40 0,5-3-56 0,0-3-76 16,3-2-124-16,4-5-447 0,-4 1-851 0</inkml:trace>
  <inkml:trace contextRef="#ctx0" brushRef="#br1" timeOffset="336898.2137">25897 1892 2322 0,'0'0'252'0,"0"0"-38"0,0 0-34 16,0 0-28-16,0 0-19 0,0 0-55 15,125-103-23-15,-94 90-19 0,1-1-16 0,6 1-4 16,2 3-7-16,2 2-2 0,-2 3 1 16,1 2-3-16,-6 0-4 0,-1 3-4 0,-3 0 0 15,-2 0 0-15,-4 3-2 0,-5 2-13 16,-1 2-28-16,-4 3-35 0,-2-2-43 16,-4-1-51-16,-3 3-55 0,-3 0-81 0,-3-1-153 0,0 1-487 15,-3-4-123-15</inkml:trace>
  <inkml:trace contextRef="#ctx0" brushRef="#br1" timeOffset="337072.1768">25932 2218 864 0,'0'0'331'0,"0"0"57"0,0 0 12 0,0 0 18 16,0 0-23-16,0 0-118 0,0 0-95 0,0 0-71 16,0 0-42-16,121 10-25 0,-89-18-20 0,6-2-5 15,2 4-4-15,2-4-4 0,0 1 4 0,4-1-7 16,-1 1-5-16,3-1-10 0,1 0-21 15,3-1-28-15,1-1-46 0,4-1-81 0,-1-2-182 16,-11 2-662-16,-14 6-676 0</inkml:trace>
  <inkml:trace contextRef="#ctx0" brushRef="#br1" timeOffset="337340.4253">27180 1465 1453 0,'0'0'990'15,"0"0"-707"-15,0 0-9 0,0 0-57 0,0 0-57 16,0 0-37-16,0 0-37 0,0 0-31 16,0 0-25-16,0 0-18 0,0 0-10 0,0 0 0 15,0 0 4-15,0 0-3 0,-11 4 1 0,22 19 0 16,-1 5 1-16,2 4-1 0,2 1 2 0,-3 2 4 16,3 4-5-16,-4 0-1 0,0 3 0 0,1 1-1 15,-2-1 5-15,-4 0 0 0,-2-3 3 16,-1 0-4-16,-1-2-4 0,-4-2 0 0,-2 0-8 15,-1-6-10-15,0-3-14 0,0-3-22 0,1-9-23 16,4-1-41-16,1-5-65 0,0-2-108 16,0-3-347-16,1-2-966 0</inkml:trace>
  <inkml:trace contextRef="#ctx0" brushRef="#br1" timeOffset="337718.0361">27571 1388 2733 0,'0'0'163'0,"0"0"-40"0,0 0-48 0,0 0-26 16,0 0-2-16,0 0 4 0,0 0 4 0,0 0 1 15,0 0-1-15,0 0-18 0,4 135-15 16,7-103-6-16,1 1-4 0,8-2 4 0,4-1-2 16,1-1 1-16,7-5 0 0,5-3-1 0,1-4 0 15,0-5 4-15,0-4 0 0,0-6 0 16,-5-2-4-16,-5-4 0 0,-5-9-4 0,-1-1 1 15,-2-3 4-15,-3-3-3 0,-2-4-2 0,-2-1 1 16,2-5-8 0,-5 0-5-16,0-5 7 0,0 2-2 15,-3 3 0-15,-2 5 3 0,2 4 0 0,-4 5 0 0,1 1-2 16,0 0 9-16,-2 3 3 0,-1 2 3 0,2 1 10 0,-2 3-4 16,-1 1-11-16,2 3-2 0,-2 1-12 0,0 1 5 0,0 2-4 15,0 9 2-15,-5 4-6 0,2 8-11 16,-1 6 4-16,-1 3-3 0,4 2 12 0,0 4 2 15,0 3 1-15,-2 3-4 0,-1 3 2 0,2 2 3 16,-3 5 1-16,1-1 7 0,-7 1-21 0,2 3-26 16,-1 2-35-16,-3 2-75 0,-4 1-112 0,5-13-594 15,3-17-934-15</inkml:trace>
  <inkml:trace contextRef="#ctx0" brushRef="#br1" timeOffset="338182.9255">23958 3618 1806 0,'0'0'837'0,"0"0"-830"0,0 0 35 0,-122 7 54 16,112-5 39-16,7-1 20 0,3-1-24 0,0 0-39 15,5 0-27-15,8 0-8 0,8-5 1 16,9-2-1-16,11-3-4 0,12-4-11 0,12-2-12 16,16-4-7-16,10-4-5 0,13-1-2 15,8-2 1-15,12-3-5 0,10-1 0 16,11-6-4-16,11 1 0 0,12-3 2 15,6-2-6-15,6-1 2 0,5 0-2 16,2-1 0-16,2 0 4 0,-2 0 1 0,-5 1 1 0,-4 1-4 0,-11 1-1 0,-6 5 2 16,-12 0 0-16,-10 7 5 0,-11 2 0 15,-15 3-7-15,-10 4-1 0,-14 5-7 0,-17 6-1 16,-12 1 5-16,-15 3-1 0,-14 1 2 0,-13 3-2 16,-10 0-2-16,-8 0-4 0,-7 0-2 15,-9 8 2-15,-11 2-4 0,-8 1-11 0,-7 3-21 0,-11 2-34 16,0 0-47-16,-9 3-81 0,-5 0-202 0,17-3-841 15,16-6-488-15</inkml:trace>
  <inkml:trace contextRef="#ctx0" brushRef="#br1" timeOffset="338612.2722">24287 4016 2369 0,'0'0'118'0,"0"0"-103"0,-137 27 25 16,99-20 37-16,16 0 33 0,9-2 29 15,6-3-13-15,3 0-26 0,4-2-23 16,0 1-21-16,4-1-6 0,5 1 7 0,2-1 2 16,10 0 2-16,8 0 1 0,8-1-19 0,10-5-10 15,11-2-2-15,11-6-7 0,10-1 6 16,9-6-1-16,12-3-4 0,12-5-5 0,10-1-6 15,10-1-2-15,9-1 0 0,2 1 5 0,9-4-1 16,1 1 0-16,7 0-1 0,-4-1-8 0,2 0 7 16,-4-2-2-16,-3 2 1 0,-4-1 7 0,-8 0-7 15,-6 4-1-15,-8 0 0 0,-7 3-4 0,-7 1 3 16,-10 4-2-16,-9 4-1 0,-11 1 0 16,-11 5 0-16,-12-1-7 0,-10 5 1 0,-11 1-5 15,-12 2-1-15,-8 3 7 0,-8 4 0 0,-5-2 3 16,-4 2 5-16,0 0 0 0,0 0-2 0,0 0 8 15,-3 0-11-15,-2-1-1 0,-1 0 0 0,-1 0-11 16,-4 0 9-16,0-2-3 0,1 1 2 16,2 1 4-16,0 0-6 0,3-1-5 0,1 1-9 15,2 0-17-15,0 0-31 0,-2 1-53 16,-2 0-110-16,1 0-560 0,2 1-1078 0</inkml:trace>
  <inkml:trace contextRef="#ctx0" brushRef="#br1" timeOffset="342330.009">29383 13320 1452 0,'0'0'271'0,"0"0"12"0,0 0-47 16,0 0-44-16,0 0-10 0,0 0-31 0,0 0-15 15,0 0-14-15,0 0-16 0,0 0-16 0,32-119-14 16,-13 111-13-16,2 0-18 0,2 2-6 15,6 4-8-15,0 1-10 0,0 1-4 0,-3 6-6 16,1 3-4-16,-6 4 5 0,0 1-5 0,-1 1 0 16,-6 3-3-16,0 3-4 0,-3 0 7 0,-3 5-1 15,-4 1 1-15,2 4 6 16,-6 0-6-16,1 2 1 0,-8 0 0 16,3-2-3-16,-3-2 2 0,0-5 0 0,3-3-1 15,-4-6-2-15,6-4 2 0,-1-3-1 0,1-6 5 16,2-1 8-16,0-1 3 0,0 0 6 0,-2-5-2 0,2-6-10 15,5-5-2-15,-2-3-7 0,2-4-1 0,2-1 6 16,2-1-10-16,0 0 0 0,3-1 1 0,-1 0-6 16,4 3 7-16,-2-1-1 0,1 2-1 0,2 3-2 15,1-1 1-15,-3 3-1 0,3 2 2 16,-3 3 5-16,-2 1-7 0,2 4 0 0,-2 1-1 16,1 3-7-16,-2 3 5 0,5 1 1 0,-3 1 0 15,1 6 2-15,2 4-2 0,-3 3 0 0,5 1 0 16,-4 5 3-16,1 0-1 0,-3 3 2 15,1-1-1-15,0 2-6 0,-5 0 5 16,0 0-3-16,-2 0 2 0,-3 2 6 0,-3 0-14 16,0-2-5-16,0-2-10 0,-3-4-11 0,-2-5 6 15,3-4 4-15,2-5 6 0,0-1 9 0,0-4 1 16,0 0 4-16,5-2-1 0,1-5 0 0,9-5-1 16,3-6 2-16,6-3-1 0,3-2 1 0,2-1-2 15,6-1-5-15,-2 2 1 0,3-1 3 0,-1 3 1 16,1-1 2-16,-1 5-2 0,2 1 0 0,-2 5-1 15,-2 1 1-15,0 5 1 0,-2 5 2 16,-4 1-5-16,1 3 1 0,-1 4-2 16,-4 3 0-16,0-2 6 0,3 2 3 0,-4-2 1 15,-2 0 1-15,1-1 0 0,-1-1-1 0,-1-2 1 0,0-1 1 16,-4-2 0-16,4-2 2 0,-3 0-1 16,-1 0-3-16,1-4 4 0,0-1-1 15,2-2 2-15,-2-2 5 0,0-1-6 0,1-1 0 0,-2-1 0 16,0 0-4-16,-1-2 4 0,-3 1 4 0,-1-2 2 15,-1 1 3-15,-2 0 1 0,-4 2 2 16,-2 1 8-16,-1 4 7 0,0 2 0 0,-3 3-4 0,-5 2-9 16,-4 0-12-16,-6 4 1 15,-7 5-3-15,-5 5 3 0,-6 1 4 16,2 5-3-16,0-1 1 0,1 2-1 0,11-1-6 16,1 2 3-16,7-2-1 0,4-1 0 0,4-1 0 15,6 0-3-15,0-1-1 0,9-3-1 0,2-1 2 16,1-1 1-16,6-5 2 0,-1-3 0 0,0-2 0 15,2-2 2-15,2-1-1 0,-1-4 2 0,-1-4 2 16,1-1 0-16,-1-3-1 0,-6 0-2 0,2-3-1 16,-4 2 3-16,-1-4 0 0,-5 1 3 0,4 1-4 15,-3-2 2-15,-3 5-3 0,-1 1 2 0,1 3 3 16,-2 3-1-16,0 2 2 0,-1 1-3 0,0 3-4 16,0 0-2-16,0 0-5 0,1 2 0 15,1 3 3-15,-1 5-4 0,6 2 4 0,1 4-1 16,-2 3-3-16,3 1 5 0,3 1-1 15,2-1 2-15,-2 3 0 0,1 2-4 0,2 0-5 16,-2 1-19-16,-1-2-28 0,-1 0-43 0,1-1-75 16,-2-1-157-16,-1-9-556 0,-2-2-813 0</inkml:trace>
  <inkml:trace contextRef="#ctx0" brushRef="#br1" timeOffset="342766.7024">31559 13307 2182 0,'0'0'430'0,"0"0"-198"0,0 0-15 0,0 0-35 16,0 0-50-16,0 0-40 0,0 0-39 0,0 0-9 16,0 0-12-16,0 0-2 15,0 0 2-15,0 0-2 0,0 0-1 0,141 2-6 0,-109 19-4 16,7 1-4-16,-3 3-2 0,0-1-3 16,-3 2-3-16,2-1-1 0,-5-1-4 0,-4 1 0 15,-1-3 2-15,-5 0-4 0,-2-6-1 0,-1-1-9 16,-3-1-14-16,-2-3-16 0,-2-3-20 0,-4-3-18 15,1-4-4-15,-4-1-1 0,2 0-6 16,-1-6-13-16,-3-3-28 16,0-2-39-16,3-3-37 0,-3-2-49 0,-2-2-49 15,1-3-46-15,0-2-33 0,-2-1 14 16,2-2 63-16,0-1 95 0,-2-1 103 0,2 2 91 0,-1-5 87 0,1 3 95 16,0-2 88-16,0 3 65 0,0 1 40 0,0 3-9 15,1 4-33-15,1 1-22 0,-4 6-46 0,2 0-34 16,0 4-28-16,0 1-34 0,0 3-31 0,0 2-40 15,0 2-31-15,-2 0-25 0,-2 8-14 16,-4 3 2-16,-2 4 5 0,-9 5 4 0,0 8 3 16,-6 3 2-16,-3 5-6 0,-3 1-2 0,-2 1-3 15,-3 2-6-15,2 4-1 0,-7 0-2 0,0 1-3 16,-3 3 0-16,1 1-1 0,2-3-2 16,2 3-16-16,7-4-28 0,2-3-50 0,14-7-77 15,2-8-123-15,11-9-356 0,1-7-886 0</inkml:trace>
  <inkml:trace contextRef="#ctx0" brushRef="#br1" timeOffset="342996.8716">32643 13146 3037 0,'0'0'174'0,"0"0"-42"16,0 0-11-16,0 0-24 0,0 0-31 0,0 0-20 15,0 0-15-15,0 0-11 0,0 0-10 16,0 0-7-16,0 0-4 0,0 0-3 0,0 0-3 16,0 0-8-16,9-9-25 0,-14 17-39 0,1 1-66 15,-3 1-145-15,4-1-464 0,-4-3-979 0</inkml:trace>
  <inkml:trace contextRef="#ctx0" brushRef="#br1" timeOffset="343474.1666">30011 14263 2056 0,'0'0'710'0,"0"0"-583"0,0 0 26 0,0 0-13 0,0 0-19 15,0 0-19-15,0 0-32 0,0 0-9 16,0 0-10-16,0 0-1 0,0 0-8 0,0 0-4 15,0 0-6-15,132-60-11 0,-92 48 7 0,8 0-3 16,9-3-3-16,4-2 10 0,9 0-14 16,1 1 0-16,4 0 0 0,5 0-13 15,2 0 7-15,0 0-6 0,-1 2 1 16,0 1 4-16,-9 3-6 0,-3 0 4 16,-9 3-2-16,-3 0-3 0,-9 1 2 15,-3 0-3-15,-9 1 1 0,-5 2-7 0,-5-2 6 0,-8 3-1 0,-7 1-2 16,-7-1 8-16,-2 2-7 0,-2 0 3 0,0 0-1 0,0 0-6 15,0 0 8-15,0 0-8 0,-1 0-1 0,0 0-1 16,-1 0-18-16,-5 0-10 0,2 0-20 0,-7 4-21 16,-3 2-20-16,-4 0-37 0,-1 1-64 15,-3 2-154-15,2-2-733 0,8 0-673 0</inkml:trace>
  <inkml:trace contextRef="#ctx0" brushRef="#br1" timeOffset="343901.1613">30107 14594 2291 0,'0'0'449'16,"0"0"-319"-16,0 0-11 0,0 0-9 0,0 0-4 16,0 0-20-16,0 0-26 0,0 0-6 0,0 0-4 15,0 0-4-15,0 0-4 0,0 0-2 16,0 0-6-16,0 0 1 0,44 30-1 0,-10-30-3 15,6-1 0-15,6-7-4 0,10-2-5 0,4-2 4 16,4-3-6-16,6 0 2 0,3-3 1 0,9 3-9 16,0-4 0-1,7-2-2-15,1 3-2 0,-4-2 5 0,3 2-4 16,-7 3-1-16,-5 0-3 0,-4 0 0 0,-9 0-1 0,-2 1-2 16,-6 1 2-16,-6 2-3 0,-7 0 0 0,-9 1 3 15,-5 2-1-15,-9 2 6 0,-3 2 3 0,-8 2 0 16,-6 2 2-16,-2 0-4 0,-1 0-5 0,0 0-7 15,0 0 0-15,0 0 0 0,0-1 0 16,-1 1 0-16,-2 0 0 0,-2 0 0 0,3 0 0 16,-1 0 0-16,-2 0 0 0,3 0 0 0,-1 0 0 0,-2 0 0 15,3 1 0-15,-1 0 0 0,-3-1 0 16,3 1 0-16,-1 0-4 0,0 2-45 16,-4-2-29-16,3 0-43 0,-3 2-83 0,1-2-317 15,4-1-1129-15</inkml:trace>
  <inkml:trace contextRef="#ctx0" brushRef="#br1" timeOffset="345165.8196">31313 14984 1592 0,'0'0'287'16,"0"0"-9"-16,0 0-46 0,0 0-15 0,0 0-16 15,0 0-31-15,0 0-23 0,0 0-15 16,0 0-17-16,0 0-16 0,0 0-21 0,0 0-17 0,-56-41-20 16,62 37-15-16,4-1-7 0,4 0-5 15,10-3 1-15,2-1 2 0,9-2-2 0,2 1-1 16,7 2-2-16,1-2-4 0,2 2-1 15,-2 0-2-15,-1 1 0 0,0 1 0 0,-4 2 0 16,-5 1-3-16,-4 2-4 0,-3-2 3 0,-5 2-3 16,-4 1 3-16,-1 0 5 0,-6 0-4 0,-1 0-3 15,-3 0-9-15,-6 2-10 0,1 2-6 16,-3 1-8-16,0 2-8 0,-3 2-9 0,-5 1-18 0,-4 4-16 16,0 0-25-16,-7 3-35 15,-1 1-54-15,-7 4-83 0,-2-1-133 0,-6-1-290 0,6-3-352 16,12-6 483-16</inkml:trace>
  <inkml:trace contextRef="#ctx0" brushRef="#br1" timeOffset="345346.5175">31316 15204 216 0,'0'0'811'0,"0"0"-203"0,0 0-218 0,0 0-87 15,0 0-62-15,0 0-56 0,0 0-34 16,0 0-28-16,0 0-15 0,0 0-9 0,0 0-7 16,0 0-5-16,0 0-11 0,-23 95-9 0,45-94-12 15,3-1-12-15,4 0-7 0,3-1-7 0,3-4-2 16,2-1-1-16,-1-1-8 0,4 0-1 0,2 1-9 15,-1 0-4-15,-1-1 3 0,2 1-2 16,0-1-3-16,-2 1-2 0,-1-2-4 0,0-1-8 16,-3 0-16-16,-1-1-28 0,6-3-50 15,-2-1-71-15,2-1-164 0,-10 4-850 0,-10 2-571 0</inkml:trace>
  <inkml:trace contextRef="#ctx0" brushRef="#br1" timeOffset="345830.7857">32588 14758 2623 0,'0'0'134'0,"0"0"10"0,0 0-5 16,0 0-7-16,0 0-20 0,115-108-22 15,-81 94-23-15,1-1-5 0,2 3-11 0,3 3-6 16,-6 3-5-16,-4 3 4 0,-7 3-6 0,-7 0-10 15,-3 0-6-15,0 4-20 0,-3 2-2 16,-1 1 1-16,-3 1 6 0,0 5-5 0,-6 2 3 16,0 7 2-16,-15 9-2 0,-5 3-14 0,-6 1 0 15,-4-3-2-15,0-6-4 0,1-4 22 16,3-2-6-16,2 0 2 16,7-6 5-16,3-2-9 0,4-2 2 0,3-3-2 15,5 0-8-15,2-3 11 0,0 2-4 16,6-1 4-16,5 1 5 0,5 0-8 0,3-1 2 0,6 2-3 0,1 0-1 15,2-1 5-15,-2 1 17 0,-6 0-3 0,-2-1 0 16,-2 1-1-16,-1 0-21 0,3 3 5 0,-1 1 3 16,1 1-6-16,-3 3 6 0,1 2-6 0,-4 0-9 15,-4 1 13-15,-1 1-1 0,-6-1 5 16,-1 2 11-16,-4-2-12 0,-7 1 2 0,-2-1 1 16,-8 2-5-16,-7-1 9 15,-3-1-20-15,-4-1 0 0,2-7-1 16,3-3-3-16,2-2 15 0,1-3-2 0,-1-1 0 0,5-1-14 0,-3-1-10 0,2-4-19 15,2-3-29-15,3-1-44 0,2-4-101 16,7 3-347-16,2 2-876 16</inkml:trace>
  <inkml:trace contextRef="#ctx0" brushRef="#br1" timeOffset="346480.1341">33380 14408 1802 0,'0'0'146'0,"0"0"25"0,0 0 31 16,0 0 20-16,0 0-29 0,0 0-35 15,0 0-25-15,0 0-30 0,0 0-22 0,0 0-14 16,-44-128-21-16,33 119-8 0,-3-1-4 0,-1 1-5 16,-2 1 6-16,-4 0-1 0,-1 2-4 15,-3 1 0-15,-3 1-11 0,0 2-2 0,-13 2-4 16,-9 3 0-16,-2 8-18 0,-2 1-1 15,6 4 0-15,3 3-8 0,3 2 22 16,1 0-1-16,0 5 0 0,1 3 6 0,4 2-6 0,-3 2-1 16,2 1-3-16,2 2-7 0,2 1 9 0,2 1-1 15,2 0-1-15,6 1 3 0,2 0-6 0,3 3 0 16,0 0 5-16,4 2 1 0,0-1 3 16,3 2 1-16,0 2-2 0,1 1-1 0,5 0 0 15,-2 3-2-15,2-1 4 0,1 0 2 0,2 2-6 16,-1 0-2-16,3-3-6 0,0 1-1 15,0-6 4-15,2-3 2 16,2-4 0-16,4-5-4 0,2-3 1 0,3-4-2 0,2-2 2 16,1-3 2-16,3-3 1 0,5-2 3 0,2-4-3 0,-1-2-2 15,5-5 6-15,3-1-5 0,2-3 4 16,3-3 1-16,2-6-7 0,1 0 7 0,0-2-5 16,1-1 0-16,0 0 4 0,1-2-5 0,-4 3 2 0,-1-1 15 15,-6 2-5-15,-3 1 1 16,3-3-3-16,-1-1-14 0,6 1 1 0,-3-4 4 0,6 0 0 15,-5-2-3-15,2-1 3 0,-1 0-3 16,-2 0 3-16,-3-1 6 0,-1-2-4 0,-3 0 10 16,-2 0-1-16,-3-3-7 0,-2 0 10 15,-1-1-9-15,-3-4 7 0,0 2 2 0,-2-3-8 0,0-3-1 16,-2-1-4-16,-2-2-2 0,2-2 3 0,-2 2 1 16,-3-5 3-16,3 3 3 0,-4 0-3 15,-2 1-3-15,-1 0 3 0,-2 4 3 0,-1-2-4 16,0 3 4-16,-1 0-6 0,-4 0-6 15,-4 1 10-15,0 1-4 0,-2 1 2 0,-2 0 7 16,-5 2-12-16,-3-1 2 0,-6 2-3 0,-1 0-6 16,-7 4 9-16,-5-1-1 0,-7 3-12 0,-7 3-27 15,-23 0-57-15,-20-1-163 0,16 6-1072 0,14 2-557 0</inkml:trace>
  <inkml:trace contextRef="#ctx0" brushRef="#br1" timeOffset="356771.1676">29949 17287 0 0,'0'0'0'15,"0"0"75"-15,0 0 69 0,0 0 25 0,0 0-1 16,0 0-8-16,0 0-11 0,0 0 1 15,0 0 6-15,0 0 1 0,0 0 10 0,0 0 16 16,-75 60 8-16,68-55 2 0,1 1-12 0,-3-3-21 0,0 1-21 16,4-2-18-16,0-1-9 0,1-1-12 15,-2 1-6-15,5-1-11 0,1 0-20 0,0 0-9 16,0 0-24-16,1-1-8 0,6-1-2 0,1-3-4 16,3-4 11-16,3-1-2 0,7-4 4 15,7-3 3-15,2-2-2 16,6 1 1-16,8-4-6 0,0 2-2 0,9-3-1 15,6-2-1-15,4-1 5 0,6-2-6 0,7-1-3 16,2-3 2-16,11-2-6 0,5-5 5 16,12-2-1-16,6-2-1 0,9 0 3 0,4-4-10 0,6 0 7 15,4-1-6-15,4 0-2 0,3-3 7 0,2 0-8 0,-2 1 2 16,-1-2-5-16,-5 4 1 0,-2 2-2 0,-8 6-5 16,-11 3 4-16,-11 5-6 0,-22 6 7 0,-16 5 18 15,-17 3-4-15,-12 6 5 0,1-2-9 16,-2 2-15-16,-4-1 4 0,-1 0-6 0,-5 2 8 15,-3 1 0-15,-5 1 0 0,-5 2 8 0,-3 3-2 16,-6 1 1-16,-2 0-3 0,-1 1-7 16,1 2-4-16,-2 0-7 15,0 0 2-15,0 1 0 0,-3 3 2 0,-2 1-3 0,-3 2-14 16,-3 1-10-16,-1 3-18 0,-2 1-21 0,-1 2-21 16,-4 2-39-16,-5 7-47 0,-7 7-104 0,6-5-222 15,4-3-721-15</inkml:trace>
  <inkml:trace contextRef="#ctx0" brushRef="#br1" timeOffset="357288.2515">30263 17617 1986 0,'0'0'29'16,"0"0"-25"-16,0 0-5 0,0 0 14 0,0 0 24 16,0 0 28-16,0 0 17 0,0 0 11 15,0 0 6-15,0 0-5 0,0 0 3 0,0 0 1 16,0 0-8-16,77 31 8 0,-56-31-2 0,6-10-5 0,4-2 4 15,7-5-12-15,6-4-9 0,7 0-9 16,9-5-20-16,5-4-3 0,11-5-5 16,5-3 3-16,9-5-7 0,6-3-3 0,7-4-8 15,6-4-7-15,6-4 2 0,7-3-4 0,6 0 3 16,4-2-1-16,2 3-3 0,0-1 7 16,2 0-8-16,-1 3-1 0,-3 3 2 0,-4 4-8 0,-17 8 5 15,-17 7 0-15,-18 5 8 0,-8 7 0 16,0-5-4-16,3 2 1 0,2-2-18 0,1 1 6 15,-5-1-2-15,-5 5 1 0,-6 0 11 16,-10 3-8-16,-9 4 8 0,-8 3 5 0,-9 3-11 16,-6 1 15-16,-6 3-8 0,-2 2-4 0,-4 1 13 15,-3 1-16-15,-1 1 1 0,-1 0-5 0,-1 2-10 16,-4 0 3-16,-1 0-3 0,-1 0 3 16,-1 4-11-16,-2 2-11 0,3 2-23 0,-3 0-44 15,3 3-44-15,1 2-114 0,1-2-315 16,5-4-897-16</inkml:trace>
  <inkml:trace contextRef="#ctx0" brushRef="#br1" timeOffset="359036.5602">31499 17474 2388 0,'0'0'364'0,"0"0"-264"0,0 0 16 0,0 0 2 0,0 0-12 16,0 0-9-16,0 0-18 0,0 0-18 15,0 0-18-15,-116-4-14 0,109 29-10 0,-1 2-2 16,4 6-1-16,1 3 3 0,0 3 0 15,3 1-8-15,3-5 0 0,0-6-13 0,6-5 8 16,-3-4 13-16,7-1-11 0,1 2 13 0,5-1-24 16,4-2-7-16,5-2 9 0,2-3-8 0,3-5 19 15,4-4 1-15,3-4-4 16,0-9-5-16,6-9-2 0,10-12-2 16,0-7-1-16,-5-3 8 0,-8 1 1 0,-8 2-2 15,-4 3 2-15,-3-1 1 0,-2 4 2 0,-1 2 11 0,-6 5 3 0,-3 4 3 16,-5 7-2-16,-1 2-3 0,-4 4 2 15,-4 5 0-15,-1 2-3 0,-1 0-2 0,0 6-12 0,-2 3-4 16,-4 6-5-16,-1 5 4 0,-1 8-4 16,-3 9 6-16,1-2 5 0,1 3-10 0,-1-4 24 15,3-1-24-15,-4 4 1 0,2 6 12 0,-1 4-21 16,-1 5 21-16,1 3-20 0,-1 5-28 0,-1 0 11 16,1-4-35-16,1-2 6 0,1-5-22 15,1-7-57-15,-1-5-33 0,6-6-99 0,-3-8-185 16,3-7-728-16,3-8-304 0</inkml:trace>
  <inkml:trace contextRef="#ctx0" brushRef="#br1" timeOffset="359801.6826">32442 17438 2596 0,'0'0'105'0,"0"0"-10"0,0 0 22 15,119-26 11-15,-84 26-5 0,2 0-21 0,-4 3-36 16,-4 5-28-16,-6 3-18 0,-3 0-6 0,-2 3-6 16,-7 1 1-16,-2 3-2 0,-7 1 3 15,-2 3 0-15,-4 3-4 0,-11 0 6 0,3 1-10 16,-4-2 11-16,2-1 9 0,-2-3-12 16,-3 2 16-16,-2 3-27 0,-3-3 2 0,1 3 8 15,-5 1-22-15,6-3 26 0,1-1-17 0,2-4-4 16,5-4 12-16,4-3-10 0,4-4 11 0,6-3 2 15,5-4-9-15,8 0 11 0,6-4-22 16,5-6 12-16,6-1 5 0,2-3 2 16,8-2 10-16,1-2-19 0,15-7 4 0,-4 1-14 0,-1-1 15 15,-2 1 10-15,-13 4-8 0,-1 2 7 16,-7 1-12-16,0-1-8 0,-5 2 17 16,-2 1-7-16,-2 3 8 0,-5 0 9 0,-5 3-8 15,-3 1 9-15,-4 4-9 0,-2 2-2 0,0 2 0 0,-6 0-5 16,-3 3 2-16,-1 6-3 0,-6-1-1 0,2 4-1 15,-3 1 2-15,3 2 7 0,-2 0-5 16,3 1 16-16,2-1-17 0,0-1-5 0,3 2 1 0,3-2-14 16,0-1 4-16,5 0 7 0,0-1-8 15,0-3 11-15,5-1 4 0,3-3-12 0,5-3 22 16,2-2-14-16,4 0 3 0,0-6-10 0,3-3-5 16,-1-3-5-16,4-1 9 0,-1-1 11 0,-2-1-12 15,2-2 11-15,-1 0-10 0,-2 1 0 16,-1 1 10-16,-2 1-8 0,0 3 7 0,-2 1 6 15,0 2-14-15,-3 1 8 0,-2 2-6 0,-2 1-1 16,-3 4 11-16,1 0-6 0,-2 0 6 16,0 3-5-16,-2 4-3 0,1 1 2 0,0 2-3 15,-1 0 9-15,2 5 6 0,0 2-1 0,0-2-7 16,1 3-10-16,0-1-2 0,1 1-8 0,1-1 16 16,4-2 12-16,-2 0-25 0,3-4 19 15,0-1-11-15,-1-3-5 0,3-2 26 0,-1-4-16 16,4-1 11-16,0 0-10 0,0-3-9 0,1-6 10 0,-4 2-15 15,1 0 30-15,-4 1 2 16,0-1-14-16,-1 0 15 0,-6 3-23 0,10-8 17 0,-7 5 10 16,4-5-2-16,-1-1 10 0,-3 0-20 15,-2-3 15-15,-2 1-7 0,-1-7-4 0,-3 1 2 16,-6-1-17-16,-6 2 8 0,-7 4-10 16,-3 2-3-16,-7 3 8 0,0 4-8 0,-4 0 11 15,-1 3 7-15,-2 0-4 0,0 1-8 0,1 0-29 16,2-1-26-16,4 2-58 0,3-2-76 0,6 1-130 15,6 0-472-15,8 1-702 0</inkml:trace>
  <inkml:trace contextRef="#ctx0" brushRef="#br1" timeOffset="360289.7785">33573 16956 1560 0,'0'0'349'0,"0"0"-101"0,0 0 4 16,0 0-57-16,-86-122-29 0,55 87-7 0,-5 2-27 15,-4 1-18-15,-6 0-19 0,-2 0-22 16,-20-2-13-16,-15-1-13 0,-13 2-17 0,-10 5-7 16,8 10-4-16,1 8 1 0,4 7 10 0,-6 3 2 15,-4 9-4-15,0 4-5 0,-6 7-1 16,3 6-8-16,-2 5-1 0,2 10 0 0,0 7-11 16,3 6 5-16,6 8-2 0,2 7-4 0,7 7 3 15,4 11-6-15,8 5-6 0,5 8 0 0,8 5-2 16,13-11-3-16,11-10 3 0,11-8 18 15,12-7-5-15,6 4-9 0,5 8 0 0,5 4-32 16,10-11 15-16,6-5 7 0,4-10 11 0,4-10 12 16,5 2-27-16,6-1 7 0,11 0-42 15,3 0-13-15,7-1 12 0,7-1-35 0,8-6 38 16,6 0-7-16,3-2-27 0,5-5 42 16,5-2-19-16,3-5 49 0,7-4 45 0,1-6-5 0,2-7 22 15,0-8 27-15,-2-3-5 0,0-10-38 0,24-17-4 16,14-16-34-16,13-19-31 0,8-17 50 0,-20-12-18 15,-18-6-8-15,-28 11 46 0,-18 10-8 16,-24 12 17-16,-13 11-2 0,-7-2-22 16,-1 0 3-16,-2-4-7 0,-4-1 4 0,-3-3 3 0,-2 0 2 15,-5-18 6-15,1-11-7 0,-9-13 10 16,-10-10-20-16,-7 14 2 0,-17 14 2 0,-14 19-20 16,-12 16 17-16,-5 15-7 0,-9 12-2 0,-7 10 1 15,-25 5-29-15,-18 7-49 0,-12 3-147 0,22 4-542 16,42 3-867-16</inkml:trace>
  <inkml:trace contextRef="#ctx0" brushRef="#br1" timeOffset="374308.1088">33161 17983 0 0,'0'0'0'0,"0"0"133"0,0 0 175 0,0 0-56 16,0 0-51-16,0 0-32 0,0 0-7 15,0 0-27-15,0 0-4 0,0 0-11 0,0 0-3 16,0 0 6-16,0 3-7 0,0-3-1 0,0 1-25 16,0 0-5-16,0-1-24 0,0 2-10 15,0-2 3-15,0 1-23 0,0-1 21 0,-1 1-11 16,-2 0-22-16,1-1 16 0,-1 1-24 0,1 0 11 16,-2 2 6-16,-2-2-19 0,-1 3 6 0,-2-1-17 15,-1 1 7-15,0 1 1 0,-1 0 5 16,1 1 9-16,1-1-7 0,-1 2 8 0,1-2-8 15,0 3-5-15,1-1 19 0,1 0-17 0,0 1 14 16,-2-1-5-16,2 3-24 0,0-1 28 0,-2 1-38 16,6 1 21-16,-2 2-3 0,2-3-14 15,0 3 23-15,0-1-20 0,3 0 0 0,0-1 17 16,0-1 3-16,0-1 9 0,2 1 0 16,2-1-20-16,2-2-3 0,-1 0 1 0,6-2 13 15,-1-1 3-15,2-2 4 0,2 0-12 0,-2 0-3 16,3-2-3-16,0 0-4 0,1-5 17 0,0 0 7 15,1-2 2-15,-3-1-5 0,-1-2-22 16,0 0-1-16,-1 0 13 0,-1-1 10 0,-3 0 15 16,-2 1-8-16,1-3-5 0,-2 1-9 0,-1 0-7 15,-3-2 9-15,1 2-26 0,-2-2 31 0,0 1-4 16,0 2 0-16,-1 1 18 0,-2 1-34 16,-3-1 13-16,2 4-5 0,-1-2-12 0,-1 4 17 0,-1 0-18 15,-1 0-10-15,0 2 12 0,1 0-23 16,-1 2-32-16,-1 0-67 0,-1 0-136 15,1 2-233-15,6 0-750 0</inkml:trace>
  <inkml:trace contextRef="#ctx0" brushRef="#br1" timeOffset="408762.2999">11508 18135 0 0,'0'0'68'0,"0"0"429"0,0 0-92 16,0 0-66-16,0 0-37 0,0 0-41 0,0 0-39 15,0 0-38-15,0 0-6 0,0 0-26 0,0 0-18 16,0 0-31-16,-1-118-35 0,1 117-29 0,0 0-30 16,0 1 2-16,0 0-6 0,0 1-1 15,0 3 10-15,0 2-23 0,0 0 8 0,3 3-4 16,1 3 6-16,1 0 18 0,1 1-8 15,1 1 8-15,2 0-6 0,0 0-16 0,3 0 8 16,1 0-5-16,-1 1 11 0,3-2 4 16,0-1-9-16,2-1 10 0,2-2-15 15,1-1 16-15,0-3 3 0,4-2 3 0,-1-3 5 0,3 0-2 16,2-5 4-16,3-8 6 0,3-3 7 0,2-5 10 16,1-5-13-16,3-2 1 15,0-3-23-15,0-5-10 0,1 2 8 16,-3-1-10-16,1-1 15 0,-4 4-6 0,-2 2-15 0,0 0 10 0,1 1-10 0,-1-1-6 15,-2 4 11-15,-7 7-10 0,-8 8 4 0,-9 7 5 16,-3 2-1-16,-2 1-4 0,-1 1 3 16,-1-2 4-16,0 2-5 0,0 0 5 0,0 0-10 15,0 0-12-15,0 2-2 0,0 2-28 16,-1 1-19-16,-3 2-22 0,0 3-43 16,-1 2-104-16,-3 5-155 0,1-6-296 15,2-2-581-15</inkml:trace>
  <inkml:trace contextRef="#ctx0" brushRef="#br1" timeOffset="409183.8106">11500 18634 888 0,'0'0'364'0,"0"0"-48"16,0 0-60-16,0 0-75 0,0 0-53 15,0 0-24-15,0 0-47 0,0 0-2 0,0 0-22 16,0 0-27-16,0 0 14 0,0 0-9 16,0 0 16-16,-3-22 20 0,11 21-7 0,-2 0-9 15,9 2-18-15,-5 6-13 0,4 7-15 0,2 1 5 16,0-2 7-16,1 3-8 0,2 0 21 0,5 4-17 16,-1-3-11-16,6 6 33 0,-2-9 43 0,2 0 45 15,0-3 22-15,6-3-18 0,-3-4-35 16,7-4-17-16,1 0 9 0,2-5 18 15,0-7-10-15,7-5-3 0,11-10-22 0,13-11-72 0,14-13-27 16,8-11 10-16,-3-2 12 16,-11 0 33-16,-7 6 28 0,-14 8-22 15,-10 5-12-15,-10 12 23 0,-9 5-5 0,-7 8 11 16,-7 2 13-16,-4 6 0 0,-5 4 14 0,-2 2-4 0,-4 3 0 0,-2 1-4 16,0 2-24-16,0 0-3 0,-5 0-25 0,0 0-6 15,-4 0 4-15,2 4 1 0,-2 0 6 16,2 3-23-16,-2 1-30 0,3 0-58 15,2 3-85-15,0 0-208 0,1-3-644 0,3-4-644 16</inkml:trace>
  <inkml:trace contextRef="#ctx0" brushRef="#br1" timeOffset="420471.9682">22865 16031 268 0,'0'0'248'0,"0"0"-31"0,0 0-75 16,0 0-92-16,0 0-42 0,0 0-10 0,0 0 8 15,0 0 31-15,0 0 4 0,0 0 9 0,0 0 8 16,0 0 1-16,45 14 2 0,-37-7-1 15,0 0 6-15,3-1 1 0,-4 1 2 0,2-2-3 16,1-1-4-16,0-1 5 0,1 0 4 0,3-3 18 16,-1 0 7-16,1 0-8 0,3-4-12 0,1-2-25 15,-2 1-17-15,3-2-8 0,1 0-5 0,1 0 5 16,1-2 2-16,4 0-2 16,-3-2-1-16,2-1-10 0,-3 1-2 0,-2-1-3 0,-2 1 0 15,-3 3 0-15,-4 1-4 0,1-2 6 16,-3 4-2-16,0-3 2 0,-2 2 1 0,-1 0-8 0,0 1 1 15,-3 1-8-15,1 1-7 16,-3 2-9-16,-1 1-23 0,0 0-7 0,0 0-13 0,-4 5-12 16,1 2-8-16,-4 0-63 0,1 3-97 15,-3 2-171-15,1-2-359 0,5-3 193 0</inkml:trace>
  <inkml:trace contextRef="#ctx0" brushRef="#br1" timeOffset="420828.8316">22903 16463 482 0,'0'0'245'0,"0"0"-181"16,0 0-61-16,0 0-25 0,0 0 11 0,0 0 99 15,0 0 65-15,0 0 18 0,0 0 6 16,0 0-31-16,0 0-28 0,122 11-16 0,-103-11-23 15,3-1-2-15,2-2 4 0,-2-1 0 16,1-2 7-16,5-2-11 0,1 1-10 0,-2-4-4 0,3 0-3 16,1-1-10-16,3-4-7 0,-3 0-12 15,0 0-8-15,0 2 3 0,-1-4-2 0,-1 2-6 32,-4-1 2-32,1-1-2 0,-6 2 1 0,0 0 1 0,-6 1-5 15,-2 2-3-15,-2 3 0 0,-2 1 1 0,-5 2 1 0,3 1 5 0,-5 2 0 16,0-1 1-16,-1 2-4 0,0 0-7 0,-1 0-4 15,-6 2 0-15,4-1-7 0,-1 2-7 0,-2 0-12 16,2 0-30-16,-2 3-62 0,-1 3-153 0,5-2-528 16,1 0-770-16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4:32:39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1804 1426 179 0,'0'0'469'0,"0"0"-322"16,0 0-61-16,0 0 61 0,0 0 85 16,0 0 16-16,0 0-19 0,0 0-43 0,0 0-45 15,0 0-23-15,-83 119-26 0,67-101-7 0,1 0-8 16,-2 0 5-16,3-2-1 0,-5-1-8 16,2-4 6-16,2 0 1 0,-2-4-3 15,1-1-6-15,0 0-13 0,-3-4-13 0,4 1-9 16,-3-3-1-16,0-1 1 0,7 1-4 0,1-2-1 0,0 0 2 15,1-3-8-15,-1 1 3 0,-1-1-4 16,2-4-11-16,1 0-2 0,0-3-8 0,0-2-3 16,2-2-3-1,4 0-2-15,2 0-4 0,0-2-5 0,7 2-8 0,5-3-6 0,6-2 4 16,5 3 7-16,0 2 8 0,3 6 7 0,-5 5-1 0,-1 4-3 16,-4 1-2-16,1 1 1 0,3 2 3 15,-3 3-2-15,-1 2-1 0,1 4 5 0,-2 2-3 16,0 5 7-16,-3 2 4 0,-2 4-3 0,-1 5 3 15,-2 0-1-15,-7 6 2 0,0 1-1 0,-7 0 2 16,-5 2 2-16,-4-2-4 0,1 0 4 16,-7-1-7-16,-2-2-2 0,0-1 0 0,-4-5-1 15,1-1 5-15,2-8 0 0,5-3 1 0,1-5 4 16,5-2-2-16,-3 0 1 16,-2-2-2-16,3 0-8 0,-4-1 1 0,1-4 1 0,1 2 3 15,0-3 5-15,6-1 1 0,0 0-4 0,3-6-7 16,1-2-10-16,5-1-5 0,1-2-1 0,1-1 3 15,1-1-3 1,0-1 0-16,4 1-2 0,2-1 0 0,0 1 1 0,3 1-3 16,2 3 3-16,0 0-3 0,3 2-3 0,-3 5 4 0,1-1-3 15,0 3-1-15,5 1-5 0,4 8 10 0,2 2 4 16,3 3 7-16,-3 2 14 0,0 0-2 16,3 2 2-16,-2 0 1 0,3-2-3 0,-3 2 5 15,5 1-2-15,1-3 0 0,1 0-4 0,0-1-20 16,0-6-29-16,3-2-45 0,-4-3-15 0,-3-2-41 15,1-2-67-15,-6-2-98 0,-4-6-144 0,1-3-224 16,-7 3-72-16,-3 1 530 0</inkml:trace>
  <inkml:trace contextRef="#ctx0" brushRef="#br0" timeOffset="549.8771">2014 1274 0 0,'0'0'0'0,"0"0"0"0,0 0 8 0,0 0 467 15,-75-125-96-15,51 95-65 0,-6 0-116 0,-1 3-130 16,-1 2 12-16,-3 4 20 0,-2 1 12 16,-3 5 34-16,-2 3-18 0,0 2-9 0,-4 3-9 15,4 2-20-15,-1 3 2 0,-4 2-11 0,5-1-10 16,-4 8-21-16,2 2-15 0,1 4-10 16,0 5-8-16,1 1-5 0,-3 5 1 0,4 5-2 15,-1 2 8-15,2 2 0 0,0 4 1 0,1 4-1 16,3 3-10-16,-1 1 8 0,6 3-3 0,-1 6 5 15,6-5 6-15,6-4 22 0,4-3-28 16,2-7 23-16,2 5-6 0,2 2-23 0,1 1 24 16,-1 5-21-16,5 1-1 0,-1 6 1 0,4 16-28 15,2 16 0-15,6 13 7 0,8 12-3 0,6-5 32 16,10-7-1-16,4-12-4 0,11-12 4 0,-1-13-4 16,4-12-1-16,-2-7-2 0,7-9-1 0,0-4 4 15,-2-8-2-15,2-5 5 0,10-8 1 16,9-8-11-16,9-6 1 0,1-13-3 15,-11-10-1-15,-4-3 6 0,-7-5-2 0,-4 0 0 16,2-3 0-16,-2-4 0 0,-2-1 1 0,-2-4-1 0,-1-4 2 16,-3-5-2-16,-3-6 5 15,-3-4-4-15,-3-4 1 0,-2-2 5 0,-7-3-5 0,-8 0 4 16,-3 0-3-16,-8 0-6 0,-7 0-2 16,-4 3-5-16,-2 0-2 0,-10 2 0 0,-8 1-1 15,-8 4-5-15,5 12-2 0,-5 7 1 16,-2 13-9-16,-1 3 5 0,-2 3-3 0,-11 0-4 0,-3 2 10 15,-11 2-3-15,0 2 1 0,-6 4 2 0,-2 2-7 16,-1 4 5-16,-2 5 2 0,6 4 0 16,0 1 10-16,4 3-11 0,6 5-8 0,4 4-9 15,6 2-30-15,5 2-27 0,7 4-47 0,10 3-122 16,5-5-299-16,10-4-741 0</inkml:trace>
  <inkml:trace contextRef="#ctx0" brushRef="#br0" timeOffset="2326.4245">3331 1191 2159 0,'0'0'75'0,"0"0"-5"0,0 0-8 0,0 0-15 15,0 0-26-15,0 0-4 0,0 0 20 0,0 0 26 16,0 0 15-16,0 0 20 0,0 0-3 15,5 160-8-15,-8-101-10 0,-4 7-13 0,-3 4-15 16,-2 5-19-16,1 3-3 0,-3-1-11 16,3 0-2-16,-1-2 4 15,2-5-11-15,4-8-1 0,1-3-4 16,0-9-3-16,1-7 4 0,2-5 0 0,-2-5 1 0,-1-4 0 16,2-6 3-16,0-5 0 0,-1-6 2 0,4-4 6 0,-1-4 6 0,0-3 16 15,1-1 15-15,0 0 4 0,-1 0 13 16,0-3-11-16,-4-7-19 0,2-5-9 0,-5-7-21 15,0-5-7-15,0-7-1 0,1-6 1 16,-1-6 0-16,4-7-2 0,1-8 3 0,0-5-8 0,3-7 9 16,0-1-6-16,4-3-4 0,0-1 9 15,0 0-12-15,4 1 8 0,-1 4 1 0,-1 10-7 16,1 8 5-16,0 10 4 0,-2 5-4 0,4-2 4 16,1-2-4-16,3-1-5 0,1-2 3 0,0-1 1 15,4 2-10-15,2 3-3 0,0 3 1 0,1 5-2 16,1 2 13-16,-1 5 1 0,-1 3-5 0,1 3 8 15,-1 3-10-15,-2 6-2 0,1-1 8 16,-3 2-16-16,1 3 7 0,2 2-5 0,-5 1-15 16,3 4 12-16,-5 3-7 0,4-1 6 0,-3 7 11 15,-2 2-2-15,0 6 1 0,1 4 5 16,-4 2 1-16,0 8 2 0,-2 1 12 16,-2 6-1-16,-4 3-3 0,0 5 10 0,-1 5-8 0,-10 17 2 15,-5 14-2-15,-3 6-10 0,-5 2 6 0,-1-15-1 16,1-8 5-16,-2-6 4 0,-1-3-3 15,-3-2-1-15,-1-3 0 0,-4-6-5 0,2-4 2 16,-2-9 0-16,-1-5-3 0,5-4 5 0,1-5-1 16,6-6 3-16,1-2 1 0,5-6-3 0,1-3-3 15,5-1-2-15,0 0-2 0,4-8-5 16,2-3 3-16,2-4-3 0,2-3-10 16,2-3 6-16,0-3-8 0,3 1 2 0,4-2 9 0,1 0-6 15,4 0 7-15,-1 0-2 0,1-1-3 0,2 3 1 16,0 2 0-16,0 4 0 0,0 2-6 15,1 3 1-15,-1 3-9 0,4 2-5 0,-4 5-2 16,3 2 4-16,0 1 11 0,-1 9 11 16,1 3 3-16,2 6-1 0,-1 3-2 0,0 4 2 0,1 5 6 15,0-1 6-15,0 5-1 0,2 0-1 16,0-2-1-16,1 3 1 0,2-1-1 0,-2 0 4 16,0-3-3-16,2-3 4 15,2-6-4-15,-2 0-4 0,0-7 5 0,0-1-4 16,-1-5 3-16,1-3 3 0,-3-1-5 0,-1-5 5 0,1-1 5 0,-2 0 1 15,2-4 5-15,-3-4 5 0,1-1-1 16,0-2-3-16,-1-1-2 0,-1-2-5 0,-1-2-2 16,-1 0 2-16,-3-2-3 0,1-1-1 0,-3-2-3 15,1 0-1-15,0-1 2 0,-2-2 1 16,0-1-1-16,0 2-1 0,0-3-2 16,-3-1-1-16,1 1 0 0,-4-1 3 0,1 2-2 0,-3 0-3 15,-1 0 6-15,0 4-8 0,0 2 2 16,0 4 1-16,0 4-3 0,-2 3 4 0,-1 3 2 15,0 3 0-15,0 2-5 0,-1 0-7 0,1 2-2 16,-7 7-4-16,1 5 6 0,-4 7-4 16,3 3 4-16,-2 6 6 0,1 5-1 0,0 0 5 15,0 3 0-15,3 0-2 0,2 2 1 0,2 1 0 16,4-1-1-16,0-1 1 0,8-2-3 0,3-3 0 0,5-7 1 16,5-5-4-16,2-7-2 0,3-4 6 15,1-5 0-15,2-5 9 0,2 0 8 0,-1-5-4 16,1-6 1-16,-4-2-3 0,2-4 3 15,-3-3 1-15,-2-2 1 0,1-4-2 16,-3 0-5-16,-1-4 0 0,-2-2-4 0,-1 2-1 0,-1-2-3 16,-2-1 2-16,-4 1-1 0,0 0 1 0,-5 1 0 15,-1 0-4-15,-3 1 2 0,-2 1-1 16,0 3 3-16,-2 4 2 0,-3 2-4 0,-1 4 1 0,-1 2 0 16,2 4 0-16,0 2 5 0,3 0-3 15,0 4-1-15,2 2-6 0,0-1-13 0,0 2-19 16,0 0-23-16,2 3 4 0,3 5 8 0,8 3 21 15,2 5 25-15,6 2 5 16,1 4 0-16,5 2 0 0,1 2-2 0,1 1 0 16,-2-1-4-16,2 0 1 0,-6 1-1 0,2-1-1 0,-6 0 6 15,0 1 0-15,-5-2-2 0,-2 2-1 16,-5 1-4-16,-4-1 2 0,-3 0 6 0,0 1 3 16,-7-3-2-16,-5 1 0 0,0-3-7 0,-3-6-3 15,-1 3 3-15,-3-3 4 0,3-5 3 0,1-1 1 16,0-4-1-16,0-2-1 0,5-1 2 0,2-3 6 15,3-1 4-15,2 0 0 0,3-5-5 0,0-2-12 16,6-7-12-16,4-1-8 0,7-6 3 16,5-2 8-16,2-4 6 0,5-2 8 0,6-2-4 15,0-2-5-15,2-2 0 0,0 2 0 0,1 1-1 16,-6 2 4-16,-1 3-2 0,-3 4 1 16,-4 1 1-16,-2 6-2 0,-5 3 4 0,-3 2 3 15,-3 3 7-15,-5 5 3 0,-3 2 1 0,-2 1-7 16,-1 0-3-16,0 0-7 0,0 1-6 15,-1 4 3-15,-3 5 0 0,-1 4 4 16,-2 3 4-16,2 4-3 0,-1 1 0 0,-1 3 1 0,4 0 1 16,0 1 2-16,3 2-4 0,0 2 2 15,3-1-2-15,1-3 3 0,5-3 0 0,1-3-1 0,-1-6 0 16,0-5-11-16,1-2 5 0,-2-4 0 16,0-2 5-16,0 1 14 0,2-4 5 0,0-6-5 15,0-2 3-15,4-3-8 0,-4-1-1 16,1-3 5-16,-1-1-3 0,-3-2 0 0,0 0-5 15,-1-4-2-15,-3 0-1 0,-1-1 1 16,-2-1-2-16,0-2 2 0,-1 0-6 0,-4-1-5 0,-2 2 1 16,-3 0-1-16,-7 4 1 0,2 0 6 0,-4 3-7 15,-4 5-7-15,-1 3 1 0,1 5-9 16,-5 6-3-16,3-1-13 0,0 4-25 0,1 5-32 16,4 6-68-16,0 2-193 0,3-2-730 15,8-2-610-15</inkml:trace>
  <inkml:trace contextRef="#ctx0" brushRef="#br0" timeOffset="3722.1431">5575 1476 465 0,'0'0'579'15,"0"0"-152"-15,0 0-95 0,0 0-44 0,0 0-30 16,0 0-30-16,0 0-37 0,0 0-28 0,0 0-36 16,0 0-37-16,0 0-32 0,0 0-27 0,0 0-21 15,0 0-17-15,-36-40-1 0,32 48 2 16,-1 6 10-16,-2 6 15 0,-1 3 7 16,1 3-4-16,1 3-5 0,-2 0-5 0,5-1-9 15,0 1 1-15,0 0 3 0,2-1-3 0,1-1 6 16,1-1-2-16,-1-3-2 15,4-3 0-15,0-1-5 0,5-3 2 0,-3-5 2 16,4-1 3-16,1-4 2 0,0-1 3 16,2-3 6-16,4-2 1 0,-1 0 6 0,5-7-4 0,2-5-7 15,-1-2 0-15,0-1-8 0,0-3-1 0,-2-2 0 0,-2 0-3 16,-2-4 3-16,1 2-4 0,-4-4-2 0,2 3-3 16,-7 0-3-16,0 0 6 0,-1 0 3 15,-2 1 0-15,0 2 2 0,-4 3-2 0,-1 3 0 16,1 3 3-16,-1 3 2 0,0 0-2 0,0 2-1 15,0 2-1-15,0 1-4 0,-1 2 3 16,0 1-1-16,1 0-3 0,0 0-3 0,-2 4-9 0,-3 1-2 16,2 5 2-16,-2 4 8 0,0 3 5 0,-1 0 0 15,1 3 0-15,3 1-5 0,-1 1 4 16,1 1 1-16,2-1 3 0,2 0 0 0,-2-1 2 16,0-4-3-16,3 1-4 0,0-3 0 0,5-1 1 15,-3-1 2-15,3-3 3 0,1-3 1 16,2 1-2-16,-2-5-1 0,2 0 2 15,4-3 3-15,-1 0 0 0,0-1 4 0,4-6-5 16,2-2 0-16,1 0-4 0,-3-3-2 0,3-1 5 0,-3-1-5 16,0 0 4-16,1-3-1 0,2-1-5 15,-2-2 8-15,0 1-6 0,0-2 0 0,-3-1 0 16,0 3-4-16,0 0 4 0,-4 3-2 0,-2 4 4 16,-3 6-1-16,-3 2-2 0,-2 2 3 15,-2 2-2-15,1 0-2 0,-1 0-2 0,0 0-12 16,0 0-11-16,0 3-8 0,3 6 5 0,1 0 15 15,2 5 14-15,1 4 11 16,1 1-3-16,0 1 0 0,-2-2-5 0,1 2-1 16,2-1 5-16,-3 1 0 0,1-1-1 0,4 1-1 15,-2-2-4-15,1-3-1 0,3-1 1 0,1-3-3 0,-2-3 4 0,3-5-2 16,-1 0 0-16,0-2 4 0,2-1-5 16,-2-6 2-16,3-1-3 0,1-2 3 0,-4-2-6 15,4-1 0-15,-5-2 1 0,4 0-5 0,-3-2 6 16,3-1-2-16,-3-2-1 0,4 0-1 15,2-4-2-15,-1-2 5 0,0 3 4 0,-4-4 4 16,1 3 0-16,-4 1-5 0,-1 4 1 0,-1 3-2 16,-3 3 4-16,-3 1 1 0,0 4 1 15,0 4 2-15,-3 0-4 0,-1 2 3 0,0 1-6 16,0 0-7-16,0 1-8 0,0 6 2 16,0 3-2-16,0 4 14 0,-1 6 4 0,1 2 0 15,0 3 5-15,0-1-10 0,0 3 9 0,2-2-5 16,3 0 2-16,6-2 5 0,-1-1-6 0,4-1 3 15,5-5-1-15,1-4 2 0,2-5-3 0,3-3 0 16,0-3 2-16,-1 0-5 0,3-3 6 16,2-4 0-16,-2-3-7 0,0-2 4 15,3-3-1-15,-2-1 3 0,2-4 2 0,-4 0-6 16,1-3 6-16,0-2-4 0,-3-1 2 0,-1-3 5 0,1 1-1 0,-7 0 0 16,1-1 0-16,-6 3 5 15,-1 0-2-15,-4 4-2 0,-5 4 4 0,-1 1-2 0,-1 4 5 16,-2 4 3-16,-3 2-5 0,-4 3-1 15,-4 3-6-15,-2 0-1 0,-4 3-1 0,-3 8-5 16,-2 1 5-16,-4 5-1 0,-1 7 0 16,1-1 5-16,2 4-5 0,0 2 0 0,5 2 1 15,7 0-12-15,3 1 10 0,5-2-4 0,5 1 4 16,1-5 4-16,9-2-4 0,5-3 2 0,4-1-5 16,9-3 3-16,0-1-2 0,10-1-8 15,4-3-18-15,0-3-40 0,7-1-61 0,-1-6-172 16,-9-1-829-16,-11 1-599 0</inkml:trace>
  <inkml:trace contextRef="#ctx0" brushRef="#br0" timeOffset="6104.3167">8033 1740 402 0,'0'0'334'15,"0"0"25"-15,0 0-45 0,0 0-30 0,0 0-37 0,0 0-32 16,0 0-59-16,0 0-51 0,0 0-36 16,0 0-28-16,0 0 5 0,0 0-1 0,0 0 0 15,-91 38 0-15,91-29-11 0,0-1 2 0,1-1-1 16,6-1 8-16,-3-1 9 0,7-3 8 15,2-1 8-15,2-1 1 0,3-4-5 0,6-7-14 16,5-5-14-16,3-5-10 0,4-1-10 16,-2-5 2-16,2-4-2 0,-2-1-6 15,-4-5 7-15,1-1-1 0,-2-2 5 0,-1-7-1 0,-2-2-9 16,-4 3-3-16,-4 3-10 0,-1 5 11 0,-7 4 0 0,1-4-1 16,-1-1 9-16,-1-2-17 0,0 2 3 15,-4-2-5-15,1 3-3 0,-3 3 11 0,-3 6 1 16,0 6 11-16,0 4 4 0,0 5 0 15,0 4 4-15,0 4-15 0,0 3-1 0,-1 1-16 16,-1 2-10-16,-2 4 10 0,2 6-2 0,-2 5 4 16,-4 7 11-16,0 4-4 0,3 8 5 15,-3 15 3-15,-1 16-13 0,6 8-2 0,3 0-3 16,2-8 2-16,9-9 5 16,3-9 4-16,5-4-2 0,8-5 2 0,2-6 7 0,2-2-9 0,3-7 3 15,5-5-1-15,-5-5-7 0,3-4 10 0,-5-8-1 16,4-1-2-16,-5-3 5 0,3-6-5 15,-3-4 4-15,0-6-1 0,0 0 0 0,-1-4-3 0,-5-1-1 16,-1-3-2-16,-3 3-9 0,-3-2 10 16,0-3-2-16,-5 1 1 0,-1-1 11 0,-4 0-13 15,-5 4 4-15,-2 1 1 0,-1 2-13 0,0 6 16 16,-3 3 0-16,-2 5-1 16,0 2 10-16,-4 0-9 0,4 0-1 0,-3 2 0 0,-2 2-2 15,-7 2-5-15,-2 4-9 0,-3 8-3 0,0 6-2 16,3 3 8-16,0 6 7 0,8 0 0 15,0 5 4-15,3 1-5 0,6 2 1 0,2 0 4 16,1 2-7-16,8 1 8 0,6-1-5 0,3-1-5 16,9-4 1-16,3-5-21 0,4-4-2 15,5-4-11-15,4-9-8 0,3-4 3 0,-3-5-8 16,3-1-2-16,-1-10 1 0,-3 1 2 0,1-8 10 16,-2 0 4-16,-4-4 10 15,-1-3 1-15,-5 0 5 0,-5-1 10 0,1-2 2 16,-6 2 10-16,-4 1-1 0,-3 2-1 0,-4 0 8 0,-5 5 1 0,-1 3 15 15,-4 2 15-15,0 4 6 16,-1 2 9-16,-5 2-5 0,3 2-11 0,-5 2-12 0,1 0-11 16,0 1-8-16,-2 5-5 0,0 2 0 0,0 1-3 15,2 2 0-15,3 4 1 0,3 2 0 0,1 1 4 16,0-1 0-16,5 3-4 0,3 0 7 16,8 0-7-16,-2 0 1 0,6-1 2 15,4-2-5-15,1-4 6 0,0-4-4 0,2-2-1 16,0-3 2-16,-1-4-6 0,2 0 0 0,-3-5 0 0,2-3 2 15,-6-1-2-15,1-2 4 16,-4 0-3-16,0-2-2 0,-2 0 7 0,-2-3 0 0,-1 2 1 16,-3-1 4-16,0-2-6 0,-2 2 2 0,0 2 5 15,-4 0-5-15,-1 2 7 0,0 0-6 16,-2 4-1-16,-1 2 9 0,0 3-5 0,0 1 3 16,0 1-3-16,0 0-10 0,0 0 0 0,-1 1-3 15,-2 4 1-15,0 3 0 0,2 0 2 0,0 4 2 16,0 1 3-16,1 1 5 0,1 2-3 0,4 1-2 15,2-2 0-15,5 2-5 0,0-3 8 0,3-1-3 16,1-1-1-16,0-3 3 0,3 1-5 16,-1-3 1-16,-3-3 1 0,3-3-4 15,-1-1 0-15,-2 0 1 0,3-6 2 0,-2-2 1 16,1-2 1-16,3-1 4 0,-2-1-7 16,-2-1 8-16,1 0-8 0,-3 0 4 0,1 0 4 0,-3 0-7 15,-2 0 7-15,3 0 0 0,-6 0 4 16,1 3 3-16,-4-1-5 0,2 3 0 0,-3 0-5 15,-1 3 5-15,-2 2 10 0,1 1 1 0,-1 1 5 16,0 1-8-16,0 0-3 0,0 0-8 0,0 0-13 0,0 0-10 16,1 3-7-16,-1 6 5 0,-1 2 9 15,1 3 11-15,0 3 2 0,0 3-1 16,1 0-1-16,4 3 2 0,2 2 0 0,0 0 0 16,4-1 1-16,4-3 0 0,3-2-2 15,4-5-2-15,3-4 1 0,5-3-6 0,5-4 0 0,1-2 1 16,1-1-1-16,3-5-1 0,-1-2-4 0,2-4-2 15,-3-3 2-15,-2-2 3 0,2-4 3 16,-4-2 4-16,-1-2-2 0,-3-3 2 0,0 0 1 16,-3-1 1-16,-1-3-2 0,-2-3 3 0,-2-2 1 15,-7 3-3-15,0 0 3 0,-7 5 10 16,-2 1-3-16,0-2 3 16,-1-1-4-16,-1-2-7 0,-2-1-1 0,-2-3-2 0,0 2 8 15,0 1-3-15,-5 4 13 0,-2 1 10 0,-1 5-5 0,1 3 3 16,0 4-12-16,-2 3-3 0,3 5-1 0,-1 1-8 15,2 3 0-15,-1 4-7 0,-1 0 2 0,0 7 4 16,0 4 0-16,0 4 6 16,-2 5-3-16,0 3-1 0,1 6 3 0,0 3-4 0,2 4 2 0,1 10 0 15,3 7-6-15,4 2 1 0,-2-1-6 16,5-9 2-16,6-8 4 0,0-7 2 16,4-3 5-16,4-4-4 0,2-4 2 0,4-2-4 15,-2-7-1-15,4-2 1 0,0-3 0 0,0-3 0 16,2 0-1-16,1-2-1 0,-1-6 0 15,-2-4-3-15,0 2 4 0,-2-6-4 0,-1-3 7 16,-2-1 0-16,-1-3-4 0,-3-4 4 0,-1-1-4 16,-3 0 4-16,-3 2 7 0,-2 2 5 15,-3 0 5-15,2-2-7 0,-1-1-5 0,-3-3-6 0,1-1-5 16,-1 1 4-16,-2 0 2 0,-1 5 5 0,-1 2-7 16,-1 5 2-16,1 3 4 0,0 4-7 15,-2 2 13-15,0 4-5 0,0 1-14 0,-1 2 2 0,1 0-4 16,-2 7 3-16,-2 4 12 0,2 1-5 15,-2 6 2-15,0 4 1 0,1 5-7 16,2 12 10-16,2 9-12 0,1 6-1 0,6 0 3 16,7-6-4-16,4-5 7 0,3-8 1 0,5-3-6 15,1-7-4-15,4-4-3 0,0-6-1 0,4-4-3 16,-2-1 1-16,0-7-2 0,-1 0-3 0,-2-3 0 16,-3 1 1-16,-2-7 1 0,-4-1 1 15,-2-5 2-15,0-1 1 0,-3-1 6 0,0-1 3 16,-2-4 7-16,0-2 1 0,-2 0-3 0,-1-4 1 15,-1 1-3-15,1 0 0 16,-4 1 4-16,2 4-2 0,-4 1 5 0,2 2 5 0,-2 4-6 16,0-3 3-16,0 2-2 0,0 1-6 0,1 0 7 0,-3 3-3 15,1 3-5-15,-1 1 1 0,1 3-18 16,-3 2 2-16,2 0 10 0,0 3 0 0,2 8 12 16,2 6-1-16,1 3-14 0,3 5 4 0,1-1 1 15,4-2 1-15,1-2 6 0,6-4-1 0,6 1 5 16,7-6-1-16,4 3 0 0,4-5 5 15,3-3-4-15,0 0 2 0,2-5-5 0,-1 1-4 16,0-2 4-16,-2-5 0 0,-2-1 5 16,-3-5 4-16,-1-2-3 0,-4-1-3 0,1-4 3 15,-11 1 1-15,-4 3 5 0,-5-1 12 0,-6 0-5 16,0-1 4-16,1-2-11 0,-2-2-9 0,-3-1 8 16,-2-1-4-16,-3-1 11 0,-1 1-1 0,0 3-9 15,-7 2-4-15,-4 2-8 0,-3 4 5 16,-1 1-1-16,-2 5 0 0,-1 2 5 0,-3 3-12 15,1 0 3-15,0 8 0 0,1 5 0 16,1 4 8-16,3 4-2 0,-3 13 1 0,5 12-8 0,1 9-6 16,1 2 2-16,6-1 5 0,4-5 5 0,1 1 2 15,1 0-2-15,0 2-4 0,7 2 1 0,1 1 4 16,2 0-2-16,-1-2 7 0,1 1-4 16,0-2-3-16,-1 0-1 0,0-1-10 0,-1-4-2 15,-4-3-14-15,0-3-18 0,-4-5-24 0,-1-3-48 16,0-3-78-16,-1-4-239 0,-3-9-707 15,0-8-507-15</inkml:trace>
  <inkml:trace contextRef="#ctx0" brushRef="#br0" timeOffset="7312.4942">563 3139 928 0,'0'0'293'0,"0"0"-13"16,0 0-25-16,0 0 4 0,0 0-42 0,0 0-26 15,0 0-34-15,0 0-32 0,0 0-32 0,0 0-34 16,0 0-29-16,0 0-16 0,0 0-13 0,0 0-4 15,-21-11 6-15,21 11 3 0,0 0 6 16,0 0 7-16,0 0-3 0,1 0 6 0,10 0 0 16,8 5-28-16,5 1 1 0,5 0 1 0,6-1 4 15,1-2 32-15,6 2 1 0,6-1 2 16,1-3-2-16,4 2-1 0,4-3-3 0,4 0-5 16,16 0 2-16,22 0-2 0,9-3-8 15,7-1 0-15,-13 0-6 0,-4-1-3 0,-6 0 5 16,1 0-2-16,1 0 0 0,6 0-3 0,2-1 3 15,0-2 0-15,1-1 1 0,7-2 1 0,1 2-5 16,0-3 0-16,3 3 0 0,1-4 3 16,1 1 0-16,1-1 0 0,4 2 0 15,-1-1-3-15,4 1 7 0,-2-1 0 0,2 2-4 0,1 0 1 0,-2-1-7 16,2 1 2-16,0 0 1 0,2 1-1 0,-2 1 0 16,2 0-2-16,0 0 0 15,-1 1-2-15,3 1 1 0,0-1 1 16,-3 0 1-16,4 2 1 0,0-2-3 0,-2 1 0 0,0 1-1 0,3 0-1 15,-6-1 3-15,2 1-2 0,-3 1 0 16,-1 0 5-16,-1 0-3 0,0 0 3 0,-1 1 5 16,-2-1-8-16,-3 1 5 0,3 0-2 0,-3 1-7 15,0-1 5-15,-1 0-1 0,-1-3 2 0,-2 1 6 16,3 1-2-16,-1-1 1 0,-1 1-3 16,-1 0-1-16,1-1 2 0,-3 0-2 0,1-1 2 15,1 3-3-15,-1-1-2 0,1-1-2 16,-1 2 1-16,-2-2 0 0,1-1-1 0,-1 2 1 15,2-1-1-15,-2 1 2 0,1-1 1 0,-2 0-4 16,4 2 4-16,-2-3-1 0,1 2-2 0,1 0 3 16,1 0-3-16,3 0 3 0,2 1-3 0,0-1 2 15,1 0 2-15,2 0-4 0,3 1 4 0,0-1-5 16,0 0 2-16,1 2 0 0,-2 1-4 16,1-2 4-16,2 1 0 0,-3-2-2 0,-2 2 3 15,-1-2-3-15,-3 1-1 0,-5 0 4 0,0-1-3 16,-2 0 4-16,-1-1-1 0,-5-2 1 0,-6 2-2 15,-1-1 1-15,-7 1 1 16,-4-3-2-16,-1 2 4 0,-8 0-2 0,-3-1-1 16,-7 2 5-16,-4-1-9 0,-8 1 5 0,-7 1-2 0,-5-1-7 15,-8 3 11-15,-4-2-5 0,-3 2 0 0,-9-1 4 16,-8 2-6-16,-3 2 5 0,-6-1 2 0,-1 0-2 16,-1 0 6-16,0 0-2 0,0 0-3 15,0 0 1-15,-1 0-2 0,-1-1-3 16,-3 1 0-16,1-1 1 0,-5 0-6 0,0 1 5 0,2-2-2 15,0 0-1-15,-2 0 7 16,0 1-7-16,4 0 1 0,-1 0 0 0,-1-1-5 16,3 1 2-16,-4 0-10 0,5-1-9 0,-4 1-21 0,2 1-32 15,-2 0-47-15,-3 0-83 0,-4 0-293 0,1-1-826 16,6 1-319-16</inkml:trace>
  <inkml:trace contextRef="#ctx0" brushRef="#br0" timeOffset="32905.0076">1541 3625 290 0,'0'0'533'0,"0"0"-115"0,0 0-43 0,0 0-56 0,0 0-16 16,0 0-28-16,0 0-53 0,0 0-51 15,0 0-36-15,0 0-35 0,0 0-22 0,-12-86-11 16,12 86-19-16,0 0-17 0,0 0-15 0,0 0-12 16,-1 0-7-16,1 0-8 0,-1 4-7 0,0 2 1 15,-5 7 5-15,4 6 7 0,-5 5 14 0,1 5 0 16,-3 3 0-16,-1 3 2 0,1-1-4 16,0-3-1-16,0-1 3 0,4 0-3 15,-2 2 11-15,-1 3 0 0,0 6-2 0,1-1 2 16,0 3-9-16,1 1-3 0,1-2-1 0,2-2 2 15,-1-2-3-15,4-2 3 0,0-4-1 0,5-1-11 0,5-2 3 16,3 0 0-16,7-3 4 0,3-6 10 0,3-11 2 16,-4-6 4-16,5-3 1 15,-2-1 1-15,2-9-2 0,-2-2 2 16,0-4-3-16,-1-2-1 0,-2-4 0 0,-2-1-3 0,0-1-1 0,-1-3-1 16,-3-2-2-16,-1-1-4 0,-1-2-2 15,1-1 1-15,-4 2-1 0,-1 3 2 0,-3 0-2 16,-3 2 1-16,0 2 0 0,-1 3-1 15,-1 1 1-15,-1 0-1 0,-1 5 1 0,0 2 0 0,0 5 1 16,0 0 2-16,0 3-1 0,-1 2-2 0,1 3-2 16,-1 0-8-16,1 0-6 0,0 4-6 0,-1 3 0 15,0 4 6-15,-1 7 5 16,0 4 7-16,1 4 0 16,1 2 1-16,0 1 1 0,6 0-1 0,-2 0-1 0,6 1 1 0,1-2-2 0,1 1 3 15,4-2 1-15,1 0-2 0,-2-3 6 16,4 0-4-16,0-4-2 0,0-6 2 0,-4-3-6 15,4-4 4-15,-5-6 0 0,0-1 0 0,-2 2 3 16,2-10-2-16,0-2 3 16,-1-3-1-16,3-1-4 0,-4-3 4 0,-1-2-3 0,-1-2-1 15,0-2 0-15,1-1 1 0,-3-3 0 0,1 0 2 0,-4-1 0 16,2 0 0-16,-4 3 1 0,0-1-2 16,-3 5 1-16,1 0-1 0,-1 5-2 15,2 2 2-15,-2 0 1 0,0 5-1 0,0 2 2 0,0 2-1 16,0 2-4-16,0 3-11 0,0 0-21 0,0 0-17 15,0 8 2-15,2 5 10 0,0 4 24 16,4 2 12-16,-2 6 2 0,6 1-2 16,0 4 1-16,5 0 2 0,1 2-2 0,4-2 4 0,5 1 0 15,0-3-1-15,5-4 4 0,1-2-4 16,3-8 2-16,1-4 0 0,0-5-6 0,4-4 4 16,-1-1 1-16,-2-8 0 0,-2-3 5 0,-1-3-2 15,-6-3-1-15,-2-2 2 16,-2-2-1-16,-1-4 0 0,-3 2 2 0,-1-2-1 0,-3-2 0 15,-1-1 2-15,-4 1-1 0,-2-1 1 0,-2 2 3 16,-2 2-3-16,-3 2 2 0,-1 2 4 16,0 4 0-16,-7 3 5 0,-1 4-2 0,1 2-4 0,-2 4-4 15,-5 3-6-15,-1 0-1 0,-4 4-1 16,-1 8-1-16,0 2 0 0,0 4-2 0,3 2 1 16,2 2-2-16,4-1 1 0,3 4 1 0,3-2-1 15,3 4 3-15,2 0-2 0,6 0-1 16,4 1 2-16,3 1-1 0,6 0 1 0,4-3 0 15,5-3-5-15,8-3-13 0,2 0-17 0,5-6-14 16,4-4-33-16,1-2-40 0,3-4-42 16,3-4-92-16,1 1-209 0,-15-7-534 0,-14 2-483 15</inkml:trace>
  <inkml:trace contextRef="#ctx0" brushRef="#br0" timeOffset="33650.8549">3768 3443 1661 0,'0'0'391'0,"0"0"-54"0,0 0-97 16,0 0-23-16,0 0-26 0,0 0-27 0,0 0-33 16,0 0-32-16,0 0-39 0,0 0-33 15,0 0-21-15,0 0-7 0,0 0 2 0,0 0 4 0,-85-27 1 16,81 62-1-16,1 6-2 16,1 4 0-16,-1 2 0 0,-2 3 1 15,-1 3 0-15,0 3 3 0,-4 5 2 0,1-2-1 0,2-2 2 16,-1-4-1-16,1-7-5 15,2-9 1 1,1-7-1-16,3-8 0 0,2-7 3 0,-1-4-6 0,0-6 0 0,0-3-3 16,1-2-4-16,7 0 8 0,1-7-2 0,8-4 2 0,4-6-1 0,2-3-4 15,1-4 0-15,4 0-5 0,-2-3 2 0,1 2-5 16,0 1-4-16,3 3 1 0,-1 3-2 0,0 2 5 16,-3 4 2-16,-1 3-4 0,-2 3 4 0,0 5-7 15,-3 1 1-15,0 1 2 0,2 5-4 0,2 3 8 16,3 2 1-16,1 3 2 0,2 3 5 0,1-1-1 15,0 3 2-15,0-2 1 0,4 1 1 16,0-2-2-16,-1-2 1 0,1-3-1 16,3-2 0-16,-1-3 3 0,3-3 0 0,-4-2 0 15,0-1 1-15,-1-4-5 0,-1-3 2 0,-3 0-1 0,-5-3-3 16,-1-3 5-16,-4 0 0 16,-5-1 2-16,-2-3 5 0,-4 1-1 0,-1 0-1 0,-4 0 1 15,1 0-2-15,-4 1 1 0,-2 3 3 0,0 1 5 16,0 3-3-16,-2 0 3 0,-7 2-4 15,1 1-4-15,-2 4 3 0,-4 1-8 0,-5 4 1 16,-6 6 1-16,-2 6-8 0,-3 2 7 16,-1 6-1-16,2-2 0 0,5 5 5 15,3 0-5-15,4 2 1 0,7-2-4 0,0 2 2 0,9 0-2 16,1-3-1-16,5 0 2 0,7-3-7 0,3-1 6 0,6-3-5 16,1-3-5-16,5-3-1 0,-5-8-8 15,6-2 3-15,-4-3 2 0,3-4 0 16,-3-5 3-16,4-4 3 0,-4-3 0 0,2-1 10 15,-5-2-3-15,-1-1 4 0,-4-1 2 0,-1-1-2 0,-5-1 2 16,-1-1-1-16,0 0 3 0,-2 0-2 16,-1-1 3-16,0 4 5 0,-2 0 3 15,0 3 8-15,-2 3 4 0,0 2 2 0,-2 2 2 16,2 4-7-16,-2 3 6 0,0 3-8 0,0-1-7 16,0 2-3-16,0 0-20 0,0 3-5 0,0 5-2 15,0 5 3-15,-4 4 8 0,3 4 4 16,1 2 1-16,0 1-3 0,0 3 2 0,5 0 0 0,0 2-8 15,1 0-23-15,4-2-30 0,5 0-30 16,1-3-54-16,5-5-24 0,4-1-55 0,4-10-202 16,-9-2-540-16,-5-3-583 0</inkml:trace>
  <inkml:trace contextRef="#ctx0" brushRef="#br0" timeOffset="34250.6506">5452 3972 173 0,'0'0'902'0,"0"0"-304"0,0 0-178 0,0 0-54 16,0 0-85-16,0 0-55 0,20-127-51 15,-24 120-56-15,0 3-28 0,2 2-26 0,1 2-36 0,1 0-16 16,0 0-18-16,0 4-8 0,0 5 7 0,-1 4 1 16,-1 3 7-16,-1 3 0 0,2 4-2 15,1 0 2-15,0 0-1 0,0 0-1 16,3 1 0-16,1 1 0 0,3-2-1 0,0 1-9 0,1 1-16 16,3-4-28-16,1 0-24 15,1-2-5-15,2-8 13 0,0-3 27 16,1-5 22-16,3-3 8 0,-3-2 2 15,0-6-4-15,3-3-2 0,1-3 3 0,-2-1 2 16,-3-4 6-16,1-1 6 0,-3-3 1 0,2 0-1 0,-1-2 4 0,-3-1-2 16,-1 0 3-16,2-2 3 0,-1-1 2 15,1 0 11-15,0 2 15 0,-2 0 17 0,-1 4 12 0,-1 4-2 16,-1 4-11-16,-2 2-15 0,0 4-9 16,-2 3-9-16,0 2-5 0,1 2-9 0,-3 2-17 0,1 3 0 15,1 6-4-15,1 5 5 0,-1 5 13 16,1 7 0-16,0 2 2 0,-1 4-1 0,4-3-2 15,-2 0 2-15,3-1 0 0,5-2-3 0,2-1 1 16,7-1-3-16,4-1 0 16,4-4-2-16,3-1-9 0,4-4-3 0,1-3-1 15,2-5 0-15,3-5 11 0,-5-1 1 0,3-7 0 0,-1-3 1 16,0-4 2-16,0-1 4 0,-3-2 0 0,-5-1 6 16,-6-2-3-16,-2-4 4 0,-6 0 3 15,-3-1-2-15,-4-1 7 0,-1-3 3 0,-2 0-3 16,-4-1 1-16,0-1-1 0,-3 2 6 15,-2 3 14-15,-3 2 6 0,0 4-1 0,-4 1-3 0,-1 3-4 16,1 2-5-16,-1 3-2 0,-1 3-8 16,-1 2-8-16,-2 3-5 0,1 2-1 0,2-1-2 15,-3 6-1-15,-4 5-2 0,-2 5 1 0,4 3-2 16,-4 3 1-16,2 3 0 0,4 6-2 16,3 2 0-16,4 2 2 0,5 1 0 15,1 1 0-15,8-5-1 0,7-1-1 0,2-2 2 0,7-1-1 16,1 0 0-16,5-3-1 0,2-3-5 0,1-2-6 15,5-3-23-15,2-2-36 0,3-3-48 16,3-2-115-16,-14-3-480 0,-9-2-949 0</inkml:trace>
  <inkml:trace contextRef="#ctx0" brushRef="#br0" timeOffset="35839.2502">7617 3781 1288 0,'0'0'362'0,"0"0"-4"0,0 0-93 0,0 0-62 0,0 0-58 0,0 0-38 0,0 0-16 15,0 0-10-15,-127-74-16 0,103 74-4 16,2 11-8-16,-1 1-13 0,-2 7-7 0,4 1-11 15,4 4-7-15,-2 4-2 0,5 1-5 16,4 2 0-16,4 1 4 0,-1-2-2 0,6 2-4 0,1-3 3 16,0-2-4-16,10-5 2 0,3-4 8 15,5-2 0-15,2-4 1 0,7-5 2 0,-1-2-4 16,6-4 6-16,4-1 1 0,-2-7-3 0,3-4 0 16,-3-2-8-16,3-4-3 0,-5 1 0 15,-1-2 0-15,-1-2 0 0,-4 2-1 0,-2-1-1 16,-1 1-4-16,-2 2 2 0,-2 0 0 0,0 2-2 15,-2 1 7-15,-2 4-7 0,1 1-2 16,-3 1 0-16,-1 2-8 0,0 2 2 0,1 3 0 16,-3 2-3-16,1 6 5 0,-1 2-3 0,0 2 2 0,2 1 1 15,-1 2 0-15,-1 1 3 0,3 0 1 16,3-1 0-16,-3 1 1 0,2-1 0 16,0-3 0-16,-2 0 0 0,5 0 2 0,-2-4-13 15,-1 1-5-15,3-4-4 0,1-4-5 0,1-1 11 16,0-2 2-16,1-5 3 0,0-3 0 0,-1-1 0 15,2-1-3-15,0-1 0 0,-1-1 2 16,4-3 1-16,-3 0 6 0,0 0 1 0,-2 0 2 0,0 0-1 16,-2 1 0-16,-5 2 0 0,0-1 4 15,2 3-2-15,-4 1 0 0,-2 4 0 0,-5 0-5 0,2 3 4 16,-4 2 1-16,-1 1-1 16,-1 1-2-16,0 0-13 0,0 2 2 15,0 4 1-15,0 2 2 0,0 3 12 0,1 2 0 0,1 0-1 16,2 1 2-16,-1 0-3 0,5-1 0 0,-3 1 1 15,3 0 2-15,4-2 2 0,6 0-1 0,2-2 1 16,1-2-1-16,7-2 3 0,2-2 2 16,3-3 0-16,3-1 3 0,2-4-10 0,0-4-5 15,3 0-4-15,-2-4-8 0,-1-3 6 0,-4 0 4 16,-2-4 3-16,0-3 6 0,-2-4-1 0,1-1-3 16,-3 0 4-16,-1-3-2 0,-6 0 1 0,-1-2 1 15,-6 1-1-15,1 0-2 16,-4-1 4-16,-3 1-2 0,-2 2 1 0,-5 3 5 0,0 4-2 15,-1 2 4-15,0 5 5 0,-2 3-2 16,1 4 13-16,-1 3-1 0,1 3-3 0,1 2-3 0,0 0-18 16,0 0-18-16,0 2-1 0,0 6 1 15,1 4 6-15,2 4 10 0,4 5 1 0,-2 0-4 16,4 1 2-16,4 0 0 0,-1 3 1 0,2-3 4 16,1 3-4-16,2-1 0 0,2-2 2 0,1 0-3 15,-1-1 2-15,0-1-3 0,-3-4-8 16,1-2-6-16,0-3-11 0,-4-1-7 0,1-3 0 0,0-3-3 15,1-1 1-15,-4-3 3 0,5 1-1 16,-4-3 5-16,-1-4 7 0,3-1 6 0,-4 0 8 16,-2 0 9-16,1-1-2 0,-1 1 2 15,-5 0-1-15,2 1-3 0,-3 2 6 0,0-1 0 0,-2 2 1 16,1 0 2-16,-1 3-6 0,2 0-6 16,-2 0-10-16,0 0-26 0,3 0 2 15,1 3 6-15,0 2 11 0,3 0 24 0,3-2 3 16,6 3 1-16,-2-1 3 0,3-3 5 0,-1 0-1 0,5-2 1 15,0-2-1-15,2-4-6 16,1-2 5-16,3 1 0 0,-4-4 1 0,-1-2 2 0,-3-1-3 16,1 1 1-16,-6-2-1 0,0 1 6 0,-3 1 7 15,-3 1 8-15,-2 0 17 0,0 3 9 16,-3 1 3-16,-2 0-1 0,-1 5-10 0,0 1-6 0,0 1-13 16,0 1-14-16,-1 0-15 0,-2 5-9 15,-4 5 0-15,-4 6 3 0,1 6 6 0,-2 3 1 16,1 9 1-16,2 9 0 15,1 7 1-15,6 9-4 0,1 9 6 0,2 6 2 0,-1 9 3 16,3 7 0-16,0 8-1 0,-1 4-3 0,-1 5 0 16,0 0 2-16,-8-1 0 0,1-2 1 15,-6-3 2-15,-1-4-2 0,-2-2-2 0,-1-4 1 16,-4-6-5-16,-1-5 1 0,1-11 1 16,-1-11-3-16,0-8 2 0,2-13 1 0,-2-11 3 0,0-8 9 15,0-9 6-15,-4-9 4 16,1-9 3-16,2-10-6 0,0-10-7 0,-1-8-3 15,4-8-9-15,-3-6 0 0,5-9 0 0,-2-6-3 0,2-6-1 16,4-5-1-16,3-3 0 0,1 1-2 16,6 2 3-16,-1 3-4 0,4 5 0 0,4 5-2 0,6 4-1 15,4 3 0-15,6 6-10 0,6 4-7 16,2 4-12-16,6 7-12 0,5 4-12 0,2 3-17 16,4 5-24-16,6 3-32 0,3 4-61 0,3 3-104 0,-12 5-305 15,-17 4-759-15</inkml:trace>
  <inkml:trace contextRef="#ctx0" brushRef="#br0" timeOffset="36395.1612">11298 3734 2361 0,'0'0'223'0,"0"0"-24"0,0 0-27 15,0 0-29-15,0 0-18 0,0 0-25 0,0 0-14 16,0 0-16-16,0 0-21 0,0 0-20 16,0 0-21-16,0 0-14 0,0 0-7 15,0 0 2-15,-2-82 5 0,8 91 7 0,0 1 5 0,7 3-1 16,0-1-1-16,6 3-1 16,1-2 1-16,3 1 1 0,4 1 2 0,0-1 1 0,5 1-1 15,1-1-1-15,2 2 0 0,-3 2-3 16,2-4 0-16,-3 3-2 0,-1-3 1 15,-5 0-2-15,-2 1-2 0,-5-1 2 16,-2-1 1-16,-5-2-1 0,-2 0 2 16,-2 0-1-16,-4 3-3 0,-2-1 2 0,-1 0 0 0,-4 2 0 0,-6 3 4 0,-1-1 2 15,-1 1 0-15,-6-2 0 0,0 3-2 0,-2-1 0 16,-4 0-1-16,0 2-1 0,-2-2 2 16,2 1-3-16,-2-1 1 0,3-1-3 15,2 0 1-15,2-2 1 0,-2-1-1 0,7-4 3 0,-1 1-2 16,4 1 1-16,0-2-2 15,3-2-2-15,2 1 2 0,0-2-2 0,2-2 2 0,-1-1 4 16,3 2-4-16,2-1 1 0,0 0 0 0,0-1-3 16,0 1 2-16,0-2 0 0,2 2 1 15,7 0 2-15,3-1 6 0,7 1 4 16,6-3-3-16,6 1 3 0,4-3-4 16,3 0-4-16,5 0 2 0,0-1-6 0,0-3 3 0,1-4 2 0,-3 1-1 15,1-1 0-15,-1-2-1 0,-1 1 0 0,-2 1-1 16,-4-1-1-16,-3 0 0 0,-1 0-2 0,-3-1 2 15,-3 2-4-15,-1 1-10 0,-3-2-10 16,0 1-17-16,-3 0-18 0,-3 0-38 0,0 0-57 16,0 1-134-16,-5-1-634 0,-4 4-763 0</inkml:trace>
  <inkml:trace contextRef="#ctx0" brushRef="#br0" timeOffset="37160.5305">12717 3816 1663 0,'0'0'954'0,"0"0"-684"16,0 0-127-16,0 0-54 0,0 0-45 0,0 0-12 15,0 0 10-15,0 0 6 0,0 0 5 0,0 0 2 16,0 0-15-16,0 0-7 0,-28 146-8 0,26-108-5 16,-1 3-4-16,0 5-1 0,1 4 2 15,3 1-1-15,-1 3-7 0,1-3-2 0,6-2 0 16,2-7-10-1,3-8 11-15,-2-4-1 0,-1-9-2 0,1-5 8 0,-7-5-8 16,1-5 1-16,-3-4 11 0,-1-2 15 0,2 0 22 0,-2-5 1 16,0-8-13-16,1-4-16 15,-1-5-18-15,0-7-2 0,0-4 1 0,1-4 1 0,-2-6-4 16,1-6 1-16,0-5-2 0,0-7-4 0,0-5-1 16,0-4-4-16,3-4-2 0,4-6 1 0,4 0-5 15,1 0 1-15,6 5 1 0,-2 3 0 0,5 8 6 16,3 7 0-16,2 7-1 0,3 4-2 0,2 8 1 15,2 6-1-15,1 3 1 0,-1 5-1 0,4 6-4 16,0 4 0-16,2 5-1 0,-1 7 3 0,1 2 3 16,-3 5-2-16,-1 10 4 0,-2 8-1 15,0 5-2-15,-3 7 4 0,-3 6-1 16,-3 4 1-16,-8 3 3 0,-4 2-2 16,-4 2 0-16,-8-1-1 0,-5 0 0 0,-11-3 1 0,-4-1 2 0,-6-2-1 15,-3-2-5-15,-3-5-4 0,-2-2-6 16,1-7-1-16,-4-6 6 0,0-2 6 15,-1-4 3-15,-1-5 7 0,2-1-8 16,3-1 3-16,1-1 0 0,6-4-5 0,5 0 6 0,2-2-4 16,9 0 2-16,3-1 3 0,2-1-4 0,3-1-2 15,3 1-9-15,0 1-12 0,0 0-3 0,0 3 5 16,0 2 9-16,9 3 10 0,-1 3 10 0,4 1 4 16,8 4 6-16,9 2 8 0,4 2-2 15,11 3 2-15,5 2-1 0,9 3-4 0,5 1 4 16,6 2-4-16,3-1 3 0,6 1-1 0,1 0-2 15,0 0-2-15,4-1-4 0,-4-2 0 0,1-3-1 16,-2-2 1-16,-5-4-1 0,-5 0-1 16,-7-5 0-16,-6 0-1 0,-6-4 3 0,-8-4 1 15,-10-3 1-15,-5-3 4 0,-10-1 9 0,-7-2 0 16,-2-6 6-16,-6-2-6 0,-1-3-8 0,0 1-7 16,-9-1-7-16,0 1-2 0,-1-1-4 15,-1 2 0-15,-1-1 0 0,-3 3 0 0,4-2 0 16,1 3 0-16,1 3 0 0,3 0 0 0,-2 0 0 15,5 3 0-15,-3 0-5 0,3 1-2 16,-3 0-7-16,1 0-17 0,-2 5-13 0,0 1-22 16,1 3-26-16,-2 2-38 0,0 1-93 0,5-3-450 15,-1-2-1080-15</inkml:trace>
  <inkml:trace contextRef="#ctx0" brushRef="#br0" timeOffset="39428.7085">15012 5239 36 0,'0'0'541'0,"0"0"-162"0,0 0-45 0,0 0-79 0,0 0-45 0,0 0-18 16,0 0-10-16,-118-36-19 0,99 32-29 0,2 0-19 15,-1-1-14-15,-4 0-18 0,-5 2-8 0,1-1-16 16,-2 1-14-16,-9-1-7 0,2 1-9 0,-4 1-4 16,-7-1-8-16,2 2-1 0,-7-1-1 15,-1 1-3-15,-7-3 1 0,-3 2-1 0,-5-1 4 16,-4 0-2-16,-2 0 2 0,-1-2 1 16,-6 2-3-16,-2-2 4 0,0 2-1 0,-4-2 0 0,2 2 1 15,0-3-7-15,-5 5-3 0,-1-3 0 16,0 0-7-16,-3 2 5 0,1 1 1 0,-3-2 1 0,-2-1 7 15,2 2-5-15,-5-1-2 0,1-1 1 16,-5 0-4-16,2 1 0 0,-2 0 0 16,-1 0 1-16,-1 0-2 0,-1-1 3 0,-2-1-1 15,-3 1-1-15,0 1 11 0,-5-1-9 0,0 1 0 16,-4 1 0-16,0-2-9 0,-4 2 10 0,-2 0 1 16,1 1 0-16,-3 1 2 0,-2-1-2 0,0 0 0 15,-4 1 1-15,0 1 0 0,-3 0-1 0,1 2 0 16,-1 0-2-16,-4 1-6 0,3 0 4 15,-4 1 2-15,0 0-7 0,2-1 10 0,-3 2-6 16,4 0-1-16,-4 0 5 0,1 2-8 0,2 1 3 16,1-3 1-16,-4 3-2 15,1-1 7-15,0-1-6 0,2 1-4 16,-3 0 3-16,2-1-2 0,0 1 0 0,-1 0 3 16,1 0-2-16,-1 0-3 0,0 0 4 0,0 0 0 0,-1 1 0 0,-1 2 1 15,0-2-3-15,2 1-2 0,-1 3 2 0,2-2-2 16,-2 3 5-16,-1-1 0 15,3 0-1-15,1 1 4 0,1-1-5 0,-1 0 0 0,6-2 2 16,0 2-4-16,3-1 2 0,2 1-1 0,-2 0 0 16,5-1 0-16,1-1 2 0,4 2 0 0,0-2 0 15,3 1 4-15,1-1-6 0,0 0 0 16,4 0 2-16,2 1-7 0,0-1 5 0,1-2 2 16,1 2-3-16,-2-2 3 0,3-1-2 0,5 2-4 15,0-2 0-15,3 1-3 0,1-1 1 0,-1-1 3 16,5-1-1-16,-1-1 0 0,15 1 2 15,10-2 10-15,11-1 3 0,6 0 2 16,-2-1-6-16,-4 1-11 0,-4-2-2 0,-2 2-2 0,-5-2 4 16,3 2 0-16,-1-4-1 0,14 1 4 0,7 0 26 15,11-2-1-15,8 2 0 0,0-2 0 16,0 0-23-16,5-3 3 0,-2-1 4 0,6 2 1 0,-3-4 1 16,7 2 2-16,-5-3 0 0,0 0 1 15,4-5-4-15,-2 2-4 16,2-4-2-16,5 1-6 0,-4-3 8 0,4-7 0 0,4 1-2 0,-2-5 10 15,3 2-9-15,5-3 2 0,-4-1 0 16,4-2-5-16,-4-3 2 0,4-2-1 0,-4-3-3 16,3-2-1-16,-3-2 3 0,3-3-1 15,-5-2 3-15,1-3 0 0,1-2-3 0,0-2-1 0,-2-3 0 16,-1-2-9-16,2-1 9 0,-2 0 37 16,1-2-1-16,1 2 10 0,2-2-13 15,-3 0-36-15,2 1 2 0,2 2-4 0,-1-1 4 0,2 1 2 16,-3 3 0-16,4 1 1 0,-3 0 0 0,4 6-1 15,-1 1-1-15,-2 3 2 0,4 0-1 16,-2 4 0-16,-2 2-5 0,2 4-3 0,2 1 2 16,-1 1 0-16,1 6 7 0,-3 0-2 15,3 4 1-15,0 8-1 0,1-3-1 0,-1 6 3 16,0-1-4-16,0 0-5 0,1 9-6 0,0-8-8 16,0 8-2-16,0 0 3 0,0 1 12 0,0 6 9 15,2-3 7-15,5-1 3 0,8 2-1 16,-3-1 2-16,7 3-1 0,1 0 0 0,7 0 5 15,13 0-35-15,6 1 5 0,14-1-33 16,16 1-2-16,3-1 28 0,7 0-2 0,-1-4 30 0,1 0-1 16,-2-1 1-16,18-3 2 0,20 2-1 0,11-3-12 15,8 0 0-15,-16 0-2 0,-7 2 0 0,-8 0 11 16,-1 0 0-16,1 0 0 0,6 0 1 16,-1 1 1-16,4-1-1 0,0 0 0 15,2 0-3-15,-1-1-1 0,0 1 1 0,-3 0-4 0,1-2 1 16,1 3 0-16,-1 0-1 0,0 0 2 15,-5 1 0-15,0 0-2 0,0 1 0 0,0 1 3 0,-2-1-2 16,3 0 2-16,-3 1 0 0,3 1-1 16,-2 0 0-16,3 1 0 0,-3-1-2 0,5-2 2 15,0 3 2-15,0-1-4 0,-1-1 4 16,3 0-2-16,2 0 2 0,1-1 1 0,4 0-2 16,-1 1-1-16,5-2-2 0,-2 0 0 0,5-2 1 15,-1 2 0-15,2 0 0 0,-1 1 1 0,0-1 3 16,0 0-1-16,-2-1-1 0,1 0 2 15,-1-1-3-15,2 0 1 0,-3 2 1 16,1-1-4-16,0 0-1 0,1 0 1 0,-3 1 2 0,1 0 3 16,1 2 1-16,0-2-1 0,0 2-2 0,-1-2-2 15,0 1 0-15,-1 1 1 0,1-1 0 16,0 2 0-16,-3-2 0 0,2 2-1 0,-2-2 1 16,0 0-1-16,-3 1 2 0,-1 0-2 0,4-1 0 15,-3 1 0-15,0 2 0 0,-2-2 0 0,0 0 2 16,0-1 0-16,0 1-1 0,0 1 3 15,-5-1-4-15,0 1 1 0,-4-2 0 0,-1 2-2 16,0 1 2-16,-1-1 0 0,-1-2-1 0,-4 2 2 16,2-1-2-16,-4 2-1 0,0 0 2 15,0-1-2-15,1 2 3 0,-2 0 0 0,1 0-3 16,-3 0 2-16,0-3-2 0,-2 3 1 0,3-1 3 16,-5 1-1-16,1 0-1 0,0 0 0 0,-6 0-1 15,0 0 0-15,-2 0 3 0,-4 1-2 16,3-1 1-16,-3-1 0 0,0 0-3 0,2-1 2 0,-3 1 1 15,-2 1 1-15,-2-2-2 0,-1 2 0 16,0-1-3-16,1 0 0 0,-1-1 3 0,0 2 0 16,-2-1 3-16,-1 1-1 0,-2-1 0 15,0 1-2-15,-5-1-4 0,-1 1 2 0,-1 0 2 16,0 1 0-16,-4-1 4 0,-2 1-2 0,-2-1-2 16,-1 1 0-16,-6-1 1 0,-5 2 0 0,-4-1 1 15,-4 0-1-15,-3 0-1 0,-5 1 0 0,-4-2 2 16,-6 0 1-16,-3 2 4 0,-4-1-4 15,-3 0-1-15,2 3-5 0,-8-3-4 0,0 0 6 16,-4-1 0-16,-1 1 1 0,-1-1 3 0,0 0-5 16,0 0 0-16,0 0 0 0,0 0-3 0,0 0 3 15,0 3 3-15,0-1-4 0,0 0 0 0,0 3 1 16,0-1 1-16,0 0 1 0,0 1 6 16,0 0-6-16,0 0 0 0,0 3 0 15,-1 1-5-15,0 1 5 0,-2 2 1 0,-3 1-2 0,3 1 5 16,-3 1-5-16,2 2-1 0,-4 2 0 15,0 3-2-15,2 3 4 0,-1 4 1 16,-2 3-1-16,4 3-4 0,-3 1 2 0,0 0 0 0,-2 3 2 16,1 2 4-16,-1 3-1 0,0 5 0 0,-1-1-2 15,1 5 0-15,-1 2 0 0,1-1 3 16,0 4-1-16,-1-2 6 0,1 1-5 0,1 0-2 16,-1-1 0-16,2-2-4 0,1-2 4 0,0-3 1 15,-2-2 1-15,5-1 0 0,-2-1-2 0,4-2 0 16,-3 1 1-16,5-4 0 0,-1-1 2 0,1 0-1 15,1-4 1-15,-1 0-1 0,0-3-2 16,5-2 4-16,-3-2-2 0,-1-2 2 0,0-2 0 0,3-2-1 16,-4-2-1-16,0-2 0 0,0-3-2 15,0 1 0-15,-1 0 2 0,-4-2-2 0,3 1 2 16,-4-1 0-16,2 0-3 0,-5-2 3 0,-1 1-1 16,1-1 3-16,-4 3 3 15,2-4-2-15,0-2 0 0,0-1 1 0,1-1-3 0,-4 0 1 16,2-1 0-16,-2-1 1 0,-4 1 1 15,-3-1-1-15,2-1-1 0,-3-2 0 0,-1 1 0 0,-3 0-2 16,-5-3 2-16,-3 3 0 0,-6-4-2 16,-7 1 0-16,-4 0-3 0,-9-2-1 15,-10-1-2-15,-12 0-2 0,-13 2 0 16,-24 0-17-16,-24-1-47 0,-31 1-142 0,30 2-873 0,38 1-762 16</inkml:trace>
  <inkml:trace contextRef="#ctx0" brushRef="#br0" timeOffset="104247.2014">1466 6740 690 0,'0'0'821'16,"0"0"-405"-16,0 0-97 15,0 0-54-15,0 0-45 0,0 0-33 0,0 0-35 0,0 0-33 0,0 0-29 16,0 0-29-16,0 0-20 0,0 0-12 16,2-48-15-16,-2 48-3 0,0 0-10 0,0 0-4 15,0 2 2-15,0 3-2 0,2 4 2 0,2 1 3 16,-2 5 5-16,1 2 4 0,3 0 3 15,-3 2 2-15,-1 2-2 0,4 1-1 16,-3 1 4-16,-2-2-1 0,4 3 4 16,-4-1-2-16,-1 1-3 0,0-1 1 0,0 1-6 15,0-2-3-15,0-1-1 0,0-3-3 0,0 1 3 0,0-2 2 16,-3-1-1-16,0-2 0 0,2 1-1 0,-1-3-1 16,0-4-1-16,-1 0 2 0,0-1-1 0,2 0-1 15,1-1 1-15,-1-1-3 0,0-1-2 0,0 0-20 16,0-1-30-16,-1 1-45 0,0-3-64 15,1 0-84-15,0-1-157 0,1 0-700 0,0-1-531 16</inkml:trace>
  <inkml:trace contextRef="#ctx0" brushRef="#br0" timeOffset="104849.5184">1495 6454 484 0,'0'0'403'0,"0"0"-69"0,0 0-74 16,0 0-23-16,0 0-34 0,0 0-15 0,0 0-33 15,0 0-22-15,0 0-24 0,0 0-24 0,0 0-6 16,0 0-7-16,-120-107-15 0,101 106-14 0,1 0-6 16,-2-1-3-16,-1 2 4 0,-2 6 1 0,0 1-3 15,-4 2-3-15,-1 3 0 0,1 0 3 16,-2 5-4-16,1-1-7 0,-2 4-6 15,1 1-3-15,3 2 2 0,-2 2 1 16,2 0 1-16,1 4-9 0,3-1-4 16,-3 3 0-16,6 1 8 0,2 3 2 0,-2 1 3 0,4-1-1 15,3 5-6-15,0-2 0 0,2 3-3 0,0 0-2 16,2 3 0-16,3-1-1 0,0-1 0 0,3 2-2 0,2 1-1 0,0-1 3 16,1-1-3-16,7 0 3 0,3-2-1 15,2-1-1-15,5-2 7 0,2 0-1 0,3-3 2 16,4-1-1-16,1-2-3 0,4-3 1 15,0-3 1-15,3-2 0 0,1-1-1 0,0-4-1 16,0-3 0-16,4-3-2 0,-2-2 4 0,-1-4 1 16,10-2 0-16,3-4 6 0,3-2-20 15,-1-11-2-15,-6-2-3 0,-7-4-5 0,-6-3 18 0,-1-2 3 16,0-4 1-16,-2-3 0 0,2-4-1 16,2-2-2-16,-4-2 0 0,1-3 2 0,-1-2 0 15,-1-5 0-15,-2-2 1 0,-1-2-2 0,-4-1 2 16,-4-1 0-16,-4 0-1 15,-4 2 4-15,-2 0-5 0,-7-1-1 0,-1 1-1 0,-4 0-4 0,-7 1 1 16,-3 5-1-16,-6 5-1 0,-3 3-1 16,-4 7-3-16,-5 3-1 0,-7 5-1 0,-2 5 1 15,-1 4-1-15,-7 3-1 0,-1 5 1 0,7 1-2 16,4 2 4-16,5 1 10 0,4 2-1 16,-5 0 2-16,1 3-6 0,1 2-12 0,-3 0-3 0,3 4-20 15,2 3-26-15,1 1-44 16,5 4-66-16,7 1-115 0,6-4-434 0,5-4-922 15</inkml:trace>
  <inkml:trace contextRef="#ctx0" brushRef="#br0" timeOffset="105271.4091">2879 6581 1817 0,'0'0'408'0,"0"0"-84"0,0 0-94 0,0 0-36 0,0 0-27 0,0 0-25 16,0 0-29-16,0 0-33 0,0 0-34 16,0 0-29-16,0 0-8 0,0 0-8 0,0 0-1 15,0 0 2-15,5 10-5 0,-10 16 8 0,0 2 0 16,0 2 1-16,-1 3 2 0,0 4-2 0,-1 3 2 16,0 2-1-16,1-2-3 0,1-1 6 15,1-5-3-15,2 0 1 0,2-7-1 0,-2-3-5 16,2-3-2-16,0-2-9 0,0-3-10 15,0-2-22-15,0-3-23 0,0-4-26 16,0-2-33-16,-1-3-35 0,-2-2-61 0,0 0-292 16,2 0-922-16</inkml:trace>
  <inkml:trace contextRef="#ctx0" brushRef="#br0" timeOffset="105575.3619">2683 6483 1930 0,'0'0'318'0,"0"0"-88"0,0 0-68 16,0 0-41-16,0 0-27 0,0 0-15 0,0 0-17 16,0 0-16-16,140-31-7 0,-106 40-6 15,0 2-4-15,2 5-7 0,-2 3-5 0,0 2-6 16,0 4-5-16,-3 3-2 0,-1 0-1 0,-4 2 0 16,-4-1 1-16,-2 3-5 0,-5 1 6 0,-3-3 3 15,-3 0 2-15,-7-1 6 0,0-4-5 16,-2-4 2-16,-3-1 2 0,-7-4 3 0,0-2 5 15,-4 1 4 1,-6-3-1-16,-3 0 2 0,-4-1-4 0,-2 0-3 16,-2-2-3-16,-2 0-1 15,0-2-5-15,1 1-3 0,2-2-4 0,4 1-5 16,0-3 6-16,5 0 1 0,3-3 0 0,4-1 0 0,4 0-14 0,0-1-23 0,4-7-37 16,3-4-55-16,3-2-74 0,2-3-164 0,4 3-555 0,-4 4-699 15</inkml:trace>
  <inkml:trace contextRef="#ctx0" brushRef="#br0" timeOffset="106930.8697">3263 6615 385 0,'0'0'635'0,"0"0"-217"0,0 0-71 16,124-15-74-16,-90 15-63 0,-2 0-51 0,-2 7-30 0,1 1-22 16,0 4-20-16,2 1-19 0,-3 3-12 15,1 0-14-15,-3 5-12 16,-3 1-5-16,-2 1-8 0,-6 0-8 0,-1 1-2 0,-7 1-4 15,-1-1 4-15,-5-2 5 0,-1-1 8 0,-2-1 6 0,-4-2-3 16,-5-2-5-16,-4 0-5 0,-3-2-2 0,0-1 2 16,-3-3-1-16,1-2-1 0,4-1-5 15,3-3 1-15,1-3 5 0,2-1 5 16,6 0 0-16,1-3-5 0,1-6-11 16,0 0-9-16,5-3-4 0,5-3 1 0,6-2 3 15,2-1 3-15,4-1 1 0,5-4 0 0,0 3 0 16,5-1-1-16,-3-3 0 0,4 2 1 0,1-2 2 0,-1 3 2 15,0 2 0-15,-1 0 2 0,-3 3 4 16,0 1 6-16,-2 5 7 0,-3-2 1 0,-3 4 2 0,-2 0 1 16,-3 3-1-16,-4 1 3 0,-5 1 0 15,0 2-4-15,-6-1-5 0,1 2-6 0,-2 0-5 16,0 2-1-16,-2 2 1 0,-4 5 7 0,-3 3 3 16,-7 3 1-16,-3 3-3 0,-2 3-2 0,-2 3-2 15,0 2-1-15,0 1-2 0,2 0-6 16,2 1 0-16,3-1-2 0,2-1 2 0,3-2 2 15,4-3-1-15,2-1 0 0,4-4 1 16,1-3-3-16,5-2 2 0,2-4 0 0,5-3 4 0,3-2-1 16,3-2 4-16,1-2-1 0,1-6 1 0,1-1 3 15,0-2-2-15,1-2 2 0,-1 0 0 16,-1-2 0-16,-1-2-2 0,1 2-1 16,-5-5-2-16,2 2-1 0,-5-1 2 15,0-1-1-15,0 0 3 0,-4 2-3 16,1 2-1-16,-2 3 1 0,-3 2 0 0,1 0 3 0,-1 4 4 0,-3-1 6 15,1 4 2-15,0 0 1 0,-2 3-6 0,0 1-3 16,0 0-8-16,0 0-8 0,0 2-2 16,1 4-3-16,-1 4 3 0,1 2 4 15,0 4 1-15,1 3-1 0,0 1 3 0,2 0-2 0,-2-1-1 16,1 2 1-16,-2 1-3 0,1-1-6 16,3 0-19-16,0 1-28 0,2-2-23 0,4-5-24 15,-1-4-10-15,6-5-1 0,-2-2-23 0,6-4-47 0,-4 0-85 16,4-4-119-16,2-4-100 0,-3-1-5 15,1-1 80-15,-2-3 136 0,0-1 157 0,-1-1 126 16,-3 0 137-16,-1-2 113 0,-1 0 64 0,-2 0 27 16,-3 2-36-16,1-3-33 0,-2 2-25 15,-2 0-26-15,-2 2-32 0,-1 2-38 0,1 3-24 16,-2 2-19-16,0 1-18 0,0 2-16 0,-3 2-13 16,2 1-15-16,1 1-17 0,-1 0-17 0,1 0-10 15,-3 2-10-15,1 5-1 0,-2 4 3 16,2 3 0-16,-5 4 0 0,4 0 3 15,0 1-3-15,2-1 1 0,1-1 0 0,0 3-1 16,0-2 0-16,4-1 1 0,3 0-2 0,0-1 1 0,2-4-7 16,1-1-7-16,4-4-2 0,-2-2 1 15,3-1 2-15,3-4 8 0,0 0 1 0,0-6 0 16,2-2 1-16,-2-1 1 0,-1-2 2 0,1 0 2 16,-4-3 0-16,0 1 1 0,-2 1 0 15,1-3 1-15,-2 1 0 0,-2-1 4 0,-1-2-3 0,2 0 4 16,-1-2 2-16,-2 1 1 0,2 1 5 15,-4 2 5-15,-1 4 4 0,-2 2 4 0,1 1-1 16,-2 3-3-16,-1 3-5 0,1 1-8 0,-1 0-4 16,0 1-6-16,0 0-10 0,0 2-2 15,0 4-1-15,-2 4 1 0,0 2 7 0,0 4 1 16,1 2 1-16,1 0 0 0,0 0-2 0,0-2 0 16,1-2 3-16,8-3-2 0,1-1 2 0,3 0 0 15,5-5-3-15,1-1 2 0,2-3 0 0,3-1-2 16,2-1-2-16,-2-6 1 0,4-2-1 0,1-2 1 15,1-1 2-15,-1-3 0 0,1-4 0 16,0 1 0-16,-1-5-1 0,-2 1 2 0,1-1 1 16,-7-1 0-16,0 0 5 0,-4-2-3 15,-4 0 1-15,-4-1 1 0,-6 2-1 0,-4-1 1 16,1 2 1-16,-6 2-4 0,-6 4 2 0,-3 3-1 16,-3 2-1-16,-3 5 4 0,-3 2-3 0,4 1 0 15,-4 3-2-15,2 2-2 0,-3 2 0 16,1 8 3-16,0 1 0 0,0 3 1 15,4 2 1-15,5 2-4 0,6 2 0 0,6 1 2 16,3-2-5-16,6 2 3 0,9-2 1 0,6 1-1 0,8-4 6 16,5-2-2-16,6-1-1 0,6-2 0 0,3-3-2 15,5 0-1-15,1-1 2 0,3-1 0 0,-5-3 0 16,4 2-1-16,-6-3 0 0,-4-2-1 16,-4 0 3-16,-4 2-1 0,-4-2 2 0,-8 0 0 15,-3 0-4-15,-9 0 5 0,-4-2 1 0,-6 2 6 16,-4-1 7-16,-1 0 4 0,0 0-3 0,0-2-4 15,-2 0-9-15,-5-1-3 0,0 2-3 0,-1 0-1 16,-2-1 0-16,0 2-2 16,1-1 0-16,0 2-3 0,-1 0-10 0,-1 0-25 15,2 0-37-15,0 2-64 0,-2 3-138 0,5-2-811 16,1 0-671-16</inkml:trace>
  <inkml:trace contextRef="#ctx0" brushRef="#br0" timeOffset="108107.8224">6130 7025 2233 0,'0'0'240'0,"0"0"-45"15,0 0-16-15,0 0-25 0,0 0-19 16,0 0-12-16,0 0-22 0,0 0-12 0,0 0-17 16,0 0-15-16,0 0-20 0,0 0-11 0,-73-59-7 15,83 45-10-15,6-2-2 16,4-2-5-16,9-4 0 0,1-4 0 0,4-1 1 0,4-5 1 15,3-2 1-15,0-2-3 0,1-3 1 16,4 0 0-16,-7-1 0 0,-2-3 1 0,-1-1 1 16,-10 1 2-16,1 2-3 15,-5 0 2-15,-2 7 0 0,-8 2 0 0,0 5 4 16,-4 4 0-16,-2 5 3 16,-4 2 2-16,-2 7-7 0,0 2 7 0,0 4-4 0,-3 3-4 0,-4 1 1 15,-4 10-8-15,-3 7-1 0,-4 5 1 0,-1 7-1 0,-1 4 1 16,0 6 0-16,1 3 1 0,3 3-1 0,4 4-1 15,7 0 1-15,2-2 0 0,3-2 2 0,7-4-3 16,8-4 1-16,5-3-1 0,2-8-2 0,2-6 2 16,5-5 2-16,5-6-2 0,3-4 2 15,2-6 1-15,1 0-2 0,-1-9 2 0,-4-3-3 0,1-6 1 16,-5-6-2-16,-1-4-1 0,-5-2-2 16,-3-5 2-16,2-1-1 0,-5-2 1 15,-4-1 2-15,-2-4-2 0,-3 0 1 0,-3 0-1 0,-2-1-4 16,-2 2 6-16,-3 2-1 15,0 5 0-15,-6 5 7 0,1 3-6 0,-2 7 0 0,0 6 1 16,2 4-3-16,-2 2 5 0,5 4-1 16,1 3 1-16,-1 1-4 0,-1 0-5 15,1 8 1-15,1 5-1 0,-2 6 7 0,-1 4 0 16,4 3 0-16,0 7 3 0,0 1-5 0,5 3 3 16,0 2 1-16,3 2-2 0,2 2 3 0,0-1-3 15,0 0 0-15,5 0-3 0,-2-3-16 0,2-4-18 16,2-9-11-16,3-5-8 0,-2-6 7 15,3-6 9-15,1-5 3 0,-2-4 3 0,2-3 2 0,1-7-1 16,2-4 5-16,-3-1 3 0,0-3 6 16,0-2 10-16,-2-2 3 0,1-1 5 0,-2 0 2 0,-2-1-1 15,-2 1 0-15,0 0-2 0,-2 2 2 0,-2 3 0 16,-2 2 4-16,1 5 2 0,-3 2 4 16,-4 3 3-16,-1 4-1 0,-1 1-3 0,2 1-9 15,-2 0-7-15,2 4 0 0,3 5 2 16,-2 3 7-16,5 2 3 0,0 6-2 15,1-2 0-15,1 2 1 0,2 3-4 0,5-1 2 0,1-1 2 16,3-1-1-16,5-1 5 0,-2-4 0 0,5-3-1 16,0-4 2-16,0-3 2 0,0-4 1 0,0-1 1 15,0-3-1-15,2-7-2 0,-2-2 1 16,0-2-1-16,-4-1 0 0,0-3 3 0,-3 1-4 16,-3-2 4-16,-2-1 4 15,-5 0 4-15,-3 2 12 0,-2 1 6 0,0 2-2 0,-6-1-2 16,-1 5-7-16,-1 2 0 0,0 2-3 0,-3 2-5 15,-3 1-5-15,-3 3-7 0,2 1-5 16,-10 0-2-16,0 6 1 0,-3 3-2 0,-4 5 2 0,2 1 2 0,-3 3-3 16,4 0 1-16,2 3-1 0,5 0-1 15,4 0 0-15,2-2 0 0,7 1-2 0,1-3 2 16,9-1-2-16,4 0 1 16,5-2 2-16,4-3-1 0,2 0-4 0,1-3-11 0,3-3-16 15,1-2-29-15,-4-3-29 0,4 0-34 16,-5-1-55-16,0-4-143 0,-5 0-651 0,-9 1-677 15</inkml:trace>
  <inkml:trace contextRef="#ctx0" brushRef="#br0" timeOffset="108418.3527">6365 6460 923 0,'0'0'781'0,"0"0"-405"15,0 0-50-15,0 0-40 0,0 0-47 0,0 0-42 16,0 0-55-16,0 0-32 0,0 0-39 0,0 0-29 0,0 0-24 15,0 0-15-15,0 0 0 0,0 0-3 16,95-48 0-16,-45 43-9 0,8 2-46 16,4 1-93-16,-12 0-415 0,-17 1-1148 0</inkml:trace>
  <inkml:trace contextRef="#ctx0" brushRef="#br0" timeOffset="112163.2094">9496 6364 0 0,'0'0'0'0,"0"0"0"0,0 0 352 0,0 0 82 0,0 0-32 15,0 0-53-15,0 0-69 0,0 0-56 16,0 0-41-16,0 0-31 0,0 0-20 0,0 0-16 16,-3-72-20-16,-2 66-7 0,3 0-8 0,-1 1-12 15,-2 2-11-15,2-1-12 0,-3 2-7 0,2 0-5 16,0 1-7-16,-3-1-4 0,-2 2-8 15,-4-1-1-15,-4 7-2 0,-3 2 0 0,-1 3 7 16,-1 1-3-16,-5 2 3 0,4 3 2 0,0 1-6 16,-3 1 3-16,4 1-3 0,1 1-4 15,0-1 6-15,3 2-6 0,4 0 2 16,3-1-2-16,2 1-4 0,1-3-3 0,5 1 1 16,1-2 1-16,2 0-2 0,2 0 4 0,4-1-1 15,5-2 0-15,4 0 3 0,2-1-1 0,6-2-1 16,-1 1 2-16,6-1-6 0,0 1 3 0,1 0-2 15,0-3-2-15,1 2 2 0,-3-1-1 0,-3-1-3 16,-4 2 2-16,0-1-1 0,-3-1-2 16,-7 0 2-16,-4 1 0 0,1 0-2 0,-6-3 2 15,2 3 0-15,-3-3-2 16,0 2 5-16,-6 0 1 0,-2-2 3 0,-2 1-1 0,-2-1 0 0,-2-3 0 16,0 2 0-16,-2-1 1 0,-2-1-2 15,1-2 1-15,-3 1-3 0,1-1 1 0,1-1 0 16,-4 0-1-16,1 0 1 0,0-2-1 0,-2 0-2 15,0 0 2-15,-2 0-4 0,4-3 0 16,2-2 0-16,2 2-8 0,2-1-7 0,3 0-12 16,2-1-22-16,2 1-32 0,4 0-49 0,3-1-127 15,1 2-400-15,0 1-951 0</inkml:trace>
  <inkml:trace contextRef="#ctx0" brushRef="#br0" timeOffset="114315.0144">9978 6548 1537 0,'0'0'373'0,"0"0"-67"0,0 0-49 0,0 0-47 15,0 0-27-15,0 0-48 0,0 0-38 16,0 0-37-16,0 0-14 0,0 0-9 0,-122-52-1 15,98 60 0-15,4 3-11 0,-2 2-7 0,1 5-4 16,1 1-5-16,1 1 2 0,4 2 1 0,1 1-3 16,8-1 0-16,0-1-4 0,5 0-3 15,1 0 0-15,5-3 0 0,3-4 2 0,7-1-1 16,2-5 3-16,1-1 1 0,4-5 2 0,2-1 0 31,0-1 1-31,-2-7-1 0,4-2-3 0,-4-3-2 0,0-2-1 0,-4 0-3 0,-2-2 3 16,-2 1 1-16,-1-1 0 0,-5 1 5 15,-1 0-2-15,-3 0 0 0,-2 2 0 0,-1 0 0 0,-1 3-1 16,0 2 1-16,0 0-1 0,0 2 0 0,-1 1 2 16,-1 1 1-16,0 2 3 15,1 1 3-15,0 0-2 0,-1 1-3 0,2 0-6 0,-2 4-6 16,1 4 1-16,1 4 0 0,-1 1 0 0,0 5 5 16,0 3-2-16,2 0 1 0,-1 4 0 0,0 2-2 15,0 5 0-15,0 5 1 0,1 2 0 0,-1 3 2 16,-3 3-1-16,-3-1 1 0,2 2-1 15,-5 0 0-15,1 0-1 0,1-5 1 16,4-4 0-16,2-6-4 0,0-7 2 0,1-4-1 0,0-5 0 16,0-4 6-16,1-3-5 0,1-1 2 0,-2-3 1 15,2-4-2-15,-1 2 8 0,2-2 6 16,-1 0 2-16,2-5 2 0,4-1-5 0,3-4-6 16,1-1-3-16,2-2 1 0,-3-1-3 15,2-1 0-15,0-1 1 0,0 0-8 0,1-2 5 16,-1 0-1-16,2 0 0 0,-2-1 4 0,1-2-2 15,2 0-2-15,3-2 1 16,-1 0-8-16,4-2-1 0,1 0-6 0,5-3-6 0,1-2-6 0,1-2-13 16,2-3-5-16,1-2 0 0,5-1 9 0,-5 4 13 15,1 0 12-15,-3 2 3 0,1 2-2 16,-7 1 1-16,2 1 2 0,-5 3 1 0,-4 3 8 16,-3 3-3-16,-3 3 3 0,-4 2 4 15,-1 1-3-15,-4 3 12 0,-3 1 3 0,0 1 4 16,0 2 4-16,0 1-4 0,-2 0-1 0,-4 2-3 15,2 0-7-15,-2 2-2 0,2 1-3 0,-2 0-3 16,-4 0-2-16,3 5-1 0,-2 2-1 16,-1 4 0-16,-1-2 1 0,2 4-1 0,1 1-2 15,-2 2 1-15,6 2-3 0,-2 0 2 0,4 3 0 16,0 2-1-16,2 0 6 0,0 1-4 0,0 0-1 16,4-4 2-16,2 1-4 0,2-6 2 15,4-1 1-15,-2-2 1 0,2-3-3 0,1-3 3 16,1-2 0-16,3-2 0 0,1-2 6 0,1 0-3 15,0-5 0-15,-2-1 1 0,1-1-8 0,1-2 3 16,-2-2 1-16,0-2-1 0,-1 2 6 0,0-3-4 16,-2-1 0-16,-1 1 0 0,0-1-1 0,-2 0 1 15,2 1 0-15,-3 0-2 0,-1 2 0 16,-1 1 3-16,-1-1-2 0,-1 2-1 0,-2 0 10 16,0 0-8-16,-1 4 1 0,0-1 1 0,-2 1-7 15,1 2 6-15,-1-1 2 0,-1 1-2 0,2 1 3 16,-2 1 0-16,0 0-1 15,1 1 0-15,-1 1-1 0,0 0-3 0,0 0 1 0,0 0-1 16,0 0-3-16,0 0 3 0,0 0-3 16,0 0 1-16,0 0 4 0,0 0-3 0,0 0 0 0,0 0 1 15,0 0-4-15,0 0 4 0,0 0-2 16,0 0-2-16,1 0 4 0,-1 0-4 16,0 0 0-16,0 0 1 0,1 0-2 0,2 3 2 15,-2 0 3-15,3 2-2 0,-2 0 5 0,-1 2-5 16,1-2 1-16,-1 4-1 0,0-1 0 0,-1 3 1 15,0 0 0-15,0 2 1 0,0 1-9 0,0-1 8 16,-1 3 0-16,0-1-1 0,-1 0 8 0,0-1-7 16,0 3-1-16,0-3 3 0,1-2-8 15,1-1 7-15,0-1-1 0,1-3-1 0,3 0 5 0,1-1-4 16,3-2 1-16,4 1 0 16,0-3 3-16,4-1-2 0,1 0 1 15,4-1-1-15,0 2-5 0,0-6 5 0,2-1-1 0,2-1-1 0,-1-1 6 16,1-2-6-16,1 1 1 0,-1-2 1 0,1 2-6 15,-2-2 3-15,1-4 1 0,-5 3 1 16,-1-1 5-16,-3 0-4 0,0-1 0 0,-3 0 1 16,-2 1-2-16,-3 0 1 0,-1-1 3 0,-2 2-1 15,1-1 0-15,-4 1 1 0,1 1-3 0,-3 0 0 16,1 0 4-16,-1 0-4 0,1 2 1 16,-1-2-1-16,2 2-6 0,-1-1 5 15,0 1 0-15,2 1 0 0,-2 0 2 0,1 0-3 16,0 1 1-16,0 1-2 0,1 0 2 0,-3 1-1 15,1 1 0-15,-1 0 2 0,1 0-5 0,-1 0 4 16,1 2-1-16,-1-1 0 0,0 1 6 0,0 0-6 16,0 0 1-16,0 1 2 0,0 0-7 15,0 0 5-15,0 0-1 0,-3 0-2 0,-1 0 4 16,-2 0-5-16,-3 2 2 0,-2 2-1 0,-2 5-2 0,-1 0 4 16,-2 1 0-16,-1 3 0 0,2 0-2 15,-2 1 2-15,3 2 0 0,-1 0-2 0,4 4 6 16,1-2-5-16,-3 1 0 0,3 3 1 15,1-1-4-15,3-1 2 0,3-2 0 0,3-2 0 0,0-2 3 16,6-3-2-16,4 0-2 0,3-5 1 16,7-2 1-16,3-2-1 0,2-2 2 15,1 0 1-15,3-6-2 0,-1 0 0 0,2-1 1 0,-4-4-1 16,2 0 3-16,0-2-1 0,-4-1-1 0,1-2 2 16,-3 1-4-16,1 0 2 0,-4 0 0 15,-2-1 0-15,-2 1 4 16,-5 0-1-16,-4 1 1 0,-1 0-2 0,-1 1-3 0,-4 0 2 15,0 3 0-15,0 1 0 0,0 1-3 0,-2 2 4 16,0 1 0-16,-1 1-2 0,0 1 7 0,-2 1-7 16,2 1 1-16,-2-1 0 0,3 2-5 0,-6 0 4 15,2 3 1-15,0 3-2 0,-4 2 9 0,-1 1-10 16,3 4 2-16,1 0 0 0,2 1-7 16,-3 1 7-16,6 2-2 0,-1-2 1 15,0 5 2-15,0-3-1 0,2 3-1 0,-1-2 0 0,2 0-1 16,0-2 2-16,2-4 0 0,3-2 0 0,1-2-2 15,3-1 2-15,-2-4-1 0,3-2 0 16,4-1 1-16,-2 0 0 0,6-5 2 16,-2-4-2-16,1 0 0 0,2-2 0 0,1-3 0 0,1-1 0 15,2 0 2-15,-2 0 0 0,1-2-2 0,2 0 1 16,-3-2-3-16,3 1 2 0,0 0 1 16,-1 0 2-16,-3 0-2 0,0 3 1 0,0 2-4 15,-3 0-1-15,-1 2 3 0,1 2-3 0,-4 2 2 16,0 1 2-16,-3 3-7 0,-1 1 5 15,0 1-1-15,-1 1-2 16,-1 1 7-16,-1 6-3 0,2 1-1 0,-1 4 3 0,0 0-4 0,0 3 2 16,2 2 1-16,1-2-2 0,2 1-1 0,1 0 0 15,0-2 0-15,5 0-1 0,-3-1 4 0,5-1-1 16,0-4 0-16,-2 1 3 0,3-3-3 16,3-3 1-16,1-3-1 0,-1 0 0 0,2-3 2 15,-2-3-2-15,-2-1 2 0,-2-1-1 0,0-1-2 16,-2-2 3-16,-3 0 0 0,-1-2 1 0,-1-1-1 15,-3-1 0-15,1 0 0 0,-1-2-2 0,0-2 4 16,-2-1-1-16,0 1-1 0,-3-2 2 16,-2 1-4-16,3 1 1 0,-4 0 1 0,0 3-2 15,2 4 3-15,-4 1-2 0,0 3 1 0,0 3 2 16,0 2 0-16,-4 2-1 0,1 0-1 16,-2 1 0-16,-3 0-2 0,-2 7 2 0,-6 2 0 15,1 4-2-15,-3 4 2 0,-1 2-1 16,2 2-1-16,0 2 2 0,3-2-5 0,2 2 4 0,4-1-1 15,5 0 0-15,2-2 2 0,2 0-2 16,4-3 0-16,7 0 1 0,3-1-3 0,7-1 2 16,6-3 1-16,3-1-3 0,5-3 4 0,6 2-10 15,1-2-18-15,6-1-22 0,2-1-44 16,2-2-48-16,1-4-86 0,4 0-303 0,-12 0-617 16,-16 0-560-16</inkml:trace>
  <inkml:trace contextRef="#ctx0" brushRef="#br0" timeOffset="116453.4547">13543 6232 1627 0,'0'0'382'0,"0"0"-113"0,0 0-45 15,0 0-16-15,0 0-18 0,0 0-28 0,0 0-44 0,0 0-40 16,0 0-28-16,0 0-26 15,0 0-10-15,0 0 0 0,0 0 3 0,80-25 6 0,-72 41-2 16,-4 2-2-16,2 0-2 0,-3 2-2 0,3-1 0 16,-3 1-7-16,2 2 0 0,1-1 0 15,-2 1-1-15,1-3 2 0,0-1 0 0,0-2-2 16,0-2 1-16,2-3-1 0,1-4 0 0,-2-1 1 16,0-3 2-16,5-2 1 0,-1-1 3 15,3-3-1-15,3-4-4 0,4 0-2 16,0-6-3-16,1-1-2 0,0-2 2 0,3 2-3 15,-1-1-1-15,-1 1 0 16,-1 3-5-16,-3-3 5 16,-2 5 0-16,1 0 0 0,-4 0 3 0,2 4-5 0,-4 0-1 0,2 3-5 0,-4 2-2 0,2 0-1 15,-1 6 0-15,0 3 2 0,1 4 2 0,1 0 4 16,2 5 1-16,0 0 1 0,4 0 3 0,2 1-2 16,2-1 0-16,1 0 0 15,4-2-5-15,1-3 5 0,1-1 2 0,1-4 0 0,4-2 6 16,-1-4-5-16,-1-2-1 0,5 0 1 15,-6-3-7-15,-1-4 7 0,-5-2 0 0,3-2-1 0,-2-2 5 16,-3 0-5-16,-1-1 0 0,-4-2 2 16,-1-3 1-16,-3 1-1 0,-2 0 2 0,-3-2-2 15,-1-1-1-15,-4 0 2 0,2-2-1 0,-4 4 0 16,-1 0 3-16,-1 3-1 0,0 4 2 16,0 2-1-16,-3 1 0 0,-4 4 1 0,4-1 1 15,-4 2 4-15,4 1 0 0,-4 0 0 0,4 3-4 16,-4 0-4-16,-1 0 0 0,0 6-5 0,-4 4 1 15,2 3-2-15,0 1-2 0,1 4 4 16,3 1-1-16,2 3 1 0,6 0 4 0,-2 1-5 16,3 1-1-16,6-1 1 0,3 0-4 0,5-1 5 15,-2-2-1-15,7-4 0 0,3-3 5 0,-2-3-5 16,6-5 0-16,-3-1 0 0,1-3-2 0,3-1 4 16,-2-5-1-16,-1-4 2 0,0-1-5 0,3-4 4 15,-3 0-2-15,-1-3 1 0,1-2 2 16,-4-2-4-16,3-3-1 0,-4 1 1 15,1-3-5-15,1-3 6 0,-2-4 2 0,-4-1 0 0,0-7 7 16,-1-1-8-16,1-3 0 0,-7-1-1 0,0 1 0 16,-3 2 2-16,-5 4 0 0,-2 5 1 0,-1 3-4 15,0 6 3-15,0 3 3 0,-1 4 3 16,0 4 6-16,-1 4 3 0,-2 4-2 0,2 3 1 16,2 1-7-16,-1 2-4 0,0 0-3 15,-2 5-2-15,-3 7 1 0,1 5-3 0,-3 4 1 16,1 8-1-16,3 2 0 0,-3 3 4 15,4 5-2-15,2 1 0 0,-3 4-3 0,3 0 2 16,2 1 1-16,-1-3-1 0,0-3 6 0,7-2-5 0,2-5 0 16,2-1 0-16,1-5-10 0,4-1 9 15,0-3-3-15,3-1-9 0,1-5-4 0,1-2-23 16,1-5-13-16,3-2-11 0,-2-4-11 16,-2-3 3-16,1 0-2 0,3-6 7 0,-3-3 13 0,0-4 12 15,-1 0 16-15,0-3 12 0,-2-3 9 0,0 1 3 16,0-2 1-16,-5 1 2 0,2-2-5 15,-4 1 6-15,-2 2 5 0,-3 1 7 0,-2 1 20 16,-3 2 7-16,-1 3 9 0,-1 4 6 16,0 1-6-16,0 1-1 0,-1 3-4 0,0 1-7 15,1 1-7-15,-1 0-12 0,-1 0-10 0,-4 2-6 0,3 4-2 16,-5 3-1-16,4 2 0 0,-4 2 0 16,-2 2-3-16,6 0 4 0,-2 2-1 15,3 1 0-15,-1 0 5 0,3 0-6 16,1-1 1-16,1 2-3 15,4-3-3-15,0-1 6 0,5-2 0 0,4-3 3 0,0-2 2 16,4-2-5-16,-3-3-1 0,4-1 1 0,0-2-1 16,-1 0 0-16,2-3 0 0,-5-2-3 0,3 0 0 0,-1-2 2 15,-2 0 0-15,0-2 2 0,-1 0 6 0,-2 0-6 16,2-2-1-16,-4 3 2 0,0-1-7 0,-3-1 6 16,1 2 2-16,-1-1-2 0,-3 0 4 0,2 3-2 15,-2 1-1-15,-2-1 0 0,2 3-1 0,-2-1 3 16,-1 2-1-16,-1 1 2 15,0-1-4-15,0 2 3 0,0 0-3 0,0 0-3 0,0 4 6 16,-1 3-7-16,-1 2 2 0,-3-1 1 0,3 2-4 16,-1 2 5-16,-1 1 0 0,3-1 0 15,0-1 3-15,2 2-3 0,-1-2 0 16,0-1 0-16,4-2-2 0,1-1 1 0,2-1 0 0,-2-2-1 16,4-1 2-16,3-1 3 0,4-2 1 15,-2 0 1-15,3 0 2 0,0-1-4 0,-3-5 0 0,5 1 1 16,-2-4-7-16,-1 1 4 0,1-1 1 15,-4 2 0-15,-1-1 4 0,-1 1-2 0,-2-1-2 16,-1 1 0-16,1-1-3 0,-1 1 2 0,-3-1 1 16,3 0 0-16,-2 0 2 0,-2 0-2 15,5 0 1-15,-5-1-1 0,3 1 3 0,-2 0-4 16,0-1-1-16,2 1 4 0,-3 1-8 0,-1 0 6 16,4 2-1-16,-4-2-2 15,4 3 5-15,-3-1-5 0,3 0-1 0,-3 3-1 0,2 1-5 0,-2 1 3 16,2 0-1-16,2 0-1 0,-4 0 1 15,5 3 0-15,-2 3 2 0,3 2 1 0,-5 0 3 16,3 2-2-16,-1-1 0 0,-2 2 1 16,3-1-2-16,-1 0 2 0,-1 0 3 0,1-5-3 15,1 1 4-15,-3-1-3 0,3 0 0 0,0-3 2 16,3-1-1-16,0-1 3 16,1 0 0-16,6 0 0 0,-1-5-1 0,-2 0-1 0,2-1 0 0,-3-1-1 15,4 1 4-15,-3-3-3 0,1 0 1 16,-4 0-1-16,5 0-3 0,-5 0 4 0,-1-2-1 0,1 1 1 15,-3-1 3-15,0 1-4 0,0-1 1 16,-2 1 0-16,-2 1-2 0,2 0 1 0,-3-1 3 16,3 1-1-16,-3 1 1 0,2 0-2 0,-3 2-2 15,2 0 2-15,-1 2-1 0,-1 1-1 16,2 0-2-16,-3 2-2 0,-1 1 0 0,2 0 1 16,0 0 0-16,0 6 1 0,1 1 0 0,0-1 0 15,-1 4 1-15,2 0-2 0,-1-2 0 0,-2 3 0 16,4 0 2-16,-3-1 0 0,2 2 0 0,-1 0 0 15,-3-1 1-15,2 1-1 0,-1-1 1 16,-2 2-1-16,1-2-2 0,-1 1 2 0,0 0 0 16,0-4 0-16,0 4 0 0,0-3 0 15,0-1 2-15,0-2-2 0,2-1 0 0,0-2 0 0,0 0 2 16,3-2 1-16,0 0 5 0,3-1-1 16,3-2 1-16,-1-3-1 0,0 0-2 0,1-2-1 15,2 1 0-15,0-2-2 0,1-1 1 16,1-1-1-16,0-1 0 0,3-2 0 0,2-1 1 15,1-1 0-15,2-2 0 0,0-2-2 0,3-1-2 16,2 2 3-16,-3-2-4 0,2-1 3 0,-4 3 2 16,1-1-3-16,-1 2 2 0,-1 3 0 0,-2 1-2 15,1 2 2-15,-1 0-2 0,-2 3 0 0,-2 1 0 16,-1 2 0 0,-4 3-1-16,-5 0 1 0,-1 2-1 0,-4 0-5 0,0 4 4 15,-1 5-3-15,0 5 3 0,0 4 3 0,-4 4-1 0,-3 2 1 16,-4 3 1-16,-1-2 0 0,-5 0 1 0,3 2-1 15,-5 0-1-15,0-3 1 16,-1 4-1-16,0 0-3 0,1-2 3 0,2 0-1 0,3-5-1 16,4-4 1-16,6-3 0 0,-1-6-2 0,4 1 0 15,1-4-7-15,-1 0-10 0,1-3-16 16,0 1-24-16,0-3-14 0,1 0-35 0,7 0-68 16,1-8-138-16,-3 2-536 0,0 1-682 0</inkml:trace>
  <inkml:trace contextRef="#ctx0" brushRef="#br0" timeOffset="116813.7544">17769 6014 1321 0,'0'0'826'0,"0"0"-434"0,0 0-184 0,0 0-49 0,0 0 13 15,0 0-17-15,0 0-37 0,0 0-42 0,0 0-39 16,0 0-24-16,0 0-3 0,0 0 5 0,0 0 3 16,0 0-1-16,40 3 1 0,-56 16-3 0,-2 0 1 15,-6 3 2-15,-2 0-3 0,-5 1 1 16,-6 0-1-16,2-3-4 0,-4 0 0 0,1-1-4 15,5-3-1-15,2-1-1 0,5-1-2 16,7-3-1-16,6 0-1 16,2-2-1-16,5 0-1 0,4-1 1 15,2 1-2-15,2 1 0 0,7-1 3 16,7 1-3-16,6 2 3 0,6 0 0 0,7 3-2 0,14 2 3 16,6 5 0-16,10 0-2 0,6 3 2 0,2-1-2 0,1-2 3 15,4-1-4-15,-1 0 0 0,-1-4 3 0,-3 2-4 16,0-4 2-16,-6-1-1 0,-5-2 5 0,-4-1-4 0,-9-5 1 15,-6-1 1-15,-9-2-11 0,-9-3 7 16,-11 0-2-16,-4-4-9 0,-10-4-5 16,-3-3-14-16,-12-2-19 0,-6-2-26 0,-7-1-43 0,-4-2-69 15,-4 1-198-15,7 3-696 16,8 6-562-16</inkml:trace>
  <inkml:trace contextRef="#ctx0" brushRef="#br0" timeOffset="117217.8187">15697 5857 1749 0,'0'0'258'15,"0"0"-8"-15,0 0-36 0,0 0-14 16,0 0-24-16,0 0-41 0,-121-42-24 16,109 36-15-16,4 2-4 0,4 2-14 0,2 1-23 0,2-1-17 15,0 2-14-15,2 0-10 0,8-1-2 0,9-1-4 16,11-2-1-16,12-1 3 0,16 3 1 16,14-2 1-16,12 2 1 0,10 0-2 0,12 2-6 15,0-1 5-15,4-1 0 16,-6 2 0-16,-3-3 12 0,-8 2-4 15,-3 1-2-15,-8-1 3 0,-10-1-9 0,-6 0 3 0,-12-1-1 16,-11 2-2-16,-11 0 3 0,-12 0-2 16,-6 1 3-16,-9-1 5 0,-1 1 1 0,-4 0 1 0,0 0-3 15,0 0-7-15,-6 0-6 0,-2 0-2 0,-4 0-2 0,0 0 1 16,-5 0 2-16,4 1-3 0,-1-1-1 0,2 2-3 16,5 2-21-16,-2 0-16 0,3 2-33 15,3 2-50-15,1 1-59 0,1 0-194 0,1-2-801 16,0-1-534-16</inkml:trace>
  <inkml:trace contextRef="#ctx0" brushRef="#br0" timeOffset="119130.6879">19672 6331 960 0,'0'0'999'0,"0"0"-762"16,0 0 22-16,0 0-38 0,0 0-20 0,0 0-24 15,0 0-47-15,0 0-43 0,0 0-24 0,0 0-16 16,0 0-1-16,0 0-1 0,-118-113-9 16,101 113-1-16,-1 0-13 0,0 0-9 0,-1 8-4 15,-2 2-7-15,-2 3 4 0,2 1-1 16,1 1-1-16,2 2 1 0,4 1-2 0,-1 1-1 15,5-1 1-15,4 3 1 0,1-1-3 0,5-4-1 16,1 0 1 0,5 0-5-16,7-3 7 0,3-2 1 0,5-3 0 0,6-4 6 0,1-4-5 15,3 0 0-15,1-5 0 0,1-5-4 16,4-3 3-16,-2-5-1 0,1-1-1 0,-1-2-1 16,-2-4-2-16,0-1-1 0,-1-5 0 0,1 1 1 0,-2-8-1 15,0-2 1-15,-4-2-1 0,-2-5-2 0,-3-3 5 16,-5 0 1-16,0 0 0 0,-4 0 5 15,-2 5-5-15,-5 3 2 0,-2 3-1 0,-1 5-2 16,-1 5 2-16,-2 6 1 16,0 4 0-16,0 5 7 0,-2 5 3 0,0 3 2 0,1 4 0 0,0 2-1 15,-2 0-15-15,-1 7-2 0,-3 6-4 16,-3 7-7-16,-3 7 14 0,0 4 0 0,2 5-3 16,-2 4 7-16,3 4-6 0,4 4-1 15,-2 4 0-15,6 0-3 0,1 3 2 0,1-3 3 0,2-2-1 16,8-7 3-16,5-3-1 0,2-6-2 15,3-8 1-15,3-2-4 0,2-6 2 0,0-4 1 16,2-5 0-16,2-4 0 0,-1-5 1 0,0 0 0 16,-1-4 0-16,-1-6 3 0,-2-3-4 0,-1 0-1 15,0-3 1-15,-4 0-4 0,-2-2 4 16,-2 0 1-16,-2-3-1 0,-3 0 5 0,-3 1-2 16,-2-2-2-16,1 0 1 0,-2 0-2 15,-4 0 2-15,1 2 0 0,-1 1-2 0,-1 3 0 0,1 4 4 16,-3 2 1-16,-1 4 3 0,3 3 5 0,-1 1-5 15,2 2-1-15,0 0-4 0,-1 0-6 16,0 0-2-16,-2 4-1 0,-1 4 3 16,1 4 4-16,-3 3-1 0,4 3 0 0,-3 1 1 0,2 4 0 15,0-1-1-15,3-2 2 0,0-1-1 16,0-1-1-16,3 0 1 0,1-2 1 0,1 1-2 16,4-3 2-16,0-3 1 0,2-1-2 0,-1-3 0 15,1-2-2-15,1 0 2 0,0-2 3 0,0-3 0 16,0 0 3-16,-1 0-4 0,1 0 1 0,-2-3 0 15,0 1 0-15,1-1 0 16,-2-3 2-16,0 1 0 0,-1-2 0 0,0 0 1 0,-2 2-2 16,2-3 0-16,-4 1 3 0,4-1-3 0,-5 0 1 15,3 0-2-15,-3-2-2 0,3 3 2 16,-3-3-1-16,3 4 0 0,-1-1 0 16,0 0 0-16,-1 0 0 0,-2 1 0 0,1 2-2 15,0 1 0-15,-2 0 1 0,-1 2-1 0,0 1 0 16,0 0 1-16,0 0-1 0,1 0-2 0,-1 0-2 0,0 0-2 15,1 0-3-15,4 0 1 0,1 0 4 16,3 1 2-16,7 2 3 0,0-1 1 16,7 0 0-16,2 0-2 0,2-1 0 15,2-1 1-15,5 0-2 0,-1 0 1 0,5 0 0 0,-3-5 1 16,5-1-1-16,-1-1-1 0,-3-4 0 0,-2 1 0 0,-4-2 5 16,-3-2-3-16,-2 0 3 0,-5-1 0 15,0 1-2-15,-7-1 3 0,0 1 1 0,-6 0 1 16,-1 1 2-16,-5 2-2 0,-1 1 0 0,0-1-2 15,-4 3-1-15,-3 0-2 0,-4 2 0 16,-2 1-2-16,-1 1 0 0,-4 2 1 0,3 2 0 16,-2 0-1-16,1 2 0 0,1 6-2 0,2-1-1 15,0 6 1-15,0 1-1 0,2 2 3 16,4 3-2-16,3 3 1 0,2 3 2 0,2 5-3 16,0-2 1-16,3 6 1 0,5-1 0 0,2 0-2 0,-1 2 3 15,1-2-2-15,2 1 1 0,-2-1 2 16,0-1-1-16,-2-1 0 0,-1-1-1 15,0-5-1-15,-1-1 2 0,-3-3 0 0,-2-2 1 16,0-3 3-16,-1-3-5 0,0-1 0 0,-2-3 2 16,-1-2-6-16,-3-1 1 0,3-2 3 0,-5-2-2 15,0-2 0-15,0 0 1 0,1 0-1 16,-3-3 0-16,1-4 4 0,0 0-3 0,0-2-2 0,0 1-1 16,6 0-4-16,-1-2-2 0,3 0-2 15,1-2-4-15,1 1 2 0,6-2-7 0,9-2 2 16,0 0 4-16,6-1-3 0,4 0 3 15,5-2-5-15,3-1-5 0,2-1-1 0,3 2 0 0,1-3 4 16,-1 0 7-16,-3 2 4 0,1-2 3 16,-4 0 3-16,1 3 1 0,-6-2 0 0,1 0 3 15,-1 1-1-15,-6-1 1 0,-1-1 3 16,-1 1-1-16,-5 1 0 0,-1 1 2 0,-3 0-3 16,-5 4 0-16,-1 2 2 0,-1 2-1 0,0 0 2 15,-3 2 0-15,-1 1 0 0,0-2 1 0,0 2 0 0,0 1-1 16,-1 0-1-16,0 2 0 0,0 0 1 15,-3 0 3-15,4 1 0 0,-1-1 0 0,0 2 1 16,1 1-1-16,-1-1 0 16,1 2-1-16,0 0-5 0,0 0 0 0,0 0-2 15,-1 0-3-15,1 0 0 0,0 0-4 0,-1 0 0 0,-1 0 3 16,1 0 3-16,-1 2 2 0,1 0 0 16,1-1 1-16,-1 1-1 0,1 0 1 0,-1-2-1 0,0 1 1 15,1 0 2-15,-1 0-2 0,1-1 0 16,0 1 1-16,0-1-4 0,0 0 1 0,0 1 0 15,0-1-3-15,0 0 2 0,0 0-4 16,0 0 2-16,0 0-4 0,0 0-1 0,0 0 1 16,0 0-2-16,0 0 0 0,0 0-2 15,0 0-2-15,0 0-2 0,0 0-1 0,0 0 5 0,0 0-2 16,0 0 2-16,0 0 0 0,0 0-4 0,0 0-2 16,0 0-2-16,0 0-4 0,0 0-3 15,0 0-5-15,0 0-5 0,0 0-6 0,0 0-14 16,0 0-19-16,0 0-16 0,0 0-10 0,0 0-15 0,1 0-42 15,0 0-76-15,2 2-160 0,0-1-400 16,-1 0-310-16</inkml:trace>
  <inkml:trace contextRef="#ctx0" brushRef="#br0" timeOffset="121507.4008">21478 6063 0 0,'0'0'0'0,"0"0"399"0,0 0 96 0,0 0-84 16,0 0-56-16,0 0-62 0,0 0-51 0,0 0-41 15,0 0-45-15,0 0-27 0,0 0-18 0,0 0-15 16,0 0-10-16,0 0-11 0,-71-75-10 0,51 75-4 16,-3 1-7-16,-4 6-7 0,0 2-7 15,0 2-7-15,-1 1-4 0,2 4-2 16,2 3-5-16,1 1-7 0,2 1 0 0,3 3-6 0,0 1-4 16,6 0 2-16,1 0-3 15,4-2 1-15,6-2 0 0,1-1-5 0,4-1 5 0,8-5-1 0,5 1 1 16,4-3 3-16,5-1 0 15,5-2-1-15,-2-4 1 0,5 0-1 0,1-4-1 16,-4-1 0-16,-1 0 1 0,-4-2-2 0,-1-4 1 0,-2-1 0 16,-3-2 0-16,-3 1 4 0,-2-1-2 15,-2-1 0-15,-5 1 2 0,1 0-6 0,-2-2 2 16,-4-1-1-16,1 0-1 16,-2 1 4-16,-2 1-3 0,0 0 0 0,0 3 1 15,0 0-3-15,-2 1 1 0,-2 0 0 0,3 1-2 0,-1 2-1 0,-1 0-1 16,0 3-1-16,1 0-5 0,0 0 3 0,-5 4-5 15,5 3-1-15,-2 2 3 0,3 3-1 16,1 1 2-16,0 0 3 0,6 2-1 0,7 0 3 16,4 0-6-16,5 0-18 0,7-1-16 0,2-1-20 15,2-2-20-15,5-4-8 0,1-2-5 16,-2-2-9-16,0-3-11 0,2 0 3 0,-1-4 4 16,-4-1 15-16,-1-4 30 0,-1-2 21 0,-3 0 16 15,-1-2 13-15,-2 0 8 0,-3-3 4 16,-4-1 3-16,-4-2 9 0,2 1 11 15,-6-4 13-15,0 0 10 0,-2-5 7 0,-2 0 11 16,-4 0 1-16,-1 1 6 0,-2 2 5 0,0 1-6 16,-1 4 3-16,-7 0 2 0,2 4-9 0,-5 1-6 15,-3 3-13-15,2 2-12 0,-4 1-6 16,-2 3-9-16,0 0-2 0,-1 4-6 0,1 1-4 0,2-1-4 16,-1 7-3-16,1 3 0 0,2 2-3 0,2 1 3 15,1 1-1-15,1 2 0 0,0 0 1 16,2-1 0-16,4 4-1 0,0-1 0 0,4 3-2 0,0 0 2 15,0 1 1-15,6 2 1 0,2 1-1 16,0 0 0-16,6 1-1 0,0-1 0 0,5 1 1 16,-2 0 0-16,2 0 0 0,-2-1 1 0,0-1-2 15,1 1 0-15,-5-1 0 0,0 1 0 0,1-1 0 16,-4 0 1-16,-3 0-2 16,-1-1 3-16,-3-1-2 0,-3 0 0 0,0-3 0 0,-2 0 1 15,-6-3 3-15,0-1-5 0,-5-2-2 16,1-1 0-16,-7-2-7 0,0 1 6 0,1-3-1 15,0-3 1-15,0 0 0 0,-1-3 2 0,5-2 1 16,1 1-1-16,2-4 3 0,4-3-3 0,1 0 0 16,3-2-4-16,3-3-8 0,1-2 1 0,9-2-1 15,3-4 1-15,7-1 12 0,7-3-10 16,6-1 2-16,6-3 2 0,3-4-3 16,2-3 7-16,5-1 1 0,3-3 0 15,4-3 1-15,-3-2 0 0,1-4-2 0,1 0 1 0,-4-3 0 16,-7 2 1-16,-4 2 1 0,-3 3 0 0,-13 6 1 0,-3 5 2 15,-4 3 6-15,-11 5 7 0,-2 3 3 0,-4 5 5 16,0 2-1-16,-7 4-6 0,-4 2-3 16,-2 6-9-16,-6 0-2 0,-3 3-3 0,-5 4-1 15,-2 6 0-15,-2 3 0 0,1 3 0 0,0 5-1 16,7 2 1-16,3 2-2 0,3 5 0 16,4 0 1-16,5 2 0 0,3-3 2 15,1 2 0-15,7 2 2 0,-3-2-4 0,5 1 1 0,5 0-1 16,1-2-4-16,0-3 5 0,4-5 0 15,-4 0 0-15,0-2 3 0,2-3-3 0,-3-1-1 16,0-1 0-16,0-1 1 0,-2-2-1 0,-1 0 0 0,-3 0-2 16,-1-2-6-16,3-3-3 0,-5-2-2 15,0 2-4-15,0-4 3 0,0 0-6 16,1 1 1-16,1-3-1 0,0 1 0 0,3-2 7 16,4 0 5-16,2 0 1 0,4-4 3 0,3-2-3 15,5-2 3-15,-1-1 0 0,-1-3 1 0,5-1 2 16,-2-1 1-16,3-1 1 0,2-3-1 0,0 0 1 15,-1 0 1-15,-3-2 0 0,0 1 2 16,-5 2-2-16,-2 4 0 0,-5-3 1 0,1 4-2 16,-8 1 9-16,1-1 3 0,-6 2 7 0,3 4 11 15,-5 1-6-15,0 2 1 0,0 1-6 16,0 2-12-16,-2 0-5 0,-3 2-4 0,0 3-3 0,-3 3 4 16,1 3 1-16,-3-1-1 0,2 1-1 15,4 1 2-15,1 0-2 0,-1-1 0 0,4 1 0 16,0-1-3-16,4 2 5 0,1-3 0 0,4 1 2 15,4-1 5-15,3-5-7 0,-1 1 2 16,4-1-4-16,1-2-3 0,1-1 5 0,-1-2 2 0,4 0 1 16,-2-3 4-16,-2-1-5 0,1-1-1 15,-1 0 0-15,-1-1-1 0,1-1 3 16,-2-2 0-16,0-1 0 0,1 0-3 0,-3 1 3 16,-2 1 2-16,-3-2-2 0,-1 3 9 0,0-2-9 15,-2 4-2-15,-3-1-1 0,1 2-7 0,-2 2 7 16,1 0 1-16,-3 0-1 0,-1 1 4 0,1 1-5 15,2 0-2-15,-2 0-1 0,1 0-1 16,3 1 2-16,-3 3 0 0,6 2 0 0,-1 0 0 0,-2 2 1 16,5 0 1-16,1 1 2 0,-1 2 3 15,2 0-3-15,-1 0-2 0,5 2 0 0,-3-1-3 16,5-2 3-16,-3 1 1 0,0-2 2 0,2-3 6 16,0 0-6-16,-4-1 0 0,5-2 0 0,-2 0-4 15,-2-1 3-15,2-2 2 16,-3 0 0-16,3 0-3 0,-4 0 2 0,4 0-2 15,-4-1 2-15,4-2 3 0,-3 1-4 0,3 0 0 0,-4-1-1 16,2 2-5-16,-1-1 5 0,-2 1 0 16,4-2 1-16,-4 2 5 0,1 1-6 15,-2 1 2-15,3-1 0 0,1 0-6 0,0 0 6 0,0 1-3 16,5 2 0-16,-2 0-1 0,1 0 3 16,-1 0 0-16,-1 1-1 0,3-2 7 0,-3 2-8 15,-3-1 1-15,1-2 1 0,-3 0-9 0,-1 1 8 16,-1-1 1-16,0 0-3 0,1 1 10 15,-3-2-8-15,-1 1 0 0,-1-1 0 0,-1 0-2 0,-1 0 2 16,-1 0 2-16,2 0 0 0,-2 0-3 0,-2 0 2 16,1 0-1-16,2 0 2 0,-3 0 3 0,0 0-3 15,-1 0 0-15,0 0-1 16,1 0-5-16,-1 0 5 0,1 0 1 0,-1 0-2 0,0 0 7 16,0 0-9-16,2 0 0 0,-1 0 2 15,2 0-9-15,-2 0 7 0,-1 0-1 0,1 0-5 16,-1 0-5-16,0 0-15 0,0 0-13 15,0 0-19-15,0 2-30 0,0 2-50 0,-2-1-101 16,-4 1-359-16,2-2-577 0,-1-1-44 0</inkml:trace>
  <inkml:trace contextRef="#ctx0" brushRef="#br0" timeOffset="124137.6806">1209 8552 0 0,'0'0'80'0,"0"0"470"16,0 0-86-16,0 0-34 0,0 0-24 0,0 0-45 15,0 0-78-15,0 0-100 16,0 0-80-16,0 0-58 0,0 0-21 0,0 0 16 0,4-14 14 15,-5 21 14-15,-2 1 1 0,-3 4-15 16,-1-1-11-16,1 3 1 0,-8 0-1 0,4 1 0 16,-2-1-3-16,1-1-12 0,-2-1-4 15,1 0-3-15,-2-3-2 0,4-1 6 0,-2-2-3 0,3-1 3 16,1-2 0-16,2 0-2 0,-2-3 3 0,4 0 0 16,-2 0-2-16,3 0-6 0,-1-5-8 15,1 0-5-15,2-3-5 0,1-2-1 0,0 0-1 0,1-2-2 16,8-2-1-16,0 2-1 0,2-1-1 15,1 2 1-15,4 0 0 0,-1 2 2 16,2 1-6-16,-2 4-1 0,2 3 3 0,0 1-3 0,-3 1 9 16,4 9 4-16,-6 3-1 0,5 3 3 15,-5 4-3-15,0 2-2 0,-3 7-2 16,-5 2 2-16,0 3 0 0,-4 4 1 0,-6 1 1 0,-4 2-9 16,-4 4 6-16,-4-4 0 0,-4 0-2 0,0-4 7 15,-4-3-4-15,5-3-1 0,-3-7 2 16,0-3-3-16,2-5 2 0,3-4 5 15,-1-3 3-15,5-3-3 0,-2-3-2 0,3-1-3 16,-1-2-4-16,3-2 5 0,2-5-2 0,-1-1 0 16,3-2 1-16,4-1-3 0,-5-2 2 0,7-1-2 15,0 2 0-15,-1-1 1 0,3 3-4 0,0-2-5 16,3 4-8-16,0 1-8 0,2 2 0 0,2 1 1 16,3 4 7-16,1 0 6 0,1 2 6 15,5 5 3-15,1 1 4 0,3 1 2 0,0 3-1 16,3 0-5-16,3 2-38 0,-2-2-33 0,5 0-45 15,1 0-85-15,1-3-79 0,2-1-144 0,-11-5-531 16,-5 0-383 0</inkml:trace>
  <inkml:trace contextRef="#ctx0" brushRef="#br0" timeOffset="124556.0745">1426 8531 0 0,'0'0'169'0,"0"0"431"16,0 0-109-16,0 0 7 0,-131-110-103 15,91 85-96-15,-4 4-70 0,-1 3-116 0,0 6-26 16,0 5-21-16,-1 5 5 0,-2 2-6 16,3 4-7-16,8 2-18 0,3 6-8 0,4 2 21 15,4 2-9-15,-2 4-2 16,3 2-4-16,2 5-33 0,-4 4 2 0,4 3-4 0,-3 7 6 16,5 4 5-16,0 7 0 0,0 2 5 0,6 7-5 15,-2 3-1-15,7 1-3 0,1 6 4 0,7-2 4 16,2 18 0-16,12 12-26 0,16 6-6 0,12 3-2 15,13-23-2-15,8-24 26 0,8-21 5 0,2-21 1 16,1-17 1-16,-2-8 3 0,-4-14-8 0,3-9 4 16,13-16-4-16,8-12-10 0,0-12 4 0,-7-5-10 15,-20 8 3-15,-14 4 8 0,-8 4 1 0,-4-1 7 16,-11-4-1-16,-6-2 0 0,-3 1 2 16,-12-1 0-16,-5 3-1 0,-4 1-3 15,-14 6-2-15,-3 0-2 0,-8 9-6 0,-4 2 1 16,-8 8-3-16,4 6-3 0,0 7 2 0,0 8 9 15,4 4 0-15,-9 1-5 0,-4 5-3 16,-6 2-13-16,-2 0 0 0,-5 3 4 0,-1 6 2 0,5 3-4 16,-2 6-11-16,7 2-24 0,9 5-40 15,6 3-57-15,8 3-67 0,8 3-143 0,9-7-551 16,8-8-702-16</inkml:trace>
  <inkml:trace contextRef="#ctx0" brushRef="#br0" timeOffset="125112.5023">2128 9350 1087 0,'0'0'437'0,"0"0"-231"0,0 0 41 15,0 0-16-15,0 0-18 0,0 0-28 0,98-140-29 16,-80 108-21-16,3-2-17 0,0-3-25 16,1-5-26-16,2-1-9 0,-4-2-6 0,6-3-6 15,-4-4-7-15,-1 1-5 0,-3-3-7 16,0 0 0-16,-4 2 6 0,-3 3 2 0,-2 3-2 15,-3 4-11-15,-2 6-7 0,-2 6-4 0,-2 4 2 16,-1 8 4-16,-7 5 2 0,-1 4-8 0,-2 4-4 16,0 5-4-16,-6 0-7 0,1 9-1 0,-5 5-2 15,2 6 0-15,-1 4 3 0,1 5-1 0,7 1 1 16,4 4 3-16,6-1-4 0,2 2 4 0,6 1-1 0,7 0-4 16,5-2 3-16,2 0-2 0,6-1 2 15,2-2 4-15,-3-2-1 0,3-1-1 0,-3-3 3 16,-3-4-4-16,-3-3 0 0,-2 1 4 0,-4-4-5 15,-3-1 1-15,-2-1 3 0,1-2 0 0,-3-2-2 16,-3 1 5-16,-2-1-6 0,-1 0-2 16,0-1 3-16,-1 0-3 0,-4 0 3 0,0 1-1 15,-4-2 5-15,-5 1 0 0,-2 0 5 16,-1-1 1-16,-2 0-2 0,1-2-1 16,-2-2-4-16,2-2-3 0,3-1-6 0,0-1-6 15,2 1-7-15,3-6-22 0,1-4-36 0,2-4-55 16,4-5-78-16,3-7-159 0,0 6-612 0,3 2-643 15</inkml:trace>
  <inkml:trace contextRef="#ctx0" brushRef="#br0" timeOffset="125322.3809">2934 8307 2216 0,'0'0'243'0,"0"0"-45"16,0 0-83-16,0 0-25 0,0 0 2 15,0 0 15-15,0 0 4 0,0 0-6 0,0 0-32 16,0 0-18-16,37 142-6 0,-37-103-5 0,0 4-2 15,0 6-7-15,0 0-15 0,0 4-11 16,0 4 1-16,-4 0-5 0,-2 1 0 0,-1-1 2 16,-1-3-4-16,1-4-11 0,1-8-16 0,2-7-8 15,0-8-21-15,0-3 0 0,2-9-11 16,-2-3-24-16,0-4-18 0,2-3-32 0,-1-4-34 16,0-1-113-16,0 0-349 0,2-1-653 15</inkml:trace>
  <inkml:trace contextRef="#ctx0" brushRef="#br0" timeOffset="126284.1708">2698 8787 1199 0,'0'0'302'0,"0"0"-63"16,0 0-60-16,0 0-10 0,0 0-19 16,0 0-19-16,139-61-33 0,-108 53-20 0,4 1-19 15,4-1-5-15,-1 0-5 0,2 2-5 0,0-3-1 16,0 0-12-16,-2-1 0 0,-1-1-2 15,-3-1-5-15,-4 1 5 0,-1 1-5 16,-4-1-3-16,-4 2 3 0,-4 1-3 16,-1 0 5-16,-5-1 6 0,-3 4 10 0,-4-1 8 15,-3 2 4-15,-1-1-4 16,0 2-5-16,0-1-11 0,-3 1-11 0,-3 0-6 0,0 2-4 0,-3 0-7 16,-1 1 4-16,0 0-2 0,-1 0-2 0,-5 6 2 15,1 3-3-15,-4 3-2 0,-2 1 1 0,1 5-1 0,-1-1 2 16,1 2 0-16,3 0 0 0,3 2 1 15,1 1-4-15,3 2-3 0,2 1-1 0,2-1-1 16,3 0 3-16,3-2 3 0,0-2 2 16,1-4-2-16,8-2-2 0,0-4 1 0,0-2-3 0,1-5 7 15,3 0 2-15,-2-2 1 0,6-1 2 16,0-1-2-16,0-6 1 0,3-1 1 0,-1-2-3 16,-1-3 3-16,-1 0-2 0,0-1-4 0,-1 1 1 15,-1-2-4-15,-1-1 4 0,0 0 1 0,-2 2 2 0,-2-2 0 16,1-1-4-16,-2 1 0 15,-5 3-2-15,0 0 4 0,-2 2 1 0,-2 3-2 0,0 1 1 16,0 1-8-16,0 3 4 16,0-2 3-16,0 1-2 0,-1 2 3 15,0 1-4-15,1 1-2 0,0 0-2 0,0 0-3 0,0 1-1 16,0 4 1-16,0 1 2 0,0 1 0 0,0 1 1 16,2 1-2-16,1 2-1 0,3 0 2 0,-1 3 1 15,1-1 2-15,2 1 1 0,-1 0-2 0,4-1-1 16,2 1 1-16,-1-3-1 0,-1 1 4 15,2 1-1-15,-1-4-2 0,1 0-2 0,-1-2-3 16,1-1 5-16,-1-4 1 0,3-1 3 0,-1-1 2 16,2 0-6-16,0-3 0 0,3-4-2 15,1-1 0-15,0-1 4 0,1-2 2 0,0 1 1 16,-1-3-7-16,-1 0-5 0,0-3 1 0,-1 2-2 16,1-3 10-16,-2 1 1 0,1 1-1 0,-5 1 2 15,0-2-3-15,-4 2 2 0,-1 1 0 16,-2 1-1-16,1 2 3 0,-2 1-4 0,-4 3-1 15,1 1-3-15,1 3 1 0,-3 1 3 0,0 1-3 16,0 0-4-16,0 0-13 0,0 3 0 0,1 5 0 16,0 1 7-16,1 3 9 0,-2 3 1 15,2 3 1-15,3 2-3 0,-1 0-4 0,3 0 6 16,0 0 2-16,4-1 4 0,1-1 5 0,1-1-9 16,5-2-1-16,1-4-2 0,5-6-2 0,-2-3 4 15,5-2 0-15,-3-1-1 0,1-5 3 0,-1-3-4 16,-1-3 1-16,-2-3 1 0,-2-2 2 0,1-3 2 15,-4 1-2-15,-1 0 4 0,0-2-4 0,-1-1 2 16,-4-2 3-16,1-1-4 0,1-2 4 0,-3 1-1 16,-1 0-3-16,0 0 0 0,-3 0 4 15,0 5 5-15,-3 3 6 0,0 5 8 0,-1 3-3 16,-1 4-1-16,0 3-3 0,0 2-7 0,0 1 0 16,0 0-7-16,0 3-2 0,0 3-1 15,0 5-3-15,0 2 1 0,2 5 2 16,1 2 0-16,-1 5 3 0,0 0-4 0,2 1 0 0,1 3-2 15,0-1-2-15,0 5 4 0,-2-4-3 16,4 0 1-16,-4 3 1 0,2-2-14 0,-2 1-20 16,-2-5-25-16,0-1-36 0,-1-4-37 0,2-6-31 15,-1-3-60-15,-1-5-166 0,0-2-338 0,0-4-580 0</inkml:trace>
  <inkml:trace contextRef="#ctx0" brushRef="#br0" timeOffset="126469.9006">4324 8639 1709 0,'0'0'433'0,"0"0"-123"0,0 0-52 16,0 0-70-16,0 0-46 0,0 0-46 0,0 0-39 15,0 0-22-15,0 0-16 0,0 0-10 0,0 0 2 16,128-67-11-16,-92 62-21 16,6 1-59-16,4-2-135 0,-10 1-331 0,-9 2-1019 0</inkml:trace>
  <inkml:trace contextRef="#ctx0" brushRef="#br0" timeOffset="127841.0795">5798 8644 2340 0,'0'0'180'0,"0"0"2"16,0 0-41-16,0 0-14 0,0 0-11 15,0 0-16-15,0 0-10 0,0 0-11 0,0 0-7 16,0 0-23-16,0 0-17 0,0 0-14 0,0 0-13 16,-123-75 8-16,92 82 1 0,-3 5 1 0,-2 0 3 15,2 6-6-15,-1-1 0 16,3 1-3-16,2 1-3 0,4 2 1 0,2-2-3 0,8 1-1 0,4-3-4 15,6-2-1-15,4-2 4 0,2-3-1 16,6-3 5-16,9-4-1 0,6-1-3 0,3-2 0 16,8-6 0-16,5-5 1 15,4-4 2-15,0-2 2 0,2-4-1 16,4-2-5-16,-5 0-1 0,-1-4-3 0,-2-2 1 16,-4-2 2-16,1-2 1 0,-4-4 1 0,0-1-3 0,-2-3 2 0,0-2 0 15,-4-7 0-15,-2 2 9 0,-4-4-6 16,-2-1-1-16,-4 0 0 0,-5 2-10 0,0 5 9 15,-6 2 3-15,-2 4-2 0,-1 6 5 16,-1 5-7-16,-1 5-1 0,-6 4 1 0,4 6-1 16,-3 4 4-16,-3 3 2 0,6 5 0 0,-3 2-2 0,2 0-1 15,-2 8-1-15,-2 6-3 16,-1 6 4-16,-3 6-3 0,-1 7 0 0,1 5 2 0,3 4-6 16,5 6 6-16,1 5-3 0,4 2 2 0,0 5 4 15,4 0-5-15,3-1-1 0,6-2-3 16,1-3-2-16,5-4 3 0,3-7-2 0,3-3-4 0,6-12-4 15,3-5-3-15,-1-10 0 0,3-4 4 16,-1-6 5-16,-2-3 3 0,-2-3 1 0,-1-7 2 16,-2-2-4-16,-2-1 3 0,-3 0 2 15,-3-1 2-15,-3 0 4 0,-4 2-5 0,-6-2-1 16,-1 0 0-16,-1 1-1 0,-2 2 5 0,-3 2-1 16,0 1 2-16,-3 1 0 0,-3 1-1 0,-1 1 0 15,1 3 1-15,-2 0 0 0,-3 0 2 16,1 2-3-16,-3 0-1 15,-3 0 2-15,2 4-2 0,-2 2 0 0,3 0 1 0,-3 0-2 0,5 3 0 16,0 0 0-16,1-1-4 0,2 3 0 0,3 1 2 16,-2 1 0-16,6-1 2 0,0 1 0 0,1 0-2 15,0 0-1-15,5 1 0 0,3-3 1 16,3 0 1-16,5-3-2 0,-2-1 0 16,4-3-2-16,2-2 1 0,1-2 1 15,0 0 1-15,0-1-1 0,-1-5 1 0,1 0-2 0,-4-2-1 0,-2 1-1 16,0-1 1-16,-3 0 3 0,-3 0 1 0,-2 0 2 15,-1 0-2-15,2-2-1 16,-5 1-1-16,3-1 2 0,-3-1 0 0,1-1-2 0,1-1 2 16,-2 0-2-16,3 2 0 0,-4 1 2 15,1-1 1-15,1 3 3 0,-2 2-4 0,-1 2-3 16,0-1 0-16,0 3-4 0,-1 1 4 16,2 0 2-16,-2 0-3 0,1 1-1 0,1 0-4 15,-1 0-1-15,2 0 2 0,3 1 3 0,-2 1-3 16,3 1-9-16,-2 1-9 0,3-1-9 0,2 2-3 15,0 0 4-15,-1-1 1 0,2 0 6 16,0 0-4-16,3-1-1 0,1-2-4 0,-3 1-7 0,2-2 2 16,1 0 1-16,-3 1 2 0,3-1 1 15,-2 0-5-15,0 0-4 0,0 0-2 0,0 1 8 16,-2 2 9-16,1 0 2 0,-3 1 4 0,0 0 1 16,0 1 3-16,-1 3 9 0,4-3 7 0,-4 2 4 15,5-1 0-15,-1 1 0 0,2-4 0 0,2-1-1 16,1-1 2-16,0-1 1 0,3 0 0 15,1 0 3-15,0-5-2 0,3 1-2 0,0-3 1 0,-2 0 0 16,3-3 0-16,-1 1 1 0,-1-2 1 16,2-2 0-16,-3 0 5 0,-1-2 11 0,-1 1 16 15,-2 0 22-15,-3 0 10 16,0 0 5-16,-3 2 4 0,-4 1-1 0,-4 1 3 16,2 2-3-16,-5 2-11 0,0 1-11 0,-1 3-11 15,0 2-11-15,0 0-10 0,0 0-9 0,-6 5-7 16,1 3-2-16,-4 5-1 0,-3 2 0 0,1 2-1 15,-4 5 0-15,4 3 1 0,1 5 1 16,0 4 1-16,7 7 3 0,1 5 2 0,-1 6-1 0,6 3 1 16,-3 6-2-16,2 3-2 0,0 2 0 0,-1 0-2 15,2 2-5-15,-3-3 0 0,0-4 2 16,-4-2-1-16,0-6 4 0,-4-5 0 16,-2-4-6-16,-5-5 6 0,2-7-2 15,-5-5 1-15,0-8 6 0,-4-6-5 0,-1-6 7 16,-2-9 3-16,-2 2-4 0,4-11 7 15,-2-4-2-15,3-6-1 0,3-3 0 0,0-5-6 0,3-2-3 0,-1-3-3 0,3-3 2 16,0-5-3-16,4 2 2 0,1-2 2 16,4-1-3-16,4 2 0 0,1 3-1 15,0 2-2-15,6 4 3 0,5 2-4 0,3 3-3 16,6 3-4-16,2 5-14 0,4 1-6 16,6 4-19-16,6 1-22 0,4 2-33 0,6 2-57 0,6-1-109 15,-12 3-436-15,-16 3-812 0</inkml:trace>
  <inkml:trace contextRef="#ctx0" brushRef="#br0" timeOffset="128563.5451">8071 8508 2916 0,'0'0'140'15,"0"0"-57"-15,0 0-20 0,0 0-16 0,0 0 9 0,0 0 7 0,0 0-4 16,0 0-11-16,0 0-13 0,0 0-11 16,130-29-6-16,-95 18-5 0,3-1-2 0,-3-2-2 15,0-3 1-15,-1 0-1 0,-3-2 2 16,-1-2 0-16,-3 0 0 0,-3-2 5 0,-3-5 5 16,-1-1 1-16,-2 0 1 0,-5-1-1 0,-1 0-4 15,-1 1-1-15,-3 2 1 0,-1 2 5 0,-5 4 6 16,0 4 4-1,1 5-2-15,-3 3-3 0,0 3-10 0,-3 1-4 0,3 4-2 0,0 1-7 0,-2 0 0 16,-4 8-3-16,-1 5-3 16,-4 5 3-16,-4 6-1 0,4 7-1 0,-2 2 3 0,3 4-5 15,1 5 0-15,-1 2 0 16,3 4 0-16,2-1 2 0,-2 1 0 0,3-2 1 0,-3 0-1 16,5-1 0-16,-5-2-4 0,4-3-2 0,-4-2-6 15,4-5-7-15,-5-4 1 0,5-5 1 0,-3-4-6 16,3-3 8-16,-3-5-10 0,4-2-2 0,-2-3 8 15,-3-2-5-15,0-1 11 0,2-3 6 0,-3-1 0 16,-1 0 9-16,3 0-2 16,-7-2-3-16,0-1 7 0,3 0-7 0,-3 0 1 0,-4 1-3 15,4 0 3-15,-5 0-3 0,1 2 5 16,0-1 6-16,-3 0-4 0,2 1 8 0,-2 0 1 16,0 0 3-16,6 0 7 0,-3 1-2 0,7 0 2 0,2-1 1 15,5 0-7-15,1 2 3 16,2-2-6-16,0 0-2 0,0 1-3 0,2 0 1 15,6 1 0-15,5-1 0 0,9 2 5 16,8-2-3-16,8 0 0 0,5-1 3 0,6 0-5 0,3 0 3 16,5-1-5-16,-1-3-4 0,5 0 7 15,-1-3-5-15,0 0 9 0,-2 0 0 0,-3-1-4 0,-2 0 4 16,-3 1-6-16,-5 0-7 0,-10 0 0 16,-5 4 0-16,-8-1 0 0,-5 1 0 15,-7 0 0-15,-4 2 0 0,-4 1 0 0,-2 0 0 0,0 0 0 16,0 0 0-16,-6 0 0 0,2 0 0 15,-3 0 0-15,-1 0 0 0,3 0 0 16,-1 0 0-16,3 0 0 0,-2 0 0 16,3 0 0-16,2 0 0 0,0 0 0 15,0 0 0-15,0 0 0 0,0 0 0 0,0 0 0 0,0-2 0 0,0 2 0 0,0 0-53 16,0 0-129-16,0 2-342 0,0-1-1080 16</inkml:trace>
  <inkml:trace contextRef="#ctx0" brushRef="#br0" timeOffset="132198.5868">4478 7569 1344 0,'0'0'885'16,"0"0"-599"-16,0 0-16 0,0 0-70 15,0 0-25-15,0 0-27 0,0 0-27 16,0 0-36-16,0 0-36 0,0 0-21 0,0 0-16 16,0 0-1-16,-7-30 12 0,5 50 5 15,-1 7 6-15,1 2 2 0,0 2-4 0,-1 4-5 0,2 1-4 16,0 1-5-16,1 5-6 0,0 0 1 0,-1 3-4 15,1 1-1-15,-2 2 1 0,2 1-4 16,0-1 1-16,-1-2 1 0,0-1-7 0,1-3 0 16,0-6-1-16,1-3-3 0,-1-2 4 15,0-6-8-15,0-3-10 0,0-1-16 0,0-4-26 16,-1-5-24-16,-3-1-37 0,2-4-48 0,1-2-74 0,-2-3-219 16,2-2-697-16,-2 0-382 0</inkml:trace>
  <inkml:trace contextRef="#ctx0" brushRef="#br0" timeOffset="133106.6025">4286 8049 1126 0,'0'0'760'0,"0"0"-468"0,0 0-51 16,0 0-52-16,0 0-28 0,0 0-7 16,0 0-32-16,89-117-14 0,-56 102-22 0,5 2-11 15,3 2-12-15,-1 3-23 0,1 3-8 0,0 2-8 16,-3 3-10-16,-2 0-2 0,0 4-4 0,-4 7-2 15,0 0 3-15,-3 1-1 0,1 2-2 16,-4 2-1-16,-5 2-1 0,-4 0-2 16,-3 4-1-16,-7 1-1 0,-1 2 0 0,-6 0 0 0,-2 2 1 15,-6-2-2-15,-5-2-2 0,-2-2-6 16,0-4 0-16,0-3 0 0,2-3 4 0,-6-3 5 16,4-3 1-16,0 0 0 0,0-4-1 0,3-1-5 15,2 0 2-15,0-7-1 0,2-3-1 0,2 0-3 16,4-3-2-16,2-1-4 0,0-2-3 0,4-1 3 15,5-3-2-15,6 0 2 0,4-3 2 16,2 1-2-16,4-3 3 0,4 1 1 0,1 1 1 0,-1 0 2 16,0 3 3-16,1-1-2 0,-4 0 3 15,2 3-1-15,-5-1 2 0,1 2 4 0,-5 2 4 16,-2 2 5-16,-2 3 2 0,-7 2 5 16,-1 2 4-16,-4 3 6 0,0 0 2 0,-3 3-4 15,0 0-3-15,0 1-10 0,-6 5-4 16,-2 2-2-16,-2 3-1 0,-3 0 3 15,-3 3-3-15,2 2 0 0,1 0 0 0,-3 1-5 0,5-1 2 0,1 0 1 16,-1-1 3-16,2-1 0 0,4 0-3 16,2 0-3-16,2-1-3 0,1-1-1 0,3-3 3 15,2-2 2-15,5-2 2 0,2-3 2 0,2-2 0 16,2-1-2-16,3-6 0 0,-1-2 3 16,1-2-1-16,2-1 1 0,-1-2 0 0,-1 0-5 0,1 0 0 15,-1-2-1-15,-2-2 1 16,3 1 0-16,-5 1 1 0,1 1-1 0,-4 0-1 0,2 1 0 15,0 3 0-15,-4 0 2 0,1 1-1 0,-1 4-4 16,-4 1 2-16,0 2-1 0,-1 1-1 16,-2 0 3-16,0 2-2 0,0 0 0 0,-2 0 0 0,2 3-1 15,-3 1 1-15,2 1 0 16,1 0 1-16,0 0 1 0,-1 2-1 0,-1 2-1 16,1 0 1-16,2-2 0 0,0 2-1 0,1-2 2 15,0-2 1-15,-1 0-2 0,1-1 1 16,1-2-2-16,-1-2 1 0,1 0 2 0,0 0 0 0,2 0 0 15,3-5 1-15,-2-1-3 0,1-1 1 0,1-1 0 16,-1-2 1-16,1 1 0 0,1-3-1 16,1 1 0-16,2 0-1 0,-4 0 0 15,3-1 1-15,0-2-1 0,-3 1 3 0,0 0 0 16,-1 1-3-16,0 0 0 0,-1 3 0 0,-2 1 0 0,-3 3 2 16,-2 3 0-16,-1 1 0 0,1 1-2 15,-2 0-3-15,0 0-1 0,0 2 0 0,0 4 4 16,0 1 0-16,-2 3 1 0,0 3 1 0,1-1-3 15,0 2 2-15,-1 1-1 0,2 0 2 0,0 0 2 16,0-2-2-16,3-3-1 0,0-1-1 16,5 0 0-16,2-4 5 0,0-2 1 0,0-2 3 15,2-1-1-15,2 0-1 0,1-1 0 16,-3-4-1-16,1-2 1 0,2-1-1 0,-4 0-2 16,1 0-1-16,-1-2-3 0,-1 2-1 0,3 0-6 15,-6 0-10-15,1 0-12 0,-1 1-21 0,-3 4-27 0,0-1-38 16,-3 4-61-16,-1 0-100 15,0 0-414-15,0 0-852 0</inkml:trace>
  <inkml:trace contextRef="#ctx0" brushRef="#br0" timeOffset="133560.4679">4995 8885 2491 0,'0'0'232'0,"0"0"-22"0,0 0-23 0,0 0-24 15,0 0-32-15,0 0-38 16,0 0-35-16,0 0-24 0,0 0-12 0,0 0-2 16,0 0 0-16,0 0-3 0,0 0-2 0,0 0 3 0,98 57-3 15,-75-28 3-15,-3 1-6 16,0 0-7-16,-2 2-1 0,2-2-2 0,-5-1 1 0,1 1 1 15,-6-3 2-15,-1 2 1 0,-5-1-3 16,-3-1-4-16,-1-2-2 0,0-2 2 0,-4-2 0 16,-2-1 0-16,-4-3 0 15,0-3-3-15,-1-2-1 0,1-2 2 0,-5-2 0 16,2-3 1-16,0-3 2 0,0-1-2 16,-2-1 1-16,2 0-3 0,-1-4 3 0,-2-2 4 0,2-2-1 0,-2-3 2 15,-1 1-5-15,3-1-2 0,-4 0 1 0,3 2 0 16,1 1 3-16,1 3 1 0,2 3 1 0,1 1-2 15,-3 1 0-15,1 1 1 0,-1 6-1 16,1 3 6-16,1 4-4 0,-4 2-1 16,1 1-1-16,1 2-1 0,0 1 1 0,-1-2 1 0,4 0 0 15,-1 0-1-15,2 0-2 0,5 0-7 0,-3 0-30 16,5 0-65-16,0-2-177 0,1-4-924 0,1-4-616 0</inkml:trace>
  <inkml:trace contextRef="#ctx0" brushRef="#br0" timeOffset="136839.7067">9535 8671 1631 0,'0'0'281'0,"0"0"-62"0,0 0-30 16,0 0-27-16,0 0 1 0,0 0-16 0,0 0-32 15,0 0-27-15,0 0-27 0,0 0-22 0,0 0-7 16,0 0-10-16,122-39-5 0,-110 53 2 0,2 4-7 15,0 0 5-15,-4 0 1 0,-2 1-1 0,-3-1 5 16,-2-1 2-16,-2 1-3 0,-1 2 5 0,-3-2-1 16,-3-1-2-16,-3-1 5 0,-2 1-1 0,-5-2-4 15,0 0 1-15,-2-1-6 0,-1 0-5 0,-2-3 2 16,-3 2-3-16,3-5 0 0,0 0 0 16,4-2-7-16,2-1-14 0,3-4-21 0,5-1-39 15,6-1-84-15,1-3-325 0,0 1-1156 0</inkml:trace>
  <inkml:trace contextRef="#ctx0" brushRef="#br0" timeOffset="138169.874">11083 8450 419 0,'0'0'835'0,"0"0"-396"0,0 0-79 15,0 0-63-15,0 0-61 0,0 0-36 0,0 0-51 16,0 0-37-16,0 0-27 0,0 0-18 0,0 0-9 16,0 0-5-16,0 0-7 0,-134-111-9 0,106 112-5 15,-2 8-6-15,-3 0-3 0,1 5 0 0,-2 1-2 16,4 2-2-16,3 1-5 0,3 4-6 0,0 0-1 16,5 1-2-16,5 0-2 0,3 0 1 0,4 2-1 15,5-2-2-15,2-2-1 16,8 2 0-16,5-3-1 15,7-3 3-15,3-5 2 0,7-2 0 0,1-6-1 0,6-2-1 16,-2-1-2-16,2-6 4 16,0-4-1-16,-1-1-1 0,-2-3 3 0,-5-3-8 0,0 1 4 0,-3-3-1 15,-2-1 0-15,-6 0 5 0,1-3-3 0,-4 4 2 0,-5 0 1 16,-3 0 1-16,-3 2 1 0,-1 0 1 0,-3 1 1 16,0 2-3-16,0 2 0 0,-4 4-2 15,0 0-2-15,-1 3 3 0,0 0-2 0,-1 4 0 16,-1 0-1-16,0 0-6 0,-2 6 2 0,1 3 0 15,-1 3 0-15,1 5 5 0,1 2-1 16,1 0-1-16,2 2-1 0,3 0-2 0,2 0 1 16,2 0 0-16,3-3 2 15,3 1 0-15,4 0-1 0,2-3-1 0,4-1-1 0,2-3 2 0,4-3 0 16,3-2 0-16,0-5 1 16,3-2-6-16,2 0 0 0,-1-8-2 0,2-3-1 0,-2-3 2 15,1-1 1-15,-1-2-1 0,-3-1 3 0,-3-2-1 0,-3 0 2 16,1-4 4-16,-5-1 0 0,-1-1 1 15,0 0 0-15,-3-2-2 0,-2 0-1 16,0-4 2-16,-5 3 1 0,0-3 1 16,-4 3 2-16,0 1-4 0,-2 4 1 0,-2 3 1 0,0 3 2 15,0 4 7-15,-6 3 0 0,2 4 0 0,-1 2 3 16,1 2-5-16,0 3-1 0,1 0-4 0,-3 1-4 16,-1 9-1-16,-1 5-1 0,-2 5-2 0,-2 8 2 15,4-1-1-15,1 5 0 0,4 1 1 0,3 1 1 16,0-1-2-16,1 0 0 0,8-2-1 15,1 1-2-15,5-3 4 0,2-4-1 16,6-1 1-16,3-6-1 0,0-3-7 0,2-5-1 0,0-4 0 16,2-6-3-16,-1 0 6 0,-2-7-4 15,3-3-1-15,-3-3 2 0,2-2 0 0,-2-3 5 0,-1-3 3 16,-2-1 3-16,-3 1 0 0,-1-2-1 16,-3-2-1-16,0 0-1 15,-3-2 3-15,-2-1 1 0,-2-2 0 0,0-1 3 0,-4-1-5 16,-2 3 1-16,-1-1 2 0,-1 3 0 0,-2 4 3 15,0 3 2-15,-3 6 2 0,-2 1 1 0,1 5-2 16,1 2 2-16,0 1-1 0,2 3 0 0,-3 2 0 16,2 0-7-16,-2 4-6 15,-2 6-2-15,-2 5 1 0,-2 6 2 0,2 4 2 0,0 2 0 16,3 4-2-16,3 1 0 0,0 3-1 0,2 0-1 16,0 3 5-16,4 0-4 0,4-1 0 0,3 0 0 0,4-3-10 15,0-3-8-15,7-4-7 16,2-4-6-16,3-5-10 0,2-5-1 0,3-5 4 0,1-7 1 15,0-1 7-15,1-6 3 0,2-5 2 16,-4 0 8-16,1-5 6 0,-1 0 4 0,-5-2 5 16,0-1 0-16,-4 1 5 0,-3-1 0 15,0-1 1-15,-2 0 0 0,-5 0-3 0,-2 2 5 16,-1 1 3-16,-2 1 5 0,-6 3 10 0,1 3 5 16,-2 2 5-16,-1 2 3 0,0 3-6 0,0 3-5 15,-3 0-10-15,-1 2-7 16,-4 6-4-16,-2 3-3 0,1 4 1 0,1 2-2 0,-1 2 3 15,0 2-2-15,4 0 0 0,3 1 0 0,2 1-2 16,0-3 0-16,0 1 2 0,9-3 1 0,1-1 4 16,3-1-4-16,3-4-2 0,0-1-2 0,6-6-2 15,-4-1 6-15,2-4 4 0,0 0 1 0,-2-6-1 16,-2-3-1-16,-2 1 0 0,-2-4 1 16,-2 0 2-16,-1 0 2 0,-2-2-3 0,0 1-1 15,0 0-3-15,-5 0 1 0,1-1 4 0,-2 0 0 16,-1 1 5-16,-4-2-6 0,0-1-3 15,-5 0-1-15,-2 0-6 0,-3-2 8 0,-1 1-3 16,0 1 1-16,-5 0 1 0,1 1-7 0,-1 1-6 16,1 3-16-16,1 7-23 0,3 0-35 15,2 4-58-15,2 1-101 0,4 5-242 0,2 1-627 16,4-2-419-16</inkml:trace>
  <inkml:trace contextRef="#ctx0" brushRef="#br0" timeOffset="139261.2793">13653 8176 1931 0,'0'0'216'0,"0"0"15"16,0 0-38-16,0 0-9 0,0 0-18 0,0 0-23 15,0 0-25-15,-127-40-29 0,114 40-21 0,0 0-23 16,1 3-13-16,-4 5-10 0,3 2-6 15,-5 3-3-15,4 2-5 0,-4 2 3 0,1 5 1 16,1 1 1-16,-1 4 7 0,-1 0-9 0,4 3-2 16,-1 0-4-16,2 1-6 0,2-2 5 0,2 0 0 15,6-1-1-15,0 1 2 0,3-1-4 16,3-3-1-16,8-1 0 16,5-4 1-16,8 0 0 0,4-6-1 0,6-2-2 15,7-4-7-15,2-5-1 0,5-1-5 0,2-2-4 0,-4-9 5 0,1-1-4 16,-4-2 3-16,0-1 4 0,0-3-2 15,-7 0 10-15,2-2 2 0,1-1 3 0,-7 0 5 0,-1 0-5 16,-4 0-1-16,-4 0-2 0,-3 1 1 0,-7-1 3 16,0 3 1-16,-7 2 3 0,-2 2-6 15,-4 1 8-15,0 3 1 16,-3 1 2-16,-2 1 5 0,-8 2-6 0,-2 2-4 0,-7 1-3 16,-5 1-4-16,-3 3 9 15,-3 5 2-15,1 1 1 0,-1 4 3 0,2 1-10 0,1 3-2 0,4-1-2 16,4 4-5-16,1 0 7 0,4 1-3 0,6 0 1 15,3-2 0-15,5 2-3 0,3-3 2 16,0 1-1-16,7-2 1 0,6-3-1 0,3-2-4 16,5-4-1-16,3-3-2 15,2-4 2-15,3-1 1 0,0-2-1 0,1-4 0 0,0-1-3 16,-1-4 1-16,-5 0 0 0,1 0 3 0,-4-1 4 16,-4-3 1-16,-2 2 3 0,1-2-1 0,-3-2-1 15,-3 3 0-15,0-1 2 0,-5 1 0 16,2 1 1-16,-5 1-2 0,1 1 0 0,-3 2-1 0,0 2 6 15,0 2 3-15,0 2 3 0,0 1 3 0,-4 1-7 16,3 1-4-16,-4 0-7 0,1 0-1 0,-4 4 2 16,2 4 0-16,-2 1 1 0,-1 3-2 15,4-1 0-15,0 3 0 0,2 0 2 16,0 1 0-16,3-1 0 0,0 2-2 0,3-1-4 16,5-1-10-16,2-1-14 0,3-1-5 0,4-3-3 15,7-5-1-15,1-4-3 0,6 1-9 16,4-9-12-16,-2-3 4 0,4-1 7 0,-3-3-4 0,4-3 5 15,-4-2 8-15,3 1 4 16,-4-4 21-16,2-1 10 0,-4-4 6 0,1-1 4 0,-1-5 1 16,-1-3 5-16,-1-1 5 0,-2-4 16 0,-1-1 17 15,-7 1 13-15,-4-1 13 0,-4 1-3 0,-2 4-2 16,-5 0-6-16,-1 5-11 16,-3 4 1-16,0 4-3 0,-7 6-4 0,1 4-5 0,2 6-12 15,-2 4-7-15,2 5-9 0,-4 0-4 0,1 9-4 16,-6 6-4-16,-2 6 1 0,-2 7-5 0,2 4 6 15,-1 4 1-15,4 5-1 0,2 6 0 0,1 1-1 16,-2 4-3-16,7 1-1 0,-2 0 4 16,4-3-3-16,1-3-5 15,1-7-11-15,10-7-8 0,4-6-5 0,7-6 1 0,6-6 7 16,2-5 5-16,3-4 5 0,1-6 4 0,-1-2 2 16,5-6 1-16,-4-3 4 0,0-3 1 0,2-3 3 0,-2-2 4 15,-2 0-4-15,-2-2 0 16,-3-2-1-16,-3 1 1 0,-3-1 3 0,-4-2 4 15,-1-1 1-15,-4 2 6 0,-1 3 5 0,-5 3 9 16,-1 5 4-16,-3 5 3 0,-2 4-4 0,1 2-10 0,-5 2-7 16,-4 0-11-16,-3 7-2 0,-2 4 1 15,-5 4 2-15,-2 4 4 0,1 1-2 16,0 2-1-16,1 0-3 0,4 0-1 0,1 1 2 0,3-1 1 16,7-1 1-16,4 0 0 0,1-1-4 15,9-2-1-15,8 1-1 0,6-4 2 0,5 1-3 16,6-2-3-16,9-3-11 0,8-1-20 0,2-1-32 15,6 1-75-15,2-5-108 0,-2-1-281 0,-13-3-716 16,-16-1-213-16</inkml:trace>
  <inkml:trace contextRef="#ctx0" brushRef="#br0" timeOffset="140643.3507">16306 8249 1046 0,'0'0'420'15,"0"0"-60"-15,0 0-70 0,0 0-16 0,0 0-35 16,0 0-39-16,121-92-46 0,-100 83-38 0,-3 3-36 15,0 2-24-15,-3 4-23 0,1 0-14 16,-2 9-9-16,-2 5-2 0,3 4 1 0,-3 5 0 16,0 5 0-16,0 0-1 0,1 6-3 0,-6-2 2 15,2-2 0-15,-1 4 4 0,-6-3-2 0,-2-1 3 16,0-2-1-16,-2-1-4 0,-6-2-3 16,-3-4-6-1,2-5-6-15,2-6 1 0,0-2-1 16,-1-4 5-16,4-3 4 0,-1-1 1 0,4-4-2 15,1-5-1-15,0-4-2 0,7-6-7 0,6-1 2 0,4-4-2 16,6-1 1-16,5 0 2 0,4-3-2 0,6-1 2 0,1-2 1 0,5 2-2 16,0-1 4-16,3 3 0 0,-3 1 0 0,1 5 3 15,-3 2-3-15,-6 1 2 0,2 2 1 0,-6 2 3 16,-2 1 5-16,-5 6 6 0,-2-3 6 0,-9 4 0 16,0 2 2-16,-8 1 0 0,-2 1 0 15,-2 2 1-15,-2 0-6 0,0 0-7 0,-3 5-3 16,-3 1-5-16,-4 5 4 0,-6 1 2 15,2 5 2-15,-5-2 4 0,1 4-4 0,-2 0-1 0,5 2-2 16,0-1-4-16,5 2 1 0,3 1 1 16,2 0 0-16,5-1-1 0,0-2-2 15,11 0-1-15,4-2 1 0,3-2 3 0,7-3 1 0,4-2 3 16,3-4 1-16,4-4-3 16,1-3 1-16,0 0-2 0,-2-7-2 0,2-3 3 0,-4-1-5 15,-2-1 1-15,-1-4 0 0,-2 0-2 0,-2-4 3 0,-1-2 0 16,-2-2 2-16,-2-1 1 0,2 2-3 15,-3-3 2-15,-2 2-1 0,0 0 4 0,-4 2-1 16,0 2 1-16,-3 2 1 0,0 2-7 0,-2 2 4 16,-3 3-4-16,1 1 1 0,1 3 4 15,-2 1-4-15,1 2 0 0,0 1 0 0,-1 0-4 16,2 2 1-16,-1 1 0 0,1 0 0 0,0 4 2 16,2 1-4-16,-1 4 1 0,2 4 0 15,0 1 2-15,-1 3-2 0,-1 3 2 0,0 1 1 16,-1-1-5-16,-1 3 6 0,-1 1-4 0,1-1-2 15,-5 4 5-15,1-1-6 0,-1 1 4 0,-2 0 1 16,-2 0-4-16,-3-2 6 0,-4 1-3 0,3-2-2 16,-4 1 2-16,-2-4-1 15,-1-3-1-15,-2 2 0 0,-1-2-2 0,-3-4 0 0,5-1 2 16,-3-2 1-16,3-3 0 0,-2-2 3 16,5-1-3-16,0-3-3 0,1-2 6 0,2 0-7 15,4 0 5-15,0-2 3 0,2-4-5 0,1-2 4 0,1-1-4 16,0-2-6-16,7-1 4 0,2-3-4 15,4 0 0-15,2-2 3 0,5 2-4 0,5-3 7 16,3 0-4-16,4-1 3 0,3-1 0 0,5-3 2 16,0-1-2-16,5-3 1 15,-1 1 3-15,0-2-7 0,2 1 6 0,-2 0 0 0,5 2-2 0,-2 2 5 16,-1 0-3-16,0 4-1 0,-3 2 6 16,-7 2-6-16,-2 0 6 0,-8 2 2 15,-4 3-2-15,-5 1 0 0,-3 2 6 0,-5 1 1 0,-3 2 4 16,-3 3 8-16,-3 1-8 0,0 0-1 15,-3 0-5-15,-4 0-10 0,-5 3 2 0,-5 5-6 16,0 1 1-16,-4 1 10 0,-2 5-5 16,1 0 1-16,1 2 0 0,2 3-10 0,-1-2 6 15,5 3 0-15,-1 0 0 0,4-1 3 0,4 3-1 16,3-4 0-16,4 2-1 0,1-3 2 0,2 0-4 16,7-4 3-16,2-2 0 0,4-1-5 0,4-3 4 15,0-4 1-15,4-2-2 0,1-2 7 0,-1 2-4 16,2-4-3-16,0-2 3 15,0-3-6-15,0-2 3 0,-4-2-1 0,1-2 0 0,-1 0 11 16,1 0-7-16,0-1 0 0,-1-1-4 0,-2 1-7 16,0-3 5-16,-1 2 4 0,-4-2 4 0,1 2-3 15,-3-2 2-15,-2-1-2 0,-1 4-2 0,-4-2 10 16,-4 2-5-16,-1 0-1 0,-2 3 1 16,-9 0-8-16,-2 2 1 0,-5-1-1 0,-7 3-2 15,-3 3 11-15,-8-1-5 0,-1 3 0 0,-3 1 3 16,-2 1-8-16,2-1 0 15,5 1-13-15,5 2-20 0,9 2-35 0,8 2-55 0,11 1-81 16,3-1-228-16,7-1-705 0,-1-2-533 16</inkml:trace>
  <inkml:trace contextRef="#ctx0" brushRef="#br0" timeOffset="141711.9163">19365 7915 2266 0,'0'0'225'16,"0"0"-35"-16,0 0-51 0,0 0-5 0,0 0-15 16,0 0-13-16,0 0-14 0,0 0-17 15,0 0-12-15,0 0-18 0,-122 89-12 0,113-67-7 16,0 0-7-16,6 0-6 0,-1 2-1 0,5 2-4 16,-1-3-6-16,0 2 3 0,5-3-1 0,5-1-1 15,1-2 8-15,2-3-3 0,4-3 1 0,4 0 1 16,1-2-5-16,4-5 2 0,-2-3-1 15,1-2 0-15,-1-1 1 0,1-1-1 16,-3-6-4-16,1-1-2 0,-4-2-2 0,-1-1 0 16,-3-2 2-16,4-1 2 0,-4-1-4 15,0-3 1-15,-3-1 1 0,2-1-1 0,-3-1 6 0,-1 0-3 16,-1-1 1-16,-4 1 2 0,2 0-9 0,-3 4 5 16,2 3 0-16,-3 2-1 0,-2 5 6 0,1 2-5 15,-2 3 1-15,0 2-1 0,0 0-4 16,0 0 1-16,0 1 0 0,0 5 0 0,-2 1 1 15,-2 5 1-15,0 1 0 0,2 2-2 0,1 0 4 16,2 1-3-16,-1 0 1 0,1 2 2 0,4-3-5 16,0 4 2-16,3-3-1 15,0 2 0-15,2-4 4 0,3 2-2 0,-2-3 0 0,5-4-1 0,-2-2-1 16,-1-4-1-16,1-3-1 0,1 0 0 16,0-1-4-16,2-5-1 0,2 0-3 0,1-2-1 15,1-1 3-15,-1-2 2 0,3 2 2 16,-2-3 2-16,-1 0-3 0,1-3 3 0,1 0 0 0,2 0 2 15,-3-2 3-15,3 3-1 0,-3 0-1 16,-4 4 2-16,1 0-3 0,-8 4-1 16,-1 0 1-16,-5 2-3 0,-1 3-1 0,-2 1-7 15,1 0-1-15,-2 4 0 0,0 3 5 0,0 2 5 0,0 3 5 16,0 0 1-16,2 2-3 0,0 1 2 16,4-1-2-16,-2 2 0 0,6-3 2 15,0 1 0-15,4-3 1 0,1 1-1 0,3-4-1 0,-1-1 0 16,3-2 1-16,1-3-2 15,3 0 5-15,-1-1-2 0,2-1-4 0,-2 0 1 0,-1-4-2 16,0-2 0-16,-2-1 2 0,0-1 2 0,-1-1-3 16,-1-2 2-16,-3 0-2 0,2-3 0 0,-4-1 4 15,0 0-2-15,2-2 2 0,-4 0 1 0,0 1-3 16,1-1 0-16,-1-1 0 16,-4 3 0-16,3 2-2 0,-6 1 1 0,1 5-3 15,-3 1 2-15,1 3 6 0,-2 1 0 0,-1 2 3 0,0 0-1 16,0 0-6-16,0 0-4 0,0 3-1 15,0 3 3-15,0 3 7 0,0 4 2 0,-3 1 0 16,1 6-6-16,0-1-1 0,0-1-1 16,4 2 2-16,-2-2-2 0,2 1 5 0,5-1-2 15,6 3-3-15,1-3 2 0,4-2-1 0,5-3 2 16,3 0 4-16,2-6-2 0,-3-1 2 0,2-3-3 16,-3-3-3-16,2 0 3 0,-4 0-3 0,3-5 3 15,-1-1 2-15,-3-1-6 0,-4-2 2 0,0-1 3 16,0-4-1-16,-3-1 2 15,1-2 3-15,-1-2-3 0,-2-1-2 0,-2 1 3 0,3-5-5 16,-1 2 3-16,-4-2 4 0,0 1-1 0,-1 0 0 16,-4 3-1-16,3-1-5 0,-5 6 0 15,1-1 2-15,-3 3-1 0,1 3 2 0,0 3 0 0,0 1-3 16,0 3 5-16,0 1 0 0,0 1-3 16,0 1 1-16,0 0-4 0,0 2-2 0,0 2 0 15,0 5-1-15,0 2 3 0,1 1 1 16,0 2 2-16,4 2-2 0,-1 1 1 0,3 1-1 15,-1 1-2-15,1 1 1 0,3 0 0 0,-2 2 2 16,2-1 1-16,-1 1 1 0,1-1-3 0,-3 0-1 16,1 0-3-16,-1-2 5 0,-3 1-1 0,-2 0 0 15,-1-3 2-15,-1-1-4 0,-5 0 2 0,-6-2 1 16,1-4-1-16,-6 2 0 0,0-4-12 16,-5 2-20-16,0-2-27 0,-2 1-46 0,-2-4-85 15,0-1-310-15,7-1-739 0,5-2-300 0</inkml:trace>
  <inkml:trace contextRef="#ctx0" brushRef="#br0" timeOffset="142662.2367">22200 8425 1434 0,'0'0'227'0,"0"0"23"0,0 0-53 16,0 0-31-16,0 0-16 0,16-119-37 16,6 83-18-16,5-1-15 0,7-7-4 0,6-3 3 0,4-6-9 15,6-4-5-15,2-1-6 0,5-5-16 16,-2 2-5-16,1 1 0 16,-9 5-4-16,-7 4 5 0,-3 6 2 0,-14 5-3 0,-3 6 1 0,-10 7-1 15,-8 8-4-15,-2 3-3 0,-1 6-5 16,-8 3-9-16,-2 5-7 0,-4 2-4 0,-3 5-7 15,-4 6 1-15,-3 6 1 0,2 4-1 0,3 2 3 16,1 6-2-16,6 2-1 0,3 2 0 0,3 2 0 16,5-2-1-16,3 3 0 0,7-1 1 15,4 3-2-15,4-3 3 0,3 0 2 0,-3-1-5 16,5 0 7-16,-1-2-5 0,-1-2-1 16,0-2 4-16,-7-1-7 0,3-3 4 0,-8-1 1 0,0-3-3 15,-6-3 8-15,-1-2-6 0,0-1-2 0,-4-3 3 16,-5 0-8-16,0-2 7 0,-3-3 5 15,-2 1-3-15,0-1 4 0,-3-1-2 0,2-2-3 16,-2 1-2-16,1-3 1 0,-1 1-14 16,-2-1-12-16,-1-1-16 0,0 2-34 15,1-2-23-15,3 0-48 0,0 0-86 0,6-2-248 0,2 0-717 0</inkml:trace>
  <inkml:trace contextRef="#ctx0" brushRef="#br0" timeOffset="144321.0137">23050 7988 1105 0,'0'0'203'15,"0"0"-65"-15,0 0 31 0,0 0 14 0,135-14-8 16,-112 11-39-16,1-1-51 0,-1 1-25 0,-2-2-1 16,-2 0 4-16,-4 0-1 0,0-1 6 15,-3 1 5-15,-4-1 7 0,-4-1 19 0,1 1 9 16,-4-2-7-16,-1 1-9 0,0 0-25 15,-1 0-14-15,-5 2-8 0,-4-1-3 0,0 2-1 16,0 3-6-16,-3-1-5 0,-5 2-10 0,0 3-5 16,-3 5-3-16,1 3-7 0,1 1 4 0,1 2-3 31,-1 4-2-31,2 0 9 0,-1 1-8 0,6 3 0 0,2 0 1 16,4 1-8-16,1-1 3 0,5 0-1 0,0-1 0 15,10-1 6-15,1-2-2 0,6-2 0 0,2-3 2 0,2-4-3 16,0 0 3-16,2-6 1 0,0 1 0 0,3-4-1 15,-2 0-1-15,2-6-1 0,-1-1-4 0,3-3 3 16,0-2-4-16,-2-1-1 0,2-2-1 0,-1 1-7 16,-4-4 4-16,5-1-2 0,-4 0-1 0,3-1 6 15,-3-2-2-15,-5-1-1 0,2-1 4 16,-1 1-5-16,-4 0 5 0,-1-1-2 0,1 3 1 0,-2 2 1 16,-2 4-2-16,3-1 0 0,-2 6-1 15,-1 2 3-15,4 1-2 0,-3 2 3 0,3 3 3 16,-2 1-6-16,0 1 7 0,1 0-1 15,-2 6-2-15,-3 4 8 0,-2 4-7 0,0 3 2 0,-3 3 2 16,-3 2-5-16,1 1 3 0,-2 2-1 16,-1-1 0-16,-1 1-3 0,1-1 5 0,-3 1-1 15,3-4-3-15,0 0 4 0,6-2-3 16,-1-4-1-16,2-3 4 0,4-2-3 0,3-4 1 16,2-2 0-16,3-3-2 0,7 0 4 0,0-3-4 15,4-2 1-15,0-5-2 0,-1 1-4 16,0-3 1-16,-3-2 1 0,1-2 1 0,-1-1 3 15,-2-1 0-15,0 0-3 0,3 0 1 0,-5 0 1 16,-2-2-1-16,1 1 2 0,-6 1 1 0,-1 1-6 16,-4 2 6-16,-2-1 0 0,-5 1-2 15,4 0 8-15,-5 3-5 0,0-1 2 0,-2 2 2 0,0 1-5 16,0 1 2-16,-1 0 1 0,1 0-1 0,0 3 4 16,0 0 0-16,0 1 0 0,-1 1 1 0,1 0 2 15,0 0 0-15,0 2 2 0,-1 1-1 16,1 0-7-16,0 0 4 0,-1-1-4 15,1 1-2-15,-1 0 4 0,1 0-5 0,0 0 0 16,-2 0-1-16,2 0-4 0,-3 0 1 0,2 0 1 0,-1 0-1 16,-4 0 4-16,4 0-1 0,-2 0-1 15,-1 2 0-15,2 0 0 0,-4 0 0 16,5 0 0-16,-4 1 0 0,2-1-3 0,-2 0 4 16,1 2-1-16,-3-1-2 0,4 2 7 0,-3-1-5 15,-1 2-1-15,5 2 3 0,-6-1-7 0,4 2 5 16,-2-1 0-16,-1 2-1 0,4 1 7 0,-4-2-6 15,4 4 2-15,-1-1-2 0,2 4-1 0,-2-2 0 16,3 0 2-16,2 3 0 0,-1-3-3 16,2 3 4-16,-1-5-2 0,0 2-2 15,1 0 6-15,4 0-4 0,-1-2 0 0,3 1 2 16,-1-2-2-16,3 0 1 0,0-3 2 0,3-1 0 0,2-1 2 16,-2-3-1-16,1-1-2 0,4 0 0 15,-2 0-2-15,2-2 2 0,1 0 0 0,-3 0 0 16,3-2 3-16,-1-1-3 0,-4-1 0 0,0-2-4 15,3-1 0-15,-3-1 2 0,1-1 2 16,1-1 2-16,-3-1-2 0,1-1 0 16,1-2 0-16,-2-2-3 0,0 0 5 0,-1 0-3 0,-1 1 0 0,-1 0 1 15,2 0-2-15,-1-2 1 0,-1 1 0 16,1 1 1-16,-2 1-1 0,1 1-1 16,-4 3 0-16,4 2-2 0,-5 0 2 0,1 1 1 15,-2 1-1-15,2 1 3 0,-2 1-3 0,-2 1 0 16,1 1 0-16,2-1-2 0,-4 2 2 0,0 0 1 15,0 1-2-15,0 0-1 0,0 0-3 0,0 0 1 16,0 0-2-16,0 0-1 0,0 0 1 16,0 0-1-16,0 1 1 0,0 1 3 0,-3 0 3 15,3 0 0-15,0-1 2 0,0-1-1 16,-1 1-2-16,1-1 1 0,0 1 0 0,0-1-1 0,0 0 3 16,0 0-2-16,0 0 0 0,0 0 1 15,0 0-2-15,0 0 0 0,0 0 2 0,0 0 0 16,0 0 0-16,0 0 1 0,0 0-1 15,0 0-1-15,0 0 2 0,0 0-1 0,0 0 1 0,0 0 0 16,0 0-3-16,0 0 1 0,0 0-1 16,0 0-3-16,0 0 7 0,0 0-4 0,0 0-1 15,0 0 2-15,0 0-4 0,0 0 2 0,0 0 2 16,0 0-1-16,0 0 2 0,0 0 0 16,0 0-2-16,0 0 0 0,0 0-3 0,0 0 0 0,1-1 0 15,2-1-1-15,-2 1 0 0,0 0-1 16,1 1 0-16,-2-2 1 0,0 1 3 15,1 1 3-15,-1 0-1 0,0 0 2 0,0 0-2 16,0 0-1-16,0-1 0 0,0 1-1 0,0-1 1 0,0 1 0 16,0 0-2-16,0 0 2 0,0 0-3 15,0 0 2-15,0 0 3 16,0 0 0-16,0 0 0 0,0 0-1 0,0 0-1 16,0 0 0-16,0 0 0 0,0 0 1 0,0 0 1 15,0 0 0-15,0 0 0 0,0 0-2 0,0 0-1 0,0 0-2 16,0-1 1-16,0 1-1 0,0 0-1 0,0 0 0 15,0 0-4-15,0 0 2 0,0 0-1 0,0 0-2 16,0 0 0-16,0 0-3 0,0 0-3 16,0 0 0-16,0 0 0 0,0 0 5 0,0 0 4 15,0 0 3-15,0 0 2 0,0 0-2 0,0 0 2 16,0 0-3-16,0 0 3 0,0 0 0 16,0 0 0-16,2 0 0 0,-2 0-3 15,0 0-1-15,0 0-1 0,0 0-1 0,0 0-1 0,0 0-2 16,0 0-3-16,0 0-3 0,0 0-6 0,0 0 4 15,0 0 2-15,0 0 4 0,0 0 4 16,0 0-2-16,0 0-2 0,0 0 0 0,0 0-2 16,1 0-3-16,-1 0-5 0,0 0-9 15,0 1-10-15,0-1-14 0,0 1-10 0,0-1-4 16,0 1 0-16,0 0-12 0,-1 2-29 0,-1-1-75 0,0 0-150 16,0 1-445-16,-2-2-556 0</inkml:trace>
  <inkml:trace contextRef="#ctx0" brushRef="#br0" timeOffset="146814.6244">24512 7778 456 0,'0'0'326'0,"0"0"-45"0,0 0-72 16,0 0-49-16,0 0-26 0,0 0-38 0,0 0-25 16,0 0-11-16,0 0-8 0,0 0-10 15,0 0-5-15,0 0 1 0,0 0 8 0,0 0 25 16,-6-8 28-16,6 7 17 0,0 1-4 16,1-2-20-16,0 1-19 0,1 0-6 0,0 0 0 15,-1 0 1-15,-1-1-7 0,1 2-17 16,-1 0-10-16,0-1-9 0,0 1-8 0,0 0-7 0,0 0-2 15,0 0-2-15,0 0-3 0,0 0 0 16,0 0-6-16,0 0-6 0,0 0-15 0,0 0-32 16,-1 0-16-16,-2 1-43 0,0 3-86 0,0 1-178 15,1-1-560-15,-3-3-247 0</inkml:trace>
  <inkml:trace contextRef="#ctx0" brushRef="#br0" timeOffset="148479.4093">25135 7877 0 0,'0'0'389'0,"0"0"109"0,0 0-124 0,0 0-43 16,0 0-48-16,0 0-44 0,0 0-44 0,0 0-35 15,0 0-27-15,0 0-18 0,0 0-13 16,0 0-12-16,0 0-14 0,0 0-13 0,-40-76-8 15,27 76-4-15,-3-2-6 0,-4 2-6 0,0 5-3 16,-1 4-7-16,-2 3-3 0,1-1-2 0,1 5-7 16,-2-1-1-16,2 3-4 0,2 1-3 15,3 1-1-15,1-1-5 0,4-2 1 0,4 0-1 16,2-1-1-16,5-2 4 16,0-3-2-16,1 0-1 0,7-1 3 0,3-2-4 0,4-2 7 0,1-3 4 15,2-1 0-15,2-1 2 0,1-1-7 0,-1 0 0 16,1-3-1-16,-1-4 0 0,0 0 3 15,0-2-2-15,-3 0 0 0,-1-2-3 0,0 0 1 16,-3 1 0-16,-2-3 1 0,0 0 0 0,-2 1 0 16,-2 4-1-16,-4-2-1 0,1 3 1 0,-1 0 0 15,-4 2 1-15,2-1-1 0,-1 2 0 16,0 1-1-16,0 2-2 0,0 0-2 0,-1 1-1 16,-4 0-2-16,2 4 0 0,-4 4 0 15,3 2-2-15,-5 1 3 0,1 2 1 0,4 0 0 0,-2 3 1 16,5 0-2-16,1-1 2 0,0 1-1 0,0 0-2 15,6-2 1-15,1 1 1 0,5-4 1 16,2-1 5-16,2-3-4 0,1-1-3 0,4-2-2 16,4-2-2-16,-1-2 5 0,3 0-4 15,-2 0-2-15,4-6 1 0,-1-1-3 0,-3-3 3 0,1-1 1 16,-3-1 2-16,-2-3 0 0,3 0 2 16,-1 0-2-16,-5-2 0 0,2-2 3 0,-3-3 1 15,1-2 3-15,-3-3-2 0,2 3 1 0,-6-5-4 16,5-1 0-16,-6 0 2 0,2 0-1 15,-1 0 0-15,-3-2 2 0,2 4-3 0,-4-1 0 16,-4 3 0-16,2 2 1 0,-3 3 3 0,-2 3 0 16,1 6 1-16,0 2 1 0,0 5 1 15,0 2 1-15,0 0 4 0,0 3-1 0,0 0 0 0,0 0-7 16,-4 2-4-16,0 6-3 0,-6 4 1 0,0 5 2 16,-2 5 2-16,-4 3 0 0,2 4 0 15,-5 1-1-15,5 1 1 0,-3-3-1 16,3 3 2-16,0-1-2 0,1 1 1 0,2-2-1 15,4 0-2-15,3-4 3 0,3-1 0 0,2-3 0 0,1-4 1 16,6-1-2-16,2-3-1 16,1-1-2-16,1-5-4 0,5-1 7 0,2-2 0 0,-1-3 2 15,3-1 2-15,3-1-7 0,-1-5-3 16,0-3-1-16,2 0 0 0,-2-5 4 16,0 0 0-16,0-2 1 0,1-2 1 0,-2-2-1 0,0-3 0 15,1-1 1-15,-2-2 1 0,-4 1-1 0,1-3 1 16,-1 2-1-16,-4-1-3 0,-1 3 4 0,-4 4 0 15,-4-1 1-15,0 5 2 0,-3 2-2 16,-1 3 0-16,0 6-2 0,0 1 0 0,0 2 2 16,-1 2-1-16,-3 0-1 0,-1 7-2 0,-4 3-1 15,-2 4 1-15,-3 3 0 0,1 2 6 16,1 3-6-16,-1 2 0 0,4 2 0 0,0 3-5 16,1-1 7-16,5 1 1 0,1 1 0 0,3-3 2 15,-1-3-3-15,7-1-3 0,4-5 0 16,2-2-2-16,1-5 3 0,1-1-1 0,1-4-3 0,0-3-2 15,0 0-3-15,0-3-2 16,1 0-3-16,-1 0 3 0,1-5-5 0,-1-1-1 0,-1-2-2 16,-2-1-2-16,2-2 7 0,-3-1 6 0,-1 1 6 15,-2 1 7-15,-2-1-5 0,-4 3 2 16,0 2-3-16,-3 2-2 0,0 1 0 0,-6 3-3 0,-4 0 3 16,-5 7 0-16,0 3 5 0,-4 2 5 15,1 2-3-15,0 1 2 0,5-1 0 0,5 3-3 16,0-3-1-16,6 1-1 0,2-2 2 0,0-1 2 15,7 0 3-15,4-4 4 0,3 1-4 16,5-2-2-16,1-4 2 0,2 0-6 0,3-3 4 16,-2 0 0-16,3-6-4 0,-3-1 2 0,1-3-2 15,0 0 0-15,-2-2 1 0,0 0 0 16,-2-1 0-16,-1 2-1 0,-1 0 1 0,-5-1-3 16,-2 3 7-16,-3 0 7 0,-3 2 6 0,-3 2 16 15,0 3-5-15,-2 0-3 0,0 2-5 0,0 0-17 0,-2 3 3 16,-3 4-2-16,-4 3-1 0,-3 3 5 15,-4 4-5-15,-1 1 0 0,0 4 1 16,-4 3-2-16,1 3 2 0,-3 3 0 0,-4 5-2 0,-3 6-2 16,-4 4 3-16,-7 11-1 15,-6 3 3-15,-4 7 0 0,-3 3-4 0,-4 1-1 0,-2 5-2 16,1-2 1-16,0-2 1 0,4-4 1 0,2-4 2 16,3-3-1-16,1-6-3 0,2-3-3 15,1-5-11-15,3-7-18 0,-4-2-42 0,7-5-67 16,-2-5-161-16,13-8-856 0,8-7-584 0</inkml:trace>
  <inkml:trace contextRef="#ctx0" brushRef="#br0" timeOffset="149964.4065">959 10890 393 0,'0'0'373'0,"0"0"-25"16,0 0-35-16,0 0 6 0,0 0-46 15,0 0-40-15,0 0-35 0,0 0-29 0,0 0-26 16,0 0-35-16,0 0-34 0,0 0-33 0,-88-7-22 16,88 2-8-16,0 0-7 0,6-3 1 0,2-2 2 15,2-1-3-15,3-3 4 0,1-2 1 16,5-5 1-16,1 1 5 0,6-4-1 0,-2-3-1 16,4-2-2-16,-2-2 0 0,3-3 2 15,-1-1 0-15,0-2 8 16,-2 2 2-16,1-4 10 0,-3 4 4 0,-2 1-4 15,-4 3 4-15,-1 3 2 0,-6 2 5 16,-1 5 1-16,-1 4-4 0,-6 3 0 0,0 5-4 0,0 2-7 0,-4 3-12 0,1 3-25 16,0 1-6-16,-6 5-4 0,-3 7 6 0,-1 3 8 15,-2 5 2-15,-3 6 0 16,-1 3-1-16,-3 6 0 0,1 3 0 16,4 1-2-16,1 2 4 0,-1-2-2 15,7-1 1-15,1 0 1 0,4-5-2 0,2-4 3 0,0-4-2 0,3-1 3 0,6-8 0 16,3-3-1-16,4-4 2 0,3-4 1 15,-1-4 2-15,5-1 2 0,1-4 1 0,3-6 0 0,-2-3-2 16,12-7-12-16,2-5 1 0,2-2-4 16,-3-1 3-16,-8 6 7 0,-6 3 0 15,-4 5 1-15,-7 2-4 0,2 2 3 0,-2 4-2 0,-2 1-2 16,-2 3 1-16,-4 2-6 0,3 0-2 16,-1 1 2-16,-1 8-3 0,2-1 5 0,1 3 3 15,2 2 0-15,-3 0 1 0,0 1-2 0,-3 2-2 16,4-1-1-16,-4 0 3 0,1 1 1 15,0-3-6-15,-2 0-14 0,5-1-13 0,-4-3-3 16,1-4 2-16,2-2 11 0,0-3 16 0,3 0 2 16,-1-5 5-16,2-5 1 0,6-1-1 0,-1-2 1 15,1-1 2-15,2-2 0 0,-2 1 1 0,-3-1 1 16,0-1-2-16,-2-1-1 0,-2 1 1 0,5 0 0 16,-6 0 2-16,0 2 1 0,-2 2-1 0,-2 2 5 15,0 7 1-15,-3 2-1 0,0 2 3 0,1 0-8 16,-1 1-2-16,1 5 1 0,2 4-2 15,-1 1 7-15,1 2 2 16,1 2 0-16,-3-1 2 0,5 1-6 0,-1 1 0 0,2-1-1 0,1 0 2 16,2-2 3-16,4-1 2 0,0-1 0 15,7-2-1-15,-1-3 2 0,8-1-1 0,1-2-2 16,5-1-5-16,2-2-29 0,2 0-28 16,2-2-58-16,-1-3-114 0,4-2-258 0,-12 3-689 15,-13-1-303-15</inkml:trace>
  <inkml:trace contextRef="#ctx0" brushRef="#br0" timeOffset="151200.6054">3204 10500 1453 0,'0'0'406'0,"0"0"-78"0,0 0-92 0,0 0-42 15,0 0-23-15,0 0-32 0,0 0-21 16,0 0-13-16,0 0-16 0,0 0-22 0,0 0-24 16,0 0-22-16,0 0-10 0,0 0-3 0,-40-72 1 0,23 87 5 15,0 3 0-15,-1-1 0 16,2 1-1-16,0 2-1 0,-1-1-5 0,7-1 2 0,0-3 0 16,3 0-8-16,3-5 9 0,2-2-10 15,2-1 0-15,0 0 3 0,1-4-6 0,5 0 9 16,6-2 4-16,2-1 2 0,12-3 5 15,5-3-4-15,3-2-2 16,6 0-5-16,0 0-3 0,-1 2-2 16,1 1-2-16,-3 2 3 0,0 2-3 0,-3 0 2 15,-3 1 1-15,-3 0-4 0,-1 5 6 0,-6 2-5 16,-5 4-1-16,-1 1 3 0,-5 1-8 0,-2 2 3 0,-4-1-2 0,-1 3-9 16,-3-1 0-16,0 1-6 0,-4-1 0 0,-2-2 4 15,-1-2 8-15,-4-2 0 0,2-2 0 16,-3-3 5-16,0 1-4 0,1-1-1 0,-1-3-3 0,3 0-11 15,-2-2-1-15,4 0 1 0,2 0 3 16,-1-1 7-16,5-3-13 0,1-4-4 0,9-2-8 0,5-1-2 16,6-4 11-16,7-1 8 0,5 1 6 0,6-2 7 15,3-1-1-15,6 1 7 0,1-1-2 16,3 0-1-16,4 0 0 0,3 2 6 0,1 0 3 16,2-2 2-16,2 2 7 0,-2 0-5 15,-3 3 2-15,-2-1 5 0,-5 1-2 0,-6 3 8 0,-3 2 0 16,-6 1-1-16,-7 2 4 15,-8 3-7-15,-7 1-1 0,-4 2 1 0,-8-1-4 16,-2 2 17-16,-2 3 4 0,-9 2 3 0,-7 1-1 16,-2 2-12-16,-6 4-6 0,-3 0-3 0,-2 2-2 15,-4 1-3-15,3 1-2 0,-3 0-1 0,1 0-7 16,3-1 3-16,1 1 0 0,7-2-4 0,2-1 7 16,7-1-6-16,4-1 1 0,5-2 0 0,4-1-5 15,1-1 2-15,4-3-2 0,7-3 3 16,4 0 2-16,6-2 2 0,4-3 3 0,4-8-3 15,5-1 1-15,-1-3-7 0,-1-2-5 0,2-3 4 16,-5 0-4-16,1-3 5 16,-2 0 3-16,-2-1-3 0,-2-2 6 0,-2-3-2 0,-1-1 1 15,-2 0 1-15,1-2-6 0,0-3 2 0,-4 0 2 0,0-3-1 16,-1 0 7-16,0 0 4 0,-3-1 5 16,-2 5 0-16,0 3 7 0,-3 4-1 0,-4 2 0 15,-2 6 6-15,-1 3-5 0,0 5 2 16,0 3 0-16,-1 3-11 15,-1 3 4-15,-6 1-10 0,1 1-2 0,-3 9 0 0,-3 4-6 16,-3 6 0-16,-1 5-1 0,-2 5-2 0,4 3 4 16,-1 1 0-16,5 3 2 0,0 2-2 0,2 1-2 0,3 0 0 15,2-1-3-15,4 0 4 16,2-4-3-16,8-4 1 0,8-5 0 0,2-3-4 0,8-8 5 16,4-8-1-16,0-5 1 0,4-2 3 0,1-7-5 15,1-4 1-15,-2-6 0 0,-1-2 0 0,-2-2 5 16,0-2 0-16,-5 1 0 0,-4 1-2 15,-4 1-1-15,-6 0 0 0,-5 2 0 16,-2 0 3-16,-2 5 0 0,-3 0 0 0,1 2 3 0,-2 2-4 16,0 2 0-16,-1 4 1 0,0 2-1 15,0 0 1-15,0 1-4 0,0 0-4 16,0 3 0-16,0 5-2 0,0 6 4 0,0-2 3 16,0 3 1-16,2 3 1 0,-2 1-3 0,0-1 0 15,1 0-1-15,0 2 2 0,3 1 0 0,2-3 0 0,1-1 0 16,1 0-1-16,-1-4 0 0,6-3 1 15,1-1-3-15,0-6 4 0,4-1-1 16,2-2-1-16,1-2-1 0,4-6-2 0,0-4 0 16,2-1 2-16,-2-2 0 0,4-3 4 0,-3 1-2 15,0-1 2-15,3-1-2 0,0 0 0 0,-1 1 1 16,2 1 0-16,-3 3 1 0,2 1-4 16,-3 6-1-16,-3-1 1 0,-6 4 0 15,-2 2 5-15,-4 2-1 0,-2 0-1 0,0 0 0 0,-4 5-3 16,2 2 2-16,-1 2 1 0,-2 2 0 0,-2 2 2 15,-1 1-2-15,1 1-2 0,2 1-1 0,-2 0 2 16,2 0 1-16,1-3 0 0,4 1 1 0,-2-1-4 16,4-1 0-16,3-1 1 0,-1-2-1 15,3-3 0-15,4-4-20 0,1-2-21 0,2 0-39 16,4-5-63-16,1-1-116 0,0-3-331 0,-3 1-664 16,-12 4-112-16</inkml:trace>
  <inkml:trace contextRef="#ctx0" brushRef="#br0" timeOffset="153625.8721">581 11872 2112 0,'0'0'292'0,"0"0"-69"0,0 0-71 0,0 0-15 16,0 0-44-16,0 0-18 0,0 0-19 15,0 0-27-15,0 0-3 0,0 0-7 0,0 0-32 16,0 0 0-16,106-114-8 0,-76 99-4 15,-1 5 25-15,0 7 1 0,-5 5-1 0,-3 1 2 0,-3 6 5 16,-2 5-5-16,-5 1 9 0,-5 3 4 16,-1 3 2-16,-5 0 7 0,0 0-7 0,-6 3-2 15,-3-2-6-15,-2 0-8 0,-3-1 3 0,2-2-2 16,-3-1 0-16,4-2 3 0,0-2-2 0,2-3 0 16,5-2-2-16,-1-2 0 0,4-2 0 15,1-1 1-15,5-4 4 0,4 0-4 0,5 0 4 16,3-2 1-16,6-2-3 0,0-1 7 0,7 2-7 15,0-1 0-15,1 2 1 0,-1 1-5 0,-1 1 2 16,-5 0-2-16,-3 1 1 0,-2 7 2 0,-3-1-1 16,-4 1 1-16,-5 3 3 0,-4-1 3 0,-3 2 7 15,0 0 3-15,-7 3 3 0,-2 0-2 16,-5-2-2-16,-2 1-3 0,0 1-4 0,-5-2 3 16,1 1-4-16,-5-3-4 0,3 1 3 15,1-1-9-15,-2-3 7 0,2-3 1 16,0-1-5-16,4-1-1 0,-2-2-24 0,6-1-29 15,0-1-45-15,0-6-81 0,6-3-168 0,1 2-679 0,2 1-662 0</inkml:trace>
  <inkml:trace contextRef="#ctx0" brushRef="#br0" timeOffset="154052.5369">707 11441 1397 0,'0'0'343'0,"0"0"-47"0,0 0-76 0,0 0 10 15,0 0-71-15,0 0-37 0,0 0-18 16,0 0-14-16,0 0-20 0,0 0 3 0,-138 55-22 16,110-34-16-16,1 0-10 0,1 3-17 15,-2 5 3-15,0 2 1 0,3 6 0 0,-2 2-3 16,4 2 36-16,-1 5 1 0,2 2-3 0,7 4 4 16,-2 0-37-16,5 4 2 0,3 0 1 15,5 0 0-15,1 3-2 0,6-5-2 0,1 1 4 0,7 0 0 16,7-6 10-16,4-2 1 0,5-3 4 15,13 3-1-15,14-1-71 0,15-6-3 0,13-6-3 16,2-18 0-16,0-14 65 0,2-9 0 0,-10-13-2 16,-7-8-8-16,-6-6 6 0,-5-3-3 0,-8-3 3 15,-3-3 0-15,-7-1-2 16,-4-2 1-16,-5-3-2 0,-8 1 2 0,-1-2 4 0,-8-2 0 16,-4-2 1-16,-7-3 4 0,-3 2 1 0,-1-4-1 15,-10 1-3-15,-7-2-4 0,-2 2-2 16,-5 2-2-16,-7 1-3 0,-4 4-4 15,-6 5-4-15,-6 4-2 0,-4 9 3 0,-2 4-11 0,2 11 7 16,2 6-1-16,6 5 21 16,8 6 8-16,-2 1-10 0,-3 4-5 0,1 5-32 0,1 3-35 15,2 1-27-15,0 5-60 0,6 2-88 0,1 3-165 16,10-4-781-16,8-6-435 0</inkml:trace>
  <inkml:trace contextRef="#ctx0" brushRef="#br0" timeOffset="154735.8359">6314 10381 1501 0,'0'0'342'0,"0"0"-119"0,0 0-56 0,0 0-20 15,0 0-22-15,0 0 0 0,0 0-2 0,0 0-17 16,0 0-24-16,0 0-17 0,0 0-10 15,0 0-10-15,0 0-10 0,0 0-8 0,-49 63-11 0,49-61 1 16,0-2-6-16,0 1 2 0,0-1 12 16,0 0 9-16,0 0 18 0,0 0 4 15,0-4-8-15,0 0-11 0,3-5-18 0,2 3-8 16,-3-3-3-16,1 1-2 0,0 0-3 0,1-2-2 16,-3 3-2-16,3 1-23 0,0 1-39 15,-2 1-75-15,5 2-194 0,-4 2-793 0,-2 0-586 0</inkml:trace>
  <inkml:trace contextRef="#ctx0" brushRef="#br0" timeOffset="160549.8953">2126 11717 1907 0,'0'0'204'0,"0"0"-9"15,0 0-17-15,0 0-4 0,0 0-12 0,0 0-22 16,0 0-38-16,0 0-34 0,0 0-29 0,0 0-23 0,0 0-11 16,0 0-1-16,-20 0 3 0,16 20 8 15,-1 8 9-15,-1 1 7 16,-1 3 3-16,-2 3-1 0,1 3-11 0,-1-1-9 15,0 3 2-15,1-1-6 0,2 0 6 0,-1-2 0 0,3-3-3 0,-1-3 0 16,4-2-3-16,1-5-4 16,0-1 0-16,1-4-5 0,7-1 2 15,2-3 3-15,6-5 2 0,-2-4 3 0,8-4 2 0,6-2 0 16,0-5 0-16,2-7 0 0,2-2-2 0,-1-3-3 16,-1-1 0-16,-1-3-5 0,-5-1 1 0,2-2 0 15,-4-1-1-15,-2 0 3 0,-6 0-2 0,-2-2-2 16,-3 1 3-16,0 0-8 0,-6 2 5 0,0 4 0 15,-5 2-1-15,2 5 5 0,0 2-2 16,-3 4 1-16,1 2 1 0,-1 3-4 16,-2 1-2-16,3 1-3 0,-4 0-1 0,1 2-3 0,-3 3 3 15,1 3 2-15,0 3-1 0,-1 2 8 0,0 0-5 16,3 4-1-16,0-1 1 0,3 0-7 16,2 1 6-16,0-1 0 0,0 0-1 0,5-3 4 15,1 1-2-15,4 0-1 0,1-2-6 16,-1-1-14-16,6-2-11 0,-3-2-12 0,-1-1-3 15,6-3-2-15,-3-2 4 0,2-1 7 0,2-6 4 16,-2-3 11-16,2-2-7 0,-3-1-9 0,3-1-12 0,-4 0-17 16,1 0 3-16,-2 0 5 0,2-1 2 15,-5 1 7-15,3 2-6 16,-1 0 1-16,-3 4 8 0,-1 0 4 0,-1 2 12 16,-1 2-1-16,0 1 0 0,0 1 3 0,-1 0 8 0,1 1 7 15,-2-1 5-15,4 0 4 0,1 0-6 16,-1-2 2-16,3 0 4 0,4-2-1 0,1-2 11 15,3-3 1-15,6-1-2 0,2-3 7 0,-3-2-5 16,5 0 2-16,-3-3-2 0,-3-1-2 0,0-1 2 16,0-3 0-16,-4 1 3 0,0 0 11 0,-3-1 10 15,-1 2 17-15,-4 0 21 0,0 1 16 0,-5 1 12 16,-2 2 9-16,-3 3-3 0,-2 2-6 16,0 4-1-16,0 2-10 0,-2 3-10 0,-4 1-11 15,1 2-20-15,0 1-13 0,-3 0-8 0,0 4-10 16,-2 4-2-16,-1 3-2 0,-2 3-3 0,3 4 1 15,0 3-3-15,-1 3 1 16,0 1-2-16,2 4 5 0,-1 1-5 0,0 5 0 0,1-2 1 0,1 3-6 16,-2 1 7-16,1 1 0 15,2 1-2-15,-1-1 7 0,5-3-11 0,0-3-10 0,2-3-6 16,1-6-19-16,0-5-6 16,3-5-7-16,1-5-1 0,3-4 6 15,-1-2 15-15,2-2 17 0,5-2 10 0,4-5 7 0,2-3 1 16,1-3-3-16,1-3 1 0,0 0-3 0,-1-1 3 0,1-1 0 15,-1 1-3-15,-2 1 6 0,1 1-6 16,-1 3-2-16,-2 4-1 0,1 2-7 0,-4 4 1 16,0 2-3-16,0 0 0 0,1 4 5 0,0 5 0 15,0 3 4-15,0 1 1 0,-1 0 1 16,3 1 3-16,-2-1-2 0,3 3 1 0,-2-4-3 0,2-3 4 16,0-1 0-16,-1-2 0 0,1-2 6 15,1-3 0-15,-1-1-1 0,2 0 2 0,1-4-7 16,0-3 3-16,1-2 0 0,1-2-1 0,0-1 6 15,0-3-3 1,-1 0 0-16,1-2 0 0,-3-1-3 0,-1-3 3 0,-2 3-3 0,-3-3 1 0,-2 1 0 16,-3 2 2-16,-1 1 3 15,-4 1 1-15,0 4 5 0,-2 2 0 0,-1 3 0 0,0 2 6 16,-4 2-8-16,-2 3-1 0,-2 0-4 16,0 4-7-16,-7 7 8 0,-2 0-2 0,2 3 5 0,-3 1 2 15,2 0-9-15,4 0 0 0,5-1-6 16,2-2 1-16,2 0 0 15,3 0 2-15,0-4 0 0,3 3-2 0,2-3 4 0,2-1-2 16,3-1 0-16,2-1 1 0,0-3-2 0,2 1 3 0,2-3 1 16,1 0-2-16,0 0 4 0,1-3-6 15,1-2 1-15,4-2-1 0,0-1-1 0,1 1 0 16,-4 1-1-16,1 0-1 0,-4 4 0 16,2 1-2-16,-4 1 0 0,-3 0-1 0,3 3 2 15,-2 3 0-15,-2 3 1 0,4 1 4 0,-3 0-4 16,0 2 2-16,3-2 1 15,-5 0-4-15,-1-1 3 0,-1 0-7 0,1 0-5 0,-6-3-4 0,4-1-8 16,-3-3-1-16,3-1 2 0,-2-1 5 16,1 0 8-16,3-2 6 0,1-2 2 0,0-2 0 0,0 0 0 15,1-1 1-15,-2-2 1 0,-2-1 5 0,2-2-3 16,-3 0 2-16,3 0 0 0,1 1-2 16,1 0 3-16,1 2 2 0,1 1 2 15,-2 1 9-15,-2 1-2 0,2 2 3 16,-4 0-3-16,1 1-4 0,1 2-1 0,-1 1-4 0,2 0 1 15,-2 0-6-15,-1 2-1 0,3 3 1 0,-2 0-1 16,3 1 1-16,-1 2-1 0,0-1 0 0,2 2 0 16,2 0-2-16,0 1 0 0,3-1-17 15,-1-1-38-15,7 0-33 0,2 0-109 0,3-3-324 16,-5-1-669-16,-9-3-125 0</inkml:trace>
  <inkml:trace contextRef="#ctx0" brushRef="#br0" timeOffset="161021.8252">6226 11746 1874 0,'0'0'267'0,"0"0"-59"16,0 0-5-16,0 0-18 0,0 0-25 15,0 0-24-15,0 0-25 0,-119-66-21 0,103 62-21 16,-3 4-16-16,-2 0-10 0,-1 0-11 0,-4 8-4 16,-4 2-5-16,0 6-2 0,-2 0-2 0,3 1-1 15,1 0-2-15,4 2-6 0,4 0-2 16,3 3-1-16,3-1 1 0,4 0 1 0,4 0-3 16,5 0-3-16,1-3-1 0,5 0-4 0,10-2 2 15,1-6-5-15,6-3 1 0,6-6 4 0,3-1-7 16,-1-2 1-16,2-6-5 0,0-3-4 15,-2-2 7-15,-2-1 0 16,-2-2 9-16,-2 0 2 0,-4-2-1 0,-3 2 2 0,-2 0-4 0,-2 0 1 16,-3-1 2-16,-2 2 1 0,0 2 0 0,-4 2 0 15,1 1 5-15,-3 3 4 0,-2 3 7 0,1 0 6 16,-1 3-6-16,0 1-4 16,0 0-7-16,0 3-8 0,-3 5 1 0,-5 2 0 0,1 2 2 15,2 1-1-15,-2 4-1 0,2 0 0 16,-1 0-3-16,5 1 1 0,0 0 2 0,1-1-1 0,2 1 0 15,7-2-1-15,2 2-3 16,0-5-8-16,6 0-22 0,1-1-34 0,-1-4-61 16,5 0-79-16,-5-2-310 0,-6-4-831 15</inkml:trace>
  <inkml:trace contextRef="#ctx0" brushRef="#br0" timeOffset="161636.2459">7296 11673 398 0,'0'0'541'0,"0"0"-25"0,0 0-144 0,0 0-75 16,0 0-47-16,0 0-52 0,0 0-39 0,0 0-33 0,0 0-22 15,0 0-18-15,0 0-13 0,0 0-10 16,126-116-15-16,-117 115-14 0,2 1-13 0,0 5-11 16,0 6-1-16,1 6 0 15,-1 1 0-15,3 5 6 0,-3 1-9 0,-1 4-3 0,-1 2 1 16,-4 0 0-16,2 1 7 0,-3-1 3 0,0 1-2 16,-3-4-5-16,-1-1-5 0,0-4-3 15,1-3-4-15,-2-3 0 0,-3-3-4 0,3-3-2 16,1-4-4-16,0-4-6 0,0-1 10 0,0-1 3 15,4-2 5-15,1-6 7 0,5-4-13 16,0-1-2-16,6-3-1 0,-2 0-5 0,6-2 9 16,-1-2 2-16,3 0 0 0,0-2 2 0,2 0-6 15,-1 1 0-15,0 3-1 0,-1 2 1 0,-2 5-1 16,0 3 0-16,-2 5-4 0,-4 3-5 0,1 0 6 16,-1 3-1-16,0 7 2 0,-1-1 10 15,0 4-3-15,3 0 1 0,-3 0-2 0,4 2-23 16,-3-1-17-16,6 0-37 0,-1-1-44 0,3-1-50 15,0-2-83-15,5-1-77 0,-3-4-108 0,4-1-238 16,0-3-52-16,-6-1 586 0,-10 0 150 16</inkml:trace>
  <inkml:trace contextRef="#ctx0" brushRef="#br0" timeOffset="161932.1592">8399 11806 0 0,'0'0'611'16,"0"0"-44"-16,0 0-129 0,0 0-88 16,0 0-76-16,0 0-56 0,0 0-43 0,0 0-34 0,0 0-34 15,0 0-26-15,0 0-28 0,0 0-14 16,0 0-5-16,0 0 3 0,-30-30-4 0,16 46-3 15,-1 1-7-15,4 0-13 0,5 0-3 0,-1-1-5 16,5 0-4-16,2 2 5 0,1-4-1 0,7 1 2 16,3-2 3-16,2-1-10 0,4-4-5 15,-1-3-11-15,4-4-9 0,0-1 6 16,5-2 3-16,-3-4 8 0,-2-5 6 16,0-1 2-16,-4-1 2 0,0 1 2 0,-3 0 6 15,-3-1-4-15,0 0 0 0,0-1 1 16,-4-2-4-16,-3 1 5 0,-2-1 5 0,-1 1 7 0,0-2 5 0,0 1-2 15,-4 0-3-15,-4-1-6 0,-3 1-3 16,1-1-3-16,-1 3 6 0,-5 2-1 0,2 1-1 16,-3 3-4-16,4 3-8 0,-5 0-11 0,5 3-24 15,-2 0-57-15,8 2-108 0,0 0-244 0,4 4-643 16,-1-2-313-16</inkml:trace>
  <inkml:trace contextRef="#ctx0" brushRef="#br0" timeOffset="162110.4389">8824 11757 2238 0,'0'0'234'0,"0"0"-38"15,0 0-18-15,0 0-44 0,0 0-33 16,0 0-35-16,0 0-29 0,0 0-22 0,0 0-15 16,0 0-10-16,0 0-14 0,0 0-48 15,0 0-118-15,0 0-378 0,22 3-1069 0</inkml:trace>
  <inkml:trace contextRef="#ctx0" brushRef="#br0" timeOffset="162681.8221">9604 11662 2285 0,'0'0'218'16,"0"0"-3"-16,0 0-50 0,0 0-20 0,0 0-15 15,0 0-23-15,0 0-15 16,0 0-20-16,0 0-28 0,0 0-17 0,0 0-17 16,0 0-5-16,0 0 2 0,-48-13-6 0,48 19 1 15,0 1-3-15,0 0-3 0,1 0 6 0,3 0-2 16,3 1 3-16,0-1 1 0,2 1-1 16,-2 0-1-16,4-5-3 0,-1 2-6 0,0-2-12 15,3-2-7-15,-1-1-9 0,0 0-6 0,-1-4-2 0,4-1-9 16,0-1-7-16,-2-1-4 15,3 0-4-15,-4-1 5 0,4-2 5 16,-2 1 10-16,2 0 14 0,-2-3 1 0,2 0 3 16,-2-3-5-16,1-1-14 0,1 0 2 15,-2-1 5-15,1 3 10 0,0-1 14 0,-1 1 9 0,0 0 2 16,2 0-2-16,1 2 3 0,0-2 0 0,3 2 1 16,1-3 4-16,0 2-2 0,4-1 0 0,-2-1 2 15,3-1-5-15,0-3 4 0,4 0 2 0,1-5 1 16,0 0 5-16,-1-2-3 0,-1 0 1 0,-7-2 1 15,-3 1 11-15,-7 2 20 0,-2 2 17 0,-2 1 20 16,-6 5 11-16,-2 2 1 0,0 1 3 16,-6 6-6-16,-3 2-9 0,-2 4-12 0,-4 2-13 15,-2 2-9-15,-4 9-8 0,-3 3 1 0,-1 5-1 16,-2 3 3-16,0 5 0 0,4 6-5 0,0 3-2 16,4 6-5-16,2 2-3 0,3 1-3 0,3 3-1 15,3 4-2-15,1-1 0 0,5 5-2 16,1-1-4-16,1 2-4 0,0 0-2 15,0-1 0-15,2 2 1 0,4-3-1 0,-1-3 3 16,3-2-2-16,1-8-5 0,-2-6-2 0,0-4-14 0,2-4-14 16,-3-5-17-16,-3-4-28 0,-1-3-28 15,0-4-39-15,-1-4-60 0,-1-3-113 0,0-4-293 16,0-1-554-16,0 0 147 0</inkml:trace>
  <inkml:trace contextRef="#ctx0" brushRef="#br0" timeOffset="162922.6803">10063 11961 2061 0,'0'0'235'0,"0"0"-36"16,0 0-34-16,0 0-14 0,145-33-23 0,-108 27-30 16,-3 3-27-16,-3-2-18 0,1 3-10 0,-4 0-11 15,-3-1-10-15,-4 1-9 0,-5 0-2 16,-3 0-1-16,-3 1-1 0,-3 0 6 15,-5 0 1-15,-1 0 10 0,-1 0-1 0,0-1-11 16,0 2-15-16,-3-3-30 0,-1 3-46 0,-3-2-72 16,1 1-185-16,2 0-780 0,1 1-562 0</inkml:trace>
  <inkml:trace contextRef="#ctx0" brushRef="#br0" timeOffset="164432.8341">11758 11532 1492 0,'0'0'336'0,"0"0"-12"0,0 0-67 0,0 0-47 0,0 0-21 16,0 0-41-16,0 0-30 0,0 0-16 0,-34-123-15 15,20 115-17-15,-3 1-23 0,-3 2-13 0,-1 2-6 16,0 3 0-16,-4 0 7 16,-1 1-9-16,-3 5-1 0,2 3-6 0,-1 4-5 0,0 2 5 15,0 2-1-15,3 3-3 0,2 0-2 0,2 2-5 16,4 1-2-16,2-2-1 0,7 1 0 15,1 0-1-15,4-3-1 0,4 1-1 16,-1-2-7-16,7-1 7 0,5-2-1 0,7 0 4 16,6-4 6-16,6-3-8 0,4-2 2 15,7-6-5-15,1 0 1 0,1 0 0 0,-1-9 1 0,1 1-1 16,-3-5 3-16,-4-3-5 0,2 0 0 0,-7-4 0 16,-2 1-4-16,-1-1 5 0,-6-2 1 0,-1 1 0 0,-6 1-3 15,-6-1 4-15,-3 1-1 0,-4 0 5 0,-3 3 5 16,0-1-7-16,-9 2 1 0,-1 3-7 15,-1 3-5-15,-4 2 9 0,-4 5-2 16,0 3 2-16,-3 0 4 0,-4 0-8 0,2 8 3 16,-1 4-2-16,4 3 0 0,0 2 2 15,4 3-1-15,4 2 1 0,4 0-3 0,7 2 0 0,2 1 0 16,6 0 1-16,9 3 6 0,9-4-7 0,7 3 1 16,5-3-3-16,9-3-10 0,3-5-1 15,7-1-6-15,2-8-5 0,3-4-2 0,-1-3-5 16,-3-2-9-16,-3-4-6 0,0-4 0 0,-7 2 1 15,-3-5 7-15,-3-2 6 0,0 0 3 16,-6-2 11-16,-5-1 7 0,-1 0 6 0,-6 0 8 0,-2-3-2 16,-5 0 1-16,0 0 0 0,-4-1-1 15,-2-1 3-15,-3 3 2 0,-2-1 3 0,-3 1 10 16,-1 2 1-16,-1 1 4 0,1 2 3 0,-5 2 0 16,3 3 4-16,-6 3 0 0,4 2-3 15,-2 3-7-15,1 2-9 0,-1 4-6 0,-5 5-2 0,1 4 1 16,1 4-2-1,-1 4 0-15,6 2-2 0,3 3-4 0,1-1 5 0,11 1 1 0,4 1 0 16,7-2 5-16,6-2-7 0,4-3-5 0,6-2-8 16,2-6-9-16,2-4-5 0,-1-5 0 15,1-3 2-15,0-4-6 0,-3-5-4 16,-1-5 4-16,-6-3 2 0,-1-2 16 0,-2-3 10 0,-6-1 2 16,1-2 2-16,-2-3-3 0,-1-1 7 15,-3 0 1-15,-3-6 3 0,1-1 6 16,-6-4 1-16,-1-3 5 0,-5-2-2 0,-1 0-2 0,-3 0 2 15,-2 1 3-15,-4 5 12 0,-6 3 6 16,1 9 4-16,-1 7 0 0,-2 6-6 0,2 5-5 16,2 5-8-16,2 4-9 0,1 0-8 0,0 10-4 0,3 5-1 15,-3 5-3-15,4 5 3 0,-1 4 1 16,4 5-3-16,0 4 0 0,0 3-2 0,5 4-2 16,1 2 4-16,1 2 0 0,0-2 2 0,-3 1 0 15,1-2-2-15,-3-3 0 0,0-4-2 16,0-5 2-16,0-5-3 0,2-7-1 0,0-5 0 15,1-7-3-15,-2-6 5 0,3-2 2 0,-2-2 2 16,4-4 4-16,2-4-3 0,2-5 0 16,3-3-4-16,0-4 1 0,3 0 0 0,-1-3 2 15,-1-2 1-15,3 0-1 0,0 0 0 0,1-1 0 16,0 1-1-16,1 1 0 0,0 1 0 0,1 3-2 16,2 4 1-16,-2 3-1 0,1 2 1 0,-2 4 1 15,-1 6-1-15,-3 1 3 0,0 1-2 16,0 7-1-16,-1 3 0 0,-2 2-2 0,-2 2 2 15,-2 3 0-15,-3-1 0 0,-3 1 2 0,4 2-3 16,-6 0 0-16,0 1 1 0,0 0 0 16,-2-3-3-16,1-1-5 0,1-3-9 0,-2-3-18 15,0-2-23-15,0 0-34 0,0-5-58 0,0-1-123 0,0-1-441 16,0 0-762-16</inkml:trace>
  <inkml:trace contextRef="#ctx0" brushRef="#br0" timeOffset="164561.9783">13591 10867 543 0,'0'0'607'16,"0"0"-656"-16,0 0-73 0,0 0-320 0,0 0-95 0</inkml:trace>
  <inkml:trace contextRef="#ctx0" brushRef="#br0" timeOffset="165112.7636">14132 11204 2212 0,'0'0'188'0,"0"0"3"0,0 0-57 16,0 0-26-16,0 0-25 0,0 0-28 0,0 0-7 15,0 0 7-15,0 0 1 0,0 0-2 16,0 0-10-16,0 0-8 0,0 0-3 0,4 89-1 16,1-68-8-16,3-1-6 0,-1 2-3 0,0-2-4 15,2 0-5-15,0-2 2 0,2-1-3 16,-1-1 2-16,0-1 1 0,3-2-3 0,1-3 4 15,0-2 0-15,-3-3 2 0,7-4 1 16,-6-1-1-16,3 0 1 0,-1 0-2 0,-3-2 0 0,2-4 1 16,-3-1-2-16,3-1 2 0,0-1-2 0,-2-3 1 15,0 0-2-15,0-1-4 0,2-2 1 16,2-2-3-16,-3 0 2 0,3 0 2 16,0-4-3-16,4-1 2 0,0-2-3 0,-1 1-1 15,2 2 1-15,-2 2-3 0,2 3-1 0,-1 6 0 16,-1-1 0-16,-3 5 2 0,2 1-1 0,0 1 2 15,-4 3-2-15,-1 1-1 0,-1 1 0 0,-2 5-2 16,1 3 4-16,-1 2-1 0,-2 2 2 0,-3 5 1 16,4 0-2-16,-3 1 1 0,1 1 0 0,-3 0 0 15,2-1 1-15,-4 1-2 0,1 0-1 16,-2-2 1-16,0-1-1 0,0 1 3 0,-1-4 0 16,-2 0 0-16,-1-2-3 0,2-2-6 0,1-3-14 15,1-1-21-15,-1-3-22 0,1 0-40 16,0-2-40-16,0-1-62 0,0 0-170 0,0-4-699 0,-1 1-492 15</inkml:trace>
  <inkml:trace contextRef="#ctx0" brushRef="#br0" timeOffset="165280.7388">14792 10708 0 0,'0'0'0'0,"0"0"0"0,0 0 0 16,0 0 0-16,0 0 0 0,0 0 0 0,0 0 0 0,0 0 0 16</inkml:trace>
  <inkml:trace contextRef="#ctx0" brushRef="#br0" timeOffset="165768.6213">15244 10687 2499 0,'0'0'230'0,"0"0"-31"15,0 0-60-15,0 0-3 0,0 0-16 0,0 0-27 16,0 0-24-16,0 0-13 0,0 0-8 16,0 0-2-16,0 0-6 0,0 0-6 0,0 0 0 15,129 119-10-15,-113-82-5 0,-6 1-1 0,-1 6-7 16,-5 0 3-16,3 6-2 0,-7 0-3 0,1 4 4 15,-4 3-9-15,-6 2 2 16,0-1-2-16,-3 0-3 0,-3-4 3 0,1-3-4 0,-3-9-3 0,5-7-7 16,0-7-1-16,4-7-6 0,0-7-2 15,6-4 0-15,0-6-10 0,0-3 12 0,-1-1 3 16,0-4-6-16,2-6 6 0,-1-4-22 0,-3-2-10 16,3-4 6-16,0-5 1 0,0 1 14 15,2-2 9-15,0 1 5 0,4-1 3 16,4-3 0-16,3 1 3 0,2-3-1 0,5 1 3 15,1-1-1-15,2 3 1 0,1 2 5 0,4 2-4 16,-2 5 11-16,4 1 4 0,1 4 3 0,-4 1 11 16,4 2-2-16,-5 3 3 0,2 4-1 0,-4 0-8 15,0 5-2-15,-2-1-4 0,-1 2-3 0,0 3 1 16,-5 5-6-16,2 1-2 0,-5 3-2 16,1 3 4-16,-2 4 0 0,-2 2 1 15,-1 1 2-15,-2 1-8 0,-4-2 5 0,-1 1 2 16,0-3-5-16,-1-2 2 0,-7-2-12 0,5-3-12 15,-1-3-10-15,-1-2-23 0,4-3-12 0,0-2-31 0,0-3-50 16,0-1-68-16,1 0-270 16,0 0-764-16</inkml:trace>
  <inkml:trace contextRef="#ctx0" brushRef="#br0" timeOffset="166446.6229">16152 11220 784 0,'0'0'504'0,"0"0"-191"16,0 0-45-16,0 0 6 0,0 0 11 0,0 0-26 16,0 0-82-16,0 0-65 15,0 0-42-15,0 0-29 0,0 0-11 0,0 0-3 0,0 0-2 16,0 0-4-16,69-34-3 0,-54 24-1 16,4 1 2-16,0-1 5 0,2-1 3 0,-2 0 9 15,-1-1 2-15,-4 3 2 0,-2-2 6 0,-2 4-4 16,-1-1-2-16,-2 2-3 0,-4 0-11 0,-3 3 0 15,1 1-1-15,-1 2-4 0,0 0-4 0,-4 0-11 16,-5 8-3-16,-6 2-6 0,0 2 3 16,-4 5 0-16,-1 0-2 0,5 2 4 0,-2 1-3 15,5 0 0-15,2 0 2 0,1 1-4 16,6-2 5-16,4-4-2 0,0-1 1 16,8-3 1-16,4-3-3 0,5-3 0 0,4-4 0 0,5-1 0 15,4 0 3-15,2-6 0 0,1-2 1 0,3-3-2 16,-5-1 1-16,-1-2 0 0,-4-2-2 0,-3-2 4 15,1 0-2-15,-3-1 1 0,-1-2 2 0,-3-1-2 16,-2-2 3-16,-1 1 0 0,-2-4-1 16,-3 4 2-16,-3 1-2 0,-2 2 2 0,-4 3 1 15,0 5 3-15,-1 2 6 0,0 3 0 0,0 2 0 16,-2 4-5-16,1 0-4 0,0 1-4 16,1 0-4-16,0 1 1 0,1 5-1 0,-1 2 0 0,0 4 2 15,0 3-4-15,2 4 2 0,6 3 0 16,-1 1 0-16,-1 2 2 0,2 0-3 15,4 2 0-15,-2 0 0 0,4 0-1 0,1 2 5 16,-3 0-3-16,6-1 2 0,-7-1-1 0,1-3-4 16,-3-2 3-16,-4-4-1 0,-5-2 2 0,0-1 1 15,-7-2 0-15,-4-1 0 0,-7-3-2 0,-2-1 0 16,0-2-2-16,-5 1-7 0,-4-2-11 0,0 0-23 16,-3-2-39-16,1-3-69 0,-1 1-188 0,8-1-881 15,11 0-556-15</inkml:trace>
  <inkml:trace contextRef="#ctx0" brushRef="#br0" timeOffset="170459.9762">18502 10607 23 0,'0'0'514'0,"0"0"19"0,0 0-154 0,0 0-58 15,0 0-36-15,0 0-36 0,0 0-37 0,0 0-28 16,0 0-29-16,0 0-21 0,0 0-22 0,0 0-22 15,-5-111-17-15,-1 109-21 0,1 2-18 0,-5 2-14 16,-7 4-13-16,-1 7-2 0,-8 2 1 0,-4 5 2 16,-2 5 6-16,-2 1 2 15,0 4 2-15,-5 4-3 0,0 4-1 0,-3 5 0 0,2 5-3 32,-3 4 1-32,4 0-10 0,1 1-1 0,5 1-1 0,5-4-2 15,9-2 5-15,8-4 0 0,7-5 0 0,5-4 1 0,2-2-1 16,11-5 0-16,6-1 2 0,4-6 4 0,9-3-1 15,5-4 2-15,6-5 0 0,7-2-4 0,6-5 1 16,2-2-1-16,4 0-4 0,0-5-1 0,-1-6-8 16,0 0-10-16,-3-5-3 0,-4 0-3 0,-3-4 4 15,-5-1 3-15,-3-1 3 0,-5-1-4 0,-5 0 3 16,-4 0 4-16,-7-1 3 0,-2 1 7 16,-9-1 0-16,-3 0 1 0,-4-1 2 0,-4 2-2 0,-1 1 0 15,-6 1 1-15,-4 2-1 0,-1 2 4 16,-1 2-4-16,-5 2-1 0,0 2 0 0,-1 2-3 15,-2 1 6-15,-3 3 5 0,2 0 2 16,-3 3 1-16,0 2-2 0,-1 0-5 0,1 6-3 16,1 3 2-16,-2 1-1 0,4 1-1 15,4 1 0-15,1 5-3 0,3 0 0 16,4 3 0-16,-1 3 2 0,3 0 1 0,2 2-2 0,1 0-1 0,2-1 2 16,2 1-2-16,0-5 1 0,0 0 1 15,7-4 1-15,1-3-1 0,-1-2-1 0,4 0 2 16,0-2 0-16,3-5 2 0,2 0 3 0,1-4-1 15,1 0 1-15,2 0-1 0,0-5-1 16,0 2 1-16,1-4-2 0,1-1 1 0,-2-1-1 16,0 1-3-16,1-2 1 0,-2 0-3 0,1-1 3 0,1 0 3 15,-2-1-1-15,2-1 2 0,-2 0-2 16,-1-2-2-16,2 1 0 0,-2 0 1 16,2-2 0-16,1 1 1 0,-1 1 1 0,0-1-4 15,3 2 2-15,1 1-1 0,0 2 1 0,2 1 4 16,0 2-1-16,-1 1 2 0,-1 3 0 0,-3 1-3 15,1 2 3-15,-1 0-2 0,-3 3-1 16,0 4 0-16,-3 3-3 0,1 4-2 0,-2 1 1 16,-1 3 0-16,-3 0 2 0,-2 2 0 0,0 0 0 15,-2-2-2-15,-4 1 3 16,0 0-2-16,-2-1 0 0,0 0 2 0,0-3-4 0,0-2-1 16,-3-4 0-16,2-1-7 0,0-3 3 0,1-2 1 15,0-3 1-15,0 0 4 0,0-3-8 0,0-5-4 16,3-2-5-16,2-3-2 0,3-1 4 15,2-2 3-15,5-1 1 0,0-2-3 0,4-1-1 16,0-1-5-16,3-2-2 0,-1 1 5 0,2-1 0 16,2 1 6-16,-1 1 2 0,5 3-2 0,-2 3 3 15,2 2-1-15,-1 1-6 0,1 2 3 0,1 3 0 16,0 1-1-16,2 3 6 0,2 1-1 0,1 2 4 16,-1 2 3-16,4-2 1 0,-3 0 2 0,0 0-3 15,-2 0 0-15,2 0-2 0,-1-3 4 16,-2-4 0-16,-1-1 2 0,-2-2 2 15,-3-4-4-15,-1-1 4 0,-5-3 2 0,0-2 2 16,-2-2 0-16,-1-3-2 0,-1-1-2 0,-4-2 3 0,0-1 6 16,-4 0 8-16,0-2 8 0,-6-2 3 15,-1-1-1-15,-1 2-2 0,0 1-2 0,-2 5 0 16,-5 1 6-16,3 6-1 0,-4 3 2 0,1 6 1 16,3 1-7-16,-1 6-3 0,0 3-7 15,1 0-8-15,-3 7-3 0,-2 6-7 0,-1 5-2 0,-1 7-2 16,-1 8 1-16,-4 7 4 0,3 6 2 0,-1 4 1 15,2 6 0-15,-2 4-2 0,3 5-2 16,0 6-1-16,-5 2 0 0,3 5-1 0,-1 4 2 16,-2 1-1-16,1 1 0 0,0-5 6 15,2 0-5-15,-4-5 0 0,4-3 1 0,-1-5-12 16,4-3 0-16,1-6-11 0,3-7-18 16,-2-7-15-16,4-6-31 0,0-8-44 0,0-6-75 0,3-7-158 15,-2-7-409-15,2-4-728 0</inkml:trace>
  <inkml:trace contextRef="#ctx0" brushRef="#br0" timeOffset="171575.1283">20351 11026 1458 0,'0'0'311'0,"0"0"-32"0,0 0-61 16,136-83-17-16,-100 71-28 0,-3 5-31 0,2 6-36 15,-3 1-20-15,-5 0-18 0,-1 6-24 0,-4 3-15 16,-2 4-13-16,-3 3-5 0,-3 3-2 0,-2 2-2 16,-5 2-1-16,2 0-1 0,-6 2 4 15,-3-2-1-15,0 2 2 0,0-3 1 0,-6-1-8 16,-3-1 3-16,0-2-2 0,-1-4-4 16,0-2 5-16,1-2-6 0,4-4-1 0,0-1 3 15,3-4-5-15,0-1 4 0,2 0-4 0,0-6-4 16,4-2-2-16,4-4-2 0,3-3 4 0,2-1 2 0,5-2 5 15,4-4-2-15,3 3 0 16,1-3 2-16,2-2-4 16,1 2 5-16,-1-3 0 0,1 0 0 0,-1 1 11 0,0 2-7 0,-4 2 14 15,0 3 10-15,-5 3-3 0,-1 0 9 0,0 3-3 16,-7 2 4-16,-2 3 5 0,-1 1 5 16,-5 4-7-16,-3-1-10 0,0 2-10 0,0 0-13 15,0 4-4-15,-1 3 4 0,-7 4-1 0,1 3 6 16,-1 2 0-16,-4 2-6 0,1 1 8 0,1 1-6 15,0 3-1-15,2 2-1 0,1-1-7 0,0 0 3 16,4 0 0-16,4 0 0 0,-1-3 3 16,7-3 0-16,3-3 1 0,4-2 0 0,3-6 0 15,2-2-1-15,1-5-1 0,3 0 0 0,2-3-7 16,2-5 5-16,3-4-1 0,1-2-1 0,-1-3 7 16,2-3-5-16,-1-2 0 0,0-3 2 0,-1-4-8 15,-1-1 5-15,-1-4-1 0,-4-3 0 16,3-6 2-16,-4-3 1 0,1-4 0 0,-3-3-1 0,-2-2 1 15,-2-1-2-15,-1-1 1 16,-3 0 1-16,-3 3-1 0,-2 3 4 0,-3 5-2 0,3 6 1 16,-3 5 9-16,-1 7-5 0,0 3 4 15,1 6 5-15,-3 5 4 0,0 5 10 0,-2 3 1 16,0 4-4-16,0 2-11 0,0 1-14 0,2 8-6 16,-2 7 1-16,-4 7 0 0,1 7 4 0,-1 8-2 15,1 5 1-15,-2 6-4 0,0 4 3 0,-1 5 3 16,0 4-4-16,-2 2 7 0,-1 0-4 15,3 0-1-15,0-3 3 0,7-9-9 16,0-8 4-16,8-10-1 0,1-7-3 0,1-9 10 0,1-4-4 0,0-5 2 16,2-4-2-16,-1-5-2 15,6 0 1-15,1-5-1 0,2-5 3 0,6-5 0 16,1-3-2-16,-1-1 4 0,0-3-4 16,0 0 3-16,-2-1-1 0,-2-1-3 0,-2 0 7 15,-1 3-9-15,-1-2 4 0,-1 3 1 0,-5 2-3 0,1 4 5 16,-5 4-1-16,-2 2 0 0,-3 2-1 15,0 3-1-15,-3 1 0 0,-1 2-3 0,-1 0-1 0,0 5 0 16,0 5 2-16,-3 6 4 0,-3 2-4 16,0 3 7-16,0 3-4 0,-1 0-1 15,4 0 4-15,-3 0-9 0,4-2 4 0,2 0-1 0,0-2-2 16,0-3 8-16,4-2-4 0,1-2 0 16,-2-4 2-16,4-2-4 0,0-3 2 15,4-2 1-15,0-2 5 0,4-2 2 0,2-4 1 0,3-1 1 16,-2-3-4-16,-2-3-1 0,1 1 2 0,1-2-3 15,-2-1 1-15,1 1-3 0,2-4 1 16,-1 1 0-16,-2 0-1 0,2-1 7 16,-5 2-7-16,1 2 2 0,-3-2 3 0,-6 3-6 0,1 1 4 15,-4 1 2-15,-2 3 2 0,0 2 2 0,0 2 6 16,0 2-2-16,-4 2-4 0,-2 0 0 16,-4 1-8-16,0 5-2 15,-1 5 2-15,-6 1-9 0,4 1 8 0,-3 3 3 0,2 1-3 0,1 1 9 16,2 1-6-16,3 1-2 0,-1 1 4 0,7-2-6 15,1 0 2-15,1-1 0 0,3-1-2 16,7 0 4-16,0-2-2 0,7-1 3 0,-1-3-5 16,5 0 0-16,4-2-3 0,1-4-11 0,3 0-14 15,7-2-27-15,-2-2-43 0,6-1-73 0,1 0-208 16,-10-5-861-16,-10 3-557 16</inkml:trace>
  <inkml:trace contextRef="#ctx0" brushRef="#br0" timeOffset="175532.9439">23257 11305 1990 0,'0'0'81'0,"0"0"-2"16,0 0 10-16,0 0 33 0,0 0 43 0,0 0 19 15,0 0-14-15,0 0-42 0,0 0-47 0,0 0-30 16,0 0-23-16,0 0-12 0,35-38 4 15,-21 21 0-15,3-2-2 0,3-2 1 0,3-3-5 16,2-2-1-16,6-3 0 0,3-4-4 0,2-5 2 16,5-5-3-16,4-3-1 0,0-5 1 0,2-4-2 15,-3-3 2-15,5 0 5 0,-6-5 2 16,2-2 6-16,-1-1-4 0,-4-1-2 0,-2 2 0 16,-2 2-1-16,-5 7 7 0,-5 3 8 0,-3 6 1 15,-4 3-2-15,-6 8 1 0,-3 2-1 0,-1 5-1 16,-3 6 6-16,-4 4-7 0,-2 6-7 15,0 2-3-15,0 6-7 0,0 2 1 16,-1 3-4-16,-6 2-3 0,-4 8 2 0,-4 4-8 16,-3 9 2-16,-7 3 0 0,0 2-5 0,-2 8 9 0,-2 4-3 15,2 4 2-15,-5 4-3 0,0 8-3 16,-1 4 4-16,-1 6 0 0,-2 2 5 0,4 3-2 16,0 0-3-16,0-2 0 0,3 2-2 0,1-3 2 15,7 0 2-15,1-3 1 0,7-4-1 16,6-2-1-16,5-4-2 0,2-4-2 15,8-4 3-15,5-8 1 0,7-3 1 0,1-6 2 16,0-6-3-16,2-5 0 0,2-2 1 0,-1-5-2 0,-1-6 3 16,2-3-1-16,0-3 0 0,3 0 0 15,2-4 0-15,-1-6 1 0,0-2-1 0,1-1 0 16,-4-2 0-16,3 0-4 0,-3-2 0 0,-2-4-1 16,2-1 2-16,-3-3 1 0,-2-2 0 0,0-5 1 15,-2-1-2-15,-2-2 0 0,-1-1 0 16,-1-3-2-16,-2-1 1 0,-2 0 0 0,-3-1-1 15,-2-1 2-15,-1 2-7 0,-2 1 6 0,-3 2 0 16,0 3 2-16,0 4 3 16,-8 2-3-16,1 2-2 0,-2 5-1 0,-1 1 0 0,-4 5 2 0,2-2 0 15,-1 4 0-15,0 4-2 0,-2 3-3 16,-1 1 0-16,-1 3-3 0,-2 2 4 16,-1 2-1-16,0 3 0 0,-2 3 3 0,-2 3-3 0,-2 2 4 15,3 0 0-15,1 2-1 0,-2 2 3 16,4 0-2-16,5 0-1 0,-3 1 1 0,5 1-1 0,1-2 1 15,4 1 4-15,6-1 0 0,2-2 0 0,0-1-1 16,7-1-3-16,7-1-1 16,0-2 5-16,7-2-2 0,5-2 2 0,1-2-1 0,7-1-3 15,1 0 1-15,6-2 2 0,6-1-1 0,-3 1 5 16,3-3-2-16,-3-6-4 0,1-1 0 16,-1-3-2-16,-1-1 3 0,-2-3 2 0,0 0 2 15,-4-3-2-15,-5 1-1 0,-1-2-1 16,-3 0-1-16,-4 2 4 0,-3-3-1 0,-2 1 1 0,-4 0 1 15,-3 3-4-15,-2-1 2 0,-7 4 0 16,-1 3 2-16,-2 0 0 0,0 4-1 0,0 0-2 16,-3 2 0-16,-5 2-3 0,-2 3 2 0,0 0 0 15,-4 0 2-15,-2 7-1 0,1 1-1 0,-2 3-2 16,-1 2-1-16,6-1 3 0,0 4 0 16,2-3-1-1,2 1 1-15,6 0-2 0,1-2 0 0,1 3 2 0,1-3 0 0,3 1 2 0,5-2-2 16,3-1 0-16,3-1 2 0,5-2-3 0,2 2 2 15,6-2 2-15,3-3 1 0,1 1 0 0,0-1-2 16,1 0-2-16,-2-1-1 0,-1 0 0 16,-3-1 1-16,-2 0 1 0,-1 0 0 0,-3-1-1 0,-5 2 0 15,1 1 1-15,-6-1-2 16,1 2 2-16,-2 2-1 0,0 2-1 0,-3 2 1 0,0 1-2 16,-3 3 1-16,2 1 2 0,-3 1-1 15,-1 1 1-15,0 0-3 0,-2 0-1 16,0 2 2-16,2-2-1 0,-2 1 0 0,0-3 3 15,-5-3 0-15,2-1-2 0,-1-4 6 0,-2-2-4 16,-1-3-1-16,4-2 4 0,-2-1-3 0,3 0 6 16,0-7-1-16,0-2-2 0,2-4 3 15,0-1-4-15,4-5 0 0,5-1 1 0,7 0-5 0,2-5 0 16,7 1-3-16,4-5 3 0,4-2 1 16,5-4 3-16,3-3 0 0,3 1-2 0,3-2 1 15,1-1-1-15,0 6-1 0,1 0 2 0,-4 6 0 16,-4 2-1-16,-4 5 1 0,-6 4-5 15,-3 3 5-15,-9 6-2 0,-6 2 0 0,-3 6-3 0,-9 0-27 16,-1 11-51-16,-3 3-115 0,-7-1-552 16,3-3-764-16</inkml:trace>
  <inkml:trace contextRef="#ctx0" brushRef="#br0" timeOffset="177151.5264">638 13822 1238 0,'0'0'163'0,"0"0"-59"0,0 0 45 16,0 0 41-16,0 0 22 0,0 0-2 15,0 0-30-15,0 0-29 0,0 0-19 0,0 0-18 16,0 0-20-16,0 0-18 0,-77 64-23 15,65-54-10-15,6-6-3 0,-3 0 8 0,5 2 5 16,4-6-3-16,0 0-6 0,0 0-17 0,1-1-2 16,14-11-3-16,12-9-35 0,12-12 2 15,7-6-6-15,12-6-1 0,4-7 30 0,8-3 0 16,-2-2 2-16,-4-2-2 0,-1 2 2 16,-4-3-2-16,0 0-1 15,-9 1 2-15,-5-1 1 0,-5 4 7 16,-4 2-4-16,-8 6-1 0,-4 0-1 0,-5 8-5 0,-7 3 3 0,-4 5 0 15,-4 5 3-15,-4 6 3 0,0 2 0 0,-1 8-5 0,-8 4-7 16,-2 6-8-16,-7 1-3 0,-2 11-3 0,-2 5 2 16,-4 8-2-16,-1 7 4 0,-4 4 3 0,0 9-4 0,2 3 7 15,0 6-4-15,5 2-2 16,2 4 2-16,6 2-4 16,6-3 1-16,7 0 0 0,3-4 3 0,5-5 4 0,12-6-2 0,6-8 2 0,5-5-1 15,4-11-5-15,3-5 4 0,3-9-1 16,11-5 2-16,7-11-14 0,3-10-2 15,-2-8-1-15,-14-3-4 0,-6-4 16 0,-7 0 1 16,-5-2 1-16,1 1 3 0,-5-1-3 0,-3-2 2 0,-3 1 1 16,-5-1-1-16,-1 1 5 15,-6 1-1-15,-1 2-1 0,-2 6 0 0,0 1-3 16,-2 4-1-16,-2 7-2 0,-2 2 4 0,4 6 2 0,-2 4 3 16,-2 3 2-16,1 1-3 15,-3 2 3-15,1 4-9 0,-1 6-3 0,1 6 3 0,-2 3-11 16,0 5 10-16,0 5-1 0,-1 0 0 0,2 3 6 15,4 1-5-15,-3 3 1 0,4 0-1 16,-4 3-3-16,5-2 2 0,-1 1-1 0,-1-3 2 16,4-1-4-16,-1-4-9 0,1-5-7 15,1-8-6-15,5-5 4 0,-2-5 9 0,5-7 6 16,1 0 10-16,1-7-2 0,5-7 0 0,-1 2 0 0,3-5-4 16,2 0-1-16,0-1-3 0,-1 3-3 15,-1 0-4-15,-2-1-3 0,3 5 1 0,-2 0 1 16,-1 3 2-16,3 1 1 0,-1 3-1 0,0 3-4 15,-4 1-2-15,0 2-1 0,2 7 3 0,-2 0 5 16,2 4 5-16,-4 2 2 0,6 2 0 0,-5-1 2 16,5 2-1-16,-3 2 4 0,3-2 1 15,0-1 0-15,2-1-2 0,0 1-1 16,0-6 1-16,2-3 0 0,2-3 5 0,2-3 1 16,-4-2 1-16,6 0 3 0,0-7-2 0,-4-3-1 15,4-3 1-15,-5-2-2 0,0-4 4 0,-2 1 2 16,-1-4-2-16,-3 0 2 0,1 1-2 0,-5-3 4 15,1 2 8-15,-2-3 8 0,-1 2 9 16,-3-1 4-16,-2 2-2 0,1-2-4 0,-5 6 1 16,1 3 5-16,-3 4-2 0,0 5 0 0,0 2-10 15,-3 3-14-15,-1 1-2 0,-3 4-7 16,-3 6-1-16,-5 7 0 0,-1 4-4 0,-3 5 1 16,-1 3-2-16,4 0 0 0,1-1 2 15,7-1-1-15,5-2 2 0,3-2-2 0,0-1-3 0,10-2 0 16,2-5 0-16,6 0 4 0,3-4 1 0,1 0 0 15,2-4-4-15,5-4-10 0,2-2-11 0,4-1-13 16,-1-6-18-16,3-5-28 0,-3-1-38 0,0-3-44 16,0 2-99-16,-7-2-219 0,-4 2-618 0,-11 5-319 15</inkml:trace>
  <inkml:trace contextRef="#ctx0" brushRef="#br0" timeOffset="177398.6293">904 13268 1338 0,'0'0'119'0,"0"0"13"16,0 0 37-16,0 0 25 0,0 0-23 15,0 0-2-15,0 0-39 0,0 0-46 0,0 0-30 0,123-25-13 16,-80 14-12-16,6 0-10 0,20-6-54 0,17-3-173 15,-12 2-745-15,-15 5-500 0</inkml:trace>
  <inkml:trace contextRef="#ctx0" brushRef="#br0" timeOffset="177930.0543">3405 13650 1958 0,'0'0'108'0,"0"0"-30"0,0 0 39 16,0 0 17-16,34-124 29 0,-22 92 15 0,-1-5-39 15,1 0-14-15,1-4-37 0,0-1-20 16,0 0 3-16,2-1-12 0,-1 2-15 0,-3 0-5 16,0 5-3-16,-4 3-2 0,0 3-1 15,-4 6-9 1,0 4-3-16,-2 3-1 15,-1 4 2-15,-2 3-5 0,-2 3-1 0,-4 2-5 16,4 2-7-16,-4 3 0 0,1 0-4 0,-3 4-2 0,3 5 4 0,1 1-6 0,0 4 0 0,3 1-6 16,3 4-4-16,0 2 9 0,10 4 1 0,2 0 5 15,0 0 4-15,9 2-7 0,3 3 0 0,5-2 1 16,0 2-1-16,6 0 3 0,0 0 0 0,1 1-1 16,-2-2-1-16,-2-1 0 0,-4 2-2 15,-5-4 2-15,-5-2 5 0,-4 1-5 0,-8-4 2 0,-4-2-3 16,-2-3-4-16,-2-2 6 15,-6-1 0-15,-3-2 2 0,-5-3 5 0,-1-2-5 0,0 0 1 16,-5-1 0-16,2-2-3 0,-3-2 3 16,-1-1 3-16,0 0-5 0,1 0-4 15,1-4-10-15,0-1-18 0,3-1-19 0,1-1-30 0,4-4-51 16,5-2-92-16,3-3-235 0,6 5-630 0,0 1-423 16</inkml:trace>
  <inkml:trace contextRef="#ctx0" brushRef="#br0" timeOffset="178911.9178">4256 13266 1080 0,'0'0'553'0,"0"0"-163"0,0 0-70 0,0 0-39 15,0 0-50-15,0 0-29 0,0 0-44 0,0 0-32 16,0 0-33-16,0 0-28 0,0 0-22 16,0 0-15-16,0 0-16 0,0 0-7 0,18-32 0 15,-38 48 2-15,-2 2 1 0,-1-1 0 16,-3 4-3-16,4 0-1 0,-1-1 0 0,6 2-1 15,1 0 3-15,3-1 0 0,5 1-5 16,4-2 1-16,4 0-4 0,2-3 0 0,4-2 3 16,6-5-2-16,1-4 2 15,6-3 0-15,5-3-2 0,2-5 1 0,5-6 0 0,-3-2 1 0,4-4-1 16,-4-2 0-16,-3-1-2 0,1 0-4 16,-3-2 3-16,-1 3 1 0,-2-2 4 0,-1 1 4 15,-7 2-6-15,3-1 0 0,-6 3-1 0,-4-1-1 0,1 4 5 16,-4 1 0-16,0 2 1 0,-2 2 0 15,0 2-2-15,0 2 2 0,-3 3-1 0,-3-1 2 16,1 2-2-16,-1 2 1 0,1 3-3 16,-3 5-4-16,0 0 3 0,0 3 0 0,2 3 1 0,0-2 3 15,3 4-4-15,-2 1 1 16,4 1-3-16,1 1-1 0,0 1 3 0,0 1 0 0,6-1 2 16,-2-1 1-16,2 0-4 0,0 1 1 0,1-4-2 15,3 0 2-15,0-3-2 0,0-4 2 16,1-3-1-16,2-1-4 0,4-7 5 0,-2 0-1 15,2-3 3-15,1-5 3 0,1-2-3 16,0-3 0-16,0-1-3 0,3-4-2 0,-1 1 3 0,1 0 2 16,-1-4 0-16,0 2 0 0,-2-2-1 0,0 0-2 15,-1 0 0-15,2 1 1 0,-3 1 1 16,0 0 1-16,-3 5-2 0,-1 3-2 0,-2 1 1 16,-1 6-2-16,-1 0 2 0,-2 2 0 15,2 2-2-15,-4 0 2 0,1 4-2 0,2 2-1 16,-2 4 3-16,1 3 2 0,0-2 1 0,-3 2 0 15,2-2-3-15,-3 3-2 0,4-3 1 0,-3 2 1 0,3-2 1 16,-1 0 2-16,1-1-2 16,4-2-1-16,-1 0-1 0,0-1-14 0,3 0-10 0,-1-2-21 15,0-1-21-15,0-3-13 0,2-1-17 0,-2 0-2 16,1-1 2-16,0-5 3 16,1-1 14-16,-1-1 15 0,-1-3 14 0,-1 1 18 0,4-2 13 15,-2 1 8-15,-2-2 7 0,1-1 2 0,2-1 2 16,0-1-1-16,-2 1 1 0,3 1-2 15,0 2-2-15,0 2 5 0,0 2-1 16,-1 1 5-16,4 3 3 0,1 3-3 0,1 1 2 0,-3 1-3 16,2 7 1-16,-1 3 1 0,0 0 0 0,1 5 3 15,0-1-3-15,0 1 0 0,-3 0-3 16,4-1-1-16,-2 2 4 0,3-4-2 16,0-2 1-16,3-4 1 0,3-1 0 0,2-3 3 15,1-3 1-15,1-2 0 0,-1-6 1 0,0-1-3 16,-1-3 6-16,-1-2 5 0,-2-4 4 0,4 0 9 15,-5-1 5-15,1-2 2 0,-5 0 15 0,1-3 1 0,-2 1 1 16,-2-2 6-16,-2-1-10 0,-2 0 0 16,-1-1-6-16,-4 2-6 15,0 3-1-15,-5 4-1 0,-1 2 1 0,-3 4-1 0,0 5 0 16,-6 3-10-16,-2 2-8 0,0 2-7 16,-6 7-5-16,0 6 4 0,-6 3-5 0,-4 5 3 0,-2 3-1 15,-1 5-4-15,3 0 4 0,-2 3-1 16,8 0 1-16,3-1-3 0,6-1 2 0,8 1-6 0,1-4 2 15,9-1 0-15,11-2-2 16,4-2 3-16,11-5-1 0,7-1-5 0,4-4-1 0,9-2-15 16,3-3-22-16,5-6-42 0,3-1-81 0,3-1-173 15,-16-2-819-15,-15-1-582 0</inkml:trace>
  <inkml:trace contextRef="#ctx0" brushRef="#br0" timeOffset="180896.482">7475 13315 1699 0,'0'0'275'0,"0"0"-33"0,0 0 9 0,0 0-41 16,0 0-42-16,0 0-30 0,0 0-45 0,0 0-35 15,0 0-11-15,52-119-1 0,-32 113-6 0,2 3-12 16,4 2-3-16,2 1-9 0,3 4-5 16,2 6 1-16,1 4-9 0,3 2 2 0,-4 5-1 15,3 0-4-15,-4 5 9 0,-1 1-5 0,-2 0 1 16,-5 1-2-16,-3 0-9 0,-3 1-7 0,-7 0-15 15,-5-1-16-15,-5 0-10 16,-2-2-11-16,-10-3 0 0,-5-4 4 0,-3-2-2 0,1-6-1 0,1-2 7 16,0-4 11-16,3-4 16 15,5-1 19-15,2-6 0 0,6-3-8 0,-1-5-3 0,6-3-9 16,11-2 1-16,2-4 6 0,8-3 1 0,8-3 5 16,0 0 2-16,5 1 0 0,3-2 4 15,3 2 4-15,3-1 8 0,3-1 8 0,-2 3 15 16,2-1 10-16,-4 1 7 0,3 2 9 0,-7 2-3 15,0 3 1-15,-4 4-4 0,-8 1-7 0,-7 5 3 16,-4 3-1-16,-8 3 4 0,-5 1 3 16,-4 3-4-16,-2 0-4 0,-1 3-7 0,-6 5-4 0,-6 4-5 15,-4 5-3-15,-5 2-1 16,-2 4 0-16,-3 2 4 0,-3 1 2 16,2 3-2-16,6 1-1 0,-1-3-10 0,5 3-2 15,7-4-2-15,4 0-4 0,5 1 5 0,2-2-5 0,9-2 2 0,8-3 1 16,3 0-6-16,5-5 6 15,7-6-1-15,6-5 0 0,1-4 0 0,3-2-2 16,0-6 1-16,4-5-3 0,-5-4-2 0,0-2-2 16,-1-2-4-16,-5-2 4 0,-2 0-3 0,-1 0 6 15,-5-3 1-15,0 1 0 0,-6-1 8 0,-2 0-5 16,-3-1-1-16,0 1 4 0,-3-2-11 0,-2 6 8 16,-3 2 4-16,0 4 8 0,-6 5 15 15,1 2 1-15,-1-1-2 0,0 4-7 16,-1 0-7-16,0 2-3 0,-1 1-3 0,1 2-1 15,-1 1-6-15,0 0 0 0,1 0-2 0,-1 0-6 16,1 0 4-16,0 2-3 0,4 3 4 0,-3-1 4 16,0 1-5-16,2-1 3 0,-3 0-2 0,1-1-1 0,-1 1 4 15,0-2-3-15,-1 1 4 0,2-2-2 16,0-1-2-16,0 1 4 0,-2-1-3 0,0 0 4 16,0 0 4-16,0 0 8 0,0 0 6 15,0 0-4-15,0-1 1 0,0-2-9 0,0-1-4 16,-4-1 1-16,2 0-5 0,0 0 2 0,0-1-3 15,-2 1-1-15,2-1 4 0,2 2-2 0,-2-1 1 16,1 2-1-16,-1 0-5 0,-1 1 5 16,1-1-2-16,1 0 0 0,0 1 0 0,-1 2 0 0,2-1 2 15,-2 0-1-15,0 1 5 16,1 0-7-16,1 0 1 0,-2 0 1 0,2 0-8 16,-1 0 8-16,0-1-1 0,0 1-1 15,-2 0 7-15,1 0-5 16,0 0 2-16,0 0 0 0,0 0-2 0,-3 0 0 0,4 0 0 0,-1 0 0 15,0 0-5-15,0 0 3 0,2 0 3 0,-2 0-2 16,1 0 12-16,1 0-8 0,-3 0-5 0,2 2 3 16,-1-1-12-16,-2 1 9 0,3-1 1 15,1 0-1-15,-3 1 6 0,2 1-5 0,-3-1 1 0,3 0 1 16,0-1-7-16,1 1 5 0,-2-1-1 16,1 0 0-16,0 2 1 0,1 0 1 0,-2-2 0 0,2 2-1 15,0-2 7-15,0 1-7 0,0-2-1 16,0 1 3-16,0-1-8 0,0 2 7 0,0-2 0 0,0 1-3 15,0 0 9-15,0 0-6 16,0 0-1-16,0 1 2 0,0-2-7 0,0 1 3 16,0-1 1-16,0 0 1 0,0 0 0 0,0 0 1 15,0 0 0-15,0 0-1 0,0 0 1 16,0 0 0-16,0 0-2 0,0 1 2 0,0-1-7 0,0 1 6 16,0-1 2-16,0 0-5 0,0 0 13 0,0 0-10 15,0 0 1-15,0 0 2 0,0 0-11 16,0 2 9-16,0-2-2 0,0 0-1 15,0 0 6-15,0 0-3 0,0 0 1 16,0 0-1-16,0 0-1 0,0 1 0 0,0-1-2 16,0 1 3-16,0-1-6 0,0 0 5 15,2 1 2-15,-2-1-4 0,0 0 9 0,0 0-6 16,0 0-1-16,0 0 1 0,0 0-10 0,0 0 8 0,0 0 0 0,0 0 1 16,1 0 8-16,-1 0-6 0,1 2 0 0,0 0-1 15,0 2-2-15,1-1 1 0,0 1-2 16,1 0 2-16,-1 1-2 0,-1 2 3 15,0 0 1-15,0 3-3 0,-1-2 3 0,3 1-1 16,-3 2-1-16,1-3 4 0,1 2-6 0,1 1 2 16,-2-3-2-16,4 1 1 0,-1-1 2 0,4-1 0 0,1 1 3 15,4 2-1-15,3-2-2 0,0-1 1 0,9-1-1 16,-2-1 0-16,7 0 3 0,1 0-1 16,0-1 0-16,1-1-1 0,-1 1-2 15,-2 0 1-15,-1 2-1 0,-4 1 2 0,-1 3-1 16,-4-1-2-16,-1 1 1 0,-2 4-2 15,-6-2 3-15,-6 2 0 0,0 3 1 0,-4 1-1 16,-4 0-2-16,-6 2 1 0,-2-2-2 0,-6 1 3 0,1-4 2 16,-4 0-1-16,3-3 0 0,-2-2-2 0,2 0 0 15,-2-3 1-15,1-1-1 0,5-3 1 16,-2-1-1-16,5-2-2 0,2 0 1 0,5-5-2 16,2-2 1-16,2-4-2 0,6 0 1 15,5-4-3-15,8-2-2 0,2-3 0 0,8-4 0 0,2 1 2 16,6-3 3-16,-1 1-4 0,4 2 2 15,-1 0-2-15,1 2 0 0,-4 0 4 0,-2 2 0 16,-1 2 4-16,-2 1 1 0,-2 2-3 0,-1 1 3 16,-5 2 0-16,-5 3 1 0,-3 2 4 0,-5 2-1 15,-2 1 1-15,-5 3-2 0,-3 0-2 16,0 0-1-16,-2 5 3 0,-3 5 2 0,-5 2-2 16,-6 3 1-16,0 3-3 0,-1 3-4 0,0-2 4 15,0 3-3-15,4-3 2 0,2-1 2 0,6-2-5 16,1-1 1-16,4-1-2 0,0-3-1 15,7-2 4-15,3-1 0 0,5-4 1 0,3-4-1 16,1 0-1-16,6-6 0 0,-1-3 1 0,-2-1 2 16,-2-3-2-16,-1 1 1 0,-4-1-1 0,0 1-3 15,-4 0 6-15,-1-2 0 0,-1 0-1 0,-5-2 6 16,1 2-6-16,-5-2 0 0,0 0-1 16,0-1-3-16,-5 0 3 0,0-1-1 0,-4 0 2 15,-2 2-1-15,-2-1-3 0,-1-1 1 16,-4 2 1-16,0-3 1 0,-3 4 2 15,-1 1-3-15,-2 3-2 0,-1 2-2 0,0 3-2 0,4 0-8 0,2 4-13 16,5 1-29-16,5 1-46 0,3 1-66 16,5 6-113-16,1-1-391 0,0-2-632 0</inkml:trace>
  <inkml:trace contextRef="#ctx0" brushRef="#br0" timeOffset="181960.2006">10236 13095 2514 0,'0'0'265'0,"0"0"-95"0,0 0-41 16,0 0-16-16,0 0-18 0,0 0-9 0,0 0-13 15,0 0-15-15,0 0-18 0,0 0-15 0,0 0-12 16,0 0-3-16,0 0 0 0,0 0 3 0,-15 17 3 15,12 3-1-15,1 1 1 0,-2 2-3 16,-1-2-1-16,2 0 4 0,0 1-9 16,5-1 1-16,-2 0-4 0,0-3-9 0,4 0 8 0,6-3-1 15,1-2 0-15,2-2 5 0,2-4-7 0,2-5 1 16,4-2-2-16,-2 0-4 0,2-7 4 16,1-2 0-16,-1-6 0 0,0 1 2 15,-2-2-3-15,-1-3 0 0,-2 1 2 0,1-3 4 0,-4-1-3 16,1 3 1-16,-3 0-2 15,-2 2-7-15,-1 2 9 0,0 3-2 0,-4-1 5 0,1 5 2 16,-3 0-5-16,-1 1-2 16,2 1-1-16,0 3 0 0,-3 0 3 0,0 1 1 0,0 1 0 0,0 1-1 15,0 0-2-15,0 0-2 0,0 0 1 16,0 0 1-16,0 3-1 0,1 3 1 0,0 3-2 0,1 3-5 16,2 1 8-16,1 2-3 0,0 0 3 15,1 2 6-15,4-2-7 0,-3 2-2 0,0-3 1 16,2-1-5-16,3-1 4 0,0-1 3 15,1-3 0-15,-1-1 2 0,3-1-4 0,-1-4-4 0,-3-2 0 16,3 0-2-16,1 0 1 16,-1-4 1-16,0-2-3 0,1 0-1 0,1-3 5 15,0 1-1-15,-2-1 3 0,0-1 1 16,-3-1-5-16,4-1-3 0,-1 0-1 0,0-3-7 0,1 0 10 16,-1 0 0-16,1 0 2 0,-2 0 6 15,2 1-5-15,-1 3 0 0,-1 0 0 0,0 1 3 0,-2 3-2 16,1 3 2-16,-2-2-1 0,0 3-3 15,1 2 4-15,-1 0-1 0,1 1 1 0,0 0 7 16,-1 2-7-16,-1 4 1 0,1 2-2 0,-2 3-6 16,1 0 8-16,0-1 0 0,-1 1 2 0,2 1 2 15,-1-2-6-15,2 0 0 0,1 0 0 0,3 1-2 16,-1-2 0-16,1 0-15 0,2-1-5 16,1-3-8-16,0-2-13 0,0-3 1 0,2 0-9 0,-4-2-3 15,3-3 4 1,0-2 7-16,0-2 10 0,2 0 5 0,-1 0 16 15,2-2 3-15,-2 0 9 0,-2-1 7 0,-1 0-5 0,-2-1 0 16,1 0 0-16,0-1 0 0,-2-1 7 0,1 0 5 16,0 1 4-16,-1 0 6 0,-1 0 7 15,0 4 7-15,-3 1 6 0,1 2 1 0,-3 2-5 16,-1 2-6-16,-1 0-10 0,3 3-8 0,-3 0 2 16,0 0-5-16,2 4 0 0,0 3-5 0,1 0 0 15,0 1-1-15,-2 0-2 0,2 2 5 16,0 0-4-16,2-1 0 0,1 1 0 0,2-2 3 15,5-1-4-15,1-1 1 0,5-3 3 16,4-2 1-16,4 0-3 0,2-1 1 0,2-5-4 0,0-3-7 16,-1-2 8-16,1-1 0 0,-4 0 1 0,1-3 5 15,-3 1-7-15,-4-2 2 0,0 0 1 0,-6 1-4 16,-5-3 11-16,-1 2 2 0,-5-2 3 0,-3 1 3 16,-3 2-2-16,0 1 2 0,-4 2 3 15,0 1 1-15,-5 3-3 0,-4 3-4 0,-2 1-4 16,-3 3-6-16,-2 0-1 0,-3 4 1 0,-4 4 1 15,-1 3 10-15,-2 1-8 16,-2 4 0-16,5 1-1 0,0 4-8 0,6 0 7 0,5 1-1 0,3 1 0 16,6-1-1-16,3 0-3 0,5-1-1 15,9-2 2-15,2 1 0 0,9-2-1 0,5-3 0 16,8-1-4-16,10 0-4 0,3-4-1 16,9-1-18-16,2 0-26 0,4-3-43 0,-3-1-90 15,-2-4-221-15,-18-1-851 0,-12 0-531 0</inkml:trace>
  <inkml:trace contextRef="#ctx0" brushRef="#br0" timeOffset="186986.7453">13150 13093 2045 0,'0'0'195'15,"0"0"7"-15,0 0-49 0,0 0-19 16,0 0-8-16,0 0-31 0,0 0-27 0,0 0-12 15,0 0-5-15,0 0-7 0,0 0-7 0,0 0-6 16,112 15-7-16,-97 1-1 0,-4 1-4 16,0 1-6-16,-1 1-2 0,-2 0-5 0,-6-1 5 0,2 0 0 15,-4 3 4-15,0-3 4 0,-4 0-1 16,-3-2 0-16,-2 0-3 0,-6-3-1 16,3 2-2-16,-5-1-3 0,-1-3 2 0,-4-1-5 15,4-2 2-15,-3-1-1 0,2-1-3 0,4-3 0 16,3-1-12-16,3-1-17 0,5-1-35 0,3 0-81 0,1-4-311 15,0 1-942-15</inkml:trace>
  <inkml:trace contextRef="#ctx0" brushRef="#br0" timeOffset="188658.3313">14794 12888 1024 0,'0'0'359'0,"0"0"-17"0,0 0-87 16,0 0-5-16,0 0-19 0,0 0-37 15,0 0-31-15,0 0-35 0,0 0-28 0,0 0-14 16,-33-120-18-16,21 113-12 0,-7 2-9 16,-4 3-4-16,-4-1-2 0,1 3-4 0,-3 0-6 15,-1 7-5-15,-1 2-6 0,-3 4-4 0,3 3-4 0,0 2-1 16,0 2-1-16,4 2-2 0,0 1 2 16,3 1-6-16,4 2 0 0,3 1 1 15,4 1-5-15,5-3 4 16,5 1-4-16,3-4 0 0,6-3 3 0,12-4-4 15,5-4 5-15,6-3-4 0,3-4 0 0,6-3 0 16,2-1-1-16,1-3 3 0,0-6-2 0,-2-1-1 0,-3-1-1 0,3-2-2 0,-7-2 0 16,-2-2-2-16,-2-2 5 0,-7 1 0 15,0 0-1-15,-5-2 6 0,-4 1-3 16,-3 1 1-16,-5-2 3 0,-2 2-5 0,1 1 2 0,-3 1-2 16,0 2 1-16,-5 2-1 0,2 1 1 15,-4 4 3-15,2 1-3 0,-2 2 3 16,-1 2-1-16,4 2-2 15,-3 0 3-15,1 7-6 0,0 3 3 0,-3 3 0 0,0 4-1 16,4 0 5-16,-1 4-5 16,3 0 1-16,-2 2 0 0,4 0-3 0,1 0 1 0,0 2 0 15,3 2-1-15,5-2 4 0,0-3-2 0,2 1 2 16,3-3-2-16,3-2 2 0,-2-3-4 0,4-2 0 16,0-5 4-16,-3-2-9 0,5-4 7 0,-1-1-1 0,1-1 0 15,1-7 8-15,1-2-5 0,3-2 1 0,-2-3 0 16,0-1-9-16,2-3 10 0,-3 0-2 0,0-2 0 15,-1 1 2-15,1-1-4 0,2-3 2 16,-2 1 1-16,0-3 2 0,-2 1-3 0,1 0 0 0,-1-1-1 16,-2 5-6-16,1-1 6 0,-4 4 1 15,3 0-1-15,-3 2 9 0,0 4-7 16,-4 2-2-16,0 3 4 0,-3 3-10 0,-3 2 8 0,2 1-3 16,0 0-2-16,-1 5 5 0,2 5-3 15,-1 1 2-15,-2 4 2 0,3 1-3 0,-2 3 1 16,-2-1-1-16,-2 3 0 0,-1-2-4 15,2 2 4-15,-2 0 2 0,-1 0-3 0,0 1 9 16,0-1-7-16,-4 0-2 0,2-1 3 16,1-4-7-16,1-1 3 0,0-5 0 0,0 0-2 15,0-5 7-15,3-3-4 0,4-2 2 0,3 0-1 16,1-3-2-16,6-7 1 0,-2-4-1 0,6-1 1 0,-1-3 1 16,1-2 0-16,3-2 2 0,-1-2-2 15,-1-3 4-15,4-1-4 16,-2-4-1-16,4-2 4 0,-4-3-10 0,-3 0 8 0,-1 1 0 0,-2-1-2 15,-5 7 8-15,-3 3-6 0,-1 5 3 0,-7 4 2 16,-2 2-3-16,0 3 2 16,-2 4-2-16,-9 2 1 0,2 2-1 0,-1 4-2 0,-2 1 2 15,-1 0-5-15,-2 5 5 0,3 4-4 16,1 3 0-16,0 2 1 0,2 4-8 0,2-1 5 0,4 1 0 16,2 2-1-16,1 2 7 0,2 2-4 15,6 0 0-15,2 0 0 0,3 2-5 0,2-3 4 16,0 1 1-16,3-3-1 0,0 0-2 15,-3 1 3-15,4-3 0 0,-3-1-2 0,-1-1 6 0,-3 0-6 16,-1-3-1-16,-2 0-1 0,-2 0-5 16,0-2-1-16,-5 1-3 0,0-2-3 15,-2-1 6-15,0 1-7 0,-2-1-1 0,-3 0 1 0,1-3-9 16,-3 0-1-16,3-1-3 0,-3-2-3 0,-1-1 5 16,4-2 9-16,-2-1 9 0,4 0 5 0,1-1 0 15,1-6-7-15,0-3-4 0,1 0-5 16,7-5-3-16,4-1 5 0,3-1 5 15,2 0 5-15,4-3 9 0,5-1-1 0,2 1 3 16,-1-1 5-16,8 0 3 0,-1-2 6 0,5 1 3 16,0-1 1-16,-5-1 0 0,2-1 0 15,-4 0 3-15,-3 1 0 0,-3 3 1 0,0 1-2 0,-5 1 3 16,-2 5 6-16,-4 1-3 0,1 1 4 16,-5 2-6-16,-2 2-6 0,-4 0 2 0,1 2-3 15,-4 2-1-15,-1 0 3 0,0 2-9 16,-1 1 4-16,2-2 0 0,-2 3-3 0,0-1 6 0,0 1-8 15,0 0-3-15,0 0-3 0,0 0-6 16,0 0 2-16,0 1-3 0,0 3 2 0,-2 2-1 0,1 1 1 16,-2 2 1-16,-3 1-1 0,4 2 2 15,-2 2-2-15,-2 2 0 0,4 1 2 16,1 1-6-16,0 3 4 0,1-3-2 0,0 2 0 0,4-1 6 16,6-3-4-16,1 2 1 0,5-4 0 0,0-2-5 15,9 0 3-15,-1-6-1 0,3 0 2 16,3-2 2-16,1-3-2 15,3-1 2-15,3 0-4 0,-3-2 3 0,4-5 1 0,0-2-1 0,-2-2 2 16,-4-1-3-16,3-4 2 0,-4-2 0 16,-3-2-1-16,-4-2 5 0,-2-2-2 0,-3-1 2 0,-4 1 1 15,-1 1-3-15,-4 1 0 0,-3 2-1 0,-2 1 1 16,-4 3 1-16,-1 2 2 16,0 4 1-16,-6 1-3 0,-6 2 0 0,1 2-3 15,-4 2-1-15,-3 3 2 0,-1 0-6 0,-1 4 2 16,0 7 0-16,0 1-2 0,2 4 4 15,3 4-1-15,-2 3 1 0,6 2-1 0,1 3-2 0,4 3 0 16,2 1 0-16,6 4 1 0,5 0 1 16,4 1 0-16,9 1-1 0,0 1 0 0,0 0 1 15,4 1-1-15,-1-1 1 0,0-1 1 0,-1-1 0 16,-3-3-3-16,-1 0 0 0,-5-3-2 0,-3-1-1 16,-2-6 6-16,-5-1 0 0,-3-4 0 15,-2-2 0-15,-7-3-2 0,-5-5-2 0,-2-3 2 0,-4-1 2 16,0-3-3-16,-1 0 2 0,-6-2-4 15,1 0-9-15,-3-5 4 0,-1-5-8 0,0 0-1 16,0-2-1-16,2-3-14 0,3 0-10 0,-2-2-18 16,5-3-32-16,1 0-42 15,2-4-77-15,5-3-240 0,3 6-721 0,5 6-453 0</inkml:trace>
  <inkml:trace contextRef="#ctx0" brushRef="#br0" timeOffset="189105.573">17361 12525 2099 0,'0'0'216'0,"0"0"-3"16,0 0-74-16,0 0-14 0,0 0-13 0,0 0-9 15,129 54-9-15,-116-33-7 0,0 4-13 0,-2 1-28 16,-3 5-16-16,1-2-15 16,-4 1-4-16,0 0 2 0,-4-3-1 0,3-3-1 0,-1-1-2 15,0-4-4-15,-3-4-2 0,3-4 0 0,1-1 0 16,-2-3-1-16,0-2 2 0,1-2-1 15,2-1-1-15,-1-2 5 0,2 0 1 16,4-5 2-16,0-2 0 0,1-3-5 0,4-1-2 16,0 0-3-16,3 0 0 0,-3-3 2 0,5 1-2 0,1-1 3 15,0 0 0-15,0-2-3 0,0 0 1 16,-2 1-1-16,0 1 2 0,0 1-1 0,-2 3 1 16,-2 4-1-16,0 4-1 0,-3 2 1 0,0 0-2 15,-1 7 4-15,0 5 3 0,-1 4 0 16,-2 2 3-16,1 2 0 0,-2 0-3 0,-1-3 4 15,2-2 2-15,-1-2 3 0,1-2 4 0,0-2-1 16,0-2 2 0,1-2 1-16,2-1 3 0,1-3-1 0,1-1-2 15,3 1-3-15,2-2-5 0,-1-5-3 0,3-1-3 0,-3-3 2 0,4 0 5 16,-3-2-2-16,-2-3-1 0,3-1-4 0,-2-4-7 16,1-1 0-16,-1-1 0 0,-2-2-7 15,-3-2-8-15,2 0-24 0,-1-3-35 0,1 2-51 16,-1-3-69-16,4 3-137 0,-7 8-623 0,0 6-755 0</inkml:trace>
  <inkml:trace contextRef="#ctx0" brushRef="#br0" timeOffset="190073.6845">19289 12537 2744 0,'0'0'161'15,"0"0"-33"-15,0 0-31 0,0 0-43 16,0 0-25-16,0 0-6 0,0 0-6 0,0 0 10 15,0 0 22-15,0 0 5 0,0 0-3 0,-5 156-8 0,7-109-14 16,3 3-10-16,0 1-5 0,-1 2-3 16,-2 0-7-16,0 1 1 0,-2-1-2 15,2-4 0-15,-2-4 6 0,1-6-7 16,1-7 0-16,-2-5-2 0,1-7-3 0,-1-7 6 16,-1-3-1-16,-4-7 9 0,1-3 3 0,-3-5 1 15,-3-7-1-15,0-6-6 0,-5-9-6 0,-2-2 1 0,0-6 2 16,0-4-3-16,0-6 0 0,1-4 2 15,4-2-4-15,3-6 3 0,4-4 5 0,1-2-7 16,4-5 1-16,2 0 0 0,4 0-8 16,4 3 10-16,3 5-3 0,4 7 2 0,3 9 4 15,0 6-7-15,3 6-1 0,5 9-3 0,-1 3 2 16,3 6 0-16,1 6 3 0,4 6 0 0,-1 2-5 16,2 3 4-16,3 9-2 0,-4 5 2 15,-1 6 5-15,-3 5-5 0,-4 5 2 0,-2 4-4 0,-6 4-8 16,-4 2 7-16,-6 2-2 15,-7 1 7-15,-1 0 5 0,-4 2-8 0,-7-2-1 0,-5-2-2 16,-1-5-4-16,-3-6 3 0,3-4 1 0,-3-7 1 16,2-5 0-16,0-3 0 0,3-4 2 15,0-5 0-15,0-1 7 0,5-4-1 0,4 0 1 16,-1-5 1-16,5-4-8 16,1-4 1-16,0-3-2 0,2-3 1 0,6-5 5 0,7-2-5 0,0-3-1 15,5-2-2-15,1-1-5 0,4 1 9 16,1 0 0-16,3 3 1 0,-2 2 0 0,-1 3-3 0,4 4 0 15,-4 2 2-15,0 6 3 16,2 3-2-16,-1 3 0 0,-1 2-1 0,3 3-1 16,0 0 2-16,-2 5-1 0,-1 3 4 0,-2 5 3 0,0 1-8 15,-2 3 1-15,-1 2-2 0,-2 3-3 0,1 2 7 16,-4-1-1-16,0 4 0 0,-4 0 0 16,-1 1-2-16,-2-1-1 15,-4-1 0-15,-2-1-2 0,-3-1-8 0,0-4-9 0,-5-1-10 16,-1-3-6-16,-2-5 7 0,1-2 6 0,2-5 12 0,-3 0 8 15,2-4 1-15,1 0 1 16,-4-1-3-16,3-5-1 0,0-1 1 0,3-3 0 0,1-1 1 16,0-3 0-16,2-1-3 0,7 0-2 15,3-5-1-15,2 2 4 0,6-4 0 0,2-1 3 16,0-1 2-16,6-2 0 0,2 3 2 0,3-2 0 0,5 3 2 16,-1 2 2-16,4 2 0 0,1 2 5 15,-1 5 1-15,3 0-3 0,-2 2 8 0,0 6 0 16,-2 2 1-16,-3 1 2 0,-4 2-5 15,-3 6-4-15,-6 4-5 0,0 1 3 0,-1 6 1 16,-4-1 1-16,-4 3-2 0,-3 1-5 16,-4 2-1-16,-5 0-1 0,0 2 3 0,-6-2 3 0,-5-1-6 15,-3-3-5-15,1-2-12 0,1-4-9 16,-3-4 1-16,4-2-9 0,3-3-18 0,-2-2-40 16,5-2-62-16,-1-1-104 0,4 0-358 15,0 0-668-15</inkml:trace>
  <inkml:trace contextRef="#ctx0" brushRef="#br0" timeOffset="190235.3245">20792 12184 1131 0,'0'0'331'0,"0"0"-9"16,0 0-111-16,0 0-29 0,0 0-32 0,0 0-59 16,0 0-66-16,0 0-29 0,0 0-18 0,0 0-8 15,0 0-59-15,0 0-267 16,0 0-836-16</inkml:trace>
  <inkml:trace contextRef="#ctx0" brushRef="#br0" timeOffset="191622.2238">21558 12437 2038 0,'0'0'524'0,"0"0"-394"16,0 0-59-16,0 0-46 0,0 0 11 0,0 0 32 15,0 0 16-15,0 0 11 0,0 0-16 0,0 0-27 16,-126 55-13-16,106-37-6 0,1 1-8 0,2 2-7 16,2 1-9-16,2 0-4 0,6-1 0 15,2 0-1-15,4-4-3 0,1-2 2 0,8-1-2 16,4-5 5-16,5-2 5 0,6-2-2 0,2-5 3 15,3 0-4-15,2 0-2 0,1-5-1 16,-2-2-1-16,-2-2-3 0,0-1-1 0,1-1-2 16,-2-3-1-16,0 1 2 15,1-4 2-15,-4 1 1 16,-1 0 3-16,0 0-2 0,-3 1-3 0,0 4 2 0,-2 3-4 0,-4 2 0 0,1 4 2 0,0 2-1 16,-3 1 1-16,1 6 0 0,-1 2-1 15,-2 6 2-15,1 0-1 0,-3 3 1 0,-3 2-1 16,-3 1 0-16,0 0-1 0,-1 2-1 0,2-2 2 15,-2 2-7-15,0-2-9 0,0-2-14 16,2-1-15-16,-4-4-6 0,2-4-4 0,0-3 1 0,0-3 2 16,0-2-2-16,4-1 9 0,0-1 1 15,5 0-4-15,2-5-1 0,4-2-4 0,0-1 7 16,4-4 13-16,1 1 9 0,2-3 9 0,3 0 4 16,0-3 5-16,3 0 2 0,2 2 3 15,-1-2 1-15,1 2 2 0,-4 1 10 0,1 2 10 0,-4 2 15 16,-1 3 18-16,-2 2 8 0,-1 3 7 15,-2 1-2-15,-2 1-11 0,-1 0-11 16,-2 6-13-16,-4 1-10 0,-3 1-5 16,0 3-8-16,-4 1-1 0,0 3-3 0,-1 0 0 0,0 2-2 0,-2 0 1 15,-2 1 0-15,3-1-2 16,0-2 2-16,1-2-3 0,0-1 1 0,0-2 1 0,0-5-3 16,0-1 2-16,0 0-2 0,3-2 1 15,4-2 4-15,1 0-1 0,1 1 2 16,2-3-2-16,3-4-3 0,5 1-2 0,2-2-6 0,2-2-5 15,5 2-6-15,1-3 1 0,0-3 1 0,1-1 5 16,1-1 5-16,-1-3 1 0,-3 2 1 16,0-2 4-16,1-1 2 0,-4-4 3 15,3-2-1-15,-4 0-4 0,5-5 2 0,-5-1-2 0,3-2 1 16,-5 0 3-16,-1-2 2 0,-4-1 10 16,-1 2 3-16,-2-1 12 0,-3 1 8 0,1 1 0 15,-3 3 5-15,-4-1-7 0,4 4-8 0,-3-1-10 16,-1 1-2-16,-3 0 0 0,2 1 1 0,1-1 1 15,-2 2-1-15,1 1-2 0,2-1 3 0,-4 5 1 16,1 1 1-16,-1 4-2 0,0 3-1 16,2 4-3-16,-3 1-1 0,0 3-4 0,0 2 1 0,0 1-3 15,0 1-4-15,-3 0-4 0,0 8-1 16,-6 5-2-16,-4 6 2 0,-4 5 1 0,2 6 0 16,-4 6-2-16,0 2 1 0,1 1-3 0,-3 3 4 15,2 1-1-15,3 3 1 0,0 0 0 0,6-1-1 16,7-2-3-16,3-3 3 15,4-7-1-15,14-3-1 0,-1-5 3 0,5-4-5 0,0-4-2 16,0-5 0-16,1-4-4 0,2-3-5 0,-2-2-1 16,-1-3-7-16,-1-3 6 0,3-3 0 15,-4-3 1-15,1-2 8 0,-4-2-2 0,2-1 4 16,0-3-2-16,-1-1-2 0,0 0 3 0,-4 1 1 0,2-2 4 16,-5 1 3-16,0 0 1 15,-2 1 0-15,-4 2 1 0,2 4-2 0,-5 4-1 0,-1 2-1 16,-1 4 1-16,0 1-9 0,0 1 1 15,-3 8 1-15,-5 3 1 0,4 3 9 0,-3 4-2 16,0 1 0-16,4 1 1 0,1 2-4 16,2 0 2-16,0 0 0 0,3-1-2 0,7-2 4 15,2-3-2-15,5-3 3 0,2-2-3 16,2-3 3-16,2-3-4 0,0-2-1 0,3-4 1 16,1 0-2-16,-2-4 4 0,-2-4 0 0,2-4-1 15,-3 0 5-15,0-3-6 0,-2 0 2 0,-3-1 2 0,-2-2-6 16,-4 2 4-16,3 1 0 0,-4 2-1 15,-5 2 1-15,2 4 4 0,-5 1 5 0,0 3 1 16,-2 1 1-16,0 2-3 0,0 0-6 0,0 5-2 16,-2 4-7-16,-1 4 5 0,-3 6 3 15,4 5-3-15,0 5 12 0,1 4-10 0,2 6 1 0,-1 4 2 16,2 7-7-16,-1 5 6 0,-1 5 2 16,1 4-1-16,-3 5 2 0,-7 4-2 0,-5 2 0 15,-3 4 0-15,-5-2-3 0,-1 0-1 16,-4-3 1-16,-1-6 1 0,3-6 1 0,-4-9 0 15,1-10 1-15,2-9-1 0,-1-9 5 16,-1-10-2-16,2-6 2 0,-1-7 3 0,0-2-6 16,5-10 6-16,0-6 0 0,5-8-4 15,5-6 7-15,3-5-6 0,7-5 0 0,1-5-2 0,2-4-6 16,7-5 0-16,4-3 2 0,9-2 0 0,7-5 1 16,6 1 1-16,13-5-2 0,4 3-3 15,9 2 9-15,3 3-8 0,7 5-1 16,0 8 2-16,1 8-15 0,-4 7 6 15,1 13-11-15,-6 4-21 0,-4 9-22 0,-4 6-65 0,-3 1-133 0,-14 4-710 16,-13-1-761-16</inkml:trace>
  <inkml:trace contextRef="#ctx0" brushRef="#br0" timeOffset="195135.6374">1112 14513 1491 0,'0'0'297'0,"0"0"-33"16,0 0-33-16,0 0-10 0,0 0-50 16,0 0-21-16,0 0-20 0,0 0-20 15,0 0-25-15,0 0-18 0,0 0-19 0,-130-93-10 0,108 92 1 16,0 1-7-16,-1 0-3 0,-3 2-8 0,-2 4-14 15,3 3-1-15,7-4-4 0,-3 4 29 16,11-3-22-16,-2 4 19 0,-3-1 0 0,3 3-31 16,1 1 23-16,0 2-20 0,0 1 1 0,1 1 2 15,1 4 1-15,0-1-5 16,4 1-2-16,-2 2 2 0,5 10 0 0,3-1 4 16,-1 9-25-16,9-8-2 0,6-4-1 0,4-11 1 15,7-8 24-15,-1-7 2 0,2-3 8 16,-1-6-14-16,1-4 2 0,-4-2 1 0,4-3-7 15,-4-1 11-15,-2 0 5 0,-2-3-2 0,0 0 3 0,-7 1-1 16,3 0-3-16,-7-2 2 0,-2 2 3 0,1 3 1 0,-5 0 2 16,1 1 3-16,-3 1 0 0,0 4 9 0,0 2-2 15,0 3-1-15,0 0 0 0,0 3-18 16,0 1-6-16,-2 0-6 0,2 3-4 0,-1 6 11 16,1 2 3-16,0 3-1 0,0 1 0 15,0 3-3-15,0 1-4 0,0 5 3 0,0-2 1 16,1 3 0-16,5-1 7 0,-2 2-5 15,2-1-12-15,1 2-20 0,4-1-39 0,3-2-42 16,1-2-51-16,3-1-61 0,3-6-105 0,-5-3-288 16,-4-6-568-16</inkml:trace>
  <inkml:trace contextRef="#ctx0" brushRef="#br0" timeOffset="195388.0559">1710 14442 1427 0,'0'0'429'0,"0"0"-56"0,0 0-66 15,0 0-51-15,0 0-56 0,0 0-62 0,0 0-28 16,0 0-27-16,0 0-23 0,0 0-15 0,0 0-18 16,0 0-12-16,0 0-1 0,0 0-6 15,-123-24 5-15,105 45 2 0,-1 4 2 0,2 0-3 16,2 1-4-16,3 0-6 0,-2 3-8 16,7-1 5-16,0 3-4 0,4-2 5 0,2 2 1 15,1-1-4-15,1 1-3 0,6-3-11 0,3-1-17 16,7-5-29-16,3-3-39 0,7-4-35 0,0-7-55 15,6-4-96-15,2-4-260 0,-7 0-594 16,-10-3 86-16</inkml:trace>
  <inkml:trace contextRef="#ctx0" brushRef="#br0" timeOffset="195603.4892">2195 14437 1068 0,'0'0'567'0,"0"0"-121"0,0 0-119 0,0 0-60 16,0 0-63-16,0 0-40 0,0 0-42 0,0 0-21 15,0 0-22-15,0 0-23 0,-128-48-16 16,116 52-13-16,-3 5-10 0,2 0-1 0,-2 3-1 16,-3 4-2-16,0 2 4 0,-1 1-9 15,3 5-4-15,-1 0 0 0,0 2 0 0,5 2-4 16,1 2 0-16,2-1-1 0,4 3-6 0,0-1 6 16,5 0-4-16,0 0-12 0,7-4-24 15,5-2-35-15,8-5-36 0,3-6-31 16,5-5-42-16,7-6-60 0,2-3-199 0,-7 0-604 0,-10 0-193 15</inkml:trace>
  <inkml:trace contextRef="#ctx0" brushRef="#br0" timeOffset="196771.409">2785 14544 0 0,'0'0'629'0,"0"0"-60"0,0 0-142 0,0 0-51 16,0 0-77-16,0 0-73 0,0 0-47 0,0 0-27 15,-126-39-23-15,99 44-19 0,0 0-26 0,4 0-20 16,-1 2-17-16,4 0-12 0,5 1-10 0,5 0-5 15,1 0-8-15,7 0-8 16,2 2 0-16,0 0-4 0,6-1-3 0,5 0 3 16,5 1 1-16,7 0 3 0,4 0 2 0,4 1-1 15,7 2 0-15,-1 1-3 16,3 0 1-16,-2 0 0 0,0 0 0 0,-3 1-1 0,-1 0-8 16,-2 0-1-16,-5-1-6 0,-3 2-6 0,-4 0-2 15,-7-3-10-15,-3 1-3 0,-2 1-6 0,-5-1-3 16,-3 1 6-16,0-2 2 0,-3 2 10 15,-7-3 9-15,-1 1 1 0,-3-3 2 0,0 1-1 0,3-3 2 16,0-3-3-16,2-2-5 0,4-1-9 0,3-2-17 16,2-5-13-16,2-4-4 0,8-6 5 15,7-1 15-15,4-2 14 0,6-5 10 16,4-2 4-16,1-1 2 0,8-1 3 0,3-2 0 0,4 1 6 16,4 0 10-16,4 2 18 0,1-2 17 0,-2 4 9 15,-1 1 13-15,-5 1 5 0,-5 3 2 16,-5 1 2-16,-7 2 0 0,-9 6-4 0,-4 3 0 15,-8 4 1-15,-6 0-4 0,-2 3-11 16,-2 0-11-16,-4 4-16 0,-5 4-12 0,-5 3-6 16,-6 5-1-16,-3 3 2 0,-4 0-6 0,2 3 0 0,-1 0-2 15,2 3-4-15,-2 0 6 16,4-1-2-16,1-1 1 0,3 1-1 0,5 0-2 16,2-5 1-16,4-1-2 0,6-2-1 0,1-5 1 15,3-3-5-15,7-2 4 0,7-5-2 0,5-1 1 16,6-4 3-16,4-5-4 0,3-5 2 0,2-5 0 15,5-2-2-15,-1-4-1 0,0-1-1 0,1-3 1 16,-2-3 3-16,0-2 2 0,-2 0 3 16,0-3 0-16,-5-3-3 0,1-1 1 0,-5 0-1 0,-6 0 2 15,-1 0 0-15,-7 3 4 16,-1 0 1-16,-6 5 6 0,-3 1 6 0,-3-1 1 0,-3 9 4 16,1 2-1-16,-2 4-1 0,-3 5 0 0,0 3-5 15,-2 5-4-15,0 1-2 0,-2 4-4 16,2 0-1-16,-5 7-4 0,-1 6-2 0,-3 7 0 15,-1 4 0-15,0 6 4 0,0 2-5 16,4 3 2-16,2-3-1 0,4 2-3 0,3 0 4 16,4 0-3-16,0 3 2 0,7-1 3 0,2 5-5 15,6-5 1-15,2 1-7 0,4-2-5 0,4-7-5 16,0-1-3-16,3-8 1 0,0-4-5 16,1-7 1-16,-2-4-9 0,3-4-8 0,-1 0-4 15,-3-9-11-15,1-3 0 0,-4-3-1 0,0-4 1 0,-4-3 7 16,1-2-6-16,-2 0 1 0,-4-3 6 15,-1 1 8-15,-1-3 16 0,-2 1 10 0,-3 2 7 16,-2 1 6-16,-4 2 3 0,-2 3 5 0,1 3 1 16,0 4 3-16,-2 2 11 0,-1 4 6 0,-1 6 4 15,3 1-4-15,-3 0-9 0,-1 5-9 16,0 6-4-16,-1 1 5 0,-1 4-3 0,4 3 4 0,-2 3 3 16,1 3-4-16,3-1 0 0,1 2-3 15,1-3-3-15,6-1 3 0,5-2-2 0,5-5 2 16,5-2-4-16,1-5-2 0,7-5-2 0,3-1-5 15,5-2 2-15,-3-4-4 0,1-5 2 16,2-4 0-16,-3-3-2 0,3-2 3 16,-6 1-1-16,0-4 4 0,-3 0 2 0,1-2-2 0,-8 0 5 15,3 2-2-15,-2-1 2 0,-4 3 7 16,-4-1 4-16,-3 5 15 0,-4 1 10 0,-3 5 5 16,-2 1 2-16,-3 4-8 0,0 3-11 15,0 1-11-15,-1 3-7 0,-5 5-6 0,-2 3-3 0,-1 5 6 16,1 6-5-16,-3 1 1 15,2 4 4-15,1 3-4 0,7 2 4 0,1 2 1 0,0 2-3 16,7 3 6-16,6-1-4 0,-3 1-1 0,2-1-2 16,-1 1-1-16,-2-3-2 0,-1-4-1 0,-5 4 4 15,0-6-4-15,-2 1 5 0,-3-1 1 16,-9-2-3-16,-6-3 7 16,-4 3-6-16,-8-6 5 0,-3 0 0 0,-4-2-11 0,-6-2 11 0,-2 0-4 15,-3-1-3-15,-3-3 12 16,-2-1-14-16,-5-1 1 0,3-1 2 0,-4-2-7 0,5-2 4 15,-2-4-11-15,3-2-17 0,4-1-24 16,2 0-35-16,9-4-42 0,6-3-67 0,9-5-206 16,8 3-730-16,7 3-459 0</inkml:trace>
  <inkml:trace contextRef="#ctx0" brushRef="#br0" timeOffset="197466.9853">5530 15131 2578 0,'0'0'43'0,"0"0"-21"0,0 0 5 0,0 0 17 0,0 0 17 0,0 0 16 16,34-127 9-16,-15 98-12 0,3-5-11 0,3 0-14 15,3-4-19-15,8-4-2 0,1-1-12 0,1-5-2 16,4-2-3-16,3-6-2 0,-4-1 6 16,2-1 14-16,-2 0 6 15,-2 2 0-15,-2 0 4 0,-4 2-12 0,-5 5-2 16,-1 0 6-16,-4 8-4 0,-5 8 6 0,-2 7 11 0,-6 8-1 16,-6 8 3-16,0 4-9 0,-2 4-14 0,-2 2-9 15,0 0-10-15,0 3-7 0,-8 10-1 16,-2 9 0-16,-8 8 6 0,-2 5 1 15,-1 5 3-15,-1 3-8 0,0 0 5 0,1-1-1 16,3 0-3-16,3-1 7 0,5 0-8 16,4-2 1-16,6-1 5 0,2-6-11 0,11-4 9 0,3-3-2 0,6-5-8 15,4-4 9-15,4-4-11 0,3-4-2 16,4-3-1-16,1-5-8 0,0 0 4 0,1-9 2 0,-2-2 4 16,-2-3 7-16,-2-2 1 0,0-2 3 15,-4-1-2-15,-2 0 9 16,-6-2-9-16,-1 2 2 0,-8 1 3 15,-1 2-11-15,-4 1 11 0,-5 5-1 0,-1 2 0 0,-1 3 9 16,0 5-7-16,-4 1 0 0,-6 10-1 0,-7 3-6 0,2 6 5 16,-5 4-1-16,-4 4 3 0,2 0 1 0,6-1-2 15,-1 2 0-15,6-2-4 0,2 1 4 16,8-3-4-16,1-1 2 0,3-4 3 0,10-4-4 16,5-3 4-16,2-4-2 15,7-4-1-15,-1-5 5 0,2 0-3 0,1-6 2 0,0-3 2 0,0-4-6 0,-5 0 1 16,3-2-2-16,-7-3 0 0,-2 0 4 15,-2-1-1-15,-4 2 1 16,-5-2-1-16,-2 3-2 0,-3-3 0 0,-2 0 0 16,-4 2 0-16,-6 0-6 0,-2 1 6 0,-2 0-4 0,-6 0-3 15,-6 1 8-15,3 2-16 0,-7 1-5 0,-1 3-11 16,-1 0-22-16,-7 1-16 0,0-1-29 0,-1 1-33 16,-2 2-33-16,1 0-63 0,0 3-101 0,-1 0-260 15,12 1-503-15,10 2 177 0</inkml:trace>
  <inkml:trace contextRef="#ctx0" brushRef="#br0" timeOffset="197759.2053">5940 14322 1367 0,'0'0'310'0,"0"0"-3"0,0 0-40 0,0 0-18 16,0 0-16-16,0 0-31 0,0 0-40 0,0 0-33 16,0 0-38-16,0 0-33 0,0 0-17 0,0 0-14 15,0 0-1-15,0 0 3 0,87-25-11 16,-41 22 5-16,9-3-5 0,6 0-4 0,6-1 4 15,4 0-5-15,7 0 0 0,-4 0-1 16,4 1-3-16,-5 1 3 0,-1-2 1 0,-8 1 4 16,1-1 0-16,-9 0 1 0,-3 0 1 0,-5 1-6 15,-6 0 3-15,-3 1-8 0,-10 2 0 16,-8 1 0-16,-5 1-8 0,-11-1 8 0,0 2-3 16,-5-1 3-16,0 1 6 0,0 0-7 0,-7 0 2 0,-3 4-4 15,-2-1-5-15,-3 2 2 0,2 0-4 16,2 1 2-16,0 0-8 15,2 1-20-15,1 1-25 0,6 1-44 0,-1-2-66 0,1 2-147 0,0-3-880 16,2-1-581-16</inkml:trace>
  <inkml:trace contextRef="#ctx0" brushRef="#br0" timeOffset="199023.7032">7526 14929 1849 0,'0'0'219'0,"0"0"-62"0,0 0 46 0,0 0-8 15,0 0-41-15,0 0-35 0,0 0-56 16,0 0-13-16,0 0-6 0,0 0-4 16,0 0-2-16,0 0-5 0,121-129-8 0,-80 105-4 15,-1-1-7-15,6-5-2 0,1 1 0 0,3-5-2 16,-1 0 1-16,2-4-1 0,-4-4-5 0,-1-1 6 16,-6-2 4-16,0-1 8 15,-6-1 8-15,0-2 9 0,-7 0 0 0,-1 2-4 16,-5 0 0-16,-3 5-7 0,-5 6 2 0,-5 6-2 0,-5 3-2 0,-3 4 0 15,0 6-2-15,-2 4 0 0,-7 5 9 16,0 4-20-16,-2 4-3 0,-1 6-7 16,-7 13-13-16,-4 6 11 0,-5 11-2 0,-1 4 4 15,-2 6 1-15,7 3-5 0,0 2-1 0,10 0 0 16,3 0-4-16,5-1 5 0,9-4 1 0,1-4-2 16,13-4 2-16,5-3-2 0,7-7-1 15,5-7 0-15,6-3 1 0,1-9-5 0,8-5-2 0,1-4-2 16,-3-7-5-16,3-6 6 15,-2-6-2-15,-1-1 3 0,-6-7 6 0,-1 0-8 0,-4-3 3 16,-4-1 1-16,-2-2 0 0,-2-2 5 0,-7 0 3 16,-3-1-2-16,-6-3 1 0,-1 1 0 0,-3 0-2 15,-6 5 3-15,-3 2 6 0,1 7 0 16,-3 5 6-16,-3 5 1 0,-1 4-8 16,2 4 5-16,-3 3-3 0,4 1-3 0,-3 2 1 0,-3 5-8 15,0 8-2-15,0 4 1 0,-3 7-2 0,-2 4 3 16,2 5 2-16,2 3 1 15,0 1 0-15,0 0-2 0,3 1-3 0,0-1 3 16,4 2 4-16,-2-1-5 0,4 1-3 0,2-2-14 16,0 1-14-16,0-3-10 15,2-1-21-15,7-6-19 0,0-1-19 0,3-12-6 0,7-7 16 16,2-7 25-16,-1-3 28 0,7-11 15 0,-2-3 7 0,4-5 3 0,-2-1 4 16,-1-5 4-16,2 1 3 0,-4-2 1 15,1 2 1-15,-3-1-1 16,0 0 0-16,-3 5 1 0,0 2-1 0,-6 3 2 15,4 3 0-15,-5 1 8 0,-2 4 8 0,-1 2 4 16,-4 3 2-16,0 3-6 0,-2 1-7 0,3 6-1 0,-1 3 7 0,2 5 10 16,0 4 3-16,-1 3-2 0,4 0-7 15,2 4-11-15,1 0-3 0,2-2-1 16,3-2 0-16,7 1-1 0,2-5-3 0,3-3 3 16,7-2-1-16,-1-5 2 0,5-5 1 15,1-2-4-15,-1-4 2 0,2-4-2 0,-8-4-1 16,4-3 3-16,-6-1 0 0,5-4 2 0,-6 1 3 15,2-3-4-15,-6 0 1 0,0-2 6 16,-8 2 8-16,-2-1 12 0,-5 1 8 0,-3 0 3 0,-3 3-2 16,-4 0-2-16,-1 5-2 0,-2 4 1 15,-1 4-6-15,-7 2-9 16,-4 4-8-16,-5 0-10 0,-6 10-3 0,-5 4 4 0,-4 4 1 0,0 4 2 16,-1 3-3-16,2 2 0 0,3-1-3 0,6 2-2 15,5-2 2-15,6 3-2 0,9-4 1 16,2 0-3-16,5-4-1 0,10-1 4 0,4-1-5 15,4-6-2-15,8-1-10 0,0-4-22 0,7-3-23 16,-2-4-30-16,0-1-35 0,-1-1-40 16,-1-6-76-16,-1-3-185 0,-11 3-690 0,-5 1-372 0</inkml:trace>
  <inkml:trace contextRef="#ctx0" brushRef="#br0" timeOffset="199276.8936">8245 14303 1993 0,'0'0'143'0,"0"0"-79"0,-122 12 43 0,92-8 34 16,12-2 17-16,15-2-4 0,3 0-51 0,11 0-35 16,12 0-31-16,14-3-11 0,11-2-7 15,8 0-7-15,12-1-18 0,7 1-50 0,11-2-98 16,-20 1-303-16,-17 2-956 0</inkml:trace>
  <inkml:trace contextRef="#ctx0" brushRef="#br0" timeOffset="199765.2152">11080 14122 2170 0,'0'0'267'0,"0"0"-111"16,0 0 10-16,0 0-28 0,0 0-18 0,0 0-13 16,-125-46-27-16,92 56-11 0,-3 5-8 0,0 5-6 15,0 4-11-15,-1 5-9 0,4 0-13 16,3 5-8-16,4-1 0 0,3 0-8 0,8 4 1 16,2-3 1-16,8 2-8 0,5 1 2 0,1-2-3 0,14-1-2 15,4-5-7-15,9-2-17 0,9-5-27 16,3-6-40-16,1-5-33 0,4-5-37 15,-1-3-73-15,0-3-116 0,-1-5-206 16,-12-1-439-16,-12 1 84 0</inkml:trace>
  <inkml:trace contextRef="#ctx0" brushRef="#br0" timeOffset="200115.2757">11225 14295 637 0,'0'0'627'0,"0"0"-102"0,0 0-183 0,0 0-60 0,0 0-57 15,0 0-43-15,0 0-37 0,0 0-28 0,0 0-13 16,125-115-21-16,-96 115-14 0,1 6-12 0,5 1-16 15,0 6-3-15,-4 2-14 0,1 4-8 0,-3 0-2 16,-2 2-7-16,-4 1 0 0,-2 1-1 16,-1 0-2-16,-6-1-2 0,-2 3 0 0,-3-2-1 0,-4-1-1 15,-5 0 2-15,0-3-2 0,-4-2-5 16,-4-1 4-16,-2-5-7 0,2-4 4 16,-2-3 5-16,-1-4-5 0,1 0 7 0,1-3-2 0,0-7-1 15,5-3 2-15,2-2-4 0,2-3 2 0,0-2 0 16,6-1-1-16,8-5 0 15,1-2-1-15,6 1 1 0,5 0-3 0,4 0 4 16,2 1-2-16,1 4-2 0,-1 2 6 0,2 2-4 16,-4 5 3-1,1 6 4-15,-3 2-4 0,0 4 5 0,-2 1-2 0,-5 3-4 16,0 7 6-16,-3 4-6 0,-4 3 3 0,-1 1 0 0,-4 1-5 16,-2 4 4-16,-3-4-4 0,1 2 3 0,-4-1-3 0,1 0-3 15,-2-3-11-15,0 1-24 16,0-5-23-16,-3 0-40 0,2-3-37 0,-4-3-59 15,0-3-127-15,1-3-332 0,3-1-698 0</inkml:trace>
  <inkml:trace contextRef="#ctx0" brushRef="#br0" timeOffset="200265.6243">11896 13859 1362 0,'0'0'355'0,"0"0"-21"0,0 0-81 0,0 0-62 0,0 0-38 16,0 0-57-16,-4-122-36 0,7 118-29 0,3 1-20 15,1 3-11-15,2 2-22 0,2 5-65 16,5 2-157-16,-6 0-574 0,-2-2-782 16</inkml:trace>
  <inkml:trace contextRef="#ctx0" brushRef="#br0" timeOffset="200534.5013">12589 13790 2433 0,'0'0'427'0,"0"0"-289"0,0 0-39 15,0 0-36-15,0 0-18 0,0 0 8 0,0 0 7 16,0 0-3-16,0 0-5 0,0 0-4 16,34 144-11-16,-29-105-1 0,-3 6-10 0,1 0-11 15,-3 3 3-15,0 4-12 0,0-1-1 16,-6 3-1-16,-1-3-17 0,-1-1-11 31,-3-3-32-31,-1-6-46 0,1-5-23 0,4-8-29 0,1-5-9 0,-1-8-1 16,4-4-18-16,-4-5-33 0,4-6-129 0,-1 0-434 0,1-1-347 15</inkml:trace>
  <inkml:trace contextRef="#ctx0" brushRef="#br0" timeOffset="200714.6483">12583 14312 0 0,'0'0'158'0,"0"0"463"0,0 0-118 0,95-117-93 0,-64 93-81 0,-1 4-59 0,0 2-42 16,1 5-37-16,0 1-25 0,0 6-23 15,0 2-28-15,0 4-24 0,0 0-19 0,-1 5-12 16,1 4-12-16,-3 2-11 0,-2 3-6 0,-2 3-15 16,-3 2-2-16,-2 3-4 0,-3-2-4 15,-3 4 7-15,-5-2-10 0,-4 3 3 0,-3-2 1 16,-2 1-7-16,-7-1 5 0,-2-3-6 0,1-2-8 16,2-4-6-16,-1-4-14 0,0-2-12 0,3-3-21 15,0-3-40-15,-2-2-55 0,1 0-124 0,-1-5-438 16,4 2-920-16</inkml:trace>
  <inkml:trace contextRef="#ctx0" brushRef="#br0" timeOffset="200897.8539">13075 13729 1366 0,'0'0'234'0,"0"0"16"15,0 0-60-15,0 0-29 0,0 0-71 0,0 0-63 16,0 0-31-16,0 0-7 0,0 0 16 0,0 0-41 15,0 0-145-15,0 0-591 16,0 0-547-16</inkml:trace>
  <inkml:trace contextRef="#ctx0" brushRef="#br0" timeOffset="203059.819">14049 13954 1392 0,'0'0'249'16,"0"0"37"-16,0 0-44 0,0 0-7 0,0 0-5 15,0 0-35-15,0 0-31 0,0 0-37 16,0 0-26-16,47-124-30 0,-47 118-12 0,-1 1-4 16,1 4-10-16,-4 1-16 0,-2 0-11 0,-1 4-9 15,-4 4-3-15,-6 6 1 0,-2 3-1 0,-3 4 0 16,-2 2-1-16,-4 6 0 0,-2 2 3 15,0 6 1-15,0 1 2 0,-1 4 0 0,1 1-7 16,1 1 2-16,6 1-3 0,2-2-1 16,6-4 3-16,8-2-4 0,8-2-1 0,1-3 0 15,16-6-8-15,6-2-1 0,8-5-8 0,6-6-7 0,5-4-6 16,6-2-18 0,2-5-15-16,1-2-17 0,4-4-16 15,-4-4 0-15,-1-3 10 0,0-1 7 0,-6-2 10 0,0-1 10 0,-7-2 6 0,-3-1 17 16,-4-1 20-16,-4 1 10 0,-6-2 9 15,-7 2 1-15,-2-1-1 0,-4 1 6 0,-4-1 6 0,-4 2 12 16,0 1 16-16,-3 1 9 0,-2 4 9 16,-4 1 3-16,-4 4-7 0,-2 4-4 15,-5 2-5-15,-2 0-1 0,-6 2 2 0,-2 6-4 16,3 3-3-16,-3 2-7 0,4 2-9 0,-1 1-7 0,8 0-10 16,5 0-3-16,3 1-8 0,8-1 2 15,1 1-1-15,2-2 0 0,8-2 7 0,6 0-6 16,3-1 3-16,7-3-3 0,0-2-6 15,5-3 3-15,2-3-3 16,-2-1-3-16,1-3 1 0,-5-4-3 0,2-1 2 0,-5-2 4 0,4-3 3 16,-5 0 3-16,-1 1 1 0,-5-2 1 15,3-2 0-15,-6 0-1 0,4 0 0 0,-3-2 0 16,-2 0 6-16,-1 1-2 0,-1 0 4 16,-2 3 5-16,-3 3 2 0,-2 3 10 0,3 2 3 15,-5 3 3-15,0 2-5 0,0-1-9 0,0 2-9 16,-4 2-9-16,0 5-2 0,-4 4 3 0,-2 5 1 0,-1 2 1 15,1 1-6-15,0 1 1 16,6-2-1-16,-2 1 1 0,7 0 7 0,-1 0-6 0,9 0 0 16,1-2-2-16,7-2-6 0,2-1 5 0,6-4-3 15,5-4 2-15,1-3 2 0,7-3-11 0,-3 0-7 16,4-4-6-16,-1-4-5 16,-4-2 9-16,5-4 8 0,-2-3 7 0,-2-1 1 15,3-2 2-15,-5-5 1 0,3-3 1 0,-2-5 6 16,-1-4-2-16,1-3 2 0,-3-3-3 0,-5-5-2 0,0 0 6 15,-3 0-2-15,-4-2 5 0,-4 0 5 16,-1 0 5-16,-3 4 1 0,-3 3-2 0,-5 5-5 16,-2 5 1-16,0 6 8 0,-1 4 8 0,0 8 0 15,-1 3-6-15,-2 4-5 0,-2 3-5 0,1 3-2 16,-4 2-6-16,-2 7-3 0,-2 8-2 16,-6 8-3-16,-2 5 4 0,2 8-1 0,0 4 2 15,2 4 0-15,1 5-6 0,0 4 0 0,2 5-3 16,2 1-2-16,-3 3 11 0,7-1-2 0,0-2-6 15,6-5-7-15,2-8-15 16,7-8-3-16,6-6 5 0,5-8 12 0,7-4 5 16,-1-6 6-16,6-5 0 0,0-4-3 0,5-3 4 0,0-2-2 15,4-5-1-15,0-5 7 0,-4-3-11 16,-3-2 3-16,-2-2 2 0,-4-1-6 0,-2-3 11 16,-4-1 2-16,-1-1-1 0,-1-1 6 15,-5 0-7-15,2-2 1 0,-5 5 2 0,-1 0-1 0,-6 2 8 16,1 7 4-16,-4 3 2 0,-1 2 0 15,0 3 3-15,0 3-5 0,0 1-2 0,0 0-2 16,0 1-10-16,0 5-1 0,0 3-3 0,-2 3-4 16,-2 6 7-16,2 1 0 0,2 2 0 0,-1 2 9 15,1 1-9-15,1 0-1 0,-1-1 0 16,0-2-2-16,0 0 2 16,0-1 2-16,2 0-3 0,5-2-5 0,0-3 0 0,2-2-3 0,4-4-1 15,0-1 3-15,5-5 3 0,0-3-1 0,4 0 1 16,0-7-5-16,6-2 5 0,-2-4 2 0,3-1 2 15,2-2 5-15,-1-2-8 0,1-3 0 0,0-3 0 16,3-4 1-16,-1-3 4 0,0-6 0 16,2-4 0-16,-2-4 1 0,0-3-3 15,-1-4 1-15,2-1 1 0,0-2 5 0,-2-2-4 0,4 1 3 16,-8 2-4-16,-1 1-5 0,0 1 7 0,-4 3 4 16,-4 3 3-16,-6 3 5 0,-3 5 0 15,0 7-1-15,-3 4 2 0,-5 9 6 0,-3 6 2 16,1 6-2-16,0 5-5 0,-7 1-8 0,-3 5-7 15,-2 11-2-15,-8 6 0 0,-1 7 2 16,-6 5 0-16,3 7-2 0,1 1 0 0,-2 3-6 16,4 4 6-16,1 0-1 0,0 3 2 0,7 1 5 15,0-1-8-15,3-2-2 0,5-4-7 0,5-4-9 16,7-7-3-16,5-5-3 0,6-6 0 0,5-7 0 16,3-7 0-16,1-3 1 0,2-6-2 15,1-1-4-15,-1-3-8 0,-1-6 1 0,-4-3-2 16,3-3 4-16,-3 0 15 0,0-2 3 0,-1 1 9 15,-2-1 7-15,-2 5-4 16,-5 0 3-16,-3 6 0 0,-4 1 0 0,-4 3-6 16,-3 2-17-16,0 3 0 0,0 8 4 0,-5 4 7 0,-6 6 15 15,-3 3 1-15,2-1 2 0,-4 3-2 0,3-2 3 16,1 0-4-16,4-2-4 0,4-2 4 16,1-1-3-16,3-3 3 0,2-2 2 0,4-4-2 15,7-3 1-15,3-4-3 0,2-3-1 16,1 0 1-16,2-3 1 0,1-5 4 0,0-4-1 15,1 0-1-15,0-2-2 0,0-2 1 0,-2 1 0 16,0-1 2-16,1-1 3 0,-3 0 4 0,1 4 1 16,-4 1 7-16,-2 4 5 0,-2 2 6 15,1 4 6-15,-2 2-8 0,-5 1-5 0,1 7-6 0,-4 6-5 16,0 2 9-16,-3 5 0 0,2 5 0 16,-2 3-4-16,-2 7-2 0,-1 3 5 0,-3 5 1 0,-1 4 2 15,-1 6-2-15,-1 1-1 16,-1 4-1-16,-3 5-6 0,-6 3 2 0,-4-2-8 0,-7 2 1 15,-2-2 3-15,-5-4-6 0,-3-6 1 16,0-8-1-16,3-9-1 0,1-10 4 0,6-8 0 16,0-9 4-16,7-5 2 0,-3-5-4 0,4-1 1 0,1-8 1 15,5-6 4-15,1-7-3 0,6-5 1 16,8-7-5-16,0-6-7 0,9-5 5 16,6-2-7-16,6-2 6 0,6-2 1 0,5 2-4 15,5 3 3-15,9 3-5 0,0 6-3 16,7 5 6-16,4 5-2 0,3 3 2 0,4 5 1 0,1 4-5 15,1 2 3-15,2 6-2 0,0 2 4 16,-3 2-2-16,-1 3 2 0,-2-1 0 0,-2 0-1 16,0 4 2-16,-4 0-1 0,3 1 2 0,-2 1 2 15,-3-2-3-15,-1-1 0 0,-7-2-2 0,-2-1-2 16,-3 0 3-16,-3-1 2 0,-1-6 1 0,-3-2 0 16,-3 2-1-16,-6-3-1 15,2 1-2-15,-5-1 4 0,-3 2-2 0,-2 1 2 16,-5-1-1-16,-2 2-2 0,-5-1 5 0,0 4-4 0,-2 1 4 15,-2-1 2-15,-1-1-5 0,1 2 1 0,0-1-2 16,0 0-3-16,-4 1 0 0,0-1-2 16,0 1-1-16,-4 1-3 0,0 0-6 0,-2 1-9 0,-1 0-15 15,0-1-20-15,-4 1-26 0,0-2-36 16,0-1-62-16,3-5-179 0,5 4-838 16,2-1-555-16</inkml:trace>
  <inkml:trace contextRef="#ctx0" brushRef="#br0" timeOffset="203832.3801">19352 13991 2729 0,'0'0'312'0,"0"0"-230"0,0 0 5 15,0 0-22-15,0 0-4 0,0 0-1 16,0 0-3-16,0 0-11 0,-152 32-5 0,113-8-2 16,-1 2-10-16,1-1 0 0,4 2-6 15,8-2-6-15,3-1-3 0,7-1-6 16,8 0-1-16,4-1-5 0,5-1 0 0,0-4-1 0,9 1-2 0,7-5 4 15,4-4-5 1,8-4 5-16,4-4-2 0,4-1-2 0,4-7 2 0,1-5-5 16,0-2-1-16,2-6-3 0,-4-2-7 15,-3-3 1-15,-1-3-1 0,-4 1 0 0,-3-1 9 16,-4-2-1-16,-4 0 3 0,-3-1 1 0,-4 0 1 0,-4 2 0 16,-5 1 0-16,-4 3 4 0,0 4 0 15,-7 1-1-15,-4 5 1 0,0 1-3 0,0 3 1 16,0 4 0-16,1 2 1 0,2 2 5 0,4 1-4 15,2 1 2-15,2 1-4 0,5 0-3 0,5 1 2 16,10 4-1-16,6-3 3 0,9 2 2 16,5-1-4-16,7-2 3 0,4-1-3 0,3 0 1 0,-2-1 0 15,0-7 0-15,-3-2 1 0,-4-5-1 16,-4-2 2-16,-5 0-2 0,-6-3 0 0,-6-2 4 16,-6-1-2-16,-3-2 5 0,-6 3 4 15,-5 2 5-15,-6 1 9 0,2 4 1 0,-7 3 2 16,-7 4-3-16,-2 2-6 0,-5 4-2 15,-4 2-4-15,-1 7 2 0,-4 7 2 0,-1 5 0 0,1 5-1 16,1 7-3-16,3 6-2 0,5 6-3 0,1 6 1 16,5 4 2-16,1 6-9 0,2 6 7 15,-1 1-6-15,3 3-1 0,2 6 7 0,0-1-11 16,2 0 5-16,-2 0-6 0,4-3-12 0,-3-3-19 16,5-5-21-16,-3-6-30 0,1-7-37 0,-1-7-61 15,0-7-135-15,1-12-464 0,2-9-954 0</inkml:trace>
  <inkml:trace contextRef="#ctx0" brushRef="#br0" timeOffset="204012.8464">19682 14370 2013 0,'0'0'650'0,"0"0"-420"0,0 0-32 0,0 0-53 0,0 0-22 15,0 0-21-15,0 0-34 0,0 0-16 0,145-91-11 16,-107 86-22-16,8 2-1 0,-1 3-11 15,5 0-4-15,2 0 0 0,5 0-18 0,0 0-33 16,0-1-66-16,4 1-103 0,-15-1-272 16,-15 0-847-16</inkml:trace>
  <inkml:trace contextRef="#ctx0" brushRef="#br0" timeOffset="204982.7385">20677 14542 2661 0,'0'0'185'0,"0"0"-61"15,0 0 7-15,0 0-6 0,0 0 0 16,0 0-15-16,0 0-32 0,0 0-23 0,0 0-13 16,0 0-17-16,0 0-3 0,129-66-6 15,-79 46-6-15,4-3 5 0,5-2-10 0,4-3-2 0,-1-2 0 16,5-4-9-16,-4-2 7 0,1-5 2 15,-1-6-1-15,-2-1 9 0,-2-3-8 16,-1-1 2-16,-7 1 1 0,-3-2-6 0,-5 2 6 16,-7 1-1-16,-3 2 1 0,-8 7 1 0,-6 3-1 0,-2 5 3 15,-6 7 0-15,-5 5 10 0,-1 6-2 16,-4 3 0-16,-1 5 1 0,0 2-12 0,-3 5 4 16,-7 1-6-16,-5 10-2 0,-6 6 2 0,-3 6-4 15,-6 7 3-15,-2 5-1 0,-3 5 0 0,6 4 0 16,2 4-3-16,4 4 2 0,6 3-3 15,6 1 4-15,8 0-2 0,4-2-1 16,6-3 2-16,11-6-3 0,3-5 2 0,6-8 0 0,-1-6-6 16,7-7 3-16,0-8 0 0,1-6-2 15,5-4 7-15,0-3-11 0,-2-9 2 0,-1-4 1 16,2-5-4-16,-3-6 9 0,1-5-3 0,-3-4 0 0,-1-1 5 16,0-3-5-16,-1-4 2 0,1-2-2 15,1-3-2-15,-5-2 4 0,-1 0 1 0,-4-1 3 16,-1 1-4-16,-8 3 5 0,-3 1-2 15,-2 6-2-15,-7 5 10 0,1 7-10 0,-1 8 3 16,-4 6 3-16,2 6-6 0,0 6 4 16,0 2-3-16,-3 2 0 0,1 10 2 0,-3 4-1 0,-2 5 2 15,-3 6-3-15,0 4 4 0,2 4-5 16,-2 3 1-16,6 1 2 0,-2 3-10 0,4 0 7 16,0 1-2-16,0-1-2 0,2 1 6 0,0-2-4 15,2-1-2-15,0-6-3 0,4-2-18 0,3-5-6 16,4-8-5-16,1-6-1 0,6-5 9 15,1-7-1-15,0-1-2 0,6-3-3 0,-1-6-3 16,3-4 4-16,1-2 4 0,0-3 9 0,-1 0 4 16,0-1 9-16,-4-1 3 0,4 0 0 0,-7-2 5 15,5 0 0-15,-4 1-1 0,-1 2 4 0,-3 4-5 16,0 3 3-16,-7 3 0 0,2 2 2 16,-4 3 5-16,-4 2-3 0,3 2 5 15,-2 0-2-15,-2 6-5 0,3 2 2 0,0 2-1 16,0 4 2-16,-2 1 1 0,3 3-3 0,1 2 0 0,5 2-3 15,0-1 3-15,4-2 0 0,3-1 1 0,6-3 2 16,1-2-1-16,1-4 4 0,0-3-3 16,3-4-1-16,-1-2 3 0,0 0-4 15,3-5 2-15,-2-2 1 0,-2-1-3 0,0-5 0 16,-1-3-3-16,-2-2 2 0,-3 0 1 0,1 0 2 16,-6-2 6-16,-3 0 4 0,0 0 6 0,-4-1 4 15,-3 0-1-15,-2 3 4 0,-2 0-6 0,-5 5 4 16,-1 1-2-16,0 4-8 0,-6 2 1 15,2 3-8-15,-5 3-4 0,-1 0-1 0,-6 2-4 16,2 5-1-16,-4 1 0 0,4 3-1 0,-1 1 0 16,5 4-1-16,6 3 1 15,1 1-1-15,4 2-2 0,-1 3 3 0,6-1-1 0,4 1 1 16,5 0-2-16,-1-1-9 0,6 1-16 0,-1-2-20 16,4-1-28-16,4-3-36 0,-3 0-28 0,4-4-67 15,-1-5-211-15,-11-3-776 0,-1-4-448 16</inkml:trace>
  <inkml:trace contextRef="#ctx0" brushRef="#br0" timeOffset="205187.4176">21722 13659 2773 0,'0'0'277'0,"0"0"-243"0,0 0-1 0,0 0-3 15,0 0 5-15,0 0 11 0,0 0 10 16,0 0 2-16,0 0-8 0,0 0-10 16,155 37-16-16,-62-35-10 0,12 2-20 0,5 1-49 15,5-1-116 1,-30-2-260-16,-25-1-969 0</inkml:trace>
  <inkml:trace contextRef="#ctx0" brushRef="#br0" timeOffset="205582.7503">24514 13550 2666 0,'0'0'131'0,"0"0"16"0,0 0-21 0,0 0-8 16,0 0 6-16,0 0-23 0,130 14-26 15,-104 2-23-15,0 6-11 0,-3 2-2 0,-2 5-6 0,-2 3 3 16,-4 5-7-16,1 2-8 0,-4 2-4 15,-1 2-8-15,-1 1 0 0,-2-1-2 0,-4 1-2 16,-2-1 4-16,-2 1-3 0,-6-1 1 0,-7 0-2 16,-5 1-8-16,-4-3 5 15,-5-1-1-15,-4-3 3 0,-7-3 7 0,-2-6-10 0,-4 0 0 16,-6-5-5-16,-1-2-6 0,1-4-1 16,1-6-13-16,-1-4-14 0,1-3-20 0,-1-4-37 15,2-3-47-15,1-7-72 0,4-6-165 0,14 3-700 16,12 3-627-16</inkml:trace>
  <inkml:trace contextRef="#ctx0" brushRef="#br0" timeOffset="206318.9646">24639 13475 1563 0,'0'0'929'15,"128"-36"-722"-15,-53 20-19 0,3 5-42 0,-7 6-27 0,-6 5-17 16,-5 4-29-16,-9 7-21 0,-5 4-12 15,-12 2-10-15,-6 4-8 0,-9 2-1 0,-5 1-3 16,-6 4 3-16,-5-3-3 0,-3 4 1 0,-7 1 0 16,-7 1-6-16,-3-1 5 0,-2-1-5 15,-2-2 0-15,-2 0 2 0,2 0-9 0,0 0-1 0,2-1-4 16,4-1-4-16,5-3 5 16,3-2-2-16,5-2 2 0,2-3 6 0,3-5-9 0,7-2 0 15,4-5-1-15,3-3-2 0,3 0 2 16,2-7 1-16,4-4-3 0,-3-3-7 0,6-1 0 15,-1-2-5-15,-1-1 3 16,2-4-3-16,-1-3-1 0,1-1 1 0,-6-4-2 16,1-1 4-16,-4 0 5 0,-3-1 1 0,0-2 4 0,-4 2 3 15,0 1-2-15,-5 1 3 0,2 3-1 0,-2 1 0 16,0 3 3-16,-1 3 0 0,1 4-2 0,2 1-3 16,0 3 2-16,6 1-1 15,-1 0 3-15,5 4 4 0,0-2-7 0,6 2 4 0,-1 0-5 0,4-1-3 16,0 2 7-16,1-3 0 15,-3-2 3-15,3 0 3 0,-2-3-5 0,-2-1 0 16,0-2 0-16,-7-2-1 0,0-1 5 0,-4-2 2 16,-2 3 0-16,-3-2 2 0,-6-1 6 15,1 1 0-15,-3 2 4 0,-3 0 5 0,1 5-5 0,-3 2 0 0,-1 4-6 16,-3 2-6-16,-2 5-4 0,1 1-3 0,-4 2 0 16,-3 10-1-16,-2 4 1 15,-2 4-1-15,-3 8 0 0,0 5 1 0,-1 6 3 16,-5 9 0-16,4 6 1 0,-3 6-1 15,2 3-2-15,-2 5 1 0,1 1 1 0,3-1 4 16,2-1-3-16,5-4-1 0,4-4-3 0,6-7-7 0,7-9 7 16,-1-9-3-16,10-8 4 0,0-9 3 15,3-5-4-15,4-7 1 0,3-5-1 0,1 0 1 16,6-8 2-16,6-8 2 16,4 0-3-16,5-5-1 15,1 1-1-15,2 1-2 0,-2 2 3 0,-2 3 2 0,-1 2-2 16,-2 4 1-16,-4 2-1 0,0 2-10 0,-2 4 7 0,-2 0 1 0,-1 3-1 15,-3 5 10-15,-7 2-10 0,-3 2-1 0,-6 0 1 16,-5 3-6-16,-5 3 8 0,-2-2 0 0,-11 3 3 16,-8 1-1-16,-6 0 0 0,-6-1-1 15,-7-1 1-15,-4-2 5 0,-4-3-6 0,-6 0 3 0,-1-3-3 16,-5-2-7-16,-2-1 5 0,-5-2-14 16,1-2-30-16,-1-3-77 0,17 0-393 0,18-1-951 15</inkml:trace>
  <inkml:trace contextRef="#ctx0" brushRef="#br0" timeOffset="212309.8701">27053 14050 1882 0,'0'0'311'16,"0"0"-65"-16,0 0-53 0,0 0-11 15,0 0-18-15,0 0-10 0,0 0-34 0,0 0-34 16,0 0-26-16,0 0-32 0,0 0-7 0,0 0-9 15,26-20-2-15,-28 30 11 0,-2 2-4 0,-1 1 6 16,0-1-1-16,1 2-6 0,-3-2 1 16,3 0-4-16,-2 0 1 0,2-1-5 15,1-2 0-15,1-1-3 0,-1 0-3 0,2-3 6 16,0-3-7-16,1 1 2 0,0-2 4 0,0-1-3 16,0 0 14-16,0 0 4 0,0 0-2 0,4-6 5 15,1-1-11-15,-3-2 0 0,3-2-1 16,0 0-9-16,2 0 4 0,-3-2-2 0,1 2 1 15,-1-2 2-15,-2 2 0 0,1-1-1 0,-2 3-3 16,-1-1 1 0,0 2-4-16,0 1-1 0,0 3 0 0,0 1-7 15,0 1 7-15,0 0-10 0,0 2-23 0,0 0-28 0,0 0-74 16,0 4-117-16,0 2-552 0,0-3-1002 16</inkml:trace>
  <inkml:trace contextRef="#ctx0" brushRef="#br0" timeOffset="213317.1153">735 15532 2240 0,'0'0'186'0,"0"0"1"16,0 0 0-16,0 0-26 0,0 0-37 15,0 0-36-15,0 0-38 0,0 0-23 0,0 0-4 16,0 0 10-16,0 0 16 0,0 0 10 0,30 4-4 16,-30 22-11-16,0 6-12 0,0 4-5 0,-2 2-5 15,-5 3-3-15,-3 2-4 0,0-3-4 16,2-7-8-16,-4-4 31 0,5-8-28 0,-3 1 29 15,2-1 2-15,-5-1-28 0,1 1 25 0,-1 1-31 0,-2-1-3 16,-2-1-2 0,0 1 1-16,-3-2 3 0,-4 3-2 0,-2-4 1 15,-4 5-8-15,8-8-14 0,-7-1-4 0,4-1-22 0,-2-3-16 16,7-3 8-16,-2-1-66 0,4-2-138 0,7-3-375 16,0 0-881-16</inkml:trace>
  <inkml:trace contextRef="#ctx0" brushRef="#br0" timeOffset="213837.9383">1004 15483 1635 0,'0'0'65'0,"0"0"30"0,0 0 79 16,0 0 38-16,0 0 13 0,0 0-6 0,0 0-56 16,94 119-29-16,-90-89-33 0,-1 4-22 15,-3 1-25-15,0 4-11 0,-3 0-15 0,-5 0-20 16,-2-1-2-16,4 0-4 0,-3-4 1 0,0-1 4 15,2-5-4-15,4-4-1 0,0-3-5 16,0-5-4-16,3-5 1 0,0-4 1 16,7-6 6-16,2-1 1 0,3-5 1 0,0-5 1 0,6-5-4 15,1-1 6-15,3-3-4 0,-1 1 3 16,5-2 1-16,-5 2-7 0,2-2 4 0,2 4-4 16,-2 0 0-16,-2 3 2 15,0 3-3-15,-1 0-2 0,0 4-6 0,2 5-2 0,0 2 1 16,-3 10-14-16,-1 5 8 15,-6 4 2-15,0-1 1 0,3 6 15 0,0-1-3 0,2-1 2 0,0 2-2 16,3-4 5-16,3-1 1 0,-1-4-3 0,1-4 3 16,0-4-1-16,1-4 3 0,-1-4 4 15,2-1 0-15,-3-5 1 0,2-5 0 16,-3 0-3-16,0-4 3 0,-2-1 0 0,1-2 8 0,-5 0 4 16,0-1 3-16,-4-2 4 0,-2 1 0 0,0 1 4 15,-5-2 1-15,2 3 2 0,-4-1 0 16,-2 3-5-16,0 0-3 15,0 2-3-15,-2 4-3 0,-3 3 3 0,2 3-6 0,-4 3-3 16,0 1-7-16,-2 4-9 0,-2 5-1 16,-6 5-2-16,-1 3 4 0,0 2 2 0,0 4-2 15,3-1 0-15,4 4-4 0,2-1-2 0,6 0 1 0,1 2 3 16,2-2 4-16,0 2-2 0,5 0 0 0,6 0-6 0,7 1-7 16,3-1-13-16,7 1-35 0,4-1-42 0,3-2-80 15,5-2-128-15,-9-6-370 0,-8-7-942 16</inkml:trace>
  <inkml:trace contextRef="#ctx0" brushRef="#br0" timeOffset="214112.2648">2779 15734 2651 0,'0'0'231'0,"0"0"-134"0,0 0-10 15,0 0-26-15,0 0-14 0,0 0-4 0,0 0 2 16,0 0 9-16,0 0-2 0,0 0 0 16,0 0 0-16,72 142-14 0,-53-107-6 0,-2 3-11 15,-3-1-11-15,3 2 1 0,-4-1-3 0,-2 1 4 16,-2 2 1-16,-5 2-6 0,-2-4-2 16,-2 1-3-16,-5-5 2 15,-2-2-2-15,-4-5 3 0,-2-5-3 0,-2 0-4 16,-2-6-10-16,-3-1-16 0,-3-7-19 0,-3-2-27 15,2-3-35-15,-3-4-54 0,-1-3-107 0,7-2-332 0,8 0-741 16</inkml:trace>
  <inkml:trace contextRef="#ctx0" brushRef="#br0" timeOffset="214780.412">2950 15755 1899 0,'0'0'362'0,"0"0"-46"15,0 0-81-15,152-40-51 0,-117 39-52 0,-4 1-37 16,-4 8-34-16,-3 2-14 0,-7 5-11 0,2 4-1 16,-8 2 2-16,1 1-1 0,-4 3-5 15,-4 1-8-15,-3 1-8 0,-1 0-2 0,0-2 0 16,-1 1 4-16,-2-2-6 0,1 0-5 0,0-4-3 16,2-2-7-16,0-4 3 0,0-2 1 15,1-3 3-15,4-4 4 0,2-3 0 16,4-2-7-16,5-5-3 0,3-6-5 0,6-2-4 0,4-4 5 31,1-2-4-31,2-2-2 0,-1-2 8 0,-1-2-3 16,1 0 6-16,-1-2 7 0,-1 0-8 0,0 1 4 15,-3 1-2-15,0-2-8 0,-1 2 8 0,-5-1 3 0,-1 0 2 0,-5 1 9 16,2 2-8-16,-6 2-5 0,-2 2 2 0,-1 1-3 16,-2 5 2-16,-4 1 9 0,-1 2 0 0,0 2 0 0,0 2 7 15,-1 0-7-15,-2 2 5 0,-3-1 3 0,2 4-6 16,0 1-1-16,-1 0-7 15,0 0-9-15,2 6 4 0,-3 2 2 0,2 2 4 0,-3 5 6 16,3 3-10-16,-1 1 0 0,1 5-3 16,0 1-3-16,0 3 7 0,1 3 1 0,-3 0-1 15,2 0 1-15,-2 3-1 0,-1-1-2 0,-3 2 3 16,1-3 2-16,-1 2-5 0,1-3 1 0,-1-7-4 16,4-2-6-16,2-5 9 0,2-6-5 15,1-3 3-15,1-5 8 0,0-3-10 0,0 0 4 16,7-5-2-16,2-6-6 0,6-6 11 0,2-1-2 15,7-3 3-15,-1-1-2 0,4-1-1 0,-1 4-2 16,4-1 1-16,-1 4 3 16,0 3-4-16,1 2 3 0,-2 4-4 0,-2 2-6 15,0 2 8-15,-1 4-4 0,-2-1 4 0,0 5 9 16,-4 3-14-16,-1 2 4 0,-4 2 0 0,0 4-6 16,-5 2 7-16,-3 4 2 0,-5-1-1 0,-1 0 3 15,-4 1 1-15,-5-1-6 0,-4-1 1 0,0-2 2 16,-5-1-1-16,-2 0 2 0,1-3-3 0,-4-1-2 15,2-1-3-15,-1-3 4 0,1 0 5 0,-2-2 1 16,3-2-5-16,-1 0-10 0,1-2-18 16,3-3-25-16,-1 0-27 0,5 0-63 0,2-6-123 15,4 0-578-15,5 3-876 0</inkml:trace>
  <inkml:trace contextRef="#ctx0" brushRef="#br0" timeOffset="216253.899">5340 15738 1564 0,'0'0'316'0,"0"0"-44"0,0 0-2 0,0 0-34 15,0 0-34-15,0 0-42 0,0 0-58 16,0 0-38-16,0 0-20 0,0 0 9 0,0 0 7 15,0 0 2-15,0 0-6 0,-59 135-18 0,47-97-10 16,-1-1-3-16,2 2-8 0,3-1-1 16,1 0-2-16,6-4-3 0,1-1-4 0,1-4-2 15,8-4-5-15,6-5 0 0,0-6 9 0,6-3-6 16,-2-9 7-16,8-2-3 0,-1-4-6 16,5-8 7-16,0-2-5 0,-1-4 1 15,1-3 1-15,-2-3-4 0,0-2 2 0,-7-2-3 0,0 1-1 16,-3-4 4-16,-1 1-1 0,-6 0 1 15,0 0-1-15,0 2-3 0,-4 4 0 0,0 6 1 0,0 3 4 16,-6 5-4-16,0 3 2 0,-2 7-2 16,0 0-6-16,0 2 6 0,-2 8-3 0,-3 6 3 15,0 2 3-15,3 3-5 0,-2 1 1 0,1 3-2 0,2 1 0 16,1 0 3-16,0 0 2 0,1 2 0 16,5-2-2-16,-2-1-2 0,5 0-3 0,1-4 1 15,-1-4 4-15,2-5-4 0,-1-4 6 16,2-6-4-16,5-2-2 0,-2-6 9 0,5-5-8 15,1-4 5-15,2-2 1 0,1-2-4 0,-2-6 3 16,2 3-1-16,-1-4 0 0,0 0 1 0,0-1-1 16,3-1 4-16,-3-1-4 0,-2-1-1 15,5 3-1-15,-3-1-2 0,0 3 4 16,2 4-2-16,-2 4 3 0,-1 2-3 0,-2 4-3 16,0 2 4-16,0 4-2 0,-5 3 3 0,1 0 3 15,-2 2-5-15,1 3 3 0,-3 4-2 0,2 4 0 16,-1 2 3-16,-1 3-1 0,-1 1 1 0,-1 3 0 15,0 0-3-15,-1 1 0 0,0 0-1 16,2 1 4-16,0-3 0 0,0 0 1 0,0-2-3 0,1-2-2 16,2 1 3-16,-3-4-1 0,-3-2 2 15,1-2 3-15,-1-4-6 0,1 0 4 16,0-3 0-16,-1-1-1 16,3-1 3-16,1-7-1 0,0-1 0 0,6-3-3 0,-3-1-1 0,2-5 0 0,2 2 0 15,-2-1 0-15,0-2 1 0,0 0 2 16,2-2 0-16,0-1-4 0,0 0 2 0,-2 2-3 15,1 0 2-15,2 0 5 0,-4 0-6 0,-2 3 5 16,-2-1-2-16,3 1 2 0,-3 2 5 0,-3 0 0 16,-1 5 8-16,-3 1 0 0,0-1 1 15,-1 4 0-15,-3 1-2 0,0 1 2 0,-1 2-4 16,1 2 1-16,-1 0-6 0,0 0-6 16,0 0 2-16,0 0-5 0,0 5 1 15,-2 4 1-15,-3 4-4 0,0 3 3 0,0 7-3 16,0-1-1-16,1 1 4 0,0 1-1 15,4 0 2-15,0 1 0 0,2-2-4 0,5 1 0 16,2 1-4-16,2-2 6 0,5-2 0 0,-2-1-1 0,7-3 3 16,3-3-6-16,2-4 3 0,5-4-4 0,0-4 4 15,5-2 4-15,-1-2-8 0,4-6 8 0,-1-2-6 16,-4-3-3-16,3 0 6 0,-4-4-6 16,-4-1 5-16,-4-2 0 0,1-2-3 0,-4-1 2 0,-1-4-2 15,-2-1 2-15,-1-2 1 16,-5-3 1-16,1-3 2 0,0 3-4 0,-4 2 2 0,-4 3-1 15,0 8 0-15,-4 4 6 0,-1 6-6 0,-1 2 4 0,0 2-2 16,0 3-3-16,0 1 5 0,0 2-6 16,-2 0 5-16,-1 7 0 0,-4 4-6 15,-3 5 4-15,0 5-5 0,0 3 2 0,-1 3 1 16,2 3 1-16,5 0 1 0,-3 3-4 16,4-1 5-16,-4-2-5 0,6 2 1 0,0-5 0 15,1-1-10-15,1-3-2 0,7-5-8 16,1-5-6-16,1-4 10 0,4-6 1 0,-3-2 9 0,6-1 5 15,-1-4-6-15,3-4 4 0,0-4-7 0,7 0 4 16,-3-4 3-16,0 0 2 0,5-2 3 0,-5 1-3 16,4-1-1-16,-3-2 0 0,2-2 0 0,-4 1 3 15,-1-2-4-15,0-1 7 0,0 1-3 16,-1 1-2-16,1 4 6 0,1 3-7 0,-3 4 4 16,-1 4-2-16,-5 3-4 0,-3 3 2 0,-1 1-1 15,-1 3-1-15,-1 6 11 0,4 3-5 16,-5 5 3-16,2 2-2 0,0 5-4 0,-3-1 1 15,1 0 0-15,-2 0 4 0,2 0-4 0,-3-1 4 0,3 0-2 16,-4-4-2-16,2 0 5 16,1-1-4-16,-1-6 1 0,3 0 4 0,0-3-4 15,1 0 3-15,5-2-2 0,-1-3-1 0,3 1 4 16,6-3 0-16,1-1 2 0,3 0-2 0,-2 0 1 16,2-2-2-16,-2-1 0 0,-3 1 2 0,2-2-7 15,-2 1 7-15,2-2-2 0,3 1-3 0,-2-3 10 16,-1 0-12-16,4-1 3 0,-2-1-3 15,-2 1-21-15,3-2-17 0,-6 1-56 16,-2 0-107-16,-2 2-394 0,-5 3-765 0</inkml:trace>
  <inkml:trace contextRef="#ctx0" brushRef="#br0" timeOffset="216874.1569">9657 15279 2726 0,'0'0'210'0,"0"0"-1"0,0 0-51 0,0 0-38 0,0 0-14 15,0 0-25-15,0 0-17 0,0 0-19 0,0 0-19 16,0 0-5-16,0 0-13 0,0 0-2 0,0 0 6 16,0 0 0-16,16-4 7 0,-14 38-1 0,-2 2-5 15,0 3 2-15,0 3-5 0,0 4 2 0,-3-2-3 16,0 6-3-16,0 2-1 0,-4 0-2 0,-2 4 4 16,3 0-6-16,-4-1 0 15,3 1-8-15,-2-4-22 16,2 0-16-16,4-2-37 0,3-7-48 0,0-1-71 0,4-10-167 15,2-10-798-15,2-9-585 0</inkml:trace>
  <inkml:trace contextRef="#ctx0" brushRef="#br0" timeOffset="218156.1036">10154 15854 1292 0,'0'0'274'0,"0"0"-17"0,0 0-16 15,0 0-2-15,0 0 15 0,0 0-50 0,0 0-49 16,0 0-30-16,0 0-22 16,0 0-11-16,0 0-18 0,0 0-26 0,0 0-8 15,0 0-14-15,138 45-4 0,-110-53 0 0,4 0-11 16,-1-3 1-16,3-4-3 0,-4 1 1 0,0-2 1 15,-5-3-1-15,-1 0 3 0,-4 2-3 0,-3-4-1 16,-5 1 4-16,-3-4 4 16,-2 0 5-16,-4 2 2 0,-3 0 2 0,0 1-4 15,0 2-3-15,-4 1 5 16,-3 0-7-16,-3 5 1 0,-3 2-1 0,-4 3-12 0,-3 3 1 16,-4 5-4-16,-5 0-2 0,-2 5 6 0,-1 5-2 0,-4 6 1 0,5 0-1 15,0 5-5-15,1 4 2 0,2 3-2 16,3 2 1-16,4 4 2 0,6 2 1 15,6 1-2-15,5-1-3 0,7 1 2 0,11-1-2 0,9-4 2 16,8 0 2-16,9-6-5 0,10-4 2 16,2-5-6-16,5-5-4 0,4-3 0 15,2-5-8-15,0-4 2 0,-2 0-1 0,2-6-3 0,-4-5 6 16,1-3 0-16,-5-2 7 0,-3-2 5 16,-6 1-2-16,-6-1 2 0,-6-1-1 0,-7-1 2 15,-6 0 0-15,-1-3 4 0,-7 1 2 0,-4-1-3 16,-3 0 3-16,-5 1-4 0,-1-2 0 15,-7 4 6-15,-5-2-1 0,0 6 4 0,-6 1-1 0,0 5-3 16,-2 3 1-16,-3 2 0 16,0 4 5-16,-1 1 0 0,-1 1 2 0,-1 8-4 0,1 2-5 15,3 4-2-15,3 3-2 0,0 4 2 0,8 1 2 16,0-1-2-16,5 2 1 0,4-2-4 0,2-2-2 16,6 0 3-16,6 0-2 15,3-1 2-15,5-2 0 0,4-4-6 0,1-2 3 0,3-4-4 16,2-4 1-16,-1-3 8 0,-2-1-8 0,0-6 0 15,-3-1-4-15,0-2-2 0,-4-2 3 0,-2-1 5 16,-2-1 4-16,4-3 0 16,-5 1 0-16,-1 0-1 0,-2 0-2 0,0-1 0 15,-2 0 1-15,0 3 6 0,-2 1-1 0,-1 2-4 0,-3 0 1 16,-1 4-2-16,0 3 3 0,-2 3 3 0,0 1-5 16,2 4 1-16,-1 8-4 0,2 0-2 0,-3 5 4 15,1 0 1-15,0 0-1 0,-2 2 7 16,1-1-2-16,1 1-4 0,0 0 1 0,-2 0-4 15,1 0 3-15,1-2 3 0,0 2-2 0,2-4-6 16,-1 1-2-16,2-3-12 0,4-5-8 0,-2-2-15 16,5-3-14-16,2-3 5 0,3-1-5 15,3-9-1-15,4-2 8 0,2-5-2 0,1-2 11 16,3-2 20-16,-3-1 5 0,2 1 6 0,1-4 3 16,-1-1 1-16,0-2 2 0,0 0 4 0,1-3 4 15,-3 2 4-15,0-3 2 16,-1 3-2-16,1 1 2 0,-2 3 4 0,0 1-1 15,-3 6 6-15,1 3 0 0,-4 3-3 0,-1 3 5 0,-5 4 2 16,0 3 2-16,-2 2 2 0,-2 2-9 16,-1 7-7-16,-1 4-9 0,-2 1-4 0,-1 5 4 0,-3 1 1 15,-1 0 3-15,0 3 1 16,0 2-5-16,0-3-4 0,2 2-8 16,3-2-9-16,3-1-15 0,0-1-18 0,7-3-22 0,4-3-26 15,6-6-17-15,2-3 0 0,6-5 21 0,0-3 28 16,3-8 24-16,-2-3 19 0,1-4 7 15,-1-5 5-15,-3-2 19 0,0-2 23 0,0-2 29 0,-1-2 29 16,-3-2 26-16,-2-3-1 0,3-2 3 16,-5-1-5-16,2-1-16 0,-5 5 12 15,-4 3-19-15,-4 6-16 0,-3 5-9 0,-2 4-24 0,-4 6-7 16,0 6-2-16,-2 3-11 0,-1 2-5 0,1 7-11 16,-2 7-1-16,-4 5 2 15,-4 7 1-15,0 6 7 0,-1 4 1 0,-2 5-6 16,1 1 0-16,1 4-4 0,-1 1-1 0,1 2 1 0,0 2 3 0,0 0-4 15,4 1-4-15,-2 1-2 16,1 1-17-16,-2-2-17 0,1 0-32 0,1-6-48 0,1-7-54 16,1-5-86-16,1-9-100 0,3-9-168 0,1-7-491 15,0-6-247-15</inkml:trace>
  <inkml:trace contextRef="#ctx0" brushRef="#br0" timeOffset="218342.2448">12657 15783 1396 0,'0'0'516'15,"0"0"-103"-15,0 0-79 0,0 0-56 0,0 0-69 16,0 0-57-16,0 0-47 0,0 0-37 16,0 0-16-16,0 0-11 0,0 0-9 0,0 0-9 15,146-94-8-15,-109 91-6 0,4-2-2 16,3 2 1-16,4 1-5 0,4-1-8 0,6-1-22 16,2 0-41-16,2-2-64 0,0 1-148 15,-14-2-662-15,-16 4-821 0</inkml:trace>
  <inkml:trace contextRef="#ctx0" brushRef="#br0" timeOffset="218934.1504">13581 16101 2477 0,'0'0'107'0,"0"0"-10"0,0 0 28 16,0 0 10-16,123-139 12 0,-81 103-25 0,8-6-26 15,6 1-31-15,2-3-14 0,5-1-10 16,1-5-5-16,-1 0-7 0,-1-6-7 0,0-2 0 16,-2 0-3-16,-3 0-1 15,-9 0 0-15,-1 4-9 0,-10 5-3 16,-7 6-1-16,-9 5-1 0,-9 10 4 15,-11 6 3-15,-1 5-2 0,-7 6-5 0,-8 6 0 0,-11 3-4 16,0 2 1-16,-12 8 4 0,-2 6-5 0,-3 4 3 0,-3 4-5 0,6 3-6 16,6 4 8-16,4 2-3 0,9 5 4 0,8-1 8 15,7 1-11-15,6 1 2 0,6 1-3 16,8-1-1-16,11-1 4 0,7-3 1 0,2 1 1 16,7-2-3-16,2-3 1 0,1 1-3 0,-2 0 4 15,-8-2 3-15,0-3-4 0,-6-3 3 0,-8-3-5 16,-2-2-4-16,-7-2 8 0,-3 0-3 15,-7-2 4-15,-1-2 1 0,-7-2-5 0,-5 0 1 16,-2-2-2-16,-8-1-1 0,-5-1 5 16,-3-2 2-16,-2 0-2 0,-5-2-4 0,4-1-5 15,-3 0-7-15,2-2-10 0,3-4-11 0,1 0-25 0,7-3-30 16,1-6-55-16,6 1-101 0,6 2-269 0,7 3-727 16</inkml:trace>
  <inkml:trace contextRef="#ctx0" brushRef="#br0" timeOffset="219987.3518">15085 15090 2018 0,'0'0'869'0,"0"0"-735"0,0 0 6 0,0 0-37 16,0 0-9-16,0 0-16 0,0 0-14 0,0 0 3 16,0 0-8-16,0 0-5 0,0 0-10 15,53 130-12-15,-65-91-2 0,-1 4-6 0,-2-1-6 16,3 4-8-16,-2 2 0 0,0 3-6 0,4 4 4 15,0 0-2-15,7 1-5 16,0 0 3-16,3-6-4 16,4-3 0-16,10-9 2 0,2-8 0 0,6-6 0 0,6-6 0 0,2-7-2 15,3-6-4-15,5-5 0 0,2 0-1 0,1-8-3 16,0-7 1-16,0-2-2 0,1-5-1 0,-1 0 4 16,-2-2-3-16,-1-2 5 0,-6 0 4 0,-2-3-7 0,-7-2 6 15,-1 0-5-15,-3 0 0 0,-3 1 8 0,-4 1-4 16,-4 1 4-16,-4 3-1 15,-3 4-1-15,-1 3 1 0,0 5 0 0,-5 4 2 0,-3 2 0 16,-3 1 2-16,-1 4-2 0,-4 2-4 16,-1 0 3-16,-1 5-2 0,0 4 2 0,-2 5 5 15,0 1-7-15,2 4 2 0,-1 4-4 0,6 0 0 16,1 3 5-16,2 0-3 0,3 4 3 0,5-3-1 16,2 3-4-16,0-1 2 0,9-1-1 15,3-3 2-15,1-3-1 0,5-3 2 0,2-6-3 16,1-4-3-16,0-4 2 0,1-1-2 0,3-4 0 15,-3-3 0-15,-1-4-9 0,0-3 1 0,0-1-7 16,-2-1-2-16,1-3 3 0,0-3-4 16,-1-2 1-16,0 0-2 0,-4-2-2 0,4 1-1 15,-3-1 1-15,-1 4 7 0,-3 1 0 16,4 1 9-16,-7 3 1 0,-3 2-3 0,1 1 5 16,-4 2-3-16,1 1 5 15,-3 0 4-15,0 2-1 0,-1-2 4 0,0 3-3 0,0 0-3 0,0 2 7 16,0 1-4-16,0 1 4 0,0 0-1 15,1 0-4-15,0 0-1 0,4 0-2 0,0 6 2 16,6 0 2-16,1 4 1 0,6-2 1 0,2 2-3 16,6 0 2-16,-1 0-4 0,5-1 2 0,0 1 2 15,2-2-5-15,4 0 6 0,-2-3-4 0,2-3 0 16,-1-1 4-16,2-1-2 0,-2-1 1 0,3-4 1 16,-4-1-2-16,2-2 1 0,-3 0-2 15,-2-2 2-15,-2 0 2 0,-5 0 0 0,3-3 2 16,-5 2-2-16,-2-1 0 0,-1 0-3 0,-4 0 2 15,0-1 3-15,-3 3-4 0,-1-1 6 16,-1 3 0-16,-2-2 0 0,-1 4 9 16,-2 0 2-16,-3 1 5 0,3 1 5 0,-4 2-4 15,0 0-2-15,-1 2-5 0,0 0-7 0,0 0-4 16,0 2-4-16,0 3 0 0,0 4-2 0,0 1 3 16,1 4-4-16,-1 3 1 0,0 1 3 0,8-1-5 15,2 1 5-15,2-1-2 0,2 1-3 0,3-1 6 16,7-1-4-16,2 0 1 0,5-2 3 15,2-1-7-15,6-3 3 0,1-4 1 0,1-3-1 16,-1-3 5-16,1 0-4 0,-3-4 1 0,-3-6-2 16,0-1 1-16,-3-3-3 0,-3 0 0 0,-5-4 4 15,3-1-7-15,-5-5 8 0,-3 0-1 0,-3-3-4 16,0-3 9-16,-4 0-7 0,-2-2 3 0,1-3 6 16,-2-3-3-16,0 0 5 0,-5 0-2 0,1 1 0 15,-3 3 6-15,-3 4 2 0,2 3 2 16,-1 6-5-16,0 6 1 0,0 4 1 0,0 5 0 15,0 4-1-15,0 2-7 0,0 0-3 16,0 6-5-16,0 6 0 0,-1 2 3 0,-2 7-3 16,-3 7 3-16,2 0 1 0,-3 6-5 0,-2 1 3 15,-1 5-6-15,0 2 1 0,-2 4 3 0,-6 1-1 16,4 3 6-16,-7 3-3 0,0 1-1 0,-1-2-2 16,5-2-4-16,-1-5-2 0,7-4-10 0,1-6-15 15,2-5-13-15,4-2-19 16,0-6-33-16,1-3-44 0,3-3-76 0,0-8-247 0,0-3-784 15,1-3-352-15</inkml:trace>
  <inkml:trace contextRef="#ctx0" brushRef="#br0" timeOffset="220617.9372">18239 15300 259 0,'0'0'641'0,"0"0"-230"15,0 0-17-15,0 0-35 0,0 0-22 0,0 0-67 0,0 0-57 16,0 0-45-16,0 0-27 0,0 0-26 0,0 0-39 0,0 0-27 15,0 0-21-15,0 0-14 0,-10-36 5 16,-7 44 1-16,-4 2 6 0,-5 4 5 16,1 1-8-16,-3 3-1 0,-3-2-12 0,0 4-2 0,-3-1-3 15,0 1 0-15,1 1 0 0,-1 1-1 16,-1 1 2-16,-2 0-6 16,1 0 2-16,-3 1 2 0,0-1-8 0,7-3 8 15,2-4-3-15,8-3-4 0,4-6 12 16,10-2-12-16,3-3 6 0,3-1-1 15,2-1-6-15,0 0 8 0,0-2-4 0,3-5 2 0,2 1 2 0,2-1-5 16,3 0 1-16,0 0-3 0,2 0 1 0,3 2 0 16,-1 2 0-16,6 0 2 0,6 2-5 0,1 1 4 15,2 1-1-15,4 8-3 0,3 1 9 0,-1 4-7 16,5 4 4-16,2 4 1 0,0 5-9 0,0 0 9 16,0 4-2-16,-4-5-3 0,0 3 8 15,-2-4-6-15,-1 0 3 0,-3-1-2 0,-3 0 0 16,-3-3-1-16,-4-3-1 0,-2-3 5 15,-2-2-5-15,-5-3 5 0,-3-4 0 0,-2-3-3 0,-4 0 7 16,2-2-4-16,-4-1 5 0,1 0 3 0,2 0-8 16,-3-4 8-16,1-1-6 0,1-1 0 15,-1-2 6-15,0 0-8 0,2-1 3 16,-2 1-3-16,0-1-3 0,1-2 2 0,0 2-2 16,-2 0 4-16,1 1-3 0,0 1 3 0,-1 2-2 15,-1 0-4-15,0 1 6 0,-1-1-6 0,3 1 4 0,-3 0 2 16,0 1-9-16,0-1 0 0,0 1-19 15,-3 0-33-15,-2-1-55 0,-1 0-122 0,2 1-435 16,1 1-901-16</inkml:trace>
  <inkml:trace contextRef="#ctx0" brushRef="#br0" timeOffset="221976.6338">19636 15968 764 0,'0'0'258'0,"0"0"-29"15,0 0 58-15,0 0 4 0,0 0 22 0,0 0-31 0,0 0-58 16,0 0-48-16,0 0-46 0,0 0-41 16,0 0-29-16,0 0-18 0,0 0-4 15,13-66-2-15,10 41-1 0,5-2-1 0,0-4-10 16,6-4-1-16,2-3-4 0,3-4 0 0,2-5 2 15,4-1-3-15,-3-4 1 0,3-1-1 0,0-3-1 16,-3-3 3-16,-1 1-3 16,-2-2 2-16,-3 4-1 0,-4-1 1 0,-5 5 1 0,-1 3 1 15,-5 3 0-15,-6 4-2 0,-2 6 4 16,-5 9 10-16,-4 7-5 0,-3 7 5 0,-1 5-10 16,0 3-9-16,-7 4 1 0,-3 2-9 0,-4 12 2 15,-6 6-5-15,-7 10-4 0,-4 5 3 0,0 6-2 0,-3 6 3 16,1 3 0-16,1 5 1 0,4 6-1 15,2 5-3-15,5 0 0 0,2 5-1 0,7-2 1 0,8-4 3 16,4-3-2-16,11-6 1 0,10-8-4 16,7-7-2-16,7-9 1 0,3-6-2 15,6-6 5-15,2-6 0 0,-1-7-6 0,3-5 2 16,-1-1-4-16,-1-9 1 0,-3-4 7 0,0-5-4 0,-1-1 4 16,-1-2-3-16,-6-6-5 0,-3 0 6 15,-2-3-1-15,-8 1 5 0,-1 1 5 0,-4-1-4 16,-7 0-1-16,-7 3-3 0,0 1 0 15,-3 3 2-15,-3 3 3 0,-7 4 2 0,-3 4-5 16,-2 4 2-16,-4 2-4 0,-5 4 1 0,1 1 6 16,-4 8-4-16,3 5 3 0,-2 4-5 15,1 4-6-15,5 1 4 0,0 2 0 0,6 1 4 0,0 2 3 16,8 0-3-16,2 1-2 0,6 1-4 16,-1 0 6-16,6 3-6 0,7-2 5 0,-1-2-1 15,3-4-10-15,0-3 0 0,2-6-9 0,-1-4 0 16,3-4 7-16,-2-6 2 0,5-1 5 15,-1-3-3-15,2-7-6 0,-2-3 2 0,2-2-1 0,0-5 5 16,-3-1 5-16,-1-3-1 0,-1-2 2 16,-3 0-3-16,0-2-4 0,-5 0 5 15,2-3 4-15,-2 2 0 0,-4 2 4 0,0 2-2 0,-5 0-5 16,-2 5 4-16,0 1-1 0,-1 5 0 0,-6 6 4 16,5 2-1-16,-2 6-5 0,2 0 7 15,-1 0-4-15,2 4 2 0,0 6 7 16,2 4-10-16,-1 4 0 0,0 2-2 0,6 2-7 0,6 0 8 15,0 0 2-15,1-2-1 0,6-1 8 0,1-2-9 16,2-3 0-16,4-4 0 0,-1-2-2 16,3-5 1-16,-3-3 6 0,0 0-3 0,-2-5-5 15,3-4 9-15,-3-5-7 0,2-2 4 16,-1-3 5-16,-2-3-8 0,1-1 4 0,0-5-3 16,-3 0-7-16,4-6 6 0,-2 1 1 0,1-4 6 15,4-1 6-15,-4-3-6 0,0 0 0 0,-2-3-3 16,-5 3 4-16,0 1 2 0,-3 5 5 0,-3 5 1 15,-1 6 2-15,-5 5 1 0,1 6 1 16,-3 4 4-16,-2 3-2 0,0 5-3 0,0 1-8 0,-1 8-8 16,-6 5-5-16,0 9 3 0,-6 6 1 15,1 5 3-15,-6 5-1 0,3 6-4 16,-4 1 1-16,-1 5 0 0,1 2-6 16,-4 4 4-16,-3 2 2 15,2 4-2-15,-3 0 3 0,0-1-14 0,2-3-19 0,1-3-22 0,3-6-26 0,4-7-32 16,4-6-44-16,6-9-64 0,6-10-137 0,1-4-365 15,0-9-664-15</inkml:trace>
  <inkml:trace contextRef="#ctx0" brushRef="#br0" timeOffset="222788.1683">21885 15151 1977 0,'0'0'358'0,"0"0"-60"0,0 0-79 0,0 0-62 16,0 0-33-16,0 0-38 0,0 0-23 15,0 0-7-15,0 0-10 0,0 0-10 0,0 0-10 16,0 0-9-16,0 0-1 0,0 0 3 0,51 139-2 16,-72-110-5-16,-6 0 4 0,1 0-11 15,-4-2 3-15,0 2 6 0,1-3-10 16,0-1 0-16,6-2-5 0,3-5-6 0,3-2 4 16,6-2 4-16,1-1 1 0,6-3 4 0,1 0-8 15,3 1-2-15,0-2-1 0,6 1 0 0,8-1 6 16,2 1-1-16,7-2 0 15,5-2-2-15,5-3-2 0,5-2 3 0,3-1 2 0,-1 0 4 16,1-4-4-16,6-3 0 0,-3-1-4 0,3-2-1 16,-1 0 4-16,4-1 0 0,1-2 4 0,-3-1-2 15,-3-1-2-15,0-2-1 0,-10-3 1 16,1-1 2-16,-6-1-1 0,-6-2 8 0,-3 2-1 16,-7 0-3-16,-7-2 5 0,-1 5-3 15,-5-2 3-15,-1 4 9 0,-6 4-7 0,0 3 4 0,-4 3-5 16,-7 0-5-16,-2 5 6 0,-2 2-5 0,-7 2 0 15,-1 9 4-15,0 2-9 0,-3 5 3 16,4 2-3-16,1 3 0 0,5 0 5 0,3 2-3 16,7 0 0-16,1 1-5 0,5-2-2 0,6 2 1 0,0-3 3 15,10-2 2-15,2-3-1 0,7-3-1 0,0-5-4 16,4-2 0-16,2-4 3 0,-2-3 0 16,3-1 5-16,-2 0-1 0,-2-5-5 0,1-1 2 15,0 1-4-15,-3-3 3 0,1 1 2 0,-5-1 1 16,3 0-1-16,-2 0-6 0,-4 2 2 15,-2 1-4-15,-1 3 4 0,0 2 4 0,-2 0-5 16,0 0 3-16,-1 2-6 16,1 5-1-16,1 0 8 0,0 2-4 0,-1 2 4 0,-3-1 0 15,1 0-4-15,-3 1-2 0,2-2-6 0,-2-1-6 16,-1-1-2-16,6-2 2 0,-6-3 3 0,5-1 3 16,-2-1 8-16,4 0-3 0,6-3 2 0,-1-4 0 15,3 0-5-15,-2-1 5 0,4-2-1 16,-1 1 1-16,0-2 5 0,-1-1-4 0,2 1 3 15,1-1 4-15,1 1-4 0,-2 0 3 0,0 0 0 16,-2 3 0-16,-2 1 8 0,0 2 2 0,-4 2 2 16,-4 2-2-16,1-1 0 15,-2 2-2-15,-1 0 1 0,2 2 1 0,-4 1-6 0,4 2 1 16,-3 2-3-16,4 0-5 0,-2 1 5 16,-1 1-3-16,2 2 2 0,2 2 4 15,-2 1-8-15,6 0 1 0,-1 0-1 0,2 0-1 0,3-1 4 16,-3-3 0-16,2-1 0 0,-3-2-3 0,-3-3-1 15,2 0-2-15,-1-2 1 0,2-2 1 16,1 0-7-16,-3 0-9 0,1-5-20 0,2 0-28 16,-3-3-44-16,-1-2-84 0,1 0-207 0,-2 1-814 15,-5 3-479-15</inkml:trace>
  <inkml:trace contextRef="#ctx0" brushRef="#br0" timeOffset="223752.2129">23958 15304 1995 0,'0'0'335'0,"0"0"-46"0,0 0-51 0,0 0-41 0,0 0-37 16,0 0-49-16,0 0-40 0,0 0-20 0,0 0-9 15,0 0-2-15,0 0 0 0,0 0-6 0,0 0-10 16,0 0-2-16,59 62-7 0,-49-44-3 15,3-1 1-15,3 0-7 0,4-2 1 0,2 0-3 16,5-1-4-16,5-1 7 0,0-4-5 0,0 0 3 16,-1-3-1-16,-1-3-6 0,-1-1 0 15,-6-2-3-15,-1 0 1 0,-4 0-1 0,-2-2-3 16,-4-3 1-16,-1-3-5 0,-5 2 2 0,0-2 0 16,-4-2 1-16,2 0 7 0,-2 0-4 15,-1-1 5-15,-1 1-3 0,0 1-3 0,0-1 7 16,0 2-4-16,-3 1 2 0,-3 0 2 15,3 1-2-15,-3-1 4 0,3 2-4 0,-1 1 1 0,0-1 3 16,3 3-2-16,1-1 3 0,0 1-5 0,2 1-4 16,9 0-5-16,4 1 0 15,4 0 3-15,4 0 1 0,3 2 4 0,2 3 1 0,8-1-2 16,-2 1 2-16,5 0-3 0,1-1 5 16,2-1 0-16,-1 0-4 0,0-3 8 0,1 0-6 15,-2 0 4-15,-1-3-3 0,-5-3-2 0,0-4-2 0,-6-2-4 16,-1-3 3-16,0-4-3 0,-3 0 4 15,0-3 5-15,-2-1 1 0,-4-3 3 0,-2 0-2 16,-1-2-2-16,-3 0 6 0,-2-1 4 0,-3 0 5 16,-2 1 7-16,-2 4 0 0,-3-1 3 15,2 5 0-15,-4 3 0 0,2 6 0 0,0 4 0 0,0 4-5 16,0 3-9-16,0 4-5 16,0 9-5-16,3 8-2 0,-3 5 4 0,0 8-5 15,2 6 3-15,-1 3 0 0,1 7-2 0,-1 4 4 16,-1 3-5-16,-1 5 5 0,-5 2-2 0,0 2-3 15,-2 2-2-15,-2 0-12 0,1-3-18 0,2-3-8 16,2-9-14-16,-2-8-7 0,4-11 0 0,-2-7 5 16,1-12 11-16,-2-5 15 0,1-5 22 15,0-5 3-15,2-3 10 0,-1-8 0 0,1-5-2 16,3-5 4-16,-1-3-5 0,2-4 2 0,6-2 3 16,3-2-3-16,3-5 6 0,2-2 0 15,3-2-1-15,4-4 4 0,4-1 0 16,4 0 4-16,7 3 2 0,0 1 0 0,5 3-2 0,-2 7-1 0,-2 6 1 15,-1 4-1-15,-2 6 4 0,-1 4 0 16,-2 4-3-16,-1 5 4 0,-2 2-4 16,-5 1 1-16,0 0-1 0,-6 5-7 0,-3 5 0 0,-2 3-5 15,-6 1 0-15,-4 4 2 0,-3 0-7 16,2 5 5-16,-6-1-3 0,-6 2 0 0,-4 1 4 16,-1-2-4-16,-6 0 5 0,-2-2-6 0,-4-2 1 15,-1-3-10-15,-3-4-12 16,-3-1-4-16,-2-3-17 0,0-3-13 0,-2-3-15 15,0-2-51-15,1 0-83 0,9 0-293 0,11 0-756 0</inkml:trace>
  <inkml:trace contextRef="#ctx0" brushRef="#br0" timeOffset="224284.6823">26861 15275 1929 0,'0'0'252'0,"0"0"-37"0,0 0-18 15,0 0-57-15,0 0-16 0,0 0 8 16,0 0-6-16,0 0-6 0,0 0-21 0,0 0-28 16,27 116-10-16,-22-80-15 0,-3 3-12 0,-1 2-1 15,-1 4-10-15,1 0-5 0,-2-1-3 0,-2 1-1 16,-2-2-6-16,-2-3 0 0,-1-3-1 16,-3-5-9-1,0-4 10-15,-2-4-4 0,0-6-4 0,2-1 10 16,-3-6-10-16,4-4 6 0,1-3 2 0,-1-4-6 15,3-2 7-15,1-9-1 0,1-4 0 0,0-8 4 0,0-4-7 16,5-6 1-16,-1-5-6 0,1-5 0 0,-2-6 0 0,5-5-2 16,2-5 5-16,0-3-7 0,1-6 6 15,3-5 1-15,3-2-1 0,2-4 5 0,3-2-6 0,2-1 2 16,5 1-1-16,0 2-6 0,4 3 7 0,2 4-4 16,1 7 0-16,4 9 9 0,2 8-4 15,4 8 1-15,3 7-3 0,2 7-4 0,1 5 1 16,-1 6-1-16,0 4 2 0,-2 5 0 0,-1 5 0 15,-5 1-2-15,-3 5-1 0,-4 5 3 0,-4 4-5 16,-2 3-6-16,-6 5-16 16,-2 4-28-16,-7 5-28 0,-3 2-45 0,-5 4-58 15,-2 4-92-15,-2-9-361 0,-4-9-860 0</inkml:trace>
  <inkml:trace contextRef="#ctx0" brushRef="#br0" timeOffset="225214.2809">26847 15422 2320 0,'0'0'177'16,"0"0"-13"-16,0 0-18 0,0 0-12 0,0 0-14 16,119-78-8-16,-83 60-14 0,5 0-20 0,5-2-13 15,3 1-10-15,-2 1-16 16,0 3-4-16,-1 0-10 0,-5 4-5 0,-3 3-6 15,-3 2 0-15,-5 4 0 16,-6 1-4-16,0 1 6 0,-2 1-12 0,-4 5 1 0,-1 2 2 0,0 3-10 16,-1 2 6-16,-1 3-1 0,-2 1-2 0,1 4 10 15,-3 1-8-15,-3 1 1 0,0 2-6 0,-1 0-7 16,-5-1 5-16,3 0-3 0,-5-4 9 0,0 1 2 16,0-3-3-16,-4-1-1 15,0-2-7-15,-3 1-2 0,0-5-1 0,-2-1 0 0,-1-2 3 16,-1-1-2-16,1-3 2 0,-1-3 1 0,2-1-3 15,1 0 5-15,0-2-4 0,3-4 1 16,1-1 0-16,2-1-3 0,-1-3 4 0,3-2-4 16,0-4 1-16,3 2 7 0,0-4-4 0,6 2 4 15,3-2-2-15,3-1-1 0,1-1 1 0,3 1 7 16,4 0 3-16,-1 0-5 0,3 4 4 16,2 1-6-16,-2 4-4 0,3 0 10 0,-1 4-7 15,3 1 1-15,0 2 3 16,1 1-8-16,-1 2 9 0,0-1-4 0,-3 2 2 0,1 0 6 0,-5 0-6 15,0 3 2-15,-1 0-3 0,-2 1 1 0,-4 0 0 16,2-1-1-16,-6 0 2 0,-1-2-3 16,-2 0 4-16,-1-1-1 0,-1 0-3 0,1 0 5 15,0 0-5-15,1-2 0 0,0-1 2 16,1 0-7-16,-2-3 3 0,2 1-5 0,3-3 0 16,-1-1 1-16,1-1-1 0,3 1 3 0,-2-1-2 15,4 0 1-15,0 1 2 0,-4-2 1 0,3 0 4 16,-5 0 1-16,0 2 0 0,-1 2 0 0,-2-1-2 15,-1 0 5-15,1 3-4 0,-6 0 1 0,3 1 2 16,-3 0-7-16,-3-1 7 0,1 1 0 16,-1-1-2-16,0 0 8 0,-1 0-3 0,-1 1 4 15,-4-1 0-15,3 0 0 0,-4 2 1 16,2-2-2-16,-1 0 4 0,3 1-3 0,-3 1 0 16,3 1-2-16,-1 0-2 0,1 1-1 0,0 0-1 0,2 1-2 15,0 0 1-15,0 0-6 0,-1 0 4 16,1 0-2-16,1 0-1 0,0 0 7 0,0 0-5 15,0 0 2-15,0 0-1 0,0 0-5 16,0 0 3-16,0 0-1 0,0 0 3 0,0 0 1 16,0 0 2-16,0 0-4 0,0 0-1 15,0 0 3-15,0 0-4 0,0 0 3 0,0 0 1 16,0 0-4-16,0 0 4 0,0 0-3 0,-2 0 0 0,2 0 2 16,0 0-2-16,0 0 3 15,0 0-1-15,0 0-4 0,0 1 2 0,0-1-1 16,0 0 2-16,0 0 2 0,0 0-3 0,0 1 1 15,0 0-5-15,0-1 1 0,0 1 0 16,0-1-2-16,0 1 4 0,0-1-5 0,0 0 2 16,0 0-2-16,0 0-5 0,0 0 2 0,0 0-6 15,0 0-4-15,-1 1-1 0,1 1-7 0,0-2 1 16,-1 0-5-16,1 0-11 0,0 1-14 0,-1-1-21 0,1 2-17 16,0-1-23-16,0 1-34 0,0 1-59 15,0-2-133-15,0 1-294 0,0-2-472 16</inkml:trace>
  <inkml:trace contextRef="#ctx0" brushRef="#br0" timeOffset="225796.5995">27510 15356 427 0,'0'0'676'0,"0"0"-135"0,0 0-164 15,0 0-71-15,0 0-70 0,0 0-48 16,0 0-41-16,0 0-25 0,0 0-18 0,0 0-21 16,0 0-16-16,0 0-14 0,0 0-13 0,0 0-4 15,66 37-3-15,-65-19 1 0,0 4-3 16,-1 1-6-16,-1 3-7 0,-3-1-11 15,-3-1 7-15,-3 0-3 0,0-1 0 0,-1 0 6 0,-2-2-12 16,1 0-7-16,-2-1-14 0,2 0-22 16,-1-2-30-16,4 0-46 0,-2-3-76 15,4-2-166-15,3-5-654 0,0-2-690 0</inkml:trace>
  <inkml:trace contextRef="#ctx0" brushRef="#br0" timeOffset="226718.1629">27416 15365 0 0,'0'0'181'16,"0"0"430"-16,0 0-101 0,0 0-62 0,0 0-67 16,0 0-70-16,0 0-74 0,0 0-57 15,0 0-45-15,0 0-30 0,0 0-20 0,0 0-16 0,0 0-14 16,0 0-6-16,59-60-10 0,-51 68-5 15,-1 2 0-15,-2 1-6 0,1 6-4 0,-3 2-7 0,-2 0-2 16,-1 4 3-16,0 3 4 0,-5-1-2 16,0 1-4-16,-6 1-6 0,2 1-1 0,-1-2 0 15,-1-1 1 1,-2-1-3-16,3 0-1 0,-2-4-3 0,1 0-4 16,2-2 4-16,0 1-4 0,2-5-5 15,2 1-15-15,4-7-25 0,1 1-34 0,3-3-55 0,7-2-88 0,4-1-238 16,-2-1-793-16,-2-2-199 0</inkml:trace>
  <inkml:trace contextRef="#ctx0" brushRef="#br0" timeOffset="229573.8923">27690 15504 0 0,'0'0'0'0,"0"0"123"0,0 0 120 15,0 0-83-15,0 0-30 0,0 0 5 0,0 0 0 16,0 0-2-16,0 0-3 0,0 0 1 0,0 0 7 15,0 0 4-15,0 0 8 0,0 0-1 16,-6 42-1-16,7-41-3 0,2 1-15 0,-3-2-13 16,1 0-18-16,0 0-20 0,1 0-12 0,0 0-13 15,0 0-5-15,-1 0-5 0,0 0-7 0,1 0 3 16,3 0-4-16,0-4 0 0,3-2 3 16,2-1-2-16,1-2-3 0,3-2-7 15,4-1-5-15,1-2-9 0,6 0-2 0,1-3 1 16,3 0-7-16,-2-1 12 0,2-2 0 0,-1-2 7 15,1-1 9-15,0-2-7 0,-3 0 0 0,0 1-7 16,0 0-8-16,-1 1-1 0,-4 1-2 0,-2 1 0 16,-3 4 5-16,-3 1 2 15,-5 3 0-15,1 1-2 0,-3 1 4 0,-1 1-7 0,-1 2 4 0,-3 1 4 16,0 3-9-16,-1-1 8 0,2 1-6 16,-2 2 0-16,-2 0 6 0,2 2-7 0,0 0 0 15,0 0-2-15,0 0-12 0,-1 0 3 16,0 3-2-16,-4 3 3 0,0 2 1 0,-3 1 2 15,1 3-2-15,1 2-2 0,-3-1 7 0,3 1-7 16,-3 1 4-16,1 1 0 0,0-1-7 16,-1 1 7-16,-2 0-2 0,1 2 0 0,-1-1 9 15,0 1-9-15,0 2 3 0,-2 0 1 0,2-2-13 16,2 2 7-16,-2-4-2 0,2 1 2 0,3-2 7 16,-1 0-2-16,3-1-1 0,-3 0-3 0,4-1 0 15,0-1 0-15,1 1 1 0,0-3 3 16,1-1-4-16,1 2 5 0,0-1-4 0,0-2-3 15,0-1 7-15,1 1-5 0,3-2 3 16,0 0 0-16,2 1-3 0,0-2 2 16,2-2-2-16,-2 1 4 0,0-2 1 0,3-1 0 0,1 2 1 15,0-2-3-15,1-1-1 0,0 0 0 0,2 0 1 16,3-3 2-16,-1 0-1 0,2-2 1 0,2 1-4 16,-3-2-1-16,3-1 3 15,-2 0-3-15,3-2 4 0,0 0 0 0,-1-2-4 0,2 0 3 0,0-3-3 16,-1 0-1-16,2-2 6 0,1-1-1 15,-3-1 2-15,3-2-3 0,-1 0-4 0,-3-3 6 16,2-1-1-16,0 1 6 0,-2-2-3 16,2 0-3-16,0 2-4 0,-3-2-2 0,0 1 9 15,-2 2-8-15,-2-2 5 0,-1 5 0 0,-1-2-10 0,-3 1 9 16,-1 1-4-16,-2 1 1 16,2 3 6-16,-5 0-4 0,2 4 0 0,-2 1-1 15,-1 0-1-15,1 0 0 0,-1 3 0 0,-1 0 2 16,-1 2-2-16,0 0 4 0,1 1-4 0,-1 3 0 15,0 0 6-15,0 1-8 0,0 0 1 0,-1 0 0 0,-3 2-9 16,0 4 6-16,-2 2-3 0,-2 2 3 16,-1 1 7-16,0 0-3 0,0 2 3 15,0 1-3-15,5-2-2 0,-3 2 0 0,6 0-1 0,1-1 5 16,0 0-2-16,5 0 2 0,3 1-1 16,6 0-2-16,1-1 2 0,4 3-1 0,2-1 0 0,1 1 3 15,4 0-7-15,-2 0 6 0,1-1-3 16,1 1 1-16,-4 1 5 0,0 0-6 15,-3 1 4-15,-2 0-2 0,-2 0-10 0,-2-3 3 0,-6-2-1 16,0 0 2-16,-6 0 10 16,-1-1-4-16,0 2-1 0,-8 0-2 0,-1-3-3 0,-2 1 3 15,-2-3 2-15,2 1 3 0,1-3 0 16,-1-2 0-16,2-1-5 0,3-1 1 0,2-3 2 16,3 0-2-16,1 0 4 0,0 0 1 0,0 0-6 15,7-4 3-15,0-3-4 0,3-1 3 16,5-3 2-16,1 0-1 0,4-1 1 0,2-1-5 15,0-3-2-15,1-2 4 0,4-1 2 0,-2-3 8 16,5-4 0-16,0-2-1 0,0-2-1 0,0-2-11 16,-2-1 5-16,-2 1-4 0,0-1 2 0,-4 5 3 15,-1 0-4-15,-5 4 4 0,-4 3-4 16,-3 3 3-16,-5 2 2 0,-1 2-2 0,-3 2 2 0,0 4-4 16,0 3-1-16,-3 0 0 0,0 3 0 15,-3 2 1-15,3 0-3 0,-4 2 3 16,2 5-4-16,-2 4 1 0,4 2 3 0,-3 2-3 15,5 2 4-15,1 3 0 0,0 3-4 0,1 2 4 16,7 3-3-16,-1 0 4 0,0 5 3 0,2-1-2 16,-1 2 1-16,2-1-5 0,-2-1-6 0,-3-2 0 15,0-3 1-15,-3-1-2 0,-1-2-3 16,-1-2-12-16,0-2-17 0,-2-4-5 0,-2-3 0 16,0-4 10-16,-1 0 16 0,1-5 9 0,1-1 5 15,-1-3 6-15,1 0-4 0,1-5 2 0,2-2-1 16,0-2-2-16,0-2 2 0,4 0-3 15,2-1-6-15,7-4 2 0,4-1 1 0,4-1 4 16,0-3 11-16,8-1-7 0,0-2 3 0,5-3-1 0,2-2-2 16,0-4 3-16,3 0 0 0,0-4 2 15,-1-2-3-15,-3-3 2 0,2 0 0 0,-4-2 5 16,-2 1 7-16,-4 3 5 0,-5 1 8 16,-6 7 2-16,-2 3 2 0,-6 4 3 15,-3 3 0-15,-4 4 0 0,0 6 2 0,-1 1-7 0,-1 6-6 16,1 2-9-16,0 2-4 0,0 1-6 0,0 0 3 15,-2 4-3-15,-5 6-3 0,1 3 2 16,-4 4-5-16,-5 3 2 0,4 6 4 16,0 5 1-16,1 3 0 0,0 5-1 0,0 3-4 0,3 2 1 15,-1 1 1-15,0 2 1 0,-3 0 6 0,1 2-5 16,-4 0-2-16,2 0-10 16,2-6-15-16,-2-1-3 0,4-5-14 0,3-5-5 15,-1-5-10-15,2-5-17 0,-4-3-9 16,5-4-17-16,-4-5-27 0,3-4-19 0,-3-3-30 0,-2-3-57 0,1 0-83 15,2-4-132-15,-2-6-175 0,-1-1-206 16,3-7 281-16,-1-2 545 0,1-2 0 0,3-2 0 16,-5-2 0-16,6-2 0 0,0-1 244 0,2 0 326 15,0 2-67-15,4 0-67 0,6-1-71 16,0 4-71-16,5 0-61 0,2 3-58 0,4-2-47 16,6 4-18-16,2 1-14 0,2 0-9 0,3 3-16 0,4 1-14 15,2 1-4-15,4 2-13 16,3 1-3-16,2 3-10 0,-2 2-9 0,4-2 1 0,2 4-4 15,-4-2-3-15,0 2 1 0,-4 0-7 0,-3-1-3 16,-8 0 2-16,-4 0-5 0,-8-1 3 0,-2 1 2 16,-3-1-3-16,-5 2-1 0,-3-3-8 15,0 2-12-15,-5-1-7 0,1 3-13 16,-3-1-20-16,-1 2-25 0,-1 0-42 0,0 0-62 16,0 1-100-16,0 0-168 0,-1 0-453 0,0 0-489 15</inkml:trace>
  <inkml:trace contextRef="#ctx0" brushRef="#br0" timeOffset="229973.1443">30552 15242 1035 0,'0'0'469'0,"0"0"-111"0,0 0-15 15,0 0-37-15,0 0-73 0,0 0-52 16,0 0-50-16,0 0-33 0,0 0-23 0,0 0-21 15,0 0-12-15,0 0-3 0,0 0-13 0,0 0-5 16,-3 76-7-16,-2-64-7 0,4-3-3 0,-1 2-2 16,0-2 2-16,3 1 1 15,-1-3-1-15,0-1 2 0,0-2-1 0,0 0 3 0,2-1 4 16,0-1 4-16,3 0-1 0,-2 0-5 0,0-2 6 16,4 0-1-16,-4 0 3 15,5 0 3-15,-2-3-8 0,-1-2 2 0,2-2-4 0,-3 0-8 16,4-1 7-16,-1 0 1 0,-2-1 2 0,1 0 7 15,-2 0-12-15,4 1-5 0,-6-2 0 0,4 3-4 16,-3-1 6 0,-1 1 1-16,2 0-5 0,-3 1 0 0,1 2-1 15,-2 1-2-15,1 1 5 0,-1 1 6 0,0 0-10 0,0 1 2 16,0 0-4-16,0 0-10 0,0 0 11 16,0 0-6-16,0 0-2 0,0 0-3 0,-1 0-24 0,-2 2-19 15,-3 0-25-15,-1 3-42 0,2-1-42 0,-5 1-93 16,3-2-270-16,3 1-685 0</inkml:trace>
  <inkml:trace contextRef="#ctx0" brushRef="#br0" timeOffset="234609.706">844 16970 0 0,'0'0'222'15,"0"0"288"-15,0 0-92 0,0 0-30 0,0 0-46 16,0 0-43-16,0 0-44 0,0 0-36 0,0 0-33 16,0 0-29-16,0 0-26 0,-55-64-32 15,53 62-28-15,2 0-28 0,-1 2-19 0,-3 0-9 0,1 4-10 16,1 5 10-16,2 2-2 0,-3 3 6 0,-2 4 4 15,3 2-8-15,-1 3 3 0,-2 2-8 16,3 0-6-16,-1 1-2 0,2 2-2 16,1-2 7-16,0 1-7 0,3-5 3 0,0 0-2 15,4-1-4-15,1-4 15 0,4-5-8 0,-1-2 7 16,2-3 4-16,5-3-6 0,0-3 5 0,3-1-3 16,0-2 0-16,-1-5 0 0,2-4-1 15,-1-1 4-15,1 0-3 0,-4-1-1 0,2-4 1 16,-3 1-7-16,-2 2 7 0,-1 0-2 0,-3-1 1 15,-3 4-1-15,0 1-9 0,-1 1 6 0,-3 3-7 16,0 2 4-16,-2 2 2 0,-1 2-13 16,-1 0 6-16,0 1-3 0,0 4-1 15,0 3 14-15,0 4-8 0,0 0 4 16,0 3-4-16,0 1-1 0,0 1-1 0,0 3-5 0,1 0 8 16,-2 2-5-16,0 0 3 0,0 2-13 0,-4-1-24 15,2-1-21-15,2 1-42 0,-1-2-41 0,0-4-65 0,-1-2-140 16,2-4-325-16,0-5-627 15</inkml:trace>
  <inkml:trace contextRef="#ctx0" brushRef="#br0" timeOffset="235018.8373">742 16712 1486 0,'0'0'272'0,"0"0"-5"16,0 0 33-16,0 0-60 0,0 0-38 0,0 0-47 15,0 0-40-15,0 0-24 0,-142-18-31 0,111 21-20 16,4 5-8-16,-2 4-17 0,4 2 2 16,-3 6-8-16,0 3-4 0,4 5 14 0,-1 5 13 15,4 4 7-15,5 8-2 0,0 5-17 0,5 3-20 16,1 5-4-16,9 4 1 0,1 2 10 16,1 1-19-16,8 2 9 15,5-2-21-15,6 0 0 0,15 11 15 0,9 5-34 0,13 2 23 0,11-5-5 16,6-24 8-16,0-22 33 0,-4-22-7 0,-6-11 11 15,-4-20-4-15,-8-6 9 16,-3-8-1-16,-1-2-14 0,-7-5 9 0,-2-3-11 0,-3-3 9 16,-5-1 5-16,-1-2-3 0,-9-1 1 15,-1-3-4-15,-3-1 4 0,-6 0-7 0,-3-2 2 16,-5 3-1-16,-3 0-8 0,0 3 9 16,-8 2-1-16,-2 2-9 0,-5 5 9 0,-3 4-14 0,-8 4-1 15,-1 6 3-15,-7 4-12 0,-2 4 3 0,-6 6-5 16,-5 4 3-16,-2 5 2 0,0 6-1 0,5 0 5 15,5 3-7-15,8 4 17 0,9 0-20 16,3-1-38-16,-2 4-36 0,3-2-100 0,3 7-78 16,-7 6-184-16,9-5-453 0,1-2-709 0</inkml:trace>
  <inkml:trace contextRef="#ctx0" brushRef="#br0" timeOffset="236167.8281">1983 17140 2837 0,'0'0'20'16,"0"0"-11"-16,0 0-5 0,0 0 8 0,0 0 14 0,0 0 31 15,0 0 17-15,0 0 2 0,0 0-6 0,-3 136-21 16,0-99-17-16,2-2-3 0,-1 4-16 0,-2-1 0 15,0 2-2-15,-4 0-8 0,3-2 3 0,-3-1-3 16,2-4-2-16,1-3 7 0,-2-3-1 16,3-6-3-16,-1-2-1 15,1-7-1-15,2-5 6 0,-1-4 14 0,1-2 21 16,1-1-4-16,0-7 3 0,-2-8-14 16,-3-8-20-16,3-6 6 0,0-7-9 0,-2 0 3 0,4-7 0 15,1 0-6-15,0-6 4 0,1-5-1 0,6-4 3 0,-2-3 3 16,3 1-2-16,0-3 1 0,1 1-4 0,3 3 1 15,-1 1-3-15,6 5-3 0,-2 5 4 16,3 3-11-16,-1 9 8 0,1 3-1 0,-1 8-5 16,0 6 12-16,0 2-10 0,-3 6 3 0,-1 4-1 15,-1 4-9-15,2 3 6 0,-2 0-5 0,0 7 1 16,-1 3 7-16,0 7 0 0,1 4 2 0,-4 5-3 16,1 6 3-16,-4 2-6 0,-2 7 1 15,-3 1 6-15,0 6-10 0,-7-2 5 0,-4 1-5 16,0 0-10-16,-2-4-3 0,-6 0-15 15,0-2-3-15,-1-5 0 0,-1-2-6 0,1-7 7 0,1-7-2 16,0-4 10-16,2-6 11 0,1-2 4 0,-1-1-2 16,3 0-5-16,3-5 1 15,1-2 7-15,2 0 6 0,2 0 6 0,2-2-1 0,1-1 1 16,0 1-1-16,0 0-7 0,3 2 5 0,0-1-13 16,0 1-7-16,0 0-9 0,0 0-20 15,0 0-2-15,1 0 10 0,5 1 13 0,2 4 25 16,3 0 15-16,3 6 2 0,3 1 2 0,3 3-5 15,3 1 3-15,2-3-1 0,1 2 7 0,5 1 4 16,3 1-2-16,0-2 0 0,0-1-7 16,2-1 1-16,0-4-3 0,3 0 6 0,1-4 1 15,-1-3-5-15,-3-2 6 0,0-2-8 0,-3-8 1 16,2 1 6-16,-4-4-2 0,-1 1 4 0,-5 0-5 16,-1-1-5-16,-3-1 2 0,-1-3 2 0,-3-1 8 15,-1 0 3-15,-3-2 1 16,-4 1 1-16,-3 0-2 0,1-2 1 0,-3-2-4 0,0 1 1 15,-3 2 1-15,-1 1-1 0,0 3 8 16,0 1-6-16,-2 2-4 0,-2 2 6 0,0 0-9 0,-3 5 3 16,3 4-4-16,-1 2-11 0,0 0 0 15,-1 1-4-15,-1 7-1 0,-3 6 2 16,-3 4-2-16,-1 6 0 0,4 3-4 0,0 1-1 0,2 0 1 16,5 1-1-16,2-2 6 0,1 3-1 0,2-4-2 15,8 0-3-15,6-1-3 0,1-6 7 16,4-2-2-16,6-5 4 0,3-5 0 0,1-6-6 15,7-1 7-15,2-9-5 0,-3-6 8 0,0-4 6 16,-3-1-4-16,1-3 1 0,-3-2-8 16,-3 0-2-16,0-3 5 0,-3 0 3 0,-4-1 6 15,-5 0-2-15,1-1-4 0,-7-1 1 0,-1 2-4 16,-6 0 8-16,-2 1-3 0,-2 6 6 0,0 3-3 16,-4 3-7-16,-7 4 7 0,3 2-8 15,-4 3 3-15,-6 3 6 0,-1 3-7 0,-5 1 0 16,1 7-3-16,-1 2-8 0,0 4 5 0,7-1 0 15,2 4 3-15,4 0-2 0,4 2 0 0,6 2-5 16,1-1-2-16,3 2 5 0,5-2-4 16,5 4 8-16,3 0-3 0,2 1-1 0,3-3 0 15,2 2-5-15,3 0 5 0,-1-1 2 16,-1 0-1-16,-2 3 2 0,-3-1-6 0,-3-1-2 16,0-2 3-16,-4 0 0 0,-3-2 8 15,-5 1 1-15,-4-2-2 0,0-3-6 0,-3-2-3 0,-7 0 5 16,-2-1-2-16,-5-1 8 0,0 1-4 15,-4-3-4-15,-1 0 3 0,2-2-9 0,-1-3-3 16,0 0-1-16,2-1-14 0,-2-1-12 0,7-1-31 16,-3-1-37-16,4-1-41 0,2-6-78 0,2-4-179 15,3 2-737-15,5 2-282 0</inkml:trace>
  <inkml:trace contextRef="#ctx0" brushRef="#br0" timeOffset="238141.4582">3828 17273 1328 0,'0'0'403'0,"0"0"-124"16,0 0 6-16,0 0-12 0,0 0-47 0,0 0-61 15,0 0-52-15,0 0-29 0,0 0-25 0,0 0-6 16,0 0-14-16,0 0-11 16,0 0 1-16,-125 35-3 0,104-8 2 0,0 5 2 0,1 1-9 15,4 1-4-15,2 2-9 0,4 0-8 16,3 1 1-16,5 0-2 0,2 0 4 0,7-4 1 15,8-3 0-15,2-9-6 0,6-6-3 0,-2-8 21 16,5-4-17-16,12-3 16 16,13 0-21-16,8-11-37 0,5-5 17 15,-4-3-24-15,-5-5 16 0,-3-3 5 0,1 0-9 0,-2-5 5 0,-2 0 3 16,-1-4 8-16,-5-4 11 0,-2-2 13 16,-6-1 7-16,-3-3 6 0,-3-1-2 0,-7-1-4 0,-6-3 0 15,-2 4 2-15,-7 0 7 0,-4 4 9 16,-3 5 10-16,-1 2 3 0,-7 9 6 0,-2 3-1 15,3 6-1-15,-3 3-3 0,-1 6-11 0,2 3-8 16,0 3-11-16,-2 1-7 0,2 2 2 16,-1 3 0-16,-1 5 5 0,-1 4 6 15,3 4-8-15,-2 4-4 0,1 3-5 16,0 5-5-16,0 4 3 0,4 3 3 0,1 3 0 0,1 1-2 0,0 1 1 16,3 2-7-16,1-1 3 0,0 0 0 0,1 4-1 15,-1-2 3-15,4 0-9 0,-2-2-10 0,1-3-11 16,1-2-17-16,1-5-14 0,-2-5-16 15,5-2-26-15,-2-10-22 0,1-6-3 16,2-7 23-16,5-3 30 0,0-12 42 0,3-4 22 16,4-5 6-16,0-2 6 0,2-3-1 15,-1-2 6-15,-3 0 4 0,2-1 5 0,-2 2 2 16,-3 1-2-16,2 0-6 0,-1 7 4 0,0 4 2 16,-2 4 10-16,0 6 9 0,-2 5-2 0,0 2-4 0,-2 3-7 15,4 8-5-15,-1 2 8 0,0 4 6 0,3 2 3 16,1 6-3-16,0-2-13 0,1 1-10 15,2 0-1-15,3-3 0 0,2-1 1 0,4-1 2 0,4-2-1 16,-1-3-2-16,3-5 1 0,0-2 0 0,0-4 5 16,-2-3 5-1,2 0-1-15,-2-7-2 0,1-4-5 0,-2-1-6 0,-3-2 6 16,-1 1 4-16,-3-1 6 0,-5 0 1 0,-2-1 1 16,-2-2 2-16,-4 0 4 0,-5-2 4 0,-2 1-4 15,-3 0 28-15,-1 4-4 0,-2 2-6 16,-5 1 1-16,-2 0-33 15,-1 1 0-15,-4 1 4 0,-2 2-6 0,0-1-1 0,-5 5-10 0,1 2-3 16,1 1 2-16,-3 1 4 0,2 9 3 16,-1 1-2-16,0 0 0 0,3 3-4 0,1 0 0 0,0 2 3 15,4 4-2-15,2 0 2 0,2 0-4 0,4 2-2 16,3 1 0 0,0-1-1-16,3 0-4 0,8 1-9 15,1 0-14-15,10-5-9 0,8-2-17 0,9-3-19 0,10-3 1 0,4-7-7 0,9-3 3 16,6-1 5-16,3-8-12 0,0-4 1 0,6-1 5 15,-1-2 21-15,0-1 22 16,-4-3 19-16,-1 1 10 0,-2 1 2 0,-1-1 5 0,-6-1 3 16,-3 1 7-16,-8-1 7 0,-7 0 8 15,-5 0 17-15,-7 3 13 0,-6 1 20 0,-10 3 19 16,-3 1 10-16,-10 2 3 0,-3 0-12 0,-9 6-17 16,-5 0-27-16,-8 4-12 0,-6 0-7 0,-9 8 2 15,0 6-1-15,-4 1-3 0,1 3-3 0,-4 3-6 16,4 3-4-16,6-2 1 0,4 3-1 15,5-1-7-15,8 1-3 0,6 0-10 16,5-2-4-16,5 2 4 0,1-2 0 0,9-5 4 0,5-2-3 16,4-5-5-16,9-6-10 0,1-5-8 15,3-1-2-15,4-9-3 0,2-3 3 0,2-2 4 0,-1-2 0 16,3-3 9-16,2-3-6 0,0-1 4 16,-5-1 4-16,-3-3-2 0,-3-2 12 15,-3-3 1-15,0-6 4 0,-6-3 4 0,0-2 3 16,-1-2 4-16,-2-1 2 0,-4 0 0 0,-4 1 2 0,-3 0 0 15,1 3 16-15,-6 1 5 0,-2 6-2 0,-4 4 1 16,2 6-8-16,-4 5 1 0,-4 6 2 16,3 6 2-16,-4 4-5 0,0 3-9 15,-2 2-2-15,0 9-9 0,-3 4-7 0,-1 6 3 16,-1 6 2-16,2 3 0 0,2 5 5 0,0 5-3 16,3-1-7-16,1 6-1 0,5 1-3 0,-3 3-2 0,5 1 4 15,2 2-1-15,-1-1-3 16,7 2-4-16,3-1-24 0,2-6-24 0,6-1-26 15,4-5-52-15,1-6-12 0,6-6-12 0,2-7-17 16,1-10 25-16,3-8 2 0,-1-2 16 0,-1-9 30 0,2-5 24 16,-4-4 30-16,-1-3 21 15,-5-1 23-15,0-3 10 0,-5-3 14 0,-6-2 30 0,-1-1 31 16,-4-3 36-16,-2 2 22 0,-3-2 7 16,1 3 6-16,-3 3-19 0,-2 3-10 0,0 5-18 15,-1 6-29-15,1 3-5 0,-5 6-12 16,1 2-5-16,-3 4-8 0,3 0-15 0,-4 5-7 0,0 6-9 15,1 1-4-15,-3 5 5 0,1 4-4 16,-1 6 1-16,2 0-9 0,3 2-4 16,2 2 0-16,4-2-3 0,-1 0 7 0,7-1-3 0,2 0 3 15,4-4-7-15,4 1-12 0,4-6-5 0,1-3-19 16,7-1-5-16,1-5-3 0,1-4-2 16,0-6 1-16,1 0 0 0,-1-8 8 0,-1-4 11 15,1-3 12-15,-2 0 14 0,1-3 4 16,-4-3 7-16,-2 0-3 0,-4-3 0 0,-6-1 5 15,1-1-2-15,-5 0 9 0,-4 1 4 0,4-2 5 16,-2 4 8-16,-1 0 5 0,-2 6 5 0,2 4 3 16,-5 5-5-16,0 3-1 0,1 3-9 15,-3 2-9-15,0 0-6 0,0 3-9 0,0 9 1 16,-3 5-2-16,0 2 3 0,1 5-14 0,-4-1 0 0,4 2 3 16,1 1-4-16,1-2 12 0,1 1-4 15,-1-1-8-15,7-3-1 0,2-3-2 0,4-1 1 16,6 0-2-16,5-4-6 0,6-4 3 15,8-4-13-15,3-5-5 0,2-2-1 0,4-7-10 0,-1-2 4 16,2-4 0-16,1-4 4 16,-3-1 5-16,1-4 10 0,-3-4 15 0,2-1 6 0,-5-2 3 15,-3-3 3-15,-3-1-5 0,-4-3-1 16,-2-2 4-16,-7 1 8 0,-2-4 13 0,-3 4 20 16,-4-2 4-16,-4 0 1 0,-2 3-9 0,-4 0-9 15,-3 6 4-15,-1 7 0 0,1 4 3 16,-7 9-2-16,2 3-12 0,-2 5-12 0,-5 4-4 0,1 8-5 15,-5 7-2-15,1 10 1 0,-4 4-6 0,2 5 4 16,-3 4-3-16,8 1 0 16,-1 2 4-16,5 3-11 0,1 3 6 0,6 1-6 15,1 2-1-15,1-3 4 0,11-2-7 0,7-6 6 16,6-5-6-16,1-4-7 0,5-8 13 0,6-6-8 16,-4-6 10-16,5-4 8 0,0-6-6 0,-4 0 6 15,2-6-4-15,0-6 9 0,-3-4-10 0,2-4 3 16,-3-4 4-16,-4 0-3 0,-4-3 6 15,-4-4-4-15,-1-1-2 0,-7-3 0 0,0 1 2 0,-3 1 7 16,-1 5-1-16,-3 0-6 0,-1 7 9 0,-2 3-4 16,-2 6 5-16,0 3 7 15,-2 8-9-15,-6 1 4 0,-1 1-6 16,-3 10-8-16,-7 5 7 0,-2 4-2 0,-2 7 4 0,-2 3 0 0,2 4 3 16,0 2-2-16,5 1-8 15,5-1 6-15,6 0-11 0,6-2 2 0,2-1-1 0,10-1 1 16,9-5-3-16,3-2-4 0,9-4 1 15,4-5-1-15,6-2-15 0,8-4-23 0,2-3-41 16,5-6-76-16,2-1-157 0,-14-4-750 0,-15-1-718 16</inkml:trace>
  <inkml:trace contextRef="#ctx0" brushRef="#br0" timeOffset="242410.4829">9776 17178 2495 0,'0'0'132'15,"0"0"-17"-15,0 0 7 0,0 0 0 0,0 0-8 16,0 0 2-16,0 0-23 0,0 0-18 16,0 0-10-16,0 0-22 0,128-111-9 0,-112 111-16 15,1 1-5-15,0 6-1 0,3 6-3 0,1 4 2 16,-3 4-4-16,1 2-4 0,-5 2 2 16,2 5-5-16,-3 1 3 0,-3 0 6 0,1 2-6 15,-4 1 1-15,-4-4-7 0,2-1 0 0,-5-1-1 16,0 0 3-16,0-2 6 15,-5-2-6-15,-2-2 3 0,1-4-11 0,-4-3-2 16,1-5 2-16,-1-1-2 0,-1-4 8 0,1-2-1 16,0-3-1-16,0-4 1 0,2-6-3 0,3-5 4 15,-1-2-1-15,4-4 0 0,2-2 0 0,0-4-2 0,6 0 1 0,4-4 3 16,4 1 4-16,-1-3 5 0,6-1-2 16,0 2 3-16,4-2-9 0,0 3-2 15,3 1 4-15,-1 4-5 0,2 4 8 0,-1 2-1 16,-2 7-6-16,0 3 4 0,0 3-6 0,-2 3 5 15,0 4 4-15,-1 2-1 0,-1 9-4 0,1 5-8 16,0 6-4-16,-2 2 1 0,2 3 5 16,-2 4 8-16,-4 3-2 0,2 1 0 15,-4 0-16-15,4 1-17 0,-1-3-28 0,5-3-37 16,1-1-17-16,3-5-17 0,3-2 0 0,2-8 2 16,4-4 19-16,0-5 27 0,0-4 26 0,2-1 27 0,-2-6 13 15,-1-4 8-15,-2-4 5 16,-1-2 10-16,-2-2 6 0,-1 0 11 0,-5-1 26 0,-1-2 18 15,-2-2 13-15,-3-3 6 0,-1-1 0 16,-6-4 1-16,-4 2 4 0,0 2-3 0,-4 0-16 0,-1 2-5 16,0 2-15-16,-6 4-1 0,-5 3-2 15,0 4-12-15,-2 4-1 0,-7 4-9 0,0 4-9 16,-6 0-2-16,-3 5-2 0,-2 9 3 0,-2 2-3 16,2 2 0-16,0 1-6 0,5 3-10 15,5 2 5-15,7 0-3 0,4 2 1 0,4-1 3 16,6-2-4-16,2 0-4 15,9-3 3-15,3-4-2 0,7-4 5 0,5-3 1 0,1-6 3 0,4-3-4 16,0 0-3-16,3-5 4 0,-3-2 0 16,1-5 9-16,-1-1-2 0,0-2-2 0,1 0-3 0,1-3-5 15,0 2 6-15,0 2 2 0,-2 3-3 16,2 2 3-16,-5 2-6 0,1 1-7 0,-5 5 7 16,-1 1-1-16,-1 0 5 0,-2 4-5 15,-4 6 2-15,-1 1-6 16,-4 4-3-16,-1 0 7 0,-4 3-7 0,-1-1 6 0,-2 1 0 0,-3-2-3 15,0-1 0-15,0-1-7 0,1-3-8 16,-2-2 4-16,-2 1-6 0,1-6 5 0,0 0 3 16,2-3 1-16,0-1 5 0,0 0 2 0,3-3 5 15,2-3-5-15,4-4 6 0,-1 3-2 0,2-2 1 16,1-1 1-16,4-1-2 0,4-2 5 0,4-1-5 16,3-1-1-16,2-1 4 0,-2-4-4 15,0 2 5-15,-3 1 8 0,3 2-2 0,0 4 4 16,2 4-5-16,-1 4 0 0,-3 2-4 0,-3 1 3 15,-2 3 8-15,-4 6 6 0,1 3-2 0,-4 2-10 16,2 1-6-16,-4 3-6 0,-4-2 8 16,0 2 9-16,-1 0 4 0,1-4-1 15,-1-1-4-15,0-5-5 0,3-2 0 0,0-1-5 0,1-2 9 16,5 0 8-16,0-3-6 0,1 0 8 0,5-3-13 16,2-5-5-16,3-2 4 0,0-2 1 0,1-2 1 15,0-3-3-15,-1-1-5 0,0-3 3 0,-2 0-2 16,-2 0 1-16,-2-3 3 0,-2 1-13 15,-4-2-3-15,-4 0-14 0,-5 3-20 0,-4 0-21 16,-5 5-41-16,-10 3-56 0,-5 5-81 16,-9 3-199-1,6 3-694-15,6 3-353 0</inkml:trace>
  <inkml:trace contextRef="#ctx0" brushRef="#br0" timeOffset="242811.5836">9650 17729 1915 0,'0'0'761'0,"0"0"-625"15,0 0 9-15,0 0-12 0,0 0-37 0,0 0-27 16,0 0-31-16,0 0-5 0,0 0 7 16,0 0 1-16,0 0 26 0,0 0-16 15,0 0-16-15,19 54 7 0,-18-38-37 16,-1 2 9-16,0 2 0 0,-1 1-21 15,-6 2 15-15,-6 1-16 0,0-2 5 0,-6 0 26 0,-2 1-23 0,-7-2 1 16,-2-1-30-16,-3-4-43 0,0-2-43 16,-4-3-112-16,8-3-315 31,14-4-888-31</inkml:trace>
  <inkml:trace contextRef="#ctx0" brushRef="#br0" timeOffset="243798.3733">13517 16999 446 0,'0'0'531'0,"0"0"-179"0,0 0 0 0,0 0-73 16,0 0-2-16,0 0-35 0,0 0-46 0,2-118-22 15,-11 111-36-15,-2 3-25 0,-2 4-24 0,-4 0-16 16,-1 6-10-16,-3 8-14 0,-2 5 6 0,-5 4-9 16,1 6-9-16,1 1 6 0,-1 4-17 15,4 0 1-15,2 1-2 0,3 1-13 0,2-2 6 16,3 0-8-16,4-1-3 0,4-1 4 0,3-1-9 15,4 0 1 1,5 0-4-16,6-5-5 0,3-4 3 16,5-3-3-16,5-2 4 0,5-4-11 0,1-3-21 0,5-3-27 15,-3-4-38-15,5-3-27 0,-6-1-35 0,3-6-38 16,-6-5-56-16,-2-1-69 0,-3-4-61 16,-5-1-51-16,1-2-26 0,-2-6 54 0,-5-4 95 15,3-1 115-15,-6-1 130 0,0-2 80 0,1 0 90 0,0 1 84 16,-1 1 71-16,2 4 68 0,-1 1 20 0,1 5-5 0,4 6-22 15,-1 0-36-15,3 4-48 0,5 4-39 16,0 3-25-16,5 5-35 0,2 0-20 0,-1 6-24 16,1 5-24-16,-1 3-9 15,-1 4-19-15,-5 4-5 0,2 5-12 0,-4 0-5 0,0 1-1 16,-5 1-7-16,-3 1 2 0,-4 1-1 0,-1 3 0 0,-6 1 0 16,-3-3-8-16,2 2 0 0,-10-3-3 15,-4-5 3-15,-1-2 4 0,0-3-6 16,2-7 6-16,-3-4-5 0,6-5 1 0,-1-2 10 0,2-3-3 15,3 0 8-15,3-3-6 0,1-7-8 16,0-5 0-16,4-6-6 0,6-1 5 16,2-4 3-16,6-1 0 0,1-2-3 0,3-4-3 15,1 0 3-15,5-1 0 0,0-1 3 0,3 2 5 0,-1 3-6 16,1 3 1-16,1 2-4 0,0 1-4 16,5 4 7-16,-4 4-4 0,2 4 4 0,-2 3-1 15,-2 4-6-15,0 2 3 0,-2 3 1 16,-4 0 0-16,1 7 3 0,-5 7-1 0,-6 0-2 0,1 5-2 15,-6 3-3-15,-1 1-3 0,-6 1 6 0,-3 1 2 16,0 0 1-16,-2-2 2 0,-7 0-7 0,-1-3-6 16,-1-3-2-16,1-2-12 0,0-1-15 15,-1-3-17-15,1-3-40 0,2-3-33 0,-1-5-50 16,5-1-110-16,-2-4-322 0,4 0-592 0</inkml:trace>
  <inkml:trace contextRef="#ctx0" brushRef="#br0" timeOffset="243969.292">14534 16614 1159 0,'0'0'288'0,"0"0"42"0,0 0-69 0,0 0-38 15,0 0-26-15,10-121-75 0,-7 112-52 0,0 4-39 16,5 4-25-16,0 1-11 0,1 2-15 0,4 8-51 16,-1 1-125-16,-2-1-343 0,-1-3-999 0</inkml:trace>
  <inkml:trace contextRef="#ctx0" brushRef="#br0" timeOffset="244418.7833">15347 16562 2805 0,'0'0'130'15,"0"0"-69"-15,0 0-3 0,0 0 10 16,0 0 20-16,0 0 12 0,0 0-13 0,0 0-20 15,23 149-10-15,-20-108-6 0,1 3-18 0,-2 3 0 16,0 1-15-16,-2 3-11 0,1 1 5 0,-1 1-13 16,-2 5 3-16,-7-2-6 15,-1 0-25-15,-1 1-35 0,0-8-57 0,-1-5-43 16,1-10-14-16,4-7 1 0,0-11 23 0,4-6 3 0,0-6 6 16,-1-4-1-16,1-3-64 0,-1-8-15 15,0-4 14-15,2-3 31 0,2-5 104 0,0-2 56 16,-1-3 20-16,4 1 13 0,6-4 27 0,2 1 31 15,4-2 29-15,1 0 39 0,2 0 13 16,3-1 24-16,2 2 17 0,3 0 6 0,-2 5-1 16,4 1-34-16,2 4-19 0,-1 1-27 0,2 3-25 15,-1 3 0-15,0 4-15 0,2 5-10 0,-1 2-15 16,0 3-11-16,1 0-9 0,-1 5-9 0,3 8 2 16,-4 3-6-16,-2 4-7 0,0 1 0 0,-1 4-11 15,-3 1 4-15,-4 2 3 16,-2 2-5-16,-5 0-5 0,-3 1-4 0,-2-1-2 0,-6-1 0 15,-2 0 3-15,0-3 2 0,-3-3-6 16,-4-5-2-16,-1-3-6 0,-2-4 0 0,3-1 0 0,-6-5-2 16,1-1-7-16,-1-1-16 15,0-3-24-15,-2 0-22 0,5-5-41 0,-1-5-57 0,1-3-128 16,2 0-387-16,6 5-692 0</inkml:trace>
  <inkml:trace contextRef="#ctx0" brushRef="#br0" timeOffset="244686.8325">16040 16582 2394 0,'0'0'142'0,"0"0"42"16,0 0 5-16,0 0-22 0,0 0-18 0,0 0-35 15,0 0-26-15,0 0-22 0,0 0-11 0,0 0-14 16,0 0-14-16,0 0-14 0,0 0-5 15,23-46-6-15,-23 46-4 0,0 0 4 0,0 0-10 16,0 0-3-16,5 1-1 0,-3 3-24 16,0 2-23-16,4-1-61 0,-2 3-111 0,-2-2-258 0,2-3-781 0</inkml:trace>
  <inkml:trace contextRef="#ctx0" brushRef="#br0" timeOffset="245573.9285">16833 16788 1362 0,'0'0'1002'0,"0"0"-879"0,0 0 28 15,0 0-23-15,0 0 22 0,0 0 20 16,0 0-28-16,0 0-22 0,0 0-34 0,0 0-21 16,0 0-24-16,0 0-15 0,0 0-11 0,0 0-7 15,-19-27-3-15,-7 41 1 0,-3 5 3 16,-2 4 1-16,-2 2 8 0,1 5-2 0,1 2-6 16,1 4-1-16,4 1-10 0,-1-1 0 0,7 1 5 15,5 3-4-15,5-4 2 16,5 2-5-16,5-1-5 0,6 0 1 0,9-3 2 15,10-4 1-15,7-3 6 0,7-7-1 16,4-4-6-16,8-5-3 0,1-6-5 0,0-3-5 16,4-2 2-16,-4 0 3 0,-2-3-8 0,-1-5 9 0,-3-2-1 15,-1-1 2-15,-5-5 10 0,-2-3-2 0,-2-3 9 0,-3 0-3 16,-6-3-3-16,-4 1 2 16,-4 0 3-16,-6 0 11 0,-6 4 0 0,-3 1 1 0,-4 1 0 15,0 2-8-15,-10 2 7 0,0 1-4 0,-8 5 1 16,-1-1 0-16,-5 6-6 0,-3 2-1 0,0 1 0 15,-2 0-1-15,0 4 6 16,4 6-2-16,1 0 2 0,5 2-10 0,4 3-5 0,4-1 1 16,4 4-3-16,6 1 9 0,1 0-1 15,4 4-1-15,8-2-3 0,3 0-2 0,3 0-4 16,4-2 1-16,4 0 1 0,-1-4-7 0,4-5-5 16,1-3 2-16,-3-4-4 0,-1-3 6 0,1-1 8 15,-4-4-3-15,-3-3 7 0,-2-1-6 16,-1-2 2-16,-1-3 3 15,-2 1-1-15,-1-2 6 0,-1-1 4 0,-2 3-1 0,0-4 1 16,-1 2-4-16,-2-2-2 0,-1 0 0 0,-2 2 3 0,1 2 4 16,-2 1 1-16,3 1 2 0,-3 4-8 0,-1 0 2 15,2 2-1-15,-1 4-7 16,-1 1 3-16,0 5-6 0,2 4-1 0,-1 7 3 16,0 3 1-16,5 2 5 0,-2 1-1 0,2 2 0 0,4-2-4 0,0-1-6 15,1 0-3-15,5-3-12 0,2-2-3 16,2-2 4-16,5-5 0 0,4-4 14 0,3-5-4 15,0 0 5-15,3-7 6 0,0-5-2 0,-3-3 10 16,0-2-2-16,0-3-3 16,-1-3 2-16,1-2 0 0,-3-2 4 15,-1 0 4-15,-2-3 0 0,-1-3 4 0,-3-3-6 0,2-4-1 16,-3-2 9-16,-1 2 7 0,-4-1 20 16,-6 3 3-16,-3 1-10 0,-1 4-10 0,-5 4-10 15,-2 3-1-15,-2 7 7 0,1 3 4 0,0 6-2 16,-2 7-5-16,-1 1-3 0,-2 2-10 0,-1 4 0 15,-2 4 3-15,-5 8-4 0,-4 5 1 16,-2 6-5-16,0 2-4 0,0 5 5 0,2 5 6 0,2 2 1 16,2 2-4-16,-1 0 0 0,5 2-7 15,0-1-6-15,1 0 8 0,4 1-4 0,1-2-2 16,5-3-11-16,-2 0-30 0,5-7-31 0,6-2-50 0,1-2-84 16,5-5-241-16,-5-6-840 0,-2-8-340 0</inkml:trace>
  <inkml:trace contextRef="#ctx0" brushRef="#br0" timeOffset="246083.808">19419 16877 834 0,'0'0'937'0,"0"0"-651"0,0 0 30 0,0 0-47 15,0 0-61-15,0 0-25 0,0 0-33 0,118-112-38 16,-100 112-30-16,-3 5-17 0,-1 11-16 16,-2 4-4-16,-2 9-7 0,-3 5-1 0,-1 3-5 15,-2 6-7-15,-3 2-5 0,-1 4-5 16,-1 0-5-16,-7 2-7 0,-1 1 7 0,-6 1-5 15,0 0 2-15,-7-2-6 0,-4-2 1 0,-1-1-2 16,-5-4-7-16,-1-2 13 0,-1-5-10 0,-2-5 6 16,2-5 7-16,-2-5-1 0,0-5-5 0,-1-6-8 15,1-4-3-15,1-3-11 0,2-3-2 0,3-1-5 16,2-2-24-16,1-6-35 0,3-5-39 16,4-3-77-16,1-5-119 0,9 4-410 15,3 4-840-15</inkml:trace>
  <inkml:trace contextRef="#ctx0" brushRef="#br0" timeOffset="246789.4303">19682 16831 1969 0,'0'0'473'0,"0"0"-299"16,146-35 11-16,-95 26-47 0,-4 2-12 15,-2 3-20-15,-5 3-32 0,-5 1-11 0,-5 0-7 16,-4 4-11-16,-6 3-7 0,-5 4-15 0,-5 2-5 15,-3 2 4-15,-5 7-5 0,-2-1 11 16,-9 2-7-16,-1 3 0 0,-5-1-5 0,0 2-5 0,-4-1 2 16,4 2-7-16,-1-3 1 0,5-1-4 15,5-2-2-15,2-3 3 0,4-1-7 0,0-3 1 16,4-1-1-16,6-4-4 16,6-1 11-16,0-3-5 0,6-4 1 15,3-2 2-15,5-1-7 0,2-6 1 0,2-3-7 0,0-3-7 16,-2-1-1-16,0-2 1 0,0-1 4 0,-4-2-5 0,1-2 8 15,-3-3-4-15,-2-2 1 0,-2-3 14 16,-1-3-6-16,-3-1 4 0,-3-2 0 16,-3 0-3-16,0-1 5 15,-8-1-3-15,3 0 2 0,-4 4 4 0,-3 3 0 0,2 3 1 0,-2 6-1 0,0 2-2 16,1 2 1-16,-2 3 0 0,3 3 6 0,1 1 0 16,0 1 3-16,4 2 0 0,-1 3-7 15,1-1 3-15,2 4-4 0,1 1 3 0,1 0 2 16,-1 3-4-16,4 5 1 0,-6 1-4 15,2 4-2-15,-1 4 5 0,0 1-1 0,-4 2 4 0,0 3-1 16,-4 4-1-16,2 0-1 0,-3 0-3 0,0 1 2 16,-2 1-1-16,-2 0 2 15,-4-3 0-15,-1 2-3 16,0-2 3-16,-1-2-8 0,-1 1 3 0,-1-2 1 16,2-2-12-16,0-3 8 0,0-4-4 0,5-3-2 0,1-5 13 15,3-3-6-15,1-3 7 0,0 0-3 0,1-3-4 0,7-5 4 16,2-3-4-16,2-1 7 0,6-3 0 0,1 1 0 0,4-4-1 15,6 1-4-15,3 0 6 0,1-2-6 16,5 3 2-16,-2 3 0 0,2 5-7 16,1 4 5-16,2 4-1 0,-1 2 0 0,-1 6 8 15,-3 4-7-15,-5 2 6 0,-5 3-4 0,-4 2-8 16,-4 3 10-16,-7 2-4 0,-4 1 5 16,-7 0 2-16,-3 0-3 0,-8-2 0 0,-5 0 3 15,-4-3-3-15,-4-2-2 0,-1 0 1 16,-3-4-1-16,-2 0-4 0,-2-1 10 0,-1-3-8 0,-2-2-1 15,0-3 13-15,4 0-13 16,0-1 7-16,1 0-3 16,6-1-9-16,5-3 3 0,1 0-14 0,8-5-18 0,2-5-30 0,7 2-77 0,2-3-124 0,6 2-382 15,-2 3-772-15</inkml:trace>
  <inkml:trace contextRef="#ctx0" brushRef="#br0" timeOffset="247108.7219">22094 17058 2495 0,'0'0'190'15,"0"0"9"-15,0 0-27 0,0 0-31 0,0 0-30 0,0 0-35 16,0 0-31-16,0 0 3 0,0 0-11 0,0 0-3 16,0 0 1-16,0 0-14 0,0 0-5 15,0 0-5-15,52 120-6 0,-53-100 0 0,-6-1-4 16,-2 2 3-16,-5-3-2 0,-3 2 3 16,-5-3-1-16,-6-1-17 0,-1-3-11 0,-2-2-31 15,0-4-46-15,0 0-79 0,1-2-182 0,9-3-862 0,10-1-474 16</inkml:trace>
  <inkml:trace contextRef="#ctx0" brushRef="#br0" timeOffset="248079.8923">23415 17452 1997 0,'0'0'237'0,"0"0"-86"0,0 0 42 16,0 0 17-16,0 0-18 0,0 0-36 0,0 0-52 16,0 0-32-16,0 0-15 0,0 0-12 0,0 0-18 15,0 0-6-15,0 0-8 0,96-136 0 16,-58 107 3-16,0 1-7 0,5-5-1 0,1 2-5 15,3-2-1-15,-2-4 0 0,2-2 4 0,-3-2 3 16,-5-2-1-16,0 2 3 0,-6 2-3 0,-4 0-4 16,-6 5 9-16,-3 4-8 0,-5 6 6 15,-4 4 6-15,-2 6-10 0,-4 3 12 0,-3 4 0 16,-2 4-1-16,0 3 1 16,-2 0-10-16,-3 10-1 0,-7 6-8 0,-1 5-4 0,1 4-1 15,-6 3 1-15,2 2 5 0,0 1 1 16,5-1 4-16,-1 0-4 0,3-1-10 0,6-4 8 0,0-3-6 15,3-4 7-15,8-1 4 0,4-4-7 0,6-3 3 16,3-4-5-16,5-5 2 0,4-1 2 0,5-4-1 16,3-6 1-16,2-3-3 0,0-3-6 15,1-2 2-15,-3-5 1 0,-1-5 10 0,2 0 1 0,-1-3 2 16,-3-5-3-16,2-2-5 16,-3-3 3-16,1-5-4 0,-2 3 3 0,-1-2 5 15,-2 3-8-15,-2 1 7 0,-3 2-4 0,-2 3-1 16,-7 5 9-16,-3 5-1 0,-4 8 10 0,-3 6 2 15,-4 4-1-15,-2 3 4 0,0 3-6 0,0 2-1 16,0 0-8-16,0 8-3 0,-8 9-3 0,-4 9-3 16,-7 7 3-16,-3 6 0 0,-7 6 2 15,2 2 3-15,-1 6-7 0,-4 2 5 0,0 4-5 16,-1 5-2-16,1 0 5 0,0 2-5 0,1 5 3 16,4-2-2-16,6-1-5 0,7-4 3 0,7-9-4 15,8-7 5-15,0-8 5 0,16-8-5 16,-1-7 3-16,7-5-7 0,2-7-3 0,3-7 1 15,2-6 6-15,2-1 7 0,3-9 1 0,2-5 1 16,3-6-7-16,0-3-1 0,-4-5 7 16,-1-1-3-16,-3-4 4 0,-1-3-3 0,-2-1-4 0,-1-3 4 15,-4 0-4-15,-3 0 5 0,-1 0 8 0,-5 4-6 16,-3 3-2-16,-6 3-5 0,-2 6-10 16,-4 4 7-16,0 5 5 0,-9 5 5 15,-3 3 0-15,-4 1-2 0,-5 3-7 0,-2 1-2 16,-6 3 6-16,-2 0-2 0,0 3 3 15,0 7-1-15,1 2-6 0,1 3 3 0,5 1-2 16,5 2 4-16,6 1 5 0,10 3-6 0,3 0 0 0,17 1-4 16,7 0-6-16,11-3 7 0,6-1 2 15,5-3 7-15,4-3 2 0,1-4-5 0,2-4-14 16,-5-2-19-16,-4-3-24 0,-4-2-25 16,-2-4-28-16,-7-5-54 0,-3-4-102 0,-9 3-315 15,-8 3-726-15</inkml:trace>
  <inkml:trace contextRef="#ctx0" brushRef="#br0" timeOffset="248255.8726">24280 16250 1847 0,'0'0'752'16,"0"0"-605"-16,-139-35-4 0,104 27-11 0,15 3-12 16,10 5-9-16,5-1-40 0,5 1-30 15,7 1-23-15,6 6-12 0,12 3-4 0,1 2-7 16,10 2-37-16,5 2-83 0,3-2-190 0,-8-1-881 15,-11-4-511-15</inkml:trace>
  <inkml:trace contextRef="#ctx0" brushRef="#br0" timeOffset="248759.8482">26415 16566 3043 0,'0'0'69'16,"0"0"-8"-16,0 0 11 0,0 0-12 0,0 0-8 16,0 0-1-16,0 0-2 0,0 0 5 15,0 0-1-15,0 0-4 0,0 0-10 0,-53 142-6 16,48-96-11-16,-3 2-3 0,1 5-8 15,0 1-5-15,-1 0-2 16,-2-1-8-16,-1-2 0 0,1-3 1 0,0-3 4 16,-2-3 3-16,4-4 0 0,-1-8-2 15,1-6-2-15,4-9-8 0,-1-5 10 0,1-9 7 16,0-1 2-16,0-4 5 0,-1-10-9 0,2-8-8 0,-1-6 4 16,3-5-1-16,-1-5 5 0,1-2 6 0,1-4-8 15,4-6 0-15,3-6-5 0,6-5 2 0,1-6 5 0,3-3 1 16,5-3-2-16,3 0-6 0,4-1-3 0,5 1-2 15,2 2 6-15,2 4 1 0,2 6 1 16,4 8-1-16,1 9-2 0,-2 9-6 0,2 8 7 16,-3 8 2-16,-1 6 2 0,-4 5 3 0,-1 8-6 15,-5 0-2-15,-5 7-8 0,-4 8 2 0,-5 5 0 16,-4 9 6-16,-8 7 2 0,-4 5 1 16,-2 6-3-16,-10 1-1 0,-4 4-2 0,-10 0 1 15,-3 0 0-15,-7 1 1 0,-7-1-3 16,-5-2-13-16,0 0-16 15,0-4-25-15,2-2-22 0,6-6-20 0,9-5-29 16,9-9-37-16,6-4-57 0,10-7-160 0,3-5-575 0,2-4-687 0</inkml:trace>
  <inkml:trace contextRef="#ctx0" brushRef="#br0" timeOffset="249069.2625">27348 16514 2812 0,'0'0'105'0,"0"0"4"0,0 0-13 0,0 0 17 16,0 0-1-16,0 0-23 0,0 0-13 0,-98 129-18 16,74-100-14-16,4 1-5 0,1 2-17 15,3-3-8-15,2 2-10 0,2-5-11 0,5 3 4 16,-1-3 2-16,7 0 2 0,1-4 1 16,4-4 4-16,7-3-4 0,4-4-2 0,2-6 2 15,6-3-4-15,-1-2 6 0,0-2-2 0,0-7-4 16,0-4 3-16,-1-2-1 0,-3-2 8 15,-2-2 3-15,-5-1 1 0,0-4-3 0,-2-3-8 16,-2-2-1-16,-2 0-2 0,-2-1 2 16,-1-1 4-16,-2 1 3 15,-1-2-8-15,-1 3-5 0,-5-1-9 0,0 2-7 16,-1 2-4-16,-3 6-7 16,2 3-16-16,-1 4-31 0,1 7-49 0,-1 5-73 0,-3 1-115 0,2 9-217 0,1 0-563 0,2-2-140 0</inkml:trace>
  <inkml:trace contextRef="#ctx0" brushRef="#br0" timeOffset="250655.3623">27465 17068 1600 0,'0'0'369'0,"0"0"-4"0,0 0-81 16,116-71-60-16,-76 47-44 0,-1-2-35 0,9-2-45 15,-1-3-9-15,3-2-20 0,5-3-18 0,-2-3-14 16,6-3-13-16,1 0-2 0,-2-2 1 15,-2 0-1-15,-5-1-1 0,-3 2-7 16,-10 1-3-16,-5 4-2 0,-9 6-2 0,-5 7 5 16,-9 6 5-16,-8 6 1 0,-2 2-3 0,-1 5-8 15,-6 3-4-15,-5 2-1 0,-5 1 0 0,-4 3-1 16,-4 8-2-16,-4 4 0 0,2 4-4 16,-1 4 2-16,1 5 1 0,5 2-3 0,4 3 7 0,6 0-5 15,2 1-4-15,8-2 2 0,2 1 0 16,2 0 4-16,8 1 5 0,2-1-1 0,4 0-5 15,-2 0-5-15,4-4-2 0,-4 0-7 0,1-1-1 16,-2-2-6-16,-4-1-8 0,-3-4-3 16,-1-2-7-16,-4-5 0 0,-1-2 4 0,-1-3-1 0,-3-2 15 15,-2-3 5-15,1-2 3 0,0-2 11 0,-1 0 1 16,2 0 3-16,2-6 5 0,1-4-8 16,1-2 4-16,0-5-3 0,4-1-2 15,5-3 10-15,3-4-3 0,4-2 4 0,1-4-1 16,5-5-3-16,3-3-3 0,3-4-1 0,4-1 4 15,1-2 6-15,3-2 2 0,-1 0-2 16,2-1-5-16,-3 3-1 0,4 3 0 0,-7 5 2 16,-1 6 8-16,-8 7 0 0,-3 5-3 0,-7 4 1 15,-4 3-1-15,-3 5 2 0,-5 2 3 0,0 4-1 16,-3 2-9-16,-2 0-6 0,-5 3-1 16,-6 5-4-16,3 4 5 0,-6 3 0 0,1 3-1 15,1 2 2-15,4 3-4 0,1 4 4 0,6 1-4 0,1 3 2 16,5 1 4-16,0 3-3 0,7-2 0 15,5 1-3-15,0-2-2 0,7 0 3 16,-3 1 0-16,2 1 5 0,0-2-4 0,0-1 0 0,-6 0-2 16,0-3-2-16,-2-3-3 0,-3 0-6 15,-5-3 1-15,-1-3-5 0,-1-2-4 16,-2-2 4-16,-7-2-4 0,0-2 7 0,-2-2 6 16,0-2 1-16,1-2-3 0,0-1-3 0,1-4 3 15,5 0 1-15,1 0 5 0,3-5 4 0,0-2-7 16,6-2 4-16,5-2-11 0,7-5 0 0,4 1 5 15,4-2-5-15,6-3 19 0,3 0-1 0,6-1 0 16,6-4 1-16,-1 3-5 0,3-3 3 16,-1 3 6-16,0-2-2 0,-5 4 3 0,-2-1-1 15,-5 0-3-15,-6 3 11 0,-3 3 0 0,-7 2 7 0,-2 4-1 16,-7 1-4-16,-3 1 2 0,-4 2-3 16,-3 3 1-16,0 1-1 0,-1 1-7 15,-2 0-5-15,-7 3-6 0,-3 5-5 0,-6 2 1 16,0 3 6-16,-2 3 5 0,2-1-3 15,5 4 2-15,3 0-8 0,5-2-2 0,6-1 6 16,0 0-4-16,12-2 5 16,5-1-2-16,8 0-5 0,5-2 4 0,6-3-6 0,1-1 6 0,4-4 2 0,0-3 2 15,-2 0 2-15,-2-7-8 0,1-4 4 16,-1-4-2-16,-5-5 1 0,0-3 5 16,-2-4-3-16,3-3 1 0,-4-6-2 0,1-5-2 0,-1-5 6 15,-3-2-4-15,2-4 2 16,-2-3 4-16,-6 1-11 0,-1 0 5 0,-4 5 0 0,-2 2-4 15,-4 7 7-15,-6 6 8 0,1 6-2 0,-6 6 2 16,1 5 0-16,-6 6-9 0,-3 4 0 0,-1 5 0 16,-3 0-1-16,-4 10 2 0,-4 6-2 15,-3 6-4-15,-3 6-2 0,-2 6-6 0,5 6 2 16,-2 3 4-16,4 4 0 0,6 2 5 16,1 3-4-16,7 1 0 0,6-2 3 0,2-3-3 0,0-3 3 15,10-5-2-15,7-5-5 16,-2-3 0-16,8-5-4 0,1-4 5 0,-1-5-2 0,6-4 3 15,0-7 0-15,1-2-7 0,0-3 6 0,2 0-3 16,0-5 2-16,-1 0 6 0,0 0-4 16,-2 0 4-16,-4 2-3 0,-3 1-1 0,-7 1 5 0,1 1-3 15,-8 0 2-15,-2 3-4 0,-1 2-4 0,-4 6 1 16,0 0-1-16,-6 5 6 0,-1 0 1 16,-6 3 3-16,-2 0-2 0,-4 0-3 0,1-1 2 15,-3 1-6-15,0-2 7 0,-1-1 1 16,0-4-7-16,3 1 5 0,1-5-5 0,6-2-1 15,7-4 10-15,0-2-4 0,4 0 4 0,5-2-1 16,5-7-3-16,4-2 1 0,4-4-2 0,6-3 4 16,6-1 1-16,6-3 3 0,5-1-4 15,3-4-3-15,7-3 4 0,0-3-5 0,6-6 5 16,2-1 1-16,-3-5-5 0,5-5 6 16,-1-4-3-16,-1-2-2 0,0-2 3 0,-4 3-4 15,-3 3 4-15,-3 4 3 0,-7 7 0 0,-5 7 5 16,-8 9 10-16,-6 5 6 0,-9 5 1 0,-4 6 7 0,-4 4-13 15,-6 4-9-15,-6 1-2 16,-9 6-11-16,-6 7-7 0,-7 5 3 0,-5 6-4 0,-4 4 5 16,3 5 4-16,-3 3-4 0,3 3 8 15,4 2-5-15,3 1 3 0,8 1-1 0,10-1-5 16,7-4 0-16,4-2-1 0,14-5 1 0,5-4 3 16,6-5 1-16,5-3 0 0,2-4-1 15,6-3 0-15,1-5-2 0,5-3 2 0,0-4 2 16,3 0-7-16,-5-7 8 0,0-6-3 0,-1 0-1 15,-3-6 8-15,0-3-7 0,0-3 5 0,-4-4-2 16,2-4-4-16,-5-2 6 0,-3-2-5 0,-3 2 2 16,-6 3 2-16,-8 3-2 15,-4 6 5-15,-7 3-7 0,-2 6 6 0,-3 4-6 0,-9 5-1 16,-8 4 5-16,-8 1-8 0,-2 9 6 16,-6 6 1-16,-7 4-2 0,2 5 8 0,-1 1-1 15,3 6 3-15,5-1 4 0,2 4-10 0,4 0 5 16,8 2-5-16,7-1 0 0,6 1-1 0,7 1 1 15,2-2 2-15,13 2-3 0,8-3 7 0,6-2-9 0,4 2 1 16,8-3 1-16,7-1-13 0,2-3-11 16,4-2-33-16,5-4-51 0,0-3-59 15,2-4-170-15,-17-3-786 0,-14-5-683 0</inkml:trace>
  <inkml:trace contextRef="#ctx0" brushRef="#br0" timeOffset="611899.1849">22480 10660 789 0,'0'0'410'0,"0"0"-25"0,0 0-99 15,0 0-47-15,0 0-8 0,0 0-33 16,0 0-31-16,0 0-24 0,0 0-16 0,0 0-12 15,0 0-19-15,0 0-16 0,1-50-21 0,-1 50-23 16,0 0-9-16,0 2-12 0,-1 7 1 0,-4 2 4 16,2 5 3-1,-5 5 4-15,2 2 2 0,0 4 3 0,-2 4 1 0,-1 0-4 0,4 3-2 16,-2 1-10-16,3 0-3 16,-1 3-3-16,3-3-6 0,-2 1 3 0,2 0-6 15,2-1 2-15,0-2 0 0,4-2-3 16,1-5 2-16,3-2 0 0,2-5-1 0,5-3 2 15,-2-7-4-15,1-2 0 0,2-2-1 0,-1-5 0 0,4-2 7 16,2-8 0-16,1-1 1 0,3-3-2 0,-3-3-4 16,-1-2 0-16,0-2-2 0,-4-2 3 0,2-1 0 15,-4-3-1-15,1 3 0 0,-5 0-2 0,0-1 3 16,-3 3-1-16,-3 1 2 0,0 0 0 16,-2 5-5-16,-1 0 1 0,-2 3 0 0,0 4-1 15,0 3 7-15,0 3-3 0,0 2-1 16,0 1 0-16,0 0-6 0,-1 3 3 0,-3 4-1 0,-1 6 3 15,0 2 0-15,-1 1 0 0,-2 1 1 0,6 1-2 16,1 2 1-16,0-1 0 0,1 1 0 0,1-3 1 16,0 0-1-16,8 0 0 0,-2-3 0 0,3 0-3 15,3-4 3-15,-2-2 0 0,1 0 0 16,4-4-2-16,-2-4-2 0,3 0-1 16,-3-2-1-16,3-5 2 0,-3-4 1 0,3-1 1 0,-4-1 1 15,4-3-3-15,-5 1-3 0,1-2 0 16,1 1 0-16,-3-2 3 0,0 1-2 0,-3-1 5 15,-4 1 2-15,2 2-4 0,-2 1 6 16,-3 3-1-16,0 1-2 0,-1 3 4 0,0 3-4 16,0 0 0-16,0 1-2 0,0 3 1 0,0 0 0 15,0 0-8-15,0 0 0 0,0 8-2 0,0 0 3 16,5 4 4-16,-1-2-1 0,4 2 5 0,2-2-5 16,3-2 6-16,4-3 0 0,2-2-4 15,1-2 5-15,0-1-1 0,1-2 0 16,2-3 3-16,-2-5-6 0,0-1 1 0,0-2 0 0,-4-2 0 0,2-3 3 15,-3 1 1-15,0 1-1 0,-4-4 1 16,0 4-1-16,-3-3 0 0,0 1-2 16,-2 0 4-16,-4 4 1 0,-2-1 4 0,-1 5 5 0,-1 2 0 15,-8 3 5-15,1 3-2 16,1 2-2-16,-6 0-3 0,0 7-7 0,-4 4 1 16,1 6-2-16,-4 2 3 0,0 4 4 0,-2 6-1 0,1 3 0 15,-2 5-3-15,2 7-3 0,4 5-1 16,-1 6-3-16,-2 4 2 0,2 7-2 0,-2 4 0 15,0 4 4-15,1 0-6 0,4-2-2 0,-1-3-5 16,4-2-9-16,-1-4-19 0,1-2-29 0,2-2-78 16,-3-5-195-16,8-14-894 0,-2-16-569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4:37:03.0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777 1720 867 0,'0'0'315'0,"0"0"2"16,0 0-72-16,0 0-13 0,0 0-13 16,0 0-29-16,0 0-43 0,0 0-40 0,0 0-45 15,0 0-40-15,0 0-12 0,0 0-7 0,-33-40 2 0,27 49 9 16,2 4-1-16,-4 3-2 0,4-2 11 16,-3 5 4-16,4-6 6 0,-3 4 35 15,3 8-42-15,-3-1 24 0,1 5-6 0,-1 0-35 0,3 2 30 16,-3 2-29-16,3 3-2 0,0 1 2 15,-1 9-4-15,2 3-1 0,2 1 4 16,0 6-26-16,0-4 32 0,8 2-22 0,4-3 4 16,2-10 30-16,6-13-23 0,5-11 29 0,0-11-4 15,4-6-2-15,1 0-6 0,0-12-3 16,1-2 1-16,-1-3-2 0,1-5-1 0,-2-1 2 0,-1-2-4 16,-5-3 3-16,-1-1 0 0,-2 0-4 0,-3-2-1 15,-3 1-2-15,-3 0-3 0,-3 2-4 16,0 1 0-16,-5 0-4 0,-3 2-1 0,0 4 2 15,0 1 1-15,-3 3 3 0,-5 3-3 0,1 4-9 16,2 3-7-16,-3 2-13 0,1 3 1 16,1 2 3-16,-4 0 1 0,2 7 7 0,-2 2 2 0,1 3 3 15,4 5 3-15,-1 1 1 0,2 2 3 0,0 3 0 16,4-1 1-16,0 3 3 0,7-1 1 16,1-1 3-16,4 0 1 0,1-1-3 0,3-3-4 15,3-1-10-15,-2-2-7 0,3-6-15 0,1 1-5 16,3-6 5-16,-5-2 3 0,3-3 5 15,-1 0-10-15,-1-5-20 0,-1-1-24 16,0-4-15-16,-3-2-15 0,3-1-10 16,-2-2-3-16,-1-5-7 0,2-4-10 0,1-3 16 0,-3 0 22 15,-5 3 23-15,-6 2 31 0,-2 3 6 0,0 2 1 16,-3 2 6-16,0 0 10 0,0 4 10 0,0-1 12 16,0 4 16-16,0 2 16 0,0 0 17 0,3 1-5 15,2 3-12-15,6-1-6 0,3 2-2 0,6-1 10 16,3 2 14-16,4-4-11 15,2 1-5-15,0-3 1 0,4-3 0 0,-1 0 4 0,1-4 3 16,-2-3 1-16,0-3-6 0,-1 0-1 16,-1-3 0-16,-5-2 4 0,-1-2 0 0,-4-3 4 0,-4-1-2 15,-3-2-9-15,-3 0 2 0,-3 1 5 0,-5-3 15 16,-1 1 26-16,-1 1-5 0,-7 4-3 0,-2 2 1 16,0 5 1-16,-1 4 5 0,-1 6 1 15,0 1-9-15,2 6-25 0,-1 1-5 0,-1 3-13 16,1 6-13-16,-3 7-4 0,-3 6-2 15,-2 5 3-15,3 7-2 0,0 7-2 0,2 4 5 16,-1 5-2-16,4 3 2 0,1 3 1 0,5 4-6 16,-1 2 5-16,4 2-3 0,1-1 4 0,1-2 1 15,0-5-5-15,2-4-4 0,3-6-13 0,1-8-7 16,-2-7-1-16,3-6 0 0,0-7 0 16,-3-7 0-16,3-1-7 0,-1-6 7 0,2-1 9 15,2-6 3-15,5-5 5 0,0-5 1 0,4-4-4 16,0 0 2-16,-1-2 4 15,-4 0-2-15,2-1 0 0,-2 4 1 0,-3 2-3 0,0 2-3 16,-1 4-8-16,0 2-9 0,0 5-7 0,-1 0-7 16,1 4-4-16,1 0 2 0,-1 4 5 0,2 6 7 15,2 2 12-15,-3 2 8 16,3 4 1-16,-3 0 7 0,5 2 1 0,-3-2-1 0,2 1 3 0,1-1-4 16,2-4 3-16,-2-2 4 0,4-5 1 15,1-3 6-15,3-2 3 0,-1-2-1 0,5-6 1 16,-4-4-2-16,5-3-1 0,-6-1-2 15,3-2 2-15,-5-4-1 0,0 0 0 0,-3-1 0 0,-1-3-3 16,-2 0 2-16,-2-1 4 16,-1-2-2-16,-5 0 8 0,1 0-2 0,-5 1-2 0,-1 1-1 15,-2 5-5-15,-2 3-3 0,-2 4-4 16,-5 5-3-16,0 4-6 0,-3 4-2 16,-6 3 2-16,-3 7 4 0,-1 6 6 0,-6 5 2 0,2 3 3 15,0 3-6-15,3 2-1 0,1 1-1 0,6 2-2 16,4-1 1-16,4-1 2 0,5-3-4 0,3-2 2 15,4-2 2-15,10-7-3 16,2-2 6-16,5-3-1 0,2-5 4 0,5-2 3 0,1-3 2 16,2-1 2-16,0-2-2 0,0-6 1 0,0-2-2 15,-1-2-3-15,0-1 0 0,-4 0-1 16,1-1-1-16,-2-1 1 0,-1 0-1 0,-4 1-2 16,-2 3-3-16,-3 2-4 0,-5 4-3 0,-2 1-5 15,1 2-1-15,-1 0-5 0,-2 4-1 0,1-2 4 16,0 6 1-16,1 2 5 0,0 1 2 0,0 4 0 15,2 0 3-15,-3 2-1 16,0 3 4-16,1-2 0 0,1 4-1 0,-2 0 1 0,-1-4-3 16,1 0-5-16,3-2-17 0,-3-2-6 0,-1-3 0 15,1-3 4-15,0-2 14 0,3-4 8 0,-3 0 2 16,3-5 7-16,3-3-3 0,-2-2-1 0,0-2 1 16,2 2-4-16,-4-2 6 0,0-1 0 15,0-1-1-15,-2 0 3 0,1 1-5 0,-1 1 2 16,3 0 0-16,-3 2-3 0,-2 1 5 0,2 2 7 15,-2 1 7-15,-1 1 3 0,-2 3 4 16,0 2-7-16,2 0-10 16,1 0 1-16,0 6-13 0,5 1 4 0,-1 3 4 0,-1 1-2 15,4 3 6-15,-1-1 2 0,2 0 1 0,0 0 5 0,2-1 10 16,2-2 5-16,2-2 4 0,5 0 3 0,3-6-8 16,4-2-5-16,3 0-3 15,2-2-12-15,3-8 2 0,-3 0-2 0,-2-2-4 0,-5 0 7 0,0-3-16 16,-3 1-23-16,-3-1-38 0,-1 0-63 15,0-1-150-15,-7 4-849 0,-4 5-597 16</inkml:trace>
  <inkml:trace contextRef="#ctx0" brushRef="#br0" timeOffset="1302.5315">4746 1809 1573 0,'0'0'130'0,"0"0"-23"0,0 0-28 0,0 0-19 16,0 0 9-16,0 0 20 0,0 0 4 0,128-51-2 16,-98 51-10-16,1 7-12 0,1 4-7 0,1 1-18 15,-1 6-14-15,-2 4-3 0,0 2-5 0,-1 2 7 16,-3 2 0-16,-3 3-5 0,-3 0-7 15,-2 0-8-15,-5 0 1 0,-3-1 1 0,-3 0 3 0,-5-4 3 16,-2-3 1-16,0 0-2 0,-5-4-3 16,-2-2-2-16,-3-5-7 0,-1 1-7 0,-2-5 3 15,-3-2-3-15,3-1 0 0,-3-4 3 0,3-1-8 16,-5-1-9-16,7-3 2 0,-1-3-7 0,3 0 5 16,5-5-6-16,4-1-15 15,0-2-8-15,11 0-13 0,6-4 4 0,6-1 11 16,7 0 9-16,4 0 9 0,4-3 7 0,2 1 7 0,5-2 9 15,2 1 12-15,0-2 13 0,2 0 2 16,2-2 7-16,-1 2 0 0,0 0 11 0,-2 2 8 16,-4 2-6-16,-3-1 0 0,-2 3-13 15,-6 1-4-15,-4 2 7 0,-3 1 2 0,-5 2 10 16,-4 3 8-16,-2-1-1 0,-4 3-2 0,-6 1 1 16,1 3 6-16,-5 3-4 0,-1-1 4 0,0 2-9 0,0 0-15 15,0 0-4-15,0-1-10 0,-1 1-9 0,-5 0-9 16,2 0-13-16,-4 0 2 0,-1 0-2 15,-1 0 2-15,0 4 6 16,-2 0 0-16,2 3 3 0,1 0 0 0,-1 1-2 16,3 1-2-16,0 2 1 0,-1 1 3 0,-2 3 2 0,2 1-2 15,1 2 3-15,1 1-3 0,-3 3-2 16,6 3 2-16,-3 0 2 0,3 1 1 0,3-1 2 16,0 1-2-16,0-3-8 0,6-2-3 0,4-1 5 0,4-1-1 15,-1-1 7-15,7-3 2 0,1-2 0 16,5-3 6-16,1-5-2 0,4-4 3 0,2-1-2 15,1-2-1-15,1-6 1 0,2-4-3 16,1-3-2-16,-2 0-4 0,0-5 1 0,0 1 3 0,-3-2-1 16,0-2 6-16,-3-2-3 0,0-2-3 0,-4-2 5 15,-3 1-5-15,-2 0 1 0,-4-1-2 16,-2 3-1-16,-5 0 3 0,-2 2-3 0,-6 5 5 16,-3 2-5-16,1 2 1 0,-6 3-1 15,1 3-2-15,-3 2-1 0,0 1-4 0,1 4-3 16,-1 1-2-16,1 1-4 0,-1 0 2 0,3 2 1 15,-3 5 1-15,6 2 7 0,-3 1-8 16,5 4 2-16,0 1 3 0,5 3-1 0,6 0 7 16,0 3 0-16,1 1 1 0,6 1-2 0,-1 0 1 15,2 2 3-15,-2 2-2 0,1-1 5 0,-1 2-5 16,-2-1-1-16,2 0 3 0,-6 0-10 16,-1 2 1-16,-4-2-14 0,-2 3-16 0,-4-3-10 0,-4-2-12 15,-1 1 1-15,-6-4 9 0,1-4 5 0,-1 0 10 16,-1-6 7-16,4-3 7 0,0-3 10 15,0-4 13-15,5-2 4 0,2 0-3 0,1-6-7 16,0-4-11-16,4-3-9 0,10-7-6 0,3-2 2 16,6-4 4-16,4-4 5 0,5-1 5 15,4-3 4-15,-3-2 5 0,5 1 3 0,-5 1 4 16,-1 2 7-16,3 2 6 0,-4 5 3 0,0 1 13 16,-3 3 4-16,-2 3 8 0,-7 4 11 15,0 5 1-15,-8 3 3 0,-4 3-6 0,-4 0-10 16,-1 3-15-16,-2 0-29 0,0 3-7 0,0 3 2 15,-3 6 2-15,-4 4 16 0,2 4 2 0,-4 5-2 16,-2-1-1-16,1 3-6 0,1 2-1 16,0-1-3-16,3 0-4 0,5 0-1 0,1-1 1 0,5-3 3 15,5-2 1-15,2-5 3 0,2-4-4 0,5-4 3 16,1-6 4-16,-1-3 3 16,2 0 2-16,0-7 3 0,-1-3 1 15,2-2 0-15,-3-6-1 0,-2 0-3 16,-4 0-2-16,-2-2 4 0,-2 0 3 0,0 1 0 0,-5-1 0 0,1-1-6 0,-4-1-6 15,-1 2 2-15,0-1-4 0,0-1 0 0,-8 0-2 16,0 0-2-16,-2-1-2 16,-2 3-2-16,-5 0-1 15,-1 5-4-15,-9-2-14 0,-2 3-22 0,-3 5-31 0,0 2-57 16,-4 4-87-16,5 1-251 0,8 2-727 0,7 2-231 0</inkml:trace>
  <inkml:trace contextRef="#ctx0" brushRef="#br0" timeOffset="2674.2871">7576 1684 602 0,'0'0'632'0,"0"0"-255"0,0 0-59 16,0 0-25-16,0 0-42 0,0 0-36 16,0 0-40-16,0 0-47 0,0 0-50 15,0 0-47-15,0 0-29 0,0 0-5 0,0 0 6 16,16-27 14-16,-22 43 7 0,2 3 2 0,-2 3 0 15,2-1-6-15,-2 2-3 0,3-1-6 0,-2 1-4 0,4 1 2 16,2-3-2-16,-1 1 1 0,8-1-2 16,0-2 1-16,3 1-1 0,2-5 0 0,3-3 3 15,-1-4-2-15,3-2-1 0,2-3-2 16,0-3 2-16,1-5-1 16,-1-4 3-16,2-3 1 0,-1 0-4 0,3-4 1 15,-7-2 0-15,1 0-3 0,-2-3-4 0,-4 0 6 0,0 1 1 0,-2 0 2 16,-2 1 0-16,-3-1-3 0,3 5-3 0,-6-1 2 15,-1 4 6-15,2 4 6 0,-3 1 0 16,0 2 0-16,0 3-1 0,0 0-8 0,0 2-1 16,0 0-7-16,0 0-9 0,0 0-12 0,0 3-8 15,0 4 6-15,-4 1 4 0,3 3 14 0,0 4 9 16,-2 2-1-16,2-1 4 0,1 2-5 16,1 1-1-16,-1 1 0 0,0 1 0 0,0-1 4 0,3 1 1 15,3-1 1-15,-2-2-4 0,5-3-1 16,-2-3-1-16,1-2-1 0,1-3 8 15,4-4-2-15,2-2 5 0,2-1 0 0,3-2-3 16,2-4 2-16,1-4-4 0,-1-2 0 0,5-3-1 16,0-1-5-16,-2-1 0 0,2-2 1 0,-1-2-2 15,1 0 4-15,-3 2 1 0,3-3-1 16,-4 0-6-16,2 3-1 0,-4 1-6 0,-1 2 5 0,-5 2 6 16,2 4-2-16,-5 2 6 0,-1 3-7 15,-5 0-3-15,-3 4-3 0,0 1-13 0,2 0-1 16,-3 0 1-16,0 6-1 0,5 3 9 0,-5 3 4 15,1 0 5-15,3 3 5 0,-5 2 3 16,2-3-2-16,3 2-5 0,-3 2 3 0,6-2-2 16,0 1 3-16,3-1 4 0,6-1-4 0,3-2 2 15,0-2-10-15,7-6-7 0,2 1-12 16,0-5-19-16,1-1-13 0,-1-3-14 0,-1-1-11 16,-4-4-9-16,-3 0 6 0,0-3 16 0,-1 1 15 15,-4-1 28-15,-1 0 15 0,-2-2 4 0,-3-1 4 16,3-1-1-16,-3 0 6 0,-1-1 2 0,-2 2 4 15,-1-1 7-15,0 2-6 16,-4 2 2-16,1 0 8 0,-1 2 14 0,-1 2 22 0,-1 0 21 16,-1 3 5-16,0 1 2 0,1 2-14 0,-1 1-20 15,0 0-18-15,0 0-23 0,0 0-28 0,0 2 0 16,0 4-1-16,1 4 4 16,4 1 21-16,-2 4 0 0,-2 1 1 0,5 0 4 0,-3 2-3 15,5 0 0-15,1-1-1 0,2 2-3 16,1-2 1-16,6-2 0 0,1-2-1 0,3-3-1 0,2-1-5 15,4-4-12-15,-2-3-8 0,0-2-1 0,2 0-3 16,-1-1 1-16,-2-6 5 0,-1-1 0 16,2-1 7-16,-4-1 10 0,1 1 6 0,2-3 5 15,-4-1-2-15,-1-1-2 0,0-1 0 16,-3 2-2-16,1-1 6 0,2-1 1 0,-2 1-2 0,1-1-2 16,-6 5 1-16,-1 0 5 15,-3 3 14-15,-3 3 16 0,-3 0 9 0,-3 4 2 0,0-2-10 16,0 2-19-16,0 0-16 0,0 0-12 0,0 2-7 15,-1 4 8-15,-4 2 1 0,0 3 8 16,-2 1 4-16,3 1-6 0,-1 1 2 16,2 1 2-16,3-1 0 0,0-1 3 0,8 1-2 0,5-2-3 15,5-1 3-15,4-4-3 0,9-5 5 0,5-2 0 16,2 1-4-16,-1-6-2 0,1-4 2 16,-5-2 2-16,-2 1 2 0,-1-5 9 0,-3 2-5 0,-5-3 1 15,-3 0 6-15,-2-2-8 0,-3-1 7 16,-1-1 7-16,-3-1-3 0,-3 1 15 15,-3-1-2-15,-3 3-6 0,-1 0 2 0,0 1-6 16,-5 3-4-16,-6 2 1 0,-3 4-7 0,0 2-6 0,-3 3 1 16,2 3 2-16,-1 0-2 0,4 1 4 0,2 6-9 15,1 3-5-15,5 4-1 16,1 2-3-16,3 4 6 16,3 2 4-16,8 2-1 0,2 2 4 0,7-1-6 0,2 2 0 15,8 0 0-15,0 1-2 0,6 1 6 0,-4 0-1 16,0-2-2-16,-4 0-1 0,-6-1 1 0,-3-1-2 15,-7-1 4-15,-3 0 0 0,-7-3-2 0,-2-1-8 0,-10-1 1 16,-3-2-2-16,-8-1 0 0,-6-1 9 16,-3-3-4-16,-1-1-7 0,-1-2-19 0,0-3-39 15,-2 0-66-15,1-2-182 0,8 0-853 0,8-3-553 16</inkml:trace>
  <inkml:trace contextRef="#ctx0" brushRef="#br0" timeOffset="7279.8019">12053 1814 1394 0,'0'0'359'0,"0"0"-80"16,0 0-81-16,0 0 24 15,0 0-20-15,0 0-40 0,0 0-43 0,0 0-46 0,0 0-23 0,0 0-4 16,0 0 0-16,-87-120-12 0,58 118 0 16,-2 2-5-16,-5-1-7 0,-3 4 0 15,-2 5-5-15,-2 3-2 0,-2 2-3 0,-3 3-7 16,2 2-5-16,-1 3 4 0,5 3 0 0,2 1 3 15,1 2 2-15,8 0-6 16,7 2-1-16,4 0-3 0,9-4-6 0,4 0 4 0,7-2 1 16,8-2-3-16,10-4 9 0,5-2-3 15,10-5 0-15,6-3 8 0,9-5-2 0,2-1 0 0,2-5-3 0,-1-4-4 16,0-5-2-16,-7 1 0 0,-3-4 1 16,-4-3 0-16,-4 1 0 0,-2-5 0 15,-1 0-6-15,-4 1 2 0,-2-1-4 0,-3 0 4 16,-5-1 4-16,-1 2 1 0,-5 1 1 15,0 2-1-15,-8 1 1 0,-1 2 0 0,-1 3 2 0,0 2-2 16,-3 2 0-16,-5 2-1 0,2 2-1 0,0 1 2 16,-3 4 3-16,-1 0-1 0,-1 0 3 0,1 5-3 15,-2 3-1-15,-1 4 0 0,-2 3-6 16,3 1 2-16,2 4 2 0,0 1 2 0,1 0 5 16,3 4-4-16,1 2-3 0,1 2 1 0,2 1-2 0,0-1-1 15,2-1 7-15,2-6-3 16,4-1-4-16,0-5 0 0,3-1 0 0,1-3-1 15,5-3 8-15,-3-3-1 0,4-3 1 0,-3-1-1 16,3-2-2-16,-1-1 4 0,5-6-1 16,1-2 2-16,0-4 1 0,4-2-4 0,-1 1-2 0,1-4 0 15,-2-3-4-15,2 1 2 0,0-4 0 0,-1 1-2 16,3-3 8-16,-3-1-10 16,3 5 2-16,-1-3-1 0,1 3-8 0,-3 2 7 15,1 1-1-15,-2 5-3 0,-2 2 0 0,-2 5-2 0,-5 4 0 16,3 2 1-16,-5 1-2 0,2 1-2 0,-2 6-2 15,1 3 5-15,-1 4 0 0,-1 2 9 16,3 2 0-16,-4 3 2 0,0 0 1 16,1 2-2-16,1-2 0 0,-2 3 3 0,2-3-3 0,1-2 3 15,5-2 1-15,1 0-7 0,1-6 11 0,2-2-7 16,3-4 3-16,0-3 3 16,5-2-6-16,0-1 6 0,0-9-3 0,0 1 1 0,1-4 2 0,-3-1 1 15,-1-1 1-15,1-2-1 0,-1-2 1 16,0-2-2-16,1 0 1 0,-4-2-1 15,0-3-2-15,-2 0 4 0,-6 0-1 0,0 1 4 16,-5 1 6-16,-3 2-3 0,-2 1 4 0,-4 3 1 16,-2 3-3-16,0 4 6 0,-8 1-6 15,-2 4-7-15,0 4-2 0,-6 2-6 0,-1 1 0 16,-5 9 1-16,-3 1 0 0,2 6-2 16,-5 4 2-16,2 1-1 0,1 2-1 15,3 2 4-15,5-1-4 0,4 1 2 0,7 2 1 0,3-1-3 0,3-2 1 16,7 1 2-16,7-2-3 15,5-1 4-15,9-2-4 0,4-2 0 0,7 1 0 0,5-4-8 16,7-1-14-16,3-3-29 0,5-1-38 0,8-2-65 0,1-3-125 16,-15-1-438-16,-18-3-934 0</inkml:trace>
  <inkml:trace contextRef="#ctx0" brushRef="#br0" timeOffset="8321.3519">14727 2090 1699 0,'0'0'279'0,"0"0"-151"0,0 0-16 15,0 0 0-15,0 0 1 0,0 0 2 0,50-130-11 16,-27 101-19-16,1-3-22 0,7 0-14 0,3-2 3 16,0-1-1-16,0-1-4 0,1-1-2 15,-2-1-6-15,-2-3-9 0,-3-2-3 16,-5 3-6-16,-4-2-3 0,-6 7 7 15,-4 1-3-15,-4 7 0 0,-8 3-1 16,1 4-7-16,-10 4-2 0,-2 4 0 16,-6 4-8-16,-6 4-3 0,-3 2-2 0,-1 2-1 0,-1 7 2 0,1 5 0 0,0 3 0 15,5 3 2-15,1 3-4 0,8 2-2 0,5 1 0 16,6 3-6-16,5 2 10 16,13 2 1-16,6 3 2 0,7-4 6 15,7 2-5-15,5-2 2 0,3-3-1 0,0-1-4 0,-1-3 2 0,0 2-4 16,-2-4 2-16,-5 1 2 0,-5 1-1 15,-5-2 2-15,-2 1-4 0,-5-1 0 0,-4 2-2 16,-2-1 0-16,-4-2 4 0,-1 0-2 0,-5-2 4 0,0-1-5 16,0 1 0-16,-7-2 2 15,2-2-8-15,-2-1 9 0,-1-1-2 0,4-3-1 0,-3-2 9 16,5-3-9-16,1 0 2 0,1-3-1 0,0-1-5 16,0 0 5-16,2-1-2 0,7-5-1 15,2-1 6-15,8-2-5 0,2-5 2 16,7 0 0-16,2-1 0 0,3-4 2 0,1 2-1 0,5-4 1 15,-1-2-5-15,1 1 4 0,-3-4-1 16,4 1 0-16,-3-1 7 0,-4 1-6 0,-1-1 5 16,-1-1 1-16,-3 2-3 0,-6-2 4 0,-3 0-1 15,-3 3 3-15,-4 0 6 0,-4 1 2 0,-2 0 1 16,-4 3 0-16,1 3 3 0,-6 5 2 16,3 2 0-16,-2 2-1 0,-3 1-9 0,-1 2-4 15,-3 0-2-15,-1 3-7 0,-1 2 2 0,-2 0-3 0,-5 6 1 16,-2 6 2-16,-2 3-5 15,0 4 4-15,0 2-6 0,4 4-1 0,2-2 2 16,5 4-1-16,7 1 6 0,0-1-3 0,7 1 3 16,8-2-2-16,9-1 0 0,7-4 4 0,10-1-5 15,6-5 8-15,8-4-5 0,8-5-1 16,1-2 5-16,1-4-6 0,2 0 0 16,-1-7 4-16,-2-1-6 0,0-4 2 0,-3 0 0 0,-4-5-3 0,-1 1 3 15,-1-5-2-15,-2-1 1 0,-5-3 3 16,0-2 0-16,-8-4-1 0,-1 1 0 0,-8-1 1 15,-1 2-2-15,-7 5 7 0,-8 1 2 0,-7 4-3 16,-4 1 3-16,-1 4-7 0,-5 3-5 16,-7 1 1-16,-2 4-5 0,-10 1 6 15,0 3-2-15,-13 2 2 0,-2 2 3 0,-3 7-4 16,-5 3 3-16,5 5 2 0,1 3 1 0,6 2-2 16,8 7-4-16,8 2-2 0,5 6-2 0,6 1 4 15,9 1 5-15,0 3-2 0,6 1 5 16,0-2-7-16,9 5 2 0,-4-1 2 0,1-1-6 0,0 2 4 15,-2 0-6 1,-2-1 1-16,0 1 5 0,-6 2-2 0,-2-2 1 0,1 1 3 0,-3-1-7 0,-6-1 5 16,-1-1 0-16,-1-3-2 0,-1-3 0 0,1-5-5 15,3-6-9-15,1-4-22 0,-1-8-21 16,4-2-29-16,1-6-29 16,1-2-28-16,-2-2-56 0,3-3-83 0,0 0-466 15,0 0-828-15</inkml:trace>
  <inkml:trace contextRef="#ctx0" brushRef="#br0" timeOffset="9762.083">16997 1586 2546 0,'0'0'129'0,"0"0"-6"15,0 0-38-15,0 0-29 0,0 0-10 0,0 0-7 16,0 0 8-16,0 0 6 0,0 0-4 15,0 0-10-15,-24 144-10 0,20-107-5 0,1 1 1 0,0 1-11 16,2 1 0-16,-1 3-1 0,4-3-6 16,-2-2 6-16,4-5-2 0,4-6-3 0,1-7 0 15,2-3-2-15,1-5 2 0,0-5 3 0,4-5 2 16,3-2 1-16,-3-3 0 0,4-7-1 16,1-2-6-16,-3-2 3 15,3-5-3-15,-5-1-3 0,-1-2 7 0,1 0-9 0,-2-4-1 16,-3-1 1-16,4 0-8 0,-5-2 8 0,2 1-4 15,0-1 0-15,-1 2 8 0,-1 0-7 0,-2 3 4 16,0 2 1-16,-4 2-6 0,0 6 6 0,0 2-5 16,-2 3 2-16,-1 2 0 0,-1 4 5 0,0 2 2 15,0 1-6-15,0 0-3 0,0 0-17 0,0 4 0 16,0 6 5-16,0 3 0 0,0 4 16 16,0 3-1-16,0 2-4 15,3 3 8-15,-3-2-10 0,2 4 8 0,2-3 0 0,3 0-5 0,-3-3 2 16,5 0-3-16,1-4 2 0,1-3 1 0,5-5 2 15,-1-1 0-15,2-5-3 0,0-3 5 0,3 0-5 16,1-4-1-16,1-4 3 0,1-2-12 16,-1-3 12-16,4-2-2 0,-3-1-2 0,-1-4 7 0,2-1-8 15,-1-2 4-15,-5 1-1 0,2-5-1 0,-4 2 4 16,-4 0 0-16,0 1 1 0,-3 1 1 16,-1 5-1-16,-2 0-1 0,-4 7-1 0,-1 2 8 15,-2 2-2-15,1 3 6 0,0 2 5 0,0 2-9 16,0 0 3-16,0 0-10 0,0 0-15 0,-2 0 3 15,-1 7-5-15,1 2 6 16,-3 7 7-16,-1-1 0 0,3 4 1 0,-1 2-1 16,1-1 2-16,3 4 1 0,0-1 0 15,0 3 2-15,0 0-3 0,4 1 0 0,0-2 0 0,0 0-1 16,3-2 1-16,0-1-1 0,-2-5 1 0,5-1 0 16,0-5 0-16,-1-3 3 0,2-2-3 0,2-2 2 15,0-1 4-15,2-3-5 0,1 0 5 16,-1-5-2-16,4-2-4 0,-1-1 0 0,-2-3 1 15,2 0 2-15,-2-2-4 0,1 0 1 0,1-2-5 16,-1-2-3-16,2-3 3 0,-2-1-1 0,3 2 5 16,-2-3 0-16,2 0 0 15,0 1 1-15,-1 0-2 0,1 1-3 0,-2 2 3 0,-2 4-1 0,0 1 0 16,-3 3 0-16,1 0-5 16,-4 5-1-16,0 2-5 0,0 3 0 0,-1 0 2 15,1 1 3-15,4 7 0 0,-1 2-2 0,-2 1 6 0,3 3-3 16,-2 2 7-16,-1 2 2 0,-1 0-2 15,-3 1 0-15,0 2 1 0,3 0-1 0,0 0 3 16,-1-1-2-16,2-2 3 0,0 0-4 16,-1-2 0-16,7-4 0 0,-2 0 3 0,1-3 3 15,0-2 1-15,4-3 1 0,1-3-4 0,0-1 1 0,3-1 1 16,-2-4 0-16,1-2 1 0,-3-2 3 16,-1-2-7-16,-1-1 5 0,0-2-4 0,-1-2 1 15,-1 0 3-15,0-1-1 0,-2-1-1 16,-2-1-1-16,-2-1-2 0,-2-1-2 0,-2 3 2 15,0 0 0-15,-3 2 0 0,-1 0 0 0,0 4 1 16,-2-1 0-16,-2 2 2 0,2 2-3 0,0 0 0 0,-2 4 2 16,0 2-1-16,0 1 0 15,-1 0-3-15,1 2-1 0,0 0 0 0,0 0-2 16,0 0-2-16,-2 2-5 0,0 1 0 16,1 6 0-16,-3 0 1 0,4 2 5 0,-1 2-3 0,4 0 2 15,-1 3 2-15,10-1-1 0,3 1 3 0,10 2-1 16,7-2 1-16,8 1 1 0,10 0-1 15,9-3-3-15,4-3-3 0,4-2-2 0,1-2 3 16,-4-3 0-16,-1-2 4 0,-4-2-1 0,-3 1 0 16,-1-6 0-16,-4 0-1 0,-4-3 6 0,-3 1-2 15,-7-2 1-15,-4-3 3 0,-5 0-1 0,-8-2 3 16,-8-1 2-16,-3 0 0 0,-5 1-3 16,-2 1-3-16,-1 2-4 0,-7 1-7 0,-4 5-1 15,-4 0 0-15,-6 4 1 0,-4 1 6 0,-6 0 1 16,-2 6 2-16,0 1-2 0,0 3-2 0,6 2 2 15,3 3-3-15,7 1 3 0,6 3-1 16,4 1-1-16,6-1-2 0,2 0-2 0,7-1 4 16,8-2 2-16,8-3 2 0,7-5 3 0,5-1-5 15,4-4 3-15,9-3 1 0,0 1-1 0,-2-5 2 16,3-4-4-16,-7-1 2 0,-3-4 1 0,-4-1 1 16,-8-4 6-16,-3-2 1 0,-4-1 4 15,-4-6-6-15,-3-5-6 0,-1-1 1 0,-2-3-8 16,0-3 6-16,-4 0 3 0,0 1-4 15,-2 0 3-15,-4 2-3 0,0 1 3 0,0 4 5 16,-2 4 5-16,-4 3 5 0,1 5 3 16,-1 5 0-16,4 4-4 0,-2 4 3 0,3 2-1 15,-1 3-2-15,1 1-3 0,1 0-13 0,-1 3-5 16,0 6-3-16,-2 6 2 0,-1 4 4 0,1 9 3 16,0 5-3-16,1 5 1 0,0 1 1 0,2 6 2 15,0 4 2-15,2 2 2 0,-2 2 0 16,1-2-2-16,-1 2-4 0,4 0-3 0,2-1 1 15,3 0 1-15,4 0-3 0,1-3-24 0,6 0-54 16,1 1-118-16,-2-13-481 0,-7-15-827 0</inkml:trace>
  <inkml:trace contextRef="#ctx0" brushRef="#br0" timeOffset="16332.9102">21121 2231 1128 0,'0'0'235'0,"0"0"-62"16,0 0 3-16,0 0-15 0,0 0-29 0,0 0-6 16,0 0-18-16,0 0-12 0,0 0-11 0,0 0-10 15,0 0-12-15,102-128-7 0,-70 96-12 16,7 2-11-16,3-5-4 0,-2-1-6 0,2-1 1 0,3-4 5 16,-4 2 6-16,3-4 2 0,-5-4 3 0,-4-1-6 15,-1 0-5-15,-1 0 1 16,-5 2-11-16,-2 1 8 0,-5 2-2 0,-4 7-2 0,-5 6 5 15,-4 5-6-15,-4 5 9 0,2 1 19 16,-4 0 12-16,-1 0-3 0,0 4-10 0,-1 0-20 16,0 4-16-16,0 2 0 15,-1 4-3-15,-7 2-12 0,3 3 6 16,-11 5-13-16,-5 18 4 0,-10 9 5 0,-6 14-13 0,0 4 15 0,-1 7-2 0,5 3 3 16,-3 7 6-16,5 3-6 15,1 3 3-15,6 5-1 16,3-3-3-16,3 0 4 0,8-3-3 0,7-7-1 0,4-5-1 0,0-8-2 0,10-6-1 15,0-6 2-15,6-5-1 0,-2-5-1 16,3-5 3-16,2-3 1 0,0-5 0 0,2-3 0 0,4-6 0 16,-3-4 2-16,4-2 1 15,-1-2-1-15,3-5 0 0,1-4-1 0,1-6-4 0,-1 0-1 16,2-4-3-16,-3-3-2 0,2 0 1 0,-3-5 1 16,-3 2 2-16,1-3 4 15,-4-2-3-15,0-1-1 0,-2-1 6 0,-1 1 0 0,-2-1-3 0,-4 0 8 16,-2-2-5-16,-5 2-7 15,-2 2 7-15,-4-1-10 0,0 4 2 0,0 1 3 16,-4 1-4-16,-5 2 7 0,-1-3-4 0,-3 3-1 16,-2 1 4-16,-2 2-7 0,0 3 2 0,-1 1 0 15,-1 5-4-15,-2 2-5 0,1 2 0 16,-2 4 2-16,0 1-1 0,-1 2 10 0,0 3 1 16,2 5-3-16,-1 1 4 0,2 5-4 0,1 1 0 15,0 2 4-15,7 1-4 0,1 2 6 0,1 1-5 16,3 0-1-16,5 1 3 0,2-1-4 0,1 2 4 15,8-2 4-15,4-3 2 0,5-3-2 0,4-2 1 16,6-3 0-16,2-3 1 0,2-3 2 16,5 0 4-16,-2-4-3 0,4 0 2 0,-1-1-5 15,-5-6 2-15,-1-1 3 0,-2 0-5 0,-1-4 3 16,-5 1-3-16,1-1-2 0,-3-1 0 16,-1-1 0-16,1 1 0 15,-1 3-1-15,3-1-1 0,-5 2-2 0,-1 2-5 0,1 5 2 16,0 1-5-16,-2 1-1 0,-1 3 3 0,1 7-2 0,2 1 6 15,0 5-2-15,2 3 4 0,1 2 1 0,-2 2 0 16,-1 4 1-16,-5 2 0 0,4 1-4 16,-7 2 3-16,0 0-7 0,-3 2 2 0,-6-1-6 15,0-1-12-15,-2-4-9 0,-2-3-14 0,-1-4 4 16,-4-5 7-16,-2-5 12 0,4-1 15 16,-3-6 7-16,0-1 12 0,4-3 18 0,-3 0 10 0,5-8 1 15,1-5-8-15,1-3-16 0,-1-5-11 16,6-2-6-16,6-3-3 15,3-2 2-15,3-2 8 0,3-2-2 0,6-2 2 0,3-2 0 0,3 0-11 16,2-1 2-16,8-1-1 0,-1 4-1 16,6 0 3-16,-5 6-1 0,0 3 2 0,0 2 1 15,-4 5-1-15,-5 1 1 0,-3 6 0 16,-2 3 0-16,-6 4-20 0,-1 4-65 16,0 1-214-16,-3 3-897 0,-8 0-447 0</inkml:trace>
  <inkml:trace contextRef="#ctx0" brushRef="#br0" timeOffset="17362.4424">1365 3491 0 0,'0'0'129'0,"0"0"459"0,0 0 4 0,0 0-79 15,0 0-119-15,0 0-128 0,0 0-136 0,0 0-37 16,-72-118-12-16,49 114-14 0,-4 4 0 15,-6 6-9-15,-5 7-6 0,-4 10 0 0,-6 5-7 0,-3 9-8 16,0 6-13-16,0 6-6 0,7-1-9 16,7-5 28-16,7-4 1 0,9-3-4 0,-1 1-1 15,4 2-33-15,-1 2 2 0,6 3 1 16,0 13 5-16,5 7-30 0,6 8-2 0,4 7 6 0,12-12-8 16,14-8 27-16,10-15-16 0,6-15-29 15,7-13-22-15,1-13-29 0,3-2-46 0,-1-11-52 16,-3-4-97-16,0-4-111 0,-8-3-191 0,-11 5-274 15,-9 3 288-15</inkml:trace>
  <inkml:trace contextRef="#ctx0" brushRef="#br0" timeOffset="17727.7632">1376 3890 0 0,'0'0'674'0,"0"0"-112"0,0 0-185 16,0 0-122-16,0 0-55 0,0 0-26 0,0 0-34 16,0 0-47-16,0 0-34 15,139-113-8-15,-114 120 5 0,4 5 2 0,2 5 3 0,5 5-16 16,-3 4-15-16,0 1-8 0,1 4 2 0,-4 2 0 15,-3 3-4-15,-3 2 2 0,-7 0 1 16,-5 4-3-16,-4-6-3 0,-5 0-7 0,-2-6-12 16,1-7-6-16,-2-6 0 0,-2-4 0 15,-2-4 8-15,0-4 3 0,-1-3 16 0,2-2 5 16,-4-2-5-16,2-7-10 0,-3-5-21 0,0-4-6 16,4-5-1-16,1-4 3 0,3-2 2 0,5-3 0 15,5-2 5-15,2-1 3 0,4-1 2 16,-1 0 3-16,3 0-3 0,2 3-2 0,1 1-1 0,0 3-1 15,3 6 6-15,-1 1 3 0,-1 6 6 16,1 4 4-16,-1 5-1 0,3 2-3 0,-3 6 0 0,1-1-1 16,0 6-2-16,1 5-2 0,-5 4 1 15,0 6 1-15,-3 1 1 0,3 2 5 0,-7 1-1 16,1 2 2-16,-5 0-1 0,-1-5-10 16,-5-1-11-16,2-4-14 0,-2-3-17 15,-1-3-23-15,0-4-40 0,-1-4-62 0,0-2-55 16,0-1-124-16,-4 0-351 0,1-1-651 0</inkml:trace>
  <inkml:trace contextRef="#ctx0" brushRef="#br0" timeOffset="18275.0576">2416 3351 121 0,'0'0'641'0,"0"0"-392"0,0 0-100 0,0 0 22 0,0 0 71 16,0 0 23-16,0 0-28 0,0 0-44 0,135 60-63 15,-110-33-26-15,2 4 1 0,-4 5-2 0,3 4-17 16,-3 5-18-16,-1 6-15 0,-3 6-11 16,0 6-2-16,-6 2-9 0,4 4-14 0,-5-2 2 15,-3-4 1-15,-3-3 0 0,0-8 4 0,-5-9-11 0,-1-9-9 16,0-6-8-16,0-8-5 0,-3-5 5 16,-3-5 1-16,1-4 0 0,-2-4 2 15,0-2-9-15,-1-3-3 0,-4-7-2 0,0-4-3 16,2-5 0-16,-1-5 1 0,6-5-4 0,0-1-5 15,4-6 3-15,1-1 2 0,1-3 3 0,7-2 4 16,4 0 2-16,-2 2-3 0,6 0-3 16,1 2 0-16,1 4 1 0,4 5 8 0,0 4 11 15,3 3 9-15,1 4 9 0,1 4 3 0,4 1 1 16,-3 6-6-16,1 5-7 0,0 2-1 0,-1 2-2 16,0 8 0-16,1 5 2 15,-2 3 0-15,-2 3-1 0,-1 5 5 0,-4 1-6 0,-1 3 0 16,-3 1-2-16,-4 1-3 0,0 0 6 0,-4-2-5 15,-1-2-18-15,-3-6-15 0,0-3-23 0,-1-7-13 0,-2-4-15 16,0-3-55-16,0-3-147 0,-1 0-183 16,0-2-717-16</inkml:trace>
  <inkml:trace contextRef="#ctx0" brushRef="#br0" timeOffset="18467.6847">3047 3219 1769 0,'0'0'257'0,"0"0"-20"0,0 0-96 16,0 0-32-16,0 0-58 0,0 0-71 0,0 0-22 15,0 0-9-15,0 0 18 0,0 0 39 16,0 0-18-16,0 0-95 0,0 0-258 16,22 132-589-16,-15-115-32 0</inkml:trace>
  <inkml:trace contextRef="#ctx0" brushRef="#br0" timeOffset="19219.5995">3624 3501 591 0,'0'0'838'0,"0"0"-555"0,0 0-90 0,0 0-22 16,0 0-39-16,0 0-17 0,0 0-7 0,0 0-18 15,0 0-3-15,0 0-9 0,0 0-17 0,0 0-7 16,0 0-2-16,-68 140-13 0,57-111-3 15,3 4-10-15,0 1-12 0,1 2-1 0,5 2-1 16,2-1-1-16,0 1 2 0,9-4-2 16,4-1-1-16,5-1 1 0,5-5 1 0,7-4 1 15,7-3 1-15,5-6-2 0,3-3-2 0,6-7 1 16,1-3-2-16,2-1 3 0,0-8-3 0,-1-5-5 16,1 1 0-16,-4-5 0 0,-2 1 2 15,-4-1 6-15,-7-3 1 0,-5 1 3 0,-7-3 8 16,-6 2 6-16,-7-1 6 0,-4 2 2 0,-8 1-5 15,0-2-6-15,-8 6-7 0,-3-1-10 0,0 5-7 16,-5 2-3-16,-1 4-3 16,-1 2 1-16,-1 2 3 0,2 0 1 0,-2-1 1 0,7 3 0 0,-1 3-3 15,3 2 1-15,3 1-2 0,2 0-1 16,-1 4-2-16,2 0 2 0,3 3-2 0,1 1 4 16,0 1-1-16,9-1 1 0,2 1 1 15,4 0-1-15,3-2 0 0,2-2 0 16,3 0-5-16,1-1-9 0,3-1-14 0,-4-4-19 15,1-1-16-15,-5-4 0 0,-2-2 8 0,-1 0 20 0,-1-3 22 0,-2-5 11 16,0-1 6-16,0-4-1 16,-3 0-2-16,0 0 1 0,-4-2 1 0,-2 1 1 15,1-1 1-15,-2-1-1 0,0 0 0 0,-1-2 2 0,3 1-1 16,-2 1 0-16,-2 0-2 0,3 2 0 16,-2 2 1-16,1 4 1 0,-2 1 2 15,0 6 0-15,0 1-7 0,1 0-12 0,-1 0-8 16,3 4 1-16,4 3 3 0,2 2 11 0,2 2 6 15,5 3 0-15,3 0 4 0,4 0 0 0,7-1 5 16,10-6 1-16,5-4-2 0,7-2 0 16,5-7 0-16,-1-5-3 0,1-3-1 0,-4-3 1 0,1-4-1 15,-2-1 2-15,-4-2-1 0,-1-3 3 0,-2 0 1 16,-7-3 5-16,-3-1 1 0,-6 0 5 16,-4 0 6-16,-8-1 2 15,-4-1 6-15,-8 1-2 0,-5-3-5 0,-1 2-1 0,-7 2-3 0,-6 5 4 16,0 2 3-16,-2 6 1 0,-2 4-3 0,1 5-7 15,0 2-6-15,-2 6-6 0,4 1-5 16,-5 5-2-16,2 5-1 0,0 5 0 0,0 3 0 16,-1 7-1-16,2 4 0 0,3 5-1 15,2 3 3-15,1 3-3 0,6 4 0 0,-2 3-1 16,6 2-1-16,-1 3 2 0,1 3 1 0,1 0 1 0,6 1-5 16,3-3-17-16,3-2-33 0,4-5-49 15,4-3-58-15,5-4-112 0,-6-9-555 16,-6-12-850-16</inkml:trace>
  <inkml:trace contextRef="#ctx0" brushRef="#br0" timeOffset="19827.5812">6900 3456 1162 0,'0'0'311'0,"0"0"-3"15,0 0-54-15,-141-22-24 0,113 16-33 16,-1 5-28-16,4-2-24 0,0 3-26 0,2 0-27 0,2 6-27 15,0 3-21-15,-2 5-13 0,4 2-5 16,1 0-7-16,0 4-4 0,6-1-4 0,3 1-5 16,1-1 0-16,6 2-2 0,2-2 0 0,0-3 2 15,8 2 2-15,0-3 3 0,7-1 2 16,5-3 6-16,2-3 1 0,8-4 4 0,5-3 5 16,3 0-4-1,7-8-4-15,-3-4-5 0,0-1-4 0,-1-3 0 16,-2 0-1-16,-5 1-3 0,-3 1 0 0,0 1-4 15,-4 2 0-15,-4 2-1 0,1 1-5 0,-5 3 1 0,0 3-3 0,4 2 0 16,-2 3-1-16,1 5 1 0,-2 4 0 0,-1 3 0 16,-2 3 2-16,0 5-1 0,-2 1 1 15,-2 2 1-15,-2 2-6 0,1 3 3 16,-5-1 2-16,-4 3-1 0,-1-1 6 0,-2-3-10 0,0-3-4 16,-1-6-4-16,-1-8 0 0,-1-5 6 15,0-2 6-15,1-6 11 0,2 0 8 0,0-3 0 0,0-9-2 16,0-5-9-16,7-6-5 0,1-5-1 15,3-3 0-15,2-2 3 0,8-3-2 0,0-1 4 16,8-4-1-16,2-1-3 0,0-2 6 16,1 2-5-16,3 1 4 0,-4 0-2 0,0 3-3 15,-2 4 1-15,-3 6-3 0,3 6-1 0,-2 7-4 16,-2 5-3-16,0 7-3 0,-2 3 0 0,-1 2-24 16,0 9-57-16,-1 6-112 0,-3-4-422 0,-8-3-990 0</inkml:trace>
  <inkml:trace contextRef="#ctx0" brushRef="#br0" timeOffset="21100.1683">9189 3584 554 0,'0'0'488'0,"0"0"38"0,0 0-179 15,0 0-91-15,0 0-36 0,11-127-70 16,4 104-5-16,3-2-31 16,2 2-3-16,7 3-29 0,0 3-23 0,1 2-14 0,7 4-21 0,-3 5-11 15,-1 5-5-15,1 1-2 0,-3 8 0 16,0 6-1-16,-4 7-2 0,2 6 1 0,-5 6 1 0,-2 3 0 16,-3 4 2-16,-5 4-1 0,-2 1 2 15,-6-1 1-15,1 1 1 0,-5-6 1 16,1-5 2-16,-1-6-3 0,-1-4-2 15,-4-4 1-15,3-6-5 0,-2-2 5 0,0-4 3 16,3-4 3-16,0-2 16 0,1-2 3 0,0 0 14 16,-1 0 6-16,0-3-17 0,-1-4-9 0,-3-5-20 0,3-1-12 15,0-4 1-15,-3-1-2 0,5-3-3 16,0-1-4-16,2-2-1 0,5-2-2 0,2-2-1 16,2-1 3-16,5-1-4 0,2 0 7 0,0 1 0 15,5 3-2-15,2 1 6 0,1 1-7 0,4 1-2 16,0 7 4-16,1 2-6 0,0 4-1 0,-3 4-3 15,1 4-1-15,0 4 2 0,0 5 2 16,0 6 3-16,-2 5 4 0,0 6 4 0,-3 3 2 0,0 2-1 16,-5 3 3-16,-3 2-4 0,-3 0 4 15,0 4 1-15,-6-3-3 0,0-1-6 0,2-2-20 16,0-6-15-16,0-3-17 0,1-7-1 16,4-5 14-16,3-5 16 0,3-6 15 0,4 0 6 15,4-9-9-15,3-3-12 0,1-4-5 0,3-2 2 16,-2-3 10-16,-3-4 11 0,0-1 9 0,-5-2 6 15,2-4 3-15,-4-2 0 0,-2-1 3 16,2-3 2-16,-4 4-1 0,-1 0 1 0,-2 1 3 16,-4 6 14-16,-3 5 27 0,-5 3 18 0,-2 6 6 15,-2 4-1-15,0 1-19 0,-6 3-15 0,-6 5-14 16,-3 0-13-16,-6 3-9 0,-8 9 0 16,-3 4 0-16,-5 6-2 0,0 3 9 0,-1 0-3 15,3 6-1-15,3-2 3 0,6 1-10 0,5 1-1 16,5-1 0-16,7-2-5 0,7 2 4 0,2-6-1 15,11-5 3-15,8-3 3 0,3-6 3 0,8-7 3 16,3-3 1-16,5-6-1 0,5-4 1 0,-1-4-2 16,4-2 0-16,-4-1-1 0,0-1 0 0,-3-1 0 15,1 2-1-15,-2 0 1 0,-5-1-2 16,-2 4-1-16,-1 3-3 0,-5 0-6 0,-2 3 4 16,-4 2-4-16,0 2 1 0,-4 3 0 15,-1 1-8-15,-1 5 1 0,-2 3-1 0,1 2 0 16,-3 3 7-16,1 2 2 0,-3 1 3 0,1 1 2 15,0 0 1-15,0 3-1 0,-3-2-1 0,0 1 0 16,-1 0-1-16,-2-1 0 0,1-2-5 16,-1-2-5-16,-1-4-4 0,1-2-5 0,0-6 3 15,-1-1 10-15,2-1 11 0,0 0 7 0,1-5 1 16,4-4-6-16,2-3-6 0,3-3-1 16,0 0-1-16,2-2 1 0,-1 1 2 0,4-3 0 15,0 0 0-15,1-1-2 0,4 1 1 0,1 1 3 16,-2 1 0-16,2 3 7 0,-3 4 8 0,-2 3 2 15,-3 2 1-15,-1 4 0 0,-2 2-15 0,0-1 0 16,2 6-3-16,-5 2-4 0,1 2 2 0,1 1 2 16,-2 2 2-16,3 2 4 0,-5-1 4 15,3 2-2-15,-4 0-4 0,4-1-3 16,-2-3 0-16,0-1 1 0,2-3 5 0,-3-3 5 0,4-1 2 16,1-2 4-16,2-2-5 0,4-2-9 15,3-4-14-15,1-4-26 0,6-2-38 0,-1 0-61 16,3-6-135-16,-7 5-487 0,-6 4-884 0</inkml:trace>
  <inkml:trace contextRef="#ctx0" brushRef="#br0" timeOffset="21481.6471">12401 3612 1845 0,'0'0'307'0,"0"0"-63"0,0 0-56 0,0 0-29 16,0 0-17-16,0 0-29 0,0 0-42 16,0 0-32-16,0 0-27 0,0 0-11 0,0 0-3 15,0 0 2-15,0 0 0 0,137-42-16 16,-100 38-39-16,2-1-98 0,-9 1-245 0,-7 2-787 16</inkml:trace>
  <inkml:trace contextRef="#ctx0" brushRef="#br0" timeOffset="21819.2831">13618 3281 1050 0,'0'0'316'0,"0"0"15"0,0 0-41 15,0 0-5-15,0 0-37 0,0 0-48 16,0 0-60-16,0 0-45 0,0 0-35 0,0 0-23 16,0 0-18-16,0 0-8 0,0 0 3 15,-145-37 16-15,112 62 13 0,-2 4-5 0,4 0-7 16,5 1-15-16,6 4-13 0,2 0-1 0,8 3 1 0,6 2-1 15,4 1-3-15,3 0 2 0,13 0-3 16,7-3 1-16,6-3-1 0,5-5-19 0,7-7-15 31,8-7-16-31,0-6-18 0,2-8-17 0,1-1-46 0,-1-7-76 16,-1-5-112-16,-3-3-181 0,-12 0-388 0,-14 7-48 0</inkml:trace>
  <inkml:trace contextRef="#ctx0" brushRef="#br0" timeOffset="22175.006">14010 3445 0 0,'0'0'140'0,"0"0"390"0,0 0-61 0,0 0-89 15,0 0-55-15,0 0-42 0,0 0-67 0,27-117-54 16,-18 112-36-16,3 0-24 0,2 3-21 16,5 2-14-16,0 0-19 0,2 2-14 0,2 10-10 0,2 3-1 15,-1 6 6-15,2 1 1 0,-3 6-2 16,-2-1-9-16,1 3-9 0,-1 0-6 16,-2 2 0-16,0 0 2 15,-8-1 3-15,0-1 1 0,-3 1 3 0,-6-2-7 0,-2-4-8 16,0-2-3-16,-1-4-8 0,-1-7 2 15,-2-3 1-15,1-3 1 0,2-4 9 0,1-2 12 0,0 0 4 16,0-7 0-16,-1-4-8 0,1-5-13 0,0-4 1 16,1-1 0-16,7-4 2 0,0 0-1 0,4-2 0 15,1 0 2-15,4-1 3 0,3 0-3 16,2 1 0-16,1 3-2 0,3 4 1 0,-3 3 9 16,2 2 6-16,-2 7 5 0,-1 2 1 0,-2 4-6 15,1 0-3-15,0 2-3 0,-1 3-3 16,-1 5-1-16,-4 2 0 0,2 4-2 0,-5 3-1 0,0 1-1 15,-3 1 0-15,-1 2 1 0,-2-2 5 0,-1 2-4 16,-5-3-11-16,0 0-17 0,0-4-26 16,-1 0-21-16,-3-4-28 0,-1-3-43 0,2-3-70 15,-3-3-151-15,4-1-611 0,1 0-309 0</inkml:trace>
  <inkml:trace contextRef="#ctx0" brushRef="#br0" timeOffset="22315.3266">14489 2907 918 0,'0'0'487'0,"0"0"-296"15,0 0-99-15,0 0-138 0,0 0-32 16,0 0-9-16,0 0 18 0,0 0 1 0,0 0-333 0,0 0-538 16</inkml:trace>
  <inkml:trace contextRef="#ctx0" brushRef="#br0" timeOffset="22749.7638">15129 3078 1586 0,'0'0'556'0,"0"0"-246"0,0 0-107 0,0 0-100 15,0 0-53-15,0 0-22 0,0 0 7 0,0 0 20 16,0 0 8-16,0 0-1 0,56 117-12 0,-42-82-13 15,2 1-2-15,-1 1-9 0,0 3-7 16,-2 1-7-16,-2 2-6 0,-1 1 3 0,-2 2 2 16,-3-1 2-16,-2-2-6 0,-3-3-6 15,1-6-12-15,-1-3-10 0,-4-9-1 16,1-4-4-16,1-9 5 0,0-4 7 16,-2-3 10-16,2-2 5 0,-2-2 2 0,-2-5 1 15,-2-2-3-15,1-4 0 0,0-4-1 0,-1 0 2 0,5-2-2 0,1-2-3 16,2-3 1-16,0-2-3 0,3-3 3 0,6-3-2 15,3-1-1-15,5 0 1 0,4-1-2 16,2 5 6-16,5 0 6 0,3 4 5 0,0 4 6 16,1 3 6-16,1 6 1 0,3 3-1 0,-2 4 0 15,-1 4-6-15,3 1-3 0,-4 2-5 16,-2 9-7-16,1 0 2 0,-3 4 3 0,-4 1-1 16,0 3 3-16,-6 2-5 0,0 2-4 0,-2 3 1 15,-6 0 1-15,-3 2 1 0,0 0 3 0,-5-2-2 16,-2-1-11-16,0-3-16 0,-2-3-24 0,-2-2-18 15,-3-4-27-15,-2-5-58 0,5-4-113 16,-2-2-348-16,3-1-844 0</inkml:trace>
  <inkml:trace contextRef="#ctx0" brushRef="#br0" timeOffset="22956.1289">15727 2924 2111 0,'0'0'299'0,"0"0"-20"0,0 0-100 0,0 0-39 16,0 0-31-16,0 0-38 0,0 0-36 16,0 0-50-16,0 0-17 0,0 0-1 0,0 0 6 15,0 0 26-15,0 0-26 0,0 0-82 0,40 71-258 16,-28-50-738-16,-3-7-402 0</inkml:trace>
  <inkml:trace contextRef="#ctx0" brushRef="#br0" timeOffset="23750.6574">16670 3128 1372 0,'0'0'420'0,"0"0"-110"0,0 0-49 0,0 0-22 15,0 0-27-15,0 0-48 0,0 0-38 0,0 0-33 16,0 0-26-16,0 0-28 0,0 0-17 0,0 0-14 15,0 0-4-15,-89-30-2 0,70 51-1 16,-2 4 1-16,-1 2 2 0,2 4-3 0,-1 1 2 0,0 4-3 16,2-1-1-16,2 3 2 0,3 1-1 15,3 1 1-15,4 0 0 0,7-1-1 0,5-1-1 16,8-3-2 0,7-4 0-16,8-4 2 0,5-4-1 0,8-8 0 15,1-3-1-15,8-9-2 0,-2-3 3 0,2 2-1 0,-1-10 0 16,-2-2 3-16,1-2 1 0,-6-3 2 0,-2-2 0 15,-6-1 1-15,-5-2 6 0,-3-1 0 0,-6-2 6 0,-7-1-1 16,-1 3-2-16,-3-1 1 0,-3 3-2 0,-4 5-2 16,-1 1 0-16,-1 4-2 0,0 2-2 15,-2 2-1-15,-4 2-3 0,2 2 0 0,-3 1-2 16,-4 0 0-16,1 1 0 0,0 6 0 0,-4 2-3 16,1 3 2-16,-1 2-1 0,4 1-1 15,1 2 2-15,4-3-3 0,0 4 1 0,7 0 1 16,-2 0-4-16,8 2 1 0,1 0 0 0,5-2-5 15,4-2-6-15,3-1-12 0,3-3-7 16,-1-3-3-16,0-5 7 0,1-4 3 0,-1 0-2 0,-2-3 2 16,-2-4-1-16,-4 0 5 0,3-2 5 0,-6 0 2 15,4-2 9-15,-4-1 1 0,-1-1 2 16,-1-1 3-16,-1 1-4 0,-3-1 5 0,0-1 0 16,3-2 1-16,-6 0 1 0,4 0-1 15,-2-1 0-15,1 1 0 0,1 2 0 16,-3 2 2-16,-1 3 4 0,1 2 5 0,-3 4 5 0,-1 1-1 15,1 3-15-15,-1 0-12 0,0 5-4 0,0 5 1 16,1 1 10-16,0 5 8 0,5 2-2 16,-2 2 1-16,6-2 1 0,3 4 0 15,3-4 1-15,1-3 2 0,6-2 3 0,3-5 2 0,4-3-1 0,4-5 1 16,2 1-2-16,1-3 0 0,-3-8-1 16,1-1-1-16,-6-1 2 0,-1-5-3 0,0 0 0 15,-2-1 4-15,-2-3 5 0,-3-2 4 0,-1-3-2 16,-3 1-1-16,-4-3-6 0,1-3-2 0,-4-1 2 15,-3-1-2-15,2-2-1 0,-4 1 2 16,-2 0 3-16,-3 6 4 16,0 3 12-16,0 7 16 0,-3 5 2 0,0 5 3 15,-1 4-10-15,0 3-20 0,1 1-10 0,-4 2-10 16,-3 4-3-16,-5 10 2 0,-4 4 0 0,-2 7 3 0,0 2-2 16,2 5-1-16,2 3 0 0,4 0 0 15,1 3 1-15,3 2-2 0,2 1-14 0,4 0-15 0,4 3-45 16,1-1-54-16,11 0-91 0,6-4-266 15,-1-9-686-15,-4-13-247 0</inkml:trace>
  <inkml:trace contextRef="#ctx0" brushRef="#br0" timeOffset="24096.4659">19445 3059 2489 0,'0'0'302'0,"0"0"-154"0,0 0-17 0,0 0-36 0,0 0-47 15,0 0-44-15,0 0-13 0,0 0 2 16,0 0 10-16,0 0 13 0,0 0 7 0,-55 121 5 16,49-74 4-16,4 4 6 0,0 2 0 0,3 4-2 15,0 1-2-15,-1 7-6 0,2-1-5 16,-1 2-7-16,-2 0-8 0,-3 0 1 15,-3-2-2-15,-1-1 4 0,-3-6-1 0,-2-4-3 16,1-4-1-16,-5-6-1 0,0-4 2 0,-2-2 2 0,-3-7 5 16,0-3 4-16,-3-3-2 0,0-7 2 15,-4-1-4-15,0-3-4 0,-2-4 4 0,0-2-5 16,-1-1 0-16,-1-4-2 0,1-1-5 0,-2-2-6 16,2-3-14-16,-1-2-19 0,0 0-31 15,3-4-40-15,1 2-60 0,1-3-135 0,8 1-616 0,9 3-784 0</inkml:trace>
  <inkml:trace contextRef="#ctx0" brushRef="#br0" timeOffset="24845.702">19416 3088 1317 0,'0'0'506'0,"0"0"-326"15,0 0 20-15,141-46-34 0,-100 39-6 16,-2 4-36-16,-2 3-37 0,-4 0-15 16,0 1-21-16,-6 10-15 0,-2 1-8 0,-3 4-9 0,-1 3-2 15,1 6 3-15,-6 3 4 0,0 5-3 16,-5 1-2-16,-2 1-3 0,0 0-8 0,-4 1 5 16,-2-3 0-16,1 1 0 0,0-2 4 0,0-3-5 15,3-4 1-15,2-2-3 0,1-4-5 0,3-6 6 16,2-1 2-16,1-3 8 0,2-4 1 15,4 0 6-15,2-5-1 16,2 0-4-16,3-5 1 0,-3-3-11 0,3-3-5 0,-3-2-6 16,1-1-7-16,-2-2 2 0,1-4 0 0,-2-3-1 15,-4 0 6-15,1-1-10 0,-1-2-1 0,-2-2-6 16,-5 1-7-16,2 0 7 0,-2 0 4 0,-2 2 9 0,-2 0 2 16,-2 0 1-16,0 0-1 15,2 0-1-15,-3 2 5 0,-2 0-4 0,2-1 1 0,-3 0 2 16,1-1-6-16,1 1 5 0,-3-2-2 15,1 0 0-15,2 1 6 0,-3 2-3 0,3 3 4 16,-1 4 8-16,-2 4 2 0,3 2 6 0,-4 4 1 16,1 2 0-16,-4 4-2 0,2-1-5 0,0 1-8 15,0 0-18-15,0 1-9 0,2 6-1 16,-4 6 5-16,-3 2 10 0,3 6 6 0,-3 5 3 16,1 6-2-16,-2 2-1 0,0 3 6 0,-4 6-6 15,-1 1 1-15,-1 5 1 0,-1 1-7 16,4-3 7-16,1-4-1 0,4-5-3 0,1-4 6 0,2-7-5 15,2-1 1-15,-1-3 0 0,0-4 0 16,0-2 0-16,0-6-1 16,1-4 0-16,-1-3 1 0,0-3 10 0,0-1 7 0,2 0 10 0,5-1 6 15,1-5-13-15,4-1-7 0,8-2-8 16,3-2-13-16,5 0 9 0,-1 3-2 0,2-1-1 16,-2 3 5-16,2 1-7 0,-3 1 1 0,0 4-4 15,2 0-2-15,-3 4 2 0,1 3-3 0,-4 2 1 16,-1 3-5-16,0 3 5 0,-3 3 4 15,-2-1-1-15,-3 1 8 0,-3 4-8 0,-6-3 0 16,-1 2 1-16,-3-3-3 0,-4-1 4 0,-6-2 1 16,-2 0 2-16,-7 0 1 0,-1-3 1 15,-5-1 2-15,-2-3-1 0,-3-1 0 0,-1-1-4 16,0-4 1-16,-4 0 1 0,1-1 1 0,3-1-4 16,-1-1-11-16,2-1-22 0,1-1-43 0,7-2-61 15,2-1-115-15,8 1-493 0,4 1-924 16</inkml:trace>
  <inkml:trace contextRef="#ctx0" brushRef="#br0" timeOffset="26869.1978">810 5681 1203 0,'0'0'332'0,"0"0"6"0,0 0-72 16,0 0-12-16,0 0-37 0,0 0-37 0,0 0-45 15,0 0-49-15,0 0-38 0,0 0-25 0,0 0-18 16,0 0 0-16,-50-49 9 0,44 62 5 16,-3 2 32-16,2-3-32 0,3 4 25 0,-3 0-5 15,2 6-26-15,-3 13 24 0,0 4-27 0,4 16-1 16,-1 0-35-16,5 2 7 0,5-1-1 15,7-4 2-15,2-5 36 0,6-6-8 0,2-8-1 0,2-3-2 16,0-6-9-16,-3-3 8 0,-1-3-2 16,0-3 1-16,-4-2 4 0,-5-3-5 15,1-3-1-15,-8-1 2 0,1-1 4 0,-4-1 5 0,-1-1 7 16,-1 2 2-16,-6-2-7 0,-1 1 1 0,-5 0-4 16,0 1-7-16,-5 0 4 15,-2 0-9-15,0-2-7 0,-2 2-17 0,5-3-34 16,1 0-1-16,3-1-88 0,1-1-88 15,0-1-337-15,5 1-924 0</inkml:trace>
  <inkml:trace contextRef="#ctx0" brushRef="#br0" timeOffset="27280.5784">574 5426 1739 0,'0'0'288'0,"0"0"-49"15,0 0-46-15,0 0-57 0,0 0-21 16,0 0-3-16,0 0 1 0,0 0-22 0,0 0-18 0,0 0-20 0,-120 66-14 16,97-38-5-16,-5 9-10 0,5 3-4 15,-4 5-9-15,4 10 35 0,-1 3-1 0,-1 7 1 16,2 4 4-16,4 7-42 0,1 1 5 16,6 3 3-16,4 1 2 0,5 0 4 0,3-5 0 15,9 0-1-15,3-6-1 0,10-5-1 0,15 4 2 16,14-3 2-16,19-8-72 0,14-14-1 0,7-28-4 15,0-18-6-15,-7-23 70 0,-4-15 0 0,-10-6-2 16,-9-5 3-16,-6-5 0 0,-8-1 1 16,-4-2 1-16,-5-4-3 0,-7-2 0 15,-3-2 3-15,-6 1-2 0,-6-3 0 0,-4 0-2 0,-8 1-8 16,-3 1 3-16,-2 3-4 0,-10 3 0 0,-4 3 2 16,-9 7-8-16,-2 5 0 15,-6 6-4-15,-6 6-1 0,-4 6 4 0,-6 6-4 0,1 7 1 16,6 4-2-16,8 7 28 0,2 2 2 0,-1 2-4 15,0-1-5-15,-2 7-62 0,2 2-52 16,1 3-66-16,2 2-119 0,9-1-247 16,8-2-666-16,8-6-25 0</inkml:trace>
  <inkml:trace contextRef="#ctx0" brushRef="#br0" timeOffset="27581.7008">2314 5662 2490 0,'0'0'155'0,"0"0"-15"0,0 0 21 0,0 0-18 16,0 0-41-16,0 0-41 0,0 0-36 15,0 0-26-15,0 0 3 0,0 0 8 0,0 0 5 16,0 0 9-16,-34 146 0 0,43-92 0 0,2 8-3 15,-3 3-4-15,-1 5-3 0,-1 2 1 16,-1 0-1-16,-3 2-2 16,-2-4-2-16,-7-1-1 0,-4-4-4 0,-2-3 2 0,-5-5-1 0,-4-5 0 15,1-8-1-15,-5-2-1 0,-3-8-2 16,0 0 1-16,-3-7-1 0,0-6-5 0,-2-4-10 16,1-7-27-16,-1-7-35 0,2-3-46 0,8-9-117 15,4-2-538-15,6 3-903 0</inkml:trace>
  <inkml:trace contextRef="#ctx0" brushRef="#br0" timeOffset="28242.8866">2268 5620 1233 0,'0'0'582'0,"0"0"-410"0,162-63 27 0,-104 48-27 16,-2 5-28-16,-9 7-49 0,-6 5-32 0,-6 3-11 0,-5 9 7 15,-7 7-1-15,-5 7-2 0,-7 2-9 16,-2 7-16-16,-8 4-6 0,-2 5 1 0,-11 1-3 16,-6 3 1-16,-3 0-3 0,-2-1-6 0,-1-6-2 15,5-5-3-15,2-5-5 0,6-7 1 0,4-5-5 16,6-7-2-16,1-4 1 0,7-6 5 0,7-3 11 16,7-1 11-16,8-10 6 0,3-4-2 15,6-8-8-15,4-3-9 0,-1-1-4 16,0-5-2-16,-2 2-4 0,1-4-1 0,-4-3-5 0,-2-2-3 15,-2-2 0-15,-2-2-3 0,-4 1 0 0,-3-1 3 16,-7-1-1-16,-3 4 4 16,-5 0 4-16,-2 3-2 0,-4 3 0 0,-2 4 1 15,0 2-2-15,-2 4 2 0,-3 2 1 0,-1 4 4 0,-2 3 3 16,1 3 6-16,2 3 7 0,-2 2 7 0,5 2 4 16,0 2-4-16,1 2-9 0,1 0-17 0,0 2-9 15,1 9-1-15,1 3 2 0,2 6 8 16,1 6 1-16,1 1-2 0,0 7-1 15,1 1 1-15,-3 5-3 0,2 3 1 0,-3 6 3 16,-2 1 1-16,-1 3-1 0,0 1 4 0,0 0-3 16,0-4-4-16,0-7 0 0,0-7-1 0,0-10-3 15,0-7 1-15,0-8 0 0,0-3 0 0,2-7 5 16,2-1 5-16,0-5 2 0,6-5 1 0,0-6-1 16,7-4-6-16,0-2 1 0,2-2-1 15,1-1 0-15,5-2 0 0,-1 2-1 16,7 0-2-16,-1 2 1 0,3 6-2 0,-2 2-2 0,1 5-3 15,1 4 2-15,-5 3 0 0,0 4 1 0,-2 0 5 16,-4 6-3-16,-3 4 1 0,-3 5-1 0,-3 0-1 16,-6 6 2-16,0-1 0 0,-5 3-3 15,-2 1 2-15,-3 0 0 0,-7-1 2 0,-2 0 3 16,-7 1 5-16,-1 0-1 0,-5-1 1 16,-3-1-1-16,-3-3-3 0,-4 0 1 0,-4-2 1 15,1-3-2-15,-1-1 3 0,1-1-4 0,3-1-3 16,1-3-13-16,8-2-39 0,1-2-77 0,5-4-234 15,7 1-861-15,6-4-505 0</inkml:trace>
  <inkml:trace contextRef="#ctx0" brushRef="#br0" timeOffset="29608.9354">5167 5554 1021 0,'0'0'410'0,"0"0"-22"0,0 0-91 15,0 0-50-15,0 0-39 0,0 0-32 16,0 0-42-16,0 0-33 0,0 0-29 0,0 0-20 15,0 0-15-15,0 0-4 0,-139-109-3 0,115 114-6 0,-7 8-1 16,-3 3-3-16,-6 3 0 16,-1 7 4-16,-5 3-3 0,5 6 1 0,-5 3 2 0,1 2-4 15,5 4-2-15,-2 0-4 0,8 2-4 16,3-1-5-16,6 1 1 16,6-2-3-16,6-2-1 0,5-3 1 0,7-5-2 15,1-5 2-15,10-5-1 0,7-7-2 0,3-3 6 16,4-9 5-16,6-2 2 0,8-3 6 0,2-11-4 15,4-2-4-15,2-9-1 0,0-4-7 0,4-2 3 0,-5-3-1 16,2 1-1-16,-7-2 3 0,0-3-5 16,-3-1-2-16,-1-1 2 0,-3-1-2 15,0 2 0-15,-3 0 2 0,0 3-2 0,-4 3-2 16,-3 5 1-16,0 3-2 0,0 6-2 0,-1 5-1 16,-2 5-3-16,1 4-3 0,-2 2 1 0,-5 6 0 0,4 6 2 15,-3 7 6-15,1 1 1 0,1 4 0 0,-4 4 1 16,-1-1 1-16,2 1 1 0,-4 1 1 15,-3 1-2-15,1 0-2 0,-2 1-8 0,-2-4-16 16,-2-1-17-16,1-5-14 16,2-5-6-16,-4-5 9 0,3-4 4 0,0-4 7 0,-1-3 12 15,6-2 6-15,3-7 16 0,6-6 7 0,1-2 0 16,2-4 3-16,4-1-3 0,-1-1 2 16,-2 0-1-16,1-2 2 0,1-2-1 0,0 0-2 0,-2-1 0 0,5 3 0 15,-4 0 0-15,-1 1 3 16,1 6-1-1,-5 2 3-15,-1 5 2 0,-5 4 1 16,-2 3 0-16,0 3-3 0,-2 1 1 0,-2 2-2 0,1 8 2 0,2 3 5 16,1 5-3-16,0 0 1 0,-1 4 4 0,2 0-1 0,-1 2 2 15,4-1 0-15,2 2-6 0,0-2-1 0,0 1-2 16,4-4 1-16,-3-2 4 0,4-1 4 16,-1-4-3-16,0-2-1 0,1-5 2 0,2-4-5 15,0-2 7-15,4 0-1 0,2-8-2 0,1-2 1 0,0-2-5 16,1-3-2-16,-4 0-1 0,-1-2 0 15,-3-1 0-15,-4 0 2 0,0 0 0 0,-6 0-1 16,3 1 0-16,-6 0 0 0,0 0 0 0,-5 2 5 16,1 1 1-16,-5 0 2 0,0 1 1 0,-1 2-4 15,0 1 2-15,-1 0 1 0,0 1 0 16,-1 1 4-16,-3 1 1 0,3 1 5 16,-1 1 4-16,-2 0 0 0,2 2 1 15,2 0 0-15,0 2-5 0,-1-1 0 0,1 1-3 0,-1 1-5 0,2 0-6 16,0 0-1-16,0 0-6 0,-1 0-5 0,0 1 0 15,-1 5-1-15,-4 2 3 16,2 4 5-16,-4 2-1 0,4 2 4 0,-3 2-4 16,0 0 0-16,4 2 0 0,0-1-4 0,-4 2 4 15,4-2 2-15,-2 2 0 0,3 0 1 0,1-3-2 16,1 1-2-16,0-2 1 0,2 0-2 0,5-3 1 16,2 1 0-16,-3-1 0 0,4 0-2 15,5-3 1-15,-2 0-4 0,6 1-12 0,0-3-29 0,6-1-69 16,4-1-114-16,-2-3-446 0,-12-2-845 0</inkml:trace>
  <inkml:trace contextRef="#ctx0" brushRef="#br0" timeOffset="30074.7538">7521 5538 597 0,'0'0'674'0,"0"0"-240"0,0 0-153 15,0 0-28-15,0 0-27 0,0 0-40 0,0 0-48 16,0 0-31-16,0 0-33 0,0 0-20 0,0 0-16 16,0 0-8-16,0 0-5 0,0 0-3 15,-5-34-3-15,3 34-4 0,-4 1 4 0,2 1 1 16,-3 1 1-16,4-1-1 0,-1-1-6 0,-1 2-2 15,1-1 1-15,-1 0-2 0,3 1 9 0,-1 0-7 16,-2-1 1-16,3 1-2 16,0-2-6-16,0 2 4 0,-2-2 0 0,3 2-1 0,0-1 3 15,-1-1-3-15,0 2 1 0,-1-2-1 0,2 0 2 16,0 0-2-16,0-1 0 0,1 1 2 16,0-1-6-16,0 0 7 0,0 0 2 0,0 0 1 15,0 0 6-15,0 0-5 0,0 0 0 0,0 0-2 16,0 0-4-16,0 0 2 0,0 0-2 0,0 0-2 15,0 0-1-15,0 0-2 0,0 0-1 16,0 0-2-16,0 0 0 0,0 0-3 0,0 0-2 16,0 0-2-16,0 0-14 0,0 0-23 0,0 0-16 15,0 1-34-15,-1 4-41 0,0 3-64 16,0-1-188-16,0-2-685 0,-3-1-575 0</inkml:trace>
  <inkml:trace contextRef="#ctx0" brushRef="#br0" timeOffset="31277.9238">6985 5612 866 0,'0'0'362'0,"0"0"-135"0,0 0-26 16,0 0-8-16,0 0-12 0,0 0-28 0,0 0-22 16,0 0-26-16,0 0-16 0,0 0-6 0,0 0-6 15,0 0-3-15,0 0-7 0,22 30-13 16,-10-30-10-16,4-1-10 0,1-4-7 0,-2 1-4 15,3-3-5-15,-5 0 1 0,5-2 3 0,-6 0 2 16,-1 1 2-16,-3-2 2 0,-5 0 1 16,2-1-6-16,-4 0 1 0,-1 2-5 0,0 0-3 15,-7 1 1-15,0 1-2 0,0 1-6 0,-5 1 1 16,0 3-8-16,-1 2-1 0,-6 0 0 0,-1 7-3 16,-1 5 7-16,-5 3 4 15,0 1 6-15,-3 8 6 0,4 0-3 0,-1 1-1 0,7 2-4 16,5-1-4-16,4 1 1 0,3-2-3 15,7 0 0-15,0-1 1 0,10-2 3 0,9-2 3 16,2-2 1-16,11-3 1 0,9-4-7 0,8-2-9 0,10-3-31 16,3-6-66-16,6 2-105 0,-16-2-432 0,-19-2-1060 15</inkml:trace>
  <inkml:trace contextRef="#ctx0" brushRef="#br0" timeOffset="31792.1585">8197 5908 1671 0,'0'0'334'0,"0"0"-204"0,0 0-21 16,0 0-17-16,0 0 1 0,57-140 15 0,-35 107-2 16,-1-2-11-16,5-2-6 0,0 0-5 15,2-1-8-15,0-2-5 0,-3 2-16 0,-3-2-15 16,3-1-7-16,-5 1-11 0,-6-1 4 0,-1 2 0 16,-4 1-4-16,-3 6 4 15,-5 4-1-15,-1 6 2 0,-2 3 1 0,-5 4 2 0,-1 7-4 16,4 0-5-16,-3 5-7 0,3 3-15 0,-3 0-5 15,-1 3-5-15,2 6-2 0,-5 4 7 0,3 4-5 16,0 4 2-16,5 2 2 0,3 7-4 0,1 0 8 16,10 4 1-16,1 2 3 0,9 2 4 15,4 1-3-15,0-2 1 0,5 0-3 0,0-2 1 0,1 0 0 16,-1-4 0-16,-7-1 1 0,3-2-5 16,-8-2 6-16,-5-4-2 0,-3-1 3 0,-7-3 2 15,-3-1-3-15,0-2 4 0,-6 1-2 16,-8 0 0-16,0 0 2 0,-7-3-1 0,-7 2-1 15,-2-1 1-15,-1 0-1 0,-2-2-3 0,2 0 1 16,0-1-3-16,3-4-5 0,-1-3-5 0,7-1-9 16,2-3-26-16,1-5-28 0,9-6-72 15,1-4-166-15,7 3-566 0,1 3-789 0</inkml:trace>
  <inkml:trace contextRef="#ctx0" brushRef="#br0" timeOffset="31989.2764">8988 5114 1737 0,'0'0'424'0,"0"0"-83"0,0 0-100 16,0 0-61-16,0 0-45 0,0 0-56 0,0 0-26 16,0 0-11-16,0 0-1 0,0 0 6 0,0 0-5 15,129 41-7-15,-118-3-3 0,3 6-12 0,0 3-2 16,1 5 0-16,-4 2-2 0,3 1 0 16,-7 2-4-16,1 2 0 0,-7 3-4 0,0 0-20 15,-4 0-35 1,-7-1-59-16,-2-3-94 0,1-7-158 15,3-15-499-15,-1-13-795 0</inkml:trace>
  <inkml:trace contextRef="#ctx0" brushRef="#br0" timeOffset="33754.754">9004 5588 316 0,'0'0'559'0,"0"0"-135"0,118-39-146 16,-65 25-18-16,2 2-57 0,-3-1-50 0,5 1-37 16,-2 0-30-16,0-2-12 0,-5 2-13 0,-2 0-14 15,-1-1-16 1,-9 2 6-16,-2 0 6 0,-5 1 8 0,-9 0 13 0,-4 2 9 0,-6 1 10 0,-5 2 4 16,-5-1-2-16,-2 0-12 15,0 2-18-15,-2-1-17 0,-7 2-16 0,-3 1-12 16,-4 2-10-16,-2 0 0 0,-6 6 2 0,-3 5 2 15,0 0 2-15,-4 4-2 0,1 1 2 0,0 4-3 0,0 2-2 16,2 1 2-16,5 2 1 0,1 2-2 0,4 0 2 16,1 1-2-16,7-1-1 15,6-1 2-15,1-2 0 16,3-2 1-16,4-2-1 0,5-6 0 0,4-2-1 0,5-1 5 0,2-5 0 16,2-3 0-16,0-3 3 0,3 0-5 0,0-2 0 15,-1-5 1-15,1-2-2 0,-2-2 0 0,0-3-2 16,-5-1 0-16,2-2-2 0,-1 2 0 15,-3-3-1-15,-1 0 1 0,-4 0 1 16,1 0-1-16,-3 0 2 0,0 1-1 0,-2 0-1 16,-4 3 2-16,2 1-2 0,-2 3 2 0,-3 2 0 0,0 2 0 15,0 2 0-15,0 2 1 0,0 1 0 0,0 1 2 16,-5 0-3-16,0 0-1 0,-3 2-1 0,-1 4 0 16,-2 3 0-16,3 2 0 15,-1 2 0-15,3 2-1 0,-2 1 0 16,6 2 0-16,1 1 3 0,1 1-2 0,1 0 1 0,6-2-1 0,2-1 1 15,4-2 0-15,4 0 1 0,0-5-2 16,3-3 0-16,2-5 0 0,0-2 2 16,1 0 0-16,1-4 1 0,0-4-1 0,0 0-2 0,0-3-1 0,0-1-1 15,0-1-1-15,-1-1 2 16,2 0 0-16,-1-2 0 0,-1 1 2 0,5-1-2 0,1 0 1 16,-2 0 0-16,-1 1 0 0,-2 2 0 0,0 2-1 15,-4 2-1-15,-4 4 0 0,-1 2-1 16,-4 0-2-16,0 3-2 0,-2 0 0 15,-4 6-1-15,1 3 3 0,-4 3 1 0,0 2-1 0,-1 1 3 16,-1 1 1-16,2 3-1 0,-2 1 2 16,0 2 0-16,0-1-2 0,0 2 3 0,0-2-2 15,2-2 3-15,9-3-3 16,1-4 0-16,8-4 2 0,3-3-3 0,4-5 0 0,4 0-2 0,2-5-13 16,2-3-4-16,-1-2-3 0,-1-4 1 15,1-1 11-15,0-3 7 0,-2-2 3 16,-2 1 0-16,3-6 2 0,-3 0 0 0,1-3 2 15,1-2-1-15,3-2-2 0,-3-5 2 0,-2-1-1 0,-1-5 1 16,-5-3 2-16,-3-2-2 16,-4-1 2-16,-3 1-1 0,-5 1 1 0,-1 2 0 0,-2 0 0 15,-4 3 0-15,-3 3 3 0,1 2 6 0,0 7 9 16,-4 1 9-16,-1 6 4 0,0 4 2 16,1 3 1-16,-1 6-2 0,3 2-2 0,-2 3-3 15,2 3-9-15,0 2-11 0,1 0-9 0,-2 6-3 16,2 5 0-16,-4 7 3 15,1 5 1-15,1 7-2 0,-2 6 0 0,2 5-2 0,0 6 3 0,-2 2 1 16,0 5 0-16,0 1 0 0,0 3 0 0,0 0-1 16,1-1 1-16,4-3 0 0,4-5-3 15,7-8 1-15,9-7 0 0,2-5-2 16,6-5 4-16,2-5-4 0,-1-6 0 0,1-5 3 16,-2-5-3-16,-1-2 4 15,-1-1-1-15,-5-6 0 0,2-3 1 0,-3-4 0 0,-1-1-2 0,-2 0 3 16,-3-4-1-16,1 0 0 0,-4 0-1 15,1-2-1-15,-1-1-1 0,-1 0 3 0,3-3 0 0,-4-1-1 16,1 0 3-16,-1 0-3 0,-1 4 0 16,-3 1 3-16,1 4-4 0,-3 4 2 0,2 2 0 15,-3 4-2-15,-2 2 3 0,0 2 1 16,0 0 2-16,0 2-1 0,0 0-2 0,-5 3-4 16,-1 5-2-16,-3 3 0 0,-2 4 0 0,-3 4 4 15,0 2 0-15,1 1-1 0,4 3 3 0,0 1-3 16,0 0 1-16,4-3 0 0,-1-1-3 0,4 0 2 15,1-2 1-15,1-2-2 0,0-4 0 16,5 1 2-16,2-4-1 0,2-3 0 16,1-1 2-16,0-1-2 15,2-1-2-15,1-3 4 0,2-1-2 0,-2-1 6 0,1 0 0 16,4-1 1-16,0-5 2 0,0 2-4 0,0-2 0 0,1-1 0 16,2-1-5-16,4 0 3 0,0-1-1 0,1 1-2 0,-3 1 2 15,0 0-2-15,-3-1 2 16,-2 0 0-16,-2-1 2 0,-2 2-2 15,-2 0 2-15,0-1 1 0,0 1-3 0,-3-2 2 0,-1 2 0 0,0-3-1 16,-3 3 6-16,1-1-3 0,-4 1-2 16,1-2 1-16,-1 4-7 0,-1-2 4 15,1 1 0-15,-4-1-2 0,2 2 6 0,0 1-5 16,0-1-1-16,-2 1 2 0,-1 0-5 0,0 2 1 0,-2 1 2 16,0-1-1-16,-1 2 0 0,-1 0 1 0,0 0-2 15,-3 0 0-15,0 0 6 0,-1 2-6 16,0 0 2-16,0 3 1 15,1-1-8-15,-1 1 7 0,3-1-1 0,1 1-3 0,1-1 9 0,-1 1-6 16,3 1 0-16,0 1 0 0,2 0-1 0,-1 2-1 16,1-1 2-16,0 1-1 0,1 1 0 0,1 1 2 15,-1 1 0-15,1-2 0 0,-1 2 6 16,1-2-7-16,0 0 1 0,1-1 0 0,-1-2-8 16,0 0 8-16,2-3-1 0,2-1 0 0,1 1 6 15,3-3-5-15,2 1 2 0,0-2-1 16,5 0-2-16,2 0 1 0,2 0 1 15,1-3 0-15,-2-2-3 0,0-2 6 0,2 0-2 0,-2-2 1 16,1-3 5-16,1-1-6 0,1 0-1 0,-2-2 2 16,1-2-5-16,-3-2 4 0,-2-3 0 15,0-1 1-15,-1-3 6 0,-2-3-5 0,-2 0 2 16,-1 0-1-16,-2 0-4 0,-3-2 3 16,0 2 1-16,-3 1 0 0,-2 1 0 15,1 2 3-15,0 2-4 0,0 1 1 0,-1 5 2 0,-1 4-2 16,0 3 5-16,1 3 0 0,1 2-2 0,0 4 1 15,0 0-6-15,0 1-3 0,0 0 0 0,0 5-5 16,-2 5 2-16,4 6 2 0,-4 5-3 16,1 6 5-16,0 1-1 0,0 5 1 15,-2 0 5-15,-1 4-5 0,-3 2 0 16,-4 1 0-16,1 3 1 0,0 0 0 0,0 0 0 0,2-5-1 0,5-4-5 16,0-2 3-16,4-7 0 0,-1 2-1 0,0-5 5 15,3-4-8-15,2-1-6 0,0-2-10 0,-1-3-21 16,2-5-5-16,-4-1-16 0,1-2-26 15,-1-3-10-15,1-1-27 0,-3 0-60 0,0-5-133 16,0-1-576-16,0 2-773 0</inkml:trace>
  <inkml:trace contextRef="#ctx0" brushRef="#br0" timeOffset="33996.0671">10922 4993 2105 0,'0'0'247'0,"0"0"-60"16,0 0-64-16,0 0-59 0,0 0-9 0,0 0 14 15,0 0 31-15,0 0 22 0,0 0-3 0,0 0-22 16,0 0-44-16,157 5-27 0,-94-4-10 16,5-1-3-16,2 1-4 0,2-1-4 0,-1 0-13 15,1-3-41-15,-1 0-71 16,-4 0-171-1,-16-2-814-15,-18 4-590 0</inkml:trace>
  <inkml:trace contextRef="#ctx0" brushRef="#br0" timeOffset="38934.4147">13817 5424 0 0,'0'0'120'0,"0"0"413"0,0 0-104 0,0 0-54 0,0 0-61 15,0 0-40-15,28-122-49 0,-28 105-55 0,0 2-36 16,-5-2-26-16,0 1-13 0,-4 0-6 16,-1 0-14-16,-1 2-5 0,-1 1-12 0,-6 2-11 15,0 0-1-15,-3 3-6 0,-3 1-4 0,-4 3-1 16,-2 2-8-16,-3 2-5 0,-5 1-6 0,-1 8-9 15,-4 5 1-15,2 5-2 0,-1 3-1 0,1 5 0 16,2 1-3-16,4 4 1 0,4 2-2 0,5 3 1 16,4 2 0-16,5 2-1 15,6-1 0-15,7-3-2 0,4-4 2 0,7-3-1 16,10-4 2-16,5-4 3 0,7-3-3 0,2-5 0 16,9-6 0-16,0-1 1 0,6-4 3 0,0-3-2 15,1-3 2-15,-2-4-4 0,3-3-3 0,-6-4 1 16,-1-1-3-16,-4-3 0 0,0-3 0 0,-4 0 0 15,-2 0-1-15,-4-2 0 0,0-2 2 16,-6 1 2-16,-4-1 0 0,-3 0 6 16,-6-1-5-16,-5 4 1 0,-2 0-1 0,-1 3-3 0,-2 3 3 0,-6 2 1 15,-1 1-1-15,1 4-1 0,-1 2 0 16,-3 1-2-16,3 3 1 0,2 2 3 0,-1 1-2 16,-2 0-2-16,2 3 1 0,1 6-3 0,0 3 2 15,-2 1 0-15,2 3 2 0,3 2 4 16,-2 3-3-16,4 1 1 0,1 2 0 0,0 2-4 15,1-2 3-15,0 3 2 0,1-3-3 0,-1 2 2 16,3-1 0-16,3-2-2 0,-3 0 2 0,5-3 0 16,2 2-1-16,0-5 1 15,1-4 0-15,7 0 0 0,-1-3 0 0,3-6 3 0,5-3 2 16,-1-1 3-16,4-3-5 0,3-4-1 0,0-5-2 16,1-2-6-16,-1-1 4 0,1-3-2 0,-1 1-1 15,-1-2 2-15,1-1-2 0,-4-3 0 16,0 2 1-16,-3 0-2 0,3-1 3 0,-5-1 0 15,-2 0-1-15,0 2 1 16,-1 0 0-16,-5 3 0 0,2 4-1 16,-4 2 2-16,-1 3-10 0,0 6-2 0,-2 1-4 0,1 2-8 0,1 2 8 15,1 4 2-15,2 6 5 0,-1 2 11 0,-1 4-2 16,6 3 0-16,-5 2 1 0,5 0-2 16,1 1 3-16,-4-2 0 0,5 0 0 0,2-1-1 15,2-2 3-15,0-2 0 0,4-3 0 0,1-4 8 16,2-2-4-16,-1-4 2 0,1-4 1 0,1 0-10 15,-1-5 9-15,-1-4-2 0,1-2 0 16,-1-3 7-16,-1-2-7 0,1-2 0 0,-4 0 0 0,0-3-3 16,-4 0 5-16,-2-3 0 0,-4-1-2 15,-3-1 6-15,-4-1-2 0,-1 0-1 0,-4 1 0 16,-3 2-1-16,-1 4-5 0,-1 3 1 0,-3 4 0 16,-5 3-8-16,-2 4 6 0,-6 3-2 15,-4 3 2-15,-5-1 5 0,-1 10-5 16,-4 2 1-16,-2 5 1 0,2 3-6 0,4 3 6 15,1 1-1-15,4 5-2 0,4 0 2 0,6 4-4 0,5-3 1 16,7 2-2-16,5-2 3 0,8 0-4 16,7-1 3-16,6-3-2 0,6-4-6 0,7-1 1 15,7-3-16-15,4-3-16 0,8-3-21 0,5-3-43 16,7-1-68-16,2-4-193 0,-18-2-746 0,-15 2-576 16</inkml:trace>
  <inkml:trace contextRef="#ctx0" brushRef="#br0" timeOffset="39990.5298">16444 5273 1961 0,'0'0'176'0,"0"0"-39"0,0 0-15 16,0 0-25-16,0 0 1 0,0 0 5 15,21-121-11-15,-8 105-8 0,4 1 5 0,-3 2-13 16,5 3-8-16,-1 4-13 0,3 1-27 0,2 5-10 0,-2 0-5 16,4 6-5-16,-2 6 2 0,-1 4-5 15,-2 5 1-15,-2 1 0 0,-3 7-3 0,1 0 4 16,-5 2-5-16,-1 1 1 15,-6 4 3-15,1 3 3 0,-4 0 4 0,-1-1 1 0,1-2-2 16,-4-5-2-16,-3-4-3 0,1-6-1 0,-1-3-8 16,4-6-4-16,0-3-5 0,0-6 3 0,2-2 12 15,0-1 6-15,0-1 4 0,0-5-7 0,4-4-11 16,0-2-4-16,5-2-3 0,0-2 6 16,0 0 2-16,3 0-4 0,-1 0-2 0,4-1-3 15,1 1-1-15,3 4 0 0,-1 0 1 16,2 1-2-16,0 1-1 0,3 2 2 15,-1 1 0-15,6 3-1 0,1 0 1 0,3 3-1 0,1 1 1 16,5 1 4-16,5 5 0 0,2 1 2 0,1-1 3 16,8 3 0-16,3-4 6 0,3-2-1 15,1 0-2-15,0-2 2 0,-1-1 0 0,-4 1-1 16,-3-1 1-16,-7-4-1 0,-4 0-1 0,-4-5 0 16,-6 0 1-16,-5-1 2 0,-5 0 3 0,-4 2 1 15,-7-2 6-15,-3 0 3 0,-3 0 2 16,-3 1-1-16,-2-1-2 0,0 3-3 15,-6-1-1-15,-2 2 2 16,-3 0-2-16,-5 3 4 0,0 1 0 0,-4 2-2 0,-5-1 0 0,1 2 0 16,-4 5-1-16,-2 4 3 0,2 2-1 0,1 1 5 15,0 3 0-15,3 4-3 0,4-1-5 0,3 2-9 16,7-2-2-16,5 1-1 0,5-1 2 0,4 1 0 16,9-2 3-16,8 0 3 0,7-2 0 0,5-4 2 15,5-1-2-15,1-3-2 0,3-2 0 0,-4-3-6 16,-1-3-2-16,-2 0 2 0,-3-5-2 15,-1-2 1-15,-1 0 2 0,-2-2-2 0,-3-1 1 16,-4-1 1-16,-2-2 1 0,-1 0 1 0,-5 0 3 16,1-4 0-16,-6 1 2 0,0-1-1 0,-3-1 1 15,-2-2 1-15,2 0 2 0,-2 2-2 16,-2 1-1-16,-1 2-2 0,-1 1-2 0,1 3 2 16,-4 2 1-16,0 2 1 0,3 4 1 0,-1 0-2 15,1 3-8-15,-1 0-11 0,1 5-3 0,0 5 3 16,-1 4 4-16,2 2 7 0,2 4 2 0,0 2-1 15,7 1 1 1,4 1 2-16,5-2 0 0,2-1 0 0,7-4-2 0,4-2-2 0,6-5-1 0,1-4-2 16,2-3 0-1,1-2 1-15,-1-4 2 0,0-6-3 0,-2-3 2 0,-4-1 2 16,0-6-2-16,-3-3 3 0,-4-1 0 0,0-2 2 16,-3-2 3-16,-2-1 2 0,-5-1 2 0,0-1 0 15,-4-1 0-15,-3-3 2 0,-1 0 0 16,-5 0-1-16,0 1-1 0,-5 2 5 0,1 0 2 0,-3 5 8 15,-2 4 9-15,-5 4 2 0,3 6 0 16,0 3 0-16,-1 4-10 0,-1 4-4 0,1 1-8 16,-1 5-6-16,-2 6-1 0,1 6-4 15,1 4-1-15,-1 6-1 0,6 5-3 0,1 4 3 0,3 5 1 16,0 1 0-16,0 5 1 0,5 1-1 16,0 5 0-16,-1 2-1 0,3 0 2 0,-1-2-3 15,4-2-7-15,2-2-13 0,5-6-24 0,1-4-30 16,3-4-27-16,-2-5-42 0,1-5-137 15,-6-10-359-15,-6-6-699 0</inkml:trace>
  <inkml:trace contextRef="#ctx0" brushRef="#br0" timeOffset="40317.6102">18877 5239 2614 0,'0'0'148'0,"0"0"-42"16,0 0-63-16,0 0 6 0,0 0 26 0,122-26 14 16,-79 22-3-16,6 3-16 0,7-2-14 15,5 2-16-15,5 1-3 0,0-2-2 0,0-1-5 0,1 1 0 16,-2-3-6-16,-2 2-2 0,-2-4 3 16,-2 3 0-16,-2-3 1 0,-2 2-4 15,-4-1-4-15,-6-1 1 0,-4 1-2 0,-5 1-2 0,-6-1-1 16,-8 2-4-16,-4 1-1 0,-8 2 4 0,-5 0 0 15,-3-1 7-15,-2 2 5 0,0 0-3 16,0 0-5-16,-1 0-7 0,-4 0-7 0,-1 0-2 16,-2 0-1-16,0 0 0 0,-2 0-1 15,1 0-1-15,1 2-4 0,1 0-3 0,1 0-14 16,-1 3-15-16,3 0-24 0,-3 1-38 0,4 1-62 16,-5 2-134-16,4-2-839 0,2-3-617 0</inkml:trace>
  <inkml:trace contextRef="#ctx0" brushRef="#br0" timeOffset="42100.2062">19868 5811 1443 0,'0'0'307'0,"0"0"1"15,0 0-94-15,0 0-28 0,0 0-27 16,0 0-28-16,0 0-29 0,0 0-26 0,0 0-20 16,0 0-8-16,0 0-6 0,0 0-5 15,43-70-8-15,-28 56-9 0,5-3-6 0,4-1-4 16,2-4 2-16,3 0 2 0,2-3 2 0,4-3 1 0,1-1-2 16,-1-5-2-16,0-2-4 0,-1-3-3 15,3-5-1-15,-5 1 1 0,2-5 2 0,-5 2 3 16,-1 0 4-16,-5 1-6 15,-2 4 0-15,-5 1 1 0,-5 6-2 0,-1 0 5 0,-5 5 0 16,-1 4-5-16,-3 3 3 0,-2 3-2 0,1 4 1 16,-3 5 2-16,-1 2 0 0,1 3-1 0,-4 4-3 15,3 1-9-15,-4 3-7 16,-2 6-4-16,-5 4 2 0,-2 6 5 0,-4 6 4 16,-2 6 3-16,0 2 0 0,1 5-2 0,2 0-4 0,1 3 4 15,3 0 0-15,2 2 1 0,1 0 5 0,7-2-6 16,2 0-1-16,4-3 0 0,0-3-5 15,10-8 6-15,7-3 1 0,1-6-1 16,3-5 5-16,3-3-3 0,-1-4 2 0,5-3 1 16,-2-3 2-16,1 0-1 0,2-7 1 0,-2-4-1 0,2-2-4 15,1-3 4-15,-3-1 1 0,3-4-1 16,-4-1 6-16,-2 1-8 0,1-1 3 0,-3 2-1 0,-2 2-6 16,-5 1 4-16,1 7-5 0,-2 0-2 15,-3 2 2-15,3 1-6 0,-1 2-2 0,0 2-4 16,-2 3 2-16,0 0-1 0,3 8 4 0,0 2 4 15,-2 2-3-15,1 1 2 0,-2 2 3 16,2 1-2-16,-1 2 9 0,-1 1-5 0,-2 0-1 16,0 0-1-16,2-1-6 0,-4-1-1 15,-1-2-15-15,2-3-15 0,-5-1-9 0,4-3-14 16,-4-1-6-16,1-3-3 0,0-1 5 16,5-3 17-16,1-2 21 0,2-6 17 15,5-2 4-15,3-4 5 0,1-3 1 0,-1-3 0 0,0-2 7 0,-4 1-4 16,-1-3 0-16,-2 2 1 0,-1 0-2 15,0 0 4-15,-3 1 0 0,-1 0 1 0,1 4 6 16,-4 2 2-16,0 5 8 0,-2 3 11 0,0 3-3 16,-3 3-12-16,0 1-23 0,0 4-12 0,0 4 2 15,0 6 7-15,0 0 15 0,0 5 0 16,3 0-4-16,1-1-1 0,5 0 2 0,5 0 3 16,2-3-4-16,6-2 5 0,6-2 4 0,2-4 1 15,1-4 7-15,5-3-3 0,-1 1-3 16,3-9-3-16,-3-2-6 0,3-3 0 15,-6-4-2-15,1-3 0 0,-3-3 0 0,0-1 0 0,-2-4 3 16,-3-4 2-16,0-2 5 0,-3-3-2 0,-1-2 3 16,-2-4 2-16,-4-1-4 0,-2 1 6 0,-2-2-5 15,-6-1-2-15,1 3 3 0,-5 3 0 16,-1 3 10-16,0 5 8 0,-3 4 2 0,-3 5 15 16,2 8-4-16,-3 3-3 0,4 3 0 15,0 5-19-15,0 3-6 0,2 1-10 0,-1 1-6 0,-4 9-3 16,2 7-2-16,-5 6 5 0,1 6-4 15,3 5 3-15,-2 1 2 0,6 7 0 0,-4 3 5 16,3 5-6-16,0 3 0 0,2 6-2 16,0 3-3-16,-2 0 5 15,1 1-2-15,0-2 2 0,1-2 0 0,0-2-1 0,1-4-1 0,-1-7-7 0,1-4-18 16,1-8-23-16,2-5-27 0,1-5-28 0,-3-7-26 16,0-5-30-16,0-3-59 15,0-3-141-15,-1-4-432 0,-1-1-788 16</inkml:trace>
  <inkml:trace contextRef="#ctx0" brushRef="#br0" timeOffset="42408.0631">21684 5060 2495 0,'0'0'219'0,"0"0"-26"0,0 0-54 0,0 0-30 0,0 0-32 0,0 0-17 15,0 0-7-15,0 0-6 0,131-55-3 0,-81 52-12 16,8-4-6-16,3 1-5 0,1 2-14 16,0-2 8-16,-2 2-2 0,-3-1-2 0,-2-2 9 15,-4 1-5-15,-2-1 4 16,-8 3 4-16,-6-2-4 0,-5 1 1 0,-5 1 0 16,-10-1 1-16,-3 2 2 0,-5 0 7 0,-5 3 2 0,-1-2-1 0,-1 1 1 15,0 1-15-15,0-1-7 0,-3-1-7 16,-5 2-10-16,-2-1 6 0,0 1 0 15,-2 0-1-15,1 0 8 16,1 0-8-16,0 1-1 0,0 1-7 16,4 2-21-16,1 0-20 0,2 2-29 0,-1 1-42 0,2 3-75 0,2 0-214 15,0-1-889-15,0-4-384 0</inkml:trace>
  <inkml:trace contextRef="#ctx0" brushRef="#br0" timeOffset="44610.7505">22340 5331 989 0,'0'0'310'0,"0"0"-2"0,0 0-80 16,0 0-10-16,0 0-14 0,0 0-61 15,0 0-49-15,0 0-41 0,0 0-42 0,0 0-13 16,0 0 1-16,0 0 3 0,-26 5 25 0,35 0 16 16,6-2 7-16,0 0 2 0,4-2-7 0,3-1-8 15,3 0-2-15,-3-4-5 0,-1-2-1 0,1 0-6 16,-2-1-4-16,-2 0-3 0,-3-1 4 0,-1 0 4 16,-7-1 8-16,1 1 9 0,-6 0-3 0,-2 2-3 15,-1 0-9-15,0 0-12 16,-7 1-5-16,1 3-4 0,-7 0-2 0,-1 2 2 0,-4 0 3 15,-3 5 5-15,-5 5-1 0,-1 1 2 0,2 0-1 16,-3 5 0 0,2-1-1-16,3 2-4 0,2-2 0 0,3 6-2 0,3-1-1 15,5 4 0-15,2-3-3 0,6 2-2 0,4-1 0 16,1 1-2-16,8-2 4 0,5-1 0 0,5-4 2 0,1 0 2 16,3-4-1-16,5-1-7 0,2-4-13 15,0 1-14-15,1-5-25 0,4-3-30 0,-3 0-42 16,-1-6-75-16,3 0-126 0,-10-2-219 0,-4 1-455 15,-5 2 35-15</inkml:trace>
  <inkml:trace contextRef="#ctx0" brushRef="#br0" timeOffset="44958.6627">22811 5197 37 0,'0'0'803'0,"0"0"-140"0,0 0-257 0,0 0-115 16,0 0-77-16,0 0-55 0,0 0-38 0,0 0-27 15,0 0-14-15,0 0-16 0,0 0-14 0,129 10-10 16,-108 5-3-16,-1 2-3 0,1 3-6 0,-3 2 3 16,-2 2-9-16,2 1-8 0,-6 0 4 15,2 2-9-15,-3 0 1 0,-5-1 1 0,1-2-2 16,-2-2 4-16,0-4 0 0,-4-4-1 0,0-3 0 16,0-4-5-16,-1-3-1 0,0 0 5 15,0-3 11-15,0-1 16 0,-1 0 18 0,0-1-3 16,-3-6-12-16,-3-1-13 0,3-3-20 0,-2-2-1 15,2-1 0-15,-1-2-3 0,4-4-1 0,1-1-2 16,0-1-2-16,6-3 0 0,0 3-1 16,4 0-2-16,4-1-2 0,1-2-8 0,5 2-11 15,3 4-4-15,2-1-9 0,0 5-2 0,3 4-6 16,-1 2-19-16,-3 3-18 0,-3 3-34 16,1 1-60-16,-3 2-81 0,-1 0-205 0,-6 4-552 15,-5-1-188-15</inkml:trace>
  <inkml:trace contextRef="#ctx0" brushRef="#br0" timeOffset="45301.2256">23416 5239 680 0,'0'0'564'0,"0"0"-180"0,0 0-79 16,0 0-64-16,0 0-31 0,0 0-51 0,0 0-49 15,115-7-15-15,-94 16-13 0,-2 2-18 16,0 3-12-16,-1 1-13 0,-3 2-9 0,1 2-7 15,-5-1-6-15,-1 0-5 0,-1 1-3 0,-4-1-3 16,0 1-1-16,-3 0 4 0,-2-2 1 16,0 1 2-16,1-3 3 0,-2-4 1 0,-4-1-2 0,2-3 1 15,-1-1 0-15,-2-2 2 0,2-3 3 16,-2-1 3-16,3 0-1 0,-2-5-4 16,2-3-8-16,0-4-6 0,-2-1 0 15,4-3-4-15,1-4 2 0,0 0 0 0,2-3-3 16,6 1-1-16,0-2-2 0,2 0 0 0,2 0-3 15,1 0-7-15,6 1-3 0,1 0-15 0,1 1-9 0,6 3-8 16,-3 1-12-16,5 2-15 0,-2 3-28 16,-3 2-49-16,3 2-59 0,-2 1-76 0,2 2-73 15,-4 3-94-15,2 0-222 0,-9 2-71 0,-5-1 739 16</inkml:trace>
  <inkml:trace contextRef="#ctx0" brushRef="#br0" timeOffset="45901.2067">24125 5092 207 0,'0'0'749'0,"0"0"-205"0,0 0-210 16,0 0-85-16,0 0-26 0,0 0-40 15,0 0-17-15,0 0-22 0,0 0-41 0,0 0-25 16,0 0-19-16,0 0-11 0,0 0-7 0,0 0-2 16,-99 130-2-16,93-110-11 0,4-1-8 15,1 2-6-15,1-1-4 0,1-2 3 0,6-1-3 0,3 0-1 16,3 0 2-16,2-3 0 0,2-1 0 16,4-2-1-16,-2-4-5 0,2 0-11 15,-1-5-8-15,-2-2-5 0,2 0-4 0,-4-5 6 0,2-5 3 16,-1-1 5-16,1-1 5 15,-3-1 2-15,1-2 3 0,-3 0 2 0,-1 0 0 0,-1-1 3 16,0 0-3-16,1-3-1 0,-1 1 2 0,-5 0-1 16,4-1 1-16,-2 1 0 0,-3 2-2 0,-1 0 1 15,-1 2 1-15,1 2 0 0,-1 2-1 0,-1 3 3 16,-2 2-1-16,1 3 1 0,-1 1 1 16,0 1-6-16,0 0-3 0,0 0-11 0,0 1-4 15,0 5 4-15,2 2 4 0,4 3 9 16,-2 2 5-16,5 0 0 0,7-1 1 0,-2 0 1 15,6-2 3-15,2-2 0 0,5-2 2 0,2-1-1 16,2-5-3-16,2 0 2 0,-2-3-6 0,3-4-1 16,-1-3 1-16,-3-4-4 0,-2-3 4 0,0-3 1 15,-5-1 2-15,1-4 4 0,-3 1 0 16,-3-5 6-16,-2-3-1 0,2 0-4 16,-6-4-1-16,1-1-4 0,-1 2-2 0,-4-2 1 0,-2 1 2 0,-4 3 4 15,-2 1 6-15,0 1 1 0,-1 3-2 16,-4 6 8-16,-1 5 5 0,-2 4 5 15,2 4 4-15,-1 5-9 0,-1 1-11 0,-1 3-7 0,0 4-5 16,-3 4-3-16,0 10 0 0,-4 4-1 16,1 6 1-16,-3 6 1 0,5 5 0 15,-4 2 1-15,5 8 1 0,-2 2 3 0,-2 9 3 0,4 1 2 16,1 8-4-16,0 3-4 0,-1 4-1 16,0 1-9-16,-1 0 7 0,1 2 0 0,-1-5-1 15,-2-2 8-15,5-1-7 0,-1-5-4 0,2-5-7 16,4-6-13-16,0-9-15 0,3-8-23 15,1-7-15-15,-1-8-17 0,-2-7-25 16,1-7-18-16,1-4-29 0,1-5-29 0,0-2-128 0,1-6-234 0,0-1-436 16,0 0 107-16</inkml:trace>
  <inkml:trace contextRef="#ctx0" brushRef="#br0" timeOffset="46170.2965">25002 5070 1343 0,'0'0'288'0,"0"0"-13"0,0 0-106 0,0 0-6 16,122-67-16-16,-99 63-39 0,-3 4-34 15,0 0-31-15,-2 5-9 0,-2 7-9 16,-1 6-5-16,-2 1-2 0,-4 5 0 0,-2 3 1 16,-4 5 5-16,-3-1 2 0,-2 0-2 0,-8 0 3 15,-4-2 2-15,-3-5-7 0,-3 0-3 0,0-5-6 16,-2-1-5-16,-4-7 5 0,2 0 2 15,-3-3 0-15,2-4 4 0,-1-3-7 0,2-2-4 16,4 1-5 0,3-7-7-16,5-4-17 0,2-1-24 15,5-4-56-15,4 0-91 0,-1-3-168 0,9 2-613 0,-2 6-352 16</inkml:trace>
  <inkml:trace contextRef="#ctx0" brushRef="#br0" timeOffset="46426.0655">25532 4642 1804 0,'0'0'283'0,"0"0"23"0,0 0-71 16,0 0-28-16,0 0-21 0,0 0-53 0,0 0-36 15,0 0-45-15,0 0-36 0,0 0-13 0,0 0-3 16,0 0 7-16,0 0 7 0,0 0 1 0,23 60 0 16,-23-30 1-16,0 2 4 0,0 3 6 15,-4 1 9-15,-2 4-4 0,0 3-5 0,-2 3-7 16,-1 3-9-16,-3 1 1 0,0 1-1 0,-2 2-2 15,0 0 9 1,-1-2-10-16,-1 3 2 0,-2 0 1 16,-2 1-11-16,2-1-10 0,-1-7-30 0,1-2-39 0,1-5-44 0,4-8-45 15,4-5-87-15,0-6-220 0,3-7-630 0,3-7-258 0</inkml:trace>
  <inkml:trace contextRef="#ctx0" brushRef="#br0" timeOffset="47170.5492">25389 5248 1069 0,'0'0'328'16,"0"0"-143"-16,0 0-45 0,0 0 33 16,0 0 25-16,0 0-25 0,0 0-24 0,143-3-28 0,-114 3-15 15,-1-1-16-15,0-1-14 0,2-1-12 16,-2 0-16-16,2-2-9 0,-2 1-4 0,-3-2-3 15,0 0 4-15,-3-2-4 0,0 0-2 0,-4-1-1 16,-1 1-6-16,-2 0 3 0,-3-3 8 0,-1 2 7 16,-3 2 7-16,-2-3 4 0,-1 2-7 15,-3 1-8-15,0-1-8 0,-2 2-7 16,0 0-4-16,0 1-2 0,0-1-8 0,-4 1 2 0,2 1-6 16,-5 1-5-16,-1 3 5 0,0 0-8 15,-6 0 2-15,0 2 0 0,-3 4-7 0,1 2 9 16,-3 2 0-16,1 3 0 0,2 3 5 15,2 0-4-15,1 5-2 0,4 0 0 0,4 2-2 0,4 1 2 16,1 0 1-16,8-2 1 16,5 0-1-16,5-2 0 0,4-3 0 0,4-2 0 0,4-2 0 0,1-3 1 15,1-3 0-15,1-3 1 0,0-4-1 0,-4 2 2 16,-1-4 0-16,-2-5-1 0,-2-1 0 16,-3-2 0-16,1 0-2 0,-6-3 1 15,1-1 4-15,-2 1 0 0,-2-3 2 0,-6-2 1 16,0 0-1-16,-4 0-3 0,-2 0 0 0,-1 2-3 15,-3 1 0-15,-2 1 0 0,-4 3-2 16,-1 0 0-16,-2 4-3 0,-3 3-2 0,-2 1 0 16,-4 3 2-16,-1 1 3 0,1 6 0 0,0 4 2 15,2 2-5-15,4 1-1 0,4 0-1 0,2 2-2 16,6 0 3-16,5-2 0 0,2 1 2 16,8-1 2-16,3-2 1 0,6-2 1 0,4-3 2 15,0-3-2-15,3-4-1 0,0 0 1 0,2-2-2 16,-1-6 4-16,-2-2 0 0,-1-5 0 0,-4 1 3 15,-3-2 0-15,-3-5 2 0,-1-1-2 16,-2-2-1-16,-3-5 0 0,0 0-2 0,1-4 2 16,-1 0-1-16,-3-1 0 0,3-2 0 0,-3 1-2 15,-1 0 2-15,-1 2 1 0,-4 5-1 0,1 0 1 16,-3 7 10-16,1 4 8 0,0 4 8 16,0 5 8-16,-2 2-7 0,1 5-6 15,1-1-7-15,-2 2-10 0,2 0-8 0,-2 3-6 16,-1 7-1-16,-2 6 2 0,1 5 3 15,-5 10 3-15,1 4-1 0,-2 9-2 0,0 7 2 0,-4 6-1 0,-3 8 1 16,-6 8 1-16,-8 11-3 0,-5 7 1 16,-6 7-1-16,-2 5-5 0,-3 1-24 0,2 3-45 15,2 1-80-15,3-3-159 0,11-26-878 16,12-26-592-16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5-01-12T14:38:16.58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2279 1322 0 0,'0'0'0'0,"0"0"81"15,0 0 318-15,0 0-73 0,0 0-69 16,0 0-53-16,0 0-32 0,0 0-32 0,0 0-13 16,0 0-11-16,0 0-10 0,0 0-4 0,0-41-9 15,0 38-5-15,0 2-10 0,0 0-7 16,-1-1-2-16,1 2-11 0,0 0 0 0,-1 0-4 15,1 0-13-15,0 0-4 0,0 0-4 0,0 0 7 16,-2 0 6-16,2 0 3 0,0 0 0 16,0 0-9-16,0 0-5 0,0 0-4 0,0 0-9 15,0 0-5-15,-1 0-8 0,1 0 1 0,-2 0-3 16,2-1-2-16,0 1 2 0,0-2-4 0,-1 2 4 16,1 0 3-16,0 0 1 0,0 0 0 0,0-1-3 15,0 0-1-15,0 0-2 0,0 0-2 0,0 1 0 16,-1 0 1-16,1 0-1 0,-1 0-3 0,1 0 2 15,0 0 1-15,-1 0-4 0,1 0 6 16,0 0-5-16,0 0-3 0,0 0 1 0,0 0-2 16,0 0 2-16,0 0 1 0,0 0 1 0,0 0 0 15,0 0 1-15,0-2-1 0,0 2-1 16,0 0 2-16,0 0-1 0,0 0 4 0,0 0 0 16,0 0-2-16,0 0 0 0,0 0 0 0,0 0-1 15,0 0 1-15,0 0-1 0,0 0-2 0,0 0 1 16,0 0 0-16,0 0-1 0,0 0 1 15,0 0-1-15,0 0-1 0,0 0 2 0,0 0-5 16,0 0-2-16,0 0 4 0,0 0-5 0,0 0 4 16,0 0-2-16,0 0 0 0,0 0 3 0,0 0 3 15,0 0-1-15,0 0 3 0,0 0 1 16,0 0-2-16,0 0 3 0,0 0-2 0,0 0 0 0,0 0 3 16,0 0 2-16,0 0 1 0,0-1-1 15,0 1-3-15,0 0 0 0,0 0-2 0,0 0 5 16,0 0-5-16,0 0 1 0,0 0-2 0,-1-1-8 15,1 1 3-15,0 0-6 0,0 0-6 16,0 0-13-16,0 0-18 0,0 0-24 16,0 0-24-16,0 0-16 0,0 0-40 0,1 1-66 0,1 2-115 15,0 0-237-15,3 0-344 0,-3-2 301 0</inkml:trace>
  <inkml:trace contextRef="#ctx0" brushRef="#br0" timeOffset="1067.0861">2362 1167 0 0,'0'0'0'16,"0"0"0"-16,0 0 224 0,0 0 209 0,0 0-79 15,0 0-75-15,0 0-57 0,0 0-39 16,0 0-22-16,0 0-23 0,0 0-23 0,0 0-22 15,0 0-15-15,-20-48-10 0,16 46-2 0,-2 0-4 16,2 1-1-16,-3 0-10 0,3 0-5 16,-3 1-12-16,1-2-5 0,-1 2-3 0,-2 0-7 15,1 0 3-15,-1 0-7 0,-1 0-2 0,2 0 0 16,-3 2-18-16,0-1 6 0,3 1 3 16,-2 0-2-16,0 2 14 0,-3-2-6 0,3 2-3 15,-1-1 1-15,1 0 3 0,0 0 8 0,-3 1-1 16,2-2-1-16,0 1-4 0,-2-1-8 15,0 2 0-15,2-1-4 0,0 1 6 0,1 0-3 16,-2-1 0-16,1 2 0 0,1-1-3 0,-1 3 2 16,2-1 5-16,-2-1-2 0,1 2-1 15,-3 0-3-15,-1 2-6 0,2 2 3 0,-5 0 0 0,6-1 2 16,0 1 4-16,2 0-3 0,-2 1-2 0,1 2 0 16,-2 1 1-16,0 2 2 0,-2 1 2 0,-1 1-1 15,-2 2-3-15,3 2-1 16,-2-1 4-16,2-1 1 0,0 1 0 0,0-1 4 15,2-2-7-15,-1 1-2 0,1-2-2 0,4 2-6 0,-2-2 8 16,3 2 1-16,-1-2 1 0,4 0 2 0,-2 0-4 16,3 0 1-16,-4 1 1 0,4 0 1 15,-2 1-1-15,1 0 0 0,1-2-3 0,-1 3-1 16,2 0 3-16,0 0 0 0,-1 2 4 0,-1-1 5 16,2 0-8-16,1-1-1 0,-1-1-2 15,1 0-8-15,-1 0 10 16,2-1 2-16,0 2 2 0,0 0 2 0,2-1-2 0,1 2 1 0,2 0 3 15,2-2-1-15,0 2 1 0,-1-3 1 0,4 1-7 16,-1-1 1-16,3-1-1 0,2 1-2 16,-2 1 3-16,2-3-1 0,3 0 2 0,-3-1-3 15,2-1-1-15,4-1-1 0,-2 2 2 0,3-1 6 16,1-2 4-16,0-2 6 0,3-1 1 0,0 0-4 16,2-2-2-16,-4-1-3 0,6-1 0 0,-3 0 1 15,1-3-3-15,3 0 0 0,-2 0 0 0,1 0 0 16,-1 0 2-16,0-3 4 0,2 0-3 15,-1 0 0-15,0 0-1 0,0 0-5 16,-4-2 1-16,4 0 1 16,-4-3 1-16,2 2 3 0,-3-3 2 0,2-2-4 0,-5 1 3 0,6-2-3 0,-2-2-1 15,3-1-1-15,0-3 0 0,0-1-2 16,-2-1-1-16,0 1 0 0,-1-2 2 16,1 0 2-16,-2-1-3 0,1 1-2 0,-1-2 0 15,-2 2-2-15,0-2 3 0,1 1 3 0,-2-4 0 16,1 0 4-16,-3-3-1 0,-1 0-2 0,1-3 0 15,-4 2-2-15,0-1 5 0,-2-2 0 0,-1 0 5 16,-3-1-2-16,1 0-6 0,-4 0-1 16,2 0-2-16,-5-1 3 0,0 2-1 0,-2-3-3 15,-1 1-4-15,0 1-2 0,0-1 3 0,-4 1 4 16,-2 0 0-16,-2 0 5 0,-1 1-7 0,-1 2-3 16,-6-1-1-16,2 4-4 0,-5 0 5 0,0 0 2 15,-2 2-1-15,-1 0 0 0,-3 5-2 16,1-2-1-16,3 4 4 0,1 3 0 0,4 3 7 15,1 1-4-15,-1 0-7 0,-2 0-4 16,-3-1-4-16,-4 1 5 0,1-1 6 0,-4 2 6 0,-2 0-5 16,-1 1-5-16,0 1-3 0,-2 2-11 15,0 2 12-15,0-2 5 0,1 3-5 0,0 1 19 16,-1 0-14-16,-3 0-7 0,4 3-6 16,1 1-10-16,0 3 4 0,2-1-14 15,-4 5-6-15,-3 2-18 0,3 2-37 0,1 3-29 0,7-1-64 16,8-1-158-16,6-3-277 0,4-5-726 0</inkml:trace>
  <inkml:trace contextRef="#ctx0" brushRef="#br0" timeOffset="1471.3592">2163 1177 606 0,'0'0'495'0,"0"0"-75"0,0 0-76 0,0 0-60 0,0 0-51 16,0 0-63-16,0 0-62 0,0 0-37 16,0 0-54-16,0 0-7 0,0 0-6 15,0 0 9-15,0 0 4 0,-17-3 3 0,8 19 3 16,-2 8-3-16,-3 7 13 0,0 5-4 0,1 0-2 15,-1 5-5-15,2-1-3 0,0 4 0 0,-2 4 0 16,-1 3 1-16,3 3-4 0,0 0-6 16,0 2 1-16,2-4-5 0,1-2-3 0,0-3 5 15,1-2-5-15,4-3 0 0,-3-5 0 0,4-2 3 16,-2-4-3-16,4-2 5 0,-2-1-5 0,1-1-2 16,-1-2 0-16,0-1 4 0,3 0 0 0,0-4 3 15,-1-2 0-15,0 1 0 16,1-1 3-16,-1-1-3 0,1-1 1 0,-1-1-3 0,1 0-8 0,0-4-9 15,0-2-25-15,0-2-35 0,0-3-51 16,1-2-77-16,2-2-129 0,0 0-654 0,0-3-463 0</inkml:trace>
  <inkml:trace contextRef="#ctx0" brushRef="#br0" timeOffset="1792.0871">2610 1210 667 0,'0'0'537'0,"0"0"-78"0,0 0-113 0,0 0-37 15,0 0-37-15,0 0-61 0,0 0-64 0,0 0-47 16,0 0-40-16,0 0-31 0,0 0-19 16,0 0-16-16,0 0 2 0,0 0 5 0,10-29 11 15,-8 51 3-15,-2 11 4 0,0 5 1 0,0 3-2 16,-5 4 5-16,-3 5 1 0,-5 5 2 0,-1 7 0 15,-4 3-3-15,-1 2-3 0,-1-6-4 16,0-3-6-16,6-6-1 0,-3-4 1 0,5-3-5 16,-3-4 1-16,2 0-4 0,2-4-4 15,-1-3 5-15,0-3 1 0,2-3 3 0,-1-3-3 0,3-3-2 16,0-1-13-16,5-3-20 0,-4-2-37 16,5-2-47-16,0-2-55 0,-1-4-131 0,3-3-296 15,0-4-835-15</inkml:trace>
  <inkml:trace contextRef="#ctx0" brushRef="#br0" timeOffset="2178.2979">1614 1731 0 0,'0'0'486'0,"0"0"-92"0,0 0-42 0,0 0-20 0,0 0-17 15,0 0-76-15,0 0-85 0,0 0-55 0,0 0-55 16,0 0-35-16,0 0-10 0,0 0 16 16,0 0 30-16,-18 4 30 0,33 1 20 0,12-4-14 15,4-1-9-15,3 0-19 0,11-2-14 0,0-5-4 16,6-1-12-16,0-1 1 0,0 0-6 15,3-1 1-15,1-1 3 0,-4 1-7 0,-1 0 7 16,-3 0-3-16,-8 3-5 0,-1-2-1 0,-7 2-8 16,-7 1 2-16,-4 3 1 0,-5 0 4 0,-6 1 6 15,-5-1 5-15,2 1 10 0,-5 1 4 0,-1-1-8 16,0 1-11-16,-4-3-29 0,0 2-21 0,-2-2-31 16,-2-3-40-16,-1 4-56 15,-7-1-120-15,8 2-329 0,3-1-941 16</inkml:trace>
  <inkml:trace contextRef="#ctx0" brushRef="#br0" timeOffset="2704.0939">1529 1304 901 0,'0'0'426'0,"0"0"-8"0,0 0-105 0,0 0-41 15,0 0-74-15,0 0-93 0,0 0-71 0,0 0-41 16,0 0 4-16,0 0 22 0,0 0 25 0,0 0 3 16,0 0-7-16,0 0-3 15,7 100-15-15,-12-76-3 0,1-2-2 0,-3 0-6 16,3-4 4-16,-2-1 0 0,2-4-3 0,-2-1 11 0,3-3-3 15,-4-3 4-15,5 0 8 0,-1-3-5 16,0-2 15-16,0-1 5 0,2 0 4 0,-2-1-4 16,-3-5-12-16,3-2-12 0,-2-1-11 0,1-5-6 15,4-3-6-15,0-5-4 0,0-5 4 0,0 1-7 16,8 0 8-16,-3-3-1 16,4-2-5-16,1 3 3 0,0 4-2 15,-1 3 0-15,1 3 2 0,0-2 3 0,0 2-5 0,1-2-2 0,0 2-5 16,0 1 0-16,3 1 4 0,-2 1 5 15,-2 3 2-15,-1 4 2 0,-2 2-4 0,2 2-4 16,-1 4 7-16,1 1-4 0,-3 4 5 0,0 3 0 16,3 4-4-16,2 8 9 0,-1 6-3 0,0 7 4 15,1 3 2-15,-2-2-5 0,-6 2 5 0,2-5-2 16,-2 0-2-16,-1-4-1 0,3-2-3 16,-2-2-1-16,-2-3-3 0,4-1-9 0,-3-5-27 15,0 1-21-15,0-2-15 0,2 0-32 0,-3-4-31 16,0 1-65-16,-1-3-120 15,0-1-257-15,0-4-555 0</inkml:trace>
  <inkml:trace contextRef="#ctx0" brushRef="#br0" timeOffset="2916.0661">1447 1435 543 0,'0'0'596'0,"0"0"-145"0,0 0-126 16,0 0-68-16,0 0-106 0,0 0-65 0,0 0-28 15,0 0-10-15,0 0 1 0,0 0-12 0,0 0-5 16,123-52-6-16,-93 47-7 0,-2-1-3 16,2 0-3-16,0 2 3 0,-2 1-1 0,2 1-18 15,-2 0-47-15,2-1-107 0,-4 2-245 0,-8 0-601 16,-6 0-120-16</inkml:trace>
  <inkml:trace contextRef="#ctx0" brushRef="#br0" timeOffset="3400.9002">1508 1932 231 0,'0'0'604'0,"0"0"-148"16,0 0-49-16,0 0-78 0,0 0-80 0,0 0-57 16,0 0-34-16,0 0-33 0,0 0-23 0,0 0-24 15,0 0-24-15,0 0-13 0,0 0-11 16,0 0-4-16,-8-43-4 0,19 39-4 0,4 1-8 15,-2-1-5-15,-1 3 1 0,6 1-6 0,-4 0 5 16,3 1-3-16,-1 5-2 0,-2 2 2 0,-2 2-4 16,1 3 2-16,-5 2 2 0,1 3-4 0,0-1 6 15,-7 3-5-15,2 2 5 16,-4 1 4-16,-3 3 4 0,-1-1 8 16,-5-1-2-16,-1-2-1 0,0 0-3 0,-1-5-6 15,0 0 0-15,0-2-1 0,-1-4-3 16,3-1 2-16,0-2-4 0,1-3-3 0,5 0 3 0,2-4-3 0,0 0 3 15,1-1 3-15,0 0-1 0,0 0 1 0,1 0 3 16,3-1 1-16,6-4 6 0,1-1 0 0,6-2-1 16,-1-1-2-16,5-2-3 0,-3 0-2 15,6 0-1-15,-2 3 1 0,2-3-2 16,-1 2-2-16,4 1-22 0,2-1-54 0,0 3-119 0,-8 1-562 16,-8 0-955-16</inkml:trace>
  <inkml:trace contextRef="#ctx0" brushRef="#br0" timeOffset="6192.4547">3141 1878 0 0,'0'0'0'0,"0"0"151"0,0 0 267 16,0 0-107-16,0 0-47 0,0 0-39 0,0 0-30 0,0 0-25 16,0 0-22-16,0 0-27 0,0 0-14 15,-19-4-14-15,19 4-8 0,0 0 3 0,0 0-5 16,0 0-5-16,0 0-17 0,0 0-19 16,1 0-16-16,0-1-12 0,6-2-4 0,0 1-1 0,2-3 1 15,6 1 3-15,-2-2 1 0,7 1 3 16,-1-4 5-16,3 1 1 0,4-2 9 0,2-3 2 15,3 1 4-15,5-3-1 0,2-1-9 16,5-1-1-16,1 0-3 0,4-4-5 0,0 2 3 16,3-1-5-16,3-2-4 0,-1 0 2 0,4-1-5 15,-1-1-1-15,3-1 4 0,2 1 0 0,2-2 1 16,5 2 1-16,-1 0-7 0,0 1-4 16,0-1 3-16,-3 2-2 0,-3 0 2 0,-5 1 0 15,-4 2-4-15,-3 0 1 0,-11 4 0 16,-5 3-3-16,-7 1 17 0,-5 4-6 0,-2 0 5 0,2-2 3 15,-3 2-12-15,-1-2 12 0,0 2-3 16,-3 1 4-16,-4 1 2 0,-2 1 2 0,-1 1 1 16,-5 3-6-16,1-2 2 15,-2 1-10-15,-1 1-3 0,0 0 0 0,0 0-3 0,0 0 0 0,0 0 1 16,0 0-12-16,0 0 1 0,-3 0-3 0,1 0-4 16,-2 0-1-16,-2 3-20 0,-1 0-22 15,0 1-33-15,0 0-47 0,-2 1-53 0,-1 0-146 0,7-1-483 16,-1-3-793-16</inkml:trace>
  <inkml:trace contextRef="#ctx0" brushRef="#br0" timeOffset="7048.5135">5849 745 0 0,'0'0'0'15,"0"0"293"-15,0 0 94 0,0 0 14 0,0 0-142 0,0 0-46 16,0 0-30-16,0 0-24 0,0 0 0 0,0 0-10 16,0 0-30-16,0 0-30 0,0 0 0 15,0 0-25-15,-65-109 1 0,59 103-5 0,-5 2-42 0,2-1-1 16,-2 1-8-16,-1 0-4 0,-2 1 8 15,-1 2-4-15,-4 0-2 0,0 1 1 16,-1 0 1-16,-2-2 2 0,0 4 1 0,-3 2 4 0,-1 1-7 16,-1 1-3-16,1 0-3 15,-1 2-5-15,-1 2 12 16,4 1-4-16,-3 1 1 0,2 1 2 16,0 0-9-16,2 3 1 0,0-4 8 0,0 5-4 0,2-1 0 15,-2 1 4-15,2 1-11 0,1 2 5 0,-2-4 1 0,2 4-1 16,2-1 3-16,-2 3 1 0,1-2 0 0,1 2-4 0,1-1 3 0,0 1-6 15,2 3 5-15,-2-1 5 16,0 1-3-16,2 1 6 0,-1 1-5 0,2 0-5 16,-2 7 5-16,0 5-16 0,-3 4 5 0,2 0 3 15,5-7-4-15,3-2 15 0,5-3-2 0,-4-2 1 16,6-2-3-16,-1 0 0 0,3-3-3 16,0 0-5-16,0 1-2 0,4 1-6 0,5-1 6 15,-1 0 6-15,4 1 2 0,0-1 10 0,4 0-6 0,0 0-1 16,3 2 3-16,0-2-2 15,4 0 4-15,0-2-2 0,2-2-2 0,3 1 3 16,2-3 1-16,3-2 7 0,-2-2-2 0,4 0-1 0,1-6 0 16,0 0-3-16,0-3 8 0,3-3-4 0,-1 0 1 15,-1-3-2-15,3 0-6 0,-1 0 4 16,1-3-5-16,1-2 0 0,0-2 3 0,0-3-3 16,2 1 2-16,0-4-4 0,-3-1-1 0,2 0 4 15,0-1-5-15,-4-1 2 0,3 0-2 16,-4-2-3-16,2-1 3 0,-1-1-2 0,-3-1 1 15,3-1 0-15,-5-1-2 0,3-4 5 0,-3-2-1 16,-3 0 3-16,1-2-1 0,-1-4-1 0,-1-1 3 16,-3-3-3-16,3 0 6 0,-3-3 0 15,-6 3-4-15,-5 3 2 0,0 5 1 0,-6 2 2 0,1-2-1 16,-1-3 2-16,-2-1-10 0,2-3-7 16,-6-3-1-16,2 2-2 0,-6-1-1 0,1 2 10 15,-6 1 3-15,-4 3-3 0,-2-1-3 16,-6 3-4-16,-2 1-7 0,-2 1 0 0,-7 1 5 15,1 4-2-15,-6 0 1 0,0 3 4 0,6 5-8 16,-2 3 2-16,2 3 36 0,5 2-7 0,-7 0 5 16,5 1-2-16,-1 2-39 0,-5 0 3 15,2 0 1-15,-3 3 6 0,-10 0 1 0,-9 2-28 16,-9 1-21-16,-9 3-21 0,6 5-29 0,2 6-7 16,6 3-28-16,9 2-51 0,5 5-146 0,13-8-451 15,12-5-791-15</inkml:trace>
  <inkml:trace contextRef="#ctx0" brushRef="#br0" timeOffset="7362.2206">5506 673 1353 0,'0'0'370'0,"0"0"-25"15,0 0-88-15,0 0-25 0,0 0-62 16,0 0-67-16,0 0-58 0,0 0-41 16,0 0-4-16,0 0 6 0,0 0 9 0,0 0 5 15,0 0-1-15,0 0 12 0,-18 91 1 0,13-54 1 16,-4 4 5-16,-1 7-13 0,-2 19 1 0,-9 16-5 0,-2 14-8 16,-5 8 7-1,-1-9-3-15,1-9 5 0,5-14 3 16,-1-4-10-16,4-9 0 0,2-7-8 0,1-12 0 0,4-5 2 15,3-10-4-15,0-2 3 16,4-5-6-16,2-4-6 0,0-3-12 0,3-3-38 0,1-3-31 0,0-3-44 0,1-3-57 16,7-1-119-16,-2-5-537 0,1 2-739 0</inkml:trace>
  <inkml:trace contextRef="#ctx0" brushRef="#br0" timeOffset="7625.8811">5949 708 1080 0,'0'0'417'0,"0"0"-103"0,0 0-11 16,0 0-14-16,0 0-45 0,0 0-38 15,0 0-74-15,0 0-61 0,0 0-66 0,0 0-12 16,0 0 2-16,0 0 8 0,0 0 26 16,0 0 3-16,64-20-4 0,-64 49 2 0,1 6-3 15,-1 5 1-15,-3 8-5 0,-5 4-5 16,-4 19-1-16,-9 20 6 0,-3 13-6 0,-4 6-4 0,-1-14 3 15,4-13-9-15,1-12 6 16,3-9-2-16,2-10-9 0,2-9-9 0,2-10-8 16,3-4-18-16,-2-6-29 0,3-2-36 0,1-3-60 0,-2-3-113 15,7-4-290-15,-1-6-908 0</inkml:trace>
  <inkml:trace contextRef="#ctx0" brushRef="#br0" timeOffset="7994.9942">4708 1302 1408 0,'0'0'253'0,"0"0"57"0,0 0-27 0,0 0 10 15,0 0-83-15,0 0-103 0,0 0-64 16,0 0-28-16,0 0-2 0,0 0 6 0,0 0 6 15,120-14-1-15,-74 13-3 0,9-3 4 16,3 1-4-16,3-6 4 0,-3 3 0 0,-8-1 3 16,-3 0 13-16,-5-2-8 0,5 1-3 15,2-2-3-15,6 0-20 16,2-2 1-16,3 0 1 0,-1-1-1 0,-5 0 0 0,-4 1 2 16,-4 1 3-16,-9 0 3 0,-6 1 12 0,-5 0-1 0,-9 1-4 15,-2 2 4-15,-7 2-14 0,-4-1 7 0,-3 1-9 16,-1 1-20-16,0 1-10 0,-3 1-38 0,-4 2-33 15,-3 0-39-15,-2 0-71 0,0 2-146 0,1 1-613 16,2-1-669-16</inkml:trace>
  <inkml:trace contextRef="#ctx0" brushRef="#br0" timeOffset="8616.5764">4900 849 1709 0,'0'0'287'0,"0"0"-48"16,0 0-56-16,0 0-60 0,0 0-61 0,0 0-42 16,0 0-16-16,0 0 9 0,0 0 11 15,0 0 10-15,0 0-6 0,0 0 1 16,0 0 0-16,0 0-3 0,16 106-2 0,-16-84-12 0,0 0-3 15,0-1 2-15,-1-2-2 0,0-1 5 0,-3-2 0 16,2-2-6-16,-1-4 6 0,1 1-5 0,1-3 5 16,-2-2 15-16,0 0 11 0,2-3 32 0,0-1 19 15,0-2 5-15,0 0-15 0,-2 0-33 16,-1-5-23-16,-1-2-16 0,0-2 0 16,0-2-8-16,0-1-3 0,0-3 10 0,0 0 0 15,3-4 6-15,-2-1-6 0,3-4-14 0,-2 0-5 16,3-2 0-16,0-2 9 15,3 0 2-15,2-3-3 0,4 0-4 0,-1 0-4 0,5 1-4 16,-1 1 1-16,3 0 4 16,2 1 4-16,0 7-4 0,-5 5 6 0,-2 2 25 0,2 3-9 0,0 0 15 15,-1 0-8-15,3 1-25 0,-9 5-7 0,12-6-13 16,1 6 10-16,3 1-30 0,5 0 13 0,-11 5 11 16,1 10-6-16,-5 3 34 0,-5 7-1 15,-2 2-2-15,-4 2-3 0,2 2 4 0,-8 0 5 16,-1-1 1-16,-4 0 6 0,-2-1-8 0,1-2-6 15,-2-2 3-15,2-2-5 0,-1-4 8 0,2-3-6 16,3-1 1-16,2-4-3 0,-1 0-6 16,5-3 9-16,-1-1-3 0,3-3 9 15,0 0 2-15,5 0-11 0,5-3 2 0,-1 0-8 16,1-2 1-16,4 2 9 0,2-2-6 0,1 2 4 0,-2-1-1 16,1 3-9-16,-1 1 4 0,0 0 0 0,-2 0-4 15,-1 6 9-15,-3 0-2 0,-1 2-2 16,-4 1 3-16,1 2 1 0,-5 2 5 0,0 1 1 0,-5 2 4 15,-4 0-7-15,-3 2-3 16,-4 1-2-16,-5 1-19 0,-1 2-35 0,-1-2-61 0,-6 2-138 16,9-6-494-16,5-4-876 0</inkml:trace>
  <inkml:trace contextRef="#ctx0" brushRef="#br0" timeOffset="9411.2911">614 636 0 0,'0'0'162'15,"0"0"264"-15,0 0-30 0,0 0-73 0,0 0-82 16,0 0-87-16,0 0-69 0,0 0-36 16,0 0-14-16,0 0 15 0,0 0 15 0,0 0 7 15,-49-16 12-15,36 23-17 0,-4 2-2 0,4 1-16 16,-7 3-15-16,3 1-6 0,0 3-7 0,-2 0-1 16,0 2-13-16,-1 0-1 0,3 2 3 0,2 0-1 15,3-1 14-15,-4 0 8 0,8-1 28 16,3-1 14-16,4-3-7 0,-2 0 8 0,3-8-31 15,6 6-2-15,2-7-27 0,6 2-5 16,1 1 7-16,0-7-2 0,2 1 30 16,-2-3-8-16,3 0 0 0,0 0-3 0,-3 0 4 0,2-2 2 0,-5 0-9 15,-3 1-11-15,3-4-5 0,-4 3-27 16,-4-1-12-16,4 0-2 0,-8 3-5 0,0 0 17 16,0 0 5-16,0 0 1 0,-1 0-1 0,-7 0 2 15,3 2 7-15,-10 5 1 0,10-3-3 16,-3 0 7-16,-4 8-7 0,5-5-5 0,-1 0 9 15,-4 7-7-15,9-5 12 0,-4 6 5 0,3 0 4 16,3-3-6-16,1 1-9 0,0 0 3 0,0 0-4 16,4-1 3-16,4 0-22 0,-6-5-21 15,10 6-27-15,-3-5-21 0,8 3-34 0,3 1-37 16,0-6-95-16,4 1-136 0,-4-4-236 0,-4-3-353 16</inkml:trace>
  <inkml:trace contextRef="#ctx0" brushRef="#br0" timeOffset="9759.8721">685 809 34 0,'0'0'702'0,"0"0"-193"0,0 0-117 0,0 0-115 15,0 0-101-15,0 0-89 0,0 0-54 16,0 0-28-16,0 0-19 0,0 0 16 0,0 0-14 16,0 0 25-16,0 0-1 0,0 0 7 0,92 9 3 15,-72-1 5-15,1 1-7 0,-1 0-15 0,1-1-28 16,-1-2-37-16,-1 2-35 0,-2-3-47 15,-3-2-65-15,-1 0-50 0,-3-2-58 0,-2-1-72 16,0 0-102-16,-4 0 155 0,-3-1 334 0,-1-4 0 16,0-1 0-16,-4 0 0 0,-3-1 0 0,-2-2 0 15,-1-2 0-15,-3 1 0 0,1-1 0 16,-2-1 0-16,-2-1 0 0,2 3 303 0,-1-1 121 16,1 3-51-16,0 1-60 0,3 1-59 0,-1 3-55 15,2 1-55-15,1 1-45 0,2 1-46 16,-1 1-23-16,-2 5-12 15,2 5 13-15,-2 2 21 0,0 3 3 0,1 2-3 0,1-3-23 0,3 1 3 0,0-3-19 16,1 2 27 0,-2 0 0-16,3 3-34 0,-2 1-26 0,0 3-89 0,3-1-104 15,1-10-242-15,0 0-563 0</inkml:trace>
  <inkml:trace contextRef="#ctx0" brushRef="#br0" timeOffset="10690.6257">1151 650 1593 0,'0'0'239'0,"0"0"-9"0,0 0-81 0,0 0-62 0,0 0-41 0,0 0-32 16,0 0-11-16,0 0 18 0,0 0 31 15,0 0 11-15,0 0 0 0,0 0-13 0,0 0-21 0,0 0-12 16,18 142 6-16,-16-116-4 0,-2 2 8 0,0-2 3 15,0 1-2-15,0-3-2 0,0-3-6 0,0-2-1 16,-1-2 3-16,0-5-5 0,1-3 0 16,-3-2 12-16,2-3 34 0,-1-2 3 15,1-2-3-15,-2 0-15 0,-4-6-45 0,0-3-3 0,1-3-2 16,-3-3-4-16,-1-2 5 0,1-3-3 16,-2-5 2-16,0 0-2 0,1-3-4 15,-1-5-2-15,1 0-3 16,1-3 1-16,1 8 0 0,4-2-5 0,-2 2 20 0,5 4-5 15,-1-5-7-15,1 3 6 0,1 1-30 0,0-1 10 16,1-1 3-16,2 0-2 0,5 2 11 0,-3 1-1 16,2 5 1-16,1-2 3 0,-2 4 5 0,5-2-6 15,1 0 2-15,0 5 3 0,0 1-5 0,3 7 4 16,-1 0 10-16,-1 6-4 0,3 0 12 0,-4 12-6 16,7 10-2-16,-6 10-15 0,7 12-1 0,-8 4 12 15,-2 4-1-15,-4 0 17 0,-6-4-7 0,0-7-9 16,-6-5-4-16,1-7-2 15,-4-6 3-15,1-5 8 0,1-1-5 0,3-4-1 0,-5-5-5 0,7-1-3 16,0-2 13-16,1-4 10 16,-2-1-6-16,3-1-15 0,0-6-15 0,0-3-18 15,0-2 8-15,5-3 15 0,-1-3 4 0,4-2 6 16,2-2 0-16,-1 0-3 0,0 4-3 16,-1-1-4-16,-2 8 22 0,3-3 3 0,0 2 7 0,-1 0 9 15,0-1-23-15,0 0 5 0,1 2-1 16,-3 6-5-16,4-8 7 0,-5 7-5 15,12-2-4-15,2 0 10 0,-6 8-19 0,8 0 2 0,-5 10 5 16,-2 5-8-16,-3 5 18 0,-1 0-4 0,0 3-3 16,0-4-2-16,-2 0 0 0,-2 0 4 15,1-3 2-15,0 1 3 0,-3-3-5 0,2-2-4 0,-4-3-1 16,0-1-7-16,3-4 13 0,-3 0 5 16,-1-3 7-16,0-1 11 0,0 0-13 0,2-3-4 15,0-2-3-15,0-2-7 0,1-1 2 16,2-3-4-16,3-2-3 0,-1-1-2 0,-1-3 4 15,1 0 6-15,1 4-1 0,-3 4 2 0,-1-4 14 16,1 5-8-16,-3 0 2 0,8-7 0 0,-5 7-9 16,-3 0 1-16,6-5-9 0,-6 8 5 15,4-3-15-15,-4 3 6 0,4-1 8 0,-3 0-3 16,6 0 16-16,6 2-7 0,-7 4-21 0,4 6-1 16,-4 4-6-16,2 3 9 0,-3 1 19 0,2-1 5 0,-3 0 2 15,1-3-2-15,2-1 6 0,0-5 4 16,0 0 9-16,6-2 9 0,-3-2-6 15,5 0 4-15,-1-5-18 0,-2 1-4 0,-6 0 8 0,4-3 12 16,-5 3 9-16,0-1-2 0,7-7-6 16,-6 6-21-16,-1-1 1 0,6-8 3 0,-5 7 5 15,1-6 2-15,1 0 2 0,-4 4-16 0,-1-2-5 16,-3 6-11-16,1-8-9 0,1 6-5 16,-2 1-21-16,0-2-6 0,-3 9-27 0,0-5-19 15,0-1-27-15,0 0-56 0,-4 4-83 0,-5 8-234 16,0 2-562-16,0 1 66 0</inkml:trace>
  <inkml:trace contextRef="#ctx0" brushRef="#br0" timeOffset="11124.4449">301 1480 324 0,'0'0'289'0,"0"0"62"0,0 0 22 0,0 0 37 0,0 0-69 0,0 0-96 16,0 0-102-16,0 0-80 0,0 0-33 15,0 0-15-15,0 0 7 0,0 0 8 16,-123 32 16-16,119-31 55 0,-3 0 23 0,0 2 14 16,7-3-12-16,4 0-45 0,2-4-27 0,12-5-15 15,8-4-1-15,4 2-8 0,16-13 8 0,15-5-2 16,19-8-66-16,20-9 1 15,6-6-18-15,11-1 2 0,-1-3 62 0,3 3-6 16,-6 0 4-16,-2 4-11 0,-2 1-7 0,-2 0-1 16,0 2 5-16,-7 2 6 15,-5 3-3-15,-6 2 4 0,-8 5-5 16,-9 3 0-16,-10 5 26 0,-10 2-9 0,-10 6 14 0,-6 4-1 0,-12 2-16 16,-4 5 13-16,-9 2-8 0,-3 2 0 0,-6 0 9 0,-1 3-13 0,-1 0-2 15,0 0-7-15,0 0-9 0,0 0 1 16,-2 0-2-16,1 0 9 0,-3 3-9 15,0-1-11-15,0 0-17 0,-2 2-37 0,0 2-36 16,-1-2-73-16,0 5-108 0,3-4-627 0,-1-1-810 16</inkml:trace>
  <inkml:trace contextRef="#ctx0" brushRef="#br0" timeOffset="14246.2014">4929 1369 0 0,'0'0'90'0,"0"0"337"0,0 0-57 0,0 0-62 16,0 0-13-16,0 0-33 0,0 0-50 0,0 0-26 15,0 0-41-15,0 0-21 0,0 0-11 0,0 0-11 16,0-27-5-16,0 27-16 0,0 0-19 0,0 0-19 15,0 0-26-15,0 0-15 16,-2 0-12-16,2 0-9 0,0 4 2 0,-1 1 1 16,1 2 8-16,0 4 13 0,-1 0 5 0,0 4 3 0,0 2 4 15,-2-2-3-15,0 2-4 0,1-1-3 16,1 2-6-16,1-4-3 0,0 2 5 16,0-4 2-16,0 0 2 0,1-2 2 0,3-3-3 0,1 0-1 15,0-4 2-15,0 0 9 0,5-1 10 16,-3-2 7-16,3 0 1 0,2-5-5 0,0-1-7 15,-1-1-3-15,-1 1 2 0,-1-2 3 16,-3-1-1-16,-2-1-4 0,1 1-4 0,1 0-8 16,-5 0 0-16,1 1 2 0,1 1-1 0,-2 0 5 15,1 1-7-15,-1 0-1 0,-1 1-2 0,0 0-4 16,1 2 5-16,-1 1 2 0,0 0-5 0,0 1 1 16,0 1-1-16,0 0-4 15,0 0 0-15,0 0-9 0,0 1-7 0,0 3 1 0,0 3 6 16,0 3 4-16,0 0 11 0,0 4 0 0,1 1 1 15,-2 2 5-15,0 1-4 0,-2 1-3 0,-1 2 3 16,1 1-3-16,-2 0 5 0,1 1 5 16,1-1-7-16,-3-1-15 0,4 0-39 0,1-1-74 15,1 0-163-15,0-4-713 0,0-8-674 0</inkml:trace>
  <inkml:trace contextRef="#ctx0" brushRef="#br0" timeOffset="15308.3114">6559 1235 0 0,'0'0'0'16,"0"0"0"-16,0 0 0 0,0 0 387 15,0 0-65-15,0 0-44 0,0 0-29 0,0 0-25 0,0 0-25 16,0 0-26-16,0 0-10 0,0 0-22 16,0 0-21-16,-59-5-28 0,59 5-30 0,0 0-19 15,0 0-18-15,0 0-6 0,0 0-8 0,0 0-13 16,0 0-3-16,0 0-12 0,1 0 5 15,4 0 12-15,-2 3 6 0,5-2 14 16,1 0-6-16,2 1-5 0,4 0 41 0,5-2 32 0,8 0 12 16,4 0-2-16,6 0-38 0,-1 0-41 15,-1-2-8-15,4 0-1 0,-9 0-1 0,1-1 4 16,-4 3 10-16,1-4-4 0,2 1-3 0,3 1-3 16,6-3-5-16,6 2-1 0,5-1 5 0,1 0 0 15,1 0-10-15,6 0 7 0,1 1-4 16,0-2-1-16,1 3 9 0,1-3-3 15,0 1 2-15,1 0-3 0,0 1-5 0,3-1 4 0,-2 0-2 16,2 0 10-16,-3-1-1 0,-1 0-4 16,-1 0 9-16,-1 1-9 0,-4-2 3 0,1 0 5 15,-4 0-11-15,-5-1 9 0,1 2-9 0,-6 0 3 16,0-1 3-16,-3-1 1 16,-3 4 7-16,-4-2-7 0,-2 1 4 0,-3-2-8 0,-5 3 0 15,-2 0 6-15,-5 0 5 0,-4 1 9 0,-3 1 3 16,-5-1-4-16,2 1-4 0,-5 0-4 0,0 1-2 15,-1 0 0-15,0 0-5 0,0 0 2 0,0 0-8 16,0 0-4-16,0 0 2 0,0 0-6 16,0 0 5-16,0 0 1 0,-1 0 3 0,1 0-2 0,-1 0-7 15,0 0 5-15,-3 0-4 0,2 0 3 16,1 0 4-16,-2 0-9 0,-2 0-8 16,3 0-22-16,-2 0-15 0,-1 0-20 0,4 0-29 15,-1 0-27-15,-1 0-49 0,0 0-105 0,2 1-224 16,-1 0-570-16,1 1 179 0</inkml:trace>
  <inkml:trace contextRef="#ctx0" brushRef="#br0" timeOffset="16256.5591">9791 574 0 0,'0'0'0'0,"0"0"242"0,0 0 215 0,0 0-100 16,0 0-61-16,0 0-59 0,0 0-42 0,0 0-41 0,0 0-30 15,0 0-13-15,0 0-18 0,0 0-14 16,0 0-17-16,0 0-10 0,-51-96-1 0,47 89 10 16,-8-2 6-16,4 3-14 0,1 2-16 0,-9-2-19 15,8 4-17-15,-8-1 10 16,-1 1-6-16,2 2 8 0,-3 0 6 0,3 0 0 0,-3 3 4 16,-10 4-7-16,-6 6 3 0,-4 4-34 15,-13 7 10-15,9-1 0 0,-1 1-8 0,2 2 30 16,4 0-11-16,-1-1-3 0,7 0 6 15,0-1-3-15,5 1 10 0,-3 0-8 0,2 0 0 16,2 3 0-16,0 0-5 0,3-1 10 0,0 1-2 16,0 2 2-16,2-1-5 0,1 3-6 0,2-2 6 0,-2 3-2 15,4 3 9-15,-4 7 4 0,-1 9-20 0,1 3 4 16,-1 2-9-16,10-7-3 0,-1-6 15 16,7-5-8-16,-2-3 9 0,4-1-3 0,1-3-4 15,2-1 6-15,-1-2-6 0,4 0 5 16,4-3 1-16,5-1-1 0,3-1 12 0,2-2 3 15,6-2 3-15,2-3 1 0,5 0 0 0,4 0-4 16,2 0 4-16,3-3 3 0,0-2-11 0,3 1 5 16,0-2-8-16,-2-3-6 0,5-2 5 15,-3-1-2-15,0-3 3 0,4-1 4 0,-1-1-3 0,1-2-2 16,1-3 0-16,-4-2-8 16,2 0 6-16,-1-5-2 0,-2 0-2 0,1-1 1 0,-4 0-5 15,3-2 3-15,-1-1-1 0,-2-2 7 16,2-1-4-16,-5-3-1 0,0-1 3 0,2-4-7 15,-1-3 8-15,-4-5 1 0,4 1-4 0,-4-3 9 16,-1-4-3-16,0 0 0 0,-8 1 3 0,1 3-12 16,-7 4 10-16,-3 0-7 0,1-1-1 0,-1-4 5 15,0-2-13-15,-4-3 9 0,0-2 1 0,-3-1 4 16,-2 1-8-16,-5 1-10 0,-3 2-2 16,-5 4-5-16,-7 0 13 0,-3 2 0 0,-5 2-8 15,-5 5 6-15,-4 0-15 0,-6 4 1 16,1 4 11-16,0 5-8 0,3 2 48 0,2 5-9 0,-4 1-9 15,-2 0 9-15,-2-1-35 0,-4 5 10 0,-15 0 1 16,-13 0-45-16,-12 3-29 0,-9 1-32 16,3 8-33-16,5 6-7 0,9 3-79 15,14 6-176-15,19-6-657 0,19-5-377 0</inkml:trace>
  <inkml:trace contextRef="#ctx0" brushRef="#br0" timeOffset="16545.4173">9545 587 1031 0,'0'0'952'0,"0"0"-701"0,0 0-29 0,0 0-58 15,0 0-50-15,0 0-67 0,0 0-38 0,0 0-8 16,0 0 1-16,0 0 22 0,0 0 16 0,0 0 6 15,0 0 6-15,-37 98-12 0,25-60-7 16,1 5-2-16,-7 7-6 0,3 1 2 16,-11 21-4-16,-2 12-1 0,-2 9-13 0,-1 4-2 15,7-16 1-15,3-11-1 0,2-11 11 16,3-6-6-16,1-5-3 0,3-5-10 16,0-2-18-16,3-8-16 0,2-5-33 0,5-6-43 0,2-7-60 0,0-4-144 15,2-5-350-15,0-3-899 0</inkml:trace>
  <inkml:trace contextRef="#ctx0" brushRef="#br0" timeOffset="16824.5728">9962 683 1766 0,'0'0'308'0,"0"0"-63"0,0 0-38 0,0 0-19 16,0 0-6-16,0 0-24 0,0 0-43 15,0 0-59-15,0 0-34 0,0 0-31 0,0 0 2 16,0 0 12-16,0 0 2 0,0 0 9 0,46-13 0 16,-46 41-1-16,0 8 4 0,-3 3 6 0,-2 6 7 0,-4 7-1 15,-8 17 3-15,-4 16-7 16,-6 12-14-16,-4 2 1 0,3-12-7 0,3-17-3 16,4-10 6-16,2-8-6 0,6-6-6 15,1-5-11-15,2-7-17 0,2-5-16 0,1-5-29 16,3-6-43-16,-3-3-68 0,5-3-209 15,0-5-706-15,1-3-443 0</inkml:trace>
  <inkml:trace contextRef="#ctx0" brushRef="#br0" timeOffset="17184.0459">8858 1094 682 0,'0'0'559'15,"0"0"-293"-15,0 0 21 0,0 0 1 0,0 0-26 16,0 0-69-16,0 0-93 0,0 0-54 0,0 0-6 16,0 0 4-16,0 0 10 0,0 0-3 0,0 0-7 15,0 0-8-15,79-21-7 0,-37 16 7 16,5-1-7-16,6-3-3 0,5 0-4 0,3 0-13 15,3 0 1-15,3-2-2 0,-1 1 1 16,2-3 1-16,-5 1-9 0,-1 0 3 0,-2 2-4 16,-7-2 3-16,-3 1 6 0,-9 0 1 0,-4 3 1 15,-7 1-1-15,-6 0 4 0,-4 2 5 0,-9 0 7 16,-2 4 5-16,-3-1-13 0,-5 2-22 0,-1 0-7 16,-1 0-27-16,-6 0-16 0,-2 1-14 15,-1 1-45-15,-4 2-57 0,-2 0-135 16,3-1-393-16,5 0-868 0</inkml:trace>
  <inkml:trace contextRef="#ctx0" brushRef="#br0" timeOffset="17561.1538">9335 680 0 0,'0'0'0'0,"0"0"248"15,0 0 203-15,0 0-29 0,0 0-41 0,0 0-59 16,0 0-65-16,0 0-62 0,0 0-63 16,0 0-29-16,0 0-15 0,0 0-10 0,0 0-19 15,0 0-22-15,-5-84-7 0,-3 84-21 16,-2 0 0-16,0 0-1 0,-3 5 7 0,-4 0 13 15,-3 6 9-15,1 1-2 0,-2 3-10 0,-1 3 6 16,0-1-9-16,0 5 8 0,-3 0 3 16,4 0-12-16,1 2 1 0,3-1-5 15,3 2-3-15,2-3 4 0,3-1 1 16,2-1-3-16,5-1 2 0,2-4-3 16,2-3 7-16,11 2 8 0,2-3 11 0,4-2 1 0,8-2-10 0,2-3-22 15,7 1-46-15,5-4-55 0,1-1-102 0,-9 1-277 0,-9-1-874 16</inkml:trace>
  <inkml:trace contextRef="#ctx0" brushRef="#br0" timeOffset="20269.7331">8978 1315 0 0,'0'0'0'0,"0"0"370"15,0 0 126-15,0 0-55 0,0 0-78 0,0 0-80 16,0 0-57-16,0 0-42 0,0 0-35 0,0 0-29 16,0 0-16-16,0 0-13 0,0 0-5 0,0 0-5 15,9-76-5-15,-10 76-18 0,1 0-17 16,-1 0-22-16,0 0-19 0,-2 3 0 0,1 2-2 16,-3 5 2-16,-2 2 9 0,0 4-3 0,2 3 2 15,-2 0 5-15,-2 2-4 0,5-1 6 16,-2-2-5-16,3-1-6 0,1-1 3 0,1-1-3 0,1-3 0 15,0-1 3-15,2-2 1 0,4-2 1 16,0-3 4-16,5 0 3 16,0-1 3-16,4-3 6 0,-1 0 2 15,2-2-8-15,-1-4 3 0,1-1-10 0,-2-2-2 0,3-1 3 0,-2 0-7 0,2-1 3 16,-5 0-1-16,-1 1-4 0,-2 1 4 16,-1 2 1-16,-5 1 1 0,2 2 4 15,-4 2-3-15,0 2-1 0,-1 0-8 16,0 0-5-16,0 0-10 0,0 0-5 0,0 6 4 0,-2 2-1 15,-3 5 12-15,1-1 4 0,-3 3 3 0,3 0 3 16,-2 2-3-16,0-2 1 0,0 2-1 0,-2 1-5 16,0 4 4-16,2 1-3 0,-1 3 2 15,0 1-31-15,4 0-72 0,0-2-165 0,2-6-915 16,-1-6-577-16</inkml:trace>
  <inkml:trace contextRef="#ctx0" brushRef="#br0" timeOffset="21467.0371">2534 2401 0 0,'0'0'486'0,"0"0"-84"0,0 0-82 0,0 0-29 16,0 0-49-16,0 0-44 0,0 0-38 15,0 0-35-15,0 0-23 0,0 0-24 0,0 0-19 16,0 0-18-16,54-50-15 0,-46 50-7 16,2 0-10-16,0 1 2 0,-1 5 1 0,2 2 5 15,2 3 5-15,1 3 0 0,0-2 0 0,6 3-1 0,-2 1 4 16,3 1 5-16,1-1-1 0,2 4 1 15,3 0-1-15,1-1-1 0,3 3 4 16,2-1 0-16,4-1-6 0,-2 0 0 16,5 2-8-16,3-2 5 15,3 3 7-15,0-1 8 0,5 1 7 0,3 0-9 0,-1-2-2 0,1 3-14 0,1-5-6 16,-2 3-1-16,-4-2-9 0,-1 1 2 0,-2-1 1 16,-2-2-1-16,-2 2-1 0,0-2-1 0,-2 1-3 15,-2-1 2-15,-1-1 2 0,-3 1-3 16,0-2-1-16,-2 2-1 0,-1-3-2 0,-2 0 5 15,-1 0 2-15,0-4 2 0,-3 0 1 16,-1-3-1-16,-4 0-1 0,-2 1 1 0,-3-3-3 0,-4-2 3 16,-2-1 0-16,-6-2-1 0,0 0 2 15,-2-1-2-15,0 0 5 0,-1 1 6 0,0-1 5 0,0 0 3 16,0 0 0-16,0 0-1 0,0 0-3 16,0 0 1-16,0 0 0 0,0 0-2 15,0-1-2-15,0-2-11 0,-1-2-8 16,0 0-9-16,-2-2-9 0,2 1-9 15,0-1-11-15,0 0-20 0,1 0-29 0,0-1-39 0,3 0-76 0,4 1-169 16,0 1-615-16,-3 2-647 0</inkml:trace>
  <inkml:trace contextRef="#ctx0" brushRef="#br0" timeOffset="22364.9011">5431 2656 0 0,'0'0'0'0,"0"0"0"0,0 0 280 0,0 0 91 15,0 0-21-15,0 0-45 0,0 0-52 16,0 0-41-16,0 0-43 0,0 0-28 0,0 0-19 15,-48-118-19-15,37 113-20 0,0 0-20 0,0 2-19 16,-6-2-8-16,1 2-3 0,-1 2-2 16,-3 1 0-16,0 0-2 0,-1 0-3 15,-5 0 0-15,0 1 0 0,-1 3-3 0,-1 2-2 16,0 0-4-16,-1 1-6 0,0 1-3 0,-2 1-1 16,2 2 0-16,0-1 5 0,3 1-3 0,-2 2-2 15,3 1 2-15,0 2 1 0,-3 1 8 16,2 2 3-16,-2 0-2 0,0 2-3 15,0 1-6-15,-1 2-3 0,0 2 1 0,1 0-3 0,0 3 1 0,1-1 1 16,1 3 0-16,0-1 0 0,1 2 2 16,2-1-3-16,1 0 0 0,-2 2-1 0,4 2-1 15,0-1-1-15,4 2-2 0,-2-3 0 0,3 2 2 16,0-2 3-16,2-1 1 0,1 2-2 16,1-2-1-16,2-1-2 0,1 0 0 15,0-2-1-15,4 2-4 0,-1-2 2 0,2 1-1 0,0 0 2 16,0-1 6-16,1-1-1 0,2 0-1 15,0-2-1-15,1 2 1 0,1-2-2 0,3 1 2 16,2 0 0-16,2 1-1 0,0 1 5 16,3 0-2-16,4-1 1 0,-1 3 2 0,3-4-5 0,0 0-3 15,4-1-2-15,1-1-6 0,3 2 8 16,0-2 7-16,4 2 7 0,2-2 9 16,4-2-3-16,3-4 7 0,1-1-3 0,4-6-2 0,3-1 4 15,2-3-3-15,1-4 0 0,4-3-1 16,-1 1-4-16,3-2-2 15,1 0-1-15,0-2 3 0,3-5-3 0,-1 0-2 0,4-3-3 0,-1-3-4 0,1 1 3 16,7-3-4-16,-1 0 0 0,0-2 0 16,1 1-3-16,-1-1 1 0,0-2-1 15,0 1 1-15,-5-1 0 0,2 0 0 0,-3-2-1 16,-1-2-3-16,-1 0 5 0,-1-3 0 0,-3-2 0 16,0-3 6-16,-2-2-5 0,-4 1 0 15,-6-1 2-15,-4 0-4 0,-3-1 10 0,-5-3 0 0,-5 2 1 0,-6-6 5 16,-1-1-7-16,-3-4 1 0,-6-1-3 15,-5-3-1-15,-4-2-2 0,-3 2 0 16,-5-2-1-16,-2 0-2 0,-8-1 1 0,2-1-1 16,0 2-2-16,-4 4 1 0,-3 2-5 0,1 2 1 15,-3 1-1-15,-4 3-1 0,0 3 2 0,-4 0 0 16,0 4-2-16,-2 2-3 0,-5 5-1 16,-1 1-1-16,-6 3 0 0,1 2 0 0,-6 2 1 0,-1 4-4 15,-7 2 2-15,-4 2 1 0,-5 4-5 16,-3 0 0-16,-4 4-2 15,0 1-1-15,-3 1 1 0,3 2-1 0,5 5-5 16,2 0-9-16,6 3-17 0,4 2-24 0,4 2-33 0,5 4-36 16,2 2-67-16,6 0-147 0,12-4-493 0,12-5-743 15</inkml:trace>
  <inkml:trace contextRef="#ctx0" brushRef="#br0" timeOffset="22702.0554">5447 2506 2089 0,'0'0'198'0,"0"0"7"0,0 0-37 15,0 0-20-15,0 0-41 0,0 0-55 16,0 0-31-16,0 0-17 0,0 0 0 0,0 0 5 15,0 0-2-15,0 0 3 0,-71 132 0 0,57-88 7 16,1 4 5-16,-5 7 0 0,-1 6 1 16,-1 7-6-16,-2 5-8 0,0 2-2 0,-1 3-7 15,-2-1 7-15,-1 1 2 0,-2 0 1 16,-1-3 6-16,0 0-8 0,2-2-1 0,0-3 1 16,-1-5-6-16,6-4 7 0,-1-5-2 0,6-8 0 0,0-7-5 15,6-10-8-15,1-4-14 0,6-5-23 16,1-5-29-16,2-6-60 15,1-4-107-15,1-4-359 0,2-1-983 0</inkml:trace>
  <inkml:trace contextRef="#ctx0" brushRef="#br0" timeOffset="22992.3754">5941 2706 2610 0,'0'0'161'0,"0"0"19"0,0 0-22 16,0 0-20-16,0 0-38 0,0 0-41 0,0 0-43 16,0 0-16-16,0 0 0 0,0 0-2 0,0 0 13 15,0 0 0-15,0 0 5 0,5 144 1 16,-10-96-1-16,-1 4 3 0,-5 7-2 16,-1 4-11-16,-1 5 5 0,-5 2-5 0,-2 2-1 15,0 3 8-15,-3 2-4 0,0 1-1 0,-4-2 2 0,1-3-2 16,1-2-2-16,-3-5 1 15,3-5-4-15,-2-9-3 0,5-8-6 0,4-8-19 16,5-10-24-16,4-6-28 0,4-7-34 0,0-3-58 0,4-7-136 16,1-2-434-16,-1-1-923 0</inkml:trace>
  <inkml:trace contextRef="#ctx0" brushRef="#br0" timeOffset="23358.5567">4485 3321 1148 0,'0'0'251'0,"0"0"-9"0,0 0-12 15,0 0-8-15,0 0-36 0,0 0-69 0,0 0-52 16,0 0 0-16,0 0 20 0,0 0 16 15,0 0 14-15,0 0-5 0,0 0-26 16,135 14-21-16,-75-12-4 0,10-5-14 0,7-5-7 0,6-2-6 16,4 0-14-16,3-3 1 15,1-2-3-15,-1 3-3 0,-2-1 2 0,-1-3-5 0,0 3-2 16,-4-2 1-16,-4 1-4 0,-5 0 2 0,-9 2-2 16,-4-1 0-16,-8 3 1 0,-7-1-2 15,-14 2 3-15,-4 3-3 0,-10 0 4 0,-10 4 1 16,-2 0 6-16,-6 2 3 0,0 0-3 0,0 0-10 15,-9 0-19-15,-2 0-26 0,-9 1-30 0,-1 4-36 16,-10-1-38-16,-3 1-59 0,-4-2-185 16,9-1-665-16,9-1-408 0</inkml:trace>
  <inkml:trace contextRef="#ctx0" brushRef="#br0" timeOffset="23681.3528">4689 2912 1487 0,'0'0'798'0,"0"0"-492"0,0 0-92 0,0 0-18 0,0 0-21 15,0 0-33-15,0 0-35 0,0 0-31 0,0 0-27 16,0 0-19-16,0 0-18 0,0 0-12 15,0 0-13-15,0 0-1 0,1-48 3 0,-4 61 3 16,-2 5 9-16,3 0 1 0,-3 4-3 0,1 0 3 16,2 1-2-16,-5 2-2 0,4 1 3 0,-4 0 0 15,2 0 0-15,-1 0 0 0,2-3-1 16,-2-3-2-16,3-2-8 0,-1-3-14 16,-1-2-21-16,2-2-28 0,1-2-29 0,-1-1-32 0,2-3-45 15,0-2-70-15,1-2-180 0,0-1-493 16,0 0-461-16</inkml:trace>
  <inkml:trace contextRef="#ctx0" brushRef="#br0" timeOffset="24040.1005">4570 2895 402 0,'0'0'741'0,"0"0"-215"15,0 0-127-15,0 0-149 0,0 0-78 0,0 0-26 0,0 0-35 16,0 0-17-16,0 0-17 0,0 0-20 15,122-113-14-15,-95 109-13 0,-4 4-7 0,3 0-7 16,0 4-5-16,2 2-1 0,-2 4 1 0,0 0 0 16,-2 3-2-16,-1 3-1 0,-2 0-1 0,-4 1 0 15,-1 2 1-15,-5 1 1 0,-1-1 1 16,-2 5-1-16,-4-1 3 0,-1 0 2 0,-3-1 3 16,-3 2 0-1,-4 1 0-15,-3-1-1 0,-1-1 0 0,-5 0-3 0,-3-5 4 16,-3 2 3-16,-5-3-1 0,-1-1 4 0,-2-1-5 15,0-2-3-15,2-5-2 0,-1 2-4 0,1-2-1 0,5-1 0 16,-1-3-1-16,3-1-2 0,2 1 0 16,2-1 0-16,4-1 2 0,2-2 5 0,4 0 2 0,2 0 3 15,2 0 1-15,3 0-3 0,0 0-9 16,0-3-17-16,3-3-26 0,2 2-38 0,5 0-64 16,3 0-142-16,-3 1-689 0,-1 2-742 0</inkml:trace>
  <inkml:trace contextRef="#ctx0" brushRef="#br0" timeOffset="26585.5341">4487 3684 0 0,'0'0'0'0,"0"0"432"15,0 0 60-15,0 0-70 0,0 0-73 0,0 0-67 16,0 0-78-16,0 0-10 0,0 0-31 0,0 0-32 16,0 0-32-16,0 0-29 0,0 0-24 15,0 0-8-15,-34-102-6 0,47 93-3 0,-1-1 1 16,4 3-11-16,-1 2-8 0,3 2-4 0,0 1-12 16,-2 2 5-16,3 4-4 0,-1 5 0 0,-2 1 4 15,-1 5-5-15,-4 0 1 0,-2 3-1 0,-2 3 2 16,-2 2 5-16,-2 1 1 0,-3 4 2 15,0-2 0-15,-5 2 1 0,-4-2 1 0,0 1 0 16,-2-3 5-16,1-2-4 0,-1-3-1 16,0-5 0-16,1-1-3 0,1-2 0 0,2-3-1 15,3-2 2-15,0-2 0 0,1-2-4 0,3 1-1 16,0-1-1-16,0-1-3 0,0 2 5 0,2-2 0 16,2 2 4-16,1-1 6 0,3 1 1 15,3-1 5-15,3-1 0 0,1-1-1 0,5 0-4 0,2 0-4 16,6 0-10-16,2-1-25 0,7-5-42 0,5-1-102 15,-9 2-301-15,-10 1-978 0</inkml:trace>
  <inkml:trace contextRef="#ctx0" brushRef="#br0" timeOffset="27448.7108">6825 3482 0 0,'0'0'0'0,"0"0"0"0,0 0 40 16,0 0 348-16,0 0-75 0,0 0-50 0,0 0-50 16,0 0-31-16,0 0-18 0,0 0-9 0,0 0-28 15,0 0-17-15,-121 9-10 0,119-8-6 0,2-1-2 16,0 0-6-16,0 0-9 0,0 0-10 15,0 0-18-15,0 0-16 0,5 0-8 16,1 0 3-16,3 0 8 0,4 0 10 0,4 0 2 0,2 0-9 16,-2 0-5-16,5 0-3 0,0 1-5 0,1-1 0 15,3 0 0-15,0-1 2 0,5 0 0 16,4-1-2-16,2 1-2 0,3-3 0 16,5 1-1-16,2-3 2 0,7-1-2 0,-2 1-3 15,1-1-2-15,4-2-4 0,-3 3 1 0,-1-2-2 16,3 1 0-16,-2-1 3 0,-1 0-2 15,-2 2-3-15,-1-1 0 0,0 0-4 16,-7 3 1-16,1-3-1 0,-6 2 0 0,-2 0 1 16,-5 0-1-16,-8 2 1 0,-2-1-3 0,-3 1 3 0,-6 0-2 15,-1 1 2-15,-3 0 0 0,-1 2-2 16,-4-1 3-16,-1 1-2 0,1-1 0 0,-2 0-2 0,-1-1-6 16,1 1-12-16,-1 0-26 0,0-1-37 15,0-1-50-15,0-3-84 0,0 1-184 0,-1 1-607 16,0 1-524-16</inkml:trace>
  <inkml:trace contextRef="#ctx0" brushRef="#br0" timeOffset="27671.1831">7914 3194 987 0,'0'0'405'0,"0"0"-144"16,0 0-51-16,0 0-20 0,0 0-18 15,0 0-36-15,0 0-23 0,0 0-3 0,0 0-9 16,129 44-19-16,-108-29-18 0,-4 3-10 0,-3 0-12 15,-2 0-9-15,-2 1 1 0,-3 1-6 0,-6 1 2 16,-1 0 6-16,0 2-6 0,-8-3 1 16,-3 0-11-16,-1 0 0 0,-7 0-3 0,1-3-5 15,-3-2-12-15,-2-1-34 0,0-3-45 0,1-2-84 16,3-2-259-16,8-3-872 0</inkml:trace>
  <inkml:trace contextRef="#ctx0" brushRef="#br0" timeOffset="28251.6641">8470 940 0 0,'0'0'0'16,"0"0"19"-16,0 0 415 0,0 0 14 0,0 0-15 0,0 0-48 16,0 0-59-16,0 0-69 0,0 0-79 0,0 0-81 15,0 0-53-15,0 0-32 0,0 0-2 16,0 0 13-16,-21-22 7 0,35 28 8 16,3 2-8-16,4 1-4 0,6 4-7 0,-3 2-5 15,4 3 9-15,-4 2-5 0,4 3-3 0,-6-1 2 16,0 3-4-16,-4 3 3 0,0 8 8 0,-7 4-14 15,-8 3-4-15,-3 0-9 0,-6-6-22 16,-13-6-23-16,-7-3-53 0,-5-2-95 16,-3 0-130-16,3-5-624 0,10-8-366 0</inkml:trace>
  <inkml:trace contextRef="#ctx0" brushRef="#br0" timeOffset="28746.1774">4386 1142 508 0,'0'0'425'0,"0"0"-21"15,0 0-13-15,0 0-65 0,0 0-46 0,0 0-60 16,0 0-69-16,0 0-62 0,0 0-51 0,0 0-30 0,0 0-15 16,0 0 3-16,0 0 4 0,-1-48 6 15,21 64 3-15,6 8-4 0,2 7-6 0,5 9-1 16,-6-1-2-16,-6 1 7 0,2 0 5 15,-6 2-4-15,1 2-27 0,-4-1-42 0,-2 2-30 16,-5 1-71-16,-1 2-115 0,-3-13-400 16,-3-11-828-16</inkml:trace>
  <inkml:trace contextRef="#ctx0" brushRef="#br0" timeOffset="29254.7374">3226 3148 1557 0,'0'0'331'0,"0"0"-149"0,0 0-67 0,0 0-41 0,0 0-28 0,0 0-11 16,0 0-3-16,0 0 5 0,0 0 9 0,141-13 1 15,-108 16-4-15,4-3 0 0,-1 0-8 16,3 1-5-16,-2-1-4 0,3 0-2 0,-1-1 0 16,-3-5 1-16,-1-1-4 0,-1-2-9 15,-4-1-17-15,0-1-22 16,-4-1-21-16,2 0-34 0,-5-2-43 0,0-1-47 15,-2-1-65-15,-5 0-46 0,-1-3-29 0,-4 1-56 0,-3-3 6 0,-3 0 33 16,-4 0 67-16,-1-1 108 0,-1-2 135 16,-2 1 19-16,-3-1 0 0,-1 5 129 0,0-3 164 15,-1 5 88-15,0 1 33 0,0 1-26 16,0 3-46-16,2 3-32 0,-3 2-35 0,3 1-45 0,2 4-52 16,2 1-43-16,0 1-39 0,2 0-41 0,0 0-30 15,-1 0-25-15,1 2-13 0,0 5 4 16,-1 5 3-16,0 3 5 0,-1 2 10 0,2 3-3 15,0 4 0-15,2 0 1 0,-1 2-3 0,1 2 1 16,1 2-2-16,2 1-3 0,1 3-5 0,0 0-34 16,-1 2-69-16,3 2-152 0,-1-11-701 15,-2-10-708-15</inkml:trace>
  <inkml:trace contextRef="#ctx0" brushRef="#br0" timeOffset="30704.8535">9311 2639 0 0,'0'0'0'0,"0"0"0"0,0 0 0 16,0 0 266-16,0 0 108 0,0 0-54 0,0 0-66 0,0 0-38 16,0 0-8-16,0 0-16 0,85-119-23 15,-85 111-18-15,0-1-14 0,-1 1-19 16,-6 0-23-16,2-1-20 0,-4 4-18 0,-1-1-14 0,0 2-6 16,-3 1-2-16,-3 0-5 0,1 2-4 15,-2 1-8-15,-2 0-3 0,-3 3-1 0,2 1 3 16,-2 2 2-16,-5 1-2 0,1 2-1 15,-1 1-2-15,-1 2 0 0,-2 0 4 16,3 3 0-16,-3 2-1 0,-4 3-1 0,2 2-6 16,0 2-1-16,-2 3 0 0,3 2-2 15,0-2 1-15,1 1 2 0,3 3 1 16,-1-1-4-16,5 0 1 16,1 1-3-16,1 1-8 0,1 0 8 0,-1 2-1 0,3 0-1 15,-1 2 3-15,5 2-2 0,-3 2 1 0,5 3-1 0,-4-2-2 0,5 2 0 0,-1 0 0 0,2 0 0 16,1 2 2-16,4 1 0 0,-3 0-1 15,2 2-3-15,5-1 0 0,1-4-1 0,0-4 0 16,9-1 3-16,2-4-1 0,0-4 2 16,7 1 0-16,-4-3-1 0,9 0 5 15,0-2-1-15,4 0 3 0,1-5 2 0,9-2 1 16,-1-2 1-16,2 0-2 0,2-5 1 0,6 1-1 0,-3-3-1 16,0 2-1-16,-1-4-2 0,4-2 2 0,-3-2 0 15,5-3 3-15,2-1 1 0,2 1-5 16,-1-4 0-16,2-4-2 0,-1 1-2 0,1-3 1 15,2 0 1-15,-1-3-1 0,-3-1 3 0,0-2-3 16,0-2 0-16,-1-2 1 0,-2-1-3 16,-4-3 4-16,0-2 1 0,-2 1 2 0,-1-3 1 15,-6 0 0-15,-1-4 1 0,-3-2 0 16,1-2 3-16,-6-4-3 0,2-2 2 0,-7-1 1 16,2-2 1-16,-5-1 4 0,-4-1 0 0,-1-1-1 15,-5 0-4-15,1-3-7 0,-3 0 0 0,-2-3-3 16,-1 1 5-16,-3 2 7 0,-2 2-3 0,-5 1-1 15,-2 1-7-15,-6-1-1 0,-2 0-4 0,-4 2-1 16,-6 1 1-16,0 2-8 0,-7 3 8 0,1 2-1 16,-5 4-2-16,1 1 4 0,-5 4-4 15,-2 2 0-15,-5 3 2 0,-1 6-5 0,-2 2 3 16,-1 3-1-16,-5 5-1 0,0 1 3 16,0 5-2-16,-2 1 0 0,0 5-1 0,-1 8 2 15,3 5-4-15,4 4-5 0,3 5-21 0,6 5-29 16,8 2-30-16,5 2-43 15,6 5-46-15,7 2-102 0,7-10-357 0,8-11-799 0</inkml:trace>
  <inkml:trace contextRef="#ctx0" brushRef="#br0" timeOffset="31038.8652">9294 2599 1811 0,'0'0'245'0,"0"0"-1"0,0 0-29 0,0 0-23 0,0 0-22 16,0 0-56-16,0 0-57 0,0 0-34 0,0 0-23 16,0 0 1-16,0 0 12 0,0 0 4 15,0 0 2-15,0 0 3 0,-50 157 5 0,42-108 5 0,-2 4 2 16,-4 6-4-16,0 5-6 0,-4 3-8 15,-3 3-4-15,1-1-4 16,-3 1 0-16,-3 3 0 0,2-2 3 0,-2 2-6 16,-1-3 1-16,0 0 0 0,0-3-2 0,4-5 4 15,1-5-2-15,3-5-1 0,2-8-4 0,5-6-7 0,4-8-12 16,3-6-21-16,4-5-38 0,2-3-40 16,3-5-58-16,6-6-158 0,0-3-581 0,0-2-708 0</inkml:trace>
  <inkml:trace contextRef="#ctx0" brushRef="#br0" timeOffset="31299.6654">9730 2737 2521 0,'0'0'182'0,"0"0"-28"0,0 0-2 15,0 0-7-15,0 0-15 0,0 0-30 16,0 0-43-16,0 0-41 0,0 0-16 0,0 0-4 0,0 0 2 15,0 0 10-15,0 0 1 0,-2 98-2 16,-3-55 1-16,-3 9-1 0,-2 5 1 0,-5 6 1 16,2 4 2-16,-4 3-2 0,-1 2-3 0,1-1 1 15,-3-1-1-15,1-2 0 16,1-2-2-16,-2-4-7 0,5-2-13 0,-3-5-14 16,2-7-24-16,3-6-23 0,2-6-29 15,1-7-41-15,4-7-66 0,1-6-118 0,2-6-302 0,-1-4-880 0</inkml:trace>
  <inkml:trace contextRef="#ctx0" brushRef="#br0" timeOffset="31652.6754">8457 3366 1548 0,'0'0'362'15,"0"0"-172"-15,0 0 54 0,0 0-26 16,0 0-40-16,0 0-57 0,0 0-75 16,0 0-22-16,0 0 6 0,0 0 9 0,0 0 8 0,165-50-1 15,-94 45-10-15,9 0-8 0,4-1-4 0,7-1-8 16,2-1 2-16,4-3 1 16,-1 0-1-16,3-2 0 0,-5 0-4 15,1-4-1-15,-8 1-2 0,-1 1-3 0,-10-2-1 0,-4 1 1 0,-5-1-1 16,-7 1-2-16,-9 0 1 0,-6 3 0 15,-7 1 2-15,-8 2 6 0,-8 2-5 0,-11 3 1 16,-3 3 1-16,-7 2-9 0,-1 0-9 0,-1 0-32 16,-7 0-26-16,-5 4-35 0,-7 1-49 15,-5 0-79-15,-2 1-233 0,4-5-639 16,7 3-160-16</inkml:trace>
  <inkml:trace contextRef="#ctx0" brushRef="#br0" timeOffset="31987.4552">8904 2785 1976 0,'0'0'236'0,"0"0"-22"15,0 0-19-15,0 0-24 0,0 0-37 0,0 0-58 16,0 0-47-16,0 0-24 0,0 0-3 0,0 0 5 16,0 0 11-16,0 0 4 0,0 0-4 15,0 0-4-15,-68 137-4 0,58-109-7 0,1-1 6 16,3 1 2-16,0-1 0 0,3 2 1 0,-1-4-5 16,4-2-1-16,0-2 1 0,5-5 1 0,6-1 2 15,2-4 1-15,5-3-3 0,3-2-2 0,4-1-7 16,2-4-11-1,3-1-18-15,0 0-21 0,-1-6-36 0,-2-2-42 0,-2-1-53 16,-2-3-89-16,1-1-125 0,-10 2-384 0,-5 3-517 16</inkml:trace>
  <inkml:trace contextRef="#ctx0" brushRef="#br0" timeOffset="32205.3664">8905 2757 175 0,'0'0'577'15,"0"0"-158"-15,0 0-68 0,0 0-52 16,0 0-81-16,0 0-73 0,0 0-52 0,0 0-40 16,0 0-14-16,0 0 0 0,0 0-3 0,0 0-4 15,0 0-10-15,0 0-11 0,126-113-1 0,-94 107-3 16,0-1-1-16,-1 4 1 0,-4 0-3 16,1-1-5-16,-2 3-11 0,-4 1-30 0,-5 0-53 15,0 0-95-15,-6 2-116 0,-2 4-169 16,-1-2-280-16,-6 1 88 0</inkml:trace>
  <inkml:trace contextRef="#ctx0" brushRef="#br0" timeOffset="32387.1183">8896 2932 0 0,'0'0'0'0,"0"0"86"0,0 0 174 16,0 0 35-16,0 0 66 0,0 0 60 0,0 0-21 15,0 0-80-15,0 0-98 0,0 0-100 16,0 0-57-16,0 0-35 0,120 4-13 15,-95-10-5-15,3 1-6 0,0 1 2 0,-1 0-11 16,0 1-41-16,-1-1-73 0,-2 3-142 0,-4-1-262 16,-7 2-429-16,-5 0 219 0</inkml:trace>
  <inkml:trace contextRef="#ctx0" brushRef="#br0" timeOffset="32781.3256">8498 3622 1814 0,'0'0'263'16,"0"0"-75"-16,0 0-55 0,0 0-19 15,0 0 0-15,0 0-17 0,0 0-13 0,0 0-15 0,0 0-15 16,0 0-14-16,131-3-12 0,-105 3-7 0,2 0-5 16,-3 5-5-16,-3 1-1 0,-2 2-1 15,-5 2-5-15,-3-1 1 0,-2 1 0 0,0 3-2 16,-4-2 2-16,-4 2 2 0,0-1 0 0,-2-3 2 16,0 1 1-16,0-2 3 0,-2 0 4 15,-2 0 4-15,-1-1 0 0,-1-2 1 0,0-1-1 16,1 1-6-16,1-1-3 0,3-3-3 15,0 1-6-15,1-2 0 0,0 0-1 0,0 0-3 0,3 0 3 16,6 0 2-16,4-5 2 16,5-1 1-16,9-1-2 0,2-1-4 0,5-2-14 0,1-3-18 15,8-1-33-15,-1 0-56 0,4-4-149 16,-9 3-611-16,-13 5-776 16</inkml:trace>
  <inkml:trace contextRef="#ctx0" brushRef="#br0" timeOffset="33410.4089">10356 1451 0 0,'0'0'305'15,"0"0"219"-15,0 0-132 0,0 0-45 16,0 0-57-16,0 0-30 0,0 0-48 0,0 0-34 15,0 0-38-15,0 0-42 0,0 0-26 0,0 0-37 16,0 0-21-16,0 0-9 0,37-70-7 0,-26 77 16 16,5 4 11-16,3 2 7 0,2 5 5 15,4 1 5-15,2 2 0 0,6 3 0 0,5 2-3 16,2 6-2-16,5 2-5 0,6 4-2 0,5 2-3 16,4 2-8-16,5 0-1 0,2 4-6 15,3-1 2-15,1 4-2 0,2-2-5 0,-1 2 2 16,2-2-7-16,-5 0 4 0,0-4 3 0,-4-5-3 15,-4-2 3-15,-5-5-2 0,-9-5-3 0,-7 0 2 16,-8-6-1-16,-4-3-2 0,-8-1-3 16,-5-3-7-16,-5-4-6 0,-4 1-12 0,0-3-16 0,-5 0-21 15,-1-1-21-15,0 2-34 0,-5-1-54 16,-3 0-102-16,-2 2-229 0,1-2-551 16,3-2-17-16</inkml:trace>
  <inkml:trace contextRef="#ctx0" brushRef="#br0" timeOffset="33735.8948">10538 3250 2376 0,'0'0'173'0,"0"0"-54"0,0 0-49 16,0 0-5-16,0 0 26 0,0 0 5 0,0 0-12 15,0 0-3-15,120-33-22 0,-67 18-22 0,5-2-8 16,6-2-8-16,4-1-4 0,2-3 2 0,-1 1-4 16,3-1-2-1,-2 3 1-15,-5-3-6 0,1 2 3 0,-5-2-3 0,-5 3-2 0,-4-3 2 16,-7 3 1-16,-4-1 3 0,-7 3-4 16,-4 2 1-16,-9 1-1 0,-4 2 2 0,-5 3 4 0,-1 0 0 15,-6 2 1-15,-1 3-5 0,-3-1 1 16,0 0-1-16,0 1-6 0,-1-1 2 15,0 1-6-15,0-1-3 0,0 2-9 0,0-1-16 0,2-1-18 16,1 0-28-16,4-2-29 0,4 2-42 16,4-5-84-16,5 0-218 0,-4 2-651 0,-3 3-277 0</inkml:trace>
  <inkml:trace contextRef="#ctx0" brushRef="#br0" timeOffset="34487.0432">13377 1692 688 0,'0'0'87'15,"0"0"4"-15,0 0 48 0,0 0 40 16,0 0 16-16,1-119 2 0,-1 102-41 0,-4 2-34 0,-1 1-14 15,1 2-28-15,-2 0-14 0,-1 0 6 16,1 1 7-16,-2 0-7 0,-2 0-9 0,-2 2-25 16,-4 1-9-16,2 1-3 0,-3 1-5 0,0 2 4 15,-3 1-6-15,-6 3-2 0,0-1 3 16,-4 6-6-16,-3 3 1 0,-1 1 1 0,-3 2 1 16,-1 3 5-16,-2 0 1 15,-1 4 3-15,-4 3 1 0,2 4 3 0,-6 5-1 16,5 2 0-16,-4 2-6 0,2 5-6 15,0-2-3-15,1 4-3 0,0-3-2 0,4 5 1 16,1 2 3-16,-2 1-1 0,2 1 3 0,2 1-4 0,2 1-7 0,4-2 0 16,2 3-1-16,2 0 8 0,-1 4-1 0,3 1 3 15,1-2 2-15,1 3-7 0,4-2 6 16,2-2-3-16,2-1 0 0,3 2 1 0,2 0-3 16,2 1 2-16,0-2-4 0,7-1 1 0,-1-1 1 15,3-4-4-15,3-3 3 0,7-3-1 16,0 0-1-16,3-4 1 0,6-1 3 0,3-2 3 15,6-4 0-15,3-2 1 0,4-2-1 0,1-4-6 0,4-2 3 16,3-3-1-16,0-1 0 0,2-4 8 16,1-5-9-16,0-1 3 0,2-5 4 0,3 0-4 15,-2-8 6-15,6-5-2 0,-2-2-4 16,5-3-2-16,-6 0-2 0,4-3 0 16,-4-2 1-16,0-1 0 0,0-4-1 0,-1-2 1 15,0-4 1-15,0-3-4 0,1-4 5 0,-2 0-1 0,1-5-3 16,0-1 6-16,-2-6-8 0,-2-3 5 15,-2-2 1-15,-3 0 0 0,-2-3 5 16,-4-2-4-16,-2 0 5 16,-5 1-1-16,-5-3 0 0,-4 2-1 0,-5 1-4 0,-5 1 2 0,-4 4-4 15,-5 3 7-15,-1 1 0 0,-7 3-6 0,-5 2 3 16,-2-1-10-16,-7 4-2 0,-5 2 1 0,-3 3-6 16,-5 2 4-16,-6 3-2 0,-4 0-2 15,-5 3 3-15,-4 5-4 0,-6 5-5 0,-3 5 3 0,-5 7-1 16,-1 3 3-16,-4 6 4 15,2 0-1-15,2 6-12 0,0 8-31 0,5 3-30 0,4 8-60 0,6 3-61 16,9 4-114-16,13-7-437 16,11-7-858-16</inkml:trace>
  <inkml:trace contextRef="#ctx0" brushRef="#br0" timeOffset="34813.5336">12856 1723 1900 0,'0'0'268'16,"0"0"-75"-16,0 0 10 0,0 0-42 0,0 0-21 15,0 0-52-15,0 0-46 0,0 0-28 0,0 0-6 16,0 0 8-16,0 0 7 0,0 0 3 0,0 0 5 15,-20 134 8-15,13-85 2 0,-2 4 1 0,-2 7-5 16,-3 5-9-16,-2 4-4 16,-5 8-2-16,-1 0-5 15,-5 4-6-15,-3-2 1 0,-1 0-6 0,-1-2 5 0,-4-4 2 0,2 0-2 16,2-4 1-16,-1-4-3 16,2-6-2-16,4-9-6 0,7-7-4 0,2-10-8 0,8-9-14 0,4-4-19 15,3-6-36-15,3-7-33 0,0-1-40 0,7-3-104 16,0-3-375-16,-1 0-962 0</inkml:trace>
  <inkml:trace contextRef="#ctx0" brushRef="#br0" timeOffset="35102.8233">13390 1725 2596 0,'0'0'137'0,"0"0"20"0,0 0-10 15,0 0-26-15,0 0-21 0,0 0-45 0,0 0-43 16,0 0-14-16,0 0 1 0,0 0 15 16,0 0 6-16,0 0 0 0,-20 138-1 0,11-88-9 15,-3 2 7-15,1 6-5 0,-3 3-3 0,-4 6 3 16,-2 3-6-16,0 4 1 16,-4 1 0-16,0 0-2 0,0-2 4 0,-2-4 0 0,3-1 3 15,-5-3-3-15,3-2-3 0,-3-1-2 0,2-6-10 16,3 0-18-16,1-7-21 0,2-4-32 0,5-5-33 15,1-5-21-15,3-5-42 0,1-6-100 16,4-9-284-16,1-6-736 0</inkml:trace>
  <inkml:trace contextRef="#ctx0" brushRef="#br0" timeOffset="35406.0043">12047 2575 1842 0,'0'0'238'0,"0"0"4"15,0 0 0-15,0 0-43 0,0 0-25 0,0 0-68 16,0 0-56-16,0 0-21 0,0 0 1 0,0 0 7 16,129-52 3-16,-61 45-4 15,10 1-11-15,6-3-3 0,6 1-4 0,1-3-3 0,2 1-1 16,-1-2-5-16,-2 0-2 0,-1-1-1 15,-7-1 0-15,-4-2 0 0,-5 2 1 0,-10-1 0 16,-4 1 1-16,-11 1-1 0,-8 3 0 0,-7-1 3 16,-10 2 4-16,-10 2 6 0,-4 2 3 0,-4 2-6 15,-5 1-16-15,0 1-33 0,-7-2-56 16,-4 1-56-16,-9 1-63 0,-8 1-161 16,7 0-563-16,5 0-686 0</inkml:trace>
  <inkml:trace contextRef="#ctx0" brushRef="#br0" timeOffset="35732.9415">12443 2053 2127 0,'0'0'286'0,"0"0"-89"0,0 0-32 0,0 0-27 15,0 0-29-15,0 0-47 0,0 0-33 0,0 0-26 16,0 0 1-16,0 0 9 0,0 0 7 16,0 0 3-16,0 0-4 0,0 0-2 0,3 123 0 15,-8-93-1-15,-2 1-3 0,-2 3-2 0,0 0 0 16,1 1 2-16,-1-2 2 0,-4-2-2 0,5-3-5 16,-1-3-10-16,-1-4-14 0,3 0-25 15,-1-3-30-15,3-3-48 0,1-2-65 0,1-4-125 16,3-3-364 15,0-3-854-15</inkml:trace>
  <inkml:trace contextRef="#ctx0" brushRef="#br0" timeOffset="35934.4832">12443 2094 1665 0,'0'0'291'0,"0"0"-29"0,0 0-72 0,0 0-22 15,0 0-22-15,0 0-38 0,123-112-28 0,-101 100-23 16,-1 2-14-16,2 2-16 0,-2-2-16 0,0 5-6 16,-2-1-5-16,-2 5 0 0,0-1 0 15,-5 2-3-15,-2 0-14 0,0 0-29 0,-3 0-38 16,-3 3-44-16,1 2-55 0,-1 0-72 16,-4-1-117-16,0 2-272 0,0-2-318 0,0 0 603 0</inkml:trace>
  <inkml:trace contextRef="#ctx0" brushRef="#br0" timeOffset="36148.6325">12450 2218 0 0,'0'0'235'0,"0"0"201"16,0 0-50-16,0 0-18 0,0 0-21 0,0 0-61 15,0 0-72-15,0 0-58 0,0 0-32 16,0 0 12-16,0 0-7 0,0 0-12 15,0 0-21-15,0 0-52 0,87 12-21 0,-57-16-12 0,5 3-4 16,-1-1-1-16,-1-1-30 0,5 2-56 16,-5-1-117-16,-7 0-308 0,-11 1-1020 0</inkml:trace>
  <inkml:trace contextRef="#ctx0" brushRef="#br0" timeOffset="36913.7857">12235 2701 60 0,'0'0'698'0,"0"0"-152"16,0 0-124-16,0 0-80 0,0 0-70 15,0 0-60-15,0 0-44 0,0 0-29 0,0 0-26 16,0 0-34-16,0 0-32 0,0 0-24 0,0 0-14 16,0 0-7-16,11-38 7 0,-11 45 3 0,0 5 6 15,-3 1 9-15,1 4 2 0,1-1 0 16,-4 4-1-16,1-1-7 0,-1 2-4 15,0-1-3-15,1 0-3 0,0 1-1 0,1-2-4 0,3-2-1 16,0-1 0-16,0-1 2 16,5-4 0-16,1-2 2 15,3-2 4-15,1-2 1 0,2-4 0 0,4-1 2 16,2 0-4-16,1-5 0 0,1-3-2 0,3-3-2 0,-1-1 0 16,0-2-3-16,-4-1 1 0,-2 0-3 0,1-1 0 15,-6 0 1-15,1 0 0 0,-2 1-1 0,-1 3 1 0,0 1-2 16,-5 3 1-16,-1 2 1 0,0 1 4 0,-2 3 1 15,-1 0 1-15,0 2-2 0,0 0-5 0,0 0-2 16,0 0-5-16,0 4 1 0,-3 2 1 16,-2 4-2-16,-1 3 4 0,-1 1 1 0,-2 3-2 15,3 2 4-15,-1 0-4 0,-1 3 3 0,1 0-2 16,3 2-1-16,-2 2-19 0,3 1-48 0,-1 1-89 16,0-2-262-16,3-6-862 0,1-7-347 15</inkml:trace>
  <inkml:trace contextRef="#ctx0" brushRef="#br0" timeOffset="40196.9488">929 3166 0 0,'0'0'335'0,"0"0"79"0,0 0-5 0,0 0 36 0,0 0-93 16,0 0-64-16,0 0-70 0,0 0-53 15,0 0-31-15,0 0-27 0,0 0-29 16,0 0-22-16,-41-21-20 0,41 20-14 0,0-2-10 16,2 1-7-16,6 1-2 0,0 0 3 0,3-1-5 15,1 0 6-15,6 1 0 0,0 1-3 0,-1-1 7 16,4 1-8-16,-1 0 2 0,0 1-2 0,-1 1-2 16,-1 2 2-16,0 1-1 15,-6-2 1-15,-1 3-1 0,-1 0 2 0,-1 2 0 0,-5 0 3 16,1 3 6-16,-3 0 5 0,-1 0 3 15,-1 3 3-15,0 0-8 0,-7 1 4 0,3 1-6 16,-4-1-4-16,0 2 5 0,1-2-11 0,-2-2 1 0,1 1-3 16,-1-3-5-16,5 1 4 0,-1-2-1 15,3-3-2-15,1 1 5 0,0-2-2 0,1-1 3 16,0-2 4-16,4-2 4 0,4 1 1 16,5-2 2-16,2 0 0 0,1-5-6 0,8-2 3 0,-1 0-10 15,6-4-23-15,2 0-26 16,1-3-53-16,9-4-51 0,4-2-80 0,3-6-157 0,-8 6-309 15,-16 5-666-15</inkml:trace>
  <inkml:trace contextRef="#ctx0" brushRef="#br0" timeOffset="40855.6018">1578 3030 730 0,'0'0'586'0,"0"0"-185"0,0 0-80 16,0 0-50-16,0 0-94 0,0 0-83 0,0 0-38 15,0 0-10-15,0 0 9 0,0 0 7 16,0 0-3-16,0 0-1 0,0 0 0 0,0 0-3 0,-9 136-5 15,11-116-9-15,4 3-12 0,-4 0-11 16,0 1-4-16,2 1-2 0,-4 1 1 0,2-2 2 16,-2-2-4-16,0-4 2 0,0-3-4 15,0-5 0-15,1-3 1 0,-1-3-3 0,0-2 7 16,0-2 17-16,0 0 10 0,0-2-2 16,-3-6-9-16,-2-4-17 0,2-1-10 15,-5-2-1-15,4-3 0 0,-3 0-2 0,-2-3 0 0,3-3-1 16,1-1-9-1,0-8-3-15,1-2-2 0,4-4 2 0,0-3 6 16,0 1 3-16,9-2 0 0,0 4-4 0,3 1 1 0,0 4-3 16,6 1 2-16,-3 6 0 0,2 2 3 15,2 4 0-15,1 3 2 0,-1 3 3 0,1 4 3 0,-3 2-2 0,-2 5 1 16,0 3-3-16,-3 2-1 16,-1 1 4-16,1 7-4 0,-2 4 6 0,-1 5-2 0,-2 1 0 15,-1 5 2-15,-5 4-3 0,-1 2 2 0,-2 4 1 0,-6 2-1 16,-3-1 1-16,1-1-3 0,-3-3 2 15,2-1-2-15,0-2 1 0,-3-2 1 0,4-5-2 0,0 0 0 16,-2-5 0-16,3-3-1 16,3-1 0-16,-1-3-2 0,0-1 1 15,5-5-5-15,2 1-4 0,0 0-3 0,0-2-3 0,0 1 1 16,1 0 0-16,8 1 6 0,0-1 5 0,4 0 7 16,6 0 6-16,3 0 1 0,4-1 1 0,5 2-2 15,2-1-2-15,1-1 0 0,1 2-2 16,-2 1 3-16,4-3 0 0,-4 0 3 0,2-1-1 15,0 3-2-15,-3-3-4 0,-2-1-1 0,0 0 3 16,-8 1 4-16,-1-1-1 0,-5 0 0 0,-3 0-2 16,-3 0-5-16,-2 0 1 15,-5 0 0-15,1 0 0 0,-2 0 0 0,-2 0 2 16,0 0 2-16,0 0 2 0,0 0 2 0,0 0 0 0,0 0 3 16,0 0-1-16,0 0 1 0,0 0 0 0,0 0-3 15,0 0-1-15,0 0 1 0,0 0-1 16,0 0 0-16,0 0-3 0,0 0-17 0,0 0-36 15,0-2-67-15,0 0-123 0,1 0-625 16,0 0-863-16</inkml:trace>
  <inkml:trace contextRef="#ctx0" brushRef="#br0" timeOffset="43748.9895">6577 415 0 0,'0'0'0'0,"0"0"407"0,0 0-34 0,0 0-29 16,0 0-36-16,0 0-38 0,0 0-25 0,0 0-23 15,0 0-39-15,0 0-40 0,0 0-26 16,0 0-33-16,-27-34-20 0,24 27-21 0,-2 2-20 15,5 5-15-15,0-7-2 0,0 1 1 16,0 1-3-16,0-1 9 0,8 3-2 16,0 0-3-16,-2-1-2 0,10 0-3 0,-7 3 1 15,3 1 2-15,5 0-1 0,-5 1 3 0,1 1-6 0,0 4 2 16,2-1 10-16,-4 4 3 0,0 1 1 16,-1 3 8-16,2 8-4 15,-4 3-10-15,2 8-25 0,-8 3-2 16,-2-1 3-16,-2-1 1 0,-8-4 38 0,1-3-16 0,0-5-3 15,0-3-2-15,2-4-13 0,0-3 7 0,4-1 0 0,-2-3-5 16,4-2 12-16,1 0-5 0,0-3 7 0,7 0 17 16,4-2-14-16,5 0 15 0,2-2-18 0,7-3-27 15,3-3-17-15,4 1-30 0,2-4-25 0,-1-1-28 16,5 1-35-16,-13 1-55 0,1-1-39 0,-7 3 19 16,-5 0 18-16,4-1 64 0,-2-2 66 15,-1 1 24-15,1-2 33 0,-2 0 26 16,-4-1 33-16,0 2 88 0,1-1 66 0,-2 0 26 0,-4 0 13 15,1 1-46-15,-3 5-34 0,3-8-11 16,-5 7-15-16,1-1-32 0,2 1-50 0,-4 1-22 0,0 0-32 16,0 0-3-16,0 0 27 0,0 6-3 15,0 0 13-15,0 0-8 0,-3 1 16 0,1 13-9 0,1 6 2 16,1 6-22-16,0 4-23 0,0 2 17 16,0 1-6-16,0 2 25 0,0-3 9 15,0-5-7-15,0-2 2 0,0-5 3 16,-1-4-1-16,0-3-5 0,1-2-7 0,-1-4 3 0,1-3 16 15,-1 0 23-15,-2-3 25 0,0-1-12 0,1 0-17 16,-4-2-28-16,1-5-19 0,-2-1 8 0,-2-2-1 16,-1-3 1-16,1-2-3 0,-1-3-10 15,4 5-7-15,-1-4 1 0,4 5 35 0,-2-4-2 16,3 1 10-16,-1-5-10 0,2-4-42 0,1 2 2 16,0-4-14-16,0 2 6 0,3 1 12 15,4-2-4-15,-2 2 6 0,6-3-4 0,0 3-8 0,3-1 5 16,-3 6-1-16,3-3 14 0,-2 4 6 15,5 1-7-15,4-1 2 16,-3 7-10-16,1-1 6 0,-1 6 15 0,0 0-12 0,0 5 22 16,-1 0-7-16,-3 6-2 0,1 1 16 15,-7 8-19-15,5 5 12 0,-9 1-1 0,-1 13-5 0,-3 7-23 16,-3 6-9-16,-7 5-5 0,-4 0-2 16,-3-4 37-16,-3-7 0 0,0-7 0 0,6-9 10 15,-2-4-17-15,5-7 0 0,1 0 5 0,0-6-12 16,6 1 10-16,-3-4-16 0,6-1-7 0,1-1 10 0,0 0-2 15,3-2 16-15,5 0 9 0,4 0-11 16,4-1 3-16,2 1 0 0,7-1-7 0,-2 3 9 16,6-3-4-16,2 0 4 0,1 2-2 15,1-2-6-15,-1 1-1 0,-3 0 4 0,-3 2 1 0,2-2-5 16,-6 0 15-16,0-1-6 16,-4 0 0-16,-1 1 11 0,-6 1-11 0,-1-2 5 0,-5 0 8 15,2 0-2-15,-5 0 5 16,-2 0-1-16,1 0 2 0,-1 0 9 15,0 0-2-15,0 0 2 0,0 0-8 16,0 0-9-16,0 0-1 0,0 0 6 0,0 0 1 0,0 0 7 0,0 0-13 0,0 0-16 16,0 0-50-16,0 0-66 0,0-3-113 0,1 2-274 15,3-1-751-15,-2 0-185 0</inkml:trace>
  <inkml:trace contextRef="#ctx0" brushRef="#br0" timeOffset="44419.8899">10868 565 0 0,'0'0'470'0,"0"0"-30"0,0 0-50 16,0 0-20 0,0 0-34-16,0 0-51 0,0 0-40 0,0 0-30 0,0 0-45 0,0 0-26 15,0 0-36-15,0 0-41 0,0 0-18 0,0 0-34 16,-41-73-10-16,41 73-13 0,0 0-9 15,0 0 10-15,0 0 5 0,0 0 13 0,-3-1 4 16,3 7 1-16,-1 9-36 0,1 3-3 0,1 5 1 16,1 3-5-16,-1 3 34 0,0-2 7 0,1 1-4 15,1-2 8-15,-2 0-1 16,0-1-10-16,0-1-13 0,1 1-33 0,3-4-42 0,-2 0-54 16,2-1-77-16,4-5-175 0,-3-3-597 0,-1-4-470 15</inkml:trace>
  <inkml:trace contextRef="#ctx0" brushRef="#br0" timeOffset="45032.9878">11282 526 992 0,'0'0'951'0,"0"0"-719"0,0 0-109 0,0 0-62 15,0 0 1-15,0 0 38 0,0 0 9 0,0 0 11 16,0 0 7-16,0 0-65 0,0 0-23 0,0 0-13 15,0 0-24-15,25 89 23 0,-22-64 4 16,-2 1-4-16,-1-2 9 0,0-1-12 0,0-2-7 16,-3 0-7-16,1-4-3 0,-2-2 6 0,0-2 4 15,2-4 4-15,0-5-2 16,0 1 5-16,-1-2 12 0,2-1 15 0,-1-2 24 0,0 0-21 16,-1-3-23-16,-2-2-12 0,0-3-36 0,-2-4 13 15,-2-2-5-15,2-3-14 0,1-3 14 0,1 4-7 16,1-3-1-16,3 5 32 0,0-3-10 15,1-6 1-15,0 1 7 0,2-7-27 0,3 4-7 16,2 1-6-16,3-2-3 0,1 0-5 0,1 0 13 16,4 1 11-16,1 0-4 0,-4 6 13 0,6-2-9 15,-4 3 3-15,5-2 9 0,4 1-5 0,-2 6 8 16,0 2-2-16,-2 5-3 0,3 0 2 0,-5 6 3 16,2 1 5-16,-6 4 11 0,1 1 9 15,-5 10-4-15,0 9-9 0,-8 7-2 0,-2 12-39 16,-7 4 11-16,-9 2 7 0,-4-4-13 0,-5-1 40 15,0-5-18-15,1-7-1 0,2-6 9 16,6-6-13-16,0-3 9 0,4-3 2 16,3-3-16-16,1-3 3 0,4 0-8 0,4-2 5 15,0 0 10-15,5-2 4 0,8-1 7 0,2 1-9 0,4-1 2 16,6 0-6-16,3-3 2 0,3 0 9 16,4 0-1-16,0-1 3 0,0 0-7 0,-2 0-3 15,1 0 3-15,-3-2-6 0,-1 0 5 0,-5 2 1 16,-3-2-9-16,-2 1 12 0,-5 0-6 0,-3 1 4 15,-3 0 3-15,-1 0-3 0,-5 0 5 0,0 0-4 16,-2 0 4-16,0 0-1 0,-1 0-3 0,0 0 1 16,0 0-5-16,0 0 5 0,0 0-6 15,0 0-4-15,0 0 7 0,0 0-25 16,0 0-3-16,3 0-39 0,-1 0-84 0,6 0-162 0,-5 4-789 16,1-3-579-16</inkml:trace>
  <inkml:trace contextRef="#ctx0" brushRef="#br0" timeOffset="46246.7925">14150 1281 823 0,'0'0'703'0,"0"0"-336"0,0 0-111 0,0 0-69 15,0 0-15-15,0 0-33 0,0 0-23 16,0 0-24-16,0 0-22 0,0 0-25 0,0 0-13 15,0 0-12-15,119-83-14 0,-100 82 2 0,0 1-5 16,0 0-5-16,1 6 11 0,-2 3-10 16,0 6 1-16,-5 4 14 0,2 4-7 0,-8 5 9 15,-6-2 5-15,-1 1-5 0,-5-1 2 0,-8 1 5 16,-2 0 5-16,0-1-5 16,-1-2 0-16,-1-2-6 0,3-4-8 15,0-1 1-15,1-4 1 0,3-1 0 0,5-4-1 16,-1-2-6-16,4-4-4 0,2 0-5 0,0-2 3 15,9 0 8-15,2 0 12 0,10 0 3 0,9-5-1 16,7-3-6-16,4-1-22 0,3 0-22 0,6-2-33 0,0-2-41 0,0-2-48 16,-4-3-47-16,1 1-54 0,-5-7-84 0,-2 1-43 15,-3-2-64-15,-4 0 12 0,-9 4 93 16,-4 2 90-16,-5 4 151 0,-5 4 119 0,-4-2 116 16,2 1 127-16,-6-2 92 0,2 1 43 15,-3 0-11-15,-1 2-49 0,-1 2-69 0,-5 2-46 16,3 1-48-16,-4 2-49 15,4 3-50-15,-3 1-39 0,3 0-21 0,-3 1-9 0,3 6 9 0,1 3 9 16,-3 5 2-16,2 7 1 0,2 5-5 16,-2 3 0-16,0 0-2 0,2-1-1 0,1-1 2 15,-1 0-6-15,0 0-4 0,0-4-6 0,-2 0-1 0,3-2 0 16,-1-5 2-16,-2-2 2 0,3-4-2 16,0-5-1-16,0-3 0 0,0-2 1 0,0-1 9 15,0 0 14-15,0 0 12 0,0-1 1 16,-1-5-12-16,0-3-10 0,1-4-14 0,-2-3-6 15,1-1 3-15,-4-4-6 0,3-3 4 16,1-3-7-16,0-1-1 0,0-2 1 0,1 2 0 0,0 0 8 16,3 2-2-16,-1-4-6 0,6-1-6 0,2-4-2 15,1-1 5-15,4-3 1 0,0 4 2 16,2-1-4-16,4 3-3 0,0 4-1 16,1 3 2-16,4 2-1 0,-2 5 6 15,3 2 1-15,-2 3-5 0,-2 5 5 0,2 1-2 16,-3 3 3-16,-2 4 5 0,-1 1 1 0,-4 4-4 0,0 5-1 15,-3 2-1-15,-3 5-2 0,-2 4 6 16,-2 3 5-16,-5 0 2 0,0 8 0 0,-4 1-1 16,-5 2-8-16,-8 3 9 0,-3 7-4 0,-10 6-2 15,-1 0-1-15,0-6-12 0,7-11 4 16,3-8 5-16,5-8 6 0,1-2 0 0,0-2 2 0,5-2-4 0,-1-3-3 16,4-2 1-16,4 1-4 15,1-4 3-15,2 1-2 0,0 0 1 0,3 0 3 0,6-1-1 16,8 2 0-16,3-1-2 0,4-2 7 15,7 0-5-15,8 2 1 16,3-3-1-16,4 2-7 0,1 0 7 0,3 1 1 0,0-1 0 16,1 0 5-16,-4 0-4 0,-2 1 3 0,3-2-2 15,-4 2-5-15,-2 0 8 0,-3-1-1 0,-2 1 1 16,-9-1 1-16,-5 0-5 0,-5-1-2 0,-6-1 2 16,-7 0 0-16,-1-1 2 0,-2 2 6 0,-2-2 7 15,0 0 0-15,0 0 9 0,0 0 0 0,-3 0-4 16,-2 0 2-16,1 0-15 15,-5 0-3-15,1 0-4 0,-2 0-5 0,2-2 4 0,3 1-2 16,-1 0-9-16,1 0-5 0,0 0-26 0,4 0-44 16,-1 1-68-16,-1 0-131 0,-1 0-468 15,3 0-816-15</inkml:trace>
  <inkml:trace contextRef="#ctx0" brushRef="#br0" timeOffset="47529.0342">6238 2305 1088 0,'0'0'414'0,"0"0"-91"0,0 0-88 0,0 0-39 15,0 0-26-15,0 0-24 0,0 0-31 0,0 0-30 16,0 0-22-16,0 0-19 0,0 0-14 0,0 0-8 16,0 0-8-16,121-74-5 0,-102 74-5 15,-2 1-2-15,-4 5 1 0,-1 2 1 16,1 2 1-16,-4 1 3 0,-2 2 0 0,1 2 4 15,-5 0-3-15,2 2 1 0,-3 1 3 0,-2 0 0 16,0-1 7-16,0 2 2 0,-4-2-1 0,0-1-3 16,2-2-7-16,-1-3-2 15,2-1-5-15,-2-1 0 0,3-2-2 16,0-1-2-16,8 0 4 0,1-2 4 0,3-3 5 16,8-1 3-16,2 1-5 0,7-6-13 0,1-3-19 0,2-2-15 15,-1 1-18-15,1-4-12 0,-5 1-1 0,-4-2-6 0,-1 0 9 16,-6 0 16-16,-3 1 15 0,-4 0 20 15,0 0 8-15,-3-1 7 0,-4 3 6 0,-1-1 3 16,-1 1 7-16,0 3 9 0,0 2 18 0,0 0 16 16,-2 2 9-16,-1 3 6 0,0 0-7 0,2 1-15 15,1 0-20-15,0 0-18 0,-2 5-13 0,0 3-6 16,-3 3 4-16,3 3 0 16,2 2 1-16,-1-1 0 15,1 3 1-15,0 1-1 0,0 2 4 0,0 1 0 0,1 0 2 16,-1-2-1-16,0 0-2 0,0-2-2 0,0-2-1 15,0-2 2-15,0-3-2 0,1-3 2 0,0-2-2 0,0-3 0 16,-1-2 3-16,2-1 4 0,-2 0 15 0,0 0 22 16,0 0 14-16,0-3-2 0,0-4-16 0,0-3-22 15,-3-1-14-15,1-4-6 0,2 0 0 16,-1-6-1-16,1-2-3 0,-1-3 1 0,1-3 1 16,2-5-2-16,7-3 2 0,-1 1 0 0,2-3 0 15,1 1 0-15,2 4 2 0,0 2-4 16,4 3-1-16,-4 4-3 0,5 3-5 0,-1 5 3 0,-2 3-3 15,1 4 3-15,-3 2 9 0,-2 5 0 16,1 2 3-16,0 1 0 0,0 1-7 0,-1 8-2 16,-2 3 1-16,1 5 0 0,-4 4 2 15,0 0 2-15,-5 2 4 0,-1 5-4 0,-1 0 5 0,-6 1-2 16,-4 2 0-16,2-2 2 0,0-2-3 0,-1-1 2 16,2-4-2-16,1-2 3 0,-3 0 1 0,2-3-3 15,-2-3 2-15,2-1 0 16,2-4-5-16,-1-2 3 0,4-2-1 0,-3 0-2 15,5-1 1-15,0-2-4 0,1 1-2 0,0-1-4 16,0 2 3-16,3 1 1 0,5 1 2 0,3-1 4 16,2 1-2-16,5 1 4 0,2-4 1 0,7 3-2 15,-2 0 6-15,6-3-6 0,0 2 1 0,3 0-1 16,-5-1-3-16,0-1 4 16,-1 0 0-16,-1-1-1 0,-6 2 2 0,0-2-4 0,-2-1 0 15,-5 0 0-15,2 1 0 0,-5-1 3 0,-3-1 0 16,-4 0 1-16,-2 1-1 0,-1-1 7 15,-1 0 3-15,0 0 3 0,0 0 9 0,0 0-4 16,0 0 3-16,0 0 2 0,0 0-6 0,0 0 1 0,0 0-5 16,0 0-6-16,0 0-5 0,0-1-24 15,-1-2-17-15,1 1-33 0,-1-1-70 16,1 0-195-16,-1 1-778 0,1-1-608 0</inkml:trace>
  <inkml:trace contextRef="#ctx0" brushRef="#br0" timeOffset="50789.5552">9851 2126 0 0,'0'0'235'0,"0"0"271"16,0 0-152-16,0 0-50 0,0 0-36 0,0 0-36 15,0 0-42-15,0 0-26 0,0 0-29 0,0 0-37 16,0 0-24-16,0 0-9 0,0 0-6 0,0 0-12 16,103-111-8-16,-90 109-13 0,-2 2-13 0,0 0-6 15,0 2-5-15,-3 8-2 0,-2-2 0 0,2 4 9 16,-4 2 5-16,-1 2 4 0,-1 1 7 0,-1 1-2 16,-1 2 2-16,-7-1-2 0,0-1-2 15,1 0-8-15,-2 0-4 0,0-1-3 0,2-1 3 16,0-2 4-16,2-1 0 0,-1-3 3 15,4-2-11-15,0-2 0 0,1-3-1 16,0 1-1-16,2-2 10 0,7 0 2 0,2-2 8 16,7 0-1-16,4-3-9 0,5-3-19 0,3 2-29 15,0-4-34-15,-1-3-46 0,1 1-61 0,-4-1-90 16,-2-1-120-16,-1-1-195 0,-5 0-274 0,-5 4 186 16,-6 1 669-16</inkml:trace>
  <inkml:trace contextRef="#ctx0" brushRef="#br0" timeOffset="51428.4968">10320 2084 0 0,'0'0'244'0,"0"0"343"15,0 0-91-15,0 0-102 0,0 0-97 16,0 0-104-16,0 0-102 0,0 0-53 0,0 0-13 16,0 0 18-16,0 0 26 0,0 0-5 0,0 0-10 15,-5 72 0-15,6-54 2 0,-1 2 4 16,0 0-1-16,0 1-11 0,0 1-13 0,0 1-9 16,0 0-5-16,-4 2-2 0,0 0 2 0,-1 0 0 15,0-1-3-15,1-5 0 0,-1-3-4 16,4-7-3-16,0-4-3 0,0-4 6 0,1-1 11 15,0 0 8-15,0 0 13 0,0-3-5 0,0-2-15 16,-1-5-9-16,-1-3-16 0,1-2-1 16,0-3 1-16,-1-1-1 0,2-4 2 0,0 0-2 0,0-5 0 15,0-1-2-15,2-4-1 16,3-1 2-16,-2 0-3 0,4-3 2 0,2 0 3 0,-1 3 0 16,4-1 3-16,0 3-4 0,1 4-5 0,1 4-2 15,1 3-2-15,-1 5 2 0,1 3 0 16,-2 3 1-16,0 2 1 0,0 5 1 0,-2 1 2 0,1 4-2 15,-2 0 3-15,0 7 2 0,-2 2-1 16,-2 6 2-16,-1 2-2 0,-2 4-2 0,-3 2 5 16,0 3 3-16,0 1 1 0,-4 1 0 0,-3 4-2 15,-4-1-3-15,-4 2 1 0,0-3 3 16,-4-1-5-16,5-6 4 0,-4-2-3 0,2-3-2 16,0-3 4-16,1-2-6 0,2-2 2 15,2-2 1-15,1-4-4 0,2-3 4 0,6 0-1 16,0-4-1-16,2 1 5 0,0-1-6 0,0 0 0 15,0 0-5-15,1 0-12 0,2 0 2 16,5 0 0-16,4 2 8 0,4 1 7 0,2-1 4 0,5 1-1 16,-1-1 0-16,4-1 5 0,0 4-6 15,1 0 0-15,-3 0 1 0,-3 0-4 0,5 0 5 16,-3-1-1-16,-2 2-2 0,-2 0 7 0,0 0-5 16,-5 0 0-16,2 0 2 0,-5 0-6 0,0-1 4 15,-3-1-1-15,-4-1 0 0,-3-1 2 16,2 0-2-16,-1-1 0 0,-2-1 2 0,0 0 0 0,0 0 3 15,0 0 5-15,0 0 5 0,0 0 3 16,0 0 4-16,0 0 2 0,0 0-2 0,0 0 10 16,0 0-6-16,0 0 4 0,0 0-4 15,0 0-5-15,0 0 0 0,1 0-7 0,-1 0-4 16,0 0-11-16,0-1-7 0,0-2-29 16,1 0-41-16,1-2-55 0,0 0-152 15,0 0-641-15,1 2-763 0</inkml:trace>
  <inkml:trace contextRef="#ctx0" brushRef="#br0" timeOffset="56055.198">805 4567 0 0,'0'0'0'0,"0"0"0"16,0 0 0-16,0 0 0 0,0 0 62 15,0 0 289-15,0 0 8 0,0 0-17 16,0 0-14-16,0 0-34 0,0 0-43 0,0 0-17 0,-9-19-29 16,9 18-32-16,0-1-28 0,0 2-33 15,0 0-28-15,0 0-13 0,0 0-10 0,0 0-9 16,0 0-13-16,0 0-14 0,0 0-14 0,0 0-4 15,0 0-5-15,0 0-4 0,0 0 4 0,0 2-11 16,0-2-4-16,-1 1-5 0,1 1-11 16,0 0 13-16,0 2 10 0,0 0 10 0,0 2 12 15,0 2-4-15,0 0-3 0,0 3-4 0,0 0 3 16,0 1 2-16,1 1 2 0,0-1 1 16,0 0-3-16,0 1-1 0,0 1 0 0,-1-1 0 15,0 1 6-15,3 2-8 0,-3-2 2 16,0 2-3-16,0 1-4 0,0-1 5 0,0 0-2 0,0 2-1 15,0-3 1-15,0 0 0 16,0-1-2-16,0 2 1 0,0-3 0 0,0-1-3 0,0 1 2 16,0-1-3-16,2-1 0 0,-2 1 0 0,0-1 1 15,1 1 0-15,0-1 1 0,-1 2-1 16,0 0 0-16,1 1 1 0,-1-1-1 0,1 1-1 16,-1 0 0-16,0 0-1 0,0-1 1 0,0 2 2 15,0 2-1-15,0-2 1 0,0 0-2 16,0 3 1-16,0-2 1 0,1 0 0 0,-1 0 2 0,0 2-2 15,0-2-1-15,0 1 0 0,0 0 2 16,0 1 1-16,0-2-1 0,0 2 2 0,0-1-2 16,-1 0-3-16,1-3 3 0,0 0-4 15,0 1 2-15,-1-3 3 0,1 3-1 0,0-2 1 0,0 1-1 16,0 0 0-16,0 0 0 0,0 0-1 16,1 1 0-16,-1-1 0 0,0-1-1 0,0 2 2 15,0 0 0-15,0 0-1 0,0 2 2 16,0-2-3-16,0 2 5 0,0-1-2 0,0 1 1 15,0 0 2-15,0 1-7 0,0-3 6 0,-1 2-1 16,1 1-1-16,0-3 5 16,-1 0-6-16,1 2 0 0,0 1 3 0,0-3 0 0,0 3 1 0,-1-1-1 15,1-2-2-15,0 2-6 0,0 1 5 0,0-3 0 16,0 3 2-16,0-1 6 0,0 2-8 16,0 0-2-16,-1 3 1 0,1-1-9 0,-1 2 10 15,-3 0 2-15,2 0-1 0,1 1 6 0,-1 0-7 16,0 0-1-16,-2-2-2 0,2-1 1 15,1 1 0-15,-2-3-1 0,2-1 1 0,-2-2-3 16,2 0 3-16,0-3 2 0,1 3-3 0,0-3 10 16,-1-2-9-16,1 1-1 0,1-1 2 15,-1-1-10-15,0 2 8 0,0-1 2 0,0 1-1 0,0 0 7 16,-1 2-3-16,1 1 0 0,0 0-1 0,-1 3-1 16,1 2 0-16,-1-3-1 0,0 4 0 15,-2 1-2-15,2 0 3 0,-1 2-1 0,2 2 2 16,-1-1-1-16,0 0 0 0,0-1-1 15,0 2-1-15,1-3 2 0,-3 4-2 16,6-5 0-16,-6 0 0 0,3 0 3 0,0-2-1 16,-1 2-3-16,1-1 1 0,0 1-2 0,-1-1 2 15,0 1 2-15,1-2-2 0,0 2 0 0,-1 1 2 16,1-2-1-16,-2 3 2 0,2-2 0 0,-1 0-4 16,1 0 0-16,1-1 0 0,-1 2-1 0,0-1 2 0,0-1 0 15,0 0-1-15,0-2 0 0,0 2 3 16,0-3-3-16,0-2 1 0,0 3 0 0,0-3-4 15,0 0 5-15,2-1 0 0,-1-1 0 16,0-1 4-16,4 0-3 0,-3 0 1 16,0-1-1-16,-1-1-3 0,1 0 2 0,1-2 0 0,-1 0-1 15,-1 0 4-15,0-1-2 0,-1-1 1 16,1 1 0-16,-1-2-1 0,1 1 0 0,2-2-1 16,-2 1 1-16,2-1-5 0,-2 1 6 0,-1-3-2 15,0 2 0-15,1-2 7 0,-1-1-7 0,0 2 1 16,1-3 1-16,-1 3-8 0,0-3 5 15,0-1 2-15,0 0-3 0,0 1 8 16,0-1-5-16,0 0 1 0,0 0 2 0,0 0-4 0,0 0 1 16,0 0 4-16,0 0-1 0,0 0 0 0,0 0 5 15,0 0 0-15,0 0 0 0,0 0 10 0,0 0-7 16,0 0-1-16,1 0-1 0,-1-1-20 0,0-1-11 16,0-3-34-16,0 0-55 0,3-1-120 15,-2 1-645-15,0 1-829 16</inkml:trace>
  <inkml:trace contextRef="#ctx0" brushRef="#br0" timeOffset="58345.7764">655 7767 0 0,'0'0'0'0,"0"0"0"15,0 0 437-15,0 0-21 0,0 0-67 16,0 0-52-16,0 0-38 0,0 0-38 0,0 0-37 15,0 0-32-15,0 0-36 0,0 0-43 16,0 0-35-16,0 0-24 0,0 0-19 0,0 0 2 16,0 0 3-16,0 0 4 0,0 0 11 0,0 0-2 15,0 0 3-15,0 0 2 0,0 3 0 0,1 1-29 16,8 1 28-16,1 0-31 0,0-1 30 16,2 0-3-16,-1 0-30 0,4-1 26 0,-2 0-24 15,-1-1 36-15,6 2 3 0,-5-1 4 16,5-1-9-16,0 0-4 0,1 2-4 0,1-2-4 15,-3 1 3-15,4-1-1 16,2 1-1-16,-2 1 2 0,1-2-1 0,1-1-3 0,4 1 3 0,-4 0-4 0,5 1 1 16,0-2 3-16,-2 1-2 0,3 1 1 0,0-2 4 15,-4 1-4-15,3-1 0 0,2 2 2 16,-3-1-4-16,6 1 5 0,6 0 0 16,1-1-13-16,3 2 2 0,-7-2-2 0,-2 0-2 15,-3-1 13-15,-2 1-2 0,2-2-3 0,0 2 2 16,0-1 0-16,1 1 1 0,1-1 3 0,3-1 1 15,-1 0-2-15,4 2 3 16,-3-1-6-16,-1-1 2 0,-1 2 1 0,2-2-8 0,-1 0 6 0,2 0 2 16,1 1-2-16,-1-1 6 0,0-1-5 15,3-1-1-15,0 2 1 0,1 0-5 0,0 0 2 16,6-3-1-16,-2 1 2 0,3 1 1 0,2 0 1 16,-2-1-4-16,5-1 0 0,0 3 3 15,-1-2-4-15,2 0 1 0,-3-1 0 16,-1 2-5-16,1 0 5 0,-1 0-3 0,0-2-2 0,3 1 3 15,-2 0-2-15,-1 1 2 0,2-1 2 0,2-1-2 16,0 1 0-16,4 0 0 0,-1-1-1 16,1-1 2-16,3 3 2 0,-2-2-2 15,0 0 0-15,0-1 0 0,2 2-2 0,-1-3 1 0,1 2-1 16,3-1-3-16,-2 1 4 0,3-1-1 16,-1 0 0-16,1 2 6 0,-1-2-4 0,0 1 0 0,0 0 1 15,-2 0-6-15,2-1 3 0,-3 1-1 16,-1 1 1-16,-1 0 1 0,4-2-1 0,-2 4 1 15,1-3-1-15,0 1 1 0,2-1-1 16,-1 2 1-16,1-1-1 0,1-1-5 0,0 2 5 16,-1-2 0-16,3 0-2 0,-2 2 8 0,2-1-5 15,0-1-1-15,3 2 1 0,-4-1-4 16,1 0 4-16,-2-1-1 0,-2 0 1 0,-1 2 3 0,-2-2-2 16,-1 2 0-16,-1-1-1 0,1-2 0 15,1 3-1-15,0-2 0 16,0 0 1-16,1-1-5 0,-4 3 5 0,2-3-1 0,1 1 0 0,0 0 8 15,1-1-5-15,-1 0-1 0,1 0 0 16,0 2-7-16,-1-2 4 0,-1 1 0 0,0 0 0 16,0 1 5-16,0-1-5 0,-1 0 2 0,-5 1-1 15,4 0-2-15,-3 0 1 0,-2-2 0 0,0 3 0 16,3-1-1-16,-2-2 2 0,-1 2 0 0,0 1 0 16,0-3 5-16,1 1-4 0,1 0-1 15,0 2 1-15,-2-1-5 0,4 0 3 0,-4-1 1 16,1 1-2-16,1 0 7 0,1 0-5 0,-2 0-1 0,-1 1 2 15,1-2-4-15,2-1 2 0,-2 3 1 16,0-2 0-16,3 0-3 0,-1 0 3 0,-4 2 0 16,4-2-1-16,-2 1 4 0,-3-1-1 15,1 2 0-15,0-1 1 0,-1-1-6 0,1 1 3 16,-5 1-1-16,5-3 0 0,0 2 6 16,-1 0-5-16,4 0 1 0,-3 0 0 0,0 0-4 0,3 1 2 15,-2-1 1-15,0 0 0 0,-3 0 1 16,3 1 0-16,-1-1-2 0,-1 1 0 0,-1-1 1 15,-1 2 0-15,0-3 0 0,2 2 1 16,-1-1-3-16,2 2 2 0,0-3 1 16,0 1-2-16,-1 0 3 0,0 0-1 0,1 1-1 0,0-1 1 0,-2-1-4 15,2 2 2-15,-1-3 1 0,1 3 1 16,1-3 2-16,-1 3-2 0,2-1-1 0,-1-1 0 16,3 0-1-16,0 2 2 15,-1-1 1-15,1-2-1 0,2 2-1 0,-2 0 0 0,-1-1 0 0,1 1 0 16,2 0 3-16,1 0-2 0,0 0-1 15,1 1 3-15,2 1-7 0,0-2 4 0,2 0 1 16,2 1-1-16,0 0 2 0,1-1-1 16,0 3-2-16,0-2 2 0,2 0-2 0,1 2 2 15,2-3 1-15,0 2-2 0,5-3 1 0,-3 1-1 16,2 2-1-16,-1-2 2 0,-1-1 1 0,0 2-2 16,0-1 0-16,0 1 1 0,-2-2-2 15,2 1 1-15,5 0 1 0,-6-1-2 0,5 0 3 0,-1 0 2 16,0 1-3-16,-1 1 2 0,-1-2-2 0,3-1 1 15,-3 2 3-15,5-2-2 0,-4 2 0 16,5-1 2-16,-2 0-1 0,-2 0 0 16,0 0 4-16,-2 2-2 0,-2-3-1 0,1 2 1 0,0 1-6 15,-2 0 1-15,3-3 0 0,-7 3-1 16,2-1 4-16,-2-1-1 16,-4 3-2-16,-1-2 0 0,-2 0-2 0,-2 2 0 0,-3-4 3 0,-4 2-1 15,1 1 2-15,-2-2-1 0,-2 2-1 0,-4-1-1 16,-2 2 1-16,-3-3 1 0,-3 2 0 0,-6 0 2 15,-6-1-3-15,-2 1 1 0,-4-2 2 16,-7 2 2-16,-3 0 9 0,-6 0 8 0,-1 1 4 16,-1 0 2-16,0 0-6 0,0 0-7 0,0 0-7 15,0 0-4-15,-2 0-1 0,-1-1-2 16,-3 1-3-16,-2 0 0 0,2 0 0 0,-3-1 0 16,2 0 2-16,0 1 0 0,2-1-1 0,-1 1 0 15,3-1-2-15,2-1 0 0,0 1 3 16,0 1-4-16,0 0-11 0,1 0-29 0,-3 0-48 0,3 1-60 15,-1 3-145-15,0-1-821 16,0-1-598-16</inkml:trace>
  <inkml:trace contextRef="#ctx0" brushRef="#br0" timeOffset="59477.0505">2125 1299 0 0,'0'0'36'15,"0"0"477"-15,0 0-78 16,0 0-92-16,0 0-57 0,0 0-30 0,0 0-33 0,0 0-30 15,0 0-20-15,0 0-12 0,0 0-12 0,0 0-20 16,11-42-27-16,-11 42-31 0,0 0-30 16,0 0-24-16,-2 2-6 0,-4 3-3 0,2 4-1 15,-4 1 3-15,-2 4-2 0,1 1 0 0,-2 0 1 16,-1 3 4-16,-1 0 0 0,-1 2-3 16,4 1-1-16,0-1-7 0,-1-2 0 15,5 3 1 1,1-4 1-16,3-1 0 15,1-2-3-15,1-1 0 0,4-4 1 0,4-1 2 0,5-2 7 0,4-3 3 0,3-3 3 0,2 0 2 16,-1-4-3-16,2-2-1 0,-1-2 1 0,-4-3 2 0,1 0 6 16,-2-3-2-16,-4 2-5 0,-2-2-4 0,0 0-5 15,-2 0-1-15,-2 0 7 0,-4 0-1 16,0 0-1-16,-1 0-3 0,-2 3-2 0,0 0-6 16,-5-1 1-16,-4 2 2 0,2-1-1 0,-1 1 2 15,-4 3-5-15,2 1-7 0,-1 2-4 0,-3 0 1 16,3 3-3-16,-5 1 5 0,2 0 0 0,-2 5-2 15,2 2-1-15,1-1-22 0,3 4-27 16,3 0-48-16,5 0-66 0,2 1-92 0,1 1-203 16,4-5-615-16,0-1-188 0</inkml:trace>
  <inkml:trace contextRef="#ctx0" brushRef="#br0" timeOffset="59918.0806">2488 1342 1140 0,'0'0'356'16,"0"0"-49"-16,0 0-40 0,0 0-7 0,0 0-34 15,0 0-52-15,0 0-52 0,0 0-41 16,0 0-20-16,0 0-10 0,0 0-14 0,0 0-7 15,0 0-14-15,101-74-5 0,-94 74-5 16,3 3-1-16,-1 3-1 0,-2 4-4 16,-2 0-2-16,3 3-1 0,-3 1 13 0,1 3 7 0,-2 1 5 0,-1 1 7 15,-1 0-11-15,-2-1-5 0,0 2-5 16,0-2-3-16,-1 0 3 0,-4-2 4 16,0 0 5-16,-2-1 0 0,0-2-4 15,1-2-2-15,-2 0-5 0,4-1 0 0,-2-2 1 0,3-1-4 16,-1-1-1-16,3-3-2 15,1-1-3-15,0 1 2 0,0-3 1 0,6 0 5 16,0 0 7-16,4 2 1 0,4-4 2 0,2-3-4 0,1-1-1 16,2 0 0-16,2-3-2 0,-1 1 1 15,-1 0-5-15,2 0 0 0,-3 1-1 0,2-1-1 0,-2 0-3 16,-2 1-11-16,3-1-25 0,-3 2-50 16,0 2-75-16,-2-2-224 0,0 3-823 0,-8 2-372 15</inkml:trace>
  <inkml:trace contextRef="#ctx0" brushRef="#br0" timeOffset="60999.9726">5549 820 0 0,'0'0'0'0,"0"0"0"0,0 0 387 0,0 0 16 16,0 0-52-16,0 0-54 0,0 0-48 15,0 0-27-15,0 0-35 0,0 0-22 0,0 0-19 16,0 0-18-16,-6-30-12 0,6 27-17 0,0 0-21 16,0 0-23-16,0 0-20 0,3-1-16 0,3 0-4 15,2 0-4-15,-1 0 0 0,3-1-4 16,4 1 0-16,0 2-3 0,-3 1-7 0,3 0 5 16,-1 1-6-16,0 1 2 0,-4 1 2 0,1 4-4 15,-1 2 8-15,-2 2-5 0,-2 1 5 16,0 2 14-16,-1 0-4 0,-3 3 7 0,-1 2-4 15,-1-1-10-15,-6 2 1 0,0-1 4 16,-3 0 5-16,0 0-3 0,-3-1 2 0,0-2-7 16,-1 0-3-16,0-3 3 0,3 1-6 15,0-2 5-15,0-3 2 0,3-2-9 16,2 0 2-16,0-1-7 0,4-2-1 0,-2 0 7 0,2-2-3 16,2 0 3-16,0-1 0 0,4 0 9 0,3 0 5 15,1 0 5-15,2-1 2 0,2-3-7 0,4 2 0 16,1-2-13-16,-1 0-4 0,3 0 3 0,1 0-6 15,0-2 13-15,0 1-2 0,0-1-9 0,0 0 5 16,1 1-4-16,-1-2-2 0,1 1-4 16,-1-2-23-16,1 1-30 0,-1 1-47 0,0 0-75 15,-1-1-156-15,-6 3-440 0,-2 0-810 0</inkml:trace>
  <inkml:trace contextRef="#ctx0" brushRef="#br0" timeOffset="61519.2175">6377 709 749 0,'0'0'501'15,"0"0"-131"-15,0 0-49 0,0 0-33 0,0 0-52 0,0 0-52 0,0 0-54 16,0 0-45-16,0 0-22 0,0 0-11 16,0 0 0-16,0 0-5 0,0 0-15 15,0 0-12-15,-2-17-13 0,-1 17-3 0,-1 4 6 16,0-1 4-16,-4 2 3 0,0 1-4 0,-1 2 0 16,-2-2 3-16,0 4-2 0,0 1 1 15,-2 1-1-15,0 0-2 0,1 2-5 0,0 0 0 16,2 1 1-16,-1 1-4 0,2 0 6 0,2-1-2 15,1 3-6-15,-2-3-1 16,6 3-2-16,1-1 5 0,1 0 6 0,0-1 3 16,5-2 0-16,3 1-3 0,2-3-3 15,7-1-5-15,-4 0 11 0,5-3-3 0,1-2-1 0,0-3 8 16,1 1-9-16,-2-3-3 0,1 0 8 0,-2-1-4 0,0-1 4 16,-3-4 4-16,-2 0-9 0,-3 0 2 0,0-3 1 15,-5 0-1-15,4-1 3 0,-5-1 0 16,2 0-6-16,-4-1 0 0,0 3-3 0,-1-3-6 15,0 2 7-15,-2 0-2 0,-4 0-4 16,2 2 2-16,-4 2-7 0,-2 2-5 0,0 0 5 0,-3 2-1 16,-2 1 3-16,1 0 3 0,-3 4-7 0,2 2 1 15,-2 1-1-15,1 4-16 0,2-1-22 16,2 3-45-16,2-1-78 0,2 2-128 0,5-4-597 0,0-3-773 16</inkml:trace>
  <inkml:trace contextRef="#ctx0" brushRef="#br0" timeOffset="62356.1569">5991 1095 311 0,'0'0'551'0,"0"0"-268"0,0 0-114 0,0 0 3 16,0 0-12-16,0 0-34 0,0 0-16 0,0 0-18 16,0 0-19-16,0 0-14 0,0 0-8 15,0 0 5-15,-30 14 14 0,30-11 5 0,0 0 10 0,0 1-2 16,1 0-13-16,5 1 5 16,-2 0-13-16,4-1-2 0,3 1-5 15,0 0-16-15,6 2 7 0,0-3-16 0,2 0-2 0,5-1-4 16,-1 0-10-16,5-1 3 0,0 1-4 15,1-3 2-15,1 0-1 16,3 0-5-16,-2 1 2 0,1-1-8 0,-4-1 5 16,0-2 4-16,0 2-5 0,-6-3 5 0,1 1-9 0,-6 1 6 15,-1 0 0-15,-2 1-4 0,-5-2 14 0,-3 1-4 0,-1 1 5 16,-3-1 10-16,3 2-5 0,-5 0 0 0,0 0-6 16,0 0-2-16,0 0-9 15,0 0-7-15,-3 0 0 0,1 0-8 16,0 0 5-16,2 0 0 0,-1 0-17 15,0 0-41-15,1 0-65 0,0 0-62 16,0 0-205-16,0 0-749 0,0 0-280 16</inkml:trace>
  <inkml:trace contextRef="#ctx0" brushRef="#br0" timeOffset="63423.6014">9751 670 0 0,'0'0'0'0,"0"0"6"0,0 0 550 0,0 0-65 16,0 0-109-16,0 0-88 0,0 0-57 0,0 0-41 0,0 0-28 15,0 0-24-15,0 0-21 0,0 0-25 16,13-24-13-16,-13 23-6 0,-2 0-18 0,1 1-10 16,-1 0-17-16,0 0-26 0,-4 0-4 15,3 0-6-15,-6 5 5 0,0 3 9 0,-2 1 3 0,-3 3-2 16,-2 0-4-16,-1 3 1 0,-1 1-3 15,1 2 6-15,-2 1 0 0,5 2 1 16,-2 0 0-16,5 0-7 0,0 2-5 0,2-2 7 0,3 1-4 16,2 0 3-16,3-3 1 0,1-1-10 15,1-2 6-15,0-1-1 0,5-3 5 0,0-2 2 16,2-3 1-16,0-1 0 0,0-3 1 0,3-1 0 16,-2 0 2-16,-2-2 7 0,1 0 2 0,2-3-6 15,-2 1 3-15,0-4-11 0,-1 0-4 0,0 0 6 16,1-1-4-16,-5-1 1 15,3 1-6-15,-3 0-4 0,0 0-2 0,-2 0 0 0,-1 0 6 16,0 0-6-16,0 1 5 0,-1 1-5 0,-4 1-7 16,-2-1-2-16,2 2-7 0,-3 0 6 0,-2 0 2 15,0 2-1-15,0 0 2 0,-1 1-16 0,1 0-26 16,1-1-36-16,-1 2-69 0,6 3-94 16,-1-1-206-16,3-1-618 15,1 0-128-15</inkml:trace>
  <inkml:trace contextRef="#ctx0" brushRef="#br0" timeOffset="63788.5966">10233 642 454 0,'0'0'687'0,"0"0"-208"16,0 0-115-16,0 0-48 0,0 0-70 0,0 0-54 15,0 0-49-15,0 0-39 0,0 0-39 0,0 0-30 16,0 0-19-16,0 0-11 0,0 0-1 16,0 0 6-16,-2 2 0 0,1 1 3 15,-1 2-3-15,1 2-1 0,0 1 6 0,-3 2 7 16,1 1 12-16,1-1 6 0,-1 2 1 15,-3 2-10-15,3 0-7 0,1 0-3 0,-4 1 1 16,3 1-5-16,-1-2-3 0,0 1-6 0,-1-3-2 16,0 3 3-16,2-1 2 0,-3-3 0 0,4-1-6 15,-2 2 3-15,0-2-6 0,1 0 5 0,0-1 2 16,-2-1-5-16,4-1-11 0,-1 0-33 0,-1 0-45 16,2-3-61-16,1 1-83 0,0-3-194 0,0 1-735 15,0-3-277-15</inkml:trace>
  <inkml:trace contextRef="#ctx0" brushRef="#br0" timeOffset="64231.3461">10444 678 394 0,'0'0'745'16,"0"0"-338"-16,0 0-117 0,0 0-3 0,0 0-17 15,0 0-52-15,0 0-49 0,0 0-46 16,0 0-15-16,0 0-20 0,0 0-13 0,0 0-13 16,0 0-19-16,0 0-7 0,4-23-15 0,-4 23-8 15,-1 0-9-15,-2 0-7 16,0 3 2-16,0 2 2 0,-4-1-2 0,3 5 7 0,-4 0-4 16,0 1-1-16,0 3 1 0,-2-1 0 0,3 3 7 15,-2 1-8-15,1 2 8 0,-1-2-11 0,2 1-7 16,2 0 14-16,0-1-9 15,2 1 9-15,3-4 3 0,0 0-11 0,0-1 12 16,7-3-7-16,1-1 7 0,4-1 4 0,0-3-5 0,1-1 6 16,5-1-8-16,0-1-10 0,1-1 6 0,-1 0 6 15,-1-6 1-15,2 1 13 0,-4-3-8 0,1-1-5 16,-5 0-1-16,2 0 9 16,-4-2-2-16,-2 2 0 0,-2-3-2 0,0 0-19 0,-4 1 8 0,-1 0-4 15,0-1 2-15,-6 1 4 0,0-1-6 16,-2 0 1-16,-2 2-5 0,-2 0-1 15,-2 2-6-15,-1-1-2 0,1 4 4 0,-3 1-24 0,1 3-13 16,0 0-53-16,1 1-73 16,2 4-105-16,3 1-286 0,6 0-744 0</inkml:trace>
  <inkml:trace contextRef="#ctx0" brushRef="#br0" timeOffset="64581.698">9975 1017 1152 0,'0'0'444'15,"0"0"-116"-15,0 0-42 0,0 0-57 0,0 0-54 16,0 0-64-16,0 0-37 0,0 0-29 16,0 0-28-16,0 0-4 0,0 0 18 0,0 0 18 15,0 0 19-15,0 0-8 0,21 13-17 16,-3-11-1-16,4 0-13 0,7 1 6 0,1-2-5 0,4 1-18 16,2-2 0-16,2 0-29 0,1 1-42 15,2-1-80-15,1-2-244 0,-12 0-824 16,-8 0-273-1</inkml:trace>
  <inkml:trace contextRef="#ctx0" brushRef="#br0" timeOffset="66326.4831">5377 2799 198 0,'0'0'551'0,"0"0"-105"16,0 0-88-16,0 0-25 0,0 0-43 0,0 0-61 15,0 0-52-15,0 0-47 0,0 0-37 0,0 0-17 16,0 0-14-16,0 0-8 0,49-71-7 0,-34 66-7 16,-4 3-8-16,-1 0-8 0,2 2-8 15,-2 0-10-15,0 0-4 0,0 4 0 0,-2 3-1 16,-2 4 2-16,-1 1-1 0,-3 2 0 16,-2 2 4-16,1 2 7 0,-2 3 9 0,-5 1 4 0,-2 1-1 15,-3 0-6-15,-4-1-5 0,2-1-5 0,-4 1 0 16,1-3 0-16,-1 1-1 0,3-2 2 15,-1-2-5-15,5-2-1 0,3-3-2 16,1-1-2-16,2-4-1 0,3-2 0 0,1 0-1 16,0-3 0-16,0-1 4 0,5 0 5 0,5 0 9 0,1 2 6 15,6-4-1-15,1-3-3 16,4-1-9-16,2 1-9 0,-3-1 5 0,5-1-2 0,-2 2 2 16,0-2 6-16,4 1-7 0,-2-2-4 15,1 1-11-15,0 1-30 0,2-1-31 0,-5-1-49 16,5-2-91-16,-2 0-244 0,-8 4-701 0,-4-1-245 15</inkml:trace>
  <inkml:trace contextRef="#ctx0" brushRef="#br0" timeOffset="66786.2691">6153 2775 1258 0,'0'0'548'0,"0"0"-190"0,0 0-52 0,0 0-51 15,0 0-45-15,0 0-53 0,0 0-41 0,0 0-30 16,0 0-31-16,0 0-20 0,0 0-13 16,0 0-15-16,0 0-8 0,0 0-6 0,2 3 3 15,-4 8 0-15,1 0 7 0,0 2 2 16,-1 1 0-16,1 0 3 0,1-2-5 0,0 1-2 0,1-2 0 15,3 0 1-15,2-3 1 0,1-1 3 16,4 0 2-16,3-3-2 0,-1-1 3 0,0-1-1 16,3-2 1-16,-3 0 3 0,0-3-4 0,1-4-1 15,-4-1-2-15,1 0-6 0,0-2 3 0,-2-2 1 16,-2 1 0-16,0 0 2 16,1 0-1-16,-3 1 0 0,0 1 2 0,-4 0-1 0,3 2 2 15,-1 3 2-15,-1-1-5 0,-2 1 2 0,1 1 3 16,0 1 1-16,-1 2 7 0,0 0 2 15,0 0-8-15,0 0-5 0,0 0-7 0,0 4-7 16,-1 3 5-16,0 3 1 0,-4 3 3 0,0 1 6 16,0 4-5-16,0 0-2 0,-3 2 1 0,4 1-7 15,-3 0 7-15,4 3 1 16,-3-3-1-16,3 2 2 0,-1 1-23 16,-1-1-42-16,5 2-83 0,0-1-217 0,0-7-848 0,0-6-538 0</inkml:trace>
  <inkml:trace contextRef="#ctx0" brushRef="#br0" timeOffset="67616.9594">5941 3204 439 0,'0'0'360'0,"0"0"-53"0,0 0-76 0,0 0 8 0,0 0-27 15,0 0-31-15,0 0-43 0,0 0-29 0,0 0-14 16,0 0-11-16,0 0-14 0,0 0-18 0,110-43-15 15,-90 41-10-15,0 2-4 0,1 0-1 16,4 0-3-16,2 0-3 0,3 2-4 0,1 0-10 16,3 1 11-16,2-2 4 0,6 3 3 15,2-3 7-15,2-1-7 0,0 1-3 0,1-1 1 16,-2-1-2 0,-1-2-1-16,-3-2-1 0,-3-2-3 0,-5 1-7 0,-2 0 5 15,-7-1 0-15,1 1-1 0,-10 0 6 0,1 1-6 0,-7 2 4 16,-5-1 11-16,-2 2 3 0,-2 0 3 0,0-1-6 15,0 1-15-15,-2 1-11 0,-1 1-13 0,-4 0-7 16,3 0-8-16,-3 0-25 0,-1 0-44 0,5 2-100 16,1 1-296-16,-1-1-969 15</inkml:trace>
  <inkml:trace contextRef="#ctx0" brushRef="#br0" timeOffset="68536.6512">9561 2728 0 0,'0'0'29'0,"0"0"533"0,0 0-65 16,0 0-84-16,0 0-89 0,0 0-56 16,0 0-44-16,0 0-33 0,0 0-27 0,0 0-27 15,0 0-26-15,0 0-12 0,0 0-18 0,0 0-19 16,-10-62-14-16,10 62-20 0,-3 0-20 16,2 4-4-16,-1 4-5 0,-5 5-1 0,2 4 9 15,-4 3 4-15,0 1-1 0,0 3 3 0,-1-2-5 16,1 0-5-16,4 3 2 0,-2-1-3 15,1 0 0-15,2-2 7 16,4-3-3-16,1-1-1 0,0-4 0 0,7-3-4 0,0-3 5 0,3-3 3 16,1-2 4-16,4-2 5 0,-1 1 0 0,2-4 0 15,2-2-1-15,-4-3-1 0,4-2 1 0,-5-1-1 16,1-2-4-16,-3 0-1 0,-1 2 0 16,-1-1-1-16,-2 0 3 0,-3 1 1 15,2-1-2-15,-3 2-2 0,0 1-1 0,-2 1-3 16,-1 2 1-16,-1 1 1 0,0 2 0 0,0 1 1 0,0-1-3 15,0 2-4-15,0 0-4 0,0 0-8 0,0 0-5 16,0 5-1-16,0 1 2 0,-1 1 6 16,-1 4 5-16,0 2 2 0,-3-1 1 0,3 4 0 15,-3-2 1-15,1 2-1 0,1 2 1 0,-4-1-3 16,3 0-10-16,-2 2-23 16,-1 0-37-16,3 0-53 0,2-2-67 0,1-2-111 0,1-4-332 15,0-5-765-15</inkml:trace>
  <inkml:trace contextRef="#ctx0" brushRef="#br0" timeOffset="68941.6367">10187 2666 1934 0,'0'0'314'15,"0"0"-33"-15,0 0-75 0,0 0-28 0,0 0-44 16,0 0-47-16,0 0-37 0,0 0-19 0,0 0-12 16,0 0-4-16,0 0 1 15,-128 36-1-15,111-17 2 0,0 2-2 0,0-1-4 0,2 6 3 16,0 2 2-16,1 0 0 0,1 3-1 0,2-1-3 16,2 0-7-16,6-2-1 0,1-7 0 15,2 0-4-15,8-3 1 0,2-5 1 0,5-3 1 16,-1-3 2-16,2-1-2 15,0-3 2-15,2-3 3 0,0 0 2 0,0-4 3 0,-1-3 4 16,2-1-3-16,-5-3 1 0,1 2 1 0,-3-3-2 16,-2 0-1-16,-2 0 0 0,-4-2-2 15,1 0-1-15,-4-1-1 0,-1 1-5 0,0 1 0 0,-6 1 0 16,2 2 2-16,-5 2 7 0,0 1 4 16,0 2-6-16,-2 1-13 0,-3 2-14 0,-7 2-9 15,-2 0 1-15,0 6 6 0,-1 3 0 0,3 3-37 0,4 2-64 16,3 3-105-16,5-3-375 0,3-5-915 0</inkml:trace>
  <inkml:trace contextRef="#ctx0" brushRef="#br0" timeOffset="69784.0123">13034 1877 0 0,'0'0'102'0,"0"0"410"0,0 0-68 0,0 0-59 0,0 0-62 16,0 0-44-16,0 0-39 0,0 0-36 0,0 0-34 15,0 0-24-15,0 0-7 0,0 0-12 16,0 0-10-16,20-72-11 0,-20 72-36 0,0 0-22 16,0 0-26-16,0 0-23 0,0 0-5 0,0 4 1 15,-1 3 3-15,-3 4 8 0,0 1 2 16,-2 4-4-16,0 2-2 0,1 1 1 0,-1 3 1 15,-1 0 6-15,0-1 0 0,0 3 2 16,-1-2-4-16,1 0-3 0,-1 1-2 16,2-2-6-16,-3 1 7 0,1-1 0 0,0-2 2 0,1-1 1 15,0-3-4-15,1-2-7 0,1-2-12 16,-1-1-23-16,2-1-39 0,3-2-52 0,0 0-58 0,1-2-85 0,0-3-223 16,1 1-614-16,1-3-72 0</inkml:trace>
  <inkml:trace contextRef="#ctx0" brushRef="#br0" timeOffset="70128.4811">13226 1896 2014 0,'0'0'405'0,"0"0"-128"16,0 0-109-16,0 0-59 0,0 0-47 0,0 0-29 15,0 0-18-15,0 0-3 0,0 0 6 0,0 0-3 16,0 0-4-16,0 0-1 0,0 0 6 15,0 0 2-15,-103 131 1 0,95-116-10 0,1 1-5 16,5-3-6-16,1-2-2 0,1-3 8 0,1-2-9 0,6-1 9 16,0-2 1-16,2-2 7 0,2-1 10 15,0 1-1-15,3-2 2 0,-2-3 1 16,3-5-2-16,-2 1-2 0,-2 0 0 0,-2-1 0 16,-1 0-5-16,0-1-1 0,-2-1-1 0,-2 0-5 15,-2-2-2-15,1 2-4 0,-3-1-1 16,0 0-5-16,0 2 2 0,-4-1 3 0,-1 0-2 15,-3 1 0-15,1 1-6 0,-4 2-6 0,2 2-2 16,-1 2-7-16,-1 1-4 0,0 1-12 0,0 1-26 16,0 3-33-16,3 1-52 0,2 2-79 15,0 2-192-15,4-3-609 0,2-2-316 0</inkml:trace>
  <inkml:trace contextRef="#ctx0" brushRef="#br0" timeOffset="70413.8919">13666 1868 2021 0,'0'0'453'0,"0"0"-155"16,0 0-96-16,0 0-30 0,0 0-18 0,0 0-44 15,0 0-39-15,0 0-38 0,0 0-20 0,0 0-7 16,0 0-8-16,0 0 4 0,0 0 2 15,-5 14 1-15,-3-1 7 0,0 2-9 0,-1 5 3 16,0-2 2-16,-1 4-4 0,0 2 7 0,-3-4-5 0,2 2-8 16,1 1 4-16,0-1-2 0,0 0 0 15,3 0 3-15,0-3-15 0,-1-1-22 0,3-3-36 16,3-1-52-16,2-1-68 0,0-4-103 16,2-3-439-16,1-2-913 0</inkml:trace>
  <inkml:trace contextRef="#ctx0" brushRef="#br0" timeOffset="70757.3713">13912 1867 2298 0,'0'0'277'0,"0"0"-73"16,0 0-89-16,0 0-24 0,0 0-1 15,0 0-16-15,0 0-6 0,0 0-19 0,0 0-14 16,0 0-10-16,0 0-4 0,0 0-4 15,-74 116-8-15,74-101 4 0,0 1-9 0,0 0 0 16,6-4 2-16,1-2-4 0,3-2 6 0,2-3 2 16,1 0-1-16,-2-4 6 0,2-1-3 0,0 0 2 15,-1-3 3-15,1-3-5 0,-3-1 6 0,1-2-2 16,-1-1-1-16,-1 1-2 0,-2-3-4 16,-1-1 1-16,2 2-5 0,-3 0 3 15,0 1-5-15,0 2-1 0,-2 3 2 16,-1 1 1-16,-1 3 3 0,-1 0-4 15,0-1 0-15,0 2 1 16,0 0-10-16,0 2-1 0,0 2-1 0,-3 4-5 0,-3 4 7 0,2 3 5 0,-3 3-2 0,1 4 4 16,-2 0-5-16,-2 2-3 0,-2 4-27 0,-3 1-51 0,3 5-76 15,-6 0-180-15,7-8-832 0,2-8-546 0</inkml:trace>
  <inkml:trace contextRef="#ctx0" brushRef="#br0" timeOffset="71105.4001">13358 2451 2389 0,'0'0'290'0,"0"0"-75"16,0 0-35-16,0 0-27 16,0 0-33-16,0 0-41 0,0 0-36 0,0 0-25 0,0 0-14 15,0 0-3-15,0 0-3 0,0 0 3 0,0 0 4 16,0 0 6-16,-1 52 3 0,-1-32-1 0,-3 0-1 16,3 0-5-16,-3 0 1 0,0 5 1 15,-3 0 0-15,2 2 0 0,-1 1-5 0,-2-2-17 16,3 1-26-16,0-4-41 0,0 0-60 0,2-4-75 15,0-2-183 1,1-5-750-16,2-5-411 0</inkml:trace>
  <inkml:trace contextRef="#ctx0" brushRef="#br0" timeOffset="71422.2357">13679 2506 2162 0,'0'0'454'15,"0"0"-279"-15,0 0-92 0,0 0-3 0,0 0 14 16,0 0 10-16,0 0-22 0,0 0-26 16,0 0-19-16,0 0-10 0,0 0-8 0,0 0-7 15,-43 122-1-15,43-110-5 0,2-1 0 0,3-2 1 16,4 0 1-16,1-3 4 0,2-1 4 0,0-4 2 16,5-1 0-16,-4 0-3 0,5-5 0 15,-5-2-2-15,3-2-1 0,-5 2 1 0,1-5 0 16,-2-1-3-16,0-1-2 0,0-1-3 0,0 1-1 15,-3 2 0-15,-4-1 1 0,1 6-2 0,0 0 1 16,-3 5 2-16,0-1 0 0,-1 2 2 16,0 1-4-16,0 0-6 0,0 3-3 15,-5 2-4-15,0 3 4 0,-3 5 2 16,1 4 3-16,-4 3 2 0,-1 2-17 0,1 1-23 16,-1 4-33-16,-1 1-68 0,-5 2-132 0,7-6-614 0,2-8-829 15</inkml:trace>
  <inkml:trace contextRef="#ctx0" brushRef="#br0" timeOffset="71810.6547">12764 2664 1182 0,'0'0'534'15,"0"0"-119"-15,0 0-118 0,0 0-46 0,0 0-43 16,0 0-56-16,0 0-51 0,0 0-39 15,0 0-28-15,0 0-17 0,0 0-4 0,0 0-1 0,0 0 5 16,0 0 5-16,-1 52 0 0,-2-32 3 16,1-1-2-16,-2 2-3 0,-1 1-2 0,0 1-1 15,0-1-5-15,-4 2-2 0,3-1-2 0,0 1-8 16,-3-1 3-16,2-2-12 0,1-1-27 16,-1 0-36-16,3-2-68 0,-1-3-102 15,3-5-280-15,1-5-761 0</inkml:trace>
  <inkml:trace contextRef="#ctx0" brushRef="#br0" timeOffset="72151.005">13042 2709 2114 0,'0'0'241'0,"0"0"-52"0,0 0-61 16,0 0-17-16,0 0-5 0,0 0-25 15,0 0-21-15,0 0-15 0,0 0-6 0,0 0 3 0,0 0-5 16,0 0 2-16,0 0 4 0,-45 118-17 16,31-95-3-16,2 1-5 0,-4 0-7 15,3-2 4-15,2-3-4 0,2-2-6 0,3-4-4 16,4-6-1-16,2 0-2 0,0-2 0 0,6-2 4 16,1-1 1-16,2-2 3 0,3 0 1 0,2-4 1 15,2-2 1-15,1-3 1 0,1-2 1 16,-5-3 3-1,0 0-2-15,0-2-2 0,-3 0-1 0,-3 0-3 16,0-1 7-16,0 2 6 0,-6-3-1 0,-1 2-4 0,0 0-5 0,0 1-7 16,-3 2 1-16,-3 3 3 0,-1 0-2 15,-3 3-4-15,-1 2-7 0,-1 3-9 0,0 1-10 0,-6 0-29 16,5 3-69-16,-6 5-140 0,8 2-820 0,2-4-653 16</inkml:trace>
  <inkml:trace contextRef="#ctx0" brushRef="#br0" timeOffset="72909.807">10004 1330 636 0,'0'0'559'0,"0"0"-139"0,0 0-79 0,0 0-34 16,0 0-35-16,0 0-50 0,0 0-39 0,0 0-43 15,0 0-23-15,0 0-17 0,0 0-24 0,0 0-11 16,21-54-25-16,-21 54-15 0,0 0-14 16,0 2-15-16,0 4 0 0,-4 1 0 0,-3 4 2 15,1 1 7-15,0 4-4 0,-3-1-1 0,0 2 6 16,2-1-5-16,0 2 6 0,-2 0-6 0,1 1-1 15,-1-1 1-15,0 1-3 0,0-1 6 32,0 1 5-32,2-1-3 0,-1-1-4 0,-1 0-10 0,5-3-35 15,0-1-33-15,2-2-50 0,2 0-56 16,0-5-71-16,8-1-195 0,-1-3-628 0,-2 0-253 16</inkml:trace>
  <inkml:trace contextRef="#ctx0" brushRef="#br0" timeOffset="73222.5144">10226 1366 769 0,'0'0'948'15,"0"0"-542"-15,0 0-143 0,0 0-43 0,0 0-69 16,0 0-63-16,0 0-36 0,0 0-6 0,0 0-2 16,0 0-2-16,0 0-6 0,0 0-10 15,0 0-2-15,-86 55-7 0,80-43-6 0,1 0 2 16,2 0-7-16,1-2-1 0,3 0 1 0,-1-3-4 15,0-1 5-15,4 1 3 0,2-2 1 16,2 0 11-16,0-3-1 0,1-1 2 0,0-1 3 0,-1 0-2 16,2-2 1-16,-1-4 4 0,-1-1 1 15,-1-1-2-15,0-1-1 0,-1-2-3 0,-2 2-8 16,-1-2 0-16,0 0-6 0,-2 0-3 16,-2-1 2-16,1 1-7 0,0-1 4 15,-4 2-6-15,-1 0-3 0,-2 0 3 0,-3 2-11 16,2 0-6-16,-4 1-26 0,1 5-47 0,-2 2-70 0,-1 0-181 15,1 1-805-15,5 1-558 0</inkml:trace>
  <inkml:trace contextRef="#ctx0" brushRef="#br0" timeOffset="73788.2064">9642 1250 0 0,'0'0'248'0,"0"0"258"0,0 0-48 0,0 0-78 16,0 0-77-16,0 0-63 0,0 0-32 0,0 0-25 15,0 0-28-15,0 0-18 0,0 0-18 16,0 0-20-16,0 0-11 0,0 0-27 15,-12-43-29-15,10 43-10 0,-7 5-20 0,-1 5-6 0,-2 7 5 16,-7 3-3-16,2 2 7 0,2 1 8 0,-1 3-2 16,2 1 3-16,-2 3-8 0,2 1 1 15,4 1 3-15,-1-1-4 0,3-3 2 16,6-5-6-16,1-4-2 0,1-4 0 0,2-3 0 0,6-3 5 16,1-4-1-16,1 0 5 0,1-3-2 15,1-2 5-15,-1 0 3 0,2-5-2 0,0-2 11 16,-2-3-3-16,0-2-3 0,-1 0 6 0,-4 0-7 15,0-1-3-15,1 0 3 0,-5 2-8 0,-1-2-1 16,-1 3-4-16,0 0 0 0,0 2 1 16,-6 2-1-16,1 0-1 0,-3 2-10 0,-1 1-3 15,-2 3-8-15,0 0-3 0,-2 1 3 0,-4 6-33 0,4 1-46 16,-3 4-100-16,8-3-295 16,3-3-809-16</inkml:trace>
  <inkml:trace contextRef="#ctx0" brushRef="#br0" timeOffset="74693.3117">6173 1213 821 0,'0'0'632'15,"0"0"-253"-15,0 0-97 0,0 0-38 0,0 0-33 16,0 0-37-16,0 0-31 0,0 0-22 0,0 0-14 15,0 0-18-15,0 0-8 0,0 0-34 16,11-35-31-16,-11 35-12 0,-7 6-14 0,-1 5 11 16,-7 4-2-16,-2 6 4 0,-2 1 5 0,-1 3 0 15,1 4 5-15,0-2-2 0,0 3-3 0,4-2 0 16,0 1-3-16,4 0 0 0,0 1-2 16,3-3 0-16,5-1-1 15,3-4 1-15,0-2 4 0,7-6-2 16,7-2 1-16,-1-4 0 0,6-3-4 0,1-2 4 0,1-3 2 15,0 0 1-15,4-7 2 0,-5 1-1 16,0-2 0-16,-4-1 0 0,1 0 5 0,-6 0-1 0,-3-1 7 0,-2 1 1 16,-2-1-6-16,-2 1 3 0,-2-2-7 0,0 1-3 15,0-2-2-15,-6 3-3 0,0 0-6 0,-5 1-6 16,-1 1-6-16,-2 2 4 0,-1 3 3 16,-5 0 2-16,0 2 7 0,-4 1-9 0,0 4-10 15,0 0-17-15,1 3-39 0,2 1-52 0,2 1-78 16,4 1-168-16,2-3-720 0,4-3-578 0</inkml:trace>
  <inkml:trace contextRef="#ctx0" brushRef="#br0" timeOffset="75130.2943">5290 1396 1616 0,'0'0'318'0,"0"0"3"0,0 0-53 0,0 0-45 16,0 0-71-16,0 0-61 0,0 0-28 0,0 0-22 15,0 0-15-15,0 0-2 0,0 0-16 0,0 0-1 16,0 0-4-16,0 0-8 0,100-31 11 0,-83 38-6 15,-2 3 2-15,1 3 2 0,-3 1-3 0,-2 2 5 16,0 1 4-16,-5 3 2 0,-2 1 6 16,-4 1 4-16,0 4 1 0,-6-1 5 0,-7 2-7 0,-1-1-5 31,-5-1-1-31,0 0 2 0,-3-1-6 0,-1-4 2 16,5 0-4-16,-2-3-9 0,1-3 7 0,4-1-5 0,3-4 2 15,4-2 5-15,3-2-5 0,4-2-4 0,1-2-4 0,0-1 1 16,5 0 12-16,4 0 17 0,6 2 8 0,6-4-1 15,4-5-4-15,8-1-10 0,3 0-6 0,6-2-7 16,5 0-1-16,0 2 0 0,1-1-5 16,3 0-1-16,3 1-23 0,1-1-56 0,-2 1-130 15,-12 1-899-15,-13 2-668 0</inkml:trace>
  <inkml:trace contextRef="#ctx0" brushRef="#br0" timeOffset="76770.135">9929 3364 991 0,'0'0'494'0,"0"0"-121"16,0 0-74-16,0 0-28 0,0 0-52 0,0 0-50 0,0 0-39 16,0 0-37-16,0 0-21 15,0 0-17-15,0 0-15 0,0 0-6 0,0-13-10 16,0 13-8-16,0 0-5 0,0 2-7 0,0-1-4 16,0 1-6-16,0 3-1 0,0 2 5 0,-3 2 6 15,0 2 3-15,1 2-2 16,-2 2 0-16,0-3 0 0,3 3 1 0,-2-2 2 0,-2 1-3 0,3 0-3 15,-4 1-1-15,1 2-1 0,-1-2 13 16,0 2 6-16,-2-1 5 0,-1 0 3 0,0-4-14 16,4 0-6-16,-1 0-5 0,1-3-15 0,-1 1-18 15,3-1-31-15,-2-1-43 0,3-1-59 16,1 0-108-16,0-3-268 0,1-1-663 0</inkml:trace>
  <inkml:trace contextRef="#ctx0" brushRef="#br0" timeOffset="77102.1218">10185 3346 1398 0,'0'0'581'0,"0"0"-206"0,0 0-119 0,0 0-31 16,0 0-57-16,0 0-63 0,0 0-42 15,0 0-28-15,0 0-14 0,0 0-5 0,0 0 5 16,0 0 4-16,0 0 2 0,0 0-6 15,-102 88-7-15,94-73-6 0,1 3-5 16,1 0 0-16,0-1 2 0,3-2 0 0,2-1-1 0,2-3-1 16,-1-5-2-16,3 0 2 0,4-3 3 15,2 0 7-15,1-3 5 0,3 0 1 0,3-5 5 16,0-2-4-16,0 0-2 0,-2-4 4 0,-2-2-2 31,-4 1-1-31,2-4-3 0,-4 1-3 0,-2 0-7 0,-1-1 3 0,-2 0-1 0,-1 0-1 0,0 0 1 16,-3-1-5-16,-2 5-3 0,-3-3-2 15,-3 3-7-15,-2 1 0 0,-3 3-6 0,-2 4-16 16,0 0-17-16,1 3-54 0,-4 1-72 0,1 5-188 16,4 0-797-16,6 0-537 0</inkml:trace>
  <inkml:trace contextRef="#ctx0" brushRef="#br0" timeOffset="77910.2511">9244 3381 0 0,'0'0'565'0,"0"0"-87"0,0 0-38 0,0 0-80 16,0 0-87-16,0 0-84 0,0 0-61 0,0 0-38 16,0 0-18-16,0 0-8 0,0 0 0 0,0 0-4 15,0 0-10-15,0 0-7 16,-72 40-8-16,71-30-3 0,1 0 0 0,0 0-1 0,0 1-2 15,4 0-3-15,2 0-2 0,2-1-3 0,3 2 1 16,1-2-7-16,-1-1-2 0,6 2 0 16,-4-1-2-16,7 0 7 0,-2 2-2 0,-2 1-7 15,2-3-3-15,-1 2-2 0,1-1-1 16,-4-1 0-16,3 2 0 0,-5-2 0 0,0 0-1 16,-3 0 1-16,-2-1-2 0,-4 0 0 0,-2 0-1 15,0-1 0-15,-1 1-1 0,0-1-1 0,-1-1 1 16,-7 2 0-16,0-2 1 0,-5 0-2 15,1 0 2-15,-3-1 0 0,-3-1 2 0,0-3 0 16,0-1-2-16,2-1 2 0,-1-1-2 0,-1 1 0 0,6-5 1 16,-1-3 2-16,2-3-2 0,2-1 3 0,1-2-6 15,6-3-4-15,1 0-2 16,1-6-2-16,1 0 3 0,6-1 3 0,0-1 0 0,3 0 2 16,0 0 1-16,5 0 0 0,-3 0 2 15,1 2 0-15,-3 0-1 0,5 3 0 0,-4 0 0 0,-1 3 1 16,-4 1 5-16,3 2 2 0,-7 2 3 15,2 2 1-15,-4 2-1 0,0 1 2 0,0 4 1 16,0-1 0-16,-4 1-2 0,1 1-7 16,-5 2-7-16,2 0-5 0,-2 0-2 0,-2 2 0 15,-2 3 4-15,-2 1 0 0,0 1 1 0,1 3-7 16,-2-1-25-16,4 4-37 0,-1-1-69 16,1 1-143-16,3-4-519 0,4-2-816 0</inkml:trace>
  <inkml:trace contextRef="#ctx0" brushRef="#br0" timeOffset="78833.5356">6102 3456 1470 0,'0'0'327'0,"0"0"-91"0,0 0-31 0,0 0-8 16,0 0-33-16,0 0-35 0,0 0-33 0,-130 44-18 16,116-33-17-16,2-4-17 0,4 3-14 15,1-3-11-15,6 0-10 0,-2-1 0 0,3 0 3 16,0 1 7-16,3 0 4 0,2 0 5 0,1 2 5 16,5-3-5-16,5 3-4 0,-2-1-2 0,5-1-11 15,2 1 3-15,0-2-5 0,5 3 0 0,-3 0 4 16,-1 0-9-16,-1-1 3 15,-1 2-3-15,-2-2-7 0,-6 1 5 16,-1-1-2-16,-3-1-1 0,1 2 1 16,-3-2 0-16,-2 1 0 0,-3-1 1 0,-1 1 3 15,0-1-5-15,-1 1 2 0,-7 0 0 0,0-1-3 0,-3-1 7 0,-1 1 0 16,-1-3-1-16,-2 1 5 0,2-1-7 0,-4-1-1 16,3-2-1-16,-3-1-4 0,5-1 2 0,-4-6-1 15,3 0 2-15,1-3 0 0,2-2 0 0,1-2-3 16,4-2-2-16,0-3-3 0,5-3-6 15,0-4 0-15,9 0 2 16,0-2-4-16,3 0 10 0,5 0 1 0,-3 2 3 0,4 0 8 16,-5 3-3-16,3 1 3 0,-5 5 5 0,-2-1 3 0,-1 4 3 15,-4 1 0-15,-2 1 0 0,-1 1-1 16,-1 4 1-16,0 0 1 16,-2 2-3-16,-4-1-4 0,-1 1-7 0,-1 3-4 0,-3 2-4 0,-3 0-5 15,-2 2 3-15,-4 4 1 16,-3 3 3-16,-3 3 5 0,2-1-15 0,-4 3-37 0,2 2-41 0,0 0-140 15,8-3-386-15,6-4-967 0</inkml:trace>
  <inkml:trace contextRef="#ctx0" brushRef="#br0" timeOffset="79325.9891">5362 3371 1440 0,'0'0'363'0,"0"0"-9"0,0 0-53 0,0 0-29 16,0 0-70-16,0 0-61 0,0 0-55 16,0 0-40-16,0 0-23 0,0 0-12 0,0 0 3 15,0 0 6-15,0 0 4 0,0 0 4 0,-131 96-2 16,114-67 0-16,1 2-9 16,-2 2-5-16,6 0-1 0,1 2-8 0,4-1 1 15,4-1 1-15,3-3-3 0,2-3 4 16,9-3 0-16,2-4-2 0,1-4 0 0,7-3 0 0,0-6 2 15,0-4 2-15,3-3 3 0,0-1 4 16,-2-6 0-16,-1 0-1 16,0-4 0-16,-2-2 1 0,-3 1 0 0,-1-5-1 0,-5 2 2 0,-1-1-3 15,2 1 0-15,-8 1 2 0,0 0-1 16,-4 2 3-16,1 0-4 0,-3 1-3 16,-3 2-5-16,-2 1-5 0,-1 3-2 0,-4 0-5 0,-4 4-1 15,-2-1-2-15,-2 4-1 0,0 7 3 0,0 4-7 0,1 3-43 16,3 3-67-16,6-1-131 0,5-2-633 15,1-7-846-15</inkml:trace>
  <inkml:trace contextRef="#ctx0" brushRef="#br0" timeOffset="80558.2744">2463 1855 0 0,'0'0'603'15,"0"0"-55"-15,0 0-132 0,0 0-25 0,0 0-79 16,0 0-56-16,0 0-59 0,0 0-48 0,0 0-41 15,0 0-40-15,0 0-21 0,0 0-13 16,-8-57-7-16,22 51-7 0,1 0-4 16,2 1-4-16,1 1-6 0,0 3-1 0,-1 1-2 15,0 0-1-15,-2 4-1 0,0 4-2 0,-2 4 4 16,-4 2 0-16,-5 2 3 0,1 2 5 0,-5 4 0 16,-2 0 4-16,-4 1-2 15,-5 0 0-15,-4-1 3 0,1 0 0 16,-4-2 0-16,3-3-8 0,-2-1-4 0,1-1-3 15,1-2 1-15,3-3 8 0,2-2-3 0,2-4 0 16,5-1 0-16,0-2 0 0,1 0 0 0,2-1 6 0,0 0-4 0,0 0-1 16,2 0-6-16,2-1-10 0,2-4 1 0,5-2 3 15,5-1 1-15,6-3 5 0,5-2-15 0,0-1-12 16,-1 0-16-16,3-1-26 0,-8 3-22 16,3-3-44-16,-4-1-87 0,-3 1-179 15,-3 3-572-15,-7 6-486 16</inkml:trace>
  <inkml:trace contextRef="#ctx0" brushRef="#br0" timeOffset="80931.654">2024 1848 1697 0,'0'0'369'0,"0"0"-153"0,0 0-55 16,0 0-33-16,0 0-12 0,0 0-27 16,0 0-18-16,0 0-16 0,0 0-15 0,0 0-6 0,0 0-3 15,0 0-3-15,-105 132 0 16,99-109-8-16,0 0-7 0,5-4-4 0,1-2-4 0,0-3 1 0,6-2 3 16,1-5 3-16,6-4 7 0,1-2 6 15,5-1 4-15,3-1 5 0,-2-5-2 16,4-3-5-16,-4-3-3 0,-3 0-1 0,2-2 0 15,-7 0-2-15,1-1-2 0,-3 1-2 0,-4 1 5 16,1-1 0-16,-5-1-4 0,-2 1-5 16,0 0-14-16,0 1 4 15,-5 0 4-15,-1-1-1 0,-3 4 3 0,-2 1-8 0,0 0-7 16,-2 5-2-16,-1 2-4 0,1 1-3 0,-2 2-4 0,2 8-2 16,-6 5-27-16,5 5-66 0,-3 7-118 0,6-7-495 15,5-4-972-15</inkml:trace>
  <inkml:trace contextRef="#ctx0" brushRef="#br0" timeOffset="82089.7594">5422 4438 0 0,'0'0'542'0,"0"0"-164"15,0 0-75-15,0 0-10 0,0 0-5 0,0 0-14 16,0 0-33-16,0 0-25 0,0 0-32 15,0 0-39-15,0 0-24 0,0 0-32 0,-2-62-16 16,0 62-19-16,1 0-19 0,-3 1-16 0,1 6-10 16,-6 4-6-16,0 2 1 0,-1 4 0 15,-2 2-3-15,-1 0 3 16,2 2 0-16,0 0-2 0,3-2 4 0,1 1-3 16,4 0-1-16,2-2-1 0,2 0-4 0,-1-1 4 15,5-2 0-15,4-3 0 16,1 1 2-16,6-4-1 15,-2 0 0-15,3 0 1 0,-1-2 3 0,1-3-4 0,-6 0 0 16,2 0-2-16,-4 0-2 0,-1 0 2 0,-5 1 1 0,1-1-1 0,-1-3 2 0,-3 2-2 0,0-1 0 16,0 1-1-16,0-1 1 0,0-1 5 15,-7 3 4-15,3 0 4 0,-4-1 0 0,-1 0-1 0,-1 0-3 16,-1 1-2-16,0 0 1 0,-1-1-3 16,-1 1-2-16,-2-1 0 0,4 0-2 15,0-1 2-15,0 0-2 0,1 1-1 0,1-2-3 0,0-1-10 16,6 0-13-16,0 0-21 0,3 0-42 0,0-3-78 15,4-2-140-15,2-1-385 16,-1 2-929-16</inkml:trace>
  <inkml:trace contextRef="#ctx0" brushRef="#br0" timeOffset="82343.6564">5748 4430 1434 0,'0'0'776'0,"0"0"-513"0,0 0-122 0,0 0-37 15,0 0-21-15,0 0-20 0,0 0-22 0,0 0-21 16,0 0-11-16,0 0-2 0,0 0 2 16,0 0 0-16,0 0-3 0,0 0-6 15,105-28-1-15,-94 32-1 0,2 3 1 16,-3-1-3-16,2 3-14 0,-3 1-26 0,0 1-44 0,-4 0-70 16,3 2-122-16,-7-2-207 0,3-2-409 15,-4-2-90 1</inkml:trace>
  <inkml:trace contextRef="#ctx0" brushRef="#br0" timeOffset="82730.0001">5726 4644 0 0,'0'0'0'0,"0"0"120"0,0 0 89 0,0 0 26 0,0 0 28 0,0 0 4 0,0 0-8 0,0 0-95 0,0 0-70 0,0 0-40 0,118-47-16 16,-84 32-1-16,-2-1-12 0,6 0-3 0,-1 1-6 15,0-2-1-15,-2-1-4 0,-1 2 1 0,-2-2 3 16,-2 0-2-16,-2 0 4 0,-6-1 2 15,-2 1 4-15,-5 2 21 0,0 0 74 0,-5 3 40 0,-3 0 36 16,-2 2 19-16,-4 1-46 0,-1 4-20 0,0 0-23 16,0 2-23-16,-2 1-18 15,-4 2-16-15,1 1-15 0,-3 0-17 0,1 1-11 0,-1 6-10 16,-3 2-5-16,1 2 0 0,0 3-5 16,0-1 2-16,5 1-3 0,0 2 0 0,3 0-1 15,2-1-1-15,2 2 0 0,4-2 2 0,6-2-3 16,4-4 1-16,1-3 0 0,2-2 0 15,3-3 2-15,0-1 1 0,-4-2 0 0,3-7 0 16,-5 2 0-16,2-3 1 0,-6-1 0 0,2-1 2 16,-4 1 1-16,-4-2 0 0,2 2 1 15,-5 1-1-15,-1 0 2 0,2 3-1 0,-3 1-2 16,0 4 2-16,-1 0-4 0,1 2 3 16,-1 0-1-16,0 0-2 0,0 0-2 0,0 0-3 15,0 4 1-15,-1 4 1 0,-1 4 2 16,-4 2 0-16,4 2-1 0,-5 1-1 0,4 2-3 0,-2 0 2 15,0 0 0-15,3 1 0 0,-3 1 1 0,5 1-19 16,0 1-37-16,2-2-74 0,6 1-175 16,0-8-835-16,0-5-623 0</inkml:trace>
  <inkml:trace contextRef="#ctx0" brushRef="#br0" timeOffset="83593.9087">9462 4286 123 0,'0'0'622'0,"0"0"-90"0,0 0-92 0,0 0-65 16,0 0-63-16,0 0-75 0,0 0-64 0,0 0-44 15,0 0-37-15,0 0-23 0,0 0-18 16,0 0-9-16,0 0-4 0,0 0-4 0,-111 25 0 16,94-13-5-16,5 1-6 0,2 0-7 0,1 1-8 15,6 0-3-15,-2 0-4 0,5 0 4 0,0-1 2 16,2 3-2-16,4-1 5 0,3-1-2 15,1 0-1-15,2-1-1 0,2-1-4 0,0 0 1 16,-2-2-1-16,6 2 0 0,-6-1 5 0,0-1-5 16,-1 1 1-16,-3-2 0 0,0 0-4 0,-5 0 2 15,-2-2-1-15,-1 0 0 0,0-2 0 16,0 1 3-16,-3 0 2 0,-6 0 1 0,0 0 8 16,-2-1-6-16,-2 1 0 0,-4 0-1 0,2-1-8 15,-1-1 5-15,-1 1-1 0,3-2-1 16,-2-1 3-16,2 1-6 0,3-3-3 0,1 0-9 0,1-2-14 15,0 2-15-15,7-4-37 0,2-3-68 16,-1-2-120-16,2 1-299 0,4 2-745 0</inkml:trace>
  <inkml:trace contextRef="#ctx0" brushRef="#br0" timeOffset="83816.2161">9706 4334 1700 0,'0'0'275'15,"0"0"-36"-15,0 0-56 0,0 0-24 0,0 0-16 16,0 0-40-16,0 0-38 0,0 0-27 16,0 0-14-16,0 0-9 0,0 0-9 15,0 0-1-15,129-23 0 0,-114 23-1 0,-3 0-1 0,0 2-7 16,0 3-17-16,0 0-34 0,-3 1-58 0,-2 1-75 16,0 1-118-16,-4 1-198 0,1-2-411 15,-3-1 54-15</inkml:trace>
  <inkml:trace contextRef="#ctx0" brushRef="#br0" timeOffset="84229.0964">9724 4561 170 0,'0'0'358'0,"0"0"-109"0,0 0 25 0,0 0 16 0,0 0-16 16,0 0-66-16,0 0-75 16,0 0-53-16,0 0-23 0,127-36-9 0,-95 27-22 0,-1-4-3 15,2-1 1-15,1 0-5 0,-4-1 0 0,-3 2-3 16,0-3 3-16,-2-1 0 0,-3 2 8 15,-2 0 5-15,-5-3 5 0,3 1 30 16,-6 3 28-16,-2-2 14 0,-1 4 11 16,-2 0-22-16,-4 4-10 0,-1 3-4 0,1 2 1 0,-3 1 3 0,0 2-18 15,0 0-16-15,0 0-16 0,0 0-20 16,-4 2-11-16,1 3-5 0,-4 1-4 0,3 0 3 16,-2 4-2-16,2-2 1 0,-2 5 0 15,4-2 1-15,1 0 1 0,1 2-3 0,0 0 1 16,6-2 0-16,1-1 0 0,4-1 0 0,6-4-3 31,-2-1 0-31,3-4-3 0,2 0 0 0,0-3 0 16,-2-3 1-16,-4-1 3 0,2 0 3 0,-4-2 1 0,-1 0 4 0,-1-3 0 15,-2 0 2-15,-1 1-1 0,-1 1 2 0,1 0 0 0,-3 3 5 16,-1 2 5-16,0 1 4 0,-2 1 8 0,-1 2 3 16,0 1-1-16,0 0-5 0,0 0-13 15,0 0-10-15,0 0-7 0,-1 4-1 16,-2 5 1-16,-1 2 3 0,-3 4 4 0,1 2 1 15,-2 3-1-15,-1-1-2 0,-1 2 1 0,2 3-4 16,0 0-18-16,1 1-51 0,-1 1-118 0,4-7-472 16,-1-8-1088-16</inkml:trace>
  <inkml:trace contextRef="#ctx0" brushRef="#br0" timeOffset="85173.8704">3133 2153 0 0,'0'0'0'0,"0"0"0"0,0 0 432 0,0 0-37 0,0 0-67 0,0 0-53 15,0 0-43-15,0 0-20 0,0 0-5 0,0 0 2 16,0 0-15-16,-122 0-27 0,120 0-42 0,0 0-42 16,2 0-33-16,0 0-22 0,0 0-13 15,5 0 3-15,3 0 14 0,7 0 9 0,5-2 5 16,9-5 0-16,9-1-13 0,8-7-1 0,9-2-4 16,8-4-4-1,5-3 0-15,5 0-5 0,4-4-5 0,0 2-1 16,6-1-4-16,-6-1-5 0,-1 1-1 0,0 2-1 0,-4 0-1 15,-3 4-2-15,-6 2 4 0,-4 2-2 16,-9 3-5-16,-7 1 8 0,-11 5-4 0,-9 2 1 0,-12 3 9 16,-5 1 9-16,-3 1 13 0,-3 1 4 0,0 0 3 15,-5 0-21-15,-2 0-14 0,-4 3-2 16,-6 1-15-16,-3 2 9 0,1 0-3 0,-1 1-17 0,3 0-26 16,3 1-58-16,5-2-72 0,6 3-132 0,3-4-420 15,0-2-898-15</inkml:trace>
  <inkml:trace contextRef="#ctx0" brushRef="#br0" timeOffset="85786.9611">6638 1680 151 0,'0'0'600'0,"0"0"-169"0,0 0-88 16,0 0-36-16,0 0-20 0,0 0-39 15,0 0-42-15,0 0-39 0,0 0-35 0,0 0-32 16,0 0-35-16,0 0-29 0,0 0-20 0,0 0-11 16,-13-71-1-16,40 65 4 0,7 0-4 0,7 1 5 15,10 5-5-15,7-1 2 0,11 2 6 16,12-2-3-16,6 1 8 0,10-2-6 0,4 1-5 16,3-1 1-16,5-1 3 15,0-2 1-15,-4 2 4 0,2-2-4 16,-4-1-2-16,-6 1-2 0,-5 1 2 0,-6-2-4 15,-11 2 2-15,-6 3 0 0,-10-2 1 0,-10 1 5 0,-13 1-6 0,-7 1 1 16,-11-1-5-16,-9 1 4 0,-6 0 14 0,-3 0 11 16,0 0 5-16,-1 0-5 0,-6 0-9 15,-2 0-12-15,-1 0-5 0,-2 0-2 16,1 0-2-16,-1 0-8 0,3 0-23 0,1 0-58 0,7 0-60 16,1 1-82-16,2 1-300 0,4-1-966 0</inkml:trace>
  <inkml:trace contextRef="#ctx0" brushRef="#br0" timeOffset="87040.6758">10655 1438 0 0,'0'0'0'0,"0"0"167"0,0 0 254 0,0 0-28 0,0 0-42 15,0 0-50-15,0 0-56 0,0 0-52 16,0 0-46-16,0 0-30 0,0 0-28 0,0 0-7 16,0 0 4-16,0 0-9 0,20-110 3 0,-16 105-13 15,1 2-18-15,-1 0-13 0,2 1-15 0,-1 1-8 16,2 1-9-16,0 0-2 0,1 0-3 0,2 5 1 16,3 2 3-16,2 1 0 15,6 2 4-15,2 3 0 0,2-1-1 0,5 1 9 16,3 1-2-16,3 3 11 0,-2 1 8 15,4 1-5-15,0 2 2 0,0-1-7 0,2 4-5 0,-1 3 1 16,1 1 3-16,1 2-2 0,-2 2 0 0,0-1-3 16,3 1-8-16,-1-1 1 0,1 2 1 15,0-1-5-15,0 0 7 0,2 3-2 0,-4-1-3 0,0 4 4 16,-3-4-4-16,-3 1-1 0,0-1-2 0,-4-3 0 16,-3-1-1-16,-1-7 0 0,-4-1 2 15,-3-2 0-15,-1-4 2 0,-5-1-1 16,-3-3 0-16,0-4-1 0,-5-1-2 0,0-4 2 0,-4-2 1 15,-1 1 8-15,1-2 11 0,-1 0 10 16,0 0 8-16,0 0 1 0,0 0-9 0,-2-5-10 16,-3-1-11-16,0-2-10 0,-1-2-2 0,1-2-6 15,-3 1-6-15,1-1-8 0,0 1-8 16,4 1-16-16,0 0-28 0,3 2-60 0,0 1-167 16,0 3-820-16,1 1-610 0</inkml:trace>
  <inkml:trace contextRef="#ctx0" brushRef="#br0" timeOffset="106235.7959">1447 7754 250 0,'0'0'778'0,"0"0"-179"0,0 0-189 0,0 0-77 16,0 0-67-16,0 0-74 0,0 0-28 0,0 0-27 15,0 0-25-15,0 0-2 0,0 0-32 0,0 0-14 16,-23-45-15-16,22 44-12 0,-1 1-11 16,2 0-8-16,-2 0-8 0,2 0-6 0,-1 0-3 15,0 1-2-15,1 3 2 0,-1 2 1 0,-1 0 2 16,1 2 6-16,-3 3-3 0,2 1 4 0,0 1 0 15,0 1 0-15,-4 0 3 0,5 0-1 0,-2 1 0 16,-1-1 2-16,1 3-4 0,1 0-2 16,-1-2-2-16,-1 0-1 0,2 1-2 0,0 2 0 15,-4-3-1-15,5 1-5 0,-1-2 6 16,1 2 0-16,-2-3 0 0,1 0 0 0,1-2-2 16,0 1-1-16,1-2-1 0,0-1 2 0,0-1 0 15,0 0 1-15,-1-2 1 0,1-1-1 0,0 0-1 16,0-2-2-16,0 1-1 0,0-1 4 15,0-1-6-15,0 2-10 0,0 0-19 16,1-1-35-16,0 1-44 0,4 2-65 0,-1 0-110 16,1-1-316-16,-2-1-749 0</inkml:trace>
  <inkml:trace contextRef="#ctx0" brushRef="#br0" timeOffset="106535.0394">1355 8535 1951 0,'0'0'581'0,"0"0"-290"15,0 0-81-15,0 0-41 0,0 0-33 0,0 0-32 0,0 0-27 16,0 0-17-16,0 0-17 0,0 0-19 0,0 0-13 16,0 0-6-16,0 0-5 0,0-6 0 15,0 6 3-15,0 1 1 0,0 4-3 16,0-1 3-16,1 2-1 0,0 2-2 0,2 3 6 15,1-1-1-15,-2 1 2 0,0 3 2 0,3 0-6 16,-3-1 3-16,0 0-2 0,-1 0-1 0,0 1 4 16,-1-1-6-16,0 1 0 0,0-3-8 15,0 4-18-15,0-2-28 0,0 0-48 16,0-2-93-16,0-1-258 0,0-4-840 0,0-1-333 16</inkml:trace>
  <inkml:trace contextRef="#ctx0" brushRef="#br0" timeOffset="106962.7307">2799 7704 2022 0,'0'0'315'0,"0"0"-79"0,0 0-72 15,0 0-17-15,0 0-31 0,0 0-16 0,0 0-13 16,0 0-12-16,0 0-13 0,0 0-8 16,0 0-7-16,0 0-9 0,0 0-5 15,0 0-2-15,-36 132-5 0,36-116-2 0,2-1-5 16,-2 0-4-16,0 0-6 0,0-1 1 0,0 0-4 0,0 0 1 16,1-1 0-16,0-1-1 0,1 1 3 15,-2 0-6-15,3 3-18 0,-1-1-38 0,-1 2-74 16,1 1-117-16,-1-4-435 15,-1-5-1042-15</inkml:trace>
  <inkml:trace contextRef="#ctx0" brushRef="#br0" timeOffset="107293.8401">2585 8419 2906 0,'0'0'168'0,"0"0"-64"0,0 0-25 0,0 0-5 16,0 0-8-16,0 0-17 0,0 0-16 16,0 0-13-16,0 0-8 0,126-30 3 0,-109 31-4 0,-1 5-4 15,-1 1 1-15,-2 1-7 0,-1 3 2 16,-3 0 2-16,0 2-3 0,-4 2 1 16,-3 2 2-16,-2 3 2 0,0 2 0 0,-2 0 4 15,-5-3-1-15,0-1-2 0,-1-4 3 0,-1 0-7 16,1-3 4-16,-1-2-2 0,2-1-3 15,2-1 10-15,0-3-9 0,1 0 2 0,3-2-2 16,1-1-5-16,0-1 2 0,0 0 0 0,0 0 1 16,1 0-2-16,6 0 4 0,2-3 0 0,6-1-2 15,2 0-6-15,6-3-24 0,3 0-36 0,3-1-62 16,4-1-122 0,-9 1-458-16,-7 1-1007 0</inkml:trace>
  <inkml:trace contextRef="#ctx0" brushRef="#br0" timeOffset="107588.0935">4032 7736 1826 0,'0'0'381'0,"0"0"-54"0,0 0-82 16,0 0-37-16,0 0-46 0,0 0-33 0,0 0-24 16,0 0-34-16,0 0-30 15,0 0-18-15,0 0-12 0,0 0 2 0,0 0 9 0,-11-1 5 16,15 17 3-16,-1 4-2 0,-1 1-6 16,2 2-6-16,-4 0-1 0,0 2-6 0,0 0 2 15,0 1 1-15,-3 3-9 0,0 2 1 0,0-1-21 16,0 1-35-16,2 0-54 15,0 2-119-15,2-10-386 0,-1-7-1102 16</inkml:trace>
  <inkml:trace contextRef="#ctx0" brushRef="#br0" timeOffset="108010.5764">3948 8425 2226 0,'0'0'491'0,"0"0"-292"16,0 0-90-16,0 0-21 0,0 0-16 0,0 0-5 16,0 0-8-16,0 0-10 0,0 0-12 15,0 0-13-15,0 0-7 0,0 0-4 0,127-71-6 16,-109 71 1-16,2 0-2 0,-4 2-3 16,-1 5 0-16,-2 1-1 0,-3 2-1 0,-5 1 3 15,1 1-1-15,-5 0 3 0,-1 3-1 0,-1 3 1 16,-8-1 0-16,-2 1 3 0,-3 2-1 0,-1-3 1 15,-1 1 1-15,3-4-7 16,4-3 1-16,1-3-1 0,5-4-1 0,0 0 3 16,2-3-2-16,1 0-2 0,0-1 2 15,4 0-2-15,4 0 1 0,4 0 2 0,4-3 0 0,-1 0 1 16,4 2-4-16,0 0 0 0,0 1-3 16,-2 0 4-16,-2 0-2 0,-3 3 2 0,0 2-1 0,-3 1-4 15,-2 3 3-15,-3-2-1 0,1 2-1 0,-4 0 4 16,-1 2-1-16,0 1-1 0,-6 1-2 0,-2 1-3 15,-2 0 2-15,-3 0 2 0,-3 0 2 0,-4-1 7 16,0-1-4-16,-5-2-1 0,2-1 1 16,-1-3 0-16,2-3-2 0,1 0-4 0,1-3-15 15,1 0-26-15,3 0-36 0,1-7-69 16,2-3-202-16,7 0-824 0,2 4-549 0</inkml:trace>
  <inkml:trace contextRef="#ctx0" brushRef="#br0" timeOffset="108353.2159">5513 7670 2802 0,'0'0'198'0,"0"0"-33"0,0 0-51 0,0 0-10 16,0 0-13-16,0 0-13 0,0 0-11 0,0 0-17 16,0 0-15-16,0 0-12 0,0 0-10 15,0 0-8-15,0 0-2 0,0 0-2 0,8-67 0 16,-4 79 5-16,3 3-2 0,-3 2-1 0,0 3 1 0,0-1-4 16,-3 4 3-16,3 1 1 0,-3 1-1 15,-1 2 4-15,0 2-4 16,0 3-2-16,0 3-7 0,0 3-21 15,-6 0-32-15,1 0-54 0,-2 1-91 16,-2-9-279 0,5-9-880-16</inkml:trace>
  <inkml:trace contextRef="#ctx0" brushRef="#br0" timeOffset="108671.6291">5394 8344 2058 0,'0'0'457'0,"0"0"-200"0,0 0-79 0,0 0-19 15,0 0-31-15,0 0-23 0,0 0-22 0,0 0-16 16,-31 121-6-16,29-98-11 0,1 2-13 16,0 0-6-16,1 1-10 0,0-3-7 0,1 0-1 15,4-6-8-15,3-2-3 0,3-4 1 16,4-4-9-16,0-4 11 0,4-3 2 0,2-3 0 16,2-7 4-16,-1-2-6 0,-3-4-3 15,2 0-2-15,-4-2 0 0,1 0 3 0,-3-2-1 16,0 0 3-16,-4 2-4 15,0 1-1-15,-2 1 3 0,-4 6-1 0,0 2 7 0,-4 4-4 0,0 1 1 16,0 3 0-16,-1 0-8 0,0 0 6 16,0 0-2-16,0 2 0 0,0 3 4 0,-2 5-5 15,0 3 0-15,-4 3-3 0,2 2-1 0,-3 1 4 16,3 2 0-16,-5 1 0 0,4-1-1 0,1 3-8 16,-1-2-18-16,1 1-30 0,3-1-51 0,-1-2-83 15,2-1-190-15,0-7-809 0,1-4-551 0</inkml:trace>
  <inkml:trace contextRef="#ctx0" brushRef="#br0" timeOffset="109000.5617">7267 7561 2556 0,'0'0'309'0,"0"0"-79"15,0 0-71-15,0 0-38 0,0 0-32 0,0 0-31 16,0 0-15-16,0 0-6 0,0 0 0 0,0 0-4 16,0 0-4-16,0 0-5 0,0 0-4 0,0 0-7 15,-108 135-3-15,108-107-2 16,2 1-3-16,3 2-2 0,-3 0 1 0,-1 1-3 0,-1 3 3 0,1 3-8 15,-2 2-23-15,-6 2-40 0,0 1-88 16,-3-2-177-16,2-8-875 31,-1-13-573-31</inkml:trace>
  <inkml:trace contextRef="#ctx0" brushRef="#br0" timeOffset="109285.7221">7131 8235 2812 0,'0'0'225'0,"0"0"-96"0,0 0-14 16,0 0-17-16,0 0-18 0,0 0-15 0,0 0-17 15,-69 123-13-15,69-104-12 0,0 0-2 0,4 0-4 16,6-1-5-16,0 2 0 0,2-2-5 16,6 1 1-16,1-3-2 0,1-1-3 0,1-1 3 15,1 0-2-15,-4-3 2 0,-2-1-2 0,-1 0-2 16,-3-1-1-16,-4-1-1 0,-4 1 3 0,2-1-1 15,-3 0-1-15,-3 1 2 0,-1 0-3 0,-8 1 4 16,-3 1 0-16,-6 0 4 0,-2 2 2 16,-4-1-6-16,-3 1-2 0,-1-2-5 15,2 0-2-15,-1-1-5 0,-1 1-9 0,3-4-18 16,-3 2-30-16,-1-4-39 0,-1-2-61 0,2-3-134 0,5 0-560 16,11 0-842-16</inkml:trace>
  <inkml:trace contextRef="#ctx0" brushRef="#br0" timeOffset="109463.4247">7189 8392 1893 0,'0'0'417'16,"0"0"-167"-16,0 0-52 0,0 0-55 16,0 0-51-16,0 0-38 0,134-38-25 0,-113 35-13 0,4-2-5 15,-1-1-14-15,5 2-46 0,1-5-171 16,-8 3-836-16,-4 1-612 0</inkml:trace>
  <inkml:trace contextRef="#ctx0" brushRef="#br0" timeOffset="109838.5177">9035 7601 1827 0,'0'0'440'0,"0"0"-97"16,0 0-106-16,0 0-36 0,0 0-30 15,0 0-26-15,0 0-26 0,0 0-27 0,0 0-26 0,0 0-24 16,0 0-18-16,0 0-12 0,0 0-8 16,0 0 1-16,0-30 4 0,2 42 4 15,1 3 0-15,-2 1 2 0,3 3 0 0,-4 2-4 0,1 1 2 16,-1 3-5-16,-5-1-3 0,1 4-3 0,-2 2-4 16,1 2 4-16,-2 3-4 15,-1 1-14-15,-1 4-27 0,3-1-58 16,-3-1-114-16,2-8-420 0,3-12-1111 15</inkml:trace>
  <inkml:trace contextRef="#ctx0" brushRef="#br0" timeOffset="110185.6875">8956 8196 2649 0,'0'0'218'0,"0"0"-75"0,0 0-1 15,0 0-6-15,0 0-14 0,0 0-18 0,-68 125-22 16,55-97-30-16,1 0-14 0,0 2-7 0,1 1-7 16,4 1 0-16,0 1-7 0,2-1-8 15,1-1-3-15,6-2-3 0,-2-4 0 16,7-3 3-16,3-3-2 0,6-3 0 0,-1-4 0 0,4-3-4 16,0-4 1-16,0-2-1 0,-2-3 3 15,4-2-3-15,1-5 0 0,-2-4-3 0,1-3-3 16,-5 0 1-1,-2-1 1-15,-4 0 1 0,-6-1 3 0,-1 0 0 0,-1 0 2 16,-2 1-2-16,0 1 0 0,-7 2 4 0,-1 2-4 16,-2 2-2-16,-4 2-1 0,-6 2-4 0,-3 1 4 0,-2 2 1 15,-5 1 4-15,1 0-2 0,1 6-1 0,3 0-2 16,0 0-1-16,3 2 3 0,6 1-3 0,1-2-8 16,7 0-29-16,3 0-53 0,6 0-87 15,-1-3-237-15,8-2-831 0,-4 1-504 0</inkml:trace>
  <inkml:trace contextRef="#ctx0" brushRef="#br0" timeOffset="110546.9563">10408 7476 1234 0,'0'0'966'0,"0"0"-571"15,0 0-137-15,0 0-61 0,0 0-48 0,0 0-36 16,0 0-26-16,0 0-27 0,0 0-23 0,0 0-6 15,0 0 1-15,0 0 4 0,0 0 7 0,0 0-7 16,-1 52-7-16,-5-26-7 0,-2 3-8 16,2 2-2-16,-1 0-2 0,0 0-5 0,1 1 2 15,-1 3-6-15,2 1-4 0,-1 2-10 0,0 1-30 16,2 0-42-16,1 0-60 16,3-1-86-16,-2-2-251 0,2-11-763 15,0-7-282-15</inkml:trace>
  <inkml:trace contextRef="#ctx0" brushRef="#br0" timeOffset="110785.3657">10246 8231 2356 0,'0'0'395'0,"0"0"-171"16,0 0-47-16,0 0-42 0,0 0-32 0,0 0-25 15,0 0-20-15,0 0-14 0,122-38-10 0,-104 40-7 16,-3 6-5-16,3 3-10 0,-5 1 2 15,0 4-6-15,0 3-2 0,-6 1 1 0,0 1-8 16,-4 3 6-16,0 0-2 0,-2 0-4 0,-1 1 6 16,-4 0-5-16,-3 1 2 0,-3-1 2 15,-4 1-7-15,-1 0-11 0,-3 1-11 0,-1-2-22 16,3-4-28-16,-3 0-17 0,1-3-50 16,-1-3-66-16,5-3-138 0,0-6-422 0,7-2-837 0</inkml:trace>
  <inkml:trace contextRef="#ctx0" brushRef="#br0" timeOffset="110954.8721">10265 8498 1793 0,'0'0'446'0,"0"0"-172"16,0 0-66-16,0 0-39 0,0 0-35 0,122-27-48 16,-93 24-31-16,4 0-21 0,0-1-18 0,7 1-4 15,-2 2-14-15,3-3-34 0,1 1-83 0,-10 0-297 16,-12 2-1051-16</inkml:trace>
  <inkml:trace contextRef="#ctx0" brushRef="#br0" timeOffset="111280.9617">11957 7543 1686 0,'0'0'1015'16,"0"0"-783"-16,0 0-79 0,0 0-31 0,0 0-38 16,0 0-23-16,0 0-17 0,0 0-9 0,0 0 4 15,0 0 0-15,0 0-9 0,0 0 4 0,0 0-10 16,-74 133-5-16,69-102-1 0,0 2-8 15,-1 4-1-15,1 0-2 0,-2 2-2 0,-1 4 3 0,-3 0-5 16,0 3-16-16,1-2-39 0,-1 3-72 16,1 1-143-16,2-16-521 0,4-10-963 15</inkml:trace>
  <inkml:trace contextRef="#ctx0" brushRef="#br0" timeOffset="111732.6076">12089 8040 2430 0,'0'0'320'15,"0"0"-141"-15,0 0-76 0,0 0-7 0,0 0-10 16,0 0-10-16,0 0-13 0,0 0-5 0,0 0-4 16,-31 119-6-16,36-99-6 0,2 1-8 15,3 3-18-15,5-2-3 0,-1 1-4 0,2 3-4 16,0-1 0-16,2-1-1 0,-2-1-3 0,-1-1 0 15,-3-2-1-15,2 1 1 0,-5-2 5 16,-2-3-5-16,-2-2 1 0,-2 0-1 16,-3-1-2-16,0 0 2 0,-4-3 1 0,-4 1 1 15,-3 0 3-15,-5-2-2 16,1 2-3-16,-4-3-1 0,2-3-1 0,-3 1-1 16,1-4 0-16,2-1 0 0,1-1-7 0,2-1-4 15,-1-6 0-15,4-2-4 0,1-1 8 16,1-3 2-16,7-3 0 0,2 1 1 0,0-3-6 0,11-2 1 0,3 0 0 0,4-4 3 15,3 1 4-15,6-2 3 0,1 0-2 0,1-2 2 16,3 1 3-16,-2-3 2 0,-1 1 3 16,-2 2 4-16,-2 2-1 0,-4-1 3 15,-3 5 0-15,-4 0 0 0,-5 2 3 0,-4 3 0 0,-1 1 0 16,-4 4 1-16,0 0-4 0,-3 2 0 16,-3 2-2-16,-5-1-4 0,-4 2 0 0,-2 2-5 15,-3 3-2-15,-5 0 0 0,-4 0-1 0,-1 5 1 16,-1 2 1-1,0 1 1-15,1 1-4 0,3 1-16 0,1 0-27 0,2 1-55 0,5 0-85 16,4-1-258-16,8-3-797 0,2-2-451 0</inkml:trace>
  <inkml:trace contextRef="#ctx0" brushRef="#br0" timeOffset="112048.9277">13542 7424 2437 0,'0'0'309'0,"0"0"-49"0,0 0-105 0,0 0-25 16,0 0-32-16,0 0-32 0,0 0-20 0,0 0-12 15,0 0-7-15,0 0 2 0,0 0 9 0,0 0-2 16,0 0-2-16,0 0-3 0,0 82-10 16,-2-57-1-16,-4 0-7 0,3 3-4 0,-1-2 0 15,-2 2-5-15,-1 2 0 0,2 0-1 16,-4 3-5-16,0 3-4 0,1 1-15 0,-4 4-28 16,2 0-40-1,0 4-63-15,-1-2-94 0,5 1-245 0,2-11-750 0,1-12-275 0</inkml:trace>
  <inkml:trace contextRef="#ctx0" brushRef="#br0" timeOffset="112442.3437">13668 8226 2309 0,'0'0'351'0,"0"0"-124"15,0 0-53-15,0 0-26 0,0 0-25 16,0 0-20-16,0 0-24 0,0 0-25 0,0 0-9 15,0 0-10-15,0 0-5 0,0 0-6 16,0 0-5-16,0 0-3 0,-51-101 0 0,30 101 3 0,-3 1-9 16,-1 6-1-16,-2 2-2 0,-3 2-3 15,0 1 5-15,2 1-1 0,5 2-1 0,2 2-1 16,2-1-4-16,7 1 0 0,2-2-2 0,4-1 2 16,6 1-1-16,0-5 0 0,7 1 0 15,5-4-3-15,7-1 2 0,1-3 4 16,8-3 2-16,-2 0 4 0,6-3-7 15,-4-3-1-15,1-2-2 0,-3 1-1 0,-3 0 3 0,-2 3 0 16,-4 2 1-16,-3-1 0 0,-3 2-3 0,1 1 0 16,-4 0-1-16,-3 1 2 0,-1 5 0 0,-3 3-1 15,-1 3 0-15,0 3-7 0,0 3 7 0,-1 1 2 16,-4 2-2-16,-2 1 8 0,-2 2-8 0,-3 0 0 16,1 1-2-16,-1 0-8 15,2-3 7-15,0 2-14 0,1-2-20 0,2-2-26 16,1-5-67-16,5-1-118 0,1-4-512 0,1-6-1003 0</inkml:trace>
  <inkml:trace contextRef="#ctx0" brushRef="#br0" timeOffset="113942.573">15777 7442 0 0,'0'0'217'0,"0"0"34"0,0 0-27 15,0 0-44-15,0 0-67 0,0 0-40 16,0 0-18-16,0 0 16 0,0 0 22 0,0 0 15 15,0 0 11-15,0 0-14 0,0 0-17 0,-41-28-19 16,41 28-21-16,0 0-13 0,0 0-13 16,0 0 0-16,0 0-1 0,0 0 6 0,0 0 19 15,0 1 16-15,0 0 14 0,0 0 10 16,1 0 4-16,4 1 4 0,-1-2-3 0,2 0 0 0,2 0-13 16,1 0-17-16,1 0-8 0,4 0-6 0,-3-3-1 15,3 2-2-15,2-1-4 0,-1-1-6 16,4 2-9-16,2 1-4 0,1 0-4 15,3-1-1-15,0 0-1 0,3 0-1 16,1 1 2-16,3 0-5 0,-1 1-4 0,1-1-3 16,5 0-4-16,3 0 9 0,0 0 3 0,4 1 5 0,3-2 5 0,-1 0-6 15,6-2 0-15,-1 2 1 16,5-1-4-16,-4-2 3 0,1 2 0 0,5 1-2 0,-4-2-2 16,2 1-1-16,-2 1-3 0,3-1 1 0,-3-1 2 15,-1 1-3-15,1 2-1 0,-1-1-1 16,1 1-4-16,-2 0 3 0,-1-1 2 0,3 0 1 0,-3 0 7 15,-1 1-9-15,1-1 3 0,-3 0-2 0,3-2-5 16,0 3 8-16,-2-2-3 16,0 0 1-16,-5-1 1 0,3 2-1 0,-3 0 0 0,0-3 1 15,0 2 1-15,-2 1-3 0,1-2 0 16,1-1-4-16,0 2-4 0,-1 0 4 16,2-1 2-16,1 1 0 0,3 0 3 0,0 0-6 0,4 0 0 15,-1-1-2-15,0 0 0 0,6 2 3 16,-4-2 1-16,4 0 1 0,0 0-5 0,-1 1-1 15,3-1 1-15,1 1-1 0,0-1 7 0,2-1-4 16,3 3 1-16,-2-2-3 0,2 0-3 0,2 2 5 16,-1 0 0-16,3-1 0 0,1 2 3 15,1-3-5-15,3 3 1 0,-1-1 0 0,5 0-3 16,-2-1 6-16,4 2-2 0,-3 0 1 0,3-1 0 16,0 1-4-16,-1-2 0 0,4 0-1 0,3 2 2 15,-3-1 1-15,6 1 0 0,1-1 2 16,1 0-3-16,0 0 4 0,-1 2-2 0,0-1 0 0,2 1 3 15,-2-1-5-15,1 1 0 0,-1-1-1 16,0 1-3-16,-1-1 4 0,-3 2 1 16,0-2 2-16,2 0-2 0,-4 0-1 0,5 0 0 0,-1 2-1 15,-1-2 2-15,-1 1 0 0,-4-1-1 0,3 2 0 16,-3-2-4-16,0 1 4 0,-1-2 2 16,1-1-2-16,-1 2 7 0,-3-1-8 0,2 1 0 15,-3-2 2-15,-1 2-6 0,1-3 9 16,-1 0 0-16,-1 0-2 0,1 0 3 15,-2-1-3-15,-2 0 0 0,-1 0 0 0,-3-1 0 0,2 0 0 16,-3 1-1-16,-2-1 1 0,3 1-2 0,3 0 4 16,-1 0 0-16,3 3-1 0,2-2 4 0,-3 1-6 15,4 1 1-15,-3 0 0 16,-1 1-6-16,4-2 5 0,-2 4 0 0,-2-2 1 0,3 0 6 16,-4 1-6-16,0-1-1 0,-6 0 1 0,-2 1-4 15,-4-1 4-15,-4-1 1 0,-6 1 0 0,0-1 0 16,-8-1 1-16,-1 1 1 0,-3-1 3 15,-6 0 5-15,-4 0-1 0,-4-1-1 0,-3-1-1 16,-2 2-8-16,-1 1 5 0,-5-1 1 0,-4-1 0 16,-1 1 4-16,-5 1-2 0,0 1-1 0,-2-2-3 15,-1 2-5-15,0 0 2 0,0 0-2 0,0 0-2 16,0 0 0-16,-1 0-4 0,0 0-2 16,-1 0-1-16,-3 0-7 0,-2 0-22 0,-3 2-35 15,0 1-63-15,-4 0-135 0,2-1-756 0,5 0-721 16</inkml:trace>
  <inkml:trace contextRef="#ctx0" brushRef="#br0" timeOffset="114675.3603">15298 7416 885 0,'0'0'688'0,"0"0"-202"0,0 0-125 0,0 0-61 16,0 0-54-16,0 0-48 0,0 0-42 15,0 0-42-15,0 0-41 0,0 0-31 0,0 0-23 0,0 0-8 16,1-40 1-16,-1 49 2 0,1 2 4 15,-1 3-2-15,0 1 0 0,0 1-3 16,-2 1-1-16,0 1 4 0,-4 0-4 0,4 2-5 0,0 1-3 16,-3 0-6-16,3 4 5 0,-1 0 1 15,-3 0-6-15,4 3-16 16,-7-1-38-16,4 4-50 0,-4-1-88 16,-1 4-231-16,1-11-778 0,1-5-515 0</inkml:trace>
  <inkml:trace contextRef="#ctx0" brushRef="#br0" timeOffset="114880.7007">15082 7992 2376 0,'0'0'415'15,"0"0"-127"-15,0 0-93 0,0 0-53 0,0 0-54 16,0 0-39-16,0 0-23 0,0 0-7 0,0 0 7 16,0 0 5-16,0 0 4 0,0 0-4 15,0 0-7-15,0 0-6 0,3 91-7 0,-2-71-1 16,-3 1-1-16,-3-3-3 0,3 3 1 15,-1-1-3-15,0 1-2 0,0 1 0 0,1 1-8 16,0-1-16-16,0 0-31 0,1-1-50 0,1-2-74 16,0-3-161-16,1-7-812 0,-1-2-590 15</inkml:trace>
  <inkml:trace contextRef="#ctx0" brushRef="#br0" timeOffset="115184.0323">15452 8070 2699 0,'0'0'355'16,"0"0"-133"-16,0 0-80 0,0 0-52 0,0 0-40 15,0 0-26-15,0 0-8 0,0 0 4 0,0 0 2 16,0 0-1-16,0 0-2 0,0 0-6 0,0 0 0 16,-23 130-2-16,18-108-1 0,4-2 0 15,0-1-4-15,2-2-2 0,-1-2-1 0,5-2-1 16,0-5 2-16,3-2 3 0,4-5 3 15,2-1-2-15,0-1 0 0,3-6-2 0,-3-3-4 16,-2 0 2-16,-1-2-1 0,0-4 0 0,-3 0-1 16,-2 0-3-16,-3 2 1 0,-1-3 2 15,-1 1 0-15,-1 2 1 0,0-2-1 16,0 2-2-16,-3-2-1 0,-5 3-2 0,-1 0 0 16,-4-1-1-16,0 3-1 0,-7 1-5 0,1 2-10 0,-3 2-14 15,1 0-25-15,1 3-34 0,3 0-68 0,6 0-149 16,2 2-725-16,7 1-689 0</inkml:trace>
  <inkml:trace contextRef="#ctx0" brushRef="#br0" timeOffset="115510.3977">16636 7367 1620 0,'0'0'890'0,"0"0"-563"15,0 0-120-15,0 0-44 0,0 0-32 0,0 0-32 16,0 0-35-16,0 0-28 0,0 0-15 0,0 0-8 16,0 0 2-16,0 0-1 15,0 0 3-15,4 14 2 0,0 2-2 0,0 3 2 0,-3 1-1 16,0 2-3-16,-1 3-2 0,1 1-4 0,-1 1-3 15,-2 2-1-15,-3 1-4 16,2-1 3-16,1 0-2 0,-3-1-2 0,0 0-13 0,-1-1-25 16,1 3-32-16,-3-1-59 15,-1 0-80-15,4-8-282 0,0-7-872 0</inkml:trace>
  <inkml:trace contextRef="#ctx0" brushRef="#br0" timeOffset="115741.4277">16581 8042 2262 0,'0'0'486'0,"0"0"-202"15,0 0-128-15,0 0-39 0,0 0-30 0,0 0-25 16,0 0-15-16,0 0-7 0,0 0-2 0,0 0 0 16,0 0-6-16,0 0-11 0,0 0-6 15,0 0-7-15,26 109-3 0,-24-88 1 0,-1 0-1 16,1 0 0-16,2 0-12 0,-4-2-24 0,0 2-37 15,1-1-60-15,-1-2-92 0,0-6-255 0,0-4-802 16</inkml:trace>
  <inkml:trace contextRef="#ctx0" brushRef="#br0" timeOffset="115920.9714">16884 8092 2311 0,'0'0'442'0,"0"0"-172"15,0 0-91-15,0 0-45 0,0 0-41 0,0 0-37 16,0 0-20-16,0 0-11 0,0 0-2 0,0 0 1 16,0 0-6-16,0 0-7 0,0 0-3 0,0 0-1 15,4 101-2-15,-8-83 1 0,0 1-6 16,-2-1-20-16,2 1-38 0,-3-1-75 16,-1 0-152-16,6-5-793 0,0-5-661 0</inkml:trace>
  <inkml:trace contextRef="#ctx0" brushRef="#br0" timeOffset="116233.5759">17992 7428 1900 0,'0'0'521'0,"0"0"-245"16,0 0-85-16,0 0-28 0,0 0-26 16,0 0-17-16,0 0-23 0,0 0-25 0,0 0-20 15,0 0-27-15,0 0-11 0,0 0-4 0,0 0-3 16,81-29 5-16,-75 46 6 0,-2 3-2 0,0 3 0 16,-2 2-2-16,-2 2-5 0,1 2 1 0,-4 2-3 15,-2 2 1-15,-3-1 1 0,0 2-2 0,-5 3 2 16,3 0-3-16,-2 1-7 15,0 1-16-15,-2-1-26 0,1 0-46 16,3-2-61-16,0-2-114 0,3-9-429 0,3-9-997 16</inkml:trace>
  <inkml:trace contextRef="#ctx0" brushRef="#br0" timeOffset="116442.062">18147 7953 2021 0,'0'0'627'0,"0"0"-310"0,0 0-147 0,0 0-54 16,0 0-25-16,0 0-19 0,0 0-5 0,0 0 3 16,0 0-23-16,0 0-4 0,0 0-8 0,0 0-12 15,0 0 6-15,-46 141-14 0,45-113-6 0,-3 1-1 16,2 2-9-16,-2 0 3 0,0-1-7 16,1 1-14-16,-1-4-31 0,-1-1-56 15,3-3-87-15,-3-5-188 0,2-5-777 0,1-6-565 0</inkml:trace>
  <inkml:trace contextRef="#ctx0" brushRef="#br0" timeOffset="116729.5911">18427 8024 2001 0,'0'0'441'0,"0"0"-162"0,0 0-78 15,0 0-54-15,0 0-43 0,0 0-30 16,0 0-20-16,0 0-7 0,0 0-7 0,0 0-5 15,0 0-3-15,0 0-7 0,0 0-4 0,0 0-2 16,87 134-6-16,-97-114-2 0,-2 1 1 0,1-1-3 16,-1-1-4-16,0-3 4 0,3 0-6 15,2-2-1-15,4-3 5 0,0-3-6 0,1-2 1 16,2-2 0-16,0-2-6 0,3-2 5 0,6 0 6 0,5-1-2 16,6-5 7-16,4-1-13 15,4-2-24-15,4-2-31 31,3-3-64-31,2-2-127 0,-6 5-443 16,-8 4-1026-16</inkml:trace>
  <inkml:trace contextRef="#ctx0" brushRef="#br0" timeOffset="116975.7311">19888 7324 2581 0,'0'0'279'0,"0"0"-35"16,0 0-84-16,0 0-25 0,0 0-28 0,0 0-25 15,0 0-23-15,0 0-26 0,0 0-17 0,0 0-10 16,0 0-9-16,0 0 6 0,0 0 0 0,0 0-1 16,37 67 10-16,-33-34-7 0,-3 0 0 15,0 6 2-15,-1 1-7 0,-5 5 5 16,-1-2-1-16,-1 0-1 0,-4 1 0 0,-1-3-15 15,-1 3-25-15,-1-1-54 0,1 0-102 16,-3 0-230-16,5-12-876 0,4-10-397 0</inkml:trace>
  <inkml:trace contextRef="#ctx0" brushRef="#br0" timeOffset="117207.9037">19870 7981 2476 0,'0'0'296'0,"0"0"-135"0,0 0-50 0,0 0-5 16,0 0-7-16,0 0 9 0,0 0-21 16,0 0-21-16,0 0-5 0,0 0-17 0,-42 126-12 0,37-95-9 15,-1 1-13-15,1 2-3 0,1 2 1 16,-2 2-4-16,1 0 1 0,-1-1-4 0,-3-2-21 16,1-3-39-16,2-7-59 0,1-4-65 0,4-6-109 15,1-7-392-15,0-4-979 0</inkml:trace>
  <inkml:trace contextRef="#ctx0" brushRef="#br0" timeOffset="117529.4757">20168 8008 2389 0,'0'0'319'0,"0"0"-111"15,0 0-53-15,0 0-25 0,0 0-27 0,0 0-32 16,0 0-30-16,0 0-18 0,0 0-10 0,0 0-3 15,0 0-2-15,0 0 1 0,0 0 2 0,0 0-1 16,91 77-3-16,-96-58-3 0,-2 1 1 16,-3-1 1-16,0 0 3 0,-2-2-2 0,4-1-2 15,0-3-4-15,3-1 0 0,2-3 1 16,3-2-2-16,0 0 5 0,7-1-2 0,3-1 1 16,5-1 0-16,1 0-3 0,6-2 3 0,1 1 0 15,-1-2 0 1,1 1 1-16,-3 0-4 0,-4 3 0 0,-1 0-3 15,-4 0 1-15,-1 1 1 0,-1 2-1 0,-3 2 3 0,0 3-4 16,-4 0 2-16,-2-1 2 0,0 0-2 0,-2-1 4 0,-7-1 0 16,-3 0-2-16,1 1-1 0,-5-3-3 15,-1 2 3-15,-1-4 4 0,-2-1-1 0,0 0-2 16,0-4-8-16,0 0-19 0,1-1-36 16,2-1-69-16,-2-4-176 0,5 1-853 0,4 0-569 0</inkml:trace>
  <inkml:trace contextRef="#ctx0" brushRef="#br0" timeOffset="117961.3811">21579 7381 1693 0,'0'0'659'0,"0"0"-285"0,0 0-122 15,0 0-59-15,0 0-50 0,0 0-30 0,0 0-28 16,0 0-21-16,0 0-20 0,0 0-18 0,0 0-12 16,0 0-8-16,0 0-3 0,0 0-1 0,-18-25 0 15,17 32 1-15,0 5-1 0,-1 1 2 16,-3 3-1-16,2 4 0 0,1 1 2 0,-6 2 1 0,5 3 1 16,-3 2-3-16,3 1-1 0,-4 2 0 15,3 1-2-15,-3 0 4 16,2 1-4-16,-1 2-14 0,-1 0-23 0,0-1-51 15,0 4-69-15,-2-1-136 0,2-9-760 0,4-10-684 0</inkml:trace>
  <inkml:trace contextRef="#ctx0" brushRef="#br0" timeOffset="118202.6694">21406 8031 2930 0,'0'0'214'0,"0"0"-76"0,0 0-58 0,0 0-43 16,0 0 2-16,0 0-1 0,0 0 8 0,0 0-5 16,0 0-6-16,0 0-9 0,0 0-11 15,9 125 0-15,-9-102-6 0,1 1-4 16,-2 0 0-16,-4 0-4 0,3 1 7 0,1 1-5 16,-2 2-19-16,-1 0-36 0,2-1-79 0,1-3-127 15,0-7-478-15,1-6-1001 0</inkml:trace>
  <inkml:trace contextRef="#ctx0" brushRef="#br0" timeOffset="118512.4564">21673 8148 2461 0,'0'0'378'0,"0"0"-110"0,0 0-132 15,0 0-43-15,0 0-36 0,0 0-25 0,0 0-8 16,0 0 2-16,0 0 4 0,0 0 0 0,0 0-6 15,0 0-9-15,0 0-1 0,0 0-3 0,9 97-3 16,-2-85 3-16,-2-2-3 0,5-3 2 0,-1-3-3 16,1-1 0-16,0-2 2 0,0-1 1 15,0 0 1-15,0-4-4 0,1-2-3 16,0-1-1-16,2-1-4 0,-5 0 3 0,0 2 1 16,2-1 0-16,-3 1 5 0,-4 1-6 0,1 2 0 15,0 2-2-15,-3 0-3 0,-1 1 5 0,0 0-2 16,0 0-1-16,0 2 1 0,-4 6-2 15,0 2 1-15,1 3 0 0,-5 2 3 0,0 2-2 0,3 4 0 16,-2-1-1-16,3 3-10 0,-2-3-16 16,5 1-39-1,0-3-75-15,1-2-139 0,1-4-875 16,-1-5-597-16</inkml:trace>
  <inkml:trace contextRef="#ctx0" brushRef="#br0" timeOffset="118859.6357">23045 7299 2062 0,'0'0'472'0,"0"0"-143"0,0 0-174 0,0 0-66 0,0 0-25 16,0 0-2-16,0 0 11 0,0 0 7 0,0 0-27 16,0 0-17-16,0 0-10 0,-15 126-9 15,11-95 2-15,2-1 1 0,1 3-6 0,0 1-5 16,-1 1-2-16,-4 1-3 0,3 1-20 15,-4-1-35-15,-2 2-61 0,-2-1-106 0,2-8-300 16,5-10-971-16</inkml:trace>
  <inkml:trace contextRef="#ctx0" brushRef="#br0" timeOffset="119040.6596">22892 8065 2307 0,'0'0'424'0,"0"0"-131"0,0 0-123 15,0 0-50-15,0 0-32 0,0 0-24 0,0 0-13 16,0 0-6-16,0 0-12 0,0 0-4 0,0 0-9 16,0 0-6-16,0 0-1 0,0 0-4 0,60 120-4 15,-60-98 0-15,-1-2-7 0,-2 1-13 16,-3 1-27-16,1 1-43 0,-5 0-82 0,1 0-169 16,1-6-853-16,2-5-547 0</inkml:trace>
  <inkml:trace contextRef="#ctx0" brushRef="#br0" timeOffset="119324.5311">23354 8042 2807 0,'0'0'188'16,"0"0"-77"-16,0 0-51 0,0 0-10 0,0 0 2 15,0 0 3-15,0 0 6 0,0 0-16 0,0 0-10 16,0 0-4-16,0 0-10 0,-17 126-2 15,18-102-6-15,6-1-1 0,-2 0 4 0,3-2 1 16,1 1 1-16,-2-3-5 0,-2-2-4 16,1-1-4-16,-3-2-3 0,0-2 1 0,1-1-2 0,-1-2 3 15,-3 0 0-15,0-4-3 0,0-1 2 16,0 0 0-16,0 1-1 0,-3-2 2 0,-3-1-5 16,2 1-11-16,-4-1-14 0,0-2-31 15,-3 0-41-15,0 0-64 0,-2 0-128 0,2-2-504 0,4-1-891 0</inkml:trace>
  <inkml:trace contextRef="#ctx0" brushRef="#br0" timeOffset="119468.0975">23450 8034 1963 0,'0'0'471'16,"0"0"-200"-16,0 0-103 0,0 0-53 15,121-42-48-15,-95 36-29 0,-2 3-20 0,0 0-10 0,3 2-5 16,-3-1-28-16,4 2-96 0,-7 0-361 0,-4 0-1174 15</inkml:trace>
  <inkml:trace contextRef="#ctx0" brushRef="#br0" timeOffset="119794.7877">24546 7252 2239 0,'0'0'273'0,"0"0"-28"0,0 0-69 16,0 0-24-16,0 0-7 0,0 0-19 0,0 0-31 15,0 0-26-15,117-66-28 0,-111 66-19 0,1 2-11 16,-3 6-7-16,3 5 0 0,-4 3 3 15,2 5 2-15,-3 3-1 0,-1 3 0 0,-1 4-2 16,0 3-4-16,-7 0 6 0,1 3-4 16,-5 1 2-16,-1 4 1 0,-2-1-2 0,1 2-1 15,-5-1-4-15,-1 2-9 16,-1-3-19-16,-1-1-21 0,1-1-27 0,1-4-26 16,5 1-31-16,2-6-44 0,2-2-94 0,3-6-262 0,4-5-616 15,-2-8 0-15</inkml:trace>
  <inkml:trace contextRef="#ctx0" brushRef="#br0" timeOffset="120014.8724">24646 7939 789 0,'0'0'989'0,"0"0"-427"15,0 0-247-15,0 0-102 0,0 0-77 16,0 0-52-16,0 0-11 0,0 0 3 0,0 0 4 16,0 0 2-16,0 0-16 0,0 0-13 0,0 0-14 15,0 0-9-15,-7 119-7 0,3-96-7 0,-2 3 0 16,-2 0-5-16,3-1-2 0,-3 3 3 15,1 2-8-15,0 0 0 0,-4 0-19 0,1 0-47 16,-5 0-88-16,4-3-150 16,3-6-778-16,4-8-679 15</inkml:trace>
  <inkml:trace contextRef="#ctx0" brushRef="#br0" timeOffset="120319.9581">25075 8011 2929 0,'0'0'200'0,"0"0"-93"0,0 0-39 15,0 0-7-15,0 0 5 0,0 0 4 0,0 0-9 16,0 0-22-16,0 0-13 0,0 0-10 0,-95 122-7 16,86-97 4-16,-2-1-5 0,1 1-3 15,3-1 2-15,-2-5-9 0,6 2 2 0,-2-4 1 16,5-4-1-16,2-3 6 0,2-2-1 15,3-3 1-15,0-2 1 0,3-1-1 0,1-2 0 16,-1 0 2-16,2-4-1 0,-3 0-1 0,0-1 2 16,-2 0-1-16,-1-2-2 0,-1 2 6 0,-2-2-6 15,-1-1 0-15,-2 0 0 0,0 0-9 16,-4-2 3-16,-2 2-2 0,-3 0 0 0,-1-1 6 0,-4 2-5 16,-1 2 3-16,-1 0-8 15,3 0-15-15,-1 3-19 0,4 0-39 0,2 1-72 0,3 1-147 16,2-2-858-16,3 2-601 15</inkml:trace>
  <inkml:trace contextRef="#ctx0" brushRef="#br0" timeOffset="120858.2759">25753 7322 900 0,'0'0'705'16,"0"0"-196"-16,0 0-155 0,0 0-98 0,0 0-75 0,0 0-53 0,0 0-35 15,0 0-15-15,0 0-13 0,0 0-11 0,0 0-6 16,0 0-8-16,0 0-7 0,32 59 4 16,-31-43-10-16,1 4-2 0,-1 2-3 15,-1 0-13-15,1 1 4 0,1 2-5 0,0 1-4 0,-2 0 6 16,1 3-7-16,-1 2-2 0,0 2-16 15,1 1-39-15,-1-1-56 0,-4 0-76 16,-2 1-143-16,3-9-672 16,-1-7-683-16</inkml:trace>
  <inkml:trace contextRef="#ctx0" brushRef="#br0" timeOffset="121090.847">25923 7895 1952 0,'0'0'540'0,"0"0"-172"0,0 0-137 0,0 0-69 16,0 0-49-16,0 0-33 0,0 0-32 0,0 0-21 16,0 0-13-16,0 0-12 0,0 0 1 0,0 0-1 15,0 0 0-15,0 0 4 0,5 62-4 16,-5-39-1-16,-1 0 3 0,-1 2 0 0,-4 1-1 16,5 5-6-16,-6-1-26 0,1 1-45 15,-1-1-77-15,0-3-109 0,3-6-401 16,1-9-1009-16</inkml:trace>
  <inkml:trace contextRef="#ctx0" brushRef="#br0" timeOffset="121352.9468">26235 7896 1355 0,'0'0'1055'0,"0"0"-698"0,0 0-154 0,0 0-43 15,0 0-37-15,0 0-32 0,0 0-29 0,0 0-17 16,119-15-11-16,-109 27-6 0,-1-1-4 0,-2 6-7 16,-1 2-5-16,-3-1-4 0,1 3-4 15,-4 0 1-15,0 0-1 0,-1 1 3 16,-3 1 1-16,-4-3-2 0,1 4-1 0,-1-3-4 0,-3 1 1 16,-2-3 0-16,-1-1-2 0,-2 1-5 15,1-2-23-15,0-1-22 0,4-2-30 0,-2 0-57 16,1-3-88-16,3-4-305 0,3-3-964 15</inkml:trace>
  <inkml:trace contextRef="#ctx0" brushRef="#br0" timeOffset="124729.3006">719 6383 0 0,'0'0'0'16,"0"0"0"-16,0 0 0 0,0 0 0 0,0 0 0 15,0 0 73-15,0 0 196 0,0 0-21 0,0 0-37 16,0 0-25-16,0 0-25 0,0 0-17 0,-14-25-15 15,13 24-21-15,1 0-14 0,0-1 18 16,0 1-30-16,0 0 24 0,-2-1-35 0,2 2-8 16,0-1-17-16,-3 0-7 0,3 0-3 15,0 1-4-15,0-1 2 0,0 1-6 0,0 0-7 0,0-1-1 16,0 1-11-16,0 0-3 0,-1 0 8 0,1 0 11 16,0 0 17-16,0 0 16 0,0 0-4 15,4 0-34-15,0 2 27 0,2-1-29 0,-1 1 28 16,4-2-3-16,1 2-11 0,0-1-9 0,3 0-5 15,1-1-5-15,0 0 3 0,-1 3-1 16,4-3 0-16,-3 0 3 0,3 0-8 0,2 0 1 16,-1 0-1-16,-2 0-3 15,4 0 0-15,0 0 0 0,0 0-2 0,0 1 0 0,1 0 1 16,-1-1 1-16,5 1 1 0,-4 0 2 0,1-1-3 16,1 2-2-16,1 0 0 0,1-1-6 0,-3-1 7 15,5 0 1-15,-3 1-1 16,4-1 7-16,-3 0-8 0,9 1 1 15,1-1-12-15,4 0-3 0,1 0 3 0,-8 0 0 0,-5 0 10 0,-6-1 3 0,2-1-4 16,-3 1 1-16,-1 0 0 0,-1-1 2 16,-4 2-3-16,5 0-1 0,-6 0 1 0,4-1-7 15,-1 2 6-15,0-1 0 0,3-1-1 16,-3 1 8-16,1 0-7 0,2 0-1 0,0 0 2 16,0 0-6-16,0 0 4 0,0 0 0 15,-2 1 1-15,2-1 1 0,-2 0-1 0,-2 0-2 0,3 2 1 16,-3-2 3-16,1 0-1 0,3 0 1 15,0 0-1-15,0 0-4 0,0 1 3 0,3-2 0 16,-6-1 2-16,4 1 4 0,0 0-5 0,0 0-1 0,0 1 0 16,-1-1-6-16,1 1 5 15,-1 0 3-15,-3 0 0 0,2 0 4 0,0 0-4 0,0 0-4 16,-5 0 0-16,2 0 0 16,-1 0 0-16,-3 1 0 0,-2 0 0 0,-1 0-4 0,-3 0 6 15,5 1-1-15,-2-2 1 0,-2 2 4 0,1-2-4 16,1 0 0-16,-2 0 0 0,0 0-6 0,0 0 7 15,-2 0 0-15,3 0-2 0,-3 0 5 0,3 0-5 16,-2 0 0-16,2 0 1 0,1 0-5 16,-4 0 2-16,3 0 1 0,-4 1-3 0,4-1 2 15,-3 1-1-15,3 0 2 0,-2-1 0 0,0 2 6 16,-3-2-6-16,4 0 0 0,-3 1 1 16,4-1-6-16,-2 0 8 0,3 0 0 15,1 0 0-15,0 0 5 0,-2 1-6 0,0-1 0 0,2 0 0 16,0 0-6-16,-1 0 4 0,-1 0 2 15,-1 0-2-15,5 0 2 0,-2 0 1 0,2-1-1 0,0 0 2 16,-1-1 1-16,0 1-3 0,1 0 0 16,-2-1 1-16,-1 1-2 0,0-1 1 0,-1 1 0 15,0 0-1-15,0 0 5 0,-3 1-5 16,2-1 0-16,-2 1-1 0,0 0-4 0,0 0 4 16,-2 0 1-16,-1-1 1 0,1 1 0 0,-2 0 1 0,1 0 1 15,-1 0 1-15,0 0 6 0,0 0-1 16,0 0 1-16,0 0 1 0,0 0-4 0,0 0 3 15,0 0-2-15,0 0-1 0,0 0 1 16,0-2-5-16,0 2-2 0,0 0-4 16,0 0-2-16,0 0 2 0,0 0 0 0,0 0 0 0,0 0-1 15,0 0-1-15,2 0 0 0,0 0 1 0,-1 0 3 16,0 0 0-16,0 0-2 0,1 0 1 16,-1 0-4-16,1 0 3 0,-1 0 0 0,-1 0-3 0,2 0-8 15,0 0-13-15,-2 0-11 0,3 0-11 16,-2 0-10-16,2 0-17 15,-2 0-39-15,0 2-74 0,0-1-175 16,2 0-486-16,-1-1-603 0</inkml:trace>
  <inkml:trace contextRef="#ctx0" brushRef="#br0" timeOffset="125453.2744">3032 6200 0 0,'0'0'382'0,"0"0"57"0,0 0-66 0,0 0-62 0,0 0-48 0,0 0-36 0,0 0-41 16,0 0-39-16,0 0-33 0,0 0-29 0,0 0-20 16,0 0-19-16,0 0-14 0,0 0-9 0,-44-42-6 15,35 42-1-15,-5 0 4 0,4 0 2 16,-1 0-2-16,-2 0 4 0,3 2 0 0,0-2 1 15,-1 3 3-15,1-1-4 0,-1 0 2 16,0 1 0-16,0 0 3 0,-1 1 1 0,-3-2 0 16,2 2-5-16,1 1-4 0,-1-1-4 0,-1 1-4 15,2 1-1 1,-3 0 1 0,2 2 3-16,-4-2 3 0,4 3 2 0,1 0-4 0,-3 0-2 15,4 0-7-15,-2 2-3 0,3-1 0 0,1 2-2 0,-2-2 0 0,4 1-1 0,2 1 0 0,-1-2 0 0,3 2-2 16,1-2 0-16,1 1 0 15,1 2 4-15,0 1-1 0,0 0 4 0,1-1 0 0,1 1-3 16,6-1 1-16,-3 1 0 0,2 0 0 0,2-1 1 16,0 0 0-16,0 0 0 0,-2-2 1 15,3 1 2-15,0-1-1 0,-2 0-1 16,2-1-1-16,0-2-3 0,0 1 2 0,3-2-2 0,0 0 3 16,2-1 6-16,0 0-3 0,0 0 3 0,2-3-1 15,-3 1-2-15,1-1 3 0,0-2 0 16,-2-1-2-16,1 0 1 0,0 0-1 0,1 0-2 15,0-2 2-15,-1-2-4 0,2 0 0 0,-2-1 2 16,1-1 0-16,-1-2-2 0,2 0 1 16,-4-1-2-16,3 0-1 0,-2-2 7 0,-3 2 0 15,1-2 0-15,-2-2 4 0,-2 1-7 0,2-2 1 16,-2-2 0-16,-2 1-2 0,-1 1 7 0,0-2-5 16,-2-1-4-16,1 1 1 0,-1 0-3 15,-1 0 0-15,2 0 0 0,-3 1 0 0,0 1-2 16,0 0 3-16,-3-1-1 0,3 1 2 0,-1 1 1 15,-4 0-3-15,0 1 2 16,-2 1 1-16,1 1-6 0,-4-1 3 0,2 2-2 0,-1 1-3 0,-2 0 5 16,-1 0-3-16,-1 1-2 15,-2 2 4-15,2 0-3 0,-2 0 1 0,1 3 1 0,-5 0-4 0,6 0 2 16,-4 2-2-16,0 0-1 16,1-1 1-16,1 1 2 0,-1 4-2 0,0 0 1 0,3 2-2 15,-2 2-5-15,1 0-15 0,3 2-28 16,-1 3-38-16,0 1-56 15,0 2-105-15,4-5-425 0,2-1-881 0</inkml:trace>
  <inkml:trace contextRef="#ctx0" brushRef="#br0" timeOffset="125981.5517">2854 6589 0 0,'0'0'0'0,"0"0"515"15,0 0-7-15,0 0-96 0,0 0-75 0,0 0-57 16,0 0-45-16,0 0-46 0,0 0-42 0,0 0-27 15,0 0-14-15,0 0-8 0,0 0-5 0,0 0-13 16,-11-43-19-16,11 43-19 16,0 0-14-16,0 0-17 0,0 0-8 0,-1 0-2 15,1 0-6-15,-2 3 5 0,1 4-1 0,1-1 0 16,-2 2 6-16,-2 1-4 0,1 2 0 0,2 1 2 16,-1 2-5-16,-1 1 2 0,1 0 0 15,0 0 0-15,2 1 3 0,-1 1-2 16,-2 0 1-16,2 2-5 0,1 0-11 0,-2 0-19 15,2 1-24-15,2-1-32 0,-2 2-41 0,0-3-53 16,0 0-97-16,0-3-188 0,1-3-418 0,0-5-244 0</inkml:trace>
  <inkml:trace contextRef="#ctx0" brushRef="#br0" timeOffset="126167.7511">2806 6995 0 0,'0'0'0'0,"0"0"142"16,0 0 337-16,0 0-44 0,0 0-74 0,0 0-82 15,0 0-71-15,0 0-56 0,0 0-37 0,0 0-33 16,0 0-24-16,0 0-17 0,0 0-12 16,-9 72-2-16,11-60 3 0,-1-1 1 0,2 1-7 15,1 1-22-15,-2 1-49 0,-2 0-77 16,2 2-145-16,-2-1-236 0,0-3-329 0,0-4 118 16</inkml:trace>
  <inkml:trace contextRef="#ctx0" brushRef="#br0" timeOffset="126324.3613">2768 7372 0 0,'0'0'0'0,"0"0"212"0,0 0 179 0,0 0-23 15,0 0-44-15,0 0-53 0,0 0-27 16,0 0-57-16,0 0-31 0,0 0-15 0,0 0-25 0,0 0-26 16,0 0-23-16,14 124-16 0,-18-107-20 0,1-2-10 15,-3-2-5-15,4-1-4 0,-3-2 4 16,2 1 1-16,-2-3-8 0,0 1-33 15,2-1-117-15,-1-1-483 0,3-3-944 0</inkml:trace>
  <inkml:trace contextRef="#ctx0" brushRef="#br0" timeOffset="127366.9324">1514 5789 0 0,'0'0'14'0,"0"0"615"0,0 0-49 0,0 0-136 16,0 0-118-16,0 0-96 0,0 0-62 15,0 0-20-15,0 0 3 0,0 0-20 0,0 0-29 0,5-64-25 16,-5 64-29-16,0 0-24 0,0 0-18 16,-1 3-8-16,-1 5 3 0,-3 4 1 0,1 3 4 15,-4 3-2-15,4 4 1 0,-5 3-2 0,1 0 0 16,0 1 0-16,2 0-6 0,-2-2 7 15,0-4-1-15,5-2 1 0,-3-2 18 16,3-1-6-16,-4 1 0 0,5-1-2 0,-2-1-15 0,-1 0 3 16,3-3 2-16,0-3 3 0,1-1 10 15,-1-4 13-15,2-1 10 0,0-2 0 16,0-2-5-16,0-5-18 0,2-2-12 0,2-7-10 16,3-4-10-16,3-7 7 0,0-3-1 0,1 2 10 0,1 0 8 15,-1 0-7-15,1 0 0 0,4-3 1 16,-4 0-3-16,3 3 3 0,1-1-1 15,-3 1-2-15,2 3-2 0,-3 3 2 0,-1 4 1 0,-1 1 0 16,-1 4 3-16,-2 5-5 0,-3 0 1 16,0 5 0-16,0 1-5 0,-2 2 5 0,2 0-1 15,3 3-1-15,1 5 7 0,0 2-4 16,-3 5 1-16,4 2 0 0,-1 0-6 0,-4 3 5 0,2 2 2 16,-2-1 0-16,1 4 4 0,0 0-3 15,0 1-3-15,-2 1-1 0,-1 0 0 0,1-1 1 16,1 0 3-16,-2 0 4 15,-2 1-3-15,1-5 2 0,0 2-4 0,3-2-10 0,-3 0-11 16,1-3-25-16,-1-1-30 0,0-2-36 0,0-2-55 16,-1-3-73-16,0-4-189 0,0-2-557 0,0-2-365 15</inkml:trace>
  <inkml:trace contextRef="#ctx0" brushRef="#br0" timeOffset="127777.6807">1444 5896 0 0,'0'0'566'15,"0"0"3"-15,0 0-133 0,0 0-43 0,0 0-70 16,0 0-85-16,0 0-49 0,0 0-59 0,0 0-37 16,0 0-29-16,0 0-21 0,0 0-17 15,0 0-10-15,-37-6-9 0,37 6-4 0,0 0 3 16,4 0 4-16,2 0-9 0,3-1 3 0,4 0-1 0,1-1-2 15,0 1 10-15,3-2 0 0,-1-1 0 16,4-1-2-16,3 2 1 0,1-5-3 16,-1 2 1-16,3-1-1 0,-3 0 0 15,0 0 0-15,-1 3-1 0,-3 0-2 0,0-1 3 16,-5 1-3-16,0 1 1 0,-5-1 2 16,-5 2 1-16,2 1 7 0,-5 0 4 0,-1 1 5 0,0 0 4 15,0 0 0-15,0 0-4 0,0 0-6 0,-1 0-8 0,-4 0-6 16,2 0-5-16,0 0-2 15,-3 0 0-15,3 0 1 16,-3 0 1-16,2 0-3 0,-1 0 1 0,3 0-3 0,0 0-3 16,0 2-6-16,-3 2-22 0,4 1-35 0,-1 5-70 0,1 0-202 15,0-1-798-15,1-2-494 16</inkml:trace>
  <inkml:trace contextRef="#ctx0" brushRef="#br0" timeOffset="132377.5927">3191 6268 0 0,'0'0'0'0,"0"0"0"15,0 0 0-15,0 0 0 0,0 0 0 0,0 0 0 16,0 0 0-16,0 0 17 0,0 0 272 15,0 0-15-15,0 0-29 0,0 0 6 0,-48-2-23 16,45 2-20-16,0 0-3 0,-1 0-26 0,2 0-11 16,-2-1-17-16,1 0-23 0,1 1-23 0,1 0-25 15,0 0-31-15,1 0-17 0,-2 0-13 16,2 0-13-16,0 0-6 0,0 0-8 0,0 0-6 16,0 0-8-16,0 0-3 0,0 0 7 0,0 0 7 15,0 2 11-15,2 2 6 0,0-2 2 0,0 0 0 16,1 2-1-16,1-2 3 0,-1 1 1 0,3-2 0 15,-2 1 4-15,3 1 0 0,0-1 3 16,0-1 1-16,2 2-1 0,1-2 3 0,1 0-1 16,-1-1-1-16,0 0-1 0,5 0-3 15,-1 0-5-15,0 0-1 0,1 0-1 16,-1 0-3-16,3 0 3 0,0 1-2 0,-1-1-2 16,2 0 2-16,1 0-4 0,-2 0 0 0,3 0 1 15,-1 0-4-15,-1 0 2 0,1 0 1 16,-2 0-2-16,3 1 2 0,-1-1 0 0,3 0 0 15,0 1 0-15,0-1 0 0,2 0-2 0,-2 0 1 0,3 0 0 16,-2 2-2-16,4-2 3 0,-2 0 0 0,1 0-3 16,0 0 2-16,0 0-1 0,1 0 0 15,-1-2 4-15,2 1-4 0,1 0 4 0,-3 0-1 16,2 0 2-16,0-2 2 0,-1 3-1 0,1-1-1 16,0 1 0-16,0-1 0 0,-3-1-2 15,2 1 0-15,-2 1-2 0,1 0-1 16,-2 0 1-16,-1 0 2 0,0-2 0 0,2 1 3 0,-3 0-4 15,3 0-1-15,-4 2 2 0,3-2-7 0,1 1 6 16,0 0 0-16,-3 0-2 0,6-2 3 16,-4 2-3-16,4 0 1 0,0-1 0 15,4 0 0-15,-3 0 1 0,4 0 0 0,-2-2 1 0,0 3-2 16,0-2 2-16,1 0-1 0,0-2-1 0,0 2 4 16,1-1-3-16,-1 3 1 0,-2-2 2 0,1 1-7 15,-1 0 4-15,-2 0-1 0,2-1 0 16,-1 2 4-16,-1-1-5 0,2 0 1 0,-1 1-1 15,1 0-1-15,1 0 2 0,-1 0 2 0,1 0 0 16,1-2-1-16,3 2-1 0,-1-1-1 16,-1 1 0-16,3-2 1 0,-3 1 1 0,1-1-2 0,3 1 2 15,-2 0-4-15,0 0 3 0,1-2 0 16,-1 3 0-16,-3-3 6 0,0 2-6 16,2 1 1-16,-2-1-1 0,-1 0-5 0,1 0 4 15,-1-1 0-15,-3 2 1 0,2-1 2 0,-4 1 1 16,2 0 0-16,2-1-1 0,-2 1 1 15,-2 1-1-15,2-2 0 0,0 1 1 0,-6 0-6 16,4 0 3-16,-3-1 0 0,-2 1 0 0,1 0 3 0,-1 1-2 16,4-1-2-16,0 0 1 0,1 0-3 15,-1 0 3-15,3 0 1 0,-1 1-1 16,0 0 1-16,2-1 0 0,-1 0 0 0,-2 0 1 0,3 0 3 16,-1 0-4-16,-2 2 0 0,0-4-1 15,-1 1-3-15,0 0 2 0,-3 1 0 0,-1-1 0 16,1 0 5-16,2 2-3 0,-4-2-1 15,-1 1 1-15,1-2-5 0,-3 2 3 0,2 0 0 0,-1 0-1 16,-3 0 3-16,3 0-2 0,-2 0-1 16,-1 2 2-16,-1-2-2 0,1 0 1 0,2 0 0 15,-3 0 0-15,1 1 0 0,-1-1 1 0,1 0 0 16,0 0 0-16,-2 0 3 0,-2 0-1 0,4 0-1 16,-5 1-1-16,0-1-3 0,1 0 2 15,-1 0 1-15,0 0-1 0,2 0 5 0,-1 0-5 16,-1 0 0-16,2 0 1 0,-2 0-3 0,6 0 3 15,-3 0 0-15,0 0-1 0,4 0 2 0,-3 1-2 16,3-1 0-16,-4 0 0 0,3 0 2 16,-4 0-2-16,1 0 0 0,-2 0 2 0,4 0-6 0,-3 0 4 15,-1 0 0-15,1 0-2 0,-1 0 7 16,4 0-5-16,-3 3-1 0,-2-2 1 0,2-1-2 16,3 1 2-16,-1-1 0 0,3 1 2 15,-1-1-1-15,2 0 0 0,2 0-1 0,-1 0-2 16,-1 0 5-16,3 2-2 0,-2-2 0 0,1 0 2 15,1 2-6 1,-5-2 2-16,3 0 1 0,1 0-1 0,-1 1 3 0,-1-1-1 0,1 3-1 0,-3-2 2 16,3 0-4-16,-2-1 2 0,-2 1 1 15,1-1-2-15,-2 0 1 0,2 0 1 0,-3 0-1 16,1 0 2-16,1 0-3 0,-1 1 2 0,0-1 0 16,-2 0 0-16,-1 0-1 0,1 0 0 15,0 0 0-15,-2-1 0 0,2 1 3 0,1-1-2 16,-2 1 0-16,2 0 0 0,-3 0-3 0,-1 0 2 15,2-1 1-15,-3 1-1 0,1 0 3 16,-2-1-2-16,1 1 0 0,0 0-1 0,-1 0 1 0,-3-1-2 16,3 1 1-16,-3 0 1 0,2 0-3 15,-2 0 4-15,5 0 0 0,2 0 0 0,-1 0 1 16,3 0-2-16,5 0-1 0,1 0 0 0,-1 0 0 16,2 1-1-16,1-1 1 0,0 0 1 0,0-1 1 15,2 1-1-15,-4-2 0 0,2 2-1 0,1 0 1 16,-2 2-1-16,1-4 0 15,3 1 0-15,-4 1 0 0,-1 0 0 0,4 0 0 0,-7 0-1 16,3-2 1-16,0 1 0 0,-2 1 1 16,-2-1 2-16,3 0-2 0,0-1-1 0,-4-1 2 0,4 1-3 15,-1 1 2-15,-1-2 0 0,3 3 1 16,-4-1-1-16,1 0-1 0,-2 2 0 16,-1-4-1-16,0 3 1 0,-2-1 1 0,0 0-1 0,-2 1 0 15,1 0 0-15,-2 0 1 0,-3 0-1 16,2 0 1-16,-5 0 0 0,1 0 0 0,0 0 1 15,-2-1 0-15,0 1 1 0,0 0 1 16,-1 0 1-16,2 0 0 0,1 0 0 0,-1 0-2 16,2 0-1-16,-1 0-1 0,2 0 0 0,0 0 2 15,3 0 0-15,2 0 0 0,0-2 2 0,1 2-2 16,5 0 0-16,-4-1 1 0,5 0 0 0,-3-1 0 16,0 0 1-16,1 0-1 0,-1 1-1 0,1-1 1 15,-3-1-2-15,0 1 1 0,-1 1 0 16,-2 0-1-16,1-1 0 0,-2 0 1 0,-3 1-1 15,1-1 2-15,-1 2-2 0,-1 0 1 16,-2-2 2-16,-1 2 3 0,-1-1 3 0,1 1 4 16,-1 0 2-16,0 0-2 0,0 0-4 0,0 0-3 0,0 0-3 15,0 0-1-15,0 0 2 0,0 0 1 16,0 0 0-16,0 0 0 0,2 0-3 0,0-1-1 16,-2 0-2-16,1-1-1 15,0 0 0-15,-1 2-1 16,0 0 0-16,0 0-1 0,0 0 2 0,0 0 0 0,0 0 1 15,0 0 0-15,0 0-7 0,0 0-8 0,0 0-18 0,0 0-17 0,-2 0-19 16,-2 0-25-16,2 2-37 0,0 0-72 0,0-1-149 16,0 1-313-16,2-2-622 0</inkml:trace>
  <inkml:trace contextRef="#ctx0" brushRef="#br0" timeOffset="132878.1908">9405 6077 175 0,'0'0'741'0,"0"0"-198"16,0 0-133-16,0 0-111 0,0 0-71 0,0 0-46 15,0 0-34-15,0 0-22 0,0 0-22 0,0 0-17 16,0 0-14-16,0 0-18 0,0 0-12 16,-47-39-12-16,41 39-6 0,-4 0-3 0,1 0-4 15,0 1-3-15,-3 4-4 0,2 0 2 0,1 0-1 16,-2 2-1-16,2 2 2 0,-1-2-5 15,-1 4-3-15,1-1-1 0,0 1-1 0,-2 0 2 0,2 0 1 16,1 1 0-16,-1 0-1 0,1 0-2 16,4 0 0-16,-2 2-2 0,2-1-2 0,0 2 4 15,1 0 0-15,0-1 2 0,3 3 0 16,1 1 1-16,1-1 0 0,-1-1-1 0,5 2 2 16,-2-1-4-16,5 1 1 0,-1-1 0 15,5-1-5-15,0-2 6 0,0 1 2 0,5-3 0 0,-3-1 9 16,5-4-3-1,0 0-2-15,1-2 2 0,2-1-7 16,-1-3 5-16,4 0 0 0,0-1 0 0,-1-2 1 0,2-4-3 0,-4-1-3 16,0 0 0-16,-2-3 2 0,-2-1 0 0,-4-2 1 0,1-2 1 15,-2 0-6-15,-3-2 4 0,-2-2 0 16,-4 1 1-16,2-2 5 0,-3 1-6 0,-3-3 0 0,0 1-2 16,0 1-7-16,-4-1 6 0,-4 1-2 15,-1 0 0-15,-1 1 1 0,-1 2-2 0,-2-1 0 16,-3 1-2-16,3 2 3 0,-5 0-4 15,-1 3 2-15,-1 2-2 0,-2 4-6 16,0 2 5-16,-1 3-1 0,-3 1 0 0,3 3 3 0,0 5-24 16,-2 5-28-16,3 2-55 0,-3 2-105 0,9-2-334 15,3-7-921-15</inkml:trace>
  <inkml:trace contextRef="#ctx0" brushRef="#br0" timeOffset="134217.9783">6386 5710 235 0,'0'0'725'16,"0"0"-133"-16,0 0-225 0,0 0-64 0,0 0-70 16,0 0-35-16,0 0-25 15,0 0-34-15,0 0-33 0,0 0-40 0,0 0-35 0,0 0-27 16,28-68-16-16,-27 73 6 0,-1 3 6 16,1 3 9-16,0 3 12 0,-1 4-1 0,0 2 3 15,0 3 1-15,-5 4-6 0,-1-1 3 0,-1 1-4 16,1 0-4-16,-1-2 0 0,0-1-7 15,2 0-1-15,-2-3 0 0,2-2 1 16,-1-2 5-16,1-2 2 16,0-3 2-16,3-3-4 0,-3-5 1 0,3 1-1 0,1-4-1 0,1 0 12 15,0-1 5-15,-1 0 13 0,1 0 4 0,-3-4-13 0,-2-3-6 16,3-3-15-16,-6-2-6 0,4-2 4 16,-3-3-6-16,2 0-1 0,-1-2 1 0,1-2-6 0,0-1 5 15,3-1-1-15,-1-2-3 0,0-2 3 16,1 0 0-16,1 1-4 0,0-1 1 15,1-1 4-15,1 0-8 0,5 0 2 0,2 0 0 0,8-1-5 16,1 1 4-16,6 1 2 0,1 2-1 16,5 5 3-16,2 0-5 0,-1 3-1 0,1 3 2 15,-2 3-4-15,-2 2 5 0,-3 3-5 0,-3 4-4 16,0 2-2-16,-4 2-1 0,-3 6 5 0,0 2 2 16,-1 4 10-16,-5 2-3 0,-3 4 2 15,-5 1 1-15,1 4-6 0,-5 0 7 16,-9 1 0-16,-2 0 1 0,-3 1 5 0,1-2-5 0,-1-2 0 15,0-1 0-15,-2-4-1 0,2-2 5 16,4-2-1-16,-1-4 3 0,1 0-3 0,4-5 0 16,0 0-1-16,6-3 4 0,0-1 2 0,4-1 1 15,0 0 1-15,0-1-2 0,5-4-6 0,3 0-4 16,4-3-1-16,2-1-4 0,5 0 4 0,0 0-3 16,2 3-1-16,0 0 0 15,-1 2-6-15,-1 2 7 0,-2 1 0 0,-1 1-1 16,2 0 4-16,-2 4-7 0,0 2 5 0,-1 3-1 0,1 4 1 15,-6 2 2-15,0-2 0 0,0 3-2 16,-5 0-1-16,0 2 4 0,-4-1-1 0,-1 0 3 16,0 1 2-16,0-2-4 0,-2 0 0 0,-6 1 1 15,0-2-2-15,-3 1 5 0,0-1 1 16,-1-2-1-16,-5-1 3 0,2-1-2 0,-4-1-1 16,-1-1 2-16,1 0 0 0,-2-2 0 0,0-3 1 15,-1 0-2-15,-3-3-5 0,3 2 6 0,0-3-2 16,2 0 1-16,0 0 3 0,4-1-3 0,0-4 1 15,4 0 3-15,-3-1-2 0,5 0 1 0,3 0 1 16,1 2-3-16,0-1 3 0,2 0-2 16,-3 1 1-16,4 0 0 0,2 0-1 0,-1 1 0 15,-3 0 0-15,4 1-1 0,-1 1-4 0,2 0 2 16,0 1-3-16,0 0 0 0,0 0 0 0,0 0-1 16,0 0-2-16,0 0 0 0,0 0-3 0,0 0 1 15,0 0-1-15,0 0 0 0,0 2-7 16,0 4-21-16,1 1-31 0,7 0-64 15,-1 4-117-15,-2-4-588 0,0-1-852 0</inkml:trace>
  <inkml:trace contextRef="#ctx0" brushRef="#br0" timeOffset="135138.048">9371 6379 0 0,'0'0'0'0,"0"0"2"0,0 0 534 16,0 0-55-16,0 0-92 0,0 0-86 0,0 0-47 0,0 0-29 15,0 0-21-15,0 0-26 16,0 0-26-16,0 0-29 0,13-52-36 0,-13 52-35 0,0 0-28 16,-1 4-17-16,-6 1-1 0,3 5-1 15,-3 1 2-15,2 4 2 0,-2 1-3 0,-2 2-1 16,4-1 0-16,-2 2-4 0,0 1-1 0,4-2 4 15,-5 2-1-15,5 0 4 0,1 0 0 16,-4 2-7 0,5 0-9-16,-1 0-15 0,1-1-28 0,-1-1-35 0,2 1-51 15,0-1-75-15,0-1-114 0,2 1-163 0,-2-7-359 0,0-2-112 16</inkml:trace>
  <inkml:trace contextRef="#ctx0" brushRef="#br0" timeOffset="135350.8884">9260 6928 0 0,'0'0'0'0,"0"0"391"16,0 0 16-16,0 0-88 0,0 0-62 0,0 0-51 16,0 0-34-16,0 0-29 0,0 0-24 15,0 0-21-15,0 0-25 0,0 0-20 0,0 0-13 0,-12 79-17 16,12-71-7-16,0 2-4 0,0-1-1 0,0 1 3 16,0 0 3-16,0 3-5 15,0 0-10-15,0 0-32 0,0 0-56 0,0-1-73 16,0 3-107-16,0 0-78 15,1 1-103-15,-1 3-218 0,-1-7 277 0,-1-4 388 0</inkml:trace>
  <inkml:trace contextRef="#ctx0" brushRef="#br0" timeOffset="135499.2486">9181 7348 0 0,'0'0'0'0,"0"0"352"0,0 0 4 0,0 0-77 16,0 0-63-16,0 0-42 0,0 0-23 0,0 0-33 15,0 0-29-15,0 0-20 0,0 0-11 0,0 0-8 16,0 0-6-16,-6 48-8 0,4-41-14 15,1 0-2-15,0 0-3 0,0 3 1 0,-1-1-4 0,-3 1-40 16,1 2-99-16,-2 1-116 0,3-2-292 16,1-4-625-16</inkml:trace>
  <inkml:trace contextRef="#ctx0" brushRef="#br0" timeOffset="139671.2694">9761 6213 0 0,'0'0'0'0,"0"0"0"0,0 0 0 15,0 0 0-15,0 0 0 0,0 0 0 0,0 0 62 16,0 0 61-16,0 0-5 0,0 0 7 0,0 0 17 16,0 0 13-16,-76-14 1 0,70 14-15 15,2 0-26-15,-2 0-27 0,2 0-22 16,-2 0-12-16,4 1-5 0,-3 1 3 0,1-1 3 0,2 0 3 16,0 0-1-16,0-1-8 0,0 1-8 0,1-1-5 15,1 1 1-15,0-1 2 0,0 0 7 16,0 0 4-16,0 0-4 0,0 0-4 0,0 0-4 15,5 0 16-15,-1 2 13 0,5-2 4 16,0 1 2-16,2 0-21 0,3-1-18 0,3 1-1 16,4-1-6-16,-1 1-4 15,1-1-6-15,1 3-1 0,1-3-1 0,0 1-2 16,2-1 3-16,2 0-6 0,2 0-3 16,-1 0 2-16,2 1-6 0,0-1 7 15,-1 0-1-15,3 0 0 0,-1-2 4 0,3 1-5 0,-1-1 2 0,2 0 2 16,0 1-1-16,1-2 3 15,0 1 0-15,3 1-1 0,0 0 0 0,3-2-3 0,-1 2-3 0,0 0 2 16,2 0-1-16,1 0-1 0,3-2 0 0,-2 2-2 0,4-1-4 16,1 0 3-16,0 0 0 0,0 0-1 0,1-1 5 15,0 0-5-15,-1 2 1 0,0-3 1 16,-2 1-6-16,-4-1 8 0,-1 1-2 0,-1-2 1 16,-3 1 1-16,-3 0-5 0,0 4 3 0,-1-3 1 15,-1 1-4-15,-2 0 2 0,-1 1 0 16,1 1-3-16,-2-1 0 0,1-1 1 0,0 1 1 15,0 1-1-15,2 0 4 0,-2 0-4 0,0-2-1 16,0 1 1-16,0 0-3 0,2 1 4 0,-1 0 1 16,3-1-2-1,-1-2 3-15,-2 1-4 0,7 1-2 0,-6-1 1 0,6 1-4 0,-2-1 4 16,3 1 0-16,2 1 1 0,1-3 0 0,1 3 1 0,3-1-1 16,-1 1 2-16,1-1 0 15,0 0-2-15,-1-1 2 0,2 2-3 0,-6-1 1 16,4 0 2-16,-3 0-1 0,-1 1 0 15,-2-1 1-15,-2 1-2 0,0-2-1 0,-2 4 1 0,0-4-1 16,0 1 0-16,-1 0 2 0,-3 0-1 16,2 1 0-16,-2-1 2 0,0 0 0 0,1 1-1 15,0-2 1-15,-4 2-3 0,0-1 0 0,-1 1 2 0,1-1-4 16,1 1 4-16,1-1 1 0,-1 1-1 16,0-2 1-16,1 0-2 0,-1 1-1 0,0 0 0 15,0 1 0-15,-1-1 0 0,0 0 2 16,3-2-1-16,-1 2 0 0,0-1 1 0,1 2 0 15,-1-1-1-15,1-2 1 0,4 2 0 0,-3-1-1 16,2 1 0-16,1-1-1 0,-3 0 0 0,5 1 1 16,-2-1-1-16,1 2 3 0,2-2-1 0,1 1-2 15,2 0 0-15,0 1-2 0,2-1 2 16,1-1 0-16,1 1 0 0,0 1 2 0,2-1 0 16,0 0-2-16,0 2 1 0,1-2 0 15,2 1 0-15,-1-1-1 0,-1 2 0 0,-4-1-2 16,3 0 3-16,-5 1 0 0,3-1-1 0,-5 0 5 15,1-1-4-15,0 2-2 0,-2-1 3 0,1 0-4 0,-2 0 3 16,-4 0 1-16,3 1-2 16,1-2 3-16,-5 0-2 0,4 1 0 0,-6 1 1 0,-2-2-1 15,0 1-1-15,-2 0 0 0,-5-1 1 16,-3 1-2-16,0-2 1 0,-3 4 1 0,-4-4 0 16,-2 2 2-16,-1-1-1 0,-3 1 0 15,-4 0-1-15,-2-1 1 0,0 1 4 0,0 0-1 0,-1 0 2 16,0 0 1-16,0 0-1 0,0 0 1 0,0 0 1 15,0 0 1-15,3-1-1 0,-2 1-1 16,2-2-2-16,-1 2-5 0,7-3 0 0,-2 2-4 16,2 0 0-1,2 0 2-15,1 0-3 0,0 0 4 0,4 1-1 0,-1-1-2 0,3 2 4 16,-4-2 1-16,4 1-1 0,0-2 3 0,-4 2-4 0,4-1 0 16,-5 1 0-16,2 0-1 0,-4 0 1 15,-2 0 1-15,-5-2 0 0,2 2 0 0,-2 0 1 16,-3 0 2-16,-1 0 3 15,0 0 4-15,0 0 3 0,0 0 2 0,0 0-1 0,0 0-4 0,0 0 0 16,0 0-4-16,0 0-3 0,-1 0 2 16,1 0-4-16,0 0-1 0,0 0 2 15,0 0-3-15,0 0 1 16,0 0-1-16,0 0 1 0,0 0-1 16,-1 0 1-16,1 0 1 0,-3 0-1 0,-1 0 0 0,2 0-3 0,-1 0 1 0,-3 0 0 15,3 0 0-15,0 0 0 0,-1 0 1 16,3 0-3-16,0 0 1 0,0 0-1 0,-1 0-3 15,1 0 0-15,-2 0-4 0,3 0-2 0,0 0-2 16,0-1-6-16,0 1-3 0,0 0-6 0,0 0-6 16,0 0-6-16,0 0-7 15,0 0-19-15,0 0-30 0,0 0-37 0,0 0-5 16,-1 0-70-16,0 0-99 0,1 3-208 16,0-2-392-16,0 1 358 15</inkml:trace>
  <inkml:trace contextRef="#ctx0" brushRef="#br0" timeOffset="140285.1493">15810 6011 55 0,'0'0'648'0,"0"0"-169"15,0 0-82-15,0 0-93 0,0 0-69 0,0 0-47 16,0 0-29-16,0 0-19 0,0 0-24 15,0 0-19-15,0 0-15 0,0 0-14 0,0 0-9 16,0 0-8-16,-28-41-1 0,25 38-7 16,1 2-4-16,1-2-4 0,-1 2-6 0,-3-1 0 15,3 1-5-15,-1-2-7 0,-3 2 0 0,3 1-5 16,-6-1-2-16,2 1-1 0,1 0-4 16,-3-1 2-16,-3 1-1 0,-1 0 0 15,2 0 2-15,-1 2-1 0,2 0-2 0,-3 2 1 0,1 0-2 16,-4 1-2-16,4 1 1 0,-5 2-1 15,4 0 0-15,-4 0 2 0,4 1-1 0,-1 2-1 0,-3 0 4 16,4 2-1 0,-4 1 1-16,5-1 4 0,-4 2-3 15,4 1 0-15,2-1-2 0,1-2-4 0,0 2 0 0,3-1 1 0,-2 0 1 0,4-2 0 16,-1 1-1-16,5 0 0 0,0-1-2 0,0 3 2 16,0-3-2-16,8-1 2 15,0 1 1-15,-2 0 0 0,5-2 2 16,4 1 1-16,-2-2 2 0,6-1 2 0,-1 2-3 0,2-4 0 15,3 0 0-15,0-3 1 0,4-2 2 0,1 0-2 0,-1-1 0 16,4 0 0-16,-1-2-1 0,0-4 0 16,-1 0 1-16,1-1 1 0,-4-1-2 0,-1 0 2 15,-4-3-1-15,0 0 0 0,-1-3 6 0,-4 0-3 16,-2-2 0-16,-4 1 1 0,0-1-5 16,-3-3 7-16,-3 1-1 0,1-1-2 0,-4-3-2 15,-1 1-5-15,0-3 0 0,0 1-1 0,-6 3 0 16,0 0-2-16,-2 1 1 0,-2 3-1 0,-2-1-1 15,-2 2 2-15,2 1-2 16,-2 0-1-16,-3 1 3 0,-3 2-4 0,0 3-2 0,0 4 3 0,-2 1-8 16,0 3 2-16,2 0 0 0,-1 7-4 15,0 3 4-15,2 2-21 0,-1 5-19 0,2 0-31 0,4 2-49 16,-1 3-44-16,5 2-113 16,4-5-286-16,1-5-670 0</inkml:trace>
  <inkml:trace contextRef="#ctx0" brushRef="#br0" timeOffset="140662.8459">15580 6381 27 0,'0'0'739'0,"0"0"-74"15,0 0-251-15,0 0-71 0,0 0-79 0,0 0-63 16,0 0-37-16,0 0-33 0,0 0-37 16,0 0-25-16,0 0-28 0,0 0-22 15,0 0-11-15,-8-22-4 0,7 26-2 0,-4 3 3 16,3 0 2-16,1 2-7 0,-2 2 5 0,-1 1-3 15,2 0 1-15,1 3 6 0,-1 2-4 16,2 0 0-16,-1 1 3 0,0 0-4 0,1-1 1 16,0 3-6-16,0 0-16 15,1 1-22-15,0-2-31 16,1 3-43-16,-1 0-54 0,4 1-120 0,-4 0-194 0,0-6-469 16,-1-5-168-16</inkml:trace>
  <inkml:trace contextRef="#ctx0" brushRef="#br0" timeOffset="140793.9013">15490 6943 0 0,'0'0'0'0,"0"0"361"0,0 0 90 0,0 0-90 16,0 0-81-16,0 0-62 0,0 0-65 0,0 0-40 15,0 0-25-15,0 0-27 0,0 0-16 0,0 0-12 16,0 0-7-16,0 0 4 0,4 122 1 0,1-106-30 16,-4 1-30-16,-1 3-99 0,0 0-200 15,0-5-456-15,-1-4-199 0</inkml:trace>
  <inkml:trace contextRef="#ctx0" brushRef="#br0" timeOffset="140986.1278">15412 7363 680 0,'0'0'538'0,"0"0"-236"16,0 0-71-16,0 0-40 0,0 0-37 16,0 0-7-16,0 0-23 0,0 0-35 0,0 0-17 15,0 0-33-15,0 0-13 0,0 0 0 16,0 0-5-16,0 0-7 0,-5 48-27 0,4-43-66 15,1 0-172-15,0-2-488 0,0 0-797 0</inkml:trace>
  <inkml:trace contextRef="#ctx0" brushRef="#br0" timeOffset="143933.5879">13699 5565 0 0,'0'0'359'0,"0"0"182"0,0 0-99 0,0 0-113 0,0 0-68 15,0 0-52-15,0 0-20 0,0 0-13 16,0 0-25-16,0 0-16 0,0 0-25 16,0 0-21-16,-20-60-11 0,17 57-15 0,1 0-4 0,0 1-9 15,-2 1-10-15,-1 1-9 16,-4-1-15-16,0 3-8 0,-3 6-4 0,-4 4-6 15,-3 2 8-15,-1 2-2 0,-1 1 1 0,3 3 4 0,-1 0-4 16,0-1 0-16,4 5 2 16,0-3-3-16,4 2 0 0,1-1 1 15,6-3-1-15,4 3-3 0,0-3 4 0,6 1 2 0,7-3 4 16,8 1 7-16,4-5-1 0,6-1 2 0,7-2-1 16,2-3-2-16,4-5 0 0,1-1-3 0,1 1-4 15,-5-2 1-15,-1-3 0 0,-3-2 1 0,-4-1 1 16,-5-1-1-16,-6 0 0 0,-5 0 0 0,-3 2 4 15,-6-1 0-15,-3 0 5 0,-1 1 2 0,-2 2-3 16,-2-1 2-16,0 2-8 0,0-2-4 16,-4 2-2-16,1 1-9 15,-3-1 3-15,0 1-2 0,-1-1 1 0,1 0 3 16,-2 2-4-16,0 0-2 0,3 0-1 0,0 0-8 0,2 0-24 16,-3 2-32-16,4 4-56 0,-1 2-100 0,-1-1-321 15,3-2-901-15</inkml:trace>
  <inkml:trace contextRef="#ctx0" brushRef="#br0" timeOffset="145639.9309">16194 6039 0 0,'0'0'0'0,"0"0"322"0,0 0 139 0,0 0-93 15,0 0-57-15,0 0-54 0,0 0-57 16,0 0-35-16,0 0-26 0,0 0-21 16,0 0-7-16,0 0-13 0,0 0-15 0,0 0-14 15,-43-16-14-15,43 16-14 0,0 0-11 0,0 0-10 16,0 0-11-16,0 0-7 0,0 0-12 0,0 0-4 16,1 1 5-16,2 2 3 0,2-1 13 0,-1 2 10 15,4-2 1-15,1 1 1 0,2-3-1 0,1 1-5 16,4-1 0-16,0 2-4 0,4-2 1 31,2 1 0-31,3-1-5 0,0 0 1 0,4 0-1 16,1 0-2-16,1-1-2 15,1 1 2-15,4-3-1 0,-4 3-1 0,5-2 3 0,-3 1-2 16,3 1-1-16,-2-1 1 0,-3 1-2 0,3-1 1 0,-2-1 1 16,-1 4-3-16,-1-2 4 0,2 0-2 0,1-2-1 0,-1 2 3 15,-2 2-3-15,0-4 2 0,0 2-2 0,1-1 1 0,3 1-2 16,-2 0 2-16,0-1 0 0,5 0 0 0,-1 0 3 15,-2-1-2-15,5 1-1 0,-1 0 1 0,0 0-5 16,2-1 5-16,-1 2-1 0,-1-3 0 16,1 1 3-16,3 0-3 0,-1 0 1 0,1 0-1 0,-2 1-2 15,0 0 3-15,4 1 0 0,1 0 1 0,1-1-1 16,0 2-1-16,4-2-1 0,0 1 0 16,1 0 0-16,3 1 0 0,-2-1 0 0,2 0 1 15,1 1 1-15,1-1-2 0,-1-1 1 16,0 2 0-16,-2-1 2 0,-2 0 0 0,2 0-1 0,0 0 0 15,-1 0-2-15,1 1 1 0,-2-1 0 16,3 0 0-16,-1 1 0 0,0-1 2 0,1 0-2 16,0 1 0-16,2-1 2 0,-1 0-2 0,-1 2-1 15,0-2 1-15,1 1-2 0,-2 0 2 16,-1 0-1-16,-1-1 1 0,3 1 6 0,-2-1-3 16,-1 0-1-16,0 0 1 0,0 1-6 0,-1-1 4 15,0 0 0-15,-1 2-1 0,-1-2 2 0,0 0-2 16,-3 1 1-16,2-1 0 0,-4 0 1 15,1 0-2-15,0 1-2 0,0-1 0 0,-2 0-3 0,-1 0 5 16,1 1 0-16,-2-1-1 0,3 0 4 16,-4 0-3-16,-3 1-2 0,0-1 3 0,-4 0-5 15,2 0 4-15,1 0 3 0,-3 1-3 0,3-2 4 16,-3 1-3-16,0-1-1 0,0 1-2 16,0 0 0-16,-2-1-1 0,-1 1 0 15,1-1 4-15,-1 1-4 0,0 0 3 0,-1 0 0 0,0-1-1 16,0 1 4-16,1-2-2 0,-1 2-2 15,1 2 0-15,1-2-5 0,-1 0 4 0,0 0 2 16,-1 0 0-16,-2 0 2 16,0 0-2-16,1 0-1 0,0 0 0 0,-3-2 0 0,4 2 0 0,-1 2 1 15,-3-2 0-15,3 0-1 0,-5 0 0 16,5 0 0-16,-3 0-1 0,1 0-1 16,1 1 2-16,-3-1-1 0,0 0 2 0,0 0 1 15,-1 0-1-15,-2 0-1 0,-1 0-2 0,-1 1 8 16,-2-1-5-16,-2 0 0 0,2 0 2 0,-3 0-7 15,1 0 4-15,0 0 1 0,-1 0 0 0,1 0 2 0,-4 0-2 16,0 0 1-16,-1 0-2 0,-1 0 5 16,-4 1-1-16,1-2 2 0,-5 1 6 15,4-1-7-15,-4 1 7 0,1 0-4 0,-1-1-3 16,-1-1 6-16,1 2-7 0,-1 0-1 0,1 0 1 16,1-1-5-16,1 1 2 0,-1-1 0 0,0 0-2 15,4 1 2-15,-2-1-1 0,3 1-2 0,-3-1 2 16,4 1 1-16,0-2-2 0,1 2 2 15,-1-1 0-15,0 1-6 0,2 0 4 0,-1-1 1 16,0 0-3-16,0 1 7 0,0 0-4 0,-2 0 0 16,0 1 1-16,1-1-5 0,1 0 4 0,-5 0 0 15,4-1 0-15,-2 1 1 0,-2 0-1 0,3 0 1 16,-3 0-1-16,-2 0 4 0,2 0-4 16,-3 0 1-16,-1 0 2 0,1 0-2 15,-1 0 3-15,0 0 0 0,0 0-2 16,0 0 8-16,0 0-6 0,0 0 2 0,0 0-1 0,0 0-8 15,0 0 3-15,0 0 0 0,0 0-1 0,0 0 4 16,0 0-4-16,0 0 1 0,0 0 0 0,0 0 1 0,0 0-2 16,0 0-1-16,0 0-1 0,-1 0-4 15,1 0 1-15,0 0-2 0,0 0-4 16,-1 0 0-16,1 0 1 0,-2 0 5 16,0 0 6-16,1 1 3 0,0 0 4 0,0 0-1 15,0 1-3-15,0-1 4 0,0 0-4 0,-3-1-3 16,2 1 1-16,2 0-4 0,-1 0-1 0,1-1-2 0,0 0-5 15,-1 0-6-15,1 2-6 0,0-2-8 0,0 1-8 16,0-1-8-16,0 1-15 0,0 0-26 16,0 1-44-16,0 0-71 15,0 0-95-15,0-1-123 0,0 2-253 0,0-2-192 16,0 0 589-16</inkml:trace>
  <inkml:trace contextRef="#ctx0" brushRef="#br0" timeOffset="146362.1882">22286 5998 0 0,'0'0'0'0,"0"0"0"16,0 0 192-16,0 0 199 0,0 0-91 15,0 0-79-15,0 0-54 0,0 0-31 0,0 0-16 16,0 0 1-16,0 0-2 0,0 0-4 0,0 0-2 16,0 0-5-16,-38-39-2 0,33 35-3 0,2 2 2 15,1-1-2-15,-4 2-7 0,3-2-5 16,-3 2-13-16,2-1-10 0,-3 0-10 0,4-1-12 15,-2 0-5-15,0 2-13 0,-2-1-8 0,1 2-7 16,-1 0-5-16,-1 0-2 0,3 0-1 16,-4 0-1-16,1 0-2 0,-2 0 1 0,2 0 2 15,-2 0 1-15,4 0 4 0,-1 0 1 0,-2 0 5 16,0 0 4-16,3 0 2 0,-2 2 1 16,0-2-2-16,-2 0-3 0,1 0-1 15,-1 0-2 1,0 2-3-16,-1 0-1 0,1 1-1 0,-2 0 1 15,1-1-1-15,-1 1 0 0,1 0 0 0,0 0 0 0,0 2 1 0,1 0 0 0,0 0 1 0,-1-2 0 16,-1 2 1-16,2 2 0 0,-2 0-1 16,1 1-1-16,0 0 0 0,-1 1-2 0,0 2 0 0,-1-1-1 15,2 2-4-15,0 1 1 0,1 0-3 16,1 2 3-16,0 0 0 0,0 0 0 16,3 2 0-16,-2-1-1 0,4 1 0 0,-2-2-3 15,3 3 1-15,-3-2 0 0,4 0 2 16,1 0 0-16,1 0-1 0,0 1 0 0,0-4 0 15,0 1 0-15,1 0 0 0,5-1 2 0,0 0-1 0,2 0 1 16,1-1-2-16,3-1 4 0,3-4 2 0,2 0 2 16,2-2 4-16,3 0-1 0,4-2-2 15,-2-2-1-15,3-1-3 0,-2 0 2 16,3-3-1-16,0-3-1 0,-1-1 2 0,0-2-2 0,1-2-1 16,-3 2 0-16,0-4 0 0,-3 0-1 0,-2 0 1 15,-2-1-1-15,-2 0-2 0,1-1 1 16,-4 0 0-16,1 0 0 0,-2 0 2 0,-2 0-3 15,-3 1 0-15,1-1 0 0,1 0-3 16,-3 0 4-16,-3-5-1 0,3 3 0 16,-3-1 1-16,-1-1-2 0,0 0 0 0,-4 1 0 15,2 3 0-15,0-1 1 0,0 1-1 0,-1 2-1 16,-1 2 1-16,-5 0-3 0,2 3 1 0,-3-2-1 0,-3 0 3 16,-2 4-3-16,-2 0 0 0,-2 2 0 15,-2 0-3-15,-3 1 2 0,0 1 0 0,-2 1 1 16,-2 1 2-16,1 0-4 0,1 1 0 0,1 5-4 15,3 1-11-15,1 2-16 0,1 4-28 16,3 3-47-16,-1 1-75 0,3 3-188 0,4-6-803 16,6-5-567-16</inkml:trace>
  <inkml:trace contextRef="#ctx0" brushRef="#br0" timeOffset="149894.6093">2742 6663 0 0,'0'0'407'16,"0"0"111"-16,0 0-136 0,0 0-60 0,0 0-20 15,0 0-7-15,0 0-45 0,0 0-49 16,0 0-58-16,0 0-47 0,0 0-20 0,0 0-25 15,0-70-10-15,0 65-8 0,0 1 4 16,0 0 8-16,0 1 3 0,0-1-7 0,2 3-6 0,-2 0-9 16,0 1-9-16,0 0-8 0,0 0-9 0,0 0-5 15,0 0-4-15,1 2 2 0,-1 2 3 0,0-1 2 16,1 3 3-16,1-1-1 0,-2 3-1 16,1 0 2-16,-1 0 1 0,2 2 2 15,1 1-1-15,-3 3 1 0,1-1-1 0,1 2 2 16,-1 1 1-16,0 0 2 0,-1 3 0 15,0-1 1-15,0 3-1 0,0 1 2 16,0-2 0-16,0 4-1 0,2-2 1 0,-4 0-5 16,1 1 1-16,0-3-2 0,-2 0 0 15,0 2 1-15,0-3-1 0,2 2 1 0,-1 0 2 0,-1-2 0 16,2 3 0-16,-1-2-1 0,1-2 0 0,1 0 0 16,-1 1-1-16,0-3 0 0,0 0-1 0,0-2-1 15,-1-1-1-15,2-3-1 0,0 2 5 0,0-2-3 0,0 0-1 16,0-2 0-16,0 0-6 0,0-1 7 15,2-1 0-15,-2-2 1 0,1 1 6 0,0-1-9 16,0-1 1-16,0 0-2 0,-1 1-2 0,1-2 5 16,1-1 1-16,-1 2 0 15,-1-2 2-15,2-1-3 0,-1 1 1 0,-1-1 0 16,0 0 3-16,1 0-2 0,-1 0 0 0,0 0 1 16,0 0-3-16,0 0 9 0,0 0 2 0,1 0 4 15,0 0 5-15,0-2-10 0,2-1-2 0,3-2-7 0,-2 2-8 16,2-2 6-16,2 1 0 0,-2 0 0 15,1 1 1-15,2 1-4 0,-2-1 2 0,0 1-2 16,1 0 2-16,0 1 1 0,0 1-4 16,-2-1 2-16,2 1-3 0,0-2 4 15,2 2 0-15,-1-1 1 0,1 2 5 0,-1-2-6 0,-1 1-2 16,3 0-1-16,-1 0-6 0,-1 0 8 16,1 0 2-16,0-1-1 0,3 1 5 0,-2 0-6 15,0 0 1-15,-1 0-1 0,2 0-5 0,-2 0 2 16,0 0 0-16,1 0 2 0,0 0-2 15,2 0 5-15,0 1-1 0,1-2-1 0,1 0 8 0,1 1-8 16,1-2 0-16,-4 2-1 0,2-1-7 0,1 1 10 16,-2-1-2-16,1 1 0 0,-1 0 6 0,0 0-7 15,-2 0 1-15,-1 0 0 0,0 1-4 16,0-1 4-16,-2-1 0 0,1 1 1 0,-1 0-1 16,1-1 0-16,-1 1 1 0,-1-2-1 15,1 1 4-15,1 1-3 0,4-1-1 0,-2 0 0 0,-1 0-5 16,6-1 5-16,-4 2 0 15,2-1 0-15,1 0 6 0,3 1-6 0,0-1 0 0,1 1-2 16,1-1 0-16,1 0 1 0,-2-1 2 0,3 1 1 16,-2 1-3-16,3-1 2 0,-1 0-1 15,1 1 0-15,-2-1 5 0,1 0-5 0,-1-1 0 16,-1 1-1-16,-2 0-10 0,0-1 11 0,0 1 0 0,-1-1 1 16,1 2 6-16,-3 0-7 0,-1-1 0 15,0 1-1-15,0-1-1 0,-4 1 2 0,1 0 0 16,1 0 2-16,-4 0-3 0,0 0 1 15,-1 0 0-15,-1 0-1 0,1 0 10 0,-2 0-9 16,0 0 0-16,1 0 0 0,0 0-11 0,1 0 12 16,3-2-1-16,-1 2 0 0,0 0 6 0,-2 0-6 15,0 0-1-15,-2 0 1 0,2 0-7 16,0 0 7-16,0-1 0 0,0 1 1 16,2 0 1-16,-1 0-2 0,0 0 0 0,-2 0 0 0,-2 0 4 15,0 0-5-15,-1 0 1 0,-2 0-1 16,1 0-4-16,-1 0 6 0,0 0-1 0,-2 0 0 15,1 0 9-15,0 0-10 0,2 0 1 0,-2 0-2 16,1 0-6-16,3 0 8 0,-1 0 0 0,0 0 0 0,3 0 6 16,1 0-5-16,3 0 0 15,3 0 0-15,2 0-2 0,-1 0 2 0,3-2-2 16,-3 1 2-16,3-1-6 0,-1 1 5 0,1-1 0 16,-2 2 0-16,3-2 5 0,-1 1-4 0,-3-2 0 15,4 1-1-15,-5 1-5 0,2 0 5 16,-1-2 0-16,1 2 0 0,-2 0 7 0,2 1-7 15,-4 0 0-15,3 0-1 0,-2 0-1 0,-2 0 1 16,1 1 2-16,-1-1-2 0,-2 0-1 0,1 0 2 16,-2 0 0-16,-2 0 1 0,-1 0 1 0,4 1-2 15,-2 0 0-15,2-1 0 0,4 0-6 0,-1 0 5 16,3 0 1-16,1 0 0 0,-1 0 6 16,0 0-6-16,-2 0 0 0,2 0-1 0,-2 0 0 15,-1 2 0-15,1-2 1 0,-1 0 0 16,1 1 0-16,-2-1 1 0,2 0 1 0,-3 0 0 15,-1 0 1-15,0 0-2 0,-2 0-1 16,-3-1-1-16,2-1 0 0,-3 2 3 0,-2-1 0 0,2 1 2 16,-2-1 0-16,-1 1-3 0,0 0 1 15,1 0-2-15,-1 0-1 0,0 0 4 0,0 0-1 16,0 0 2-16,0 0 1 0,0 0-2 0,0 0 2 16,0 0-2-16,0 0-1 15,0 0-1-15,0-1-1 0,0 1 0 0,2 0-3 0,0-1 3 16,1-1 0-16,4 1 2 0,-2 0 2 15,1-2-4-15,4 3 0 0,-4-1-2 0,3 0-2 0,-3 0 4 16,2-1 0-16,-1 1 1 0,-1 0 0 0,-1 1-1 16,0 0-2-16,0 0 1 0,1 0-1 0,2 0 2 15,-2 0-1-15,4 0 0 16,1 1-2-16,1-1 3 0,-1 1 1 0,1-1 1 0,1 0 3 16,3 0-5-16,-3 0 0 0,5 0-1 0,-2 0-2 15,1 0 2-15,0 0 1 0,-1 0 3 16,-2 0-1-16,-1 2-1 0,-2-2-2 0,0 0-2 0,-3 0 2 15,0 0 0-15,-3 0 1 0,0 0 1 0,2 0-4 16,-2 0 3-16,0 0 0 0,0 1 1 16,0 1 1-16,-1-2-2 0,0 2-1 0,-1-1-1 0,1 0-2 15,-3 0 2-15,3 1 0 16,0-1 1-16,-2-1 3 0,1 1-4 0,-1 0 2 16,1 0-1-16,-2-1 1 0,1 2 0 15,6-2 1-15,-3 0 1 0,2 0-2 0,3 0 2 16,1-2 1-16,2 1-3 0,2 1 3 15,-3-1-4-15,3 0 0 0,-1 0 1 16,-4-1-3-16,1 1 5 0,-1 1-2 0,-1-1 0 0,2 1 2 16,-3 0-2-16,-2 0 0 15,0 0 0-15,0 0-1 0,-2 0 1 0,-3-1 0 0,0 1 0 0,0 0-1 0,-1 0 3 16,0 0 0-16,0 0 0 0,0 0 4 16,0 0-3-16,0 0 1 0,0 0 3 0,0 0-2 15,0 0 3-15,0 0-1 0,0 0 2 0,0 0-1 16,0-2-2-16,-1 1-2 0,0 0-3 15,0 0-2-15,0-1 2 0,-2 1-1 0,1-1 2 16,0 1-2-16,1-1 0 0,0 1-2 0,0 1-7 16,0-2-4-16,-1 1-17 0,1 0-22 0,-2 1-35 15,1 0-59-15,-3 0-77 0,-1 0-166 0,-1 0-548 16,5 0-699-16</inkml:trace>
  <inkml:trace contextRef="#ctx0" brushRef="#br0" timeOffset="150342.5909">5687 7046 1037 0,'0'0'678'0,"0"0"-288"15,0 0-85-15,0 0-64 0,0 0-49 16,0 0-32-16,0 0-33 0,0 0-26 0,0 0-22 16,0 0-16-16,0 0-11 0,0 0-12 0,0 0-5 15,0 0-8-15,-33-29-8 0,23 29 0 16,0 1-8-16,-1 5 2 0,-2-2 2 0,2 3-4 15,-2-1 2-15,2 4-2 0,0-1 0 0,-1 1-3 16,0 1 2-16,2 1-2 0,1 1-2 16,0 1 1-16,0 1-3 0,0 1-1 0,4-2-1 15,0 2-1-15,3 0 2 0,-1-1-1 16,2 0-1-16,1 0 3 0,0-1-5 16,0 0 1-16,5-1 1 0,0-2-4 0,2 2 3 0,7-2 1 15,0 0 1-15,5-2 3 0,3-5 0 0,-1-1-1 16,5-3 2-16,-2 0-1 0,-2-2-2 0,-2-3 1 15,1-1 0-15,-2-2-1 0,-1-2 7 16,-4-2-4-16,0-2 1 0,-1 0 2 0,-6-1-5 16,-2-1 3-16,-1 1-1 0,-1-4-1 0,-2 3 2 15,-1-3-2-15,-1-2 0 0,-4 0-1 0,-2-1 0 16,-3 0-2-16,-4 1 0 0,1 0 0 0,-6 3-2 16,-2 3 1-16,0 1-1 0,-7 3 0 15,1 2-1-15,-2 1-1 0,1 4-4 0,-1 2-7 0,3 2-15 16,1 0-17-16,3 6-24 0,-1 2-38 15,-1 4-66-15,3-1-178 0,6-1-763 16,5-4-604-16</inkml:trace>
  <inkml:trace contextRef="#ctx0" brushRef="#br0" timeOffset="151328.3034">4426 6716 471 0,'0'0'674'15,"0"0"-151"-15,0 0-163 0,0 0-66 0,0 0-52 16,0 0-38-16,0 0-40 0,0 0-26 16,0 0-29-16,0 0-22 0,0 0-26 0,0 0-25 15,0 0-24-15,-19-56-17 0,19 61 1 0,-1 6 1 16,1 1 5-16,-1 0 10 0,1 5-3 0,0 2 2 15,0 1 3-15,0 0-6 0,-2 1 1 0,1 0-2 16,0 1 0-16,-2-1 4 0,1 0 0 0,1 0 0 16,-2-3 0-16,-2-1-4 0,3-1 1 15,1-2-1-15,-2 0-1 0,0-3-4 16,2 2 4-16,-1-2-1 0,2-2 0 16,-2 0 5-16,2 0-6 0,-1-2 0 0,1 0-7 15,0 0-17-15,0-2-16 0,1-1-30 0,1-1-33 0,1-2-32 16,1-1-68-16,-1 0-126 0,-2 0-365 15,1 0-884-15</inkml:trace>
  <inkml:trace contextRef="#ctx0" brushRef="#br0" timeOffset="151738.1345">4340 6645 439 0,'0'0'639'0,"0"0"-163"0,0 0-181 0,0 0-41 15,0 0-44-15,0 0-40 0,0 0-41 16,0 0-28-16,0 0-25 0,0 0-12 0,0 0-12 0,0 0-9 16,0 0-6-16,127-35-12 0,-107 42-2 15,0 1-4-15,2 2-2 0,-1 1 2 16,-1 0-5-16,1 3-2 0,-1 0-3 0,-3 1 0 16,-3 2 0-16,-1 0 0 0,-4 0 1 15,-2 0-3-15,-2 4 3 0,-1-2 2 0,-4 0 0 16,0-1 4-16,0 1-5 15,-3-2 2-15,-3-1 3 0,-3-1-1 0,1 0 3 0,-2-2 0 16,-3 0-3-16,1-1-1 0,-2-2 0 0,-5 0-3 0,1 1 0 16,-2-1 1-16,-4-2-3 0,0 2-1 15,0-1-2-15,0-2-3 0,-1-1 0 16,3 1-1-16,2-1 0 0,1 0 0 0,2-1 0 0,3-1 2 0,-2-1 0 16,4-1 0-16,4-2 2 0,2 0 2 15,2 0-1-15,1 0 2 0,2 0-3 16,0 0-2-16,1 0 1 0,0 0-4 0,0 0-5 15,0 0-14-15,0 0-20 0,4 0-31 16,1 0-48-16,6 0-114 0,-4 0-537 16,-2 0-898-16</inkml:trace>
  <inkml:trace contextRef="#ctx0" brushRef="#br0" timeOffset="153842.2733">5830 7125 0 0,'0'0'0'0,"0"0"261"0,0 0 211 16,0 0-69-16,0 0-80 0,0 0-86 0,0 0-73 16,0 0-66-16,0 0-44 0,0 0-27 15,0 0-12-15,0 0 5 0,24-19 3 0,-15 19-2 16,-1 0-1-16,0 3-3 0,2 0-3 15,-2-2 2-15,2 1 0 0,0 0 5 0,-2-1 4 0,3 1 0 16,-1-2 0-16,2 1 1 0,0-1-2 0,0 0-2 16,2 0-2-16,-1 0-6 0,0 0-1 0,-1 0-1 15,3 0 0-15,-1 0 1 0,2-1-1 16,-1-1 4-16,3 1 5 16,3-2 0-16,-2 0 2 0,2 1-4 15,0-1-2-15,-1 1-4 16,1 1-2-16,-1-1-2 0,0 2-1 0,0-3-1 15,-1 2-1-15,-2 0 0 0,0-2-1 0,2 3 0 0,0-2-1 0,1 1 2 0,-1 0 0 0,-1-2 2 16,-1 2-1-16,1 1-1 0,0-2 0 0,-3 0 0 16,3 1-1-16,-2-1-1 0,0 1 1 15,1-1-2-15,-5 2 0 0,1-1-1 0,3 1-2 16,-5 0 3-16,0 0-1 0,-1 0 3 0,0 0 0 16,1 0-1-16,0 0 0 0,0 0-1 0,2 0-3 15,1 0 2-15,-1 0-1 0,3 0 2 16,-2 0 1-16,5 0 5 0,-2 0 0 0,-1 0 0 0,5-3 0 15,1 2-5-15,0-2 0 16,0 1-1-16,-1 0 0 0,1 0 0 0,-3 0 1 16,0 1-2-16,-2 1 1 0,0-1-2 0,0 1-1 0,0 0 1 15,-2 1-2-15,-1-1 1 0,2 0 0 0,0 0 2 16,-1 0-1-16,2 0 1 16,-3 0-1-16,1 0 2 0,-1 0-2 0,-1 0 0 15,2 0-1-15,-2 0 0 0,-2 0 0 0,-1 1 3 16,2-1 0-16,-2 0 0 0,-1 0 1 0,1 0-1 15,-3 0-2-15,-2 0 0 0,1 0-2 16,-3 0 2-16,4 0 1 0,-4 0-2 0,0 0 3 16,2 0-3-16,-3 0-1 0,4 0 1 0,-3 0-2 15,0 0 2-15,6 0-1 0,-1 0 1 0,2 0-1 16,3 1 3-16,2 0-2 16,-1-1 2-16,2 2 2 0,0-2-3 0,1 0 1 15,-2 0-1-15,2 0-2 0,1 0 2 0,-4 0 0 0,3 0-2 0,-3 0 2 16,4 0 0-16,-1 0 0 0,-3 0 3 15,4 0-4-15,-5 0 2 0,-1-2-2 0,4 2 0 16,-5-1 4-16,1 1-3 0,-2-1 0 0,0 1 0 16,0 0 0-16,0-1 0 0,0 1-1 15,1 0 0-15,0 0-2 0,0 0 0 0,4 0 1 0,-3 0 1 16,1 1 2-16,2 0-1 16,-1 0-1-16,2 1 2 0,-2-1-4 0,-1 0 2 15,4-1 0-15,-4 1 0 0,3-1 2 0,-3 0-1 16,4 1-1-16,-4-1 2 0,-1 1-2 0,4-1 0 0,-3 0 1 15,4 0-1-15,-4 0-1 16,5 0 2-16,0 0-1 0,-2 0-1 0,2 0 4 0,1 0-3 16,-3 0 1-16,1 0 0 0,0 2 0 15,-3-1-1-15,3-1 1 0,-4 0-2 16,0 0 3-16,1 0-2 0,-3 0 2 0,-1 0 2 0,-4 0-4 16,1 0 5-16,-4 0-1 0,2 0-2 15,-3 0 0-15,-2 0 0 0,1 0 1 0,5 0-3 16,-4 0 4-16,0 0-6 0,0 0 2 0,4 0 0 15,-3 0-6-15,4 0 6 0,-3 0-1 0,4 0 0 16,0 0 6-16,0 0-4 0,3 1-1 0,-1-1 2 16,0 0-2-16,3 0 0 0,-2 0 1 15,6 0 0-15,-5-1-3 0,-1 0 3 0,0-1 0 0,-1 1-1 16,-1 0 7-16,1 0-6 0,-2 1-1 16,1-1 1-16,-3 0-5 0,4-1 2 15,0 2 2-15,-1-1-1 0,2 0 5 16,-2 2-3-16,1-2 0 0,1 0 0 0,1 0-4 0,4 0 3 15,-3-1 0-15,4 1 0 0,-3-1 2 0,4 1-2 16,-4 0-1-16,3-1 1 0,-5 1 1 0,5 0 0 16,-4 0 0-16,2 1 0 0,0-1-3 15,0-1 2-15,0 1 0 0,-3 0-1 0,3 0 7 0,-3-1-6 16,-1 2 1-16,0 0 1 0,-1 0-7 16,0-1 6-16,-1 1 0 0,-3-1-1 0,1 0 3 15,2 1-2-15,-1-1-1 0,-2 1 1 0,1-1-4 16,3 1 3-16,-1-2 1 0,1 1-1 15,2 0-2-15,-1 0 2 0,3 1 0 16,-2-1-1-16,-1 0 6 0,-1 1-5 0,1 0 1 16,0 0 0-16,-2-2-4 0,1 2 4 0,-2-1 0 0,-3 0 1 15,3 1 3-15,-3-2-3 0,0 2 1 16,-4 0 1-16,3 0 2 0,-4 0 4 0,0 0 5 16,0 0 7-16,0 0-1 0,0 0 5 0,0 0-4 15,0 0-3-15,0 0-2 0,-3 0-10 16,2 0-3-16,0 0-5 0,0-1-4 15,0 1 6-15,1-2 1 0,0 2-1 0,0 0 5 16,0 0-5-16,0 0-1 0,0 0 0 0,0 0-5 16,0 0-2-16,0 0-1 0,0-1 0 0,1 1 6 15,1 0-1-15,0 0 2 0,5 0 0 0,-5 0-1 0,4 0 2 16,-3 0-1-16,0 0 2 0,2 1-6 0,-2-1 5 16,-1 0 0-16,3 0-1 0,-2 0 3 15,-1 0-2-15,2 0-2 0,-2 0-1 0,-1 0-9 16,0 0-7-16,1 0-21 0,0 0-26 0,0 0-28 15,-1 0-50-15,0 0-83 0,-1 0-121 16,1 0-305-16,-1 0-607 0</inkml:trace>
  <inkml:trace contextRef="#ctx0" brushRef="#br0" timeOffset="154404.9622">9373 6871 0 0,'0'0'517'0,"0"0"57"0,0 0-128 16,0 0-110-16,0 0-64 0,0 0-50 0,0 0-42 16,0 0-26-16,0 0-30 0,0 0-21 0,0 0-16 15,0 0-22-15,0 0-9 0,0 0-6 0,-42-60-11 16,32 60 1-16,0 0-4 0,0 0-4 0,-1 0 0 15,-1 4-6-15,-2 1-5 0,0 2 0 0,-2 1-4 16,1 1 0-16,-1-2 0 0,2 2-3 16,-2-1-2-16,2 2-2 0,1 1-1 15,-1 1-1-15,2-2 0 0,2 0-1 0,2 2-3 16,1 0 1-16,0 1-3 16,0 1 3-16,3-2 1 0,-2 2-1 0,3-1 3 0,2 1-3 0,1 1-1 15,0 1 1-15,2 0-5 16,6-2 2-16,1 2 2 0,2 0 1 0,2-2 3 0,4 0 0 15,-1-2-1-15,2 0-3 0,3-3 2 0,-1-2 1 0,1 1 1 16,4-2 2-16,-3-3-1 0,1-2-3 0,-2-1 2 16,4-1-3-16,-2-5 3 0,0-2 0 15,0 0 0-15,1-2-1 0,-3 0-1 0,-2-2 1 16,-5-2 1-16,-3-1 1 0,0-1 1 16,-2 0-1-16,-2-1 0 0,-4-2-2 0,0 1-1 15,-3-2 0-15,0 1-1 0,-2-1-2 0,-3-2-1 16,-6 3 1-16,-2 0-3 0,0 1 2 0,-1 0 0 15,-4 3-1-15,-1 2 1 0,0 1-1 0,1 2-3 16,-1 3 1-16,0 2 0 0,-1 2-2 16,0 2 3-16,-1 1-3 0,-2 1-2 0,-1 6-8 15,1 3-21-15,-4 0-30 0,2 5-53 0,-2-1-103 16,6-2-342-16,9-4-937 0</inkml:trace>
  <inkml:trace contextRef="#ctx0" brushRef="#br0" timeOffset="154853.5835">7724 6608 1082 0,'0'0'552'0,"0"0"-147"0,0 0-144 16,0 0-43-16,0 0-39 0,0 0-38 15,0 0-27-15,0 0-25 0,0 0-35 0,0 0-21 16,0 0-15-16,0 0-2 0,0 0 6 0,0 0 2 15,-47 14 3-15,37 3 1 0,0 3 2 0,0-1 0 16,0 3-2-16,0 2-3 0,-1 1-9 16,4 2-5-16,3-1-2 0,1 0-3 0,0-2 2 15,3-3 1-15,0-1-2 0,8-3 2 0,2-2-3 16,6-1 1-16,3-2 1 0,2-2 1 0,4 1 0 16,2-5 1-16,0-2-5 0,1-2-10 0,2-2-12 15,-5 0-13-15,1 0-15 0,1-5-12 16,-4-2-14-16,1-1-20 0,-1-2-29 15,-7-1-56-15,0-1-89 0,-4-1-146 0,-4 2-488 16,-5 5-419-16</inkml:trace>
  <inkml:trace contextRef="#ctx0" brushRef="#br0" timeOffset="155060.4162">7777 6576 279 0,'0'0'703'0,"0"0"-148"0,0 0-197 0,0 0-81 15,0 0-59-15,0 0-43 0,0 0-47 0,0 0-40 16,0 0-32-16,0 0-24 0,0 0-14 0,0 0-9 16,0 0-5-16,63-61-4 0,-46 61 2 15,0 0 1-15,5 1 1 0,-1 1 0 0,0 1-22 16,-1 2-38-16,0-2-73 0,-4 2-145 16,1 0-219-16,-6-2-428 0,-2 0-101 0</inkml:trace>
  <inkml:trace contextRef="#ctx0" brushRef="#br0" timeOffset="155240.4585">7634 6793 1871 0,'0'0'286'0,"0"0"-110"0,0 0 25 15,0 0-4-15,0 0-58 0,0 0-51 0,0 0-38 16,0 0-28-16,0 0-8 0,117-11-4 15,-91 10-1-15,-4 1 5 0,4-2-10 0,-1 2-13 0,3-1-39 16,-2 1-95-16,3-1-227 0,-8 0-643 16,-5 1-485-16</inkml:trace>
  <inkml:trace contextRef="#ctx0" brushRef="#br0" timeOffset="156058.3244">9733 7018 105 0,'0'0'670'0,"0"0"-151"0,0 0-111 16,0 0-107-16,0 0-60 0,0 0-40 0,0 0-40 15,0 0-36-15,0 0-32 0,0 0-28 16,0 0-26-16,0 0-18 0,0 0-10 16,0 0-4-16,3-7 2 0,4 7 8 0,8 1 10 15,0 0 7-15,7 0 3 0,5-1-2 0,2 0-7 16,3 1-8-16,6-1-5 0,0-1-3 0,-1 1-5 16,1-1 2-16,-4 2-3 15,1-1 0-15,-4-1 1 0,0 0-3 16,-5 0 4-16,-1 0-2 0,-5 0 1 0,-4 1 1 0,-4 0-1 15,-4-2 1-15,-2 1 4 0,-3 1 6 0,-2 0 5 0,-1-2 5 16,0 2 3-16,0 0-4 0,0 0-1 0,0 0-3 16,0 0-7-16,0 0-3 0,0 0-6 0,0-1-4 15,0 1-4-15,0 0-4 0,0 0-4 16,0 0-16-16,0-1-23 0,1 1-32 0,4-1-35 16,2-1-67-16,5 2-146 15,-3-1-417-15,-3 1-876 0</inkml:trace>
  <inkml:trace contextRef="#ctx0" brushRef="#br0" timeOffset="156407.886">10849 6978 880 0,'0'0'534'0,"0"0"-167"0,0 0-59 15,0 0-8-15,0 0-70 0,0 0-62 0,0 0-42 16,0 0-30-16,0 0-26 0,0 0-18 0,0 0-11 15,127 0-12-15,-111 0-6 0,4 1-5 0,-4-1-4 16,0 0-1-16,1 0-2 0,2 0 1 16,-1 0 0-16,0 0 1 0,1 0-2 0,0 0-1 15,0-1-1-15,0 1-3 0,0-3 1 0,1 3-1 16,-4-1-2-16,1-1 1 0,-1 1-3 16,-2 0 2-16,0-1 0 15,0 1-1-15,-3-1 1 0,0 0 1 0,2-1 1 0,-3 0 1 0,1 0-1 16,0 2-2-16,-2-1-1 0,0 1 1 15,2-2-4-15,-5 2 2 0,0 0-3 0,2 1 0 16,-2-1 3-16,-1 1-2 0,-1 0-1 16,-1 0 0-16,2 0-1 0,0 0-4 0,0 0-10 0,3 0-21 15,-1 0-30-15,2 0-41 0,3 0-88 16,0 0-211-16,-2 0-723 0,-1 0-328 0</inkml:trace>
  <inkml:trace contextRef="#ctx0" brushRef="#br0" timeOffset="156765.925">12087 6958 764 0,'0'0'880'0,"0"0"-498"0,0 0-164 15,0 0-17-15,0 0-51 0,0 0-20 0,0 0-14 16,0 0-21-16,0 0-18 0,0 0-12 0,0 0-13 15,0 0-8-15,0 0-11 0,0 0-3 16,131 3 0-16,-111-3-6 0,3 0-3 0,-1 2-6 16,2 0-8-16,-2-2 1 0,2 0-1 0,5 0-1 15,-1 0 1-15,2 0-2 0,3 0-1 0,-1 1 2 16,3-3-2-16,0 1-1 16,-3-1 2-16,5 0-2 0,-3 2-1 15,-1-1 1-15,1-1 0 0,-3-1 1 16,-1 2 2-16,-1 0-2 0,-2 1-1 0,1-1-1 0,-6 1-5 15,0 0 4-15,-1 0-1 0,-4 0 0 0,-5 0 3 0,-2 0-4 16,-3 0-4-16,-4 0-8 0,0 0-17 0,-3 0-24 16,1 0-33-16,-1 0-45 0,0 0-70 0,0 1-169 15,0 0-592-15,0-1-599 16</inkml:trace>
  <inkml:trace contextRef="#ctx0" brushRef="#br0" timeOffset="157121.1578">13323 6914 1304 0,'0'0'584'0,"0"0"-297"16,0 0-125-16,0 0-56 0,0 0-26 0,0 0 15 15,0 0 10-15,0 0-3 0,0 0-5 16,0 0-12-16,0 0-18 0,0 0-11 0,0 0-15 15,0 0-12-15,78 1-2 0,-68-1-11 0,3 2 1 16,1-2-1-16,0 0-5 0,3 0 1 16,0 0-5-16,4 1-2 0,-1-1 3 0,3 2-5 15,0-1-2-15,7 1-1 0,-1-1 2 0,2 0 0 16,0 1 2-16,0-1-2 16,0-1-4-16,0 1 5 0,0 0 0 0,2-1 0 0,-2 0 3 15,0 0-4-15,1 0 0 0,-4 1 1 0,-2-1-7 16,-1 0 2-16,-2 0-3 0,-3 0-6 15,-3 0-2-15,-2-1-13 0,-4 0-11 0,0 1-13 0,-3-1-20 16,-4 0-41-16,2 1-56 0,-4 0-143 0,0 0-329 16,1 0-846-16</inkml:trace>
  <inkml:trace contextRef="#ctx0" brushRef="#br0" timeOffset="157577.8">14302 6881 0 0,'0'0'0'15,"0"0"0"-15,0 0 352 0,0 0-38 0,0 0-18 16,0 0-22-16,0 0-73 0,0 0-66 0,0 0-37 16,0 0 6-16,0 0-6 0,129 2-9 0,-107-1-21 15,-1 0-36-15,0 0-12 0,-3 2-5 16,-1-3 20-16,3 1 1 0,-1-1 1 0,2 0-1 15,-2 0-21-15,3 0-2 0,-1 0 4 0,-1 0-3 16,4 1 9-16,-2-1 7 0,0 0 9 16,-2-1 15-16,0-1 2 15,-1 0 2-15,-2 0-3 0,-1 0-3 0,2-1-6 0,-4 1-5 0,1 1-7 16,-1-2-11-16,-1 2-5 0,5 1-4 0,1-1 1 16,3 1 3-16,0 0-3 0,3 0-2 15,-2 0 2-15,3 1-7 0,-2-1 6 0,0 0 0 16,2 0-6-16,0 0 4 0,-1 0 4 15,-2 0 1-15,2 0-1 0,-4 1-1 0,-4-1-6 16,-1 0 2-16,-6-1 5 0,-3 1 7 0,-5-1 15 0,-1 1 8 16,-1 0 3-16,0 0-3 0,0 0-22 15,-1 0-15-15,-5 0-12 0,3 0-6 0,-3 0 4 16,2 0 2-16,0 0 0 0,0 0 3 0,3 0-2 16,0 0-2-16,1 0-1 0,0 0-6 15,0 0 1-15,0 0-3 0,0 0-8 0,0 0-13 16,1 0-23-16,0 1-46 0,4 0-86 0,-1 1-193 15,-1-2-626-15,1 1-439 0</inkml:trace>
  <inkml:trace contextRef="#ctx0" brushRef="#br0" timeOffset="158260.4053">15775 6309 0 0,'0'0'0'0,"0"0"311"0,0 0 229 15,0 0-73-15,0 0-72 0,0 0-56 0,0 0-72 16,0 0-52-1,0 0-42-15,0 0-36 0,0 0-26 0,0 0-18 0,0 0-22 0,0 0-24 16,-38-67-16-16,33 69-15 0,-4 4-4 16,-2 4 8-16,-2 1 1 0,1 2 1 0,0 1 2 15,0 1-6-15,-4 0 3 0,3 3 5 0,-5-1-1 0,2-1 3 16,-2 1-5-16,-2 0-3 0,2 1-1 16,-3-3-5-16,2-1 0 0,3-2-3 15,-3 0-2-15,2-2 1 0,-1-1-2 16,5 2-1-16,-1-3-5 0,0 2-1 0,3-3 1 15,5-1 0-15,0-2 0 0,2 1 2 0,0-3-4 0,3-1 1 16,0 2-2-16,1-2-1 0,0 0-1 0,0 2-4 16,0-3-11-16,1 3-19 0,6-1-27 15,1-1-38-15,3-1-66 0,2 0-152 16,-3 0-560-16,-1 0-777 0</inkml:trace>
  <inkml:trace contextRef="#ctx0" brushRef="#br0" timeOffset="158657.4994">15799 6354 1694 0,'0'0'443'0,"0"0"-185"16,0 0-71-16,0 0-52 0,0 0-34 15,0 0-21-15,0 0-9 0,0 0-12 0,0 0 0 0,0 0-1 16,0 0-6-16,0 0-4 0,0 0-1 15,0 0-5-15,82 63-2 0,-68-52-5 0,0 3-12 16,-2 0-9-16,4-2-3 0,-1 4-1 0,4-3 4 16,0 3 5-16,1-3 5 0,-1 1-2 15,2-1-4-15,-2-1-4 0,-5 0-9 0,2-3 1 0,-3-1-1 16,-4-2 1-16,0 1-4 16,-5-3 2-16,2-1-1 0,-4-2 1 0,-1-1 3 15,-1 0-2-15,0 1 3 0,0-1 2 0,0 0-4 16,0 1 8-16,0-1 2 0,0 0 0 0,0 0 3 15,0 0-5-15,0 0-2 0,0 0-1 0,0 0-2 16,0 0 0-16,0 0 0 0,0 0-1 16,0 0-2-16,0 0-2 0,0 0 0 0,0 0-2 0,0 0 4 15,0 0-21-15,0 0-33 0,0 0-76 16,0 0-103-16,0 3-524 0,-1-1-1008 16</inkml:trace>
  <inkml:trace contextRef="#ctx0" brushRef="#br0" timeOffset="161993.2772">1070 6646 0 0,'0'0'183'15,"0"0"227"-15,0 0-31 0,0 0-48 0,0 0-56 16,0 0-45-16,0 0-37 0,0 0-30 0,0 0-23 15,0 0-20-15,0 0-31 0,0 0-16 0,-10-17-10 16,12 13-5-16,5 1 7 0,-3-1-2 0,5-1-6 16,0 0-7-16,2-1-9 0,0 0-7 15,5 1-8-15,-4 2-8 0,0-2-7 0,4 2-2 16,-3 1-3-16,-1 1-2 0,3 1 2 0,-1 0-2 16,-3 0-1-16,1 1-1 0,3 5-4 15,-5 0 2-15,1 1 0 0,-1 3 4 0,-5 0 1 16,3 3 3-16,-3-1 3 0,-1 3 2 0,-3 0-1 15,-1 4 0-15,0-1-3 0,-2 1-3 16,-6 0-1-16,0 2-1 0,-1-1 2 16,-3 0-2-16,1-1 1 15,-1-1-3-15,-1-2 0 0,-1-1-1 16,2-1 0-16,2-2-1 0,1-3 0 0,5-2-1 0,-4-2-1 0,6 0-1 16,0-3 0-16,-1 1 3 0,3-3 3 0,0 0 9 0,3 0 8 15,0 0 2-15,5 0 0 0,-2-2-5 0,7 0-6 16,-1-3 1-16,1 1-4 0,6-1-1 0,-1 0-3 15,3-2 0-15,0 0 3 0,1 0-1 16,6-3-5-16,4 1-35 0,0-2-35 0,-1 1-55 16,-2-1-95-16,-7 3-198 0,-6 1-650 15,-8 2-364-15</inkml:trace>
  <inkml:trace contextRef="#ctx0" brushRef="#br0" timeOffset="162718.1783">1629 6602 1032 0,'0'0'713'0,"0"0"-504"0,0 0-148 0,0 0-18 15,0 0 65-15,0 0 33 0,0 0 21 0,0 0 16 16,0 0-55-16,0 0-27 0,0 0-17 0,0 0-16 16,0 0-14-16,24 121-13 0,-19-101-10 15,-4-1-4-15,1 2-4 0,-2-1-4 0,0 0-1 0,0-2 1 16,0 0 0-16,0-5-1 0,0-2-2 15,-1-3-4-15,0-1 2 0,0-3 1 16,1-2 3-16,-1 0 9 0,1-2 15 0,-4 0 11 16,2 0-3-16,-2-5-13 0,-3-3-17 15,-1 0-16 1,-2-4-2-16,-1 0 1 0,2-2-1 0,1-3-3 0,-1-4-3 0,1 0 1 0,0-5-3 16,5 2 1-16,-3-5 2 15,6 1-1-15,0-1 2 0,0-2 0 0,9 1 0 16,0 4 1-16,3 0-3 0,0 4 2 0,4 4 0 0,-4 2 0 15,5 1 0-15,-3 3-1 0,2 2-2 0,0 3-6 0,1 1 3 16,-4 1 2-16,5 4 2 16,-6 1 2-16,1 2-1 0,0 7-1 15,-2 1 1-15,-4 3 1 0,0 0 3 0,-2 2 4 16,-3 2 2-16,0-1 4 0,-2 3-3 0,0 2 0 0,-3-2 0 16,-3 0-5-16,-4 2 4 0,1-2-1 15,1 0 0-15,-1-1 1 0,-1-2-2 0,0 0 0 16,-2-1 1-16,0-1 1 0,2-1 0 0,-1-2 2 0,3-1-2 15,0-1 0-15,-2-2-1 0,4-2-1 16,3-1-1-16,0-2 0 0,1 0-6 0,2 0-2 16,0 1 1-16,0-1-1 0,4 1 6 0,0 1 2 15,2 1 2-15,1-1 2 0,1 2-2 0,2 0 0 16,4 1-1-16,1-1 1 16,2 1 4-16,1 0 0 0,5-2 3 0,1 4 0 0,1-1 0 15,1-1 0-15,-4-1-2 0,-1 0 6 0,1-1-4 16,-4-2-2-16,2 0 0 0,-2 0-5 15,-1-1 5-15,-3-1 3 0,0-1 4 0,-3 1 3 0,2-1-4 16,-6 0-1-16,-1 0-2 0,-4 0-1 16,3 0 8-16,-4 0 1 0,-1 0 2 0,0 0-1 15,0 1 0-15,0-1-1 0,0 0-3 0,0 0 4 16,0 0-7-16,0 0-2 0,0 0 0 16,0 0-9-16,0 1 8 0,0-1 2 0,0 0 0 15,0 0 8-15,0 0-8 0,0 0-1 0,0 0 1 16,0 0-7-16,0 0 5 0,-1 0-2 0,1 0-10 15,0 0-16-15,0 0-49 0,0 0-94 16,0-1-205-16,0-1-818 0,1 1-554 0</inkml:trace>
  <inkml:trace contextRef="#ctx0" brushRef="#br0" timeOffset="165073.4709">4610 5689 398 0,'0'0'539'0,"0"0"-160"0,0 0-69 0,0 0-52 16,0 0-45-16,0 0-40 0,0 0-42 15,0 0-32-15,0 0-27 0,0 0-20 0,0 0-12 16,0 0-8-16,73-64-9 0,-64 64-8 0,4 0-4 16,-6 1-5-16,2 5-1 0,1 1 2 0,-4 2 2 15,-1 3 9-15,0 1 6 16,-1 2 1-16,-4 2 1 0,0 3-6 0,0 1-5 0,0 0-3 15,-3 0-4-15,-2-2 0 0,2 1-1 16,-3-2-1-16,3-1-3 0,-3-1 2 0,1-2-2 16,2-2 0-16,1-1 6 0,0-3-1 15,2-2 2-15,0-1 2 0,0-3 3 0,0 0 8 16,4-2 11-16,0 0 12 0,6 0 9 0,0-2-7 0,1-4-14 16,6-1-12-16,5-1-13 0,-1-2-3 15,8 2 0-15,0-1-5 0,4-2-10 0,-1 0-23 16,2-1-34-16,-2 0-47 0,-1-1-67 0,-1 0-129 15,-3-3-249-15,-7 5-451 0,-6 3-8 0</inkml:trace>
  <inkml:trace contextRef="#ctx0" brushRef="#br0" timeOffset="165731.086">5179 5597 352 0,'0'0'717'0,"0"0"-184"16,0 0-133-16,0 0-69 0,0 0-84 0,0 0-72 15,0 0-56-15,0 0-53 0,0 0-43 0,0 0-12 16,0 0-4-16,0 0 10 0,0 0 13 0,0 0-10 15,-10 41 4-15,14-26 4 0,0 0 7 0,-2 5 8 16,1-1-3-16,1 2-5 0,-4 3-8 16,0 0-5-16,0 0 1 0,0 0-5 0,-2-2 0 15,-2 0 0-15,1-2-4 16,-1-5-1-16,0-2-4 0,3-4-2 0,-2-3-3 16,2-2 1-16,1-3 7 0,-1-1 12 15,1 0 10-15,-3-2 0 0,0-7-10 0,-1-2-10 16,0-1-12-16,1-1 1 15,-4-3-1-15,4-1-5 0,-3-3-4 0,2-2 0 0,-1-4 3 0,0-1 0 16,1-2 4-16,1-3-2 0,2 2-3 0,1-1 3 0,0-1-5 16,7 2-1-16,0-1 1 0,5 2-6 15,1 3 5-15,4 0-1 0,-1 3 0 0,3 1 7 0,0 4-6 16,1 0 1-16,-3 5 0 0,-2 1-7 16,3 3 6-16,-5 6 0 15,1 0 0-15,0 4 1 0,-2 2-1 0,2 6-1 0,-3 5 4 0,1 1 1 16,-4 4 0-16,-3 2 2 0,-2 2 3 15,-1 1-3-15,-1 2 5 0,-2 3-1 0,-5-2-2 16,-3 3 6-16,-2-3-5 0,0 0 1 16,-1-2 0-16,0-1-3 0,0-3 3 0,1-2 1 0,-1 0 1 15,2-1 0-15,-2-4-1 0,-1 0-1 16,2-2-3-16,0-1 2 0,3-2-1 16,2-3 2-16,2-2-2 0,1 0 0 0,2-2-2 15,1 0 0-15,0 1-2 0,4 0 4 0,3 0 1 16,5 0 1-16,4 1 1 0,3-1 1 15,3 1 0-15,6 0 2 0,-1-1-3 16,0 2-1-16,2-1-1 0,-2 3 1 16,-1-2 0-16,1 1-1 0,-3 1 3 0,0-1 1 0,0-2 2 0,-4 2 2 15,1-2-2-15,-3 0-2 0,-6 1-1 0,-1 0-2 0,-2-3 0 16,-4 1 0-16,-1-2-1 0,-3 1 2 0,-1-1-1 16,0-1 1-16,0 0 2 15,0 0 3-15,0 0-2 0,0 0 4 16,0 0 0-16,0 0 2 0,0 0 3 15,0 0 3-15,0 0-2 0,0 0-11 0,-1 0-28 0,-1-1-54 0,1 1-125 16,1 0-358-16,0 0-890 0</inkml:trace>
  <inkml:trace contextRef="#ctx0" brushRef="#br0" timeOffset="167451.0393">11628 5399 1582 0,'0'0'327'15,"0"0"-24"-15,0 0-94 0,0 0-34 0,0 0-40 16,0 0-40-16,0 0-42 0,0 0-29 15,0 0-2-15,0 0 7 0,0 0 14 0,0 0 6 16,13 26 0-16,-11-12-3 0,1 1-6 0,-2 2-5 16,0 1-7-16,-1 0-4 0,1 2-2 15,-1 1-1-15,0-2-3 0,0 2-5 0,-1-2-4 16,0 1-2-16,0 0 0 0,2-2-1 0,-1 1-2 0,0-3 2 16,0 2 0-16,0-2-1 15,0-1 3-15,0-1-3 0,1-1-11 0,2-1-21 0,-1-1-38 16,1-1-45-16,1-1-70 0,-1-2-151 15,-1-1-434-15,1-2-856 0</inkml:trace>
  <inkml:trace contextRef="#ctx0" brushRef="#br0" timeOffset="168208.6538">11908 5465 1894 0,'0'0'347'15,"0"0"-116"-15,0 0-111 0,0 0-39 0,0 0-20 16,0 0-7-16,0 0-7 0,0 0 12 16,0 0 6-16,0 0-2 0,0 0-3 15,0 0-11-15,0 0-4 0,89 102-1 0,-88-81-10 0,0 0-8 16,-1 1-3-16,-1 0-7 0,-5-1-3 16,0 0 0-16,-2-1-1 0,2-4-1 15,0-1 3-15,-3-4-2 0,4-1 1 0,-1-4 1 16,2-1-1-16,-1-2 6 0,0 0 1 15,1-3 1-15,1 0 7 0,-2 0-8 0,0-5-4 0,-3-3-7 16,1-1-7-16,-1-5-3 0,1-2-1 0,0-5-1 16,2-1-3-1,-2-3 2-15,5-3 0 0,2-2-2 0,0-2 3 0,-2-1-4 0,7-2 1 16,3 0 2-16,0 0-9 0,4-1 7 0,-1 1-1 16,4 0 0-16,1 3 9 0,0 2-7 15,4 4 0-15,-1 1-1 0,2 4-4 0,0 2 3 16,-1 2-2-16,1 2 1 0,2 2 2 0,-3 4-1 15,1 3-2-15,-3 2-1 0,0 4 1 0,-2 1-4 16,-1 1 0-16,0 7 2 0,-5 3-2 0,-3 3 9 16,1 3 1-16,-4 2 1 0,-3 1 5 0,-1 4-4 15,0 0 1-15,-10 3 0 16,1 1 1-16,-2 0 1 0,-5-1 0 0,1-1-2 0,-3-1 1 0,2-4 0 16,-1 2 1-16,-2-5 1 0,3 1-2 15,1-4-1-15,-1 0 0 0,3-4 0 0,2-1-2 16,5-1 3-16,0-2 0 0,2-1-3 15,0-1 7-15,3-1-8 0,0 2-1 0,1-1 2 16,0 0-6-16,0 2 7 0,3-1-1 0,4 1 0 16,1 0 6-16,5 2-4 0,3 0 5 0,5 2 3 15,6-1 1-15,5 0 6 0,4-1 2 16,1 3-1-16,6-3-5 0,0-1 3 0,1 1-1 16,2-2-1-16,-4-1 0 0,-1-2-3 0,-1 0-2 15,-7 1 3-15,-3-4 1 0,-2 2-4 0,-6-4-1 16,-3 2-3-16,-5-1 1 0,-2-1 0 15,-6 2-2-15,-2-1 1 0,0 0 1 0,-4 0 7 16,0-1 6-16,0 0 6 0,0 0 5 0,0 0-1 16,0 0-1-16,0 0-3 0,0 0-4 0,-1 0-3 15,1 0-2-15,-1 0-4 0,-4 0-3 0,4 0-3 16,-1 0-2-16,1 0-1 0,-2 0 0 16,0-1 0-16,1 1-1 0,1-1 2 0,1 1-4 15,-1 0-5-15,1-1-13 0,0-1-32 0,0 2-51 16,0 0-51-16,0 0-76 0,1 3-266 0,1-1-755 15,1 1-210-15</inkml:trace>
  <inkml:trace contextRef="#ctx0" brushRef="#br0" timeOffset="169901.945">4340 7306 0 0,'0'0'419'0,"0"0"111"0,0 0-69 0,0 0-86 0,0 0-76 15,0 0-63-15,0 0-47 0,0 0-46 0,0 0-33 16,0 0-26-16,0 0-28 0,0 0-19 16,-5-44-14-16,10 44-10 0,0 0-1 0,2 4-3 15,2 2 4-15,-2 2 1 0,1 1 1 0,2 2 1 16,0-1-1-16,-1 2-1 0,-2 0-2 0,3 1-1 16,-4 1-2-16,0 0-1 0,-3 0 2 15,-1 3-3-15,0 1 2 0,-1-2 0 0,-1 0-3 16,-4 2 3-16,0-3-2 0,-2-1 3 0,0 0 4 15,-1-1-1-15,0-2-3 0,4 0-2 16,-1-5-3-16,3-1-3 0,-1-3 1 16,2 0 0-16,0-2 1 0,3 0 7 15,3-5 4-15,5-3-1 0,5-1 1 0,3-3-6 0,2 0-5 16,3-1-5-16,1 0-15 0,0 0-18 0,-1-4-21 16,2 3-29-16,-3-4-31 0,3 3-37 0,-3-1-62 15,-3 0-72-15,0 2-79 0,-4-1-100 16,-2 1-70-16,-6 3 29 0,-4 1 104 0,-1-1 312 15,-3 2 90-15,0 2 0 0,-2 1 0 0,-1 0 259 16,-1 2 125-16,-1 0 14 0,1 3-31 0,0-2-51 16,2 0-39-16,-1 1-39 0,1 2-39 15,1 0-50-15,1 0-55 0,0 0-44 0,0 1-21 16,0 3 7-16,0 2 12 0,0 2 10 0,1 1 2 16,4 1-5-16,-3 2-4 15,2 1-5-15,0 1-8 0,-1 2-9 0,1 1-5 0,-1 0-1 16,-2 1-4-16,0 2-2 0,-1-3-2 0,0 0-8 15,0 0 1-15,0-3 1 0,0 1-2 0,0-2 4 0,-2-5-1 16,1-1 1-16,-2-5 3 16,2 0 5-16,-1-2 4 0,0 0-3 0,1-3-5 15,-4-2-8-15,0-3-6 0,-1-3 0 16,1 1-1-16,-2-3 1 16,4-1-2-16,-1-2-2 0,0-2 0 0,3-2 0 0,1-2 3 0,0-2 0 15,0-1 0-15,4-1-2 0,4 0-4 0,1 1 4 16,2 1 0-16,0 2 0 0,2 2 2 0,-1 4-2 15,0 4-2-15,2 0 0 0,-4 4-1 0,1 2-3 16,-3 2-2-16,-1 4-3 0,-1 0-5 0,0 4 5 16,0 4 5-16,0 2 5 0,1 4 5 0,-5 3 0 15,0 1-1-15,0 3-1 16,-1 0 1-16,-1 1-2 0,-4 1 1 0,1 1 0 0,-4-2 1 16,1-1-2-16,-1-3 1 0,2 0-1 0,0-3-2 15,-4-3 2-15,3 0 2 0,0-3-1 16,-1-1 2-16,4-2-2 0,-3 0-2 0,4-3 2 0,1 0-2 15,1-1-1 1,0 0 0-16,0-1-2 0,0 1 1 0,1-1 2 0,5 0 3 0,3-1 0 16,5 0 3-16,2-1-2 0,5-1 1 15,4-1-2-15,1 0-1 0,3-1 2 0,-1 1 0 0,0 1 1 16,-1 0 1-16,-3 1-2 0,-2 1-1 16,-3 0-1-16,0 0-1 0,-3 0 3 15,-2 0-1-15,-6 2 0 0,-2 1-2 0,0-2-1 0,-4 1-1 16,0 0 1-16,-1-2 2 0,-1 2 0 0,0 0 2 15,0 0 0-15,0 0-2 0,0 0 4 16,0-1 0-16,0 2 0 0,0-1 5 0,0-1-5 16,0 2-2-16,0-2-2 15,-1 0-8-15,1-1-12 0,0 1-37 0,0 1-73 16,0 0-156-16,0-1-753 0,0-1-627 0</inkml:trace>
  <inkml:trace contextRef="#ctx0" brushRef="#br0" timeOffset="170580.3095">6937 7215 539 0,'0'0'604'0,"0"0"-149"0,0 0-171 0,0 0-49 15,0 0-39-15,0 0-27 0,0 0-24 0,0 0-27 16,0 0-23-16,0 0-20 0,0 0-26 0,0 0-17 16,0 0-11-16,0 0-6 0,103-66 0 15,-93 76-4-15,-2 3-1 0,0 1-1 0,-4 3-1 16,-1 1 3-16,-3 1 3 0,0 0 2 0,-6 3 1 15,-2 0-1-15,-1 1 0 16,1-1-4-16,-5-2 0 0,3-2-5 0,1-1-1 0,2-3-1 16,0-3-5-1,4-4 3-15,-1-3 0 0,3-1-1 0,1 0 2 16,0-3-3-16,1 0 7 0,6 0 10 0,2 0 3 0,5-4 4 16,5-2-5-16,5-2-9 0,3-2-4 0,4 1-5 0,1-3-7 15,4 1-13-15,-4 1-15 0,0-2-25 16,-1 1-28-16,-1-1-43 0,-1 0-72 0,-2 2-140 15,-10 2-320-15,-4 2-647 0</inkml:trace>
  <inkml:trace contextRef="#ctx0" brushRef="#br0" timeOffset="171230.1594">7419 7226 557 0,'0'0'690'0,"0"0"-264"0,0 0-150 15,0 0-101-15,0 0-64 0,0 0-21 16,0 0 22-16,0 0 29 0,0 0 17 0,0 0-15 15,0 0-38-15,0 0-29 0,0 0-18 0,0 0-7 16,45 88-2-16,-40-73-11 0,-2 2-10 16,-2 0-9-16,-1 0-6 0,0 0-1 0,0 0 0 0,0-2 3 15,-2-3-4-15,0-1-4 0,-1-5 0 16,1 0-3-16,2-2 4 0,-1-1 3 0,1-3 6 16,0 0 7-16,-1 0 7 0,1 0 5 15,-1-1-9-15,-3-5-8 0,1-1-11 0,0-2-7 16,-2-3-1-16,2 0-3 0,-4-2 1 0,3-1 1 15,1-1 1-15,-1-1-1 0,3-2-3 16,1-2-1-16,0 1-1 0,0 1 1 0,0 0 3 16,6 2 0-16,-2-1 0 0,6 2 2 0,0 2-5 15,2 0-2-15,3 3 0 0,-2 0 0 0,0 4 3 16,4 0 1-16,-5 4 2 0,0 2-3 0,3 2 1 16,-4-1 1-16,1 5 1 0,1 3 4 15,0 3-5-15,0 2 2 0,-3 0-2 16,-1 2-5-16,-4 0 7 0,2 2-1 0,-4 1 2 15,-3 1 3-15,0 1-4 0,0 0 0 16,-3-1 0-16,-6-1-2 0,4 1 4 0,-2-4 0 16,-2 1-1-16,-1-2 1 0,1-3-1 15,0-1 1-15,-1 0-1 0,4-4 1 0,-1 0-1 0,0 0-2 0,3-2 0 16,2-2-2-16,-3-1 1 0,5-1 2 0,0 1-3 16,0-1 1-16,0 0-5 0,0 0-2 0,5 0 1 15,0 1 2-15,6-1 4 0,7 2 2 16,-1-1 2-16,4 0-2 0,2 0 0 0,-1 1 0 15,5 0 0-15,-3 1 2 0,4-1 0 16,-5 0-2-16,5 2 0 0,-7 0-3 0,2 0 4 16,3-1 0-16,-5 2 0 0,-1-3 2 0,-1 2-2 15,-6-1 0-15,-1-2 1 0,-2 3-2 0,-2-2 2 16,-5 0 0-16,1 1 0 0,-4-1 0 0,0 0 3 16,0 1 1-16,0-1-1 0,0 2 3 15,0-2-3-15,-4 0 0 0,3-1-2 16,-1 1-1-16,2-2 1 0,0 0-2 0,0 1 1 15,0-1-2-15,0 0-11 0,0 0-16 0,0 0-29 0,6 0-62 16,1-1-159-16,1-1-807 0,-1 1-625 16</inkml:trace>
  <inkml:trace contextRef="#ctx0" brushRef="#br0" timeOffset="172364.2071">18748 5498 38 0,'0'0'615'0,"0"0"-108"0,0 0-150 0,0 0-32 15,0 0-51-15,0 0-50 0,0 0-54 16,0 0-51-16,0 0-32 0,0 0-31 0,0 0-19 15,0 0-6-15,32-46-4 0,-15 49-1 0,4 5-6 16,2 1-4-16,0 3-4 0,0 0-3 0,-2 3 3 16,-1 1-3-16,-2 3-1 0,-4-1-1 0,-5 2-10 15,-2 0 5-15,-3 1 4 0,-4 1 9 16,0 1 12-16,-6-1 1 0,-3 0-1 0,-3-2-6 16,-2-2-6-16,-2-2-2 0,-2-2-2 15,0-1 0-15,1-1 0 0,2-3-1 16,2-1 1-16,2-1-1 0,3-3-4 15,3-1-2-15,4-2-3 0,1-1-2 0,4 0 5 16,6 0 7-16,8 0 1 0,8-5-5 0,7-2-26 0,7 0-42 16,7-2-61-16,3 0-105 0,2-2-182 0,-11 2-552 15,-13 4-485-15</inkml:trace>
  <inkml:trace contextRef="#ctx0" brushRef="#br0" timeOffset="172940.1482">19581 5506 1407 0,'0'0'500'15,"0"0"-150"-15,0 0-107 0,0 0-59 0,0 0-65 16,0 0-59-16,0 0-28 0,0 0 3 0,0 0 11 16,0 0 3-16,0 0 0 0,0 0 0 0,0 0-5 15,-8 112 1-15,11-89-8 0,0 1-11 0,-3 0-3 16,0 2-9-16,1-3-3 0,-1-1-4 0,0-4-1 16,-1-3 2-16,1-5 1 15,0-2 2-15,-1-3 2 0,-1-3-3 0,2 1 6 16,-1-2 14-16,1-1 15 0,-1 0 9 0,-3-4-5 15,2-5-13-15,-2-3-21 0,-1-1-8 16,1-3 0-16,-1-4-3 0,2-1 1 0,0-2-3 0,2-2 1 16,-2-1-1-1,3-4-3-15,3-1 0 0,2-2-2 16,4 0 0-16,2-1 2 0,4 0-3 0,0 1 1 0,6 0 0 16,0 4-3-16,0 3 3 0,4 2-1 0,-4 4-3 15,3 3 2-15,-3 6-2 0,3 0 1 0,-1 5 1 0,1 2 0 0,-4 4 1 16,2 0 0-16,-3 5 1 0,-7 5-4 15,0 4 3-15,-2 4 0 0,-3 4 1 0,-4 3 3 16,-3 5 0-16,0 2 0 0,-8 3-1 16,-4-2-1-16,-2-1 1 0,-1 0 0 15,-1-1 1-15,-3-3 1 0,2-2 0 0,1-1-2 0,1-1 0 16,1-2 3-16,4-3-2 0,2-4 1 0,5-1 1 16,3-2-5-16,1-4 3 0,5 1 1 0,7-3 2 15,8-1 8-15,9-3-3 0,3-1 0 16,6-1-1-16,6 1-6 0,-3-1 1 0,3 0 0 15,-4-1 0-15,-1-1 0 0,-1 0-1 16,-5 2-3-16,-3-2-2 0,-7 2 2 0,-3 0-1 0,-8 0 4 16,-2 0 0-16,-7 0-1 0,-2 0 3 15,-2 0-3-15,0 0-3 0,0 0-10 0,-4 0-10 16,0 0-17-16,-6 3-24 0,-3-1-27 0,-1 1-37 16,0 1-56-16,-4-1-126 0,4-2-490 15,4 1-800-15</inkml:trace>
  <inkml:trace contextRef="#ctx0" brushRef="#br0" timeOffset="173546.6175">17507 5515 1067 0,'0'0'862'15,"0"0"-556"-15,0 0-150 0,0 0-47 16,0 0-36-16,0 0-34 0,0 0-4 0,0 0 23 15,0 0 22-15,0 0 15 0,0 0 2 0,0 0-28 16,0 0-13-16,0 0-5 0,25 117-9 0,-24-90-7 16,-1-2-9-16,-2 1-7 0,-2-1-4 15,1-1-3-15,1-3-2 0,-2-1-1 0,1-3 0 0,2-3 3 16,-1-3-7-16,0-3-1 0,-1-2 1 16,1-1-3-16,2-4 6 0,0 0 9 0,0-1 14 15,0 0 16-15,0 0 21 0,0-4-7 0,0-5-15 16,0-2-10-16,0-3-29 0,0-2-4 15,0-4 0-15,-1 1-7 0,1-6 7 0,0 0 2 16,0-4 0-16,0-1-2 16,0-2 1-16,0 1-1 0,-1-2-2 0,2 0 2 0,2 3-1 15,2 0-1-15,-2-1 0 0,3 1-1 0,1 1-1 16,2 1 1-16,0 3-2 0,6 2 2 16,0 3-3-16,2 2-1 0,2 2 0 0,3 1-3 15,-1 1 3-15,1 4 0 0,-1 2 3 0,1 2-1 0,-1 2-1 16,-1 0 1-16,-3 2-2 15,2 2 1-15,-7 0-2 0,2 0-1 0,-4 6 2 16,-1-1-4-16,-1 0 3 0,-1 1-1 0,-4 1 0 16,3 2 3-16,-3-2-2 0,0 2-2 0,1 0-3 15,-3 0-12-15,2 1-14 0,-3 1-21 0,1 0-24 0,-1 0-21 16,0 2-31-16,3-3-34 0,0 1-70 16,-1 1-166-16,0-3-499 0,-2-2-561 15</inkml:trace>
  <inkml:trace contextRef="#ctx0" brushRef="#br0" timeOffset="173912.2973">17576 5653 608 0,'0'0'463'0,"0"0"-94"15,0 0 4-15,0 0-22 0,0 0-37 0,0 0-92 16,0 0-82-16,0 0-43 0,0 0-32 0,0 0-19 15,0 0-18-15,0 0-8 0,0 0-3 0,0 0 23 16,15 7 19-16,-1-7 8 0,4 0 3 16,4 0-27-16,1-4-18 0,5 2-9 15,-4-2-9-15,2 1 4 0,-1 1-1 0,1-2-1 16,0 1 6-16,-1-1-10 0,-3 2-2 0,1-1-1 0,-5 2-7 16,-1 0 7-1,-4 0 2-15,-5 0 0 0,-3-1 9 0,-1 2-4 0,-3 0 3 0,0 0 0 16,-1 0-4-16,0 0 4 0,0 0 0 0,0 0 1 15,0 0-2-15,0 0 4 0,0 0-2 16,0 0-2-16,0 0 4 0,-1 0-10 0,1 0-3 16,-1 0-3-16,1 0-7 0,0 0 6 0,0 0-4 15,-1 0-10-15,1 0-23 0,0 0-56 0,-2 0-40 16,2 0-53-16,0 5-168 16,0-1-728-16,0-2-573 0</inkml:trace>
  <inkml:trace contextRef="#ctx0" brushRef="#br0" timeOffset="179946.396">21710 2155 741 0,'0'0'714'16,"0"0"-198"-16,0 0-158 0,0 0-79 0,0 0-50 16,0 0-42-16,0 0-37 15,0 0-36-15,0 0-26 0,0 0-23 0,0 0-36 0,0 0-24 0,-19-85-14 16,19 93-5-16,0 6 7 15,0 4 6-15,0 4-1 0,1 6 2 0,-1 5-2 0,0 2-2 16,0 3 9-16,-3 2 1 0,-2 2 0 16,2 1 2-16,-1-2-1 0,-1-3-3 0,3-1-2 15,-3-4-1 1,2-3-1-16,2-2 8 0,-2-1-3 0,-3-3 7 16,4 0-1-16,-4-3-7 15,3 1 1-15,-2-3-22 0,0-3-23 16,4 0-37-16,0-3-56 0,1-2-79 0,0-3-183 0,0-4-634 0,2-1-588 15</inkml:trace>
  <inkml:trace contextRef="#ctx0" brushRef="#br0" timeOffset="180728.6902">21773 2103 1585 0,'0'0'460'0,"0"0"-146"15,0 0-80-15,0 0-84 16,0 0-30-16,0 0-75 0,0 0-33 0,0 0-10 0,0 0 3 15,119-58 3-15,-106 72 4 0,2 4 7 16,0 4-4-16,-2 2-8 0,2 5 1 0,-3 2-4 16,-2 4 5-16,-4 0 6 0,-1 1 2 0,-2 3 1 15,-3 0-4-15,2 0 1 0,-2-1 1 16,-2-4 1-16,0-4 3 16,-1-8-5-16,2-9-7 0,-1-5-2 0,4-3-3 0,-2-4 13 15,0-1 19-15,0 0 19 0,0-1 6 0,0-6-15 0,4-5-25 16,3-4-20-16,1-4-8 0,3-4 0 15,-3-2-2-15,6-2-4 0,-2-2-4 0,1-4 0 16,4 0 1 0,1-4 0-16,-2 1 5 0,3-1 3 0,-1 3 4 0,0 2 11 15,-3 2-8-15,3 5-3 0,2 1-3 0,-2 7-22 0,-2 2 3 16,2 5-5-16,-2 6-4 0,-3 5 1 0,-1 0 1 16,2 8 2-16,2 5 2 0,-5 7 9 15,1 4 8-15,-2 6 8 0,2 2-1 0,-1 4 3 16,2 1 0-16,-3 4-1 0,3 2 7 0,-2 1 1 15,6-3-2-15,-4-1 2 0,7-4-5 0,1-6-1 16,4-7 1-16,-1-8-4 0,0-5 4 0,2-5 0 16,-3-4 0-16,3-2 4 0,-2-7 1 15,-2-5 0-15,0-3 4 0,0-4 1 16,-6-3-2-16,0 1 2 0,-2-3-3 0,-4 0-2 0,-1 1 1 16,0 1 1-16,-5 0-2 0,2 1 1 0,-4 2 3 15,-2 2-3-15,0 2 3 0,0 2-4 0,-4 4-1 16,-4 2-2-16,-3 2-1 0,-5 4 5 15,-5 2 0-15,-3 2 4 0,-6 8 4 0,-3 6 3 16,-3 0 3-16,4 5-3 16,1 1-1-1,4 2-6-15,4 3-3 0,5-1-1 0,5 3-3 16,3 0 0-16,3 1 0 0,7-2-1 0,0-1 4 0,9-6-3 0,7-3 4 0,-1-7 6 0,5-3 2 16,1-5 6-16,1-3-2 0,2 0-2 15,-2-3-4-15,0-4-3 0,0-4 2 16,-1-4 1-16,1 0 2 0,0-4 4 0,-5-3-3 0,-2 1-2 15,-1 1-2-15,-4-3-3 0,-1 1-1 0,-3 1 2 16,-1 3 1-16,-3 3-5 0,2 2 2 16,-4 2-1-16,0 4-2 0,0 2 6 0,0 1-2 0,-3 1-1 15,3 3 3-15,0 0-11 0,0 0-9 16,3 3-1-16,-3 4-4 0,0 2 8 0,0 5 5 16,0 3 2-16,0 2-2 0,3 3 3 0,1 2 1 15,3 4-2-15,3 1 4 0,-1 4-3 0,0 0-1 16,2 0-1-16,-2-1-17 0,1-2-26 15,3-4-42-15,-2-3-34 0,1-2-40 0,4-5-68 16,1-2-165-16,-5-5-329 0,-3-4-481 0</inkml:trace>
  <inkml:trace contextRef="#ctx0" brushRef="#br0" timeOffset="180931.4612">23209 2377 0 0,'0'0'662'0,"0"0"14"16,0 0-151-16,0 0-125 0,0 0-86 0,0 0-84 15,0 0-68-15,0 0-55 0,0 0-47 0,0 0-36 16,0 0-18-16,0 0-5 0,0 0 3 16,61-64-3-16,-38 89 3 0,-1 1 1 0,1 4-2 0,0 2 6 15,0 4-4-15,1 1 1 0,-3 1 4 16,-2-1-10-16,1-4-13 0,-6-1-32 16,4-3-46-16,-5-4-56 0,3-4-36 0,-5-5-41 15,-1-5-160-15,-6-6-325 0,2-3-273 16,-5-1 546-16</inkml:trace>
  <inkml:trace contextRef="#ctx0" brushRef="#br0" timeOffset="181118.0346">23557 2410 0 0,'0'0'509'15,"0"0"102"-15,0 0-120 0,0 0-62 0,-16-129-91 16,12 115-66-16,-2 4-48 0,5 3-48 0,-1 3-44 16,0 3-45-16,-1 1-40 0,1 0-32 15,-1 5-14-15,-5 7-3 0,-4 4 4 0,-6 4 2 16,-2 6 7-16,0 2 0 0,-1 7-3 0,1 2 3 15,-1 3-5-15,0 4 1 0,-1 3 0 0,0 0-1 16,-3 4 1-16,6-3-12 16,2 1-28-16,2-1-58 0,5-7-75 15,8-6-85-15,3-8-188 0,5-9-526 0,-1-9-495 0</inkml:trace>
  <inkml:trace contextRef="#ctx0" brushRef="#br0" timeOffset="181796.4685">24087 2155 1626 0,'0'0'861'0,"0"0"-611"15,0 0-142-15,0 0-50 0,0 0-31 0,0 0-1 16,0 0-2-16,0 0 5 0,0 0 18 0,0 0-2 16,0 0-5-16,-17 125-8 0,7-85-5 0,1 5 3 15,1 6 0-15,-6 3-2 16,4 3-13-16,-2-2 0 0,-1 1-2 0,0-3 0 0,1-7 6 15,3-5-7-15,4-9-1 0,-2-10-1 16,6-6-10-16,0-8 9 0,-1-5 9 0,2-3 23 16,0 0 26-16,0-6-6 0,0-6-7 0,3-8-23 15,-2-3-21-15,0-7-6 0,3-5-2 0,-4-2 0 16,1-3-1-16,-2-7 3 0,2-3-4 16,-1-8-7-16,1-4-3 0,0-4-4 0,1 0-3 15,4 1-1-15,-2-1-1 0,6 3-1 0,0 3-5 16,4 3 3-16,3 5 1 0,3 3 2 0,2 6 7 15,7 3-1-15,6 3-4 0,2 3-3 16,5 6-1-16,4 2-1 16,-1 6 5-16,1 5 8 0,-5 5 4 0,-6 5 4 0,0 5 3 0,-9 0-2 15,1 11-1-15,-7 4 2 0,-1 8-9 0,-5 5 11 16,-3 2-3-16,-3 6 0 0,-7 3 11 16,-1 2-11-16,-11 5 5 0,-9 2 1 0,-5 3-4 0,-10 3 5 15,-3-1-5-15,-6 0-1 0,0-4 3 16,-4-4-1-16,3-5 3 0,0-7-1 0,5-7-1 15,5-3-1-15,1-4 0 0,5-5 2 0,0 0-2 16,2-5 5-16,5-1-3 0,3-4 1 16,8-1 5-16,2-2 3 0,7-1 4 15,2 0-2-15,0 0-10 0,2 0-11 0,7 0-11 0,2 0-5 16,9 2 6-16,3 3 5 0,6 5 8 16,6 6 3-16,1 4-1 0,1 1 1 0,-3 3 1 15,0 2 2-15,0 0-3 0,-4 2 4 16,-3 3 0-16,0 3-4 15,-6 2 3-15,2 3-2 0,0 3 0 0,-3 1 2 0,-4-1 1 0,2-5 0 16,-4-1-2-16,1-4 0 0,-4-3-1 0,1-3 2 0,-2-4-1 16,-2-4 0-16,-1-4-1 0,-2-3-2 15,-2-6 1-15,1-1 1 0,-3-3 0 0,0-1 0 16,0 0-8-16,1-1-16 0,4-6-28 0,-2-4-34 16,5-7-46-16,1-4-68 0,0-4-251 0,-4 5-699 15,-2 5-287-15</inkml:trace>
  <inkml:trace contextRef="#ctx0" brushRef="#br0" timeOffset="182045.0472">24959 2176 1674 0,'0'0'381'0,"0"0"-48"0,0 0-78 16,0 0-48-16,0 0-40 0,0 0-48 0,0 0-32 15,0 0-37-15,0 0-20 0,0 0-9 0,135-72-9 16,-105 70 2-16,0 2-7 15,1-1-4-15,-1 1 2 0,0 0-5 0,-3 1 5 0,-1 2-4 16,-1 2-1-16,-2 0 4 0,-2 1-16 16,-4 3-15-16,0-2-27 0,-4 4-34 0,1 0-38 0,-7 1-57 15,-1 2-85-15,-6 2-118 0,2 0-236 16,-5-3-383-16,-3-5 401 0</inkml:trace>
  <inkml:trace contextRef="#ctx0" brushRef="#br0" timeOffset="182192.4518">24934 2513 68 0,'0'0'618'0,"0"0"-140"0,0 0-103 16,0 0-42-16,0 0 10 0,0 0-29 0,0 0-49 16,0 0-55-16,0 0-60 0,0 0-56 0,0 0-44 15,0 0-20-15,128 12-9 0,-95-17-9 0,-1-1-3 16,4 0-2-16,-2-1-1 0,4 0 1 16,-3 1 1-16,2-1-5 0,-4 1-16 0,5-3-24 15,-2-3-35-15,5-1-39 0,-1-2-57 0,3-1-115 16,-10 4-309-16,-12 2-789 0</inkml:trace>
  <inkml:trace contextRef="#ctx0" brushRef="#br0" timeOffset="182633.0623">25776 1810 0 0,'0'0'693'0,"0"0"-137"0,0 0-166 0,0 0-103 16,0 0-47-16,0 0-39 0,0 0-32 0,102-115-38 15,-74 107-41-15,2 4-25 0,3 2-16 16,3 2-11-16,0 6-6 0,3 8-3 0,0 3-1 16,0 5-4-16,-1 2-9 0,-3 3-5 0,-5 1-7 15,-8 1 5-15,-7 0 2 0,-7 3-3 0,-7 1 5 16,-2 5 2-16,-12-1 9 16,-9 3 3-16,-6-1 3 15,-4-3-6-15,-4 1-8 0,-1-3-2 0,-3-5-5 0,4-1 5 16,0-3 2-16,6-6-2 0,3-2 1 0,6-4-6 0,7-4-5 15,5-6 1-15,5 0-2 0,2-2 6 0,2-1 10 16,8 0 14-16,7 1 12 0,11-4 1 16,6-2-4-16,12-1-10 0,5-3-10 0,2 1-12 15,2 0-3-15,1 0-5 0,1-1-4 0,0 1 6 16,-1 1 1-16,-4-1 2 0,-3 0 4 0,-5 1-7 16,-8 0 2-16,-9 1 1 0,-5 0 3 15,-6 1 9-15,-4 3 5 0,-5 1-1 0,-3-3-2 16,0 3-4-16,-2-1-4 0,0 0-3 0,0 1-1 0,0 0-10 15,-4 1-6-15,-5 0-8 16,2 0-15-16,-3 1-15 0,-5 5-22 0,0 3-38 0,-3 2-53 16,-3 3-109-16,4-3-447 15,4-2-963-15</inkml:trace>
  <inkml:trace contextRef="#ctx0" brushRef="#br0" timeOffset="183247.2484">21325 3834 1471 0,'0'0'143'0,"0"0"-5"0,0 0 13 0,0 0 40 0,0 0 20 15,0 0-36-15,0 0-30 0,0 0-27 16,0 0-25-16,0 0-23 0,0 0-20 16,0 0-12-16,0 0-3 0,0 0 0 0,24 4 10 0,-4-3 6 15,8 1-2-15,4-2-2 0,7 0-10 0,3-2-7 16,7 0-3-16,4-3-4 0,7 3-4 16,2-4-1-16,10 1-4 0,8-2-2 15,10 1 1-15,5-1-2 0,12-2 2 16,7-1 1-16,8-3-2 0,9 1-3 0,8-2-2 0,4 1 0 15,4-2-2-15,6 0 7 0,5-1 0 0,-2 1 3 16,3-2 3-16,-3-1 1 0,4 0 0 0,-5 0-1 16,2-1-1-16,-4-2-1 0,-3 3-4 15,-3-1-3-15,-3 1-1 0,-3 1-2 0,-7 1 1 16,-8 3 2-16,-9 1-5 0,-14 3-4 16,-8 3 0-16,-13 0-2 0,-14 0 2 0,-10 3 2 0,-16-2 0 15,-11 3 1-15,-11-1-1 0,-12 5-1 0,-6-4 2 16,-2 2-2-16,-2 0-3 0,-8-1-1 15,-8 2-4-15,-5 3-7 0,-9 2-11 0,-8-2-22 16,-1 2-29-16,-5 1-41 0,1 0-66 0,-4 2-142 16,12-2-626-16,13-3-750 0</inkml:trace>
  <inkml:trace contextRef="#ctx0" brushRef="#br0" timeOffset="184609.9927">20938 3644 1373 0,'0'0'209'0,"0"0"4"16,0 0-1-16,-92-116-19 0,69 82-16 15,6 1-5-15,-1-3-20 0,-2-2-28 16,4-3-7-16,-1-2-24 0,-1-4-18 0,1-4-18 0,1-4-15 15,-2-5-7-15,3 0-4 16,-1-3-3-16,4-3-6 0,-2 0-2 16,4-1-1-16,0-1-3 0,1 0 0 0,3-4 0 15,1 0-3-15,0-3 0 0,-3 2-5 0,4 0-4 16,-2 4 0-16,3 3 0 0,-2 4 3 0,2 6-3 0,1 4 0 16,-1 6-4-16,1 6-3 0,2 3 5 0,-3 5-2 15,3 5 0-15,0 0 3 0,-1 5-5 0,6 3 0 16,-1-1 1-16,-1 6-1 0,3 1 0 15,0 1 0-15,1 1 4 0,3 2-7 16,3 1-1-16,3 2 1 0,2 2-7 0,4-1 8 0,4 0 2 16,5 2-2-16,5 0-3 0,5-2 2 0,9 2 3 15,9-1 1-15,4 0 11 0,9-3-10 0,6 2-4 16,1 0 1-16,6 1-12 0,0-1 12 0,3 1 3 16,1 0-1-16,1-4 8 15,6 1-7-15,5-3-5 0,2-1 2 0,7 1-5 16,1-1 4-16,2 3 4 0,0-1-5 0,4 0 9 15,-1 1-10-15,6 1 4 0,5-2 0 0,1 3-11 16,5 0 11-16,4-1 0 0,1 1-2 0,4 1 9 16,6 0-3-16,-2 0-1 0,2 4 3 15,-2-2-9-15,0 2 5 0,-3-1-1 0,-5 2-1 0,0-1 8 16,-4-2-8-16,-2 2 2 0,-6 0 2 16,-3-1 1-16,-6 0-4 0,-4 0 0 15,-2 0-1-15,-19 1-1 0,-13-2 4 0,-11 0 10 0,-12 2-4 16,4-2-1-16,2 0 0 0,-1 0-9 0,2-1 5 15,1 1-2-15,-5-1-2 0,0 1-1 16,-7-1 1-16,-6 2 0 0,-6-1 0 0,-5 0 7 16,-6 1-3-16,-3 0-5 0,-6-1 5 0,-3 2-8 0,-5 1 8 15,0-2 5-15,-6 2-5 16,1 0 2-16,-3-1-6 0,1 1 3 0,-1-1-1 0,-3 1 1 16,3 0 5-16,-3-2-3 0,0 2 2 15,0 0-4-15,-1 0-6 0,0 0 2 0,2 0-2 16,-2 0 4-16,0 0-4 0,0 0-8 15,0 0-4-15,0 0-5 0,0 0 0 0,0 0 6 16,0 3 3-16,1 0 8 0,-1 3 5 0,4 4-3 16,-1 4-5-16,0 2 2 0,1 4-2 0,-1 1 3 15,-1-1 6-15,0 3-3 0,1 3 1 16,-2 2 3-16,-1 4-4 0,1 2 5 0,-1 1-2 0,-5 5-1 16,1 3 5-16,-2 1-4 0,-1 2 5 15,-2 1-2-15,-3 1 1 0,-1 0 2 0,1 1-5 0,0-1-2 16,1-3 2-16,1-2-5 0,3 0 4 15,1-4 3-15,2 0 0 0,1-3 0 0,3-3-2 16,0 1 1-16,1-3-6 0,-1-1 10 16,2 1-1-16,2 0 6 0,0-1 2 0,3 0-8 15,-2-2 1-15,2-3-4 0,-2-2-4 0,-1-1 4 16,-2 0-2-16,0-1 2 0,0 3 0 16,-2-2-1-16,0 4 2 0,0 1-4 15,-5 3 4-15,-1-2-1 0,-5 3-1 0,-1 0 2 0,-1 0-4 16,-1 1 4-16,0-1-2 0,0 1 0 0,1-5 5 15,2 0-7-15,3-3 1 0,1-4 0 0,0 0-6 16,1-1 7-16,0 1 0 0,-1-1-1 0,1-1 10 16,-1 0-10-16,-1 0 2 15,1-2 0-15,1-1-7 0,0-1 5 0,-2 1 0 16,-1-1 1-16,-1-2 2 0,-1 1-2 0,0-1 2 0,0 1-2 16,0-2 2-16,-2 0-2 0,0-3-2 15,-1 0 3-15,0 2-7 0,-3-4 8 0,2 1 0 16,-3-1 0-16,1-2 7 0,1 0-6 0,-1-1 0 15,-2 1-1-15,-5-1-5 0,-3-2 5 16,-3 1-4-16,-1 2-1 0,-1-2 5 0,1-2-3 0,1 3 1 16,2-1 1-16,-3-1 1 0,-2 0-4 15,-4-1 0-15,-1 2 2 0,-5-1-6 16,2-1 7-16,0 1-1 0,0 1-2 0,2-2 3 0,2 1-3 16,-1 2 1-16,3-2 3 0,-2-1-8 15,3 0 7-15,1 0 0 0,3 0-3 0,5-1 4 0,6-2-3 16,5 1 0-16,6 1-2 0,2 0-5 15,4 0-8-15,2 1-21 0,0-2-33 16,0 1-51-16,0 0-84 0,0 0-216 16,0 0-666-16,2 1-468 0</inkml:trace>
  <inkml:trace contextRef="#ctx0" brushRef="#br0" timeOffset="196108.7474">678 9605 0 0,'0'0'0'16,"0"0"205"-16,0 0 332 0,0 0-86 0,0 0-91 16,0 0-59-16,0 0-57 0,0 0-39 0,0 0-30 15,0 0-22-15,0 0-17 0,0 0-16 16,-3-24-12-16,3 24-13 0,0 0-4 0,-1-6-10 15,0 0-13-15,0 0-9 0,1 1-20 0,0 5-8 16,0 0-13-16,0 0-12 0,0 0-3 0,0 0-12 16,0 0 4-16,0 0 2 0,0 0 2 0,0 0 7 15,0 0-1-15,0 0 0 0,0 0-1 16,0 0-2-16,0 0 2 0,0 2 3 0,0 4 3 16,0 0 9-16,0 9 0 0,0-8 3 0,0 6-4 15,1-1-7-15,0 1 1 0,-1 0-4 16,0 2 2-16,0-1-3 0,0 1-2 0,0 2 1 0,0-1-4 15,0-1 5-15,0 4-1 0,0-1-1 16,0 0-2-16,-1 0-6 0,-1 0 4 16,2-2 5-16,-3 3 3 0,1 0 2 0,1-2-5 15,1 0 0-15,-1-1-7 0,0 2 1 0,-1-1 5 16,-1 0-3-16,2 0 6 0,0 0-6 16,0 0-1-16,0 0-1 0,0 0 2 0,0 0 6 15,0 1-3-15,1-1-1 0,-4 0-1 0,3 1-4 16,0-1 4-16,1 0 3 0,-1 1 2 0,0 0 10 15,-1-1-10-15,-1 0-5 0,2 1 1 0,-1 0-9 16,2-1 10-16,-1 1 2 0,-1 0 0 0,0-1-1 16,-2 2-6-16,2-1 0 0,2 2-2 15,-2-3 1-15,1 3 4 0,-3-2-2 16,3 1 1-16,-1 1-5 0,2-1 4 0,-1 0 3 0,0 1-1 16,0-1 9-16,0-1-8 0,-2 3-4 15,2-3 0-15,0 2-3 0,0-1 5 16,2-1 5-16,-2 0-3 0,1 2 5 0,0-4-5 0,-1 1-4 15,1 0 0-15,-1-1 0 0,1 2 1 16,0-1 1-16,-2-2 1 0,2 1-4 0,0 0 3 16,0 0 0-16,0 0 0 0,0 0 4 0,-3-3-5 15,3 3-1-15,0-2 0 0,0 1-3 0,0-1 6 16,0 2-1-16,0 0 2 0,0-4 0 0,0 4-4 16,3-1 0-16,-3 0-2 0,0 1 5 15,0-1-3-15,0 0 4 0,0 1 0 0,0-1-4 0,-3 1 2 16,3 1 1-16,0-2-3 0,0 0 6 15,-1 2-3-15,1-3-3 0,-1 3 1 0,0-2 0 16,1 1 2-16,0-2 2 0,-1 2-1 16,0-1-2-16,-1-2-3 0,-1 2 2 0,2 1-3 15,0 0 0-15,0-2 4 0,1 1 0 0,-1 0 3 16,0 0-5-16,0 2 2 0,0 0-1 0,-2 0-2 16,2 0 3-16,0 1-6 0,0 1 2 0,1 3 0 15,0-4-2-15,0 3 7 0,0 5-3 16,0-2 1-16,-1 5 2 0,1-6-1 0,0 2 1 15,0 1-2-15,0 1 2 0,0-1-5 0,-1 3 5 16,1-2 2-16,0 2-5 0,0 1 8 16,1-1-6-16,-1 1-3 0,0 1 5 0,0-1-7 15,0 1 3-15,0 1 2 0,0-1-4 16,0 0 9-16,0 1-4 0,0 0-1 0,1-3 1 0,-1 3-10 16,0 0 5-16,0-1 0 0,0 1 2 15,1 0 2-15,0-2 0 0,0 2 0 0,2-1-1 16,-2-1 1-16,0 2 0 0,0-4-3 0,0 3 3 15,-1-2-10-15,1 0 8 0,0 0-1 0,0-1 0 16,3-1 8-16,-3 1-5 0,0-1 2 0,0-1 0 16,-1 0-6-16,0 1 3 0,1-3 1 0,0 1-2 15,0 2 6-15,4-2-4 0,-4 0 0 0,0 2-1 16,-1-2-5-16,0 0 4 0,1 3-2 16,0-2 5-16,-1 0 3 0,1 1-5 15,2-1 1-15,-3 0-4 0,1 2 0 0,-1 0 4 0,1-1-2 16,-1 0 3-16,0 1-2 15,1-1 0-15,-1-3-2 0,1 4 1 0,-1-2 3 0,1-1-1 16,0 3 2-16,-1-2-4 0,1-1-3 16,-1 2 6-16,3-2-6 0,-3 0 3 0,1 1 2 15,-1-2-6-15,0 2 6 0,2-1-4 16,-2 2-8-16,0-2 12 0,1 0-3 0,-1 3 4 0,0-2 10 16,0 1-15-16,0 0 2 0,0 1 0 0,0 0-7 15,0-1 9-15,0 1 1 0,0 2-3 16,0-2 2-16,-1 0-2 0,0 2-3 0,0-1 5 0,0 1 9 15,-2-1-10-15,2 2 3 0,0 0-6 16,0-2-5-16,0 1 8 0,0 1 0 0,-1-1 1 16,-2-1-2-16,3 2-4 15,0-1 2-15,-1 1-2 0,-3-1 6 0,4-1 0 0,-1 1 2 0,1-2-3 16,-1 2-3-16,-2-3 2 16,2 2-1-16,1-1 3 0,-1-1 1 0,0 0-3 0,-2 0 0 15,2-1-5-15,0 1 1 0,-1 0 4 16,-1-1 1-16,2 0 6 0,2 0 0 0,-3 1-7 15,-1-1-1-15,2 0-1 0,1-3 1 0,0 4 3 16,-1-2 2-16,-2 0-1 0,3 0-7 16,-1-1 6-16,1 0-7 0,0-7 4 0,0 8 5 15,-3-8-10-15,3 5 11 0,0 1-7 0,0-1-2 16,0-2 9-16,0 1-8 16,0 1 7-16,0-2-2 0,-2 0-3 0,2 0-1 0,-1-1-1 0,2 0 2 15,-1 0 0-15,0 0 4 0,0-1-1 0,-3-1-3 16,3 2 3-16,0-2-5 0,0 1 2 15,1-3 4-15,-1 2-9 0,1-2 9 0,-1 1-5 16,0-4-1-16,0 2 9 0,-3-8-9 0,3 8 8 16,1-5-2-16,-1-1-5 0,1 1 4 0,-1-4-1 15,1 2 3-15,0-2 7 0,0 3 0 16,0-8 3-16,0 0-5 0,0 0 0 0,0 0-5 16,0 0-3-16,0 0 1 0,0 0-2 15,0 0 0-15,0 0 0 0,0 0 0 0,0 0 0 0,0 0 0 16,0 0 0-16,0 0 0 15,0 0 0-15,0 0 0 0,0 0 0 0,0 0 0 16,0 0 0-16,0 0 0 0,0 0 0 0,0 0 0 16,9 1 0-16,-5-1 0 0,4 1 0 0,-2-1 0 0,0 0 0 15,2-1 0-15,4-3 0 0,-4 3 0 16,6-1 0-16,6-2 0 0,3 1-12 0,4-1-10 16,1 0-12-16,3 0 38 0,-2 1-9 15,0-1 4-15,-4 2 3 0,-1 0-4 0,0-1 6 0,-3 1-4 16,0 0 0-16,0 2 1 0,0-3-2 15,1 2 5-15,0 0-6 0,1-1 6 16,0 0-1-16,0 1-5 0,4 0 9 0,0-1-8 0,-1 1 1 16,3 0 6-16,1 0-6 0,2 0 5 0,3 0-5 15,-1-2-1-15,12 1 8 16,8-2-20-16,0 1 2 0,5 1 0 0,-10-2-2 0,-6 2 12 16,-1-1 0-16,-1 1 4 0,5-2-9 0,-2 1 8 15,3-1 0-15,0-1-4 16,3-1 8-16,0 1-6 0,0 0 2 0,3-1 3 15,-1 2-7-15,2-1 6 0,0-1-2 0,0 0-4 16,3 2 10-16,-1-1-8 0,1 1 3 16,1 2-1-16,0-1-3 0,-1 1 1 0,4 2-1 0,-4-1 0 0,1 1 1 15,-1 1 3-15,2-2 1 0,-2 1-5 0,3-1 8 16,-2 1-11-16,3-1 4 0,-1-1 4 16,1 1-11-16,0 0 10 0,1-1-4 0,5-1-1 15,-2-1 8-15,2 1-7 16,-2 0 4-16,2-1-1 0,1 2-6 0,0-1 6 0,-3 1-3 0,2-1 2 15,3 1 0-15,-1 1 0 0,0-1 2 16,1 2-4-16,-1 0 4 0,2 0-6 0,-2 0 3 16,0 0 3-16,3 2-5 0,-1-1 5 15,3-1-3-15,-2 1-5 16,0-1 15-16,3 0-12 0,-2 0 4 0,0 0 2 0,-1 0-15 0,0 1 14 16,-1-1-4-16,0 1 1 0,1-1 6 0,-1 2-5 0,0-1 1 15,3 0-2-15,-1 0 2 0,2-1-4 16,-3 2 1-16,1-2 2 0,3 1-6 15,-1-1 6-15,-1 0-2 0,4 0-2 16,1 0 13-16,-4-1-12 0,6 1 4 16,0-2 0-16,0 0-11 0,1 1 12 0,-2-1-6 0,1 1 2 0,-1-1 0 15,0 1 1-15,1-2 3 0,1 2-4 0,1-1 4 16,-1 1-5-16,2-1-1 0,3 1 5 16,-3 0-4-16,4 0 2 0,-4 1 1 0,5 0-5 15,2 0 10-15,0-2-7 0,1 2 1 0,0 0 2 16,0 0-8-16,1-1 8 0,5 0-4 0,-2 0 0 15,2-2 8-15,-1 2-8 0,2 1 5 16,1 0-1-16,0-2-5 0,-3 1 4 0,2 0-2 16,1-1 1-16,2 0 0 0,-2 1 1 0,1-1 0 15,-1 0-2-15,3 0 6 16,-2 1-9-16,1 1 5 0,1-1 2 16,0 1-11-16,0 0 11 0,-1-1-6 0,-1-1 1 0,0 1 6 15,1 0-6-15,0 0 4 0,-1 0-1 0,2-2-5 0,-1 1 3 16,-2-2-1-16,1 1 1 0,-1-2 0 15,1 1 3-15,-1 0 0 0,-2-1-4 0,3 0 7 16,-2 1-8-16,1-1 1 0,1 2 6 16,0-2-11-16,-1 0 9 0,-1 1-3 0,2-1-3 15,0 0 14-15,-2 0-12 0,1 1 4 0,1-1-1 16,2 0-8-16,2 2 6 0,-2-2-1 0,4 0 4 16,-3 1 0-16,0-1 2 0,-1 1-2 0,1-1-4 15,-1 0 3-15,1 2-3 0,-2 0 2 0,1-1 2 16,-1 1-7-16,0-1 7 0,4 1-3 0,-2 0-1 15,1-1 11-15,-1 2-10 0,3-1 3 0,-2 1 1 16,4 0-9-16,1 0 7 0,2 0-5 16,-2 1 3-16,2-1 5 0,0-1-2 0,0 2 2 15,1 0-2-15,1 0 2 0,0 0-6 16,3-1 0-16,-2 1 6 0,0 0-6 0,1 1 4 16,-1 0-1-16,-2-2-4 0,0 1 7 0,1-1-5 15,-1 1 3-15,-5 0 2 0,2-1-9 0,1 0 6 16,0 2-2-16,1-3-1 0,-1 3 7 0,0-2-3 0,0 1 0 15,0 0-2-15,-2-1-2 16,2 1 4-16,1-2-4 0,-2 1 4 0,1-1-2 16,1 1-2-16,-3 1 4 0,3-1-6 0,1 2 7 15,-3-2-4-15,1 1 3 0,-4 1 3 16,1 0-8-16,-3-2 3 0,-2 1-2 16,1 0 0-16,-6 0 9 0,2-2-8 0,-6 3 3 0,4-1-4 15,-5 1-3-15,5 0 6 0,-3-2-3 0,1 1 6 16,-1-2-1-16,-3 1 1 0,-1 1-3 0,-2-1-5 15,-2-1 5-15,3 2-4 0,-1 0 6 0,2 0 2 16,-2 0-6-16,0-1 2 0,1 1-3 0,1 0-2 16,-1 0 7-16,2 1-4 0,0 0 3 15,0 0-1-15,0 0-4 0,-1 0 1 16,-1 1-4-16,0-2 6 0,-3-1 3 0,1 0 1 0,3 2 0 16,1-1-5-16,-1 0 0 0,0-1 0 15,1-1 2-15,-2 1-1 0,2-1 1 0,-1 1 2 16,2 0-3-16,1-1 0 0,3 2 3 0,-2-1-3 15,6 1 0-15,-3-1 0 16,2 1 0-16,3 0 0 0,2-1 0 0,2 1 0 16,0-1 0-16,1 2 0 0,-2 0 0 0,1 0 0 0,1 0 0 15,0 0 0-15,1 2 0 0,-2-1 0 0,2 2 0 16,-4 0 0-16,2-2 0 0,-2 2 0 16,0 0 0-16,1-1 0 0,-2 0 0 0,0 1 0 15,-3 0 0-15,-1-1 0 0,1 1 0 16,1-2 0-16,-1-1 0 0,0 3 0 0,1-1 0 0,-2 2 0 15,1-1 0-15,0 1 0 0,3-2 0 0,-1 1 0 16,-2 1 0-16,1 1 0 0,-1-2 0 0,-3 1 0 16,-1 0 0-16,3-1 0 0,-2 1 0 15,0 0 0-15,0-2 0 0,-5 0 0 16,-2-2 0-16,-2 0 0 0,-5 0 0 16,-2 0 0-16,0 0 0 0,-2 0 0 0,-3-1 0 0,-2-1 0 15,-4-2 0-15,-1 1 0 0,0 0 0 0,-2 1 0 16,3 0 0-16,1 1 0 0,2 1 0 0,-2-1 0 15,-2 1 0-15,1 0 0 0,-5 0 0 16,2 0 0-16,-3 0 0 0,-1 1 0 0,-3-1 0 16,2 0 0-16,-1 1 0 0,0 2 0 0,0 1 0 15,-1-2 0-15,-2-2 0 0,-1 1 0 0,-4-1 0 16,2 0 0-16,-5 0 0 0,0 0 0 0,-6 0 0 16,4 0 0-16,-5 0 0 0,4 0 0 15,-4 0 0-15,4 0 0 0,-5-2 0 0,3 1 0 16,-4-1 0-16,-2 0 0 0,0 2 0 15,-5-1 0-15,2 1 0 0,-4-2 0 0,-2 1 0 0,1-3 0 16,-2 2 0-16,-1 0 0 0,0-1 0 16,-2 3 0-16,-3-2 0 0,-3 0 0 0,1 0 0 0,-1 0 0 15,-3 0 0-15,3 1 0 0,-2-2 0 16,-1 2 0-16,-1-1 0 0,-1 1 0 16,3-1 0-16,-4 2 0 0,0-1 0 0,-3 0 0 0,-1-1 0 15,-1-1 0-15,-2 3 0 0,-1-2 0 0,-1 2 0 16,0 0 0-16,-3 0 0 0,-2 0 0 15,0-2 0-15,1 2 0 0,0-1 0 16,-2 1 0-16,0 0 0 0,0 0 0 0,0 0 0 16,0 0 0-16,0 0 0 0,0 0 0 0,0 0 0 0,0 0 0 15,0 0 0-15,0 0 0 0,0-1 0 16,0 1 0-16,-2 0 0 0,2 0 0 0,0 0 0 16,-2 0 0-16,2 0 0 0,-1-1 0 15,1 0 0-15,-2 0 0 0,0-1 0 0,-4 0 0 16,3 0 0-16,-5-2 0 15,3 0 0-15,-2 0 0 0,-1-1 0 0,2 1 0 16,0-1 0-16,-1-2-57 0,1 0-97 0,-4-2-190 0,1 0-648 0,2 2-868 0</inkml:trace>
  <inkml:trace contextRef="#ctx0" brushRef="#br0" timeOffset="197233.6772">1238 15854 1720 0,'0'0'500'0,"0"0"-230"0,0 0-50 15,0 0-5-15,0 0-45 0,0 0-27 0,0 0-32 0,0 0-23 16,0 0-4-16,0 0-29 0,0 0-13 0,0 0-17 15,-7-21-21-15,7 21 1 0,-1 1-4 0,1 4 3 16,-3 1 6-16,3 3-1 16,0-1 4-16,-1 4 4 0,1 0 7 0,-1 1-5 0,0-1 1 15,1 2 0-15,-1 0-16 0,0 3 11 16,0-3-6-16,0 2 0 0,-2 0 11 0,1 1-10 0,0-2 1 16,2 1-3-1,-1 1-12-15,-1-3 8 0,1 2-3 0,-2-2 0 0,2 0 5 0,0-1-5 16,1 0 3-16,-1 1-8 0,0-2 4 15,0 1-3-15,0-2-1 0,-1 1-6 0,0 2-20 16,1 2-36-16,0-2-70 0,0 1-118 0,0-3-385 16,1-4-1062-16</inkml:trace>
  <inkml:trace contextRef="#ctx0" brushRef="#br0" timeOffset="197501.0803">1141 16583 2181 0,'0'0'310'16,"0"0"-72"-16,0 0-30 0,0 0-19 15,0 0-37-15,0 0-38 0,0 0-33 0,0 0-18 16,0 0-10-16,0 0-1 0,0 0-6 0,0 0-5 16,0 0-8-16,0 0-14 0,25 114-4 0,-22-102-8 15,-3 1-1-15,0 1 5 0,0 0-4 0,0-1 3 16,0 1-4-16,0 0-5 0,-3 2-2 15,2-3-7-15,-1 2-16 0,0-2-26 0,-3-2-49 16,1 0-74-16,2-2-179 0,0-5-953 16,-1 0-466-16</inkml:trace>
  <inkml:trace contextRef="#ctx0" brushRef="#br0" timeOffset="197881.1627">2250 15830 2289 0,'0'0'297'0,"0"0"-44"0,0 0-34 15,0 0-39-15,0 0-41 0,0 0-42 0,0 0-28 16,0 0-27-16,0 0-17 0,0 0-9 16,0 0-10-16,0 0 4 0,0 0-2 0,0 0 4 15,-8 29 7-15,8-15-3 0,-1 3 4 0,1 1-3 16,-1 1-6-16,1 1-2 0,0-1-3 0,-1 3 2 15,0 1-3-15,0 2 0 0,-2 3-1 16,0 1-5-16,1 2-6 0,-1 1-19 16,-3 0-29-16,0 4-44 0,-1-2-75 0,-3 1-158 15,2-10-698-15,5-9-728 0</inkml:trace>
  <inkml:trace contextRef="#ctx0" brushRef="#br0" timeOffset="198210.1283">2075 16424 2626 0,'0'0'274'16,"0"0"-87"-16,0 0-38 0,0 0-29 0,0 0-39 15,0 0-19-15,0 0-19 0,0 0-13 0,0 0-5 16,0 0-7-16,133 14-2 0,-114-3 0 0,-4 1-5 16,2 2-2-16,-5 2-9 0,-2 0-2 15,-1 1 2-15,-2 3 4 0,-3 1 1 0,-4-2 6 16,0 1-4-16,0-2-3 0,-9 1 6 15,1-4-3-15,-2 1 4 0,-4-3-3 0,4-2-4 16,-1-1-7-16,0 1 0 0,0-4 1 16,3 0 4-16,-1-2 7 0,5-1-3 0,1-3-3 15,0 0-4-15,3-1-5 0,0 0 8 0,0 0 3 0,5 0-1 16,-1-4 3-16,7-1-8 0,3-4-7 16,3 0-14-16,7-4-24 0,0 2-35 15,5-3-51-15,2-1-88 0,1-2-198 16,-9 1-801-1,-4 6-393-15</inkml:trace>
  <inkml:trace contextRef="#ctx0" brushRef="#br0" timeOffset="198436.5798">3046 15715 2823 0,'0'0'235'0,"0"0"-62"0,0 0-21 15,0 0-33-15,0 0-26 0,0 0-29 0,0 0-31 16,0 0-13-16,0 0-14 0,0 0 0 0,0 0 5 16,0 0-2-16,0 0 4 0,30 46-3 15,-25-20-3-15,-2-2 5 0,-1-1-1 16,-1 5 2-16,-1-1-3 0,0 2-2 0,-1 1-4 16,-3 1-1-16,-2 3-4 0,0 1-16 15,-2 1-31-15,-1 2-63 0,1-1-112 16,2-8-375-16,-1-10-1127 0</inkml:trace>
  <inkml:trace contextRef="#ctx0" brushRef="#br0" timeOffset="198887.6778">2975 16523 2655 0,'0'0'243'0,"0"0"-61"0,0 0-30 15,0 0-13-15,0 0-33 0,0 0-26 0,0 0-22 16,0 0-18-16,0 0-25 0,0 0-3 0,0 0-3 16,0 0-5-16,0 0 9 0,0 0-6 15,132-96-2-15,-115 92 1 0,1 3-6 16,-6 1 6-16,2 0-1 0,-4 2 0 0,-3 5-2 0,1 2-5 16,-6 3-4-16,1 4 4 0,-3 0 4 15,0 2 3-15,-2 0 2 0,-2-1-6 16,-4-2 0-16,-1 1-3 0,1-1 1 15,-1-1 1-15,-1-2 2 0,3 1-1 0,0-6-2 16,5-1 3-16,1-1-4 0,1-2 4 16,0-2 4-16,2 0-4 0,5-1 0 0,1 0-3 0,5 0-2 15,0 0 3-15,4-2 2 0,-3 2 0 0,3 0 2 16,-4 0-3-16,-2 0-1 0,1 1-2 0,-4 2-2 16,1 2 6-16,-1 4 0 0,-4-1-2 15,-1 2-3-15,1-1 2 0,-4 2-3 0,0 1 5 16,-4 0 4-16,-3 0-5 0,-2 0 4 0,-1 0-4 0,-1-1 0 15,-3 1 0-15,0-3 1 0,-2 1 2 16,1-4 1-16,0 0-3 0,1-1-4 0,-1-4-5 16,-1-1-10-16,3 0-19 0,-2-7-22 15,2-1-61-15,6-3-162 0,2 1-917 0,3 2-592 16</inkml:trace>
  <inkml:trace contextRef="#ctx0" brushRef="#br0" timeOffset="199168.5356">4297 15618 2881 0,'0'0'213'15,"0"0"-34"-15,0 0-29 0,0 0-36 0,0 0-34 16,0 0-23-16,0 0-22 0,0 0-16 15,0 0-13-15,0 0 0 0,0 0 1 0,0 0 3 16,0 0 7-16,-8 55-4 0,12-33 0 0,3 2 0 16,-2 0-6-16,1 1 8 0,-1 2-1 15,1 0-1-15,-3 1-1 0,-2 2-11 0,-1-1-3 0,0 3-2 16,-4 0-17-16,-4 0-27 0,-2 2-52 16,-1-1-99-16,1-10-243 0,3-6-907 15</inkml:trace>
  <inkml:trace contextRef="#ctx0" brushRef="#br0" timeOffset="199546.6465">4123 16349 2929 0,'0'0'176'0,"0"0"-72"0,0 0-24 0,0 0 29 15,0 0 8-15,0 0-16 0,0 0-24 0,0 0-27 16,-4 142-15-16,4-115-8 0,0-2-2 15,0 0 1-15,0-3-5 0,0 0-5 0,2-4-3 16,1-1-7-16,4-4 1 0,-4 0-10 0,4-5-1 16,0-3 4-16,-2-1-2 0,4-4 8 15,0 0-9-15,0 0-4 0,3 0-8 0,1-7-5 16,1-1 1-16,0-4 1 0,1 0 3 0,0-1 7 16,-3 0-1-16,-1 1 6 0,0 1-3 0,-2 2 5 15,-1 2 5-15,-2 1-5 0,-2 1 6 16,-3 2-6-16,-1 0 2 0,1 2 7 0,-1 1-4 15,0 0 1-15,0 4 1 0,0 1-6 16,0 5 5-16,0 1-1 0,0 3 4 0,-2 1 2 16,0 3 3-16,-3 2 2 0,2 3-6 0,-4 0 1 15,2 0-7-15,-2 1 0 16,2-1 2-16,0 0-4 16,1-4 4-16,1 0-8 0,0-5-18 0,3-2-14 15,0-5-63-15,3-1-122 0,0-4-525 0,0 1-1064 0</inkml:trace>
  <inkml:trace contextRef="#ctx0" brushRef="#br0" timeOffset="199823.8995">5404 15622 2736 0,'0'0'241'0,"0"0"-44"0,0 0-53 0,0 0-39 16,0 0-30-16,0 0-16 0,0 0-1 0,0 0-5 16,0 0-3-16,0 0-1 0,0 0-9 15,19 137-2-15,-15-105-10 0,-3-1-8 0,2 1-5 0,-2 2-2 16,4 0-2-16,-3 1-6 0,0 3 0 16,-2 1-5-16,0 4-9 0,-2-1-27 15,-6 2-61-15,-6-5-106 16,5-7-360-16,1-12-1209 15</inkml:trace>
  <inkml:trace contextRef="#ctx0" brushRef="#br0" timeOffset="200137.3349">5382 16331 2964 0,'0'0'188'0,"0"0"-50"16,0 0-14-16,0 0-12 0,0 0-12 0,0 0-22 0,-99 143-18 15,85-115-15-15,4 0-19 0,0-2-5 16,6 0-2-16,0-3-8 0,4-3 7 0,2-1-8 16,0 0 3-16,7-1-2 0,2-2-9 0,3-2 3 15,2-2-6-15,1 0 2 0,1-3 3 16,3-1-1-16,-5 1 3 0,0-3-4 16,0 0-1-16,-4-2-2 0,-5 0-1 0,1 0 6 0,-4-1-9 15,-3 0 10-15,-1 1-4 0,0 0-4 16,-7 1 13-16,-1 2-11 0,-5 0 4 0,1-1 0 15,-6 4-9-15,1-2 8 0,-3 0-6 0,-4 0-1 16,2 1 3 0,-3-3-12-16,0 1-5 0,-1 0-18 0,-1-3-17 0,5 1-16 0,-3-4-28 15,6-1-35-15,1 0-84 0,3-4-219 16,6-1-798-16,6 2-414 0</inkml:trace>
  <inkml:trace contextRef="#ctx0" brushRef="#br0" timeOffset="200313.4501">5311 16470 1681 0,'0'0'980'16,"0"0"-694"-16,0 0-98 0,0 0-32 16,0 0-43-16,141-58-32 0,-111 52-35 0,0 1-11 15,0-1-16-15,1 1-9 0,1-1 2 16,1 1-14-16,0 1-20 0,0-1-51 0,-1 0-116 16,-11 1-314-16,-5 0-1209 0</inkml:trace>
  <inkml:trace contextRef="#ctx0" brushRef="#br0" timeOffset="200583.1172">6703 15672 2688 0,'0'0'228'0,"0"0"-20"0,0 0-55 16,0 0-10-16,0 0-28 0,0 0-21 0,0 0-33 16,0 0-23-16,0 0-8 0,0 0-14 0,0 0 5 15,0 0-1-15,0 0-6 0,-1 62 4 16,1-41-7-16,-1 0 0 0,-1 2 6 0,-3 3-5 16,4-1 3-16,-1 1-5 0,-5 4-5 0,3 0 0 15,-4 1-2-15,-2 4-2 0,0-3-14 16,0 3-22-16,-1-3-39 0,0-2-61 15,1-2-91-15,0-6-271 0,7-9-908 16</inkml:trace>
  <inkml:trace contextRef="#ctx0" brushRef="#br0" timeOffset="200837.1302">6591 16331 2582 0,'0'0'253'15,"0"0"-68"-15,0 0-12 0,0 0-27 16,0 0-23-16,0 0-23 0,0 0-27 0,-12 128-8 16,4-103-17-16,2 2-9 0,0 0-12 0,-2 0-8 15,-2-2-4-15,3 3-7 0,-3-3 1 16,2-1-6-16,-2 0-1 0,0 0 5 0,0-1-12 16,-1-2 9-16,-1-1-7 0,3-2-9 0,3-4-5 15,4-2-27-15,2 0-26 0,0-2-45 16,4-1-84-16,7-5-113 0,-3-3-279 0,0-1-761 15</inkml:trace>
  <inkml:trace contextRef="#ctx0" brushRef="#br0" timeOffset="201186.7983">6742 16724 1154 0,'0'0'531'0,"0"0"-143"0,0 0-48 0,0 0-56 15,0 0-63-15,0 0-64 0,0 0-39 0,0 0-25 16,0 0-11-16,0 0-13 0,0 0-10 0,0 0-15 15,0 0-11-15,0 0 1 0,1 10-3 16,-3-4 1-16,-3-1 0 0,2 2-13 0,0 0 1 0,-4 1-9 16,4-1 0-16,-3 1 6 0,3 3-6 15,-3-2 4-15,2 1-5 0,-3 0-5 0,4-1 1 16,-4 2-1-16,5-2 3 0,-1 1 4 16,-1-2 2-16,3 0-3 0,1-2-5 0,0-1 1 15,0 0-4-15,3 0 5 0,0 1 3 16,-1 0-4-16,2 0-2 0,0-2-6 15,-2 0 1-15,2-1 6 0,2 1-3 0,-1-1 3 16,-1 1-4-16,-1 0-13 0,3-2 5 0,-4 1 4 0,3-3 6 16,0 0 7-16,-2 0-2 0,2 0-3 0,-1 0-9 15,1-3-1-15,-2 0 2 0,-1-1 5 0,-1 1 2 16,-1 0 1-16,0-1-6 16,0 0-5-16,-1-2-3 0,-2 1-3 0,-4-1-9 15,3 2-14-15,-4-2-27 0,-1 0-50 0,0-3-78 0,0-3-194 16,5 2-874-16,-1 5-524 0</inkml:trace>
  <inkml:trace contextRef="#ctx0" brushRef="#br0" timeOffset="201635.6468">6742 16340 2452 0,'0'0'280'16,"0"0"-62"-16,0 0-17 0,0 0-34 15,0 0-39-15,0 0-43 0,0 0-30 16,0 0-12-16,0 0-2 0,0 0-2 0,0 0-3 16,0 0-12-16,-78 139-1 0,64-104-2 0,-3 3 5 15,5 0 2-15,-1 0-5 0,-2 0-7 0,7 0-9 16,1-1-1-16,-1-1 2 0,7 0-1 0,0-2 3 15,1-4-4-15,1-3-9 0,8-4 3 16,-2-5-4-16,5 0 8 0,2-4 8 16,1-3-7-16,7-3-2 0,-1-3-10 15,1-5 0-15,1 0 3 0,4-6 6 16,-4-2 1-16,-1-4-1 0,0 0 1 0,-5-2-9 0,0-1 4 0,-5-1 6 16,-4 0-2-16,-5 1 3 0,-1 0-6 0,-2-2-6 15,0 2 3-15,-2 0 1 0,-8 2 7 0,0 2 5 16,-1 3-9-16,-3 2 4 0,-2 1-7 15,-3 5-4-15,-1 0 5 0,-1 8 2 0,-1 1 1 16,2 3 3-16,-2-1-1 16,2 2-8-16,1 0 1 0,3-2-2 0,4 0-16 0,2 2-28 0,6-2-61 15,2-3-122-15,2-4-432 0,0 0-1067 0</inkml:trace>
  <inkml:trace contextRef="#ctx0" brushRef="#br0" timeOffset="202054.8674">7817 15866 1091 0,'0'0'813'15,"0"0"-382"-15,0 0-121 0,0 0-52 0,0 0-50 16,0 0-31-16,0 0-38 0,0 0-30 15,0 0-27-15,0 0-18 0,0 0-23 0,0 0-10 16,0 0-13-16,-32-41-4 0,28 53 8 0,2 6 0 16,0 4 3-16,0 3-2 0,1 2-8 0,1 2 0 15,0 0 0-15,1 2-2 0,-1 0 2 0,0 0-11 16,0 2 3-16,0 1-7 0,2 0-4 16,-5 4 5-16,-3-1-2 0,-2 2-5 0,0 2-16 15,-3-2-38-15,0 1-56 0,-1 0-98 0,2-11-276 16,2-7-947-16</inkml:trace>
  <inkml:trace contextRef="#ctx0" brushRef="#br0" timeOffset="202333.29">7578 16586 2634 0,'0'0'242'0,"0"0"-34"0,0 0-34 16,0 0-36-16,0 0-33 0,0 0-30 0,0 0-23 15,125-31-2-15,-94 31 0 0,2 6-9 0,-1 1-7 16,1 1-11-16,-2 3-10 0,-3-3-1 0,-2 3 8 16,-5 2-5-16,-5 1 2 0,1 2-1 0,-6 4-9 15,-4 1-1-15,-3-2 0 0,-4 3-4 16,0 1 5-16,-8 0-5 0,1-1-2 0,-7-1 3 16,2 2-4-16,-2-1 9 0,-3-2-3 31,5-3-12-31,-5-2-9 0,6-1-27 0,-2-4-15 0,1 0-24 0,-2-3-35 15,2-1-59-15,2-1-113 0,1-4-303 0,4 1-812 0</inkml:trace>
  <inkml:trace contextRef="#ctx0" brushRef="#br0" timeOffset="202507.0157">7710 16790 2177 0,'0'0'379'0,"0"0"-115"16,0 0-25-16,0 0-62 0,0 0-54 15,0 0-40-15,141-7-21 0,-106 7-14 0,0 0-19 0,4-1-13 16,1-2-11-16,-4-2-7 0,2 0 3 16,-1 1-11-16,-3-3-31 0,3-2-58 0,-3 0-107 15,-7 0-299-15,-11 3-1037 0</inkml:trace>
  <inkml:trace contextRef="#ctx0" brushRef="#br0" timeOffset="202811.2382">9175 15793 2742 0,'0'0'252'0,"0"0"-60"0,0 0-59 16,0 0-12-16,0 0-26 15,0 0-32-15,0 0-24 0,0 0-11 0,0 0-4 0,0 0 2 16,0 0-1-16,0 0-7 0,0 0 1 16,0 0-2-16,2 122 2 0,-2-94 7 15,1-1-14-15,-1 3 2 0,0 0-6 0,0 3-9 0,-1-1 11 16,-5 2-6-16,3-2 2 0,-5 1-1 0,0-2-16 16,2 2-11-16,-2-1-23 0,-1-4-37 15,0 3-72-15,3-7-174 0,1-6-930 16,0-7-543-16</inkml:trace>
  <inkml:trace contextRef="#ctx0" brushRef="#br0" timeOffset="203307.4703">9173 16373 2538 0,'0'0'267'0,"0"0"-79"16,0 0-38-16,0 0-15 0,0 0-24 0,0 0-30 15,0 0-24-15,0 0-14 0,6 129-9 16,3-109-7-16,3 1-3 0,0-3-5 0,-1 2-6 0,5-2-2 16,-4 2 0-16,0 2-5 0,1-2 2 15,0 2-6-15,-1 0-3 0,-3-3 3 0,1 2-2 16,-6-1 6-16,3 1-3 0,-4 0-4 16,-3 2 3-16,0-1-2 0,0-2 5 15,0-2 3-15,-4-3-1 0,-4-2-2 0,-2-1-8 16,-1-2 10-16,-1-3-8 15,-1-2 5-15,0 1 4 0,2-6-13 0,1 1 8 16,0-1-7-16,-3-1-3 0,-2-3 11 0,2-2-10 0,0-1 5 16,-2 0-2-16,5-1-6 0,5 0 9 0,-1 1-4 0,5-2 3 15,1-2 0-15,0 0-2 0,8-2 3 16,2-4-6-16,4-2 3 0,4-1-3 0,4-1 3 16,6-1 4-16,1-1-3 0,2-3 8 15,1 0-8-15,1-4 4 0,1 2 4 0,-3-2-4 16,-1 1 5-16,-5 0 2 0,-3 1-5 0,-3 0 6 15,-3 3-4-15,-8 0 0 0,-2 4 6 0,-5 2-1 16,-1 2 0-16,-1 5-2 0,-5 0 0 0,-4 4-4 0,-5 2 0 16,-4 3 0-1,-2 1-3-15,-8 2 3 0,-1 0-4 16,-2 2-3-16,-3 2 4 0,0 3-4 0,2-1 4 0,1 1-5 0,2-1-23 16,4 0-27-16,4 1-67 0,8-1-156 0,4-3-869 15,4 0-677-15</inkml:trace>
  <inkml:trace contextRef="#ctx0" brushRef="#br0" timeOffset="203629.9088">10523 15701 2581 0,'0'0'278'0,"0"0"-31"0,0 0-63 15,0 0-54-15,0 0-40 0,0 0-37 16,0 0-14-16,0 0 5 0,0 0 5 0,0 0 1 16,0 0-6-16,0 0-7 0,0 0-6 15,57 118 2-15,-47-92-6 0,0 3-2 0,-1 1-4 0,-1 2-9 16,-2-1 1-16,-2 2-5 0,-1-2-1 15,-3 2 1-15,0-2-5 0,0-1 2 0,-6 1-7 16,-2-1 2-16,-4 1-8 0,2 2-15 0,-3 1-27 0,-3 1-48 16,3 1-58-16,-3 1-108 0,6-10-291 15,4-8-984-15</inkml:trace>
  <inkml:trace contextRef="#ctx0" brushRef="#br0" timeOffset="204084.1857">10695 16637 2481 0,'0'0'286'0,"0"0"-52"15,0 0-44-15,0 0-38 0,0 0-34 0,0 0-34 16,0 0-24-16,0 0-9 0,0 0-18 0,0 0 3 16,0 0-5-16,0 0-8 0,0 0 11 0,0 0-14 15,19-31 3-15,-24 26 1 0,-1 2-11 16,-5-2 2-16,0 2-8 0,-6-1-2 0,1 0 7 15,-2 2-3-15,-3 1 3 0,1 1-7 16,-3 0 1-16,0 3-5 0,2 2 0 0,0 2 6 16,-1 3-11-16,3 0 10 0,0 0-3 0,-1 2-3 15,8 0 6-15,1 1-9 0,2-1 2 16,3-2 3-16,3 0-9 0,3-1 7 0,0-2-4 0,4 1 2 16,7-2 9-16,5 1-6 0,4-1 3 15,4-2-2-15,3-3-3 0,2-1 1 16,0-1-1-16,-2-5 1 0,0-1-4 0,0-1 8 0,-3 0-4 15,-2-1-2-15,-1 3 12 0,-3 0-15 16,-6 2 7-16,-2 3 2 0,-3 1-13 0,-3 0 12 16,-1 0-4-16,-3 6-1 0,0 2 3 0,0 2-1 15,-4 4 2-15,-2 3 0 0,-1 1-1 16,0 4-1-16,1 2-5 0,-1 0 5 0,-1 2 7 0,3 0-2 16,0-1-1-16,2-3-5 0,1-1-10 15,1-1-13-15,2-4-8 0,-1-1-25 16,0-1-60-16,0-4-79 0,1-3-217 0,1-5-906 15,0-1-475-15</inkml:trace>
  <inkml:trace contextRef="#ctx0" brushRef="#br0" timeOffset="204421.8139">11962 15752 1589 0,'0'0'325'16,"0"0"-4"-16,0 0-67 0,0 0-25 16,0 0-31-16,0 0-28 0,0 0-22 0,0 0-20 15,0 0-27-15,0 0-25 0,0 0-26 0,0 0-20 16,0 0 0-16,0 0 0 0,-72-9-1 0,64 20 4 15,1 4-5-15,-4 3-1 0,2 0 0 0,2 4-14 16,1-2 3-16,-2 2-4 0,3 0-3 16,0 2 3-16,1 2-6 0,0 2 0 0,2 3-3 15,-3-2-2-15,1 4 0 16,0 2-10-16,-3 1-7 0,-1 3-25 0,-3 1-37 16,-1 2-56-16,-4 1-103 0,4-10-286 0,3-12-914 0</inkml:trace>
  <inkml:trace contextRef="#ctx0" brushRef="#br0" timeOffset="204640.9131">11693 16549 2848 0,'0'0'252'0,"0"0"-87"16,0 0-32-16,0 0-30 0,0 0-8 0,0 0-13 16,0 0-23-16,0 0-16 0,0 0-11 0,0 0-6 15,1 118 0-15,-1-97-2 0,0 2 1 0,0 0-3 16,-1 2-4-16,-3 1-9 0,-3-1-2 15,2-1-7-15,-3-1 5 0,-1 1 4 0,0 3-6 16,-1-3-3-16,0-1-28 0,-3 0-31 16,2-2-36-16,0 0-68 0,0-3-172 0,3-6-861 15,3-4-618-15</inkml:trace>
  <inkml:trace contextRef="#ctx0" brushRef="#br0" timeOffset="204970.9489">12066 16630 2920 0,'0'0'216'0,"0"0"-80"0,0 0-29 16,0 0 8-16,0 0-26 0,0 0-29 0,0 0-23 16,0 0-8-16,2 122-3 0,-2-98-11 0,0-1 1 15,1-2-10-15,0 1-1 0,0-5 5 0,3-1-4 16,-1-1 4-16,2-4-4 0,3-3-11 15,0-5 7-15,2-3-2 0,3 0 5 16,1-2 9-16,2-4-9 0,1-3-1 0,-1-3-10 16,-1-1-1-16,0-2 1 0,-2 0 2 0,-3-3 8 15,0 1-5-15,-2 0 6 0,-2-3-4 16,-1 1-2-16,-1-1 4 0,-4 4 0 0,0 1 2 16,0 0-1-16,-9 2-5 0,-2-1 0 0,-5 2-1 15,-2 1 0-15,-7 1 6 0,0 5-6 0,-3 0 4 16,-2 3-4-16,0-1-2 0,3 3 1 15,2 0-6-15,2 0-11 0,5 3-34 0,4 1-56 16,5 0-121-16,4-1-508 0,4-2-1045 0</inkml:trace>
  <inkml:trace contextRef="#ctx0" brushRef="#br0" timeOffset="205354.7012">13084 15737 1767 0,'0'0'243'0,"0"0"7"15,0 0-24-15,0 0 2 0,0 0-3 0,0 0-38 16,0 0-30-16,0 0-30 0,0 0-27 0,0 0-29 16,0 0-22-16,0 0-20 0,0 0-9 0,12-56-2 15,-12 67 5-15,0 6 5 16,1 3 1-16,-1 2-4 0,0 2-7 0,0 2 0 16,-1 2 2-16,-1 2-3 0,-2-2 3 0,-1 0-11 15,1 1 1-15,-1 2-5 0,-1-1-5 0,0 1 3 16,0 2-5-16,-2 0 1 15,-1 2-7-15,-1 0-25 0,-2-1-33 0,0 3-58 16,0-5-100-16,3-6-306 0,5-10-1005 0</inkml:trace>
  <inkml:trace contextRef="#ctx0" brushRef="#br0" timeOffset="205609.7398">13013 16551 2513 0,'0'0'237'0,"0"0"-30"0,0 0-5 16,0 0-37-16,0 0-38 0,0 0-34 15,0 0-26-15,0 0-23 0,0 0-10 0,31 121-4 0,-31-103 3 16,1 1-1-16,-1 0-6 0,0 1-8 16,-1-5-7-16,-4 1 0 0,1-4 1 0,2-1-5 15,-2-1-4-15,0-2-3 0,2 0-7 16,-2-2-10-16,0-2-20 0,3 0-33 0,-2-1-59 15,3-1-111-15,0-2-257 0,0 0-870 0</inkml:trace>
  <inkml:trace contextRef="#ctx0" brushRef="#br0" timeOffset="205818.4302">13337 16531 2042 0,'0'0'704'0,"0"0"-466"0,0 0-71 0,0 0-13 15,0 0-23-15,0 0-31 0,0 0-26 16,0 0-18-16,0 0-19 0,0 0-2 0,0 0-9 16,27 125-4-16,-26-105 1 0,-1 1-6 0,2-1-3 15,-2-1-7-15,-2-1-7 0,0-4 2 0,-2 1 0 16,2-1 5-16,-3 0 2 0,1-3-14 0,2 0-21 16,-1-3-40-16,0-2-58 0,1-3-113 15,2-2-384-15,0-1-1139 0</inkml:trace>
  <inkml:trace contextRef="#ctx0" brushRef="#br0" timeOffset="206191.4676">14618 15622 2385 0,'0'0'271'0,"0"0"-6"15,0 0-71-15,0 0-26 0,0 0-18 16,0 0-52-16,0 0-34 0,0 0-26 0,0 0-15 15,0 0-5-15,0 0 4 0,0 0-2 0,0 0-7 16,0 0 4-16,-68 107-4 0,58-75 1 0,0 2 8 16,-3 5-5-16,2 0 1 0,-2 1-4 15,-4 3-11-15,2 1 1 0,-2-1 2 0,-2 2 0 16,2 1 0-16,2-1-4 0,-2-1-17 16,3-2-11-16,-3-1-17 0,2-1-35 0,-1-3-37 0,2-3-74 15,2-4-109-15,4-4-205 0,0-9-681 16,6-6-236-16</inkml:trace>
  <inkml:trace contextRef="#ctx0" brushRef="#br0" timeOffset="206437.8422">14405 16493 2149 0,'0'0'401'0,"0"0"-135"0,0 0-69 0,0 0-35 16,0 0-35-16,0 0-35 0,0 0-22 15,0 0-17-15,0 0-7 0,0 0-12 0,0 0-7 16,0 0 10-16,0 0-3 0,0 0 3 0,52 112-4 0,-52-90-18 16,0 0 0-16,-1 2-8 0,-1-2-2 15,-4-2 3-15,3 0-6 0,-5-1 6 16,4 0-2-16,-4-1-9 0,0 0-8 0,3 0-24 0,-2-3-28 16,2 0-36-16,0-2-64 0,2-4-114 0,0-2-382 31,1-3-1044-31</inkml:trace>
  <inkml:trace contextRef="#ctx0" brushRef="#br0" timeOffset="206787.0573">14739 16583 2030 0,'0'0'422'0,"0"0"-180"0,0 0-34 16,0 0-15-16,0 0-32 0,0 0-46 0,0 0-38 15,0 0-20-15,0 0-9 0,0 0-4 16,0 0-10-16,125-2-8 0,-116 9-10 0,-2 2-5 16,-3 1 0-16,1 5-1 0,-3-1 3 15,-2 2-1-15,-2 6-1 0,-6-1-5 0,-2-1-2 16,-3 1-1-16,-3 0 1 0,-3 2 3 0,0-1-1 15,-1 1-5-15,-1-3 4 0,5 0-2 16,-1-5 3-16,5-1 2 31,3-4-10-31,2-3 5 0,5-1-5 0,2-4 1 0,1-1 11 16,8-1-4-16,3 0 4 0,7-1-2 0,2-3-12 0,7-2 2 0,1-1-7 16,2 1-11-16,2-2-24 0,3-1-40 0,1-1-68 0,2-2-168 0,-7 3-806 0,-11 3-659 15</inkml:trace>
  <inkml:trace contextRef="#ctx0" brushRef="#br0" timeOffset="207214.0558">16087 15599 2285 0,'0'0'258'0,"0"0"15"0,0 0-64 0,0 0-24 0,0 0-31 16,0 0-38-16,0 0-35 0,0 0-31 16,0 0-9-16,0 0-10 0,0 0 3 0,0 0-1 15,0 0-3-15,0 0-6 0,48 75-7 0,-43-48 3 16,-4 3-5-16,0-2 0 0,0 2-5 16,-1 1-6-16,-1 0 1 0,-2 2-3 0,-2 2 3 15,2 2 1-15,-5 2-8 0,0 0-12 0,1 0-30 16,-7 0-38-16,1 3-49 0,-4-3-106 15,4-9-314-15,5-12-975 0</inkml:trace>
  <inkml:trace contextRef="#ctx0" brushRef="#br0" timeOffset="207430.5314">16102 16320 2530 0,'0'0'284'0,"0"0"-50"16,0 0-72-16,0 0-38 0,0 0-33 0,0 0-15 15,0 0-9-15,0 0 0 0,0 0-9 0,0 0-20 16,0 0-5-16,-9 139-12 0,5-110-6 0,-1 1 0 16,0-2-9-16,-2 2 3 0,-2 1 3 15,0 5-2-15,2-2 2 0,-3 0-7 0,-1-3 2 16,1-3-16-16,0 0-20 0,-3-6-32 0,7-2-45 16,-1-5-66-16,4-5-138 0,-1-5-477 15,4-2-979-15</inkml:trace>
  <inkml:trace contextRef="#ctx0" brushRef="#br0" timeOffset="207809.1128">16385 16333 2463 0,'0'0'284'0,"0"0"-68"0,0 0-42 15,0 0-34-15,0 0-36 0,0 0-24 0,123 1-27 16,-106 9-9-16,-2 1-15 0,1 2-7 15,-4 0-3-15,-1 4-4 0,0 0 0 0,-2 1-10 16,-6 0 6-16,2-2-7 0,-4 0-4 0,-1-1 5 16,-2 1-6-16,-5-1 3 0,-2 0 8 15,-2 0-11-15,1-2 10 0,1-2-5 0,-2-1-4 16,5-1 10-16,2-2-9 0,2 1 3 0,2-3 0 16,0 0-6-16,6-2 3 0,6 0 0 0,1 0 0 15,2-1 1-15,3 1 4 0,2-1-3 16,1 2-3-16,0 1 8 15,-1 2-11-15,-1 1 6 0,1 1 0 0,-5 2-8 16,-3-2 8-16,-5 1-3 0,-1 1-3 0,-5 0 10 0,-1 1-9 16,0 0 4-16,-7 2 2 0,-5-1-11 15,-1-1 10-15,-6-1-5 0,-1-1 3 0,-1-2 2 0,-2 0-2 16,-3-1 2-16,2-2-8 0,-5-3 2 16,1-2-10-16,4 0-9 0,1 0-17 0,-2-7-47 15,9-1-85-15,2 0-306 0,9 2-917 0</inkml:trace>
  <inkml:trace contextRef="#ctx0" brushRef="#br0" timeOffset="208150.0494">17823 15544 2802 0,'0'0'224'0,"0"0"-3"0,0 0-82 15,0 0-33-15,0 0-39 0,0 0-23 0,0 0-8 16,0 0 7-16,0 0 10 15,0 0-15-15,0 0 0 0,-23 134-8 0,18-100-10 0,-1-1 3 16,-1 1-10-16,2-2-2 0,2 0-4 0,-2 0-4 16,3 1 0-16,-3 2-4 0,2 3 3 15,-3 0-9-15,-2 0-20 0,0 2-25 0,-3-1-56 0,-5 3-96 16,1-3-239-16,0-10-873 0,5-10-449 16</inkml:trace>
  <inkml:trace contextRef="#ctx0" brushRef="#br0" timeOffset="208368.3442">17677 16369 1773 0,'0'0'1156'0,"0"0"-941"16,0 0-62-16,0 0-32 0,0 0 1 0,0 0-31 16,0 0-21-16,0 0-10 0,-10 129-13 0,7-100-7 15,-2 0-13-15,2-1-10 0,0 1-7 16,-1-1-5-16,0-2 4 0,1 2-6 0,0-1 1 15,0-5-2-15,-1 0-6 0,-2-2-11 16,3-2-26-16,-3-2-39 0,4-1-65 0,-3-1-133 16,2-5-633-16,2-3-892 0</inkml:trace>
  <inkml:trace contextRef="#ctx0" brushRef="#br0" timeOffset="208699.3504">18019 16484 2536 0,'0'0'308'16,"0"0"-104"-16,0 0-61 0,0 0-17 0,0 0-18 16,0 0-8-16,0 0-24 0,0 0-18 0,0 0-13 15,-16 121-19-15,16-98-7 0,0-2-8 0,0 0 0 16,2-3 2-16,4-2-8 0,4-3 1 16,0-6-3-16,2-2-4 0,3-3 7 0,0-2-3 15,1 0 2-15,2 0-1 0,0-6-8 0,0 0 3 16,1-4 0-16,-1-1 3 0,0-2 5 0,-1 0-2 15,1 1-3-15,-2 1-4 0,-3 4 0 16,-3 0 0-16,-3 2 3 0,-1 3 0 16,-4 1 1-16,1 1 1 0,-1 0-3 0,-2 0 0 15,1 4 4-15,-1 5-2 0,0 3 4 0,0 3 1 16,0 3-5-16,-4-1 0 0,0 0-2 0,-1 0 1 16,1 1 4-16,1-2-2 0,0 4-5 0,1-3-18 15,0-1-23-15,1-1-39 0,1-2-66 0,1-3-126 16,-1-3-788-16,0-3-723 15</inkml:trace>
  <inkml:trace contextRef="#ctx0" brushRef="#br0" timeOffset="209001.2645">19276 15646 1879 0,'0'0'724'0,"0"0"-477"0,0 0-19 16,0 0-55-16,0 0-25 0,0 0-40 0,0 0-46 16,0 0-26-16,0 0-12 0,0 0 4 0,0 0 6 15,0 0-1-15,0 0-1 0,0 0-6 16,-8 138-2-16,-3-100 3 0,2-3-5 0,-4 3-2 15,0 0-7-15,0 2-4 0,-3 0-5 0,2 1 1 16,-1-1 3-16,3 0-5 0,-4 1-8 0,1-1-26 16,1-1-37-16,-2-2-62 0,-1-2-115 15,4-9-466-15,5-9-1083 0</inkml:trace>
  <inkml:trace contextRef="#ctx0" brushRef="#br0" timeOffset="209192.9594">19188 16424 2783 0,'0'0'225'0,"0"0"-68"0,0 0-11 0,0 0 8 0,0 0-40 0,0 0-32 15,0 0-24-15,-26 130-10 0,23-103-6 16,0-1-15-16,-3 3-11 0,2-3-6 0,-3-1-8 16,1-3-1-16,2 0 3 0,-4-1 1 0,0 0-9 15,-2-1-25-15,0-3-50 0,3-3-89 16,-2-2-208-16,4-4-947 0,3-4-480 0</inkml:trace>
  <inkml:trace contextRef="#ctx0" brushRef="#br0" timeOffset="209490.6253">19520 16483 2761 0,'0'0'282'0,"0"0"-119"0,0 0-29 0,0 0-15 15,0 0-19-15,0 0-28 0,0 0-18 0,0 0-14 16,0 0-9-16,0 0-4 0,8 136-4 16,3-117-2-16,3 2 0 0,-2 0-6 0,-1 0-8 15,1-2 2-15,-4-1-3 0,0 0 2 0,-3-2 8 16,0-1-9-16,-3-1-4 0,-2-2-5 0,0 0-7 16,0-1 7-16,-5 0 2 0,-1-1 8 15,-3 1 2-15,-1-4-1 0,-2 1-7 0,-3-3-5 16,0 0-3-16,-4-2-16 0,0-2-11 15,-2 1-19 1,-2-2-33-16,-1 0-44 0,1-1-80 0,-1-4-230 16,6-1-852-16,6 1-375 0</inkml:trace>
  <inkml:trace contextRef="#ctx0" brushRef="#br0" timeOffset="209699.8512">19674 16449 2454 0,'0'0'293'15,"0"0"-83"-15,123-13-34 0,-73 9-28 0,2 2-50 16,2-1-47-16,-1 2-28 0,6 0-15 0,-5 1-8 16,5 0-22-16,-3-1-53 0,0 0-115 15,-16 0-326-15,-13-2-1114 0</inkml:trace>
  <inkml:trace contextRef="#ctx0" brushRef="#br0" timeOffset="209922.76">20589 15649 1586 0,'0'0'1077'0,"0"0"-877"0,0 0-39 0,0 0-6 15,0 0 2-15,0 0-29 0,0 0-37 16,0 0-24-16,139-43-18 0,-115 43-11 0,0 0-4 15,-5 2-10-15,-1 4-2 0,-3 2-1 0,-3 1-8 16,-2 4-4-16,-1 2-6 0,1 2-8 0,-2 2 6 16,-2 5 3-16,0 1 3 0,-4 1 6 15,1 1-9-15,2 2-3 0,-5-1-1 0,0 4-2 16,1-1 3-16,-1 2 2 0,-6 0-10 0,1 1-20 16,-5 3-20-16,0 0-51 0,-2 3-50 15,-4 1-94-15,3-12-269 0,5-10-831 0</inkml:trace>
  <inkml:trace contextRef="#ctx0" brushRef="#br0" timeOffset="210180.5546">20633 16443 2268 0,'0'0'358'0,"0"0"-101"0,0 0-56 0,0 0-29 15,0 0-34-15,0 0-33 0,0 0-21 0,0 0-11 16,0 0-8-16,0 0-13 0,0 0-4 15,0 0-7-15,-58 119 1 0,49-94 0 0,2 1-7 16,-2 1-6-16,1 0-7 0,-1 1-8 0,-1-1 1 16,1 1-1-16,0 1 1 0,0-1-10 15,0 0-5-15,3-2 0 0,-2-2 0 16,-1-4 0-16,3 0 0 0,0-3 0 0,2-1 0 16,-1-4 0-16,3 1-13 0,-2-5-36 0,-1-1-35 15,4-1-34-15,1 0-96 0,0-4-260 0,0-1-995 16</inkml:trace>
  <inkml:trace contextRef="#ctx0" brushRef="#br0" timeOffset="210578.3164">21061 16576 2910 0,'0'0'190'0,"0"0"-42"15,0 0-26-15,0 0-11 0,0 0-21 0,0 0-26 16,0 0-25-16,0 0-16 0,0 0-10 0,0 0 0 16,0 0-1-16,0 0 2 0,0 0 6 0,0 0-11 15,8 51 4-15,-15-41-7 16,0 1-1-16,-1 3 8 0,0 1-1 0,-2 2 6 0,-1-2-1 16,-1 4-6-16,2 1-2 0,-1 0-3 0,-1 2 3 15,2-1-1-15,-1 1 2 0,5 0 0 16,0-3-13-16,4-2 8 0,-1 0-8 15,3-3 2-15,0-1 5 0,4-1-8 0,3-1 8 0,6-1-5 16,-1-5 2-16,6 0 8 0,-4-4-7 0,5-1 7 16,-4 0-3-16,0-4-8 0,-4-3 0 15,-1-2-4-15,0-1 6 0,-1 1-1 0,-3 0 8 16,-2-2-3-16,-2 1-6 0,-2-1 9 16,0 2-9-16,-2-1-1 0,-7 2 6 0,-1 0-9 0,-2 1 8 15,-4 0-6-15,0 2-3 0,-1 2 10 0,-2 2-9 16,6 1-2-16,-1 0-16 0,1 0-32 15,4 1-40-15,1 2-84 0,3-1-271 0,4-1-939 0</inkml:trace>
  <inkml:trace contextRef="#ctx0" brushRef="#br0" timeOffset="211080.7041">22135 15607 960 0,'0'0'958'0,"0"0"-559"0,0 0-86 15,0 0-60-15,0 0-33 0,0 0-30 0,0 0-43 16,0 0-34-16,0 0-33 0,0 0-32 0,0 0-20 16,0 0-9-16,0 0-4 0,0 0 11 0,57-24 2 15,-69 47 2-15,0 2 1 0,-5 4-10 16,2 2-3-16,-3 1-2 0,3 1-8 0,-1 0-2 16,0 1-3-16,3-1 0 0,1 4 1 0,-3-1 2 15,2 1 0-15,3 2-7 0,-1 1-6 16,1 2-23-16,0 1-28 0,-2-1-48 0,2 1-102 15,-1-3-207-15,3-11-891 0,4-9-486 0</inkml:trace>
  <inkml:trace contextRef="#ctx0" brushRef="#br0" timeOffset="211323.9414">21979 16412 1657 0,'0'0'1069'0,"0"0"-804"16,0 0-93-16,0 0-30 0,0 0-31 0,0 0-13 15,0 0-16-15,0 0-18 0,0 0-10 16,0 0-14-16,0 0-6 0,2 124-7 0,-5-100-8 0,2-1 2 16,-3 0-18-16,-1-1 6 0,2-2-1 15,-2 1-11-15,0 0 17 0,-2-4-16 0,3 0 3 16,-4 0-8-16,0-1-28 0,3-4-26 16,-2 0-58-16,0-3-87 0,3-2-182 0,2-3-886 15,-1-3-493-15</inkml:trace>
  <inkml:trace contextRef="#ctx0" brushRef="#br0" timeOffset="211567.2553">22289 16451 2642 0,'0'0'278'0,"0"0"-54"0,0 0-63 15,0 0-24-15,0 0-42 0,135-18-23 0,-111 26-20 16,1 3-18-16,-4 5-3 0,0 0-9 0,0 5-6 15,-5-1 6-15,-3 2-11 0,-2 1 1 16,-4 0 2-16,-4 1-15 0,-3 1 9 0,0-1-3 16,-4 0 3-16,-4-2 3 0,-2 1 6 0,-2-2 2 15,-3-1-8-15,0-1 5 0,-2-2-16 0,2-1 1 16,0-1 2-16,-2-1-13 0,2-1 0 16,-3-1-22-16,4-3-27 0,-3-2-20 0,5-1-40 0,0-1-23 15,2-2-93-15,3 0-372 0,4-2-795 16</inkml:trace>
  <inkml:trace contextRef="#ctx0" brushRef="#br0" timeOffset="211749.7723">22406 16735 1386 0,'0'0'906'0,"0"0"-545"0,0 0-89 16,0 0-52-16,0 0-55 0,0 0-49 0,0 0-34 15,131-10-33-15,-104 12-18 16,1 1-6-16,-2 0-15 0,3-1 0 0,0-1-3 0,-1-1-12 15,-3 0-10-15,4 0-26 0,-5-5-38 0,4-1-47 16,-1 0-110-16,-7 0-264 0,-6 1-822 0</inkml:trace>
  <inkml:trace contextRef="#ctx0" brushRef="#br0" timeOffset="212097.618">23969 15578 2444 0,'0'0'292'15,"0"0"-78"-15,0 0-48 0,0 0-24 16,0 0-18-16,0 0-40 0,0 0-18 0,0 0-22 16,0 0-13-16,0 0 10 0,0 0-15 0,0 0 4 15,0 0-4-15,0 0-13 0,65 106 7 0,-65-76 2 16,-3 3 7-16,0 1 6 0,-4 1-9 16,4 1-6-16,-5 1-7 0,2 0-1 0,-1-1-5 15,-2 3-3-15,1-2 6 0,-2 0-14 0,0 0 7 16,-2 1-5-16,0-1-7 0,-4 0 5 15,0 0-19-15,-1 0-18 0,-4-2-29 0,-1 1-52 16,1-1-75-16,-5-3-190 0,10-7-894 0,5-11-493 0</inkml:trace>
  <inkml:trace contextRef="#ctx0" brushRef="#br0" timeOffset="212346.3526">23970 16451 2179 0,'0'0'487'0,"0"0"-234"16,0 0-76-16,0 0-17 0,0 0-33 0,0 0-23 16,0 0-21-16,0 0-23 0,0 0-6 0,0 0-12 15,-16 129-11-15,10-103-4 0,-3 1-8 16,4-1-4-16,-2 2 5 0,0-1-5 0,3 1 1 16,-3-2-6-16,2-1-9 0,-2-1 0 0,2-4-5 15,-3 0-8-15,0-3-15 0,2-1-37 16,-1-4-50-16,0-3-73 0,-2-1-129 0,6-4-586 15,1-2-864-15</inkml:trace>
  <inkml:trace contextRef="#ctx0" brushRef="#br0" timeOffset="212758.6771">24260 16566 2447 0,'0'0'276'0,"0"0"-51"0,0 0-40 0,0 0-19 15,0 0-34-15,0 0-33 0,0 0-30 0,0 0-17 16,122 29-11-16,-104-11-11 0,-2 2-5 16,0-1-12-16,-2 5-5 0,-1 1-1 0,-2-2 4 15,-1 4 8-15,-4 1 0 0,1-1-2 0,-4 2-8 16,-2-3-10-16,-1-2-4 0,3-4 3 0,-10 1 2 16,-2-2 7-16,-3 1-2 0,-4-4-2 0,-4-2-6 15,1-4 0-15,-2-2 1 0,0-2 0 0,4-2-1 16,2-3-7-16,2-1 0 15,2 0-1-15,0-5 2 0,2-3 5 0,1-1 4 16,0-3-2-16,5-3-2 0,1-1-8 0,2-1 4 16,1-1 2-16,7-1 7 0,6 0 8 15,1-2-6-15,8-3 2 0,2-2-3 0,6-1-1 0,-1 0 4 16,2 0 0-16,3 0-1 0,-1 1 3 0,-2-1-7 16,-1 3 5-16,-1 0 1 0,0 1 4 15,-4 1 7-15,-3 1-7 0,-2 3-3 0,-5-3-3 16,-2 4-2-16,-5 1 6 0,-5 0 2 0,0 4 0 15,-4 1-1-15,-5 0-5 0,-5 1-1 16,-3 1-5-16,-7 0 5 0,-5-1-3 0,-5 2 1 16,1 1-2-16,-1 1-12 0,1 1-15 15,1 2-28-15,5 1-39 0,3 2-85 0,2 0-244 16,7 0-909-16,2 0-454 0</inkml:trace>
  <inkml:trace contextRef="#ctx0" brushRef="#br0" timeOffset="213116.5059">25703 15350 2659 0,'0'0'204'16,"0"0"-25"-16,0 0-47 0,0 0-8 0,0 0-25 0,0 0-26 15,0 0-15-15,0 0-12 0,0 0 0 16,0 0 3-16,0 0-9 0,0 0-4 0,103 149-7 16,-102-115-2-16,-1 5-2 0,0 0-3 0,-1 4-5 15,-1-2-7-15,-1 3-3 0,2 0 1 16,0-1 1-16,1-2-2 0,0 0-3 0,-2 0 0 15,2-2-6-15,-5 0-6 0,1-3-9 16,-4-2-30-16,0 0-34 0,-1-3-39 0,-5-2-72 16,1-1-124-16,2-7-534 0,2-10-911 15</inkml:trace>
  <inkml:trace contextRef="#ctx0" brushRef="#br0" timeOffset="213315.7543">25677 16301 2029 0,'0'0'412'0,"0"0"-112"0,0 0-87 15,0 0-7-15,0 0-40 0,0 0-30 0,0 0-37 0,0 0-35 16,0 0-6-16,29 124-2 0,-29-97-5 16,2 5 0-16,-2-1-12 0,0 0-15 0,-2 2-5 15,-1-3-6-15,1 3-4 0,-4-3 0 16,5-3-3-16,-2-2-4 0,-3 1 2 0,4-4-6 16,-2 0 2-16,0-4-2 0,1 0-26 0,-2-1-32 15,3-2-46-15,0-4-70 0,2-2-114 0,0-3-388 16,0-3-1102-16</inkml:trace>
  <inkml:trace contextRef="#ctx0" brushRef="#br0" timeOffset="213685.2693">26236 16534 2309 0,'0'0'279'0,"0"0"-30"15,0 0-57-15,0 0-18 0,0 0-30 0,0 0-33 16,-23-117-32-16,12 104-22 0,-6 2-14 0,-2 1-19 15,-2 2-3-15,-1 1 1 0,-2 1-3 16,2 3-3-16,-2 1-3 0,3 2-2 0,2 0 1 16,3 3 1-16,1 4-6 0,4 1-2 0,2 1-6 15,5 1-2-15,3 2 2 0,1 1 1 16,8 4 4-16,3-1 0 0,6 4-1 0,3-4-4 16,4 2 1-16,1-2 0 15,1-1 3-15,-2-4-1 0,3-2-2 0,-6 1-4 16,0-3 6-16,-3 1-4 0,-5 0 4 15,-2-1 2-15,1 2-5 0,-5 0 2 0,-3 1-8 0,-1 5 2 0,-3-1 2 16,0 5 5-16,-3 1 6 0,-6 0-5 0,-2 1 3 16,-2 0-7-16,0 1-2 0,-2 0 4 0,1 2-1 15,1-2 2-15,3 0-3 0,1-3-6 16,2-3 4-16,0 0-8 0,5-3-4 0,3-1-15 16,-1-3-44-16,3-2-59 15,5-3-138-15,-1-3-545 0,-1-1-959 16</inkml:trace>
  <inkml:trace contextRef="#ctx0" brushRef="#br0" timeOffset="214050.3739">27637 15645 1691 0,'0'0'614'0,"0"0"-372"15,0 0-55-15,0 0-47 0,0 0-34 0,0 0-21 16,0 0-2-16,0 0 3 0,0 0-12 16,0 0-8-16,0 0-11 0,0 0-7 0,0 0-9 15,0 0-1-15,-72 118-5 0,64-95-2 16,2-1 5-16,-3 4-12 0,3-1-2 0,0 0-3 15,-2 2-8-15,1 0 6 0,-1 1-4 0,0 2 3 16,0 0-1-16,-4 1-7 0,2 1-7 16,-4 3 4-16,3 0 0 0,-2 2-2 0,-2 1 8 15,2 0-10-15,-5 0-5 0,1 2 0 16,-2-2-20-16,-1 1-17 16,3 0-30-1,-3-4-56-15,4-3-72 0,0-6-147 0,3-9-649 0,7-6-740 0</inkml:trace>
  <inkml:trace contextRef="#ctx0" brushRef="#br0" timeOffset="214630.3974">27100 16679 1522 0,'0'0'678'16,"0"0"-355"-16,0 0-67 0,0 0-4 0,0 0-54 16,0 0-34-16,0 0-46 0,0 0-42 0,0 0-20 15,0 0-20-15,0 0-6 0,0 0-1 16,125 103-9-16,-107-86 0 0,0 4-7 0,-2 0-2 15,-4 2 0-15,0 0-7 0,-2-1 2 16,-7 1-5-16,1-1-4 0,-3-2 3 0,-2 3-2 16,-6-1 5-16,-3 0 1 0,-4-1 2 0,-1-3-3 15,-4-3-7-15,-2-1 7 0,1-3-5 16,-2 0 3-16,2-2 7 0,1-2-8 0,4-3 6 16,4-3-10-16,5-1 1 0,2 0 8 0,4-4-7 15,1-1 7-15,9 0-2 0,3-2-8 16,5-1 3-16,2 0-1 0,7-2 3 15,1 0 4-15,6 0-1 0,3-3 0 0,0-1-5 16,5-1 7-16,-1-2-8 0,1 2 6 0,-2 1 3 16,-1 1-12-16,-2 1 14 0,-1 1-8 0,-6 0 0 0,-2 3 16 15,-4 1-11-15,-4 3 8 0,-1 0 3 16,-8 2-16-16,-1 1 11 0,-1 1-6 0,-7 0 2 16,-1 0 3-16,-1 3-6 0,0 6 2 0,-3 3-13 15,-5 3 10-15,-1 2-5 0,1 4 2 0,-4 0 11 16,4 0-15-16,-2 1 14 0,1-1-11 15,1-2-8-15,0-4 21 0,5 2-16 0,2-2 6 0,1 1 6 16,5-1-22-16,4-3 15 0,4-1-4 0,4-4-1 16,3-3 12-16,2-2-9 15,5-1 3-15,3-1-4 0,2 0 0 0,-1-3 1 0,-1-5 1 16,-3-2 6-16,-1-2-5 0,-1-2 6 16,-4-3-2-16,-2-2-7 0,-2-2 16 0,-3-2-12 0,-3 0 7 15,-2 3 6-15,-4 1-17 0,-5 1 12 16,0 2-6-16,-5 2 2 0,-7-1 12 15,-5 2-12-15,-6 0 5 0,-5 3-9 0,-3 1-8 16,-4 1 3-16,0 3-3 0,-1 3-9 0,0 2-35 16,1 2-74-16,4 3-277 0,9-1-1006 15,5-1-489-15</inkml:trace>
  <inkml:trace contextRef="#ctx0" brushRef="#br0" timeOffset="251204.9316">532 13338 0 0,'0'0'0'0,"0"0"350"0,0 0 40 0,0 0-45 0,0 0-75 15,0 0-46-15,0 0-39 0,0 0-30 16,0 0-16-16,0 0-12 0,0 0-11 0,0 0-16 15,0 0-15-15,0 0-13 0,0 0-18 0,0 0-9 16,0 0-6-16,0 0-1 0,0 0 3 0,0 0 0 16,0 0-2-16,0 0-6 0,0 0-5 15,0 0-3-15,0 0-3 0,0 0 6 0,0 0 0 16,0 0-1-16,0 0 2 0,0 0-7 0,0 0-1 16,0 0-3-16,0 0-5 0,0 0 0 0,0 0-7 15,0 0 0-15,0 0 1 0,0 0 5 16,0 0 10-16,0 0 8 0,0 0 2 0,0 0-3 15,0 0-9-15,0 0-4 0,0 0-3 0,1 0 1 16,8 0-1-16,-2 0-3 0,-2 0-1 0,3 0-4 16,1 0 3-16,3 0-2 0,5 2 3 15,-1-1 6-15,5 2-37 0,-2-2 32 0,2 1-35 16,-2-1-8-16,-3 1 37 0,-2-1-32 0,-1-1 33 16,1 1 2-1,-2 0-4-15,-1 0 2 0,2-1-2 0,-2 1 2 0,3 1 1 16,0-2-1-16,-2 1-1 0,3 0-3 0,-2 0 1 15,0-1 0-15,1 1 2 0,-1 0 6 0,1 1-8 16,1-2 2-16,-2 1-3 0,2 0-4 0,0 1 7 16,-2-2-1-16,5 0 3 0,-3 1 2 0,0 2-6 15,2-3 1-15,-2 0-1 0,3 0-4 16,1 0 7-16,0 0 1 0,-4 0-2 0,4 0 2 0,-3 0-2 16,0 0-1-16,0 0 0 0,-2 0 4 15,2 0-3-15,-2 0-1 0,2 0-1 0,-2 0-5 16,-2-1 6-16,5 1 0 0,-5-2 3 15,4 2 3-15,-2-1-6 0,-2 1 0 16,3 0-3-16,-2 0-3 0,4 0-6 0,-2 0-3 16,2 0 4-16,-5 0-2 0,-1 0 9 0,-2 0-1 0,-2 0 1 15,-2 0 4-15,5 0 1 0,-1 0 2 0,1 0 1 16,1 0-7-16,1 3 7 0,0-3-3 16,1 0 1-16,-2 1 2 0,0-1-6 15,-1 0 2-15,0 0-1 0,3 0-6 0,-4 0 7 0,2 1-1 0,1-1 2 16,0 0 2-16,0 0-5 15,-1 0 0-15,1 0-2 0,-1 0 4 0,-2 0 0 16,1 1 0-16,-1-1 0 0,1 0-3 0,0 1 1 0,3-1 1 16,-2 0 2-16,5 0 6 0,0 0-7 15,3 0 2-15,0 0-3 0,-1 0-6 0,1 0 7 16,-3 0 1-16,4 0 0 0,-4 0 3 0,2 2-7 16,-2-2 0-16,2 2 1 15,-2-2-2-15,1 0 3 0,-1 0 0 0,-1 0 1 0,0 0-4 16,0 1 4-16,1-1-2 0,-2 0 0 0,2 0 7 15,-2 0-6-15,0 2 1 0,1-2-3 0,-2 0-5 16,1 1 8-16,-1-1-1 0,-2 1 4 16,0-1 1-1,-3 0-6-15,-5 1 0 0,3-1-3 0,-4 0 2 0,0 1 0 0,-2-1 1 0,1 0 0 16,-1 0-3-16,2 0 3 0,0 0-3 0,-2 0 3 16,0 0 3-16,0 0-2 0,0 0 2 0,2 0-6 15,0 1-2-15,-1-1 5 0,0 0-1 16,5 0 3-16,-2 0 5 0,4 0-6 0,4 0 1 15,5 0 2-15,1 0-1 16,6 0 5-16,-2 0-1 0,2 0-3 0,1-1-2 0,-2 1-1 16,3-1-2-16,-3 0 1 0,2 0 5 0,0 0-5 15,-3-1 3-15,-1 2-3 0,2-1-6 16,-1-1 7-16,-1 2-2 0,-3-2 2 0,-2 0 4 0,-4 1-3 16,-2 0-1-16,0-1-2 15,-2 2-4-15,-3-1 5 0,-1 1 1 16,0 0 1-16,-1 0 1 0,0-2-2 0,0 2-3 0,-2 0 2 0,-1 0 1 15,2 0-1-15,-1 0 1 0,0 0-2 16,1 0-2-16,-1 0 2 0,0 0 0 0,0 0 3 0,0 0 6 16,-1 0-9-16,0 0 1 15,0 0-4-15,0 0-3 0,0 0 7 0,0 0 0 0,0 0 1 16,0 0 2-16,0 0-4 0,0 0-1 0,0 0 2 16,0 0-3-16,0 0 4 0,0 0 1 15,0 0-1-15,0 0-2 0,0 0 4 0,0 0-2 16,0 0 1-16,0 0 4 0,0 0-4 0,0 0 0 15,0 0-2-15,0 0-2 0,0 0 3 16,0 0 0-16,-1 0 2 0,1 0 2 0,0 0-4 0,0 0-1 16,0 0 1-16,0 0-2 0,-1 0 1 15,1 0 2-15,0 0-1 0,-1 0-4 16,1-1 0-16,0 1-5 0,0 0-1 16,0 0-4-16,0-1-8 0,0 1-9 0,-1 0-16 0,1-2-20 15,0 2-24-15,-2 0-42 0,1 0-39 0,0 0-90 16,-2 0-204-16,0 0-604 0,0 0-333 0</inkml:trace>
  <inkml:trace contextRef="#ctx0" brushRef="#br0" timeOffset="252079.4994">2716 13330 186 0,'0'0'819'0,"0"0"-384"0,0 0-106 16,0 0-36-16,0 0-40 0,0 0-30 0,0 0-40 16,0 0-36-16,0 0-31 0,0 0-20 0,0 0-18 15,0 0-10-15,0 0-8 0,0 0-8 0,-10-50-7 16,8 47-4-16,-1-1-5 0,0 3-7 0,-1-3-2 16,0 2-5-16,1 0-5 0,0-1 0 15,-3 2-1-15,4-1 1 0,-3 1 2 16,1-1-6-16,-3 0-3 0,2 2-3 0,-1 0-4 15,0 0 3-15,0 0 0 0,-2 0-1 0,2 0 2 16,-1 0-1-16,0 1-1 0,-3 2 1 0,4 0 2 16,-3-1-3-16,0 2 5 0,-2-1-3 0,-1 1-2 15,0 2 3-15,-2 0-3 16,2-1 2-16,0 1 3 0,1-1-6 16,0 1 2-16,-4 1-3 0,5 0-3 0,1 0 4 0,-1-1-2 15,0 1 2-15,0 0 1 0,2 2-3 0,-1-1-1 0,0 1 0 16,-1 1 3-16,1 1-1 0,0-1 3 15,2-1-2-15,1 2-4 0,-1-2 4 16,0 1-3-16,2 1 1 0,-3 2 3 0,4-2-4 16,-3 0 2-16,4 1-3 0,-1 0-3 0,1-1 6 15,1-1-3-15,1 1 2 0,1-2 2 0,0 1-4 16,0-1 1-16,0 1-2 0,0 2 3 0,0-1 1 16,3-2 1-16,0 0 0 0,2 0-2 15,0-2 0-15,1 2-2 0,0-2 0 0,0 1 3 16,1 1-3-16,1-3 2 0,-3 3-2 0,5-3-1 15,-2 1 4-15,2-1 0 0,1-1 3 0,-1 0 2 16,1-2 1-16,4 0-2 0,-1 0 1 16,-1-1-2-16,2-1-1 0,-3 1 2 0,1-2-1 0,0 0 0 15,2 1 0-15,1-1-2 0,0-3-1 16,-2 2 0-16,3-3 0 0,-3 0 1 0,3-1-1 16,-3 0-2-16,2-1 4 0,0 2-2 0,-2-2 2 15,-3 0-1-15,4 0-2 0,-4 0 0 0,0 1 0 16,1-2 1-16,-1 0-1 0,1 1 3 15,-2-1-2-15,-1-1-1 0,2 1 3 0,-3-1-3 16,0 1 0-16,-2-1 3 0,2-1 0 16,-3-1 1-16,1 1 0 0,0-2-3 0,-3 0 2 0,4-1-3 15,-3-3 2-15,0 0 0 0,1 0-3 0,-4-2 2 16,2 2-3-16,-2 0 2 0,1 2 0 16,-2-1 0-16,0 0 2 0,0-2-4 15,0 2 3-15,-5 0-4 0,2 1 2 0,-1 1 3 0,-2-1-5 16,1 3 6-16,0-3-3 0,-3 2-4 15,1 0 6-15,0 1-6 0,-1 1 4 0,-1 1 0 16,0 0-4-16,0 1 3 0,2-1-3 0,-2 2 1 16,-1 0 2-16,2 1-1 0,-1-1 2 15,-1 2-2-15,-1 0 0 0,2 0-1 0,-1 4-1 16,-4-3 2-16,-2 3-2 0,0 0 2 16,0 0 0-16,-1 0-4 0,1 0 5 0,-2 3-6 15,-2 2 3-15,1 2 2 0,-2-1-9 0,0 3-7 16,0 1-20-16,0 1-31 0,0 2-41 0,1-1-94 0,3-1-349 15,7-3-854-15</inkml:trace>
  <inkml:trace contextRef="#ctx0" brushRef="#br0" timeOffset="253046.3867">1184 12591 1585 0,'0'0'407'0,"0"0"-88"0,0 0-50 0,0 0-49 16,0 0-38-16,0 0-36 0,0 0-43 0,0 0-41 16,0 0-35-16,0 0-22 0,0 0-3 15,0 0 2-15,-21-5 8 0,21 19 0 0,-1 2 6 16,0 4-2-16,-1 4 0 0,-3 1-1 0,3 2-4 15,-2 5 0-15,-2-1-3 0,-2 1-3 16,3 0 2-16,-4-1-2 0,1-3 2 16,-2 2-2-16,0-7-3 0,5-1 2 0,-1-5-3 15,1-2 2-15,1-4 4 0,2-2 1 0,1-4 10 16,0-2 8-16,1-2 11 0,0-1 2 16,0 0-7-16,0-5-8 0,3-3-13 0,0-4-4 15,4-1-3-15,0-4 0 0,3-1-1 0,-3-6 3 0,2-1 0 16,4-3 1-16,0-1-4 0,-1-5 1 0,2-2 0 0,1 1 2 15,-1-4 2-15,3 1-2 16,-3 1 1-16,2 1-4 0,-3 3 1 0,3 1 5 0,-2 4-1 16,-3 3 4-16,3 4-4 0,-2 3 1 15,-3 2 0-15,-2 4 0 0,1 3 5 16,0 3-7-16,-2 3-2 0,0 2-1 16,-1 1-5-16,1 1 1 0,1 5 0 0,-2 3 0 15,3 4 3-15,1 2 1 0,-1 3 1 0,-3 2-3 0,4 11-1 16,1 3-12-16,0 5-2 0,-1 2 1 0,-2-6 3 15,-3-3 11-15,0-5 0 0,0 2-1 0,-2-2-3 16,-1-4 4-16,0-2-2 0,3-1 3 16,-3-1-1-16,2-3-2 0,-3-3 1 0,2 0-2 15,0-2 2-15,2-1-5 0,-2 0-9 0,-1 1-15 16,-1-3-22-16,0 0-23 16,0-3-28-16,0-1-33 0,0-2-41 0,-2 0-86 15,-3-2-191-15,2 0-696 0,2 0-260 0</inkml:trace>
  <inkml:trace contextRef="#ctx0" brushRef="#br0" timeOffset="253392.0916">1040 12783 1284 0,'0'0'520'16,"0"0"-143"-16,0 0-81 0,0 0-44 15,0 0-48-15,0 0-31 0,0 0-34 0,0 0-31 16,0 0-32-16,0 0-19 0,0 0-5 0,0 0-6 15,0 0-2-15,0 0-6 0,-10-1-12 0,31-2-1 16,2-2-5-16,6 0-1 0,2-2 1 16,5 1-5-16,-2 0 0 0,2-3-3 15,-2 1-5-15,2 0 4 0,2-2-2 0,3 1-11 16,-2 1-2-16,-2 1-4 0,-15 1-2 0,-9 3 15 16,-5 3 5-16,-2-2-3 15,-4 2 3-15,-2 0-1 0,0 0-6 0,0 0 8 0,0 0-1 0,0 0 4 16,0 0 5-16,0 0-9 0,0 0-1 15,-1 0-4-15,0 0-8 0,-4-1 6 0,4 1-2 16,-2 0 2-16,-2 0-1 0,3 0-5 0,-1 0-5 0,-3 0-9 16,4 0-7-16,-1 0-19 0,-2 0-25 15,4 3-38-15,0-1-68 0,0 3-128 16,1-1-552-16,0-3-901 0</inkml:trace>
  <inkml:trace contextRef="#ctx0" brushRef="#br0" timeOffset="254183.9834">1841 12355 264 0,'0'0'568'0,"0"0"-117"15,0 0-74-15,0 0-64 0,0 0-52 16,0 0-50-16,0 0-39 0,0 0-32 0,0 0-21 16,0 0-17-16,0 0-11 0,0 0-17 0,0 0-15 15,-31-52-20-15,30 52-20 0,1 0-7 16,-2 4-9-16,-1 4 1 0,2 4 2 0,-2 0-2 0,-2 6 12 15,2 0 2-15,-4 3 4 0,2 0 5 16,-3 6-11-16,-2 0 1 0,1 5 3 0,-1 3-7 31,-1 2 8-31,-1 3-5 0,-6 3-4 0,3 0-2 0,-3 6-6 0,0-2-2 16,-3 2-1-16,1-5 3 0,1 1-2 0,1-3 2 0,2-2-2 16,-2-2-2-16,5-3 4 0,-3-3 2 15,5-2 1-15,0-4 2 0,2-3-1 16,4-2 14-16,-1-5-16 0,2-1 14 0,-3 0 0 0,4 0-16 15,-3 2 13-15,3-1-17 0,-3 0 2 0,3 0 0 16,-4 1 1-16,5-2 2 0,-2 0-2 0,-1-2 0 16,2-1-2-16,-1 0-2 0,0-2 3 15,3-1 0-15,-2 0 1 0,-2-1 2 0,3-2-7 16,1-1 1-16,-1 0-6 0,1-1-4 0,-2-1-4 16,1-1-8-16,1-2-9 0,1 0-26 15,0 0-46-15,0 0-83 0,0-5-176 0,0 1-762 0,0 0-562 16</inkml:trace>
  <inkml:trace contextRef="#ctx0" brushRef="#br0" timeOffset="255184.2293">1750 12764 1319 0,'0'0'640'0,"0"0"-411"15,0 0-24-15,0 0-4 0,0 0-17 0,0 0-40 16,0 0-53-16,0 0-37 0,0 0-22 0,0 0-11 16,0 0-4-16,0 0-2 0,125-52-4 0,-116 66-3 15,-2 1-3-15,-3 3 5 16,-4 5 7-16,0-1 5 0,0 1 0 0,-9 0-4 0,1 1-5 15,-5-1-4-15,0-1 1 0,-1 0 1 16,-1-1-5-16,1 1 1 0,-2-3-1 0,5-1-1 16,-2-2 1-16,3-3-2 15,2-4-2-15,3 1 2 0,2-3-4 16,1-3-1-16,2 0 0 16,0-2 0-16,1 1 5 0,5-2 4 0,0-1 5 0,8 0 2 0,1-1 0 0,7-5-3 15,3-1-4-15,3-1-5 0,4-3-16 0,-1-1-18 0,2-3-26 16,0-4-27-16,1 1-31 0,0-2-31 0,-4-2-30 15,1 0-19-15,-2-3 4 0,-5 0 16 0,0 2 30 16,-4 0 43-16,-5 0 40 16,-3 1 35-16,-4-1 31 0,-5 5 24 0,-1 0 55 0,-2 3 55 15,0 2 41-15,-2 3 24 0,0 2-20 16,-1 2-20-16,-1 2-24 0,2 2-18 16,0 0-17-16,0 2-32 0,-3 0-22 0,3 0-21 0,-1 6-16 15,-3 2 0-15,3 3 1 0,-3 6 3 0,1-1 5 16,-2 4-1-16,3 0-1 0,-2 2-5 15,3 3-4-15,-3 2-4 0,2 1-1 0,-3 1 1 16,-2 2-1-16,2-4 1 0,0 0-3 0,-2-5-1 16,2-3 2-16,3-5-1 0,-2-4 2 15,3-2 2-15,1-2-3 0,-1-3 2 16,3-2 4-16,-3-1 9 0,3 0 11 0,-1-4 0 0,-1-2-4 0,0-3-12 16,-1-4-10-1,0-3-2-15,3-1-2 0,-1-6 1 0,0-1-2 16,0-3 2-16,1-6-3 0,0-3-2 0,3-6 3 0,5-3-4 0,1-3 3 15,2-2 1-15,1 0-4 0,6 1 4 0,-1 2-5 16,0 3 0-16,4 4 0 16,-2 7 5-16,1 1 2 0,1 8 3 0,-2 3-3 0,2 4-5 0,0 2 0 15,-4 5-1-15,0 1 5 0,-4 4 0 16,-2 1 0-16,-1 4-1 0,-2 0-2 16,-1 7-2-16,1 4 2 0,0 3 2 15,-5 4 0-15,2 2 0 0,-4 3-2 0,-1 3-3 0,0 0 6 16,-1 2-2-16,-6 2 0 0,-2-1 3 15,-2 1-6-15,-1 0 4 0,-6-1-5 0,2 0 1 16,-2 0 1-16,-2-1 1 0,-1-3 5 0,2-2-3 0,2-1-1 16,4-5-1-16,3 0-1 0,2-3 4 15,4-1-4-15,-3-4 1 0,8 0 0 16,-1-2-1-16,0 0 6 0,7 0-3 0,0-2 4 0,3-1 1 16,6 1-3-16,2 1 2 0,3-3-2 15,2-1-2-15,0 1 2 0,2-1-1 0,-1 0 2 16,3-1-1-16,-4 0 2 0,-1 2-3 15,-1-2 1-15,-2 1 3 0,-1-1-3 0,0-1 1 0,-6 2 0 16,-1-2-2-16,-3 0 5 0,-5 0-3 16,0 0 0-16,-1 0 2 0,-1 1-4 0,-1-1 5 15,0 0-2-15,0 0 2 0,0 0 1 0,0 0 2 16,0 0 3-16,0 0-4 0,0 0-1 16,0 0-13-16,0-1-15 0,0-1-25 0,0 1-49 15,0 0-115-15,0 0-348 0,0 1-807 0</inkml:trace>
  <inkml:trace contextRef="#ctx0" brushRef="#br0" timeOffset="255829.5252">2442 13714 1449 0,'0'0'550'0,"0"0"-171"15,0 0-84-15,0 0-67 0,0 0-62 16,0 0-40-16,0 0-28 0,0 0-34 0,0 0-19 16,0 0-12-16,0 0-3 0,0 0 5 0,0 0-3 15,-23 31-1-15,23-21-3 0,0 0-6 16,0 2 0-16,0-1-3 0,1 1 1 0,2 1-3 15,-2 0-2-15,2 2-1 0,1 1-4 0,-2 0 3 16,1 1-4-16,-2-2 1 0,1 3 1 16,-1-1-6-16,-1-2 4 0,0 0-5 0,0 1-2 15,0-4 3-15,0 4-4 16,-3-3 4-16,0 0-2 0,2 0-4 16,-1-1 3-16,0-2-2 0,0-1 3 15,1 0 4-15,-1 0-6 0,1 0 1 0,1 0-4 16,0-1-13-16,0 0-5 0,0-1-22 0,0 0-31 0,0 1-41 0,3-1-70 15,0-1-122-15,-2-1-323 0,-1-1-848 0</inkml:trace>
  <inkml:trace contextRef="#ctx0" brushRef="#br0" timeOffset="256096.624">2366 14351 1579 0,'0'0'372'16,"0"0"-59"-16,0 0-32 0,0 0-41 0,0 0-55 15,0 0-51-15,0 0-34 0,0 0-26 0,0 0-16 16,0 0-11-16,0 0-9 0,0 0 0 16,0 0-12-16,2 110-5 0,-2-99-6 0,0 0-12 15,0 1 6-15,-2-2-2 0,1 1-3 0,-1 2 4 16,1-1-6-16,0 0 2 0,0 1-1 0,0 2-2 16,0-3-13-16,-2 2-18 0,1 0-26 15,0 1-51-15,1-1-50 0,-1 0-98 0,1 1-212 16,1-4-554-16,0-3-436 31</inkml:trace>
  <inkml:trace contextRef="#ctx0" brushRef="#br0" timeOffset="256304.0883">2321 14891 1424 0,'0'0'426'0,"0"0"-103"0,0 0-29 15,0 0-62-15,0 0-65 0,0 0-46 0,0 0-30 0,0 0-24 16,0 0-18-16,0 0-13 0,0 0-14 15,0 0-4-15,0 0-1 0,0 0-2 0,-17 107 1 16,15-93-2-16,1 0-2 0,1-2 1 0,-1 1-6 16,0-2-2-16,1 2-13 0,-1 0-22 15,-2 1-19-15,0-1-33 0,1 1-21 0,2-1-54 16,-2-1-138-16,0 0-186 0,-3-3-297 16,4-3-405-16</inkml:trace>
  <inkml:trace contextRef="#ctx0" brushRef="#br0" timeOffset="256522.8196">2230 15337 139 0,'0'0'432'0,"0"0"-46"0,0 0-30 15,0 0-47-15,0 0-33 0,0 0-49 0,0 0-22 16,0 0-48-16,0 0-47 0,0 0-17 0,0 0-18 16,0 0-22-16,0 0-21 0,0 0-8 0,7 100-12 15,-7-92 11-15,1 1 3 0,-1-1-4 16,0 2 2-16,0-3-12 0,1 1-6 0,0 0-1 15,-1 1-8-15,0 0-20 0,0 2-18 16,0-1-32-16,0 0-40 0,0 0-31 0,1-2-53 16,-1 2-69-16,0 2-157 0,0-1-250 0,0 2-57 15,0-3 412-15,0-4 318 0</inkml:trace>
  <inkml:trace contextRef="#ctx0" brushRef="#br0" timeOffset="256781.6923">2199 15770 0 0,'0'0'0'0,"0"0"55"16,0 0 301-16,0 0-39 0,0 0-47 16,0 0-57-16,0 0-49 0,0 0-34 0,0 0-27 15,0 0-20-15,0 0-9 0,0 0-14 0,0 0-16 16,0 0-7-16,11 30-5 0,-11-25-6 0,1 2-3 16,1 1-2-16,-2-1-2 0,1 0 1 0,-1 1-4 15,0 0 0-15,2-2-1 0,-2 0-2 16,0 1 5-16,0-1-3 0,0 1 1 0,0-1 3 15,0 1 0-15,0-2 0 0,0-1-4 0,0-1-4 16,0-1-5-16,-2 2-5 0,1-2-7 16,-1 1-14-16,2-2-35 0,-1 0-42 15,1-1-78-15,0 0-96 0,0 0-171 0,0 0-342 16,0 0 388-16</inkml:trace>
  <inkml:trace contextRef="#ctx0" brushRef="#br0" timeOffset="263165.6826">2863 5215 106 0,'0'0'806'0,"0"0"-339"0,0 0-94 0,0 0-42 15,0 0-45-15,0 0-61 0,0 0-51 0,0 0-29 16,0 0-30-16,0 0-19 0,0 0-15 0,0 0-18 0,-2-17-13 16,2 17-17-16,0 0-16 15,0 0-8-15,0 0-6 0,0 1-6 0,0 3 0 16,0 0 2-16,0 4 1 0,0 2 5 0,3 4 3 0,1 4-1 15,-2 1 8-15,-2 3 6 0,2 3 3 16,-1 2 4-16,0 1-7 16,-1 3-5-16,2-2-1 0,-2 1-2 0,0 0 4 15,0 0 0-15,-3 0-3 0,2-2-2 16,-1 1-3-16,2-3-2 0,0 0 1 0,0-1 1 0,0-2-4 16,0-3 1-16,0-1-1 0,0-3-3 0,0-4 3 0,0 1-3 15,0-4 0-15,0 1 1 0,0-2-2 0,0-2 1 16,0-2 0-16,0-1-1 15,0 0 0-15,0-2 2 0,0-1 0 0,0 0 3 16,0 0 6-16,0 0 3 0,0 0 4 0,0 0 3 0,0 0-5 16,0-3-4-16,0-1-12 0,-2-3-12 15,1-2-9-15,-2-2-11 0,0 1-12 16,2 0-22-16,1 1-35 0,0 0-59 0,0-1-108 0,1 1-263 16,5 1-707-16,-4 3-87 0</inkml:trace>
  <inkml:trace contextRef="#ctx0" brushRef="#br0" timeOffset="263508.9212">3228 5135 1915 0,'0'0'333'16,"0"0"-25"-16,0 0-68 0,0 0-25 15,0 0-42-15,0 0-41 0,0 0-41 0,0 0-39 0,0 0-23 16,0 0-16-16,0 0-8 0,0 0 6 0,0 0 3 15,0 0 1-15,-17 13 2 0,13 1-1 0,0 2-1 16,-1 4 0-16,-1-1 0 0,-1 5-3 16,0 0-1-16,2 2-1 0,-3 3-1 0,4 1 1 15,-3 2-1-15,1-1-1 0,1-2-1 16,0 1-3-16,1-2 0 16,1 1-3-16,0 1 0 0,-1-1 2 0,3 0 1 15,-1 0 0-15,-1-3 1 0,2 0-1 0,-2-2 0 0,3-1 2 16,-1-1-1-16,0-3-3 0,0-2 1 0,0 0-4 0,1-2 1 15,-2-3 3-15,2-2-1 0,0-1 0 16,-1-3 1-16,1-1-6 16,0-1 3-16,-1-3-2 0,1 2-6 15,-2-2-8-15,2-1-15 0,-2 0-19 0,0 0-20 0,-2 0-56 0,-2-4-102 16,0 3-324-16,4-2-879 0</inkml:trace>
  <inkml:trace contextRef="#ctx0" brushRef="#br0" timeOffset="263987.3701">2302 5746 1529 0,'0'0'381'16,"0"0"-43"-16,0 0-74 0,0 0-34 0,0 0-38 15,0 0-28-15,0 0-41 0,0 0-32 0,0 0-24 16,0 0-15-16,0 0-9 0,0 0-10 16,0 0-6-16,0 0-1 0,87-54 0 0,-73 59 1 15,6 2 2-15,-2 3-4 0,3 1-3 0,1 0-1 16,-2 3-2-16,2 2-6 0,4 0 2 16,-2 2-3-16,3 0-2 0,-1 0 7 0,1 2-6 15,3 0 1-15,-1-2-1 0,-3-1-7 16,1 0 1-16,0-1 0 0,-3-3-2 0,-1 0 8 15,1-1-7-15,-1-2-1 0,-4 2 1 0,1-5-9 16,-4 0 6-16,0 0 1 0,-3-1-1 0,-1-1 2 16,-1 1-1-16,-2-3-3 0,-2 2 0 0,-1-1 3 15,-2 0-3-15,-1-2 2 0,0 1-1 16,-1-2-7-16,-1-1 6 0,-1 1 3 0,1-1-2 16,-1 0 10-16,0 0-7 0,0 0-3 0,0 0 2 15,0 0-8-15,0 0 5 0,0 0-3 0,0 0-3 16,0-4-5-16,0 0-19 0,3-3-15 15,-2-2-28-15,2-2-38 0,1-1-72 0,2-2-152 16,-3 3-556-16,0 4-819 16</inkml:trace>
  <inkml:trace contextRef="#ctx0" brushRef="#br0" timeOffset="264616.0985">3573 5359 746 0,'0'0'475'0,"0"0"-159"0,0 0-12 16,0 0 8-16,0 0-45 0,0 0-48 15,0 0-59-15,0 0-29 0,0 0-12 0,0 0-5 16,0 0-6-16,0 0-12 0,0 0-13 0,0 0-13 16,33-53-18-16,-33 53-12 0,-1 0-12 0,-1 0-15 15,-3 1-3-15,-1 2-5 0,1 2-2 16,-2 0 1-16,-2 3-1 0,2 1-1 0,-3 1 2 15,3-2-2-15,-2 3 0 0,0 0 1 16,-2-1-1-16,1 3 1 0,-2 2 2 16,-2-2 0-16,1 2-1 15,-1 3 2-15,-2 1-1 0,0 1 0 0,-1 3 2 0,-2-3-3 16,0 2 1-16,2-1 0 0,1 0 1 0,0 3 5 0,-2-1-3 16,1 1 2-16,-1 0 1 15,-2 0-7-15,3 0 4 0,1 1-1 0,-2 0-4 0,1 0 3 0,1-1-2 16,-2 0-2-16,4-1 0 0,-2-1 1 0,2-2-2 15,0-4 0-15,2 0 1 0,1-1-5 16,1-1 5-16,0 0 0 0,3-3-1 0,-1 1 7 0,2-3-5 16,0 0-1-16,2 0 3 0,-1-2-7 15,0 0 4-15,1 0 2 0,0-2-2 0,1-2 7 16,0 1-3-16,0-1-1 0,-1 0 2 0,2-1-3 16,-1 1 3-16,0 0-1 15,1-1 0-15,1 2-4 0,-2-2 3 0,0 0-1 0,0 0 0 16,3 0 3-16,-2-1-2 0,1 1-1 0,0-1 2 15,1 0-7-15,-2 0 4 0,2-1 1 16,0 0-2-16,0 0 5 0,-1 0-3 16,1 0-2-16,0 0 1 15,0 1-2-15,0-1 2 0,-2 0 1 0,2 0-2 0,0 0 1 0,-1 0 0 0,1 2 0 16,0-2-1-16,0 0 3 0,0 0-3 16,0 0 2-16,0 0-1 0,0 0 1 0,0 0 0 15,0 0 0-15,0 0 0 0,0 0 2 0,0 0-2 16,0 0 2-16,0 0-1 15,0 0-3-15,0 0 2 0,0-3 0 0,0-2-3 0,0 1-6 16,0-4-13-16,1 1-33 0,8-1-50 16,3-2-111-16,-1 1-720 0,-3 5-911 0</inkml:trace>
  <inkml:trace contextRef="#ctx0" brushRef="#br0" timeOffset="291312.6792">2799 5029 0 0,'0'0'0'0,"0"0"0"0,0 0 35 0,0 0 429 15,0 0-50-15,0 0-88 0,0 0-70 0,0 0-44 16,0 0-30-16,0 0-28 0,0 0-18 16,0 0-16-16,31-35-16 0,-31 35-10 15,0 0-19-15,0 0-20 0,0 0-16 0,0 0-13 16,0 0-5-16,0 0-5 0,0 1 1 0,0 3 7 0,0-1 4 15,2 4 3-15,-1 1-3 16,1 0-8-16,-1 2-6 0,1 3 3 0,-1 0 4 16,2 2-4-16,-2 1 8 0,3 2-2 15,-3 1 0-15,1 0 8 0,-2 3-3 16,0 0 2-16,1 3 1 0,-1 1-10 0,0 1 3 0,0 0-5 0,2 0-5 16,-2 2-1-16,-2-1-4 15,2 0-1-15,-1-1 1 0,-1-3-1 0,0 0 1 0,1-4 0 16,-1-1-2-16,1-3-2 0,1-2-2 0,0-2 1 15,0-2-2-15,0-1 5 0,0-2-5 0,0-3 0 16,0 0-2-16,0-3-3 0,0 1 3 0,0-2 0 16,1 0 1-16,-1 0 3 0,3 0 0 15,-1 0 1-15,0-3 3 0,1-3-7 0,1 1-5 16,-1-4-18-16,0 1-24 0,1-2-35 0,-1 1-50 16,-1 2-80-16,2-3-183 0,-2 4-576 15,-1 2-503-15</inkml:trace>
  <inkml:trace contextRef="#ctx0" brushRef="#br0" timeOffset="291776.2277">3223 4847 251 0,'0'0'494'0,"0"0"-158"0,0 0-68 0,0 0 28 16,0 0 6-16,0 0-52 0,0 0-74 0,0 0-60 0,0 0-39 16,0 0-21-16,0 0-10 0,0 0-4 15,0 0-3-15,0 0-1 0,-29 8-5 0,24 1 0 16,0 2 1-16,0 2 4 0,1 2-2 15,0 0-4-15,-2 1-6 0,3 0-6 0,-1 2-5 16,0 0 7-16,2 4 2 0,0 0-1 0,-1 1 4 16,0 3-7-16,3-1-4 15,-2 3-3-15,0-1-1 0,0 0-3 0,-1 0-1 0,2-2-1 16,0 2-3-16,0-2 2 0,1 1 3 0,-1-3-1 16,0 2 2-16,-1-5-2 0,1 0-2 0,-2-4 0 15,3-2-5-15,0-1-1 0,0-3 1 0,0-2-1 16,0 0 1-16,0-2 1 0,3 0-2 0,-2 1 2 15,1-4 0-15,-1 0-2 0,-1-1 1 16,1 0 0-16,0-1-1 0,-1 0 2 0,0 0-2 16,0-1 0-16,0 0-4 15,0 0-6-15,0 0-11 0,0 0-20 0,0 0-35 0,0 0-68 0,0-3-195 16,0 0-722-16,0 2-548 0</inkml:trace>
  <inkml:trace contextRef="#ctx0" brushRef="#br0" timeOffset="348119.0153">2927 13451 0 0,'0'0'0'0,"0"0"0"0,0 0 52 16,0 0 327-16,0 0-27 0,0 0-54 15,0 0-49-15,0 0-38 0,0 0-35 0,0 0-21 16,0 0-10-16,0 0-11 0,-26-9-5 0,26 9-5 16,-1 0-12-16,1-1-11 15,0 1-15-15,0 0-15 0,0 0-13 0,0 0-8 0,0 0-7 16,0 0-11-16,0 0-4 0,0 0-8 0,0 0-5 15,0 0-1-15,0 0-7 0,0 0 0 0,0 0-1 16,0 0-5-16,0 1 3 0,0-1 0 16,0 0 0-16,0 0 0 0,0 0-2 0,3 0 5 15,1 0 6-15,1 1 5 0,3-1 5 0,0 1-2 16,3-1-4-16,1 1-5 0,-1-1-3 16,5 0-2-16,-3 0 0 0,2 0 3 15,1 0-3-15,2 0 1 0,1 0-2 16,1 0-4-16,2 0 3 0,0 0 0 0,3 1 1 15,2-1 4-15,1-1-4 16,1 0 0-16,-1 0-3 0,-1 0-3 16,3 0 10-16,1 0 3 0,2 0 2 0,1-1 2 0,0 1-7 15,0 0-5-15,0-1 0 0,1 1 3 0,-6-2-3 0,5 2 1 0,-1 0-4 0,-3 0-4 16,-2 1 4-16,1 0 0 0,-2 1 5 0,-3-1 0 16,2 0-5-16,-1 0 2 0,0 0-3 15,1 0 0-15,1 0 3 0,-2 0 0 0,1 0-2 16,-1 0 1-16,1 0-1 15,-1 0-1-15,3 0 2 0,2 0 2 16,-1 0-2-16,4 0 0 0,2 0 1 0,0-1-6 0,2 1 4 0,-2-1-1 16,-2-1 1-16,1 1 6 0,0 0-6 0,-1 1-1 15,0 0-1-15,0 0-6 0,0 0 9 0,-1 0 0 16,-1 0 1-16,0 0 3 0,2 0-8 16,-2 0 1-16,-1 0-2 0,2 0 2 0,-1 0 2 0,-1 2-1 15,4-2-1-15,-2 2-1 0,3-2 1 16,0 0 0-16,-1 0 2 0,3 0 6 0,-1 0-7 0,-1 0 1 15,3 0-3-15,-3 0-5 16,3 0 6-16,-1 0 1 0,-1 1-1 0,3-1 11 16,-6 0-7-16,5 0 0 0,-2 0-2 0,0 0-4 15,2-1 2-15,-4-1 2 0,2 2-1 0,-1 0-3 0,1 0 2 16,0-1-1-16,3 1 2 16,-3 0 4-16,1-1-4 0,1 2 0 0,-1-2-1 0,0 0-6 15,2 0 7-15,-1 0 0 0,0-1 2 0,0 1 5 16,0-2-10-16,1 3 1 0,-2-1-1 15,2-1 1-15,-1 1 2 0,1 1 1 0,-2-1 0 16,-1 1-5-16,4 0 3 0,0-1-1 0,1 0 2 16,0-1 5-16,-1 1-5 0,-1 0 0 15,3 1-2-15,-2-1-4 0,1 1 5 0,1-2 1 16,-1 1 3-16,-1 0 6 0,2-2-9 0,2 2 1 16,-1 1-3-16,1-1-3 0,-3 0 6 0,2 0-1 15,2-2 1-15,-4 1-2 0,3 1 0 16,-1-2-2-16,2 2 2 0,-2-1 3 0,-2 0-2 15,1 1 1-15,-1-1-3 0,0 1-2 0,0 1 3 16,-1-2 0-16,-1 1 1 0,0 1 8 0,-1-2-9 16,-3 2-2-16,1-1 0 0,-3 1-7 15,0 0 10-15,-1 0 1 0,2 0 1 16,-2 0-1-16,-2 0-3 0,0 0 0 0,-4 0 1 0,1 1 2 16,-5-1-2-16,1 0 1 0,0 0-1 15,-1-1-6-15,0 1 8 0,-1 0-2 16,0-1 1-16,0-1 7 0,-2 2-8 0,1-1 1 0,-1 1-2 0,-5-1-6 15,3 1 7-15,-4 0 1 0,5 0 0 16,-4 0 3-16,4 0-3 0,-1 0-2 16,-2 0 0-16,1 0 1 0,-1 0 1 0,1 0 0 0,-2 0-1 15,1 0-1-15,-1 0 1 0,-2 0-1 16,2 0 2-16,-4 0 2 0,0 0-2 0,-3 1 0 16,2-1-1-16,0 0-4 0,-1 0 5 15,2 0 0-15,0 0 0 0,0 0 3 0,2 0-5 0,-1 0 0 16,0 0 1-16,6 0-1 0,-4 0 2 15,4 0 0-15,-2-1-1 0,3 0-1 0,-5 0 2 16,5 0-1-16,1-1 0 0,-5 2 4 0,5-1-4 16,0 1 0-16,-1-1 0 0,-4 1-5 15,5-1 4-15,-2 1 2 0,-2 0 0 0,4 0 3 16,-5 0-5-16,3 0 0 0,1 0 0 0,-2 0 0 16,1 0 2-16,3 0 1 0,-1 0-2 0,-1 0 1 15,1 1-2-15,-4-1-1 0,5 0 3 0,-2 0 1 16,1 0-2-16,-1 0 2 15,1 0-4-15,-1 0-2 0,1 0 4 16,1 0 0-16,-1 0 2 0,-1 0 0 16,-2 0-2-16,1 0 0 0,-1 1-1 0,-2 0 0 0,0 1 1 0,1-2 2 15,-3 0-2-15,0 1 0 0,-1-1 1 0,2 1-2 0,-3 0 1 16,0-1 0-16,-2 1 0 0,1-1 1 16,-3 0-2-16,-3 0-1 0,-2 0 4 0,-1 0 0 15,1 0 2-15,-1 0 4 0,0 0-2 0,0 0 0 16,0 0 0-16,0 0-1 0,0 0 2 15,0 0-1-15,0 0 0 0,0 0-2 0,0 0-1 16,0 0-2-16,0 0 0 0,0 0 2 0,0 0-1 16,0 0 1-16,0 0-1 0,0 0-3 15,0 0 3-15,0 0-2 0,0 0 2 16,0 0 3-16,0 0-3 0,0 0 2 16,0 0-1-16,0 0-1 0,0 0 0 15,0 0 0-15,0 0 0 0,0 0 0 0,0 0-2 0,0 0 0 16,0 0 0-16,0 0 1 0,0 0 0 15,0 0 0-15,0 0-2 0,0 0-1 0,0 0 3 0,0 0-2 16,0 0 0-16,2 0 0 0,2 0-2 0,-1-1 0 0,1 0-1 16,1 1-2-1,0 0 4-15,0-1 1 0,0 1 3 0,2-1 1 16,1 1-2-16,-3-2-1 16,2 2-1-16,0-1 2 0,-3 0-3 0,1 1 4 0,-1-1-2 0,-3 1 0 15,2-1 2-15,-1 1-4 0,-2 0 3 0,1 0 0 0,-1 0-1 0,0 0 2 16,0 0 0-16,0 0-4 0,0 0 6 0,0 0-3 15,0 0 1-15,0 0 2 0,0 0-2 16,0 0-2-16,0 0 2 0,0 0-1 16,-1 0-2-16,-1 0 3 0,0 0-1 0,1-1-3 15,0 1 2-15,-1-2-1 0,0 2 1 0,-2 0 1 16,3 0 0-16,0 0 0 0,-1 0-1 0,1 0-2 16,-2 0 1-16,2 0 0 0,1-1 2 0,-2 1 2 15,2 0-3-15,0 0 0 0,-1 0-2 0,1 0 2 16,0 0 0-16,0 0-1 0,-1-1 3 0,0 1-2 15,-1-1 1-15,0 1-2 0,-1 0 0 0,2 0 2 16,-1 0-2-16,0-1 2 0,-2 1-1 16,2 0-2-16,1-1 3 0,-1 1-2 0,1-2 2 15,-2 2 1-15,0-1-2 0,2 1 0 16,0 0-2-16,-1 0 0 0,1-1 1 0,-3 1-1 0,3 0 0 16,1-1 0-16,0 1-3 0,-1 0-1 15,1 0 2-15,0 0 1 0,-1 0-3 16,1-1 2-16,0 1-3 0,-1 0-3 0,1 0-1 0,-1 0-9 15,1-2-10-15,0 2-18 0,-1 0-32 16,1 0-29-16,-4 0-53 0,3 0-98 0,-6 0-245 16,3 2-582-16,1-2-191 15</inkml:trace>
  <inkml:trace contextRef="#ctx0" brushRef="#br0" timeOffset="349499.7415">7149 13239 0 0,'0'0'0'16,"0"0"0"-16,0 0 411 0,0 0-30 0,0 0-34 15,0 0-37-15,0 0-37 0,0 0-37 0,0 0-50 16,0 0-36-16,0 0-23 15,0 0-13-15,0 0-6 0,-21-88-2 0,18 83-7 0,-3 0-14 16,3 2-6-16,-4-2-11 0,-1 2-5 0,2 1-8 16,-2-2-8-16,-1 3-4 0,0 0-9 15,-2 1 1-15,1 0-4 0,0 0-1 16,-2 0 1-16,-2 1-3 0,0 3-2 0,3-1 2 16,-2-1-7-16,0 1 3 0,3 1-2 0,2 1-5 15,0-1 1-15,-1 1-3 0,0 0 1 16,-3 1-3-16,2 3 6 0,0-2-8 0,-1 2-3 15,2-1 3-15,0 0-10 0,2 1 4 0,0 0-3 16,-1 2-2-16,1 2 11 0,-2 1-2 0,1 0 3 16,-1 1 1-16,0 0-8 0,0 1 0 15,1-2-1-15,3 1-2 16,-2-1 2-16,1 1 1 0,1-1-1 0,3 1 0 0,-1 0 1 0,0 2-2 0,2-2-2 16,1 1 4-16,0 0-10 0,0-1 6 15,0 1 3-15,2-2-5 0,4-1 12 0,0 0-8 0,0 1-1 16,2-2 2-16,-1 2-5 15,0-1 5-15,6-2-3 0,-3 0 2 0,0-1 0 16,3 2 1-16,-2-3 3 0,0 0-2 0,0 0 2 16,0-2-5-16,1 0-2 0,-1-1 2 0,3 0-6 15,-2-1 7-15,-1 0 0 0,0-1-3 0,1-2 9 16,-1 1-8-16,4-1 2 0,-3-2 3 16,7 0-9-16,-5 0 7 0,5 0-2 0,-2-2 0 15,-1-1 7-15,3-2-3 0,-2 1-2 0,-2-1 0 16,2 0-3-16,0 0 1 0,-3-1 0 0,3-3 1 15,-2 3-3-15,3-4 3 0,-5 2 0 0,4-2-2 16,-4 0 8-16,3 1-9 0,-5-1 2 0,0 1 3 16,-1-2-9-16,1-1 8 0,-2 1-1 0,1 0-2 15,-2-2 6-15,1 0-4 0,-3 0 2 0,3-1-4 16,-1 0-1-16,-4-2 1 0,4 2-2 16,-1-3 3-16,-4 2-1 0,0-1 2 15,1 2 1-15,-2 1-3 0,-1 0 5 0,-1 2-4 16,0-1 0-16,0 2 2 0,0-1-8 0,0 1 6 15,-3 0 0-15,-2-1-2 0,2 3 7 16,-5-2-7-16,4 0 2 0,-3 2 3 0,0 0-8 16,2-1 6-16,-4 0-4 0,0 1 2 0,0 0 3 15,2 0-2-15,-2 0 1 0,-1 1-3 0,1 0-2 16,-1 2 3-16,1-3-1 0,-1 4 2 16,1 0-4-16,-1 2 2 0,2-2 2 15,-3 1-4-15,-1-1 9 0,-1 0-6 0,-5 4 0 0,-3-1 1 0,0 1-6 16,-4 0 3-16,4 0-1 0,0 0 1 15,0 0 3-15,0 0-2 16,1 1 2-16,-1 3-4 0,0 1-7 0,2 1-7 0,0 1-14 0,1 1-17 16,3 3-30-16,-3 0-49 0,4 3-127 15,0-4-634-15,6-2-872 0</inkml:trace>
  <inkml:trace contextRef="#ctx0" brushRef="#br0" timeOffset="350873.3043">4853 12672 825 0,'0'0'556'0,"0"0"-126"0,0 0-118 16,0 0-39-16,0 0-16 0,0 0-49 0,0 0-32 15,0 0-48-15,0 0-31 0,0 0-18 0,0 0-17 16,0 0-8-16,-1-50-21 0,1 50-11 16,0 0-13-16,0 1-12 0,0 4 1 0,0 2 0 15,0 2 1-15,1 6 6 0,-1 5 3 0,0 1 5 16,0 4 1-16,-1 4 2 0,-4 2-3 16,0 1-3-16,0 1 1 0,0-3-1 0,0 0 1 15,0-3-3-15,1 0-3 0,0-3 0 16,2 0-2-16,2-2 2 0,-1-2 3 0,1-2-5 15,0-3 0-15,0 0-3 0,0-2-1 0,0-3 5 16,0-2-1-16,0-1 2 0,0-2 0 0,0-3-2 16,0 1 0-16,0-2 0 0,0-1 4 0,0 0 3 15,0 0 10-15,0 0 5 0,0 0-3 0,0-5 0 16,-2-1-10-16,-2-2-4 0,1-2-1 0,-4-4-3 16,0-1 2-16,1-1-3 0,0-4-1 0,-1-2 0 15,0-1 1-15,1-1 1 16,1 1 1-16,0-1 0 0,2-2-1 0,1 0-3 0,1-1 1 15,1 1-3-15,0-2 1 0,0 0 0 0,-2 2 1 16,5-1 1-16,4 0-2 0,0 0 0 0,5 0 0 16,-2 2-3-16,4 0 1 0,-1 1 1 0,5 0-2 15,1 3 5-15,0 0-4 0,0 2 2 16,4 3 0-16,-1 0-3 0,4 2 2 0,-1 2-4 0,1-2 0 16,-1 4 3-16,1 2-1 0,-3 1 2 15,-3 2-1-15,-3 4 0 0,-3 2-4 0,2-1 1 16,-5 7 2-16,0 4-3 0,-2 0 0 15,-4 4 4-15,0 3-1 0,-2 3 4 0,-3 5 1 16,0 1-2-16,-8 3 1 0,-1 1-2 0,-3 1 1 16,-1-2-1-16,-4 0 0 0,3-3 1 0,-3 2 1 15,-1-4 1-15,1-1-2 16,2-3 3-16,-5-2-4 0,5-4 1 0,-1-2 3 16,2-4-5-16,2-1 4 0,2-2-1 0,4-3-2 15,-1-1 3-15,3 0 0 0,2-1 1 0,1-1 5 0,1 0-4 16,0 0 0-16,0-5-3 0,5-2-1 15,0-1-1-15,1 0 0 0,4-2 1 0,2-2-3 16,3-1 4-16,4 2-2 0,-2-2 0 0,6 2-1 16,-2 0-2-16,-1 1 3 0,4 1 0 0,-3 2-1 15,3 0 7-15,-1 1-3 0,2 3-3 16,-3 2 1-16,2 1-7 0,-5 0 2 16,1 3 4-16,-5 3 0 0,-2 3 2 0,1 3 1 15,-1 0-2-15,-5 2-1 0,1 1 1 0,-5 2-2 0,-1 1 0 16,-3 0 3-16,0 2-6 0,-3 1 5 15,-5-1 3-15,-2 1-4 0,-2-2 9 0,-1 1-7 16,-4-1-2-16,-1 3 1 16,-2-2-6-16,-3-1 5 0,3 0 0 0,-5-3-1 15,1-1 6-15,1 0-2 0,-2-2 0 0,0-1 1 0,-1-1-1 16,0-1-2-16,-1-3 0 0,2-1 1 16,-1-2-3-16,2 0 3 0,0-4 2 0,0 1-3 15,4-1 5-15,0 0-5 0,4 0 3 0,2-1 3 0,1-4-6 16,3-1 5-16,0 0-1 0,3-2-2 0,-2 1 4 15,4 0-2-15,-2 0-2 0,2 0 1 16,0 4-3-16,2-2 1 0,-2 1 0 0,1 1 2 16,3 0 1-16,-2 2 0 0,2 0 0 0,0 1-3 15,-1-1 6-15,1 1-5 0,1 0-1 16,-1 0 1-16,1 0-8 0,0 0 6 0,0-1 1 16,0 1-1-16,0 0 7 0,0 0-5 0,0 0 0 15,0 0 1-15,0 0-8 0,0 0 4 16,0-1-1-16,0 1 2 0,0 0-1 0,0 0 2 15,0 0 1-15,0 0-3 0,0 0 4 0,0 0-6 16,0 0-7-16,0 0-12 0,1 0-33 0,4 3-48 16,4 3-114-16,-2-1-646 0,-2-2-752 15</inkml:trace>
  <inkml:trace contextRef="#ctx0" brushRef="#br0" timeOffset="354450.5115">5910 12251 27 0,'0'0'545'15,"0"0"-99"-15,0 0-61 0,0 0-50 0,0 0-31 16,0 0-37-16,0 0-35 0,0 0-36 16,0 0-30-16,0 0-29 0,0 0-28 0,0 0-26 15,30-47-22-15,-30 47-18 0,0 0-13 16,0 3-8-16,0 2-5 0,-5 4 2 0,0 2 7 0,-6 3 2 15,1 4 4-15,-4 4-4 0,-1 1 1 16,-1 3-2-16,0 0-2 0,-1 3-1 16,2 3-6-16,-4 0 1 15,0 4-6-15,-1 2-2 0,-2 3 2 0,1 2-9 0,-3-1 7 0,-1 4-3 0,2-2-3 16,-1 2 8-16,2 0-8 0,0 0 0 0,0-3 1 16,1 1-4-1,0-2 2-15,1-2-1 0,0 0 1 0,1-3 0 0,4-3-1 0,0 4 0 16,1-6-3-16,0 0 0 0,1-3 2 0,2-1-3 15,1-2 5-15,1-1-2 0,-2-4 0 0,4-2 0 16,3 2-7-16,-2-3 6 0,3 0-3 16,-2 2 0-16,-1-3 4 0,2-2-5 15,-1 0 2-15,1-1 1 0,0-3-1 0,1 1 2 16,-3-1-1-16,2-1 0 0,1-2-2 0,1-2-7 16,-1-3-2-16,3-1-7 0,0-2-1 0,0 0-1 15,0 0-13-15,0-6-19 0,1-1-29 0,6-4-35 16,0-3-62-16,1-3-98 0,-2 4-403 0,-1 3-933 15</inkml:trace>
  <inkml:trace contextRef="#ctx0" brushRef="#br0" timeOffset="355623.3739">5821 12793 1310 0,'0'0'359'16,"0"0"-96"-16,0 0-75 0,0 0-9 0,0 0 1 15,0 0-30-15,0 0-30 0,0 0-27 0,0 0-16 16,0 0-16-16,0 0-12 0,121-108-15 15,-112 108-13-15,1 2-5 0,-2 4-2 0,-2 4 7 16,1 3 4-16,-1 4 1 0,-3 4-2 0,-3 2-4 16,0 1-2-16,-9 3-1 0,0 0 0 15,-3 0 0-15,-1-1-1 16,-2 0-4-16,1 2-4 0,-1-5-3 0,0 0 0 16,4-3-1-16,-3-2 2 0,4-2-1 0,2-2-1 0,-1-3 2 15,2 0-1-15,4-5 3 0,2 0 1 0,1-2 0 0,0-2 3 16,0 0-1-16,3-2 3 0,7 0 1 15,0 0 0-15,4-4 0 0,5-2-6 16,4-1-2-16,1 1-7 0,2-3-14 0,2 0-18 0,0-3-24 16,2-2-25-16,1 0-37 0,-1-5-40 15,1 1-50-15,2-2-64 0,2-1-55 0,-4-2-44 16,1 2-25-16,-3-3 53 0,-4 3 82 16,-1-2 96-16,-4 3 108 0,-4 1 57 0,-1 0 85 15,-6 3 94-15,-3 2 82 0,-2 3 63 0,-1 3 4 16,-3 2-28-16,0 1-44 0,-1 3-43 0,-5 1-42 15,2 1-39-15,-3 0-22 0,-3 3-18 0,2 5-14 16,1 3-10-16,-1 1-15 0,-1 5-1 0,0 0-5 16,-1 1-5-16,2 0-1 0,3 2-13 15,-2 1-3-15,2-1-2 0,0 3-5 0,0 0-3 0,-1 2-4 16,-1 1-3-16,3-2 0 0,-3-1-2 16,3 0 2-16,-3-3-2 0,4-1-2 15,-1-1 0-15,0-4-2 0,2-2 0 0,-3-1 0 16,2-5 1-16,2 1 4 0,-1-3-5 0,-2-2-1 15,1-1 0-15,2-1-5 0,1 0 6 16,-1-4 0-16,0-2-2 0,-2-2 0 0,1-2 0 16,1-4-2-16,0 0 0 0,0-4 2 0,1-3-3 15,-2-1 2-15,-1-3-3 0,3-3-1 0,0-2 5 16,0-3-5-16,0-1 2 0,4-4-1 16,-1 0-5-16,5-1 5 0,1-1-1 0,1 2 0 0,1 4 4 15,2 0-2-15,4 1 2 0,-2 4 0 16,4-1-3-16,2 3 1 0,6 0 0 15,-1 0 2-15,3 6 1 0,0 1 0 0,1 5 1 16,-1 3-2-16,-1 2 3 0,-6 3 0 0,0 3 1 16,-2 1-2-16,-1 3 0 0,-6 0 0 0,-3 7-1 15,-1 3-1-15,1 3 0 0,-7 1 1 0,2 3 3 16,-4 3 3-16,-1 2-5 0,-1 1 2 0,-6 1-3 16,-3 0 3-16,0 2 0 0,-2-1 0 15,-3 1 0-15,0-1-3 0,-5 3 1 0,3-4 0 16,-2 1 1-16,0-3 4 0,-4-1-4 0,4-2 0 0,-2-2-2 15,-2-1-3-15,3-3 4 16,0-3 0-16,5 1 1 0,-3-3 2 0,6-2-4 16,-2 1 0-16,5-2-2 0,3-1 0 0,1 0 4 0,0-1-2 15,5 1-2-15,0-2 0 0,0 2-1 0,0-2 1 16,1 2 2-16,6-1 3 0,0 2-3 16,3 0 1-16,4 0-1 0,-2 2-4 15,8 0 5-15,-2 1 0 0,4 0 1 0,-1 1 9 16,0-1-8-16,1 0 2 0,3 1-2 0,-4 0-3 15,1 0 7-15,-2 1-1 0,2-1-1 0,-3-1-1 16,1 1-1-16,0-1 0 0,-4 2 0 0,1-3 2 16,-1 1-2-16,-4-2-1 15,-1 2-1-15,-2-3-6 0,-5 0 5 0,4-1-1 0,-6 0 3 16,3-1 8-16,-3-2-11 0,-1 2 2 0,-1-2-3 16,0-1-1-16,0 1 10 0,0-1 1 0,0 0 4 15,0 0 7-15,-1 0-7 0,-1 0-2 0,-4 0-1 16,3 0-3-16,-5 0 0 0,4 0 0 0,-2 0-4 15,3-1-6-15,-2-1 6 0,3 0-3 16,1 1-1-16,-1-2-5 0,-4 0-32 0,5 2-52 16,1 1-108-16,-1 0-336 15,1 0-804-15</inkml:trace>
  <inkml:trace contextRef="#ctx0" brushRef="#br0" timeOffset="367879.5843">9528 5409 0 0,'0'0'0'0,"0"0"0"16,0 0 0-16,0 0 401 0,0 0 7 0,0 0-54 15,0 0-77-15,0 0-38 0,0 0-30 0,0 0-29 16,9-122-10-16,-9 116-11 0,0-1-17 15,1 0-15-15,0 1-14 0,-1 0-13 0,2 3-13 16,-2-2-5-16,2 1-12 0,-2 2-9 0,0 0-4 16,0 1-14-16,0 1-3 0,0 0-8 15,0 0-10-15,0 0-3 0,0 0-10 0,0 0-3 16,0 0-3-16,0 0-3 0,0 4 4 0,0 1 3 16,-2 0 3-16,-1 3 1 0,2 0 0 0,-1 1 0 15,0 0-1-15,-4 2 5 0,5 1-4 16,-1 0-1-16,0 2 2 0,0 1-6 0,-1 2 8 15,3 0 2-15,-1 2 1 0,0-1 5 0,0 0-7 16,0 1-1-16,0-2-1 0,-3 1-4 16,3 0 2-16,0 0-3 0,-1 1-1 0,1 0-3 15,-3 2 2-15,2-2 0 0,1 2-2 16,1 1 6-16,-3-1-4 0,0 1 0 0,0-2-1 0,2-1-10 16,-1 2 11-16,1-3 0 0,-2 0-2 0,0 1 6 15,2 0-7-15,1 0 0 0,-2 2 3 0,1-2 1 16,-3 2-1-16,2-3 1 0,1 0-1 15,0-2-2-15,1-3 1 0,0 0-3 0,0 0 2 16,0-3-3-16,1 2 2 0,-1-2 0 16,0-2 1-16,0 0-2 0,0-1 2 0,0 0-1 15,0-2 1-15,0 0 2 0,0-3-3 16,0 2-2-16,0-3 2 0,0 1-3 16,0 0 2-16,0-2 0 0,0 0 0 0,0 0 1 0,0 0 3 15,0 0 1-15,0 0 2 0,0 0 2 0,0 0-1 0,0 0 1 16,-1-2-4-16,1-1-3 0,0-2 0 15,-1 0-3-15,0-1 1 0,0 0-1 0,0 1-5 16,-1-1-3-16,0-1-6 0,1 1-11 0,1 0-9 16,0 0-17-16,0 2-25 0,0 0-37 0,0 1-74 15,0 1-147-15,1 1-690 0,1 1-697 0</inkml:trace>
  <inkml:trace contextRef="#ctx0" brushRef="#br0" timeOffset="368622.425">9883 5182 0 0,'0'0'356'0,"0"0"50"0,0 0-72 0,0 0-8 16,0 0-33-16,0 0-57 0,0 0-49 0,0 0-34 16,0 0-27-16,0 0-17 0,0 0-18 0,0 0-13 15,0 0-13-15,0 0-10 0,7-22-9 16,-7 24 4-16,0 3 3 0,-1 1 1 0,0 0 4 16,-2 2-11-16,1 2-9 0,0 1-4 0,0 3-2 15,-1 1-3-15,0 2-2 0,1 4-2 0,-4 1-1 16,2 3 1-16,-1 3-3 15,0 4-2-15,-3 1-2 0,3 0-4 16,-3 1 1-16,1 0 0 0,1 0-5 0,-1-2-2 0,-1-1 0 0,5 1 0 16,-2-4 2-16,1 1 1 0,-2-2-1 0,2 0-3 15,-2-3-1-15,1-2-1 0,2-2 2 16,-2-3 0-16,2-2-2 0,1-2 1 0,0-3-4 16,0-2 1-16,1-1-1 0,1-3-3 0,0 0 3 15,0 1-1-15,0-2 1 0,0-1 1 0,0 1-1 16,0-3 0-16,0 1 1 0,0-1-1 0,0 0 1 15,0 0 1-15,0 0-1 16,0 0-3-16,0 0-9 0,-1 0-14 0,-1-1-20 0,-2-3-31 16,1 0-47-16,0 1-67 0,-2-3-153 0,1 3-701 15,2 0-613-15</inkml:trace>
  <inkml:trace contextRef="#ctx0" brushRef="#br0" timeOffset="369111.2753">9057 5680 929 0,'0'0'401'15,"0"0"-40"-15,0 0-75 0,0 0-28 0,0 0-23 16,0 0-50-16,0 0-39 0,0 0-29 15,0 0-26-15,0 0-18 0,0 0-19 0,0 0-8 16,0 0-8-16,0 0-2 0,73-55 6 16,-64 62-2-16,0 3-2 0,0 2-3 0,2 1-4 15,-2 1-3-15,2 2-2 0,2 0 0 0,-2-1-3 16,3 2-2-16,1 0-4 0,1-1-2 0,1 0-1 16,3-1 4-16,1 0-1 0,5 0-1 31,-1-1 1-31,3 0-6 0,0-3-2 0,-3 1-1 0,2-2-2 0,-5 0-2 0,-1 1 0 15,0-1 0-15,-2 0-6 0,2-2 7 0,-3 0 0 16,-2 1 0-16,1-3 8 0,-4 0-9 0,-1 0 1 0,-1-1 0 16,-1-1-8-16,-3 1 7 0,1-3-3 15,-1 1 0-15,-4-1 3 0,3 0-3 0,-3-1 0 16,-1 1 2-16,2-1 0 0,-1-1-2 16,-2 2 1-16,-1-2-2 0,0 0-6 0,0 0 6 15,0 0 0-15,0 0-5 0,0 0 5 0,0 0-12 16,0 0-7-16,0 0-6 0,0 0-20 15,0 0-7-15,0 0-20 0,0 0-35 16,-1 0-47-16,-1-2-89 0,2 0-213 16,0 0-637-16,0 1-402 0</inkml:trace>
  <inkml:trace contextRef="#ctx0" brushRef="#br0" timeOffset="369696.4478">10377 5425 444 0,'0'0'615'0,"0"0"-207"16,0 0-129-16,0 0-6 0,0 0-29 16,0 0-40-16,0 0-52 0,0 0-33 0,0 0-24 15,0 0-16-15,0 0-17 0,0 0-16 0,0 0-4 16,0 0 2-16,-31-14 0 0,24 18 5 15,-2-2-8-15,4 2-10 0,-3 2 3 0,-1-1-8 16,-3 5 0-16,-1-2 1 0,-2 1-7 16,2 0 0-16,-1 2-2 0,1 1-5 0,0-1 2 15,-1 0-5-15,0 2 0 0,-1 1 0 0,-1-2 3 16,-3 2 0-16,5 0-2 0,-3-1-1 16,5-1-5-16,-1 0 1 0,1-1 0 0,-1 2-1 15,2 1 5-15,-1-1-2 0,-1 3-1 16,-3 0 4-16,3 0-7 0,-3 2 6 0,1 1-2 0,-2-1-2 15,-2 2 5-15,1 0-4 0,0 3-2 0,-5-4 0 16,3 3-2-16,0-2 2 0,1 0 2 0,1-1 0 16,0-4 0-16,4 1-2 0,-3-2-3 15,4-1 1-15,-4 0 5 0,6-1-3 0,-2-1 2 16,3-1-1-16,1-4-4 0,1 0 2 0,-1 1-1 16,4-3-1-16,-1 0 4 0,2-1-3 15,0 0 0-15,2-1 1 0,1 1-2 0,-1-2 2 16,-1-1-1-16,3 0 0 0,-1 0-1 0,1 0 0 15,0 0 0-15,0 0-1 0,0 0 3 0,0 0-1 16,0 0 1-16,0 0 0 0,0 0 0 0,0 1-1 16,0-1 0-16,0 0-1 0,0 0 1 0,0 0 0 15,0 0-2-15,0 0 2 0,0 0-4 16,0 0 1-16,0 0 0 0,0 0-1 0,0 0 1 16,0 0-2-16,0 0-4 0,0 0-13 0,0 0-20 15,0-1-33-15,4 1-49 0,0-1-108 16,-1 0-481-16,0 1-998 15</inkml:trace>
  <inkml:trace contextRef="#ctx0" brushRef="#br0" timeOffset="371096.1942">1836 5991 0 0,'0'0'0'0,"0"0"0"0,0 0 243 15,0 0 197-15,0 0-51 0,0 0-67 16,0 0-55-16,0 0-42 0,0 0-30 16,0 0-33-16,0 0-32 15,0 0-12-15,-44-47-16 0,43 46-7 0,1 1-6 0,0 0-24 0,0 0-26 0,0 0-22 16,0 0-17-16,0 0-11 0,0 1 1 16,0 4 9-16,0 1 10 0,0 4 8 0,2 0-3 15,4 1-2-15,-1 1-2 0,2 1 3 0,-1 1 2 16,1 2 0-16,3-2-6 0,0 1 5 15,0 0-1-15,1 0 0 0,2 1 7 16,1-2-5-16,0 1-2 0,4 0 0 0,0-1-3 16,2 0 2-16,-5 0 1 0,5 0-3 15,-2-1-5-15,0 0 1 0,-4-2 0 0,3 1 1 0,-4-2 6 16,1 1-6-16,-3-1-2 0,3 0-1 0,-3-4-6 16,-1 2 6-16,1-1 1 0,-2 0-2 15,0 0 8-15,0 0-7 0,1-1-1 0,-3 1 3 16,0 2-6-16,1-2 7 0,-4-1-3 0,3-1 2 15,-2 0 0-15,-1-2-2 0,-2 1 2 0,3 0-2 16,-1-1 5-16,-2 1-5 0,0 0 0 16,3-2-1-16,-3-1-4 0,-1 2 3 0,0-2 0 0,1 0-1 15,-2 1 7-15,1-1-5 0,1-1-1 0,-2 1 1 16,0-1-6-16,0 1 6 0,0-1-2 16,0 0-2-16,0 0-3 0,0 0-6 15,0 0-5-15,0 0-12 0,0 0-10 0,0 0-20 0,0-1-54 16,-5-1-97-16,3-2-221 0,-1 1-617 15,-1 1-310-15</inkml:trace>
  <inkml:trace contextRef="#ctx0" brushRef="#br0" timeOffset="371706.1318">2169 5915 0 0,'0'0'0'0,"0"0"246"15,0 0 267-15,0 0-78 0,0 0-96 0,0 0-111 16,0 0-60-16,0 0-24 0,0 0-16 0,0 0 2 16,0 0-6-16,0 0-14 0,0 0-14 15,0 0-17-15,-20-79-14 0,20 79-16 0,-2 0-15 16,1 0-12-16,-2 0-13 0,-2 4-3 0,-3 1-3 15,2 0 2-15,-2 4 1 0,-1 0-3 0,0 1 10 16,-1 2 1-16,0 1-2 0,-1 2 3 16,1 1-7-16,-1-1-1 0,0 2 5 15,1 1-1-15,-3 1 3 0,1 2 1 16,0 2-2-16,0 0 2 0,1 2-4 0,-2-2 0 16,0 2 0-16,0 0-1 0,1 2 6 0,0 0 1 15,-4 1-1-15,4-1-3 0,0-1-7 0,1-2-2 0,1-1-2 16,-2-2 0-16,3-1 2 0,0-1-1 15,1-2 3-15,0-2-1 0,4-1 1 0,-2-2 2 16,3 0 0-16,-2-2 0 0,1 0-1 0,-1-2-3 0,0-1 1 16,4-1 0-16,-1 0 0 0,0-1 1 15,-2-1 1-15,2 0-2 0,2-2 1 0,0 1 0 16,-1-1-2-16,1-1 2 0,-1 1 0 16,1 0 2-16,-1-1 1 0,0 0 1 0,-1 1 1 15,0 1 2-15,1-1 0 0,-1 0 0 16,-3 0-1-16,2 0-1 0,2-1-1 0,-1-1 2 0,1 2 0 15,-2-2 2-15,1 0 1 0,1 1-2 0,0-1 3 16,1 0 1-16,0 0-1 0,-1 0 0 16,0 0-2-16,0 0-5 0,0-1 0 0,-3-1-4 15,3 2 0-15,1-1-1 0,-1-1-1 0,1 0-1 16,0 0 0-16,-1 0-2 0,1-1-1 0,-1 0 1 16,1 0-4-16,0 2-4 15,0 0-7-15,0 0-18 0,0 0-25 0,0 0-25 0,3-1-43 16,6 2-66-16,1 0-185 0,-1 0-713 0,-2 0-547 15</inkml:trace>
  <inkml:trace contextRef="#ctx0" brushRef="#br0" timeOffset="373013.8009">7436 5717 0 0,'0'0'0'0,"0"0"595"16,0 0-85-16,0 0-82 0,0 0-92 15,0 0-73-15,0 0-53 0,0 0-36 0,0 0-30 0,0 0-25 16,0 0-18-16,0 0-22 0,-7-57-26 16,7 57-24-16,1 0-14 0,0 2-6 0,1 2 2 15,1 3 8-15,4 2 3 0,-3 3 3 16,4 1 6-16,1 0 1 0,3 1 4 0,-1 1 0 16,5 4-3-16,-1-1-3 0,2 1-6 0,1 5-6 15,2-3-2-15,0 2-2 0,2 0-4 16,0 2 3-16,1-2-4 0,3 3-3 0,-4-5 2 15,1 2-1-15,1-1 0 0,-2 0 2 0,-3-1-2 16,-2-1-3-16,2-1 1 0,-1 1-2 16,0-5-2-16,-3 2 1 0,0-2 0 0,-2 0 0 0,-2-2 1 15,0-3-2-15,-2 1-1 0,-1-3 3 16,-4-1-2-16,2-2 0 0,-2 0 1 16,0 0-2-16,-1-2 3 0,-2 0-2 0,0-1 0 0,0 0 5 15,-1-1-2-15,0-1 1 16,1 0 2-16,-1 0-2 0,0 0 4 0,0 0 2 0,0 0 0 15,0 0-2-15,0 0-4 0,0 0-8 16,0 0-11-16,0-1-18 0,-2-1-24 0,1-2-38 16,-2 0-59-16,-3-1-112 0,3 2-324 15,1-1-901-15</inkml:trace>
  <inkml:trace contextRef="#ctx0" brushRef="#br0" timeOffset="373483.1246">8075 5580 634 0,'0'0'544'0,"0"0"-146"0,0 0-107 0,0 0-53 15,0 0-42-15,0 0-39 0,0 0-37 0,0 0-27 16,0 0-20-16,0 0-19 0,0 0-10 15,0 0-8-15,0 0-3 0,0 0-2 0,-103-1-1 16,85 15-3-16,3 0-1 0,-6 4 12 0,-1 2 3 16,-2 2-2-16,1 3-4 0,-1 1-18 15,-2 2-6-15,4 2 0 0,-5 2 0 0,1 3 1 16,-2 4 2-16,-1-3-4 16,1 2 0-16,2-1-2 0,-1 1-2 0,4-2 5 15,-3-1 2-15,4-2 3 0,-2-3 1 0,4-3-3 16,0-2-2-16,1-3-4 0,3 0-1 0,2-2-2 0,2-3 1 15,1 0 0-15,1-3 0 0,1-1 3 0,1-3-5 16,0 1 2-16,5-3-3 0,0-1-3 0,-2-1 4 16,4-1-3-16,-1 0 2 15,0-2 4-15,-1 0-2 0,2-1-1 0,0-2 2 16,1 1-3-16,0-1 5 0,0 0 4 0,0 0 2 0,0 0 7 16,0 0 1-16,-1 0 2 0,1 0 0 15,0 0 2-15,0 0-7 0,-1 0-5 0,0-3-5 0,0 2-10 16,-3-2 3-16,2 0-1 0,2 1-2 15,-2-1 3-15,2 1-14 0,0 1-20 0,0 0-36 16,1 0-55-16,7 1-95 0,-5 0-294 0,3 0-884 16</inkml:trace>
  <inkml:trace contextRef="#ctx0" brushRef="#br1" timeOffset="412648.0957">9630 7248 0 0,'0'0'0'0,"0"0"0"0,0 0 0 0,0 0 0 16,0 0 0-16,0 0 0 0,0 0 0 16,0 0 0-16,0 0 0 0,0 0 74 0,0 0 81 15,0 0-19-15,-46-6-2 0,40 6 6 0,3 0 9 16,-3 0 6-16,3 0 0 0,-2 0-6 0,1 0-15 16,0 0-15-16,-1 0-16 0,2 0-15 0,-1 1-7 15,0 1-8-15,2-1-4 0,0 0 2 0,-3 0-4 16,4-1 1-16,1 1-5 0,0-1-10 15,0 2-11-15,0-2-14 0,0 0-10 16,0 0-10-16,0 1-3 0,0 0 4 0,0 0 8 0,0 1 13 16,1 0 9-16,5-1 2 0,-3 2 1 15,3-1 1-15,-2-1-1 0,5 0-2 0,0 0-6 16,0-1-3-16,2 3-6 16,1-3-6-16,-1 0-3 0,0 0-2 0,5 0-2 15,-3 0-2 1,1 0 0-16,0 0-5 0,0-2 0 0,-1 2 0 0,3-1 1 15,-2 0 1-15,1 0-2 16,-2 0-1-16,2 1 0 0,-1-1-3 0,-3 1 2 0,3-1 2 0,-2 0-1 0,0-1 2 0,1 2-3 16,-2 0-2-16,4 0-1 0,-5 0-1 0,1 0 1 15,0 0 1-15,0 0 0 0,-2 0-1 0,2 0 1 16,-2 0-1-16,0 0 1 16,0 3 0-16,1-2-1 0,-1 0 2 0,0-1-2 15,0 1 3-15,1-1 2 0,1 0 1 0,-1 0 0 0,4 0-2 0,-1 0-1 16,-1 0-1-16,0 0 0 0,4 0-1 15,-3-1 3-15,5 0-2 0,-1 0 0 16,-1 0 0-16,4-1-2 0,-2 1 2 16,-2 0-2-16,0 0 0 0,2 1 1 0,-5 0-1 0,5 0-1 15,-5 0-1-15,4 0 2 16,-4 0 2-16,1 0-1 0,0 0 1 0,-1 0-2 16,-2 0-2-16,3 0-1 0,-2 1 2 0,0 0 2 0,0-1 1 0,2 1-1 15,3-1 1-15,-2 0-2 0,0 2 0 16,-1-2-1-16,3 0 1 0,-4 2 1 0,1-2 0 15,-2 0 1-15,1 0-2 0,3 0 2 0,-3 0-1 0,4 0 1 16,-4 0 2-16,6 0-3 0,-4 0-2 16,2 0 0-16,-1 0-1 0,1-1 4 0,1 2 0 15,-1-1-1-15,-1-1 1 0,0 1-1 0,0-1-1 16,-1 1-1-16,-1 0 3 0,0 0-2 16,-1 0 0-16,1 0 1 0,-1 0-2 15,0 0 1-15,-2 0 1 0,2 1 0 0,-1-1 1 16,0 0-2-16,-1 0 2 0,-1 0-2 0,-1 0-2 15,0-1 3-15,1 1 0 0,0-2 1 0,0 2 0 16,-1-1-1-16,1 1-1 0,1 0 0 0,-1-1 0 16,1 1 0-16,4 0 0 0,-2-1 0 0,3 1 0 15,-1 0 1-15,2 0 1 0,2 0-1 0,0 0 1 16,2 0-2-16,0 0 0 0,0 0-1 0,1 0-2 16,-2-2 4-16,3 2-1 15,1-2 3-15,-2 1-1 0,2-2-1 0,-2 2-1 0,2-1-1 16,-1 0-2-16,-1 1 4 15,-1-1-1-15,1 2 0 0,-1-2 0 0,2 0 0 0,-2 0 1 16,1 1-1-16,1 0-1 0,-1 1-1 0,0-1 0 16,2 1 2-16,-4-2 0 0,1 1 2 15,-3 0-1-15,2 0-1 16,-4 0 1-16,0 0-1 0,-1 1 0 0,1 0 0 0,-1 0 1 16,0 0-1-16,1-2 1 0,-1 4-2 0,2-2 1 15,0 0 0-15,-2 0-1 0,0 0 1 0,-2 0 0 16,4 0 0-16,-4 0 0 0,1 0 0 0,1-2-2 0,-3 2 0 15,1-1 0-15,2 1 1 0,0 0 1 16,0-1 0-16,-2 1-1 0,3-2 0 0,-1 2-1 16,0 0 2-16,-2 0 0 0,-1 0 1 0,-1 0 0 15,-1 0-1-15,0 0 1 16,-2 0-2-16,-2 0 2 0,-2 0 0 0,-2 0 0 0,1 0-1 16,-2-1 0-16,-1 1 2 0,0 0 1 0,0 0 3 15,0 0 5-15,0 0-1 0,0 0 3 16,0 0 0-16,0 0-1 0,0 0 2 15,0 0-2-15,0 0 0 0,0 0-5 16,0 0-1-16,0 0-4 0,0 0-2 0,0 0 1 0,0 0-2 0,0 0 0 16,0 0-1-16,0 0-1 15,0 0-2-15,0 0-14 0,-1 0-27 0,-2 0-32 0,1 0-43 16,-2 0-81-16,-1 3-147 0,3-1-362 0,-1 0-617 0</inkml:trace>
  <inkml:trace contextRef="#ctx0" brushRef="#br1" timeOffset="413100.8617">12216 7174 1017 0,'0'0'603'0,"0"0"-224"0,0 0-73 16,0 0-69-16,0 0-54 0,0 0-44 0,0 0-29 15,0 0-19-15,0 0-18 0,0 0-10 16,0 0-11-16,0 0-15 0,0 0-9 0,-70-22-4 16,58 29-3-16,-1 1-3 0,0 3-1 0,0 0-3 15,-1 2-1-15,2-2 4 0,2 4-6 0,0-1-1 16,3 1-3-16,2 2-5 0,1-2 3 16,1 2-1-16,3-1-2 0,0-2 5 0,3 2-1 15,3-3-1-15,4 0 4 16,4-3-3-16,1-2 2 0,6-2 2 15,4-2-2-15,1-3 2 0,1-1 2 16,2 0-3-16,0-5 1 0,-3-3-1 0,0-3-4 0,-2 0 2 16,-4-2 0-16,-1 0 0 0,-3-1 4 0,-2-1-2 0,-2 0 1 0,-4-1 1 15,-3 2-5-15,-1 0 1 0,-4 1-4 0,0-1-2 16,-5 1 1-16,-4 1 0 0,-2-1 0 0,-1 1-1 16,-6 1-1-16,2 0-1 0,-5 4 0 15,0 1 0-15,-1 2-1 0,0 0 0 16,1 2 0-16,2 2-1 0,2 0 1 0,-1 3-2 15,3 4-4-15,3 0-19 0,1 5-35 0,4 0-45 16,4 1-59-16,3 1-85 0,0-4-272 0,0-3-769 16</inkml:trace>
  <inkml:trace contextRef="#ctx0" brushRef="#br1" timeOffset="414403.7199">12585 7220 326 0,'0'0'657'0,"0"0"-152"0,0 0-118 0,0 0-86 15,0 0-62-15,0 0-60 0,0 0-50 16,0 0-30-16,0 0-23 0,0 0-11 0,0 0-10 0,0 0-17 15,0 0-10-15,0 0-12 0,-29-16-10 0,29 16-3 16,0 0-6-16,0 0-5 0,0 0 4 0,5 0 3 16,1 0 3-16,3 0 4 0,4 3 0 15,3-2-4-15,2 0 0 0,0 1 0 0,4-1 0 16,0-1 4-16,4 0-3 16,1 1-1-16,-2-1 2 0,3 0-2 0,1 0 0 15,0 1 3-15,1-1-3 0,-1 0-2 0,3-1 2 0,-3 0-1 16,1 0 0-16,-1 1-1 0,1-2 1 0,-1 2 1 15,4 0-1-15,-2-1-4 0,2 0 4 0,-1 0-1 16,-1-1 0-16,-1 0 5 0,3 1-4 0,0 0 0 16,2-2 0-16,0 3-2 0,2-2 2 15,1 0-1-15,-4 0-3 0,3 0 3 0,-2 1-2 16,4-1 0-16,-3-1 4 0,-1 0-2 16,1 1 0-16,0-1 0 0,-1 2 4 0,2-3-4 15,1 0 6-15,-1 2-1 0,2-2-2 0,-2 3 4 16,2-2-4-16,-5-1 1 0,3 3 0 0,-1-3-4 15,0 3 1-15,-3-3 0 0,4 2-1 0,-4 0 5 16,-2-1-5-16,3 3 2 0,-1-1 0 16,0 0-1-16,-1-1 1 0,0 0-1 15,0 0-1-15,-1 2-1 0,1-1 3 0,-2 0-1 0,1 0 0 16,-1-1 5-16,-4 1-6 0,3 1 2 16,-1-1 0-16,-4-1-6 0,1 2 4 0,-2 0 2 15,0-1-2-15,-1 1 5 0,-2-2-5 0,0 4 1 16,-1-2 1-16,0-2-5 0,-5 2 3 15,1 0 2-15,-3-1-2 0,-2 1 1 0,-2-1 1 0,-3 1-1 16,3 0 0-16,-2 0 4 0,-3 0-4 16,0 0 1-16,2 0 2 0,-2 0-8 0,3 0 8 15,-1-1-2-15,-1 1-2 0,2 0 10 0,2-1-8 16,0 1-1-16,-1 0 1 0,2 1-7 0,-1-1 5 16,3-1 1-16,-2 1-1 0,0 0 2 15,0-1 0-15,3 1-2 0,-1-1 1 0,-1 1-1 16,2 0 1-16,2-2 0 0,0 1-1 0,-2 1-5 15,4 0 4-15,-3 0 1 0,5 0 0 16,-4 0 6-16,4 0-6 0,-4 0 2 0,4 0-1 0,0 0-4 16,1 0 3-16,-4-2 0 0,4 1 1 0,-2-1 4 15,-4 0-2-15,-1 1-1 0,3 2 1 16,-5-2 0-16,1 0 1 0,-2 0-1 0,-3-2-1 0,2 3-2 16,0 0 2-16,-3 0-2 15,1-2-1-15,-3 2 2 0,3 0-1 0,-3 0 2 16,-2 0 0-16,4 0-3 0,-3 0 4 15,-1-1 2-15,-1 1-1 0,0-1 9 0,1 1-4 0,-1 0 2 16,0 0 1-16,0 0-3 0,0 0 0 0,0 0 0 16,0 0-3-16,0 0 0 0,0 0-1 15,0 0-4-15,0 0 0 0,0 0 3 0,0 0-4 16,0 0 2-16,0 0-1 0,0 0-4 0,0 0 3 16,0 0 0-16,0 0-2 0,0 0 4 15,0 0-4-15,0 0-2 0,0 0 0 0,1 0-2 16,-1 0 3-16,2 0 2 0,2 0 2 0,-1 0 0 15,-1 0 0-15,3 0-1 0,-2 0 0 0,0 0 2 16,4 0-1-16,-4 0 0 0,2 0 2 0,-2-1-6 16,-2 1 4-16,5-2 0 0,-5 2-1 0,1-1 6 15,-2 1-5-15,1 0 1 0,0 0 1 16,-1 0-4-16,0 0 3 0,4 0-1 16,-4 0 1-16,0 0 1 0,0 0-1 0,0 0 1 0,0 0 1 15,0 0 1-15,0 0-1 0,0 0 1 16,0 0 0-16,0 0-2 0,0 0 2 0,0 0 0 15,0 0-2-15,0 0 2 0,0 0-5 0,0 0 0 16,0 0 0-16,0 0-3 0,0 0 0 16,-4 0-2-16,4 0-8 0,-1 0-15 0,0 0-25 15,-2 0-29-15,-2 0-52 16,2 1-94-16,-3-1-326 0,4 2-800 0</inkml:trace>
  <inkml:trace contextRef="#ctx0" brushRef="#br1" timeOffset="416329.7121">11009 7170 186 0,'0'0'633'0,"0"0"-133"0,0 0-130 0,0 0-57 16,0 0-46-16,0 0-49 0,0 0-45 16,0 0-39-16,0 0-26 0,0 0-22 0,0 0-17 0,0 0-18 15,-10-49-17-15,10 49-18 0,0 0-9 16,0 0-6-16,0 4 0 0,1 2 4 15,-1 1 1-15,0 2 3 0,0 2 2 0,0 2 3 0,0 2 5 16,0 2 1-16,0 0 0 0,-1 2-2 0,-2-1-4 16,0 2-1-16,0-1 0 0,2 1 0 15,-2-3-4-15,0-1-1 16,0-1-2-16,1-2-2 0,0-1 4 16,-1 0-4-16,2-2 0 0,0 0-1 0,1-2-4 15,-2-1 4-15,2-2-1 0,0 1 0 0,0-2-3 0,0 1-20 0,0-3-24 16,0 1-31-16,0-1-50 0,0-2-64 0,0 0-128 15,0 0-263-15,-1 0-905 0</inkml:trace>
  <inkml:trace contextRef="#ctx0" brushRef="#br1" timeOffset="416746.3025">10898 7091 439 0,'0'0'648'15,"0"0"-224"-15,0 0-79 0,0 0-91 0,0 0-85 0,0 0-42 16,0 0-16-16,0 0-16 0,0 0-6 0,0 0-17 16,125-70-10-16,-103 67-11 0,3 3-12 15,0 0-10-15,1 0-11 0,1 2-5 0,-2 3-4 16,3 4-3-16,-6 0-3 0,0 2 0 16,0 1-3-16,-5 1 2 0,-2 1-1 0,-1 0 0 15,-2 1 6-15,-3 3-2 0,-2-1 2 16,-2 0 2-16,-4 0-3 0,0 1 0 15,-1-1 0-15,0-1 1 0,-5 0 2 0,-3 0 4 0,1-2-1 16,-2 0 1-16,-3 0 0 0,-1-1-2 16,-3 0 0-16,-1 1-1 0,-4-2-6 15,-3 0 6-15,0 1-2 0,1-2 1 0,-2 0 4 0,-3-2-4 16,3 0-1-16,4-2 1 0,0-1-6 0,1-3 5 16,3 1-1-16,2-1 1 0,0-2 4 0,1 0-2 15,4-1 1-15,1 0 0 0,-1 0-2 16,4 0-2-16,1 0 0 0,0-2-2 0,1 2-2 15,2-2 0-15,1 2-3 0,1-1-4 0,0 1-3 16,0 0-20-16,0-1-30 0,0 1-45 0,0 0-54 16,3 0-106-16,3 0-321 15,-3 0-963-15</inkml:trace>
  <inkml:trace contextRef="#ctx0" brushRef="#br1" timeOffset="417359.8586">13552 7074 0 0,'0'0'209'0,"0"0"311"0,0 0-63 0,0 0-71 15,0 0-67-15,0 0-54 0,0 0-55 16,0 0-29-16,0 0-31 0,0 0-25 0,0 0-17 15,0 0-18-15,0 0-24 0,0 0-16 0,-5-38-25 0,4 38-9 16,-2 7-4-16,0 0 1 0,-5 2 9 16,3 3-3-16,-1 1 0 0,-2 1-2 0,1 1 10 15,-1 3 0-15,0 0 2 0,0 1 1 16,3-1-15-16,-2 2 0 0,-1-4-4 0,4 2-3 16,-2-2 3-16,4-2-4 15,0 1-4-15,0-3 1 0,2 0-3 0,0 0 2 16,0-5 2-16,4 1-1 0,4-2 3 0,-1-1-3 0,4-1-1 15,2-2-5-15,-1-1-9 0,3-1-11 0,1 0-20 16,3-3-20-16,-2-3-23 0,-1 0-34 0,3-4-49 16,-2 1-125-16,-4 0-299 0,-5 2-799 0</inkml:trace>
  <inkml:trace contextRef="#ctx0" brushRef="#br1" timeOffset="417651.0911">13500 7017 312 0,'0'0'694'15,"0"0"-134"-15,0 0-220 0,0 0-56 0,0 0-67 16,0 0-60-16,0 0-41 0,0 0-32 0,0 0-21 16,0 0-16-16,0 0-7 0,0 0-8 0,0 0-11 15,94-72-3-15,-74 68-5 0,-1 1-4 16,0 0-1-16,1 1-3 0,-6-1-1 0,4 2 1 15,-4 0-2-15,1 1 0 0,-4-1-4 16,2 1-11-16,-4 0-15 0,0 0-23 0,1 1-32 16,-2-1-43-16,-3 0-76 0,2 0-129 0,-5 2-262 15,2-1-348-15,-1 1 265 0</inkml:trace>
  <inkml:trace contextRef="#ctx0" brushRef="#br1" timeOffset="418010.4176">13577 7158 0 0,'0'0'0'16,"0"0"264"-16,0 0 5 0,0 0 48 15,0 0 9-15,0 0-31 0,0 0-62 0,0 0-55 16,0 0-36-16,0 0-30 0,0 0-21 0,0 0-14 15,0 0-12-15,0 0-9 0,76 20-3 0,-64-20-6 16,1 0-5-16,1-1-8 0,-2-2-7 0,-1 3-6 16,3-3-3-16,-3-1-1 0,-1 2-1 0,2 0 0 15,-6-2-1-15,1 3 0 0,2-1-2 16,-5-1 3-16,3 1-2 0,-2 0 0 0,0 0-3 16,0 0-3-16,0-1-3 0,-3 1 1 15,0 1 4-15,0 0 2 0,0-1 5 0,-2 2-2 16,1-1-5-16,-1 1-2 0,0 0-5 0,0 0-1 15,0 0-2-15,0 0-5 0,0 0-4 16,0 0-17-16,0 0-20 0,0 0-19 0,0 1-47 16,0 3-107-16,0-2-305 0,0 1-973 0</inkml:trace>
  <inkml:trace contextRef="#ctx0" brushRef="#br0" timeOffset="441670.0276">9425 12580 0 0,'0'0'0'16,"0"0"158"-16,0 0 288 0,0 0-58 15,0 0-56-15,0 0-48 0,0 0-49 0,0 0-31 16,0 0-25-16,0 0-31 0,0 0-19 15,0 0-24-15,-40-68-13 0,37 67-10 0,-3-1-8 16,4-1-10-16,-2 2-7 0,-2 0-7 16,4-2-5-16,-4 2 0 0,2 1-1 0,-4 0-3 0,3 0-5 15,-2 0-8-15,-2 0-4 0,-1 1-6 0,0 4-1 16,-1 0 1-16,-2 1 2 0,-1 3 1 16,0 0 0-16,-4 2-3 0,2 3-1 15,-5 1-1 1,2 1 2-16,0 2-2 0,0 1 1 0,0 0-3 15,3 5-4-15,1-1 1 0,0 2-2 0,0 3 1 16,4 0 5-16,-1 0-2 0,2-2-2 0,3 0-4 0,3-4-5 0,0-2 2 16,4 0 0-16,0-3 1 0,6-1 1 0,3-1-4 0,2 0 1 15,3-4 3-15,9 0 3 0,2-3 6 0,5-4 0 16,6-3-2-16,0-1-4 0,2 0 0 0,-1-5-3 16,-3-1 1-16,-2 0 3 15,-3 1-5-15,-2-3 4 0,0 2-3 0,-1-1 0 0,-2 1-1 16,-6 2-1-16,-4-1 0 0,-4 3 1 0,-3 1-1 15,-5 0 0-15,-2 1 2 0,0 0 1 16,0 0 1-16,0 0 2 0,0 0-2 0,0 0-5 16,-1 0 1-16,-2 0-2 0,-2 0-2 15,1 1 3-15,-2 0-3 16,3 0 1-16,-2 0-3 0,2-1-4 0,1 1-10 0,0 2-21 0,-2-2-26 16,3 2-40-16,0 3-64 0,1-1-127 15,0-1-511-15,0-1-900 0</inkml:trace>
  <inkml:trace contextRef="#ctx0" brushRef="#br0" timeOffset="442530.217">9629 13386 0 0,'0'0'0'15,"0"0"408"-15,0 0 20 0,0 0-82 0,0 0-59 0,0 0-39 0,0 0-35 16,0 0-27-16,0 0-26 15,0 0-34-15,0 0-18 0,0 0-26 0,0 0-21 0,-7-28-11 16,7 28-17-16,0 0-7 0,0 0-4 16,0 0-7-16,0 0 4 0,0 2 4 15,0 0 4-15,0 1 2 0,0-2-3 0,0 1-3 0,0-1-4 16,4 2 5-16,-2-2-3 0,0 1 3 0,4 0 5 16,0-2-7-16,2 2 9 0,2-2-3 0,3 0-3 15,2 0 2-15,2 0-7 0,-1-2-4 16,3 0-3-16,2 0-5 0,0 0 1 15,-1 0-3-15,3 1 5 0,0 1 1 0,-2-2 2 16,3 1 0-16,2 1-4 0,-1-1 0 0,3 1-4 16,1-2 0-16,-2 2 2 0,4-1-5 0,0 1 3 15,3-2 1-15,-1 1-1 0,5-3 8 0,0 2-6 16,1 0 0-16,-1-1 1 0,2 1-8 0,0 0 5 16,1-1-2-16,0 1 0 0,-1-2 1 15,2 0 0-15,1 2-1 0,-2-1-1 0,4-2 3 16,-1 3-3-16,3-4 2 0,-2 2 0 0,4 1-8 15,0-2 9-15,1 2-2 0,-1-2-2 16,-2 2 12-16,0-1-12 0,-2-1 2 0,0 1-1 16,0 0-6-16,2 0 6 0,-4-3-2 15,1 0 1-15,2 1 4 0,-3-1-4 0,-1-1 2 16,-1 2-2-16,-2-3 2 0,0 3-4 0,-4-1 0 0,0 0 3 16,-4 1-7-16,-1 0 6 0,-6 0 1 15,-4 2-3-15,-2-1 7 0,-5 2-5 0,-3 1 1 0,-4 0 1 16,-2 0-2-16,-4 2 10 15,0 0 4-15,0 0 1 0,0-1 2 0,0 1-9 0,-1-2-3 16,-3 2-6-16,0-1-1 16,1 1-2-16,-1 0-1 15,0-1 2-15,3 1-10 0,-2 0-8 0,-1 0-20 0,2 0-33 0,1-2-44 0,-3 2-89 16,-2-1-184-16,1 0-702 0,1 1-589 0</inkml:trace>
  <inkml:trace contextRef="#ctx0" brushRef="#br0" timeOffset="443064.4334">10099 12522 1039 0,'0'0'459'0,"0"0"-129"0,0 0-56 0,0 0-56 16,0 0-22-16,0 0-36 0,0 0-28 0,0 0-35 15,0 0-31-15,0 0-25 0,0 0-14 16,0 0 3-16,0 0-1 0,0 0 11 0,-48 44 2 15,36-21-6-15,-1 2 5 0,0 4-11 0,-2 2-5 16,-2 4-5-16,0 4-8 0,-3 0 4 16,-1 2 1-16,2-2 0 0,0-2 1 0,-1-1-7 15,1 0-2-15,1-3-3 0,1-2-5 16,1-3 1-16,3-4-1 0,1-2-1 0,3-4 0 16,-1 0 3-16,2-3 3 0,1 0-1 0,0-4 0 15,4-2-14-15,1-3-23 0,2-1-43 0,0-4-66 0,6-1-138 16,0 0-517-16,-2 0-883 0</inkml:trace>
  <inkml:trace contextRef="#ctx0" brushRef="#br0" timeOffset="443320.4331">10594 12544 1596 0,'0'0'683'0,"0"0"-463"0,0 0-90 0,0 0-14 15,0 0 2-15,0 0 19 0,0 0-5 0,0 0-16 16,0 0-30-16,0 0-20 0,0 0-18 16,0 0-16-16,-10 135-4 0,3-108-5 0,1 3 0 15,-2 3 4-15,-2 0-4 0,0 0-2 0,3-2-6 16,-3-1-6-16,-1 1-1 0,1-3-4 16,0 1 0-16,-3-1-1 0,3-1-1 0,2-2 1 15,-1-2-4-15,2-2-2 0,0-2-10 16,1-5-23-16,2 0-30 0,1-4-55 0,-1 0-99 0,3-5-272 15,1-2-778-15</inkml:trace>
  <inkml:trace contextRef="#ctx0" brushRef="#br0" timeOffset="444031.0749">11078 12600 1360 0,'0'0'853'16,"0"0"-633"-16,0 0-60 0,0 0-10 0,0 0-26 15,0 0-13-15,0 0-26 0,0 0-12 0,0 0 5 16,0 0-2-16,0 0-11 0,0 0-11 16,0 0-12-16,-21 140-12 0,12-111-11 0,-2 2-5 15,0-2-3-15,-2 1-3 0,-1-1 0 16,2 0-1-16,-3-3-1 0,2-2 1 0,1-3-4 0,1-4 1 15,3-3-1-15,1-3 0 0,1-3 1 16,2-3-2-16,1-3 1 0,3-1 2 0,-1-1 8 16,1 0 1-16,-1-5-1 15,-1-3-4-15,0-4-11 0,1-4-2 0,0-2 0 0,1-4 0 16,0-3 2-16,0-3 0 0,6-2 1 16,0-5 0-16,1-3-2 0,3-6 2 15,4-1-1-15,1-1 2 0,2-1 1 0,0 0-2 0,3 2-1 0,1 2 0 16,1 5 2-16,3 2 0 0,1 5-2 15,2 3 2-15,3 1-6 0,1 4 3 0,3 3 2 16,-1 3 1-16,-2 4 5 0,-2 3-2 16,-3 3 1-16,-3 6-2 15,-1 1 0-15,-2 0-2 0,-4 6 0 0,1 4 2 0,-7 4-4 0,-1 5 3 16,-5 5 0-16,-4 2-1 0,-2 6 2 0,-8 3-1 16,-6 2 0-16,-5 4 0 0,-2 0-2 0,-3 0 2 15,-3-1-1-15,0-3-1 0,-2 1 1 16,0-4 0-16,-1 0-2 0,2-6-2 0,2-3-5 15,2-5 1-15,1-3 0 0,3-6 3 0,2-3 5 16,7-2-2-16,3-2 1 0,2-1-1 16,2-2 0-16,2-1 4 0,3 0-1 0,0 0 0 0,5 0-2 15,5-1-4-15,1-2 1 0,4-1 2 0,3 3 1 16,7-1 2-16,2 2 3 0,4 0-1 16,0 0-1-16,4 0 1 0,-1 0 0 15,1 5 0-15,0 0 5 0,1 2-2 0,0 1 1 16,1 2 1-16,1 1-6 0,-1-2 3 0,0 1 1 0,-2-2 0 15,0 2 4-15,-1-4-6 0,-5 2 0 0,-4-1-2 16,-5 0-2-16,-2-2 2 0,-7 0-2 16,-2-3 2-16,-6 2-3 0,-1-2 0 0,-2 1 1 15,0-2-1-15,0 1 5 0,-5 1-4 0,-3-1-2 16,0-1-11-16,-4 1-27 0,0-2-39 16,-1 0-99-16,2 0-288 0,3 0-808 0,1 0-331 0</inkml:trace>
  <inkml:trace contextRef="#ctx0" brushRef="#br0" timeOffset="446303.3423">11878 13195 0 0,'0'0'0'0,"0"0"460"0,0 0-29 0,0 0-68 15,0 0-40-15,0 0-57 0,0 0-45 16,0 0-38-16,0 0-31 0,0 0-23 0,0 0-23 16,0 0-26-16,0 0-23 0,-23 0-17 0,23 0-16 0,0 0-9 15,0 0-1-15,2 0-2 16,2 0 2-16,2 0 7 0,2 1 0 0,3 0-1 0,-1 0-2 15,5 1-4-15,-1-2-1 0,4 0 0 16,0 0-1-16,3 0-2 0,2 0-1 0,0-2 0 16,1 1 3-16,2-1 5 15,-3-1 0-15,5 0 3 0,0 0-2 0,0 0-5 16,0-1 0-16,0 2 1 0,1 0 2 16,-2-1 4-16,0 0-3 0,2 0-1 0,0 2-2 15,-2-2-5-15,4 3 3 0,-2-1-1 0,2-1-1 0,-3 2 3 0,2-1-6 16,-1 0-1-16,-3 2 0 0,0-2-1 0,1 1-1 15,-2-2 0-15,3 1-2 0,1 0-3 16,-1 0 5-16,-1 0 0 0,1 0 1 0,2-2 0 16,-4 2-3-16,4-1 0 0,0-1-1 0,1 1-3 15,0 1 4-15,1-3-1 0,-1 2 2 16,-1 0 0-16,1 0-3 0,-3 1 0 0,1-2 0 16,-1 2 1-16,1 0 1 0,-3-2 1 15,-1 2-1-15,-2-1-1 0,-1 0 0 16,0-1 0-16,-2 2 0 0,-1 0 6 15,1 0-6-15,-3-2 0 0,2 2-1 0,-3 1-3 0,0-1 4 0,3 1 1 0,-3-1-1 16,0 0 1-16,2 0-2 0,-1 1 1 16,-2 0-2-16,2 0 0 0,-3 0 1 15,4 0 2-15,1 0-1 0,-2 0-1 0,0 1 0 0,1-1 0 16,-1-1 2-16,-2 1 2 0,3 0-3 16,-5-2 0-16,4 1-1 0,-3 1 0 0,2-1 1 15,-3 1 1-15,2-1 0 0,-1 1 0 16,-1 0-2-16,1 0 0 0,0 0-1 0,-3 0 2 0,-1 0 0 15,0 0 2-15,0 0-2 16,-2 0-2-16,-3-2 3 0,4 2-1 0,-4-1 1 16,0 1 3-16,-1-1-2 0,1 1-1 0,0-1-2 0,0 1-2 15,-2-1 3-15,3 1 1 0,-4-2 0 0,3 2 2 16,-1 0-5-16,1 0 0 0,2 0-1 0,2 0 2 16,-1 0 0-16,2 0 0 0,1 0 2 15,-1 0-4-15,0 0 3 0,1 0-2 16,0 0 1-16,0 0 3 0,-2 0-2 0,1 0 1 15,0 0-3-15,2 0-3 0,-2 2 4 0,3-2 0 16,-1 0 2-16,1 0 2 0,-1 0-3 0,-2 0-1 0,0-2 0 16,2 2-3-16,-3-1 2 0,1 0 2 15,0 0 0-15,-2 0-1 0,-3 1 1 16,2 0-2-16,1 0 1 0,-5 0 0 0,2 0 0 16,-1 0 1-16,-1 0-2 0,3-1 0 15,-1 1 2-15,1-2-1 0,-2 2 2 0,3-1 1 0,0 1-4 16,2-1 2-16,0 1-1 0,1 0-3 0,-2 0 3 15,2 0 0-15,-1 0 0 0,0 0 2 0,-1 0-2 16,-1 0-2-16,-1 0 2 0,3 0 0 16,1 0-1-16,-2-1 2 0,0 1-1 15,-1 0-3-15,3 0 3 0,-2 0-1 0,-1 0 3 0,-2 0 1 16,4 0-3-16,-4 0 1 0,1 0-2 0,1 0-2 16,-3 0 5-16,3 0-2 0,-4 0 2 0,3 0-2 15,-3 0 0-15,3 0-1 0,-2 0 0 0,1 0 3 16,0 0-2-16,0 0 2 0,0 0 0 15,1-1-3-15,-2 0 2 0,5-1-2 0,-3 1 1 16,0 0 3-16,2 1-3 0,-2-1 1 16,2 0-1-16,1 1-2 0,0-1 2 0,0 2 0 0,-3-1 0 15,0 0 1-15,3-1 0 0,-1 1-1 16,-2 0-2-16,2 0 3 0,0 0-2 0,0 0 2 16,0 0 0-16,-2 0-2 0,1 0 2 15,-2 0-1-15,3 0-1 0,0 0 4 0,0 0-4 16,-1 0 2-16,3 0-1 0,-1 0-2 0,2 0 2 15,-1 0-1-15,-1 0 3 0,0 0-1 0,0-2 1 16,0 2-2-16,0-1 0 0,4 0 3 0,-1-1-1 16,3 2 2-16,0-1 0 0,-3-1-4 15,4 1 2-15,-4 0-3 0,0 0 2 0,3 0 2 16,-1 0-2-16,-2 0 2 0,6-1-3 0,-5 1-1 16,3 1 3-16,-1 0 0 15,-1 0 2-15,-2 0-1 0,-1 0-2 0,-1 0-1 0,1 0 0 16,-1 0 1-16,3 0 0 0,-3 0 2 0,-1 0 0 0,1 0-3 15,-2 0 4-15,-1 0-3 0,-2 0 4 16,2 0 0-16,-2 0-2 0,1-2 2 0,-2 1-2 16,2 1-3-16,-3-1 2 0,2 1-4 0,-2-1 4 15,-2 1 1 1,2-2-2-16,0 2 2 0,-1 0-4 0,-1 0 0 0,0 0 1 16,0 0 0-16,0 0 1 0,0 0-1 15,2 0 1-15,-2 0 0 0,1 0-2 0,-1 0 2 0,1 0-3 16,3 0 2-16,-3 0 0 0,0 0-1 0,4 0 4 15,-3 0-2-15,-1 0 0 0,4 0 1 0,-3 0-3 16,4 0 2-16,-4 0-1 0,4 0-1 0,-3 0 2 16,5 0-1-16,-3 0 2 0,-1-2-1 15,3 1 2-15,-1 1-3 0,-3-1-2 0,2 1 4 16,-2 0-5-16,-2 0 2 0,4-1 2 0,-5 1-2 16,1 0 3-16,-2 0-1 0,0 0 0 0,1-1 0 15,-1 1-2-15,0 0 2 0,0 0 0 16,0 0 1-16,0 0 3 0,0 0 1 0,0 0 3 15,0 0 0-15,0 0 0 0,0 0-3 0,0 0-1 16,0 0 1-16,0 0-3 0,0 0 2 16,0 0-1-16,-1 0-3 0,1 0-2 15,-1 0 0-15,0 0 1 0,0 0 1 0,-3 0 0 0,1-2 0 16,2 2-3-16,-1 0 0 0,-3 0 1 0,3 0 0 16,1 0 2-16,-2 0-2 0,-1 0 1 15,2 0-2-15,1 0-2 0,-1 0 1 0,0 0-4 16,-3 0 4-16,4 0 0 0,-1 0-3 0,0 0 8 0,-2 0-4 15,3 0 0-15,0 0 5 16,1 0-8-16,0 0 4 0,0 0 0 0,0 0 0 0,0 0 4 16,-2 0 1-16,2 0-4 15,0-1 2-15,-1 0-2 0,1 1 0 16,-1 0-1-16,-2 0 0 0,2 0-3 0,1-1 2 0,-1 1 4 16,0-2-2-16,1 2 4 0,-1 0-2 0,1 0-4 0,-1 0 2 15,0 0-6-15,1 0 5 0,-1 0-1 0,1 0 0 16,0 0 7-16,0 0-4 0,-3 0 0 0,3 0 1 15,0 0-2-15,-2 0-2 16,2 0 1-16,0 0-1 0,-1 0-3 0,1 0-1 0,0-1-3 16,-1 1-5-16,0 0 1 0,0 0-7 15,-1 0-4-15,-2 0-5 0,2 0-19 16,0 0-7-16,-4 0-21 0,3 1-28 0,-5 2-42 16,3-1-94-16,-3 2-195 0,0-2-604 0,4 0-276 0</inkml:trace>
  <inkml:trace contextRef="#ctx0" brushRef="#br0" timeOffset="449877.5806">12288 13198 0 0,'0'0'0'16,"0"0"0"-16,0 0 0 0,0 0 116 0,0 0 294 0,0 0-70 16,0 0-56-16,0 0-8 0,0 0-17 0,0 0-18 15,0 0-7-15,0 0-17 0,-17-93-19 0,13 90-26 16,0 1-19-16,1-2-21 0,-3 1-23 15,3 2-24-15,-4 1-20 0,1 0-18 0,-1 0-12 0,-1 3-5 16,-2 2-3-16,-2 0 0 0,1 4 1 0,-3 0 3 16,0 2-4-16,2 1 0 15,-3 0-3-15,4 2-4 0,-2-1 2 0,2 0-3 16,1 1 2-16,-1 1-1 16,2-1-6-16,0 3 2 0,0 0-3 15,1 0-3-15,2 2 2 0,-2 0-3 0,2 1 3 0,-1 3-1 0,2-1 2 16,0-2-2-16,1 2-5 0,1-1 1 0,2 1-3 0,0-1 3 15,1-1-1-15,0 1-4 0,0-2 3 16,4-1-5-16,1-3 3 0,1-1 3 0,0-3-7 16,4-1 3-16,0 0-1 0,3-3-2 15,1-1 6-15,-1-1-3 0,4-3 2 0,1-2 1 0,0 0 0 16,5 2 0-16,1-7-1 0,-1-1 2 16,2-4-2-16,1-1 2 0,-1-3 0 0,-3 0-3 15,0-3 4-15,-2-1-4 0,-1-1 0 0,-2-1 1 16,-2-2-3-16,1 0 4 15,-3 0-3-15,-1 1 0 0,-3 0 5 0,-2-1-4 0,-3-1 5 16,1 0-1-16,-5 0-2 0,0 0-2 16,0 1-1-16,-4 3 2 0,-1 0-1 0,-2 2 2 0,-2 0 0 15,-1 2-2-15,0 1-1 0,-1 0 0 0,-3 3-1 16,1-1 1-16,-2 1 0 0,-1 4 0 16,2-2 1-16,-3 3-4 0,1 2 2 0,0-1-2 15,-2 4 4-15,4 1 1 0,-5 0-2 16,0 2-1-16,0 5-3 0,0 4 1 0,-3 0 0 15,4 2-1-15,-1 0 4 0,3 3-2 0,1-2 0 16,4 1 0-16,1 0-4 0,2 1-5 0,5 2-20 16,1 1-20-16,2-1-41 0,8 1-80 15,2-1-203-15,0-5-894 0,-4-3-555 0</inkml:trace>
  <inkml:trace contextRef="#ctx0" brushRef="#br0" timeOffset="452099.1219">15410 13029 0 0,'0'0'389'0,"0"0"71"16,0 0-70-16,0 0-65 0,0 0-51 0,0 0-44 16,0 0-37-16,0 0-36 0,0 0-23 15,0 0-15-15,0 0-16 0,0 0-11 16,-71 18-17-16,63-15-20 0,3-2-14 0,-2 1-8 16,5 0-11-16,-3-1-5 0,3 1-5 0,1 1-8 15,-1-2-3-15,1 1-2 0,1-1-6 0,0 2 4 0,0-1-1 16,0-1-3-16,0 1-2 0,1 0-15 0,1-2-8 15,0 1-3-15,3-1-2 0,-3 0 7 16,0 0 6-16,1-1 5 0,2-3 6 16,-3 1 6-16,-1-3 3 0,1 3 4 0,-2 0 7 0,0 0-4 15,0 0 3-15,0-1-2 0,0 1-2 0,-3-1 11 16,-4 2 7-16,1 0 14 0,-2 1 12 16,-3 1 1-16,-3 0-2 0,-3 0-1 0,-4 5-5 15,-2 1 8-15,-3 0 2 0,-2 4-2 16,-3-1-6-16,1 3-7 15,-1-2-7-15,0 2-4 0,0 0 1 0,1 1-9 16,5-2-3-16,-1 0-4 0,4-4-5 0,4 1 1 0,6-2-2 0,3-2 1 16,3-2 6-16,3-1-10 0,3-1 0 0,0 0-6 15,0 0-5-15,3 0 6 0,2-3 3 0,0-3 2 16,2-2 0-16,2 0-2 0,-2-1 0 0,-2-2 3 16,1 1 3-16,-5 0-1 0,-1-2 1 15,0 2 0-15,-7 1-6 0,-4-1 5 16,-1 5-2-16,-5-1 1 0,-4 2 6 0,-3 3-8 15,-5 1 1-15,-2 1-2 0,-7 6-1 0,-2 5 4 0,-3 1 2 16,2 1 2-16,-1 4 2 0,0 0-1 0,4 0 1 16,2 2-1-16,2 0 1 15,9-2-3-15,-1 0-1 0,6 0-2 0,7-2-2 16,0-4 2-16,5 0-3 0,2-1 2 0,6-3 0 16,0-1-2-16,8-3 0 0,2-1-3 0,1-3 1 15,2 0 0-15,2-4 0 0,-3-5 2 0,1 0-3 16,-1-1 1-16,-1-3 0 0,-3-1 2 0,-1-2 4 15,-4-4-2-15,1 2 2 0,-4-1 0 16,-2-2 0-16,-3 3 0 0,-5-1 0 0,-3 2 1 16,-4 0 3-16,-4 2-2 0,-3 1 0 15,-4 4-1-15,-3 3-4 0,-3 3 7 0,-2 4 0 0,-3 0 2 16,1 7 1-16,-1 4-3 16,1 2-3-16,-1 5 1 0,1 0-1 0,0 1 0 0,2 1 0 0,2 0-1 15,3 1 0-15,5-1 0 0,5 1-3 16,3-2 0-16,8-2 3 0,8-3-5 0,1-2 2 15,1-1-1-15,3-3-3 16,6-2 3-16,1-3-1 0,3-2 2 16,3-1 0-16,-3-3-2 0,3-5-1 0,-2-3-1 0,0-1 3 15,1-2-1-15,-5 0 3 0,-2-3 1 0,-4-1-2 0,-1 3 4 16,-3-2-2-16,0 1 3 0,-5 1 1 16,-5-1-5-16,-5-1 3 0,0 2-5 0,-7 0 1 15,-5 4 1-15,-1 2-2 0,-5 4 4 0,-2 1-1 16,-3 4 0-16,-2 0 1 0,-1 5-1 0,1 3 1 15,-1 2 2-15,0 1-1 0,2 4 0 0,3 1-2 16,4 0 0-16,3 4-2 0,4-1-1 16,7-1 3-16,4-1-4 0,5-3 3 0,7-2-2 15,1-2-3-15,1-1 3 0,2-3-2 0,7-1 3 16,1-4 1-16,3-1-1 0,4 0 0 16,1-6 0-16,0-2-2 0,0-2 0 0,1-3 0 15,-1-2 1-15,-4 0-2 0,-1-1 4 0,1-1-3 16,-10-1 1-16,3 3 4 0,-6-4-4 0,-1 2 3 15,-1-2-1-15,-7 1-1 0,-4 0 1 0,0 2 0 16,-6 0 0-16,-2 1 2 0,-4 5-3 16,-3 1 1-16,-4 5-3 0,-8 4 0 0,-1 1 3 15,-4 7 0-15,-2 4 5 0,2 1 1 0,0 2 1 16,1 2-2-16,3 3 0 16,4 1 0-16,-1 3-3 0,9 0 0 0,3-2-1 0,6 1-4 0,7-3 3 15,3 1-3-15,8-3 1 0,1-1 5 16,1-2-9-16,8-2 1 0,3-5-2 0,3-2-5 15,0-2 5-15,5-4 4 0,4 0 2 0,1-7 2 16,0-4 2-16,2-2-3 0,1-1-2 0,-5-1 2 16,-1-3-5-16,-3 1 5 0,0-1 0 0,-7-2-2 15,0 1 5-15,-4 1-2 0,-4-1 0 16,-3 0 3-16,-1 2-4 0,-2 1 3 0,-4 0-2 16,-5 2-1-16,-4 1 3 0,3 4-3 15,-7 2 3-15,-2 4-2 0,0 2-2 0,-2 1 0 16,-4 0 0-16,3 7 3 0,0 1-1 0,0 1 3 15,4 1-1-15,0 3-3 0,4 2 2 16,0 0-3-16,6-1 0 0,1 2 0 0,5-2-2 16,4 1 2-16,0-3-1 0,4 2-1 0,6-3 3 0,5 0-1 15,1-2 1-15,5-2 0 0,6-2 0 16,-1-1-3-16,6-3 1 16,2-1 1-16,-2-3-6 0,0-4 4 0,-1-2-1 0,2-1-5 15,-5-2 6-15,-1-1-8 0,2 0 0 0,-5-1 6 16,-1-2-2-16,-2 0 5 0,-5 1 1 0,2 1 0 15,-7 0 3-15,-2 1-3 0,-2 3 5 0,-3 0-1 16,-3 3 0-16,0 0 3 0,-2 2-4 0,1 0 1 16,0 2 2-16,0 0-1 0,-2 0 4 15,-1 2-1-15,-1 0 1 0,3 1-2 16,-1 0-3-16,-2 0 2 0,0 0-5 0,2 3 1 0,-2 1 0 16,0 0-1-16,2 1 1 0,-4 2-3 15,3-1 3-15,-1 2 1 0,-1 0-3 0,3 0 0 16,-2 1-16-16,0 4-23 0,3-1-42 0,-1 1-74 15,-1 2-166-15,0-5-730 0,1-2-613 16</inkml:trace>
  <inkml:trace contextRef="#ctx0" brushRef="#br0" timeOffset="452640.8952">12193 13783 0 0,'0'0'0'0,"0"0"0"0,0 0 445 0,0 0-20 0,0 0-64 16,0 0-41-16,0 0-67 0,0 0-41 15,0 0-28-15,0 0-23 0,0 0-15 0,0 0-3 16,0 0-10-16,0 0-7 0,39-74-16 0,-39 74-27 16,0 0-16-16,0 0-24 0,0 5 1 15,0 0 5-15,-1 5-9 0,-2 1 3 16,0 1-12-16,-2 4-6 0,-2 1-3 0,-1 3-3 0,-1 4-1 16,-1-2-4-16,-1 3 2 0,1-1-7 15,0 0-4-15,-1 2 1 0,2 1-6 0,1-2 2 16,1 3-1-16,0-1-2 0,2 0 2 15,-2 0-4-15,2-2-10 0,2 2-14 0,-1-3-25 0,4-3-23 16,-2 0-25-16,4-3-30 0,-2 0-52 16,0-3-39-16,1 1-72 0,2-5-89 0,0-2-80 15,-1-3-119-15,-1-2-123 0,-1-2 373 16,0-1 331-16,1 1 0 0,-1-2 0 0</inkml:trace>
  <inkml:trace contextRef="#ctx0" brushRef="#br0" timeOffset="452795.8525">12089 14333 0 0,'0'0'0'15,"0"0"0"-15,0 0 0 0,0 0 0 0,0 0 95 16,0 0 151-16,0 0-7 0,0 0 8 0,0 0-27 15,0 0-12-15,0 0-1 0,0 0-28 16,0 0-12-16,0 0-21 0,-41 129-29 0,41-116-35 16,-1 1-25-16,1-1-13 0,-2 0-21 0,2-1-8 15,0 1 1-15,0-1-6 0,0 1-3 0,0 0-7 16,2-1-3-16,-2 3-20 0,0 0-30 16,0 1-81-16,0-2-129 0,0 1-246 0,0-3-433 15,0-5 544-15</inkml:trace>
  <inkml:trace contextRef="#ctx0" brushRef="#br0" timeOffset="453007.0495">11972 15047 0 0,'0'0'0'16,"0"0"0"-16,0 0 282 0,0 0-24 15,0 0-88-15,0 0-49 0,0 0-37 0,0 0-25 16,0 0-25-16,0 0-12 0,0 0-6 0,-14 124 4 15,14-111-4-15,-2 0-3 0,-1 1-4 16,1 0-9-16,-1 0-17 0,1 2-78 0,-2 0-273 16,0 0-83-16,2-3 278 0,2-5 173 0</inkml:trace>
  <inkml:trace contextRef="#ctx0" brushRef="#br0" timeOffset="453248.2605">11890 15578 0 0,'0'0'1'15,"0"0"420"-15,0 0-31 0,0 0-154 0,0 0-2 16,0 0-5-16,0 0-38 0,0 0-18 0,0 0-97 16,0 0-63-16,0 0 11 0,0 0 13 15,-14 119 3-15,13-112 7 0,1-3-17 0,0 0-12 16,-2-2 5-16,2 0-1 0,-2 0 1 0,2-1-3 15,-1-1-9-15,1 0-13 0,0 1-30 16,0-1-53-16,0 0-105 0,-1 0-221 0,1 0-436 16,0 0 155-16</inkml:trace>
  <inkml:trace contextRef="#ctx0" brushRef="#br0" timeOffset="456230.0899">16110 4616 1325 0,'0'0'374'0,"0"0"-29"0,0 0-84 0,0 0-30 16,0 0-14-16,0 0-47 0,0 0-41 0,0 0-33 16,0 0-30-16,0 0-28 0,0 0-23 15,0 0-9-15,-6-49-6 0,6 56 6 0,0 1 8 0,0 6 7 16,-1 1 1-16,2 4-1 0,-1 0-7 15,0 3 3-15,0 2 1 0,0 2 2 0,0 1 0 16,0 3-2-16,-1 1 0 16,0 1-2-16,0 4-1 0,-1 3-1 15,-3 2 0-15,0 4-2 0,-2-1-1 0,2 2 0 0,-4 0-3 16,-1 0-2-16,2 0-1 0,-1-2-3 0,0-5 3 0,-1-3 0 16,4-6 1-16,0-3-1 0,-1-4 0 15,4-4-1-15,-1-7-2 0,0-1 1 0,3-4-1 16,1-1-2-16,-1-2-2 0,1-3-9 0,0 1-9 15,0-2-14-15,0 0-20 0,0 0-18 16,0-3-50-16,0-6-103 0,1 2-296 0,0 1-839 0</inkml:trace>
  <inkml:trace contextRef="#ctx0" brushRef="#br0" timeOffset="456527.5313">16484 4617 1644 0,'0'0'353'16,"0"0"-40"-16,0 0-76 0,0 0-24 16,0 0-23-16,0 0-63 0,0 0-40 0,0 0-47 15,0 0-23-15,0 0-7 0,0 0 8 0,0 0 9 16,0 0 7-16,0 0 3 0,16 56-6 0,-19-29-4 16,-5 5-1-16,1 0-2 0,-5 6-4 15,-1 0 0-15,0 3-4 0,-4 1-5 16,1 5 0-16,0 0-5 0,-1 2 1 0,2-4 4 15,-1 1-3-15,4-1-1 0,0-4 0 16,1-3-4-16,0-2 0 0,3-1 3 0,-1-3-5 16,-1-1 2-16,2-7-2 0,3 0-2 0,0-6 4 0,1-2-14 15,-1-2-11-15,2-2-22 0,0-3-34 16,0 1-32-16,-1-2-58 0,2-1-108 0,-3-4-288 16,3 1-901-16</inkml:trace>
  <inkml:trace contextRef="#ctx0" brushRef="#br0" timeOffset="456894.2623">15696 5432 1589 0,'0'0'596'0,"0"0"-310"15,0 0-47-15,0 0-36 0,0 0-27 0,0 0-59 16,0 0-43-16,0 0-22 0,0 0-14 0,0 0-10 15,0 0 10-15,0 0 4 0,0 0 7 0,0 0 2 16,49 22-14-16,-28-12-14 0,1 0-5 16,-1 2-3-16,4-1-2 0,-1 2 9 0,4 1-7 15,-3 0-4-15,5 0-1 0,0 1-7 0,2-1 4 16,-1 0 1-16,3 1-3 0,-1-2 3 16,-2 3-5-16,0-2-1 0,-2-1 2 15,-4-1-4-15,-1-1 2 0,-2 0 1 0,-4-2-1 16,-4-1-3-16,2 0 2 0,-5-1 1 0,0 1-2 15,-1-3 6-15,-5-1-6 0,3 0 2 16,-4-2 0-16,1 0-7 0,-4 1 2 0,1-3-5 0,3 0-10 16,-5 0 1-16,1 0-22 0,-1 0-13 15,0 0-22-15,1-4-43 0,0-3-67 0,0-2-135 16,0 1-627-16,0 2-736 0</inkml:trace>
  <inkml:trace contextRef="#ctx0" brushRef="#br0" timeOffset="457350.7716">16977 4994 1867 0,'0'0'358'0,"0"0"-56"16,0 0-70-16,0 0-19 0,0 0-45 15,0 0-44-15,0 0-40 0,0 0-28 0,0 0-22 16,0 0-13-16,0 0-7 0,0 0-2 0,0 0 1 15,0 0-4-15,-26 11 2 0,12 1 0 16,1 1-2-16,-5 0 1 0,2 4-3 0,-3 0 1 16,-1 3 3-16,-2 0 2 0,-2 6 1 0,1 1 0 15,-3 2-5-15,1 0-2 0,-1 1-1 16,0 2-3-16,-2 2 2 0,-2 0-2 0,1 4 0 16,3 0 0-16,-3-1 0 0,1-2 2 0,-2-1 0 15,5-4 2-15,-2-1-3 0,6-5 0 0,0 1 0 16,1-2-1-16,2-1 0 0,3-2 1 15,0-2-2-15,3-3 1 0,3 0-3 0,0-1 2 16,3-3 0-16,-3 0 0 0,2-4 2 0,2 2-1 16,0-2 0-16,1-2 3 0,-3 1-1 0,4-2 1 15,-2-1-1-15,3-1 2 0,1-1 2 16,-1 0-1-16,-2 0 0 0,2 1 1 16,1-2-3-16,-1 1 5 0,0-1 0 15,-4 0-2-15,4 0 2 0,-1-1-4 0,-2-2-3 0,2 0-1 0,-2-1-4 16,3 1 3-16,0 0-1 0,0-2-4 15,1 1-3-15,-2-2-15 0,3 0-26 16,0 0-46-16,3 1-91 0,0 0-284 0,-1 2-909 0</inkml:trace>
  <inkml:trace contextRef="#ctx0" brushRef="#br0" timeOffset="486048.6991">2437 14455 0 0,'0'0'0'0,"0"0"0"0,0 0 357 0,0 0 120 0,0 0-57 0,0 0-36 16,0 0-47-16,0 0-49 0,0 0-51 16,0 0-48-16,0 0-40 0,0 0-26 15,-33-21-25-15,32 20-12 0,0 1-9 0,-1 0-18 16,1 0-9-16,-1 0-10 0,2 0-6 0,0 0-1 15,0 0-6-15,0 0-4 0,0 0-3 0,0 1-6 16,0-1-5-16,0 0-3 0,3 2 0 0,0 1-1 16,3 0 1-16,4 3 3 0,4-1-2 15,5 1 7-15,5-1 1 0,4-1 2 16,6-2 0-16,4-1-5 0,5-1-1 0,0 0-4 0,0 0-1 16,-3 0 3-16,0 0-4 0,-3 0 2 0,-1 1-2 15,-4-1-4-15,-3 0 2 0,-3 0-1 16,-6 0 5-16,-1 0-3 0,-5-1 3 15,-3 1-2-15,-5-1-3 0,-2 1 6 0,-2-1 1 0,-2 1 6 16,0 0 9-16,0 0-5 0,0 0 4 0,0 0-5 16,-1-1-10-16,-1-2 2 0,-4 2-5 0,1-1-1 15,0-1 0-15,2 2-4 16,-1 0-2-16,3 0-2 0,-1 1 0 0,2 0-11 0,0 0-21 16,0 0-28-16,0 0-30 0,4 1-38 15,2 3-59-15,7 1-129 0,-5-1-436 0,-1-2-925 0</inkml:trace>
  <inkml:trace contextRef="#ctx0" brushRef="#br0" timeOffset="486430.4146">3831 14479 1483 0,'0'0'805'0,"0"0"-546"0,0 0-86 0,0 0-4 0,0 0-25 15,0 0-36-15,0 0-29 0,0 0-18 0,0 0-8 16,0 0-16-16,0 0-3 0,0 0 0 16,0 0-5-16,100 4 3 0,-78-1-6 0,0-1-3 15,2 1 0-15,-1-1-7 0,2 1 0 0,1-3-2 16,2 0-5-16,2 0 3 0,0 0 1 0,1 0-3 16,-1 0 2-16,-2-1-3 15,-2-3-1-15,-1 1 1 0,-4-1-1 16,-2 2-2-16,-5-1 1 0,1 0-2 0,-7 1-3 0,-1 1 5 0,-1 0 0 15,-4 1 3-15,-2 0 5 0,0 0-6 16,0 0 2-16,0 0-4 0,0 0-6 16,0 0 7-16,0 0-1 0,0 0 0 0,-1 0 0 15,0-1-6-15,1 1-3 0,0 0 1 0,0 0-2 0,0 0-9 16,0 0-17-16,0 0-25 0,0 0-35 16,2 0-36-16,1 0-65 0,6 3-154 15,-4-1-729-15,-2-1-644 0</inkml:trace>
  <inkml:trace contextRef="#ctx0" brushRef="#br0" timeOffset="486817.5065">5583 14487 2504 0,'0'0'165'0,"0"0"-35"16,0 0 1-16,0 0 0 0,0 0-34 0,128-17-32 15,-104 16-11-15,-1 0 3 0,1-1-4 0,1 2-2 16,-3 0-8-16,6 0-17 0,-1 0-3 16,1 0-6-16,3 0 2 0,4 2 4 0,-2-1-6 15,5 0-1-15,1-1-3 0,1 0-5 0,1 0 3 16,3-2 1-16,-2-3-1 0,-2 1 2 16,1 0-4-16,0-1-2 0,-1-1-1 0,1 2 4 15,-2-2-2-15,-5 0 1 0,3 0-3 0,-5 0-6 16,-2 1 5-16,-4-1-3 0,-2 2 2 0,-5 0 5 15,-6 0-6-15,-3 0 3 0,-1 1-3 16,-4 0-5-16,0 2 11 0,-4 1-2 16,0-1 3-16,-1 1-2 0,0 0-5 0,0 0-2 0,0 0-3 15,0 0-4-15,0 0-16 0,0 0-18 16,0 0-23-16,-1 2-36 0,1 3-42 0,0 0-76 16,3 0-162-16,3 0-557 15,-4-3-744 1</inkml:trace>
  <inkml:trace contextRef="#ctx0" brushRef="#br0" timeOffset="487144.4035">7996 14461 2314 0,'0'0'381'0,"0"0"-165"15,0 0-72-15,131-13-13 0,-101 10-37 0,-1 1-20 16,-3 1-15-16,-4 0-4 0,-1 0-1 0,0 1-6 15,-2 0-2-15,0 0-11 16,-4 0-10-16,3 0-3 0,-5 0-5 0,4 1-1 16,-3 0 0-16,3 1-8 0,-4 1-2 0,5 0-2 15,-1-2 0-15,-3 1 0 0,5 0 0 0,-2-1 0 16,-1-1-1-16,3 2 0 0,1-2-3 0,2 0 3 16,-2 0 2-16,5 0-4 0,0-3 4 0,2 0-5 15,-1-1-2-15,3 1 4 0,0 0-3 16,-2 0 5-16,-2 0-1 0,2 0-2 0,-4-1 0 15,0 2-2-15,1 0-2 0,-1 0 4 16,1 1-1-16,2 1 0 0,-2-1-5 0,0 1-4 16,-1 0-12-16,0 0-10 0,-4 1-13 15,2 2-26-15,-1 0-32 0,-1 1-57 0,2-2-118 16,-7 0-342-16,-4-1-888 0</inkml:trace>
  <inkml:trace contextRef="#ctx0" brushRef="#br0" timeOffset="487483.5104">10065 14428 2798 0,'0'0'117'0,"0"0"14"16,0 0-11-16,0 0-24 0,0 0-22 0,0 0-14 15,125 4-9-15,-109-4 0 0,-1 1-6 0,2 2 1 16,3-3-4-16,3 3-9 0,-1-2-7 0,4 0-8 15,0 0-5-15,3-1 0 0,1 0-2 16,5 0-2-16,-2 0-2 0,7-3-3 16,-1 0-2-16,-1-1 0 0,1 0 1 15,5 1-2-15,-3-2 2 0,2 1-1 0,0 1-2 0,-1-2 2 16,1 2-2-16,0 1 1 0,0 0 1 16,-1-1-5-16,-3 0 4 0,1 1-3 0,-2 0 0 15,-4 0 4-15,-2 1-4 0,-4 0-2 0,-3 1-7 16,-2-1-7-16,-6 1-7 0,-2 0-6 15,-1 0-9-15,-6 0-12 0,3 2-17 0,-5 0-27 16,-1 1-39-16,0 0-63 0,-2 1-129 16,-1-1-320-16,-1-1-711 0</inkml:trace>
  <inkml:trace contextRef="#ctx0" brushRef="#br0" timeOffset="487808.6661">11776 14411 916 0,'0'0'439'0,"0"0"-114"0,0 0-65 16,0 0-25-16,0 0-19 0,132-17-9 0,-112 14-13 16,3 1-26-16,-4 0-32 0,2-1-28 0,-2 2-23 15,2 1-19-15,-3-1-14 0,1 0-7 0,-2 0-7 16,-1 1-7-16,-1-1-2 0,-2 1-11 16,0-2 1-16,4 1-5 0,-6 0-6 0,1 1 3 15,-2-1-5-15,-2 1 2 0,-2-1 1 0,0 1-4 16,-2-2 3-16,0 2-4 0,-3 0-1 15,3 0 3-15,-3 0-2 0,0 0 2 0,0 0-1 16,-1 0 2-16,0 0-4 0,0 0 0 0,0 0 4 16,0 0-6-16,0 0 4 0,0 0-5 15,0 0-4-15,-2 0-6 0,-1 0-15 16,0 0-24-16,-4 0-44 0,-1 4-94 0,3-2-306 0,1 0-932 16</inkml:trace>
  <inkml:trace contextRef="#ctx0" brushRef="#br0" timeOffset="491383.2472">12372 14232 0 0,'0'0'573'16,"0"0"-53"-16,0 0-105 0,0 0-85 0,0 0-52 15,0 0-38-15,0 0-27 0,0 0-20 16,0 0-33-16,0 0-19 0,0 0-27 0,0 0-23 15,16-53-12-15,-22 53-20 0,-3 0-7 0,-3 1-9 16,-2 5-6-16,-2 0-3 0,-3 3-1 0,-1 4 0 16,-5 2-6-16,2 2 2 0,0 3-4 0,-3 1-6 15,1-2 11-15,5 2-16 0,-1-1 3 16,5-1-3-16,3-1-12 0,2 1 8 16,1-2-5-16,5-1 0 15,0 0 4-15,5-3-4 0,0-2 2 0,4 0-4 16,3-3-2-16,7-2 4 0,1-4-2 0,3-1 5 0,5-1-5 0,1-1 4 15,2-5-2-15,5-3-3 0,-2-2 8 0,-3 0-9 16,1-3 2-16,-2 1 0 0,-4-3-6 0,-1 3 6 16,-1-2-1-16,-7 1 0 0,-2 1 9 0,-4-2-7 15,1 4 5-15,-6 0-2 0,-1-1-1 16,0 1-1-16,-5 0-2 0,-2 0 1 0,-2 0-5 16,-3 2 4-16,-4 2 0 0,3 2-3 0,-6 4 5 15,1 1-5-15,-4 1 2 0,0 6 3 0,-2 3-10 16,-2 2 9-16,5 0-4 0,-3 1-2 0,2 0 8 15,3 2-7-15,3-1 4 0,6 0 0 16,2-1-7-16,5 1 4 0,3-1-2 0,0-1 1 16,7-1 4-16,3 2-3 0,5-5 3 0,2 0-5 15,6-2 6-15,3-4-8 0,1-2 1 16,1-1 5-16,2-5-7 0,-3-3 7 0,-2 0-4 16,1-3-2-16,-2 0 8 0,-4-2-8 15,0 0 4-15,-3-2 1 0,-3 3-8 0,-3-3 7 0,-1 3 0 16,-8 0 0-16,-2 2 4 0,0 0-2 0,-3 1 0 15,-8 1-3-15,-2 2 2 0,-4-2-3 16,-2 3 2-16,-2 3 2 0,-4 0-4 0,-1 3 5 16,-1 0-2-16,3 3-1 0,-4 2 8 0,3 4-7 15,2 1 0-15,1 2 2 0,4 2-8 16,2-1 5-16,2 2-1 0,5 0-1 0,3 0 1 16,6 1-2-16,0 1 3 0,2 1-1 0,7-1 1 15,5-1-1-15,4-3-3 0,4-3 3 0,3-1-4 16,-1-4 3-16,5-3-1 0,0-2-4 15,1-1 6-15,-3-6-7 0,-1-2 3 0,2-3 1 16,-7-1-6-16,2-3 8 0,-3 0-3 0,-2-2 3 16,-5-1 6-16,-3 2-6 0,-2 0 4 0,-2 0 0 15,-5 0-4-15,-1 1 4 0,0-1-2 0,-8 0 2 16,-3 2-1-16,-6 0 1 0,0 1 0 16,-8 1-1-16,0 4 5 0,-2 0-3 0,-2 3 2 15,-1 4 3-15,4 2-5 0,0 0 4 0,-3 2-4 16,4 7-3-16,0 0 5 0,5 0-3 15,2 6 1-15,2 0-4 0,7 1-3 0,1 1 2 16,6 1-2-16,2-2-1 0,1 1-15 0,10-1-32 16,7 1-57-16,2 1-122 15,1-7-574-15,-6-3-760 0</inkml:trace>
  <inkml:trace contextRef="#ctx0" brushRef="#br0" timeOffset="493059.9374">12587 14336 0 0,'0'0'0'15,"0"0"0"-15,0 0 0 0,0 0 7 0,0 0 325 16,0 0 6-16,0 0-15 0,0 0-24 0,0 0-20 15,0 0-32-15,0 0-29 0,0 0-27 0,-86-43-32 16,77 41-26-16,0 1-7 0,0 0-12 16,0 0-8-16,-2 0-7 0,3 1-14 0,-1 0-7 0,2 0-8 15,0 0-12-15,0 0-5 0,4 0-11 16,0 2-11-16,1-1-6 0,-1 3-7 0,2-2-1 0,0 2-3 16,-1-2 0-16,0 3 2 0,1 0-3 15,1-1 4-15,0 1-3 0,0 0 1 16,0 0 1-16,0 0-2 0,3-1 7 0,1 0-3 0,1 0 1 15,1 0 3-15,1 0-5 0,4-2 3 16,-1 1-1-16,1 1-2 0,8-1 3 0,-1-2-4 16,0 0-1-16,3 2-3 15,3-1-5-15,-3-1-1 0,4 2-1 0,1-2 1 16,0-1-3-16,2 0 4 0,2 0-1 0,1 0-4 0,2 0 7 0,2-3-8 16,-3 1 2-16,2 0 3 15,-2-1-3-15,2 1 2 0,-4 0-3 0,2 0-1 0,-1-1 2 16,0 1-1-16,2 0 3 0,-3 0-2 15,4 0 1-15,-2 1-2 0,1-1-1 0,-1 0 1 16,-1 2-3-16,-3-3 3 0,1 2-1 16,-1 0 1-16,-4 1 3 0,1-1-6 0,0 1 1 0,-3 0 3 15,2-1-8-15,1 1 9 0,-4 0-3 0,1-1-1 16,2 0 5-16,-1 1-6 0,-1 0 3 0,-2 0 0 16,1 0-2-16,0 0 2 15,-1 0-4-15,0 0 3 0,0 0-2 0,-1-2 3 0,0 2 1 16,-4 0-3-16,3 0 6 0,-3 0-7 15,1 0 0-15,0 2 3 0,-3-2-6 0,-1-2 6 16,2 2 0-16,-1-1-3 0,1 1 6 16,0 0-6-16,1 0 2 0,-2 0 2 0,4 0-4 15,-4 0 3-15,3 0-2 0,-2 0 0 0,3 0-2 0,-3 0 4 16,5 0-1-16,-5 0-2 0,2 0 7 16,-4 0-7-16,4 0 1 0,-1 0 2 0,2 0-6 15,-3 0 6-15,2 0 0 0,-2 0-3 0,1 0 8 16,-2 0-8-16,1 0 3 15,0 0 1-15,-2 0-7 0,2 0 6 0,0 0-3 0,-3 0 0 0,0 0 2 16,-3 0-1-16,-3 0 2 0,3 0-2 16,-2 0 1-16,0 0-2 0,0 0-1 0,-2 0 4 15,2 1-10-15,-1-1 10 0,3 0 0 16,0 0-3-16,1 0 10 0,2 0-10 0,0 0 2 16,1 0 1-16,1 2-5 0,2-2 4 15,-1 0-3-15,2 0 2 0,-1 1 5 0,0-1-4 0,-3 0 0 0,-1 0-2 16,-1 0 0-16,1 0 0 0,-1 0 0 15,0 0 2-15,1 0-6 16,-2 0 7-16,1 0-1 0,0 0-2 0,-1 0 8 0,1-1-8 16,1 1 3-16,-2 0 0 0,0-2-10 0,-1 2 10 15,1 0-4-15,-1-1 0 0,1 1 8 16,-2 0-7-16,-3 0 3 0,2 0-1 16,-3 0-2-16,-1 0 1 0,-1 0 0 0,-1 0 0 15,2 0-2-15,-2 0 2 0,0 0 2 0,0 0-4 16,0 0 9-16,0 0-7 0,0 0-2 15,0 0 6-15,0 0-8 0,0 0 6 16,0 0-4-16,-2 0 1 0,2 0 4 0,0 0-3 0,0 0 2 0,-1 0-1 16,1 0-5-16,0 0 3 0,0 0-2 0,-1 0 0 15,1 0-4-15,-1 0-5 0,1 0-13 16,-1 0-18-16,1 0-19 0,-1 0-31 0,0 0-37 0,1 0-57 16,0 1-140-16,0 2-443 15,0-2-675-15</inkml:trace>
  <inkml:trace contextRef="#ctx0" brushRef="#br0" timeOffset="493660.6664">14972 14213 1319 0,'0'0'403'0,"0"0"-55"0,0 0-77 0,0 0-38 16,0 0-28-16,0 0-32 0,0 0-28 15,0 0-29-15,0 0-25 0,0 0-23 0,0 0-12 16,0 0-16-16,0 0-6 0,0 0-3 0,-52-44-7 16,44 44 6-16,-1 0-3 0,-1 1-4 15,0 3 4-15,-1 1-8 0,0 0 2 0,-5 3-3 16,4 0-4-16,1 0-1 0,0 0-2 0,1 2-2 16,0 0-3-16,0 0 3 0,1 2-2 15,0 0-3-15,3 1 5 0,-3 0-5 0,0-2 2 16,-1 2 4-16,1 0-6 15,0-1 4-15,5 1-4 0,-3-1-2 0,3 0 5 16,-1 1-4-16,3 1 1 0,0 0 1 16,-1 0-4-16,5 0 3 0,-2-1-1 0,0-1 1 0,0 1 0 15,0-1-2-15,3 1 2 0,2-2-3 0,1 0 1 0,4 1 0 16,-1-2 0-16,2 2 3 0,0-1-2 16,3-2 2-16,1-1 0 0,-3 1 0 15,5-3 4-15,-2-1-2 0,3 0-1 0,-1-1 0 0,-1-1-5 16,3-3 2-16,0 0 0 0,2-1 2 0,-2-4 3 15,2-1-1-15,-1-1-4 0,-1 0-1 0,0-1 0 16,-3 0 1-16,2-2 1 0,-1 0 2 16,-3-5-4-16,2 4 0 0,-3-2 1 0,-2-2-4 0,0-1 6 15,-2 1 1-15,0 1-1 16,-2-2 3-16,-3 2-6 0,3-3 0 16,-5 0 0-16,-1 0 1 0,-1-2 4 0,0 1-3 0,0 0 2 15,-1-1-3-15,-6 1-4 0,3-1 6 0,-3 1-5 16,2 1 0-16,-2 2 2 0,-3 1-2 0,1 1 2 15,-1 3 0-15,1 0 0 0,-3-1-2 0,0 6 1 16,-1-1 0-16,-2 1-2 16,-3 3 1-16,2 1-1 0,-2-1 0 0,-1 2 3 0,1 0-3 15,0 6 2-15,1 1-2 0,-2 1-5 0,6 3 2 16,-3-1-11-16,5 2-11 0,1 2-21 0,-1 2-37 16,3 2-63-16,5 0-124 0,0-6-593 0,0-4-908 15</inkml:trace>
  <inkml:trace contextRef="#ctx0" brushRef="#br0" timeOffset="498057.2059">15356 14363 0 0,'0'0'0'0,"0"0"131"0,0 0 346 16,0 0-49-16,0 0-76 0,0 0-58 15,0 0-44-15,0 0-34 0,0 0-32 16,0 0-26-16,0 0-21 0,0 0-22 0,-6-12-18 16,6 12-19-16,0 0-21 0,0 0-14 15,0 0-7-15,0 0-2 0,0 0-2 0,0 0-1 0,0 0-6 0,0 0-11 16,0 1-2-16,0-1-6 0,0 0-1 16,0 0-1-16,0 0-3 0,0 0-1 0,0 3 0 15,0-2 4-15,6 2 8 0,-4-1 4 0,1 2 4 16,3-1 3-16,-2-2-2 15,3 1 0-15,-1 0-1 0,3 0 2 0,1-1-2 0,4 2-2 16,0-2-1-16,4 1-8 0,-4-1 0 16,5 0-3-16,-3 1 0 15,-1-2 4-15,0 1-5 0,-1-1 2 0,-2 0-2 0,4 0-2 0,-3 0 6 16,4 0-4-16,-5-1 4 0,0-1-1 0,5 0-1 16,-4 0 0-16,1-1 0 0,3 1 1 0,1 0-2 15,0 0 1-15,-2 0-3 0,4 1-5 16,0 1 2-16,0-3-1 0,1 2 3 0,-3 0 9 15,1-1-8-15,-4 1 2 0,3 1-4 0,-5-1-5 16,4 1 5-16,-5 0 1 0,3-1 1 0,-1 1 2 16,-2-1-3-16,0 1-2 0,3-1 1 0,-2 1-3 15,3-1 4-15,-2 1 2 16,4-2-3-16,-3 2-2 0,3 0 1 0,1-1-1 0,0 0 2 16,0 0 4-16,2-1-4 0,0 2-2 0,0 0 0 15,2-1-7-15,-1-1 9 0,2 2-1 0,-2 0 2 16,1 0 8-16,-2 0-11 0,0-1 0 15,0 1-2-15,3 0-1 0,-3-1 4 0,-2 1 0 16,0 0 0-16,-1-1-1 0,6 2 1 0,-5-2-2 16,-1 0 2-16,2 1 3 0,-1 0-4 15,-2 0 3-15,-3 0-4 0,2 0-8 0,-2 0 11 16,1 0-4-16,1 0 4 0,0 0 7 0,-1 0-9 16,1 0 0-16,-1 0-1 0,2 0-4 0,2 0 6 15,-3 0 0-15,2 0 1 0,-2 0 0 0,0 0-2 16,3 0-2-16,-3 0 1 0,0 0 4 15,1 0-3-15,0 0 2 0,-3 0-3 0,5 0-4 16,-7 0 6-16,4 0-2 0,-4 0 2 0,0 0 5 16,-1 0-6-16,-1 0 1 0,2 0-3 15,-2 0-5-15,0 0 7 0,2 1 0 0,-2-1 2 0,-2 0 3 16,2 1-5-16,-1-1-1 16,0 0 0-16,0 0 1 0,3 0 0 0,-1 0 1 15,0 1 0-15,0-1-3 0,1 0 3 0,2 0-1 16,-2 0 1-16,-1 0 9 0,3 0-11 0,-2 0 1 0,0 0-1 15,-2 0-9-15,-1 0 12 0,1 0-1 16,-3 0 0-16,0 1 4 0,-1-1-7 0,-2 0 1 16,3 0 1-16,-2 0-4 0,1 0 5 15,-3 0 2-15,2 0-3 0,-1 0-1 0,1 0 1 16,-1 0-1-16,-1 0 2 0,3 0 5 0,-3 0-5 16,-2 0 0-16,4 0-1 0,-3 0-5 0,-1 0 8 15,0 0-3-15,0 0 4 16,2 0 1-16,-1 0-5 0,-2 0 0 0,0 0-1 15,1 0-1-15,-1 0 4 0,1 0-1 0,0 0 0 0,0 0 0 16,0 0-1-16,2 0-2 0,0 0 1 0,-1 0 4 16,0 0-3-16,1 0 2 0,0 0-2 0,-2 0-7 15,0 0 7-15,0 0 0 0,-1 0 0 16,0 0 9-16,1 0-9 0,-1 0-1 0,0 0 0 16,0 0-4-16,0 0 6 15,0 0 0-15,0 0 1 0,0 0 2 0,0 0-3 16,0 0-3-16,0 0 4 0,0 0 1 0,0 0-2 0,0 0 0 15,0 0-2-15,0 0-3 0,0 0 3 16,0 0 1-16,0 0 2 0,0 0 2 16,2 0-4-16,0 0 0 0,1 0-3 15,-1 0-3-15,0 0 8 0,4 0-2 0,0 0 2 0,0 2 0 16,1-2-3-16,-2 0 0 0,3 0 1 0,-1 1 2 16,-2-1-1-16,5 0 1 0,-2 0-2 0,1 0-3 0,0 0 2 15,-3 0 0-15,3 0 2 0,-1 0 5 0,1 0-6 16,-3 0 1-16,1 0-3 0,0 0-2 0,-3 0 4 15,3 0 1-15,-4 0 0 0,2 0 1 16,-3 0-2-16,0 0-1 16,-1 0 0-16,-1 0 1 0,2 0 0 0,-1 0 1 15,-1 0 0-15,2 0-4 0,-2 0 4 0,1 0-3 0,1 0 2 0,0 0 4 16,1 0-4-16,2 0 1 0,-2 0-1 0,3 0-3 16,-3 0 3-16,4 0 0 0,2 0 0 15,-4 0 5-15,4 0-5 0,-1 0-2 0,2 0 2 16,0 0-1-16,0 0 0 0,1 0 2 15,-1 0-1-15,-1 0-2 0,-2 0 3 0,3 0-2 16,-3 0 2-16,0 0 1 0,1 0-2 0,1 0 1 16,0 0-1-16,-1 0-4 0,2 0 4 0,0 0 1 15,0 0-1-15,0 0 3 0,0 0-4 0,0 0 0 16,0 0-1-16,-1 0 2 0,0-1 0 0,1 1 1 16,2-2 0-16,-2 1-1 15,2 1 0-15,-2 0-1 0,0 0 2 0,1 0 1 16,-2 0-3-16,1-1 3 0,0 0-4 0,-1 0 0 15,0 0 4-15,0 1-2 0,-1-1 0 0,-1 1 2 16,1 0-3-16,-1-2 2 0,-2 2-2 0,1 0-1 16,-2 0 2-16,-1-1 1 0,2 1 0 0,0 0 0 15,0 0-1-15,0-2 0 0,1 2 0 16,-2-1 1-16,1 1-2 0,-1 0 2 0,1-1-2 16,-1 1-1-16,0-1 1 0,1 1 1 15,1 0 1-15,-1-2 3 0,2 2-4 16,0-1 0-16,0-1-3 0,0 1 2 0,-1-1 1 0,0 1 2 0,3 0-2 15,-2 0-1-15,0 1 2 0,-2-1 0 0,-2 1 0 16,4 0 0-16,-5 0-2 0,0-1 0 0,-2 1 1 16,0 0-3-16,2-2 5 0,-2 2-2 15,0 0 1-15,0 0 2 0,0 0-3 0,0 0-1 16,0 0-1-16,0 0 1 0,0 0 1 16,1 0 1-16,-1 0 1 0,2 0 0 15,0-1-1-15,0 0-3 0,1 1 0 0,1-1 3 0,-1 1-3 16,4-1 5-1,-3 1-1-15,1-1-4 0,-2 1 3 0,-1-2-2 16,3 2-1-16,-3 0 5 0,0 0-4 0,-1-1 2 0,-1 1-2 0,0 0-1 16,0 0 3-16,0 0-1 0,0 0 2 0,0 0-1 15,0 0-1-15,0 0-2 0,0 0 2 0,0 0 1 16,0 0-2-16,0 0 4 0,0 0-3 0,-1 0-1 16,0 0 0-16,-1 0 2 0,1 0 0 15,-2 0 3-15,1 0-4 0,2 0 0 16,-1 0-1-16,1 0-1 0,0 0 4 0,0 0-1 0,0 0 0 15,0 0 2-15,0 0-5 0,0 0 2 16,0 0-1-16,0 0 0 0,0 0 1 16,0 0 2-16,0 0-2 0,0 0-2 0,0 0 4 15,0 0-4-15,0 0 3 0,0 0 2 0,0 0-5 0,0 0 4 16,0 0-4-16,-1 0 0 0,1 0 3 16,0 0-2-16,0 0 4 0,0 0-1 0,0 0-3 0,0 0 1 15,0 0-2-15,0 0 0 0,0 0 3 16,0 0 0-16,0 0 1 0,0 0-2 15,0 0 1-15,0 0-4 0,0 0 4 0,0 0 0 16,0 0-1-16,0 0 2 0,0 0-3 0,0 0-2 16,0 0 3-16,0 0-1 0,0 0 3 0,0 0-1 15,0 0-1-15,0 0 0 0,0 0-1 0,0 0 1 16,0 0-1-16,0 0 3 0,0 0-1 0,0-1-1 16,0 1 0-16,0 0-1 0,0 0 1 15,0 0 2-15,0 0-2 0,0 0 1 16,0 0-2-16,0 0-3 0,0 0 6 0,0 0-4 15,0 0 4-15,0 0-1 0,0 0-4 0,0 0 3 0,0 0-1 16,0 0 0-16,0 0 1 0,0 0 0 16,0 0-2-16,0 0 2 0,0-1 0 0,0 1-1 15,0 0 1-15,0 0 2 0,0 0-4 16,0 0 3-16,0 0 0 0,0 0-2 0,0 0 3 0,0 0-4 16,0 0 4-16,0 0 1 0,0 0-5 0,0 0 4 15,0 0-5-15,0 0 0 0,0 0 4 16,0 0-2-16,0 0 4 0,0 0-3 15,0 0 0-15,0 0-1 0,0 0 0 0,0 0 3 16,0 0-3-16,0 0 2 0,0 0-1 0,0 0-3 16,0 0 6-16,0 0-5 0,0 0 3 0,0 0 2 15,0-1-7-15,0 1 6 0,0 0-4 0,0-2 1 16,0 2 1-16,0 0 0 0,0-1 1 0,0 1-1 16,0 0 0-16,0 0 0 0,0 0-1 0,0 0 2 15,0 0-2-15,0 0 1 0,0 0 1 16,0 0-2-16,0 0 2 0,0 0-2 0,0 0 2 15,0 0 1-15,0 0-2 0,0 0 0 16,0 0-2-16,0 0 1 0,0 0 4 16,0 0-4-16,0-1 3 0,0 1-1 0,0-1-5 0,0-1 4 15,0 2-2-15,0-1 3 0,0 1-2 0,0 0 2 16,0-1 0-16,0 1-2 0,0 0 4 0,0-1-4 16,0 1 0-16,0 0 3 0,0 0-6 15,0 0 5-15,0 0-1 0,0 0-3 0,0 0 8 16,0 0-6-16,0-1 3 0,0 1 0 0,0 0-5 15,0 0 3-15,0 0-1 0,0 0 0 16,0 0 2-16,0 0-1 0,0-1 1 16,0 1-2-16,0 0 5 0,0 0-6 0,0 0 0 0,0 0 4 15,0 0-9-15,0 0 7 0,0 0-2 16,0 0-1-16,0 0 5 0,0 0-3 0,0 0 2 0,0 0-1 16,0 0-5-1,0 0 4-15,0 0 0 0,0 0 0 16,0 0 3-16,0 0-2 0,0 0 1 0,0 0-1 0,0 0 4 0,0 0-4 0,0 0 0 15,0 0 2-15,0 0-5 0,0 0 4 0,0 0 0 16,0 0-3-16,0-2 6 0,0 2-5 16,0 0 0-16,0 0 4 0,1-1-7 0,-1 1 4 15,1 0-1-15,-1-1-1 0,0 1 1 0,0 0 1 16,0 0 0-16,0 0 0 0,0 0 4 0,0 0-4 16,0 0-2-16,0 0 4 0,0 0-7 15,0 0 6-15,0 0-1 0,0 0-3 16,0 0 10-16,0-1-9 0,2 1 2 0,-2 0 2 15,1 0-7-15,-1-1 5 0,0 1 0 0,2 0-1 16,-2 0 5-16,0 0-4 0,0 0 2 16,0-1-2-16,0 1 0 0,0 0 0 0,0 0-2 0,0 0 3 15,0-2-5-15,0 2 5 0,1-1-1 16,-1 0-1-16,0-1 6 0,0 2-6 0,0 0 0 0,0 0 3 16,1 0-11-16,-1 0 11 15,0 0-4-15,0 0 1 0,0 0 9 0,0 0-9 0,0 0 4 16,0 0-1-16,0 0-5 0,0 0 2 0,0 0-1 15,0 0 1-15,0 0-1 0,0 0 4 0,0 0-1 16,0 0-1-16,0 0 8 0,0 0-12 16,0 0 4-16,0 0 3 0,0 0-13 0,0 0 12 0,0 0-3 15,0 0-2-15,0 0 10 0,0 0-7 16,0 0 0-16,0 0 1 0,0 0-4 16,0 0 3-16,0 0-1 0,0 0 1 0,0 0 0 15,0 0 0-15,0 0 1 0,0 0-4 0,0 0 5 16,0 0-4-16,0 0 0 0,0 0 2 0,0 0-3 15,0 0 4-15,0 0-3 0,0 0 1 0,0 0 5 16,0 0-5-16,0 0 2 0,0 0 0 16,0 0-7-16,0 0 6 0,0 0 1 0,0 0-4 15,0 0 5-15,0 0-2 0,0 0 0 0,0 0-1 16,0 0 2-16,0 0-3 0,0 0 2 16,0 0 1-16,0 0-5 0,0 0 6 0,0 0-2 15,0 0-2-15,0 0 7 0,0-1-5 0,0 1 0 16,0 0 3-16,0 0-7 0,1 0 5 0,-1 0-3 0,0 0 1 15,0 0 3-15,0 0-2 0,0 0 1 16,0 0 1-16,0 0-3 0,0 0 2 0,0 0-3 16,0 0 4-16,0 0-7 0,0 0 5 0,0-2 0 15,0 2-4-15,0-1 9 0,0 1-5 16,0 0 1-16,0 0 1 0,1 0-5 16,-1 0 3-16,0-1-3 0,1 1 1 0,-1-1 7 15,0 1-6-15,0 0 2 0,0 0-1 0,0 0-3 0,0 0 3 16,0 0-2-16,0 0 3 0,0 0-4 15,0 0 4-15,0 0 0 0,0 0-2 0,0 0 5 16,0 0-8-16,0 0 5 0,0 0 0 16,0 0-6-16,0 0 10 0,0 0-6 0,0-1-1 15,0-1 6-15,0 2-6 0,3 0 3 16,-3 0 0-16,0 0-3 0,0 0 2 0,0 0 0 0,0 0-1 16,0 0 1-16,0 0-2 0,1 0 4 0,-1 0-3 15,0 0 5-15,0 0-4 0,0 0-2 0,0 0 3 16,0-1-6-16,2 1 7 0,-2 0-3 15,0-1 0-15,0 1 6 0,0 0-8 16,0 0 5-16,0 0-1 0,0 0-4 16,0 0 3-16,0 0-2 0,0 0 2 0,0 0 2 0,0 0-2 0,0 0 1 15,0 0-2-15,0 0 0 0,0 0 2 16,0 0-3-16,0 0 3 0,0 0-2 0,0 0 0 16,0 0 2-16,0 0-3 0,0 0 6 15,0 0-4-15,0 0 0 0,0 0 2 0,0 0-5 16,0 0 3-16,0 0-3 0,0 0 2 0,0 0 3 0,0 0-2 15,0 0 2-15,0 0-2 0,0 0-2 16,0 0 0-16,0 0 1 0,0 0 3 0,0 0-2 16,0 0 0-16,0 0 0 0,0 0-3 15,0 0 2-15,0 0 0 0,0 0 0 0,0 0 1 16,0 0-2-16,0 0 2 0,0 0-1 0,0 0-1 16,0 0 5-16,0-1-4 0,0 1 3 15,0 0-2-15,0 0 0 16,0 0-2-16,0 0 0 0,0 0 2 0,0 0 0 0,0 0 1 0,0 0 0 15,0 0-3-15,0 0 3 0,0 0-3 0,0 0 1 0,0 0 3 16,0 0-4-16,0 0 4 0,0 0-3 16,0 0-2-16,0 0 3 0,0 0-2 0,0 0 1 15,0 0-1-15,0 0-3 0,0 0 4 0,0 0-3 16,0 0 3-16,0 0 2 0,0 0-3 16,0 0 4-16,0 0-3 0,0 0-1 0,0 0 2 15,0 0-1-15,0 0 3 0,0 0-3 16,0 0-1-16,0 0-2 0,0 0 0 0,0 0 5 15,0 0-3-15,0 0 3 0,0 0-1 0,0 0-3 16,0 0 0-16,0 0-1 0,0 0 2 0,0 0 0 16,1 0-4-16,-1 0-1 0,0 0-5 0,1 0-6 15,-1 0 0-15,0 0-2 0,0-2-1 16,0 1-5-16,0 1-5 0,0 0-10 16,0 0-11-16,0 0-12 0,0 0-13 0,1 0-15 15,0 0-27-15,1 0-46 0,2 0-71 0,-2 0-150 16,0 0-515-16,0 0-409 0</inkml:trace>
  <inkml:trace contextRef="#ctx0" brushRef="#br0" timeOffset="498832.8896">18593 14143 0 0,'0'0'0'15,"0"0"393"-15,0 0-7 0,0 0-13 0,0 0-16 16,0 0-39-16,0 0-55 0,0 0-62 16,0 0-40-16,0 0-35 0,0 0-13 15,0 0-6-15,0 0-7 0,0 0-3 0,-5-74-6 16,1 71-12-16,0 0-8 0,-1 0-14 0,0 1-14 15,-2 1-8-15,-2-2-6 0,1 2-4 0,-2 0 1 16,-2 0 4-16,2 1-6 0,-1 0 3 0,-1 0-6 16,0 0-9-16,-3 1 6 0,2 1-5 15,1-1 2-15,0 3 2 0,2 1-6 16,0-1 0 0,1-1-4-16,1 3-1 0,0-1 1 0,1 2 1 15,-2 0 1-15,1 2-4 0,1-2 3 0,1 1-1 0,-2 0 2 16,2-2 3-16,1 3-6 0,0 0-3 0,1 0-2 0,-2 0-5 15,1 1 5-15,-1 2 1 0,0 1 3 0,-1 2 11 16,0 1-7-16,-1-1 3 0,1 0-2 0,0-1-8 16,2 0 4-16,-2-2-1 0,3 0-3 0,-2-1-2 15,4 1 3-15,-1-1-1 0,0 0 0 0,1-1 7 16,2 0-7-16,-1 0 0 0,1 0-1 0,0 2-7 16,0-2 6-16,0 1 0 0,1 1 1 15,2-1 11-15,3-1-9 0,-2 0 0 0,2-1-2 16,3 0-8-16,-1 1 10 0,2-1 1 15,3-1 2-15,-3 0 2 0,1 0-4 0,0-3-2 0,-2 0-1 16,2 0 6-16,3-1-3 0,0 0 3 16,2-1-1-16,1-1-10 0,1-2 9 0,1 0-2 0,-1 0 3 15,-1-4 7-15,1 1-10 0,-2-3 1 16,0-1-2-16,3 0-4 0,-1-1 5 16,-2-2 1-16,2 0 0 0,-2-2-1 0,1-1-1 15,-5-1-2-15,3 1 4 0,-4-4 2 16,1 1 0-16,-3-2 1 0,0-1-3 0,-1-1-5 0,-1 1 4 0,-1-1-1 15,-2-3 0-15,0 3 8 0,-2-1-10 16,0-2 3-16,-4 0-3 0,2 2-9 16,0 3 11-16,-1 1 2 0,-1 1 2 0,-2 2 8 0,-1 0-7 15,-2 0 0-15,0 2-2 0,-1-2-4 16,-5 0 0-16,1 1 1 0,-6 3-2 0,1-1 0 16,-4 3 0-16,-2 3-3 15,2 0 2-15,-4 2 8 0,-4 1-8 0,1 2 0 16,-5 0-5-16,1 2-23 0,-4 3-14 0,2 3-37 15,-3 3-66-15,-1 0-179 0,9-2-929 0,9-3-575 0</inkml:trace>
  <inkml:trace contextRef="#ctx0" brushRef="#br0" timeOffset="499426.2159">13730 13742 370 0,'0'0'854'0,"0"0"-317"0,0 0-152 16,0 0-73-16,0 0-54 0,0 0-44 15,0 0-51-15,0 0-29 0,0 0-23 0,0 0-24 16,0 0-12-16,0 0-22 0,35-73-21 0,-35 73-16 16,0 3-12-16,-1 4-1 0,-1 3 4 0,-4 3 3 15,3 3 4-15,-4 0 4 0,3 3-3 16,-2 4-4-16,2-1 5 0,-2 4-2 0,3 2 2 15,-4 2 5-15,4-2-12 0,-3 1-2 16,3 0-6 0,3-1-3-16,-1-3 4 0,0 0 0 15,1-3 1-15,0-4 3 0,0-2-5 0,1 0 0 0,-1-4 0 0,0 2-1 0,0-4 0 0,1-1-1 0,-1-2-10 16,1-1-18-16,0-2-18 0,-1 2-34 16,0-5-35-16,0 2-45 0,0-3-66 15,0 0-127-15,0-3-603 0,-1 2-691 0</inkml:trace>
  <inkml:trace contextRef="#ctx0" brushRef="#br0" timeOffset="499824.2153">13668 13701 1475 0,'0'0'532'0,"0"0"-177"0,0 0-86 0,0 0-54 15,0 0-42-15,0 0-44 0,0 0-35 0,0 0-25 16,0 0-16-16,0 0-19 0,126-71-10 15,-102 71-5-15,5 2-1 0,2 2-1 0,3 3-1 16,-1 2-5-16,0 2-4 0,-3 2-1 0,-3 2 0 16,-2 2 4-16,-5 2-5 0,1 2-1 0,-5 2-2 15,0-1-4-15,-3 1 4 0,-3-1-1 0,-3 1 0 16,-4 2 0-16,-3-1 1 0,-3 3 3 0,-6-1 5 16,-2 1 0-16,-1-1-2 0,-6-3 0 15,3-1-3-15,-5-3-4 0,-2-1 6 16,-3-1 0-16,-2-2 2 0,-3 0 4 0,-4-2-3 15,3-2-3-15,-1 0-3 0,3-2 0 0,4-1-1 16,-2-3 1-16,5 0 2 0,3-1-3 16,1-2 3-16,6-2-1 0,1 0 2 0,2 0 3 15,3 0-3-15,0-1 1 0,-1 0-2 16,4-1-4-16,2 0 4 0,0 1-3 0,-1 0 3 16,2-1-1-16,0 1-3 15,0 1 0-15,0-1-4 0,0 1 0 0,0 0-2 0,0 0-4 16,3-1-14-16,0 1-22 0,6 0-32 0,1 0-56 0,1 0-102 0,1 0-353 15,-4 0-922-15</inkml:trace>
  <inkml:trace contextRef="#ctx0" brushRef="#br0" timeOffset="500381.7104">16945 13727 853 0,'0'0'442'0,"0"0"-31"0,0 0-89 16,0 0-53-16,0 0-24 0,0 0-34 0,0 0-35 15,0 0-21-15,0 0-24 0,0 0-24 0,0 0-19 16,0 0-20-16,0 0-15 0,-10-91-16 15,9 91-13-15,-1 1-10 0,-3 7-9 0,0 3 4 16,-3 4 4-16,-1 3 2 0,-2 3 3 0,-1 1-5 16,0 2-1-16,-4 2 1 0,3 1-4 15,-4 3 4-15,5-1-2 0,-4 0-1 0,4-3-3 16,2-1-2-16,2-1-3 0,4-3-1 16,1 0 3-16,4-5-5 15,-1-1 5-15,2-2-2 0,7-3 0 0,1-1 6 16,1 0-5-16,4-4 4 0,1-1-1 0,3-2-5 0,3-2 7 0,4 0-6 0,2 0 0 15,1-5-3-15,1-1-9 0,0-2-9 0,-2 1-11 16,-6-4-9-16,-3-1-18 0,-2 1-13 16,-3-2-23-16,-2 0-34 15,-2-1-57-15,-1-4-106 0,-2 4-295 0,-4 6-741 16</inkml:trace>
  <inkml:trace contextRef="#ctx0" brushRef="#br0" timeOffset="500623.7456">17013 13550 816 0,'0'0'652'0,"0"0"-160"0,0 0-156 16,0 0-50-16,0 0-56 0,0 0-46 0,0 0-38 15,0 0-32-15,0 0-23 0,0 0-28 16,0 0-18-16,0 0-15 0,0 0-8 0,136-67-6 16,-108 64-4-16,-1 2-3 0,1-2-3 0,0 2 0 15,1 2-5-15,-3-1 1 0,-1 0 0 16,-4 0-6-16,-2 1-5 0,-1 2-13 0,-5 2-23 15,-1 0-18-15,-3 0-27 0,-4 1-30 0,-1 0-29 16,-4 1-42-16,-1 1-108 0,-7 0-228 0,0-1-519 16,4-2 50-16</inkml:trace>
  <inkml:trace contextRef="#ctx0" brushRef="#br0" timeOffset="500886.3876">17079 13851 795 0,'0'0'541'0,"0"0"-110"0,0 0-86 16,0 0-53-16,0 0-58 0,0 0-65 0,0 0-28 0,0 0-24 15,0 0-13-15,0 0-17 0,0 0-35 16,0 0-16-16,0 0-16 0,116 0-7 0,-90-4-1 16,3-2-4-16,-1 1 0 0,-2-1-1 0,1 0-3 15,-2 0-1-15,-3 2-1 0,-1-1 0 0,-5 0-2 16,0 2 3-16,-5 0-1 0,-2 1-3 15,-5 0 1-15,0 1-14 0,-4 1-12 0,0-2-25 16,0 2-40-16,0 0-63 0,-2-1-117 16,-1 0-290-16,1 1-862 0</inkml:trace>
  <inkml:trace contextRef="#ctx0" brushRef="#br0" timeOffset="501614.3482">15767 12919 1093 0,'0'0'527'0,"0"0"-84"0,0 0-80 16,0 0-75-16,0 0-91 0,0 0-71 0,0 0-41 15,0 0-25-15,0 0-11 0,0 0-14 16,0 0-3-16,0 0 8 0,0 0 2 0,0 0 3 16,23 15-1-16,-7-13-8 0,2 2-2 0,1-2-1 15,4-1-5-15,1-1-3 0,3 0-2 16,1 0-2-16,-2 0-5 15,4-2 3-15,1-2-4 0,-1 2-2 0,2-1 0 0,2 0-10 16,-7 2 1-16,1-2 0 0,-5 1-2 16,2 1 5-16,-10-2-3 0,-1 2 1 0,-7 0 0 0,0 1-5 15,-4 0 1-15,-2 0 1 0,2 0-1 16,-3 0 2-16,0 0 3 0,0 0 1 0,0 0-2 16,0 0 4-16,0 0-7 0,0 0 0 0,0 0 2 0,0 0-8 15,0 0 6-15,0 0 0 0,0 0-4 16,0 0 6-16,0-1-13 0,0 1-10 15,0 0-20-15,0 0-27 0,2 0-22 0,1 0-42 0,5 1-67 16,2-1-165-16,-1 0-732 0,-5 1-604 0</inkml:trace>
  <inkml:trace contextRef="#ctx0" brushRef="#br0" timeOffset="501946.7645">17016 12862 1200 0,'0'0'643'0,"0"0"-251"0,0 0-88 16,0 0-57-16,0 0-52 0,0 0-60 0,0 0-32 15,0 0-21-15,0 0-14 0,0 0-4 16,0 0-22-16,0 0-7 0,0 0-10 0,129-9-8 16,-109 7 2-16,1 1-4 0,1-1-1 0,-2 1-3 0,1-1-1 15,1 2 1-15,-4-2-2 16,-2 1 5-16,-2-1-6 0,-1 1-2 0,-4-1 1 15,-1 1-9-15,-1-1 6 0,-1 1 0 0,-3 0-2 16,0 1 8-16,-3 0-4 0,1 0 0 0,-1 0 2 16,0 0-3-16,0 0 1 0,0 0-1 15,0 0 1-15,0 0-1 0,0 0-1 0,0 0 2 16,0 0-4-16,0 0 1 0,0 0-1 0,0 0-5 0,0-2-6 16,0 2-20-16,0-1-19 15,0 0-36-15,1 0-48 0,2 1-77 0,5-1-209 16,1 1-783-16,-6 0-424 0</inkml:trace>
  <inkml:trace contextRef="#ctx0" brushRef="#br0" timeOffset="502302.3103">18013 12826 1509 0,'0'0'555'16,"0"0"-188"-16,0 0-73 0,0 0-62 0,0 0-55 15,0 0-44-15,0 0-28 0,0 0-28 16,0 0-15-16,0 0-25 0,0 0-12 0,0 0-4 16,0 0-8-16,0 0 9 0,54-3-1 15,-34 2-2-15,2-1 1 0,0 1-5 0,-2-2-1 0,2 3-1 16,-1-1-1-16,-2 0-1 0,1-1-4 0,0 0-2 16,-3 1-3-16,3-1 2 0,-4 0 1 15,-2 0-2-15,-3 0 6 0,-3 1-5 0,0 1-1 16,-5-2 2-16,0 2-6 15,-2 0 5-15,0-1 0 0,-1 1-2 0,0 0 5 16,0 0-3-16,0 0-1 0,0 0 0 0,0 0-5 0,0 0 1 16,0 0-1-16,0 0 0 0,0 0-5 0,0-1-8 15,0 1-16-15,0 0-28 0,0 0-21 16,0 0-33-16,0 0-50 0,1 0-97 0,1 0-266 16,0 0-745-16</inkml:trace>
  <inkml:trace contextRef="#ctx0" brushRef="#br0" timeOffset="502641.7842">18715 12803 1596 0,'0'0'450'15,"0"0"-165"-15,0 0-57 0,0 0-28 16,0 0-15-16,0 0-42 0,0 0-46 0,0 0-28 15,0 0-17-15,0 0-7 0,0 0-7 0,0 0-5 16,0 0-5-16,0 0-10 0,107-12-4 16,-99 11-2-16,0-1-2 0,-2 1 1 0,-1-2 2 15,-1 3 2-15,-2 0 1 0,0 0 2 0,-2 0 2 16,0 0-2-16,0 0-2 0,0 0-2 0,0 0-7 16,0 0-1-16,0 0-3 0,0 0 0 15,0 0 0-15,0 0 0 0,0 0 0 0,0 0-2 16,0 0 1-16,0 0-2 0,0 0-1 0,0 0 2 15,0 0-1-15,0 0-1 0,0 0-4 16,0 0-10-16,0 0-14 0,-3 0-19 0,1 3-32 16,-1 0-43-16,1 1-87 0,-1-1-246 15,1 0-805-15</inkml:trace>
  <inkml:trace contextRef="#ctx0" brushRef="#br0" timeOffset="504275.7782">18873 13923 0 0,'0'0'0'0,"0"0"263"0,0 0 225 15,0 0-99-15,0 0-76 0,0 0-61 0,0 0-38 16,0 0-33-16,0 0-28 0,0 0-23 0,0 0-13 15,0 0-7-15,0 0-10 0,-3-9-6 0,3 6-6 16,2 1-15-16,-1-2-6 0,0 2-12 0,2-1-6 16,-3 1-1-16,0-1-5 0,1-1-2 15,1 0-1-15,0 0-6 0,0 0-5 16,-1 0-3-16,1-1-5 0,0 0-3 0,1-1-3 0,0-1-2 16,0 0-5-16,-1-1 0 0,2 0-3 15,0-2 3-15,-2 0 4 0,2-1-4 0,0 0 3 16,-2 0-5-16,0-4-3 0,2 1 5 15,-1-1-2-15,1-1 2 0,-1 0 2 0,0 0-1 16,1 1 3-16,-1-1 0 0,-1 2-3 0,0-3-2 16,2 0-3-16,1 0 0 0,-4 1-2 0,3-1 0 15,-2 1-1-15,-1-2 1 0,1 0 3 0,2 3-4 16,-3-2 3-16,1 0-4 0,-1 4 0 16,-1-1 4-16,0-1 1 0,0 3 2 0,0 1 0 15,2-1-4-15,-2 0 0 0,0 0-1 16,0 2 2-16,0-3 0 15,-2 1 1-15,2-1 0 0,0 0-2 0,0-1 0 0,0 1-2 0,-2-1 2 16,1 0 2-16,-2 1-2 0,2 1 1 0,0 0-3 16,1-1-2-16,0 3 6 0,0-1-3 0,0 2 3 15,0 0 1-15,0 0-4 0,0 0 0 0,0 1-3 16,0 0-4-16,0-2 7 0,0 2 0 16,0-2 1-16,0 1 1 0,0-2-3 0,0 1-2 15,0 1 3-15,-2-1 4 0,2 1-5 0,0-2 0 16,-1 2 0-16,1-1-5 0,-1 1 5 0,1 0 0 15,0 1 0-15,-1 0 4 0,0 0-5 16,-1 0 2-16,0 0-3 0,2 1-8 0,-2-1 11 16,0 1 0-16,1 0 0 0,0 0 3 15,0 0-4-15,-1-1-3 0,1 1 3 0,1 2 2 0,0 0-3 16,0-1 2-16,0 1-1 0,-1 0-3 16,1-1 2-16,0 2 0 0,0-2 2 0,0 1 8 15,0 0-8-15,1 1-1 0,0-1-1 0,1 0-6 16,0 1 6-16,-1 0-1 0,1-1 2 15,-2 0 2-15,2 1-3 16,-2 3 0-16,0-2-1 0,0 1-2 0,0 1 3 0,0-2 1 0,0 2-2 16,0 1-3-16,0 0 4 0,0 0-3 0,0 0 2 15,0-1 2-15,-2 1-5 0,-1 0 0 0,2 0-7 16,-2 0-7-16,1 0 1 0,-1 0 0 16,1 0 1-16,-1 0 4 0,2 0-3 15,0 0-1-15,1 1 4 0,0-1 6 0,0 1 3 16,0-1 5-16,0 0-2 0,0 0-1 0,0 0 2 15,0 0-3-15,-2 0 2 0,2 0-2 0,-1 3-1 16,-1 1 0-16,-1 2 0 0,-1 4-1 0,-3 0 7 16,2 3 2-16,-3 4 2 0,0 0 4 15,-3 1-3-15,-1 3-4 0,2 3-1 16,-2-3 1-16,0 3 0 0,-2-1 1 0,1-1 0 0,-1 0-3 16,0-2-1-16,2-1-1 0,-1 0 1 0,3-6 4 15,2 0-3-15,0-4 1 0,3-1-3 0,0-3-3 16,3-3 5-16,0 1 1 0,2-3 3 0,0 0 4 15,0 0-1-15,0 0 3 0,0 0-3 16,4-5-2-16,1-2 1 0,0-2-3 16,3-2-2-16,2-3 0 0,2-1-3 0,0-2 0 0,2 0 0 0,2-3 1 15,1 0-1-15,2-4 1 0,2-1 0 16,2 1-2-16,-2 1 1 0,2 1 0 0,-2 3 0 16,0 2 5-16,-3 4-6 0,0 0 2 15,-2 4-4-15,-1 2 0 0,-3 2 2 0,1 1-1 16,-2 3 3-16,1 1-2 0,-2 0 1 0,-1 0 0 15,2 5-1-15,0 2 2 0,-1 4-2 0,3-1 2 16,-1 1-1-16,3 0-3 0,-1 0 2 16,1 1-1-16,-3 1 2 0,2-1 2 0,0 1-2 15,-1-1 2-15,1 2-4 0,0-1-8 0,1-1-19 16,0 0-37-16,1-3-70 0,1-1-178 0,-2-2-864 16,-6-2-571-16</inkml:trace>
  <inkml:trace contextRef="#ctx0" brushRef="#br0" timeOffset="511019.0847">18376 14487 193 0,'0'0'476'0,"0"0"-68"0,0 0-70 0,0 0-12 15,0 0-29-15,0 0-41 0,0 0-46 0,0 0-35 16,0 0-31-16,0 0-19 0,0 0-13 0,4-34-13 15,-4 34-13-15,0 0-10 0,0 0-11 16,0 0-13-16,0 0-8 0,0 0-10 0,0 0-8 16,0 0-3-16,0 0-9 0,0 2-2 15,0 1-1-15,0 2-2 0,0 2 2 0,-2 2 0 0,0 2-2 16,-2 1 0-16,1 2-1 0,0 0 1 0,0-1-1 16,0 1-2-16,0 1-2 15,0 1 0-15,-1 0-1 0,2-4-2 16,1 3 2-16,-1-1-3 0,1-2-2 0,1 2 4 15,-2 1-3-15,2-3 3 0,-1 0 0 0,1-1-9 0,0 0-7 16,0 1-21-16,0-2-18 0,0 0-17 0,3 1-26 16,-2-2-25-16,0 0-42 0,0 0-66 15,-1 1-94-15,0 1-152 0,0-3-344 16,0-2-283-16</inkml:trace>
  <inkml:trace contextRef="#ctx0" brushRef="#br0" timeOffset="511252.4566">18253 14984 0 0,'0'0'0'0,"0"0"0"0,0 0 121 0,0 0 242 16,0 0-60-16,0 0-67 0,0 0-59 0,0 0-31 16,0 0-9-16,0 0-30 0,0 0-19 15,0 0-15-15,0 0-7 0,0 0-8 0,-9 104-15 16,9-96-5-16,0 0-9 0,0 2-2 0,0 1-3 16,0 0-3-16,0 0-10 0,-1-1-26 15,0 1-75-15,-3 1-91 0,1-1-118 0,-1 2-253 16,1-5-256-16,1-2 685 0</inkml:trace>
  <inkml:trace contextRef="#ctx0" brushRef="#br0" timeOffset="511463.8976">18152 15397 0 0,'0'0'0'0,"0"0"320"0,0 0 10 15,0 0-53-15,0 0-30 0,0 0-42 0,0 0-29 0,0 0-18 16,0 0-41-16,0 0-43 0,0 0-29 15,0 0-12-15,0 0-14 0,-40 118-8 0,38-110-3 16,-1 0-16-16,0-1-55 0,2 0-137 0,-1-2-332 16,1-1-685-16</inkml:trace>
  <inkml:trace contextRef="#ctx0" brushRef="#br0" timeOffset="514615.55">19473 12817 0 0,'0'0'0'0,"0"0"0"0,0 0 0 0,0 0 0 16,0 0 207-16,0 0 118 0,0 0-57 0,0 0-39 16,0 0-38-16,0 0-17 0,0 0-16 15,0 0-13-15,1-13-12 0,-1 12-15 16,0 1-14-16,-1 0-10 0,1 0-5 0,-1 0-5 16,1 0 0-16,0 0-6 0,-1 0-12 0,1 0-11 15,0 0-16-15,-2 0-12 0,1 0-4 0,0 0-8 16,1 0-2-16,-3 0-1 0,2 0-1 0,0 0 5 15,-2 0 1-15,2 0 1 0,0 0 0 0,0-1-2 16,-2 1-5-16,1 0-1 0,-3 0-1 16,4 0-2-16,-3 0 3 0,1 0-3 0,1 0-1 15,2 0 4-15,-3 0-2 0,2 0 3 0,0 0 3 16,-1 0-1-16,1 0 5 0,1 0 1 0,0 0-1 16,0 0 8-16,0 0 0 0,0 0 3 0,0 0 1 15,0 0-4-15,0 0-3 0,0 0-4 16,0 0-1-16,0 0-3 0,0 0 0 0,0 0-1 15,0 0-3-15,0 0 0 0,0 0-3 0,0 0 1 16,0 0 0-16,0 0-4 0,0 0-2 0,0 0-2 16,0 0-2-16,0 0 4 0,0 1 0 0,0-1 3 15,0 0 1-15,0 0-1 0,0 0 1 16,0 0 0-16,0 0 0 0,0 0 1 16,0 0-1-16,0 0-1 0,1 1 3 0,2-1 4 0,0 1 2 15,0 1 3-15,2-1-1 0,-2 0-5 16,3 1-2-16,-1-1-4 0,-1-1 0 15,1 2 2-15,0-2 3 0,1 0 2 0,2 0 1 16,0 0-3-16,0 0-3 0,-1 1-2 0,3-1-1 16,-1 0 3-16,1 0 0 0,-2 0 0 0,0 0-3 15,-2 0 1-15,2 0-2 0,-1 0-1 16,-2 0 2-16,2 0-2 0,-2 0 1 0,2-1-2 16,-1 1-2-16,-1 0 4 0,2 0-2 0,-2-2 1 15,2 2 2-15,-1 0-4 0,0 0 1 0,1 0-2 0,0 0 1 16,0 0-1-1,3-1 4-15,-1 1-3 0,1-1 0 0,0 1 1 0,-2-1-1 0,1 1 0 16,1 0 3-16,-1 0-3 16,0-1 1-16,1 1-2 0,1 0-3 0,0 0 5 0,3 0-1 15,-1 0 2-15,3 0 1 0,1 0-3 0,0 0-1 0,1 0 0 16,2 1-1-16,-1-2 2 16,3 1 1-16,-1 0 1 0,0-1-3 0,-1 1 3 15,1 0-3-15,-1-2 1 0,-1 2 3 16,-1-1-4-16,0 1 3 0,-1-1-3 0,2 1-2 15,-4 0 3-15,1 0-1 0,0-1 2 16,-1 1 1-16,-3 0-1 0,2 0-2 0,0 0-2 0,-3 0 0 16,3 0 3-16,0 0 1 0,-1 0 0 0,0 0-2 15,-1 0 0-15,2 1-2 0,1 0 2 0,1-1 2 16,3 1-2-16,1-1 3 0,2 0-3 16,-1 0-1-16,3 0 2 0,0 0-3 0,-1 0 4 0,2 0 1 15,-1 0-3-15,2 0 2 0,1 0-2 16,2 0-4-16,1 0 4 0,0 0 1 0,0 0 0 0,0 2 3 15,-3-2-3-15,0 0-1 16,1 0 0-16,-2 0 0 0,1 0-1 0,2 1 1 0,-4-1 0 16,1 0 0-16,-3 1 2 0,-1-1-2 15,-1 0 0-15,-2 1-1 0,-1-1-4 0,2 0 5 16,-3 0-2-16,1 0 1 0,0 0 2 0,0 1-1 16,2-1 2-16,-2 0 0 0,-1 0-2 0,1-1-1 15,0 0 0-15,1 1 1 16,-3-1-1-16,1 0 3 0,1-1 0 0,-2 1-3 0,-1 1 3 15,3 0-3-15,-4 0 0 0,4-1 3 0,-2 1-2 16,0 0 2-16,2 0-2 0,-3 0-4 16,3 0 4-16,-3 0 0 0,2 0 2 0,1 0 0 0,3 0 0 15,-1 0-4-15,1 1 1 0,3-1 2 16,0 0-3-16,-1 0 4 0,4 0 1 0,-4 0-4 16,4 0 4-16,-3 0-5 0,3 0 1 15,-3 0 3-15,2 0-4 0,0 0 4 0,2 0-3 16,-2 0-1-16,1 0 3 0,2 0-2 0,-1 0 1 15,-2 1 1-15,3-1-1 0,1 2 0 0,0-2-1 16,1 1 2-16,-1 0-2 0,-2 0 1 0,2 0 2 16,-1-1-3-16,-2 1 2 0,3 1-1 15,1-2-1-15,3 0 4 0,-2 0-6 0,0 2 3 16,-1-2-1-16,1 0-2 0,0 1 5 16,3 1 0-16,-4-2 0 0,1 0-1 0,-1 0-2 15,-1 0 1-15,1 1-2 0,-3-1 2 0,-3 1-2 16,3-1 2-16,-1 1 0 0,-2 0-2 0,2-1 5 15,-4 0-2-15,-2 0 0 0,-1 0 1 0,0 0-7 16,-4 0 5-16,-1 0-1 0,-3 0-2 0,1 0 9 16,-2 0-6-16,-1 0 2 15,-4 0 0-15,4 0-3 0,-2 0 3 0,-1 0-3 0,-3 0 2 0,3 0-1 16,-3 0 0-16,2 0 1 0,-3 0 1 16,-1 0 2-16,3-1-3 0,-2 1-1 0,-1-1 2 15,4 1-6-15,-2-1 3 0,3 0 2 0,-3-1-3 16,4 1 6-16,-1 0-2 0,-1 0-2 0,2 1 1 15,1-2-1-15,-1 2 3 16,3-1-4-16,-2 1-1 0,2 0 2 0,1 0-1 0,-1-1 1 16,2 0-2-16,2 1 1 0,0 1-1 15,4-1-1-15,1 0 3 0,-1 0-6 0,2 0 5 16,0 0 2-16,-2 0-2 0,2 0 6 0,-1 0-6 16,-1 0 2-16,2 0 0 0,0 0-5 15,-1 0 5-15,1 1-3 0,0 0 1 0,0 1 2 0,3-2 0 16,-2 0 0-16,-2 0 0 0,-1 0 2 15,-2 0-5-15,1 0 0 0,-1 2 2 0,-3-2-4 16,3 0 5-16,-4 0 0 0,-1 0-2 16,2 0 7-16,-1 0-6 0,-1 0 1 0,-2 0 1 15,2 0-7-15,-2 0 5 0,0 0 0 0,-1 0-1 0,0 0 4 16,-1 0-4-16,-3 0 3 0,4-1-2 16,-2 0 2-16,-1 1 0 0,0 0-4 0,4-2 3 15,-3 1-6-15,-2 0 4 0,4 0 1 16,-2-1-1-16,2 0 8 0,-3 0-6 0,2 0-1 15,-1-1 2-15,-2 2-10 0,1-2 7 0,-2 3 2 0,1-1-3 16,-1-1 8-16,-2 2-5 0,5-1 0 0,-4 0 2 16,4-1-3-16,0 0 0 0,-2 1 0 15,5 0-1-15,-1 0-1 0,0 1 1 0,0-2 3 16,1 1-1-16,0-1 2 0,0 0-3 16,2 1-1-16,-1 1 2 0,1-1-9 0,1-1 7 0,2 0 1 15,-2 1-2-15,2 0 10 16,-1 0-7-16,-3 0 1 0,5 0 0 0,-4-1-5 15,0 1 3-15,2 0-2 0,-2 0 1 0,0 1-2 16,-2-1 3-16,-1 0 1 0,1 0 0 0,-5 0 6 16,2 1-7-16,-3-1-2 0,2 1 4 0,-3 0-9 15,4 0 7-15,-4-1 1 0,2 1-2 0,-2 0 8 16,-1 0-7-16,-1 0 1 0,4-2 0 16,-3 2-5-16,0 0 4 0,2-1-1 0,0 1 1 15,-2 0 0-15,2 0-1 0,0-2 2 0,-2 2-1 16,3-1 1-16,-2 1-1 0,-1-1-1 15,-1 1 2-15,5 0-6 0,-4 0 5 0,-1 0 0 16,0 0-1-16,0 0 11 0,-1 0-10 16,0 0 0-16,2 0 3 0,-2 0-9 0,0 0 5 0,0-2 1 15,0 2-3-15,0 0 6 0,0 0-1 0,0 0-1 16,0 0 1-16,0 0-3 16,0 0 1-16,0 0-2 0,0 0 2 0,0 0-5 15,0 0 5-15,0 0 1 0,0 0-2 0,0 0 6 0,0 0-7 16,0 0-5-16,0 0-1 0,0 0-12 15,0 0-1-15,-2-1-10 16,2 1-15-16,-1 0-14 0,1 0-25 0,-1 0-37 16,-1 0-61-16,1 1-117 0,0 2-243 0,1 0-555 0,0-3-74 0</inkml:trace>
  <inkml:trace contextRef="#ctx0" brushRef="#br0" timeOffset="515213.9855">24835 12560 0 0,'0'0'214'16,"0"0"227"-16,0 0-98 0,0 0-29 0,0 0-11 16,0 0-21-16,0 0-28 0,0 0-35 0,0 0-44 15,0 0-44-15,0 0-34 0,0 0-20 0,0 0-19 16,0 0-5-16,-45-51-1 0,35 48 1 15,-1 2 1-15,0 1-5 0,0 0 0 0,-3 0-9 16,1 0-5-16,0 0 1 0,-3 2-7 0,3 2 1 16,0-1-2-16,-3 2-2 0,3-1-2 15,-2 1-2-15,1 2 0 0,2 1-4 0,-5 0-1 16,4 2-1-16,-2 0-2 0,2 1-1 16,-1-1-3-16,1 2-1 0,-1-1-1 0,4 1-2 15,0 2 3-15,-1-1 0 0,1 2 1 0,0 1 0 16,0 0-2-16,1 0-2 0,4 2-3 0,-1 0 0 15,-3 0 1-15,6 0-1 0,0 1 1 0,1-1-2 16,0 1-2-16,2 0 2 0,2-1-2 0,5 0 2 16,1-1 1-16,2 0 0 0,0-1 0 15,3 0 0-15,2 0 0 0,0-3 2 0,0 1-1 16,1-2 2-16,1-3-3 0,4 0 0 0,0-3 1 16,1-1-3-16,3-4 6 15,-1 1-3-15,-1-2 2 0,4 0-1 0,-4-3-4 0,2-4 2 16,-2-2 1-16,-2-2 2 0,-1-3 0 0,0-2-1 15,-5-1 2-15,3-2-1 0,-3-2 1 16,-2 0-1-16,-3-5-2 0,0-1 1 0,-4 0-2 16,-2-3 0-16,-3-1 0 0,-1 0-1 15,-2 0 3-15,-5 3-2 0,-3 4 0 0,-1 1 1 0,-2 2-4 16,-3 3 2-16,-2-1-2 0,-1 1 0 0,0 3 2 16,-3 1-2-16,2 3 3 0,-4 2-4 15,0 3-2-15,-3 1 3 0,3 2-3 0,-2 3-2 16,-1 0-2-16,2 0-13 0,0 5-14 0,-1 2-23 15,3 0-31-15,-3 3-35 0,3-2-99 16,-1-2-260-16,6 0-761 0,4-2-321 0</inkml:trace>
  <inkml:trace contextRef="#ctx0" brushRef="#br0" timeOffset="515697.847">22344 11823 2287 0,'0'0'263'0,"0"0"-56"0,0 0-29 15,0 0-38-15,0 0-23 0,0 0-16 16,0 0-16-16,0 0-19 0,0 0-13 0,0 0-19 16,0 0-17-16,0 0 0 0,0 0 2 15,8-27 8-15,-8 45 7 0,1 4-3 0,-1 3-5 16,0 3-1-16,-2 2-7 0,-5 2 0 15,1 5-5-15,-2 1-3 0,-1 2 1 0,-1 1-6 0,0-2 3 16,1-2-5-16,1-3 1 0,1-1 1 16,0-3-2-16,0-1 0 0,3-2-1 0,-2-4-2 15,3-4 3-15,2-1 0 0,-1-5 0 0,1-4 1 16,-2-2-4-16,3 0-5 0,0-4-9 0,0-1-15 16,-1-1-8-16,1-1-13 0,0 0-12 15,0-2-31-15,0-5-53 0,0-5-86 0,1-1-186 16,2 0-563-16,-2 4-683 15</inkml:trace>
  <inkml:trace contextRef="#ctx0" brushRef="#br0" timeOffset="515953.6617">22383 11828 957 0,'0'0'510'16,"0"0"-75"-16,0 0-102 0,0 0-64 0,0 0-32 15,0 0-38-15,0 0-44 0,0 0-38 0,0 0-26 16,0 0-20-16,0 0-14 0,0 0-10 0,0 0-9 15,0 0-6-15,122-81-12 0,-96 78-7 16,-1 0-3-16,5-1-7 0,0 3 4 0,0 0-3 16,0 2 1-16,-2-1-2 0,-3 0-3 0,1 1 2 15,-4 1-2-15,-3 1 0 0,0-1 2 16,-4 1-1-16,-2 1-2 0,0-1-6 0,-3 1-11 16,-3-2-12-16,-1 2-18 0,-4-1-18 0,-2 1-21 15,0 0-25-15,-1 3-37 0,-8-3-65 16,-3 3-159-16,2-1-454 0,2-1-747 15</inkml:trace>
  <inkml:trace contextRef="#ctx0" brushRef="#br0" timeOffset="516190.7352">22353 12156 263 0,'0'0'728'0,"0"0"-156"0,0 0-203 0,0 0-59 15,0 0-47-15,0 0-42 0,0 0-40 0,0 0-34 16,0 0-26-16,0 0-22 0,0 0-15 15,0 0-14-15,0 0-13 0,50 73-16 0,-30-72-10 0,7-1-8 16,-2 0-7-16,2-1 1 0,-2-3-6 16,3 1-4-16,3-1-2 0,-1 1-2 0,0-1 1 15,-1 1-2-15,-4-1 1 0,0-1 0 16,-3 2 0-16,-4 0 1 0,-3 0-2 16,-3 0-4-16,2 0 1 0,-8-2-9 0,1 1-8 0,-1-2-15 15,-3 1-31-15,-1-2-35 16,0 1-55-16,4-1-111 0,-4 2-399 0,-1 1-999 0</inkml:trace>
  <inkml:trace contextRef="#ctx0" brushRef="#br0" timeOffset="516733.6038">23593 11571 523 0,'0'0'358'0,"0"0"-93"0,0 0-64 0,0 0-22 0,0 0-3 16,0 0 7-16,0 0-2 0,0 0-5 16,0 0-15-16,0 0-13 0,0 0-17 0,0 0-15 15,0 0-15-15,0 0-12 0,50-52-10 0,-50 52-13 16,0 0-8-16,0 0-15 0,-2 0-10 15,-4 0-8-15,2 0-11 0,-4 0-2 16,-1 3-5-16,3 1 5 0,-4 2 2 0,2 1-3 0,0 0-2 16,-2 3-1-16,1 2-1 0,0 2 0 15,2 1 4-15,-4 2 3 0,-2 1 2 16,1 2 3-16,2 0-4 0,0 1-7 16,-1 3 6-16,0 1-3 0,-1 0 4 0,0 2 6 0,-3 1-12 0,1 1-1 15,-2 2-2-15,0-1-1 0,-2 2 4 16,0 3-1-16,-2 0 0 0,1 2 0 0,2 1-4 15,-2 1-2-15,-1-1 0 0,-2 3 2 16,-2-1-1-16,2 2 4 0,-2-1-5 0,0 0-7 16,2 0 10-16,1 0-2 0,0-2 2 0,2-1 4 15,0-1-8-15,4 0 0 0,-2-4 0 0,6-2-2 16,-2-2 3-16,3-5 0 0,2-2 2 0,0-4 0 16,4-2-3-16,-2-4-1 0,4-1-1 15,-1-3 0-15,-1-2 1 0,2-3 2 0,2 0-1 0,0-2-1 16,-1 0 1-16,1-1-1 15,0 0 1-15,0 0 1 0,0 0-7 0,0-2-10 0,0-4-14 16,0 0-22-16,1-4-23 16,0-1-41-16,4-3-72 0,-1-1-149 0,-3 4-549 0,3 3-779 0</inkml:trace>
  <inkml:trace contextRef="#ctx0" brushRef="#br0" timeOffset="518033.024">23735 11947 1575 0,'0'0'247'15,"0"0"15"-15,0 0-42 0,0 0-22 0,0 0-10 16,0 0-30-16,0 0-30 0,119-76-30 0,-105 72-12 15,3 2-20-15,-4 1-18 0,2 1-16 16,-2 2-15-16,-3 6-3 0,0 3-4 0,-6 2 1 16,0 5 4-16,-3 5-2 0,-2 0 3 0,-9 6 0 15,-3 1-3-15,-6 3 5 0,-5 0-3 0,1-2 0 16,-6-1-3-16,1-1-3 0,3-2-4 16,-2-1-2-16,5-2 3 0,2-5-4 15,2-1 1-15,7-4-1 0,5-2-4 0,1-2 2 0,5-2 0 16,0-3 3-16,2-1 6 0,11-1 0 15,2-3 2-15,7 0-3 0,7-1-4 0,6-6 2 16,2 0-4-16,4-3-5 0,3-3-11 0,-1 2-18 16,-2-3-16-16,1-1-19 0,-1-3-20 15,-1-1-21-15,0-5-22 0,-2-1-24 16,-3-5-25-16,-3 0 1 0,-2-4 22 0,-2-1 41 0,-6 0 54 16,-4 2 34-16,-6 2 25 0,-3 4 23 0,-8 5 32 15,-1 3 39-15,0 1 36 0,-4 3 21 0,-5 4-3 16,2 1-9-16,-2 2-15 0,5 3-15 0,-3 1-11 15,4 2-14-15,-1 2-20 0,1 0-21 16,1 0-18-16,-3 6-9 0,1 4-6 0,0 3 3 16,-2 3 3-16,3 3-4 0,-3 1 1 15,5 3-3-15,-1 5-3 0,-2 3 2 0,0 3-1 0,1 3-1 16,-5 2 3-16,2 0-5 0,0-2-1 16,-1-2 0-16,-1-3-2 0,2-4 2 0,0-5 1 15,4-5-2-15,0-4-1 0,-1-3 1 0,0-5-1 16,2-1 1-16,1-3 4 0,0-1 0 15,0-1 5-15,0 0 3 0,0-1-4 0,0-3 3 16,0-4-6-16,0-3-2 0,0-2 0 16,0-1-4-16,0-5 1 0,0-1-3 0,0-1-2 0,0-4 2 15,-1-2-2-15,3-2 1 16,3-2 0-16,-1-5-3 0,4-2 2 0,1-2 1 0,2 0 2 16,0-2-2-16,2 2 2 0,3 1-2 0,1 1 0 15,0 4 3-15,2 0-3 0,2 6 4 0,-2-2 2 16,3 4-7-16,0-1 2 0,5 5-3 0,1-2-4 15,3 5 7-15,3 1-2 0,1 3 3 0,2-1-1 16,-1 3-1-16,-1 5 1 0,2 0-2 16,-4 1 4-16,0 4 0 0,2 1-1 15,-3 3 1-15,-4-1-1 0,-5 3 1 0,-5 3 0 16,-3 4 0-16,-5 0 4 0,-4 1-4 0,-4 3 0 0,-1 2-1 16,-2 2-3-16,-9 0 7 0,-6 4-1 15,-3 0 1-15,-5 0 5 0,-6 4-8 16,-1 0 1-16,0-1-2 0,-2 1-3 0,-1 1 6 15,1-3 2-15,2-1 0 0,0-1-3 0,1-3 1 16,3 1-3-16,1-6 3 0,3 0 1 0,3-4-3 16,1-1 1-16,2-1-4 0,6-3 2 0,1 1 1 15,0-3 1-15,3-1 3 0,3 0-2 0,2-2 0 16,0 0-2-16,2 1-2 0,0-1 4 16,0 0-3-16,0 0 2 0,0 0 1 0,0 0-4 0,0 0 4 15,0 0 0-15,0 0-1 0,0 0 2 0,0 0-2 16,0 0-1-16,0 0 0 0,0 0-1 15,0 0 2-15,1 0 1 0,1 0 0 0,0 0 0 16,1-1-1-16,1 0-2 0,-1 0-3 16,1-1 4-16,0 1-2 0,-2 0 2 15,2 1 2-15,0 0-4 0,-2 0 4 16,4 0-2-16,-2 1 0 0,3 0 2 0,-3 1-3 0,2 0 2 16,-2 1-2-16,3-1 0 0,-3 2 3 0,5 0 0 15,-1 1-1-15,0 0 1 0,2 0-3 16,0 1 1-16,1 2 0 0,1 2 1 0,0-2 2 15,4 3 0-15,-1 3 3 0,4-1-2 0,-1-1 1 16,1 2-2-16,-1 0-1 0,0 0 0 0,2 0-3 16,-1-1 4-16,0 2-3 0,1 0 2 0,-1 0 4 15,2 0-2-15,-2 1 1 0,1-1 2 0,-2-2-4 16,-2-1-3-16,1-1 1 0,-5-2-1 16,-1-2 1-16,-2 0 3 0,-3-2 1 0,1-2-1 15,-1 1 2-15,-1-2-2 0,-2 0 2 16,1-1-1-16,-2 0-2 0,-1-1 2 0,1 1-2 0,-1-1-1 15,-1 0 6-15,0 1-1 0,0-1 1 0,0 0 5 16,0 0-2-16,0 0 0 0,0 0 2 16,0 0-2-16,0 0-3 0,0-1 2 0,0-1-4 15,0 1-2-15,0-3-2 0,-1 0-2 0,-1 1-2 16,2 0-8-16,-1 0-17 0,0 0-27 0,0 1-52 16,-1 1-145-16,0 0-635 0,-1 0-843 0</inkml:trace>
  <inkml:trace contextRef="#ctx0" brushRef="#br0" timeOffset="520018.1025">16692 14676 0 0,'0'0'790'0,"0"0"-282"0,0 0-126 0,0 0-104 16,0 0-52-16,0 0-25 0,0 0-30 0,0 0-17 16,0 0-18-16,30-120-27 0,-21 112-27 15,1 2-24-15,0 1-23 0,0 2-8 0,2 1-11 16,-1 2-5-16,4 0 1 0,-3 1-9 0,0 6 2 16,-1 3 7-16,0 2 4 0,1 3 6 15,-4 1-3-15,-2 2-7 0,-4 3-1 0,-1 1 5 16,-1 3 3-16,-8 0-1 0,1 0 3 15,-3 0-10-15,-3-2 2 0,1 0 2 0,2-3-1 16,0-1 7-16,-1-3-3 0,3-2 0 16,4-2-4-16,2-4-6 0,0 0-3 0,2-4-1 0,3 1 0 15,2-3 5-15,8-2 6 0,2 1-1 0,5-1-1 16,1-5-1-16,8-2-6 0,1-2-1 16,2 2-3-16,4-1-15 0,-1-1-15 0,-3 0-24 0,-1 0-27 15,-1 0-22-15,-3-1-24 0,-1 1-23 16,-2-1-19-16,-4 0-12 0,-3-1 7 0,-1 2 22 15,-6-1 39-15,-2 0 43 0,-4-2 33 0,0 2 25 16,-4-2 8-16,0 2 6 0,0 1 9 0,-4 2 20 16,2 1 31-16,-3 1 33 0,1 1 31 0,2 0 12 15,-2 1-3-15,3 2-10 0,-1-1-27 16,2 2-22-16,0 0-25 0,0 0-27 0,0 2-11 16,0 2 1-16,0 4 8 0,2 3 15 0,1 0 6 15,0 4-7-15,-1 0-9 0,3 3-11 16,-3 1-5-16,0 2 2 0,-2 0 1 0,0 2-5 15,0 0 0-15,0-1-6 0,-4-1-1 16,-2-2 6-16,4-5-6 0,-3 0 4 0,2-5 0 0,1-3-3 16,0-2 4-16,-2-2 1 0,2-1 7 0,2-1 9 15,-1 0 0-15,-2-3-1 0,0-5-9 16,-1-3-10-16,2-4-4 0,0-2-2 16,2-3 3-16,-2-3-2 0,4-2 1 0,3-5-2 0,3-2-1 15,1-2 3-15,3-3-3 0,0 2 2 0,6-3 5 16,0 4-8-16,0 1 5 0,-1 2-4 15,3 5-6-15,0 2 8 0,1 4 0 0,-1 3 2 16,3 4 1-16,-2 4-1 16,-2 4-3-16,-1 1 1 0,1 4-1 0,-4 0 2 0,1 4-1 0,-5 4-1 15,-2 6 0-15,-1 2 0 16,-4 3-1-16,-1 2 2 0,-3 2 3 0,0 4-4 0,-5 2 0 16,-4 3 0-16,-3 1-4 0,-4 2 6 0,1 1 0 0,-3-4-1 15,4-2 0 1,-3-3-1-16,4-1-3 0,-4-4 0 0,7-2 0 0,0-5-1 15,0-1 2-15,6-2 2 0,-1-5-2 0,4 0 4 0,1-1-3 16,0-2 2-16,1-1 3 16,8-3-6-16,2 0 4 0,6 0-3 0,4-2 0 0,2-3 4 15,6 2-2-15,2-2 2 0,3 2 1 16,1-1-4-16,0 3 2 0,3-1-2 0,-4 1 2 16,1 1 2-16,-3 0-1 0,-5-1 0 0,-3 1-1 15,-3 0 2-15,-4 0-2 0,-4 0 2 0,-5 0 0 16,-3 0-4-16,-1 0 3 0,-3 0-3 0,-1 0 0 15,0 0 9-15,0 0-4 0,-2 0 4 16,-4 1-2-16,2 0-6 0,-3 1 4 0,-1-2-1 16,0 0-1-16,2 0-3 0,-2 0-12 0,2 0-18 15,1 0-38-15,-4 0-64 0,2-3-139 16,1 1-477-16,0 1-748 0</inkml:trace>
  <inkml:trace contextRef="#ctx0" brushRef="#br0" timeOffset="521279.4272">13703 14687 1199 0,'0'0'380'0,"0"0"-32"15,0 0-98-15,0 0-47 0,0 0-31 16,0 0-38-16,0 0-19 0,0 0-12 0,0 0-18 0,0 0-22 15,0 0-18-15,0 0-18 0,0 0-13 0,0 0-3 16,123-90-5-16,-112 103 3 16,0 1 0-16,-2 2-4 0,-4 1 5 0,-1 4-1 0,-2-1 3 15,-2 1 9-15,-1 1-4 0,-5 0 3 16,-4 1-1-16,-3-2-3 0,1-1 3 0,1 0-1 16,-4-1-2-16,2-3-2 0,1 0 2 15,2-2-4-15,2-3-1 0,4-1-1 0,-3-4-8 0,6-1 4 16,1-3-3-16,0-1-1 0,4-1 10 0,4 0-6 15,3-1 7-15,7-5-1 0,1-3-8 16,4-2 3-16,5-1-11 0,2-2-9 0,2-1-15 16,-1 1-23-16,1-3-24 0,3 1-20 15,-5-1-16-15,-3 0-25 0,1-2-25 0,-5 2-25 16,-1 1-24-16,-5 1 8 0,-1 0 33 0,-5 3 45 16,-6 1 56-16,1 1 40 0,-5 2 29 0,-1 2 26 15,0 0 31-15,-2 2 35 0,-3 1 35 0,2 2 18 16,-2 1 7-16,-1 0-8 0,3 0-19 0,-3 0-26 15,5 0-30-15,0 3-24 16,0 3-13-16,2 1-2 0,-1 1 4 0,0 3 11 16,1-1 3-16,1 4 2 15,3-1 3-15,-2 5-10 0,1-1-1 0,1 4-8 0,-3 0-15 0,-1-1-1 16,1 1-9-16,2 0-3 16,-4 0 2-16,0-1-2 0,0 0 1 0,0-1 0 0,0-4-1 0,-5-2-1 15,3-4-3-15,2-4 4 0,-1 0-5 0,0-4 11 16,-2-1 11-16,0 0-2 0,0-5 5 0,1-3-14 15,-3-4-10-15,2-3 1 0,1-2-9 16,-3-2 6-16,3-2-1 0,1-3-2 0,0-2 2 16,0-3 0-16,-2-2 2 0,3-2 2 0,0-3 0 15,-2 2-1-15,2 0-2 0,2 2 1 0,3 1 1 16,3 2-1-16,-1 4 0 0,1 2-2 16,3 2 0-16,3 4-2 0,0 2 2 0,0 2 1 15,1 3-1-15,-3 2 4 0,0 3-3 16,0 3-1-16,0 2 3 0,0 0-5 0,-1 6 4 0,-2 3 1 15,1 4-5-15,-5 2 4 0,2 2-3 16,1 4-1-16,-5-1 2 0,0 4-1 0,1 3 2 0,-3-1-2 16,-1 1 2-16,0 0-5 15,-3 0-1-15,-1-1 3 0,0 1-7 16,-4-1 10-16,3-4-2 0,-2-1-1 0,-1-2 8 0,-2-1-8 16,2-3 0-16,-1-2 2 0,0-2-10 0,3-1 9 15,-2-2-1-15,2-1-1 0,1-2 8 0,2 0-6 16,0-3-1-16,1 0-3 0,2-1-2 0,0 2-1 15,0-2 1-15,2 2 5 0,3 0-2 16,3-1 6-16,-2-1-1 0,6 1-3 0,2 0 7 16,-1 1-7-16,4-1 0 0,-3 1 4 0,5 1-9 15,0 1 9-15,1-1-2 0,2 1-2 0,-3-1 8 16,2 2-6-16,0 1 2 0,-3 0-1 0,-3-1-4 16,2 3 3-16,-4-2-1 0,-3 0 2 15,-1 0 0-15,0 1 1 0,-4-1 0 0,0 0-4 16,-3-2 6-16,2 3-5 0,-3-2 0 0,0 0 4 15,-1-1-9-15,0 1 7 0,0-1-1 0,0 1 0 16,-5-1 7-16,3-1-5 16,1 1 0-16,-2-2-1 0,-1 0-6 0,1 1 3 0,1-3-6 15,-1 0-6-15,-2 0-10 0,4-1-23 0,-2 0-45 16,-2 0-90-16,3 0-316 0,0 0-739 0,-1-1-186 16</inkml:trace>
  <inkml:trace contextRef="#ctx0" brushRef="#br0" timeOffset="524829.4312">24676 13178 744 0,'0'0'440'0,"0"0"-99"0,0 0-94 16,0 0-34-16,0 0-22 0,0 0-29 0,0 0-15 15,0 0-15-15,0 0-16 0,0 0-8 16,0 0-10-16,0 0-14 0,10-51-16 0,-10 49-12 16,1 2-15-16,-1 0-7 0,0 0-2 0,0 0-2 15,0 0-1-15,0 3-5 0,0-1-3 16,0 3 0-16,-2 4 5 0,-3 2 5 16,4 4-2-16,-4 1 0 0,-1 3-5 0,-2 0-3 0,3 2 5 15,-3 2-5-15,0-2-3 0,-2 2-2 0,2-2-7 16,3 3-1-16,-2-1-2 0,3-2-3 15,0 3 3-15,0-3-2 0,1 2 1 16,-3-1-3-16,6-1 4 0,-2 1-5 16,1-1 0-16,0-2 1 0,2 1-5 0,-1-3 1 0,0 0 4 0,0-2-3 15,0-1 6-15,1-2-2 0,0-1-2 16,0-1 1-16,-1 0-8 0,1-2 6 0,2 0-1 0,-1-2-2 16,-1 1 2-16,1-1-7 0,-1 1-12 0,3 1-14 15,-1-1-16-15,0 1-24 0,-2-1-24 16,3 3-37-16,-2-2-74 15,0 3-125-15,-2-3-281 0,1-2-631 0</inkml:trace>
  <inkml:trace contextRef="#ctx0" brushRef="#br0" timeOffset="525170.7797">24473 14189 1282 0,'0'0'360'15,"0"0"-43"-15,0 0-47 0,0 0-49 0,0 0-35 16,0 0-31-16,0 0-28 0,0 0-23 0,0 0-11 16,0 0-23-16,0 0-15 0,-56 116-15 15,56-102-12-15,0-1-3 0,2-1-5 0,-2 1-1 16,3-2 1-16,0 3-5 0,-2 0-2 0,3 0-1 16,-1 1 0-16,-1 0 1 0,-1-2-2 15,2 2-2-15,-1-3-6 0,-2 3 3 0,1 0-1 16,-1 2 5-16,0-1 2 0,-3 0-2 0,-1 0 2 15,3-3-6-15,-2 0-5 16,-1-1 4-16,2-2-2 16,0-1 2-16,0 0 5 0,-2 0-9 0,2-1 1 0,0 2-4 15,0-2-3-15,-4-1-4 0,5 1-10 0,-2-1-14 0,0-1-16 16,0 3-18-16,1-1-20 0,-3 3-26 0,0 1-58 16,-3 2-84-16,2 3-96 0,-5 1-180 0,4-4-451 15,-1-5 88-15</inkml:trace>
  <inkml:trace contextRef="#ctx0" brushRef="#br0" timeOffset="525476.5747">24203 15181 840 0,'0'0'512'15,"0"0"-173"-15,0 0-57 0,0 0-78 0,0 0-20 16,0 0-37-16,0 0-30 0,0 0-13 15,0 0-13-15,0 0-14 0,-32 127-7 0,32-115-15 16,0 2-5-16,0-1-9 0,0 1-9 0,0-2-4 16,1 1-5-16,0-2-4 0,1 2 0 15,0 0-2-15,-1-2-1 0,0 2-2 0,0-2-6 16,0 1-2-16,-1 0-2 0,0-2 0 0,0 2 4 16,0-3-2-16,0 2-2 0,0-1-5 15,1 1 0-15,-1-1-8 0,0 0-11 0,0 1-19 16,0-1-37-1,0-1-67-15,0 2-121 0,0-1-180 16,4-2-655-16,-4-2-126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47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47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97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0487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07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985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6145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174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8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221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770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5C992-7955-4F15-8590-51A667501102}" type="datetimeFigureOut">
              <a:rPr lang="en-IN" smtClean="0"/>
              <a:t>15-01-2025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B6BDB-D93A-4C07-A177-ED764BD1F7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90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customXml" Target="../ink/ink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154080" y="404640"/>
              <a:ext cx="10244880" cy="62010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9320" y="390240"/>
                <a:ext cx="10274400" cy="623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187560" y="4965840"/>
              <a:ext cx="355680" cy="2559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5320" y="4950360"/>
                <a:ext cx="383400" cy="28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12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10520" y="657360"/>
              <a:ext cx="10471320" cy="5779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480" y="642600"/>
                <a:ext cx="10490040" cy="580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646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3120" y="515160"/>
              <a:ext cx="10603800" cy="5443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40" y="500040"/>
                <a:ext cx="10629720" cy="547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47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7040" y="77040"/>
              <a:ext cx="10419120" cy="6114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000" y="63720"/>
                <a:ext cx="10435680" cy="613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955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1640" y="478080"/>
              <a:ext cx="10449720" cy="6046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7240" y="466200"/>
                <a:ext cx="10470600" cy="606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873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819400" y="1604520"/>
              <a:ext cx="158760" cy="168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05000" y="1590480"/>
                <a:ext cx="18468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74600" y="36720"/>
              <a:ext cx="11974320" cy="6612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000" y="23400"/>
                <a:ext cx="12001320" cy="664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645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90440" y="365400"/>
              <a:ext cx="11953800" cy="6404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5320" y="354960"/>
                <a:ext cx="11984400" cy="642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170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8200" y="247680"/>
              <a:ext cx="11313720" cy="6256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360" y="233280"/>
                <a:ext cx="11333160" cy="628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703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1280" y="453240"/>
              <a:ext cx="9446040" cy="2025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520" y="438840"/>
                <a:ext cx="9475920" cy="205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711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7600" y="88560"/>
              <a:ext cx="11419560" cy="6111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280" y="74880"/>
                <a:ext cx="11449440" cy="614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744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0</Words>
  <Application>Microsoft Office PowerPoint</Application>
  <PresentationFormat>Custom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hp</cp:lastModifiedBy>
  <cp:revision>6</cp:revision>
  <dcterms:created xsi:type="dcterms:W3CDTF">2025-01-12T04:49:06Z</dcterms:created>
  <dcterms:modified xsi:type="dcterms:W3CDTF">2025-01-15T06:02:51Z</dcterms:modified>
</cp:coreProperties>
</file>