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302" r:id="rId8"/>
    <p:sldId id="267" r:id="rId9"/>
    <p:sldId id="269" r:id="rId10"/>
    <p:sldId id="270" r:id="rId11"/>
    <p:sldId id="3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3:48:40.04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1809 2588 903 0,'0'0'381'0,"0"0"-43"0,0 0-70 0,0 0-59 16,0 0-21-16,0 0-17 0,0 0-32 0,0 0-16 16,0 0-19-16,0 0-24 0,0 0-12 0,0 0-22 15,-12-78-19-15,12 78-20 0,0 0-21 0,0 0-25 16,0 2-11-16,-2 3 7 0,4 5 11 16,-4 7 26-16,1 3 12 0,0 5-3 0,1 5 3 15,0 4-4-15,-2 4 2 0,0 3-1 0,0 7-3 16,-1 2 2-16,2 4-1 0,1 1 2 0,0 4 1 15,0-1-10-15,0-1 6 0,0 1-2 0,1-1 5 16,-1 1 3-16,1 0-2 0,-1-2 0 16,4-1-6-16,-4-1 7 0,1-1-3 15,-1-3 0-15,1-1 1 0,-1-5 1 0,1-1-1 16,-1-6 2-16,0 1-3 0,1-9 4 0,-1-1 5 0,-1-4 10 16,0-3 2-16,0-4 0 0,2-3-5 15,-2-4-7-15,1-2-1 0,-1-3 0 0,1 0 1 16,-2-3 3-16,2-2 9 0,0 0 10 0,0 0 9 15,0 0 12-15,-2 0 4 0,2 0 2 16,-1-2-9-16,0-4-17 0,-2-3-20 16,-2-2-14-16,0-5-2 0,-2-5 1 0,2-1 3 15,-1-4-8-15,3-5-3 0,-3-6-2 0,5-2 1 0,-3-8 7 16,-2 1-1-16,3-5 2 0,-2-2 0 0,2-3-2 16,0-2 6-16,-3-2 2 0,2 0-3 15,-1 0 3-15,0 2-4 0,-1 0-3 0,2 2 4 16,-2 1-2-16,1 1 1 0,-1 2-4 15,5 1-2-15,-1 3 1 0,2 1-2 0,-1 2 6 16,3 4 0-16,2 2-4 0,6 1-1 0,2 1-4 0,5 4 1 16,2 0-2-16,6 2 4 0,2 1 1 15,5 4-3-15,7 0 7 0,2 2-4 0,-2 4 0 16,2 4 3-16,-2 4-3 16,0 1 0-16,0 4 1 0,1 1 0 0,-2 5-3 0,2 1-3 15,-6 1-2-15,-1 8-7 0,-2 2 1 16,-7 4 2-16,2 2-4 0,-8 4 11 0,0 3-4 0,-3 2 4 15,-2 5 5-15,-8 0-6 0,-2 6 10 0,-2 1 1 16,-10 3 3-16,-7 3 8 0,-4-2 1 16,-1 1-2-16,-4 0-2 0,-4-5 2 0,-1 0-3 15,-4-4 2-15,-3-1 4 0,-4-1-4 16,0-5 1-16,1 1-1 0,-2-4-5 0,2-5 2 16,0-1-6-16,5-2 2 0,-1-1 4 0,-2-3 0 15,5 0 0-15,2-3 1 0,7-2 3 0,4-4 0 16,2-1 4-16,7-1 3 0,2-1 1 0,0 0 3 15,5 0-3-15,-2-4-1 0,2-2-8 16,-2 0-12-16,5-2-24 0,0-2-38 0,1 0-61 16,0-1-95-16,2 0-191 15,4 4-484-15,-3 1-663 0</inkml:trace>
  <inkml:trace contextRef="#ctx0" brushRef="#br0" timeOffset="1176.9815">2487 2998 1590 0,'0'0'211'0,"0"0"-15"0,0 0-10 0,0 0-33 15,0 0-30-15,0 0-28 0,0 0-24 16,0 0-19-16,0 0-17 0,0 0-14 0,0 0-8 15,0 0-6-15,0 0-3 0,0 0-2 16,89-97-2-16,-71 96-2 0,1 1 2 0,0 0 3 16,1 0-1-16,-1 5 4 0,3 0-4 0,-1 1-4 0,1 1 0 15,-3 2 0-15,2 5 1 0,-2 1-2 16,-3 0 0-16,2 4-2 0,-4-1-29 16,1 1 4-16,-4 4 6 0,-1-3 3 0,0 3 33 0,-5 0 0 15,0 2-4-15,-4 0 5 0,-1 2 5 16,0-2 1-16,-2-2 0 15,-5-2-7-15,3-3-8 0,-4-3 5 0,-1-2 7 0,-1 0 7 0,0-1 8 16,-2-2-4-16,1-1 0 0,-1-2 1 0,0-2 4 16,-1-1 0-16,4-3 5 0,2-1 0 15,0 0 3-15,2 0 3 0,2-4-3 16,1-2-7-16,0-1-10 0,2-1-12 0,0-3-9 16,2-4-8-16,6 0-4 0,2-1 1 0,3-2 1 0,2 0 0 15,4 0-2-15,1-1-1 0,4-1 2 0,1-1 5 16,5 2 2-16,-1-1 0 15,0-1 1-15,1 1-1 0,-3-1 0 0,0 0 2 0,0-3 0 16,0 5 0-16,0 1 0 0,-3 1-2 16,1 2-1-16,-4 2 2 0,-2 1 1 0,-6 2 3 15,0 2 1-15,-3 1 0 0,-3 0 0 0,2 1 2 16,-4 1 3-16,-1 1 4 0,-2 2 6 0,-1 2 5 16,-1-1 2-16,0 1 1 0,0 0-4 15,0 0-4-15,0 0-3 0,0 0-6 0,0 0-6 16,0 0-6-16,0 0-12 0,0 0-6 0,0 0-12 15,-1 1-16-15,-2 4-5 0,-3 2 12 0,-3 4 11 16,-1 1 21-16,-2 6 12 0,1 1-3 0,1 2-2 16,0 2 0-16,-1 3-3 0,1 0 3 15,0-1-1-15,1 0 2 0,5 0 3 0,-2-2-4 16,6-3 2-16,0-2 0 0,0-1 0 0,0-3 2 16,0-1 2-16,7-4 0 0,-2 2-1 15,3-2 5-15,-1-3-1 0,-2-1 3 0,2-2 5 16,-1-1-4-16,2 0 0 0,0-2 4 15,0 0-1-15,3 0 4 0,0-6 0 0,1-1-6 0,3-2-4 16,-1-2-8-16,0 0-4 0,1-4-1 0,0 0-1 16,0-1-2-16,0 0 1 0,0-3 0 15,-2 0-6-15,-1-2 7 0,-2-2 0 0,0 0 1 16,-3-2 7-16,-2 0-4 0,-1 0-1 0,-2 1-1 16,-2 3-2-16,0 3 5 0,0 2-1 0,0 3 2 15,0 3 0-15,0 3 3 0,0 1 5 16,0 1-1-16,0 3 4 0,0 1-5 0,0-1-10 15,0 0-8-15,7-2-21 0,4-4-13 0,8-1 2 16,5-3 1-16,5-1 17 0,1 2 11 16,2-2 6-16,-1 2 6 0,5-3 5 0,-2-2-1 15,-2 4 1-15,0-3-1 0,-3 1-5 16,1-2 5-16,-2 1 1 0,-3-2 1 0,-1 1 5 16,-5 0 3-16,-2 0 3 0,-6 0 0 0,-1-2 1 0,-5 4 6 15,-2 1 4-15,-3 0 2 0,0 2 0 16,0 0-10-16,-1 2-8 0,-2 3-2 0,-1-1 0 15,-1 1 1-15,0 2 0 0,1 0 0 16,0 2-3-16,2 2-5 0,1 0-12 0,-2 0-28 0,-2 3-18 16,0 6 4-16,-5 3 10 0,0 5 24 15,-4 4 14-15,1 6 1 0,0 7-2 16,-3 5 4-16,4 5 1 0,-2 6 0 0,3 3 2 0,0 2-1 16,4 8 5-16,-1-1-2 0,3 3 0 0,1 2 1 15,1-2-4-15,2 0 3 0,1-2 2 16,1 1-1-16,-1 0-2 0,2-2 2 0,-2-1-1 15,2-1 4-15,2-3-1 0,1-1-1 0,-1-6 2 16,0-2-1-16,0-7 7 0,1-3 4 16,-4-8-1-16,3-2 3 0,-2-8 0 15,0-3-2-15,1-6 0 0,-3-1-4 0,0-5-3 0,0-1 2 0,1-2 0 16,-1-2-1-16,0 0-5 0,0 0-7 16,0 0-12-16,0 0-25 0,0-2-28 15,0-4-124-15,-1-5-302 0,-3 2-494 0,1 2-413 0</inkml:trace>
  <inkml:trace contextRef="#ctx0" brushRef="#br0" timeOffset="2111.6559">4164 2932 935 0,'0'0'147'0,"0"0"1"0,0 0-10 16,0 0-21-16,0 0 14 0,0 0 19 15,0 0-8-15,0 0-23 0,0 0-36 0,0 0-44 16,0 0-28-16,0 0-10 0,0 0-1 0,0 0 2 16,42-44 2-16,-29 39-1 0,0 2-1 0,3-2 1 15,0 0 3-15,4 1 1 0,0-2 2 0,-2 2-2 16,2-2-1-16,0 0-1 0,-2 0 1 15,-1 0 0-15,1 1 2 0,-1-1-1 0,-3 1 1 16,-1-1 0-16,-1 2 2 0,-1-1 5 16,-5 2 9-16,0 0 10 0,-3 1 12 0,-1 0 13 0,-2 1 9 15,0 1 4-15,0 0-5 0,0 0-12 16,0 0-21-16,0 0-24 0,-2 0-29 0,-3 1-15 16,-5 6-1-16,-6 0 8 15,-5 5 18-15,-6 2 6 0,-3 5-4 0,4 1 2 16,-1 3 0-16,-2 1 1 0,6 2 3 15,0 1-2-15,6 1 0 0,1-2-3 0,7-4-3 16,4 1-2-16,5-6-2 0,0-3 4 0,7 2 10 0,5-5 7 0,9 1 18 16,5-3 7-16,5 0 10 0,8-3 1 15,5-3-8-15,2-3-4 0,7 0-6 16,1-4-3-16,0-3-2 0,1 0-4 0,0-2-2 0,-3-2-2 16,-2 0-1-16,-7-2 2 0,-2 2-2 0,-6-2 1 15,-5 2 3-15,-3-1 0 0,-7 0 5 0,-3 2 5 16,-6 0 4-16,-2-1 5 0,-6-2-2 15,1 3-5-15,-4 1-9 0,0 1-8 0,0 1-6 0,-5 2-7 16,-1 0-4-16,-3-1-9 0,-2 4-6 16,-3 1-3-16,-3 1 1 0,-2 1 7 0,-3 6 3 15,0 3 0-15,3 0-20 0,3 5-3 16,1 1-12-16,3 2 4 0,2 0 26 16,3 5 7-16,1-2 17 0,6 3 1 0,0-1-2 0,3 0 3 15,12-2-10-15,3-1-5 0,7-6 19 0,6-1 2 16,6-4 13-16,7-4 7 0,1 0-12 0,4-5-7 15,2 0-4-15,0-6-3 0,4-4-3 16,0-1-1-16,1-3 4 0,-2-2 1 0,-1-4 0 16,-2-1 0-16,-2-2-2 0,0-2 1 0,-7 0 1 15,-2-5 1-15,-2-2 4 0,-4-4-2 16,-3 0 0-16,-5-3 0 0,-1 1 0 0,-5-2 4 16,-2 0-1-16,-5 0-2 0,-1-1 2 0,-4 2-1 15,-3 4 3-15,-2-1-1 0,-2 4-1 0,-2 1-2 16,1 5 1-16,-5 2 4 0,2 5-1 15,-2 4 0-15,0 2-3 0,-1 6 0 0,2 2 4 16,3 4-8-16,0 0-13 0,1 1-21 0,-1 0-37 16,-1 3-16-16,-3 5 14 0,0 7 17 15,-3 4 28-15,0 5 20 0,-2 6-4 0,1 2 2 0,0 6 5 16,2 4-3-16,-1 1 2 0,-1 7-2 16,0 2 1-16,-1 2 5 0,1 1 2 0,-1-1 2 15,1 0 3-15,2-6 4 0,2-1-3 0,-3-6 0 16,5-5-5-16,3-5-6 0,-1-3-3 15,1-4-10-15,1-3-12 0,-1-2-21 0,3-3-35 16,0-1-51-16,2-6-65 0,-3 0-84 0,1-2-115 16,1-3-239-16,-4-3-334 0,1-1 440 0</inkml:trace>
  <inkml:trace contextRef="#ctx0" brushRef="#br0" timeOffset="2435.0775">5677 2731 1280 0,'0'0'205'0,"0"0"-2"16,0 0 23-16,0 0-2 0,0 0-18 15,0 0-13-15,0 0-37 0,0 0-44 0,0 0-36 16,0 0-32-16,0 0-23 0,0 0-14 16,0 0 0-16,131-63 2 0,-82 61 2 0,2-1 0 15,-2 4 2-15,0-2 11 0,-2 0 4 16,2-1 5-16,-5 1 8 0,3-2-8 0,-6 1-10 15,1 2-3-15,-5-3-10 0,-9 3-3 16,-4-2 2-16,-10 1-1 0,0 1-1 0,-9 0 2 16,-1 0 0-16,-2 0 2 0,-2 0 4 0,0 0 2 0,0 0-2 15,0 0 0-15,0 0-4 0,0 0-5 0,0 0 1 16,0 0-5-16,-2 0-4 0,0 0-2 16,-1 0 0-16,1 0 3 0,-5 3-2 15,3-1-9-15,-4 2-30 0,-1 3-54 0,0 2-128 0,2-2-316 16,2-3-1076-16</inkml:trace>
  <inkml:trace contextRef="#ctx0" brushRef="#br0" timeOffset="4079.471">7118 2608 1779 0,'0'0'185'0,"0"0"12"15,0 0-10-15,0 0-61 0,0 0-40 0,0 0-35 16,0 0-37-16,0 0-15 0,0 0-9 0,0 0-16 16,0 0-24-16,0 0-30 0,-8-30 11 15,8 35 18-15,1 3 28 0,-1 2 38 0,0-1-2 16,0 1-3-16,6-2 7 0,-2-2 9 0,4-1 11 15,5-1 12-15,4-3 3 0,4 0-5 0,5-3-7 16,-1-6-12-16,5-2-2 0,-1-2 0 16,-1-3 0-16,-3-2 4 0,2 0-4 15,-4-1-1-15,-2-2-2 0,-1 0-4 0,-2-1-1 16,-5-1-1-16,-1 0-1 0,-3 1 0 0,-1-1-1 16,-5 1 3-16,1 0 0 0,-4 2 1 0,-5 0-2 15,1 3-1-15,-5 1 1 0,-1 3-7 16,-3 1-3-16,-4 2-7 0,-3 0-8 0,0 7-2 15,-8 2 2-15,2 5 1 0,-8 8 4 0,-3 5 0 16,-2 3 5-16,-7 4 0 0,1 6 3 0,-5 4 1 16,0 4-2-16,-1 3 1 0,3 5-3 0,5 2 1 15,4 4 0-15,8 1-2 0,8 1 1 16,10 2-2-16,5-3-2 0,8-1 3 0,1-2-1 16,10-2 1-16,8-3 3 0,3-6 1 0,7-5 1 0,4-6 0 15,6-8 3-15,2-5 1 16,2-5 4-16,5-5 0 0,-1-6-2 15,2-3 0-15,-3-6-3 0,3-5 2 0,-7-1-2 0,1-4-2 0,-4-1 3 16,-1-1 1-16,-6 0 2 0,-4-5 0 0,-4 1-3 16,-4-3 0-16,-2 0 1 15,-4-1 3-15,-4 1 2 0,-1 2 3 0,-3 1-2 16,-4 1-7-16,-2 2 2 0,0 5-3 0,0 1-3 0,-7 3 1 16,3 3-4-16,-3 3-6 15,-2 2-3-15,-1 2-5 0,-2 1-5 0,-6 2-3 0,-1 5-2 0,-3 7 3 16,-2 3 3-16,-3 4 6 0,5 3-4 15,1 1-10-15,1 1 4 0,7 3 1 16,1 3 8-16,3 1 13 0,2 3-2 0,4-1-1 16,0-2 0-16,3-3 0 0,5-2 1 0,4-4 0 15,2-1 0-15,0-4 0 16,2-2 2-16,5-4 0 0,-2-1 4 0,0-5-1 0,4-3 6 0,-3-2 1 16,2 0 0-16,-3-3 4 0,4-4-3 0,1-3 2 15,-2-2-4-15,0 0 0 0,-1-4 2 0,-4 1-5 16,3-3 6-16,-3 0-4 15,3-3-2-15,-5 0-1 0,0-2-3 0,3-3-1 0,-5-1 0 16,-1 2 0-16,-2 1 2 0,0 2-3 16,-4 3 0-16,2 1 1 0,-4 5 0 0,-1 1 1 15,-1 3 2-15,1 2 0 0,0 4 0 0,-1 0 3 16,-2 2-5-16,2 1-5 0,0 0-6 0,0 0-16 16,1 0-15-16,0 0-18 0,-3 6-12 0,-3 2 18 15,0 6 17-15,-3 1 19 16,1 5 17-16,0 1-5 0,6-3-1 0,2 2 3 15,1 0 3-15,8-2-3 0,2 0-1 0,1 0 1 16,6-3-1-16,-3-5 4 0,1-3-5 0,1-1-1 16,-1-5 8-16,5-1 9 0,5-4 10 0,0-6 2 15,8-5-5-15,-3 0-11 0,-1-1-2 0,0-3 2 16,-4 0-5-16,1-2 9 0,-4 1-4 16,3-2 0-16,-5 1 3 0,-2-2-7 15,-3 0 1-15,1 1 1 0,-5-2-4 0,-1-1 6 0,-3 3-2 16,-1-1-1-16,-4 3 0 0,-3 2-3 0,0 0-1 15,-2 3 0-15,-6 2-2 0,0 5 0 16,-1-2-1-16,0 5-7 0,-2 1-3 0,1 2-8 16,-1 1-7-16,0 1-5 0,5 0-7 15,-1 0-14-15,1 4 3 0,0 7 14 0,-1 4 15 0,-1 8 23 16,3 1 5-16,4 3-3 0,1-1-7 0,5 3 2 16,10 1 0-16,5-1-3 0,2 0 6 0,1 0-5 15,3-2 1-15,-1 2 0 0,-2-2-4 0,-2-1 3 16,-2-2-1-16,-1 0 1 0,-6-5-2 15,3 0 1-15,-5-5 2 0,-3-1-1 0,0 0 2 16,1-3-2-16,-6-2-1 0,-1-1 1 0,-1-2-2 16,0 1 8-16,-2-3 4 0,-7 1 5 15,-1 1 6-15,-1-1-4 0,-6 1 0 0,4-2-4 16,-4-1 2-16,4 0 5 0,2-2-1 0,3 0 0 16,-1 0-8-16,0 0-15 0,-3-3-39 15,0-3-9-15,-2-3-13 0,3-5-54 16,3-2-20-16,4-6-110 0,4-6-167 0,7-4-178 15,5-7-184-15,2 9-21 0,-8 8 676 0</inkml:trace>
  <inkml:trace contextRef="#ctx0" brushRef="#br0" timeOffset="4314.2276">8347 2696 0 0,'0'0'48'0,"0"0"413"0,0 0-80 0,0 0 40 0,0 0-11 0,92-121-63 0,-82 110-72 16,1 1-58-16,-4 4-54 0,-4 2-46 0,0 1-38 16,0 3-37-16,-1 0-38 0,0 0-15 0,5 7 5 15,-1 1 6-15,3 4 13 0,6 2 1 0,-3 6-9 16,0 1-5-16,0 4 5 0,4 1 3 15,-3 1 4-15,-1 5 5 0,5 2 0 0,-6-1 2 16,-1 5 3-16,2-1 2 0,-3 5 2 0,-3 2-1 16,-2-1 2-16,-4 1 0 0,0-2 1 15,0-2-3-15,-6-6-2 0,1-2-11 16,-2-5-10-16,3-4-19 0,-5-3-14 0,5-4-11 0,-3-2-17 16,0-3-19-16,3-2-24 0,-4-5-46 0,5-3-64 15,-4-1-98-15,4-1-223 0,-2-3-302 16,3 0-97-16</inkml:trace>
  <inkml:trace contextRef="#ctx0" brushRef="#br0" timeOffset="4616.8505">8400 2909 1213 0,'0'0'471'0,"0"0"-108"0,0 0-35 0,0 0-84 0,0 0-63 15,0 0-47-15,0 0-42 0,0 0-37 16,0 0-19-16,0 0-13 0,0 0-9 0,0 0-1 15,139-65-3-15,-88 57 5 0,0 0 3 0,0 2-1 16,0 1 1-16,-7 0-4 0,2 1-2 0,-7 1 1 16,-5 1 0-16,-3-1 2 0,-6 2-2 15,-1 0 4-15,-8 1-7 0,-2 1 0 16,-7-1-2-16,-2 0-3 0,-4 0 1 0,-1 0 1 0,0 0 2 16,0 0 3-16,0 0-3 0,0 0 0 0,0 0-3 15,0 0-4-15,0 0-1 0,0 0-1 16,0 0 2-16,0 0-2 0,0 0 3 0,0 0 2 0,0 0-3 15,-1 0 2-15,-1 2 5 16,-3 2-5-16,2 0-17 0,-2 3-36 0,-1-1-62 0,-1 0-133 16,4 1-287-16,0-4-824 0</inkml:trace>
  <inkml:trace contextRef="#ctx0" brushRef="#br0" timeOffset="5102.3376">9467 2688 1372 0,'0'0'322'0,"0"0"-27"0,0 0-3 0,0 0-44 0,0 0-52 15,0 0-27-15,0 0-31 0,0 0-33 0,0 0-30 0,0 0-33 16,0 0-30-16,0 0-38 0,0 0-11 16,0 0-2-16,-21-53 10 0,26 73 24 15,0 1 10-15,1 5 2 0,1 4-3 0,0 2-2 16,1 4 0-16,-2 3 4 0,1 5 3 0,1 0-1 0,-3 2 3 16,1 0 0-16,1-2 4 0,-2-7 2 15,3 1 1-15,-1-6 0 0,-3 0-1 16,0 0-1-16,0 0-9 0,-3-4-18 15,-1-1-21-15,0-3-25 0,-3-5-35 0,-4-2-38 0,-2-5-57 16,-3-5-106-16,-3-4-190 0,2-3-368 0,6 0-316 16</inkml:trace>
  <inkml:trace contextRef="#ctx0" brushRef="#br0" timeOffset="7463.1935">9411 2689 1809 0,'0'0'255'0,"0"0"-99"0,0 0-9 0,0 0-17 0,0 0-15 16,0 0-22-16,0 0-32 0,86-119-26 16,-70 117-18-16,-4 2-12 0,2 1-8 15,3 4-6-15,0 4-6 0,1 7-8 0,2 2 7 0,-1 4 6 16,3 2 5-16,-1 2 9 0,1 4-1 16,-2-1 0-16,-2 5 2 0,0 0 5 0,-1 0 0 15,-3 0 3-15,1-1 0 0,-1-5 2 0,-3-3 0 16,-2-6 1-1,2-2-1-15,-2-4-3 0,-4-4 0 0,-1-4 0 0,-2-2 16 0,-2-3 23 16,1 0 24-16,3-4 14 0,0-4-14 0,1-7-24 16,4-4-25-16,-1-4-18 0,5 0-1 0,-3-1-1 15,0-2-1-15,3-2-7 0,-3-2 5 16,1 0 0-16,0-2 4 0,-1 0 5 0,0-2-9 16,1 3 1-16,-2 3-5 0,0 2-1 0,-1 5 3 15,-2 5-1-15,-1 4-1 16,-1 4-1-16,-2 2-2 0,-2 5-5 0,1-1-15 0,1 2-27 0,1 0-10 15,0 6 3-15,5 4 13 0,2 3 27 16,1 6 8-16,2 3 4 0,0 4 2 0,3 2 3 16,-1 3 2-16,2 1-1 0,3-1-1 0,0 2 1 15,1 0 3-15,3 0 1 0,0-1 3 16,2-3-4-16,1-2 5 0,2-6-1 0,3-1 0 16,-1-7 7-16,6-5 0 0,-3-6 0 0,7-2 2 15,-4-3-5-15,-1-7-1 0,1-4-1 0,-3-1-3 16,-2-2-1-16,-4-2 1 0,-5-1 0 15,-3-3 2-15,-2 0 5 0,-3 0-6 0,-4-4 0 0,-4 2-3 16,0 0-5-16,-2-2 7 0,-3 4-2 16,-2-1 2-16,0 4 1 0,0 2-6 15,-5 2-1-15,-1 3-3 0,-1 4-1 0,-1 4-5 0,-1 1-6 16,-5 4-11-16,-2 0-5 0,-5 8 2 0,-3 4 7 16,-6 4 7-16,0 2 6 0,1 4 0 0,0 2-1 15,4 1 1-15,3 4-2 0,4-1 3 0,3 2 2 16,7 1-1-16,1-1 2 0,7 2 0 15,2-2 4-15,10-3 5 16,3-2 3-16,5-4 2 0,3-7 2 0,4-2-4 0,0-5-4 16,7-2 7-16,-2-5 3 0,0 0 3 0,1-7 6 0,-3-5-5 15,-2-2-3-15,-4-4-1 0,2-1-3 16,-5-2 3-16,-3 0 2 0,-2-4-2 16,-2 3 1-16,-1-1-5 0,-3-4 0 0,-2 2-2 15,-2-2 3-15,-1 2-3 0,-3 1-1 16,0 1-3-16,-2 4-5 0,0 2 6 0,0 4 0 0,-3 0-2 15,0 3 1-15,-1 3-1 0,0 3-2 0,1 0 2 16,0 3 0-16,0-1-4 0,2 2-9 16,0 0-16-16,-1 0-17 0,-2 5 5 0,-4 4 8 15,-2 6 15-15,0 2 18 0,3 4-6 0,-2 1 0 16,3 2-2-16,2 4 2 0,2-2 4 0,2 4 0 16,0 0 0-16,1 0-3 0,3-2 3 15,5 2 3-15,-1-7 0 0,2-1 6 0,3-2-6 16,-2-4 1-16,0-5 2 0,1 0-5 0,-2-4 9 15,0-4 0-15,4 0 6 0,-3-3 4 16,0 0 2-16,4-4 1 0,-2-3-3 0,2-3 0 16,-1-3-6-16,1-4-4 0,1 0-2 0,0-2-7 15,1-1 2-15,2-2 2 0,1-2-1 16,0 1 2-16,2-1-2 0,-1 0-3 0,-2 2-1 0,1-1 0 16,-1 2-3-16,-1-2-1 0,3 4-3 0,-2 1-1 15,0 1 3-15,-2 6 0 0,-3 1-2 0,0 5 0 16,-4 2-9-16,0 0-3 0,-3 2-5 15,2 1-5-15,-1 0 3 0,0 3 4 0,3 4 5 16,-1 1 3-16,1 3 1 0,2 2 3 16,-3 1 2-16,0 2 3 0,-1 1 3 15,2-1 1-15,-3 1 0 0,1 0-1 0,1 0 3 0,-1 1 2 16,-2-1 0-16,2-1 0 0,-2-1 2 0,1-1-1 16,-3-2 2-16,5-2 1 0,-5-4-3 15,1-3 2-15,3-3 1 0,2 0 1 0,-1-6 3 16,6-4-3-16,-1 1-2 0,4-4 0 15,-1 0-3-15,2-4-3 0,-3 1 1 0,1 0-3 0,2-3 2 16,-1-1 2-16,3 2-2 0,0-2-2 0,-1 1 2 16,0 2-2-16,0 0 2 0,-1 2 0 0,-3 3-3 15,1 1-3-15,-6 2-2 0,1 2-8 16,-4 4-3-16,-1 2-8 0,0 1-10 0,-2 0-2 16,0 4-1-16,0 4 3 0,-1 2 12 15,3 3 4-15,-2 2 6 0,1 1 4 0,2 1-16 16,0 4 1-16,6-1 7 0,0 1 7 0,2 3 26 15,4 0 8-15,4-2 0 16,4 1-3-16,1-3-11 0,2-4 0 0,4-1 6 16,4-3 6-16,0-5 5 0,4-4-4 0,-2-3-10 0,-1 0-5 15,-2-1 0-15,-1-7 0 0,-2-2 2 0,-2-5 0 16,-3 3-1-16,-3 0 2 0,-5-2 8 0,0-1 1 16,-2-3-3-16,0 0-4 0,-2-3-3 0,-4 4-1 15,-2 1 8-15,-6 0 0 0,1-1 1 16,-7 4 4-16,-1 0-3 15,0 3-1-15,-1 1-4 0,-8 2-5 0,2 0-6 0,-5 2-4 16,-1 1-5-16,-2 3-3 0,-2 0 2 0,-1 1 2 16,-3 0 2-16,1 5 2 0,2 2 1 0,0 2-4 15,2 2-1-15,-2 2-5 0,6 3 1 16,-2 2 1-16,4 0 4 0,3 1 2 0,-1 3 2 16,5 1 0-16,1-2 0 0,2 4 4 0,2-3-1 15,-2 0 2-15,3 2-3 0,5-3 1 0,-2 1-1 16,0-1-1-16,2-3 6 0,0-3-1 0,1-2 2 15,-2-3-2-15,2-3-1 0,0-1 3 0,0-2-1 16,-3-2 1-16,1 1 1 0,2-3-1 0,0 0 1 16,1 0 1-16,3-1-1 0,1-4 0 0,2-2-3 15,1 1-1-15,0-2-7 0,-1-2-2 16,4 0-3-16,3-3-3 0,-1 0 5 16,2-2-3-16,-2-3-1 0,-2 1-1 0,-1-1-1 0,-1-1 3 15,-4-1 3-15,1 1 6 0,-5 1 3 0,-3-2-1 16,-1 1 1-16,-3-1-1 0,-3 4 1 15,0 0-2-15,-2 0-3 0,-5 0-1 0,0 3-1 16,-2 3 1-16,-5-3 0 0,4 5 2 0,-1 0 1 16,0 2 0-16,3 2 5 0,5 2-2 15,0 2-6-15,2 0-22 0,1 0-48 0,0 0-17 16,0 5 7-16,0 3 21 0,5 4 50 0,5 1 26 16,8 0 6-16,5 2 7 0,7-3-4 15,1 0-18-15,8-4-3 0,-2-3-1 0,3-2 4 0,1-3 8 16,-4 1 0-16,2-3-8 0,-6-5-6 15,0-2 2-15,-3-3-1 0,-4-3 7 0,-3 1 2 16,-4-3 1-16,0 0 3 0,-8 1 1 0,-1-2 1 16,-2-2 4-16,-5 3-3 0,0-1-1 15,-3-2 6-15,0 2-1 0,-5 2 5 0,-4 2 0 16,-3 0-7-16,2 1-3 0,-4 3-6 0,0 3 0 16,2 2 1-16,-1 2-1 15,0 3-3-15,0 0-11 0,3 1-8 0,0 7-5 0,0 4-3 0,5 3 3 16,-1 4 2-16,5 6 5 0,1 3 6 15,1 4 3-15,7 7 4 0,1 4-4 0,2 5 0 16,-1 2 3-16,1 8-3 16,0 3 4-16,-2 5-1 0,3-1 0 0,-2 3 4 0,-1-2-2 15,2-1 2-15,-2 0-1 0,0-1-1 0,-1-1 3 16,-2-7-2-16,2-5 3 0,-3-8 1 0,-1-9 2 16,-3-7 8-16,-1-5-2 0,0-7 1 15,-4-4 1-15,-2-4-2 0,1-2 11 0,0-5 10 16,-5 0 6-16,1-3-1 0,-1-6-6 0,-1-4-6 0,1-4-7 15,0-3 0-15,4-3-12 0,1-4-9 16,5-2-5-16,1-3-11 16,10-2 4-16,6-4-2 0,6-3-5 0,6-3 2 0,4-1-2 15,6-1 1-15,7-1 2 0,-1-3-2 0,6 2-2 16,-1-3-3-16,0 1 0 0,0-1 2 0,-6 2 7 16,3 3 9-16,-11 5 4 0,0 6 5 0,-6 3 1 15,-6 1 6-15,-4 6 6 0,-4 3 6 0,-5 3 8 16,-4 2 3-16,-2 4-3 15,-4 2 0-15,-1 3-2 0,0 2-6 0,-2 2-1 0,0 1-8 16,-2 3-20-16,0 0-18 0,-6 3-10 16,-10 10 12-16,-7 2 12 0,-8 5 15 0,-3 3 5 15,5 2-9-15,1 6-4 0,4-2-2 0,8 6 3 16,1 4 1-16,9 2-3 0,6 2 3 0,4 2-3 16,10-3-4-16,4-5 8 0,10-3-1 0,2-5 0 15,5-5 8-15,-1-5-8 0,7-3 9 0,-2-2 4 16,6-7-2-16,1-2 9 0,-2-3-8 15,2-1-1-15,-4-1-1 0,-1-3 0 0,-4-3 5 16,-4 0 5-16,-7-1 15 0,-3-1 3 0,-6 1 4 16,0 0-1-16,-6 1-9 0,2-2 0 15,-6 2-8-15,3-1-2 0,-5 2-2 0,-1 2-5 16,1-1 0-16,-1 0-4 0,0 1 2 16,0 1-8-16,0 0 0 0,0-1-2 0,-1 2-7 0,0-2 7 15,0 1-2-15,-2 1-1 0,1-1 0 0,1 2-9 16,0 0-10-16,0 0-21 0,-2 0-41 15,-6 1-45-15,-3 4-110 0,-6 3-303 0,4-1-712 16,1-2-276-16</inkml:trace>
  <inkml:trace contextRef="#ctx0" brushRef="#br0" timeOffset="9416.9077">14437 2795 855 0,'0'0'347'0,"0"0"19"0,0 0-67 0,0 0-52 15,0 0-70-15,0 0-55 0,0 0-36 16,0 0-19-16,0 0-12 0,0 0-14 0,0 0-7 0,0 0-7 16,99-108-10-16,-71 102-1 0,-1 1-6 15,3 3-2-15,1 2-3 0,-2 0-5 0,0 3-3 0,-7 7-7 16,1-1-12-16,-6 4 6 0,-1 3 7 16,-2 3 4-16,-4 1 14 0,-1 4-5 15,-6 2 3-15,1 2-3 0,-4-1-15 16,0 0-5-16,-6-2-1 0,-2 0 20 0,2 0 27 0,-3-3 9 15,-1-3-2-15,1-3-12 0,0-3-6 0,-1-3-2 16,1-2 2-16,4 0 3 0,-1-3 7 0,4-3 9 16,1-1 11-16,0-1 12 0,1 0 13 0,-4-2-10 15,2-5-13-15,0-3-20 0,-4-2-21 16,3-1-4-16,0-1-1 0,-2-4-1 0,4 2 0 16,1-1-3-16,0-5-2 0,2 1-1 0,5-1-4 15,2-4-1-15,4 0 2 0,3-2-1 0,0-2 0 16,4 3-1-16,6 2-3 0,-2 2 0 15,5 2 0-15,0 4-1 0,-1 2 0 16,-3 5 2-16,2 2 2 0,-4 3 2 0,-1 2 1 16,-1 1-2-16,-1 2 0 0,0 0-6 0,0 5-2 0,-1 4 2 15,1 4-2-15,-2 2 6 0,1 2 1 0,-6 5-7 16,-2-1 0-16,-2 4 0 0,-3 6 5 16,-3-1 11-16,-3 6 8 15,0 0 1-15,-3 1-2 0,-4 2-2 0,-2-5-4 0,-3-1-2 16,0-1 0-16,-2-7-1 0,2-4 1 0,0-4 2 15,1-5 0-15,3-5 1 0,1-2 3 0,5-3 6 16,0 0 12-16,1-2 10 0,1 0-9 0,-1-5-17 16,1-2-21-16,0-3-17 0,0-6 1 15,2-2 4-15,6-2 5 0,3-3 0 0,4-4 5 16,5 2 1-16,0-4 3 0,6-1 4 0,-1 0 2 16,4-1 1-16,2 0 2 0,-1 0 1 0,0 6-1 15,-1-2 0-15,-5 5-2 0,1 5-3 16,-3 3-1-16,-3 4-5 0,-5 2-1 0,2 2-6 15,-6 3-7-15,-4 2-7 0,2 1-7 0,0 1 0 16,0 6 2-16,-3 0 7 0,4 4 7 16,2 0 8-16,-1 3 5 0,6 0 7 0,-3 0 3 0,0 0 4 15,6 1 0-15,1-2 3 0,0-5-1 0,3 0 1 16,4-2 1-16,-3 0 1 0,3-5 3 16,-5-1 0-16,6 0 4 0,-4-3 0 0,2-3 1 15,-3-2 2-15,-3 0 0 0,-1-3 1 0,-5 1 1 16,1-4 0-16,-4 3 2 0,-2-3-1 0,0 3 0 15,-4 0-3-15,0 0-2 0,-3 0 1 0,-1-2-2 16,-1 4-3-16,0 0-4 0,-6 1-7 16,1 1-7-16,-6 1-11 0,-4 2-6 0,-1 4-3 15,-4 0 4-15,-6-1 13 0,1 5 11 0,-4 3 4 16,-2 4 1-16,-1-1-4 16,3 2-4-16,3 1-4 0,7-2-9 15,6-1-8-15,5 1-6 0,6 1 4 0,2 2 5 0,0 0 10 0,10-3 8 16,3-1 7-16,6-2 8 0,7-1 4 15,4-1 5-15,4-4-3 0,2 1-3 0,1-2-2 16,1-1-4-16,-4 1 0 0,1 0-5 0,-2 2 1 16,-1-1-3-16,3 1-2 0,-3 1 2 0,1 2-4 15,-3 0 1-15,1 3 1 0,-1 2 0 0,-3-2 2 16,-3 1-3-16,-3 2 2 0,-1-2-4 16,-2 0 1-16,-4 1-1 0,-3 0-1 0,-2 0 2 15,-2-2 0-15,-3 0 0 0,2 0 3 0,-4-4-2 16,-1 0 2-16,-1-3 2 0,0-1 5 0,1-1 16 15,-1 0 9-15,1 0 11 0,2 0 9 0,-1-2-14 16,2-4-12-16,4-5-13 0,3-2-17 16,0-2-5-16,6-1 3 0,1-2-4 15,-1 2 1-15,2-2 4 0,1 2 0 0,0 1 6 16,0-1-3-16,1 0 0 0,-1 1 0 16,-1 1-5-16,-4 3 5 0,-5 3-3 0,-4 3 2 0,1 3-3 15,-6 2-11-15,0 0-14 0,-1 0-39 0,1 2 0 16,0 4 12-16,5 4 14 0,-2 2 38 0,3 6 4 15,-2 0-1-15,4 3 3 0,1 2-3 16,0 0 3-16,6 1-2 0,-2 1 5 0,7-3 3 16,3 0-2-16,3-3 7 0,1-5-8 0,-3-1 1 15,2-5 6-15,0-4-2 0,-3-4 8 0,-2 0 2 16,-2-6-3-16,1-3-6 0,2-3 0 16,-1-4 0-16,2-2-4 0,-3-1 7 0,0-1-2 15,-3-1 1-15,1-1 2 0,0-2 0 0,-4 0 8 16,1 0 2-16,-2-2 1 0,1-1 0 15,-2-2-6-15,-1-1-1 0,-2-1 0 16,-1-1 1-16,-4 2-4 0,-2 1-2 0,-2-1-4 0,-1 7-4 16,-1 2 10-16,-5 3 2 0,1 1 3 15,-3 4 0-15,1 2-3 0,2 2-3 0,-1 3 3 16,4 2-3-16,1 3-6 0,0 1-11 0,1 0-19 0,-2 0-22 16,-1 5 1-16,2 7 7 0,-2 2 15 15,-3 6 21-15,3 2-3 0,0 6 1 16,-1 1-8-16,2 5-2 0,0 1 4 15,1 4-1-15,-2 1 6 0,-1 3 6 0,3 1-1 0,1 0 2 16,0 2-1-16,0-4-4 0,1 2 3 16,6-3 1-16,-2-3 3 0,4-2-1 0,0-4 4 0,1-5-2 15,-2-1-5-15,-4-4-2 0,3-2-30 0,-5-2-34 16,2-3-36-16,-2-2-63 0,-2-2-86 16,0-4-141-16,-6-1-249 0,3-3-353 0,-1-2 40 0</inkml:trace>
  <inkml:trace contextRef="#ctx0" brushRef="#br0" timeOffset="9779.7664">17055 2791 2259 0,'0'0'286'0,"0"0"-29"0,0 0-66 0,0 0-37 16,0 0-39-16,0 0-50 0,0 0-33 0,0 0-16 15,0 0-14-15,0 0 5 0,151-68 3 0,-97 65-1 16,6 0 4-16,-1 2-3 0,1 1 8 16,-4-3 6-16,4-2 6 0,1 0 9 15,4 0-6-15,0-1-9 0,-2 1-13 0,-4 1-3 16,-6 1-5-16,-7-1 1 0,-10 1 9 0,-9 0-5 0,-6 1 7 16,-8 0 9-16,-4 0 4 0,-5 1 8 15,-1 1-2-15,-2 0-6 0,-1 0-9 0,0 0 6 16,0 0 7-16,0 0-4 0,0 0 4 0,0 0-18 15,0 0-11-15,0 0 3 0,0 0-9 16,0 0 9-16,0 0-6 0,-1 0-2 0,1 0 6 16,-3 0-8-16,0 0 3 0,0 0-1 0,-6 0-3 15,-1 3-8-15,-3-1-17 0,-3 0-16 16,3 3-29-16,-5 0-35 0,2 3-59 0,-3-1-136 16,3 0-424-16,4-1-966 0</inkml:trace>
  <inkml:trace contextRef="#ctx0" brushRef="#br0" timeOffset="11115.6847">871 4298 0 0,'0'0'0'0,"0"0"308"0,0 0 126 0,0 0-6 0,0 0-78 16,0 0-81-16,0 0-49 0,0 0-69 16,0 0-63-16,0 0-25 0,0 0-10 15,0 0-13-15,-35-8-7 0,35 8-6 0,0 0-11 0,0 0-7 16,0 0-5-16,0 0-7 0,0 0-1 15,0 0-2-15,0 0-5 0,1 0 0 0,-1 0-5 16,1 0-3-16,0 0 13 0,4 0 32 16,0 0 18-16,5 1 15 0,1 0 1 0,7 0-23 15,0 0-9-15,5 1 0 0,6 0-6 0,2 0 3 16,1 1-1-16,8-1-6 0,13-1 1 0,14-1-15 16,8 0 0-16,6 1 2 0,-2-2 6 0,-3-3 16 15,5-2 7-15,7 1-3 0,3 0-3 0,8-1-6 16,4-1-5-16,2-2-2 15,5 1 0-15,5 1-3 0,3-1 1 0,1 1-1 0,0-3-4 16,2 2-3-16,3 1-2 0,4 0-1 0,3-1 0 16,4 1 6-16,5-1 1 0,2 0 0 15,3 1-2-15,4-2-3 0,3 0 5 0,0 0 2 0,3 2 0 16,-3-4 5 0,-2 3 4-16,0-1 0 0,-1-1 5 0,-2-2-4 0,-1 3-5 15,-2-2-2-15,-4 0-4 0,-6 1-1 0,-5 1-3 16,-6-1 1-16,-7 1 1 0,-5 0 2 0,-4 2-3 15,-8-1-1-15,-8 1-3 0,-6 1-5 0,-11 1 7 16,-5 0 2-16,-8 3 1 0,-10-3 4 16,-8 1-4-16,-8 3 0 0,-9-2 4 0,-6 0-2 0,-9 3 3 15,-3-1 8-15,-6 1 7 0,-2 0 5 16,0 0 5-16,0 0-8 0,0 0-8 0,0 0-3 16,0 0-6-16,0 0-2 0,-1 0-2 0,1 0-5 15,-1 0-1-15,1 0-1 0,0 0-1 0,-1 0 0 16,-1 0 0-16,2 0 0 0,0 0-1 15,-1 0 0-15,1 0-7 0,-2 0-13 0,-2 0-31 16,1 0-41-16,-7 0-53 0,-5 1-98 0,1 3-207 16,-1-1-563-16,7 0-612 0</inkml:trace>
  <inkml:trace contextRef="#ctx0" brushRef="#br0" timeOffset="12334.8178">6709 4010 70 0,'0'0'384'0,"0"0"-74"0,0 0-63 0,0 0 31 0,0 0-16 0,0 0-54 0,0 0-59 0,0 0-46 16,0 0-25-16,0 0-6 0,0 0-2 0,-5 1-3 16,5-1-10-16,0 0-14 0,0 0-13 0,0 1-10 15,0-1-7-15,0 0-5 0,1 1-4 16,3-1 3-16,-1 0 10 0,2 1 11 15,5 2 7-15,4-2 2 0,0-1-1 0,7 1-1 0,6-1-2 16,1 0-2-16,4 0-6 0,5 0-7 16,3 0 0-16,5 0-4 0,0 1 2 0,5-1-1 15,5 0 0-15,-1-1 2 0,6-1-4 16,2-1-2-16,1 0-1 0,7 1-2 16,-1-2-2-16,3 1 6 0,1 0 2 0,5-2 2 0,-2 2 1 0,3-1-2 15,2-1-5-15,1 1-1 16,-1 0-1-16,6-1-3 0,0 2 3 0,3-1-1 15,2 0-1-15,2 1 1 0,1 0-1 0,0 0-1 0,-2 0 0 16,5-2-1-16,-3 3 0 0,3-3-1 16,0 2 2-16,-1-1 0 0,-2 2 17 0,1-2 2 15,-2 1 1-15,1-1-1 0,1 2-17 16,0-1 0-16,0 0-2 0,1 0 4 16,-1 0 9-16,1-1 4 0,2 1 1 0,2 0-5 15,5 0-8-15,0-2-3 0,0 2-2 0,1 2 0 0,-1-3-2 16,0 1-1-16,2 1 1 0,0-1-2 0,1 1 2 15,0 1-2-15,2 0 0 16,1-2 3-16,0 3-3 16,1-1 0-16,0 1 0 0,0 1-4 0,0-1 7 0,1 0 4 15,0 2 5-15,5-2 1 0,0 0-2 0,2 1-5 0,3-1-1 0,-1 2 2 16,-1 0-6-16,0 1 2 0,0 0-2 0,-2-1-3 16,1 2 5-16,0-2-2 0,-3 2 2 15,2-2 1-15,-2 0-2 0,-1 1-1 0,2 1 1 16,-4 0 1-16,1 0-1 0,-1 0 1 15,-1 1 0-15,-2-1-5 0,3 1 3 0,2-1 1 16,-3 1-1-16,3-1 4 0,-3 2-4 16,1 0-1-16,-3 0 0 0,6 0-1 0,-3-1 3 0,-1 0-2 15,1 1 1-15,-2 0-2 0,-1 0 2 16,-6 0 2-16,3 0-2 0,-7-1 7 0,-4 2-5 0,-6-3 0 16,-5 1-1-16,0 1-5 0,-8-2 3 15,-2-1-1-15,-4 0 1 0,-5 0 4 0,-7-1-4 16,-7-1 1-16,-7-1-2 0,-8 0 3 0,-6 1-1 15,-7-1 2-15,-8 0 7 0,-3 0 0 16,-7-1 19-16,-4 0 14 0,-4 0 4 0,0 1 5 0,0 0-20 16,0 0-12-16,0 0-9 0,0 0-6 15,0 0 2-15,0 0-1 0,0 0-1 16,0 0-2-16,0 0 3 0,0 0-3 0,0 0 1 0,0 0 6 16,0 0-6-16,0 0 0 0,0-1 0 15,0 0-7-15,-1-2 0 0,-2 1-1 0,0-1-7 16,-1-1-5-16,-2 0-21 0,1 2-40 0,-5 2-66 15,-1 0-129-15,1 0-359 0,1 0-1033 16</inkml:trace>
  <inkml:trace contextRef="#ctx0" brushRef="#br0" timeOffset="15521.5128">892 4269 453 0,'0'0'360'0,"0"0"10"0,0 0-66 0,0 0-43 0,0 0 11 0,0 0-30 0,0 0-54 16,-21-120-39-16,19 95-49 0,0-1-24 15,-4-4 5-15,3 1-4 0,0-4-10 0,-4-2-20 16,4-1-11-16,-4-4-3 0,5-4-2 0,-3-2 5 15,2 0-8-15,1-3-6 0,0-3 45 16,-3-1 20-16,4-2-8 0,-3 0-7 0,-1-1-52 0,4-3-32 16,0 0 10-16,0-1 4 0,0-2 0 15,0-3 7-15,1 2-5 0,-1-2-2 0,-2 2 1 16,3 1-1-16,0-2-1 16,4 3 0-16,-4 1-3 0,1 3-5 0,1 1 5 15,-2 4 2-15,2-1-1 0,2 5 8 0,-3 0-7 16,3 3 0-16,-4 2 0 0,3 1-3 15,3 2 4-15,-5 2-1 0,5 5 0 0,-3 1-2 0,0 1 1 16,2 8 1-16,-2-2-1 0,3 7 5 0,-3 2-4 0,0 3-4 16,2 1-3-16,-3 4-11 0,0 2-6 15,0 3-9-15,3 1 3 0,-1 2 6 16,4 0 10-16,1 0 10 0,2 5 2 0,2 0 4 0,4 2 0 16,2 1 1-16,1 0-1 0,2 1-5 15,0-1 6-15,4 0 1 0,-1 1 2 0,5-2 6 16,9 0-6-16,8 1-10 0,8-4-1 0,5 2-1 15,-5-5 1-15,2-1 8 0,-4 0 1 0,5 0-2 16,1-2 0-16,6-3 1 0,-2 1 1 16,4-1-1-16,1-1 2 0,3 1-5 0,5-3-1 15,0 3-3-15,3-4 0 0,1 4 3 16,5-3 0-16,1 2 1 0,-2 0-2 0,4 2 0 16,-4-1 1-16,4 0 6 0,-3 1-4 0,5 3-1 15,0-1 0-15,2-1-9 0,0 3 7 16,3 0 2-16,-2 0 0 0,2 0 6 0,-2 0-7 15,-1-1-1-15,0 1-1 0,1-1 0 0,1 0 1 0,2 1 2 16,-2 0 0-16,2-2-1 0,-2 4 2 16,0-4 0-16,-1 2 1 0,0 0 3 0,0-1-4 15,-1-1-3-15,-4 2 0 0,2-1-5 0,-7 0 5 16,0 2 0-16,-2-1 1 16,3 0 2-16,-1 0-2 0,0 1-1 0,0-1 2 0,-1-1 0 15,-2 2 1-15,1-1 3 0,-2 0-3 0,0 2-4 16,-1-2 2-16,1-2-1 0,0 2 1 15,-3 0 7-15,3-1-6 0,-3-2-2 0,0 2 2 16,-4-1-4-16,0 0 2 0,0 0 3 0,-2-1-4 16,-1 3 0-16,0-1 0 0,-3 0 0 0,0 1 3 15,-2 0 5-15,-2-3-2 0,-3 2-3 0,1 0 5 16,-2-2-3-16,-2 3 2 0,1-1 2 16,-2 0-10-16,3 0 6 0,-2-1-4 0,3 1-4 15,1 2 8-15,0-2 0 16,-2 0 0-16,0 1 1 0,2 0-4 0,0-1-3 0,0 1-4 15,1-1 4-15,-3 1 3 0,3 1 1 0,0-1 2 0,1 0-2 16,1 0-3-16,-1 1-2 0,2-1 5 16,-5 0 2-16,1 0-2 0,0 0 2 0,0 1-3 15,-1-1-1-15,-3 0 0 0,3 0 3 0,-1 1-1 16,2-1-1-16,-2 0 0 16,1 2-4-16,2 0 2 0,2-1 3 0,-2 0 0 0,2 1 6 15,-2 0-10-15,0 1-1 0,2-3 1 0,0 2-2 16,3 1 8-16,1-2-1 0,2 1-2 0,-3-1-5 15,2 2 5-15,2-3 2 0,0 2 1 16,-3 0 7-16,2-2-7 0,0 0-5 0,0 2 2 16,-2-2-6-16,3 1-4 0,1-1 5 0,3 3-1 15,-1-3 0-15,1 1 10 0,1 0-3 16,0 2 0-16,0-3 4 0,-2 2-6 0,3-1 3 16,-2-1-3-16,2 0-3 0,0 0 6 0,-3 2 0 15,3-2 0-15,-2 0 3 0,-1 1-5 0,0-2-1 16,-2-1 1-16,4 2 1 0,-3 0 0 0,1-1 1 15,0-1-1-15,0 2-5 0,1 0 6 0,-3-2 0 16,0 1 0-16,1 0 6 0,-2 2-8 16,1-1-2-16,0 0 2 0,4 0-3 0,-3 1 2 15,5-1 5-15,-2 0-2 0,-3-1 0 0,1 0-1 16,-1 0 0-16,0 0 4 0,-2 1 2 16,-1-3-1-16,1 1-2 0,1 0-5 0,-2 0-6 0,-4 1 7 15,3-1 2-15,-4 0 3 0,-2 1 3 0,-1-2-5 16,0 2-3-16,-2-1-2 0,2-1 5 15,0-1-2-15,-1 1 1 0,2 0 0 16,-1-1-3-16,-2 0 0 0,0 1 5 0,-4-1 2 16,3 0 2-16,-5-2-3 0,0 5-8 0,2-2 0 15,-4-1-1-15,2 2 2 0,-1-2 6 0,1 2-4 16,-2 1-2-16,1 0 3 0,-1-2-2 0,-2 2 2 16,1 0 4-16,-2-1-1 0,-3-1-3 0,2 3 3 15,-4-1-6-15,-1 0 4 0,4-1 4 16,-4 2-6-16,0-1 2 0,-1 1-2 0,-1 0-1 15,1 0 3-15,0 0 3 0,0 0-4 0,0-1 2 16,1 1-2-16,-1 1-7 0,-2-1 5 0,3 0 0 16,-3 0 4-16,0 0 1 0,-1 0 3 0,-2 0-7 15,0 1 0-15,-2-1 1 0,2 0-3 16,-2 0 4-16,3 0-1 16,-3 0 1-16,4 0 0 0,-3 0 1 0,4 0 0 0,-1 0 4 0,4 3-5 15,-3-2-4-15,1 0 3 0,2 2-9 0,-3-1 8 16,2-1 5-16,-2 1-1 15,-1-1 5-15,2-1-4 0,-1 3-6 0,0-2 2 16,1 2-4-16,-2-2 2 0,0 0 4 0,0 0-3 16,2 3-1-16,-1-4 2 0,2 1 2 0,2 2-1 15,3-3 7-15,-1 4-6 0,-1-1-5 0,3-1 2 16,-3 0-2-16,1 0 3 0,-3 1 1 16,-3-2-1-16,-5 2 4 0,2-2-4 0,-2 1 3 0,0-1 9 15,4 3-3-15,0-3 3 0,0 1-6 16,4 1-6-16,-4 1-5 0,2-1 5 0,2 2 4 15,-5-2-4-15,-1 0 7 0,-3-1-5 0,-3 0-4 16,-1 2 6-16,-3-3-7 0,-1 1 6 0,-2 0-1 16,-2-2-6-16,-2 0 2 0,-4 0-1 15,1 0 4-15,-4 0 1 0,-2 0 5 0,-2 0-2 0,-3 0-4 16,0 0 4-16,-4 0-6 0,1 0 1 16,-2 0 6-16,0 0-3 0,0 0 5 15,1 0-5-15,-1 0-2 0,0 0 1 0,0 0-1 16,0 0 5-16,0 0-3 0,0 0-4 0,0 0-3 15,0 0 2-15,0 0 0 0,0 2 3 0,0-2 4 16,0 0-7-16,0 0-4 0,0 0 3 16,0 0-9-16,0 0 1 0,0 0-5 0,0 0-13 15,0 1-9-15,0 2-7 0,0 1 11 0,0 4 14 16,0 0 14-16,1 1 14 0,1 1-6 16,-1 1-2-16,0 2 1 0,-1 0-2 0,1 1 1 0,-1 1 0 15,0 1 0-15,0 4 1 16,0-2-2-16,0 2 3 0,0 0-3 15,-2 1 1-15,-2 0 0 0,1 1-2 0,0 3 2 0,-2 0-1 16,-1 1 2-16,-2 2 0 0,-1-1 4 0,0-1-2 0,1 1-2 16,1-2 3-16,-1 0-6 0,0 0 0 0,0-3 2 15,2-1-2-15,0 2 6 0,2 0-1 0,-2-3-3 16,3 2 1-16,0-4-3 0,0-1 3 16,1 1 1-16,2 0-2 0,-2-3-1 15,1 0 0-15,-2 0 2 0,2-1 0 0,-2 0 5 16,2-3-3-16,0 1-2 0,-1-1 1 0,-1-2-3 0,2 2 1 15,-2-2-1-15,1 1 0 0,-1-1 2 16,2-2-2-16,-1 1 1 0,-1-3 1 16,2 2-3-16,-1-1 7 0,-1 1-5 0,1 0 2 15,0 0 0-15,1 0-6 0,0 2 6 0,0-2-1 0,-1-1-2 16,2 1 2-16,-1 0-2 0,1 0 1 16,-2-1-2-16,2 1 2 0,0 1-1 15,0 2 2-15,0 3 1 0,-1-2-7 0,1 2 6 16,-1-1 0-16,1-1-1 0,0 1 7 0,0 0-9 0,0-1 2 15,-1 0 0-15,1 2-5 0,0 0 4 16,-1 2 1-16,1 0-1 0,0-2 2 0,0 1 0 16,0-2-1-16,0 2 0 0,0 1 5 15,0 1-5-15,0 0 2 0,0 0-2 16,0 0-4-16,0 0 5 0,0-1-2 0,0 0 2 0,0 2 0 16,1-2 1-16,-1 3 0 15,1-3-1-15,-1 2 0 0,1 0-1 0,0-2-1 0,-1 0 2 0,0 2-6 16,0 0 5-16,0-4-2 0,0 2 0 0,0-2 6 15,0-2-4-15,0 1 3 0,0-1-4 0,0 1-1 16,0-1 2-16,-1 1-1 0,0-1 2 16,0 1 2-16,0 0-1 0,-1 1 0 15,-1 0-2-15,1-2 2 0,2 2-1 0,-2-1 1 16,0 0 4-16,0-1-2 0,0 0 4 0,0-1 0 16,2 0-1-16,-1 1-1 0,0 0-2 0,0-2-1 15,1 0 1-15,-1 0-3 0,1-3 1 16,-2 2 0-16,1-1 1 0,0 0 0 0,1 2 1 0,-2-1-2 15,-1 1 0-15,2 2-1 16,1-2 2-16,-2 0-2 0,1 0 1 0,-2 1 0 16,3-1 0-16,-1 3 0 0,-1-2 0 0,1-1 1 0,1 0-2 15,-1 0 0-15,1 0 0 0,0-1 0 16,-2 2-1-16,2-2 0 0,0 1 1 0,0-1-2 16,0-5 0-16,0 2-1 15,0-1 0-15,0 0 0 0,0-1 2 0,0 2 0 0,0 0 1 16,0-1-1-16,0 3 0 0,0 0 2 0,0-1 2 0,0 1 2 15,0-3-1-15,2 2-3 0,-2-4 0 16,0 1-1-16,0-2-1 0,0 0 1 0,0 0 0 16,0-1-1-16,0 1 0 0,0-1 0 0,0 0 0 15,0 0 2-15,0 0 0 0,0 0-1 0,0 0 0 16,0 0-1-16,0 0 0 0,0 0 2 0,0 0-2 16,0 0 0-16,0 0 0 0,0 0-2 15,0 0 0-15,0 0 1 0,-3 1 2 0,-1 3 3 16,-2-1 1-16,-3 1 1 0,-3 1 0 15,-2-1 0-15,-7 0 1 0,-3-1-1 0,-3 0 0 16,-5-1-2-16,-4-2-2 0,-4 2 0 16,-4-2-3-16,-4 0-1 0,-3 0-2 0,-5-2-2 0,-7-1-2 15,-4-1-6-15,-8 0-16 0,-10 3-25 16,-10-2-72-16,-13 2-224 0,25 1-694 0,22-2-625 0</inkml:trace>
  <inkml:trace contextRef="#ctx0" brushRef="#br0" timeOffset="25835.9934">1044 5963 0 0,'0'0'0'0,"0"0"0"0,0 0 0 0,0 0 0 0,0 0 0 15,0 0 0-15,0 0 0 0,0 0 0 0,0 0 0 16,0 0 0-16,0 0 95 0,0 0 39 0,-31-22-2 16,29 19-24-16,-1 3-2 0,-2-2 12 0,2 1-2 15,0 0-10-15,-2-1-9 0,2 1-9 0,0 0-1 16,-2 0-2-16,2 0 5 0,-2 1 13 16,1-1 9-16,2 1 6 0,-3 0 5 0,3-2-7 15,0 2 1-15,0 0 3 0,-2 0-7 0,3 0-5 16,0 0-16-16,1 0-16 0,0 0-9 15,0 0-10-15,0 0-6 0,0 0-11 0,0 0-10 16,0 0-12-16,0 0-9 0,0 0-5 0,0 0-5 16,0 0 1-16,0 0-2 0,0 0-2 0,0 0 1 15,0 0-3-15,0 0-2 0,0 0 1 16,1 0 13-16,5 0 8 0,-2 0 8 0,4 0 5 16,3 0-12-16,0 0-1 0,5 0 1 0,-2-1 4 15,6 0 7-15,0 0-2 0,1 0-1 16,1-2-5-16,5 2-4 0,1-1 1 0,7 0 3 15,6-1-11-15,9 0 0 0,-2 1-5 16,-5 0-4-16,-5 1 13 0,-4-1 2 0,5 2-2 0,-4-3-1 16,3 2-3-16,1 0-5 0,-1-1 6 15,2 0 1-15,-3 1-1 0,1 0 5 0,-3 0-6 16,0 1-3-16,-4-2 1 0,0 0-3 0,0 0 3 16,-1 1 1-16,1-1 0 0,-1 0-1 15,0 1 4-15,-1-2-1 0,-2 2-3 0,-2 1 5 16,-4 0-9-16,1 0 2 0,-2 0 0 0,-1 0-5 0,0-1 4 15,1 1 0-15,-4 0-1 0,1 1 3 16,-1-1-1-16,-1 0 1 0,1-1-1 0,-2 0 3 16,2 1-1-16,-3-2 0 0,-2 1 0 15,0 0-6-15,-1 0 5 0,0-2 1 0,0 2 0 16,1-1 9-16,1-1-8 0,2 1-2 0,-3 0 1 16,0-1-5-1,0 1 2-15,-2 1 1 0,-1-2 0 0,-3 2-1 0,3-1 1 0,-2 1 1 16,-1 0-1-16,-3-1 6 0,3 1-3 0,-4 1 3 15,-1 0 0-15,1 0-3 0,-1 0 5 0,0 0 1 0,0 0-2 16,0 0 1-16,0 0-1 0,0 0-1 16,0 0-1-16,0 0 1 0,0 0-3 15,0 0 1-15,0 0-1 0,0 0-4 0,0 0 3 16,0 0-4-16,0 0 0 0,0-1 2 0,0 1-12 16,0 0-6-16,0 0-10 0,0 0-16 15,0 0-15-15,0 0-22 0,0 0-32 0,-2 0-37 16,-3 0-74-16,2 0-103 0,-6 0-220 0,2 0-312 15,2 0-228-15</inkml:trace>
  <inkml:trace contextRef="#ctx0" brushRef="#br0" timeOffset="26484.7701">1522 5475 0 0,'0'0'61'0,"0"0"187"0,0 0 69 16,0 0 2-16,0 0-21 0,0 0-50 0,0 0-38 0,0 0-14 0,0 0-10 15,0 0-32-15,0 0-30 0,0 0-31 0,0 0-30 16,0 0-24-16,-44-50-20 0,44 50-12 16,0 0-14-16,0 0-4 0,0 0-10 0,0 0-12 15,0 0-8-15,0 0-15 0,0 1 21 0,1 1 18 16,5 2 19-16,4 1 20 0,-2 0-5 15,4 1 0-15,1-1 0 0,-1 2 2 0,5-1-1 16,-4 1-2-16,6-1 6 16,1 3-4-16,1-2-1 0,1 1-2 0,1 1-3 0,3 0 3 15,-1 2-5-15,1-1 4 0,-1 3 4 0,3-1-4 0,1 1 8 16,1 1-4-16,-1-1-5 0,2 0 2 16,-2-1-1-16,1 1 0 0,-3-2-6 0,0-1 3 15,-1-1-1-15,-1 1 2 0,1-1 3 0,-2-1 1 16,3 0 2-16,-3-1 0 0,1-1 0 15,-1 2-5-15,-2-1 0 0,-3-2-5 0,-1 0 1 16,-4-1-2-16,1 0-1 0,-2 0-3 0,-2-1 0 16,1 0 0-16,-3 1 0 0,0-3 4 0,0 1-2 15,-2 1 4-15,0 0 3 0,1-2 1 16,1 0 3-16,-3 0 0 0,-1 1-2 0,-2-1-1 16,3-1-2-16,-3 1 0 0,1-1 0 15,2 2 1-15,-4-2-1 0,1 0 0 0,1 0-1 0,-2 0-2 16,3 0-2-16,-2 0-4 0,-1 0-5 0,4 0-11 15,-3 0-20-15,-1 0-29 0,1 0-42 16,1 0-60-16,-2 0-96 0,2 0-123 0,-1 0-279 16,-2 0-752-16</inkml:trace>
  <inkml:trace contextRef="#ctx0" brushRef="#br0" timeOffset="27332.2928">2511 5795 0 0,'0'0'0'0,"0"0"0"0,0 0 0 16,0 0 0-16,0 0 207 0,0 0 22 0,0 0-25 15,0 0-32-15,0 0-36 0,0 0-30 16,0 0-15-16,0 0-9 0,0 0-2 0,0 0 2 16,-39 7 9-16,32-6 8 0,5 0 10 0,-3 0 2 15,1 2-4-15,1-2-10 0,-4 0-12 0,4 2-7 16,-2-2-5-16,0 1-3 0,0-1-5 0,1 2-10 15,-3-2-10-15,2 1-12 0,-1 0-8 0,2 2-6 16,-3 1-5-16,-3-1 3 0,0 0 0 0,0 2 0 16,-2 2 1-16,1-1-5 0,0 0-2 15,-1 0-3-15,0 1-1 16,2 0-3-16,-3-1-2 16,2 4 0-16,-3 0-3 0,-2 2 7 0,1 2 3 0,-3 1 2 15,-2 1 4-15,0 0-9 0,1 3-2 0,-2 1 1 0,0 1 1 0,-2 0 3 16,-2 3 0-16,1 1-3 0,-3-2-2 0,4 0-1 15,0 2-3-15,-2-3 0 0,2 0 2 16,2 0-3-16,2 0 2 0,0-3-2 16,5-2-7-16,-2-1 7 0,4-2 0 0,-2 1 1 15,-1-1 8-15,4-1-7 0,-1 0 3 0,1-3 2 16,-1 0-2-16,3-1 3 16,1-1 0-16,-1-2-1 0,2 0-1 0,2 0 3 0,-2-3-3 0,4-1 1 15,1 0 1-15,1-2-5 0,1-1 1 0,0 2 0 16,-3-2 1-16,3 0 9 0,0 0 5 15,0 0 5-15,0 0 4 0,0 0 0 0,0 0 0 16,0 0 0-16,0 0 0 0,0 0-1 0,0 0-2 0,0 0-3 16,0 0-1-16,0 0 1 0,0 0 0 15,0 0-1-15,0 0-1 0,0 0-5 0,0 0-1 16,0 0-2-16,0 0 2 0,0 0-2 0,0 0 0 16,0 0-1-16,0 0-3 0,0 0 0 15,0 0 0-15,0 0-3 0,0 0 2 16,0 0-7-16,0 0-10 0,0 0-23 0,0 0-45 0,-1 0-67 15,-1 0-97-15,-6 4-184 0,5 1-453 0,-2-2-624 0</inkml:trace>
  <inkml:trace contextRef="#ctx0" brushRef="#br0" timeOffset="42920.8993">3721 5324 617 0,'0'0'309'0,"0"0"22"0,0 0-25 0,0 0-22 15,0 0-2-15,0 0-21 0,0 0-23 0,0 0-42 16,0 0-50-16,0 0-29 0,0 0-37 0,4-45-30 16,-3 45-11-16,-1 0-11 0,0 0-10 15,0 0-7-15,0 0-10 0,0 0-8 0,0 2-6 16,0-2-6-16,0 1-9 0,0-1-11 0,0 2-13 15,0-1-26-15,0 3-22 0,0 0 18 0,2 5 34 16,1 2 44-16,1 6 38 0,0 3 5 0,0 4-10 16,-3 4-7-16,-1 2 8 0,0 4 2 15,0 3-4-15,-5 1-4 0,1 1-13 0,-4 1-6 16,3-1 1-16,-1 1 1 0,0-3-1 16,1 2 0-16,1-4-1 0,-1-2-5 15,2-3 6-15,3-1-3 0,-2-2-1 0,1-4 8 0,1-2-9 16,0-2 3-16,0-3 0 0,1-1-6 15,1 0 6-15,1-6 1 0,3 1 1 0,1-1 3 0,4-2 9 16,2 2 7-16,4-2 5 16,4-3 4-16,8 1-7 0,3-3 0 0,9 0 1 0,2-2-10 15,7 0 4-15,1-3-8 0,2-1-4 16,-1-1 3-16,1-1-4 0,-3-1-1 0,1 0 0 0,-5 3 0 16,0-3-4-16,-6 1 1 15,-2 0-2-15,-5 2-3 0,-4-1 4 0,-5 2 1 0,-7 1-2 16,-5-1 6-16,-5 2-5 0,-1 0 0 0,-4 1 2 15,-2 0-1-15,0 0 5 0,0 0 1 16,0 0-1-16,0 0-3 0,0 0 0 0,0 0-3 16,0 0-1-16,0 0 4 0,0 0-5 0,0 0 0 15,0 0-2-15,-1 0-14 0,0 0-10 0,-3 0-27 16,1 0-40-16,-4 0-59 0,1 0-107 16,0 0-223-16,-3-1-553 0,7-1-461 15</inkml:trace>
  <inkml:trace contextRef="#ctx0" brushRef="#br0" timeOffset="43535.1974">3524 5220 541 0,'0'0'314'0,"0"0"24"16,0 0-13-16,0 0-24 0,0 0-56 0,0 0-17 0,0 0-27 15,0 0-45-15,0 0-37 16,0 0-38-16,0 0-29 0,0 0-20 0,0 0-9 0,0 0-11 16,-36-29-4-16,36 29-5 0,0 0-5 0,1 0-3 15,2 0 5-15,4 1 6 0,3 2 7 16,4 0 10-16,5 1 1 0,2-2-1 0,6-1 2 15,0 1-2-15,4 0 2 0,4-1-1 16,5-1-3 0,2 0 4-16,4 0-4 0,0 0-4 0,6-1 0 0,0-3-6 0,-1 2 1 15,-1 1-1-15,-2-3-2 0,-5 1-2 0,-1-1 2 0,-3 2-2 16,-3-1 1-16,-4 1 4 0,-3 0-7 0,-6-1-1 16,-4 2 0-16,-4 0-5 0,-1 1 5 0,-5-1 1 15,-3 0 0-15,-1 1 1 16,-4 0-1-16,0 0 0 0,-1 0 2 0,0 0-1 0,0 0 3 15,0 0 0-15,0 0-1 0,0 0-4 0,0 0 2 16,0 0-3 0,0 0-1-16,0 0-3 0,-1 0-2 0,0 0-2 0,0 0-5 0,-4 3 2 0,2 1-23 15,-3 5-27-15,1 0-41 0,-2 0-68 16,-3 2-94-16,2-1-161 0,1-1-413 16,2-3-667-16</inkml:trace>
  <inkml:trace contextRef="#ctx0" brushRef="#br0" timeOffset="44011.8702">3700 5632 848 0,'0'0'231'0,"0"0"34"0,0 0 27 16,0 0-3-16,0 0-61 0,0 0-49 0,0 0-53 0,0 0-42 15,0 0-22-15,0 0-12 16,0 0-5-16,0 0-3 0,0 0-1 0,0 0-3 0,-7 6 0 16,7-6 1-16,3 0-4 0,1 1 14 15,-1-1 11-15,9 0 3 0,-2 0 2 0,4 0-16 16,3 0-13-16,5 0-8 0,0-3-5 0,4 1-4 15,3-1 0-15,4-2-5 0,5 2-3 16,2-2-2-16,3 2-2 0,0 0-1 0,0-2-1 16,-4 2-1-16,2-1-2 0,-5 1 3 15,-2 0-2-15,-4 0 0 0,-3 0 1 0,-4 1-1 0,-3 0 0 16,-2-1 1-16,-5 2-2 0,-2 0 1 0,-2 1 0 16,-5-1 1-16,-2 1 0 0,-1 0 3 0,-1 0 5 15,0 0-1-15,0 0 4 0,0 0-1 16,0 0 0-16,0 0 1 0,0 0-2 0,0 0 1 15,0 0-1-15,0 0-4 0,0-1 1 0,0 1-3 16,0 0-3-16,0 0-1 0,0 0-5 0,0 0-16 16,-1 0-28-16,0 0-29 0,-3 2-34 0,-2 5-82 15,-3 4-159-15,2-4-586 0,0-1-682 16</inkml:trace>
  <inkml:trace contextRef="#ctx0" brushRef="#br0" timeOffset="53304.5078">5121 5410 0 0,'0'0'23'0,"0"0"346"0,0 0 6 16,0 0 5-16,0 0-55 0,0 0-47 0,0 0-80 16,0 0-37-16,0 0 15 0,0 0-8 15,0 0 4-15,0 0-13 0,13-50-26 0,-14 50-11 16,-2 0-26-16,-1 0-42 0,1 0-8 15,-1 0-2-15,2-1-10 0,0 1 7 0,-3 0-11 0,-1 0-22 16,-9 0-17-16,-3 0-9 0,-11 6-7 16,-9 3 2-16,0-1 11 0,3 3 4 0,3 0 4 15,6-2-2-15,5 2-6 0,1-3 1 0,4 3-2 16,4 0-2-16,5 1 0 0,2 2-3 0,1-1-8 16,4 1 5-16,4 0 3 0,5 1 4 15,2 1 13-15,8 0 0 0,3 0 2 0,2 0 5 16,4-1-5-16,2-2 0 0,2 1 0 15,0 1-6-15,0-2 5 0,-5-1-1 16,1 1 1-16,-5 1 4 0,0-2-2 16,-5 1-2-16,0 0-1 0,-6 1-5 0,2-3 2 0,-5 1-1 0,-4-2-1 15,0 3 6-15,-1-2 0 0,-3 3 1 16,2-1 3-16,-3-1-2 0,0-1 0 0,0 0-1 16,-4 0 2-16,-2-1 0 0,0-1 4 15,-1-2 1-15,-4 0 0 0,1-1 4 0,-4 0-2 0,-2 0 1 16,-1 0 0-16,-3 0-4 0,-1-2-1 15,-3 2-2-15,-2-1 0 0,1-2 2 0,-4 2 0 0,-1-3 2 16,1-1-1-16,-1 1 1 16,2-2-1-16,-1 0-1 0,1 0 1 0,-1 0-1 0,2-4 4 15,3-1 2-15,-1 0 0 0,2-2-1 16,5-1-1-16,2 0-2 0,4-2 0 0,0-1-3 0,6 1-11 16,1-1-25-16,2 1-43 0,3-3-77 15,4 1-109-15,7-6-188 0,0 5-407 0,-2 5-659 0</inkml:trace>
  <inkml:trace contextRef="#ctx0" brushRef="#br0" timeOffset="53584.2866">5381 5343 2176 0,'0'0'406'0,"0"0"-107"0,0 0-132 0,0 0-35 16,0 0-7-16,0 0-30 0,0 0-40 0,0 0-28 15,0 0-21-15,0 0-20 0,0 0-30 0,0 0-36 16,0 0-26-16,0 0 19 0,5 9 38 0,0 12 52 16,3 1 33-16,0 3-7 15,-1 0-11-15,1 3-13 0,0 1 0 0,-5 1 0 16,2 2 4-16,-1 1 3 0,-2-2 8 0,2 3 4 0,-1-4 2 16,0-1-1-16,3-3-4 0,-4-2-5 15,4-2-9-15,-1-1-14 0,-1-1-20 16,1-1-28-16,-2-2-32 0,3-3-35 0,-3-3-52 15,5-1-63-15,-4 0-79 0,3-3-126 0,-5-2-222 16,2-3-321-16</inkml:trace>
  <inkml:trace contextRef="#ctx0" brushRef="#br0" timeOffset="53987.7419">5448 5656 216 0,'0'0'518'16,"0"0"-56"-16,0 0-152 0,0 0-61 0,0 0-52 15,0 0-37-15,0 0-38 0,0 0-58 16,0 0-38-16,0 0-30 0,0 0-8 0,0 0 15 0,0 0 4 16,0 0 1-16,110-68-9 0,-72 66 6 15,1 1 2-15,1-2 2 0,0 2 12 16,-2-2-8-16,-3-1-2 0,-2 0 2 0,-3-1 2 16,-3-1 7-16,-5 0 12 0,-3 0 19 0,-5 0 25 0,-2-1 21 15,-5 0 13-15,-1 0 3 0,-3 2-10 16,-2-3-10-16,0 3-12 0,-1-1-12 0,0 1-10 15,0 0-11-15,0 0-9 0,-1 1-9 0,0 0-6 16,0 2-3-16,-2 1-3 0,3 1-6 16,-2 0-6-16,2 0-8 0,0 0-10 0,0 0-14 15,-2 3-4-15,4 3 3 0,-4 3 6 0,1 1 13 16,1 4 8-16,0 1 0 0,0 4 0 0,0-1 0 16,0 2-2-16,3 0 0 0,3-1 4 15,-2-1-2-15,2 0 2 0,1-2 2 16,0 1-2-16,0-2 1 0,2-1-2 0,-1 0 2 15,-1 1 2-15,-1-2-1 0,2-1-2 0,-2-2-13 0,-1-1-25 16,0-1-43-16,0 0-69 0,-3-2-109 0,-1-1-180 16,0-2-434-16,-1 0-683 0</inkml:trace>
  <inkml:trace contextRef="#ctx0" brushRef="#br0" timeOffset="54177.3911">5806 4974 2294 0,'0'0'144'0,"0"0"-24"15,0 0-51-15,0 0-29 0,0 0-15 16,0 0-20-16,0 0-55 0,0 0-38 0,0 0-68 16,0 0-134-16,0 0-402 0,0 0-729 0</inkml:trace>
  <inkml:trace contextRef="#ctx0" brushRef="#br0" timeOffset="56868.4847">6325 5516 1212 0,'0'0'329'0,"0"0"-118"0,0 0-62 0,0 0-38 0,0 0-25 0,0 0-7 0,0 0-7 16,0 0-10-16,0 0-14 0,0 0-16 15,0 0-10-15,133-88-11 0,-118 89-5 0,1 4-4 16,-1 3-6-16,-1 0 4 0,-2 6 1 0,-1 1 0 16,-1 2 3-16,-1 0 4 0,-2 2 2 0,-4 1 2 15,-2 2 6-15,-1-1-3 0,0 0 2 0,0-1 4 16,-3-1-3-16,-3-3 2 0,2-2-3 15,-3-1 2-15,1-1 2 0,-1-2 4 16,-2-2 4-16,1 0 1 0,-2-2-1 0,3-1 1 0,0-3 2 16,-1 1 1-16,-1-3 5 0,4 0 4 0,-2 0 1 15,2-5-1-15,0-1-4 0,0-1-8 16,1-4-9-16,3 2-5 0,-1-3-8 0,2-1-2 16,0-2-5-16,0 0-1 0,2-5-5 0,4 1 2 15,0-1 0-15,3 0-1 0,1-2 3 16,3 2-6-16,4 0 0 0,0 1-1 0,-1 0-6 15,4 3 5-15,1 0 0 0,1 2-1 0,2 3 8 16,-2 0-3-16,2 3 2 0,3 1 3 0,-5 1-1 16,4 2-1-16,-4 3-2 0,-1 0 2 15,-1 1-5-15,0 0 3 0,-2 2 1 0,-3 4-1 16,4 0 2-16,-7 2-3 0,2 3-1 16,-1-1 0-16,-3 3-1 0,-1 0 3 0,-3 3 2 0,-1 0 1 15,-3 1 2-15,-2 3 3 0,0-1 0 16,-7 4 0-16,2 0 1 0,-4-4-5 0,-2 0 0 15,2-2-3-15,-1-3 4 0,0-3 2 0,1-1 0 16,2-3 3-16,1-4-3 0,-1 1 0 0,5-3 5 16,0-1 7-16,2 0 10 0,-1 0 9 0,1 0-4 15,0-4-29-15,0-3-15 0,0-3-16 16,0-1-1-16,0-3 12 0,1-2 6 0,3 0 0 16,4-2 2-16,2-1 4 0,0-2-2 15,1 0 3-15,6 0-2 0,-2-2-1 0,5 1-1 16,2 2 1-16,0 1 0 0,1 1 0 0,1 3 2 0,-5 1-10 15,2 4 10-15,-1 2 2 0,-1 3-3 0,0 4 11 16,-3 1-12-16,1 1-5 0,1 5 5 16,-2 2-3-16,2 3 1 0,-3 3-1 15,0 2 1-15,2 0 3 0,-2 2 3 0,1 0 3 0,-1 2-6 16,2-1 7-16,0 1 3 0,-1 2 4 16,9-1 9-16,-2 0-9 0,1-2-2 15,4-3 0-15,-1-2-5 0,-2-4 0 0,2-1 1 16,-2-6-5-16,0-2 0 0,-2-1 1 0,-2 0-2 15,2-2 0-15,-2-4 5 0,-2-1-5 0,-1-1-17 16,0-1-44-16,-5-2-1 0,-2-2 14 16,4 3 22-16,-8-3 47 0,1-1 5 0,0-1-1 15,-5 2 20-15,2-2 7 0,-8 1 2 16,3-1-32-16,0 1-21 0,-1-3-7 0,-2 0-6 0,-6 4 21 16,1 2-2-16,1 1 20 0,-7 1 16 0,2 4-1 15,0-1-5 1,-7 2-25-16,-1 3-14 0,-1 1 7 0,-3 0 2 0,-3 5 5 15,-2 3 1-15,2 3-6 0,1 1 0 0,3 4-4 16,0 1-3-16,8 3-4 0,2-1-2 0,4 2-2 0,3 1-2 16,5-1 6-16,1 0 0 0,2 0 4 0,8-1 5 15,4-2 1-15,3-1 1 0,7-3 2 16,-2-2 0-16,3-4-3 0,2-2 4 0,-3-3 0 16,4-2 1-16,-5-1 5 0,2 1-2 0,-2-6 2 15,-2-3-5-15,-2 0 0 0,0-2 2 0,-5 0 1 16,3-1 7-16,-5-2-3 0,-1 0 2 0,-2-1 3 15,-1 1 3-15,-5-1 2 0,2 0 1 16,-3 0-1-16,1 1-2 0,-3-1-1 0,0 3-1 16,0-3 4-16,0 5 3 0,-1 0 3 15,-2 2 2-15,-2 1 2 0,3 3 1 0,0-1-5 0,0 3-7 16,-2 1-12-16,3 0-17 0,0 0-16 16,0 0-26-16,-2 5 7 0,-3 3 8 0,1 4 15 15,-1 2 23-15,3 3-7 0,-1 2 2 0,4 0 1 16,0 2 1-16,4 2 4 0,1-2-1 15,6 0-3-15,0-2 1 0,6 1 0 16,0-3-1-16,4-2 4 0,0-2 0 0,2-2-2 0,5-5 0 16,-4-1-3-16,2-5-4 0,-2 0-14 0,1 0 6 15,-2-7 4-15,0-1-2 0,0-2 17 0,3-1-2 16,-3-3 0-16,4 0 4 0,-4-2-3 0,0-2 1 16,2-2-2-16,-4-2 1 0,0 0 3 15,-2-4-1-15,1 0 2 0,-1-2-1 16,-3-3-1-16,3-1 3 15,-2-1 1-15,-4-4 1 0,-1 0 2 0,2-6-6 0,-4-1-3 0,-4-3-3 16,2 0-1-16,0 1 5 0,-6 2-1 0,-1 3 1 16,-1-1 8-16,0 4 4 0,0 2 2 0,-3 2 2 15,-5 1-4-15,5 3 0 0,-3 3-1 0,4 4 5 16,0 5 3-16,-3 2 4 0,3 4 0 16,0 4 1-16,0 2 0 0,-2 4-5 0,4 1-8 15,0 1-14-15,0 0-23 0,0 0-33 0,0 4 0 16,0 9 8-16,0 3 15 0,4 8 31 0,-4 5-2 15,0 6 0-15,0 4 1 0,0 5-7 16,1 3-4-16,-1 3 4 0,0 5-1 0,-1 4 9 16,2 2 7-16,-1 2-5 0,0-2 0 0,2-3-3 15,2-2 0-15,3-6 4 0,2-6 1 16,3-5-1-16,0-4 2 0,4-7-1 0,-2-6 0 16,4-4 7-16,-3-5 0 0,2-2 2 0,2-4 3 15,-1-5-2-15,2-2-4 0,0 0 6 16,3-7-3-16,-1-4 1 0,0-2 2 0,3-3-2 0,-2-5 0 15,0 1-2-15,4-5 0 0,-6 1-6 0,0-1 0 16,-1-1-1-16,-3 1-2 0,-3 0 1 16,0-2 0-16,-2 3 3 0,-2 4 2 0,-5-2-2 15,1 5-1-15,-3 2-2 16,-2 3-1-16,0 3 3 0,-1 2 2 0,0 2-1 0,0 1-2 0,-1 3-3 16,1 1-8-16,-1 0-10 0,1 0-18 15,-1 5-8-15,-2 4 7 0,-3 5 10 0,-1 4 14 16,2 4 12-16,-2 3-2 0,4 2 2 15,1 0-1-15,0 2-2 0,2 1 1 0,2-1 1 16,0-1-2-16,2-1 1 0,6 0-1 0,2-4 0 16,3-5 1-16,1 0 0 0,2-5-1 0,1-2-1 15,3-3 5-15,3-3-1 0,-2-3 0 0,7-2 3 16,-2 0-7-16,1-2 4 0,-3-4 0 0,4-1-1 16,-2-3 3-16,0 1-1 0,-3-1 1 15,-3-1-1-15,2-2 4 0,-7 1-3 16,1-3 0-16,-2 2 4 0,-4-1 1 0,0-3 4 0,-2 3-4 15,-2-2-1-15,-1 0-3 0,0-2-2 0,-2 1 2 16,-3 1-2-16,-2 0-1 0,0 0 1 0,0 4 0 16,-7-3-1-16,-1 1-3 15,-1 1 2-15,-1 3 0 0,-5 0-2 0,3 2 1 16,-6 0-6-16,2 2-3 0,-2 2 1 0,-1 3-2 16,-2 1 2-16,0 0 0 0,2 3-4 0,1 1-1 15,2 3-14-15,5 0-13 0,4 1-13 0,1 4 3 16,-3 3 16-16,4 4 28 0,-3 3 20 0,0 0 1 15,4 3 1-15,1-3-12 0,3-1-5 0,2-3 3 16,1 0-2-16,4-1 1 0,-1-3 1 16,4-1-3-16,4-5 2 0,-2 2 4 0,3-3-2 15,1-4 4-15,2-1 1 0,-3-2-1 0,5 0 1 16,1-2 1-16,-2-3-4 0,2 0 1 0,1-1-2 16,0-1-6-16,2 1 6 0,-2-2-1 15,0 0 1-15,-2 0 5 0,4 1-5 0,0 0-2 16,-3 1-2-16,-2 2-1 0,-2 1 0 0,-2 0 0 15,-1 1 3-15,1 1-3 0,-2-1 3 0,-2 0-2 16,-1 2-1-16,1 0 3 0,-3 0-3 16,0 0 0-16,-4 0 0 0,6 3-6 0,-4 0 3 15,-2 2-2-15,2-2 2 0,-2 4 1 16,-1-1 1-16,1-1 1 0,0 4 0 0,-1-2 3 0,1 0-2 16,-2-1 1-16,-1-1 0 0,4 0-3 0,-3-1 2 15,0 0 1-15,-1-2 0 0,4-1 3 16,0-1-1-16,3 0 0 0,1 0-1 0,4-1 0 15,0-4-1-15,5-2 1 0,0 1 1 0,2-4-1 16,1 2 0-16,-1-2 0 16,1 0-2-16,1-1 6 0,-1 2-6 0,7 0-1 0,0-2 1 15,2 2-6-15,-1-1 6 0,1 0 1 0,-2 0-1 16,0 2 0-16,-3 1 1 0,-1 3 0 0,-4 1 0 16,-2 2 0-16,-2 2-1 0,-2-1-2 15,-1 5 0-15,0 2-4 0,-2 2 3 16,1 2 2-16,-4 0-4 0,2 3 7 0,-4 1-6 0,-2 0 2 15,0-1 1-15,0 3-1 0,0-1 3 0,2 1 0 16,-1-3-1-16,2 0-1 0,2-3 3 16,1-1 2-16,1-2 4 0,2-3 6 0,3-3 0 0,-1-2 3 15,3 0-2-15,2 0-1 0,-1-5 2 16,3-3 3-16,4-1 0 16,-2-2 1-16,0 0-5 0,3-2-3 0,-2 0-2 0,-1 1 5 0,-3 0-2 15,-2-1 1-15,0 0-1 0,-2 3-10 0,-2-3 2 16,-3 4 1-16,-1-2-2 0,-2 3 5 15,-2-1-7-15,-3 3-3 0,-1 1-7 16,-2 0-17-16,-1 1-25 0,0 0-46 0,-2 0-72 16,-6 2-103-16,-5-2-185 0,2 2-489 15,1 0-629-15</inkml:trace>
  <inkml:trace contextRef="#ctx0" brushRef="#br0" timeOffset="57408.0826">8539 4999 776 0,'0'0'306'0,"0"0"50"0,0 0-27 0,0 0-50 0,0 0-44 15,0 0-75-15,0 0-28 0,0 0-6 16,0 0-8-16,0 0-21 0,0 0-23 0,0 0-23 16,0 0-23-16,-72-33-8 0,72 33-5 0,0 0 0 15,0 0 5-15,1 0-3 0,2 0 5 0,6-2 0 16,1 1-2-16,2 0 1 0,7-1-4 15,2-1 0-15,8 1 0 0,3-1-2 0,7-1-6 16,2 2-2-16,1-1-1 16,6 1-2-16,0 1 3 0,0 0 2 0,7 1-1 0,-1-2 5 15,3 1 0-15,0-1 0 0,4 0 2 16,-1 1-2-16,-2 1-2 0,-6-1 0 0,-4 0 1 0,-7-2-2 16,-7 2 5-16,-3-1 0 0,-4-1-5 0,-9 3 4 15,-4-2-1-15,-6 1-2 0,-4 1 8 16,-2 0 1-16,-2 0 1 15,0 0 2-15,0 0-6 0,0 0 0 0,0 0-3 0,0 0-2 0,0 0-1 16,0 0-1-16,0 0-3 0,0 0-2 0,0 0-1 16,0 0-1-16,0 0-1 0,0 0 1 0,0 0-3 15,0 0 0-15,-2 0-5 0,2 0-9 0,-2 0-17 16,-5 3-13-16,1 3-53 0,-7 2-91 16,-2 3-183-16,2-4-656 0,4 0-634 0</inkml:trace>
  <inkml:trace contextRef="#ctx0" brushRef="#br0" timeOffset="58779.568">397 5988 1102 0,'0'0'410'0,"0"0"-64"0,0 0-34 15,0 0-35-15,0 0-69 0,0 0-51 16,0 0-39-16,0 0-36 0,0 0-33 0,0 0-21 16,0 0-10-16,0 0-8 0,0 0-4 0,0 0-3 15,0 0-8-15,0 0-3 0,0 0-8 0,0 0-16 16,0 0 1-16,0 0-10 0,0 0-5 16,0 0 8-16,0 0 29 0,0 0 20 15,0 0 32-15,0 0 23 0,1 0-17 0,8-4 1 0,7-3-45 16,11 0-11-16,-3-3 4 0,7-1 3 0,5-2 32 15,-5-2 6-15,-1-3-12 16,-6 0-6-16,-3 0-7 0,-3-1-6 0,-2 0 8 0,-3-3 8 16,-2 1 4-16,-2 0-2 0,-1-2-4 15,-4 1-9-15,-2-1-5 0,2 0 2 0,-3 1 10 16,-1 1 21-16,0 0 11 0,-1 2 1 0,-2 1-12 16,0 2-24-16,0 2-10 0,-2 0-4 0,2 3 2 15,-3 0 2-15,3 3-2 0,1 1-1 16,-3 3-10-16,3 2-16 0,1 2-25 0,-1 0-11 15,-4 3 12-15,4 6 12 0,-1 5 23 0,-2 3 7 16,2 6-4-16,-1 4-17 0,-1 5 4 0,2 6 7 16,-4 5 4-16,6 3 20 0,-2 4 1 0,-1 2-6 15,2 3 0-15,1-1 2 16,1 0-2-16,1-4 9 0,-1-3-7 0,1-5-1 0,0-2 2 16,4-4-7-16,-1-4 5 0,2-1-3 0,-3-2-10 15,3-4-9-15,-3-3-23 16,-2 0-19-16,4-5-14 0,-4-2-19 0,0-4-17 0,-1-1-9 0,0-2 17 15,0-5-8-15,-1 0-10 0,-5-3-24 0,1 0-48 16,-3 0-13-16,-3-4 7 0,-4-2 20 16,5 3 30-16,5 1 60 0,-4-2 2 15,2 2 53-15,3-1 19 0,-13-2 6 0,12 3 59 16,-2-1 20-16,-10-2 48 0,11 4 28 0,-11-5 18 16,4 3 0-16,-3 0-9 0,4 0-16 0,-1 0-12 15,-3 1-14-15,2 1-21 0,-3-1-5 16,3 0-16-16,-3 1-19 0,5 1-13 0,-1 0-21 15,6 0-12-15,-10 0-9 0,11 0-9 0,-2 0-7 16,0 0-8-16,4 0 8 0,-3 0 15 0,0 1 25 16,3 1 38-16,4-2 27 0,1 2 12 0,5 1-7 15,11 0-13-15,13 0-23 0,5-3-43 0,11 0 0 16,5 0-15-16,7 0-6 0,-3-6 25 0,3-1-6 16,-1 0-1-16,-5 0-2 0,-6 0 0 15,-1 3-7-15,-6-2 4 0,-3 3-1 16,-9 1-4-16,-4-1 3 0,-5 1-2 0,-6 2-1 0,-4 0 1 15,-5 0 1-15,0 0 3 0,0 0 2 0,-3 0 2 16,0 0 4-16,0 0-1 0,0 0 0 0,0 0 0 16,0 0 0-16,0 0-3 0,0 0-2 15,0 0-1-15,0 0-8 0,0 0-3 0,-3 0-20 16,0 0-32-16,1 0-57 0,-4 2-120 16,2 3-268-16,-2-2-622 0,3-1-522 0</inkml:trace>
  <inkml:trace contextRef="#ctx0" brushRef="#br0" timeOffset="59741.8864">504 7689 1811 0,'0'0'214'0,"0"0"21"0,0 0-30 0,0 0-32 0,0 0-27 16,0 0-8-16,0 0-14 0,0 0-14 0,0 0-29 15,0 0-41-15,0 0-16 0,0 0-10 0,17-42-34 16,3 30-5-16,2 4-10 0,9 0-5 0,2 0 34 16,5 4 6-16,2 3-3 0,-2-1 5 15,-2 2-2-15,2 3-6 0,-7 6 5 0,1 0-6 0,-5 2-3 16,-3 4 2-16,-3 1-3 0,-4 5 5 15,-5 0 4-15,-5 5 5 16,-6 3 8-16,-1 2-2 16,-11 3 2-16,-7 3-2 0,-4-1-2 0,-4 2 0 0,-4-1-2 15,-2-3 0-15,0 1 2 0,-2-6-4 0,-2 0 0 0,4-4-8 0,8-6 3 16,0-3 30-16,11-5-2 0,0-3 3 0,-2 3-3 16,11-6-35-16,-8 4-2 0,5-3-1 0,-2 0 2 15,-2 4 6-15,7-4 3 0,0 6 4 16,2-2-29-16,3-1 1 0,10-5 4 15,7-1 4-15,2-3 32 0,9 0 1 0,1 0-1 0,3-5-5 16,0-2 1-16,5 1 0 0,-4-1-1 0,1 0-2 16,-2 1 0-16,-3 2-3 0,-3-1-2 15,-4 2 1-15,-1 0 0 0,-3 1-2 0,-3-1 2 16,-2 2-2-16,-4 1-1 0,-2-1 1 16,-4 1-2-16,3 0 4 0,-4 0-2 0,1 0-2 15,-1 0 1-15,0 0-2 0,-2 0 2 0,3 0 3 16,-1 0 0-16,-2 0 2 0,2 0-3 0,2 0-8 15,-3 0-19-15,-1 0-39 0,2 0-71 0,1-1-118 16,-2 1-188-16,-1-2-486 16,1 2-571-16</inkml:trace>
  <inkml:trace contextRef="#ctx0" brushRef="#br0" timeOffset="60115.3405">1355 7860 2168 0,'0'0'347'0,"0"0"-93"0,0 0-77 15,0 0-26-15,0 0-33 0,0 0-24 16,0 0-19-16,0 0-19 0,0 0-14 16,0 0-13-16,0 0-17 0,0 0-2 0,0 0-4 0,0 0-3 15,41-33 3-15,-21 31-2 0,1-1-3 16,1 1 4-16,4 1-2 0,-1-1 2 0,4-1 3 15,0 0-1-15,0 0-3 0,0 1 1 0,-3 0-1 16,1 1-2-16,-5-1 3 0,-2 0-2 0,-8 2-1 16,-2 0 1-16,-2 0-1 15,-6 0 2-15,1 0-1 0,-3 0 4 0,0 0 2 0,0 0 3 16,0 0 2-16,0 0 1 0,0 0 2 0,0 0-1 16,0 0 1-16,0 0-1 0,0 0-5 0,0 0 1 15,0 0-3-15,0 0 0 0,0 0 2 16,0 0-3-16,0 0 0 0,0 0-2 0,0 0-2 15,0 0-1-15,-2 0-1 0,2 0-5 16,-1 0-18-16,1 0-28 0,-1 0-57 0,0 3-41 16,-4 2-115-16,1 0-360 0,0 0-1049 0</inkml:trace>
  <inkml:trace contextRef="#ctx0" brushRef="#br0" timeOffset="60942.565">1350 7807 504 0,'0'0'457'0,"0"0"-56"16,0 0-65-16,0 0-50 0,0 0-59 16,0 0-51-16,0 0-36 0,0 0-21 0,0 0-9 15,0 0-11-15,0 0-15 0,0 0-16 0,-33-23-23 16,33 23-20-16,0 0-14 0,0 0-10 15,0 0-5-15,5 0 1 0,1 0 3 0,9 0 5 16,-1-1 3-16,7 0 2 0,5 0 0 16,4 1-1-16,3-1 14 0,6 0 2 0,3-1 6 15,6-1 4-15,5-1-12 0,-1-1-2 16,5 1-5-16,-2 0-4 0,0-1-1 0,-1-1 1 0,-1 0 4 16,0-1 6-16,0 2 2 0,-4 1-2 0,0-1-1 0,-7 0-5 15,-3 0-2-15,-7 2 1 0,-4 0-4 16,-8 1-2-16,-5-1-1 0,-7 2 0 15,-2 1 5-15,-5 0 6 0,0 0 5 0,-1 0 0 0,0 0 1 16,0 0-3-16,0 0-4 0,0 0-1 16,0 0-3-16,0 0-3 0,0 0-2 15,-1 0-2-15,1 0-3 0,0 0 1 0,0 0-2 0,-1 0-2 16,0 0-4-16,-2 0-16 0,-2 0-21 16,-4 0-26-16,1 1-34 0,0 0-40 15,1 1-62-15,-3-1-101 0,1-1-235 0,1 0-471 0,5 0-306 16</inkml:trace>
  <inkml:trace contextRef="#ctx0" brushRef="#br0" timeOffset="61242.5352">1942 7385 1587 0,'0'0'324'15,"0"0"-15"-15,0 0-38 0,0 0-49 0,0 0-55 16,0 0-29-16,0 0-31 0,0 0-13 0,0 0-21 15,0 0-23-15,0 0-18 0,0 0-22 16,0 0-7-16,-61-47-9 0,61 47-10 0,1 1 3 16,2 2-1-16,7 3 7 0,0 3 8 0,3-1 2 15,4 2 1-15,2 1 0 0,3-1 0 16,2 2-4-16,3 2 3 0,0-3 2 0,0 1 1 16,0 0 5-16,7 3-5 0,-1-1-3 0,2 1 0 15,2 0-2-15,-3 1 3 0,3 1 1 0,-3-3-1 16,5 1 1-16,-1 2 0 0,-3-4 2 15,4 1 0-15,-4 0-6 0,2 0-15 0,-6-1-33 16,-2-2-47-16,-5-1-67 0,0-1-86 16,-6 1-114-16,-4-2-221 0,-4-2-415 15,-4-3 77-15</inkml:trace>
  <inkml:trace contextRef="#ctx0" brushRef="#br0" timeOffset="61640.9015">2635 7698 1615 0,'0'0'412'16,"0"0"-108"-16,0 0-61 0,0 0-60 16,0 0-35-16,0 0-22 0,0 0-23 0,0 0-21 15,0 0-31-15,0 0-23 0,0 0-13 0,0 0-11 16,0 0-3-16,0 0-6 0,-15-9 1 0,11 13 0 16,1 4 5-16,-5 2 7 0,-2 3 4 0,-2 2 4 15,-5 4-3-15,0 2 0 16,-6 2 1-16,-1 4-5 0,-5 1 4 0,-3 1 2 0,0 2-4 15,-1 1 2-15,0-1-4 16,4-2-2-16,1 1 2 0,0-4 5 0,1-3 0 0,6-2-1 16,0-4 3-16,1-1 2 0,6-2 7 0,1-2 1 15,0-2-2-15,4-2-6 0,3-1-6 16,-1-1-1-16,2-2-4 0,1 0-1 0,2-1 1 16,1-2-2-16,0 1-1 0,1-1-2 0,0-1 0 15,0 0 3-15,0 0 1 0,0 0 3 16,0 0-1-16,0 0-2 0,0 0 4 0,0 0-2 0,0 0 4 15,0 0 2-15,0 0 1 0,0 0-2 0,0 0-2 16,0 0 0-16,0 0-4 0,0 0 3 16,0 0-5-16,0 0-3 0,0 0-2 0,0-1-10 15,0 1-23-15,0 0-57 0,0 0-73 16,0 0-150-16,0 0-504 0,0 0-878 0</inkml:trace>
  <inkml:trace contextRef="#ctx0" brushRef="#br0" timeOffset="62335.3909">3938 7371 2131 0,'0'0'337'0,"0"0"-143"15,0 0 3-15,0 0-29 0,0 0-29 0,0 0-28 16,0 0-27-16,0 0-26 0,0 0-21 0,0 0-19 16,0 0-17-16,0 0-11 0,-14-63-2 15,14 75 1-15,0 2 10 0,1 8 8 0,0 1 4 0,6 7 2 16,-2 3-2-16,-2 2 1 0,4 2 0 0,-1-1-1 15,1 0 2-15,1-1-1 0,-2 1-2 16,0-2 2-16,3 0-4 0,-3 2 0 0,2-2 2 16,-3-1 0-16,0-2 0 0,1-2 1 15,-1-3 0-15,-2-2-3 0,0-4 1 16,1-1-2-16,-3-2 1 0,1-3 2 0,-2-2 0 0,2 0 0 16,-2-2 1-16,0-3-1 0,0 0-2 0,0-1-14 15,0-3-17-15,0-2-24 0,0-1-27 0,0 0-20 16,0 0-36-16,0-3-66 0,0-6-251 15,0 2-598-15,0 2-554 0</inkml:trace>
  <inkml:trace contextRef="#ctx0" brushRef="#br0" timeOffset="62884.5725">3913 7146 2012 0,'0'0'206'0,"0"0"8"16,0 0-59-16,0 0-35 0,71-120-26 16,-46 97-20-16,6 2-20 0,0 2-10 15,4 0-8-15,4 4-6 0,0 3-5 0,2 2-7 0,3 5-7 16,-2 4-5-16,-3 1-1 0,-1 6-3 16,-3 5-2-16,-2 6 0 0,-6 1-2 15,-3 7 0-15,-4 3 0 16,-8 2 1-16,-2 5 1 0,-8 1 4 0,-2 5 1 0,-7-1 0 0,-9 0 1 15,-3-2 1-15,-3-1 1 0,-3-2 2 0,-1-5 0 16,-5 1-1-16,3-5 1 0,0-2-3 16,-1-2 2-16,2-2-1 0,3-2-1 0,-1-3 1 15,8-6-4-15,4-2 1 0,5-2-3 0,4-3-1 16,2 0 2-16,2-2-5 0,2 0 2 0,7 0 3 16,7-4 1-16,10-3 5 0,4-1-1 0,8-1-4 15,6-2-1-15,2 1-2 0,2 2 0 16,-1 2 0-16,0 3 3 0,-2 3-4 0,-1 0-1 15,0 5 1-15,0 4-4 0,-3 5 4 0,-7 3-2 16,0 0 2-16,-7 1 3 0,-3 3-4 0,-6 1 1 0,-5-1-2 16,-4 3 1-16,-5-1 3 15,-4 1-1-15,-4 0 2 16,-5 1-2-16,-6-1 4 0,-1-2 4 0,-6 0 2 0,-2-2 7 16,-2-1-4-16,-1-2 2 0,-7-3 0 0,0-2-3 0,1-1 4 15,-3-1 0-15,1-2 0 0,2-1-1 16,0-1-3-16,3-2-2 0,1 0 0 0,2-3 0 15,6 0 1-15,2-1 1 0,4 0 1 0,1-2-1 16,7-2 5-16,0 0 1 0,1-2-2 0,4-1-2 16,2 0-21-16,0-1-29 0,1-1-52 15,7 0-99-15,3-3-161 0,-2 3-580 0,-3 3-708 0</inkml:trace>
  <inkml:trace contextRef="#ctx0" brushRef="#br0" timeOffset="65844.5512">5462 7378 401 0,'0'0'393'16,"0"0"-122"-16,0 0 7 0,0 0-28 0,0 0-27 15,0 0-10-15,0 0-31 0,0 0-25 16,0 0-22-16,0 0-25 0,0 0-13 0,0 0-9 16,-45-122-5-16,45 114-3 0,0 2-1 0,0 0-4 15,-1 3-2-15,-1-1-3 0,2 3-15 0,0 1-13 16,-1 0-16-16,1 0-17 0,0 0-9 16,0 0-10-16,0 4-3 0,1 4 2 15,-1 4 2-15,0 3 7 0,0 4 4 0,2 4 2 16,0 1-1-16,2 0 0 0,-2 4-2 0,2-2-2 0,0 2 4 15,3 1 1-15,1-1-1 0,0 0 4 0,1-3-4 16,5-4 0-16,0-2 1 0,-2-2 0 16,3-2 3-16,1-3 2 0,-1-1 0 15,1-4-1-15,0-1 4 0,-1-3 0 0,1 0 2 16,-3-3 2-16,-1 0-1 0,2 0 1 0,-1-5 0 16,-2-1-2-16,1-1 2 0,1-2 0 0,-5 0 0 15,4-2 0-15,-5 1-5 0,2-4-2 0,1 0 0 16,-4-1 1-16,0-1-1 0,1-1-1 0,-4-4-3 15,1 1-2-15,1-2 2 0,-4 1 0 16,0 2 0-16,1 1 1 0,-2 2-2 16,0 3-2-16,0 3 1 0,0 3-2 0,0 2 0 0,0 3 1 15,-2 0-2-15,1 1-3 0,1 1-6 16,0 0-8-16,0 0-6 0,0 5 5 0,0 5 1 16,0 1 7-16,4 5 8 0,2 3-3 0,3 2 5 15,4 0 1-15,3 5 1 0,3-4 2 16,4 1-1-16,0-3 0 0,12 0 0 0,0-3-1 15,7-2-1-15,4 0-1 0,5-5 0 0,1-2-1 0,-1-4 2 16,4-2 1-16,-3-2 0 16,-1 0 3-16,-3-5-3 0,0-3-2 0,-5 0 0 0,1-1-2 15,-7-2 6-15,-1-1-1 0,-8 1 2 0,-3-1 1 16,-6 0-2-16,-5-2 2 0,-3 0 1 16,-3 0 3-16,-1-1-1 0,-5-2 0 0,-1 2-2 15,-1 0-4-15,0 0 1 0,-8 1 1 16,3 1-2-16,-5 3 1 0,0-2-2 0,-4 6-2 0,0-2-2 15,-2 5 0-15,-7 1-1 0,1 2-5 0,-9 0 1 16,-1 5-2-16,-7 3 3 0,1 2 3 16,0 6 1-16,2 0 1 0,3 4-3 0,3-1-2 15,2 5-5-15,7-2 2 0,6 0 0 0,2 0 4 16,6-2 4-16,3-2-2 0,5-2 1 0,-1-3 1 16,9 0 0-16,5-4 1 0,2 0 0 15,9-3 2-15,1-3-1 0,4-3 0 0,5 0 3 16,0-5 0-16,-1-5-1 0,4 0 2 0,-6-3-2 15,1 0 2-15,-4-6 0 0,0 0 1 0,-1-1 0 16,-4-4-2-16,2-2-1 0,-4-2 1 0,-3-1 0 16,0 0 1-16,-4-2 1 0,2-4 0 15,-5 2-3-15,-1-3-1 0,-2 1-1 0,-1 0 0 16,-5-1 3-16,-1 2-1 16,2-1 1-16,-2 0-1 0,-2 2-1 0,0 0-1 0,-6 2 0 0,1 2 3 15,-3 1-3-15,-1 2 0 0,-2 3 0 16,1 1-4-16,0 4 7 0,-1 3 0 0,1-1 1 15,-1 3 1-15,1 0-2 0,2 5 1 16,4 4 0-16,-2 1-2 0,5 3-2 0,-1 0-6 0,-2 0-5 16,1 8-6-16,1 6 4 0,-1 6 5 15,-2 5 3-15,3 4 8 0,0 4-5 0,2 3 2 16,0 4-2-16,0 3-1 0,4 3 2 16,4 0 0-16,2 4 0 0,1-1-1 0,-1 1 1 15,8-2 0-15,1-2-1 0,3-3 4 0,2-7-3 16,5-4 1-16,3-1 0 0,5-8-1 0,3-3 2 0,3-4 0 15,2-6 2-15,3-6-1 16,0-4 0-16,1 0 0 0,-4-8-1 0,4-3 0 16,-6-4-2-16,2-4 1 0,-4-1 0 0,-2-2-2 15,-3-2 2-15,-4-1 1 0,-2 2-1 16,-4 0 4-16,-7 0-2 0,-5 0 0 0,-4-2 2 16,-3 4-2-16,-4 1 1 0,-3-1 0 0,0 3-1 0,-4 0-2 15,-4 4 0-15,-3 4 0 0,-4 2-1 16,0 1 2-16,-6 4-6 0,-4 2 0 15,2 1-1-15,0-2 1 0,-4 7-1 16,5 5 0-16,0 0-1 0,4 2-3 0,0 3 3 16,6-1 0-16,1 4 1 0,2 0 3 0,6 0-1 0,-2-2 1 15,5-1 0-15,0 0-2 0,5-2 4 0,0-2 0 16,5-3-4-16,6-1 6 0,-3-4 0 0,4-3 0 16,-3 0 1-16,4-4-1 15,-4-4 0-15,4-2 1 0,-1-2 2 0,-4-1-3 16,-1-1 2-16,0-1 0 0,-2 1-1 0,-2-1 2 0,2 0-3 15,-4-3 0-15,-2 5 0 0,-2-1-2 0,3 2 1 16,-3 1 2-16,-1 1-2 0,0 3 1 0,4 0 0 16,-4 2-1-16,0 2 0 15,0 0-3-15,-1 3-1 0,0 0-9 0,1 0-7 0,0 1-4 16,4 6 3-16,0 3 7 0,4 3 9 16,2 6 2-16,0 4 2 0,6 3-2 0,-4 5 0 15,4 2 1-15,-3 4-1 0,1 2 2 0,-2 4 0 16,-2 1 1-16,-1 4 1 0,-2 2-1 0,-5-3 0 15,2 0 1-15,-3-3-3 0,1-2 1 0,-3 0 1 16,0-7-3-16,0 1 4 16,-1-4 3-16,-3-5 1 0,-1 0-1 0,-4-5 2 0,-1-3-5 15,-1-3-1-15,0-3 4 0,-7-2-7 16,4-2 7-16,-4-2-2 0,2-2-1 0,-1-3 8 0,-2-2-4 16,-1 0-1-16,1-2 0 0,-1-5-3 15,4-2-2-15,-2-4 0 0,1-1-2 0,5-2 0 16,2-2 2-16,6-2 0 0,1-1-8 0,2-4-2 15,7 0-5-15,6-4-3 0,9 0 5 0,9-1-2 16,3-2 3-16,8 1 1 0,7 0 0 0,5-1 4 16,4 1 1-16,2-1 1 0,2 0 1 15,0-2 3-15,0 1-2 0,-5 1 2 0,2 3 0 16,-7 2-3-16,-2 3 2 0,-5 1 1 16,-4 1-1-16,-7 3 6 0,1 2-1 0,-10 2 1 15,-4 2 4-15,-8 3-2 0,-3 1 8 0,-2 1 2 16,-5 2 2-16,-2 0 0 0,0 2-2 0,0-3-6 15,-8 2-5-15,0 1 1 0,-2 1-6 0,-3 0 1 16,-4 2 0-16,1 1-5 0,-2 0 2 0,-2 2 2 16,-1 3-2-16,2 3 4 0,0 1-3 15,5 1-2-15,-4 3 2 0,6 4-2 0,-1 2-1 16,3 3 4-16,0 2-2 0,1 2-2 16,2 3 4-16,4 1-3 0,1 2 1 0,3 2 7 0,-1-1-6 15,3-2 3-15,6-2 0 16,3-3-7-16,4-6 4 0,1-2-1 0,4-1-1 0,6-6 1 15,1-2 1-15,3-3-2 0,3-3 0 16,6-3 4-16,0 0-4 0,2-3 1 0,0-5 0 0,0-3-5 16,-5-2 4-16,2-4 0 0,-5-1 2 15,3-1 6-15,-5-5-3 0,-1-2 1 0,-1-4 2 16,-1-2-4-16,0-4 3 0,-3-1-3 16,0-3 1-16,-4-2-5 0,-1-1 5 0,-1-2-1 15,-2-3 1-15,-4 1 5 0,0-2-5 0,-4-2 0 16,-1 3 2-16,-3 2-3 0,1 3-1 0,-4-2 1 0,-3 5-1 15,0-1 1-15,0 4 2 0,0 2-2 16,-3 7 3-16,-2 4 1 0,2 1-2 16,-2 8 2-16,0 3 2 0,2 3-3 0,0 3 4 0,0 3-3 15,2 3-8-15,1 0-5 0,-2 4-6 16,-2 8 0-16,-1 4 5 0,-3 6 4 16,-2 8 3-16,5 3 3 0,-3 6-1 0,0 3 0 0,1 0 1 15,2 2-2-15,2-1 1 0,1 0 3 16,4 2-2-16,-2-1 0 0,3-1 2 15,4 4-6-15,4-4 3 0,1 0 0 16,2-3-1-16,4 0 8 0,3-4-3 0,-1-1-1 0,7-5 0 16,-2-4 0-16,3-2-2 0,2-4 1 0,-1-4 1 0,-3-5-7 15,2-4 5-15,-3-3 0 0,-2-3-1 16,-1-1 7-16,0-5-4 0,-1-3-1 16,2-4 0-16,0-1-4 0,-2-2 2 0,-2-1 0 0,-3-1 0 15,0-2 1-15,-3-1-1 0,1 1 1 16,-1-4-1-16,-3 0 5 0,-3 0-4 0,1-1 0 15,0-2 1-15,-1 1-7 0,-3 3 6 16,2 0-1-16,-2-1 0 0,0 7 3 0,0 0-2 0,-2 5 0 16,-1 2-1-16,-1 4 2 0,0 3-3 0,0 1-5 15,0 1-7-15,0 0-10 0,0 5 2 16,0 4 3-16,0 4 5 0,-2 2 11 16,2 2-3-16,0 4 2 0,1 0 1 0,-1 1-2 0,1 0 4 15,4-1 2-15,0-2-2 0,3 1 0 16,2-4 1-16,2 1-2 0,-1-2 0 0,6-4 5 0,-3-1-4 15,5-5 0-15,2-2 0 0,1-1-5 16,-1-2 0-16,2 0 1 0,-5-6-3 0,3-1 6 16,3-2-3-16,-2-1 1 0,-1-2 0 0,3-1-1 15,-1 0 1-15,-4-1 2 0,2-1 1 0,-6-1-4 16,2-1 5-16,-5 0-1 0,-1-1 0 16,-1 3 7-16,-2 0-5 0,-2 2 1 15,-1 3 2-15,-3 2-5 16,1 2 3-16,-3 2-2 0,1 3-2 0,-1 0-3 0,0 1-11 0,0 0-19 15,0 1-12-15,0 4 8 0,2 5 2 16,-1 4 21-16,2 2 13 0,2 4-7 0,0 2 9 0,5 1 0 16,0-2 1-16,5-3 4 0,1 1-1 15,4-2-2-15,8-5 4 0,1 1-2 0,5-6 1 0,5-2 3 16,2-2-3-16,5-2-2 0,1 1 0 16,4-5 0-16,0-5 0 0,-3-1 4 0,1-4-1 15,-5-1-1-15,-2-2 1 0,-4-2-3 0,-5-1 4 16,-2-1 2-16,-7-2 1 0,-2-1 2 15,-4-1-1-15,-1-3-2 0,-5 2 0 0,-4-2 4 16,-1 2-4-16,-4 0 3 0,-3 3-1 16,0 2-5-16,-7 3 5 0,0 3 0 0,-3 1-4 15,-3 2 5-15,1 4-6 0,-4 2-2 0,0 3-1 0,-1 2-1 16,2 0-1-16,-2 2-2 0,2 7 0 16,-1 2-4-16,2 4 3 0,-1 4-1 0,2 4 1 15,3 2 3-15,-1 4-1 0,4 2 0 16,2 5 0-16,5-2-4 0,0 5 2 0,0 1 2 0,8 3 0 15,2 3 2-15,3 1 1 0,-1 4 0 16,4-3-1-16,-3 3 0 0,2-3-1 16,-2 0 1-16,0 0 2 0,-3 0-2 0,1-2 2 0,0 1-1 15,-2-2 1-15,-1-1 1 0,2-4 1 16,0-2-1-16,-3-3-2 0,-1-4-1 0,2-7 1 0,-3 0 1 16,-1-7 0-16,-1-2 3 0,-2-4-7 0,-1-3-4 15,0-1-3-15,0-3-12 16,-1-1-5-16,-2-2-15 0,-3-1-21 0,-3 0-28 0,0-2-48 15,-3-4-68-15,0-4-140 16,-3 0-397-16,3 1-355 0,5 3 156 0</inkml:trace>
  <inkml:trace contextRef="#ctx0" brushRef="#br0" timeOffset="66620.2966">8571 6902 0 0,'0'0'0'0,"0"0"335"0,0 0 14 0,0 0-36 0,0 0-38 16,0 0-16-16,0 0-31 0,0 0-27 0,0 0-30 15,0 0-26-15,0 0-26 0,0 0-23 0,0 0-6 16,0 0-2-16,-101-61 5 0,99 60-1 0,1 0-11 15,0 1-18-15,1 0-19 0,0 0-13 16,0 0-6-16,0 0-4 0,0 0-3 0,0 0-4 0,0 0-2 16,0 0-4-16,1 0-4 0,2 0 1 15,4 0 2-15,6 1 3 0,0 2 3 0,7-1 2 16,5 2 1-16,1-3 3 0,10-1 0 16,-1 0-1-16,11 0-3 0,0 0-2 0,9-4-1 0,0 1 0 15,7-1 0-15,4 1 0 16,-1 1 3-16,5-2-1 0,-2 1 0 0,-3-1 3 0,-1-1 0 15,-7 2 3-15,-2-2-1 0,-9 3 2 16,-4 0-5-16,-8-1 3 0,-7 1 1 0,-8-1 1 16,-2 1 0-16,-9-1 0 0,-2 2 2 0,-5 0 0 15,1 1 0-15,-2 0 2 0,0 0-1 16,0 0-5-16,0 0-1 0,0 0-6 0,0 0-2 0,0 0-1 16,-3 0-2-16,3 0-2 0,-2-1-2 15,0 0-2-15,-1 1-1 0,0-1 2 0,3 1-1 16,-1 0-1-16,0 0 1 0,-1 0-1 0,-2 0 0 15,2-2 1-15,-2 2-1 0,-5 0-2 16,1 0-5-16,-2 4-19 0,-2 2-32 0,-2 2-54 0,-2 3-102 16,-3-1-264-16,1-1-745 15,8-5-460-15</inkml:trace>
  <inkml:trace contextRef="#ctx0" brushRef="#br0" timeOffset="67940.6594">534 9458 583 0,'0'0'329'0,"0"0"27"16,0 0-34-16,0 0-20 0,0 0-40 15,0 0-46-15,0 0-37 0,0 0-37 0,0 0-22 16,0 0-17-16,0 0-19 0,0 0-15 0,-11-19-21 16,11 12-14-16,0 0-18 0,-1 0-1 0,0-7 1 15,6 0-29-15,10-2 31 0,0-5-35 0,5 3-4 16,4 2 25-16,0 0-27 0,4 2 29 0,-3 3 2 16,3 4-1-16,-6 2-7 0,-1 4 0 15,0 1-2-15,0 0-1 0,-4 3 5 16,-3 5-2-16,-1 3 0 0,-3 3 1 0,-5 4-1 15,0 1 4-15,-5 4 4 0,1 1 0 0,-11 4 0 16,-1-1-6-16,-5 2-2 0,-2-1 0 0,1 1 2 16,-2-2 2-16,-2-4-2 0,3 0-2 15,-1-4-8-15,1-3 4 0,5-2 3 0,3-4 3 0,0 0 7 16,3-6-7-16,4 0-2 0,1 0-1 16,1-3-6-16,1-1 8 0,0 0 4 0,3 0 2 15,6 0 5-15,2-3-3 0,2-1 0 0,5-1-2 16,3 3 3-16,4-2-2 0,0 1-7 0,3 1 0 15,-3 2-6-15,3 0 4 0,-2 4 2 0,-2 3 2 16,-2 4 2-16,0 3-4 0,-4 2-2 16,2 2-5-16,-7 2 4 0,3 3 1 0,-6 2 2 15,-2 2 2-15,-5-1-3 0,-2 3-1 16,-1-1 3-16,-3-1 5 0,-6 1 4 0,-3-2-2 0,-4-1 0 16,1-1-1-16,-5-3 1 0,-4-2 8 15,2-3 3-15,-2-2 7 0,-3-2 7 0,-1-2 6 16,1-3 5-16,-1-3-6 0,-2 0-2 0,2-4-13 15,12 0-2-15,-3 0 25 16,8 0-34-16,4 0 30 0,-6-4 1 0,4 2-27 16,1-2 34-16,-6-3-37 0,7 5-5 0,-1-3-9 0,-4-4-9 15,8 3 3-15,-2 0-5 0,-2-7-5 0,6 6-16 16,0 0-26-16,-1-8-25 16,0 2-68-16,8-5-18 0,4 0-110 0,5 5-148 15,-3 5-312-15,-2 4-852 16</inkml:trace>
  <inkml:trace contextRef="#ctx0" brushRef="#br0" timeOffset="68364.8736">1395 9715 2027 0,'0'0'313'0,"0"0"-54"0,0 0-68 15,0 0-40-15,0 0-26 0,0 0-15 0,0 0-17 16,0 0-17-16,0 0-17 0,0 0-10 0,0 0-14 16,0 0-3-16,0 0-4 0,0 0-2 0,0-27-2 15,1 27-11-15,-1 0-6 0,0 0-4 16,2 0-2-16,4-1 3 0,-1 0 0 0,4-2 1 0,7 1-3 16,-2 0 0-16,8-2 0 0,7 0-2 15,1-2 8-15,6-1-3 0,3 2-3 16,7-3-1-16,2 2-4 0,3-1 7 0,3 0 1 0,-2 0 2 15,0 1 0-15,1 0-4 0,-5 0 2 0,1-1 1 16,-5 1 2-16,0 1-1 16,-9 1-2-16,-1-2-1 0,-7 3-2 0,-3 0 0 0,-8 0 4 15,-5 1-1-15,-2 1 3 0,-2 1-1 0,-5 0-4 16,-1 0 4-16,-1 0-1 0,0 0 5 0,0 0 1 16,0 0-1-16,0 0-1 0,0 0-2 15,0 0 2-15,0 0-1 0,-1 0 4 0,-1 0-6 0,-4 0-3 16,2-2-4-16,-5 0-12 15,0-1-6-15,-2 1-11 0,0 0-19 0,1 0-27 16,1-1-36-16,-2 1-48 0,2-1-57 0,0-1-81 16,-2 0-157-16,2 1-370 0,6 1-695 15</inkml:trace>
  <inkml:trace contextRef="#ctx0" brushRef="#br0" timeOffset="69067.3914">2016 9366 647 0,'0'0'508'0,"0"0"-128"0,0 0-31 0,0 0-84 15,0 0 7-15,0 0-24 0,0 0-36 0,0 0-38 16,0 0-38-16,0 0-36 0,0 0-24 0,0 0-11 16,0 0-7-16,-87-67-6 0,84 65-9 0,3 0-4 15,0 1-11-15,0 0-6 0,0 1-4 16,0 0-7-16,0 0 0 0,0 0-6 0,0 0-6 16,0 0-4-16,0 0-2 0,3 0 4 15,4 2 3-15,3 1 3 0,7 2 4 0,0 0-7 16,8 0 3-16,-2 2-2 0,4-1 4 0,0 1 0 15,-1 2-2-15,4-1-1 0,-2 0-6 16,1 0 6-16,2 1-2 0,-3-1 3 0,4-1 1 16,-3 3-5-16,3-2 1 0,-1 1-2 0,0 0 2 15,-1-1 1-15,-2 0 0 0,0 0 2 0,-2-2-5 16,-3 1 2-16,-4-2 1 0,-5 1 0 16,0-1 3-16,-6-2-4 0,-1 0-1 0,0-1-1 15,-4 0 0-15,-2-1 2 0,1 1 1 0,-2-1 3 16,1 0-6-16,-1 0 4 0,0 0-3 0,0 1-1 15,0-1 7-15,0 0-5 0,0-1 0 0,0 1 1 16,0-1-2-16,0 0 3 0,0 0 2 0,0 0-1 16,0 0 2-16,0 0-3 0,0 0-2 15,0 0 0-15,-1 2 2 0,-2 0 2 16,-1 0 0-16,-2 1 3 0,-2 0-5 0,-1 3 1 0,-1 0 0 16,-4 0-1-16,3 0 4 0,-6 2-5 0,1 0-1 15,-4 1-3-15,0 1 0 0,-1 3 2 16,0-3 3-16,2 2-1 0,0-1-1 0,-1 2-3 15,-1 3 1-15,-6 5 1 0,-4 0 4 16,-2 2 0-16,-5-1 0 0,6-1-1 0,0-2-3 0,2-1 2 16,1-2-2-16,3 1 1 0,1-2-1 15,2 0 0-15,1-3-1 0,5-1-2 0,-1-4 5 16,8-2-3-16,5-1 3 0,-2-1 2 16,3 0-4-16,0-2 2 0,2 1-1 0,1 0 1 15,0-2 4-15,1 1-3 0,0-1-1 0,0 0 2 0,0 0-3 16,0 0 4-16,0 0 2 0,0 0 0 15,0 0-1-15,0 0-1 0,0 0 0 0,0 0-2 16,0 0 4-16,0 0-1 0,0 0-1 0,0 0 0 16,0 0-3-16,0 0 4 0,0 0 2 15,0 0-1-15,0 0 3 0,0 0-5 0,0 0-1 16,0 0 0-16,0 0 0 0,0 0-2 0,0 0-2 16,0 0-6-16,0 0-17 0,0 0-17 0,0-1-26 15,-1 1-45-15,1 0-71 0,-3 0-112 16,0 0-458-16,2 2-926 0</inkml:trace>
  <inkml:trace contextRef="#ctx0" brushRef="#br0" timeOffset="71396.5601">3912 9224 774 0,'0'0'751'0,"0"0"-395"0,0 0-19 0,0 0-68 16,0 0-55-16,0 0-36 0,0 0-27 0,0 0-33 15,0 0-30-15,0 0-30 0,0 0-27 16,0 0-20-16,-13-79-11 0,13 86 2 0,0 3 0 15,4 5 13-15,1 5 3 0,2 4 4 0,0 4 6 16,0 5-3-16,2 5 1 0,-3 5 2 0,0 2-3 16,3 5 5-16,-3 4-3 0,0 1-2 15,0 3 1-15,1-1-5 0,-2 0-2 0,1-3-3 16,-4-3-1-16,1-2-1 0,-2-3-3 0,0-1 0 16,-1-4-5-16,0-4 2 15,0 0-1-15,2-5-2 0,-2-2 5 0,-2 1-3 16,1-4-4-16,0-4 1 0,0-3-3 0,-1-3 3 15,1-3 3-15,0-3 2 0,-2-2 0 0,2-2-6 16,1-2 0-16,-1-2-5 0,1-3-3 0,0 0-5 16,0 0-12-16,0 0-9 0,0-2-29 0,0-5-50 15,0-4-62-15,1-1-90 0,3-8-198 16,-2 5-514-16,0 5-626 0</inkml:trace>
  <inkml:trace contextRef="#ctx0" brushRef="#br0" timeOffset="71728.4357">3753 9250 1182 0,'0'0'592'0,"0"0"-268"0,0 0-28 16,0 0-113-16,29-139-49 0,-7 117-23 0,5 1-31 16,6 2-17-16,7 3-11 0,2 4-8 15,6 2-2-15,-2 7-9 0,2 3-7 0,-4 0-7 16,-1 9-6-16,-3 5-2 0,-4 0-6 0,-2 6 2 15,-5 2-4-15,-4 1-2 16,-8 2 7-16,-2 1-3 0,-6 3-1 0,-4 3 5 0,-5-1-5 16,0 4 3-16,-9-1 6 0,-2-1-4 15,-7-1 4-15,-1-2-1 0,-3-1 1 0,-1-3 1 0,-5-1 1 16,-2-2 4-16,0-3-1 0,1 0 0 16,-1-2-2-16,0-3-7 0,2-2-1 0,3-4 1 0,2 1-2 15,2-2 2-15,4-1-3 0,4-2-2 16,3-1-6-16,5 0-10 0,0-4-24 0,5 0-36 15,0 0-50-15,0-5-113 0,1-3-158 0,3 2-327 16,-1 1-847-16</inkml:trace>
  <inkml:trace contextRef="#ctx0" brushRef="#br0" timeOffset="72694.3629">4336 9332 985 0,'0'0'305'0,"0"0"-22"0,0 0-53 0,0 0-26 0,136-28-24 15,-102 25-26-15,-2 3-27 0,5 0-27 0,-3 4-25 16,-3 4-20-16,2 3-13 0,-1 2-10 0,-3 3-6 16,-1 3-6-16,-3 1-1 0,-3 2-5 15,-3 3-2-15,-3-1-1 0,-2 1-2 0,-6 0 4 0,-1 1-1 16,-5 0 0-16,-2-1 0 0,-2 0 2 16,-7 0 3-16,-2-1-1 0,-3 0 3 15,-1-2-4-15,-1-4 0 0,0-3-3 16,0-2 0-16,1-2 1 0,0-4 1 15,2-3 2-15,1-1 0 0,4-2 1 0,2-1 4 0,1 0 6 0,-1-4-1 16,4-3-5-16,0-3-12 0,2-3-9 0,0-2-8 16,3-2-3-16,5-5 2 0,5 0 4 15,2-1 1-15,5-1-2 0,2-2 1 0,4-4 1 16,0 3 2-16,2-2 4 0,-1 1-1 0,2 0-2 16,2 0 2-16,-2 4 4 0,-1 1 1 0,0 1 7 15,-1 2 2-15,-3 5-4 0,-5 0 6 16,-2 2-3-16,-2 4 3 0,-3-1 7 15,-4 3-4-15,-1 4 1 0,-4 1 1 0,0 1-7 0,-2 1-2 16,-1 0-4-16,0 0-3 0,0 0-3 0,0 1-4 16,-1 3 0-16,-3 4 1 0,-2 3 4 0,0 0 0 15,-1 2 0-15,-1 2-1 0,0 1-4 16,-1 1 0-16,0 1 1 0,-1-2 0 16,3 4 4-16,-1-1-2 0,3-1-3 0,1 2 0 15,0 0-4-15,4-2 6 0,0 0 2 0,0-2 0 16,0 0 3-16,4-2-6 0,3-1 1 0,-2-3-1 15,0 0 0-15,2-4 4 0,3 1-3 0,-4-1 2 16,2-1-4-16,0-2 6 0,0-2 2 0,1-1 4 16,2 0 3-16,3 0-5 0,-2-4-3 15,4-2-3-15,-3-1-4 0,1-1 2 0,-2-2 1 16,-2 0-2-16,1 1-2 0,-4-1-1 0,0-3 0 16,0 0-2-16,-3 0 5 0,4-2-3 15,-6-2 0-15,3 0 1 0,-2-3-3 0,-2 1 3 16,0-1 3-16,-1-1 2 0,0-1 0 0,0 1-3 15,0-2-3-15,0 3-3 0,0 1 4 16,0 2 2-16,1 3 0 0,3 2-2 0,0 0-4 0,3 1-1 16,0 1-1-16,3 3-1 0,3-1 2 15,1 0-1-15,2 1-1 0,4 2 3 0,1-1 1 16,3 1 3-16,-2-1 2 0,4 1 2 0,-1 0-2 16,0-2 0-16,-1 0 2 0,-3-1-1 15,-1 0 4-15,0 0-3 0,-6 1-1 0,0 0 2 0,-2-1-4 16,-5 1 8-16,0-1 3 0,1 0 1 15,-6 0 4-15,2 0-2 0,-1 1 1 0,-2 0-1 16,-1 0 1-16,0 3-1 0,0-1 2 16,0 1 0-16,0 2-3 0,-2 1 0 0,0 1-3 15,-1 0-6-15,0 0-1 0,1 7-7 0,-5 4-3 0,3 2 3 16,-3 6-2-16,2 4 6 16,0 4 3-16,-1 4 2 0,2 6-3 0,3 3 2 0,-1 6 0 15,-3 5 1-15,4 3 3 0,-1 7 1 0,-3 3-1 16,1 6 2-16,-1 2-4 0,0 2 3 0,2-1 5 15,-1-1-1-15,0-3 5 16,0-1-7-16,2-3-5 0,-2-1-1 0,4-3-3 16,-2-6 3-16,0-3 0 0,4-6 0 0,-2-5-1 0,0-3 1 15,0-6-1-15,0-6 2 0,1-4 1 16,-1-6 2-16,0-5-3 0,0-4-1 0,0-3-2 0,0-2 1 16,0-2 0-16,0 0-6 0,0 0-9 15,1-4-25-15,-1-1-36 0,2-6-44 16,1-4-58-16,0-2-83 0,-1-7-224 0,-1 6-497 15,0 4-608-15</inkml:trace>
  <inkml:trace contextRef="#ctx0" brushRef="#br0" timeOffset="73545.8137">5841 9496 1204 0,'0'0'434'0,"0"0"-290"0,0 0-4 0,0 0-31 0,0 0-11 0,0 0 0 16,0 0 0-16,0 0-5 0,0 0-18 0,0 0-15 15,0 0-16-15,121-101-12 0,-103 96-10 16,2 3-7-16,2-3-2 0,-1 1-2 0,5-3 2 16,-1 3 0-16,3-1-3 0,2-2 1 0,-1 1-2 15,0-1 0-15,-1 0 3 0,0 0 0 0,0 0 5 16,-6 0-4-16,-2 2 2 0,-5 0 1 15,0-1 3-15,-6 2 13 0,-3 1 10 0,-2 0 17 16,-2-1 6-16,-2 1 2 0,-1 0-7 0,1 0-16 16,-1 1-13-16,-7-1-15 0,-1 3-9 0,-4 0-6 15,-6 4-3-15,-3 4 5 0,-7 4 3 0,-3 4 3 16,-2-1 1-16,1 5-3 0,3 0-1 16,6 1-2-16,2 0 2 0,4 2-2 0,6-1-4 15,4-1 0-15,5 1-2 0,3-1 1 16,2-1 3-16,7-2 3 0,5-1-1 0,6-2 0 0,4-2 2 15,4-3 0-15,8-6 7 0,0 1 0 16,4-5-2-16,-1 0 1 0,0-1-4 0,2-5 2 16,-5-1 1-16,0-3-1 0,1-2 3 0,-4-2-5 15,-1 1-1-15,-3-3 1 0,-3 2-1 0,-3 0 5 16,-6-1 0-16,-1 1 2 16,-5-1-1-16,0 2-3 0,-3 0 1 0,-1 3-4 0,-4 2 4 15,-3 3-3-15,1 0-3 0,-1 4-1 0,0 0-4 16,-1 1-5-16,-4 0-1 0,-5 3 0 0,-3 6-1 15,1 1 1-15,-4 3 1 0,2 3-5 0,3 2 3 16,0-1 0-16,4 2 1 0,4 1 3 16,3-2-1-16,1-1 2 0,0 1 5 0,8-1-2 15,4-4 5-15,4-1-3 16,5-4-3-16,6-3 1 0,2-3 0 0,2-2 2 0,3-2-1 0,-1-6 4 16,-1-3-4-16,5-3-1 0,-3-2 0 15,2-2 0-15,-2-4 1 0,2-2-2 16,-3-4 1-16,1-2 1 0,-3-1-3 0,-1-2 2 0,-2-2 4 15,-1-2-1-15,-4-1 5 0,-2-1-5 0,-3-3-2 16,0 0-1-16,-7 1 1 0,1-3 1 16,-5 0-1-16,0 3 0 0,-7 1 1 15,1 4 0-15,-2 6 2 0,0 4 2 0,0 7 5 0,-1 3-1 16,0 5 1-16,-1 4 0 16,0 4-2-16,-1 2-1 0,3 1-5 0,-1 0-7 0,-1 6-3 15,0 5 0-15,-3 4 2 0,1 7 5 0,-5 5 2 16,5 2 0-16,-2 6-1 0,-1 4 0 0,3 1-7 15,-2 2 6-15,2 3 1 0,1 0-1 16,-3 2 6-16,2 2-7 0,-1 1 0 16,1 2-2-16,-4-2 4 0,4 0 1 0,-2-1-1 0,3-4-1 15,-1-1-15-15,3-6-14 0,1-5-20 16,0-4-22-16,4-5-23 0,-1-4-37 16,-2-4-44-16,2-5-59 0,1-4-106 0,-2-5-225 0,-1 0-370 15,1-2-125-15</inkml:trace>
  <inkml:trace contextRef="#ctx0" brushRef="#br0" timeOffset="73868.6738">7139 9158 2233 0,'0'0'259'0,"0"0"-100"0,0 0-19 0,0 0-37 0,0 0-37 16,0 0-4-16,0 0 3 0,0 0-1 0,0 0-1 15,122-36-7-15,-76 31-11 0,2 1-8 0,5-1-6 16,1 0-5-16,-1 2 2 0,0-2 1 16,-4 2 0-16,1 1-2 0,-9-1-3 15,0 0-2-15,-8 1 1 0,-4-1 1 0,-8 1 1 0,-3 1 1 16,-8 0-4-16,-3 0 3 0,-3 1 4 16,-4 0 0-16,0 0 4 0,0 0-5 0,0 0-4 0,0-2-5 15,0 1-8-15,-4-1-4 0,-2 1-3 16,1-2-2-16,-1 2 0 0,2-1-2 0,-2 1-2 15,5 1-1-15,-2 0-2 0,-1 0-14 16,3 0-20-16,0 1-31 0,-1 4-56 0,0 2-93 0,1 0-210 16,-2 0-684-16,2-3-571 0</inkml:trace>
  <inkml:trace contextRef="#ctx0" brushRef="#br0" timeOffset="75774.7734">8646 9113 1371 0,'0'0'687'15,"0"0"-489"-15,0 0-16 0,0 0-66 0,0 0-48 16,0 0-25-16,0 0-14 0,0 0 2 0,0 0 10 16,0 0 9-16,0 0 4 0,-39 40-2 15,31-28-7-15,0 0-12 0,1 0-10 0,4-1-7 16,0-1-6-16,-1-3 0 0,4 1-1 0,0-2 0 0,4-2 6 15,1-1 7-15,4-2 11 0,3-1 7 16,6 0 1-16,2-6-5 0,1-2-8 0,1-2-6 16,3-2-4-16,-3-2 0 0,-2-3 1 0,0-2-1 15,-6 1-1-15,3-4-5 0,-5 1 0 16,-1-4 0-16,-2 0 1 0,-4-4 2 0,-1 2-4 16,-3-1-2-16,-1 3-6 0,0 2 1 15,-3 0 1-15,-5 5 0 0,-1 3 3 0,-3 3-7 16,-3 4 2-16,-1 2-3 0,-5 5-3 15,-5 1 3-15,-3 8 0 0,-3 6 0 0,-4 6 1 0,-6 4 2 16,0 5 1-16,-1 5 1 0,2 4 3 16,1 3-4-16,-1 0-1 0,10 0-1 0,1 5-4 15,8 1 4-15,3 3-2 0,8-2-2 0,3 2 3 16,8-1-7-16,8-1 6 0,9-4-1 16,5-1 1-16,4-7 4 0,9-4-5 15,0-5 1-15,5-6-2 0,5-5 3 0,-3-5 4 0,1-6 1 16,-2-3 2-16,1-1-4 0,0-8 5 0,-2-5-5 0,1-2 0 15,-1-3 5-15,-1-2-9 0,-6-2 7 16,3-2 1-16,-6-1-3 0,-6-1 7 16,0-1 0-16,-7-1 1 0,-1 0-1 0,-5 2 1 15,-5-1-4-15,-2 1-2 0,-2 1 5 0,-2-1-3 0,-1 5 0 16,-6 2 0-16,1 2-9 0,-3 4 3 16,-2 2 0-16,-1 3-1 0,-1 3 1 15,-2 3-6-15,-1 1-4 0,-5 2-1 0,0 8-1 16,-1 3 4-16,1 2 2 0,-1 4 1 0,3 1 1 15,2 0-1-15,3 3-2 16,4 0-1-16,3 2 2 16,4-1-3-16,3-1 4 0,0 1 1 0,3-2-2 0,7 2 8 0,2-1-5 0,4-3 0 15,-1 1 1-15,2-3-5 0,2-5 1 0,0-1 0 16,-1-4 3-16,1-5 0 0,-1-3 3 0,2 0 3 16,-1-6-4-16,-1-3 7 0,2-2-5 0,-5-4 0 15,3-1 3-15,-4-2-7 0,3-1 4 16,-4-2-2-16,3 0-1 0,-4 1 4 0,-1-1 0 15,0-2 2-15,-2 2-4 0,0-1 0 0,-1 1 0 16,-4 0-2-16,2-1 4 0,-4 3-5 0,0-3 1 16,-2 6 0-16,-1 1-2 0,-1 2 3 15,-4 2 1-15,3 2-1 0,-3 3 2 0,2 2-3 16,1 1-7-16,-2 3-5 0,2 0-2 0,-4 4-1 16,2 6 3-16,-3 3 5 0,0 3-3 15,3 2 4-15,-1 3-1 0,4 1 1 0,2 1 2 16,0 0-1-16,4-1 0 0,10-1 2 0,0-4-2 0,4-1 5 15,5-2 1-15,4-4 0 0,-1-3 1 16,3-3-3-16,1-4 0 0,1 0-2 0,0-5 4 16,0-4-3-16,0-3 2 0,2-2 1 15,-1-3-2-15,-6-2 6 0,2-2-3 0,-7-1 2 16,0-2 0-16,0 0-2 0,-5 0-1 0,-1-1 0 16,-2-1 2-16,-3 0-2 0,0 0 1 0,-5 1 1 15,-3 2-2-15,-2 1 2 0,0 1-2 0,-2 3-2 16,-6 2 3-16,-4 3-4 15,0 2-1-15,-6 2-2 0,2 4-3 0,-5 2 3 0,-2 3 2 16,0 2 2-16,-3 4-2 0,3 3 2 16,3-1-6-16,4 3-5 0,5 1 1 0,5 2-4 15,5 1 5-15,1 3 5 0,5 1-1 0,11 1 6 0,6-1-1 16,3 2-1-16,6 1 2 0,6 1-6 16,1 0 3-16,-2 1-1 0,1 1-1 15,-3 0 4-15,-4-2-2 0,-2 1 2 0,-7-1-3 16,-1 0 0-16,-4 0 1 0,-3-2-1 0,-3-1 4 15,-3-2-2-15,-3-3-1 0,-3-3 2 16,1-4-3-16,-2-2 4 0,0-2 1 0,0-1 2 16,0-3 3-16,-3 0 2 0,2 0 0 0,-2-7-2 15,1-2-3-15,2-4-11 0,0-4-4 0,5-2-6 16,6-5-7-16,4-3 7 0,5-4 0 0,5-2 5 16,3-6 2-16,2-1 0 0,2-4 1 0,1-3 1 15,2 0 4-15,1-3 0 0,-2 0 5 16,0-1 3-16,-1-1-3 0,-2 4 4 0,-2 3 0 15,-3 5 5-15,-1 3 11 16,-5 9-1-16,-3 2 12 0,-3 7 1 0,-2 5 0 0,-5 6 2 16,-4 3-8-16,0 3-9 0,-2 2-9 0,1 0-11 0,-2 7-3 15,1 4 0-15,1 6 3 0,-1 7 0 16,-1 6 6-16,3 6 1 0,1 3-2 0,-2 5 5 16,0 4-4-16,1 2 0 0,0 2 1 15,-2 1-5-15,-1 1 3 0,0 0-2 0,1-1 0 16,0 0 3-16,0-4-1 0,4-2 1 0,-2-1-1 15,1-5-2-15,2-6 2 0,-4-3-2 0,1-3 6 16,0-6-4-16,-3-3-2 0,1-5-2 0,-1-1-11 16,0-4-8-16,0-1-11 0,0-1-21 15,0-3-15-15,0-4-9 0,0-1-12 0,0-1-35 16,0-7-55-16,-1-2-123 0,-1-2-243 0,1 2-382 16,-1 1-453-16</inkml:trace>
  <inkml:trace contextRef="#ctx0" brushRef="#br0" timeOffset="76065.0577">10410 9278 1491 0,'0'0'445'0,"0"0"-51"0,0 0-77 0,0 0-81 0,0 0-57 15,0 0-50-15,0 0-32 0,0 0-35 16,0 0-22-16,0 0-10 0,0 0-2 0,123-100 2 0,-69 92 4 16,9 0-2-16,1 0-2 0,4 0-2 15,-1 0-2-15,-2-1 0 0,-3-1 0 16,-4 1-5-16,-1-1 0 0,-7 2 0 0,-6-2-2 15,-6 0 4-15,-6 2 0 0,-9 1-1 0,-5 1 4 0,-7 2 2 16,-4 0 0-16,-4 3-2 0,-1 1 4 16,-2 0-7-16,0 0-3 0,0 0-5 15,0 0-7-15,-2 0 1 0,-1 0-4 0,-3 0 0 16,-3 1-6-16,1 3-2 16,-3-1-2-16,1 0 1 0,1-1 3 0,0 1-8 0,2 0-14 0,0 1-28 15,1 2-27-15,-1 0-44 0,2 1-91 0,0 1-200 16,1-4-703-16,2 0-601 0</inkml:trace>
  <inkml:trace contextRef="#ctx0" brushRef="#br0" timeOffset="78491.2324">12146 8764 1282 0,'0'0'289'0,"0"0"35"0,0 0-50 16,0 0-51-16,0 0-34 0,0 0-36 15,0 0-30-15,0 0-28 0,0 0-25 0,0 0-23 16,0 0-22-16,0 0-10 0,-78-94-6 16,52 111 1-16,-6 3 0 0,-1 7 3 0,-1 5 6 0,-2 4-1 15,2 4 0-15,-2 4-1 0,4 3-3 0,1 2 0 16,2 4-1-16,7-3 0 0,-1 1-3 15,5 0-2-15,6-2-3 16,4-2-1-16,6-1 0 0,2-4 0 0,5-6-1 16,9-4 2-16,6-2-1 0,4-4 5 0,7-6 6 15,4-2 1-15,3-4 6 0,10-4-6 0,0-6 0 0,6-4-2 16,6 0-1-16,-2-6 3 0,2-5-3 16,-2-1 1-16,-3-3-4 0,-4-3 3 0,-2-1-4 15,-7-1-2-15,-3-2 5 0,-4-1-6 0,-5 0 4 16,-3-2 0-16,-5 1-7 0,-5-1 8 0,-1-1-2 15,-6 1 1-15,-2-2 1 0,-4 1-4 0,-2 1-4 16,-2 1 0-16,0 2 0 16,-4 0-1-16,-6 3 2 0,1 2 0 0,-1 1-4 0,-1 2 2 0,-4 3-1 15,-2 3-2-15,-4 2 3 0,-2 1-8 0,-6 4-3 16,1 1 0-16,-4 0-1 0,-3 7 3 16,-1 2 3-16,-3 4 1 0,-1 3-2 0,0 4 3 15,0 1-3-15,1 4-1 0,6 0 5 0,4 3-6 16,7 0 5-16,2 0-1 15,4-2-3-15,7 2 7 0,3-2-5 0,6-3 4 0,0 2-1 16,6-5-2-16,4-2 0 0,4-2 1 0,1-3 3 16,2-2 0-16,3-3 2 0,0-3 3 0,2-2-4 15,3-2 3-15,2 0 0 0,3-1-2 16,0-7 4-16,-1-1-4 0,1-2 1 0,1-4 1 16,4 0-4-16,-3-2 5 0,2 0-2 0,-2 0 0 15,2 0-1-15,0 0-1 0,-1 0-3 0,-1 1-1 16,2 0 4-16,0 4-7 0,-2 0 6 15,2 4-1-15,-4 0-4 0,-3 5 6 0,-2 2-4 16,-3 0-1-16,-4 2 1 0,-1 5-2 0,-2 1 0 16,-1 2 0-16,-3 1 2 0,0 3 1 0,-1-2 1 15,-1 2 3-15,-3 1-5 0,0 1 7 0,-2-4-5 16,0 3-3-16,-4-2 5 0,0 1-6 16,0-2 4-16,0 0 0 0,0-5-1 0,0-1 2 15,1-2 0-15,-1-2 1 0,2-2-2 0,1 0-1 16,1 0 1-16,7-4-1 0,-1-4 5 15,5-2-2-15,2-3 0 0,2-3 1 0,0-1-5 16,-1 0 5-16,0-2-1 0,0 1 2 0,1-2 0 16,-1-1-4-16,0 2 1 0,-2-1-4 0,2-2 2 15,-3 3 1-15,0 3 2 0,-5 2 2 16,-3 5-3-16,0 3 3 0,-2 2-4 0,-3 3-4 16,-2 1 0-16,0 0-13 0,1 1 2 0,0 5 4 15,3 4 1-15,0 1 11 0,-2 4-3 0,2 2 1 16,0 2 0-16,0 1 0 0,3-1 0 15,-2 2 1-15,2-2 1 0,2 3-2 0,3-1 1 0,3-2 0 16,0 0-3 0,3-4 4-16,2-2-1 0,1-5 2 0,0-3 4 0,4-2-3 0,1-3 1 15,1 2-1-15,-2-7 0 0,3-4 2 0,1-2 3 16,-1-3-2-16,1-2 0 0,1 0-2 16,-2-5 1-16,1-1-2 0,0-3 3 0,-2-2-3 15,-1-1 1-15,2-5 1 0,-3 0-3 0,1-2 4 16,-5-3-1-16,1 0 0 0,-2-3 0 0,-3-4-2 15,-3 1-2-15,-3-1 4 0,-3 0-1 0,-1 2 0 16,-4 2-1-16,-2 4-1 0,-1 0-2 16,0 8 2-16,-6 2 0 0,1 4 0 0,0 3 4 15,0 3-4-15,0 5 6 0,0 3 4 0,2 2 4 16,-3 2 3-16,5 3-3 0,0 0-5 16,1 2-10-16,0 0-7 0,-1 4-7 0,0 5 0 15,0 3 5-15,-3 6 2 0,2 7 6 0,-1 4 1 16,-3 3-3-16,4 5 6 0,-6 6-2 15,3 1-2-15,-2 3 4 0,-1 2-4 0,0 2-2 16,1-1 2-16,0 1 1 0,1-3-2 16,2-2 2-16,3-5 1 0,1-2-5 0,0-4 4 15,2-4 1-15,6-4-3 0,1-2 6 0,2-4-5 0,0-4 0 16,3-5 4-16,3-3-4 0,3-4 9 0,1-3-1 16,7-2 2-16,1-1 0 0,3-7-5 15,2-2 0-15,4-3-4 0,4-3 3 0,-3 0-3 16,1-1 1-16,2-1 3 0,-1 0-8 0,0-1 6 15,1 1 0-15,-3 2-3 0,-4-1 4 16,-2 4-4-16,-3 2-1 0,-6 1 2 0,-1 4-1 16,-5 2-3-16,-1 1 2 0,-5 3-3 0,-1 0-1 15,-2 2 5-15,-2 3-6 0,-3 4 2 0,3 1 2 16,-4 2-8-16,-2 0 7 16,0 3-1-16,-1 1 1 0,0 0 9 0,0 3-5 0,0-2 1 15,-1 2-2-15,1-3-2 0,0 0 1 16,0-3-1-16,2-1 4 0,5-3 4 0,-2-1-5 0,2-2 3 15,4-2-6-15,0 0-4 0,4-4 8 16,-1 0 4-16,5-1-1 0,1-4-3 0,1-2-2 0,2-2 0 16,3-1 1-16,-3-2 2 15,3 0 0-15,-3-1-5 0,-2 1 3 0,-2 0 1 0,0-1-1 16,-4-1 1-16,1 1 2 0,-5 2-1 16,-2 0 0-16,-1 0 2 0,-5 2-3 0,-1 2 2 15,-2 1-1-15,0 3 0 0,0 0 0 0,0 3-6 16,0 0 2-16,0 0 1 0,0 0-2 0,-1 0 1 15,-2 0-5-15,-3 3-1 0,1 2-1 0,-1 2 4 16,-1 2 2-16,3 0 1 0,-3 1 1 16,5 0-5-16,-1 2 4 0,3-2 0 0,0 2-2 15,3-2 8-15,4 0-4 0,3 1-2 0,2-2 0 16,2 2-3-16,6-4 4 0,2-3 2 16,1-2 4-16,1-2-3 0,-1 0-2 0,2-3-2 15,-2-5 1-15,-1-1 2 0,4-4 0 0,-3 1 1 16,0-5-1-16,3 0-3 0,-3 1 0 0,-1-2 2 15,2-2-1-15,-3 1 2 16,-5 2 0-16,2 0-2 0,-7-1 3 0,0 3-1 0,-2 0 4 16,-1 1 0-16,-5 3-4 0,3 1-3 0,-4 3 1 15,-2 2 0-15,1 2-1 0,-1 2 5 0,0 1-9 16,0 0-4-16,-1 3-5 0,-2 3-5 0,-4 4 8 16,4 3 6-1,-3 0 1-15,5 2 3 0,0-1-4 0,1 2 1 16,0 0 0-16,3-1 2 0,7-1 5 0,8 3-2 0,4-4 2 15,8-1-4-15,8-2 0 0,6-3 2 0,13-1 2 0,2-2 1 16,4-3-2-16,1 0-2 0,2-1 0 0,-3-6 0 16,0-2 0-16,-2-3 3 0,-2-2 1 15,-5-3-2-15,-2-3 0 0,-3-1 0 0,-6-2-1 16,-4-2 5-16,-7-3 0 0,-3-3 0 0,-7 0-1 16,-4-1-3-16,-1-1 4 0,-8-1 1 0,-4 2 1 15,-2 1 0-15,-3 3-3 0,0 4 0 16,-6 4-1-16,-2 1 2 0,-2 6 1 0,-2 3 0 15,0 2 0-15,-3 4-6 0,1 2 0 16,-4 0 0-16,4 7 1 0,-5 7-5 16,1 2 4-16,-2 6-3 0,-1 4 0 0,2 3 4 0,-1 5-2 15,5 4 2-15,-4 4 1 0,2-2-1 0,5 3-4 16,1-5-1-16,1-1-1 0,2-2 4 16,5-2 0-16,1-2 0 0,2-3 2 0,0-3-7 15,5 0 2-15,3-2 3 0,4-1 1 0,0-5 2 0,6 0-8 16,-1-4-8-16,-1-2-12 0,2-1-8 15,1-4-6-15,0-2-12 0,-2-2-7 16,2-1-26-16,0 0-33 0,0-4-45 0,-2-3-62 16,-4-2-99-16,-3-3-223 0,-1 3-363 0,-7 2-358 0</inkml:trace>
  <inkml:trace contextRef="#ctx0" brushRef="#br0" timeOffset="79096.7554">13742 8825 0 0,'0'0'0'16,"0"0"71"-16,0 0 299 0,0 0-19 0,0 0-11 15,0 0-19-15,0 0-9 0,0 0-42 0,0 0-52 16,-120-54-47-16,115 49-50 0,0 2-4 0,1 0-3 16,1 0-5-16,1 2-12 0,2-2-16 15,-1 3-12-15,1-2-8 0,0 2-5 0,0 0-6 16,0 0-9-16,0 0-8 0,0 0-12 0,0 0-6 16,0 0-1-16,0 0-5 0,0 0 1 0,1 0-8 15,1 0 0-15,6 0-2 0,1 2-1 0,8-1 7 16,6 2 1-16,3-2 5 0,10 1 1 15,3-2-2-15,6 0 1 16,6 0-2-16,6-2 7 16,4 0-7-16,2-3-1 0,6 1-1 0,2-1-2 0,2-2 5 0,-2 0 2 15,0 0 1-15,-3 1-1 0,-7-2-2 0,-10 1 0 0,-8 1-2 16,-10-1 6-16,-6 0 5 0,-11 1 8 0,-3 2 5 16,-8 0 0-16,0 1 4 0,-4 0-3 0,-1 0-5 15,0 0-5-15,0 1-12 0,-1 1-7 0,-3 0-4 16,1 0-8-16,0 1 5 0,-4 0-3 15,1 1-5-15,0 6-12 0,-3 3-34 0,-2 5-65 16,-1 2-174-16,2-1-766 0,1-6-697 0</inkml:trace>
  <inkml:trace contextRef="#ctx0" brushRef="#br0" timeOffset="83274.9855">11629 4777 314 0,'0'0'400'0,"0"0"-63"15,0 0-48-15,0 0-39 0,0 0-35 0,0 0-41 16,0 0-30-16,0 0-25 0,0 0-9 15,0 0-11-15,0 0-3 0,0 0-1 16,-28-32-11-16,28 32-12 0,0-2-13 0,0 2-12 16,0 0-9-16,0-1-8 0,0 0-8 0,0 0-6 0,0 0-1 15,0-1-3-15,0 1-2 0,1 0 4 16,0 0-8-16,-1-1 1 0,1 2-3 0,1 0-4 16,-1 0 1-16,1 0-1 0,0-1 0 0,2 1-1 15,0-1 0-15,2 1 2 0,1-1-2 16,0-1 6-16,1 1-3 0,3 0-1 0,-1 0 3 15,2-2-6-15,2 2 2 0,-1-2 2 16,1 0-2-16,0 1 5 0,2 1-3 0,-2-1-1 0,3 0 0 16,0 1-1-16,-1 0 0 0,1 1 0 15,2-1 1-15,0 1-4 16,4-1 5-16,0 1-1 0,2 0 0 0,1 0 7 0,4 0-6 16,-3 0-1-16,3 1 1 0,1-1-3 0,0-1 3 15,1 1-1-15,-4 0 1 0,1 0 1 0,-3 0 0 16,-1 0 2-16,-2-1 6 0,-1 1 3 15,1 0-2-15,0-2-2 0,-2 2-5 0,-3 2-7 16,2-2 6-16,-3 0 0 0,0 0-1 0,-2 0 5 16,1 0-6-16,-2 0-1 0,1 0 0 0,0 0-1 15,-2 0 0-15,0 0 0 0,1 0 0 0,-4 0-2 16,-2 1 3-16,1 0-2 0,-3 0 1 0,2 0 3 16,-5-1-4-16,4 1 1 0,-6 1 1 15,1-1-6-15,1-1 5 0,-2 0-1 0,-1 0 0 0,1 0 3 16,-1 1-3-16,2-1-1 0,-2 1 1 15,1 0 2-15,-1-1-2 0,0 1-1 0,0 1 3 16,0-2-6-16,0 1 6 0,1 0-1 16,0 1 0-16,0-2 3 0,1 1-3 0,-1 2 0 0,0-1 0 15,1 1-2-15,-1-2 2 0,-1 0 0 16,1 0 0-16,-1-1 0 0,1 2 0 16,0 0 0-16,-1-1 1 0,2 1 3 0,-1-1-4 15,0 0 1-15,1 1 0 0,-1 0-7 0,-1 0 7 0,0-1-3 16,0 0 1-16,1 0 5 15,0 1-4-15,1-1 1 0,-2 2 0 16,2 0-2-16,-1-1 1 0,2 1 1 0,-2 0-1 0,-1 0 0 16,1 0 0-16,0 1 0 0,1-1 1 0,0 1 4 15,0-1-4-15,-1 1 0 0,-1 2-1 0,0-3-1 16,1 0 0-16,0 0 0 0,0 0 2 0,1 0 0 16,-2-1-1-16,1 2 1 0,-1-2 0 0,1 2 2 15,-1-1-3-15,2 0 2 0,-2-1-1 16,1 1 0-16,-1 1-1 0,1-1 1 0,-1 1 0 15,0 0-2-15,1 0 2 0,-1 1-1 0,1-1 1 16,1 1 0-16,-2 0 0 0,2-1-1 16,1 0 2-16,-2 0 0 0,-1 0-1 0,1 0 0 15,-1 1-2-15,1-1 2 0,0-1 1 0,1 1 2 16,-2 1-1-16,0 1-2 0,1-1-1 0,-1 0 0 16,0-1 0-16,1 2 2 0,-1 1-1 15,0 0 1-15,0 1-1 0,2 0-2 0,-2 0 2 0,0 1 0 16,1 1 1-16,-1-2 2 0,0 3-1 0,0 1-1 15,0-1-1-15,0 2-1 0,1 1 0 16,-1 1 1-16,1 1 1 0,-1 1-1 0,0 0 1 16,1 0-1-16,-1 1 2 0,2 0-1 0,-2 1-1 15,1 0 0-15,2 1-3 0,-2 1-2 16,0-3 4-16,0 0 1 0,-1 1 0 0,2-1 2 16,-2 1-2-16,1-1-1 0,1 0 0 0,0 0 0 15,-2 0 0-15,1-1 0 0,0 2 2 0,-1-1-4 16,1 0 3-16,2 3 0 0,-2-3-2 15,2 1 6-15,-2 1-4 0,0 1-1 0,1-2 2 16,1 0-4-16,1 1 2 0,-3 2 1 0,1-1-1 16,1 0 3-16,1 1-2 0,-3 2 2 0,1-2-1 15,1-1 2-15,-1 0-2 16,1 2-1-16,0-3-2 0,2 1-4 0,-2 0 7 0,3 2 0 16,-2 0 2-16,2 0 2 0,-2 0-5 15,1-1-1-15,-1-2 1 0,1-1-1 0,0-1 1 0,-2 2 1 16,3-2-1-16,-3 1-4 0,2-1 5 0,-1 2 2 15,1-2-1-15,1 1 8 0,0-1-7 16,-2-1 0-16,1 3-1 0,0-1-1 16,0-1 0-16,0-1-1 0,-2 1 1 0,2 0-1 15,-3-1 0-15,-1 2 2 0,3-1 0 0,-3 1-2 16,2 4 2-16,-2-3-1 0,0 1-2 0,3 1 0 16,-3 3 0-16,2-1 1 0,-2 0 0 15,0 1 1-15,0 0 0 0,0-2-1 0,2 1 2 0,0 0-2 16,-2 0-1-16,1-1 2 0,1-1-2 15,-1-1 1-15,1-2 2 0,-1 0-1 0,1 0 1 16,2 0 0-16,-3 0-2 0,0 0-1 16,0 0 2-16,1 2-2 0,-1 0 4 0,-2 0-1 15,1 2 2-15,0-3-1 0,1 2 0 0,-1 0 0 0,-1 0-2 16,1 1 2-16,-1-3-4 0,0 3 2 16,0 0-1-16,0-1 1 0,0 2 3 15,0-2-2-15,0 1 0 0,0 0-1 16,0-1 0-16,0-2 0 0,0 1 2 0,2-2-1 0,-2 0-2 15,1 1 2-15,-1-3-1 0,1-1 0 0,-1 0 3 16,1 0-3-16,-1 0 1 0,1-2 0 0,-1 0-2 16,2-2 0-16,0 0-1 0,1-1 0 15,-2 1 0-15,0-1 1 0,-1-2 1 0,1 1 0 16,2-3 4-16,-2 0-4 0,2 1 0 0,-2-2 2 16,-1-1-7-16,1 0 5 0,0 1 2 0,0-3-3 15,1 1 5-15,-1 0-4 0,0-1 0 16,1 0 2-16,-1-1-2 0,-1 0-1 0,0 0 1 15,0-1 1-15,0 0-4 0,0 0 3 0,0-1 2 16,0 0-4-16,0 1 8 0,0-1-2 0,0 0-2 16,0 0 4-16,0 0-3 0,0 0 3 15,0 0 3-15,0 0-1 0,0 0 2 0,0 0 1 16,0 0 0-16,0 0 0 0,0 0 4 0,0 0-2 0,0 0-2 16,0 0 0-16,0 0-4 0,0 0 1 15,0 0-1-15,0 0-4 0,-4-2 1 16,-2 1-5-16,-3-2-1 0,-2 2 1 0,-3-1-1 15,-2 1 0-15,1 0-1 0,-2-1 0 0,-3 2-1 16,0-1 2-16,-2 1 0 0,-2-1 0 0,0 1 3 16,-5 0-3-16,-2 0 0 0,0 0 1 0,0 0-3 15,-3 0 2-15,-2 1 2 0,3 0-2 0,-2 1 0 16,0-1 1-16,1 1-2 0,2 0 1 16,2 1 5-16,1-1-5 0,1 0 0 15,0 2 1-15,2 0-8 0,-2-1 7 16,3 1 0-16,-3 0-1 0,1-2 8 0,2 1-7 15,1 0 1-15,3-1 0 0,1 0-2 0,2-1 1 0,4 1 1 16,-1-2 1-16,1 0-5 0,3 0 4 0,0 0-1 16,2 0-2-16,1 0 10 0,1 0-8 0,0 0 1 15,3 0 2-15,-1 0-8 0,2 0 6 0,1-2-1 16,-2 2 0-16,3-1 0 0,0 1-1 16,1 0 0-16,0 0 1 0,0 0 5 0,-3 0-4 15,3 0 0-15,-1 0 1 16,0 0-10-16,1 0 8 0,-1 0-1 0,1-2-3 0,-2 2 9 15,1 0-10-15,1 0-4 0,-1 0-8 0,1 0-14 16,-1-1-13-16,-2 1-20 0,1 0-21 0,-2 0-26 0,0 0-36 16,-1 0-47-16,-1 0-64 0,1 0-124 15,1 0-279-15,2 0-371 0,-1-1 339 16</inkml:trace>
  <inkml:trace contextRef="#ctx0" brushRef="#br0" timeOffset="83709.7517">12139 7293 1082 0,'0'0'278'0,"0"0"21"0,0 0-78 0,0 0-44 0,0 0-34 16,0 0-50-16,0 0-42 0,0 0-35 15,0 0-19-15,0 0 6 0,0 0 9 0,0 0 18 16,0 0 9-16,-19 24-3 0,4-7 0 0,-1 3-6 16,-5 1 1-16,-3 0 3 0,-5 3 2 0,1 1 6 15,-3-2-3-15,-2 3-4 0,0-1-3 16,-2-4-4-16,2 0-4 0,1-3-3 0,2 0-2 16,3-4-3-1,-2 0-1-15,7-3-1 0,2 0-1 0,2-1 2 0,6-3-4 0,-2-1 1 0,5-1 0 16,2-1-4-16,4-1 1 0,0-2 1 15,0-1-3-15,3 1 0 0,0-1 1 0,0 0 0 16,0 0 2-16,0 0 4 0,0 0-2 0,0 0-2 16,0 0-1-16,0 0-3 0,0 0-1 0,0 0-1 15,0 0-2-15,0 0 2 0,0 0-4 0,0 0-2 16,0 0-2-16,0 0-11 0,0 0-20 0,0 0-6 16,0 0-19-16,4 1-20 15,-2 3-18-15,1-2-39 0,2 2-34 16,-1 0-39-16,0 1-48 0,-1 2-86 0,0-1-166 0,-1-1-137 0,0-2 134 15</inkml:trace>
  <inkml:trace contextRef="#ctx0" brushRef="#br0" timeOffset="84105.5994">11571 7817 206 0,'0'0'537'16,"0"0"-109"-16,0 0-79 0,0 0-60 0,0 0-53 15,0 0-59-15,0 0-38 0,0 0-39 0,0 0-27 16,0 0-18-16,0 0-12 0,0 0-6 0,0 0 0 16,0 0 6-16,31 4 0 0,-17 0 1 15,2-1-2-15,3 4-5 0,2-2-2 0,4 2 2 16,1 3 0-16,2-1 1 0,3 0-7 0,1 2-5 16,0 2-4-16,2 0-7 0,1 1 0 15,-1 0 0-15,1-1 2 0,1 0 3 0,2 1-2 16,-3-4-1-16,1 0-3 0,-4-2 0 0,0-1-1 15,-4-1-2-15,-1 1 2 0,-5-1-7 16,-5-2 2-16,-3-2 2 0,-3-2-3 0,-2 2 7 16,-5-2-5-16,-1 0 2 0,0 0 2 0,-3 0 0 15,0 0 7-15,0 0 1 0,0 0 3 0,0 0 3 16,0 0-2-16,0 0 1 0,0 0-2 16,0 0-2-16,0 0-6 0,-2 0-8 0,0-4-5 15,-2 1-7-15,2 1 2 0,-1-2 2 0,-1 2-4 16,2 0-3-16,-1 1-20 0,1-1-23 0,-1 1-32 15,0 1-54-15,0-2-95 0,-2 2-198 16,3 0-567-16,-1 0-601 16</inkml:trace>
  <inkml:trace contextRef="#ctx0" brushRef="#br0" timeOffset="85354.4186">11845 4267 0 0,'0'0'0'0,"0"0"0"0,0 0 97 0,0 0 199 0,0 0-13 16,0 0-12-16,0 0-5 0,0 0-6 16,0 0-3-16,0 0-16 0,0 0-36 0,0 0-41 15,-28-91-43-15,28 90-37 0,0 1-45 0,-1 0-35 16,1 0-32-16,-1 2-7 0,0 3 11 0,-1 4 14 15,-5 2 21-15,0 4 6 0,-4 3 1 16,-5 7 5-16,-4 1 1 0,-5 4 0 0,-4 6 1 0,-6 1-2 16,-4 3-4-1,-2 2 2-15,-3 4-1 0,-3-3 0 0,1 0-1 0,-3-2-1 16,5-3-2-16,-1-2-4 16,5-2-1-16,5-6-1 15,4-3-2-15,3-4 0 0,5-5 0 0,3-2-2 0,4-2 2 0,2-1-2 0,3-2 2 16,3-3-1-16,4-1-1 0,1-2 0 0,2-3-1 0,1 0-1 15,0 0-1-15,0 0-3 0,0 0 0 16,0 0-1-16,0 0-3 0,0 0-4 0,0 0-4 16,0 3 6-16,5 0 4 0,0 3 6 0,5-2 5 15,3 1-2-15,2 1 2 16,5 0 2-16,0 2 5 0,3 1-2 0,2 1 0 0,1 1 0 16,2 0-4-16,1 0 3 0,2 2-1 15,0 1 1-15,1-2 0 0,3-1 2 0,-1 0-3 0,0 3-1 16,-2-3-1-16,-1-1-5 0,-2-1 4 15,1 0 0-15,-5-4 2 0,-1 3 2 0,-2-3-3 16,-1-1-2-16,-1 1 1 0,-6 0-4 0,0-3 2 16,-4 0 0-16,-1 1-3 0,-1-2 2 0,-2 2-2 15,-3-3 1-15,0 0 1 0,-2 0 3 0,-1 0-3 16,1 1 2-16,-1-1 5 0,0 0-4 16,0 0 11-16,0 0 3 0,0 0 0 0,0 0 4 15,0 0-2-15,0 0-3 0,0 0-3 16,0 0-6-16,-2 0-7 0,-2 0-4 0,0 0-5 15,-3 0-9-15,0 1-7 0,0 4-19 0,0 0-31 16,-2 5-45-16,1 2-92 0,0 5-138 0,2-4-372 16,0-4-839-16</inkml:trace>
  <inkml:trace contextRef="#ctx0" brushRef="#br0" timeOffset="93185.7807">13385 5794 0 0,'0'0'0'0,"0"0"407"0,0 0-40 0,0 0-38 0,0 0-39 16,0 0-35-16,0 0-34 0,0 0-29 0,0 0-36 0,0 0-27 15,0 0-27-15,-42-1-24 0,42 1-16 16,0 0-21-16,0 0-11 0,0 0-8 0,0 0-8 16,0 0-2-16,0 0-5 0,0 0-3 0,0 0-4 15,0 0 0-15,1 4 9 0,3-1 10 0,-2 2 12 16,5 1 10-16,-1 1 6 0,0-1 5 16,4 1 4-16,2-2 1 0,1 2-6 0,3-1-4 15,-1 1 1-15,6-2-2 0,4 1-3 16,3-2-1-16,3 0-6 0,3-1-7 0,5-2-2 15,9 2-3-15,-2-3-7 0,9 0 1 0,-1 0-2 16,3 0-3-16,-1 0 0 0,5 0 3 0,3-3 0 16,3 1 0-16,1-2-1 0,3 1-5 0,-1 0-2 15,0-1 0-15,-3 0-3 0,0 0 2 0,-6 2-2 16,-5-3-1-16,-5 2 4 0,-2 0-5 16,-8 0 0-16,-1 0 1 0,-9 2-5 15,-3 0 5-15,-6-1-1 0,-4 1-2 0,-5 0 4 0,-4 0-3 16,-5 1 0-16,1 0 2 0,-4 0 1 0,-1 0-2 15,0 0 0-15,0 0 0 0,0 0-3 0,0 0 2 16,0 0-2-16,0 0 0 0,0 0 3 16,0 0-3-16,0 0 0 0,0 0 1 0,0 0-1 15,0 0 1-15,0 0-1 0,0 0 1 16,0 0 0-16,0 0 0 0,0 0 1 0,0 0-3 16,-1 0 0-16,1 0-1 0,-1 0 0 0,0 0-1 15,1 0-5-15,-3 0-3 0,1 0-8 0,0 0-4 16,-7 0-11-16,3 0-10 0,-2 2-14 0,-2-1-14 15,1-1-18-15,1 0-30 0,-3-1-37 16,1-5-47-16,1 1-64 0,-1-2-89 0,-1-3-71 16,2 1-27-16,-1-4-16 0,-1 2 0 0,2-4 96 15,-1 0 375-15,0-3 0 0,-1 0 0 16,0-1 0-16,0-1 0 0,-1 1 0 16,-3-2 0-16,3 2 0 0,0 2 0 0,-1 0 0 0,-2 0 0 15,2 4 0-15,-4-1 303 0,4 2 11 0,0 0-19 16,-4 0-53-16,5 0-1 0,-4 2 4 0,4-1-29 15,-1 2-23-15,-4 1-35 0,5 0-25 16,-3 1-15-16,2 0-6 0,1-1-5 0,2 2-4 0,2 2-6 16,3 0-9-16,-2 1-10 15,3 1-13-15,-1 1-11 0,4 0-9 0,0 1-9 0,1 0-12 16,0 0-7-16,0 0-9 0,0 0-5 16,0 0-2-16,0 0-3 0,0 0-3 0,0 0-5 15,0 0-2-15,1 4 3 0,1 0 5 0,5 3 5 16,2 3 2-16,1-1 1 0,2 3 1 15,6 1 0-15,2 0 3 0,2 1-2 0,2 1-2 16,4 3-1-16,3-1-1 0,5 2 2 0,-2 0 3 16,4 1-1-16,-3-1 0 0,3 0-2 0,-3 1 0 15,3 0 1-15,-1-1 0 0,-2-1-1 0,1-1 0 16,-3 0 0-16,-2-1-1 0,-3 0 0 16,-4-3 0-16,-2-1-2 0,-1-3 1 0,-2 2 2 0,-3-2-3 15,-5-1 0-15,-1-1 1 16,-2-3-2-16,-4 0 3 0,2 0-1 0,-3-2-2 0,-2 1 4 15,2-2-4 1,0-1 0-16,-3 1 3 0,0-1-4 0,0 0 3 0,0 0 1 0,0 0 1 16,0 1 0-16,0-1 3 0,0 0 2 0,0 0-1 15,0 0 3-15,0 0-2 0,0 0-2 0,0 0-1 16,-3 0-5-16,-1 1 0 0,-4 2 1 16,-3 1-3-16,-3 1 5 0,-5-1-1 15,-7 2-1-15,4 0-1 0,-2 1 1 0,-1 1-3 16,0 2 0-16,-3 1 1 0,-2 1-1 0,-1 5 0 0,-1-1 0 15,-4 2 0-15,1 3 0 0,-4 0 3 0,0 3-2 16,-2-1 1-16,0 2-1 0,-1 0-1 16,1 0 3-16,-2 2-2 0,0-2-2 0,4 2 5 0,-4-3-1 15,5 3 2-15,1-5 5 0,5-1-1 16,0-1 5-16,5-3 2 0,4-2-2 0,2-1 0 16,4-3 0-16,5-1-6 0,2-1 0 0,2-3-2 15,4-1-3-15,-1-1-1 16,2-1 3-16,2-1-3 0,1 0 1 0,-1 0 0 0,1-2-7 15,0 1 8-15,0-1 2 0,0 0 0 16,0 0 13-16,0 0-7 0,0 0 0 0,0 0 2 16,0 0-3-16,0 0 5 0,0 0 0 0,0 0 1 15,0 0-2-15,0 0-1 0,0 0-3 0,0 0-4 16,0-1 3-16,0 1-15 0,0-1-11 16,0 1-20-16,0-1-40 0,0 1-35 0,0-2-59 15,0 0-105-15,1 0-232 0,0-1-546 0,2 1-440 16</inkml:trace>
  <inkml:trace contextRef="#ctx0" brushRef="#br0" timeOffset="94176.6981">16217 4857 1058 0,'0'0'346'0,"0"0"39"0,0 0-91 0,0 0-37 16,0 0-37-16,0 0-34 15,0 0-28-15,0 0-30 0,0 0-36 0,0 0-34 0,0 0-25 16,0 0-33-16,13-75-31 0,-12 81 3 0,1 4-1 16,0 3 23-16,5 6 27 0,-3 5-2 15,1 2 5-15,-1 4-7 0,-2 6-2 0,2 0-3 16,-3 9-1-16,-1-1 6 0,0 6 1 0,0 2-4 15,-5 3 2 1,3-1-9-16,-1 1-1 0,-3-1 2 0,3-3 4 16,-4-1-3-16,4-1 4 0,-3-5 0 0,3-6-5 15,0-1 3-15,-2-6-4 0,2-6 1 0,2-1 1 0,-2-4 2 16,-1-3 1-16,2-2 0 0,0-3 1 0,0-2-3 16,-2-4 2-16,3-2-1 0,1-1 2 0,-1-2 7 15,1-1 9-15,0 0 10 0,-1 0 8 0,1-4-6 16,-2-3-12-16,-2-5-11 0,0-2-14 15,1-5-4-15,-3-3-1 0,4-6-1 0,0-1-4 0,-2-5 4 16,2-5-3-16,2-3-1 0,-1-5 0 16,0-2-5-16,-1-4 2 0,-2-1 2 0,1-1 2 15,2-5-3-15,-1-1-3 0,-3-1-2 0,4 0 1 16,-2 1 7-16,-4 7-1 16,4 1 6-16,-4 2 0 0,-1 7-3 0,4 2 3 0,1 4-2 0,-1 5-4 15,4 5 6-15,0 1-2 16,4 4-2-16,2 0 4 0,8 4-14 0,1 1-1 0,5 2-4 15,3 2-3-15,5 4 7 0,9 2 2 0,-3 5 4 16,5 3 1-16,0 3 1 0,-4 7-3 16,3 6-2-16,-6 3 4 0,-2 3-4 0,-6 3 0 15,0 2 5-15,-4 4-5 0,-6 3 9 0,-3 3 1 16,-3 2 0-16,-7 0 6 0,-1 2-6 0,-3-3 0 16,-7-2 1-16,-2-2-4 0,-3-3 4 15,0-3-5-15,-3-3-2 0,-2 0 3 0,-3-4 3 16,-5 2 6-16,-1-2 7 0,-2-3-1 0,1-1-3 15,1-5 0-15,6-2 0 0,1 0-3 16,2-4 2 0,2 1 1-16,0-2-1 0,3-1 0 0,-2 1 4 0,4-2 0 0,1-1 1 0,4-1 5 15,2-1-5-15,3 0-5 0,0 0-13 0,-2-1-17 16,2-3-24-16,1-1-42 0,-2 0-63 16,3-4-100-16,1 0-232 0,0 0-445 15,0 3-594-15</inkml:trace>
  <inkml:trace contextRef="#ctx0" brushRef="#br0" timeOffset="95221.9159">16821 4920 1056 0,'0'0'286'0,"0"0"-5"0,0 0-78 15,0 0-36-15,0 0-45 0,0 0-42 0,0 0-31 16,0 0-14-16,0 0-5 0,0 0-9 0,0 0-11 15,118 34-4-15,-112-18 10 0,4 0 17 0,-5 5 10 16,1 0 1-16,-3 0-11 0,1 3-14 16,-4 0 0-16,0-1-2 0,0 0 3 0,-6 1 4 15,1 1-3-15,-4-1 3 0,-1 1-2 0,0-3-1 16,-3-3 2-16,1-1-3 0,-1-3-1 16,1-3-2-16,0-3 0 15,-4 0-1-15,4-2 3 0,1-1 3 0,-1-1 0 0,3-3 4 0,2 0 2 16,1-1 3-16,1-1 9 0,2 0 8 0,1 0 2 15,-1-2-4-15,3-3-10 0,0-1-15 0,0 0-9 16,0-2-6-16,5-2-7 0,-2 0-2 16,5 0-3-16,1-2-3 0,1-1 0 0,4 1 3 0,3-1-1 15,0 0 3-15,1-1 3 0,2 1-2 16,3 0 1-16,-1 2 1 0,0-1-2 16,1 1 0-16,-2-2 2 0,-1 2-3 0,0 2 3 0,2-2 1 15,0 1 1-15,3-1 2 0,-2 1 0 16,-1 0 0-16,2-1-2 0,-3 3 1 0,-1-2-1 15,-2 0 2-15,-1 2-1 0,-2 1 2 0,-3 2 3 16,-2-1 3-16,-3 2 6 0,-1 0 4 16,0 1 1-16,-3-1 8 0,-2 3 7 0,0 0 6 15,-1 1 3-15,0 0-2 0,0 0-6 0,0 0-5 0,0 0-6 16,0 0-7-16,0 0-7 0,0 0-5 16,0 0-6-16,0 0-6 0,0 0-9 15,-1 0-8-15,1 0-10 0,-2 2-15 0,-2 2 7 16,-2 3 9-16,-2 2 12 0,-2 1 17 0,0 4 2 15,3 1-3-15,0-1 1 0,1 6 2 16,3-5-1-16,-4 3 1 0,6 0 3 0,1 0-2 16,0 3 0-16,0-3 1 0,0 1-3 0,4-3 1 0,1-1 2 15,0-2 0-15,2-1 2 0,1-2-1 16,2-3-2-16,-1-3 0 0,1-1-2 16,1-1-7-16,-1-1 1 0,1-1-4 0,2 0-4 15,2-5 4-15,0-2-2 0,0-1-2 0,0-3 0 0,-1-3 0 16,2-1 0-16,-4-1 4 0,3-3 4 0,-4 2 1 15,-2-1 3-15,-2 2 0 16,1-2-2-16,-2 0 5 0,-3-2 0 0,-2 1-3 16,-1 1-2-16,0 0-6 0,-1 2-5 0,-3 1-1 15,-2 4 0-15,2 2 3 0,-2 4 4 0,4 0 1 0,0 4-6 16,2 0-24-16,0 1-37 0,0 0-28 16,0 0 14-16,2 3 24 0,6 4 40 15,0-1 29-15,6 0-4 16,5 3 4-16,2-1 0 0,1 0-2 0,4-1 5 0,1 0-4 0,3 0 1 0,-1-3 3 15,1 0-1-15,-4-1 5 0,0-3 3 0,-3 0 3 16,1-1 3-16,-3-5 4 0,-2-2 2 16,-3-2 3-16,0-2 2 0,-2-4-2 0,-2 1 3 15,-1-1 8-15,-3 0 19 16,0 0 12-16,-3 0-10 0,-1-2-12 0,-1 0-23 16,0 2-16-16,-2-1 11 15,1 2 13-15,-2 1 10 0,0 2-1 0,-4 1-8 0,2 3-12 0,-2 1-9 16,1 3 5-16,0 2 1 0,2 2-5 0,0 0-9 15,1 0-20-15,-2 0-22 0,-1 5-3 0,0 2 5 16,-4 5 10-16,0 8 21 0,-2 2 6 16,0 3-3-16,0 4 4 0,1 4-2 15,1 3 2-15,0 5 8 0,-2 3-3 0,-1 5 1 16,0 1 0-16,3 0-7 0,2 0 1 0,-1 0-1 0,3-4 0 16,1-3 4-16,2-3-5 0,0-3 3 0,0-2 0 15,2-3 3-15,4-1 2 0,-1-2 3 0,-2-2-1 16,2-3-7-16,-3-2 1 0,2-1-9 15,0-3-20-15,-2-3-32 0,1-2-53 0,1-3-51 16,0-2-68-16,2-4-131 0,-2-2-278 0,-1-2-878 0</inkml:trace>
  <inkml:trace contextRef="#ctx0" brushRef="#br0" timeOffset="95984.8172">18351 5043 1889 0,'0'0'282'0,"0"0"-23"0,0 0-66 0,0 0-39 0,0 0-26 16,0 0-30-16,0 0-25 0,0 0-23 0,0 0-25 16,0 0-22-16,0 0-3 0,0 0-2 0,-59-20 4 15,33 32 10-15,2 2-4 0,-3 4 0 0,5-1-1 16,-3 1-5-16,4 2 0 15,5 0 0-15,2 1-2 0,6 1 2 0,3 0 1 0,5 0-1 16,0 2 4-16,10-3 4 0,6-3-1 0,2-3 5 0,6-2 1 16,3-2-3-16,3-3 4 15,0-3-3-15,4-1-10 0,-2-3 2 0,0-1-6 16,-1 0-2-16,-1-5 3 0,-1-1-6 0,-3-1 1 0,-2-1 1 16,-3 1-3-16,-2-4 0 15,-4 1 5-15,0-3 2 0,-3 1 4 0,0-3 3 0,-4 2-2 16,-2-1 1-16,0 0 0 15,-3 0-2-15,-2 0 1 0,-1 2-1 0,0 0 0 16,0 2 2-16,-5 1-6 0,-1 1-1 0,-1 1-1 0,-2 0-5 16,-4 3 2-16,2 1 0 0,-3 3 3 0,2 0 2 15,-4 0-5-15,4 4-3 0,2 3-7 16,-1 2 0-16,4 4-1 0,1 2 3 0,2 4 5 16,4 2 4-16,0 1 4 0,4 3 4 0,5-1 2 15,5-2-4-15,1-1 2 0,4-1 1 0,2-4-3 16,5-1 3-16,1-4-1 0,4-3-1 15,-1-1-2-15,-1-5-4 0,1-2 3 0,-1-2 0 0,-1-5 4 16,2-2 2-16,-1-4-2 0,1-2 1 16,0-2-2-16,-2 0 1 0,4-8 1 0,-5 1-1 15,3-5 1-15,-5 0-1 0,1-3 3 16,1 0 0-16,-4-1 2 0,-2-1 8 0,-4-2 8 0,-1 0 3 16,-2 1 1-16,-4-3-6 0,-2 4-10 15,-2-2-2-15,-5 4 1 0,-1 4-3 16,0 3 12-16,-1 4 5 0,-3 5 5 0,-1 5 6 0,0 2-9 15,2 5-6-15,0 1-4 0,2 3-15 0,-1 0-12 16,0 1-17-16,-2 8-2 16,-2 2 8-16,-3 5 9 0,1 5 13 15,-1 5-1-15,4 0 3 0,0 4-6 0,-1 3 1 0,1 1-1 16,2 0-4-16,1 3 5 0,0 0 0 0,1 1 3 16,0 0 4-16,0 2-1 0,1 0 3 0,-2-2-1 15,1-1-5-15,-1-3 0 0,2-3-3 16,0-3-16-16,0-2-13 0,0-2-28 0,0-3-24 15,0-5-31-15,0-1-48 0,1-1-68 16,0-4-89-16,0-4-159 0,1-2-373 0,-2-3-414 16</inkml:trace>
  <inkml:trace contextRef="#ctx0" brushRef="#br0" timeOffset="96272.2191">19006 5032 1976 0,'0'0'316'16,"0"0"-13"-16,0 0-94 0,0 0-46 0,0 0-59 16,0 0-51-16,0 0-26 0,0 0 3 15,0 0 3-15,160-51 0 0,-108 46 0 0,3-1 1 16,2 0 1-16,3-1 0 0,-3 0 3 0,3-1 1 16,-3 0-5-16,-2 1-1 0,-2 0-2 15,-2 1 7-15,-3 0-5 0,-7 1-6 0,0 1-2 16,-8 0-14-16,-5 1 0 0,-8-1 0 15,-5 3-2-15,-8-1 4 0,-3 2-1 0,-3 0-1 0,-1 0-4 16,0 0-3-16,0 0-13 0,-1 0-6 16,-5 3 1-16,-3 4-6 0,-5 1 4 0,-3 3-27 15,-4 0-66-15,-2 1-139 0,6-1-487 0,3-4-976 16</inkml:trace>
  <inkml:trace contextRef="#ctx0" brushRef="#br0" timeOffset="96883.7301">16018 6116 2032 0,'0'0'205'15,"0"0"36"-15,0 0-25 0,0 0-31 0,0 0-23 16,0 0-26-16,0 0-46 0,0 0-34 0,0 0-32 16,0 0-30-16,0 0-1 0,0 0 2 15,-82-34 6-15,82 57 13 0,0 3-5 0,3 3-1 16,-1 4-3-16,4 3-2 0,-3 2 3 0,4 5 0 16,-4 0-1-16,-1 4 3 0,2 0 3 0,-1 2 0 15,-2-2 2-15,-1 0 2 0,1-2-2 16,-1-4 1-16,0-1 0 0,2-4-1 0,1-5-1 15,-1-4-4-15,-1-4-2 0,0-4-6 0,1-3-6 16,-1-1-16-16,3-3-22 0,-3-3-24 0,-1-4-36 16,1-3-7-16,-1-2 1 0,0-1-54 15,0-6-117-15,0-5-270 0,0 3-322 0,-1 0-317 16</inkml:trace>
  <inkml:trace contextRef="#ctx0" brushRef="#br0" timeOffset="97216.2234">15855 6250 367 0,'0'0'347'0,"0"0"93"0,0 0-121 16,-16-116-5-16,16 89-20 0,7 3-77 0,4 2-57 16,6 0-41-16,5 3-32 0,2 2-19 0,6 3-22 15,2 3-13-15,3 5-10 0,-1 4-9 16,-1 2-6-16,4 5-3 0,-3 5-3 0,2 5-2 16,-4 3 0-16,-4 3-2 0,-5 1-1 0,-1 1 2 15,-2 3-1-15,-4-2 1 0,-3 1 2 16,-5 1-1-16,-5 0 3 0,-3 1 3 0,0-1 2 15,-9 2 9 1,-3-2 1-16,-2-1 3 0,-5 0 4 0,0-2 2 0,-4-2 2 16,-3-2 5-16,2-4 3 0,-3-4-2 0,4-1 6 0,-4 0 2 15,3-3-8-15,-3-1-2 0,-1-1-7 0,3-1-5 16,3-3 1-16,-2 2-4 0,6-3-2 0,0 0 0 0,0 0-2 16,1-1 6-16,4-2 0 15,2-2 1-15,2 0-2 0,-1 0-3 0,7-1-5 0,-2-2-15 16,5 0-25-16,0-2-40 0,6-2-48 0,6-2-53 15,5-2-66-15,4-3-118 16,-3 5-302-16,-5 3-671 0</inkml:trace>
  <inkml:trace contextRef="#ctx0" brushRef="#br0" timeOffset="97490.1161">16449 5938 1756 0,'0'0'362'0,"0"0"-6"16,0 0-148-16,0 0-36 0,0 0-5 0,0 0-23 15,0 0-35-15,0 0-30 0,0 0-27 0,0 0-26 16,0 0-18-16,0 0-6 0,0 0-2 0,0 0 5 16,45-16 5-16,-43 40 3 0,-2 5 7 15,1 3 1-15,-1 3-1 0,0 4 0 0,0 1-6 16,0 3-2-16,0 0 1 0,-1 4 0 0,0 2-1 16,-5 4 0-16,5 0 1 0,0 1 1 0,-1-1-1 15,-1-1-3-15,1-4-1 0,2-1 3 16,0-3-1-16,0-4 1 0,2-3-4 0,3-5-4 15,-3-5-10-15,6-5-14 0,-1-2-25 0,-2-3-32 16,5-6-40-16,4-3-78 0,1-4-94 0,5-4-233 16,-7 0-499-16,0 0-419 0</inkml:trace>
  <inkml:trace contextRef="#ctx0" brushRef="#br0" timeOffset="98637.5617">16974 6404 1833 0,'0'0'389'15,"0"0"-1"-15,0 0-165 0,0 0-53 16,0 0-46-16,0 0-43 0,0 0-12 0,0 0-12 16,0 0-14-16,0 0-19 0,0 0-14 0,0 0-5 15,0 0-7-15,0 0 0 0,-100-71 3 16,80 90-1-16,1 3-1 0,-1 3 3 0,4-1 1 0,1 2-2 16,4 2 1-16,0-1-3 0,5 0 0 15,2-1 5-15,4-2-4 0,0 2 2 0,1-5 1 16,7-3-7-16,3-3 7 15,0-4 0-15,0-2 2 0,6-4 4 0,-1-3 1 0,2-2 1 16,2-2 1-16,0-6 0 0,1-2-1 0,-1-1 0 16,0-4-2-16,0 1-6 0,0-4 4 0,-3-1 1 15,-2-1-2-15,-1 1 8 0,-2-2-6 0,-1-1-2 16,-3 1 2-16,-2-1-8 0,1 3 6 0,-4-1-2 16,0 4-1-16,-3-1 0 0,0 4 0 15,0 0 2-15,-1 3-1 0,-2 2 6 16,-1 0-6-16,-1 2 4 0,3 1 3 0,-1 0-3 0,-3 1 4 15,4 2 0-15,0 0-4 0,-1 1-1 16,0 0-2-16,3 1-2 0,-1 0-5 16,-2 0-1-16,1 2-2 0,-2 5-2 0,2 2 3 0,-1 3-5 15,-2 1 6-15,2 3 1 0,-1 0 2 16,1 3 7-16,2-1-5 0,0 2 1 0,-1-2-1 16,2 1-5-16,0-1 2 0,0 0 1 15,3 1 0-15,1-3 4 0,0 0-4 0,-1-2 0 0,4 0 1 16,-2-3 0-16,3 2 1 0,2-2-1 15,0-3 1-15,4 1-2 0,1-1 4 0,0-3 1 16,1 0 0-16,2-2 4 0,0-1-3 0,-1-2 1 16,1 0-2-16,0 0 0 0,-6 0 0 0,-1-4 1 15,-1 0 3-15,1-2 0 0,4-2 0 0,-2-2-1 16,0 1-6-16,3-3 4 0,-3 0-2 16,-2-2 1-16,0-1 2 0,4-1-6 15,-4-1 4-15,2-3-2 0,-2 2-3 0,1-1 3 0,0 2-1 16,0 2 0-16,0-1-1 0,-2 4 2 0,0-1-5 15,0 4 0-15,-1 0 1 0,-2 0-4 0,1 4 4 16,0 0-1-16,-5 3-2 0,3 0 3 16,-3 2-9-16,4 0-1 0,-2 2 2 0,3 5-4 15,0 1 5-15,1 2 3 0,0 2 3 0,-3 1 3 16,3 4 0-16,-2 0-1 0,-1 1-1 16,1 1 1-16,-3-2-1 0,1 1 1 15,-4 0 2-15,2-3-4 0,0 3 2 0,-2-4 0 16,-1 0-1-16,1-5 0 0,-1-1 1 0,0-3 0 0,0 0 0 15,0-3 1-15,0 0 1 0,1-2 1 0,-1 0 2 16,0 0-1-16,1 0 3 0,-1-3-1 16,3-3-2-16,2 0 2 0,-2-3-5 0,2-1-1 15,0-1 2-15,1-1-3 0,1-3 0 16,3-2 1-16,1 1-2 0,3-2 0 0,-1 0 1 16,6 0 0-16,-5 0 1 0,3 3-3 0,-4 0 1 15,0 2 0-15,0 3-1 0,-3 2-2 0,0 1 2 16,0 2-2-16,-2 1-3 0,-1 1 3 0,1 3-6 15,0 0-2-15,1 0-1 0,-3 6 4 16,2 0-1-16,0 6 3 0,-3-1 4 0,1 4-2 0,0 0 4 16,-1 0 1-16,-4 3-3 0,4 0 4 15,-4-1 0-15,1 0-1 0,-2-1 3 16,1 0-3-16,-1-1 1 0,-1-1 1 0,1-2-1 0,0-1 1 16,0-4 1-16,0-2-2 0,1-3 3 15,-1-2 0-15,0 0 4 0,0 0 0 0,3 0 4 16,1-2-4-16,2-7-2 0,2-1-2 0,2-3-3 15,0-1 2-15,3-3-2 0,-2 2 1 16,2-1-1-16,0-1-2 0,1 1 3 0,2-3-1 16,-2 1 1-16,3 0 3 0,-3 1-4 0,1 2 1 15,-3 2-3-15,1 1-1 0,0 2 0 16,0-1-2-16,1 1 3 0,1 2-6 0,-1 0 3 16,-1 0 1-16,3 2-2 0,-5 1 3 15,2 3-2-15,-3 2-5 0,-3 0-1 0,1 0-1 0,-1 5-4 16,-1 1 2-16,1 3 2 0,-2 1-1 15,1 4 7-15,-1 1 3 0,-1 3 1 0,-2-1 3 16,-1 1-1-16,-1 2 0 0,0-1-5 0,0 0-12 16,-1 1-20-16,-2-2-30 0,-3 1-45 0,4-2-71 15,-3 0-95-15,2-1-217 0,1-4-429 0,1-3-524 16</inkml:trace>
  <inkml:trace contextRef="#ctx0" brushRef="#br0" timeOffset="99630.3067">18528 6326 1480 0,'0'0'692'0,"0"0"-336"0,0 0-123 0,0 0-63 16,0 0-32-16,0 0-26 0,0 0-29 0,0 0-29 0,0 0-25 15,0 0-17-15,0 0-8 0,0 0-4 0,0 0 1 16,53-29 1-16,-43 41-3 0,-2 1 0 15,-3 1 1-15,0 0 2 16,-3 2 0-16,1 2 0 0,1-2 3 0,-3 1-1 0,1 0 0 16,-1-2 2-16,1 1-3 0,0-3 1 0,0-2 0 0,0 0-1 15,0-4 0-15,-2-3 0 0,2-1 2 16,-1-2-1-16,-1 0 0 0,1-1 0 0,1 0 1 16,-1 0 8-16,2-2 1 0,5-3-2 0,-2-1 1 15,3-2-9-15,1-1-1 0,1-2-1 16,-2 1-1-16,1-1 2 0,2-1-1 15,0-1 1-15,1 2-4 0,-1-1 0 0,1-3 0 0,2 2 1 16,-1-4 2-16,1 4-1 16,-3 0 1-16,-1 0 0 0,-2 3 3 0,-3 2 0 0,-1 2 2 15,-2 1 4-15,-2 4-2 0,-1 1 0 0,0 0-3 16,0 0-8-16,0 0-7 0,0 0-13 0,0 0-21 16,0 5 7-16,0 4 7 0,-1 1 14 15,1 1 20-15,0 3-4 16,0 1 2-16,0-1-1 0,0 0 2 0,2-2-1 0,3 1 1 0,0-2 2 15,3 0 0-15,-2-1-1 0,2-2-5 16,0 2 0-16,1-4-1 0,-3-4-2 0,3 1 3 16,-1-3-1-16,2 0 0 0,1 0 2 0,0-4-7 15,0-1 6-15,-1-2-2 0,2-1 0 0,-1 0 7 16,2-2-8-16,-3 0-2 0,2-1-3 0,1-2 1 16,-2 0 2-16,0 0 4 0,1-1 1 0,-3 0-1 15,0 0 2-15,1-2 0 0,-1 1 1 0,-2-1 0 16,3 0-1-16,-3 2-1 0,-1 0 0 15,0 2 0-15,-5 4 3 0,2 0-1 16,-2 4 1-16,-1 1-2 0,0 2-2 0,0 1-8 0,0 0-21 16,0 0-30-16,1 0-5 0,3 7 7 15,-2 3 19-15,3 1 31 0,1 1 8 0,3 2 2 16,5 3 0-16,1-3 4 0,2-1-2 16,3 0 1-16,4-3 4 0,4-2 1 0,5-1 0 15,-1-2 1-15,4-2-3 0,2-3-2 0,-2 0 1 16,-3-2 1-16,4-6 1 0,-1-2 3 0,0-1-4 15,0-2-1-15,-4-1 0 0,-1-3 0 0,-4-1 2 16,-1 1 3-16,1-3 1 0,-3-2-3 16,-3 2 1-16,-1-4-1 0,-3 0 0 15,-3-1 5-15,-2-1-3 0,0-1 2 0,-6 0 0 16,-4 4-4-16,0-1 6 0,-2 5 3 16,-4 2 3-16,-2 4 2 0,-6 1-7 0,-1 4-9 0,-5 2-6 15,-3 2-2-15,-1 3-1 0,-1 1 3 0,-3 2-2 16,3 5-5-16,-2 7 4 0,1 2-1 0,4 6 1 15,-1 5 6-15,0 4-6 0,2 6 1 0,2 2-1 16,2 3-2-16,0 4 3 16,5 1 0-16,2 5 1 0,6 2 3 0,2 5-4 0,6 0 2 15,5 2 1-15,7-2 0 0,0 4-1 0,3-2 0 16,1 1-1-16,-1 0-2 0,1-4 6 0,-1 0-1 16,-1-4 3-16,0-1 1 0,-1-4-4 15,-4-2 3-15,0-2-2 16,-5-7-2-16,-1 0 4 0,-5-6-3 0,3-4 3 0,-6-6 0 0,-1-3 1 15,-1-5-1-15,-6-3 2 0,1-2 1 0,-1-3 2 16,-3-3 0-16,-3 0-2 0,0-3-4 0,-2 0-9 16,-2 0-16-16,0-5-24 0,-2-2-38 15,-1 0-48-15,-2-2-82 0,1-2-184 0,3 3-588 16,8 1-633-16</inkml:trace>
  <inkml:trace contextRef="#ctx0" brushRef="#br0" timeOffset="100496.1384">15716 7432 529 0,'0'0'359'0,"0"0"-24"0,0 0-94 16,0 0-24-16,0 0-33 0,0 0-16 0,0 0-16 16,0 0-11-16,0 0-12 0,0 0-9 0,0 0-11 15,0 0-16-15,0 0-15 0,0 0-11 16,-44-19-13-16,44 19-2 0,0 0-11 0,0 0-10 15,1 0-3-15,1 0-9 0,1-2-2 0,4 2-4 16,4 0-2-16,1 0-4 0,6 0 2 0,2 2 1 16,1-2 0-16,7 0 0 0,1 0 0 15,4 0 0-15,4 0 2 0,5 0-3 16,2 0 0-16,5-3 2 0,4 2 0 0,8-2 6 0,5 0 2 0,8 1-2 16,3-3 1-16,10 2-2 15,5-2-4-15,7 2 1 0,5-1-4 0,5 2-4 16,5 0 2-16,6-3 0 0,5 1-2 0,7 0 5 15,7-1-4-15,3 0 1 0,4 0 4 0,3 2-4 16,2-3 3-16,0 1 2 0,-2 2-4 0,-1-3 3 16,-3 1 0-16,-7-2-2 0,-3 1 4 15,-9-1-1-15,-8 1-4 0,-11 0-1 0,-9 2 1 0,-11-2-7 16,-10 1 6-16,-10-2 0 0,-12 3-2 16,-15-1 8-16,-9 1-4 0,-13 1 7 15,-6 0 11-15,-9 2 6 0,-3 0 0 0,0 1-5 0,0 0-13 16,-3 0-20-16,-9 0-8 0,-6 0-2 15,-6 0-5-15,-6 0 2 0,-2 0-15 0,-3 3-30 16,3 2-43-16,1 0-78 0,-1 2-152 0,9-1-526 16,8-3-802-16</inkml:trace>
  <inkml:trace contextRef="#ctx0" brushRef="#br0" timeOffset="102283.7541">15512 7268 4 0,'0'0'457'0,"0"0"-22"0,0 0-112 15,0 0-3-15,0 0-6 0,0 0-24 0,0 0-31 16,0 0-58-16,0 0-45 0,0 0-36 16,0 0-31-16,-71-130-3 0,69 110-15 0,1-3-10 15,0-1-6-15,1-4-6 0,0-4-3 0,0-2-6 16,1-4 0-16,2-2-7 0,0-3-3 0,4-7-5 15,-4-3-7-15,3-6-2 16,-2-2 0-16,2-5 2 0,-3-1 1 0,4-1-3 0,-4-3-6 16,-2 1-3-16,3 0-3 0,-3-1-1 15,-1-2 1-15,0 2-2 0,-4-1 0 0,1-1 2 16,-5 4-3-16,3 0 0 0,-3 7 2 16,-1 1-1-16,-2 1 0 0,2 5 1 0,-1 2-2 15,-1 2 0-15,1 2 0 0,0 2-3 0,-1 3 3 0,1-2-1 16,0 4 1-16,0 2 2 0,1 3-2 0,1 1 0 15,3 3 1-15,-4 1-2 0,2 2 1 0,4 2 0 16,-1 2 0-16,-1 1-2 0,4 5 3 16,-1 0-2-16,0 0 1 0,2 5 3 0,0-1-4 15,0 4 1-15,0-1-1 0,0 2-3 16,0-2 4-16,2 3-1 0,0-1 1 0,-1 2-2 0,1 1 1 16,2 1-1-16,-2 1 1 0,-1-2 5 15,1 1-6-15,3 2 1 0,-3-2-1 0,-1 0-5 16,3 1 6-16,-1 1 1 15,-1-1 0-15,0 0 2 0,-2 1-2 0,2 1-1 0,-1 0-1 0,2 2 1 16,-1-1 0-16,-2 1-2 0,1 1 0 16,-1 0-3-16,0 1 0 0,1-1-1 0,-1 1-4 15,5 0 3-15,-1-2-6 0,3 2 2 0,0 0 4 16,6 0-2-16,1 0 6 0,-1 0 1 16,6 0 0-16,0 0 1 0,2 2 1 0,2-1 1 15,3 0 0-15,-3 1 1 0,6-1-2 0,2-1-1 16,2 2 1-16,5-2-3 0,1 0 3 0,3 1 2 15,7-1-3-15,3 1 3 0,1-1-2 16,7 0-1-16,7 0 2 0,0 0 0 0,8 1 2 0,2-1-1 16,4 0 1-16,7 0-3 0,3 1 3 0,1-1 0 15,5 0-2-15,1 0 4 16,3 1-5-16,0-1 1 0,0-1-2 0,2 1-1 0,0-1 1 16,4-1 1-16,-1 2 0 15,2-3 1-15,-3 1-3 0,2 1-1 0,0 2-1 0,1-2 1 16,0 0 2-16,0 1 0 0,1-1 0 0,-3-1-4 15,1 4 3-15,-2-4 1 0,0 0 1 16,2 2 2-16,-7-2-1 0,-3-1 0 0,-2 1-4 16,-7 0 3-16,-2 1-4 0,-5-3 0 0,-5 1 4 15,-3-2-4-15,-2 3 4 0,-5-1 1 0,-5 0-1 16,-6 1 1-16,-4 0-1 0,-2 0-1 16,-7-1-1-16,-2 1-2 0,-1 1 2 0,-6 0 2 15,-1 0 1-15,-4 1 0 0,-3-2 0 0,-7 2-2 0,0-1 0 16,-7 1 2-16,-1 0-1 0,-4-1 0 15,-2 1 0-15,-2 0-4 0,2 0 4 0,-1 0-2 16,-2 0-1-16,1 0 3 0,0 0-2 16,-1 0-1-16,1 0 0 0,-2 0 0 0,1 0 0 0,-1 0 0 15,0 0 1-15,1 0-1 0,-1 0 1 16,0 0 0-16,0 0 2 0,0 0-2 16,0 0-2-16,0 0-3 0,0 0-4 15,0 0-6-15,0 0-5 0,0 0-4 0,0 0-6 0,0 1-3 16,0 0 0-16,0 3 8 0,0 2 12 0,5 2 14 15,-1 3 10-15,-1 1 1 0,2 2-1 0,-1 2-4 16,0 0-3-16,1 2-1 0,-2 3 0 16,1 0 1-16,-1 5-1 0,-2 2-2 15,-1 5 3-15,0 2 1 0,0 6-3 16,-1 1 3-16,-6 3-4 0,0 2-2 0,-2 4 4 0,1 2-1 0,-5 2 2 16,3 1 1-16,-3-1-2 0,4-3 0 0,0-2-1 15,4-5-1-15,-1-1 1 0,2-2 2 16,-1-2-2-16,2 2 2 0,1-3 1 0,1 1 0 15,1 1 2-15,0-3-2 0,0 2-4 16,0-2 2-16,0 0 1 0,1 2-2 0,1-1 6 16,2 1-2-16,0 1 3 0,-3-2 4 0,2-1-1 15,-2-2-3-15,2-3-2 0,-3 1-3 0,1-1-4 16,-1-1 6-16,1 0 1 0,-1 1 0 0,0-3 6 16,0 0-7-16,0-1-2 0,-1 0 1 15,0 0-5-15,-3-1 8 0,0 0 1 0,-1 0 1 0,0-1 1 16,1-1-3-16,0 0 1 0,1-1-3 15,-2 0 4-15,1 0-4 0,-1 1 1 0,1-2 2 16,1 1-4-16,-1 0 1 0,0-4 1 16,2 0-3-16,-2-2 4 0,0 0-2 15,1 0 0-15,0-1 0 0,-1 0-2 0,2 0 1 0,-2-2 0 16,0 0 0-16,2-1 0 0,1 0 0 0,-1 0 0 16,0-1-1-16,0 3 2 0,1-3-1 0,1 1 1 15,-1-2-1-15,1-1-1 0,0-1 0 16,0-2 2-16,0-1-1 0,0-1 1 15,0 0 0-15,0 0-3 0,0 0 1 0,0-1-5 0,0-1 5 16,0-1 0-16,-1 1 1 0,1 0 5 0,-2-1-5 16,2 0 0-16,-2 0-2 0,1 0-2 15,1 1 4-15,-1 0 0 0,-1-2 1 0,2 1 1 16,-1-2-2-16,1-1-1 0,0-1 1 0,0 1 5 16,0-1-6-16,0 0 1 0,0 0 1 15,0 0-8-15,-1 2 10 0,1-2 0 0,0 0 1 16,0 0 4-16,0 0-4 0,0 0 0 0,0 0 0 0,-1 0 0 15,0 0 1-15,-3 0-1 16,-3 0-1-16,0 0-5 0,-5 0 5 0,-4 0-1 0,-1-2 1 16,-4 0 3-16,-4 1-5 0,-5-3 0 15,-3 3-1-15,-8 0-5 16,-4 1 0-16,-8 0-16 0,-6 2-38 0,-6 7-94 16,-9-1-407-16,16 0-675 0,16-4-524 0</inkml:trace>
  <inkml:trace contextRef="#ctx0" brushRef="#br0" timeOffset="106090.6224">17178 9404 134 0,'0'0'360'0,"0"0"-40"15,0 0-13-15,0 0-3 0,0 0-25 16,0 0-43-16,0 0-51 0,0 0-40 16,0 0-20-16,0 0-16 0,0 0-13 0,0 0-9 15,-94-17-14-15,91 17-4 0,1 0 0 0,2 0-10 16,0 0-4-16,0 0-8 15,0 0-13-15,0 0-4 0,0 0-4 0,0 0-4 0,0 0 4 16,0 0-3-16,0 0-2 0,0 0 0 0,2 0-2 16,3 0 3-16,3 0 4 0,4 0 4 0,6 0-5 15,5 0 0-15,7 0-5 0,3 0-3 16,5 0 2-16,4 0-3 16,6 0-4-16,4 1 2 0,1-1-5 0,6 0-1 0,0 0-1 0,2 0-2 15,0 0 2-15,1 1 2 0,-2 0-1 0,-2 2 0 16,-1-1-4-16,-3 1 3 0,-3-3 3 0,-2 0 2 15,-1 0 1-15,-3 0-4 0,-5 0-1 0,-4 0-4 16,-5 0 3-16,-6 0 1 0,-3 0-4 16,-6 0 3-16,-5 0-4 0,-4 0 5 0,-4 0 3 15,-1-1 5-15,-2 1 8 0,0 0-7 0,0 0-1 16,0 0-4-16,0 0-4 0,0 0 3 16,0 0-1-16,0 0-1 0,0 0-3 0,0 0-5 15,0 0 2-15,0 0-2 0,0 0 2 0,0 0 0 16,0 0-5-16,0 0 0 0,0 0-5 0,0 0 6 0,0 0 5 15,0 0 0-15,0 0 2 0,0 0-5 16,0 0-2-16,0 0-2 0,0 0 4 16,0 0 0-16,0 0 0 0,0 0 2 0,0 0-8 15,0 0 4-15,0 0 2 0,0 0-1 0,0 0 9 16,0 0-7-16,0 0-2 0,0 0-2 0,0 0 0 16,0 0 2-16,0 0 1 0,0 0 4 0,0 0-4 15,0 0-2-15,0 0 3 0,0 0-3 16,0 0 3-16,0 0 0 0,0 0-5 0,0 0 1 15,0 0-6-15,0 0 5 0,0 0 3 0,0 0 0 16,1 0 5-16,-1 0-5 0,0 0-2 0,0 0 0 16,0 0 1-16,0 0 1 0,0 0 0 15,0 0 1-15,0 0-3 0,0 1 1 0,0-1 3 16,0 0-2-16,0 0 5 0,0 0-5 0,0 0-2 16,0 0-1-16,0 0-3 0,0 0 6 15,0 0 2-15,0 0 2 0,0 1-1 0,0-1-3 16,0 0-1-16,0 0-1 0,0 0 5 0,0 0-1 15,0 0-2-15,0 0-1 0,0 0-5 0,0 0 4 16,0 0 2-16,0 1 2 0,0 2 3 16,0-1-5-16,2 3 0 0,-1-1-2 0,0 2-2 15,1 0 5-15,0 0 0 0,-2 1 2 0,2-1-2 16,-1 1-3-16,1 1 3 0,-1 1-2 0,0 0 8 16,0-1-6-16,-1 1-2 0,1 0-2 15,-1 0-4-15,2 2 6 0,-2 0 4 0,1 2 0 0,-1-1 4 16,0 2-6-16,1 1-2 15,-1 1-2-15,0 0 0 0,0 2 6 16,0 1-4-16,0 4 2 0,0 1-3 0,0-1 1 16,0 3 3-16,0 1 0 0,0-1 8 0,0 2-10 0,-1-1-1 15,1 4-2-15,-1-1-5 0,1 2 8 0,0 0 2 16,0 2 0-16,-3 1 1 0,3-1-5 0,0 4 2 16,0-3 1-16,0 0 0 15,0 0 0-15,0-2-1 0,0 0-3 0,0-1 0 16,0 2 4-16,0-3 0 0,0 1 3 0,0-2 0 0,0 0-5 15,1-1 0-15,1-2-1 0,-2 0 1 0,0-2 1 16,0 0 0-16,1 0 1 0,0-1-3 16,1 0 1-16,-1 0 3 0,-1 2-2 0,1-2 4 15,-1 0-3-15,0 1-3 0,0 2-1 0,0 0-3 16,0 3 3-16,0 0 2 0,0 3 3 0,-1-1-2 16,0-2 1-16,-1 2 0 0,1-1-1 0,1-1 2 15,-1 0-2-15,1-3-1 0,0 1 1 0,0-2-3 16,0 0 5-1,1-2 0-15,0-2 1 0,2-2-1 0,-2-3-2 0,0 0 0 16,-1 0 0-16,1-2 0 0,-1-1-1 0,0 0 3 16,0-4 1-16,0 2-3 0,0-3 6 0,0 1-4 0,0 0 0 15,0-2 3-15,0-2-5 0,0 2 0 16,0-1-1-16,0-2 0 0,0 2 1 0,0 0 1 16,0 0 3-16,-1 0-3 0,0 0 1 0,0 1-1 15,-2-3-1-15,2 1 4 0,1-2-4 0,0-2 1 16,0-1 0-16,0 1-1 0,0-2 2 0,0 1 2 15,0-1-1-15,0 2 1 0,-1-2 1 16,1 0-5-16,0 1-1 0,0 1-1 16,0-1 1-16,0 1 2 0,0 1 1 0,-2-1-2 15,2 0 3-15,-1 2-1 0,0 1 0 0,0-1 0 16,0 2-4-16,-1 1 0 0,-1 1-1 0,1 0 1 16,0 2 2-16,-2 0 1 0,1 0 0 15,1-1 0-15,1 0 3 0,0-1-5 0,0 1 0 16,-1 0 2-16,1 0-9 0,-1 0 8 0,2 0 0 15,0 0-2-15,0 2 11 0,0-2-8 0,0 0 0 16,0 3-1-16,0 0-4 0,-1 2 1 16,1 1 2-16,-1 3 2 0,1-2-3 0,-1 4 3 0,1 1-1 15,-1 1-1-15,-1 2 6 0,1 0-5 0,-1 0 1 16,2-2 0-16,0-1-6 0,0-1 3 16,0-4 2-16,0-1-2 0,0-2 6 0,2-1-4 15,1 0 1-15,-2-1 0 0,1-1 0 16,-1 1 0-16,-1-2-3 0,2 0 3 0,-1-2-6 15,1 0 4-15,-1 1 1 0,0 0-3 0,-2 1 9 16,1 2-6-16,0 2 2 0,0-1-1 16,0 2-5-16,0-2 3 0,0 0 1 0,-3 1 0 0,2-2 0 15,-1 2 2-15,0 1-2 0,0-1 0 16,-3 1 0-16,2 0 0 0,-2-1-1 0,1-1 2 0,3 1-1 16,-2-2 0-16,-1 0 0 15,2-1 0-15,0-1 3 0,0 1-2 0,0-2 2 16,1-2-2-16,-2 0-4 0,3-1 3 0,0-1-2 15,0-1 4-15,0 0 1 0,0 0-2 0,0-2 0 16,0 2-1-16,0-3 0 0,0 1 1 0,0 1-1 16,0-1 1-16,0-1-1 15,0 1-1-15,0-1 1 0,0 0 0 0,0 1 3 0,3 0-2 16,0 1-1-16,0 0-1 0,0-1-4 0,3 2 6 16,2-2-1-16,1 2 2 0,4-1 0 0,1 0-3 15,3 1 3-15,2-1-4 0,1 0 3 16,3 1 1-16,-1 1-1 0,5-1 2 0,-2 1-7 0,5-1 4 15,-1 0-1-15,4 0 1 0,3-1 6 16,0 0-6-16,3 0 0 0,1-1 1 16,6 0-3-16,0 0 2 0,5 1 2 0,0-1-2 0,3 1 1 15,3 0-1-15,0 0-1 0,0 0 1 16,3-1 2-16,0 2-3 0,-1-1 2 0,0 1-2 16,-3 0-3-16,3 1 5 0,-5-2-3 0,0 0 4 15,-5 2 2 1,-3-1-4-16,-6-3 0 0,-7 1-1 0,-2 1-2 0,-3-1 3 15,-7 0 2-15,-8-1-2 0,-1 0 0 0,-6 0 1 0,-4 0 0 0,0 0 4 16,-2 0 3-16,0 0-3 0,0 0 1 16,0 0-4-16,0 0-5 0,0 0 4 15,-2 0-1-15,0-2 2 0,1-1 3 0,-3 1-5 16,1-3-1-16,1 2 0 0,-1-1 2 0,-2 0-1 0,3 1-2 16,1-2 0-16,-3 0-11 0,0 1 5 15,1-3-3-15,-3-1 0 0,1-2 9 0,-2 0-11 16,0-3 1-16,-2 1-2 0,-4-2-6 15,0 0 7-15,-2-1 3 0,-3 1 1 0,0-1 2 16,-2 0 1-16,0 1 1 0,-1-1 5 16,1-1 2-16,0 3-1 0,-1 1 1 0,2 0-3 15,-2 0 1-15,1-1 1 0,1 1-2 0,-1-1 4 0,3 0-1 16,-3 1-1-16,1 0-1 0,0 0-1 16,-2-1 2-16,2 1 2 0,-2 1 1 0,0 0 0 15,0 1 1-15,2 1-1 0,0 0 1 16,-1 0 2-16,3 0 1 0,1 1-3 0,1 1 3 15,2 2-3-15,3 0 2 0,0 1 1 0,-1 0 0 16,3 1 0-16,2 0-3 0,0 1-2 0,-1 0 1 16,5-1-1-16,-3 1 3 15,4 0-2-15,0 2-2 0,1 0-2 0,0 0-3 0,0 0 3 16,0 0-3-16,0 0 2 0,0 0-1 0,0 0-4 0,7 4 3 16,0 1 1-16,5 1 2 0,2 1 1 0,5 2 0 15,6 1 0-15,4 1-3 16,2 0 2-16,4 1-1 0,3 1 1 0,3-1 3 0,2 1-3 15,4 1 0-15,-1 0 0 0,3 0-3 0,-3 1 5 16,1 1 0-16,-1 0 0 0,0-2-3 16,-1 1 0-16,0-1-1 15,-5-1 0-15,1 0 6 0,-5-1-4 0,0 0 1 0,-4-1-1 0,-3-2-7 16,-7-2 7-16,-2 0-2 0,-3-2 5 0,-6-1 6 16,-1-1-8-16,-4-1-1 0,-1-1-1 15,-1 0-7-15,-2-1 9 0,0 1 1 0,-2-1 0 16,1 0-2-16,-1 1-1 15,0-1 0-15,0 0 2 0,0 0 6 0,0 0-6 0,0 0-1 16,0 0-3-16,0 0-1 0,0 0 4 0,0 0 0 16,0 0 2-16,0 0 5 0,0 0-8 0,0 0 1 15,0 0-1-15,0 0 1 0,0 0 0 16,0 0 2-16,-1 0-3 0,-1 2-6 0,-2-1 7 0,0 1-1 16,-4 0 1-16,0 1 7 0,0 0-7 0,-5 1 1 15,2-1-3-15,-2 2-4 16,-3 0 5-16,1 1 4 0,-3 0-3 15,0 1 2-15,0 0-2 0,-3 1-2 0,-1 1 3 0,0 2 2 16,-2-1-3-16,-2 2 1 0,-1 2-2 16,-2 2-5-16,-2 0 6 0,-1 3-1 0,-2 3 2 0,-2 2 5 15,-3 2-5-15,-3 4-2 0,-2 0 0 0,0 0 2 16,-1 0-3-16,-1-1 3 0,2 0 0 16,0 2-4-16,0 0 4 0,-1 1 0 0,-1 0 0 0,5-1 2 15,1 1-3-15,3-3 1 0,3 0-2 16,3-3-2-16,4-2 3 0,0 1 1 15,5-3 0-15,1 0-1 0,1-3 1 0,5-1-2 16,-1-4 1-16,4-1 3 0,4-4-3 16,1-1 2-16,0-3-4 0,3 0 2 0,2-3 2 0,1 0-1 15,-1 0 3-15,1-2 0 0,1 0-1 0,0 0 0 16,0 0-1-16,0 0 3 0,0 0-2 16,0 0 2-16,0 0 0 0,0 0-5 0,0 0 3 0,0 0-4 15,0 0-6-15,0 0-7 0,0 0-19 16,0-2-22-16,0 0-37 0,3 0-74 15,-1-5-169-15,2-2-627 0,-3 2-285 0,2 0 213 16</inkml:trace>
  <inkml:trace contextRef="#ctx0" brushRef="#br0" timeOffset="107209.157">21448 12332 1464 0,'0'0'451'0,"0"0"-196"0,0 0 16 0,0 0-50 0,0 0-41 16,0 0-19-16,-48-118-27 0,45 109-22 0,-1 3-19 16,1 3-23-16,0 1-14 0,3 2-22 0,0 0-19 15,0 7-10-15,0 6-7 0,-1 5 6 16,-1 6 7-16,0 7 6 0,2 7 7 0,0 4-2 0,0 9 0 16,0 6-3-16,4 8-1 0,2 7 1 15,0 7-2-15,2 5-1 0,-2 3-6 16,-1-2-1-16,-4-2-3 0,-1-4-1 0,0-3 3 15,-1-6-3-15,-6-3 2 0,3-9-3 0,-2-5-5 0,2-9 6 16,-2-7-2-16,0-6 2 0,0-8 7 16,3-4-8-16,-1-5 0 0,0-5-1 0,3-4-6 15,-1-4 10-15,0-1 4 0,1 0-1 0,-1-7-5 16,-1-7-5-16,2-4-10 0,-3-3 0 16,0-6 5-16,2-2-4 0,-5-6 2 0,4-3-4 15,-4-5-5-15,2-4 6 0,-2-1 1 0,-2-7 7 16,0-3 8-16,-1-4-8 0,2-5 2 0,-4-2 0 15,0-1-1-15,1-2 3 0,0 1 0 16,0-1-1-16,1-1-5 0,0 3 5 0,2 0-2 16,5 5 3-16,2 4 1 0,1 5-3 0,3 5 2 15,8 6-2-15,3 5 2 0,6 6-1 16,3 4 1-16,5 6 0 0,5 4-3 0,3 5 2 16,3 2-2-16,2 6 1 0,0 3 2 0,3 4-2 15,-1 4 0-15,-1 6-3 0,-2 7 1 0,-5 3-1 16,2 4 0-16,-5 5 3 0,-2 3-2 15,-2 6 0-15,-7 3 0 0,-3 0 0 0,-6 3 2 16,-7 0 0-16,-5 1 1 0,-1-2 0 16,-8 1-3-16,-5-3 4 0,-6 0 0 0,-3-3 0 0,-4-3 0 15,-3 1 1-15,-1-6 0 0,-1-1 0 0,-4-4-1 16,3-3 3-16,-6-3 0 0,6-4 0 0,1-2-2 16,2-1-1-16,2-4-2 0,6-1 0 15,0-3 1-15,3-1-9 0,2-2-9 0,4-1-18 16,4 0-35-16,3-8-48 0,3 0-72 0,3-5-122 15,1-2-321-15,6 1-501 0,-4 5-128 0</inkml:trace>
  <inkml:trace contextRef="#ctx0" brushRef="#br0" timeOffset="108127.032">21995 12382 1274 0,'0'0'618'0,"0"0"-382"0,0 0-10 0,142-34-46 0,-107 32-36 15,-1 2-24-15,-3 1-24 0,-3 6-18 0,-1 3-23 16,-7 4-15-16,0 4-9 0,-2 2-5 0,-6 3 1 16,-1 4 1-16,-1 0-5 0,-4 3-6 15,-4 0-2-15,-1 0-3 0,-1 1 1 0,-5 1 5 16,-2 0-5-16,-5-1 0 0,-3 0-1 16,-5-3-6-16,1-2 7 0,-2-3-2 0,-1-3 2 0,1-1 2 15,0-4-5-15,0-4-1 16,1-3 1-16,2-2 1 0,3-2 3 0,0-4 5 15,5 0 1-15,1-3-6 0,5-4 3 0,2-1-6 0,2-4-4 16,0-2 4-16,5-2-15 0,7-2 0 16,5-1-1-16,3-2 0 0,3-3 2 0,6 0-1 15,2-3 3-15,5-1-4 0,-1-3 3 16,4 3 1-16,-1-2 1 0,-1 4 4 16,1-1-4-16,-4 2 2 0,0 5-3 0,-3-1-5 0,-1 4 8 15,-5 0 2-15,0 2 2 0,-6 3 5 0,-3 0-2 16,-2 3-1-16,-3 2 3 0,-6 1-1 0,1 2 4 0,-3 2 5 15,-3 1-4-15,1 1-8 0,-1 0-1 16,0 0-8-16,0 0-3 0,-1 4 5 0,-2 5-4 16,-3 2 2-16,-3 2 4 15,2 3-6-15,-2 1 5 0,0 1 0 0,-1 0 1 0,2-1 3 16,-1 2-5-16,5-2-1 0,-2-1 1 16,4 1 4-16,1 0-3 0,1-3 1 0,0-1-3 15,0-1-4-15,1-1 5 0,2-3 0 0,5-2 2 16,-2-2 3-16,0-3-4 0,3-1 0 0,6 0-2 15,-1-3-5-15,3-2 0 0,-2-4-3 0,5-1-4 16,1-1-2-16,-1-2 1 0,2-1-2 16,-1 0 1-16,1-2 4 0,-4-1-3 15,1 2 1-15,-4 0 0 0,-3-1 0 16,-2 0 8-16,-2 3 2 0,-3-1 5 0,1 1 0 0,-2 2-1 0,-3 3-2 16,0 0 1-16,0 3 1 0,-1 4-2 0,0-2-3 15,0 3-7-15,3 0-13 0,-2 0-9 16,1 0-1-16,2 1 5 0,5 4 16 0,6-1 7 15,-1 1 4-15,7 1 1 0,4-1-2 0,0 0 5 16,2-3 1-16,-1-2 2 0,2 0-1 16,-1 0 1-16,-3-5-2 0,-1-2 3 0,1 0 1 15,-1-4-1-15,-2-3 2 0,-1 0-3 16,-2-1-1-16,-5 1 6 0,3-4 0 0,-6 0 6 16,-2 0 7-16,0-2 3 0,-1 0 6 0,-4 1 2 15,2 1 1-15,-4 2-2 0,0 2-1 0,-1 1-1 16,0 1-6-16,-2 4 4 0,-4 1-1 0,4 2 0 15,-1 2 2-15,-1 2-12 0,3 1-8 16,-2 0-9-16,-2 4-4 0,0 8 1 0,-2 3 4 0,-2 6-1 16,0 4-2-16,-2 6 3 0,4 5-2 15,-1 3 3-15,-2 7 5 0,0 4-4 0,-5 4 3 16,2 6-2-16,1 1-4 0,-5 6 6 0,4 0-2 16,-1 0 1-16,0-1 1 0,2-1-3 0,3-1 0 15,0-1-2-15,4-5 2 0,-1-3-1 16,3-3 0-16,1-8 0 0,1-3-5 0,1-8 4 15,0-3-4-15,1-6-6 0,1-5-9 0,1-5-16 16,-2-4-15-16,3-6-17 0,-1-2-18 16,1-2-26-16,4-5-45 0,1-7-72 0,3-3-173 15,-3 2-517-15,-1 5-707 0</inkml:trace>
  <inkml:trace contextRef="#ctx0" brushRef="#br0" timeOffset="108947.0304">23642 12573 1969 0,'0'0'184'16,"0"0"-5"-16,0 0-25 0,0 0-36 0,0 0-12 16,0 0-13-16,0 0-17 0,0 0-11 0,0 0-14 15,0 0-6-15,0 0-5 0,0 0-8 16,0 0-3-16,58-14-4 0,-44 12-3 0,4-1-1 15,0-1-2-15,-1-2-4 0,2 2-3 0,1-1 0 16,0-2-1-16,-2 0 1 0,2-2 1 0,-2 1-3 16,-1-2-2-16,2 0-2 0,-4 1-2 0,0-1 3 15,-5 0 3-15,0 1 4 0,-3 0 3 16,-3 1 1-16,1 0-1 0,-4 2 2 0,-1 1 1 16,0 1 1-16,0 2-1 0,-7 1-8 15,-3 1-8-15,-4 3-3 0,-5 5-2 0,-4 5 2 0,-3 1 2 16,-3 4 1-16,0 2 0 0,3 2 1 0,-1 2-2 15,6-2 1-15,3 2 1 0,6-2-4 16,2 2-1-16,8 0 2 0,2 1-2 16,-1-1 2-16,10-2 3 0,5 0-4 0,3-3 2 0,6-5-1 15,1-1 0-15,4-4 2 0,3-2 0 16,0-2 1-16,4-4 0 0,0-1-2 16,2 0 0-16,-2-5-2 0,2-3 3 0,-3-1-3 15,-4-2 3-15,0-1-1 0,-4-2-2 0,-1-2 4 0,-3-2-2 16,2 2 3-16,-8-3 0 0,2 0-1 15,-7 1 1-15,1 0 1 0,-3 0 0 0,-3 3 3 16,-3 3-1-16,-3 0 0 0,0 4-6 16,0 1 0-16,-6 3-5 0,0 1 0 0,-4 3 1 15,-2 0-5-15,-4 1 2 0,1 8-2 0,-3 1 1 16,1 4 2-16,4 1 1 0,2 1 1 16,3 2 0-16,4 1-1 0,1-1-1 15,3 2 1-15,9 0 1 0,6-4 0 0,3-2 2 0,6-1-1 16,1-3 0-16,5-5 0 0,-1-1 0 0,5-4-2 15,-1 0-2-15,-1-2-3 0,0-5-1 0,0-5 1 16,4-2 5-16,-3-4 1 0,-1-1 3 0,-1-4 1 16,-1-1-2-16,0-2 4 0,-2 0-3 0,-4-3 0 15,-1-1 5-15,0-2-3 16,-3-3 2-16,-5-1 0 0,2-1 0 0,-4 2 5 0,-2-1-1 16,-3 1 6-16,-3 3-1 0,-1 3 5 15,-2 3 5-15,-2 6 0 0,0 5 4 0,-1 2-3 16,-1 4-2-16,-1 4-4 0,0 3-6 0,3 1-4 0,-2 1-8 15,-1 1-4-15,-3 6 1 0,-3 6-5 16,3 3 5-16,-2 6-2 0,-1 3 0 0,-2 4 3 16,3 3 0-16,0 1 1 0,4 3-1 0,-4 1 0 15,3 1 0-15,0 1-1 0,-1-1 3 0,1 1-3 16,-5-1 1-16,6-3 1 0,-3 1-3 16,2-1-2-16,2-4-8 0,2-3-13 0,-1-6-18 0,1-3-22 15,-3-2-22-15,2-3-25 0,1-5-42 16,1-2-71-16,0-2-88 0,0-5-160 15,0 0-470-15,1 0-478 0</inkml:trace>
  <inkml:trace contextRef="#ctx0" brushRef="#br0" timeOffset="109276.4754">24689 12377 1711 0,'0'0'734'0,"0"0"-519"0,0 0-18 15,0 0-29-15,0 0-50 0,0 0-25 16,0 0-28-16,0 0-15 0,0 0-4 0,0 0-11 16,0 0-3-16,134-54-2 0,-85 50-5 15,1 3 0-15,2-1 1 0,-1 1-1 0,-1 0 2 0,-2-2-1 16,-4 1-4-16,-3 1-1 0,-2-2-1 16,-5 2 0-16,-5-1 1 0,-4-1-1 0,-8 2-2 15,-2-1 2-15,-6-1 1 0,-4 1 2 0,0 1 2 16,-4 1-3-16,-1 0-4 0,0 0-4 15,0 0-5-15,0 0-2 0,0 0-3 0,0 0-2 16,-4 0-6-16,-1 0 2 0,-2 0-1 0,-4 2 0 16,1 0 2-16,-1 2-12 0,-1-3-15 15,1 3-26-15,0-2-35 0,-2 2-64 0,2-1-131 0,4 1-384 16,-1-2-1078-16</inkml:trace>
  <inkml:trace contextRef="#ctx0" brushRef="#br0" timeOffset="110368.8804">26140 12303 948 0,'0'0'317'0,"0"0"-62"0,0 0-37 0,0 0 17 16,0 0 7-16,0 0-19 0,0 0-31 0,0 0-26 0,0 0-32 16,0 0-27-16,0 0-25 0,8-109-17 15,-22 105-12-15,-8 2-10 0,-3 1-6 16,-8 1-5-16,-5 1 0 0,-7 7 4 0,-3 1 0 16,-4 4 0-16,1 2 1 0,4 1-9 0,1 1-6 15,7 2-6-15,6-1-8 0,8 1-1 0,7-1-4 16,5 1-4-16,6 0-3 0,6 1-1 0,2 0 2 15,10 0 6 1,8 0 1-16,6-2 4 0,6-2-2 0,7-3 0 0,5-2 3 16,5-2-1-16,2-2 3 0,-3-4-2 0,0 1-1 0,-5-4-7 15,-3 0 3-15,-8 0 0 0,-4-1 2 0,-5-2 6 16,-5-2-3-16,-4 0 1 0,-4-1 0 0,-2 1 2 16,-4 0 6-16,-1-1-1 0,-2 0 0 15,0 0-6-15,-2 0-5 0,-5-1-3 0,-1 0 0 0,-3 0 0 16,-3 0-3-16,-3 2 2 0,-2 1-4 15,-2 2-3-15,-2 2 5 0,-5 0-3 0,-2 2 4 16,-2 4 3-16,-1 4-4 0,-1 1 0 0,0 1 0 16,1 5 0-16,4 0 2 0,4 3-1 15,1 3 1-15,6-1-6 0,3 1 2 0,3 2 1 16,6 0 1-16,3 0 3 0,3 2-3 0,3 1 0 16,4-2-1-16,9-2-4 0,0 1 6 15,3-2 0-15,7-1 1 0,-2 1 1 0,5-4-5 16,-1-2-6-16,2-2-11 0,-1-1-8 0,4-4-17 15,0-2-18-15,1-3-23 0,-2-4-27 0,3-1-27 16,1-4-48-16,1-4-41 0,-1-3-93 0,-1-2-192 16,-6 3-292-16,-10 2-457 15</inkml:trace>
  <inkml:trace contextRef="#ctx0" brushRef="#br0" timeOffset="110607.849">26433 12633 135 0,'0'0'678'0,"0"0"-218"15,0 0-27-15,0 0-51 0,0 0-75 16,-26-121-43-16,23 110-61 0,-1 2-46 0,3 3-28 0,0 3-28 15,1 0-32-15,0 3-27 0,0 0-24 16,1 0-15-16,4 6 1 0,3 4 3 0,3 1 8 16,2 4 15-16,4 2-3 0,4 2 3 0,2 3-2 15,4 1-9-15,0 1 3 0,3 3-4 16,1 1-1-16,0 1-4 0,4 0-2 0,-1-2-5 16,-1 0 0-16,3-2 6 0,-3 1-6 0,-4-4 1 15,-3 1-3-15,0 1-14 0,-4-5-2 16,-2-1-20-16,-1-3-22 0,-3-2-13 0,-4-2-61 15,-1-3-24-15,-3-2-18 0,-3-1-44 0,-1-4-26 16,-2-1-91-16,0 0-228 0,-2-1-463 16,0-1 350-16</inkml:trace>
  <inkml:trace contextRef="#ctx0" brushRef="#br0" timeOffset="110835.8381">26855 12552 1981 0,'0'0'318'0,"0"0"-19"15,0 0-73-15,0 0-59 0,0 0-33 0,0 0-42 16,0 0-34-16,0 0-21 0,0 0-12 0,-118-43-2 16,101 60 3-16,-1 1 5 0,-2 5 1 0,0 1-1 15,-1 4 3-15,1 0-11 0,1 4-2 0,-1 0-4 16,3 0-9-16,-3-1 4 0,2-1-3 16,2-1-2-16,1-1 4 0,4-1-8 15,1 1 0-15,0-2 1 0,4 2-1 0,2-2-3 16,2 1-14-16,2-3-29 0,0-2-52 15,2-4-61-15,7-2-87 0,6-4-152 0,-5-5-511 16,-2-2-709-16</inkml:trace>
  <inkml:trace contextRef="#ctx0" brushRef="#br0" timeOffset="111238.9113">27247 12598 2717 0,'0'0'45'16,"0"0"-29"-16,0 0-10 0,0 0 9 0,0 0 18 0,0 0 6 0,0 0-6 15,0 0-6-15,0 0-9 0,0 0-4 0,0 0 1 16,0 0 6-16,0 0 3 0,0 0 3 16,14 75 2-16,-7-73-2 0,4-2 5 0,-1 0-1 15,1 0-1-15,1-2-5 0,-2-3-7 0,1-2 0 16,-1-2-3-16,1 0 1 0,3-2-2 0,-2-2-5 15,0-1 0-15,-1 0 0 0,-2 0 2 16,-1-3 2-16,-1 1 2 0,-1 1 2 0,-4-2-3 16,-1 3 0-16,-1 1 6 0,0 3 7 15,-3 2 8-15,-4 1 0 0,-3 2-7 16,0 2-10-16,-3 1-8 0,-6 2-6 0,-2 1 3 0,-5 7 0 16,-3 2-1-16,-3 1 3 0,-1 6-5 0,1 2-4 15,2 2 4-15,4 1-3 0,3 2 1 16,2 2 1-16,5 4-4 0,4-1 1 0,4 3-2 0,3 2 0 15,4-2-7-15,1 0-20 0,10-2-35 0,9-2-48 16,2-2-48-16,10-5-53 0,9-3-64 0,0-6-103 16,5-4-214-16,-10-4-383 0,-13-2 161 15</inkml:trace>
  <inkml:trace contextRef="#ctx0" brushRef="#br0" timeOffset="112296.3445">27916 12696 1673 0,'0'0'405'0,"0"0"-62"15,0 0-75-15,0 0-57 0,0 0-42 16,0 0-41-16,0 0-28 0,0 0-27 0,0 0-21 16,0 0-17-16,0 0-9 0,0 0 1 15,0 0-8-15,-140-80 5 0,107 92-2 0,-1 1-4 0,2 0-2 16,2 4-5-16,4 0-1 0,3 0-5 16,7 1-3-16,2 1-2 0,7-2-1 0,2-1 2 15,5 2-1-15,0-2 3 0,7 0-2 0,5-1-4 16,1 0 6-16,7-3-3 0,5-1 5 15,4-2 1-15,2-3-1 0,0-4-1 0,3-1 0 16,-3-1 0-16,0-1-1 0,0-5 1 0,0-1 0 16,-1-3-3-16,0 0 1 0,0 1-2 0,-4-3 2 15,-2-1 2-15,-3 0-4 0,-4 1 1 16,0-2 1-16,-1 0-1 0,-4 0 3 0,-1 1 2 16,-2-1 0-16,0 0 5 0,-6 2-2 0,1 2-1 0,-4 1-1 15,0 2-1-15,0 3-2 0,-1 0 1 16,-3 2-3-16,-5 2-3 0,1 0 1 15,-4 0-2-15,-1 6 2 0,-2 1 2 0,0 4-2 16,3 0 0-16,-1 1-2 0,3 1-2 16,4-1 1-16,2 1 1 0,3-2 2 0,1 3 0 15,2-2 2-15,6 3-2 0,1-3 1 0,3 0 1 0,-1-2-4 16,4 0 2-16,0-2 0 0,2-3-2 16,1 0 4-16,2-2-3 0,-2-3 2 15,0 0 2-15,-1 0-2 0,2-2-1 0,1-4 0 16,1-2 1-16,-2 0-1 0,0-1 3 0,-2-3-2 0,0-1-2 15,1 0 4-15,-2 0-3 0,1 0 3 0,0-2 0 16,-1 1-2-16,0-1 2 0,-4-1-3 16,-1-1 1-16,-2 1 3 0,-1 1 1 0,-3 1-1 15,-1 2 0-15,-3 3-1 0,-1 1-3 16,0 2 1-16,0 2 0 0,-2 2-2 0,-1 0-1 16,-1 2-5-16,2 0-5 0,-3 4 1 0,1 3-1 15,-1 3 6-15,1 1 2 0,3 3 0 0,1 1 1 16,0 2-1-16,10 0 3 0,0 1-2 0,8-2 3 15,3-2-2-15,1-2-4 16,1-1-3-16,4-2-5 0,-1-3-1 0,1-5-2 0,3-1-1 16,0 0 2-16,1-3-1 0,-1-5 4 0,1-2 0 15,0-3 1-15,1 0 1 0,1-4 0 0,0-2 7 16,-2-2 0-16,0-2 4 0,-4-2 1 16,-1-2 0-16,-4-2 3 0,1-3-1 0,-3-2-1 15,-3-3 4-15,1-2-4 0,-6-1 4 16,0-3 7-16,-3-2-4 0,-1 0 1 0,-5 3 1 15,-1 1-1-15,-2 3 3 0,-3 5 2 0,0 4 0 0,-5 5 0 16,-1 3 1-16,2 6-2 0,2 4 0 16,0 4 0-16,0 2-5 0,4 3-4 0,-1 2-10 15,-3 1-7-15,3 7 2 0,-6 6 1 0,3 4 8 16,-3 4 3-16,0 6-1 0,1 2 0 16,2 2 0-16,-1 2-1 0,2 5 0 0,-1-2 1 15,0 4-6-15,-1 2 0 0,2 0 2 0,0 2-1 16,0 0 7-16,3 0 0 0,1-2-1 0,0-3-3 15,7-4 1-15,-1-1-2 0,4-6 0 0,-3-5 1 16,3-5-3 0,1-7-1-16,-1-3 3 0,0-2-2 0,3-7 2 0,0 0 2 0,1 0-4 15,5-9 2-15,1 0 1 0,-1-4 0 0,2-1 2 16,0-2-1-16,-1-2 4 0,1-2-3 16,-1 1 1-16,-2-2-2 0,0 3-3 0,0-1 2 0,0 2-2 15,0 1 3-15,-4 3 0 16,1 3-4-16,-4 1 7 0,-2 3-6 0,-2 3 0 15,1 0-1-15,0 3-7 0,-2 0-3 0,2 1 0 0,0 6-1 16,-1 3 3-16,0 3 3 0,-1 2 5 0,2 1 1 16,-3 2 1-16,2 2 3 0,-3 1-1 15,0 1 3-15,-1 0-4 0,4-2-4 0,-4 0-12 16,-2-3-26-16,4-2-27 0,-2-1-41 0,0-4-38 16,3-2-55-16,-3-1-89 0,4-3-208 15,-4-1-466-15,-2-1-263 0</inkml:trace>
  <inkml:trace contextRef="#ctx0" brushRef="#br0" timeOffset="112473.8739">29583 12169 1429 0,'0'0'359'0,"0"0"-136"0,0 0-14 0,0 0-40 15,0 0-37-15,0 0-29 0,0 0-39 16,0 0-30-16,0 0-43 0,0 0-25 0,0 0-28 15,0 0-92-15,0 0-132 0,-16-64-328 0,16 69-870 0</inkml:trace>
  <inkml:trace contextRef="#ctx0" brushRef="#br0" timeOffset="113224.6592">29933 12526 2340 0,'0'0'176'0,"0"0"16"0,0 0-45 16,0 0-24-16,0 0-9 0,0 0-16 0,0 0-19 15,0 0-16-15,0 0-29 0,0 0-23 0,0 0-12 0,0 0-10 16,0 0 6-16,0 0 7 0,-59-4 2 15,45 22 0-15,-4 2-1 0,5 2 1 0,-3-4-2 16,4 3 3-16,2 0-5 0,1-2 0 0,5 2 2 16,-1-6-7-16,4 0 7 0,1-5-1 15,0-2-1-15,1-2 8 0,7-1-2 0,0-2 5 16,4-1 3-16,0-2 1 0,7 0 0 16,1-2-3-16,3-3 0 0,3-4-3 0,-1 0 1 0,2-1 1 15,-4-3-3-15,3-1 8 16,-3 1-7-16,0-3 1 0,3 2-1 0,-4-2-7 0,0 0 4 0,1 0-1 15,-5 2 3-15,1 2 6 16,-2 0 4-16,-4 3 1 0,-2 2-4 0,-1 1 0 16,-1 3-9-16,-3 2-2 0,-2 1-1 0,-2 0-10 0,4 0 4 15,-3 4 0-15,3 3-1 0,-2 3 8 16,1 1-4-16,-1 3 2 0,-1 3 1 0,3 0-3 16,-2 1 1-16,1-1-2 0,-2 4 2 0,-2-2-5 15,4-2 4-15,-4 1 0 0,0-3-2 16,1-1 10-16,-1-3-8 0,1-1-3 0,2-1 0 0,-2-4-8 15,-1 0 0-15,2-3 0 16,1-2 0-16,0 0 5 0,2 0-2 0,0-1 2 0,8-4 0 16,-2 0 1-16,3-3 0 0,2-1 1 15,2 0 4-15,-4-2-3 0,4-1 3 0,0-1 0 16,0 1 0-16,0-3 3 0,-1-1-1 0,0 2 1 16,1-2 0-16,1 0-3 0,0 2 1 0,-3 0 0 15,-3 3 2-15,0 4-1 0,-3 0 2 16,-5 5 3-16,1 1-5 0,-5 1 5 0,3 1-6 15,-2 6 0-15,-1 3 2 0,3 3-5 0,-3 3 7 16,0 2 1-16,-1 2-1 0,-1 0 8 0,0 0-5 16,2-1 0-16,3 0 0 0,-2-3 0 0,5-1 0 15,0-1 1-15,3-3 5 0,2-1-2 16,5-2 6-16,2-3 3 0,-1-3-4 16,4-1 3-16,0-1-2 0,1-1-3 0,-2-5 1 0,-1-3-6 15,-2-2 1-15,-3-4-7 0,2 0-9 0,-6-3-16 16,2-4-32-16,-2-2-54 0,-2-4-108 0,-5 6-397 15,0 8-811-15</inkml:trace>
  <inkml:trace contextRef="#ctx0" brushRef="#br0" timeOffset="114299.4971">24902 13344 1160 0,'0'0'531'0,"0"0"-225"16,0 0-37-16,0 0-29 0,0 0-43 0,0 0-34 16,0 0-42-16,0 0-27 0,0 0-26 15,0 0-12-15,0 0-10 0,0 0-7 0,-75-57-6 0,59 57-5 16,-4 4 2-16,2 2-6 0,-1 0-3 16,0 3 1-16,1 2-9 0,0-1 3 0,5 2-5 15,2 1-5-15,3 0 3 0,1 1-9 0,6 2 3 16,1 2 1-16,1 0-3 0,8 0 6 0,4 1 0 15,8 0 4-15,6-1-1 0,5-1 5 16,7 1 1-16,3-3-2 0,5 0-4 16,0 0-3-16,-1 1 0 0,1-2 0 0,-5 0-6 15,-2 1 1-15,-5-4-3 0,-1-1-1 0,-6-1 6 16,-3 1-2-16,-5 0 0 0,-6-2-1 16,-3-1-2-16,-5-1 2 0,-4-1-2 0,0 1 4 0,-2-1-6 15,0 3 5-15,-2-3 1 0,-6 1-1 16,-1 1 13-16,-3 0-6 0,-1-1 1 0,-5 0 1 15,-3-1-6-15,-1-2 1 16,-4 0-1-16,1-1 5 0,-3-2-5 16,-2 0 4-16,0 0-3 0,-1 0-6 15,0 0 5-15,1-5-15 0,1 0-9 0,8-1-12 16,1-1-31-16,7 0-28 0,1-2-43 0,6-2-70 0,4-1-134 0,2-3-323 0,1 5-524 16,3 2 180-16</inkml:trace>
  <inkml:trace contextRef="#ctx0" brushRef="#br0" timeOffset="114608.0017">25235 13235 1330 0,'0'0'896'0,"0"0"-570"15,0 0-71-15,0 0-70 0,0 0-59 0,0 0-46 0,0 0-24 16,0 0-19-16,0 0-6 0,0 0 13 16,0 0 0-16,0 0 5 0,0 0-2 0,-118 77-11 15,90-55-4-15,-3 5-3 0,-2 1-4 0,-3 3-7 16,-2 0 2-16,0 1-1 0,-1 0-6 15,-1 3 6-15,-3-2-12 0,1 3 1 0,-4 1-1 16,3-2-4-16,1 0 5 0,3-3-4 16,7-4-1-16,2-4 4 0,6-4-4 0,4-2 1 15,2-4-1-15,5-3-3 0,2-1 2 0,3-4 0 16,1-2 2-16,4 0 0 0,2-3-1 0,0-1 3 16,1 0-2-16,0 0 4 0,0 0 0 0,0 0 0 15,0 0 0-15,0 0-3 0,0 0-3 16,0 0-3-16,0 0 1 0,0-1-7 0,0 0-11 15,0 0-16-15,0 1-25 0,0-2-42 0,0 2-75 16,1 0-114-16,1 0-280 0,-1 0-641 16,0 0-160-16</inkml:trace>
  <inkml:trace contextRef="#ctx0" brushRef="#br0" timeOffset="115661.2265">22027 14328 2226 0,'0'0'229'0,"0"0"8"0,0 0-22 16,0 0-41-16,0 0-30 0,0 0-24 0,0 0-37 16,0 0-36-16,0 0-24 0,0 0-11 0,0 0-6 15,0 0 9-15,0 0 14 0,0 0 3 16,-26 52 2-16,31-21-1 0,-2 2-7 0,2 3 1 0,-2 0-2 15,1 4-6-15,0-1-1 0,-2 0-5 16,2 0-4-16,-2-1 1 0,1-1-3 0,-2-1-1 16,0-2 3-16,-1-1-5 0,0-1-4 15,-1 0 5-15,1-2-1 16,0-2 4-16,0-6 2 0,-3-1-11 0,2-3-4 0,-3-4-12 16,3-3-11-16,1-4-8 15,0-4-11-15,0-2-6 0,0-1-9 0,0-2-21 0,0-5-30 0,0-6-28 16,0-2-32-16,0-5-27 0,0-4-25 0,0-2-33 0,0-5-30 15,1-3-22-15,-1 0-9 0,0-3 32 16,0-1 74-16,0-4 83 0,0 0 82 0,4-1 60 16,-3-1 52-16,2 1 57 0,-1-1 60 0,4 3 41 15,-3 2 30-15,5 4 4 0,-2 1-8 16,1 4-8-16,2 4-33 0,-1 2-27 0,1 4-26 16,2 4-26-16,-1 2-29 0,1 3-21 0,1 4-25 15,-2 2-20-15,1 5-8 0,-2 0-9 16,1 7-5-16,1 2 5 0,1 6 5 0,3 2-3 15,-1 6 2-15,1 2 0 0,-1 2-7 0,-1 3 7 16,4 2 0-16,-5-1-1 0,1 3 1 0,0 0-9 16,-2-4-6-16,0 2-2 0,-1-3-2 0,-1 0 1 15,-2-4 5-15,0-1-4 0,-1-4 0 0,-2-4 3 16,2-3-3-16,-2-4 4 0,-1-3 1 16,2-2-2-16,-2-4 3 0,2 0 2 0,-1-5 0 15,4-6 6-15,3-3-4 0,0-2-2 16,0-2-4-16,2-4-3 0,2-1-2 0,-1 0 2 15,2-1 5-15,-2-2-2 0,1-3 1 16,-1 0-4-16,-1-2-6 0,3 0 4 16,-4 3 0-16,0 1 2 0,1 2 5 0,0 1-8 0,0 3 0 0,-2 4-2 15,0 1 0-15,4 2 3 0,-3 3 4 16,1 1 1-16,-3 3-4 0,1 2 3 0,0 3-4 0,-1 2 1 16,0 0 1-16,1 6-6 15,-1 4 2-15,4 3-2 0,-2 5-4 0,0 2 7 0,0 5 1 16,2 1 2-16,-2 3 4 0,-3 2-6 0,0 2-1 15,-2 2-1-15,2 1 1 0,0-2-4 0,-3 2 3 16,-1 0 1-16,3-1-4 0,-5-1 9 16,1 1-4-16,-1-3 1 0,-2-2-2 0,0-2-13 15,4-3-12-15,-1-4-18 0,3-2-19 16,0-2-28-16,3-6-37 0,6-4-91 0,1-4-140 16,-5-3-414-16,-1 0-633 0</inkml:trace>
  <inkml:trace contextRef="#ctx0" brushRef="#br0" timeOffset="116057.7554">23851 14222 2238 0,'0'0'135'0,"0"0"2"0,0 0-18 0,0 0-1 0,0 0 2 16,0 0-9-16,0 0-20 0,0 0-15 0,-120 12-13 15,99-2-7-15,2 0-6 0,2 2-9 0,4 1-10 16,3-1-10-16,2 2-5 0,6 2-5 0,1-1-3 16,0 1-1-16,2 0 2 0,7 0 2 15,4 2 1-15,2 0 6 0,6-1 1 0,5 2-2 16,0-1-1-16,4 1-4 0,1 1-4 0,-1-1 0 16,-3 1 1-16,0 0-3 0,-3-2-2 15,-3 1 0-15,1-1-2 0,-5 0 0 0,-2 1 5 16,-5-2-5-16,-1-3 3 0,-5 1-1 15,-1-1-2-15,-2-1 8 0,0 1 0 0,-4-3 2 16,-4 0 2-16,-3 0-3 0,-2-1 0 0,-3 1-1 16,-3-1 0-16,-1 0 0 0,-1-1-2 15,0 0-3-15,-3-2-5 0,-2-2-4 0,5-1-14 0,-2-4-12 16,1 0-21-16,3-2-38 16,0-5-47-16,2-4-79 0,5-3-195 0,4 4-654 0,5 2-585 15</inkml:trace>
  <inkml:trace contextRef="#ctx0" brushRef="#br0" timeOffset="116317.9077">24075 14225 2461 0,'0'0'242'0,"0"0"-33"0,0 0-72 0,0 0-21 16,0 0-21-16,0 0-20 0,0 0-23 15,0 0-9-15,0 0-3 0,0 0 2 0,0 0 10 16,0 0 1-16,0 0-7 0,-44 88-4 0,28-65-2 15,-7 2-10-15,-1 4-3 0,-3 0-4 0,2 0-7 16,-4 3 1-16,0-1-6 0,2 0 0 0,-2 0-5 16,-1 0-2-16,0 3 1 0,-1-1-3 15,2 0 4-15,0-3-4 16,5-1 2-16,-2-3 1 0,6-1-8 0,-1-3 8 16,6-1-9-16,-2-2-7 0,4-1-9 0,-1 0-25 0,8-3-24 0,0-3-41 15,4-4-71-15,2-1-100 0,3-6-250 16,4-1-652-16,-3 0-298 0</inkml:trace>
  <inkml:trace contextRef="#ctx0" brushRef="#br0" timeOffset="116824.1379">25276 14448 1692 0,'0'0'210'0,"0"0"13"0,0 0-33 0,0 0-5 0,0 0-2 16,0 0-11-16,0 0-18 0,0 0-31 0,0 0-23 16,0 0-14-16,0 0-9 0,0 0-10 15,0 0-4-15,0 0-9 0,2-89-14 0,-12 88-7 16,-2 1-13-16,-5 0-8 0,-7 7 3 0,-6 3-3 0,-3 4 4 15,-5 2 6-15,-1 4-4 0,-1 3 1 16,0 3-2-16,1 3-3 0,5 2-9 16,4 1 2-16,6 0-3 0,4 1-5 0,6-1 10 15,8 0-8-15,6 0 2 0,2-1 3 0,11-3-8 16,9-1 8-16,9-1 1 0,8 0 0 0,8-5 3 16,6-1 0-16,4-4-2 15,3-4-2-15,1-2 5 0,-2-3-7 0,2-1-1 0,-4-4 6 16,-2 0-13-16,-2-2 10 0,-8 0-1 0,-4 0-4 15,-4 0 13-15,-8-3-10 0,-6-1 5 0,-6 1 2 16,-6-1-2-16,-6 2 9 0,1 0 1 0,-5-1 5 16,0 2-5-16,-1 1 0 0,0-1-8 15,0 0-11-15,0 0 0 0,1-1 0 0,-3 1 0 16,0 1 0-16,-1-1 0 0,0 0 0 0,-1 1 0 16,-3-2-11-16,1 1-14 0,1 1-22 0,-3 0-22 15,1 0-33-15,1 0-50 0,-2 0-102 16,1 0-248-16,2 0-730 0,-1 0-469 15</inkml:trace>
  <inkml:trace contextRef="#ctx0" brushRef="#br0" timeOffset="117815.5635">21326 15723 1065 0,'0'0'695'0,"0"0"-509"0,0 0-22 15,0 0-8-15,0 0-7 0,0 0-10 16,0 0-9-16,0 0-28 0,0 0-6 0,0 0-6 15,0 0-6-15,0 0-4 0,0 0-21 0,0 0-14 16,-104-45-19-16,104 45-11 0,0 0-3 0,0 0-9 16,0 0-2-16,1 0-3 0,0 0-1 15,1 1 5-15,3 1 5 0,-2 1 8 0,6 1 1 16,0 0 3-16,2 1 0 0,2-2 1 0,5 2 4 16,3-1 1-16,1 1 0 0,6 0-4 0,3-1-8 15,1 1-1-15,5-2-3 0,2-1 1 0,4 2 5 16,1-2-4-16,6 0-2 0,1 1-3 15,7-1-2-15,2 1 5 0,1-1 2 16,4 1 2-16,5-2-2 0,2 3-1 0,0-3-5 16,6 1-1-16,2-1 2 0,3-1-1 0,2 2 1 0,7-2-3 15,5 0-1-15,-1 0 0 0,8 0 2 16,0 0 4-16,6-3 1 0,5 0-2 0,1-1-4 16,9 1 1-16,0-2 0 0,5 1 0 0,4-1 4 15,2-1-3-15,6 1-3 0,4 0 3 16,2-3-1-16,3 0 4 0,2 0 6 0,7-2-5 15,0 1-5-15,1 0-4 0,4 0-5 0,1 0 5 16,1 0 2-16,3-1 3 0,-1 2-1 16,1-1-3-16,0 0 2 0,1 1-2 0,2-2 4 15,-4 2-3-15,-2 0 2 0,-1 0-3 0,-2 2-6 16,-4-1 10-16,-1 0-3 0,-5 0 9 0,-3 1 4 16,-7 0-11-16,-5 0 1 0,-6 2-5 15,-5-1 3-15,-9 1 1 0,-5 2 2 0,-7 1-1 0,-9-1-3 16,-5 1 0-16,-12-1-1 0,-6 0 3 0,-13-1 6 15,-5 1-4-15,-13 1-3 0,-8-2-3 0,-10 2-9 16,-7-2 5-16,-6 3 6 0,-7 0 2 16,-1 0 7-16,-3 0-4 0,-2-1-2 15,0 1 0-15,0 0-2 0,-2 0-1 0,-3 0-2 16,0 0-4-16,-1 0-3 0,-3 0 4 0,-1 1 2 16,0-1 1-16,0 0-2 0,-2 0-22 15,1 0-20-15,-2 0-30 0,-3 0-57 0,-4 0-95 0,1 0-333 16,0-1-719-16,7-1-264 0</inkml:trace>
  <inkml:trace contextRef="#ctx0" brushRef="#br0" timeOffset="120965.1752">20917 15511 1860 0,'0'0'279'0,"0"0"-20"0,0 0-54 16,0 0-42-16,0 0-28 0,0 0-27 0,0 0-25 15,0 0-8-15,-49-120-8 0,44 98-3 0,2-3-7 16,3-3-5-16,0 0-2 0,0-2-5 15,0-2 1-15,0-3-11 0,3 1-5 0,2-3-5 0,-3 0-11 16,2-3-1-16,0-5-4 0,-3-1 2 16,3-4 0-16,-3-2 1 0,2-5-5 15,-2 1-5-15,-1-4 5 0,0-2-4 0,0-2 3 16,-3 1 1-16,-3-2-10 0,-1 2 7 0,-2-1-3 16,2-2 0-16,-3-1 4 0,-1-1-1 15,-1-3-1-15,3 2 0 0,-5 0 2 0,3 1-4 16,0-2 2-16,0 2 0 0,0 1-4 0,0 0 4 0,0 0-2 15,3-1-1-15,-1 0 7 0,-2 1-3 16,1 2 1-16,0 1 0 0,-1 1-4 16,2 1 0-16,-1-1-2 15,0 2 2-15,-1 0 0 0,1-1 1 0,-2-1 1 0,-1 2-3 0,2 0 2 16,-2 1-2-16,1 3 0 0,1 2 4 16,0 2-2-16,2 3 2 0,-2 0-3 0,2 3-3 0,2 2 4 15,3 0-2-15,-2 3 2 16,2 0 2-16,0 2-4 0,0 1 1 0,2 0 0 15,-2 2-1-15,1 2 2 0,1 2 1 0,2 2-1 0,-1 2-1 16,1 3 0-16,-1 2-1 0,2 3 4 0,-1 1 2 16,0 5-2-16,0 3 0 0,0 2-3 15,1 3-3-15,-1 3 2 0,2 0 0 0,0 2 0 16,0 1-2-16,2 1-2 0,-2 0-3 16,5 0 1-16,-1 0 3 0,1 2-2 0,1 3 3 0,2-1-1 15,2 2-3-15,1 1 5 0,2-2-1 0,-3 3 4 16,4-2 2-16,-1 1-3 0,4-1 1 15,-3 1-4-15,4 0 1 0,0 0 0 0,-1-1 0 0,3 0-1 16,-1 0-2-16,2-1 3 16,-1 2-1-16,3 0 2 0,0 0 3 0,-3 0-4 15,6-2 2-15,1 2-1 0,-1 0-2 0,5-1 2 16,0 0-2-16,2 0 4 0,2-1 0 0,3-3-2 16,0 2 0-16,0 1 0 0,2-2 1 0,-2 1-2 15,1-2 2-15,2 2-1 0,-2-2-3 16,2 1 3-16,-2-2-2 0,-1 1 3 15,-2 0 2-15,2-1-3 0,-1 0 0 0,1 0-2 0,-1 0 0 16,-1-1 2-16,0 2 0 0,2-2 2 0,0 0-3 16,0 0 1-16,-1 0-1 0,2 0 1 0,-1-2 3 0,1 1-3 15,2-1 1-15,1-1-5 16,1 0-1 0,1 0 2-16,0-1-3 0,4 1 7 0,-1 0-1 0,-1 0-1 0,1-1 1 0,1 2-2 15,-1-1 3-15,2-1-1 0,-4 1 0 16,-1-3 0-16,2 2-2 0,0-1 1 0,-2 0 1 0,3 1-1 15,1 0 4-15,0-1-3 0,1 0 1 16,2 2-3-16,0-2-1 0,5 1 2 0,1 0-1 16,0 1 3-16,-1-2-3 0,3 2 4 15,-1 1-3-15,2 1 4 0,3-2 1 0,-1 1-2 16,0-2-1-16,4 2-2 0,0-1-2 0,2 2 3 16,-2-1-1-16,2 1 3 0,1-2 1 0,-1 2-5 15,0-1 1-15,0 1-3 0,3 1 0 0,-1-2 2 16,6 0 0-16,-3 1 4 0,6 0-2 15,-2 0 0-15,1 1 0 0,-1 0 1 0,1 0 2 16,1 0-3-16,0 0 2 0,0 0-4 0,3 0 0 16,-5 3 3-16,5-1-1 0,-3 1 2 0,-2 0-2 0,1 0-1 15,-1 1 0-15,4 1 0 16,-3 0 2-16,2 0-1 0,2 0 2 0,0 1-3 16,-3 0-1-16,2 1 2 0,-1 1 0 15,-1-1 2-15,-1 1 2 0,2 1-4 0,-1-1 0 0,1-1-2 16,-1 1 2-16,0 1 0 0,-1-2 0 15,0 0-2-15,-2-1-3 0,1 0 4 0,0 1-1 0,-2 0 4 16,3-2 1-16,0 1-4 0,-4-1 1 0,2 0 1 16,-2-1-5-16,0 1 3 0,0 0 1 15,1-1-1-15,-1-1 2 0,2 0 0 16,1 0 0-16,1 0 0 0,-3 0 2 0,1 0-3 0,-1-2 0 16,-1 2-1-16,1-1-2 0,-1 1 5 15,2-2 0-15,-4-1 0 0,2 0-1 0,-3 0 0 16,-3 0-1-16,-2 1-2 0,-1-1 3 0,-1 0-4 15,-1 0 1-15,-3 0 4 0,-1-1-2 0,1-2 2 16,-1 1-2-16,-2-2 0 0,0 1 2 16,-5-1-5-16,3 1 3 0,-3 0 0 15,-1 0-1-15,4-2 1 0,-2 1 2 0,3 1 0 16,0-1 0-16,-3 1 0 0,5-1-2 0,-2 2-2 16,1-1 3-16,-3 1 0 0,-4-1-1 0,-1 0 1 0,0 0-2 15,-1 0 1-15,-4 1 1 0,-1-2-1 16,-4 2 2-16,0 0-2 0,-1-1 0 15,-3 1-1-15,-3 0 1 0,-3-1-1 0,-1 2 1 16,0-1 3-16,-1 1-2 0,-1-1 4 0,-4 0-2 16,2 1-3-16,-2 1 3 0,-2-3-6 0,-2 2 2 15,1 1 0-15,-1 0 0 0,-1 0 2 0,0 0-1 16,-5-1 2-16,3 1-1 0,-5 0-1 0,0 0 1 16,1 0-3-16,-2 0 2 0,-1 0-1 15,0 1 0-15,-4-1 3 0,3 0-3 0,-1 0 5 16,-5 0-2-16,3 0-2 0,-3 0 3 15,0 0-4-15,0 0 1 0,-3 0 0 0,0 0-1 16,0 0 0-16,0 0 1 0,1 0 1 0,-1 0-1 16,0 0 4-16,0 0-4 0,0 0 1 0,0 0-1 0,0 0-6 15,0 0 4-15,0 0 0 0,0 0-1 16,0 0 5-16,0 0-2 0,0 0-1 16,1 4 2-16,2-1-1 0,0 5 1 0,2 2-1 0,0-1 2 15,1 1-6-15,0 2 5 16,-3 0 0-16,-1 1-1 0,3-1 5 0,-3 2-4 0,-1 4 0 0,0 0 4 15,-1 1-8-15,0 0 6 0,0 4-3 16,0-2 1-16,-1 1 1 0,1 1 1 16,0 0 2-16,0 1-5 0,-1-2 6 0,0 2-7 15,0 1-2-15,-2 4 3 0,1 0-4 0,2 2 4 16,0 1 0-16,-1 3-1 0,1 1 7 16,-1 1-5-16,1 2 3 0,1 0-1 0,0 2-5 0,0 0 4 15,-1 1 0-15,4-2 1 0,-3 2-3 16,0-2 1-16,-2-1 0 0,2 1 0 0,-2 0 7 15,1 0-4-15,0 0 0 0,-1 0 2 16,2 2-6-16,-2-2 1 0,1 0 1 0,-3 0 0 16,3 0 3-16,-1-2 0 0,1 4 0 0,0-2-2 15,-1-1-3-15,1 1 3 0,0-2-2 16,0-1 4-16,-2-1-2 0,1 1-3 0,-1-3 4 16,-3 1-4-16,4-1 4 0,-1 0 1 0,-2 1-1 15,1 2 1-15,2-1-12 0,-1-1 5 0,0 1-1 16,-3 0 3-16,5-2 12 0,-1 2-10 0,-1-1 0 15,1-1-1-15,1 1-9 0,-4-2 12 0,4 1-1 16,-2 2 0-16,2-4 7 0,0 2-9 16,-1-3-1-16,1-1 1 0,0 0 0 0,0-2 3 15,0 2 1-15,0-2-2 0,-1 1-5 0,1-1 5 16,0-1-2-16,0 1 1 0,-1 0 3 16,0-1-9-16,1-1 2 0,-2 0 0 0,-1-2-1 15,3 0 6-15,-1 0 1 0,0-2-2 0,0-1-1 16,1-1 1-16,-1 1-3 0,0-1 3 0,0-2 2 15,0 2-4-15,1-1 3 0,-3 0-6 0,2-1-1 16,0 0 9-16,1-4-5 0,-1 0 7 16,1-2-3-16,0-1-5 0,-1 0 1 0,1-3-3 0,-2-1 5 15,1 0-3 1,1-1 5-16,-4 0-3 0,4-1-3 0,-1-2 5 0,0 0-4 0,1-1 4 16,0 0 6-16,0 0-11 0,0-1 5 0,-1 0-5 15,0 0-1-15,1 1 5 0,-1-2 0 16,1 1 0-16,0 0-3 0,-1 2 1 0,1 0 0 0,-2-1 1 15,0 2 2-15,2 0-2 0,-1-3 0 16,1 3-1-16,-1-2-5 0,0 2 8 0,-1 0-2 16,1 0 2-16,-1 0 2 0,2 1-5 0,-2 0-1 15,1 1-1-15,0-2 1 0,-1 1 2 0,0 1 0 16,-3-1 0-16,3 1-3 0,0-3 4 0,0 2-1 16,-2-1 1-16,3-1 4 15,0 0-8-15,-1-1 2 0,1 1-3 0,-3-1 0 16,3 1 4-16,0-1 2 0,1-1-1 0,-1 0 0 15,0 0-1-15,-1 1-1 0,1-1 0 0,-3 1 4 16,3-1-3-16,0 0 2 0,-1 0-1 0,-2-1-4 16,0 1 6-16,-2 1-3 0,-1 0 3 0,-4-1 0 15,-3 1-4-15,0-1 1 0,-4 0-1 16,-4 0 2-16,-4-1 0 0,-2 0 2 0,-2 0-2 16,-6 0-4-16,0-3 4 0,-4 1-5 0,-6-2 4 15,2 2 4-15,-4 0-6 0,-1 0 5 16,1 1-5-16,-3 1-2 0,2 0 8 0,-6 0-4 0,2 0 1 15,2 0-1-15,-3 2-6 0,-3 1 0 16,2 0 2-16,-3 2 4 0,5 0-2 0,-5-1 3 16,4 0-2-16,-4 1-3 0,4 0 4 15,2 0-1-15,-4 1 2 0,5-1 0 0,1-1-3 16,0 0 1-16,4 0-2 0,-1-1 1 16,3 1 3-16,-5-2 0 0,1 1-1 0,2-1-4 0,-3-1 5 15,1 2-4-15,-3-1 2 0,0 1 4 16,2-1-7-16,-4 1 4 0,1 0-3 15,-1-1-1-15,-4 2 2 0,4-1 2 0,1 1-1 0,2-2 2 16,1 1-2-16,6-2-2 0,1 1 0 0,3 0 4 16,3 0-5-16,3-1 6 15,3 2-4-15,-1-2-5 0,2 0 7 0,4 0-6 0,-2 0 4 0,4 0 2 16,-1 2-3-16,1-2 2 0,2 0-4 16,2 0 5-16,2 0-4 0,2 1 5 15,-1-1 0-15,2 0-6 0,2-1 10 16,0 1-8-16,2 2 3 0,0-2 1 0,1 0-10 0,1-1 10 15,5 0-3-15,-4 0-1 0,5 0 5 0,0 0-5 16,-1 0 4-16,1 0 0 0,1 0 1 0,1 0-3 16,-1 0-2-16,1 0 5 0,0 0-8 15,-1 0 10-15,1 0-3 0,-1 0-6 0,0 0 13 16,-2 0-10-16,0-1 5 0,2 0-2 0,0-1-9 16,-3 0 10-16,0 1-6 0,1-2 2 0,-1 1 4 15,-1-1 1-15,-3-1 2 0,2-1-6 0,-3 1 0 16,-1-1-20-16,-3 0-14 0,-4 0-26 15,-4 1-55-15,-4 0-128 0,-6-3-626 0,7 2-379 16,5 1-214-16</inkml:trace>
  <inkml:trace contextRef="#ctx0" brushRef="#br0" timeOffset="188236.5113">1174 12480 1390 0,'0'0'242'0,"0"0"32"0,0 0-27 15,0 0-11-15,0 0-25 0,0 0-26 16,0 0-31-16,0 0-20 0,0 0-17 0,0 0-21 16,0 0-32-16,0 0-23 0,-41-110-25 0,41 109-28 15,0 1-10-15,0 0 2 0,0 7 9 0,0 3 16 16,4 5 9-16,1 5-1 0,-2 3-3 16,4 8 2-16,1 6-5 0,-4 3 1 0,3 5 1 15,-5 4-3-15,4 6 3 16,-6 2 0-16,1 2 0 0,0 4 3 15,-1-2-3-15,-2-1-1 0,-3-2-2 0,4-5-4 0,-3-4 2 16,0-7 0-16,2-2 4 0,0-8 0 0,0-7 5 0,-3-4-3 16,3-4 0-16,1-5 3 0,0-3 2 0,0-2 14 15,-3-4 8-15,3-3 3 0,0 0-4 0,-2-1-14 16,-3-7-11-16,2-5-7 0,-5-4-2 0,0-2-4 16,-1-8-2-16,-2-5-3 15,0-8-4-15,-2-4 4 0,1-5 0 0,0-4 0 0,-4-6 3 16,3-3-5-16,-3-3 1 0,3-3 4 0,-3 0-4 15,1 1 8-15,2 1-3 0,4 2-2 16,-1 2 6-16,4 4-5 0,6 1-3 0,0 2-1 16,8 4-1-16,5 2 3 0,6 0 3 0,4 4 4 15,2 2 1-15,5 4 2 0,1 2 0 16,2 6-5-16,-1 4 0 0,2 6-8 16,-4 7 0-16,1 4 2 0,8 10 2 0,2 6 3 0,3 15-10 15,2 12-2-15,-11 7 1 0,-6 3 0 0,-7 3 10 16,-9 3 3-16,-3 3 0 0,-8 3-2 15,-1 5 4-15,-10 1-1 0,-1 1-1 0,-6-3 2 16,2-4-9-16,-3-11-6 0,6-8 12 16,-1-7 2-16,2-7 7 0,-3 0 7 0,0-2-12 15,-2 0-1-15,1-1 3 0,-2-3 1 0,0-2 3 16,4-3 6-16,1-4 1 0,2-4-1 0,2-2 5 16,4-1-8-16,-2-3-5 0,5-5-3 0,1-3-8 0,0-4 2 15,4-2-2-15,3-4-1 0,3-2 2 16,2-2 1-16,7-3 2 0,7-7-12 0,7-2 2 15,7-2-4-15,2 5-1 0,-3 8 14 16,-6 8-6-16,-3 5 4 0,1 2 1 0,-1 3-1 16,1 3 5-16,-3 1-2 0,-3 2 2 15,2 3-2-15,-6-1-1 0,0 0 0 0,-4 6-3 16,-3 0-1-16,1 3-1 0,-6 4 0 0,-2-2 3 16,0 4-1-16,-4 2 3 0,-3 0-3 0,0 3-4 15,-2 2 3-15,-7 2-2 0,-2 2 5 0,-5 1 2 16,1-3-1-16,-3-2 1 0,6-4-5 0,-4-4 3 15,4-2-1-15,2-4 1 0,4-2 1 16,0-2 1-16,3-1 4 0,2-2-4 0,-1-1 6 0,2 0-2 16,0-2-10-16,2-4-6 0,1-4-8 15,2 0-3-15,1-4 5 0,5-1 4 0,-1-1 5 16,8-2-2-16,0 0 5 0,3-1-1 16,0 0 4-16,0 3 2 0,0-4-2 0,1 3 3 0,-2 1-3 15,1 3 0-15,0 1 0 0,-2 1-5 16,2-1 5-16,1 0 1 0,-1 2 1 15,2 2 5-15,-4 0-1 0,0 2 1 0,-2 1 0 0,-6-1 0 16,-1 1 3-16,0 0 4 0,-1 1 8 0,0-2-1 16,1-3 3-16,0 0-2 0,0 0-3 15,-1-3 0-15,-2 1 4 0,0-4-2 16,1 3 0-16,1-4-6 0,-4-1-1 0,2 3 1 0,-2 0-2 16,-1-1 3-16,-1 0-3 0,1 1 1 15,-1-1 0-15,-2 4 4 0,-1 0 4 0,0 4 0 16,0 0 6-16,0 2-4 0,0 3-1 0,0 2-7 15,0 0-11-15,0 0-8 0,0 3-10 0,-1 8 1 16,-2 5 4-16,2 9 4 0,-3 6 8 16,4 6-1-16,-1 6 0 0,1 2-3 0,-1 4 3 15,1 1-1-15,1 6-2 0,-2 0 8 0,2 4-6 16,-2 1 2-16,-1 4 5 16,0-3-9-16,-2-3 6 0,1 1-1 0,-3-2-1 0,2-2 3 15,-3 0-2-15,0-5-1 0,2-1-11 0,0-7-12 16,2-3-17-16,0-6-25 0,0-6-17 0,2-6-28 15,1-6-35-15,0-3-64 0,1-5-85 16,1-6-121-16,2-2-188 0,-1 0-343 16,1-3 110-16</inkml:trace>
  <inkml:trace contextRef="#ctx0" brushRef="#br0" timeOffset="189112.9677">2408 12493 1931 0,'0'0'289'0,"0"0"-57"0,0 0-69 0,0 0-42 16,0 0-32-16,0 0-24 0,0 0-29 0,0 0-12 15,0 0-11-15,0 0-6 0,0 0 0 0,0 0-4 0,0 0 1 16,0 0 3-16,120-45 8 16,-96 44-1-16,0 0 2 0,3-1-2 0,-1-1-8 15,1 0 4-15,0-2 0 0,-2 0-1 0,3-1 4 16,-1 0-5-16,-1 1-1 0,-3-1 1 0,1 1-6 15,-2-1 3-15,-3 3-2 0,-5-1 0 16,-4 3-3-16,-2 0 2 0,-5 1 2 0,-1 0-1 16,-2 0 10-16,0 0-4 0,-3 1 1 0,-5 5-1 0,-4 3-6 15,-7 2 3-15,-3 4 0 16,-5 2 1-16,1 0 3 0,0 0 2 0,2-1 6 0,4 2 0 16,0 0 3-16,4-1-7 0,3 1-8 0,5-4-3 15,4-2-7-15,3 0 3 0,1-4 0 16,2 0 2-16,9-1 9 0,7-3-1 15,2-1 6-15,6-2 1 0,8-1-5 0,-1 0 1 0,6-5-6 16,2-2 0-16,-1-1 0 0,1 0-1 16,2-1 1-16,-1-1-2 0,1 1 1 0,-1-3-3 15,-4-1-1-15,-3-1 1 0,-3 1-5 0,-5-2 6 16,-4 1 3-16,-8-1 2 0,-1 0 8 0,-7-1 0 16,-1 0 0-1,-1 0-1-15,0 0-1 0,-4-1-1 0,2 0 2 16,-3-1 4-16,0-1 2 0,0 1 3 0,-1 0 0 0,1-1-3 0,0 2 3 15,0 0-6-15,0 4-5 0,0 0 1 16,0 4-8-16,0 3 1 0,0 1 0 0,0 2-2 0,0 3-2 16,1 0-2-16,-1 0-7 15,1 0-5-15,2 4 5 0,0 6-4 0,1 3 4 0,1 4 6 16,3 4-8-16,-2 4 7 0,1 1 2 0,-1 4-4 16,-2 1 9-16,5 1-6 0,-3-2 0 0,0 3 0 15,5-3-2-15,-2 0 2 0,1-3-1 0,4-3 1 16,2-5-3-16,-2-6 1 0,3-2 1 15,0-5-3-15,-4-5 6 0,1-1-1 0,1-4-1 16,-1-7 4-16,2-3-2 0,-1-2 1 16,1-8-1-16,-1-2 0 0,1-2 2 0,-2-3-3 15,1 2 3-15,-2-3 0 0,4 0 2 16,-5 0 0-16,0-1 0 0,0-2 4 0,-3 1-8 0,0 0 7 16,-1 2 0-16,-3 1-1 0,2 3 8 0,-1-2-5 15,-2 4 0-15,-3 2 1 0,2 2-4 16,-3 1 1-16,0 5 0 0,1 0 0 15,-1 5-3-15,0 4 3 0,0 2-2 0,0 3-5 0,0 2 6 16,0 0-13-16,0 1-4 0,2 7 2 0,0 4-8 16,0 8 12-1,1 2 1-15,1 4 2 0,-2 4 5 0,0 0-5 16,0 5 3-16,-2 0-2 0,0 1 1 0,0 1-1 0,1 2-2 16,-2 3 4-16,-1-1-5 0,-1 2 3 0,-2-1 1 0,1-2-2 15,2 0 2-15,-1-7-2 0,2-3-6 0,0-4-7 16,1-3-16-16,1-3-9 0,-1-4-17 15,0-2-22-15,0 0-20 0,0-5-32 0,0 0-40 16,-1-3-55-16,-1-4-53 16,1-1-60-16,-2-1-216 0,0-2-331 0,2-2-94 0</inkml:trace>
  <inkml:trace contextRef="#ctx0" brushRef="#br0" timeOffset="189301.1026">3709 12256 1738 0,'0'0'441'0,"0"0"-140"0,0 0-105 0,0 0-60 0,0 0-50 16,0 0-28-16,0 0-20 0,0 0-10 16,0 0-9-16,0 0-6 0,0 0 0 0,0 0-8 15,0 0 4-15,136-21 0 0,-115 22-1 0,0 1 8 16,0-1-15-16,-3 0-37 0,7 0-73 16,0-1-149-16,1 0-258 0,-5 0-445 15,-6 0-274-15</inkml:trace>
  <inkml:trace contextRef="#ctx0" brushRef="#br0" timeOffset="190588.4853">4817 12104 2428 0,'0'0'144'0,"0"0"7"0,0 0-23 0,0 0-25 0,0 0-12 16,0 0-17-16,0 0-22 0,0 0-23 16,0 0-17-16,0 0-9 0,0 0-5 0,0 0 3 15,0 0-2-15,-23-18 2 0,26 21 2 0,1-1-1 16,-2 0 4-16,3-1 3 0,0-1 6 15,4 0 4-15,-3 0 1 0,1-3 2 0,2-2-3 16,1-4-2-16,0-1-1 0,0-1-2 0,0-1 2 16,-1-2-2-16,-4 0 0 0,0-1 1 0,-2-1-4 15,-1-2-1-15,-2 1-3 0,0-3-2 16,-2 4-1-16,-2-1-2 0,-5 3 3 0,-1 0-2 16,-3 5 2-16,-2 1-5 0,-1 3-2 15,-5 5-2-15,-2 0 0 0,-5 10 2 0,-2 5-1 0,-2 6 1 16,-3 5 3-16,-2 6-2 0,2 6 5 15,-2 2 0-15,4 5 0 0,2 2-3 0,6 3-3 16,5 3 2-16,5 0-2 0,9 0 6 0,6-1 1 16,3-2-4-16,10-5 1 0,9-3-3 0,5-6-2 15,4-4 4-15,3-7 0 0,5-3 2 16,1-9 2-16,1-3-4 0,3-7 1 16,-1-3-5-16,1-3 3 0,-3-7 2 0,-2-3-1 0,-5-4 2 15,1-2-5-15,-2-1 6 0,-6-5-1 0,-2 1 2 16,-6-2 6-16,-2-2-5 0,-6 0 1 0,-2 2 1 15,-4-2-5-15,-5 1 5 0,0 2-1 16,0 1-2-16,-9 1 3 0,-1 2 1 0,-1 3-2 16,-1 4 1-16,-1 5-3 0,-3 1-4 0,0 6-2 15,-1 2-2-15,-2 2-1 0,-2 7 1 0,2 2-2 16,-1 6 2-16,1 0 1 0,6 4-2 16,-1 1 2-16,4 3 1 0,4-2 3 15,2 1 0-15,4 0 1 0,0 0-3 0,5 0-5 0,5-4 4 16,2 0 0-16,2-2 1 0,3-3 4 0,1-3-5 15,3-4 3-15,1-2-3 0,1-5-5 16,1-1 9-16,-2 0-2 0,0-7 2 0,-2-1 3 16,0-3-4-16,-2 0-1 0,-1-3 4 0,-3 0 4 15,-2-3-4-15,-1-1 4 0,0-1-6 16,-2 1-4-16,-1 0 5 0,-1-2-1 16,-3 1 0-16,1 0 5 0,-2 0-7 0,-2 2 1 0,0 0 0 15,-1 5-1-15,-1 2 3 0,1 2 0 0,-1 3 0 16,-1 3-5-16,-1 2-5 0,0 0-6 15,-1 3-3-15,-2 8 2 0,-2 3 2 0,0 3 7 16,-2 5 2-16,3 0-1 0,-1 2 2 16,4 1 1-16,0-2-1 0,2-2 5 0,2 1-5 15,0-3-1-15,2-3 3 0,6-2-4 0,2-2 4 0,2-4 1 16,2-3-2-16,1-2-2 0,4-3 4 16,1-2-2-16,-2-4 5 0,4-6 5 15,-3 0-7-15,2-3-1 0,-2-4-2 0,0 0-6 0,-1-4 8 16,1 0 1-16,-1 1 1 0,3-3-5 0,-1 1 1 15,0 0-2-15,1 0 0 16,0 1 7-16,-2 2-4 0,-2 4 1 0,-2 2-2 16,0 3 1-16,-4 3-2 0,-1 4-1 0,-1 4-1 0,-2 1-2 15,1 1 1-15,3 9-1 0,-3 1 0 0,-2 6 1 16,-1 2 4-16,0 4 0 0,0 3 1 16,-4 0-2-16,-1 2 3 0,0-1-2 0,0 2 3 15,0-1 1-15,-2-1-3 0,-4 1 0 0,3-3-1 16,3-1-2-16,0-4 1 0,0-4-2 0,0-5-1 15,5-4-3-15,4-2-10 0,1-5-5 16,6 0-1-16,1-8 2 0,6-4 2 0,1-7 8 16,5-3 1-16,2-3 0 0,0-3 8 0,3-2 0 15,1-1 4-15,1-2 3 0,0-3-3 0,-1-2 2 16,2 0 2-16,-1-2 1 0,-2-2 8 0,-1 3 6 16,0 1 5-16,-4 2 3 0,-1 7 2 15,-7 1 3-15,-2 6-1 0,-4 5 6 0,-7 3-5 16,-1 5-1-16,-5 4-7 0,-1 3-15 0,1 2-2 15,-2 0-10-15,0 7-1 0,0 3 6 0,0 5-5 16,0 4 4-16,0 2-1 0,-2 5-1 16,1 1 1-16,-2 1 1 0,-1 2-1 15,-1 2-4-15,0 1 3 0,0 4-1 0,0 3 1 16,-2 2 5-16,-1 3-5 0,-3 1 1 0,0 1-7 0,0 1-14 16,-6-3-13-16,5-2-27 0,-3-4-36 15,5-4-35-15,1-7-36 0,1-5-46 0,1-4-55 16,1-4-101-16,0-5-234 0,-1-2-328 15,4-4-20-15</inkml:trace>
  <inkml:trace contextRef="#ctx0" brushRef="#br0" timeOffset="190877.1069">6210 12357 2114 0,'0'0'407'0,"0"0"-123"0,0 0-69 0,0 0-60 0,0 0-35 16,0 0-38-16,0 0-27 0,0 0-17 15,0 0-11-15,0 0-4 0,0 0-1 0,143-75 1 16,-101 72-3-16,1 1 0 0,0 1-1 0,4 0-7 16,-3 1 0-16,2 0-4 0,-5 0-3 15,0 0 3-15,-7-2-2 0,-4 2 0 0,-8 0-2 16,-4-1 4-16,-6 1-1 0,-3 0 5 0,-3 0 10 16,-5 0-2-16,-1 0 5 0,0 0 0 15,0 0-4-15,0 0 6 0,0 0-3 0,0 0-2 16,-5 0-1-16,2 0-13 0,-6-1-5 0,5-1-3 15,-3 0-1-15,4 1 3 0,-2 0 1 0,4 0-5 16,0-1-18-16,1 2-17 0,0 0-36 16,-1 0-69-16,-2 0-106 0,1 0-315 0,-1 0-972 15</inkml:trace>
  <inkml:trace contextRef="#ctx0" brushRef="#br0" timeOffset="193674.2422">7247 12341 957 0,'0'0'524'0,"0"0"-158"0,0 0-35 0,0 0-72 0,0 0-52 0,0 0-32 0,0 0-31 16,0 0-14-16,0 0-27 0,0 0-23 0,0 0-24 16,0 0-18-16,-41-113-10 0,53 104-10 0,3 1-4 15,4 2-6-15,8 0 0 0,-2 5-4 16,3 1-3-16,2 0 1 0,-2 9-10 16,-2 1 7-16,2 5 1 0,-7 2-2 0,4 5 6 15,-8 5-1-15,0 2-3 0,-6 1 6 0,-1 2-5 0,-4 1 0 16,-5 0 3-16,-1-2-3 0,-5-1 3 15,-1-2 2-15,-8-3 2 0,2-2 0 0,-2-3 3 16,-4-3-2-16,-1-2-2 0,2-2 1 16,2-3-4-16,2-2 5 0,-3-1-1 0,6-7 3 0,0 0 6 15,1 0 3-15,3-8 3 16,0-2-5-16,-1-4-3 0,5-3-9 0,1-4-5 0,1-2 2 16,1-4-4-16,7 0 3 0,1-2-1 0,3-2 0 15,0-1 5-15,6 0-3 0,1 0-2 16,2 3-1-16,2 0-4 0,4 0 2 0,-3 3 1 15,4 3 1-15,0 4-3 0,-3 3 5 16,1 2 0-16,-2 4-3 0,-3 3 8 0,5 2-7 0,-5 5-2 16,0 0 2-16,-3 3-8 0,-2 5 4 0,0 2 1 15,-2 4-1-15,-2 3 6 16,2 3-2-16,-4 5 0 0,-3 0 2 0,0 5-4 0,-4 3 4 16,-3 2 0-16,0 3-1 0,-3 3-1 0,-6-1 0 15,1-4-1-15,0-3-5 0,0-4 2 0,0-6-2 16,-1-4 0-16,0-3 2 0,5-4-3 0,-3-3 5 15,5-4-2-15,-1-4 3 0,-1-1 3 16,3 0-4-16,1-1-3 0,0-8-12 0,0-2-7 16,1-5 0-16,7-4 2 0,1-2 8 0,3-2 4 15,-1-2 4-15,4-4 1 0,1 1 1 16,3-4 5-16,1-1-2 0,0 2 2 0,1 0-3 16,-1 1-3-16,1 3 1 0,0 3 0 0,-2 4 1 15,1 4 0-15,-2 3 0 0,1 5 2 0,-6 3-4 16,1 4 4-16,0 2-7 0,-3 1-1 15,-2 6 2-15,1 3-8 0,1 4 8 0,-2 3 1 16,1 4 0-16,-2 1 10 0,-1 2-2 0,2 0 0 0,-2 4 0 16,0-1-5-16,2 0 1 0,-1-2 1 15,2-1 1-15,0-2 0 0,0-2 0 0,2-2 0 16,3-4-2-16,-2-3 4 0,1-4-1 16,3-2 1-16,-3-3 2 0,3-2 0 15,1-2 1-15,2-6 1 0,-5-6 0 0,4-1 1 0,0-3 0 16,0-1-1-16,-1-3-2 0,-3 0-1 0,3-2 0 15,-6-1 1-15,0-1 2 0,-1-1-2 16,-2 1 2-16,-2-2 1 0,-4 1-2 16,3 0 5-16,-5 1-3 0,-1 1-1 0,0 3 1 15,-6 3-2-15,1 4 2 0,-3 2 0 0,-2 5 3 0,-3 3-2 16,-3 5-3-16,-4 0-5 16,-4 7-4-16,-5 7 3 0,-4 3 0 0,-3 6 1 0,3 3 0 15,1 1-4-15,3 2 3 0,2 1-1 0,8 0 0 16,5 0 2-16,5 0-2 15,8 1 0-15,1-2 0 0,1-3-1 0,8-1 3 0,5-3-2 0,3-6 4 16,4-2-1-16,0-4-1 0,5-6 2 16,-3-4 0-16,4 0 2 0,-2-4 1 0,1-6 3 15,-3-1-1-15,1-4-3 0,1-2 2 16,-2-4-3-16,-3-2 2 0,0-1 3 0,-2-1-4 0,-5 0 2 16,2 1 0-16,-4-2-2 0,-4 3 2 15,1-4-1-15,0 3 0 0,-5 2-4 0,2 2 3 16,-5 0 0-16,1 3-2 0,-1 4 6 0,0 1-1 15,-4 5 0-15,1-1 0 0,1 5-1 16,-4 1-2-16,3 0-1 0,-1 2-1 0,-2 0-5 16,-1 3-2-16,1 5 0 0,-4 4-1 15,2 4 3-15,-1 3 3 0,0 3 0 0,4 3 2 0,-2 2-4 16,3 0 1-16,-1 3 0 16,5-1-1-16,0 0 4 0,0-2-4 0,0-1 3 0,2-1-2 0,5-4-1 15,1-4 3-15,3-3-2 0,0-3 2 16,0-4 4-16,0-2-3 0,0-2 0 15,3-3 0-15,0 0-1 0,-2-3 4 0,4-6 1 16,-2 0 0-16,4-5-3 0,-4 2 1 16,4-6-2-16,-1 0 1 0,-2-2 4 0,3 0-2 0,-5 0-1 15,5-1-1-15,-3-1-1 0,1 0 1 0,-3 0-1 16,2 3 2-16,-2-1-3 0,-3 4-1 0,1 2 0 16,-2 4-2-16,-1 4 2 0,-2 2 0 15,-1 1 0-15,-1 3-4 0,1 0-3 0,-2 0 1 16,3 2-1-16,-2 3 3 0,3 0 0 15,-2 4 3-15,2-1 1 0,-2 0-2 0,1 1 2 16,1 0 0-16,-2 2 1 0,3-1 0 0,-1 0-3 16,-1 0 2-16,3-3-2 0,-1 0 3 0,0-2 1 15,-1 1-4-15,1 0-7 0,0-1-13 0,0-2-18 16,0-1-5-16,-1-2-1 0,3 0 10 0,2 0 14 16,2-5 7-16,0-4 8 0,4-2 3 15,1-3 3-15,1-1 0 0,1 0 1 0,-1 0 0 16,1-1-2-16,-1 1 2 0,-2-2-1 0,-2 1 2 15,2 0 1-15,-1 2-2 0,-2 0 1 0,3 1-2 16,-5 0-1-16,5 4 2 0,-6 2 0 16,3 2 1-16,-4 1-2 0,0 4 1 0,-2 0-2 15,-3 2-2-15,2 5 2 16,1 4 1-16,-2 3 1 0,-2 2-1 0,1 2 0 16,-3 2 2-16,4 0 0 0,-3-3 2 0,2 1 1 0,-2 2-4 15,2-3-2-15,-1-1 0 0,5-1 2 0,0-4 2 16,1 0 0-16,2-4 0 0,-1-4-2 15,1 0 0-15,0-2 2 0,5-1 3 0,1-4 6 0,1-5-3 16,2-3-1-16,-1 0-3 0,3-2-2 16,0-2 3-16,-1-1-1 0,-3-1 2 0,0 0-2 15,-2 1-1-15,-2-2 0 0,-2 0 2 16,-1 3 2-16,-2-2 2 0,-3 1 2 0,0 2-2 0,-5 1-2 16,-1 1 2-16,-2 3 0 0,0 1 4 0,-2 1 5 15,-3 2-2-15,1 3 0 0,-3 0-4 16,1 1-3-16,-2 2-5 0,-1 0-1 15,-2 5-3-15,1 2-3 0,-1 2 2 0,0 2-1 0,1 3 0 16,1 0 4-16,0 2-3 0,4 1 1 16,0 3-2-16,3-1-2 0,0 1 4 0,2 0-1 0,0-2 2 15,1 0 1-15,2 1-3 0,4-4 0 16,1 1-1-16,-2-2 1 0,2-4 2 0,0-1 1 16,1 0-1-16,1-4-3 0,-2-2 1 15,1 1 0-15,-1-3 2 0,-1-1 5 0,-3 0-5 16,3 0 1-16,-4 0-2 0,4-1-4 0,-1-3 3 15,0 0 1-15,1-2-1 0,0-2-1 0,3-1-4 16,-2-2-3-16,1-2 2 0,0-2 4 16,0 1-2-16,-3-4 3 0,0 0-4 0,2-1-5 15,-4-1 7-15,1-2 0 0,-3 0 3 0,-2 2 6 16,0 1-5-16,0 0 0 0,0 2-3 16,0 3-1-16,0 2 6 0,0 4-1 0,0 2 2 15,-1 2-3-15,1 1 1 0,0 2-6 0,0 0-9 16,0 1-6-16,0 0-12 0,3 0 4 0,4 0 7 15,3 1 6-15,3 3 14 0,3-1 0 0,-1 1 3 16,3-2 5-16,0-1-8 0,-3-1 2 0,5 0-1 16,0 0 2-16,0-4 0 15,0-1 1-15,0-1-1 0,-2-1-1 0,-2 0 3 0,-2-1 0 16,-1-1 2-16,-4 0 5 0,-1-2-7 0,-4 2 2 16,1 1-2-16,-1 1-1 0,-3 1 8 0,-1 3 3 15,0 1 4-15,0 0 0 0,0 2-2 16,-2 0-8-16,-2 0-4 0,-2 1-2 0,-2 4-6 15,-2 4 2-15,-1 4-1 0,2 2-7 0,1 2 9 16,2 3-2-16,-1 2 4 0,4 1 6 0,0 3-8 16,2 3 1-16,-1 2-1 0,1 5-4 15,-1 3 7-15,-2 1-1 0,-2 4 0 0,-2 2 0 16,-2 1 0-16,1 1 0 0,2-2 1 0,0-3 2 16,-1-3-4-16,4-2 2 0,-2-3-2 15,0-4-4-15,0-3 4 0,1-4-2 0,0-8 2 0,0-2 1 16,1-5-2-16,1-2 1 0,-3-2 1 15,5-4 4-15,0-1 1 0,1-2 1 0,0-7-6 16,0-2-7-16,0-5-1 0,5-5-1 0,3-3 2 16,4-5 3-16,5-3-2 0,2-3 3 15,3-3-2-15,4-3-2 0,-1-3 3 0,5-2 0 16,-1-1 3-16,0-1-2 0,1-1 2 0,1 3-2 16,0 3 2-16,-1 0 4 0,1 2-3 0,-5 6 3 15,1 0 0-15,-1 4-2 0,-4 2 9 16,-5 1 3-16,0 4 3 15,-7 4 8 1,0 4-5-16,-4 4 2 0,-4 5-1 0,-1 3-4 0,-1 2 1 16,0 2-8-16,-1 0-9 0,-5 7-7 0,-6 6 0 0,0 6 1 0,-5 4 5 0,-2 3 6 0,1 4-6 15,0 1 0-15,0 1 0 0,6 2-7 0,0-1 8 16,6 2-2-16,4-1 2 0,2-2 3 16,4 1-4-16,10-5 0 0,0-2-1 15,6-4 1-15,3-7 0 0,4-3 3 0,5-4-1 16,1-4-1-16,3-3 3 0,-1-1-1 0,-1-2 2 0,-3-5 2 15,-1 0-3-15,-6-2 0 16,-4 1 0-16,-2-1 4 0,-6-2 2 0,-1 2 2 0,-4-2 1 16,-2 3-3-16,-4 0 1 0,-1 2-4 15,0-1 0-15,0 1 2 0,-1 1-6 0,-2 1-1 16,0-1-4-16,-3 2-3 0,0 1-3 0,1 1-12 16,-2 1-21-16,1 0-40 0,-2 0-74 0,-1 0-164 15,2 2-651-15,3 1-753 0</inkml:trace>
  <inkml:trace contextRef="#ctx0" brushRef="#br0" timeOffset="195111.1217">10817 12180 1446 0,'0'0'287'0,"0"0"1"0,0 0-52 16,0 0-37-16,0 0-28 0,0 0-26 0,126-124-29 16,-103 112-23-16,-2 2-25 0,-1 2-20 15,0 5-15-15,1 2-12 0,-5 1-7 0,1 4-5 16,-4 5-5-16,-1 4 0 0,0 3 0 0,-2 0 3 16,-2 6 1-16,0 1 1 0,-4 1-2 0,-1 2-1 15,-3-2 1-15,0 2-1 0,-5-1 4 0,-2 0 0 16,-2-2 0-16,-1-2-1 0,0-2-2 15,-1-3 1-15,0-4 1 0,0-1 1 16,-1-3 3-16,4-3-1 0,-1-2 6 0,1-2 0 16,4-1 4-16,-2 0 4 0,3-1-4 0,0-6-1 15,1-2-10-15,0-4-6 0,2 0 0 0,0-5-4 16,3-3 0-16,3 0 2 0,2-3-5 0,3 1 1 16,0-2 0-16,3 0 1 0,-2-2 0 0,3 0 2 15,1 1-2-15,3-1-1 16,0 4 0-16,2 0-2 0,1 3 0 0,0 2 1 0,0 1-1 15,0 3 2-15,-4 2-2 0,0 6-2 0,-3 1 3 0,-1 4-3 16,-1 1 2-16,-2 1-1 0,-3 7 0 16,0 2-1-16,-1 3 0 0,0 1 3 0,-1 3 0 15,-4 1 1-15,1 1 2 0,0 2-3 16,-3-1 2-16,0 2 0 0,0 0 1 0,0 0 2 16,-1 1-3-16,-4-2 0 0,3 1-1 0,-3-3 0 15,-1-2-1-15,2-2 0 0,0-3-1 16,2-3-2-16,0-3 0 0,1-1 1 0,1-1-3 0,0-3 2 15,0-1-1-15,0 0-1 0,0 0-3 16,3 0-2-16,2-1 2 0,2-3-3 0,4-1 5 16,3-1 1-16,2-1-2 0,3-1 3 15,2 0-3-15,3 0 0 0,-1-3-3 0,-1 1-2 16,3-1 1-16,-1-1-1 0,0-1 4 0,2 1 3 16,-3-2 3-16,3-3 5 0,-1 1-3 0,-3-2 2 15,-1 0 0-15,0 1 0 0,-3-2 2 16,-2 1 3-16,-4-1 0 0,-3 1 1 0,-3 1 1 15,-1 0 2-15,-3 0 5 0,-2 3 11 0,0 1 1 16,-3 1 1-16,-3 3-3 0,-2 1-10 0,-1 1-2 16,-3 3-8-16,0 1-2 0,-4 2-2 15,-1 1-2-15,-1 0 1 0,0 1-3 0,3 5 3 0,-1 2-1 16,4 0 1 0,0 2-1-16,1 1-3 0,4 1 3 0,3 0-2 0,2 1 2 15,2-2 1-15,0 2-1 0,5-3 1 0,5 1 0 0,4 1 2 16,3-1 0-16,4 0 1 0,4-1 3 15,0 2-3-15,1 0 0 0,-1 0 0 0,1 1-3 0,-1 0 1 16,-3 1-1-16,-1-1 1 16,1 1 0-16,-1-1-2 0,-4-2 5 0,2 3-2 0,-5-3 1 15,-1 2 1-15,-2-4-3 0,1 1 1 0,-5 1-2 16,-1-2 3-16,2 0-2 0,-3-2-1 16,1-1 0-16,1-2-8 0,1-2 0 0,1-2-4 15,2 0-4-15,1-1 2 0,3-5-1 16,2-2 4-16,1-3 3 0,3 0 0 0,2-3 5 0,2-2 2 15,0-1 2-15,-3-1 2 0,2-1-1 0,1 0-1 16,-3-1 1-16,3 0 1 0,-1 0-1 16,-2 1 2-16,-1 1 4 0,-1 3 0 0,0 1 6 15,-5 2 0-15,-3 5-2 0,-3 1-1 16,-4 2-9-16,1 3-2 0,-3 1-5 16,-2 0-1-16,1 7 2 0,1 3 3 0,0 2 3 0,-2 3 1 15,0 2 2-15,0-2-4 0,2 2 1 0,1 2-1 16,-1-2-1-16,5 0 2 0,0-1 0 0,2-1-1 15,3-1 0-15,0-3 2 0,5-2-1 16,-1-5 2-16,5 0 2 0,0-4-2 0,2-1 1 16,1-6 1-16,0-4-3 0,2-2 2 15,0-2 2-15,-2-1-2 0,0-3 5 0,0 0-3 0,1-3-1 16,-1 1 1-16,0-2-5 0,-4-2 5 16,0 0 2-16,-2-2 2 0,-3-2 8 0,-1-1 3 15,-2-1 2-15,-1 0 5 0,-5 0 0 0,-2 2 0 16,-1 1 3-16,-2 5 4 0,-2 3 1 15,0 5 1-15,0 2-2 0,-2 4-9 0,-1 3-2 16,2 2-5-16,0 3-6 0,0 1-6 0,1 0-10 0,-1 2-5 16,-2 8-1-16,0 3 2 0,1 3 2 15,-1 3 5-15,1 4 1 0,1 3 0 16,1 4 3-16,0-1-3 0,0 3-1 0,0 0 2 0,0 0-5 16,1 1 1-16,3 0 2 15,-4 0-1-15,0-1 4 0,0 2-4 0,-6-4-8 0,2 0-21 16,-2-1-24-16,1-3-35 0,-3-2-34 0,2-5-39 15,0 0-68-15,-1-5-101 0,3-3-274 16,-2-3-441-16,4-4-80 16</inkml:trace>
  <inkml:trace contextRef="#ctx0" brushRef="#br0" timeOffset="195501.9544">12886 11905 2233 0,'0'0'282'0,"0"0"-16"0,0 0-69 16,0 0-43-16,0 0-21 0,0 0-28 0,0 0-35 15,0 0-23-15,0 0-21 0,0 0-6 0,0 0 3 16,0 0 4-16,0 0 5 0,0 0-1 16,149-22 5-16,-108 22-8 0,6 2-2 0,-2-2-1 0,3 0-13 15,1 0 6-15,-2-3 1 0,2 0-4 16,-1-1 8-16,-2 0-6 0,-1 0-2 0,-2-1-2 15,-2 2-5-15,-3-1-1 0,-7 2 0 0,-1 0 3 16,-7 0-1-16,-4 0 2 0,-7 1 2 16,-4-1 0-16,-3 2 6 0,-1 0-4 0,-3 0-2 15,-1 0 1-15,0 0-8 0,0 0 5 0,0 0-1 16,0 0-1-16,0 0 2 0,0 0-2 0,0 0-2 16,0 0-7-16,0 0 0 0,0 0 0 15,0 0 0-15,0 0 0 0,0 0 0 0,0 0 0 16,-1 0 0-16,-3 0 0 0,0 0 0 0,0 0 0 15,-3 0 0-15,-2 0 0 0,-2 2 0 0,1 0 0 16,-1 1 0-16,-2 0 0 0,0 1-9 0,-2 2-46 16,-2 1-36-16,1 2-78 0,-2-1-181 0,1-2-806 15,6-1-631-15</inkml:trace>
  <inkml:trace contextRef="#ctx0" brushRef="#br0" timeOffset="196811.7108">563 14852 1129 0,'0'0'264'16,"0"0"10"-16,0 0 9 0,0 0-40 15,0 0-22-15,0 0-38 0,0 0-37 0,0 0-28 0,0 0-32 16,0 0-21-16,0 0-23 0,0 0-18 16,-2-2-2-16,0-4-4 0,2-6 2 0,4-4 5 15,14 2-36-15,5-7 0 0,3-2-6 0,5-4-5 16,4-3 38-16,1 0 0 0,-1-1 2 0,3-1-1 16,-4 0-3-16,2-3 0 0,-3-1 1 15,-1 1 4-15,-4-1 1 0,-4 0 2 16,-1 1 4-16,-5-2 7 0,-2 1 0 0,-4 1-3 15,-3 2 0-15,-6-2-6 0,0 3-3 0,-3 3-1 0,0 1-3 16,-4 3 0-16,0 3 3 0,-6 3-3 16,0 5-4-16,-1 2-8 0,-4 4-3 0,3 3-4 15,-6 5-2-15,-1 0 3 0,-1 10-5 0,-2 6 3 16,-1 5-3-16,0 7 2 0,-3 2 0 16,3 8 1-16,0 2 3 0,4 4-4 15,1 2-1-15,6-1 1 0,4 1 2 0,1-2 3 0,10-2 2 16,-3-2 0-16,11-2-4 0,0-6-9 0,5-2 9 15,2-8-3-15,3-3 7 16,4-4 12-16,-2-6-12 0,0-3 4 0,6-5-2 16,-5-1-5-16,4-4 8 0,0-3 1 0,-3-6 0 0,2-2 0 15,0-1-1-15,-3-3-3 0,-2-3 2 0,3-1 2 16,-5 1-2-16,1-3 0 0,-4 4-5 16,1 0-4-16,1 1 3 0,-3 3-1 0,-1 2 4 15,1 2-1-15,-2 2-3 0,2 3-2 16,-1 1-13-16,1 4 14 0,-1 3-14 0,-3 0 2 0,-2 7 10 15,2 2-13-15,0 2 15 0,-1-1 0 0,-1 2 3 16,0 1 3-16,0-1-4 0,1 2 0 0,-4-2-2 16,0 0 2-16,3 0 1 15,-3-2-2-15,2-2 1 0,-4-1-4 0,4-2-1 0,-2-3-3 16,-2-1 3-16,3-1 2 0,3-1 0 16,-2-6 5-16,2-4-3 0,3-1-4 0,0-4 5 15,0 0-1-15,1 0 4 0,-2 0 0 0,-2-2-4 16,3 0 1-16,2-2-3 0,4 0 1 15,-2 0 3-15,1 2-2 0,-4 5 1 0,2 1-3 16,-4 4-1-16,-2-1-2 0,-1 4-2 0,-1 3 3 0,1 2-6 16,-2 0-3-16,-1 6-1 0,3 2-3 15,0 2 7-15,-3 3 4 0,2 0 2 0,-1 4 4 16,1 1-5-16,-5 2-3 0,2 3-12 0,-2 1-20 16,0 3-35-16,0 3-69 0,-3-1-79 15,1-1-128-15,-2-3-115 0,1-4-162 0,-1-4-172 16,2-8 80-16,-2-3 720 0</inkml:trace>
  <inkml:trace contextRef="#ctx0" brushRef="#br0" timeOffset="198649.7085">1964 14484 0 0,'0'0'469'0,"0"0"71"0,0 0-134 0,0 0-86 0,55-131-63 15,-39 104-42-15,0-2-38 0,0 0-23 0,2 2-17 16,-1 0-22-16,0 3-17 0,1 2-19 0,0 2-7 16,-3 2-11-16,5 4-12 0,1 1-5 0,-1 3-7 15,3 4-10-15,-3 2-9 0,-3 3-11 0,2 1-4 16,-1 0 4-16,-4 5 4 0,6 3-2 0,-4 2 0 15,-1 1-7-15,-2 3-7 0,4 1 9 16,-4 1-1-16,2 2 1 0,-3 0 3 0,1 1-6 16,-1 1 1-16,1-2-1 0,0 1-1 0,-1-2-2 15,5-1-4-15,-4-1-10 0,6-2-7 16,-5-4 5-16,3-1 0 0,-3-3 9 0,1-3 6 16,-3-1-1-16,4-1 3 0,-2 0 1 15,-1-6 1-15,2 0 3 0,-3-4 2 0,3 0-1 0,-1-3 3 16,-1 0-4-16,-1-1-2 0,-1-2 2 0,2 2 3 15,-3 0-4-15,-2 1 3 0,-1 1-1 16,1 2-7-16,-4 3 15 0,-1 3 5 0,-2 2 9 16,-1 0 9-16,0 2-7 15,0 0-6-15,0 0-12 0,-3 4-12 0,-1 1 0 0,-3 5-1 16,-2 1 2-16,-1 2-1 0,2 2 0 16,-2 0-2-16,2 1 2 0,2-1 4 0,2 0-6 0,0 0 2 15,4-1-2-15,0-2-2 16,3 0 4-16,2-2 0 0,2 1 3 0,4-4 2 0,0-2-3 15,2-1-2-15,4-3 2 16,1-1 1-16,2 0 0 0,0-6 3 0,0-2-3 0,-1-1-3 16,-2-3 5-16,-1 1 1 0,-3-2 1 0,2-1 3 0,-4 0-4 15,0 0 2-15,-3 1-1 0,-3-1-2 0,1 0 7 16,-4-1 2-16,-1 2 0 16,-1-1-2-16,0 0 0 0,0 2-2 0,0 2 6 0,0 2 8 15,0 1-1-15,0 4 2 0,0 1-3 16,0 0-13-16,0 2 4 0,-1 0-8 0,1 0-6 0,-1 0-4 15,0 5-10-15,0 4 1 0,-2 3 7 16,3 3 5-16,1 2 4 0,-1 0 0 16,0 0-2-16,4 0 0 0,2-1 0 0,1-1 0 15,2 0 1-15,1-2 5 0,2 0-11 16,3-4-6-16,0 0-8 0,3-3-7 0,0-4 6 0,1-2 2 16,1 0 1-16,3-8 2 0,-1-2 1 15,0-4 4-15,5 0 6 0,-3-3 5 0,0-2-1 0,-1-2 4 16,-3-3-2-16,0-1 0 0,-6-1 3 0,3-1 0 15,-5-2 3-15,0 1 3 0,-3-2-4 16,-2-1 0-16,-3-2 1 0,-1-3 0 0,1 1 4 16,-4 2 4-16,-3 0 2 0,3 1 0 15,-4 2 2-15,2 3-1 0,-4 5-1 0,2 4 7 16,0 2-4-16,2 8 3 0,0 1-1 0,1 3-11 16,1 3 4-16,-1 1-10 0,1 0-12 0,0 5-6 15,-1 5-2-15,1 6 4 0,0 6 8 0,0 5 6 16,1 5-1-1,-1 1-1-15,0 4-2 0,1 1-5 0,0 4 6 0,1 4 0 0,0 1 3 16,1 0 4-16,0 0-13 0,0-1-13 16,2-4-27-16,1-2-30 0,4-7-30 0,1-5-13 0,5-5-5 15,0-4-36-15,1-5-28 0,2-2-28 0,0-6-53 16,1-2-3-16,-2-4-41 0,1-5-78 16,-3-6-4-16,1-4 42 0,-2-3 96 0,0-1 140 15,-3-2 115 1,1-2 93-16,-2-2 83 0,-2 0 85 0,1-3 51 0,-3 0 8 0,-2 0-12 15,0 0-27-15,-1 2-32 0,0 2-28 0,-1 4-22 16,-1 3-29-16,-2 3-17 0,0 3-17 0,0 3-26 16,0 2-21-16,0 3-21 0,0 1-22 15,0 2-18-15,0 0-22 0,0 2-11 0,0 5-4 16,0 2 2-16,1 5 6 0,0 2 6 0,2 1 1 16,0 2-3-16,0-1 2 0,2 2-4 0,0-2-2 15,2 1 4-15,0-2-1 0,0 0 2 16,2-2 0-16,2-2-2 0,-2-3-1 0,1-1-5 0,-1-2 0 15,2-5 0-15,-3 1 0 0,-1-3 2 16,0 0-2-16,0-5 4 0,0-2 0 16,3-3 4-16,2-2 2 0,-1-2-2 0,2-2-1 0,-1 2 0 15,0-1-3-15,-1 0 4 0,0 0 0 0,0-2 2 16,1 2-1-16,-2 0-1 0,1 2-1 16,-3 2-1-16,-3 3 4 0,-1 5-1 0,-2-1 2 15,0 1 0-15,-2 3-6 0,0 0-2 0,1 0-5 16,1 4 2-16,2 2 5 0,-1 3 0 0,3 3 3 15,-1 2-3-15,4 0-2 0,-3 2 4 16,2-1 0-16,1 2-1 0,2-1 0 0,5 0 1 16,-2 2-2-16,4-2 3 0,-2-3 2 0,3 0-4 15,0-3 3-15,3-1-4 0,0-4 0 16,2 0 4-16,-3-3-2 0,1-2 4 0,-1 0-1 0,-2-1-3 16,-1-6 3-16,-2 0-1 0,-3-1 4 15,-1-5 1-15,0 1-1 0,-1-5 2 0,-2-1-3 16,1 0 1-16,-2-2-1 0,-4 1 2 15,2-2 2-15,-4 3-4 0,3-2 2 0,-4 1-3 16,-2 4 0-16,1-2 2 0,0 3-1 0,-3 3 0 16,0 1-1-16,-1 2 1 0,-1 1-5 0,1 2 2 15,0 2-1-15,2 2-4 0,1-1 2 16,-1 2-9-16,2 0-10 0,0 0-5 0,0 3 1 0,0 4 6 16,2 1 12-16,4 6 4 15,3-1 1-15,4 3-3 0,6 1 3 0,5 0 0 0,7 1-1 16,9 0 3-16,8-1-4 0,6-1 2 0,1-2-2 15,6-3 3-15,-2-3 2 0,2-1-4 16,-2-4 4-16,0-3-3 0,-6 0 1 16,-1 0 3-16,-5-7-2 0,-5 1 3 0,-5-2-4 0,-3 0 1 15,-11 0 1-15,-5-1 4 0,-7 1 8 0,-3 1 4 16,-8-3 5-16,0 2-2 0,-9 0-9 16,-4 1-1-16,-3 1-6 0,-3 3 1 0,-3 1-2 15,-3 0-4-15,-2 2 0 0,-3 0-3 0,5 3 3 16,0 3 0-16,4 1-2 0,6-1 0 15,1 3-4-15,7-1 0 0,2 1-1 0,1 1 1 16,4 0 4-16,0 2-5 0,4-3 5 0,3 2-2 0,2-4-4 16,3 1 7-16,2-2 0 15,2-2 2-15,0-3 1 0,2-1-4 0,0 0-1 16,0-6-1-16,0-1 1 0,3-2-2 0,1-4 4 16,3-1 0-16,0-3-1 0,-1-3 4 0,-2-2-4 15,-1 1 3-15,-2-3 1 0,-4-3 1 0,-3-1 1 16,1-1 0-16,-2-2-3 0,-2-2 2 15,-1 0 3-15,-2-2-1 0,0-1 1 0,-5-2 1 16,0 0-1-16,-1 1 2 0,-1 4 6 0,-7 1 2 16,2 6 4-16,-2 4 2 0,0 5 0 0,1 5 4 15,1 2 0-15,-1 4-1 0,5 3-1 0,-2 2-8 16,1 1-5-16,2 0-6 0,1 3-3 16,-1 7-3-16,0 3 2 0,2 7 1 0,-1 4-1 15,0 3 2 1,1 6-2-16,5 2 1 0,4 3 3 0,0 2-2 0,2-1-1 0,1 1-2 0,1 2-2 15,2-2 6-15,0 1-1 0,3-3 2 16,1-2-2-16,2-3-2 0,3 1 0 0,5-5-2 0,1 0 0 16,9-1-13-16,6-4-11 0,9-2-30 0,6-5-61 15,6-4-91-15,6-5-311 0,-17-4-674 16,-17-3-544-16</inkml:trace>
  <inkml:trace contextRef="#ctx0" brushRef="#br0" timeOffset="200028.7025">6306 14322 1851 0,'0'0'272'0,"0"0"-4"0,0 0-47 0,0 0-38 0,0 0-15 0,0 0-31 0,0 0-14 0,0 0-28 0,0 0-17 16,0 0-18-16,0 0-26 0,-1-7-7 15,10-2-15-15,3-4-5 0,8-4-1 0,6-4 1 16,2-2-3-16,5-3 0 0,3-1 2 16,1-1-5-16,-2-2 2 0,4-1 2 0,-5-1-5 0,2-3 8 15,-4-2-3-15,-3-2 1 0,-2-3 5 16,-2 1-5-16,-4 0 3 0,-2 0 2 16,-6 0-2-16,0 4 0 0,-6 3-1 0,0 4 1 0,-6 5 0 15,-1 3 10-15,0 3 5 0,-2 4 4 16,-3 4 5-16,2 3-9 0,-2 1-5 0,0 4-3 15,-1 3-13-15,0 3-1 0,-4 9-4 0,-4 3-1 16,-1 7 1-16,-3 5 2 16,3 4 3-16,-2 3-2 0,4 3 3 0,2 2-4 0,2 2 0 15,2 0 0-15,6-1-5 0,1-1 5 0,9 0-2 0,4-6 0 16,6-2 7-16,8-5-6 16,1-3 2-16,4-7 0 15,2-4-4-15,3-5 4 0,-2-4-4 0,2-3 2 0,-3-3-4 0,3-8 1 16,-5-3-2-16,-2-5-1 0,-1-5 6 15,-3-1-5-15,0-5 3 0,-4-1 2 0,0-3-3 16,-2-1 5-16,-3-4 0 0,-4-1-1 0,-2-1 2 0,-2 0-2 16,1-2 3-16,-7 2-1 15,-1 1 2-15,-4 1-3 0,2 2-1 0,-2 3 3 16,-4 1-8-16,-2 8 7 0,1 5 1 0,0 8-3 0,4 4 3 16,-1 3-1-16,-1 5-1 0,3 0-2 0,-1 8-4 15,-3 5 2-15,0 7 0 0,0 4 0 0,-3 3 4 16,5 5-2-16,-2-1 1 0,5-1-1 15,1 2 5-15,0 0-4 0,0-1-2 0,7 0 3 16,-3 0-4-16,5-2 1 0,-1 1 3 16,1-3-2-16,2-2 3 0,-1-3-2 0,0-1 0 15,2-3-3-15,-1-5-7 0,0-2-1 0,2-4-7 16,1-4-2-16,0-2 0 0,-1-1 1 0,4-3 2 16,0-4-2-16,-1-4 4 0,3 1-5 0,1-2-3 15,0 0 5-15,-2-1-6 0,-2 2 7 16,1-3 7-16,-1 2 1 0,-4-2 8 0,0 2-2 15,-3 3 4-15,-1 1-3 0,-3 1 2 0,3 1-5 16,-4 4-4-16,3 1-5 0,-4 1-8 0,4 0 3 16,0 6 2-16,-1 3 1 0,2 3 14 15,2 3-4-15,1 2 4 0,0 0 1 0,0 0-7 16,7-1 7-16,-2-1-1 0,4 0 3 0,3-3 1 16,2-2-1-16,5-3 2 0,0 0-2 15,1-6 2-15,0-1 3 0,4-6-1 0,-2-4 4 0,3-3-4 16,-2-3 1-16,-2-1 3 0,-1-3 3 0,-1-2 12 15,-3 1 8-15,-3-3 4 0,-4 0 0 16,2 0-3-16,-2 1-3 0,-2-2 0 0,-4 1 1 16,0 5-7-16,-3-1 4 15,-6 5-5-15,0 5-1 0,-3 1 6 0,-2 4-6 0,0 2-2 16,-4 3-5-16,-4 0-12 0,-4 5-2 0,-4 4-2 16,-5 5 0-16,-2 5 2 0,-4 3 1 15,3 4 1-15,-2 5-1 0,5-2 5 0,0 3-7 16,8-2-1-16,2 2 1 0,3-1-6 0,6-2 4 15,2-1 1-15,2 0-2 0,9-3 4 0,0-2 0 16,7-1 0-16,0-4-2 0,3-2-11 0,3-5-8 16,-1-3-10-16,4-5-14 0,0 0-20 15,-1-3-25-15,3-2-25 0,0-5-33 0,-4-2-48 0,2-4-89 16,-5-4-248-16,-3 4-469 0,-9 5-370 16</inkml:trace>
  <inkml:trace contextRef="#ctx0" brushRef="#br0" timeOffset="200324.2836">6458 13735 2433 0,'0'0'181'0,"0"0"-23"16,0 0-54-16,0 0-30 15,0 0-13-15,0 0 0 0,0 0-9 0,0 0-8 16,0 0-15-16,0 0-8 0,139-13-2 0,-104 12-2 16,7-2-1-16,6-1-4 0,4-1-1 0,7-1-15 15,2 0-40-15,4-2-83 0,3-1-156 16,-14 3-419-16,-17 1-916 15</inkml:trace>
  <inkml:trace contextRef="#ctx0" brushRef="#br0" timeOffset="201544.6894">9373 13632 1694 0,'0'0'594'15,"0"0"-299"-15,0 0-82 0,0 0-35 0,0 0-39 16,0 0-27-16,0 0-28 0,0 0-22 0,0 0-17 16,0 0-6-16,0 0-8 0,-119-19 1 15,95 28-3-15,-3 5-2 0,3 1-1 0,1 2-6 0,0-1-1 16,7 2-3-16,-1-1-8 0,7 1-1 0,0 0-6 16,7-1-1-16,0-2 3 0,3 0-2 15,0-1 0-15,6-3 2 0,4 0-3 0,2-4 0 16,5-2 3-16,3-2 4 0,1 0-3 0,2-3 1 15,4 0-1-15,1-4-7 0,-1-1 8 16,1-3-1-16,-3-1-1 0,-2-3 2 16,-1 1-6-16,-2-3-1 0,-2 1-2 0,-3-1 1 15,1 0 0-15,-3 1 3 0,-4 0-3 0,-1 2-1 0,-4-2 4 16,3 1-3-16,-5-1 4 0,-1 1 3 16,-1-2-4-16,0 2 0 15,0-2 0-15,0 2-4 0,0-1 5 0,0 0-2 16,-2 1 1-16,-3 2 1 0,2 2-3 0,2 1 2 0,0 2-1 15,1 1 0-15,0 3-2 0,0 0-5 0,0 1-7 0,0 0-6 16,2 0 5-16,6-2-1 0,1 1 6 16,4 0 5-16,6-1 2 15,2-3 2-15,1 0 1 0,6-2 1 0,1-2 2 16,1-1-1-16,1-4 1 0,1-1-2 0,0-3 2 0,4-2-2 16,-5-2 2-16,0 0 3 0,-4 2-4 0,-1-1 2 15,-4-1-1-15,-2 2-2 0,-3 1 4 0,-3 0 2 16,-4-1 3-16,-2 3 2 0,-5 1-1 15,1 4 4-15,-3 2 1 0,-1 2 4 0,0 2-1 16,-1 2-2-16,-4 2-4 0,2 2-8 0,-3 0-1 16,1 0-3-16,-5 5-1 0,0 3 4 0,-5 4-3 15,1 4 0-15,-1 2-1 16,0 3-5-16,-2 2 8 0,4 4-1 16,0 0 1-16,-3 3 1 0,4-1-4 0,0 1-1 0,3 1 2 15,1-2 3-15,4-2-3 0,2-2 0 0,2-3-1 0,4-6-5 16,4-2 6-16,3-1-1 0,1-4 3 0,3-2 4 15,2-1-5-15,4 0 0 0,-1-1-2 16,4 1-1-16,3-2 4 0,0 3 0 0,0 0 0 16,-2 0-4-16,-3 2 2 0,1 0-3 0,-6 3 3 15,2-1 7-15,-4 1-9 0,-1 2 4 0,-3-1-4 16,-2 2-7-16,-5 2 9 0,0-2 0 0,-2 1 0 16,-2 2 3-16,-6-4-5 0,-4 2 1 15,-1-1 0-15,-2-1 1 0,-5 0 1 0,0-3 0 16,-1 1 1-16,1-3-6 0,1-3 6 0,-1-2 0 15,5-3 0-15,0-1 6 0,1 0-7 16,5-4 1-16,-1-3-2 0,6-3-4 0,2-5 0 16,0-1-3-16,10-3 0 0,4-4 0 0,6 1-2 15,9-6 1-15,1 2 4 0,3-3 4 0,5 1-2 16,2-2 2-16,0 3-2 0,0 0-7 16,-2 6 9-16,-1 1-2 0,1 3 2 0,-4 4 7 15,-4 3-6-15,-1 2 2 0,-7 2 0 0,-2 3 0 16,-6 1 1-16,-3 2-1 0,-3 0-1 0,-2 4-6 15,-4 3 5-15,0 2-2 0,-2 4 3 16,0 2 10-16,-4 2-7 0,-4 3 2 0,0 1-3 16,-2 1-8-16,1 1 6 0,2 0-1 15,0 1 2-15,3-3 2 0,-2-1-5 0,6-2-1 16,0-3 1-16,2-3 4 0,-1-3-4 0,5-4 1 16,-2-2-1-16,3-3-3 0,0 0 8 0,0-1 1 15,3-6 3-15,0-2 4 0,-1-3-7 0,0-1 1 0,-1-1-2 16,-1-2-1-16,-4 1 5 15,0 0 1-15,-1-3-3 0,-2-1-2 0,-1 2-2 16,1-1-3-16,-3-3 3 0,-1 3 3 0,-4-3-4 16,-1 2 0-16,-3-2-3 0,-1 0-5 0,-2 1 5 15,1 1-3-15,-2 2-2 0,5 1-2 0,1 3-16 16,0 4-14-16,6 3-26 0,-1 4-65 16,4 1-121-16,1 1-177 0,0 0-619 0,0 0-621 15</inkml:trace>
  <inkml:trace contextRef="#ctx0" brushRef="#br0" timeOffset="202211.2325">10961 13525 2890 0,'0'0'113'16,"0"0"-8"-16,0 0-33 0,0 0-14 0,0 0 1 16,0 0-3-16,0 0-9 0,0 0-11 0,0 0-6 15,0 0-7-15,0 0-7 0,0 0 5 16,0 0-5-16,0 0 0 0,56 102 2 0,-51-87-10 16,-1 0-2-16,2-1-2 0,0-2-2 15,3 1 5-15,-2-2 0 0,2-2 1 0,2-2 0 16,-1-4-3-16,1-2-1 0,4-1-2 0,-1 0 2 15,3-8-6-15,2-1 0 0,1-4-7 0,0-1-3 16,-1-1 3-16,-1-2 1 0,0 0 3 16,1-2 4-16,0 0-2 0,-2-1 1 0,0 1-1 15,-2-1 2-15,0-1 2 0,-4 2 1 0,-2-1 0 16,0 1-2-16,-3 2 3 0,-2 4-2 0,-2 4 3 16,-2 2 3-16,0 4-2 0,0 1 2 15,0 2-6-15,0 0-5 0,-2 4 2 0,-1 5-4 0,-2 3 5 16,-4 2 2-16,3 4-1 0,1 0-1 15,2 1-1-15,2-1 3 0,1-1-2 16,0 2 3-16,7-3-2 0,1 0-2 0,7-2 3 16,2-2-1-16,4-4 2 0,5-1 3 0,5-3-4 15,1-4 1-15,3 0-3 0,0-3 0 0,2-4 1 16,-3-1 0-16,1-4 2 0,-2-1-1 0,0-2 2 16,-5 0-3-16,1-3 3 0,-4-1 3 0,-4-1-4 15,-1-2 3-15,-2 1-1 0,-2-2 0 0,-5-1 4 16,0 1 2-16,-5 0 5 0,-2 3 4 15,-3 4 3-15,-1 5 4 0,-2 1 1 0,-3 6 4 16,0 0-9-16,-5 3-4 0,-3 1-9 16,-3 3-6-16,-3 6-1 0,-4 7 0 0,-1 1 5 15,2 4 0-15,-1 3-2 0,3 1-1 0,4 2-3 16,4 0-2-16,8 0 3 0,4-3 1 0,0-1 0 16,12-1 0-16,5-2-1 0,6 0 0 15,3-3 2-15,5 0 3 0,4-5-3 0,2-1-1 16,1-2-10-16,4-3-24 0,0-1-26 0,-4-2-66 15,2-3-134-15,-10 0-486 0,-13 0-1022 0</inkml:trace>
  <inkml:trace contextRef="#ctx0" brushRef="#br0" timeOffset="204282.5836">12622 13782 1619 0,'0'0'254'0,"0"0"-101"0,0 0-19 0,0 0-1 16,0 0 4-16,0 0 8 0,0 0-7 0,0 0-14 16,0 0-23-16,0 0-9 0,0 0-19 15,0 0-6-15,-17 5-4 0,17-5-8 16,1 0-1-16,6-4-11 0,0-2-13 0,5-2-12 0,4-3-7 16,3 0-4-16,2-3-1 0,5-1 1 0,1-1-1 15,2-3-1-15,3-2-1 0,-1-2-6 16,3-2 7-16,-1-4 1 15,0-1 2-15,-1-4 6 0,1-4-8 0,-3-2 1 0,-2-3-1 16,-1 0-1-16,-4-2 3 0,-4 4 2 0,1-2 2 0,-8 1-4 16,2 2 6-16,-5 2 4 0,-3 2 8 15,-2 4 11-15,-3 3-10 0,-1 5-5 0,0 4-7 16,-3 7-6-16,1 2 7 0,-3 5-1 0,0 5-6 16,-3 1-7-16,-4 5-7 0,0 9-1 15,-8 8 0-15,-4 6 7 0,-1 6-1 16,-3 5 1-16,4 4-1 0,3 0-8 0,4 5 7 0,5-1-1 15,7 0 2-15,6-1 8 0,1-1-10 0,10-3 1 16,3-5-1-16,6-6-2 0,4-4 5 16,1-6 1-16,3-7-1 0,2-3 0 15,2-4 0-15,-2-4 0 0,0-3 2 0,0-3 3 0,-1-8-3 16,-3-3 1-16,0-2-2 0,1-7-4 16,-4-2 5-16,3-2 1 0,-4-5-2 0,1-1 5 15,-1-1-5-15,-3-3-1 0,-3 2 2 0,-1-3-1 16,-4-1 1-16,-2 1 2 0,0 0-2 0,-3 2-6 15,-5 2 7-15,0 3-2 0,0 3 1 0,-2 5 8 16,0 5-8-16,0 5-1 0,-2 5-2 16,0 2-5-1,1 4 6-15,0 2-3 0,0 0-6 0,-2 2 0 0,-2 7-6 0,0 5 3 0,-1 4 7 16,-2 6 7-16,2 2-2 0,1 2 0 0,2 3-3 16,-3-2-7-16,5 1 9 0,0 2-2 0,1 0 4 15,0 0 2-15,0 2-6 16,0-3 0-16,1 1 0 0,4-4 0 0,0 0 1 0,3-2 1 15,-2-8-2-15,2-4-4 0,5-5-1 0,0-4-3 16,1-5 3-16,4 0 2 0,2-4-1 0,2-6 0 16,0-4-1-16,3-1-1 0,-2-2 5 0,-2-1 2 15,-1 0 1-15,-2 2 1 0,-4-2 0 0,2 0-2 16,-5 5 1-16,0-1 1 0,-4 4-1 16,-2 1 2-16,-1 5-2 0,-1 0-2 0,-3 3 2 15,1 1-7-15,-1 0-8 0,0 1-1 0,0 6-7 16,0 4 5-16,-1 4 9 0,-2 3 3 15,-1 4 4-15,3 2 2 0,0 2 0 0,2 1 0 16,-1-1-1-16,0 0 0 0,5-4 1 16,2 1 1-16,3-5-1 0,1-2 0 0,4-2-1 0,0-4-2 15,3-2 4-15,0-2 1 0,0-5 2 16,0-1 1-16,2 0-2 0,0-5 0 0,-1-5-1 16,1 0 2-16,-1-3 1 0,1-1 0 0,0-3-2 15,-3-1-2-15,1-2 1 0,-1 0-2 0,1-1 4 16,-5 0 2-16,0 0-3 0,1 3 1 15,-3 0-3-15,-3 3 0 0,-2 1 3 0,1 1-1 16,-5 4 1-16,1 0-2 0,1 2 1 0,-3 2-1 16,-1 0 2-16,0 0 2 0,1 2-1 15,-1 1 1-15,0 1 0 0,0 0-4 0,0 1 5 0,0 0-4 16,0 0-1-16,0 0 1 0,0 0-7 16,0 0-2-16,0 0-3 0,1 0-1 0,0 4 3 15,5 1 3-15,-3 3 3 0,5 0 0 16,0 3 1-16,1 0 0 0,-1 4 0 15,1 1 3-15,2 0-4 0,-2 2 2 0,1-1-2 0,2 3-2 16,0-1 4-16,1 1-1 0,0-2 1 0,-1 0 0 16,3-2-1-16,-2 0 1 0,-1-2-2 15,-1-1 3-15,0-2 0 0,-1-1 0 0,-1-3-1 16,1-1-4-16,-1-2 6 0,-1-1-3 0,-1-2 4 16,-1 0 2-16,4-1-3 0,0 0 1 15,-1-4-3-15,2-1 2 0,1-2-1 0,3-2 2 0,-1-1 0 16,0-2-1-16,2 1-1 0,4-1-2 15,-3-2 2-15,3 0 1 0,-4-2-4 0,4-2 2 16,-1 0-1-16,-2-1 2 0,-3-1 4 0,0 0 0 16,0 2 1-16,-4 0-1 0,-1 2-2 15,-3 3-1-15,2 4-1 0,-2 1-2 0,-3 2 1 0,-1 2 1 16,-1 3-2-16,-1 0-3 0,2 1-3 0,-2 0-5 16,0 2 2-16,0 5 3 0,0 3-1 15,0 2 5-15,0 3-2 16,0 1 1-16,0 2 4 0,0 1 0 0,3-1 2 0,-1 1-2 15,0-1 1-15,7-2-3 0,-1-1 1 16,1-1 1-16,4-4-3 0,0-2 4 0,5-1-3 0,1-3 1 16,0-3 3-16,0-1-1 0,2-1 2 15,0-5-1-15,0-2-3 0,1-1 0 0,5-1-1 16,-2-1 3-16,4 0-2 0,0-3 2 0,-1 1-1 16,-4 0-2-16,2 0 5 0,-4 1-4 0,-2 0 1 15,-5 2 3-15,3 0-4 0,-6 0 2 0,1 0-2 16,-3 2 0-16,-2 1 2 0,-1 3 1 0,-5-1 1 15,0 1-1-15,-2 3-1 0,4 1-2 16,-4 0-5-16,0 0 1 0,0 4-3 0,0 3 1 16,-5 2 2-16,4 4 0 15,-2 1 5-15,1 2-3 0,-1 0 3 0,2 0 0 16,1-1-1-16,0 0 0 0,6-1-1 0,3-3 1 0,-3 0-1 16,5-3 3-16,4-1 0 0,-1-2-3 15,6-3 4-15,0-2-3 0,6 0 2 0,-1-2 1 0,3-4-2 16,1-1 2-16,-3-4-1 0,3 0-1 15,0-3 3-15,-3-1-3 0,0 0 2 0,1-1 0 16,-4-2-1-16,0 1 0 0,-3 1 0 0,-1-2 4 16,1-2 0-16,-4 2 1 0,-1-2 0 0,-4 1 0 15,-2 4 7-15,-2 2 3 16,-4 2 3-16,-2 5 5 0,-1 1-8 0,0 1-1 0,-4 3-9 16,-5 1-3-16,-3 0-2 0,-7 6-1 0,-3 4 0 15,-3 3 0-15,0 5-1 0,-2 0 0 16,5 2-1-16,1 3 3 0,2-1-3 0,6 3 1 0,1 0-2 15,6-1-1-15,4 0 3 0,2 1-1 16,3-3 2-16,6-3 1 0,3-2-2 0,5-1-2 16,-2-4-2-16,4-1-1 0,3-2-5 15,5 1-5-15,4-3-5 0,5-1-16 0,1-3-13 0,8-1-21 16,-4 0-24-16,-1-2-33 0,-2 0-73 0,-1 0-110 16,-6-5-343-16,-9 0-472 0,-8 2-84 0</inkml:trace>
  <inkml:trace contextRef="#ctx0" brushRef="#br0" timeOffset="204726.9104">12862 13178 1543 0,'0'0'293'0,"0"0"-9"0,0 0-63 16,0 0-23-16,0 0-18 0,0 0-24 0,0 0-29 0,0 0-19 15,0 0-23-15,0 0-7 0,0 0-15 0,0 0-13 16,0 0-11-16,-53-7-11 0,62 6-2 16,5-1-3-16,10-2 2 0,10 1-8 0,8-1-4 15,9 1-2-15,10-1-9 0,9-1 6 0,4 0-27 16,10 0-75-16,5 0-185 0,-19 3-843 15,-21-2-609 1</inkml:trace>
  <inkml:trace contextRef="#ctx0" brushRef="#br0" timeOffset="207997.0665">1021 15356 1184 0,'0'0'267'0,"0"0"-27"0,0 0 48 0,0 0-23 0,0 0-12 0,0 0-32 15,0 0-50-15,0 0-45 0,0 0-48 16,0 0-34-16,0 0-27 0,-55-82-10 0,55 87 4 16,0 5 12-16,0 5 10 0,1 4 12 0,0 5 1 15,0 5-3-15,3 5-4 0,2 6-8 16,-4 5-5-16,4 5 3 0,-3 3-8 0,-1 3 4 16,3 3-4-16,-5 2-5 0,1 2-4 15,0 0-7-15,-1-2-1 0,0 0-4 0,-3-6 0 0,-1-2-1 16,2-6-1-16,1-6 6 15,-2-4-3-15,-1-6 6 0,2-7 4 0,2-3-7 0,-2-6 11 16,1-5 1-16,-3-2 8 0,3-3 21 0,-2-4-6 16,2-1-2-16,-1-5-15 0,-4-4-17 0,2-4-8 15,-4-6-5-15,0-5 2 0,-1-4-9 16,0-6 2-16,2-5-2 16,-4-5-4-16,3-6 10 0,-2-3-8 15,-1-3 10-15,3-6-1 0,-2 0 0 0,-1-4 7 0,2-2-5 0,0 3 6 16,1 0-2-16,5 4 5 0,1 3-5 0,1 6-5 15,4 4 6-15,5 6-6 0,3 5 9 16,4 4 3-16,3 5-5 0,4 5 4 0,3 6-4 0,0 3-2 16,3 7 7-16,1 5-5 0,2 2 1 0,-1 5 2 15,2 9-2-15,-3 4 0 0,0 6 3 0,-3 4 2 16,-1 4-4-16,-2 2 3 0,-5 3-3 16,-4 1-4-16,-4 3 12 0,-2 2-10 0,-6 0 3 15,-1-2 1-15,-1 2-12 0,-4-2 8 16,-4-3-4-16,-1-5 4 0,-2-3-3 0,2-5 5 0,-1-4-1 15,-1-6 1-15,2-3 6 0,0-4-7 0,3-3 5 16,-3-3 2-16,2-2-13 0,3 0 8 16,-2-5-9-16,4-5-2 15,2-3 10-15,0-3-9 0,1-4 5 0,7-3 0 0,2-3-2 16,3-2 1-16,4-1-1 0,4 1 4 0,2-1-5 16,7-4 6-16,8-1-13 0,1 2-4 0,2 5 10 15,-7 7-8-15,-5 8 14 0,-5 6 5 0,0 3-11 16,-5 2 6-16,-3 1-5 15,2 0-2-15,-6 3 7 0,0 4-2 0,3 3 5 16,-5 0-2-16,1 3 0 0,-2 2 0 0,-3 3-3 0,2-1 5 16,-6 1-7-16,-2 2 7 0,0 1-3 0,1-1-1 15,-5 3 9-15,-5 1-11 0,-1 0 3 0,-2-1-6 16,-2-4-5-16,2-1 3 0,0-6-3 16,3-1 8-16,3-6-1 0,1 0 4 0,3-4 3 15,1-1-2-15,1 0 6 0,0-2-13 0,3-7-1 16,6-4-2-16,2-6-9 0,6-3 14 0,2-3-4 15,3 0 4-15,1-3 8 0,5 3-7 16,-3 1 5-16,3 1-4 0,-2 4-2 0,-1 4 1 16,-1 3-2-16,-3 3 6 0,-2 4-1 15,-2 4 3-15,-3 1-3 16,1 4-3-16,-4 6 4 0,1 3-3 0,-3 1 5 0,0 4 0 16,-1 0-7-16,-2 2 9 0,1 1-6 0,-2 0 4 0,1 0 3 15,1 0-5-15,-3-2 4 0,3-1-6 16,-1-3 4-16,0-3-2 0,1-3 2 0,1-2 6 0,1-3-4 15,-1-3 4-15,5-1 2 16,1-2 1-16,-1-8 6 0,6-1-7 0,0-4 1 0,-3-3-4 16,2-1-5-16,-1-2 6 0,-3 0-3 0,0-1 5 15,-2 1-1-15,-6 0 1 0,0 0 2 16,-4 2-4-16,-3 0 8 0,1-1 1 0,0 1 0 0,-6-2 1 16,-2 1-12-16,-8-2-3 0,3-1-10 15,-7 3 1-15,-3 0 3 0,-3 6-6 0,2 1 5 0,-6 4-4 16,1 2 1-16,-1 3-4 0,-2 3-1 15,3 1 2-15,0 0-4 0,5 5-4 0,4-1-15 16,4 2-27-16,6 2-32 0,5 1-48 0,2 2-71 16,3 3-74-16,6 1-93 0,5 0-160 15,-1-5-326-15,1-2-267 0</inkml:trace>
  <inkml:trace contextRef="#ctx0" brushRef="#br0" timeOffset="208777.8804">2350 15407 912 0,'0'0'439'15,"0"0"-5"-15,0 0-82 0,0 0-37 0,0 0-55 16,0 0-51-16,0 0-46 0,0 0-39 16,0 0-29-16,0 0-24 0,0 0-16 0,0 0-11 0,0 0-16 15,0 0-7-15,23-26-12 0,-23 27-6 16,0 1-5-16,0 1-4 0,-1 6 4 0,-2 3 2 16,-3 3 4-16,3 3 3 0,-5 2 0 0,4 2 2 15,-2 0-1-15,0 2 0 0,2-1-6 16,4-2-3-16,0 0 4 0,0 0-6 0,1 0 6 15,8-2 0-15,0 1-3 0,5-4 5 0,1-5-5 16,2-2 5-16,2-6 0 0,1-2 0 0,2-1 3 16,3 0-6-16,-1-7-1 0,3-3 1 15,2-4 1-15,-1-2 2 0,0-3-2 0,-2-4 4 16,-1 2-4-16,-2-2 2 0,-1 0 3 0,-2 0-5 16,-3-2 7-16,-1 1-3 0,-5 0-1 0,-1 0 3 15,-2-2 0-15,-3 2 2 0,-1 3 2 16,-3 0-3-16,-1 5-3 0,0 1-5 0,0 7 8 15,0 2-4-15,0 3 2 0,-2 1 1 0,-1 2-15 16,0 0 6-16,-1 5-5 0,-2 3 0 16,-1 2 10-16,1 4-7 0,-1 4 3 0,1 2-6 15,1 1-2-15,2 2 4 0,2 0 1 0,-1 0 5 16,2-1-2-16,0-1 2 0,6-2-4 0,-1-2 0 16,3-1 1-16,0-3 0 0,3-1 0 15,4-3 3-15,0-2-3 0,4-5 4 0,2-2 0 16,3-1 0-16,1-7 4 0,3-2-5 0,3-3 3 15,1-1-6-15,0-4 1 0,3-2 2 0,-1 1-2 16,-3-2 3-16,-1-3-1 0,-1 2-1 0,-3-3-1 16,1 3 2-16,-3 1 1 0,-1 2-3 15,-4 7 3-15,-2 1-5 0,-4 6-2 0,-3 1 0 16,-3 3-1-16,-3 1 4 0,1 0-2 0,-1 6 1 16,0 3 0-16,-1 2-4 0,-2 4 4 15,-1 2 0-15,0 1 3 0,0 1 2 16,2 1-6-16,-2-1 2 0,-2-1-1 0,1-1 1 15,0-2-1-15,1 0 3 0,0-4 0 0,0-1-4 0,0-4 4 16,0-3-6-16,2-1 2 16,4-2 1-16,-2 0-1 0,4-5-2 0,4-6-2 0,1-3 1 15,5-2 2-15,0-2 2 0,1-3 3 16,2 1-1-16,0-3-6 0,3 0 5 0,-2 1-3 16,3 1 6-16,-1 3-1 0,1 2 2 0,-3 3-2 15,-1 3-2-15,-3 4 5 0,-2 3-7 0,-5 3 3 16,0 0 2-16,-1 5-6 0,-3 4 5 0,1 3-4 0,-2 4 1 15,0 3 7-15,-4 3-4 0,-2 4 4 16,-2 3-3-16,-7 1-5 0,-2 2 6 0,-6-1-3 16,0 1 4-16,-4 1 1 15,-4 3-11 1,-4-2-32-16,-3 3-73 0,-7-5-263 0,8-8-795 16,8-9-609-16</inkml:trace>
  <inkml:trace contextRef="#ctx0" brushRef="#br0" timeOffset="218563.4398">4416 15699 1037 0,'0'0'251'0,"0"0"22"0,0 0-26 0,0 0-11 0,0 0-21 16,0 0-30-16,0 0-33 16,0 0-30-16,0 0-24 0,0 0-22 0,0 0-5 15,0 0-2-15,1-34-1 0,4 23-1 0,-1 0-11 0,2-2-5 16,-1-1-11-16,4 0-4 0,-1-2-2 16,2-2-6-16,2 1-1 0,5-4-8 0,-1-2-5 15,4 0-1-15,1-3-1 0,3-2 4 0,-2-3-3 16,1-4 1-16,2-4-4 0,-2 0-3 15,0-2 6-15,-5 3-5 0,-1-1 2 16,-1 3 0-16,-4 1-6 0,-2 4 4 0,-2 3-1 0,-3 5 5 16,-5 3 5-16,0 5 5 0,0 1 2 0,-4 3-6 15,-2 2 3-15,-3 2-9 16,0 1-3-16,1 4-1 0,-2 0-12 0,-1 2 3 0,-1 0-2 16,0 2 2-16,2 4 2 0,-2 3-1 15,0 3 1-15,1 3-3 0,1 0 3 16,0 4-2-16,6 0 0 15,0 1 2-15,4 0-7 0,0 3 6 0,6-1 0 0,5 3-3 0,1-2 10 16,6 1-8-16,0 3 3 16,5-1 0-16,0 2-8 0,5-2 4 0,-1 0 0 0,1 1 3 0,0 2 3 15,0-2-2-15,-5 0-1 0,1-1-4 16,-7 1 2-16,-2-2 0 0,-2 1 1 0,-6-2 2 16,-1-1-4-16,-5 0 1 0,-1-1-4 0,0-3 0 15,-3 0 4-15,-7-4-1 0,0-3 1 0,-1-1 1 16,-6-2-1-16,4-1-1 0,-6-1 2 0,1-4 0 15,3-1-2-15,-2-1 3 0,4-1-3 0,3-1-1 16,0-4-2-16,5-5-3 0,5-3 0 16,0-3-3-16,10-5-4 0,5-4 2 0,8-3 1 15,5-3 4-15,3-1 6 0,4-1-2 16,2 2 2-16,2-2-1 16,0 2-3-16,-1 1 4 0,-1 0 1 0,0 3 6 0,-5 1-3 0,0 3 3 0,-2 3-1 15,0 2-5-15,-5 3 7 0,-1 4-2 16,-8 4 0-16,-1 3 3 0,-7 1-5 15,-2 3 2-15,-1 0-4 0,-3 0 2 0,-2 5 2 0,0 5 0 16,0 4 3-16,1 4-2 0,-3 4 6 0,-6 4-4 16,-1 2 2-16,-3 2 1 0,2 3-6 15,-2 2 2-15,1-1-3 0,2 0 1 0,2-3 1 16,5-1-3-16,2-2 0 0,0-3-1 0,9-2-4 16,2-2 3-16,5-6-1 15,1-2 6-15,9-4 5 0,-2-3-3 0,5-2-1 0,2-4-3 16,2-1 2-16,4-8 1 15,-1-3 0-15,-1-3 3 0,-4-3-3 0,-6-2 2 0,-1-3 1 0,-6 0 3 16,-4 0 6-16,-2-1 0 0,-5-1 5 16,-4 1-3-16,-3-5-7 0,0 0 2 0,-5 0-1 15,-7-1-1-15,-3 2-2 0,-6 1-3 16,-7 0-5-16,-5 3-3 0,-8 3 2 0,-12 4-7 0,-5 5-7 16,-7 5-34-16,-6 5-68 0,-9 2-193 15,19 0-874-15,17 0-643 16</inkml:trace>
  <inkml:trace contextRef="#ctx0" brushRef="#br0" timeOffset="220851.2438">6516 15647 74 0,'0'0'283'0,"0"0"-5"0,0 0-47 0,0 0 9 0,0 0 4 0,0 0-22 15,0 0-26-15,0 0-43 0,0 0-30 0,0 0-20 16,0 0-7-16,0 0-2 0,-100 59 1 16,98-54 7-16,-2-1-3 0,3 0-1 0,0-1-5 15,1 1-19-15,-1-2-12 0,1 1-10 0,0-3-7 16,0 0-1-16,0 0 1 0,0 1 4 0,0-1 1 15,0 0 5-15,0 0 0 0,2-1-1 16,6-4-2-16,3-6-13 0,6 0-13 0,3-6-12 0,4-2-10 16,4-2 4-16,2-3-1 0,1-1 0 15,2-3 5-15,-1-3-9 0,4-3 1 16,-2-1 2-16,4-3 1 0,-3-4 0 0,3 0 6 16,0-2-2-16,-4-2-3 0,3-1 3 0,-4-2-1 15,-3 2 3-15,-2 1 2 16,-5 0 2-16,-6 3-4 0,-3 0 0 15,-5 4 4-15,-2 4 1 0,-6 3 6 0,0 7 3 0,-1 5-4 0,0 2 1 16,-2 4-4-16,-4 5 1 0,3 3-1 0,-4 5-7 16,0 1-6-16,-2 8-9 0,-4 7-6 0,-1 7 4 15,-4 7 3-15,-3 5 4 0,2 7-1 0,-1 5 0 16,1 5-3-16,7 2-1 0,1 1 3 16,2-1 0-16,8-1 1 0,1-5-1 15,6-3-8-15,7-4 4 0,3-5 1 0,3-6 0 0,6-2 12 16,-2-5-11-16,5-5 1 0,-3-4-2 0,3-4-5 15,1-4 7-15,0-5 1 0,-1 0 0 16,-2-5 0-16,3-6-5 0,-4-5-2 0,1 0 1 16,-3-5 5-16,2-3-3 0,-4 2 3 0,-2-4-2 15,-2-1-5-15,0-3 11 0,0-1-5 16,-4-3 3-16,-1 0 6 16,-2-3-10-16,-1-1 3 0,0 0-2 0,-5-2-1 0,1-1 3 15,-4 2 1-15,0 1 1 0,-1 3-6 0,0 2 7 16,0 5-4-16,-1 5-1 0,0 2 8 0,0 4-9 15,-3 4 2-15,3 1-1 0,0 3-5 0,1 3 7 16,-1 2 1-16,1 2 0 0,0 2 3 0,0 0-8 16,-1 0-7-16,1 0-4 0,0 3 1 0,0 6-1 15,0 6 8-15,0 4 3 0,1 5-2 16,0 5 3-16,1 3-1 0,-1 3 3 0,2 5 7 16,-3 0-5-16,1 2 0 0,-1 2-4 0,-4 0-4 15,1 1 6-15,-2 1 0 0,1-1 3 16,2-2 0-16,2-4-1 0,0-5-6 0,0-6 2 15,6-6 0-15,1-3 4 0,2-6-4 16,0-5-2-16,3-3-6 16,3-4 0-16,-1-1 1 0,3-4 0 0,3-5 5 0,1-3-7 15,0-1-1-15,2-3 0 0,5-1-3 0,-3 1 1 16,3-1 3-16,0 0-1 0,-4 3 0 0,3 0 2 16,-4 1 0-16,-1 3 6 0,2 2 4 0,-3 1-4 15,0 2 1-15,-2 3-3 0,1 1-7 0,-3 1 9 0,1 0-3 16,0 5 4-16,-3 0 5 0,3 2-6 15,-1 2 2-15,-2-1-1 0,3 2-1 16,-1 0 2-16,0-1 2 0,1-1-2 16,2-1-4-16,0-1 4 0,2-1 1 0,5-3 4 0,-3-1 4 15,5-1-6-15,2 0-1 0,-1 0-1 0,0-3-3 16,1-3 6-16,0-1 0 0,-1-1 0 16,0-1 3-16,-7-2-4 0,-2 1 0 0,-3 0 0 0,-2 1 10 15,-5-2-7-15,-8 0 5 0,3 3-1 16,-5-2-9-16,-1 2 11 0,0 2-1 15,-5-1 3-15,1 2 6 16,-5 0-9-16,-1 2-2 0,-1 2-3 0,-7 1-4 0,3 0 3 0,-9 4 0 0,1 3 0 16,-1 3-3-16,-2 1 3 0,5 3-2 15,0-1-2-15,7 4 10 0,-1-2-11 0,6 2 4 16,4-1-2-16,-1 0-6 0,5-3 7 0,1 2-2 16,6-4 6-16,-1 0-4 0,5-3-1 15,1 1 0-15,4-3-1 0,-2-1 6 0,6-4-2 16,0-1 2-16,-3 0-4 0,3 0-2 0,0-4 5 15,-2-2-3-15,-2-1 3 0,3-2 3 0,-1-1-6 16,-2-2 2-16,2-1-2 16,-4 0-1-16,-1 0 2 0,2-1 3 0,-4-1-1 0,0 1-3 0,-3 1 2 15,1-1-5-15,-1 0 3 16,-4 2 8-16,2 2-7 0,-1 2 3 0,-3-1-3 16,-1 4-12-16,0 3 13 0,0 1-3 0,0 1 0 0,0 0 4 15,0 2-13-15,-3 5 1 0,-3 4 2 0,2 2 0 16,-2 3 4-16,3 2 3 0,-2 1-3 15,4 1-1-15,1 0 2 0,0 0 0 16,5-2 2-16,0 1 6 0,10-3-8 0,-3-1 2 16,1-3-5-16,6-1 0 0,2-4 7 0,4-5-2 0,1-2 3 15,5 0-2-15,5-6-2 0,-1-5 0 16,3 0 1-16,0-4 2 0,-4 0-3 16,3-4 3-16,-5-1 1 0,-1-1-4 0,-2-3 7 15,-4 1-1-15,2-3 0 16,-5 0 3-16,-3-2-7 0,-3-1 0 0,-1-2-1 0,-3-1 0 0,-2-2 2 0,-1 0 3 15,-1-2 1-15,-5-1 1 16,-2 0 3-16,0 2-4 0,-1 2 5 0,0 3 4 16,-2 5 2-16,0 6 6 0,-2 2-5 0,-1 5-5 15,1 2-2-15,0 4-3 0,3 2 2 16,0 2-1-16,1 2-6 0,-1 0-4 0,-1 7-2 0,-2 5 2 16,2 3-2-16,0 8 6 0,-5 2-4 0,5 5-3 15,0 3 7-15,1 4-4 0,0 1 4 16,1 3 0-16,1-2-3 0,-1-1 2 0,3 1-5 15,2-2 2-15,0 1 2 0,2 1 1 16,-2-3 3 0,3 0-3-16,0-3-4 0,-1-2-5 0,1 0 4 0,1-5 4 15,1-2-1-15,-1-3 4 0,-1-3-5 0,-1-4-4 16,0-2 5-16,1-3-4 0,-3-3 1 0,1-1-7 0,3-3-6 0,-2 0-10 16,-2-2-11-16,4 0-9 0,1-7-14 15,-1-3-13-15,2-3-26 0,1-2-23 0,1-1-30 0,1-2-70 16,-3-2-126-16,-2-1-415 0,-5 5-428 15,2 6 294 1</inkml:trace>
  <inkml:trace contextRef="#ctx0" brushRef="#br0" timeOffset="221252.7651">9152 15038 1117 0,'0'0'413'0,"0"0"-27"0,0 0-63 0,0 0-43 15,0 0-45-15,0 0-40 0,0 0-46 0,0 0-32 16,0 0-20-16,0 0-19 0,0 0-13 0,0 0-15 16,0 0-11-16,0 0-7 0,-65-19-1 15,68 19 2-15,3 0-3 0,4 0 1 0,3 0-2 16,5 0-4-16,2 0 2 0,5-1-5 16,5-2 3-16,6 1-1 0,-2-2-6 0,6 0 1 0,-1-1-6 15,2 0 0-15,2-1 3 0,2 0-1 0,0 0 1 16,-2-1-9-16,0 2 2 15,-1 0-6-15,-2 0 3 0,-3 2 7 0,-3 1-7 0,-6-1 4 16,-3 1-4-16,-9 1-2 0,-3 0 6 0,-6 1-3 16,-1 0 4-16,-3 0-1 0,-2 0-4 15,-1 0 1-15,0 0-2 0,0 0 2 0,0 0-2 16,0 0-5-16,0 0 0 0,0 0 0 16,0 0 0-16,0 0 0 0,-1 0 0 0,0 0 0 15,-1 0 0-15,0 0 0 0,-2 0 0 0,2 1 0 16,0 0 0-16,-4 0 0 0,3 0 0 0,-2 2 0 15,-2-1 0-15,-1 1 0 0,-3 2-28 16,-2 1-24-16,-2 3-34 0,-5 0-44 16,0 0-112-16,3-1-393 0,4-2-1051 15</inkml:trace>
  <inkml:trace contextRef="#ctx0" brushRef="#br0" timeOffset="227537.2853">10386 15522 472 0,'0'0'231'0,"0"0"19"16,0 0 48-16,0 0 28 0,0 0 1 15,0 0-31-15,0 0-57 0,0 0-62 0,0 0-44 16,0 0-32-16,0 0-19 0,0 0-10 0,-6 3-3 16,6-3-5-16,0 1-1 0,0-1-7 0,0 0-7 15,0 0-1-15,0 0-5 0,0 0 1 16,0 0-2-16,0 0-7 0,0 0 1 0,0 0-8 16,0 0 4-16,0 0-4 0,0 0 0 0,0 0-1 15,0 0-3-15,0 0 6 0,3-1-4 0,0-5-5 16,1-4-4-16,6-2-12 0,0-4-3 15,1-1-3-15,5-2 0 0,-2 1 3 0,3-2-1 16,0-4 3 0,4-3-2-16,2-2-1 15,0-3-2-15,0-1 0 0,2-4 3 0,-1-1-1 16,0-1 3-16,1-3-4 0,-3 1 0 0,1-3 3 0,-1-2-3 0,-3-1 4 0,-1 0 2 0,-3 2-4 16,-4 3 1-16,-4 6-1 0,-1 1 0 15,-3 4 3-15,-2 4 2 0,-1 5 1 0,0 4 1 16,-1 6 1-16,-2 3-1 0,0 2 0 0,0 5 2 15,0 2-6-15,1 0-4 0,-4 9-6 16,-1 8-4-16,-2 7 7 0,-4 9-1 0,-2 5 6 0,-1 5-1 16,0 4-4-16,1 5 3 0,2 3-3 0,3 1 3 15,4 0-1-15,2-2 2 16,4-2-1-16,0-3-2 0,9-3 1 0,2-2-5 0,6-5 6 16,2-5 1-16,3-4-4 0,1-4 6 0,2-6-6 15,1-2 0-15,2-5 2 0,-1-4-1 0,1-5 4 16,1-3-5-16,0-1 4 0,-1-7-4 15,-1-3-2-15,1-4 8 0,-2-3-11 16,-2-4 7-16,-1-2-2 0,2-5-7 0,-1-1 11 16,0-4-7-1,-1-1 5-15,0-4 0 0,0-3-7 0,-5-1 5 0,2-2-2 0,-2-2 3 16,-5-3 5-16,0 1-3 0,-2-1 2 0,-3 1-4 16,-1 2 1-16,-2 4-2 0,0 3 3 0,-3 9 2 0,-2 1-3 15,0 5 5-15,0 5-5 0,0 3 0 0,-2 4 5 0,0 4-1 16,-2 1 2-16,3 4 3 0,-1 0-8 15,1 3-1-15,0 0-6 0,1 1-7 16,-1 6 0-16,0 6 2 0,-2 5 3 16,2 5 3-16,-1 6 7 0,0 6-4 0,1 3 3 0,-1 3 0 15,1 5-2-15,0 3 1 0,1 1-1 0,-1 1 1 16,-1-1 1-16,1 0 2 0,0-3-1 16,1-1-3-16,0-1 1 0,1-7-2 0,2-4-1 15,3-6 3-15,2-8-8 0,3-7 5 0,-1-5-2 16,0-4-1-16,3-4 8 0,0-1-5 15,4-9 2-15,1-3-1 0,3-4-3 16,1-3-1-16,-1-2-1 0,2-2 4 0,-2-2-1 16,0 0 5-16,0-1-1 0,-1 1-2 0,-1 0 3 0,-1 1-3 15,-1 1 3-15,-2 3 1 0,-3 2-4 0,0 4 4 16,-3 2-3-16,-1 6-2 0,-1 1 2 16,-2 2-5-16,0 2-3 0,0 2-3 0,1 1-1 15,-1 7 0-15,3 5 4 0,-1 4 3 0,0 3 4 16,-1 3 4-16,2 2-4 0,-4 1 1 0,2 2 1 15,1 1-4-15,-1-3 6 0,4 1 1 16,-1-2-6-16,2-2 5 0,6-2-4 0,3-4 2 16,4-2-2-16,3-3 2 0,2-6 3 15,2-1-4-15,4-4 7 0,-2-1-7 16,6-2 0-16,0-6 2 0,-1-2-6 0,0-4 9 0,-1-2-3 16,2-4-1-16,-6-1 9 0,1-2-8 15,-2-2 4-15,1-2-1 0,-6 1-3 0,-2-2 2 16,-3 1 2-16,-2-3 0 0,-2 3 0 0,-7 0 2 15,-1 1-2-15,-3 1-1 0,-3 3 5 0,-2 3-1 0,-2 1 3 16,0 4 4-16,0 4-8 0,-3 2 4 16,-3 4-3-16,-1 2-6 15,-1 2 1-15,-6 0-2 0,-3 4 1 0,-6 7-2 0,-2 4 3 0,1 5-3 16,-3 3 0-16,3 1 1 0,2 3-2 16,5 1 2-16,2 1-1 0,3 1-1 15,6 0 5-15,2-1-5 0,4 0 2 0,2-1 1 0,5-1-4 16,6-2 2-16,6-2 0 0,4-1 0 15,1-3 1-15,7-5 5 0,0-1 0 0,5-4-4 16,0-2 7-16,2-1-9 0,0-4-2 0,1-1 2 16,0-1-16-16,0-1 2 0,-1-3-14 15,-4-3-14-15,-1-1-11 0,-3 2-39 0,-4-1-33 0,-5-1-62 16,-5 0-77-16,-5 0-161 0,-6 1-568 16,-4 2-605-16</inkml:trace>
  <inkml:trace contextRef="#ctx0" brushRef="#br0" timeOffset="228128.5464">10333 15051 759 0,'0'0'350'0,"0"0"-1"0,0 0-31 15,0 0-25-15,0 0-32 0,0 0-33 16,0 0-53-16,0 0-36 0,0 0-27 0,0 0-14 16,0 0-21-16,0 0-13 0,0 0-11 0,0 0-23 15,-51-26 3-15,54 26-6 0,1 0-5 0,4 0 6 16,3-2-8-16,0 2 2 0,6-1 1 15,2 0-1-15,3 0 0 0,4-1-2 0,5 0 0 0,3-1-10 16,3 1 5-16,4-2-1 0,5-1-6 16,3 1 8-16,1 0-11 0,4-1 0 15,-2 3 0-15,1-2-8 0,-1 0 7 0,-1 0-1 0,-1-2-2 16,-4 2 6-16,-4-1-6 0,-5 0 4 16,-5 1-3-16,-7 0 4 0,-5 1-6 0,-6 0 1 15,-6 2 6-15,-3 0-6 0,-4 1 13 0,-1-1 2 0,0 1-1 16,0 0 9-16,0 0-11 0,0 0-6 15,-3 0-1-15,-2 0-10 0,0 0 2 16,0 0-3-16,1 0-12 0,-2 0-33 0,2 2-58 16,-1 3-137-16,3-2-440 0,-1 0-1046 0</inkml:trace>
  <inkml:trace contextRef="#ctx0" brushRef="#br0" timeOffset="232682.6824">13506 15727 1351 0,'0'0'122'0,"0"0"-32"0,0 0-39 0,0 0-4 0,0 0-1 0,0 0 3 0,0 0-5 15,0 0-12-15,0 0-12 0,0 0-14 16,0 0-9-16,0 0-1 0,-10-43-2 0,13 43 2 16,-2-1 0-16,0-1-3 0,0 2-7 0,3-2-21 15,-1 1-39-15,-1 0-63 0,-1 1-101 0,1-1-133 16,3 0-165-16,-3 1 111 0,-2 0 425 0</inkml:trace>
  <inkml:trace contextRef="#ctx0" brushRef="#br0" timeOffset="234732.9554">13986 14834 2176 0,'0'0'295'0,"0"0"-121"0,0 0-6 0,0 0-40 0,0 0-31 0,0 0-26 0,0 0-26 16,0 0-8-16,0 0 4 0,0 0 16 15,0 0 9-15,0 0 0 0,0 0-1 0,-24 135-11 16,27-97-7-16,1 2-2 0,1 3-7 0,0 4 0 15,-3 3-3-15,4 1-10 0,-4 4-4 16,0 1-4-16,2 2-5 0,-4-1 0 16,0 2-1-16,0-1-3 0,0-3-5 0,0-2 1 0,-2-3-3 15,-1-5 4-15,1-4 6 0,1-6-4 0,0-4-2 16,0-4-5-16,-1-6-9 0,2-2 6 16,-2-5 4-16,2-4 2 0,-1-3 1 0,1-3-9 15,0-4-4-15,0 0-3 0,-1-5-8 0,1-7-4 16,0-5-9-16,-2-5-9 0,-1-3-7 0,-1-6 1 15,1-4-1-15,-4-3 3 0,5-5 9 16,-5-7 0-16,4-4 8 0,0-5 8 16,-1-3 6-16,2-3 11 0,1-2 4 0,0-3 3 15,-1 3-1-15,1 0-2 0,1-1-1 0,-2 3 4 0,2 5 4 16,0 0 2-16,-2 3 6 0,2 6 3 16,4 2 0-16,1 6 9 0,4 3 2 0,1 6 1 15,5 2 2-15,0 3-8 0,5 3-3 16,1 5-3-16,2 0-4 0,5 6-1 15,3 3 0-15,4 6-3 0,3 4-7 0,1 2 3 0,-1 3-4 16,-1 12 2-16,-1 2-4 0,-2 7-1 16,0 4 1-16,-9 5-3 0,0 6 4 15,-9 3 0-15,-6 3 1 0,-5 5 3 0,-5 0 4 0,-7 2-5 0,-8 0-3 16,-6-3 2-16,-4-3 0 16,-4-4 3-16,2-5-1 0,0-5-2 15,-1-4-5-15,5-5 4 0,-4-5 1 0,5-1 3 0,0-6 1 16,4-4-2-16,2-3 0 0,4-1-1 15,4-3 3-15,4 0 7 0,0-1 0 0,4-5-2 0,0-4-8 0,2-5-3 16,7-2-4-16,3-4 2 0,8-3 6 16,1-2-6-16,8 0 1 0,2-2-4 0,1-2-3 15,7 1 5-15,0 2 0 0,-1-2 5 16,3 3 3 0,-1 0-7-16,-2 2 0 0,1 3-2 0,0 3-2 0,-4 5 6 0,2 1-2 15,-4 5 0-15,2 1-1 0,-5 2 1 0,-4 3 2 0,1 1 1 16,-4 0 5-16,-3 0-9 0,0 4 0 15,-4 2-2-15,-2-1-8 0,-4 2 8 0,0 3 4 0,-3 0-2 16,-3 2 6-16,-2 2-6 0,-1 1 0 0,-1 1 2 16,0 0 0-16,-3 2 0 15,-6-1 1-15,-2 0-3 0,-2 1-3 16,-4-2 7-16,-1 0-2 0,1-1 3 0,-3 1 5 0,0-1-8 0,0 0-3 16,1-1-2-16,0-1-4 0,1-1 6 15,6-2 5-15,0-1 0 0,2-1-1 0,3-2-4 0,4-2 0 16,2-1 1-16,1-2 7 0,0 1-4 15,0-1 1-15,4-1-5 0,4 0-7 16,3 0 11-16,3 0-1 0,2-4 3 0,1 1 9 16,1-2-9-16,0 0-3 0,2 1 3 15,3-3-8-15,-1 2 5 0,1-1 4 0,0-1-5 0,3-3-2 16,-2 1 3-16,-2-1-3 0,4-2 4 16,-3 1 9-16,-1-1-10 15,0-1 0-15,1 0 0 0,-2-1-9 0,-2-1 12 0,-3 0 1 16,1-1 0-16,-4 0 7 0,-3 0-9 0,-1 1-2 0,-2-3 2 0,-3 3 1 15,-3-2 0-15,3 2 1 0,-4 2-1 16,0 0-7-16,0 1 7 0,-3 3 0 16,0 0 1-16,-1 2 4 0,-3 0-6 15,-1 3 0-15,3-1-3 0,-3 2-4 0,-2 0 4 0,-1 3 2 16,0 0-2-16,-4 0-1 0,4 1 1 0,1 4-2 16,-1 2 1-16,2 0 7 15,3 4-7-15,-1 0 1 0,0 0-1 16,5 1-5-16,1 3 7 0,1-2 0 0,0 0 1 0,1 0 6 15,7-2-8-15,2-1 1 0,1-1 0 0,3-1-2 0,4-3 4 16,1-2-1-16,0 0-1 0,3-2-2 16,-1-1 1-16,-1 0 1 0,1 0 2 15,1-4 2-15,0 1-6 0,0-5-1 0,-1 0-1 0,0-1-4 16,-2-2 8 0,-2-2 2-16,1-1-1 0,1 0 0 0,-6-1-1 15,3 2-1-15,-4-1 2 0,0 0 3 0,-3 0-3 0,-1 0 1 16,-3 1-2-16,3-1-3 0,-5 1 4 0,2 3-1 0,-3 1 3 15,-1 0 6-15,0 2-10 0,0 1 0 0,-1 3-1 16,0 1-3-16,3 1 8 0,-3 1-1 0,0 0-5 16,1 0-3-16,0 0-6 0,1 1 0 15,1 6 3-15,7 2 8 0,3 3-1 0,3-1 2 16,3 2-2-16,3 0-4 0,5-2 7 16,-1 1 0-16,4-2 2 0,4-1 1 15,-1-2-3-15,1-3-1 0,4-1 1 0,-2-3 0 16,0 0 0-16,-4-5 2 0,-1-3-1 0,-2-2-4 0,-1-3 5 0,-5-2 0 15,2-1 2-15,-4-2 5 16,-6-2-6-16,3 1-1 0,-7-2 0 0,-1 1-1 0,0-1 4 16,-4 1 3-16,-4 0-1 0,-1 2-1 15,-1 1 0-15,-2 0-2 0,-5 5 0 0,-3 1 8 16,1 1-8-16,0 4 5 0,0 2 0 16,1 4-11-16,-1 0 8 15,0 2-5-15,-6 6 0 0,3 5 7 0,0 5-13 0,-1 4 1 16,-1 6 1-16,2 4-3 0,3 6 7 0,0 5 1 15,3 6-1-15,0 5-2 0,3 4 3 0,-3 4 1 0,4 2 3 16,2 0 3 0,0 2-6-16,0 1 3 0,0-1-5 0,5-2 1 0,0 1 1 0,2-3-1 15,-1-3 1-15,2-4-1 0,1-3-2 0,-2-4-1 16,-1-5 2-16,2-6 2 0,-2-4-5 0,-2-6 5 0,-2-4-5 16,2-4-5-16,-3-3 1 15,0-6-12-15,0-4-7 0,-1-2-11 0,2-3-11 16,-2-1-9-16,1-4-32 0,3-4-35 0,-2-6-61 15,1-4-121-15,4-5-334 0,-5 4-472 0,1 5-261 16</inkml:trace>
  <inkml:trace contextRef="#ctx0" brushRef="#br0" timeOffset="235498.9426">16316 15002 1929 0,'0'0'195'0,"0"0"11"0,0 0-45 16,0 0-24-16,0 0-18 0,0 0-9 0,0 0-21 0,0 0-21 16,133-110-17-16,-106 99-14 0,-3 0-4 0,4 2-3 15,-5 2-4-15,4-1 6 0,-4 1-1 0,2 0 3 16,-4 0 1-16,-5 1-3 0,1 1 1 0,-6 2 3 16,-3-1 4-16,-5 2 6 0,0 1 1 15,0-1-1-15,-3 2-6 0,0 0-1 0,0 0-10 16,-6 0-7-16,1 2-7 0,-9 3-9 0,-3 2 0 15,-8 6 1-15,-4 1 4 0,0 2 6 16,1 2 0-16,-1 0 1 0,2 2-4 16,6-2-6-16,1 1-2 0,8-2-4 0,2 1 4 0,1-3-1 15,7 2-1-15,1-2-2 16,1-2-3-16,4 1 6 0,11 0-2 0,-1-3 4 16,9 0 4-16,6-2-5 0,2-2 4 0,6-1-3 0,3-3-2 15,-2-2-1-15,0-1 0 0,0 0 0 0,-3-2-4 16,0-5 3-16,-4 0-2 15,-1-3 0-15,-4 0 4 0,-1-1-6 0,-3-2 3 0,-5 2 0 16,-3-3-3-16,-1-1 6 0,-4 0-2 0,-1-1 2 16,-1 1 0-16,-4 1-2 0,-1 5 0 15,-2-1-2-15,0 4 2 0,0 2-3 0,0 2 1 0,-2 2-2 16,-1 0-6-16,-4 1 4 0,-2 5-4 16,-2 2 3-16,1 4 6 0,0-1-5 0,0 3 2 15,5 0-2-15,0 2-1 0,4 1 3 0,1-2 1 16,1 1 0-16,8-1 0 0,3-2 0 0,5 1 0 15,3-2 0-15,3-1 2 16,2-2-6-16,1-4 6 0,4-4-4 16,0-1-5-16,0-1 7 0,0-7-7 0,0-4 6 0,1-3 3 15,-1-2-5-15,0-3 4 0,-1-1-4 16,1-2 1-16,-4-4 5 0,2-1-2 0,-4-4 2 0,0-4-2 16,-2-3 2-16,-1-5-3 0,-2 1 0 15,-2-1 5-15,-2 1-7 0,-3-1 7 0,-2 4-3 16,0 6 0-16,-3 2 8 0,-4 6-4 15,-2 3 10-15,1 7 1 0,-1 4-2 0,-1 3 1 0,0 6-3 16,0 1-1-16,0 2-5 0,0 0-2 16,0 2-4-16,-4 6-6 0,2 4 5 0,-6 6-1 0,3 4 4 15,-3 5 1-15,1 4-5 0,-1 1 2 16,2 5-4-16,-1 1 3 0,1 1 0 0,1 1 2 16,-1 1 2-16,3 2-6 0,1 0 5 15,1-2-3-15,1-2-2 0,0-3 7 16,0-2-8-16,2-5 3 0,2-1-1 15,2-5-7-15,-4 0-1 0,4-3-15 0,-3-4-11 0,4-2-17 0,-4-2-18 16,5-4-16-16,-5-1-35 0,4-3-38 0,-4-4-53 16,4 0-138-16,-4-3-519 15,3 0-778-15</inkml:trace>
  <inkml:trace contextRef="#ctx0" brushRef="#br0" timeOffset="235905.404">17462 14730 2229 0,'0'0'267'0,"0"0"0"0,0 0-49 16,0 0-36-16,0 0-25 0,0 0-41 15,0 0-39-15,0 0-25 0,0 0-23 0,0 0-5 16,0 0 6-16,0 0-4 0,0 0 8 0,124-28-1 16,-88 28-1-16,-1 0 5 0,5 0-5 0,-1 2-1 15,0-2-5-15,0 0-3 0,0 1-2 0,-1-1-2 16,-1 2 1-16,-4-2-5 0,1 0 5 0,-3 0-3 15,1 0-4-15,-5 0 10 16,-1 0-12-16,-5 0 3 0,-5 0-14 0,-1 0 0 16,-5 0 0-16,-3 0 0 0,-2 0 0 0,-1 0 0 15,-1 0 0-15,-3 0 0 0,0 0 0 0,0 0 0 16,0 0 0-16,0 0 0 0,0 0 0 16,0 0 0-16,0 0 0 0,0 0 0 0,0 0 0 0,0 0 0 15,0 0 0-15,0 0 0 0,0 0 0 16,0 0 0-16,0 0 0 0,0 0 0 0,0 0 0 15,0 0 0-15,-1 0 0 16,-1 0 0-16,1 0 0 0,-2 0 0 0,0 0 0 0,-4 0 0 16,-1 1 0-16,-2 1 0 0,-3 1 0 15,-1 0 0-15,-3 2 0 0,0 0 0 16,0 2-88-16,-2 0-46 0,0 1-112 16,3-2-395-16,6-2-1166 0</inkml:trace>
  <inkml:trace contextRef="#ctx0" brushRef="#br0" timeOffset="237815.6255">1835 16469 1269 0,'0'0'622'0,"0"0"-364"0,0 0 20 0,0 0-65 0,0 0-28 0,0 0-30 0,0 0-37 0,-124-114-10 15,105 106-21-15,0 2-18 0,4 5-16 0,-3 1-15 16,1 0-8-16,0 6-8 0,-4 5-3 15,-3 7-4-15,-1 7 0 0,-5 6 1 16,0 4-2-16,-1 1 0 0,4-2-3 0,5-4 5 0,5-3 13 16,4 0-3-16,-3 4-2 0,0 3-6 15,-1 3-14-15,3 3 0 0,2 4-2 16,-3 2 0-16,6 0-4 0,5-1-5 0,0-1 5 0,6-2-3 16,2 3 7-16,13 4 4 0,5-3-4 15,9-2-9-15,8-14-5 0,1-10-1 0,4-8 9 16,6-8 16-16,7-4 4 0,0-1 1 15,4-8-7-15,4-5-3 0,-4-4-1 0,-2-2 3 0,-3-4 1 16,-4 0 1-16,0-2-4 0,-6 1-7 16,-5-1 6-16,-7-1-1 0,-4 2 6 0,-5-4 4 15,-8 2-2-15,0-1-4 0,-7-1-1 16,-5 0 1-16,-4 1 1 0,-2 0 4 0,-2 2-3 16,-6 0-5-16,-3 3-1 0,0 4-5 0,-5 0 5 0,3 5 7 15,-5 3-5-15,-1 3-3 16,-3 2-9-16,-3 4-7 0,-3 2 3 0,-2 2 4 15,-1 5 5-15,1 5-2 0,0 3 0 0,2 4-4 16,2 3-1-16,4 3 5 0,2 4 1 16,2 2 2-16,6 2-6 0,1 1-3 0,3-1 0 0,3 0 1 15,8-3 4-15,-2 0 5 0,4-4-5 0,4-3-2 16,5-3-4-16,-2-1 0 0,7-4 1 0,-2-1 8 16,7-4 4-16,0-5-3 15,6-3 5-15,2-2-4 16,2-7 0-16,4-4 7 0,-4-3-3 0,-2-4 3 0,-1 1-7 0,-4-3-4 0,-1-5 3 15,-4 0 2-15,0-4 4 16,-1 1 2-16,-7 0-3 0,1-1-2 0,-6 2-5 0,-2 1 3 16,0 1 0-16,-4 1 4 0,-3 4-1 0,1 3-6 15,0 2 5-15,-2 4-2 0,-3-1 7 16,1 4 3-16,-2 0-4 0,-4 2-4 0,5 1-9 16,-2 2-3-16,-2 1 2 0,0 2 3 0,-1 2 4 0,-1 4-2 15,-3 6-2-15,1 3-4 0,-1 2 0 16,4 4 5-16,0 1-1 0,4 2 5 0,1 1-7 15,2-1-2-15,0-1 2 0,3-1-3 16,2-3 2-16,2 2 3 0,5-1 1 0,1-4-1 16,2 1-2-16,6-4 3 0,1-4-1 0,1-3 6 15,1-3 5-15,2-3-6 0,-1 0 3 0,3-5-5 16,-1-4 2-16,0-5 3 0,1 0-1 0,-3-3 5 16,5-1-7-16,-2-1-4 0,1-2 4 15,-1 3 1-15,-3 1 5 0,0 3 0 0,-4 1-3 16,0 2-6-16,-3 1-3 0,-1 0 4 15,-3 2-4-15,-1 2 6 0,-2 4-2 0,-1-1-2 0,1 2 2 16,1 1-6-16,1 0 7 0,1 4 4 16,-1 2-6-16,0 2 2 0,1 1-7 0,2 1-3 0,-1-1 6 15,0 2 4-15,0 1 2 0,-1-1-2 16,-1 2-1-16,0-1-5 0,0-3 5 0,-2 1 1 16,1 0 1-16,-2-4 2 0,0 0-8 15,2-1-1-15,-2-2 0 0,0-2 2 0,3-1 13 16,-2-1-2-16,5-7 0 0,3-3-7 15,-1-3-7-15,2 0 4 0,2-1-2 0,-1-2 10 16,-1 3-1-16,-1-1-3 0,2-1 2 0,-3-1-9 16,2 0 6-16,-3 4 5 0,2 2-6 0,-2 1 2 15,2 0-8-15,-1 3-3 0,1 4 3 0,-4 0 2 16,4 3 6-16,-4 0 0 0,2 5-1 0,-1 1-4 16,1 1-2-16,-2 0 0 0,2 2 2 15,-1 0 5-15,-2 1-2 0,1-2 5 16,-1-1-7-16,1 0 1 0,-1-1 7 0,3-2-3 0,0-1 5 15,2-2-5-15,-2-1-4 0,6 0-7 0,-6-2 8 16,2-1 5-16,-5-2 3 0,0 0 1 0,-1-2-5 16,1 0-2-16,-3 0 0 0,-1-2 6 15,-1 0-3-15,-1 1 1 0,-2-1-6 0,1 0-2 0,0-1 0 16,-3 2 1-16,-1-2 1 16,1 0-1-16,-1-2-18 0,0 1-21 0,0-2-31 15,0 1-51-15,0-1-61 0,0 0-152 0,0 4-554 16,1 3-620-16</inkml:trace>
  <inkml:trace contextRef="#ctx0" brushRef="#br0" timeOffset="238687.1935">4454 16386 3288 0,'0'0'35'0,"0"0"8"0,0 0 6 15,0 0-9-15,0 0-7 0,0 0-5 0,0 0-7 0,0 0 6 16,0 0 3-16,0 0 1 0,0 0-2 16,28 144-3-16,-25-111-11 0,-1 1 4 0,-2-1 1 15,0 2-6-15,-2-3 1 0,-1-2-11 0,-2-2-4 16,2-6-1-16,1-1 6 0,-1-6 4 0,2-4-4 15,1-2 0-15,0-5-4 0,0-1 1 16,0-3 9-16,0 0 0 0,0 0 10 0,4-4-1 16,2-4-11-16,5-4 6 0,4-5-11 0,3-2 2 15,2-2 1-15,2 0-1 0,2 1-4 16,0-1-4-16,1 1 0 16,-1 5-3-16,1 1 5 0,-1 6 3 0,0 1-1 15,-1 2-3-15,0 4-2 0,-1 1 0 16,-5 2 2-16,1 5 0 0,-2 2 0 0,-3 1-3 0,-1 4-3 0,-1 2 3 0,-2 0 1 15,-4 2 4-15,0 1 0 0,0 1-5 16,-5-1 3-16,0 1-2 0,1 0 5 0,-9-1 9 16,2-1-9-16,-1-2-2 0,-3-3-7 0,0-1-1 15,0-2 3-15,1-3 5 0,0-2 2 16,3-2-6-16,2-1 3 0,2-2-4 0,2 0 0 0,0-2 2 16,1-3-9-16,7-4-1 0,5-2-4 15,5-4-2-15,3-1 7 0,6-3 4 0,3-2 4 16,4-1 2-16,2-3-1 15,0 0-3-15,2 0 3 0,-1-1 3 0,-1 1 1 0,-3 1 1 16,1 2 5-16,-1 1-8 0,-3 2 3 0,-2 2 0 16,-3 1-1-16,-6 5 9 15,-1 2 1-15,-5 2 2 0,-3 2-4 0,-5 3-1 16,-1 1-5-16,-3 1-1 0,-1 0 3 0,0 3 0 0,1 5 1 16,-5 0-2-16,-2 3 0 0,-3 5 4 15,-1 3-1-15,-2 0 3 0,-2 4 0 0,0 0-9 0,1 1 2 16,0 2-1-16,3-1 1 15,1 2 2-15,3-2-3 0,4-2 4 16,2-3-4-16,1-2-5 0,8-2 5 0,6-2 0 0,2-1 5 16,7-2 2-16,2-6 0 0,6 0-5 0,5-5 2 0,5 0 0 15,-1 0 1-15,4-6 4 0,2 1-6 0,3-2 4 16,-1-3-1-16,-1 4-1 0,-2-2 9 16,-1 1-5-16,-4 0 3 0,-5 0-5 0,-4 1-4 15,-4 0 11-15,-7 0-12 16,-6 2 7-16,-2 2 0 0,-8 0-8 0,1 0 3 0,-5 1-6 15,-1 1 0-15,0 0 0 0,0 0 0 0,0 0 0 0,0 0 0 16,-2-1 0-16,-3 0 0 0,2 1 0 16,-1 0 0-16,-1 0 0 0,1 0 0 15,-1 0 0-15,2 0 0 0,-1 0 0 16,0 0 0-16,2 0 0 0,-2 0 0 0,-1 0 0 0,1 0 0 16,-3 0 0-16,2 2 0 0,-1 1 0 0,-2 1-53 15,-1-1-59-15,-2 0-90 0,0 0-216 0,0-2-785 16,4 0-584-16</inkml:trace>
  <inkml:trace contextRef="#ctx0" brushRef="#br0" timeOffset="240239.5651">7372 16459 2235 0,'0'0'159'0,"0"0"33"0,0 0 3 0,0 0-34 0,0 0-6 15,-34-116-28-15,28 99-30 0,3 2-9 0,-4 3-17 16,4-1-10-16,-5 4-11 0,0 1-13 15,-1 1-8-15,1 3-7 0,-5 4-1 0,0 0-8 0,-5 10-2 16,-3 6-5-16,-2 5-8 0,-5 7 8 16,-4 8-6-16,0 3 5 0,-3 5 3 0,2 2-5 15,-1 1 3-15,2 1-2 0,0 2-3 16,5 0 3-16,4-1-2 0,7-3 0 16,5-1-1-16,5-5 3 0,6-3-6 0,9-5 2 0,10-4 3 15,4-2-10-15,11-5 12 0,8-7-6 0,3-5 1 16,13-6 10-16,3-3-3 0,8-3 3 15,2-7-1-15,0-4-8 0,-1-4 2 16,-2-1-3-16,-1-2 5 0,-7-3-2 16,-6 1 2-16,-2-1-3 0,-4 0-6 0,-9-2 7 0,-6 2-7 0,-5-1 6 15,-6 0 2-15,-8 3-6 0,-1-1 7 0,-7 0-3 16,-1 1 0-16,-4 1 1 0,-1 3-3 0,-7 1 2 16,-1 2-1-16,-2 4 2 0,-2 1-3 15,-1 3-1-15,-5 1 3 0,-1 4-6 16,-3 2 7-16,-2 0-4 0,-4 3-3 0,-9 5 8 15,2 3-6-15,-4 2 2 0,-1 4 2 0,-2 2-9 0,2 3 7 16,0 1-4-16,0 1 2 0,7 1 4 16,2 1-1-16,4 0 0 0,7 0-4 0,5-1 2 0,1-1-3 15,9-1 2 1,0-2 5-16,5-3-10 0,3-1 7 16,1-3-2-16,6-2-3 0,7-5 14 0,2 0-10 0,6-4 6 15,6-3-3-15,6 0-5 16,4-7 8-16,0-4-7 0,1-3 8 0,1-2-4 0,3-1 3 0,-2-3 1 0,-3 0-8 0,0 0 6 15,-1-1-5-15,-3 2 3 16,-3-1 4-16,-1 1-6 16,-2 2 4-16,-1 0-6 0,-2 2 3 0,-5 1 0 0,0 2 2 0,-2 1 1 15,-4 2-3-15,0 1 8 16,0 0-6-16,-4 2 0 0,-1 2 4 0,3 3-9 16,-4 1 6-16,2 0-1 0,-2 1-8 0,0 5 11 0,1 2-9 15,1 3 5-15,-1 2 2 0,-3-1-8 0,-2 2 6 0,1 0-4 16,1 0 4-16,-6 1-1 0,3 2 0 15,-5 0 2-15,0 0-4 0,-1 0 8 0,0 1-6 16,0-1 4-16,-1-2 4 16,-3 1-15-16,-1-2 12 0,0-2-8 15,-1-2 0-15,3-2 10 0,-3-1-7 16,4-3 5-16,0 1-3 0,-2-2-6 0,2-1 5 0,1-1-1 0,1-1 6 16,0 0 1-16,0 0 2 0,0 0-9 0,0-4-4 15,0-5 4-15,0-2-8 0,3-2 8 16,4-3 2-16,1-2-9 0,3-3 6 0,0-2-5 0,0-4 0 15,5 1 8-15,-2-2-4 0,3 0 2 0,-3 2-1 16,5 0 4-16,0-1-6 16,-1 4 0-16,0 2 2 0,0 3-11 15,1 2 11-15,0 3-5 0,-5 4 0 0,4 2 6 0,-2 4-10 16,-1 3 4-16,3 2-2 0,2 6-6 0,0 1 8 16,0 3-3-16,2-1 8 0,0 2 2 0,4 1 0 0,-2-2 1 15,3 1-7-15,-2-1 5 16,4 0-6-16,2-2 2 0,4-2 3 0,1-3-5 15,2-5 7-15,2 0-3 0,-4-3-1 0,2-8 8 16,-1 0-6-16,-3-2 4 0,-2-1-2 0,-2-2-1 16,-1 0-2-16,-4-3 1 0,-2-3 5 0,-2-3-7 15,-4-1 8-15,-1-2-3 0,-4-3-3 0,-1 0 9 16,-1-1-7-16,-3 1 3 0,-5-1 3 0,-2 0-10 16,0-1 4-16,-5 2-4 15,-3 0 5-15,-3 7 4 0,-2 1-2 0,-2 5 4 0,3 6-10 16,-4 3 6-16,2 3-2 15,0 2 3-15,-1 4 5 0,0 0-9 0,0 4 4 0,-1 6-5 16,1 4-4-16,-2 6 10 0,3 4-9 0,1 7 5 16,3 5 0-16,1 3-4 0,2 8 1 0,4 3 0 15,-2 3 4-15,5 5-4 0,-1-1 6 0,1 2-3 16,0 1-6-16,1 1 8 0,-1 0-6 0,0 1 5 16,0 1 1-16,0-3-12 0,0-3 3 15,0-8-13-15,0-5-7 16,2-7 0-16,-2-7-10 0,0-3-6 0,0-5-12 0,2-4-13 15,-1-7-23-15,-1-4-31 0,1-6-29 0,-1-1-38 0,1-8-97 16,0-7-265-16,0 2-487 0,0 3-292 16</inkml:trace>
  <inkml:trace contextRef="#ctx0" brushRef="#br0" timeOffset="242207.6859">9303 16491 1448 0,'0'0'477'0,"0"0"-247"0,0 0-10 15,0 0-13-15,0 0-41 0,122-69-33 0,-98 66-36 16,1 3-25-16,-2 5-18 0,3 5-9 0,-3 5-12 16,-1 1-1-16,-3 0-8 0,-2 5-1 0,-5 0-1 15,-3 1-8-15,-4 2 2 0,-3-1-6 0,-2 2-1 16,-2-1 4-16,-7 0-4 0,-3-2 2 0,0 0-2 16,-7 0-4-16,2-2 0 0,0-5 0 15,-2-2 3-15,1-4 1 0,3-2 1 0,0-4 1 16,3-2-3-16,2-1 5 0,1-4-4 15,5-5-1-15,0-3-1 0,4-3-13 0,5-3 1 16,7-5-5-16,5-2 7 0,5-5 3 0,4 0 3 16,5-4 1-16,3-2-3 0,0-3 0 0,6-2 1 15,-1-2 4-15,1-5 4 0,3 0 2 16,1-1 6-16,3 0 0 0,-3 2 3 16,0-1 14-16,-1 4-2 0,-5 4 5 15,-5 2-3-15,-4 5-12 0,-6 5 1 0,-5 5-2 0,-5 7 6 16,-5 5-1-16,-3 4 8 0,-3 2-2 0,-1 4-9 15,-1 1 0-15,0 0-19 0,0 2-4 0,-3 9 0 16,-2 5-10-16,-3 6 11 16,-4 6-3-16,0 6 2 15,-5 3 6-15,3 5-5 0,-3 4 1 0,5 2-4 0,0 4-1 16,1 0 0-16,3 2 2 0,2-1 2 0,6 0-1 0,2-3 1 0,2-6-4 16,5-3-3-16,4-8 7 0,2-4-5 15,2-4 5-15,3-3 3 0,4-4-10 0,1-5 6 16,3-3-4-16,1-6 4 0,3-3 5 15,1-1-3-15,-1-3 1 0,2-6-5 0,-1-2-1 16,-2-5 2-16,-3 0 1 0,1-2 2 0,-4-2-2 0,-4-1 2 16,-2-2-2-16,-5-1 0 15,-1-1 6-15,-4 0-4 0,-1 2 1 0,-4 3-2 0,-1 1-4 0,-3 1 4 16,0 2-1-16,-1 3 5 0,-4 3 0 0,-2 1 0 16,2 2-3-16,-1 2-7 15,1 3 4-15,-3 1-2 0,1 1 4 0,0 1 0 0,-1 7-4 16,-2 3 1-16,-1 1-3 0,2 5 2 15,0 0 5-15,1 3-5 0,2 3 3 0,0 1-5 16,3 3-1-16,2 1 4 0,1-1-2 16,0 0 6-16,2-1-3 0,6-2 1 0,2-1-2 15,1-1-2-15,2-3 2 0,4-4-2 0,-1-1 3 0,4-3 0 16,1-4-2-16,0-4 2 0,4-3-3 16,3 0 3-16,3-6 4 0,5-3-2 0,4-1-1 15,0-4-3-15,3-3-4 0,1-1 5 0,-2-3 4 16,0 0 1-16,-1-4 0 0,-2-2 0 15,-2-4-5-15,-1-4 1 0,-2-3 6 0,0-4-6 16,-3-4 7-16,-3-3-5 0,-3-3-6 0,-2-4 5 0,-4-1-5 16,-3-1 8-16,-3 0 4 0,-4 2-3 15,-1 1-1-15,-4 2-3 0,-2 3 1 16,-1 6-1-16,-1 2 1 0,0 7 1 0,-1 3-7 16,-2 5 5-16,-2 1-2 0,3 5 4 15,-2 2 3-15,0 4-3 0,2 3 1 0,-1 5-3 0,-1 1 2 16,2 1 1-16,0 3 0 0,2 1 3 0,0 1-6 15,0 0 0 1,0 0-3-16,-2 7-4 0,2 3 7 0,0 6-4 16,-1 8 4-16,1 4 1 0,0 7-4 15,-1 1 2-15,1 3-2 0,-1 4 5 16,-2 3 0-16,0 5 0 0,0 5-3 0,-2 4-5 0,-1 2 3 0,-1 2-3 16,1 0 5-16,4-2 4 0,0-1-5 0,2-5 5 0,2-2-7 15,4-7 2-15,6-5 3 0,1-5-6 0,7-3 7 16,0-6-7-16,3-4-4 0,3-7 8 0,2-2 0 15,0-7 3-15,0-4-1 16,2-4 2-16,-3-2-2 0,-2-7-2 0,0-5 6 16,-3-2-4-16,-1-4 5 0,-5-1-1 0,0-2-1 15,-6-2 0-15,-2-1-5 0,-3-3 5 0,1-2 2 16,-4-2-4-16,-1-1 2 0,-1-1-6 0,0 1-4 16,0 2 5-16,-1 5 0 0,-5 4 7 15,1 3 2-15,1 7-4 0,-1 1-5 0,1 5-5 16,-1 1 3-16,0 2-1 0,-1 3 5 0,0 1-2 15,-1 1-6-15,-1 6 5 0,-3 3-2 0,1 4 2 16,-2 3 8-16,0 3-6 0,2 4-3 16,1 2-1-16,2 3-5 0,4 3 4 0,5 0 5 15,-2-1 1-15,6 1-2 0,5-1-3 0,3-2-2 0,7-2 3 16,5 1 2-16,4-7 0 0,5-3 0 0,6-3-5 16,6-4-7-16,5-7 6 0,5 0 1 15,5-3 4-15,4-1 10 0,-2 0-9 16,4-6-6-16,-5-2-3 0,1-2-3 15,-5-2 4-15,-2-1 9 0,-7 0 1 0,-5-3 1 0,-5-2-2 16,-6 1-2-16,-6 0 2 0,-5-2 7 16,-8 1-5-16,-4 1-1 0,-6-2-4 0,-5 1-8 0,-1 3 11 15,-7-1 1-15,-7 2 3 0,1 1 3 0,-8 1-6 16,-4 4-4-16,-4 2 0 0,-2 3 0 16,-6 3 2-16,0 3 4 0,-3 4-2 15,4 3-8-15,2 1 5 0,3 2-2 0,6 2 6 0,3 0 8 16,5 2-9-16,1 2-2 0,7-2-3 0,2 1-8 15,5-2 8-15,3 1 1 0,5-1 2 16,7-1 5-16,5 0-6 0,6-5-1 0,7-3 0 0,6-3 4 16,4-4-2-16,3 0 2 15,2-8-4-15,-1-2-9 0,-1-3 8 0,1 1 1 16,-2-4 5-16,-1 1 6 0,-3-4-7 0,-2 1-3 16,-5-4-1-16,-1-1-4 0,-8-2 5 15,-3-3 7-15,-1-2-4 0,-6 0 1 0,-1 0-3 16,-3 0-1-16,-2 3 4 0,-1 1 5 0,-3 2-4 15,1 3-2-15,-3 2-3 0,0 2-5 0,0 3 5 0,-2 1 3 16,1 1 3-16,-1 1 5 16,-1 1-5-16,-1 1-3 0,1 1-2 0,0-1 6 0,-1 2-4 15,2 2 2-15,-3 0-5 0,0 0-5 0,2 0 6 16,-1 2-1-16,0-1 6 16,0 2 3-16,0-1-3 0,2 1-3 0,1 0-3 0,-3-1-6 15,3 1 4-15,-1 0 7 0,1 1-4 0,0 1 4 16,0-2-3-16,1 1-4 0,0 0 5 0,-1 1 5 15,1-1-7-15,-2 0 2 0,2 1-2 0,-1-1-8 16,1 0 8-16,0-1 0 0,0 1 4 16,0-1 5-16,0 0-5 0,0-1-4 0,0-3-2 15,-1-1-3-15,1 0 4 16,0-4 4-16,0 1-2 0,0-2-2 0,0-1 2 16,0-2-2-16,0-1 1 0,0-1 7 0,0-1-4 15,0-2-3-15,0 0-2 0,0-1-9 0,0-1 6 0,1 1 8 16,2-1-2-16,-2 2 7 0,1 1-9 15,1 1-2-15,-2-1 4 0,0 4-1 0,2 0 4 16,-2 2-1-16,-1 4-1 0,0 3-8 0,0 1 5 16,0 3-1-16,0 1 3 15,0 1 7-15,0 0-8 0,0 4 0 0,0 8-5 0,-1 6-6 0,-4 6 10 16,1 5 3-16,-1 6 1 0,0 4 1 0,0 5-3 16,0 4 3-16,-4 6-1 0,2 3-3 15,-2 6 0-15,0 4 0 0,1 3 0 0,0-1 0 16,6 0 0-16,2-3 0 0,3-6 0 0,7-4 0 15,6-7 0-15,1-2 0 0,4-5 0 16,4-4 0-16,5-6 0 0,1-5 0 0,5-5 0 16,3-8 0-16,4-4 0 0,1-4 0 0,2-5 0 15,0-1 0-15,-2-6 0 0,-1-5 0 0,-3-2 0 16,-5-6 0-16,-3 0 0 0,-4-3-25 0,-8-3-21 16,-7-4-15-16,-4-1-17 15,-6-3-23-15,-3-2-27 0,-3-2-34 0,-12 1-76 0,-4-2-141 16,-8 3-375-16,6 8-382 15,2 9 149-15</inkml:trace>
  <inkml:trace contextRef="#ctx0" brushRef="#br0" timeOffset="242669.833">11138 15915 1307 0,'0'0'217'0,"0"0"47"0,0 0-3 0,0 0-17 0,0 0-24 0,0 0-39 16,0 0-41-16,0 0-32 0,0 0-19 16,0 0-14-16,0 0-6 0,-120-22-1 0,118 22 0 15,0 0-3-15,1 0-9 0,1 0-11 0,0 0-10 16,0 0-5-16,0 0-2 0,0 0-2 0,3 0 0 15,3 0-2-15,5 0 2 0,6 1 3 16,7-1 1-16,8 0 7 0,8 0-14 0,10-6-1 16,6 0-8-16,8-1-12 0,4-1 10 0,3 1-5 15,1 1 3-15,2-3 1 0,1 2-5 0,-1 2 0 16,-2-1-2-16,-3 2 1 0,-6 1 2 16,-8-2-2-16,-6 2 0 0,-12 0-2 0,-8 0 0 15,-9 1 1-15,-5-1 6 0,-8 2 6 16,-3 1-2-16,-4 0 5 0,0 0-2 15,0 0-3-15,0 0 3 0,0 0-3 0,-3 0-4 0,-3 0-3 16,-1 0-3-16,-2 0-5 0,0 2 0 0,2 1 4 16,-1-2-4-16,2 0 3 15,2 0-3-15,2-1-6 0,-1 0 2 0,2 1-12 0,0-1-6 16,-2 2-16-16,2-1-23 0,-1 0-20 0,-1 1-37 16,-2-1-60-16,0 2-108 15,0-2-390-15,3 1-1045 0</inkml:trace>
  <inkml:trace contextRef="#ctx0" brushRef="#br0" timeOffset="248417.4702">14284 16362 1414 0,'0'0'333'0,"0"0"-12"0,0 0-91 16,0 0-46-16,0 0-21 0,0 0-7 0,0 0-15 15,0 0-14-15,0 0-21 0,0 0-21 0,0 0-17 0,0 0-17 16,-3-93-14-16,3 93-12 16,0 0-14-16,0 3 2 0,1 4-1 0,1 4 7 15,-1 3 11-15,2 6 2 0,1 5 8 0,-3-2-3 16,2 6 1-16,2 2-3 0,-3 0-6 0,-1 0 0 15,2-1-11-15,1-2-3 16,-1 1-6-16,-1-2 0 0,5-2 2 0,-2-3-3 0,2-3 2 16,4-3-5-16,-1-4-2 0,4 0 3 0,0-1-5 15,-1-1 8-15,5-3-2 0,1-1-2 16,-1-5 1-16,1-1-1 0,3 0 1 0,-2-6 2 16,1-2 1-16,0-3-2 15,-1-1-3-15,2-2 0 0,-1-2-1 0,-2-1 3 0,-2-1 1 0,-2 0-3 16,-3 1 3-16,-2-2-2 0,-1 1 3 0,-2-1 5 15,-4 1-4-15,0-1-3 0,1 0-4 0,-2 0-3 16,-1 3 0-16,-1-2 3 0,0 2 4 16,0 3-1-16,0 1 1 15,-2 3-4-15,1 3-4 0,0 2 2 0,-2 3-5 0,3 1 5 0,-1 0-5 16,0 6-6-16,-1 6 3 0,-3 2-2 0,0 6 6 16,-2 3 8-16,4 0-3 0,-2 4 0 15,3-2-1-15,2 0-5 0,0 1 4 0,4-1 1 0,1-1 4 16,5-1-3-16,5-2 0 0,-1-3-2 15,5-3-2-15,1-3 5 0,-1-2-2 16,2-2 3-16,0-3-2 0,0-3-5 0,1-2 3 16,1-2-2-16,3-5 3 15,-4-4 7-15,1 0-1 0,2-3-3 0,-5-1-6 0,1-3 1 0,-2-2-1 0,0 1 4 16,-2-3 4-16,2 1-4 0,0 0 1 16,0-2-3-16,0 0 2 15,-3 0 2-15,1 0-1 0,0 1 4 0,-4 1-6 0,0 4-4 16,-2 1 3-16,3 3-2 0,-7 3 5 15,2 4 3-15,-1 2-5 0,1 3-2 0,-1 1-3 0,-2 0 0 16,2 5 2-16,2 4 3 16,0 7 0-16,-1 1-4 0,2 5 2 0,-3-1-3 0,0 2 5 0,-2 1 8 15,3-1-6-15,-1-3 0 0,0 3-6 16,-2-1-5-16,5 0 6 16,2-1 3-16,0-4 3 0,0-1-1 15,6-2-2-15,-2-3-2 0,0-5 3 0,2-3 4 0,2 0-3 0,3-3 4 0,0 0-7 16,3-7-7-16,-3-1 5 0,4-3-2 15,-3-3 6-15,2-3 8 0,-4-1-8 0,1-1 3 16,-2-1-3-16,0-1-6 0,-2-1 6 0,-1 1 0 16,-3-4 2-16,1 2-1 15,-4-2 0-15,-2-2-2 0,-2 1 1 16,0 0 5-16,-3 2-3 0,-2 3 1 0,-2 2-3 0,2 3-6 16,-3 2 4-16,-1 2 3 15,0 2 3-15,0 3 2 0,0 3-1 0,0 0-5 0,0 1-3 0,0 2 3 0,0 1-2 16,0 0 3-16,0 1-1 0,-2 6-8 15,-2 3 4-15,1 5-2 0,0 5 5 0,-2 4 7 16,1 4-4-16,-1 2-1 0,4 2-4 0,1-1-4 16,0-1 1-16,0-3 2 15,7 1 7-15,1 0-2 0,2-3 1 0,2-1-3 0,2-2-3 16,3-3 1-16,3-4 2 0,1-2 0 16,0-3 0-16,2-3-1 0,5-5 1 0,0 0 0 15,-1-2 3-15,2-4 6 0,0-5-5 0,0-1 0 16,-1-5-6-16,-3-1-2 0,3-2 5 15,-4-2 0-15,4-1 5 0,-3-1-4 0,-1 0 0 0,-2-6-5 16,-2-2 3-16,0-1 5 0,-3-1-3 16,-2-5 1-1,-3 3-2-15,2-1-10 0,-8 1 9 0,2 0-1 0,-6 0 4 16,3 2 9-16,-4 3-9 0,-1 4-4 16,0 3-1-16,0 3-1 0,0 6 1 0,-1 4 5 0,0 2-1 15,1 3-5-15,-2 3 3 0,2 0-5 0,0 1-2 0,-2 1 4 0,2 7-2 16,0 6 1-16,0 4-1 0,0 5-1 15,0 4 1-15,0 3 7 0,4 2 1 16,-1 2 1-16,-1 1-2 16,5 0-5-16,-4 0 1 0,-1 1 1 0,4-1-1 0,-3-3 5 0,3-2-5 15,-3-2-6-15,5-3 5 0,-4-4-1 0,3-1 6 0,-2-4 7 16,1-1-7-16,1-5-4 0,-3-1-4 16,0-5-3-16,2-4 3 0,1 0 5 0,1-2 1 15,3-5 3-15,1-1-5 0,2-3-1 0,3-3-1 16,-1-2 3-16,0 0 0 15,2-2-2-15,-2-1-4 16,2-2-5-16,2-1 5 0,-2-1 4 0,1 0 5 0,-4 1 4 0,3 2-4 0,-4 3-3 16,0 2-3-16,-4 5-2 0,-1 2 2 0,0 2 6 15,-3 2-6-15,2 2-3 16,-3 2-1-16,2 0-5 0,-1 7 7 0,-2 2 5 0,3 5 0 0,-3 2 1 16,3 2-3-16,0 2-2 0,-1 3 1 15,2-1 2-15,-1-2 6 0,-1 0 0 0,3-1 0 16,-1 0-5-16,1-3-1 0,2-1 5 0,0 1-3 15,2-5 5-15,-2 0-6 0,3-3-4 16,-1-2 5-16,-2 1-2 16,1-4 5-16,-2-3 5 0,2 0-7 0,0-2-2 0,1-2-7 0,0-4-12 15,4-1-14-15,0-3-24 0,0 1-41 16,3-3-52-16,0 0-78 0,1-1-113 0,3 0-392 16,-8 2-383-16,-4 5 5 15</inkml:trace>
  <inkml:trace contextRef="#ctx0" brushRef="#br0" timeOffset="249100.1072">17602 16255 2149 0,'0'0'250'0,"0"0"11"0,0 0-57 0,0 0-16 0,0 0-27 15,0 0-21-15,0 0-35 0,0 0-32 0,0 0-27 16,0 0-21-16,0 0-12 0,0 0-4 16,0 0 3-16,-9-12 6 0,11 27 4 0,-1 5 8 15,2 2-3-15,1 1-6 0,-2 0-8 0,-1 1-8 16,2 0 2-16,0 0 0 0,0-4 1 0,-1-1-2 16,4-1-1-16,-3-5-1 0,5 0-1 15,-3-2-1-15,3-3 5 0,0-4-1 0,2 0 0 16,0-3-4-16,1-1 6 0,1 0 0 15,1-6 1-15,2 0 7 0,-2-4-11 0,4 0 2 16,-4-3-5-16,2 1 0 0,0-3 3 16,1-1 1-16,-1 0 1 0,0 0-2 0,0-1-2 0,0 0-3 15,-1 4-1-15,-3 2 5 0,1 1-2 0,0 2 2 16,-2 2-4-16,1 2-4 0,-4 0 4 0,1 3-3 16,-1 1 4-16,-2 0 0 0,1 0-6 15,-2 4 3-15,3 3-3 0,-2 1 1 0,3 2 5 16,-2 3 0-16,-1 0-1 15,3 2-2-15,-3 1 1 0,2-2-1 0,0 1 2 0,-1-2 3 0,1 0-5 16,0-3 4-16,0-2-5 16,0-1-1-16,1-3 5 0,1 0-3 0,1-2 4 15,1-2-1-15,2 0-7 0,0-1 3 0,2-5-2 0,2-1 6 16,-2-1 0-16,1-3 0 0,-2 1 0 0,2-1-4 16,-3-3 0-16,1 3 2 0,-2-3 1 15,3 0 4-15,-3 0-1 0,4 2-2 0,-4 2-2 16,0 2 1-16,-1 1 7 0,-2 2-4 15,-1 1 0-15,1 3-6 0,-3 1-1 0,2 0 2 16,-1 3 1-16,1 2 6 0,-2 5-1 0,3-2-2 16,-3 3-2-16,0-1-4 0,1 1 3 0,-1 0 2 15,0 0 5-15,3-2 1 0,1-2-5 0,-1-2 2 16,2 0-1-16,3-3 2 0,2 1 5 0,3-3-3 16,3 0-2-16,0 0-1 15,2-5-4-15,1-1-3 0,-1-2 1 0,1-1-7 0,-3-2-15 16,2-3-27-16,-1 0-55 0,1-1-100 0,0 0-236 15,-6 4-703-15,-6 2-590 0</inkml:trace>
  <inkml:trace contextRef="#ctx0" brushRef="#br0" timeOffset="250962.51">2822 17815 1056 0,'0'0'283'16,"0"0"17"-16,0 0-20 0,0 0-28 16,0 0-26-16,0 0-52 0,0 0-44 0,0 0-13 0,0 0-23 15,0 0 0-15,0 0-18 0,0 0-19 0,-25-6-1 16,25 6-10-16,0-1 12 15,0 1 3-15,0-3-11 0,0 0-15 0,2-2-36 0,4-2-1 16,1-3-4-16,4-1 14 0,4-9 14 0,8-5-13 16,7-7-6-16,4-2-8 0,0-2 3 0,-4 5 5 15,-3 1 4-15,0 2 2 16,-1-1-2-16,-3 0-1 0,-1 2 2 0,-4-1 1 0,-2 3 6 16,-2 2-2-16,-3 0 4 0,-2 3-3 0,-2 0 1 15,-2 3 10-15,-3 3 1 0,0 4 1 0,-1 3 1 16,-1 2-11-1,0 3 1-15,0 0-1 0,-1 2-3 0,1 0-7 0,-3 0-10 0,1 9-5 0,-6 7-8 16,-3 6 8-16,-1 7 3 16,-6 5 3-16,5 4 4 0,-4 6-6 0,4 2 4 0,-1-7-7 15,6-2 2-15,2-5 16 16,5-2-7-16,0 1 3 16,1 2-10-16,2 1-20 0,6 1 5 0,3-1 3 0,4-2 16 0,5-3 3 0,3-4 3 15,4-5-10-15,3-5-7 0,2-5 7 0,5-5-4 16,1-5 18-16,0 0 6 15,0-7-14-15,2-5 1 0,-2-5-19 0,-3-2 19 0,0-6 14 16,-3 0 10-16,2-11-1 0,2-9-24 16,-4-3-9-16,-2-4-12 0,-11 8 13 0,-8 5 6 0,-4 2 5 15,-2 3 5-15,-2-1-8 0,-3 3-1 16,0 2 8-16,0 4-7 0,-3 3 5 16,0 5-3-16,-3 2-5 0,1 2 1 0,0 2-2 0,1 3 7 15,0 2 0-15,2 1 0 0,0 4-4 16,1 1-5-16,1 1-1 0,0 0-3 0,-2 0 0 15,2 3-1-15,0 7-4 0,0 2 3 0,0 4-1 16,0 3 6-16,0 3 6 0,2 4-4 0,-1 0-1 16,1 3-4-16,0 2-2 0,3 2 1 15,-2 0 3-15,-1-2 3 0,2-5 2 16,0-1 17-16,-2-4-19 0,2 3-19 16,1-1 1-16,1 3-28 15,-2-2 17-15,3 0 3 0,-2-2-14 0,4-2 7 0,0-5-11 0,1-6 18 0,-1-3 17 0,1-4 3 16,3-2 12-16,3-5-9 0,-2-4-5 0,3-4 10 15,0-1 0-15,4-8 16 0,4-3-4 16,2-4-14-16,0-3 2 0,-5 6-11 0,-5 3 7 16,-3 8 8-16,-1 3 0 15,-3 4-2-15,-1 0-6 0,1 4 0 0,-2 1-2 16,-2 2 3-16,3 1 9 0,-1 1-5 0,1 4-2 16,0 1 0-16,2 1-9 0,-1 0 7 0,1 2 2 0,3 2 1 15,1-2 1-15,2 2-2 0,1-3-1 0,1-1 0 16,-1-1 6-16,-2-3 7 0,1 0 6 15,2-2-4-15,4 0-11 0,8-1-2 0,7-1-9 16,6-6 11-16,-4-2 10 16,-3-3-7-16,-8-1 0 0,-4 0-2 0,-4-3 0 0,-1 0 4 15,0 1 5-15,-2 0 2 0,-3-2 3 16,-1 1-1-16,-2 1 4 0,-3-1 5 0,-1 3 4 0,-2 1 2 0,-3 2-2 16,0 3-9-16,-3 0-3 15,0 3 3-15,0 2 0 0,0 1 2 0,-5 1-10 0,-2 1-5 16,-1 6-8-16,-4 3-3 0,-3 4 5 0,-2 4-4 15,0 4 9-15,1 4-3 0,-2 3-12 16,7-3 10-16,0-3-6 0,5-6 8 0,2 0 19 16,3-4-4-16,0 1-3 0,1 1-15 0,0-1-11 15,5 2 0-15,2 1 8 0,3-3 11 16,1 0-5-16,2-3-1 0,2 0-11 0,3-3 6 16,-2-2 6-16,4-4-13 0,-1-2-9 15,2 0-28-15,-1 0-18 0,0-5-2 0,1-3-18 16,0-1-19-16,-2 0-53 15,0-2-79-15,-3-1-106 0,-2 0-198 0,-4 2-454 16,-5 3-140-16</inkml:trace>
  <inkml:trace contextRef="#ctx0" brushRef="#br0" timeOffset="251401.7173">2899 17490 1093 0,'0'0'260'0,"0"0"41"0,0 0 4 0,0 0-33 0,0 0-64 0,0 0-60 0,0 0-57 0,0 0-31 0,0 0-10 0,0 0 4 0,0 0 8 15,0 0 3-15,0 0-2 0,38-3-9 16,-14-1-10-16,3 2-12 0,4-2-10 15,2 2-12-15,5-1-5 0,3-2 0 0,1 0-14 0,2 1-35 16,7-2-65-16,0 2-136 0,4-2-260 16,-14 1-614-16,-13 2-54 0</inkml:trace>
  <inkml:trace contextRef="#ctx0" brushRef="#br0" timeOffset="255223.1524">6214 17377 0 0,'0'0'0'0,"0"0"0"0,0 0 0 0,0 0 0 0,0 0 66 16,0 0 171-16,0 0-14 0,0 0-26 15,0 0-15-15,0 0-14 0,0 0-33 16,0 0-11-16,18-63-1 0,-17 57-5 0,-1-1 9 0,1 1 2 16,-1 2-7-16,0-1-3 0,0 0-3 0,0 1 3 15,0 1-5-15,0-2-10 0,0 1-8 16,0 0-10-16,0 1-8 0,0-1-6 0,0-1-11 16,-4 1-3-16,0-1-4 0,1 2-5 0,-4-1-8 15,3 1-9-15,-5 0-7 0,-1 0-1 16,-1 1 0-16,-3 0 4 0,-1 1 3 0,-1 1-2 15,0 0-6-15,-3 0-2 16,-2 0-2-16,0 0 0 0,-2 3 2 16,-1 1-5-16,3 2-2 0,-1 0 0 15,1-1-1-15,2 3 3 0,-2 0 1 0,1 1-4 0,3 1-4 0,1 4-8 16,0 0-4-16,4 2 0 0,0 2 4 0,2 1 1 16,0 3 2-16,1-2-3 0,4 3-5 15,1 1 1-15,3-2-1 0,0 1 2 0,1-1 3 0,0 0-6 0,4-1-5 16,6-4 4-16,2 0 1 0,3-1 9 15,1-4 4-15,4 1-1 0,2-5-6 0,3-4-2 16,0-1-2-16,2-3 3 16,1 0 7-16,1-4-3 0,1-3-2 0,-2-1 1 0,-1-2-2 15,0-3 1-15,-5 0 9 0,-2 1-8 0,1-2-1 16,-4 1-3-16,-2-3-7 16,-2 0 7-16,0 2 5 0,-7 1 7 0,1-1 1 15,-3 1-3-15,-1 0-4 0,-3-1 0 16,0-2 3-16,0 2 0 0,-6 0 0 0,2 2-2 0,-3 1-4 15,0-1 1-15,1 4 0 16,-2 0 5-16,1 2-1 0,2 2 1 0,-3-1-6 16,3 2-6-16,1-2 1 0,2 2-2 0,1 3 1 0,0 0 0 0,1 0-5 15,0 5 2-15,0 3 1 16,1-1-3-16,5 0 8 0,5 1-3 0,3 2 0 16,6-1 0-16,5 0-3 0,3-1 4 0,3-1 1 0,6-2 7 15,-4-2-2-15,0-3-3 0,3 0-7 0,-4-3-6 16,-1-5-1-16,-2 1-1 0,-4-4 9 0,1 2 4 15,-5-4-1-15,-1-2 4 0,-7-1 0 0,3 0 4 0,-6-2 6 16,-3 1-2-16,0-2 1 16,-1 0-4-16,-4-1-1 0,-3 0 0 0,1 2 5 15,-3 1 3-15,-2 2 4 0,-1 0 1 0,0 1-3 0,-1 2 0 16,1 1 3-16,1 3-1 16,-4 2 2-16,4 2-2 0,-2 3-8 0,2 1 0 0,0 0-5 15,-4 6 0-15,3 6-1 0,0 2-5 16,-2 7 0-16,1 6-5 0,2 2 0 0,0 5 2 15,2 1 2-15,3 5 0 0,1 2-3 0,-1-1-3 16,5 4 0-16,-1 2 3 0,2-5 5 0,-3-2-2 16,-1-4 14-16,3-4-11 0,-2 2-8 15,-1 3 3-15,3 1-23 0,-2 0 13 0,1 2-11 16,0-2-5-16,-2-3-9 0,-1-4-9 0,3-7 32 16,-2-3-5-16,-1-7 17 15,-1-3 1-15,1-5-18 0,-1-4 10 0,0-2-5 0,0-2 16 16,0-8 10-16,0-2-1 0,-4-4 3 0,1-4-10 15,0-5-1-15,-2-4-3 0,0-10 13 0,3-10 12 16,-4-6-21-16,5-7 6 16,0 7-9-16,0 5-9 0,1 4 26 0,1 6-8 0,0 2 6 0,4 4-5 15,1 3-3-15,3 3 5 16,0 3-5-16,0 3 9 0,2 4-2 0,0 5-4 16,0 0-2-16,6 2-9 0,-3 4 4 0,4 1-1 0,-2 2 3 15,2 4 1 1,1 0-6-16,-1 0 2 0,1 5-7 0,-3 1 5 0,2 0 3 0,-2 5-1 15,-2 1 3-15,-3 0-6 0,0 1-6 16,-2 2 2-16,-3 2 3 0,-3 0 6 0,-3 2-1 0,0-1 1 16,0 0-5-16,-7 2 2 0,-1 0 4 15,-5-1-1-15,0 1 2 16,-5-3-1-16,3 1-3 16,-5-3 7-16,-1 2-7 0,-1-3 2 0,-1-3 4 0,1 0-6 0,2-1 6 0,-1-2-6 15,3-2-2-15,4-2 5 0,0 2-3 0,2-2-5 16,4-1-15-16,3-1-25 0,2-2-33 0,0 0-52 0,3 0-80 15,0-5-150-15,6-2-290 0,1 0-431 16,-4 1 94-16</inkml:trace>
  <inkml:trace contextRef="#ctx0" brushRef="#br0" timeOffset="255579.3908">7090 17219 2133 0,'0'0'150'0,"0"0"36"15,0 0 0-15,0 0-19 0,0 0-9 0,0 0-33 16,0 0-34-16,0 0-38 0,0 0-26 0,0 0-10 16,0 0-4-16,0 0 10 0,0 0 13 15,0 0 2-15,61 42 7 0,-45-10-5 0,-5 2-10 16,0 0-2-16,1 2-9 0,-2 2 9 15,-1 1-3-15,0 1 3 0,-3-5-12 0,-1-5-13 0,-2-6 22 16,1-3-10-16,-1 4 7 0,-2 0-8 0,5 3-30 16,-4 2 3-1,0-1 1-15,-2 1 7 0,1-1 14 0,0-1-28 0,0-4 11 0,-1-3-26 16,0-2-19-16,0-5 21 0,0-2-51 0,0-1 4 16,-1-4-29-16,-1-3-40 0,0-3-50 15,-5-1-73-15,3-5-101 0,-4-4-146 0,-1-3-196 16,3 3-176-16,1 0 713 0</inkml:trace>
  <inkml:trace contextRef="#ctx0" brushRef="#br0" timeOffset="256335.3604">7075 17493 0 0,'0'0'570'15,"0"0"-204"-15,0 0-44 0,0 0-33 0,35-141-15 16,-17 119-8-16,1 0-63 0,2 2-56 16,0 4-21-16,0 3-23 0,2 2-5 0,2 4-1 15,-4 3-16-15,1 2-4 0,1 0-21 0,0 2-12 16,-2 2-7-16,0 4-11 0,-5 5-3 15,2 4-7-15,0 1 4 0,-5 3-7 0,-1 4-1 16,2 0 4-16,-8 3-16 0,0 0 11 0,-4 1-6 16,-2 0-2-16,-1 1 12 0,-7 1-12 0,0 0 6 0,-3-3-5 15,0-1-2-15,1-4 0 0,-1-5 1 16,3-3 20-16,2-4-8 16,-2-1 11-16,-1 0-7 0,-1 0-21 0,1-1 17 0,-2-1-17 0,2-2 9 15,0 0 11-15,4-3-25 0,-3-1 21 16,1 0-11-16,4-8-9 0,3-6 3 0,0-4-14 15,2-7 6-15,6-1-4 0,8-3 11 16,-1 2 2-16,7-3 2 0,3 1 6 16,0-1-6-16,4 4 6 0,1 0-6 0,1 4-2 0,0 1 10 15,-1 2-7-15,1 3 5 0,-1 2-2 0,-1 4-5 16,-1 2 4-16,-2 3-2 0,1 3 3 0,-3 2-2 16,1 0 1-16,-6 3 0 0,-3 4-9 0,1 3 7 15,-4 1-6-15,-3 4 3 0,0 0 6 16,-1 5-11-16,-5-2 9 0,2 0-8 0,-5 1 0 15,-1-2 10-15,0 1-6 0,-4 2 6 16,-2 0-5-16,-2-2-2 0,1 0 0 16,-1-1 2-16,-1-4-1 0,1-1-3 0,-1-4 5 15,5-3-5-15,-1-1 1 0,3-4 7 0,1 0-10 16,1 0 2-16,0 0-3 0,6-5-11 0,0-4 8 16,9-4-3-16,-1-3 9 0,6-3 9 0,1-1-1 15,1 0 4-15,4 0-4 0,-3-1 3 16,3 0-4-16,-4 2 2 0,-1 2 4 15,-2 3-8-15,-4 1 8 0,1 4-3 0,-5 0-2 0,-2 5 11 16,0 1-6-16,-5 3 2 0,2 0-2 0,-2 2-10 16,-1 5 2-16,2 4 0 0,-3 0 3 0,-2 6 1 15,1 4 2-15,-1 0-2 0,0 2-6 0,0 0 6 16,-1 0-7-16,1 0 6 0,0 0-1 16,1-3-11-16,7-2 9 0,0-2-6 0,-3-4 5 0,3-6 9 15,3-1-4-15,-2-3 7 0,1-2-1 16,2-1 3-16,-2-7-2 0,3-2 2 15,0-2 3-15,-2 1-10 0,0-2 10 0,-3-2-2 16,-3-1-3-16,2 0 14 0,-4-2-16 0,3 4 4 16,-4-1-5-16,0 0-7 0,-2 1 6 0,0-1-3 15,0-1 3-15,-4 1 3 0,-3 1-1 0,-1 0 0 16,2 0-6-16,-4-1 4 0,-4 3-9 0,2-1 2 16,-1 3 5-16,-2 2-18 0,2 2 2 15,3 0-17-15,0 3-28 0,2-1-33 0,4 3-92 16,1 0-161-16,-1 1-374 15,3 0-563-15</inkml:trace>
  <inkml:trace contextRef="#ctx0" brushRef="#br0" timeOffset="257544.496">8642 17383 2024 0,'0'0'219'16,"0"0"-1"-16,0 0-49 0,0 0-1 15,0 0-12-15,0 0-21 0,0 0-38 0,0 0-46 0,0 0-26 16,0 0-20-16,0 0-8 0,0 0 10 16,0 0-3-16,0 0 8 0,15 25 4 0,-9-5-7 15,3-1 3-15,-2 0-4 0,-2-2-1 0,3 1-1 16,1-2-2-16,-4 0 1 0,4-4-7 15,0 1 7-15,2-6-2 0,0 0 2 0,4-2 4 16,-1-2-10-16,5-3 4 0,-2 0-1 16,0-6-5-16,1-3 12 0,2 0-7 0,1-3 0 15,-2-1 0-15,1-1-4 0,-1-1 3 16,0-1 1-16,-2-2 6 0,0 1-2 0,0 0 2 0,-3-1-3 16,2 2-7-16,-4 1 11 0,-2-1-6 0,-1 5 7 15,-5-1 5-15,2 4-9 0,-3 0 10 0,-2 1-3 16,-1 4 1-16,1 0 4 15,-1 3-9-15,0 0-2 0,1 2-10 0,-1 4-1 0,3 4 1 16,-3 3 1-16,1 2 5 0,1 4-3 16,0-1 3-16,4 1-4 15,-2-1-5-15,4 0 7 0,1 1-5 0,2 0 4 0,2 0-1 16,3-1-5-16,-1-3 6 0,6-2-3 16,4-4 5-16,-3-2 3 0,1-2-2 0,-1-3 3 0,3-2-8 15,-4 0 5-15,1-6-1 0,-1-2 2 0,-2-1 7 16,1-1-9-16,-3-2 6 0,-2-1-3 0,-1-2-2 0,0 2 11 15,-4-2-6 1,-3 1 2-16,0 1-3 0,0 0-4 0,-4-2 4 16,0 2 0-16,-1-2 7 0,-2 0-2 0,0 1 0 15,-2 0-5-15,2 0-3 0,-3 2 4 0,0 1-4 16,-3 3 5-16,4 3 0 0,-5 0-6 0,3 0 5 0,-3 1-8 16,2 0 2-16,-2 2 5 0,-4 2-3 0,2 0 2 15,-1 1-7-15,-1 6 0 0,0 2-5 16,1 3 3-16,0 2 3 0,4 1-8 15,3 3 8-15,3-2-8 0,3 1 2 16,7 2 7-16,7-1-7 0,5 0 8 0,7 1-7 0,8 0-5 16,5-4 2-16,9-3-1 0,6-3 10 15,8-2 0-15,2-2 3 0,3-4-4 16,0 0-8-16,0-1 5 0,-1-1-3 0,-7-4 8 0,-2 0 2 16,-7 0-5-16,-5-2 5 0,-6-2-6 0,-8 0 2 15,-7-1 6-15,-7 0-2 0,-6 1 3 0,-7 1-3 16,-6-1 2-16,-1 1-2 0,-1-3 2 0,-8 1 4 15,-3 3-6-15,-4 2 4 0,-7 0-5 0,-2 2-7 16,-9 3 5-16,-5 0-4 0,-3 5 7 16,-3 3-2-16,4 2-4 0,1 2 3 0,7 1-6 15,5-1 7-15,7 3 1 0,5 0-4 0,7 1 0 16,5 1-5-16,4 0-3 0,3-1 3 0,8-2-1 16,5 1 8-16,4-5 0 0,5-3-1 0,2-5-3 15,4-2-6-15,4 0 0 0,-3-3-4 0,-1-3 0 16,-1-3-1-16,-4-2-2 0,-2-2 7 15,-2-2 3-15,-3-4 6 0,-1-1 11 16,-2 0-1-16,2-3-7 0,-5 0-1 0,0-3-2 0,-3 1 0 16,-3 1 8-16,2-2 4 0,-4 1-2 15,0 0 1-15,-1-3 0 0,-1 1 4 16,-1-1 4-16,-2 0 1 0,0 3-1 0,0 3-1 16,-2 2-5-16,-3 4 4 0,1 2 5 0,-2 3 5 0,-1 3 4 15,2 3-3-15,0 2-8 0,1 2-9 16,1 1-2-16,-1 0-5 0,0 6 2 15,-2 5-3-15,1 5-5 0,0 7 1 0,1 4-3 0,1 2 6 16,3 5 7-16,0 3-4 0,0-1-2 0,6 1-9 16,2 0-1-16,1 1-1 0,0-2 4 15,2 1 4-15,1 1-3 0,1-1 1 16,4-1-6-16,-4-4-16 0,2-6-19 0,-2-4-36 16,0-3-77-16,3-1-231 0,-5-3-789 15,0-6-575-15</inkml:trace>
  <inkml:trace contextRef="#ctx0" brushRef="#br0" timeOffset="258618.0805">11916 17020 583 0,'0'0'662'0,"0"0"-312"0,0 0-33 0,0 0-11 0,0 0-36 0,0 0-38 0,0 0-43 15,0 0-47-15,0 0-37 0,0 0-35 16,0 0-38-16,-21-35-17 0,21 40-11 0,1 4 5 15,4 7 7-15,1 5 5 0,0 2 4 0,-1 4-3 16,2 3-4-16,-4 2-3 0,5 3 0 0,-5 1 2 16,1 1-5-16,0-1 0 0,2-1-10 0,-2-2 0 15,1-3 3-15,0-1-3 0,0-3 3 16,0-3-5-16,-1-3-5 16,-1-4 1-16,0-3 4 0,-1-2 5 0,1-3 2 15,-1-2 1-15,1-4-9 0,-3-1 1 0,0-1 11 0,0 0 10 0,0 0 14 16,1-4 3-16,-1-2-13 0,0-6-8 0,0 0-12 15,0-6 4-15,0 0 2 16,1-2-3-16,-1 0 2 0,0-2-13 0,0 0 2 16,1-2 3-16,1-1 2 0,1 2 5 0,2-1-4 15,2 1-1-15,3 0-7 0,0 0 3 0,1 2 5 16,6 1-6-16,-1 4 5 0,4 3-6 0,4 2-9 16,2 1 4-16,4 1 1 0,1 2 7 0,1 5 6 15,2 2-4-15,-1 1-3 0,-2 8-7 16,0 4 0-16,0 5 2 0,-1 2 3 0,-3 3-1 15,-2 3 1-15,-1-1-3 0,-3 2-5 0,-6-1 10 16,1-2 0-16,-5 1-4 0,-1 0 3 0,-5-1-7 16,-2-3-6-16,-3-2 8 0,0-1 2 15,-5 1 4-15,-5-1 3 0,-1 0-1 16,-6-3-3-16,1 1-2 0,-5-5 6 0,-4-1-1 16,-1 1 5-16,-3-3-5 0,1-3-4 15,-2 0 0-15,1-3-3 0,2 0 12 0,2-2 1 0,1 0-1 16,4-2-6-16,0-2-11 0,4-3-11 0,1-2-12 15,4-1-15-15,2-1-28 0,4-3-41 0,5-1-62 16,2-2-107-16,10-3-197 0,-1 5-483 0,-3 5-451 16</inkml:trace>
  <inkml:trace contextRef="#ctx0" brushRef="#br0" timeOffset="260563.9248">12852 17229 1882 0,'0'0'304'0,"0"0"-31"0,0 0-98 0,0 0-39 16,0 0-40-16,0 0-21 0,0 0-7 0,0 0-16 0,0 0-2 16,0 0-4-16,0 0-4 0,0 0 0 15,0 0-4-15,0 0 0 0,11 116-9 0,-7-98-4 16,0 1-1-16,2-2-12 0,2 0-6 0,3 1-5 16,0-3-6-16,4 1 6 0,-1-1 2 15,3-3 5-15,2-1 1 0,2-3-4 0,-1-4-1 16,-1-3 2-16,1-1-2 0,-2-2 3 0,2-4 2 15,-2-4-6-15,0 0-3 0,1-4 3 0,-6 0 1 16,3-1 9-16,-5 0 9 0,-1 0-5 16,-1-1-1-16,-5 2-7 0,3-4-2 0,-5 0 1 15,2 3 4-15,-3 0 2 0,1 0-7 0,-2 2 0 16,0 2-4-16,0 3 7 0,0 1 13 0,0 2-4 16,0 0 1-16,-2 2-6 0,1 0-10 15,1 2 5-15,-2 0-2 0,2 1 1 0,0 0-4 16,0 0-7-16,0 4-3 0,0 0-4 15,0 2 5-15,0 3 3 0,5 1 3 0,-3 4-2 16,5 0-5-16,-1 2 1 0,3 0 2 16,2-1 4-1,3 2 3-15,0-1-2 0,6 0-4 0,1-1-4 0,0-1 1 0,7-2 3 16,0-1 0-16,5 0 6 0,0-1-3 0,7-2 1 16,-1-3-5-16,3-3 2 0,1-2 5 0,4 0-6 0,0-2 8 0,-1-5-6 15,4 1-5-15,-2-1 4 0,1 0 0 16,3-1 7-16,-2 1 3 0,3-1-3 15,-4-3-4-15,-4 2-4 0,-2-3 0 16,-4 2 1-16,-7 2 6 0,-4 0-1 0,-9 1-4 0,-6 1 7 16,-4 2-3-16,-6-2 8 0,-1 1 4 0,-2 0-4 15,0-2 0-15,-4 1-10 0,1-1 0 0,-5-2-1 16,-2 4 2-16,-1 1 1 0,-5 1-2 16,0 0 1-16,-5 0-6 0,-3 2-1 0,0 0 4 15,-5 1-1-15,-2 0 5 0,0 0-5 0,-2 0-1 16,-4 1 2-16,2 4-4 0,-3 2 6 0,5 0 0 15,-2 4-1-15,7-1-2 0,2 0-7 16,7 1 3-16,3 1-4 0,3 2 7 0,2 2 4 16,5 0-7-16,2 1 1 0,3-1-4 0,1-1 4 15,8-1 4-15,4 0 0 0,3-4 2 0,5-1-6 16,6-2-1-16,4-4 3 0,2 1 0 0,3-3 9 16,0-1-1-16,-3 0 2 0,-1-5-10 15,-1-3 0-15,-1-1 2 0,-6-4-6 0,-1-1 14 16,-3 0-5-16,0-1-2 0,-2-2 2 15,-3 1-1-15,-1-2 6 0,-1 0 0 0,-2-3 0 16,-4-1-2-16,1-3-8 0,0-2 3 0,-4 1 1 0,-2 0 6 16,1-2 1-16,-1 0-3 0,-1 2 0 15,0-2-5-15,0 2 3 16,0 1 1-16,0 4-1 0,-3 0 4 0,1 4-6 0,0 0-3 16,-2 4 1-16,2 1-1 0,1 5 8 0,1 1-2 15,0 3 3-15,-1 1-4 0,1 2-6 0,0 0 1 16,0 0-4-16,0 0 3 0,0 7-2 0,0 3 0 15,0 5 0-15,1 3-3 0,1 3 6 16,5 3 1-16,-2 3 0 0,2 0 0 0,3 3-5 0,0-1-1 16,3 0-2-16,4 1 6 15,3-2 2-15,2-2-1 0,5-1 1 0,3-3-5 16,2-3 0-16,2-2 4 0,6-5-3 0,6-2 8 16,1-2-4-16,7-3-5 0,0-2 6 15,-2-3-3-15,0 0 5 0,-1-3 3 0,-2-2-4 0,-6-4-2 16,-4 0-1-16,-6-3 0 0,-5-2 1 15,-5 1 6-15,-6-4 3 0,-5 2 0 16,-3-1-1-16,-7 1-3 0,-2-1-1 0,0 0 4 16,-2 0-5-16,-9 2 0 0,1-2-3 15,-3 2-4-15,-5 1 4 0,-3 2 1 0,-1 0 3 0,-3 4 2 16,1 1-3-16,1 1-5 0,-1 4-3 16,4 0 5-16,6 1-5 0,1 0 8 0,4 2-2 15,2 5-8-15,2 1 2 0,0 4-3 0,4 3 5 16,1 2 1-16,0 4 3 0,6-1-4 0,1 3 0 0,7 2-3 15,0 0-5-15,3 1 4 0,-1 2 3 0,2 2 0 16,1-1 9-16,-5-2-9 16,4 0-2-16,-2 0 2 0,-1-2-3 15,1 2 5-15,-2-3-3 0,-4-2-3 0,-1-4 2 0,-5-6 13 16,1-1 8-16,-3 0 5 16,-2 0 1-16,0-2-22 0,0-1-12 0,-3-1 8 0,-5 1-2 0,-1-3 13 15,-3 0 4-15,-3-3-23 0,0-1 0 0,-4-1 0 16,1 0 2-16,-2-2 17 0,3-3-24 15,-3-4 17-15,-1-3-14 0,4-3-20 0,4-5 18 0,7 2-32 16,6-2 13-16,12 2 16 0,7-3 2 16,7-1 10-16,4 0-2 0,4-2 8 0,5-3 6 15,3 2-1-15,1 0 3 0,1 2-7 0,-1 2 2 16,-3 1 1-16,1 2 4 16,1 1 7-16,-2 2-5 0,-1 1 5 0,-4 2-5 15,2 1 0-15,-7 1 12 0,-6 3-5 0,-4 2 9 0,-7 1-2 16,-2 0 1-16,-5 3 5 0,-5 0-4 15,-1 1 3-15,0 0-8 0,0 0-7 0,0 0-12 0,-1 1-10 16,-6 4 5-16,-3 1-2 0,-1 4 11 16,-2 5 2-16,-5 1-15 15,5 0 12-15,0 2-10 0,3 1 3 0,3-3 10 16,0 5-8-16,5-3 4 16,2 2-5-16,0-2-1 0,6 0-4 0,1-2 3 0,8 1 5 0,5-2-2 0,4-2 5 0,8-1-8 15,6-3 1-15,4-3-8 0,6-3 8 16,3 0 6-16,1-3-2 0,1 0 6 15,3-4-7-15,-5-3-4 0,0-3 5 0,-6 1 1 0,-3-4 1 16,-2 0 2-16,-4-2-1 0,-6-1 5 16,-6 0-6-16,-4 0 5 0,-4 2 1 0,-4-1-2 15,-4 1 3-15,-4 0-7 0,0 1 1 0,-1-1-4 16,-1 1 4-16,-1 0 5 0,-1 0-4 0,1 1-1 16,0 1-3-16,-1 1-3 0,4-1 8 15,-2 1-2-15,0-2 3 0,-1 2-3 0,1 0-6 0,3-2 7 16,-2 1-5-16,-1 0 6 0,3 1 1 15,-3 1-5-15,3-2-1 0,-1 2 0 16,-1 1-2-16,2-1 0 0,-2-1 6 16,0 2-2-16,2-3 0 0,-2 1 5 0,4-1-9 0,-3 1 2 15,1-1 4-15,-1 0-4 0,-1 0 5 16,3-2-4-16,-4-2-1 0,5 1-3 0,-4 0 4 0,1-1 2 16,0 1-1-16,-2 0 4 15,-1 0-7-15,2 2 2 0,-1 1 3 0,-1 2-2 0,-1 1 7 0,0 3-5 16,1 2 3-16,-1 1 5 0,0 0-5 15,0 2 5-15,0 0-4 0,0 0-12 0,0 0 5 16,0 5-8-16,-4 1 2 0,0 6 9 0,-2 4-3 16,0 4 6-16,-3 3-4 15,2 2 1-15,2 1-3 0,-2 3 1 0,3 2 8 0,-3 3-7 16,6 0 7-16,-1 1-5 0,2 2-7 16,0-2 13-16,0 0-7 0,4-2 4 0,5 0 3 15,1 0-11-15,1-3 5 0,5-2-7 16,-2 0 2-16,6-2 0 0,1-2 3 15,6-4 0-15,0 1-1 0,8-4 3 0,-2-3-5 0,4-1 2 0,-3-3 6 16,0-2-8-16,-2-2 3 0,-6-3-4 16,2-3-9-16,-6-3 7 0,-2-3-10 0,-2-2 0 0,-5-2-9 15,1 1-12-15,-4-4-8 16,-3 0-15-16,2-3-9 16,-6-1-15-16,1 2-25 0,-4-4-37 0,0 0-51 15,-5 0-77-15,-1-2-137 0,-8 0-274 0,6 6-348 16,0 5 159-16</inkml:trace>
  <inkml:trace contextRef="#ctx0" brushRef="#br0" timeOffset="261002.5908">16392 17148 32 0,'0'0'450'16,"0"0"-54"-16,0 0-69 0,0 0-3 0,0 0-25 0,-117-38-11 15,106 33-47-15,1 2-41 0,0 1-27 0,6 0-37 16,-2 2-17-16,5-1-19 0,0 1-23 15,1-2-7-15,0 2-20 0,0 0-9 0,0 0-12 16,0 0-11-16,0 0-3 0,2 0 1 0,6 0 17 16,2 3-2-16,3-1 7 0,7-1-1 0,1 2-13 15,8-3 6-15,3 0-13 0,7 0-4 16,1 1 1-16,1-1-11 0,2 0 10 0,3 0-7 16,-1 0 2-16,2-3 6 0,-3 1-5 0,-3 1 7 15,-2 1-8-15,-4-1 4 0,0-2-1 0,-7 2 1 16,-2-2 11-16,0 0-12 0,-4 2 9 0,-3-2-6 15,0 0-6-15,-4 0 14 16,-4 0-14-16,-1 1 5 0,0 1 0 0,-1-1-15 0,-2 2 11 16,-3-2-6-16,2-1 8 0,-4 1 0 0,0 2-4 15,-1-1 3-15,1 1-11 0,-2 0 7 0,1-1-4 16,-1 1-2-16,0 0 7 0,0 0-13 0,0 0 12 16,0 0-9-16,0 0-1 0,0 0 12 15,0 0-12-15,0 0 7 0,0 0-3 0,0 0-9 16,0 0 3-16,-1 0 0 0,-2 0 1 15,1 2 2-15,-1 2 0 0,-3-2-13 0,2 2-15 16,-3 0-16-16,-1 0-37 0,0 3-42 0,0 0-93 0,-4 3-231 16,0-5-702-16,7 0-537 15</inkml:trace>
  <inkml:trace contextRef="#ctx0" brushRef="#br0" timeOffset="277308.9072">3550 4559 0 0,'0'0'91'0,"0"0"335"0,0 0-71 0,0 0-61 15,0 0-30-15,0 0-31 0,0 0-28 0,0 0-24 16,0 0-27-16,0 0-17 0,0 0-19 15,0 0-18-15,-53-122-11 0,49 119-2 0,2 0-14 0,2 3-15 16,-2 0-20-16,1 0-22 0,0 0-12 16,0 0-12-16,-2 0-9 0,0 5 11 0,-1 2-1 15,-2 2 5-15,-3 3-1 0,1 3-6 0,0-1-7 16,-2 7 5-16,-6 6 24 0,-1 4 3 16,-3 4 11-16,-4 3 0 0,1 5-16 15,-2 0 1-15,0 4-6 0,-1 1 0 0,1-1 0 16,-1 1-6-16,1 1 0 0,1-2 12 15,-1 3 4-15,3 0 5 0,-3 1 5 0,1 2-8 0,4-1-2 0,-1-2-3 16,1-1 1-16,2-1-1 16,-1-4-2-16,2 3-2 0,0-1 3 0,1-1-3 15,1 0 0-15,4 0 2 0,-1-1-4 0,1 4 4 0,-1 0 0 16,3 2-2-16,-1 4-1 16,-1 0-3-16,0-1-1 0,3 1 2 0,-2 1 0 15,-3 0 1-15,2 1-2 0,-1-1-1 16,-1 4-1-16,1-2 1 0,-5 0 3 0,1 1 3 15,0 2-1-15,-2-1-2 0,-2 2-1 0,2-1-5 0,1-4 5 16,-3-3 0-16,-1 1 0 0,-1 0 2 16,-2 1-1-16,0 1 0 15,-3-1-1-15,4-3 2 0,-5 1-3 0,2-2-1 16,0 2 2-16,-2-1-4 0,4-1 5 16,-3 0 0-16,4-4-1 0,-4-2 2 0,3-3-5 0,1-3 1 15,-3 2 0-15,5-2-4 0,-2-1 3 0,2-3-4 16,3-4 0-16,0-5 0 0,6-6 1 0,2-6 4 0,1-3 1 0,5-4 0 15,-1-3-1-15,4-1 0 0,1-3 3 0,0 0 3 16,0 0 5-16,0 0 3 0,0 0 2 16,0 0-3-16,0 0-3 0,0 0-5 0,0 0-5 15,0-2 0-15,0 1-4 0,1-4-3 0,2-3 0 16,0-1-3-16,0 2 1 0,0-2 3 16,-2 4 2-16,3-1-1 0,-2 1-2 15,2 0-3-15,2 1-1 0,-2-1 0 0,2-2 3 16,1 3 0-16,0-2 4 0,0 2 0 0,3-1-2 0,0 0 0 15,2 2-4-15,3 1 2 0,-1 1-1 16,2 1 1-16,0 0 1 0,2 1-3 16,3 3 6-16,0 2 0 0,-1 0 1 0,5 4 2 0,0 0-2 0,0 2 0 15,5 2-1-15,-2 2 2 16,5 0-3-16,0 0 0 0,0 1 1 0,0 1-2 16,0 1 1-16,0-2 0 15,-1 2 2-15,0-1 2 0,3 0-2 0,2 0-2 0,0 0-1 0,-3-4 0 16,4 0 1-1,-3-1 1-15,0 3-1 0,0-4-1 0,-6 1 3 0,2-4-1 0,-4 1-1 16,-3 1 3-16,0 4-2 0,-1-2 0 0,-2 0 1 16,0-1-2-16,0 0 1 0,0 0 1 0,0-1 0 15,0 1 2-15,3 1-4 0,-4 1 1 16,3 0 0-16,-3-1-1 0,-3 0 2 16,4-1 1-16,-4 1-2 0,3 1-1 0,1 0 1 0,0 0 1 15,-2-3-1-15,1 0 3 0,-1-1-2 16,0-3-1-16,1 3 0 0,-2-1-1 0,2-1 2 0,-2-1 2 15,0-1 1-15,-4-1 1 16,1-3-2-16,-3 0 1 0,1 1 2 0,-2-2 1 0,1-1 2 16,0 0 1-16,-2 0-1 0,-1 0-4 0,0 0 3 15,-1 0-3-15,-2 0 1 0,-2 0 1 0,3 0-4 16,-4 0 1-16,-1 0 0 0,0 0-1 16,-1 0 1-16,0 0 1 0,-1-1 0 0,0 1 0 15,0 0 0-15,0 0 1 0,0 0 0 0,0 0 1 16,0 0-1-16,0 0 0 0,0 0 1 0,0 0-1 15,0 0 3-15,0 0 1 0,0 0 0 0,0 0 1 16,0 0-1-16,0 0-2 0,0 0-2 0,0 0 2 16,0 0-2-16,0 0 0 0,0 0 1 0,0 0-5 15,0 0 2-15,0 0-1 0,0 0 0 16,0 0 1-16,0 0-1 0,0 0-2 0,0 0 1 16,0 0-2-16,0 0 2 0,-1 0-2 0,1 0-8 15,0 0-29-15,0 0-67 0,0 0-125 16,0-2-419-16,0 1-903 0</inkml:trace>
  <inkml:trace contextRef="#ctx0" brushRef="#br0" timeOffset="305994.7656">20844 16651 134 0,'0'0'31'0,"0"0"-7"0,0 0-6 0,0 0-7 0,0 0-27 0,0 0-160 0,0 0 150 0,0 0 26 16</inkml:trace>
  <inkml:trace contextRef="#ctx0" brushRef="#br0" timeOffset="306972.2932">21143 16488 1091 0,'0'0'405'0,"0"0"-34"0,0 0-72 0,0 0-44 0,0 0-39 0,0 0-39 0,0 0-45 15,0 0-26-15,0 0-19 0,0 0-16 0,0 0-5 0,0 0-2 16,0 0-6-16,0 0-5 0,-8-14-10 16,8 14-11-16,0 0-1 0,0 0-3 0,0 0-4 15,0 0-2-15,0 0-5 0,0 0-4 0,0 0-2 16,0 0 1-16,0 1-4 0,0-1 2 16,0 0-1-16,0 2-3 0,0-1 0 0,0 1-1 15,0 2 6-15,0 0 2 0,0 1 1 0,2 1-4 16,-1 1-4-16,4 1-1 0,-3 0 1 15,2 3 5-15,-1-1 2 0,0 1-3 0,1 1-1 16,0 1-2-16,1 0 1 0,-1 1 3 16,0 2 0-16,1 2 0 0,-2-2-6 15,2 2-3-15,-1 1 2 0,-1-1 1 0,3 1 4 16,-1 2 1-16,1 1-7 0,0-1 4 0,0 1-4 16,3-3 3-16,-1 1 4 0,-1 0 0 0,-1 1-5 15,2-1-4-15,-1-1 3 0,-1-2-4 0,1 1 9 16,-3 0 0-16,3-1-3 0,-1-3-2 0,0 0-6 0,-2-2 3 15,2-1-6-15,-4 1 9 0,4-2 1 16,-4 2-4-16,3-3 3 0,-1-2-5 16,-3 0 1-16,1-1 4 0,1 0-1 15,0 0 3-15,-2-2-5 0,0-2-6 0,-1 1 9 0,0-3-6 0,0 1 8 16,0 1-2-16,0 0-3 0,0-2-1 16,0 0 0-16,0 0 0 0,0 0-11 0,0-2-3 15,0 2-17-15,0 0-24 0,0 0-12 0,0 0-33 16,-2 0-36-16,-3 0-51 15,1 0-86-15,-5 0-140 16,3 0-354-16,2 0-585 0</inkml:trace>
  <inkml:trace contextRef="#ctx0" brushRef="#br0" timeOffset="307390.3054">20851 17260 1954 0,'0'0'335'0,"0"0"-28"0,0 0-79 0,0 0-35 16,0 0-43-16,0 0-44 0,0 0-30 0,0 0-28 15,0 0-14-15,0 0-6 0,0 0-6 0,0 0 3 16,0 0-2-16,0 0 3 0,-23-2 4 0,35 2 2 16,5 1 7-16,4 0-8 0,3 0 4 15,6-1-8-15,4 0-7 0,5 0 13 0,5 0-14 16,2-2 4-16,3-2-3 0,2 1-13 15,1-2 4-15,4 0-2 0,-3-1-2 0,0 1-2 0,1-1 2 16,-3 1-7-16,-5 2 0 0,0-3 1 16,-4 1-4-16,-6 1 7 0,-1 1 1 0,-4 2-3 0,-7-2 2 15,-2 1-4-15,-6 1-1 0,-3-3 7 16,-4 3-4-16,-1 0 3 0,-5 1-4 16,2 0-6-16,-3 0 4 0,-1 0 2 0,-1 0 5 15,0 0-3-15,0 0 3 0,0 0-7 0,0 0-2 16,0 0 9-16,0 0-8 0,0 0 7 0,0 0-3 15,0 0-5-15,0 0-2 0,0-1-13 16,-3-1-14-16,-2-1-22 0,1 0-36 0,-4-2-52 16,-1 0-89-16,-1-3-151 15,1 1-507-15,4 1-797 0</inkml:trace>
  <inkml:trace contextRef="#ctx0" brushRef="#br0" timeOffset="307851.8146">20521 16469 1635 0,'0'0'361'0,"0"0"-183"0,0 0 39 16,0 0 15-16,-120-35-20 0,110 30-25 0,1 1-39 15,5 1-38-15,2 1-30 0,2 1-23 0,0 1-16 16,0-1-9-16,5 1 0 0,3-1 0 0,5-3 6 16,8-1 5-16,8-1-2 0,8-2-1 15,7 0-8-15,2-1-7 0,8-1-8 0,2 2-4 16,3-1 1-16,3 0-1 0,5 2 1 0,-4 2-2 16,3 0-6-16,-2 1 1 0,-4 2-4 0,-4 0 4 15,0 1 2-15,-6 1-7 0,-5-2 7 16,-4 2-10-16,-4 0 1 0,-7 0 3 0,-6 0 0 15,-3 0 2-15,-3 0-1 0,-7 0-3 0,-2 0-3 16,-6 0 4-16,2 0 1 0,-4 0-1 16,-1 0 4-16,0 0-3 0,0 0-6 0,0 0 7 15,0 0-4-15,0 0 3 0,0 0 3 0,0 0-4 16,0 0 1-16,0 0-3 0,0 0-1 16,0 0 3-16,0 0-2 0,0 0 1 0,0 0-6 15,0 0-11-15,0 0-16 0,-3 6-18 0,1 1-26 16,-1 1-44-16,2 4-56 0,-3-1-121 0,0 1-242 15,3-2-598-15,0-5-360 0</inkml:trace>
  <inkml:trace contextRef="#ctx0" brushRef="#br0" timeOffset="308838.4857">22001 16715 1790 0,'0'0'267'0,"0"0"21"0,0 0-40 15,0 0-23-15,0 0-43 0,0 0-37 0,0 0-40 16,0 0-21-16,0 0-22 0,0 0-10 16,0 0-4-16,0 0-15 0,0 0 3 0,0 0-11 15,-6-17-4-15,10 21 5 0,4 2-6 0,-1 3 3 16,0 1-2-16,1 1-1 0,1 3-2 0,1 1-4 16,0 1 2-16,0 3-4 0,0 2 2 0,0-1-1 15,0 1-11-15,-2 0 10 0,-4-1-15 16,4 1 5-16,-3-2 3 0,1 3-14 15,0-4 12-15,-2-1-6 0,0-4 3 0,0-2 9 16,-2 0-8 0,0-2 2-16,0-1-5 0,0-3 0 0,-1 0 2 0,0 0 2 0,0-4 8 15,-1 2-10-15,2-2 7 0,-2-1-2 16,0 0-3-16,0 0 15 0,0 0-7 0,0-1 6 0,2-2-1 0,2-2-10 16,-1-2 2-16,0-4-7 0,4-3 5 15,2-2-1-15,2-4 1 0,0 0 1 0,2-2-9 0,2-2 5 16,-3 2-3-16,5 0 4 15,-3 3 4-15,2 1-12 0,-3 2 9 0,0 0-6 16,3 0 1-16,-3 4 9 0,-1-1-11 0,0 4 7 16,-1 3-3-16,-4 3-1 0,1 1-4 0,-2 2-2 15,0 0 3-15,-1 0-1 0,-1 5 6 0,3 3-3 16,-2 3-2-16,4 1 2 16,-2 0-2-16,0 2 6 0,0 1-4 0,3 0-9 15,-1-1 8-15,1-1-5 0,2 1 7 0,-1-2 4 16,4-1-2-16,-2 2 0 0,0-2-6 0,5-3 1 0,0 1-2 15,0-4 6-15,1-1 1 0,-1-2 0 16,3 0 5-16,-1-2-9 0,0 0 0 0,0-5 3 0,-1 1-5 16,1-4 9-16,0 0-3 15,0 0-6-15,-2-3 4 0,-2-1-4 16,1-2 5-16,0 0 4 0,-4 3 0 0,-1-4-2 0,-1 0-4 16,-1-2 5-16,-1 1-4 0,-1-3 2 0,-4 1 5 15,2 0-13-15,-4-1 8 0,-2-1-2 0,1 2-3 16,-1-2 10-16,0 0-6 0,0 1 2 0,-2 0 0 15,0 0-3-15,-3 1 2 0,3-2-2 16,-2 2 4-16,-2-3-4 0,1 3 1 16,-1-3 3-16,2 4-6 0,-2-1 11 0,2 2-8 15,-1 2 4-15,3 3 3 0,-1 2-8 16,-1 2 7-16,3 1 2 0,1 3-1 0,-1 0 5 0,1 2-3 0,0 1-7 16,0 0-2-16,0 2-2 0,0 5-5 15,1 5 1-15,6 6 10 0,-3 4-10 0,4 6 8 16,2 2-1-16,0 3-5 0,0 3 10 15,-2 5-5-15,1 3 4 0,-2 5 1 0,-1 1-7 0,-2 3 2 16,1 2-4-16,-3 2 2 0,-2 1 7 16,0 3-4-16,0-3 0 0,-1 0-6 15,0-5-2-15,-1-3-1 0,-3-4 3 0,3-5 0 16,-4-2-13-16,4-5-1 0,1-5-17 0,-1-6-4 16,0-2-1-16,-2-4-15 0,3-4-7 0,0-3-22 0,1-3-26 15,0-6-2-15,-1-1-40 0,0-8-47 16,-1-5-81-16,1-5-175 0,-3-4-284 15,3 4-320-15,0 5 461 16</inkml:trace>
  <inkml:trace contextRef="#ctx0" brushRef="#br0" timeOffset="309109.0625">22943 16940 747 0,'0'0'442'0,"0"0"4"0,0 0-101 0,29-116-44 0,-18 91-50 0,5 2-52 16,-2 2-51-16,6 0-29 0,1 1-22 15,1 4-12-15,6 3-14 0,0 2-13 0,-2 3-7 0,2 3-14 16,1 3-2-16,-1 2-5 0,-3 0-7 15,-1 7-5-15,-3 2-5 0,-3 2 0 0,-1 2-2 0,-4 2 2 16,-3 1 0-16,-2 2-4 0,-2-1 3 16,-5-1-5-16,-1 0 1 0,0-1 5 15,-7 0-2-15,-2 1-2 0,-3 3 2 0,-1-1-7 16,-5 0 0-16,-2 1 4 0,-4-2-1 0,-3 0 4 0,-2-1-4 16,0-3-3-16,2 0-5 15,1-4-5-15,-2-1-8 0,5-2-15 0,2 0-21 0,3-3-36 16,4-2-36-16,3-1-48 0,4-3-68 0,3-5-159 15,3-1-392-15,1 4-758 0</inkml:trace>
  <inkml:trace contextRef="#ctx0" brushRef="#br0" timeOffset="309781.7725">23453 16702 1163 0,'0'0'608'0,"0"0"-157"0,0 0-134 15,0 0-71-15,0 0-68 0,0 0-48 0,0 0-39 16,0 0-21-16,0 0-19 0,0 0 0 0,0 0-6 15,0 0-4-15,0 0 2 0,29 46-6 16,-29-29-2-16,0 0-10 0,0 0-9 0,0 1-3 16,0-4-4-16,0 0 6 0,5 0 1 0,-3-1-6 15,2-2-2-15,3 1-8 0,1-5-2 0,2 1 4 16,0-2 7-16,2-2 2 0,1-1 0 0,3-3 1 16,-2 0-4-16,4-5 0 0,0-4 6 15,-2-2-4-15,8-1 5 0,-2-4-9 0,2 0-6 16,3-2 7-16,-5-1-1 0,-1 0 10 0,0-2 0 15,-3 0-4-15,-1-2-6 0,-4-1 0 16,-1 5 4-16,-3-1-2 0,-2 5 9 16,-3 7 0-16,-3-1-2 15,0 4 3-15,-1 1-5 0,0 3 0 0,0 1-1 0,0 0-6 16,0 0-6-16,-2 6-5 0,-4 3-3 0,-1 0 1 0,-1 8 7 16,-1 2 4-16,0 1-3 0,4 3 1 0,-2 2-5 15,5-2-5-15,-2 0 5 0,4-1-1 16,0 3 4-16,5-1-2 0,2-1-3 15,-1-3 1 1,5-2-2-16,4-3 10 0,-1-3 5 16,6-3-7-16,2 0-2 0,5-4-4 0,-4-4-6 0,6-1 9 15,0-4 3-15,-1-4 5 0,-2-1-4 16,1-5-2-16,-2-1-1 0,0-3 0 0,-2-2 9 0,3-2-4 0,-4 1 0 16,-1-4 0-16,-1 0-5 0,-1-4 7 0,-4-1 1 15,2-2 0-15,-4-1 3 0,-3 0-2 0,0-2-4 0,-3-1-2 16,-4 1 2-1,-1 3-1-15,-2 3 7 0,0 4 1 0,3 1-6 0,-8 2 7 16,3 4-3-16,-2 2 3 0,1 4-3 0,1 5-10 0,0 3 0 16,1 3 0-16,-1 1 0 0,2 0 0 0,0 1 0 0,0 7 0 15,0 4 0-15,0 4 0 0,4 7 0 16,-2 0 0-16,2 4 0 0,2 3 0 0,1 1 0 0,0 3 0 16,0 2 0-16,0 0 0 0,1 2 0 15,-2 0 0-15,3 0 0 16,-2-1 0-16,1-1 0 0,1-2 0 15,-2-3 0-15,1-2 0 0,0-4-5 0,0-1-26 0,-1-1-16 0,1-3-14 16,-1-4-24-16,1-3-16 0,-1-3-26 0,0-4-36 16,-4-3-66-16,2-2-64 0,-3-1-172 0,-1 0-392 15,0-1-703-15</inkml:trace>
  <inkml:trace contextRef="#ctx0" brushRef="#br0" timeOffset="310088.1477">24258 16633 1293 0,'0'0'463'0,"0"0"-32"0,0 0-82 16,0 0-73-16,0 0-77 0,0 0-58 0,0 0-50 15,0 0-39-15,0 0-3 0,0 0 8 0,0 0 16 16,0 0 14-16,0 0-13 0,0 0-15 0,137-21-16 16,-79 20-9-16,-1 1-2 0,-1 0-2 15,-1 0-2-15,-1 0-2 0,-2 0-8 0,-8 0-5 16,0 0 1-16,-7 0 1 0,-1 1-4 0,-6-1-1 15,-6 1-4-15,-3-1-6 0,-5 0 7 0,-6 0 2 16,-4 0 2-16,0 0 5 0,-4 0-5 16,-2 0-3-16,0 0-3 0,0-1-4 0,0 0 4 15,0 1 3-15,0 0-2 0,0 0-6 0,0 1 1 16,0-1-4-16,-1 0 4 0,0 1 7 0,-2 0-10 16,0 0-9-16,-1 1-21 0,-3-1-18 0,0 3-38 15,0-1-51-15,-4 3-94 0,1 1-204 16,1 0-722-16,3-3-564 0</inkml:trace>
  <inkml:trace contextRef="#ctx0" brushRef="#br0" timeOffset="311083.5552">19938 16150 310 0,'0'0'605'0,"0"0"-289"16,0 0 24-16,0 0-14 0,0 0-26 0,0 0-34 0,0 0-52 0,0 0-58 16,0 0-47-16,0 0-34 0,0 0-28 0,0 0-17 0,0 0-10 15,13-103-8-15,-10 112 7 0,4 7 9 16,1 2 7-16,0 8 8 0,0 3 1 0,2 6-3 16,0 7 0-16,-3 5 2 0,1 6-8 15,-3 4-4-15,2 7-6 0,-1 4-9 0,-2 2 3 16,-1 5-6-16,-2 2 6 0,1 0-3 0,0 1-3 0,-2-1-5 15,-2 1-9-15,2-2-2 0,0-1-1 16,0 0 2-16,-1-3-1 16,0 0 1-16,-2-6-4 0,2-9-1 0,0-8 2 0,0-12 23 15,-2-4-1-15,2 0 2 16,1 2-20-16,-1 0-8 0,1-3-10 0,0 1 6 0,0-2 25 16,0-2-30-16,0-6 24 0,0-2-7 0,0-5-10 0,0-1 19 15,1-7-37-15,0-1-5 0,2-3-23 16,-2-3-43-16,3-1-32 0,-3-4-83 0,4-6-133 15,-2 2-374-15,-1 0-751 0</inkml:trace>
  <inkml:trace contextRef="#ctx0" brushRef="#br0" timeOffset="312007.2994">20240 16096 972 0,'0'0'312'0,"0"0"-53"0,0 0 26 16,0 0-15-16,0 0-33 0,0 0-34 0,0 0-55 15,0 0-45-15,0 0-26 16,0 0-21-16,0 0-15 0,0 0-8 0,0 0-8 0,0 0-2 0,0 0-6 15,-7-76 1-15,11 76-2 0,0 0-1 16,5 0 4-16,0 2 1 0,6-2 5 0,2 0 2 16,7 0-3-16,1 0 0 0,6 0-2 15,2 0-3-15,4 0-1 0,0 0-2 16,3-2-4-16,2 1-3 0,2 1 3 0,-1-1-8 0,5 1 3 16,2 0 0-16,0 0-6 15,4 0 4-15,6 0-5 0,1-1 0 0,2-1 4 0,4-1-1 0,-2 1 3 16,6-3-3-16,1 2-2 15,5-3-2-15,-1 1 0 0,4 1 6 16,7-2 4-16,0 0 10 0,6 1 2 0,1 0 1 0,1 1 1 16,3-1-7-16,-2 1-2 0,5 1-2 15,0 1-5-15,0-1 1 0,2 1-3 0,-2-1-1 0,-2 2 4 16,0 0-3-16,-2 0 3 0,2-1-3 0,-3 2-2 16,1 0 1-16,-3 0 0 0,-3 0 2 15,0 0-3-15,-2 0 0 0,-4 0 0 0,4 3 0 16,-4-2 3-16,3 0 1 15,1 1 1-15,-4-1-1 0,2-1-1 0,-3 0 2 0,-2 1 1 16,1 0 1-16,-3 0 1 0,2 1-1 0,1-2-2 16,0 0-2-16,2 0 1 0,-1 0-4 0,3-3 1 0,0 1 3 15,3-1-6-15,2 1 4 0,5-1 0 16,-1 3-4-16,-1-1 8 0,2-1-5 16,-1 1 1-16,1 1-3 0,2 0 2 15,2 0 2-15,1 0 0 0,-1 0 6 0,2 0-5 0,0 0 1 16,-2 0-1-16,4 1-7 0,-3 1 8 0,0-1-5 15,1-1 3-15,-3 2 3 0,-2-1-8 0,-2 0 2 16,0-1-5-16,-1 0 2 0,-2 0 3 0,0 0 2 16,2 0 1-16,-5 0-4 0,-3 0 2 15,2 0-4-15,-5 0 1 0,2 1 5 16,-2-1-7-16,0 2 7 0,0-1-6 0,2-1 0 0,-2 1 5 16,-1-1-5-16,4 1 6 0,-1 0-4 0,2 3-2 15,-3-1 2-15,4 3-3 0,-5 1 3 16,0 0 1-16,-4 1 0 0,-3-1-3 0,-5 0-4 15,-1 0 3-15,-2-1-1 0,-5 2 3 0,0-1 3 0,-6-1-4 16,-1 0 2-16,-8 1-3 0,-4-4-6 16,-4 1 2-16,-9-2-1 0,-2-1 3 15,-4-1 5-15,-6 0 3 0,-6 0-4 16,-3 0 9-16,-1 0 6 0,-3 0-6 0,-4-2 12 16,1 1-10-16,-2-2-3 15,-2 1 4-15,1 1-5 0,-1 0 1 0,0 1-2 0,0 0-7 0,0 0-1 0,0 0-2 16,0 0 0-16,0 0 0 0,-1 0-3 15,-1 0-4-15,-3 0-7 0,-3 1-5 0,-3 2-25 16,0 3-15-16,-4 1-24 0,-4 2-46 0,-3-1-67 16,-4 3-181-16,5-3-705 0,4-2-610 15</inkml:trace>
  <inkml:trace contextRef="#ctx0" brushRef="#br0" timeOffset="313234.5193">19697 18258 1160 0,'0'0'222'0,"0"0"-36"0,0 0-58 0,0 0-3 16,0 0-32-16,0 0 12 0,0 0-25 0,0 0-44 16,0 0-13-16,0 0-19 0,0 0 20 0,0 0 12 15,0 0-2-15,46-9-2 0,-37 9-11 0,1 0 0 16,-1 0-1-16,1 0 19 0,1 0 15 15,-1 0-4-15,0 0 9 0,2 0-14 0,1-1 7 0,3 0 10 16,0-1 1-16,1 0 0 0,3 0-21 0,3-1-12 16,2 0-6-16,1-1-3 15,1 1 13-15,2-2-2 16,2 2-2-16,3-2-20 0,-2 0-12 16,3 0 14-16,2-1-8 0,2-1 26 0,2-1 0 0,0 0-8 0,4-1 19 0,1 0-4 15,4-2 4-15,2-1 16 0,5 1-14 0,4 0 2 16,6-1-12-16,1-1-24 15,7 2 6-15,-1 0-4 0,6 0 17 0,2 2-9 0,1 0-8 16,4 1-7-16,-2-1-9 0,5 3 13 0,-2 0-4 16,1-2 11-16,-2 1-9 0,3 0-16 15,-1 0 8-15,-3-2 0 0,3 3 17 16,-4 0 23-16,1-3-1 0,-1 2-8 0,2 0-10 0,-3 1 0 16,-2 0-8-16,0-1 14 0,0 1-3 0,-2 1-19 15,1-1 11-15,-1 0-6 16,-4-1 1-16,4 1 27 0,0 0-18 0,1-1-3 15,0 1-14-15,2 0-13 0,5 0-1 0,-3-1 17 0,5 2 18 16,2 0-12-16,-1 0 14 0,2 1-23 0,2-1-3 0,-2 2 8 16,0 0-6-16,0 1 12 15,-1 1-9-15,-1 0-9 0,1-2 10 0,-1 2-16 16,-1-1 19-16,-2-1 13 0,1 0-12 0,-1-1 9 0,0 0-23 16,1 0 8-16,-1-2 1 15,4 1 6-15,-1 1 9 0,3-1-14 16,1 0 6-16,2 2-19 0,4 2 14 0,2 0 12 0,3 1-16 15,1 0 20-15,4 0-29 0,-1 2-10 0,1 1 7 0,1 2 0 16,-1-2 23-16,0 2-2 16,-1 0 4-16,-3-1-10 0,-1 1-12 15,-3-1 4-15,-1-3-4 0,0 1 19 0,-3-2 1 0,-1 0-21 16,-3 0 16-16,1 0-30 0,-2 0 19 0,0 0 20 16,-1 0-16-16,-1 0 12 0,1 0-14 15,-4 0 0-15,-1 0-7 0,0 0 11 0,-3 0 4 0,-3 0-8 16,-1 0 15-16,-1-1-18 0,-7 0 2 15,-3 0 17-15,-1-2-11 0,-7 0 16 0,-4-1-13 0,-5 1-15 16,-3-2 9-16,-7 0-7 0,-4-1 8 0,0 3 12 16,-6-2-10-16,-3-1 0 15,-5 1-6-15,-1 1-5 0,-3 0 0 0,-2 0 21 0,-6 0-1 16,2 0-12-16,-3-1 0 0,-5 1 0 16,-1 2 0-16,1 0 0 0,-4 1 0 0,-2-1 0 0,-1 1 0 15,0 1 0-15,0-1 0 0,0 1-20 16,0-1-2-16,0 1-7 0,0-1-10 0,-2 0-41 15,-5-1-55-15,5 0-41 0,-6-3-115 16,2-1-251-16,-1-1-638 0,-1 1-401 0</inkml:trace>
  <inkml:trace contextRef="#ctx0" brushRef="#br0" timeOffset="314285.3742">30208 16068 450 0,'0'0'377'0,"0"0"9"0,0 0-25 16,0 0-46-16,0 0-24 0,0 0-52 0,0 0-47 0,0 0-33 15,0 0-29-15,0 0-17 0,23-118-18 16,-19 111-6-16,-1 0-13 0,-1 1-2 0,3 2-3 16,-2 0-10-16,-2 0-3 0,4 1-14 15,-4 2-9-15,0 0-6 0,0 1-13 0,-1 0-5 16,0 0-11-16,0 4-3 0,2 2 1 0,-2 4 3 0,1 2 11 15,2 6 1-15,0 3-3 0,-2 4-5 16,0 0-2-16,0 6 1 0,0 3 6 0,0 1 6 16,3 3 3-16,-3 3-5 15,0 3 3-15,1 1-5 16,-2 4-1-16,5-1 6 0,-2-1-6 0,2 1 1 16,2-1-4-16,0 0-5 0,-2 1 7 15,3-1 3-15,0 3-2 0,-3-1 4 0,3-1-4 0,-1 1-9 0,-1-2 7 16,0 1-3-16,-2 0-4 0,0-2 8 0,-1 2-8 0,-2-4-7 15,4 0 6-15,-2-3-4 0,1-3 7 0,1-1 3 16,-2-1-4-16,4-2-1 0,-4-2-8 0,3-2 5 16,-2-1 0-16,2 1 3 0,-3-6 4 15,-1-1-3-15,0-7 17 0,2-2-14 0,-2 2 3 16,0-1 12-16,-1 1-27 0,3 0 16 0,-3-1-14 16,1-1-10-16,-1 1 11 0,2-2-5 0,1-2 18 15,-3 0-3-15,0-4-3 0,0 1-2 16,-1-2-14-16,0-1 18 0,1-2-6 0,-1 1 13 15,0-1-4-15,0 0-22 0,0-2 13 0,0-1-13 16,0 2 22-16,1-1 4 0,-1-1-5 0,0 1-1 16,0-1-19-16,0 0 8 0,0 0-4 15,0 0 12-15,0 0 24 0,0 0-24 0,0 0 10 0,0 0-22 16,0 0-13-16,0 0 38 0,0 0-24 16,0 0 23-16,-1 0-7 0,-2 0-25 0,-4-2 18 15,2 0-7-15,-3-1 11 0,-3 1 3 0,-5-2 2 16,2 1-11-16,-5-1-11 0,-3 0 9 15,1-1-1-15,-6 0 10 0,-2 0 0 16,0 1-19 0,-3-1-2-16,-1-2-6 0,-4 0 14 0,0 0 18 0,-2 1-11 0,-2-2 7 0,-1 0-16 0,-3-1-1 15,3 1-8-15,-7 0 12 16,-6-5 32-16,-10 1-34 0,-1-2 13 0,3 0-18 16,12 4-21-16,14 3 37 0,6 2 2 0,3 3-1 0,5-2-7 15,3 3-3-15,0-1-6 0,5 0 7 16,0 0 4-16,5 1 4 0,2 1 2 15,2 0-5-15,1 0-7 0,3-1-5 0,2 1-4 0,0 0-7 16,-1 0-5-16,1 0-13 0,0 0-14 0,0 0-5 16,0 1-8-16,0 0-9 0,0 1-16 15,0-1-42-15,0 0-60 0,-1 1-102 0,1-1-188 16,0 1-565-16,1-2-326 16</inkml:trace>
  <inkml:trace contextRef="#ctx0" brushRef="#br0" timeOffset="345143.5166">25217 16858 360 0,'0'0'337'0,"0"0"-4"0,0 0-18 15,0 0-12-15,0 0-29 0,0 0-40 0,0 0-58 16,0 0-34-16,0 0-21 0,0 0-23 0,0 0-8 15,0 0-11-15,-47-9-9 0,44 9-4 16,3 0-3-16,-1 0-4 0,0 0-8 0,1 1-4 16,0-1-11-16,0 0-8 0,0 0 2 0,0 0-7 0,0 1 5 15,0 0 0-15,0 1-10 0,0-1 1 16,0-1-5-16,0 0 2 0,0 0 4 0,0 0-8 16,0 0-4-16,0 0-7 0,0 0 0 15,2 0 2-15,1 1 8 0,2 0 11 0,6 1 6 16,1 2 12-16,7-3-5 0,3 0 0 0,5-1-1 15,4 0-8-15,4 0 2 0,2 0-12 0,4 0-7 16,2-2 4-16,4-3-1 0,-2 2 10 0,6-2-3 16,1 0-3-16,2 0-4 0,-1-1-7 15,1-1 3-15,3 0-2 0,-4 3 0 16,4-1 2-16,-1 0-6 0,-1 1 0 0,-1-1 1 16,-4 1 6-16,-4 1 0 0,-2 0-3 0,-4 2 2 15,-6 1-6-15,-4-1 2 0,-5 1-1 16,-5 0-2-16,-1 0 5 0,-8 0-7 0,-2 0 6 0,-1 0-7 15,-4 0-2-15,-1 0 10 0,-1 0-6 16,-1 0 6-16,1 0-4 0,-2 0-7 0,0 0 5 16,0 0-1-16,0 0 5 0,0 0 2 0,0 0-1 15,0 0 0-15,0 0-5 0,0 0 1 0,0 0-1 16,0 0 1-16,0 0 6 0,0 0-3 16,0 0 2-16,0 0-2 0,0 0-2 0,0 0 3 15,0-2-5-15,0 2 2 0,0 0-6 0,0-1-5 0,0 1 0 16,0-2-8-16,0-1-4 0,-2 1-12 15,1-1-9-15,-1 1-17 0,-1-1-16 16,2-1-13-16,0 3-23 0,-2-2-30 0,1 0-43 16,-3 1-80-16,4-2-141 0,-4 1-274 15,1-1-410 1,3 2 292-16</inkml:trace>
  <inkml:trace contextRef="#ctx0" brushRef="#br0" timeOffset="345601.0885">26051 16369 443 0,'0'0'724'0,"0"0"-379"0,0 0-41 16,0 0-21-16,0 0-33 0,0 0-28 0,0 0-46 15,0 0-32-15,0 0-32 0,0 0-22 0,0 0-13 16,0 0-19-16,0 0-7 0,-39-52-11 0,39 52-9 16,1 0 0-16,2 2-1 0,0 2 2 0,4-1 3 15,-1 3 2-15,5 2 0 0,0-2-2 16,4 3-1-16,0-1-3 0,6 4 4 0,1 3-2 16,3 0-6-16,2 0 1 0,3 2-6 0,0-2 1 15,2 3 0-15,-1-2-6 0,0 0-3 16,1 2-8-16,0-1-2 0,-1 0 2 0,0 1 1 15,-4 0 4-15,1-1-5 0,-2 1-3 0,-5-1-6 16,3-2-1-16,-1 1 8 0,-2-1-2 16,-3-2 3-16,2 0-2 0,-4-2-6 0,1 1 3 0,-1-2-2 15,-2-2 5 1,-1 0 5-16,-1 1-2 0,-2-4-2 0,-1 0-6 0,1-1-3 0,-4-2 4 16,-1 0 3-16,1 1 2 0,-1-1-3 0,3 0-4 15,-5-2-12-15,1 0-9 0,-1 0-10 16,-2 0-17-16,1 0-16 0,0 0-26 15,0 0-40-15,-1-1-46 0,1-1-78 0,0-2-139 0,1 2-301 16,-1 0-481-16</inkml:trace>
  <inkml:trace contextRef="#ctx0" brushRef="#br0" timeOffset="345983.0486">26825 16802 1129 0,'0'0'442'16,"0"0"-86"-16,0 0-63 0,0 0-53 0,0 0-57 16,0 0-38-16,0 0-40 0,0 0-29 0,0 0-17 15,0 0-9-15,0 0-5 0,0 0-3 16,0 0-4-16,0 0 2 0,-31 28 5 0,21-21-5 16,-3 1 0-16,2 3-7 0,-6 1-5 0,1 0-4 15,-4 1 2-15,-3 3 1 0,1 1-1 16,-6 2-1-16,0 1-6 0,-3 1-7 0,-2 1 2 15,1-1-2-15,1-1 4 0,-3 3 2 0,1-2-7 16,0-1 2-16,2 2-3 0,0-5-1 0,2 3 2 16,2-2-3-16,1 0-2 0,3-4-4 15,1 0-1-15,4-4-3 0,-2 0 6 0,4 0 3 16,3-2-2-16,1-1-1 0,3-1-6 16,0 0-2-16,4-2 5 0,1-1-2 0,3-1 5 0,-2 1-1 15,1-2-7-15,1 1 2 0,1-1 0 0,-2-1 0 16,2 0 3-16,0 0-10 0,0 0-20 15,0-1-25-15,0 1-41 0,0-2-62 0,2 1-53 16,1 1-135-16,0 0-388 0,1 0-894 16</inkml:trace>
  <inkml:trace contextRef="#ctx0" brushRef="#br0" timeOffset="377953.6378">27855 16386 0 0,'0'0'0'0,"0"0"0"0,0 0 354 0,0 0 48 0,0 0-64 16,0 0-57-16,0 0-34 0,0 0-22 16,0 0-22-16,0 0-8 0,-121-102-24 15,107 98-18-15,3-1-8 0,-1 2-15 0,-1-2-11 0,-1 1-18 16,3 0-7-16,0 2-12 0,0 0-3 0,1 1-5 15,2-1-8-15,2 2-6 0,1 0-11 0,3 0-6 16,1 0-7-16,-1 0-11 0,2 0-4 16,0 0-14-16,0 0-7 0,3 2 6 0,3 1-4 15,6 2 7-15,8 1 11 0,9-1 3 0,7-1 10 16,9-3 0-16,10 0-5 0,5-1-4 16,3 0-5-16,6 0-6 0,-4-2-7 0,4 0 2 15,-7-1-5-15,-1 0 4 0,-4-1 2 16,-4 1-7-16,-6-1 5 0,-9 1-4 0,-2-2-3 15,-9 2 8-15,-6 0-5 0,-6 0 3 0,-4 2 1 16,-2 1-5-16,-6-2 3 0,0 1 1 16,-1 1 5-16,-2 0-2 0,0 0 1 0,0 0-3 0,0 0-9 15,0 0 6-15,0 0-6 0,0 0 2 16,0 0 6-16,0 0-10 0,0 0 4 0,0 0-18 16,0 0-11-16,-2 0-10 0,1 0-26 0,-3 0-18 15,-1 0-49-15,-4 1-58 0,-6 2-88 16,-2 5-155-16,3-2-447 0,3-2-750 15</inkml:trace>
  <inkml:trace contextRef="#ctx0" brushRef="#br0" timeOffset="378310.9991">28098 16383 2136 0,'0'0'520'0,"0"0"-261"0,0 0-67 16,0 0-20-16,0 0-40 0,0 0-33 0,0 0-26 15,0 0-26-15,0 0-18 0,0 0-14 16,0 0-6-16,0 0-1 0,0 0-1 0,0 0 10 16,15 26-7-16,-9-10 10 0,1 2 0 0,3 0-3 15,-2 2 6-15,-1 3-8 0,-2-2 3 16,2 3-7-16,-2 2 0 0,1 1-1 0,-4 2-5 16,-1 0 4-16,2-1-5 0,-2 1 1 0,2-2-1 15,-2-1-3-15,0 0 2 0,0-4-8 0,0 0 4 16,2-1-3-16,2-1-1 0,-3-2 9 15,2 0-8-15,-1-3 2 0,-1-2-9 0,2 0-17 16,1-1-18-16,0-2-50 0,3 0-60 0,0-5-151 16,1-1-308-16,-6-2-711 0</inkml:trace>
  <inkml:trace contextRef="#ctx0" brushRef="#br0" timeOffset="378525.3221">28760 16552 3021 0,'0'0'143'0,"0"0"-32"0,0 0-42 0,0 0-16 15,0 0-10-15,0 0 0 0,0 0-2 0,0 0-2 16,0 0 0-16,0 0-10 0,0 0 2 0,0 0-2 16,25 128-14-16,-23-106 7 0,1 1-7 15,0 1-4-15,-2-3 3 0,-1 4-9 0,0-2-3 16,0-1-4-16,0-1 2 0,-1-2 1 0,1-3 2 15,-2-1 5-15,-1-1-9 0,1-2-3 16,2-2-19-16,-2-1-19 0,-1-3-14 0,-1-1-37 16,2-3-25-16,1-1-50 0,-1-1-81 0,-3 0-153 15,3-3-546-15,0-1-653 0</inkml:trace>
  <inkml:trace contextRef="#ctx0" brushRef="#br0" timeOffset="379337.0603">28602 15955 374 0,'0'0'431'0,"0"0"14"0,0 0-39 0,0 0-59 0,0 0-65 16,0 0-52-16,0 0-52 0,0 0-42 0,0 0-15 0,0 0-21 0,0 0-14 0,0 0-13 0,-10-73-17 15,10 71-14-15,0 1-17 0,-1-1-2 0,1 2-13 16,-1 0-5-16,1 0-6 0,-1 0-15 0,1 0-1 16,-2 0-19-16,-1 2-52 0,1 2-94 15,0 4-182-15,-1-2-359 0,1-1-883 0</inkml:trace>
  <inkml:trace contextRef="#ctx0" brushRef="#br0" timeOffset="380658.5861">28898 16581 1007 0,'0'0'711'0,"0"0"-470"0,0 0-29 16,0 0-15-16,0 0-33 0,0 0-27 0,0 0-31 0,0 0-26 0,0 0-10 16,0 0-11-16,0 0 2 0,0 0-6 0,0 0-6 15,0 0-8-15,0 0-9 0,106 2-2 16,-100 5-5-16,3 1 1 0,-1 3-2 0,-3 0-6 15,3 2 2-15,-4-1-8 0,2 2 3 0,0-1 0 16,-2 2-4-16,1 0 2 0,-2 0-7 16,-1-2-5-16,-2 1 2 0,2-1 2 0,0-1 2 15,-2 1 1-15,1-1-1 0,-1-2-8 16,0-2 1-16,0-1 2 0,0-2-3 0,0-1 8 0,0-1-2 16,-1 0-4-16,-1-2 6 0,1 0-1 15,1-1 7-15,0 0 11 0,0 0-3 0,0 0-3 16,0 0-2-16,0 0-5 0,0 0 7 0,1-3 0 0,-1-3-3 15,0-1 0-15,0-3-8 0,0-3-3 16,0-3 0-16,5-2 0 0,0 0-1 16,4 1 1-16,0-2-4 0,1 1-4 0,2 1 3 15,1-1-1-15,0 4 6 0,1 0 2 16,0 1-2-16,2 2 0 0,0 0-6 0,-1 4 2 0,1 1 0 16,-3 2 4-16,-1 3-2 0,0 1-5 0,-2 0 6 15,-1 0-9-15,0 1 8 0,-1 3 6 16,0 2-8-16,-4 1 3 0,4 1-5 0,-5 2-3 15,3 1 3-15,-2 0 1 0,-2-1 4 16,3 1 1-16,-3 0-3 0,-1-1-1 0,2 1-1 16,-3-1 1-16,3 0 1 0,-2 1 1 0,1 0-2 0,-2-3-7 15,3-1-1-15,0-1-5 0,0-1 1 16,-1-3 7-16,-1-1-8 0,4-1 2 0,-1 0-3 16,3 0-9-16,1-5 7 0,0 0 0 15,4-4 3-15,3 1 3 0,-3 0 1 16,5-5 0-16,-1 1 2 0,1 0 5 0,-1-1-1 0,-1 0 5 0,-2 1-3 15,2-1-4-15,-3 1 5 0,-1-2-1 16,1 3 3-16,-3 4 7 0,-1-1-9 16,0 3-2-16,-5 4-5 0,-1 0-5 0,3 1 2 0,-3 0 3 15,0 0 0-15,4 5 3 0,-3 1 0 16,4 0-1-16,-2 3 2 0,3 3 1 0,0-1 1 16,2 0 2-16,0-1-2 0,2-1-5 15,1 0 5-15,4 0 3 0,-1-2 3 0,2-3 5 16,4 0-4-16,-1-1-4 0,1-3-1 0,-2 0 1 15,-1-3 1-15,2-2 2 0,-4-1 2 0,2-2-3 16,0 0 4-16,-1-1-6 0,-4-2 6 0,3-1 6 16,-5-1-6-16,0-2 7 0,-2 2-7 15,-1 0-3-15,0 0 7 0,-2-2 2 16,-3 0 5-16,-2 1 4 16,3-2-5-1,-4 2-3-15,-1 2-1 0,0 3 4 0,-2 2-2 0,-4 0 3 0,-3 4-5 0,-2 1-13 16,-1 2 3-16,-5 0-4 0,-3 4 3 0,-2 5 6 0,-1 3-4 0,-1 2-2 15,2 4-3-15,1 0-3 0,3 4 5 0,4 1-1 16,2 1 2-16,2 4 4 0,3 0-7 16,5 0-2-16,2 1 1 0,0-2 4 0,8 3 1 15,3-5 2-15,1-1-6 0,6-5-6 0,-1 0 5 16,5 0 0-16,1-4 9 0,0 0-4 16,3-1 1-16,-2-2-2 0,3-4-4 0,-4-4 6 0,-2-1-2 15,-1-1 6-15,-4-1-1 0,-2-1-6 0,-3 0 7 16,-2-1-6-1,-2-3 6-15,-3 0 4 0,-3-1-2 0,2 1 2 0,0-3-7 0,-3 0-1 16,1-3-2-16,-1 1-3 0,0 1 0 16,0 0-11-16,0 1-6 0,0-2-20 0,0 1-15 15,0 0-19-15,0 0-47 0,0-1-64 0,1 2-135 16,0 0-403-16,1 3-540 0</inkml:trace>
  <inkml:trace contextRef="#ctx0" brushRef="#br0" timeOffset="400648.9198">30229 16495 317 0,'0'0'363'0,"0"0"7"0,0 0-20 0,0 0-2 15,0 0-41-15,0 0-51 0,0 0-63 0,0 0-39 16,0 0-41-16,0 0-21 0,0 0-16 16,-21-22-13-16,27 18-5 0,-2 2-5 0,6-2-7 15,0 2-3-15,1 0-3 0,5 0-2 0,-2 2-6 16,4 0-4-16,0 0-4 0,-2 0-2 0,2 4 1 16,1 2-8-16,-1 1-1 0,-3 0-3 15,4 4-4-15,-5-1 3 0,4 3-4 0,-1 0 2 16,-3 3 1-16,-2-1-6 0,2 2 3 0,-4 0-2 15,-5-1-1-15,3 2 5 0,-1-1 0 16,-4-1 2-16,-2 0-2 0,-2 1 2 16,1-2-2-16,-6 1 1 0,1 0 2 0,-2-4-3 15,3 1 3-15,-3-4-2 0,2-1-3 16,-3-2 5-16,1 0-6 0,2-2 6 0,0 0-3 0,1-2 1 16,-3-1 3-16,4-1-2 0,-2 0 9 0,2 0-7 15,-1-3 8-15,-1-3 0 0,0 0-9 16,-1-4 6-16,3-1-13 0,-3-1 0 0,5-2 3 15,0-1-7-15,1-2 6 0,0-3-4 0,2-1-2 0,5 2 5 16,3-3-3-16,1 0 1 16,2 2-4-16,6-1 1 0,2 0-2 15,0 4 2-15,7-2 4 0,-4 3-4 0,4 1 4 0,-2 3-2 0,-2 2-5 16,-3 3 5-16,0 4-5 16,-3 2 4-16,-4 1 2 0,4 0-5 15,-7 6 3-15,1 0-4 0,2 3 1 0,-4 0 3 0,1 6-1 0,-1-1 1 16,-4 2-3-16,2 1 3 0,0 1-2 0,-5 3 1 15,3 0 5-15,-4 0-9 0,-1-1 6 16,0-1-3-16,-1 0-3 0,0 0 8 0,-1-2-6 16,0-1 2-16,-2-2 3 0,-2-2-5 15,3-4 3-15,0-2-2 0,-3-2 0 0,4-1 3 0,1-2 2 16,0-1-2-16,0 0-3 0,0 0 6 16,0-3-8-16,0-2 5 0,0-1 0 0,6-4-12 15,-3-1 9-15,3-3-5 0,-1-2 1 16,4-2 10-16,2-1-9 0,1-1 7 0,4 0-2 15,-3-2 0-15,6-3-2 0,0-1-2 16,3 1 4-16,0 1-7 0,3-1 6 0,-1 4-3 16,2 0-4-16,-3 3 7 0,-3 4-5 0,-1 2 5 0,-4 3-2 15,0 4-8-15,-4 2 6 0,1 3-5 0,-3 0-1 16,0 3 7-16,1 7-3 0,-4 1 2 16,2 3 0-16,1 2 5 0,-1 2-3 0,-4 1 0 15,4 1 2-15,-1 2-6 16,-1-1 7-16,2 1-1 0,1 0-2 0,1-2 6 0,1 0-5 15,1-1 3 1,6-1 0-16,-1-1-8 0,1-3 5 0,4-2-3 0,-4-2 5 0,3-3-2 16,1-2 3-16,-4-1 0 0,1-2-5 0,1-2 7 15,-1 0-5-15,-1-3 2 0,-3-4 7 0,4 0-12 16,-3-4 12-16,-1-1-7 0,-2-2-1 0,1-1 13 16,-3-2-11-16,-1 1 7 0,1-3-3 0,-3 2-5 15,-1-3 3-15,-1-1-2 16,0-2 3-16,-4 0-3 0,-2 1 5 0,0 0 0 15,0 1-4-15,-8 1 10 0,2 2-13 0,-1 3 3 0,-1 1 2 16,-3 6-14-16,0 2 11 0,-5 1-5 0,1 3-2 16,-6 2 5-16,-1 0-2 0,-2 9 2 0,-1 2-1 15,-1 1-1-15,3 6-1 0,3-1 0 16,1 2-1-16,6 0-3 0,3 2 9 0,3 1-4 16,3 0 1-16,4 0 8 0,0 1-10 15,4 0 4-15,3-1 1 0,4-4-9 0,1 0 8 16,-1-3-3-16,6-1-1 0,-3-3 7 0,4-2-2 15,-2-1 1-15,0-4-4 0,2-1 5 0,-4-3-7 0,4 0 5 16,-5-1 3-16,3-4-9 16,-3-2 10-16,4-1-4 0,-5-2-2 0,0-3 5 0,4-1-3 15,-3 1 2-15,0-1 1 0,1-2-3 16,-1 0 2-16,-3 0-4 0,-2-3 2 0,-3 0-1 0,3 2 3 16,-6 0 2-16,2 1-3 0,-4 2 5 15,1 0-6-15,-1 2 0 0,-4 1 4 16,1 0-9-16,0 0 8 0,-4 2-4 0,3 1 0 0,-1 0 8 15,3 1-8-15,-1 1 4 0,-1 3-3 0,3 1-3 16,1 0 1-16,-1 2-4 0,1 0 4 0,0 0-7 16,0 0 1-16,0 0-3 0,0 2-3 15,0 6 9-15,0 1-4 0,-1 3 6 0,0 2 4 16,1-1-11-16,0 2 8 16,0 0-2-16,0 1-1 0,0-1 7 15,-1 2-2-15,1 2-1 0,1-2-4 0,2-1 2 0,-2-2-4 16,5 1 2-16,-4-5 6 0,0 1-7 0,3 0 8 15,-2-2-2-15,3 0-6 0,-2-4 9 0,-2 1-9 16,2-1 7-16,-1 0-1 0,-1 0-4 0,3-3 5 16,-2-1-6-16,-1 0 4 0,1-1 3 0,2 0-2 15,-2 0 2-15,2-1-1 0,-1-2 4 0,2-2-6 16,-2 0 2-16,5 1 1 0,-2-3-9 16,-1-1 9-16,2-1-4 0,0-1-1 0,-3-3 10 15,4 1-8-15,-1 0 2 0,2-2 0 16,-2-1-7-16,1 3 5 0,-1-1-3 0,0 1 3 0,1 2-1 15,-1 0 3-15,0 2-3 0,-2 1-3 16,2 2 4-16,-2-1-5 0,-1 2 4 0,0 0 3 0,1 0-11 16,0 2 7-16,-2-1-5 0,3 3 0 15,0-1 8-15,-1 1-8 0,4 0 5 0,0 1-3 16,4 3-4-16,0 1 5 0,-1 1-3 16,2 0 7-16,-1-1-2 0,3 1 1 0,-1 1 0 0,3-1-5 15,2-2 5-15,-1 0-2 0,0-1 2 16,4 0 2-16,-1-2-8 0,0-1 5 15,-1 0-2-15,1-3 1 0,0-2 7 16,-4-2-4-16,-3 2 1 0,-1-3 0 0,-2 2-2 16,-3-2-1-16,-1-1 22 0,-5 0 1 0,4 1-1 0,-6 0 4 15,3-1-22-15,-5 2-1 0,0 2 7 0,0 1-7 16,-4 0-13-16,3 3 14 0,-2 0-6 0,-5 1-20 16,1 0 17-16,-1 0-15 0,-1 0 0 15,-2 2 21-15,-1 4-3 0,2 1-4 0,-1 4 3 16,1 1-2-16,1 1 2 0,1 4 7 15,1 1-7-15,1 3 5 0,1 0-3 0,-4 0-4 16,5 1 8-16,-2 2-5 0,4 3 5 0,-3 1-1 0,3 0-5 16,0-3 4-16,1 0-3 0,-5-3 4 15,5-2 0-15,-3-1-5 0,0-4-5 16,1-2-9-16,0 0-1 0,-1-3 2 0,-1 0 6 0,3-3 3 16,-3-1 3-16,4-4 0 0,1 0-1 15,-2-2 5-15,1 0 5 0,1-2-3 0,0-1-2 16,3-6-6-16,4-1-8 0,1-3 2 0,3-4 7 15,3 0 5-15,3-4 2 0,3-2 4 16,2-4-8-16,-1 1 0 0,1-3 2 0,-2 3 16 0,-2 4 5 16,-2 2-2-16,-2 3-4 0,2 0-13 15,0 0-2-15,1-1 7 0,-2 2 9 16,3-2-5-16,-5 1 5 0,3 4-5 16,-6 1-2-16,0 2 2 0,-5 5 0 15,1 2 2-15,-3 0-3 0,-3 2-2 0,1 1-10 16,-1 0-3-16,0 0 2 0,-1 5 0 0,-2-1 6 0,-3 6 1 15,2-1-4-15,-3 3 3 0,0 2-4 0,2 1 2 16,0 1 4-16,2 0-4 0,0-1 3 0,2 1-6 0,0-1 0 16,-1-1 1-16,2 0 0 15,5-1 2-15,0-1-2 0,2-4 1 16,1 0-2-16,2-1 2 0,0-3 6 0,1-2-4 0,1-2 6 0,1 0-7 16,2 0-5-16,0-6 4 0,1-1-4 15,1 0 8-15,1-1 0 0,-1-2 0 0,3 1-2 0,-1-2-3 16,-4-1 2-16,2 1-2 15,-4-1 8-15,1 2 0 0,-3-1-3 0,-2 3 1 0,-2-1-4 0,0 1 2 16,-1 2 7-16,-3 1-6 16,-1 1 3-16,0 1-6 0,-1 0-4 0,-1 2 3 15,0 1-2-15,0 0 1 16,0 0-3-16,0 0-2 0,0 0-6 0,0 0-2 0,0 4 6 0,2-1 3 16,-1 2 6-16,0 0 0 15,2 3-5-15,-1-1 4 0,4 1-4 0,-1 0 6 0,2 2 3 0,2-2-4 16,2 0 2-16,0 0-6 0,-1-3-3 15,3 0 3-15,1-1 3 16,0-1 7-16,-1-2-1 0,2-1-2 0,-1 0-4 0,-1 0-1 16,3-4 4-16,-1-1 0 0,2 0 4 0,-4 1-2 0,-5 1-3 15,2-2 2-15,-4 3 5 16,0-1 3-16,7-2 6 0,-8 2-3 0,1 1-10 0,1 0-8 16,-1-2-3-16,2 2 1 0,-1-2 8 0,-1 1 3 15,-6 3-6-15,5-1 2 0,1-2-6 16,0 1 0-16,-1 0 5 0,-5 2-3 15,0 0 7-15,0 0-4 0,0 0-12 0,0 0-3 0,0 0-18 16,0 0-15-16,0 0-24 0,0 0-59 0,0 7-84 16,-3 2-148-16,-4 3-356 0,0-7-497 15,2 0 216-15</inkml:trace>
  <inkml:trace contextRef="#ctx0" brushRef="#br0" timeOffset="413606.6502">28828 17232 0 0,'0'0'128'0,"0"0"445"0,0 0-63 0,0 0-74 0,0 0-75 0,0 0-41 16,0 0-44-16,0 0-39 0,0 0-37 0,0 0-45 15,0 0-30-15,-35-86-22 0,32 83-15 16,0 3-13-16,2 0-23 0,1 0-11 0,0 0-23 16,-1 0-7-16,1 2 1 0,-1 5-11 0,-2 5 11 15,1 5-5-15,-1 6 0 0,2 0 6 0,0 2 2 16,0 4 5-16,1 3-1 15,-1 3 2-15,-1 2-8 0,2 1-8 0,-3 1 5 16,2 1-8-16,0-4 8 0,0-4-3 0,0-4 5 16,1-3 3-16,-1 3-13 0,-1 0 2 15,1 1 6-15,1 0-13 0,-2 3 5 0,1-4-2 0,1 1-21 0,0-5 15 16,0 0 11-16,-1-1 1 16,1-4 6-16,0-2-3 0,0-1-16 0,0-2-5 0,0-3 9 15,0 0-6-15,0-3 14 0,0-2-14 16,0-2-25-16,0-2 0 0,0-2-28 0,-1 0-10 0,1-5-34 15,-3-2-61-15,2-5-72 0,-4-2-138 16,3-4-273-16,-1 4-482 0,0 3 110 16</inkml:trace>
  <inkml:trace contextRef="#ctx0" brushRef="#br0" timeOffset="415330.9358">28648 17333 517 0,'0'0'485'0,"0"0"-97"0,0 0-35 0,0 0-15 0,0 0-71 16,0 0-53-16,16-119-77 0,-5 105-40 0,4 1-16 16,0 1-5-16,5 4-7 0,0 2-13 15,2 3-13-15,5 3-12 0,-1 0-8 0,1 2-3 16,3 7 2-16,1 5-3 0,-3 2-6 0,2 2 0 16,-6 0-7-16,4 2-3 0,-4 3 5 0,-2 1-8 15,-4 3 2-15,-2-2-5 0,-4 1-6 0,-4-1 9 16,-4-2-3-16,-3-2 10 0,-1-1 0 15,0 1-4-15,-5-3-1 0,-4-3-1 0,-1 0 2 16,-7 0 0-16,3-3 5 0,-4-2-4 0,-2 1-3 16,0-4-1-16,0 1-8 0,1-4 4 0,1-1 2 15,3-2-1-15,-4-1-5 0,5 0-8 16,-3 0-3-16,5-4 3 0,1 1 12 0,2-2 6 16,2 1 5-16,5 1-9 0,1 0-9 0,2 1-2 15,-1-3-6-15,2 0 3 0,8-1 4 16,6 0-1-16,3 1-1 0,5-3 8 15,4 0 2-15,4-1 5 0,1-2 10 16,5 1-5-16,2-1 0 0,-3-2-5 16,0-1-5-16,2-1 5 0,-7 0 4 0,4 1 7 0,-4-2-3 15,-2-1 1-15,-3 0-3 0,-2-3 4 0,-3 0 5 0,-4-1 3 16,-4-1 9-16,-2 0-5 0,-3-1 3 16,0-3 2-16,-2 1 0 0,-4-1 9 15,2 0 1-15,-4 1 4 0,0 1-1 16,-1 3-6-16,0 0-2 0,-1 0-5 0,-2 3 2 0,0 3-1 15,1 2 1-15,1 3 2 0,-1 2-7 16,0 2 1-16,0 1 1 0,1 2-5 0,0 2-4 0,1 1-10 16,0 0-8-16,0 0-1 0,0 0-4 0,0 7 5 15,-1 3 1-15,1 5-3 16,0 5 1-16,-1 3-3 0,1 3 1 0,0 6 1 16,0 3 2-16,1 6 0 15,2 3-7-15,3 3 5 0,2 0-7 0,-2-1 5 0,4-2 9 0,2-3-9 0,4-3-1 16,0-4-3-16,3-7-5 0,4-1 8 0,-2-6 4 15,1-3 4-15,-2-4 6 0,0-4-2 0,3-1-7 16,4 0 4-16,3-2 4 0,2-1-6 0,10-4 22 16,9-1-21-16,1-7-21 15,3-7 6-15,-10-3-12 0,-7-2 21 0,-7-2 12 16,-3-1-3-16,-5-4-4 0,-4-1-6 16,-5-2 1-16,-3-2 5 0,-2 1 6 0,-2 0-2 0,-5 3 4 15,-2 1-8-15,0 2-2 0,-2 0 4 0,-5 4 1 16,-2 2 0-16,0 1 0 0,3 4-2 0,-6 1-7 15,-3 1 2-15,2 2 2 0,-4 2 0 16,2 4 7-16,-3 2-4 0,-3 1-5 0,0 1-4 16,1 5 0-16,-1 4 2 15,2 3 4-15,-1 3 3 0,2 1-8 0,4 2 2 0,-3 3-2 16,5 1 3-16,-1 2 3 0,2 2-2 0,4 0-3 16,0 1-5-16,4-5-2 0,2 2 4 0,1-2 4 15,1-1 6-15,3-4 0 0,5-2-1 0,0-2-7 16,3-3-1-16,-1-4 9 0,5-1-4 15,-1-5 8-15,4 2-5 0,0-3-8 0,2 0 6 0,-1-4 0 16,0-2 6-16,1-2 3 0,0-3-2 16,-2 1-6-16,-1-3 1 0,-4 1-5 15,2-2 4-15,-5 1 7 0,-1-1-2 0,-1 1 1 0,-5 0 0 16,2-2-6-16,-3 1 3 0,-1-1 3 0,-1 1-3 16,2 3 4-16,-3 0-5 0,0 1-5 15,0 1 1-15,-3 1 2 0,1 0 6 0,0 2 4 0,-4 1-1 16,4-2-6-16,-2 2-6 15,-2-4-1-15,0 4 0 0,-1 1 7 0,0 3 0 16,4 1-5-16,-3 0 0 0,3 0-6 16,-4 5 3-16,4 2 2 0,-1 3 2 0,-2 1 2 0,-1 1-10 15,4 1 0-15,-3 0 0 0,2 5 5 16,0 1 4-16,-1 1 1 0,3 2-4 0,1-2-5 0,0 0 3 16,1-1 0-16,-1-2 4 0,1-1 4 0,2 1-8 15,2 0 0-15,3-5 2 0,-2-1-3 16,2-1 8-16,2-4 3 15,0 2 0-15,2-4-6 0,-1 0-1 0,1-2-4 0,2-2 1 16,0 0 8-16,2 0 4 0,2-5-2 0,-1 1 1 16,3-5-9-16,1 1 2 0,0-3 3 0,-2-1-1 15,2-2 2-15,-2-1 0 16,-1-3-6-16,0-1 7 0,3-2 3 0,-2 1 1 0,-2 1 0 0,2 0-1 16,0 3-4-16,-3 2-6 0,1 1 1 15,-3 2-2-15,1 2 5 0,-1 3 3 16,-1 0-6-16,-2 1 2 0,1 2-4 0,-3 0-1 15,-4 2 8-15,3 1-7 0,-4 0 2 0,5 1-5 0,-5 3-1 16,4 1-1-16,-1 0 3 0,-2 1 5 16,4 2 1-16,-4 0 2 0,3 0-5 0,-4-1-2 15,4 1 2-15,1-3-2 0,-3 4 8 0,4-1-4 0,0-1-2 16,1-2 3-16,0 0-9 0,1-3 4 16,1-2 4-16,4 0-2 0,-1 0 1 15,3 0-5-15,1-4-1 0,0-3 1 0,-3 1 5 0,3 0 6 16,-1-2-3-16,-4 0-1 15,1 1-1-15,-2-2-1 16,-3 0 5-16,0 1-1 0,1 1 2 0,-3 2-3 0,0 0-5 0,-4 3 6 0,1 0-6 16,-4 1 3-16,1 1 3 0,-1 0-16 15,-1 1 4-15,0 4-7 0,1 4 2 0,0 4 9 16,-1 3 5-16,1 1-1 0,3 2-2 16,-2 0 3-16,0 0-11 15,3-1 9-15,0-1 4 0,3-3-8 0,0-3 10 0,-2 1-6 0,3-5-7 16,2-1 2-16,3-3 2 0,0-2 10 0,0-1-1 15,4 0 5-15,1-2-7 0,2-6-6 0,0-3 6 16,-1 0-6-16,2-3 11 0,0-1-3 16,1-1-4-16,0-2 7 0,-1 2-6 0,-1-4 4 15,-1 1 3-15,0-1 1 0,-3-2-2 0,-3-1-3 0,1-1-3 16,-3 2 0-16,-3 0 3 16,-4 3 8-16,2 4-1 0,-5 3 2 0,-2 2-4 15,2 0-4-15,-2 3 7 0,0 3-3 0,0 1 5 0,0 3-2 16,0 0-9-16,0 0 0 0,0 0-7 0,0 0 0 15,0 4 3-15,-2 4-4 0,2 4 5 16,-2 3-2-16,0 5-2 16,-3-1 6-16,4 3-5 0,-2 1 4 15,1 1-3-15,-3 0-7 0,2 0 3 0,0 1-1 16,-1 3 7-16,2-1 9 0,1 2-7 0,0-5-5 0,1 0-5 16,-1-4-7-16,1-5 0 0,0-2 10 15,0-3-14-15,1 1-19 0,0-1-34 0,-1 1-59 0,-1 1-63 16,1 0-89-16,0-1-189 0,0-5-431 15,0-1-282-15</inkml:trace>
  <inkml:trace contextRef="#ctx0" brushRef="#br0" timeOffset="416253.3017">31253 17420 1613 0,'0'0'529'0,"0"0"-340"16,0 0 6-16,0 0-8 0,0 0-12 16,0 0-33-16,0 0-44 0,0 0-33 0,0 0-32 15,0 0-18-15,0 0-13 0,0 0-7 0,0 0 3 16,0 0 0-16,-18-27 4 0,23 33 0 0,0 0 3 16,2-2-1-16,2-1-2 0,1-1 5 15,2 0 0-15,-1-1 5 0,1 1 8 0,-2-2-9 16,-1 0 6-16,0-2-2 0,0-2-3 0,-1-3 11 15,-3 2-4-15,2-3 1 0,-4 0-2 0,5-2-1 16,-5-2-5-16,-2 1-1 0,0 0 5 16,-1 0-8-16,0 1 8 0,0-1-8 0,0 1-2 31,-4-1 5-31,-2 1-7 0,-1-1 5 16,-1 2-4-16,-3 2-3 0,-1 1 1 0,-3 2-5 15,1 3 5-15,-3-1-3 0,-1 2 4 0,3 0 1 0,-3 2-7 16,5 1 7-16,-3 2-6 0,5 1-1 0,2 1 6 0,3 2-14 0,0-1 10 15,4 0-3-15,2 0-2 0,0-2 13 0,1 0-12 0,6-1 5 16,3 0 0-16,1 1-6 0,4-3 6 16,0 1-7-16,2-3 8 0,1 0 0 15,2-1 1-15,-2 0 2 16,-3 0-9-16,-1-4 7 0,-3 0-7 0,-2 1 4 0,-4 3 5 0,0-1-12 16,-3 1 11-16,-2 0-7 0,0 0 0 15,0 0 6-15,-2 0-9 0,-6 5 8 0,-1 2-7 0,-8 2 2 16,2-1 1-16,-5 3-1 0,-1-1 8 15,2 2-8-15,0-1 6 0,6 1-2 0,2-3-7 16,3 1 9-16,2 1-8 0,4-1 5 0,2 0 0 16,0 2-9-16,7-1 9 0,3 0-2 15,3-2 1-15,3-1 5 0,4-1-2 0,1 0 0 16,0-1-2-16,-5 2-1 0,1-3-3 16,-5 0 2-16,-3 0 3 0,-2 1-7 0,-4-1 9 0,-3 1-5 15,0 2-5-15,-1-1 16 0,-6 1-13 0,2 0 6 16,-3 0 11-16,-2-1-18 0,-1 2 16 15,-2 1-6-15,-4 1-4 0,-1 1 12 0,2 0-11 16,-2 2-6-16,0-1-35 0,0 3-59 0,5-1-182 16,3-6-687-16,1-1-711 0</inkml:trace>
  <inkml:trace contextRef="#ctx0" brushRef="#br1" timeOffset="627724.8537">3380 6259 0 0,'0'0'0'0,"0"0"0"0,0 0 0 0,0 0 24 0,0 0 199 0,0 0 17 0,0 0 11 16,0 0 2-16,0 0 1 0,0 0 2 15,0 0-7-15,0 0 11 0,-93-14 6 16,91 13-32-16,1 0-37 0,0 0-61 0,1 1-54 0,0 0-37 16,0 0-23-16,0 0-19 0,0 0-14 15,0 0-11-15,0 0-12 0,0 0-8 0,0 0-9 16,2 0 13-16,4 1 22 0,7 1 17 0,7-1 20 16,6 3 1-16,6-4-8 0,8 2-1 15,7-2-4-15,4 0 1 0,8 0-5 0,3 0-2 16,4 0-1-16,8-2 0 0,2-3 3 0,6 2-1 15,6-1 0-15,3-1-2 0,4 0 0 0,3 0 0 16,6-1-2-16,5 0 1 0,6-1 1 16,2 0-1-16,6 1 0 15,2-1 1-15,5 1 0 0,2-2 1 0,3 1 0 0,7-2 2 16,0 1-1-16,1 0 6 0,4 0 2 0,2 0 2 0,4 1 5 16,0-1-4-16,4 3 1 0,-1-2 0 15,4 1-3-15,-3 1 1 0,3-2 0 0,-1 1 0 16,-3 2 1-16,3-2-2 0,-3-1 0 0,-2 2-1 15,-1-1-3-15,-1-1 1 16,-2 2-2-16,-7-2 0 0,-2 1-4 0,-8 2 3 0,-3-2-2 16,-6 2-1-16,-4 0 6 0,-8 2-5 15,-9-1 1-15,-3 0-3 0,-11 2-3 0,-6 0 4 0,-8 1-1 0,-7 0 2 16,-7 0 2-16,-11 0-3 16,-8 0-1-16,-11 0 1 0,-12-1-2 15,-6 1 2-15,-6 0 0 0,-6 0-1 0,-1 0-8 16,-4 0-5-16,-9 0-18 0,-5 2-27 0,-7 3-34 15,-11-1-69-15,-8 3-91 0,-7 1-152 0,7-2-342 16,14-2-745-16</inkml:trace>
  <inkml:trace contextRef="#ctx0" brushRef="#br1" timeOffset="628489.7866">2653 6760 151 0,'0'0'168'0,"0"0"-68"16,0 0-66-16,0 0 6 0,0 0 28 0,0 0 24 15,0 0 15-15,0 0 16 0,0 0 12 16,0 0 12-16,0 0 1 0,0 0-11 0,0 0-18 15,0 0-12-15,91-57-15 0,-87 54-15 0,5 3-14 16,-3-1-14-16,0-1-6 0,3 1-5 0,1 1-5 16,0-1-1-16,1 1-3 0,2 0 0 0,2 0 2 15,2 0-2-15,2 0 7 0,2 1 9 16,6-1 3-16,3 3 7 16,4-3 1-16,3 0-1 0,8 0-4 0,2 0-4 0,7 0-6 15,7-4-8-15,5 0 1 0,4-2-3 0,6-1-1 0,5 0-2 16,6-2-2-16,5 0-4 0,4-2-1 15,7 2 1-15,6-2 2 0,4-1 0 0,3 1-3 16,6 0-4-16,1-1-3 16,4-2 1-16,4 0 2 0,1 0 1 0,3 1-3 0,3 0 3 0,2 1-1 15,4 0 0-15,0-1 4 0,5 1 1 16,3 0 0-16,3 1 0 0,-1 0-1 0,4 1-5 16,3 1-1-16,2-1-2 0,3 2-2 15,-2-2 2-15,1 2-1 0,-1-2 0 0,2 2-1 16,-3 1-2-16,-4 0 3 15,1 0 3-15,-3-1 3 0,-1 3 3 0,-5-3-4 0,0 1-3 0,-5 1-1 16,-6 0-1-16,-3 0 2 0,-5-2 1 16,-2 2 0-16,-3-1 0 0,-5 0 0 0,-8 0-2 0,-10 3-2 15,-5-1 2-15,-9 0-2 0,-8 0-1 16,-10-1 2-16,-9-1-4 0,-6 2 6 0,-11-1-1 16,-9 2 3-16,-13 0-1 0,-6 1-1 15,-8 0 5-15,-8 2 5 0,0 0 2 0,-2 0-2 16,0-1-6-16,-3 0-11 0,-7 1-10 0,-6 1-4 0,-8 0 0 15,-8 6-11-15,-8 3-17 0,-8 7-54 16,-7 2-101-16,10-3-309 0,14-4-924 16</inkml:trace>
  <inkml:trace contextRef="#ctx0" brushRef="#br1" timeOffset="893480.115">28337 16930 0 0,'0'0'0'0,"0"0"0"0,0 0 0 0,0 0 0 0,-119-18 141 16,105 14 163-16,-2-2-30 0,6 1-35 0,0 2-50 0,2-1-37 15,3 1-24-15,0 1-15 0,1-1-4 0,2 1 6 16,-1-1 3-16,2 3-5 0,1-1-14 16,-2 1-21-16,2 0-21 0,0 0-21 0,0 0-9 15,0 0-12-15,0 0-5 0,0 0-1 16,0 0-4-16,0 0 1 0,0 0-2 0,0 0-1 0,0 0-1 16,0 0-2-16,0 0 6 0,2 1 4 0,2-1 10 15,2 3 13-15,1-1 4 0,7 1 11 16,1 0 1-16,7-1 2 0,7-2 2 0,3 0-7 15,9 0-3-15,8 0-8 16,1-4-8-16,9 0-6 0,2-1-2 16,3 1 1-16,7 0 0 0,7-1 0 0,3 2 3 0,6 0-4 15,7 1 2-15,4 0 1 0,4-1-2 0,6 2 10 16,3 0-4-16,3 1-4 0,4 2-1 0,0 2-12 0,4 0 4 16,1 1 2-16,0 1-2 0,-1-1-1 15,-3 1-2-15,1 0-6 0,-6-3 1 0,-2 0 4 16,-5 0-1-16,-7-1 3 15,-4 1-3-15,-7-2-5 0,-7-1-1 0,-6 0-2 0,-8 0 6 0,-7 0 6 16,-8-4 0-16,-6 1 2 0,-5-2-2 0,-4 0-1 16,-6-3 4-16,-9 3 4 0,1-2 1 15,-7 1 2-15,-1 3-4 0,-3-2-10 0,-3 2-2 16,-2-1-1-16,-3 2 0 0,0 1 2 16,-4 1-3-16,-1 0-8 0,0 0 2 0,0 0-6 15,0 0 0-15,0 0 1 0,0 0-7 16,0 4-9-16,-2 2-18 0,-2 2-24 0,1 2-34 15,-2 0-41-15,-3 2-44 0,-1 3-53 0,-4 3-91 0,-3 0-134 16,2-5-330-16,5-3-220 0</inkml:trace>
  <inkml:trace contextRef="#ctx0" brushRef="#br1" timeOffset="894109.3594">28074 18081 1106 0,'0'0'-21'0,"0"0"-17"15,0 0 37-15,0 0 49 0,0 0 28 0,0 0 10 16,0 0-49-16,0 0-45 0,0 0-25 0,0 0 12 16,0 0 15-16,0 0 22 0,0 0 14 15,0 0 2-15,-18 5 3 0,26-3 29 0,3 2 9 16,-1-2 16-16,3 1 2 0,3 0-20 0,-1-2-1 15,2 2-5-15,3-2 13 0,-1 0 8 16,3-1 1-16,3 0-9 0,2 0-12 0,3 0 2 16,1-1-3-16,8-1 7 15,1-2 9-15,6 0-17 0,5 0 6 0,5-1-21 0,5 0-2 16,7 0 7-16,6-1-16 0,6 2 6 16,7-2-10-16,5 1-7 0,5 2-3 0,5-1 5 0,6 2 1 15,1 1-2-15,4-1 5 0,1 2-16 16,1-1-17-16,-2 1 14 0,4 0-15 0,-3 0 20 0,-2 0 3 15,-3 0-17-15,-5 0 8 0,-2 0-19 16,-8 0 15-16,-4 1 6 0,-10-1-5 16,-7 0 7-16,-5 0-16 0,-13 0-8 0,-7 0 11 0,-6 0 5 15,-6-2 26-15,-9-1 6 16,-4-1 5-16,-6 1-8 0,-1-2-11 0,-4-1 6 16,-2 2-17-16,-2 1 10 0,0-2-3 0,-3 2-16 0,0-1 1 15,-1 1-11-15,-3 0 2 0,1 1 13 0,1 1-8 16,-3 0 4-16,1 0-23 15,-1 1-23-15,0 0-27 0,1 0-54 0,0 1-121 0,2 2-316 16,-3 0-713-16</inkml:trace>
  <inkml:trace contextRef="#ctx0" brushRef="#br1" timeOffset="1.39855E6">698 6710 0 0,'0'0'0'0,"0"0"104"0,0 0 283 0,0 0-69 0,0 0-36 0,0 0-26 0,0 0-20 15,0 0-30-15,0 0-22 0,0 0-22 16,0 0-29-16,-37-85-18 0,33 82-22 0,3 1-27 16,0-1-25-16,1 2-27 0,0 1-26 15,0 0-18-15,0 0 2 0,0 0 10 0,0 4 13 16,6 1 16-16,-1 3 3 0,4 0-2 0,0 4-2 16,3 0-1-16,1 1 2 0,4 1 2 0,0 0 2 15,-1 2 2-15,2-2-1 0,2 0-1 16,-2-3 9-16,4 3 0 0,-1-5 12 0,2-1 12 15,6-2 5-15,1-2 15 0,7-4 0 0,4-3-4 16,15-12 0-16,22-9-8 0,14-11-17 0,11-7-1 16,-2-5-5-16,0 1-4 0,-1-1 13 15,0 1-5-15,-1-1-2 0,-1 0-4 0,-1 3-5 16,-5 1-2-16,-4 4-3 16,-2 0-3-16,-5 3-6 0,-8 4-1 0,-10 3 0 0,-4 3-2 15,-12 2 5-15,-8 3-7 0,-8 3 0 0,-8 4 1 16,-7 5-3-16,-8 3 10 0,-2 3 5 0,-4 1 2 15,-2 1 5-15,0 1-10 0,0 0-4 0,0 0-6 16,0 0-9-16,0 0 0 0,-3 0-3 16,0 4-5-16,-2 0-3 0,-3 6-3 0,-3 2-15 15,-3 4-15-15,-1 2-18 0,-2 0-26 0,2 3-21 16,-2 1-30-16,-2 3-58 0,-1 0-69 16,-2 4-144-1,5-6-251-15,5-8-690 0</inkml:trace>
  <inkml:trace contextRef="#ctx0" brushRef="#br1" timeOffset="1.3991E6">505 6934 1115 0,'0'0'382'0,"0"0"-124"0,0 0 17 0,0 0-70 0,0 0-31 0,0 0-32 0,0 0-38 16,0 0-36-16,0 0-32 0,0 0-37 16,0 0-25-16,0 0-7 0,0 0 5 0,0 0 8 15,-20-44 17-15,20 44 5 0,0 0-1 0,0 0 2 16,8 8 1-16,4 6-27 0,8 4 1 0,0 2-2 15,6 3 2-15,-2 1 30 0,6 0 3 0,2 0 7 16,2-3 11-16,1-2 16 0,3-3 11 0,-2-6 19 16,8-3 8-16,1-4 1 0,4-3-2 15,16-7-14-15,20-12-10 0,15-10-19 0,11-8-4 16,-2-2-5-16,1-4-2 0,2-1 5 16,9-5-1-16,3-3-1 0,7-4-3 0,2 1-6 0,3-1 1 15,-1 0-3-15,-2 2 1 0,-9 2 0 16,-3 1-4-16,-9 4-3 0,-7 4-3 0,-8 2 0 15,-8 3 0-15,-11 6 2 0,-5 3-1 0,-8 3-2 16,-11 2-2-16,-6 3-1 0,-12 5-1 16,-10 2-2-16,-5 5 2 0,-10 3 6 15,-6 2 5-15,-3 3 9 0,-2 1-2 0,0 0-2 0,0 0-8 16,0 0-9-16,0 0-3 0,0 0-6 16,-1 0-7-16,-3 5-1 0,-1 3-11 15,-4 5-13-15,-4 6-23 16,0 4-27-16,0 2-28 0,0 1-45 0,2 5-17 0,0 1-83 0,2 6-155 0,1-9-336 15,4-8-785-15</inkml:trace>
  <inkml:trace contextRef="#ctx0" brushRef="#br1" timeOffset="1.39981E6">1127 8574 1658 0,'0'0'158'0,"0"0"14"0,0 0 13 0,0 0-30 15,0 0-22-15,0 0-13 0,0 0-27 16,0 0-16-16,0 0-8 0,0 0-14 0,0 0-17 16,0 0-13-16,0 0-22 0,0 0-15 0,-38-75-6 0,38 75-2 15,0 1 8-15,2 3 13 16,2 3 8-16,3-1 0 0,3 1 1 0,-1 2 0 16,3 2 0-16,0-2 2 0,6 2 3 0,-1-1 3 15,-1 0 5-15,8-2 0 0,0-1 2 16,13-2-7-16,2-3 5 0,6-2 8 15,-2-5-2-15,3-7 11 0,-1-5-6 0,6-5-1 0,6-4 0 16,3-6-5-16,2-2 3 0,2-3-5 0,3-2-4 16,4-5-2-16,0 1-6 0,2-5 6 15,1 2-4-15,1 1 2 0,2-1 1 0,-2 3-8 16,1 3-1-16,-6 1 1 0,-6 4-5 0,-4 6 1 16,-6 1-3-16,-8 6-2 0,-6 0 0 0,-6 6-2 15,-6 5 0-15,-7 1 2 0,-3 3 0 0,-7 3 0 16,-3 1 0-16,-3 1-2 0,-4 1-1 0,-1 1 1 15,0 0 0-15,0 0 0 0,0 0 0 0,0 0-2 16,-1 0-5-16,-1 3-6 0,-1 0 0 16,-3 6-1-16,0 3-13 0,-3 2-8 0,-2 6-20 15,-2 1-21-15,-1 0-18 0,-3 2-23 16,-4 2-45-16,1 0-59 0,-2 3-74 0,-6 2-110 0,-1 3-191 16,6-6-208-16,9-10 181 0</inkml:trace>
  <inkml:trace contextRef="#ctx0" brushRef="#br1" timeOffset="1.40036E6">1137 8890 361 0,'0'0'284'0,"0"0"-37"0,0 0 34 0,0 0-61 15,0 0-27-15,0 0-29 0,0 0-34 0,0 0-22 16,0 0-22-16,0 0-11 16,0 0-15-16,0 0-13 0,0 0-18 0,-26-95-12 0,27 93-7 15,1-1-6-15,3 3 2 0,-1 0-1 16,4 0 1-16,1 0 7 0,-1 2 1 0,0 1 3 15,5 3 8-15,-2 0 3 0,2 0 11 0,0 2 7 16,5 2-7-16,-1-1-5 0,6 4-4 0,6-1 3 16,3-1 10-16,1 1 7 0,3-5 4 0,-3-5-3 15,4-2-6-15,-1 2-2 0,7-7-1 0,3-3-8 16,3-6-1 0,1 0 1-16,4-2-9 0,-3-6 0 0,6-2-1 0,-1-2-4 0,5-4 3 15,3-4 3-15,3-1-2 0,1-1 0 16,3-2-2-16,0-1-3 0,-3 2 7 0,2 1-4 15,-3 1-1-15,-5 0-1 0,-3 3-6 0,-7 1-3 16,-3 3 3-16,-7 0-6 0,-4 6-2 16,-6 1 1-16,-5 4-5 0,-3 1 3 0,-4 2-1 15,-5 2 1-15,-2 3 1 0,-4 2 2 0,-3 3 1 16,-3 1 2-16,-2 1 3 0,1 2-3 0,-2-1 0 16,0 1-1-16,0 0-8 0,0 0 0 0,0 0-5 15,0 0-15-15,0 2-10 0,0 5-40 0,0 6-49 16,-2 7-92-1,-1-1-281-15,2-5-850 0</inkml:trace>
  <inkml:trace contextRef="#ctx0" brushRef="#br1" timeOffset="1.40449E6">3674 8363 365 0,'0'0'303'0,"0"0"-99"0,0 0-62 16,0 0-50-16,0 0-22 0,0 0 11 0,0 0 31 0,0 0 35 0,0 0 5 0,0 0-20 0,0 0-33 16,-3-4-42-16,6 4-36 0,-2 0-2 0,5 0 5 15,0 0 7-15,3 0 14 0,0 2-11 0,3 0-2 16,-1-1 1-16,2 2-4 0,0-2 8 15,0 1 4-15,4-1-2 0,3 0 5 0,-1 1-8 16,2-1-5-16,1 0-1 0,4-1-6 0,1 1-2 16,4 0 1-16,8-1 3 0,-1 0 3 0,5 0 3 15,6-2-2-15,3-2-3 0,5 0 0 16,1-1-3-16,7 0-5 0,0 0-1 0,2-1-7 16,1 2-2-16,3-2 0 0,3 0-6 15,2 1 6-15,1-1 2 0,1 0 2 0,5-1 5 16,2 1-4-16,2 0 0 0,3 0 2 0,5-1 3 15,1 1 2-15,5 0-1 0,0-2-1 0,1 0-5 16,3 0 2-16,3-2 0 16,4 0 2-16,1-1 5 0,8 0-8 0,1 0-1 0,8 0-3 15,-4 1-4-15,5-3 2 0,3 2 2 0,3-1-1 16,-4 1 3-16,1 0-4 0,1 1-1 16,2-1 0-16,0 0-3 15,0 1 2-15,-1-1-2 0,0 1-1 0,-1 1 1 0,-2-1-3 16,-3 0 4-16,-5 2-1 0,-3 1-1 0,-3 1 2 0,-8-1-3 15,-5 1 1-15,-5 1-1 0,-8 1 2 0,-5-1-1 16,-9 2 4-16,-13 1 2 16,-3-1-4-16,-12 1-1 0,-4-1-5 0,-12 2 1 0,-7 0 2 0,-3 0-1 15,-12 0 3-15,-3 0 0 16,-7-1 1-16,1 2 3 0,-4 0 2 0,0 0 1 0,0 0-3 16,-2 0-11-16,-1 0-11 0,-3 0-11 0,-2 0-7 15,-5 0-10-15,-4 3-7 0,-4 1-19 16,-3 1-22-16,-2 0-21 0,-4 1-44 0,-3-1-60 15,-2 2-82-15,0 1-123 0,6-2-254 16,8-1-497 0</inkml:trace>
  <inkml:trace contextRef="#ctx0" brushRef="#br1" timeOffset="1.40531E6">3772 8618 0 0,'0'0'0'0,"0"0"0"0,0 0 0 0,0 0 77 0,0 0 105 15,0 0 11-15,0 0 6 0,0 0 17 0,0 0 5 16,0 0 4-16,0 0-2 0,0 0-18 15,0 0-23-15,0 0-35 0,-28-23-25 0,28 20-27 0,0 3-23 16,3-3-22-16,1 2-16 0,-1 0-12 16,5 1-6-16,1 0-1 0,3 0-1 0,1 0 3 15,4 0 9-15,3 0 4 0,4 1 8 16,3-1 14-16,7 0 0 0,7 0 4 16,2-3-3-16,7 0-12 0,5-2-3 0,4 0-5 15,5-1 5-15,6 0-2 0,5-1-4 0,3 0-7 16,2 0-9-16,6 0-4 0,1 1 0 0,2 1 5 15,4-2-1-15,1 1 2 0,1-1 0 0,6 1-3 16,2-1 1-16,6 1 0 0,1 0-1 0,4 1 3 16,1 1-2-1,5-2 3-15,1 1-2 0,1 0-1 0,3 1 0 0,2 0-2 0,-2-2 2 16,-1 0-1-16,4 0 1 0,-5 1 3 16,-1 0-2-16,1-2 3 15,0 2-3-15,-2-3 0 0,-1 1-3 16,-1 0-3-16,-2 0 3 0,2-2 1 0,-6 0 1 0,0 0-2 0,0 1-1 0,-4-1-4 15,-5 1-1-15,4 0 1 0,-6 0 0 0,0-2 1 16,-7 2 2-16,1-1-3 0,-7 0 0 16,-4 0 1-16,-5-1-1 0,-6 2 5 15,-2 1-3-15,-5-3-1 0,-6 4-1 0,-7 0-3 16,-6 0 0-16,-5 1 3 0,-10 2 1 0,-4-1 1 16,-2 2-2-16,-10-2-1 0,-1 3-3 15,-6 0 2-15,-5-1 1 0,0 2 2 0,-4 0 3 0,-1 0-4 0,0-1 2 16,0 1-1-16,0 0-4 0,0 0 3 15,0 0-2-15,0 0-2 0,0 0 2 0,0 0-4 16,0 0 2-16,0 0-1 0,0 0-1 16,0 0 1-16,0 0-2 0,0 0-2 0,-1 0 0 15,1 0 1-15,0 0-2 0,0 0 1 0,0 0-2 0,-1 0-17 16,0 0-28-16,-5 3-19 0,-2 6-45 16,-7 8-60-16,-11 4-191 0,4-5-782 15,2-4-593-15</inkml:trace>
  <inkml:trace contextRef="#ctx0" brushRef="#br1" timeOffset="1.42782E6">10146 5261 0 0,'0'0'0'0,"0"0"0"15,0 0 0-15,0 0 0 0,0 0 0 0,0 0 0 16,0 0 0-16,0 0 0 0,0 0 0 0,0 0 0 16,0 0 0-16,0 0 0 0,0 0 0 0,0 0 0 15,0 0 0-15,0 0 0 0,0 0 0 0,0 0 0 16,0 0 0-16,0 0 0 0,0 0 0 0,0 0 0 16,0 0 0-16,0 0 0 0,0 0 0 0,0 0 0 15,0 0 0-15,0 0 0 0,0 0 0 16,0 0 0-16</inkml:trace>
  <inkml:trace contextRef="#ctx0" brushRef="#br1" timeOffset="2.45504E6">28724 18255 0 0,'0'0'0'0,"0"0"0"15,0 0 117-15,0 0 6 0,0 0 35 0,0 0-13 0,0 0-11 0,0 0-21 16,0 0-16-16,0 0-16 0,0 0-22 16,0 0 7-16,0-44-17 0,1 41 29 0,1 0 19 15,1-1 4-15,0 1 12 0,-1 0-15 16,-2 1-17-16,2 1 8 0,0 0-7 0,-1 0 8 0,-1 1-7 16,2 0-18-16,-2 0-10 0,0 0-17 0,0 0 3 15,0 0-8-15,0 0-2 0,0 3-8 16,0 2-15-16,0 1 5 0,0 1-6 0,0 3 11 15,0-4-2-15,0-2-7 0,0 0 17 16,-2 3-20-16,2 0 8 0,2 0 8 0,0 8-22 16,-1-9 14-16,1 1-10 0,6 7-16 15,-6-7 7-15,3-1-2 0,0 9 21 0,1-7 3 0,-3-1 9 16,11 8-11-16,-7-8-19 0,9 6 21 0,-4-2 0 16,0-6 23-16,5 2 16 0,-2-4-19 15,4 0 6-15,1-3-5 0,9 0-9 0,-6 0 15 16,12-4-15-16,-6-4-4 0,9-3 0 0,11-5-31 15,11-3 10-15,2-6-9 0,3 1 21 16,-5 2 8-16,-5 1-5 0,-7 3-8 0,-6 2-18 16,-7 3 12-16,-4 0-9 0,-2 3 17 0,-1-1 0 15,-6 2-6-15,-3-1 10 0,-4 3-17 0,0 1 5 16,-4-1 20-16,-2 3-10 0,-5 1 20 16,2-1-18-16,-3 2-16 0,-2 0 4 0,0 1-7 0,1-1 20 15,-2 2 1-15,0 0-1 0,0 0-5 16,0 0-17-16,0 0-3 0,0 0-3 0,0 0 10 15,0 0 16-15,0 0-20 0,0 0 5 16,0 0-23-16,0 0-9 0,0 0 7 0,0 0-20 16,-2 0-16-16,1 0-40 0,0 0-36 0,0 0-34 15,-1 0-52-15,-4 2-58 0,3 1-105 0,-4 1-195 16,1-1-275-16,1-1 555 0</inkml:trace>
  <inkml:trace contextRef="#ctx0" brushRef="#br1" timeOffset="2.45603E6">28334 18417 353 0,'0'0'162'0,"0"0"-118"0,0 0 36 0,0 0 39 16,0 0-5-16,0 0 35 0,0 0-12 0,0 0-39 16,0 0 3-16,0 0-7 0,0 0 1 15,0 0 18-15,0 0-5 0,0 0-23 0,0 0-11 16,0 0-9-16,3 2-25 0,0 5 10 0,1 0-5 16,3 7-34-16,-4-7 7 0,2 4-24 15,0 3 0-15,0-3 18 0,2 2-18 0,-1 1 5 16,2 0-22-16,2 0-3 0,-1 0 28 0,3 0 7 15,-1 1 38-15,6-4 0 16,-4 2 4-16,5-2 48 0,4 1-21 16,-1-5 32-16,8 1-34 0,-6-3-36 0,5-4 16 15,2 1-40-15,0-2 37 0,1 0-18 0,5-3-5 0,0-3 29 16,3-2-20-16,2 0 11 0,0-2-24 0,2-2-18 16,4 0-30-16,-3 1-14 15,4-3 23-15,0 1-11 0,-1 0 37 0,1-1-1 0,0 2-15 16,-3-2 17-16,1 1-10 0,-4 1 12 0,0 1 8 0,-3-1-24 15,-5 3 7-15,1 0-16 0,-4 0 10 16,-5 0 26-16,-6 4-3 0,0-2 15 16,-3 3-15-16,-4-1-11 0,4 1 4 0,-12 2 1 0,3 1 9 15,-1-2-5-15,-2 1-4 0,3-1 0 16,-1 2-25-16,-7 1 15 0,0 0-17 0,0 0 8 16,0 0 11-16,0 0-19 0,0 0 22 0,0 0-26 0,0 0 11 15,0 0 18-15,0 0-18 0,0 0 16 16,0 0-16-16,0 0-13 0,0 0 6 0,0 0-1 15,0 0 24-15,0 0-5 0,0 0 4 16,0 0-8-16,0 0-20 0,0 0 11 0,0 0-10 16,0 0 12-16,0 0 8 0,0 0-17 0,0 0 21 15,0 0-22-15,0 0 5 0,0 0 25 0,0 0-23 16,0 0 16-16,0 0-19 0,0 0-13 0,0 0 12 16,0 0-1-16,0 0 20 15,0 0-2-15,0 0 9 0,0 0-16 0,0 0-14 0,0 0 9 16,0 0-10-16,0 0 15 0,0 0 16 0,0 0-19 15,0 0 3-15,0 0-12 0,0 0 4 16,0 0 19-16,0 0-20 0,0 0 23 0,0 0-21 16,0 0-11-16,0 0 29 0,0 0-29 0,0 0 19 15,0 0 4-15,0 0-10 0,0 0 1 0,0 0-18 16,0 0 8-16,0 0-3 0,0 0 8 16,0 0 15-16,0 0-28 0,0 0 16 0,0 0-14 15,0 0-3-15,0 0 28 0,0 0-25 0,0 0 19 16,0 0-16-16,0 0-22 0,0 0 11 0,0 0-11 15,0 0 17-15,0 0-1 0,0 0-13 0,0 0-4 16,0 0-27-16,0 0-1 0,0 0-6 0,0 0-27 16,0 0-13-16,0 0-50 0,0 0-65 0,0 0-70 15,0 0-89-15,0 0-131 0,0 0-227 0,0 0 663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3:55:42.6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1569 2896 2370 0,'0'0'164'0,"0"0"6"0,0 0-49 16,0 0-18-16,0 0-22 0,0 0-29 0,0 0-28 15,0 0-10-15,0 0-11 0,0 0 3 16,0 0 9-16,-11 63 2 0,11-34 9 0,0 7 5 15,0 6 2-15,1 2 0 0,-1 7-4 0,1 5-8 16,-2 5-1-16,2 6-2 0,-2 2-3 0,0 4 0 16,0-1-7-16,0 1-2 0,-2-2 4 15,0-6-1-15,2-3 1 0,1-8 3 0,-2-6-1 16,2-6 0-16,-2-5 4 0,0-5-6 0,2-7 3 16,-2-1-1-16,1-8-6 15,0-3 0-15,1 0-6 0,-1-2-4 0,1-4-13 16,-1-2-16-16,0-2-28 0,0-3-17 0,-1 0-18 15,0-4-153-15,0-2-406 16,2 1-991-16</inkml:trace>
  <inkml:trace contextRef="#ctx0" brushRef="#br0" timeOffset="307.1376">1314 2973 1275 0,'0'0'562'0,"0"0"-365"0,0 0 8 16,33-125-58-16,-13 96-5 0,6 5-15 0,0 2-14 0,8 3-28 0,0 2-42 16,8 3-11-16,0 5-8 0,7 4-11 0,1 5 1 15,0 4-2-15,-1 8-1 0,-4 8-1 0,-1 5-3 16,-5 6-4 0,-4 6 1-16,-9 3-4 0,-5 3 0 0,-6 5 2 15,-12 0-1-15,-2 4 0 0,-9-2 5 0,-9 1 6 0,-5-3 5 16,-6-6 7-16,-2-3-1 0,-3-6-4 0,-4-2-1 0,-2-5-6 15,1-2 0-15,-5-5-1 0,3-2 0 16,0-2 4-16,4-2-2 0,-2-2 2 0,7-3 0 16,2-2 1-16,8-1 2 0,2-4-2 0,8-1-16 15,-1-1-35-15,4-6-57 16,5-2-76-16,2-4-126 0,1-4-229 0,1 2-412 16,1 7-321-16</inkml:trace>
  <inkml:trace contextRef="#ctx0" brushRef="#br0" timeOffset="974.3655">1854 3041 715 0,'0'0'218'0,"0"0"15"0,0 0-30 0,126-17-21 0,-94 17-29 0,-4 6-24 0,1 2-24 15,0 4-28-15,1 4-13 0,0 0-23 16,-3 3-8-16,-2 5 11 0,-6 0-1 0,2 2 4 16,-8 1-17-16,-2 3-10 0,-6 1-9 0,-5 0 11 15,0 2 11-15,-10 0 3 0,-5-1 16 16,0-2-5-16,-5-3-5 0,0-3-3 0,-1-5-10 15,-1 0-3-15,3-6-5 0,1-2-12 0,6-4-5 16,3-4 1-16,6-2 22 0,2-1 37 0,1 0 41 16,0 0 29-16,1-3 1 0,3-6-71 15,6-8-58-15,6-4-40 0,1-4-22 0,4-3 39 16,5 1 13-16,2-3 4 0,2-2 0 16,1 1 2-16,0-3 4 0,-2 2-1 15,-1 0 0-15,-1 2 0 0,0 1-2 0,-6 6 7 16,-1 3 8-16,-7 2 1 0,-2 7 1 0,-3 3 1 15,-4 4 3-15,-3 3-4 0,-1 1-11 0,0 0-36 0,0 4-16 16,2 4-2-16,-2 3 7 0,2 4 31 16,-2 3 7-16,1 1 5 0,-1 3 2 0,1 0-5 15,2-1 0-15,3 1-2 0,0-3-1 0,3 0 5 16,5-1 3-16,-1-3 1 0,7-3 6 16,-1-1 0-16,3-5 0 0,7-4 5 15,-1-2-1-15,4-2 0 0,1-9 2 0,0-2-6 0,-2-3-5 16,-3-2-3-16,2-3-1 0,-5-2-2 15,1-1 4-15,-3-1-2 0,-2-3 1 0,-1 2 1 0,-4-5-2 16,-5 1 2-16,2-5 0 0,-6 0 1 16,-3-1 1-16,-4 1 0 0,0 3-2 0,-4 2-2 15,-3 5-2-15,-6 1-4 0,3 7-1 16,0 4 0-16,-1 2 2 0,1 5 4 16,3 3 2-16,1 2-2 0,0 1-1 0,-2 1-7 0,3 7-3 15,-3 7 1-15,-1 3 1 0,1 4 5 0,2 7 2 16,1 3-6-16,1 8 4 0,2 6-2 0,-4 8 2 15,-1 7 6-15,0 6 1 0,-3 5-1 0,0 5-1 16,-1 7-1-16,1 3 0 0,-1 4-3 16,1 1 3-16,0 2 2 15,-1-1-1-15,3-4 7 0,1-1-1 16,1-6 0-16,2-7 2 0,3-7-4 0,2-11 1 0,-1-11-4 16,0-10-10-16,3-9-11 0,0-8-19 0,-2-7-23 15,1-6-27-15,-1-4-15 0,1-2-11 0,2-7-120 0,-2-1-330 16,-1 0-1032-16</inkml:trace>
  <inkml:trace contextRef="#ctx0" brushRef="#br0" timeOffset="1754.9261">2998 3257 2192 0,'0'0'69'0,"0"0"-17"15,0 0-6-15,0 0 19 0,0 0 20 0,0 0 9 16,0 0-14-16,130-101-23 0,-106 91-20 0,3 4-13 16,1 0-5-16,1 3-5 0,-1 2-4 15,-3-1-4-15,1 2 1 0,-5 0 2 0,-1 0-1 16,0 0 3-16,-5 0-2 0,0 2-3 0,-4 0-2 16,-2 0-1-16,0 2-4 0,-5-2 0 15,-2 3-1-15,0 2 0 0,-2 2 2 0,0 1 6 16,-5 4 7-16,-6 2 10 0,-3 3 7 0,-5 4 3 15,-4-2-2-15,-1 3-7 0,0 0-1 16,-2-2 3-16,2 1-1 0,3-2-2 0,2-1-7 16,1-4-11-16,7-2-8 0,3-1 4 0,7-4-1 15,1 1 4-15,6-2 14 0,6-1 7 0,7-1 15 0,8-5 7 16,7-1-5-16,7-5-4 0,5-5-10 16,5-4-7-16,5-2-2 0,1-2-3 0,0-6-2 15,1 2-1-15,-2-3-2 0,-6 1-3 0,-1-2 2 16,-6 2-1-16,-8 1 3 0,-5 0 4 15,-7 5 1-15,-7 1 3 0,-4 2-1 16,-6 3-3-16,-4-1 3 0,-2 6-6 0,0-1-2 16,-1 2-3-16,-3 2-8 0,-3 2-7 0,-1 2-4 15,-3 0 1-15,-1 2-1 0,0 5-4 0,0 3 6 16,-1 3-1-16,0 6 5 0,2 3 5 0,0 3-3 16,2 4 2-16,5 2 0 0,5 3 0 15,0 2 3-15,8 2-2 0,7-2 1 0,4-2 1 16,6-2 1-16,7-3-1 0,-1-6-1 0,5-2 1 15,1-6-3-15,1-7 9 0,3-6 0 0,1-1 1 16,-1-9 8-16,1-6-8 0,-4-7 2 16,-1-2 1-16,-3-4-7 0,1-5 4 0,-2-1-3 0,-2-3 0 15,-1-1 5-15,-3-4-4 0,-4 1 3 16,-2-2 0-16,-4-2 0 0,-4 1 9 0,-3-3-2 16,-4-1-2-16,-5-1-3 0,-2 0-8 15,0 2-1-15,-6 5 1 0,-4 3 2 0,0 7-4 16,0 7 1-16,0 5-3 0,3 4 4 15,-1 8 2-15,3 2-4 0,4 4 0 0,-2 1-12 0,1 2-8 16,-4 8 3-16,1 2 0 0,-3 11 12 0,1 2 2 16,-2 6 1-16,5 4-2 0,-1 5-3 15,2 7 7-15,1 2-2 0,2 3 1 0,-1 4 1 16,1 1-2-16,-2 3 4 0,-2 3 0 16,0-2 1-16,-2-4-2 0,4-3-2 0,-2-7-3 15,2-4-7-15,2-7-3 0,2-7-12 0,-2-3-18 0,2-7-16 16,1-4-44-16,-2-4-37 0,4-6-58 0,-1-1-71 15,-1-4-121-15,2-1-557 0,-3-4-611 16</inkml:trace>
  <inkml:trace contextRef="#ctx0" brushRef="#br0" timeOffset="2037.1147">4332 3066 2738 0,'0'0'224'0,"0"0"-151"15,0 0-18-15,0 0 4 0,0 0 7 0,0 0 9 16,0 0 1-16,146-34-9 0,-92 29-13 0,4 1-14 16,2-1-8-16,1 1-2 0,-3 3-7 0,-3-1 7 15,-4 0 0-15,-2-1-2 16,-6 2-4-16,-2 0-3 0,-7 0-8 0,-8 1-4 16,-8 0 4-16,-8 1-8 0,-3-1-1 0,-4 0-1 0,-3 0-7 15,0 0 11-15,0 0-2 0,0 0 3 0,0 0 4 16,0 0-7-16,-2 0 0 0,1 0-5 15,1 0 0-15,-1 0 0 0,1 0-2 0,-2 0 0 16,2 0-8-16,-2 0-11 0,0 0-23 0,-5 1-33 16,-1 4-72-16,-5 1-179 0,2-1-739 15,2-1-660-15</inkml:trace>
  <inkml:trace contextRef="#ctx0" brushRef="#br0" timeOffset="2689.2332">5678 2789 2782 0,'0'0'156'0,"0"0"15"0,0 0-26 0,0 0-42 0,0 0-31 16,0 0-37-16,0 0-33 0,0 0-17 0,0 0 2 16,0 0 10-16,0 0 10 0,0 0 12 0,-10 89-1 15,10-48-6-15,3 3 4 0,0 6-2 0,-2 6 2 16,-1 2 6-16,0 6-7 0,0-1 3 0,1 1-3 15,-1-2-2-15,0-4 2 16,1-5-2-16,0-8 2 0,5-4-4 0,-3-5-2 0,1-6-3 16,0-4 0-16,-3-4 0 0,2-4-1 0,-1-4-5 15,-2-2-10-15,0-3-10 0,0-3-17 16,0-3-19-16,-4-1-39 0,-2-2-75 0,-5-5-146 0,1-2-568 16,4 1-776-16</inkml:trace>
  <inkml:trace contextRef="#ctx0" brushRef="#br0" timeOffset="3091.5668">5117 2878 2638 0,'0'0'158'0,"0"0"8"0,0 0-31 16,0 0-47-16,0 0-50 0,0 0-26 0,0 0-8 15,0 0-2-15,162-37 5 0,-103 37-5 0,5 0 2 16,9 0 1-16,1-2 0 0,1 1 2 0,-3 1-1 15,-1-2-7-15,-1-2-11 16,-6 0-12-16,-4 0-13 0,-8 0-6 0,-3 0 4 16,-10-2 4-16,-7-1 12 0,-7 2 12 0,-9-2 10 0,-3-1 13 15,-6 0 2-15,-7-1 2 16,0-1-2-16,-2 0 0 0,-6 1 8 0,1-1 12 0,1 3 11 16,-1 3 12-16,4-2 6 0,0 4 0 0,0 1-7 15,3 1-14-15,0 0-17 0,0 0-16 0,0 0-9 16,0 2-11-16,0 5 1 0,0 2 4 15,4 8 6-15,0 3 5 0,2 3 3 0,1 6-2 0,1 3 0 16,0 5-1 0,-1 5 3-16,-2 7 0 15,1 4 2-15,-2 2 2 0,-3 1 0 0,1-2 3 0,-2-6-2 0,0-2 2 0,0-6-4 16,3-6-3-16,-3-3-2 16,2-6 0-16,-1-3 0 0,-1-4-2 0,1-1-4 0,-1-5-24 15,1-2-32-15,-1-4-50 0,0-4-90 0,0-2-243 0,0 0-978 16</inkml:trace>
  <inkml:trace contextRef="#ctx0" brushRef="#br0" timeOffset="3319.2817">6001 2341 2816 0,'0'0'24'0,"0"0"-15"0,0 0-14 0,0 0-16 0,0 0-3 0,0 0 0 16,0 0 9-16,0 0-24 0,0 0-107 0,122 61-182 16,-104-44-489-16,-6-4-613 0</inkml:trace>
  <inkml:trace contextRef="#ctx0" brushRef="#br0" timeOffset="4142.2278">6580 3057 2872 0,'0'0'33'0,"0"0"-20"16,0 0-6-16,0 0 10 0,0 0 18 16,0 0 5-16,0 0 2 0,0 0 4 0,0 0-2 15,0 0-7-15,84 134-9 0,-75-105-8 16,-2 2-1-16,-4 4 0 0,0 0 1 0,-3 1-2 15,0-4-5-15,0-2-2 0,0-6 1 0,-3-3 0 16,2-4 1-16,0-5 0 0,-1-3-1 0,0-3-2 16,2-1 4-16,-2-4 11 0,2-1 12 0,0 0 15 15,-1 0 10-15,0-2-4 0,0-4-12 16,-1-5-12-16,-4-2-20 0,3-2-8 16,0-4-4-16,1-1-6 0,2 1 6 0,0-5 0 15,5-1 0-15,3-5 3 0,0 1-5 0,3-3-2 16,0 1 1-16,-1-1-1 15,2 3 3-15,1 2 0 0,2 1-4 0,-1 3-4 0,-2 5 3 0,1 1-1 16,1 4-2-16,-3 3 3 0,1 2-7 0,-1 4-2 16,0 3-3-16,3 1-6 0,-6 1 4 15,4 5 3-15,0 3 4 16,-1 4 6-16,3 1 0 0,1 2 2 0,-2 2 2 0,0 1 1 16,2 1 0-16,-3 1 1 0,-2 1-1 15,1 2-2-15,-2 2-3 0,-5-1-16 0,2 3-22 0,-4-3-25 16,-1 1-46-16,-1-7-40 0,0-4-41 0,1-5-28 15,2-4 31-15,0-6 58 0,1 0 70 16,4-8 50-16,2-4 13 0,5-4-5 0,0-2-5 0,5-3 4 16,-2-3 7-16,-2 2 6 0,3-1-3 15,-1 0-1-15,2 0 7 0,-1 1 0 0,2-1 7 16,0 2 16-16,-2 1 5 0,-2 2 23 16,-3 2 14-16,-2 4 2 0,-1 3 1 15,-2 2-16-15,-1 3-17 0,-4 3-18 0,3 1-19 0,-3 0-11 0,3 7-1 16,4 3 6-16,-2 3-4 15,2 2 1-15,1 1 2 0,2 4-2 0,1-2 8 0,3-1 4 16,2 3 0-16,2-4 6 0,5-1 0 0,-2 0 0 16,7-4 1-16,5-5-2 0,-2-2 4 15,2-4 0-15,0-2 3 0,-3-5 2 0,-3-5-1 0,-2-1 7 16,-6-1 22-16,-1-2 13 0,1-2-10 16,0-2-9-16,-2-3-24 0,-1 1-11 0,-2 2 8 15,-3-2 10-15,-4 1 7 0,-2-1 4 16,0 0 0-16,-5 3-3 0,0 1-6 0,-4 2 0 15,0 2 1-15,-1 4 0 0,-6 5 1 0,3 0-5 16,-2 3-5-16,-3 2-10 0,-4 0-10 16,-5 6-1-16,-7 5-4 0,-8 6-1 0,1 5 3 0,0 5-4 15,3 3 4-15,0 3 2 0,6 1-2 16,5 2 0-16,5 0-8 0,6 0 1 16,10 0 5-16,-2 1 7 0,12 1 3 0,7-3 0 15,4-4-3-15,10-1-4 0,0-3 3 0,7-4-2 16,0-1-7-1,1-4-22-15,5-1-41 0,-3-5-103 0,3-5-235 0,-12-1-746 16,-10-4-589-16</inkml:trace>
  <inkml:trace contextRef="#ctx0" brushRef="#br0" timeOffset="20054.9585">8760 3001 934 0,'0'0'307'0,"0"0"33"0,0 0-35 15,0 0-42-15,0 0-27 0,0 0-42 0,0 0-47 16,0 0-29-16,0 0-31 0,0 0-22 0,0 0-21 0,0 0-10 16,30-110-2-16,-16 104-6 15,1 1 3-15,6 0-4 0,5 0-10 0,1 3-2 0,3 1-5 16,1 1-3-16,-4 3-1 0,2 5 1 0,1 2-1 15,-5 1-3-15,0 4-1 16,-5 1-2-16,0 3 1 0,1 4 1 0,-4 0 2 0,-4 3 2 16,-3-1-3-16,0 2-2 0,-8-4 0 15,-1 1 3-15,-1 0 4 0,-1-4 3 0,-3-2 0 16,-4 1-1-16,-2-4 1 0,1-1-1 0,0-3 3 16,-2-1 6-16,0 0-2 0,0-2 1 0,0-2 1 15,-2 0-2-15,-2-2 5 0,4-2 4 16,0-1 0-16,1-1 2 0,0 0-2 15,2 0 0-15,2-6-1 0,-1 1-5 0,4-3-4 0,-2-2-6 16,4-3-7-16,1-2-8 0,0-5 1 0,2 0 2 16,6-2 0-1,0-2 8-15,4-2-6 0,-1 0-2 16,5 0-2-16,-1 0-3 16,4 1 4-16,0 3-1 0,2 1 1 0,0 3-1 0,-1 1-3 0,1 4 0 15,0 5 1-15,3 0 2 0,-5 2-1 0,2 3 0 16,0 2-2-16,1 1-2 0,-1 0 4 0,0 7 2 0,0 0 3 0,1 3 1 15,-2 3-4-15,-1 2 0 0,1 1 1 0,-5 2-2 16,2 2 5-16,-3 1 1 16,0 1-2-16,-4 0 0 0,-3-1 0 0,0 4 1 0,-2-3 3 15,-3-1 2-15,-2 1-1 0,0-2-3 16,0-2-2-16,-4 0-5 0,-1-2-1 0,-4-3 1 0,-1-1-2 16,0 1 3-16,-1-3-5 0,2-3-4 0,2 1 2 15,2-7 2-15,0 1 5 0,4-2 5 16,-1 0-12-16,2-3-13 0,-1-4-7 0,1 0-7 15,0-2 16-15,0-3-11 0,0 0-4 0,3-6-15 16,5 1-36-16,2-5 20 16,0-2 11-16,6-1 19 0,-2-1 29 0,2-5 7 0,0 3-1 0,3-1 5 15,-1 1 7-15,-2 5 16 0,0 2 38 16,-1 3-7-16,2 2-4 0,0 1-17 16,5 3-32-16,-1 0 7 15,-1 4 2-15,4 2-1 0,2 4-14 16,0 2-5-16,1 2-4 0,2 7-2 0,-3 6 6 0,-1 1 5 0,0 4 2 15,-2 4 4-15,-4 1 2 0,-3 3-2 0,0 0 0 0,-3-1-8 16,0 0 9-16,1 1 2 0,-2-3 0 0,3-1 4 16,2-4-14-16,4-1-9 0,2-3-15 15,2-4-9-15,3-4-7 0,-2-3-6 16,4-5 6-16,0 0 9 0,1-2 13 0,-1-7 14 16,1-1 7-16,-2-3 5 0,1-1 1 15,-4-2 1-15,0-1 4 0,-5-2 2 0,3-1 6 16,-2-2 6-16,-4-1 11 0,-1 0 8 0,1-3 5 15,-6 1 4-15,-1-2-3 0,-1 4-4 0,-4 2-3 0,-3-2-5 16,-3 6 1-16,-1-1-1 16,-7 2-2-16,-4 2-4 0,-1 3-11 0,-6 3-12 0,0 4-5 15,-6 4-2-15,-3 1-1 0,-5 8 4 16,-1 4 0-16,-5 3-1 16,4 5 1-16,0 2-2 0,2 6 0 0,8-1 1 0,1 5-1 0,5 0 0 0,5 2-1 15,4 0-2-15,8 0 2 0,2-3 2 0,5-3 0 16,10-2 1-16,6-7 0 15,2-2 0-15,9-5 1 0,0-6 0 0,3-2-1 0,0-4 2 16,2-1 0-16,-2-5-1 0,-1-4 0 0,-1-3 0 16,-2-4 0-16,0 0 3 0,-1 0-1 15,-4-2 2-15,-2-2-1 0,-4 1 1 0,-1-3 1 16,-3 1 1-16,-1-2 0 0,-3-2-1 0,-2 0 1 0,-2-3-2 16,-3 2 1-16,-1 1 2 0,-3 0-1 15,-1 1 0-15,0 4-1 0,-5 2-3 16,0 1 4-16,-3 3 1 0,-2 3 3 0,0 1 2 15,0 2-3-15,-1 3-2 0,1 2-1 16,0 1-5-16,-1 2-3 0,1 3-1 16,-1 7-5-16,-4 4-1 0,2 7 1 0,-2 2-1 15,2 3 3-15,0 7 4 0,3 0-1 0,5 5 2 0,-1 0-1 0,4 1-2 16,1 1 1-16,2-5 0 0,-1-2 2 16,6-3-1-16,3-1 1 0,4-6-1 0,1-3-1 15,1-2 2-15,2-5-1 0,-1-4 2 16,1-3 0-16,1-3 1 15,-1-3 3-15,2 1-1 0,-2-4 1 0,3-8 3 16,1 0-2-16,-2-2 0 0,1-1 1 0,-1-2-3 16,0-1-2-16,2-4 1 0,0 3-3 0,-1-3 1 15,2-1-1-15,-1-1-1 0,-3 1-1 0,4-2 2 16,-4 0-1-16,4-4-1 0,-4 2 4 16,1-2-2-16,-3 3-2 0,0 4 2 0,-2 3-3 15,-1 3 2-15,-4 3 0 0,-1 5-3 0,-2 3 1 0,-3 2-8 16,0 1-2-16,2 1-5 0,0 0 2 0,3 1 1 15,-1 7 5-15,2 3 2 0,2 1 1 0,-1 2 2 16,0 0 1-16,0 4 4 0,-1-1-1 16,0 3-2-16,0 0 2 0,-1 1-1 0,2 0 0 15,-1-2 3-15,-2 0-2 0,-1-2 0 0,0-2-6 16,1-1-10-16,-2-6-3 16,2-2-4-16,-1-3 5 0,1-2 6 15,3 0 1-15,2-1-2 0,3 0-4 0,4-5-2 0,1-2-2 0,1-2-1 0,0 0 6 16,1-4 4-16,0 1 3 0,4-2 3 15,-1 0-1-15,1-3 3 0,0 3 0 0,1-2 2 16,-3-2 2-16,0 0 0 0,-2-1 1 16,-3 2 2-16,2-1-2 0,-3 3-2 0,-1-1 0 0,-1 4 0 15,-2 1-2-15,-1 2 4 0,-3 3-1 16,-1 2-1-16,0 1 2 0,-1 2-4 16,-1 1-3-16,0 0-2 0,2 1-4 15,1 5 2-15,-1 2-1 0,-1-1-1 0,2 2 3 0,0 2 3 16,0-1 3-16,1 3 2 0,-1-1 4 15,3 0-3-15,2 0 1 0,1 2 1 0,4-1-3 0,3-1 4 16,2 1 0-16,4-1-1 0,0-3 6 0,-1-4-4 16,1-1 0-1,0-3 3-15,1-1-4 0,0-1 4 0,-5-3 0 16,3-2 1-16,-5-4 3 0,0-1 1 0,-4-1 4 0,-3 0 0 0,-3-1 4 0,0 0-3 16,-4 1 1-16,-2-2 2 0,-2 2 0 15,-2 0 5-15,-2 2 1 16,-1-1-1-16,0 2 3 0,0 2-3 0,-1-2-1 0,-3 3-1 15,-1 1 0-15,1 0-5 0,-1 1-4 0,0 1-1 16,-2 2-8-16,0 0 1 16,-1 1-6-16,-2 0-4 0,-5 4 4 0,2 5-7 0,-4 1 5 0,3 1 1 15,-3 3-5-15,4 4 5 0,-2 2-3 16,4-3-1-16,-1 4 1 0,6 1 1 0,-1 0 1 16,2 0 2-16,3-1-1 0,1-1 0 0,-1-3-1 15,4-2 1-15,-2-3-4 0,1-1 6 0,4-4 0 16,1 0-2-16,2-1 8 0,-1-1-8 15,0-2 1-15,2-1 1 0,0-2-2 0,2 0 3 16,2 0-1-16,3-2 0 0,0-4-1 16,1-1-2-16,1-2-3 0,2 0-4 0,0-1 1 15,-1 1-6-15,0-2-3 0,3 1-1 0,-4-1-9 16,2-1 8-16,-4 2-1 0,1-2 6 0,-6 0 1 16,0-2-4-16,-1-1 4 0,0-1-2 0,1-4 2 15,-3 3 5-15,-1 0-1 0,-2 1 5 16,-3 2-3-16,0 0 8 0,-2 3-1 0,0 0-1 15,0 1 8-15,-3 2-8 0,1 2 3 0,1 2 3 16,-1 0-3-16,1 3 7 0,1 0-4 0,0 1 0 16,0 0 3-16,0 0-8 0,0 0 0 15,0-1-4-15,4-2 0 0,1 0 0 0,4 1-1 16,1-3 2-16,1 1-3 0,4-1 5 0,-4-1 2 0,0-1 1 16,0-1 6-16,0 1-8 0,3-3 2 15,-3-1-1-15,2-1-4 0,-3-1 8 0,0 3-1 16,0-2 5-16,-6 3-1 0,3 0 2 15,-5 1 4-15,1 0-3 0,-2 1 7 0,-1 0-4 16,0 2-2-16,-3 1 0 0,0 1-9 16,-2-1 0-16,-4 2-7 0,2 1-7 0,-3 1 2 0,-4 1-5 15,0 5 4-15,-2 5 7 0,0 2-3 16,-2 3 2-16,2 4 1 0,0 0-2 0,4 5 1 0,-2 4 3 16,1 2-1-16,3 5-1 0,2 3 6 15,3 5-8-15,1 4-1 0,3 3 3 0,1-1-9 0,0 2 10 16,4-1 1-16,2-2-2 0,1-1 5 15,1 0-2-15,-2-3 1 0,0-5-1 0,3-3-2 16,-3-5 1-16,-2-6 0 0,-1-5-3 16,0-4 0-16,-1-5 1 0,-2 1 1 15,0-3 5-15,-5-1 2 0,2-2 2 0,-5-1 1 16,0-4 1-16,-1 1 0 0,-4-3 1 0,2 0-1 16,1-4-1-16,0-2-3 0,2-2-2 0,0 0-3 15,1-3-4-15,2-2-10 0,1-1-10 16,3-4-6-16,1-4-4 0,1-2 1 0,8-4 3 0,6-2 2 15,7-3 3-15,8-3 4 0,7-2-1 16,11-1 5-16,3-1 3 0,5 1-4 0,3 0 9 16,4-1 2-16,-4 2 2 0,-1-1 6 15,-4 1-1-15,-4 3 1 0,-5 2 1 16,-3 5 3-16,-8 1 2 0,-3 2 5 0,-2 4 6 0,-7 4 4 16,-4 3 12-16,-8 3 10 15,-4 1 4-15,-3 4 4 0,-3 1-12 0,0 1-9 0,-7 2-11 0,-2 1-14 16,-5 1-4-16,-5 0-6 0,-4 5 2 15,-4 5 0-15,0 3 3 0,0 5-1 0,-2 2-2 16,3 3 4 0,3 0-5-16,3 2 2 0,5 2 0 15,3-1-4-15,6-1 5 0,5-1-1 0,1-1 0 16,7-1 5-16,7-4 0 16,0-1 1-16,7-2 2 0,3-3 0 0,0-2 3 0,1-4 0 0,1-1 2 0,0-3 0 0,-1-2 0 15,0 1 1-15,-1-1-2 0,-2-1 3 0,-2-2-4 16,-1-2 1-16,-3 0 1 0,-2 0-3 15,-2-1 3-15,-2 1-3 0,0-2 2 0,-1 0 1 16,-5 0-2-16,2 1 0 0,-4 0-3 0,0 0-3 16,1 0-6-16,-3 1-12 0,0-1-20 0,-1 2-38 15,-5-3-66-15,-9 3-121 0,0-1-387 0,-2 2-564 16,7 0-393-16</inkml:trace>
  <inkml:trace contextRef="#ctx0" brushRef="#br0" timeOffset="21570.8491">13922 2785 1401 0,'0'0'299'0,"0"0"8"0,0 0-29 0,0 0-60 0,0 0-59 0,0 0-40 0,0 0-31 16,0 0-17-16,0 0-12 0,0 0-11 15,0 0-12-15,0 0-5 0,102-112-12 0,-77 110-7 0,-2 2-1 16,4 0-8-16,-3 7 1 0,3 3-1 15,-4 4-3-15,-1 4 0 0,0 3 0 0,-4 2 1 16,-1 7 1-16,-6-1 2 0,-1 5-1 0,-2 0 3 16,-5 3-3-16,-3-1 1 15,0 1 4-15,-4-3-2 0,-4-2 6 0,0-8 0 16,0-3-3-16,0-5-2 0,0-3 1 0,-2-3-1 16,1-2 4-16,-2-1 6 0,0-4 5 0,-1-2 5 15,1-1 3-15,3 0 2 0,-1 0 1 0,-1-4-1 16,2-3-7-16,0-4-7 0,3 1-7 0,-1-4-7 15,2-1-2-15,3-1-5 0,1-4-3 0,0-1 0 16,1-1-1-16,4-4 0 16,3 0 2-16,2 1 0 0,1 0 1 0,0 0 3 0,4 2 0 15,-1-1-2-15,6-1-3 0,2 3-3 16,4 1 0-16,-1-1 2 0,4 4 2 16,1 1 1-16,0 3 1 0,0 4 0 0,-1 3 1 15,-1 2-3-15,-3 4-3 0,-4 1-1 0,1 0-3 16,-2 7 1-16,-1 4 1 0,1 2-1 0,-4 5 2 15,-1 1 1-15,-1 4 3 0,0 1 1 0,-4 4 3 0,-2-1 1 16,-4 5 0-16,-2-1-2 0,-1 4-1 16,-1-2 1-16,-3 2 0 0,-4-4-1 0,2-4-4 0,-2-4-4 15,3-7 0-15,-2-5 1 0,5-4 1 16,1-4 5-16,0-1 2 0,0-2 2 0,0 0 4 16,9-4-6-16,2-7-3 0,8-3 3 15,3-4-4-15,8-3 6 0,1-4 0 0,1-1-2 16,5-2 1-16,-4-2-1 0,3 0-4 0,-3-1-9 15,1-1-5-15,2-2-1 0,-3 0 7 0,-1 0 9 16,-3 4 7-16,-1 2 1 16,-6 2 3-16,-4 3 4 0,-4 3 4 0,-6 2 6 15,-6 4 0-15,-2 2-1 0,0 4-1 0,-5 1-8 16,-8 3-6-16,-3 2-5 0,-4 2-6 16,-2-1-1-16,-4 4 2 0,1 5 0 0,-1 5 2 0,2 1-2 15,2 1-1-15,3 2-1 0,2 2-3 0,5-1 0 16,4 3-4-16,5-2-4 0,3-1 1 0,3 3 1 15,8-2 13-15,9-2 14 0,5 0 8 16,8-3 7-16,7-3-4 0,3-4-7 16,5-3-2-16,0 0-1 0,-1 0-3 0,2-2 0 0,-6 2-3 15,-2-2-3-15,0 0 1 0,-3 2 0 16,-4-1-2-16,-3 3 2 0,-3 2-2 0,-4 0-3 0,1 2-1 16,-6-2 1-16,-4 4-1 0,0 0 4 0,-3 0-2 15,-4-1 0-15,-3 0-1 0,0 4 1 16,-3-2 1-16,-2 2 1 0,0 0-1 15,0-3-3-15,-2 1 1 0,-3-5-4 0,3-4-1 0,1 0 5 16,1-4 5-16,0 0 11 0,0 0 5 16,4-5-12-16,6-6-6 0,6-4-11 0,2-1-5 15,4-2 7-15,2-1 4 0,4-1 2 0,1 1 3 16,1-1 0-16,0 2 2 0,1 1 2 16,0-2 0-16,-4 1 1 0,1-3 3 0,0 2 3 15,-3-1 1-15,0 2 7 0,-3 0-3 0,-4 3-3 16,-4 2 4-16,-3 3-3 15,-3 5 5-15,-1 2 0 0,-6 3-8 0,0 0-7 0,-1 0-20 0,0 0-21 16,1 6 9-16,0 2 2 0,2 6 18 0,4 1 15 16,0 4-5-16,3 1-3 0,2 1 1 15,0 1 0-15,8 1 3 0,1-2 3 16,7-1 3-16,0-1-1 0,4-1 3 0,2-3-4 0,6-5 1 16,-1-3 5-16,2-3-1 0,0-4 4 15,-2 0-6-15,1-6-1 0,0-5 0 0,-4-3-1 16,2-3 2-16,-3 0-3 0,0-1 1 0,-4-3-2 15,-3-2 4-15,-3 0 4 0,-2-1 1 16,-4-1 5-16,-1-3-4 0,-3-1 0 0,-4 1 3 0,-5-2-3 16,-1 1 3-16,-4 1 1 0,-1 0-3 15,-4 3-3-15,-3 0-2 16,-3 5-2-16,-1 3 5 0,1 3 4 0,0 5 1 16,-1 2-5-16,3 3-9 0,1 3-7 0,-1 1-5 0,4 0 0 15,-5 5 0-15,3 5 0 0,-1 4-1 16,0 5 0-16,0 1 2 0,2 5 1 0,2 3 3 0,-1 4 1 15,3 0 0-15,1 2-2 0,0 3 2 16,1 0-1-16,4 2 2 0,-3-1 4 16,0 2-5-16,-1-2 1 0,3 1 1 0,0-3-9 0,-2 0 3 15,5-5-6-15,1-2-14 16,-2-5-17-16,5-2-33 0,0-4-41 0,1-3-56 0,2-1-99 0,-2-4-174 16,-1-3-542-16,-3-3-612 0</inkml:trace>
  <inkml:trace contextRef="#ctx0" brushRef="#br0" timeOffset="21911.4562">16744 2710 2423 0,'0'0'177'0,"0"0"34"15,0 0-11-15,0 0-55 0,0 0-57 0,0 0-54 16,0 0-7-16,0 0 4 0,127-51 2 15,-72 49-5-15,12 2-6 0,1 0-6 0,5 2-1 16,0-2 2-16,-3 0 2 0,-5 0 0 16,-4 1 11-16,-3-1 5 0,-7 0 2 15,-4 0-1-15,-2-3-10 0,-4 0 9 0,0 2-6 0,-4-3 2 16,-3 3-5-16,-9-2-18 0,-4 2 0 16,-7 0-2-16,-8 1 5 15,-2 0 4-15,-4 0 2 0,0 0 1 0,0 0 0 0,0 0-3 0,0 0-4 16,-1 0-1-16,0 0-5 0,-2 0 1 0,0 0-1 0,-4 0-5 15,1 0 0-15,-1 0 2 0,-2 0-16 16,6 0-7-16,-5 0-34 0,5 0-51 16,-4 3-67-16,2 2-191 0,-2 0-724 0,3-1-633 15</inkml:trace>
  <inkml:trace contextRef="#ctx0" brushRef="#br0" timeOffset="23556.0231">1190 4517 1009 0,'0'0'171'0,"0"0"59"16,0 0 14-16,0 0-17 0,0 0-74 0,0 0-74 16,0 0-57-16,0 0-31 0,0 0-8 0,0 0 1 15,0 0 17-15,0 0 20 0,-6 5 17 0,13-3 15 16,-3 2 4-16,5-1 2 0,7 2 1 16,0 0-19-16,11 1-7 0,2-1-5 0,2-2-4 15,1-2 7-15,2 0 1 0,4-1-5 0,4 0-2 16,6 0 2-16,3 0-4 0,2 1-1 15,5-1-2-15,2 0-5 0,2-1-3 0,3 0 3 0,4-2-3 16,3 2-1-16,7-4 0 0,-2 1-4 16,6 0-1-16,0 1-1 0,0 1 0 15,3-1 0-15,0 1 3 16,-2 0-6-16,5-1 0 0,-4 2 0 0,3-1-5 16,3 0 5-16,1 0 0 0,2 1 1 15,4-3 3-15,3 1 2 0,2-1 3 0,1 2 0 0,3-3-1 0,-1 2-4 16,4-1-3-16,-1 0 2 0,3 1-2 15,1-4 1-15,-2 1-1 0,4 2 1 0,-2-2 3 0,1 1-2 0,5-1 1 16,-4 1 0-16,4-1 3 0,-2 1 3 16,-1 0 2-16,3-1-2 0,-2 1-3 0,3 0-1 15,-2 1-1-15,0 0-2 0,0-1 3 16,1 1 2-16,2-1 7 0,-2-1 5 0,4 1 0 0,-1-1-1 16,6-1-7-16,-3-1-6 0,6 2 0 15,-1-2-2-15,-3 1-1 0,3-1 0 0,1 1-1 16,1-2 3-16,1 0 1 0,4-2 2 0,-1 1 0 15,3-1 3-15,-2 0-2 16,5 1 1-16,5-2 0 16,-2 2-6-16,0-2 1 0,2 2-2 0,0-2-4 0,1 1 6 15,0 0-2-15,3-2 0 0,-2 1 7 0,3 0-7 16,1 4 2-16,2-3-2 0,-2 1-4 0,7 2 2 0,-2-1-2 16,1 0 4-16,2 1-8 0,-1 0 8 15,-1 3-2-15,3-2 1 0,0 2 8 0,1-2-10 16,0 2 3-16,2-1-2 0,1 0-5 0,1 1 5 15,-4-1-2-15,1 2 0 0,-1-3 7 0,-2 0-6 16,-2 3 2-16,-2-3-1 0,-2 1 0 0,0-1 4 16,-5-1 2-16,-1 2 3 0,2-2-4 15,-4 1 5-15,0-1-1 0,0 0 1 0,-2 2 6 0,-2 1-10 16,1-1 1-16,-2 1-4 0,-3-1-9 0,-2 2 8 16,-4-1-1-16,0 0 1 0,3 1 5 15,-3 0-3-15,-2 0-3 0,-4 2-2 16,1-1 2-16,-6 1-3 0,0 0 3 0,-6 2 2 15,1-1-6-15,-5 0 7 0,-7 0-3 16,-5-1 0-16,-7 1 4 0,-4-2-7 0,-6 0 2 0,-8 1-2 16,-3-3-1-16,-9 1 0 0,-8-1-1 0,-8 1 1 15,-7-1-1-15,-6 1 6 0,-10 0 0 0,-6 1 4 16,-6-1 13-16,-4 2-3 0,-5 1 6 16,-2-1 0-16,-1 2-13 0,0 0 2 15,0-1-7-15,0 1-5 0,0 0 3 0,0 0-8 0,0 0-1 16,0 0-1-16,0 0-2 0,0 0 0 0,0 0-1 15,0 0 3-15,-1 0-5 0,-3 0 5 0,-3 0 3 16,-2 0-7-16,-1 0 1 16,-4 0-25-16,1 0-27 0,-5 3-46 0,-3 1-89 0,-4 1-167 15,6-2-699-15,4 0-633 16</inkml:trace>
  <inkml:trace contextRef="#ctx0" brushRef="#br0" timeOffset="25559.8287">706 4290 1295 0,'0'0'247'0,"0"0"-9"15,0 0-58-15,0 0 22 0,0 0-7 0,0-149-40 16,1 111-29-16,4-2-74 0,-2-3-35 15,-2-3 17-15,5-2 7 0,-3-3 4 0,0-3-4 16,2-1-2-16,-2-4-2 16,0-2 7-16,3-1-1 0,-4 0-9 15,3-1-1-15,-1-1-10 0,-3 3 1 0,2-1 4 0,1 1-7 16,-1 1 6-16,-3 0 28 0,3 5-3 16,0 0-8-16,0 1-12 0,-2 1-35 0,1 3-2 0,1 1 6 15,1 1 1-15,-3 2 0 0,1 0-2 0,2 4-1 16,-3 2 0-16,2 4 1 0,-2 0-1 0,1 3 2 15,2 1-3-15,-1 2-1 0,3 1-1 0,-1 2 2 16,3 0 1-16,-4 2 3 0,4 2-2 0,0 0-3 16,2 4-3-16,-1 2-5 0,1 2 1 0,2 0 0 15,-1 2-3-15,2 4-2 0,2 1-1 16,-1 2 0-16,4 2 4 0,1 1 2 0,2 3 3 0,2 0 3 16,4 0 2-16,1 5 2 0,6 0 4 15,8 4 2-15,11 1-10 0,7 1-2 0,3-2-5 16,-5-4-12-16,0 1 7 0,-3-4 0 0,4 0-1 15,4-1 9-15,6 0 1 0,1-1 1 0,4-1-1 16,-1-2 1-16,7 1 1 16,0-1 1-16,3-2-1 0,6 1 0 0,-4-1 0 0,3 2-3 15,2-1 2-15,0 1-1 0,-2 2 2 0,3-2 2 0,-2 1-1 16,5 0 2-16,1 0 0 16,0 0-2-16,5 0 1 15,1 2 2-15,0-3-2 16,-3 1 1-16,3 2-2 0,1-1-1 0,-1 1 1 15,1 0 2-15,3 0 0 0,-4 1-2 0,-1-1 1 0,-1 0 1 0,3 1-3 0,-1-1 4 16,0 0-2-16,2 1 1 0,-2-1 0 0,1 2-2 16,1-2 1-16,-1 0-3 0,3 1 4 0,1-1 1 0,0 0 0 15,3 2 0 1,0 0 0-16,0 2 0 0,1-2 2 0,2 1 1 0,1-1-2 16,3 1-3-16,0 0 1 0,0-1-3 0,0 0 1 0,4 1 2 15,-2-2-2-15,3-1 4 0,-3 2-23 16,2-2-2-16,-1 2 1 0,-2-2-1 15,3 1 22-15,0-1-18 0,-1 0 3 0,0-2-1 0,0 0 4 16,3 1 19-16,-2-1-2 16,0 0 2-16,-1 0-3 0,0 0-1 0,2 2-1 0,-3-3-2 0,-2 2 0 15,2-2 3-15,-3-1 0 16,2 1 2-16,-3-1-1 0,1 0-2 0,-2 1 2 0,-1-2-2 16,2 2 1-16,-1 0 0 15,1-1-2-15,-5 0-1 0,-1 1 0 0,2 0 2 16,-5 0-1-16,5 0 2 0,-3-1 1 15,-1 2 0-15,-2-1-3 0,2-1 1 0,-4 2 1 0,0-1 1 0,1 1-7 16,-1 0 2-16,-1 0 7 16,2 0 0-16,-2 1 9 0,0-1-1 0,4 0-7 0,-4 2-2 0,3-1 0 15,2 0 0-15,-2 1 0 0,-2-1-1 16,1-1 0-16,-3 2-1 0,-1 0 0 16,2 0 0-16,0-1 2 0,-2 1-2 15,0 0-1-15,0-1 2 16,-4 1-1-16,5 1 1 0,-3-1 0 0,0 0-1 0,-1 0 4 0,-1 0-6 15,-2-1 3-15,-2 2 0 0,1-1-2 0,-1 0 3 16,1 1-1-16,2-2 1 0,2 2-1 0,-2-1-1 0,-2 0 6 16,0 2-4-16,0-2 2 0,-1 0 1 15,0 1-7-15,0 0-1 0,0 0 3 0,-2 1-1 16,-3-2 4 0,2 2 2-16,-5-1-5 0,4 0 2 0,-3-1-1 0,-1 2-2 15,-1-1 3-15,4-1-1 0,-2 3 0 0,-3-2 4 16,0 0-2-16,0 1-1 0,-1-2 0 0,2 2 1 0,0-1-1 15,1-1 0-15,-1 1 1 0,-1-1-2 0,-4 2-1 16,0-2 4-16,-1 0-4 0,-3 0 1 16,1 0 1-16,0 0-2 0,1 0 3 15,-2 1-2-15,-2-1 0 0,-1 0 0 0,-6 0 1 16,-3 2-2-16,-3-2 0 0,-5 0 1 0,-2 0-3 16,-4 0 3-16,-5 1 3 0,-3-1 0 15,-5 0 5-15,-1 0 0 0,-5 0 1 0,-4 0 1 0,-3-1 1 0,-6 1 5 16,-5-2 6-16,-2 2 3 0,-4-1 4 0,-4 1-1 15,2 0-1-15,-2 0-9 0,0 0-6 16,0 0-7-16,0 0-5 0,0 0-1 0,0 0 0 16,0 0 0-16,0 0 2 0,0 0-1 15,0 0-1-15,0 0-1 0,0 0-3 16,0 0 0-16,0 0-3 0,0 0-2 0,0 0-4 0,0 0-11 16,0 0-7-16,0 0-16 0,0 1-14 0,0 4 25 15,0 3 13-15,0 0 23 0,1 3 19 16,1 2-8-16,0 2-5 0,0 1-2 15,-1 2-1-15,2-1-3 0,0 3 1 16,-1 2-2-16,0 3 1 0,1 3-3 0,1 2 0 16,-1 0 3-16,0 4 0 0,0-2 3 0,0 3 0 0,-3-1-1 0,1 3 2 15,-1 0 0-15,0 1 7 16,0 1 1-16,0-2-2 0,0 3 7 0,0-1-2 0,0 0 3 16,0-1-2-16,-1 1 1 0,0-1 7 15,-1 0-5-15,0 1 5 0,0 0-5 16,-1-2-11-16,0 0 6 0,0-2-1 0,-1-3 0 0,0 0 6 0,-1-2-6 15,1-1 2-15,-2-2 1 16,0 1-3-16,-1-3 0 0,1 0-5 0,-2-1-2 16,3-3-6-16,-4 0 3 15,4 0 2-15,-3 0-2 0,1-3 5 0,-1 0-2 0,1-1 2 16,-1-1 3-16,1 1-1 0,0-3-1 16,1-1-4-16,0-3-2 0,2-1 2 0,-1 0-1 0,2 0 2 15,-1 1 2-15,0-2-4 0,0-1 2 0,2-3-1 0,1-3 1 16,-1 0 1-16,2 0 2 0,0-1 3 15,-1 0 3-15,1 0 8 0,0 0 3 0,0 0 6 16,-1 0 1-16,1 0-5 0,-2 0-2 0,1 0-8 16,-5 0-10-16,-4-2-6 0,-6 1-9 15,-11 1-21-15,-7 0-38 0,-10 0-74 16,-11 7-188-16,7 0-774 0,15-2-614 16</inkml:trace>
  <inkml:trace contextRef="#ctx0" brushRef="#br0" timeOffset="28384.1647">1995 5357 1369 0,'0'0'298'0,"0"0"35"0,0 0-41 0,0 0-42 0,0 0-56 16,0 0-44-16,0 0-40 0,0 0-27 0,0 0-22 16,0 0-16-16,0 0-12 0,0 0-11 0,1 2-6 0,-1-1-7 15,0-1-4-15,0 0-2 0,0 0-3 16,0 0 2-16,0 0-2 0,6 0 4 0,4 0 10 16,11 0 3-16,9 0 7 0,6 0 1 0,12-3-6 15,4-1-1-15,6 0-2 16,4-1-4-16,1 0-3 0,1 2 0 0,3-2-3 15,-4 2-1-15,-1-1 3 0,0 2-4 16,-4 0 1-16,-4-3-3 16,0 0 0-16,-5 0 1 0,-5 2-2 0,-5-1 3 0,-6 1 0 0,-7 0-2 15,-6 1 2-15,-7 1 0 0,-6-1-2 0,-3 2 3 0,-3 0 3 16,-1 0 3-16,0 0 1 0,0 0-1 0,0 0-3 16,0 0-2-16,0 0 0 0,-1 0-6 0,1 0-4 15,-1 0-5-15,-2 0-7 0,-1-1-33 0,0-1-30 16,-2 0-34-1,-1-2-45-15,1 1-27 0,-4-2-70 0,3-2-169 0,3 1-385 16,0 2-655-16</inkml:trace>
  <inkml:trace contextRef="#ctx0" brushRef="#br0" timeOffset="28987.1486">2879 5078 384 0,'0'0'506'0,"0"0"-119"0,0 0-59 16,0 0-14-16,0 0-59 0,0 0-53 0,-124-55-45 15,107 49-22-15,2 0-8 0,2 2-11 0,3-1-16 16,0 2-7-16,5 1-13 0,1 0-6 15,1 1-10-15,2 1-16 0,1 0-17 0,0 0-20 0,0 0-16 16,0 0-14-16,0 0-18 0,4 0 7 16,3 5 7-16,7 3 13 0,2 1 18 0,10 2-1 15,-1 2 0-15,6 1-1 0,2 0-3 16,3 0-1 0,-1 4 0-16,1-2-1 0,2 3 1 0,-3 0 0 15,3 1 0-15,-5 3-1 0,4-3 4 0,-2 4 1 0,-2-4 0 0,1 0 3 16,-5-2-4-16,-5-1-1 0,-3-3-3 0,-1 1-2 15,-6-2 2-15,0-1 0 0,-4-1 1 16,-4-1-1-16,-1 1 1 0,-3-2-1 0,1 0-1 16,0-3 2-16,-3 0 0 0,0 3 1 0,0-2 0 15,1-1 0-15,-5 3 2 0,1-2-1 0,-1 0 1 16,-3 0 6-16,-2 1-1 0,-2-1 1 0,0 1-2 16,-2 2-2-16,-5-1 1 0,-3 1-1 0,-3 2-2 15,-6 0 0-15,-5 1-1 0,1-1 0 0,-3 1 1 16,0-1 0-16,-4 1-1 0,-1 0 0 15,-1 1-1-15,-2-1-3 0,-2 1 11 0,-1 0 2 16,3 0 3-16,-4 1 7 0,6 0-6 16,-2 0-2-16,4 0-1 0,2-3-5 0,4-1 0 0,2 1-2 0,2-1 0 15,4-1-1-15,4-2 1 16,3-1 0-16,6-2 0 0,3 0-3 16,5-3 0-16,2-1 0 0,2 0-1 0,2-1 0 0,0 0-1 0,0 0 2 15,0 0-1-15,0 0 7 0,0 0-6 16,0 0-1-16,0 0 1 0,0 0-6 0,0 0 4 15,0 0 0-15,0 0-1 0,0 0-2 16,0 0 3-16,0 0-1 0,0 0 1 0,0 0 4 0,0 0-4 16,0 0-2-16,0 0 1 0,0 0-5 15,0 0 5-15,0 0 0 0,0 0 1 16,0 0 4-16,0 0-4 0,0 0-2 0,0 0-3 16,0 0 1-16,0 0-6 15,0 0-5-15,0 0-9 0,0 0-16 0,0 0-14 0,0 0-14 0,0 0-9 16,0 2-26-16,0 5-54 0,0-1-85 0,0 0-157 15,0 0-387-15,0-1-758 0</inkml:trace>
  <inkml:trace contextRef="#ctx0" brushRef="#br0" timeOffset="34295.5168">4466 5261 994 0,'0'0'340'0,"0"0"13"0,0 0-58 15,0 0-31-15,0 0-31 0,0 0-44 0,0 0-45 16,0 0-47-16,0 0-49 0,0 0-40 0,0 0-38 15,0 0-2-15,7-36 8 0,-7 50 15 16,0 6 24-16,0 3 2 0,-2 5 0 0,-1 1-8 0,1 4-2 16,-3 1-4-16,1 3 6 0,-5 4 12 15,0 0 1-15,1 4 6 0,-2-2-9 0,-1-3-7 16,4-4-2 0,0-5-1-16,-1-6-3 0,5-3 4 0,-2-4-2 15,0-3 1-15,2 0 3 0,-1-6-1 0,2-2 3 0,1-4 6 0,1-2 11 0,0-1 18 16,0 0 21-16,0 0 8 0,0-7-11 15,0-4-19-15,0-4-21 0,0-5-19 16,2-5 0-16,1-1-5 16,2-5 2-16,4-5-2 0,-1-1 0 0,2-4 0 0,1-2-1 15,0-1 0-15,1-1 5 0,4 0 4 0,-2-6-5 16,5-2-1-16,2 0-7 0,0-4-3 0,-3 3 5 16,1 2 0-16,-2 6 0 0,-2 5 4 0,-1 5-3 0,-2 4 0 15,-1 8 0-15,-2 3 0 16,-2 4 1-16,-1 6 3 0,-2 3 1 0,-1 3-5 15,0 3 3-15,-1 1-6 0,0 1-6 16,-1 0-4-16,4 1-3 0,2 6 3 0,6 4 6 0,3 5 5 16,4 6 1-16,0 1 1 0,2 6 0 15,0 3 3-15,-1 4-1 0,-2 3-2 0,-1 2 2 16,-2 4-1-16,-2 1 1 0,-4 4 0 0,0-1 1 16,-3 0-1-16,-2-3 3 0,1-4-1 0,-3-1 1 15,-2-5 4-15,3-1-5 0,-3-3-2 16,0-2 2-16,-1-2-4 0,2-4 3 0,-1-1 3 15,-1-3-2-15,0-4 0 0,0-1-4 0,0-3-8 0,0-3-9 16,0 0-13-16,0-5-16 0,0 0-20 16,0-3-20-16,0-1-17 0,0 0-20 0,0-1-77 0,-1-6-236 15,-2 1-464-15,0 1-666 16</inkml:trace>
  <inkml:trace contextRef="#ctx0" brushRef="#br0" timeOffset="35116.5649">4437 5441 1187 0,'0'0'314'0,"0"0"-45"0,0 0-45 0,0 0-51 0,0 0-113 15,0 0-58-15,0 0-14 0,0 0 9 16,0 0 41-16,0 0 12 0,0 0-15 0,161-7-4 0,-97 8-8 16,8-1-4-16,3 0 2 0,2-3-2 15,1 0-7-15,1 0-5 16,-3-3-5-16,3 1-2 0,-6-4-1 0,-2 1 2 0,-2 0-3 15,-7-3 0-15,-11 3 2 0,-2-2 0 16,-13 2 4-16,-8 0 1 0,-7 1 14 0,-8 1 38 16,-7 2 40-16,-3-2 24 0,-3 2 6 0,0-1-29 15,-6 1-38-15,-4 1-26 0,-7 0-20 0,3 3-7 16,-6 0 1-16,-4 2 1 0,1 5 2 16,1 1 1-16,0 0-3 0,2 5-3 15,-1 0-1-15,0 5 0 0,0 1-1 0,4 3 1 0,5 4-3 0,2 1-1 16,6 0 1-16,5 5 0 0,3-2 2 15,9 3 1-15,6-6 3 0,8-1 5 16,2-5 5-16,4-4 3 16,3-2-1-16,1-6-1 0,2-4 0 0,-2-4 1 0,3-1 0 0,-2-6 3 15,1-4-8-15,-1-5-2 0,-5-3 0 16,3-3-3-16,-1-3 2 0,-4-3 0 0,0-1-2 0,-1-1-1 16,-5-3 1-16,0-1-2 0,-4-1 0 15,0-3 1-15,-2-3-5 0,-3-2 3 16,-2-1-2-16,-1 0-1 0,-3-2 2 0,-3 6 9 15,-2-2 8-15,-1 5-2 0,-3 1 7 16,0 6 8-16,-1 2-6 0,-1 5 2 0,0 4-8 0,-2 4-17 16,0 4 0-16,1 4 1 0,2 4 0 0,0 1-3 0,-1 1-9 15,1 0-16-15,-2 3-8 0,0 5 1 16,-2 4 4-16,1 5 6 0,-3 5 10 16,2 7-3-16,-2 2 4 0,3 6 7 0,-2 4 2 15,0 5 3-15,1 3 0 0,-2 4 2 16,0 1 1-16,1 0 1 0,-2-3-6 0,4-6-8 0,2-6-11 15,1-4-10-15,0-9-5 16,0-2-3-16,0-8-11 0,1-4-11 0,1-2-12 16,-1-6-9-16,0-3 22 0,-1-1 20 0,4-4 12 0,-2-8 10 15,-1-4-3-15,3-3-1 0,2-3 8 0,2-2 7 16,0-1-2 0,2-1 0-16,4 0 2 0,1-1-3 0,3-2 5 0,3 1 4 15,-1-1 4-15,6 0 10 0,-3 2 3 0,-3 3 6 0,2 2 4 16,-1 5 0-16,-2 4 1 0,0 2-5 0,0 4-7 15,-5 2-9-15,4 3-4 16,1 2-5-16,1 0 1 0,0 8 1 0,-1 4-1 16,-3 5-2-16,2 1 2 15,-1 5-6-15,-5 3 6 0,1 2 2 0,-2 0 1 0,-2 0 3 0,1 0-4 0,-2 2-2 16,-5-3 0-16,3 1 1 0,-3-4 1 16,1-1 0-16,1-1-1 0,-3-5-5 0,0-2-9 0,0-3-16 15,0-4-20-15,-1-2-25 0,-1-2-42 16,0-3-13-16,0-1-74 0,-3-6-208 0,-1 1-464 0,3 0-676 15</inkml:trace>
  <inkml:trace contextRef="#ctx0" brushRef="#br0" timeOffset="35258.1648">6448 4809 1686 0,'0'0'356'0,"0"0"-39"0,0 0-96 0,0 0-74 0,0 0-47 16,0 0-33-16,0 0-19 0,0 0-19 0,0 0-30 15,0 0-44-15,0 0-8 0,0 0 3 16,0 0-15-16,0 0-64 0,-20-35-159 0,25 54-358 16,0-6-845-16</inkml:trace>
  <inkml:trace contextRef="#ctx0" brushRef="#br0" timeOffset="36665.3164">7049 5171 1327 0,'0'0'731'0,"0"0"-519"0,0 0 24 0,0 0-26 0,0 0-36 0,0 0-24 0,0 0-43 15,0 0-46-15,0 0-34 0,0 0-35 16,0 0-7-16,0 0 4 0,0 0 5 0,-23 2 10 0,24 24 2 16,2 3 0-16,1 2-3 0,0 0 1 0,-2 0 0 15,4-2-2-15,0 2 6 0,-1-2 1 0,3-4 1 16,0-1 5-16,3-3-6 0,-1-4 0 16,2-2 0-16,-1-2-2 0,0-4 7 0,3-2 5 0,2-2 6 15,-2-4 2-15,3-1 2 16,0-4-2-16,0-3-1 0,0-3 1 15,0-1-8-15,-3-4-4 0,3 3-4 0,-4-5-6 0,1 1 3 16,-1 0 1-16,-3 2 1 0,-1-1 8 0,-3 0-8 16,2 2-2-16,-5 2 0 0,2 0-5 0,-3 3 5 15,-1 1-2-15,-1 1 0 0,1 4-3 0,-1 0-1 16,0 2-2-16,0 0-4 0,0 0-6 0,0 0-17 16,0 0-10-16,0 6 4 15,-1 3 2-15,0 2 22 0,-1 2 8 0,3 2 0 0,-1 1 5 16,0 0-5-16,2 0 2 0,8 0 0 15,0 1-1-15,2-2 1 0,7-2 0 0,1-1 0 16,1-2 1-16,5-1 1 0,-2-2 1 16,0-2-1-16,3-4 5 0,-5-1-4 0,4 0 1 0,-2-6 1 15,-2-2-6-15,2 0 6 0,-3-5-1 16,-1-1 1-16,-4 0 3 0,3-2-3 0,-4 1 0 16,-2-1 0-16,-3 1-2 15,-1 0 2-15,-3-2 1 0,1 2 1 0,-4-2-4 0,3 1 2 16,-4 0 0-16,0-1-4 0,2-1 4 0,-3 2-2 15,1-2-2-15,-2 3 1 0,0-1-3 0,0 3 1 16,0 2 0-16,0 1 0 0,0 2 0 0,0 3 2 0,0 1-1 16,0 1 0-16,0 0 2 0,0 2-4 15,0 1-3-15,0 0-3 0,0 0-9 16,0 0-3-16,0 0-8 0,0 0 0 0,0 5 8 16,0 1 6-16,0 1 8 0,2 3 5 15,5 1-3-15,-2 0 1 0,5 1 1 0,1 1 0 16,2 1-2-16,1-1 2 0,-1-2 0 0,5 0 2 0,-1-1 2 15,-1-4-2-15,1-2-1 0,4-2 2 0,0-2-2 16,-1 0 0-16,1-4 1 0,1-3-1 16,-3-2 3-16,1-3-4 15,-1 0 1-15,2-3-1 0,-1-1 0 0,-1-3 3 16,-1 1-3-16,-2-1 2 0,0 1-2 0,-4 0 1 0,1-1 3 16,-3 1-2-16,-1 2 3 15,0-2-3-15,-2-1-2 0,-4 2 3 0,3 2-4 0,-3-1 2 0,-1 3 1 16,3 0 0-16,-4 5-1 15,-1 1 2-15,1 4 0 0,-1 2-2 0,0-1-3 0,0 2-15 0,0 0-22 16,1 4-6-16,0 5 2 0,0 7 12 16,5 2 22-16,-2 5 8 15,5 0 3-15,1 3-3 0,0-2 0 0,1 1 2 0,6-2-3 16,-2-1 3-16,4-3 2 0,3-3 0 16,4-4 1-16,-3-2 4 0,5-3-1 0,2-4 1 0,-1-3 3 15,3 0-1-15,-1-6 0 0,1-4-1 0,-1-3-3 16,0-3 2-16,-1-2 0 0,-1-2 2 0,-1 0-1 15,-2-4 1-15,1 1-1 16,-3-3-3-16,1-1-1 0,-1 0 0 0,-3-4 3 16,0 2 1-16,-2-2-3 0,-1-4 1 15,-4 2-4-15,2-3 0 0,-4 2 7 0,-2-1-7 16,-1 3 1-16,-5 2-2 0,2 2-5 0,-5 6 9 0,0 2 7 16,-1 2 8-16,0 5 7 0,0 2-1 0,-2 2-1 0,0 4-1 15,-2 2-4-15,3 1-3 0,0 1-9 16,1 1-15-16,0 0-23 15,0 4-8-15,-1 7 4 0,-1 6 7 0,1 8 21 0,-1 6 6 16,2 9 0-16,2 4-1 0,-1 7-3 0,3 8 4 16,5 4-1-16,0 6 1 0,2 8 2 0,0 5-1 15,5 4-1-15,-1 3 0 0,4-2 1 0,-3 3-2 16,-1-4 2-16,-3 0 1 0,1-3-2 0,-5-1 2 16,3-4-1-16,-4-7 0 15,2-7-1-15,-2-7 2 0,-3-8-2 0,-3-5 3 16,-1-7 0-16,0-4 0 0,-4-4 3 0,-5-6 1 15,-4-6 2-15,-2-5 3 0,-6-4 0 0,0-3 2 0,-6-5 0 16,0 0 0-16,-3-7 0 0,0-6-3 0,-5-2-3 16,4-5-1-16,-1-3 1 0,2-4-1 15,3-2 0-15,2-2 3 0,4-4-6 16,4-5 0-16,8-5-2 0,5-4-7 16,4-3 6-16,2-5-1 0,14 1-2 0,4-1 3 15,9 1-3-15,4 3-1 0,9 3 3 0,-1 7-5 0,7 4-1 16,-2 8-1-16,3 6-1 0,1 5 1 0,-2 5-1 15,-4 8 1-15,5 5 0 0,-4 2 1 0,3 3 1 16,-1 7 1-16,-6 7-15 0,0 0-32 16,-4 2-50-16,1 5-107 15,-5-5-259-15,-8-3-645 0,-12-5-589 16</inkml:trace>
  <inkml:trace contextRef="#ctx0" brushRef="#br0" timeOffset="41856.3222">10878 5207 1024 0,'0'0'291'0,"0"0"14"0,0 0-51 16,0 0-31-16,0 0-25 0,0 0-41 0,0 0-32 16,0 0-21-16,0 0-17 0,-40-120-16 0,32 111-17 15,-2 1-14-15,-1-1-8 0,-2 2 3 0,-3 0-4 16,-2 2-6-16,-2 2-7 0,-6 0-8 0,-1 2-1 15,-2 1-1-15,-1 0 2 0,-3 4 0 16,1 2 1-16,-1 3 0 0,-3 1-1 0,2 3 0 16,1 2-3-16,1 2-1 0,3 2-1 0,1 1-2 15,3 6 1-15,-1 2-1 0,5 1-2 0,1 3 0 16,6-2 0-16,4-1-3 0,3-2-5 16,5-3 2-16,3-1 2 15,-1 1 3-15,8-5 9 0,3 1-2 0,3-2 4 0,5-4 5 16,4-5 5-16,3-3 5 0,3-3 0 0,4-3-1 15,2 0-5-15,2-9-1 0,5 0-2 0,-2-7-3 16,0 0 1-16,1-4-4 0,-1-1-8 0,-1-4-2 16,0-3-5-16,-2-2 0 0,0-3 3 0,-2-4 0 15,-1-1 2-15,-2 0 0 16,-1-3-1-16,-1 1 3 0,-1-1 0 16,-3 1-2-16,-4-1 2 0,-4 3-2 0,-2 1-1 0,-5 3 1 15,-2 3 2-15,-3 2-2 0,-2 4 3 0,-4 4 1 16,0 2-2-16,0 4 3 0,-5 4-1 15,-2 3-1-15,1 2 0 0,-1 5-7 0,0 1-3 0,-6 2-4 16,-2 10 0-16,-5 5 1 0,-5 5 5 16,1 8 1-16,1 3 1 15,1 4 1-15,2 8-1 0,3 2 0 0,1 4 1 0,2 5 2 0,6 3 1 0,3-2-2 16,7-1 2-16,-1-7-1 16,9-8 1-16,7-5 0 0,4-7 1 0,2-6-1 0,4-4 0 15,1-6 5-15,2-4 1 16,0-3 1-16,1-3 3 0,0-3-5 0,1-3 2 0,-1-7 1 15,2-1-1-15,0-4 2 0,-1-3-2 0,3-2-1 16,-3 0-2-16,1-2-1 0,-4-1 0 16,0-2 0-16,-3 0 3 15,-3 2-2-15,-6-1 0 0,-1 0-1 0,-3 3 0 0,-4 1 1 0,-1 0 0 16,-4 3-1-16,-2 0-1 0,0 4 0 16,-2 2 0-16,0 1-3 0,0 2 0 0,-2 4-3 0,0 1-2 0,1 3-5 15,-3 0-12-15,-2 4-2 16,-2 4-2-16,1 5 3 0,-2 3 11 0,2 4 1 15,1 5 3-15,4 0 3 0,2 1 1 0,5 4 1 0,9-1 1 16,2-3 1-16,8 1 1 16,4-5 1-16,5-5 0 0,7-6-1 0,3-5 2 0,5-3-2 15,0-3-1-15,2-6-5 0,0-5-4 16,-1-6 3-16,-1-3 0 0,0-8 5 0,0-2 4 0,-1-6-2 16,-1 1 0-16,0-3 1 15,-2-3-3-15,-3-1 3 0,-4-4 0 0,-3 3-1 16,-6-1 2-16,-1-2-1 0,-7-1 0 0,-4 2 1 15,-4 1 1-15,-2 1-2 0,-6 2 2 0,-4 7 2 16,0 2 2-16,-3 4 2 0,-4 5-1 16,-1 3 2-16,2 7 0 0,0 4 0 0,1 4-4 0,0 3-3 15,3 2-16-15,-2 2-7 0,-1 8-1 0,-4 6 0 16,0 6 9-16,1 6 7 0,-1 3 2 16,1 6 2-16,0 4 4 0,1 6-3 0,3 4 1 15,-3 4 0-15,2 5 0 0,-2 2 3 0,3 4-1 16,-1 0 2-16,3-2 1 0,-1-2-1 15,3-7 0-15,0-9-1 0,0-10-1 0,4-9-2 16,-2-7-1-16,2-6-2 0,-1-4-2 0,-2-7 5 16,2-2 6-16,0-1 13 0,2-4 10 0,4-8-5 15,6-6-7-15,1-4-11 0,5-6-9 0,3-5 3 16,1-3 1-16,1-1-3 0,1-3 3 16,2 0-4-16,1 0 1 0,-2 2-1 0,4 2 2 0,-4 2-1 15,1 5-1-15,-3 6 0 0,-4 3-4 16,1 7-1-16,-5 2-2 0,-1 3-1 0,-3 5 2 15,0 3 0-15,0 1 1 0,-3 3-1 16,4 5-1-16,-1 4 3 0,-2 3 1 0,2 3 0 16,-4 4 4-16,-3 3-2 0,1 0 2 0,-5 5 1 15,1-2 1-15,-4 3-1 0,0-1 1 0,0 0 1 16,0 0-5-16,0-3 5 0,0-5-2 16,0-3-1-16,0-6 2 0,2-3-11 15,-1-7-10-15,0 0-19 0,1-2-22 0,0-2-22 0,0 0-44 16,1-3-97-16,0-6-213 15,0 0-513-15,1 2-628 0</inkml:trace>
  <inkml:trace contextRef="#ctx0" brushRef="#br0" timeOffset="41997.8222">12717 4353 1668 0,'0'0'264'16,"0"0"-146"-16,0 0-12 0,0 0-27 0,0 0-33 15,0 0-24-15,0 0-25 0,0 0-140 0,0 0-150 16,0 0-428-16,0 0-422 0</inkml:trace>
  <inkml:trace contextRef="#ctx0" brushRef="#br0" timeOffset="44624.8942">13190 4913 1015 0,'0'0'382'0,"0"0"-17"0,0 0-77 15,0 0-77-15,0 0-69 0,0 0-47 16,0 0-25-16,0 0-11 0,0 0-16 0,0 0-14 16,0 0-9-16,0 0-12 0,0 0-4 0,113-59-3 15,-98 67 1-15,5 3-2 0,-4 3 2 0,-1 2-1 16,3 2-5-16,-6 3 4 0,0 3 3 16,1-2 1-16,-5 6 6 0,0-2 0 0,-3 2-1 15,0 1-1-15,-4-4 0 0,0-1-1 16,-1-2 2-16,0-2 2 0,0-2-1 0,-1-2-1 15,0-1-1-15,-3-2 2 0,-1-2 0 0,2-4 3 16,-1 0 4-16,0-2 5 0,2-3 9 16,-2 0 10-16,0-2 6 0,-3 0 0 0,2-1-1 15,-4-5-7-15,1 0-4 0,-1-4-4 16,1 0-2-16,1-2 0 0,-1-1-3 16,3-2-6-16,-1-1-8 0,4-4-10 0,-3-1-2 15,4 1-1-15,1-3 0 0,0-3-1 0,1 2-4 0,6 1-1 16,3-1-2-16,1 2-2 0,4 2 1 0,1 1-1 15,4 0-2-15,2 3 0 0,4 1 0 0,-3 2 2 16,2 1 0-16,0 2 4 16,-3 3 0-16,2 3 0 0,-1 0 2 0,0 2 0 0,-3 2 0 15,2 0 0-15,-1 0-1 0,-3 2-9 0,0 6-9 16,-5 0 1-16,2 3 2 0,-1 2 12 16,-2 2 10-16,-2 4 1 0,-1-1 2 15,1 1-3-15,-4 1-2 0,-1 2 2 0,-3-1-2 0,1-2 1 16,0 1 2-16,-1-2-2 0,-1-2 0 0,2-5 0 15,2-1 1-15,-3-2 1 0,6-2 2 0,-2-1 2 16,2-3 0-16,5-2 3 0,2 0 2 16,4 1-2-16,2-7 0 0,0-2 0 15,4-2 1-15,-1-2 0 0,-2 0 0 0,-2-4 0 16,-1-2-1-16,-2 1 2 0,0 0-1 0,0-2 8 0,-3 1-3 16,1 0-4-16,-1-1-2 0,-3 0-8 0,1 3 1 15,-2-2 1-15,-2 2-1 0,-1 2 3 16,-3 3 1-16,1 0 1 0,-3 4 2 0,-1 3 0 0,0-1 0 15,-1 3 1-15,0 0 1 16,0-1 2-16,0 0 0 0,0 2 3 16,0-1-3-16,0 2-1 0,0 0-4 0,0 0-2 0,0 0-7 0,0 0-3 15,0 0-1-15,0 0-3 0,0 0-3 0,0 0-2 16,0 0 0-16,0 0-4 16,0 0 1-16,0 0-2 0,0 2-1 0,0-1 4 15,-1 4 6-15,1-3 3 0,-1 1 4 16,0 0 4-16,0 1-2 0,-1 0 0 0,0 0 2 0,1 2-2 15,-1-1 2-15,2-1 0 0,-1 3-2 0,0-3 1 0,0 2-1 16,-1-1 0-16,1 0-1 16,-1-2 2-16,1 2-2 0,0-1 1 0,1 1 1 15,0 1-2-15,-1-3 1 0,1 0 0 0,0-2-1 16,0 1 4-16,0 0-2 0,-1 0 1 0,1 1 0 0,0-1-5 16,0 1 4-16,0 1 0 15,0 0 0-15,0 0 0 0,0 1-1 0,0-2-1 0,0 1 0 16,0-1 2-16,0 2-3 0,0-1 1 15,0 2-2-15,0-2-5 0,0 2 6 0,1-1 1 16,-1 2 0-16,1-2 6 0,-1 2-4 0,2 0 1 16,0 0 1-16,1 2-3 0,-1-2 2 0,-1 1 1 15,6 0-3-15,-5 1 1 16,0 0 1-16,0-2-1 0,3 1 3 0,-3 0 3 16,3-3-5-16,-1 2 2 0,0 0 1 0,3-1-5 15,-4-1 8-15,4-1-1 0,0 1 2 0,-1-1 8 16,2 2-6-16,1-4-1 0,1 1 2 0,2-1-3 15,2-1 5-15,2-1 2 0,2 0-1 0,2 0-2 16,2-3 0-16,-1-2 1 0,2-4 0 0,2-1 5 16,-2-4-6-16,-2 2 0 0,4-6 1 0,0-2-9 15,-1-1 5-15,2-1 1 0,-3-2-3 16,3-3 2-16,-2-6-4 0,4 1-1 16,-4-2 0-16,-1-3 1 0,0 1 1 15,-2-3 1-15,-2 3 0 0,-2-1-3 0,1-1-1 0,-2-1-1 16,-3-1-3-16,-4 1 6 15,-1-1-5-15,-4 2-1 0,2 0 1 0,-3 5-4 0,-1 1 3 0,-1 2 1 16,-1 5 0-16,0 4-1 0,0 1 0 0,0 6 1 16,0 3 0-16,0 4-1 15,0 0 2-15,0 6-2 0,0 1-2 0,0 0-13 0,0 0-10 16,0 0-19-16,-1 4-5 0,1 6 13 0,-1 4 8 0,-2 7 20 16,-1 8 6-16,1 4-1 0,-1 6 3 15,-3 5 0-15,-2 5 0 0,-1 4 2 0,0 2-2 16,1 5 3-16,-2-2 0 0,6 0 4 0,-1-3-3 15,5-2-2-15,1-6-1 16,2-6-5-16,7-3 5 16,2-8 0-16,1-3 3 0,4-4 8 0,-3-3-7 0,3-4 4 0,-1-6 1 15,4-3-1-15,1-5 10 0,0-2 1 0,1-1 0 0,-1-7-3 16,3-3-2-16,3-3-2 0,-3-2-2 16,-1-3 0-16,4 0-4 0,-3-4-1 0,3 0-2 15,-4-2-2-15,0 1 3 0,-1-3 1 0,-3 1-1 16,0 1 4-1,-4 0-3-15,-1 0-1 0,-3 2 1 0,-1 3 0 16,1 1-1-16,-4 3-2 0,-3 1 0 0,0 5-5 0,1 2 3 16,-4 1 1-16,1 4 1 0,-1 0 5 0,0 2-6 15,0 1-4-15,0 0-6 0,0 0-16 0,0 1-6 0,-1 6 4 16,-4 3 4-16,1 5 11 0,-3 6 9 16,3 4 0-16,-3 1 2 0,4 3 0 0,-2 3 0 15,4 1-1-15,1 2 0 0,0-2-3 16,6 1 4-16,0-4-1 15,7-2 1-15,-1 0 6 0,3-6-7 0,3-1 3 0,3-2-2 0,6-6-2 16,-2-5 5-16,4-3 2 0,1-5 0 0,1 0 3 16,0-3-3-16,0-5-2 0,0-4 0 0,0-2 1 15,-1-2-1-15,-1-2 1 0,-3-2-2 0,0-2 0 16,2 0-1-16,-1 0 0 0,-4 1 0 16,-1 0 4-16,-3 2 0 0,-1-2-1 15,-4-1 1-15,-1 1-5 0,1 1 2 0,-8 1-1 16,2 3 0-16,-3 2-3 0,-4 1 3 0,-1 2 1 15,-1 2-1-15,-5 0 4 0,-5 2-11 0,-1 0-4 16,-6 1 0-16,-4 3-7 0,-3 3 6 16,0 0 3-16,-4 2 0 0,1 5 9 0,5 4-8 0,3 0-2 15,0 4-3-15,7 4 0 0,-2 0 2 16,8 4 1-16,1 0 4 0,4 2-4 0,2-3 8 16,2-1 0-16,8-4 2 0,2 0 6 15,7-4-5-15,4-2 3 0,4-2 1 16,2-4-4-16,3-2 3 0,0 0-1 0,0-3-1 0,-1 0 4 0,2 0-3 15,-7-4-1-15,0 2-1 0,-2-2-1 0,-3 1-1 16,0 1-1-16,-4 0 1 16,-3 0-3-16,0 2 1 0,-6 0-2 0,1 0 0 0,-1 2 2 15,0 1-2-15,-1 2-1 0,-3 0 1 0,5 4 1 16,-6-2 1-16,3 0 0 0,-3 0 0 16,-1-1 1-16,3 2 2 0,-2-1 1 15,0 0-1-15,2-1 2 0,-2-3-3 0,3 0 1 16,-2-2-1-16,2-1-1 0,1 0 4 0,2-2-1 15,1-3-2-15,6-1 2 0,2-1-2 0,3-1 0 0,3-2 0 16,5 1 0-16,-1-3 0 0,1-1 0 16,3 1 2-16,0-1-2 15,0 2 2-15,-1-1-2 0,-1 4 3 0,-5 1 7 0,-1 2-1 0,-7 2 0 16,-2 2-2-16,-3 1-11 16,-2 0 3-16,-1 0-1 0,-1 5-1 0,-3 4 4 0,3 1-2 0,-4 5-1 15,0-1 3-15,-2 2 1 0,-2 0 1 16,0 2 1-16,0-4 0 0,0 4-3 15,0-5 0-15,0 1-1 0,0-3 1 0,0-1 2 16,2-1-1-16,5-1 3 0,-1 0 5 16,5-3 4-16,3-1 5 0,3-3 3 0,7-1-4 0,3 0-2 15,4-2-4-15,2-4-2 0,-1-1-2 16,4-3-3-16,-4 0-1 0,-1 0-1 0,-1-1-2 0,0 0-1 16,-6-1-3-16,0-2-6 0,-4 0-9 15,-3 1-6-15,-6-3-18 0,-2 1-23 16,-3-2-37-16,-6 2-45 0,-7-1-78 15,-7 0-141-15,-2 5-374 0,6 4-532 0</inkml:trace>
  <inkml:trace contextRef="#ctx0" brushRef="#br0" timeOffset="45055.561">14578 4457 881 0,'0'0'442'0,"0"0"-128"0,0 0 1 0,0 0-12 0,0 0-35 0,0 0-47 0,0 0-59 0,0 0-49 0,0 0-39 16,0 0-33-16,0 0-21 0,0 0-9 0,0 0 0 15,0 0 4-15,-10-23 4 0,28 23 3 0,4-2 0 16,10 1-1-16,8 0-3 0,1-1-1 16,10-1 3-16,5 1-2 0,7-2 3 0,6 1-2 15,5-2-1-15,8 1 1 16,-1-1-3-16,8-1 0 16,-4 3-1-16,-1 1 1 0,1 0-3 0,-10-2 0 0,-3 3-1 0,-4 1-6 15,-13-3 1-15,-5 2-2 16,-11 1 0-16,-8-1 0 0,-10 1 0 0,-5 0-3 0,-7 0 2 0,-7 0 1 0,-1 0 4 15,-1 0 6-15,0 0 1 0,0 0 0 0,0 0-2 16,0 0-4-16,0 0-4 0,-1 0-5 16,-5 1-2-16,1 3-1 15,-5-1-2-15,-1 5-13 0,-4 1-33 0,3 1-62 0,-2 6-132 0,3-4-386 16,4-4-1054-16</inkml:trace>
  <inkml:trace contextRef="#ctx0" brushRef="#br0" timeOffset="46596.5015">1810 7576 1279 0,'0'0'274'0,"0"0"28"0,0 0-32 0,0 0-15 0,-122-6-50 16,103 4-35-16,3 1-35 0,4 1-23 0,3-2-16 0,6 2-21 15,0 0-25-15,0 0-23 0,3 0-17 16,0 0-10-16,0 0-7 0,0 2-1 0,3 0 2 16,0 3 2-16,2-1 8 0,3 3 10 0,8 0 10 15,5-1 15-15,7 0 11 0,9-3 5 0,9-1-3 16,8-1-10-16,9-1-10 0,7-1-9 15,9-4-1-15,2-2-5 16,3-1-2-16,5-2-2 0,-2 0-4 0,0-1 1 16,-6 0-5-16,0 0 1 0,-6-1 1 0,0-3-5 0,-5 2 2 15,-5 1-1-15,-2-1 1 0,-6 1 1 16,-8 4 0-16,-7-2 0 0,-9 2-1 0,-4 2 1 0,-7 1 1 16,-6 0 1-16,-6 2 2 0,-6 0 3 15,-1 2 5-15,-2 0 5 0,-1 1 3 0,0-1 0 0,0-1-8 16,-4-1-9-16,-4-1-7 0,-2-2-3 15,-3-1-2-15,-3 1 4 0,1-2 0 0,-2-1-1 16,-1 0 0-16,1-2-2 0,-1 0-7 0,-2 0 3 16,2-2-2-16,-1-2-2 0,-2 1 1 15,0-1-1-15,-2 0 4 0,2 0 1 0,-3-1 2 16,-2 4 3-16,2-3-2 0,-4 1 3 0,2 0 1 16,-4 0-1-16,0 0-1 0,0 1-1 0,3 0 0 15,-1 3 1-15,5 1 1 0,0 2 1 16,2-1-1-16,2 3 3 0,-4-2-5 0,3 2-3 15,-1 1 2-15,-2 1-2 0,3 1 5 16,3 0 2-16,3 1 0 0,3 1 1 0,3-1-2 16,7 1-1-16,0 0-2 0,0 0-2 0,1 0-4 15,0 0-4-15,0 0-7 0,0 2 2 0,2 3 5 0,7 3 6 16,1 0 7-16,4 3 4 0,4 1-2 0,7 0 0 16,0-1-2-16,6 2-1 15,5 0 1-15,2 0 2 0,5 1 2 0,2-1-1 16,3 1 1-16,2-1-6 0,0 0 1 15,1 0 1-15,-3 1-3 0,0-2 4 16,3 1-2-16,-1-2 0 0,1 3 4 0,0-1-2 0,-3 1 0 0,-2 1 1 16,-5-2-5-16,-2-1 3 0,-8 1 0 0,-1-4-1 15,-5 4 0-15,-4-5 0 16,-8 0 0-16,-2-2 0 0,-4-2 6 0,-4 1-5 0,0 0 1 16,-2-2-1-16,-1 1-5 15,0 2 6-15,0 2 0 0,-4-2 1 0,0 3 2 0,-5 1 0 0,-2-1 0 16,-2 0-1-16,-2 2 0 0,-2 1-2 15,-5 2 1-15,-1 3-1 0,-4 0-2 16,-5 2 0-16,0-1 2 0,-5 2-2 0,-5 2 4 0,-5 1-3 16,-1 2-2-16,-9 2 2 0,1-2-4 0,-3 0 3 15,-1-1 2-15,0 2-1 0,-1-3 4 16,4 4-2-16,3-5-3 0,3 1 2 16,1-2 3-16,9-2-2 0,1 1 3 0,5-3-2 0,4 0-7 15,4-2 3-15,5-3 2 0,3-1-4 0,8-4 10 16,2 0-8-16,0-1-1 0,6-2 2 15,1 0-8-15,0-2 5 0,2-1 2 0,0 0 0 16,0 1 1-16,0-1 1 0,0-1-4 16,0 0 1-16,0 0 6 0,0 0-6 0,0 0 3 0,0 0 0 15,0 0-8-15,0 0 6 0,0 0 0 16,0 0-1-16,0 0 8 0,0 0-9 0,0 0-5 0,0 0-16 16,0 0-36-16,0 0-30 0,0 0-45 15,5 2-101-15,0 0-173 0,2 0-593 0,-1-1-636 16</inkml:trace>
  <inkml:trace contextRef="#ctx0" brushRef="#br0" timeOffset="47400.968">5426 7588 1130 0,'0'0'374'0,"0"0"-9"0,0 0-55 0,0 0-56 16,0 0-56-16,0 0-43 0,0 0-30 0,-35-137-28 0,38 108-23 16,4-3-12-16,6-2-15 0,4-4-11 15,4-2 0-15,2 0-9 0,5-1-5 16,1-3-2-16,1 0-5 0,-1-1 2 0,3 1 2 15,-7 2 1-15,2 3 6 0,-6 4 4 16,-2-1-2-16,-7 6-4 0,-2 1-8 16,-2 5 2-16,-6 6 2 0,-2 4 2 0,0 5 0 0,0 3-3 0,-5 3-5 15,-1 2-8-15,-2 1-8 0,-3 4-3 16,-4 5-3-16,-2 7 1 0,-7 4 4 16,1 4 1-16,1 5 1 0,3-1 0 0,2 1-1 15,3 2 0-15,4 1 1 0,6 1 0 16,5 3 3-16,-1 0-2 0,9 5-2 0,4-1 3 15,7 3-4-15,1-1 3 0,7-1 2 0,3 1-2 0,1-1 5 16,3-4-4-16,1 0 0 16,-4-3 0-16,-3-1 0 0,-2-3 3 0,-5-3 0 0,-5-2 0 15,-3-6-3-15,-3-3-1 0,-5-3 2 0,-3-4-1 16,-2 0 5-16,-1-2-2 0,0-2 2 0,-7 0 1 16,-2-2 0-16,-1 0 7 0,-3-2 0 15,-1-1-1-15,-4 0-2 0,-3 0-7 16,1 0-2-16,-1-1-2 0,-2-3 3 0,-1 1 0 0,2-1 0 15,2-1-1-15,0 2-5 0,0-3-5 0,4 1-10 16,0 0-21-16,5-1-28 0,1-1-57 16,0-1-81-16,6-2-206 0,3 3-575 0,0 1-639 15</inkml:trace>
  <inkml:trace contextRef="#ctx0" brushRef="#br0" timeOffset="48088.1563">6168 7383 2091 0,'0'0'1'0,"0"0"19"0,0 0 40 15,0 0 45-15,0 0 29 0,0 0 13 0,0 0 4 16,0 0-10-16,0 0-16 0,0 0-26 16,0 0-24-16,0 0-17 0,133-5-15 0,-103-5-11 15,-2-2-6-15,6-3-5 0,-4-1-3 0,0 0 1 16,-3-2 3-16,1 1-3 0,0-1-1 0,-4-5-1 15,-2 3-6-15,-2-2 8 0,-1 2 1 16,-2-2 2-16,-4-2 1 0,-3 1-3 0,0 0-1 16,-4 0-3-16,-2-1 1 0,-3 1-4 15,-1 2-1-15,0 1-3 0,-5 1-5 16,-2 3 3-16,-2 1-4 0,-1 3 3 16,-1 2 0-16,-3 2-4 0,0 2-3 0,-1 3-4 0,-3 3-1 15,-6 2 1-15,-3 7 3 0,-3 4 1 0,0 5 1 16,-1 4-1-16,0 2-1 0,4 4-1 15,5 3 2-15,6 1-1 0,7 3 0 0,4 5-1 0,5 1-1 16,11 2 2-16,9-3 2 0,9-1 0 0,12-6 5 16,7-4-5-16,6-6 0 0,9-7 2 15,5-3-3-15,3-6 4 0,-1-4 0 0,-3-3 1 16,-1-5 1-16,-3-6-1 0,-5-4 1 16,-4 0-1-16,-5-5 2 0,0-2-2 15,-7-2-1-15,-1-1 1 0,-7-2-6 0,0 0 8 0,-10 2 1 0,-3 0 2 16,-2-3 8-16,-6 3-10 15,-3 0 1-15,-2-1-3 0,-6 3-5 0,-2 4 5 0,-1 0-1 16,-2 4 0-16,-6 1 0 0,-4 3-3 16,-4 3 0-16,-4 2-1 0,-6 4 3 15,-3 2-5-15,-4 1 0 0,-5 6 1 0,4 4-8 0,-3 1 7 16,8 5 0-16,8 1-2 0,3 5 8 0,8 4-6 16,4 3 1-16,7 5-1 0,1 0-2 15,9 3 2-15,5 6-1 0,1-1 0 0,3 3 1 0,0 0 0 16,1 1 3-16,-3 0 0 15,-2-2 1-15,0-1-2 0,-1-4-2 16,-4 0 0-16,0-4-1 0,0-1 2 16,-3 0 1-16,-3-3 1 0,2 0 0 0,-3-2-2 0,-3-2 1 0,0-3-2 15,0 0 4-15,0-4-2 16,0-2 0-16,-3-3-1 0,-1-2-1 0,2-3 1 0,1-2-5 16,1 0-11-16,0-4-25 0,0 1-38 0,3-5-50 15,4-1-70-15,3 0-126 0,-3 0-390 0,-3-1-893 0</inkml:trace>
  <inkml:trace contextRef="#ctx0" brushRef="#br0" timeOffset="49160.2949">7713 7085 2686 0,'0'0'211'15,"0"0"-27"-15,0 0-50 0,0 0-30 0,0 0-34 0,0 0-21 16,0 0-26-16,0 0-16 0,0 0-3 15,0 0-6-15,0 0 4 0,0 0 1 0,0 0 1 0,0 0 1 16,1 112 0-16,11-76 0 0,-2 1 1 16,3 1-1-16,-2-3 1 0,4 0 0 15,-1-4 4-15,-1-2-3 0,5-5 0 0,-3-4 2 0,0-7-4 16,2-4 4-16,-1-4 1 0,2-5 1 0,1 0 3 16,1-9 0-1,2-5-2-15,0-2-2 0,5-3-1 0,-4-3-4 0,3-3 0 16,-3-1-2-1,-2-1-3-15,2-2 2 0,2 2-1 0,-4-3 1 0,1 3 1 0,-1-2-1 0,-4 4 3 0,-2-3-1 16,0 4-2-16,-2 1 3 16,-4 5-3-16,-4 1 2 0,1 3 3 15,-5 5-3-15,0 2 2 0,-1 3-3 0,0 2 1 0,0 2-5 16,0 0-8-16,0 0-11 0,-1 3-6 0,-2 7 5 16,-4 5 7-16,0 5 11 0,2 0 8 0,-3 3-5 15,4 1-4-15,0 2-1 0,3-1 0 16,1 0 1-16,4 0 5 0,1 1-1 15,6-3-1-15,-1-1 1 0,5-2 0 0,-1-3 0 0,5-4 1 16,-1-6-1-16,5-3 0 0,0-4 0 0,7-1 0 0,0-8 4 16,1-5-2-16,0-3 2 0,-1-2-1 15,0-1 0-15,-2-3 0 0,-4 1-3 16,2-3 4-16,-3 2-1 0,-2-1 3 0,-2-1 3 0,-1 1-5 16,-5 1 5-16,-2-1-2 0,-1 5 1 15,-4-3 4-15,-2 4-5 0,-4 2-2 16,0 4-1-16,0 1-4 0,-4 2 2 0,-3 2-2 0,-2 1-2 15,-2 4-2-15,-1 2-2 16,-4 0-2-16,4 6 0 0,-6 2-1 0,5 9 1 0,1-1 3 16,-2 2 1-16,6 4 1 0,0 1 2 0,1 2 1 15,5-2 1 1,3 1-1-16,-1-2-3 0,5 0 0 16,2-5-3-16,3-2 4 0,3-3 0 0,2-2 4 0,-2-5 0 0,6 1 0 15,1-5 2-15,1-1-1 0,5 0 1 0,-3-5 1 16,0 0-2-16,0-2 0 0,0-3 0 0,0 1-1 0,0 0 0 15,3-1 0-15,-3-1-1 0,3 3 0 0,-2 0-1 16,-2 1 0-16,0 0 0 0,-3 1-2 16,1 2 2-16,-2-1 0 0,-1 4 2 15,-4-2-2-15,-2 1-1 0,0 2-1 0,-2 0 1 16,-1 0 0-16,-1 0-3 0,-1 0 1 0,1 0-2 0,-1 2-2 16,0 1 2-16,5 3 1 0,-2 0 2 0,-1-1 1 15,2 2 0-15,-4 1-1 16,2-2 0-16,1 1 1 0,2 0 1 0,-2-1 0 15,2 2 0-15,-1-1 0 0,0-2 2 16,-1 0-1-16,2-3-3 0,-1 1 0 0,1-3-4 0,0 0-2 16,2 0 0-16,2-1-3 0,-3-3 2 15,5-1 3-15,-3 0 1 16,5-1 1-16,0-1 3 0,3-1-2 0,-1 1-2 0,0-1 4 0,4-1-2 16,-3 0 2-16,1-2 3 0,-1 1-3 15,3 0 1-15,-3 0 0 0,-2 1 0 0,-3 1 2 0,0 2 0 16,1 2-2-16,-3 0 0 0,-2 3-2 0,-3 1 3 15,0 0 0-15,-5 0 0 0,3 0 0 16,-1 5 2-16,-2-1-2 0,3 2 0 0,0 3 3 16,2-1 0-16,1 1 2 0,1 0 0 0,0-2-2 15,2 0 3-15,2 0-1 0,2-1 2 16,-1 0 2-16,2 0 0 0,1-3 0 0,2 1-3 0,2-2 0 16,-1 0-2-16,1-2 3 0,0 0-2 0,-4 0 3 15,1-1 2-15,-3-4-1 16,-3 0 2-16,3 0-2 0,0-2-3 0,0-2-1 15,2 0-8-15,2-1-5 0,-1-2-18 0,1 2-32 16,-1-3-55-16,1 1-116 0,-2-1-314 16,-4 2-597-1,-8 4-492-15</inkml:trace>
  <inkml:trace contextRef="#ctx0" brushRef="#br0" timeOffset="50030.6146">11683 6913 2578 0,'0'0'292'0,"0"0"-195"0,0 0-40 0,0 0-13 0,0 0 1 0,0 0 2 0,0 0 4 0,0 0-4 0,-133 15-6 15,114-7-11-15,7 0-6 0,0-1-9 16,4 0-9-16,4 0-1 0,2 1-5 0,2 0 0 15,1 1 2-15,5 2 0 0,8-1 5 0,1-3 3 0,6 1 4 16,6-2-1-16,2-5 4 16,3-1-2-16,2 0-3 0,-1-6 2 0,0-3-5 15,-3 1-4-15,-4-4-4 16,-1-1-9-16,-5 0 3 0,-2-2-1 0,0-1 2 0,-5 3 10 16,-1-1-5-16,-4 1 0 0,-1 0 0 0,-5 0-3 0,-1 1 1 15,-1-1 2-15,0 1 0 0,-2 2-7 16,-3 2 4-16,0 1-2 0,-1 1-3 15,2 3 5-15,1 1-5 0,2 2-7 0,1-1-8 0,0 1-21 16,1 0-5-16,7 0 10 0,7 1 10 16,5 0 22-16,10-1 10 0,6 0-4 0,4 0 2 0,3-6-2 15,4-3 2-15,-2-4 1 0,-1-3 0 16,-3-3 2-16,-5-3 0 0,-2-2 3 0,-5-2 0 16,-2-4 7-16,-5 0-2 0,-3-2 15 0,-4-1 8 15,-5-2-3-15,0 1 1 0,-5 1-8 16,-4-1 3-16,-1 6 5 0,-1 3 8 0,-4 3 0 15,-5 6-3-15,0 3 0 0,1 3-12 0,-2 5-4 16,1 3-10-16,0 2-15 0,-2 5 3 0,-1 7-4 16,-3 7 1-16,2 8 9 0,-2 9-7 15,5 6 1-15,1 9 0 0,2 6-5 0,5 8 7 16,3 5-1-16,0 3-1 0,3 2 3 0,5 3-4 16,-2 0 2-16,0 1 0 0,2 0 0 15,-2 1 4-15,0 2 1 0,-1-2 0 0,-1-7-1 16,0-3-6-16,0-10-6 0,-1-10-6 15,2-7-8-15,-4-9-8 0,1-3-15 0,-2-5-25 0,0-2-40 16,-4-5-62-16,-2-5-116 0,-1-5-292 0,2-3-594 16,0-5-149-16</inkml:trace>
  <inkml:trace contextRef="#ctx0" brushRef="#br0" timeOffset="50217.4645">12166 7274 2760 0,'0'0'198'0,"0"0"-54"16,0 0-52-16,0 0-41 0,0 0-22 16,0 0-14-16,125-106-7 0,-91 97-6 0,9 1-2 15,3 2 0-15,7-1-27 0,6 2-58 0,3-1-150 16,-13 3-423-16,-18-1-969 0</inkml:trace>
  <inkml:trace contextRef="#ctx0" brushRef="#br0" timeOffset="50769.4563">13336 7315 1291 0,'0'0'280'0,"0"0"14"0,0 0-80 15,0 0-23-15,0 0-12 0,73-125-25 0,-45 93-28 0,5-5-18 0,3-4-17 16,7-3-16-16,0-1-7 0,6-3-12 0,-2 0-5 15,2-3-4-15,0-2-8 0,-8 0-8 16,-1-3-5-16,0 2-6 16,-9-1-5-16,-4 4-2 15,-7 6 1-15,-7 1 2 0,-7 6-2 0,-4 6 1 16,-2 7-1-16,-5 5 0 0,-5 8-3 0,-2 2-5 0,-2 6-9 16,-4 4-6-16,-6 1-3 0,0 10-1 0,2 3 6 15,0 4 1-15,1 5 2 0,3 3 2 0,5 5-2 16,4 1-2-16,5 5-2 0,4 5 3 0,5 2 4 0,6 2 5 15,8 0 0-15,3 1-1 0,6-1-2 0,-1 0 0 16,3-4 0-16,-2-1-1 16,1-3 2-16,-2-3 1 0,-5-2 1 15,-6-6 2-15,-2-1-4 0,-9-4-1 0,0-3 1 0,-5-5 0 16,1 0-1-16,-10-2 3 0,0-2 2 0,-3 0 3 0,-3-3 4 16,-2-1 0-16,-2 0 1 0,-3-3 3 0,-1 0-8 15,-3 1-2-15,5-3-3 0,-1 2-8 0,-1-2 7 16,3 1 1-16,3 0-4 0,0-1-9 15,6-1-30-15,-1 0-41 0,3 0-79 16,2 0-136-16,4-1-416 0,1-1-917 0</inkml:trace>
  <inkml:trace contextRef="#ctx0" brushRef="#br0" timeOffset="51304.1688">14296 6875 1874 0,'0'0'151'0,"0"0"-13"0,0 0-42 16,0 0 6-16,0 0 8 0,0 0-14 16,0 0-25-16,0 0-11 0,0 0-7 0,0 0-6 15,0 0-11-15,0 0-4 0,0 0-5 0,0 0-1 16,121-23 3-16,-112 18-3 0,1-1 5 16,-3 0 0-16,-3-1 0 0,3 0 2 0,-4-1-5 15,3 1 0-15,-4-2 0 0,-1 0-2 0,-1 0 1 16,0 1-2-16,0 1 0 0,-1 2-5 0,-1 0-2 15,-3 2-1-15,3-2-4 0,1 3-4 16,-1-1 0-16,-1 1-3 0,1 1-2 0,1 1-3 0,0 0 0 16,1 0 0-16,0 0-1 0,0 0 3 15,0 0-6-15,0 0 0 0,0 0-1 0,0 0-4 16,0 0 4-16,0 0-1 0,0 0-1 16,0 0-3-16,0 0 1 0,0 0 0 0,0 0 0 15,0 0 6-15,0 0-5 0,0 0 1 0,0 0 3 16,-1 1-3-16,0 0 7 0,1 2 0 0,-1-1-1 15,0 0 7-15,-1 1-7 0,0-1 0 0,1 2 0 16,1-3-1-16,-1 2 1 0,1-1 1 0,0 0-1 16,-1 2-1-16,1-2 2 15,-1-1 0-15,0 1 0 0,1 0 3 0,-2 0-4 0,2-1 0 16,-2 2-1-16,0-2-3 0,2 0 3 0,-1 0-1 16,1-1 1-16,-1 1-2 0,1-1-3 15,0 0-4-15,0 0-5 0,0 0-2 0,0 0-9 16,0 0-5-16,0 0-6 0,0 0-8 0,0 0 3 15,0 0-3-15,-1 0-9 0,1 0-9 16,0 0-25-16,-1 0-23 0,0 0-26 0,-3 0-41 16,2 0-47-16,-1 0-82 0,-3 0-124 0,3 0-194 15,-1 0-184-15</inkml:trace>
  <inkml:trace contextRef="#ctx0" brushRef="#br0" timeOffset="53052.7517">14131 6578 488 0,'0'0'507'0,"0"0"-100"0,0 0-80 0,0 0-56 0,0 0-36 0,0 0-60 0,0 0-55 0,0 0-33 0,-132-79-12 0,102 83-7 15,-4 9 3-15,-7 4 1 0,-4 7-7 16,-1 5-3-16,-3 5-8 0,-2 2-4 0,1 3-2 15,2 4-4-15,3 2-7 0,6-1-9 0,4-1-7 16,8 2-7-16,5-1-3 0,6 1 0 16,10-3-4-16,6 0-1 0,4-2 0 15,11-4 0-15,10-4 4 0,5-2 6 16,8-5 4-16,7-8 3 0,3-2 3 0,6-5-4 0,1-7 0 16,2-3 1-16,-5-3-5 0,-1-9-1 0,-2-2 3 15,-6-4-5-15,-4-3 6 0,-5 0-3 0,-4-5-1 0,-5 1 2 16,-3-4-7-16,-5 1 0 0,-3 0-3 15,-3-2-3-15,-1 0 1 0,-2 1 0 0,-5-1 0 16,2 1-2-16,-4 1 0 16,-1 1 1-16,0 4-1 0,0 1 1 0,-5 3-2 0,2 3-2 15,0 4-1-15,-3 4-3 0,2 2 2 0,-1 4 1 16,2 1-3-16,1 1 0 0,-5 3-4 0,3 7-3 16,-4 6 1-16,0 2 1 0,2 6 4 0,2 0 1 15,4 1 0-15,2 2 0 16,10 2 1-16,6 0 0 0,7 0 1 0,3 2 2 15,8-3-3-15,4-1 0 0,4 0-1 0,6-5-7 0,3-2-6 16,2-5-3-16,-1-6-5 0,3-6 0 0,-2-3 0 16,-3 0 0-16,-2-5 5 0,0-6 5 15,-2-1 4-15,-6-4 1 0,-1-1-1 0,-1 0 3 16,-6-1 4-16,1-2 2 0,-5 0 3 0,-1 1 1 16,-5-2-1-16,-3 1 0 0,0 1 1 0,-4-1-3 15,-4 3 2-15,-3 0 4 0,-2 2 5 16,-4 1 1-16,0 1 3 0,-4 3-1 0,0 2-3 15,0 1-1-15,-7 2-6 0,-1 0-5 16,-2 4-2-16,-3 1-3 0,-5 0 3 0,-3 5 0 16,-1 2-2-16,0 5 2 0,2 1-2 0,1 5 1 15,2 2 0-15,5 1 2 0,1 2-1 0,4 1 0 16,7-2 2-16,1 3-2 0,13-3 4 0,6-1-2 16,7-2 2-16,11-4 2 0,10-1 0 15,3-6 1-15,7-4 1 0,-1-4-3 0,3 0 2 0,1-7 0 16,-1-5-5-16,-1-4 5 0,-5-2-3 15,-1-3 0-15,3-1 0 0,-5-4 0 16,0 0-2-16,-1-3 3 0,-4-1-1 0,1-5-1 0,-4-3 4 16,-1-1-1-16,-3-7-1 0,-2-2 2 15,-5-1-2-15,-2-3 2 0,-6 1 0 16,0-3 0-16,-9 2 0 0,2-1-2 0,-6-1 0 16,-1 3-1-16,-6 1-1 0,0 5 1 0,-4 1 2 0,1 6-2 15,-8 0 2-15,-2 7-3 0,0 6-2 16,1 4 2-16,0 5 3 0,-3 5 2 0,1 8-1 0,-3 3-2 15,-1 0-6-15,-6 11 0 0,0 8-1 16,-7 8 0 0,1 7 1-16,-2 4 2 0,3 4 0 0,0 6-1 0,3 2 3 0,0 6-1 15,5 3 1-15,3 5-1 0,5 2-2 16,2-1 1-16,7 3-2 0,0-3 2 0,9-2 1 0,4-5 0 16,7-10 1-16,6-8 1 15,2-8 0-15,0-8 0 0,6-4-1 0,0-5 1 16,-1-7-1-16,4-3 2 0,-4-5 1 0,2-2 1 0,-2-6 3 0,-1-3-3 15,3-3-1-15,-1-1-2 0,-3-2 0 16,0-1 0-16,-2-2 0 0,1 0 0 16,-3-4 1-16,1 1-1 0,1-1-2 0,0 0 0 15,-5 2 2-15,-1 5-2 0,-7 4 2 16,-4 3-1-16,-3 4-2 0,-3 2-1 0,-3 1-4 0,-2 3-3 16,2 0 1-16,1 2 1 0,-1 4 1 0,3 3 4 0,-2 3-3 15,3 2 0-15,-1 2 2 16,2 2 0-16,-1 3 1 0,1-2 2 15,2 0 0-15,2-1 1 0,0-1 0 0,3 2-1 0,1-3 2 16,5-2 0-16,-1-3-4 0,0-1 4 0,4-2-1 16,1-3-1-16,-1-2 4 15,3-2-2-15,1-1 0 0,-2-1 2 0,3-4-3 0,-2-3 2 16,-3 0-2-16,3 0 0 16,-4-2-2-16,-1 1 3 0,3-2 0 0,-3-1 0 0,1-1 4 15,3 3-5-15,0-3 0 0,2 1 0 16,-2-1-4-16,-1 3 3 0,-5 1 1 0,0 1-2 0,-2 1 3 15,-4 2-3-15,-1 2-1 0,-1 1 2 16,-2 2-1-16,2 0 0 0,-4 0 1 16,1 2-1-16,1 4-3 0,-1 1 1 0,0 3 0 0,1-2 0 15,0 2 5-15,-1 1-2 0,1 0 0 0,1 2 1 16,0-2-1-16,0 1-1 0,5 2 0 0,-2-3 1 16,4 0 0-16,0 0 0 0,2-4-1 0,1 2 0 15,2-2 3-15,2-1 0 0,2 1 0 16,2-4 2-16,0 0-6 15,1-1 5-15,1-1-2 0,0-1 0 0,2 0 4 0,1 0-3 0,4 0 1 16,2 0 1-16,2 0-4 16,4 1 0-16,-4 2 1 0,-2-2-2 0,-3 1 1 15,-3 0 3-15,-5-1 2 0,-5 0-1 16,-1 0 4-16,-3 2-4 0,-2-1-1 0,2 0 1 0,0 2-6 0,0 1 6 16,-1-1-2-16,0 0 1 0,-3-2 4 0,0 0-5 15,-4 2 1-15,-2-2 0 16,1-1 1-16,-4 2 0 0,-2-2-2 0,0-1 0 0,-1 1-2 15,-1-1 1-15,3 1 1 0,-2 0-2 0,1-1 7 0,-2 1-5 16,1-1 0-16,-3 0 2 0,0 2-12 16,0-2 1-16,2 2-19 0,-3 0-38 0,2 1-61 15,2 2-144-15,-4-1-355 0,0 0-538 16,0-3-396-16</inkml:trace>
  <inkml:trace contextRef="#ctx0" brushRef="#br0" timeOffset="54359.0611">1722 9444 1867 0,'0'0'194'0,"0"0"4"0,0 0 11 0,-134 0-17 0,106 0-27 0,7 0-26 0,2 0-27 16,7 0-10-16,2 0-9 0,1 0-3 0,7 0-13 15,1 0-21-15,1 0-23 0,0 0-19 16,2 1-11-16,9-1 0 0,8 1 7 0,12-1 11 16,14 0 5-16,12-1 1 0,13-2-3 15,8-2-7-15,6-1-2 0,3-1-4 0,1 0 5 16,3-2-2-16,0 2-5 0,-2-1 0 16,-2-1-8-16,-1 0 4 0,-2 0 1 0,-3 0-3 15,-2-1 5-15,-2 1-7 0,-4 0 0 16,-8 0 6-16,-1 0-7 15,-7 1 2-15,-9-1 3 0,-10 2-4 0,-4 1-1 0,-11-1 7 0,-6 1-7 0,-6 2 0 16,-8-2 3-16,-1-1-8 0,-2 0 3 0,-4-1 0 16,-7-2-5-16,-4 2 1 15,-8 0-2-15,0-2-6 0,-6 2 3 16,-1 0 1-16,-3-1 1 0,-4-1 5 0,3 0 3 0,-3 0 1 0,5-2-3 0,0 1 6 16,1 0-6-16,1 0 6 15,1 1-2-15,0-1-3 0,4 0 5 0,-1 0-6 0,5 1 2 16,0 1 3-16,1 0-3 0,5 1 4 0,1 2 0 15,4 2-6-15,3 3 3 16,2 1-3-16,0 0 0 0,4 0 2 16,-1 0-9-16,2 0-3 0,0 7 0 0,3 3 0 0,5 5 6 15,4 0 4-15,8 5 2 0,6 0 6 16,7 0 0-16,9 1-4 0,7-3 2 16,7 1-5-16,2-2 2 0,3-1 3 0,1-2-1 0,-1 4 2 0,0-1-3 15,0-3 2-15,-2 3-2 0,-2 0-2 16,-2 0 5-16,-4 1-9 15,0 2 4-15,-4-4 4 0,-8 1-11 0,-6 0 8 0,-9-3-2 16,-6 0-4-16,-6-5 9 0,-6 1-5 0,-5-2 2 16,-1 1 5-16,-1 2-1 0,-8 1 6 0,-4 2-2 15,-5 3-3-15,-6 2 4 0,-8 1-4 0,-4 2 3 0,-6-1 1 16,-3 2-3-16,-3 0 1 0,0 2-6 16,-3 1-1-16,-2 0-1 0,2 2 1 15,-3 0 2-15,3 0 1 0,4-2 0 0,0 0-3 16,5-2 3-1,0-4 4-15,1 3 5 0,-1-4 3 0,3 1-6 0,1-3-7 0,7-1-2 0,4-2-4 16,6-3 6-16,4 0 3 0,4-3-1 16,3 0 0-16,3-2-3 0,1-2-2 0,3 0 0 0,-1-2 4 15,2 0-1-15,1-2-1 0,1 0-1 0,0 0-7 16,0 0 4-16,0 0 3 0,0 0-1 16,0 0 5-16,0 0-16 0,4 0-9 0,2 0-20 15,3 0-33-15,6 0-37 0,4 0-78 16,5 0-143-16,-6 0-569 15,-5-3-766-15</inkml:trace>
  <inkml:trace contextRef="#ctx0" brushRef="#br0" timeOffset="54863.7865">5576 8840 1827 0,'0'0'241'0,"0"0"28"0,0 0-21 0,0 0-51 0,0 0-57 0,0 0-55 0,0 0-49 0,0 0-23 0,0 0 7 0,0 0 19 16,0 0 20-16,0 0 4 0,0 0 2 15,-14 136-3-15,5-91-13 0,4 1-4 0,0 2-13 16,-3 0-7-16,2 5-4 0,0 0-5 16,-2 4-2-16,4 1-1 0,-2 1-1 0,3-2 0 15,0 0-6-15,4-3-2 0,-1-4-2 0,2-4 0 16,5-6 5-16,-1-5-2 0,2-5 1 16,3-4-6-16,-3-6-11 0,-1-2-8 15,-1-4-21-15,3-2-25 0,-6-4-34 0,3-3-46 0,-5-5-20 16,1-2-34-16,-2-8-104 0,0-4-246 15,0 0-363-15,0 3-216 0</inkml:trace>
  <inkml:trace contextRef="#ctx0" brushRef="#br0" timeOffset="56093.3884">5481 8745 1539 0,'0'0'317'0,"0"0"-71"15,65-137-18-15,-34 90-43 0,3 7-32 0,2 6-38 16,4 1-21-16,2 4-21 0,5 4-14 15,0 6-9-15,2 5-14 0,0 5-8 16,0 9-10-16,-1 3-12 0,-4 11-3 16,-4 6-1-16,-1 5-1 0,-7 7 2 0,-1 5 0 0,-3 3-2 0,-6 7 1 15,-8 2 0-15,-5 3 0 16,-6 4 5-16,-3 3-2 0,-9 2 3 16,-8-1-1-16,-5-1-1 0,-6-4 3 0,1-6 0 0,-1-7 1 15,-3-6 3-15,-2-6-3 0,-2-4 2 16,-4-1 0-16,3-5 0 0,-1-5 4 15,1-2-1-15,3-6 3 0,2 0-5 0,2-5-1 0,4-2 7 0,6 0 0 16,3-4 10-16,4-2-3 0,3-5-5 16,3 2-6-16,1 0-8 0,3-2 2 0,2 0-2 15,0 2 1-15,2-1-1 0,4 2-6 0,2 3-2 16,2 0-4-16,1 3 2 0,3 2 0 16,-2 0 0-16,2 5 1 0,2 4-4 15,0 4 4-15,3 5 2 0,-2 3-1 0,3 2 5 16,4 3-3-16,2 2-1 0,2 2 0 0,2-1-7 15,4 2 7-15,1-3 0 0,3-1 3 0,2-2 1 0,6-3-1 16,-1-1-1-16,4-5 0 0,2-4 5 16,0-2-1-16,0-6 1 0,-3-2 1 0,0-2-3 15,-3-6 5-15,0-5 4 0,-3-4 0 0,1-1 3 16,-7-3-6-16,2-3-4 16,-7-1 2-16,-1-1 0 0,-7-1 4 0,-3-3 0 15,-2 0 0-15,-5 1-4 0,-1-2 0 0,-6 1 0 16,-2 0 0-16,-2 1 4 0,-4 0-4 0,0 1-4 15,-2 1 0-15,-4 3-7 0,-2 1 7 0,1 5 1 0,-2 2 1 16,1 3 3-16,3 2-7 0,0 2-1 16,-1 5-4-16,-2 2 0 0,0 0-1 15,0 7 1-15,-1 5 0 0,-2 1-2 0,-1 5 3 0,4 1-1 16,6 3-2-16,-2 1 8 0,6 4-8 0,2-2 2 16,6 1-1-16,8-2-4 0,4 0 8 0,4-2 0 15,9-2 3-15,3-4 2 0,5-5-4 0,2-2-1 16,3-5 1-16,-1-4-1 0,1-2 4 15,-2-7-1-15,-4-5 0 16,-1-2-2-16,1-4 0 0,-7-3 5 0,-2 0-2 16,-1 0 3-16,-5-2-2 0,-2-1-2 0,-2-2 2 0,-4 2-5 15,-2-3 7-15,-5 0 0 0,1-1 2 0,-4-2-2 16,-4 1-3-16,-1 2 1 0,-2 4-3 0,0 4 4 16,-3 5-3-16,-5 3-4 0,3 5 0 0,-6 2-5 15,1 2 1-15,-1 4 1 16,-1 0-2-16,2 2 1 0,5 5-5 0,-2 1-4 15,5 4-2-15,2 4 2 0,7 2 8 0,3 6 2 16,4 1 4-16,7 2-1 0,5 1-2 16,1 2 2-16,1-2-2 0,2 1 3 0,-1 2-1 0,-2-3-1 15,-2 4 1-15,2 1-6 16,-4-3 4-16,-1 2 3 0,-2-2-1 0,-3 2 5 16,-4-4-6-16,-2-1-3 0,-3-3 2 0,-6 0-1 0,-2-5 3 0,0-2 0 15,-2-3 1 1,-6-4-3-16,-1-2 2 0,-2-1 2 15,1-2 0-15,-2 0 3 0,1-1-1 0,-2-4-4 16,3 0 2-16,1 0-2 0,1-6 2 0,1-1 2 0,5-3-1 0,2-4-1 0,-1-2-4 16,11-4-3-16,1-3-1 0,9-3 2 15,2-3 2-15,7-2 2 0,1-2 0 0,2-3-3 0,7 1 2 16,-1 3 2-16,-1 0 1 0,3 3 1 16,-1 4 0-16,-7 3-2 0,-2 3 1 15,-2 6 1-15,-5 3 1 16,-4 4 0-16,-2 4-2 0,-4 2-1 0,-3 4-2 0,0 5-1 15,-2 4 0-15,-4 4 3 0,3 2 0 0,-5 3 0 16,0 2 0-16,2-1-3 0,-1 3 0 0,-1 0 2 16,7 0 1-16,-1-1 1 0,2-3-2 0,2-1-1 15,-1-3-2-15,7-4 2 0,-4-4 0 0,5-5 2 16,0-5 5-16,3 0-3 16,3-8 5-16,-1-5 0 0,-2-3-1 15,3-3 3-15,-4-2-2 0,-1-4-4 0,-5 0 2 0,2 1-4 0,-5-1 3 0,-3 0 3 16,0 0-1-16,-5 0 1 15,-3 1-3-15,-1-1 0 0,0 0-2 0,-1-1 2 0,-5 0 0 16,-3-1-2-16,-5 2 0 0,-1 4-4 16,-5 1 2-16,-6 5-1 0,1 5 0 15,-10 3 0-15,2 5-2 0,-2 2-1 16,-3 0-2-16,4 4 2 0,1 5 0 16,8 3-1-16,4 1-9 0,4 3-19 0,7 2-31 0,7 2-54 0,4 0-78 15,0 3-143-15,11-1-291 16,-1-5-426-16,-2-7-402 0</inkml:trace>
  <inkml:trace contextRef="#ctx0" brushRef="#br0" timeOffset="57302.4213">9179 9016 2289 0,'0'0'211'0,"0"0"12"15,0 0-40-15,0 0-37 0,0 0-13 0,0 0-26 16,-108-128-11-16,103 119-14 0,-1 2-13 0,4 4-15 16,1 1-21-16,0 2-17 0,0 0-15 0,-3 8-8 15,2 7 0-15,-2 6 2 0,-3 7 11 0,-1 3-3 16,3 5 1-16,-1-2 2 0,5 1-8 16,1 0 3-16,0-3 1 0,2-2-3 0,7 1 4 15,2-2-2-15,2-1-2 0,1-6 3 16,5-1-2-16,-1-5 3 15,2-3 2-15,2-6 2 0,1-4 0 16,0-3 1-16,3-3 3 0,-2-7-2 16,-2-2 2-16,3-5 1 0,-5-2-3 0,0-2 1 0,-4-1-3 0,3-1 0 0,-7 0 1 15,3-1-1-15,-4-1 0 0,0 1-2 0,-3 1-2 16,-2 2-2-16,2-1 3 16,-1 2-2-16,-3 2 3 0,-1 2 1 0,0 3-4 0,-3 4 2 15,1 2 0-15,-1 4-3 0,0 0 3 0,0 3-3 16,0 0-4-16,0 0-1 0,0 6-4 0,-1 3 4 0,-2 2 3 15,0 5 2-15,2 0 1 0,0 2-3 16,2-1-2-16,0 2 0 0,5-2 1 0,1 0 1 16,6-2 2-16,0 2 0 15,2-5-1-15,5-1 0 0,-1 0-1 16,3-4 2-16,0-2 4 0,0-3-4 0,1-2-1 0,-2 0 0 16,3-5-4-16,0-2 6 15,-1-1 1-15,-2-1 0 0,4-1 2 0,-4-3-3 0,-2 0-1 0,-2 1-2 0,1-4 3 16,-3 3-1-16,2-2 1 0,-4-1 4 15,1-1-4-15,-1-1 2 16,-2 2-1 0,2 0-2-16,-1 2 2 0,-4 2-3 0,3 1 0 0,-4 1-1 0,2 2 1 0,-1-1 0 15,-2 4 1-15,-1-1 3 0,-1 2-4 0,-1 0 3 0,-1 1-2 16,-1 0 0-16,0 1 5 0,-1 1-5 0,1-1 3 16,-1 0 0-16,2-1-4 0,-2 2 7 0,0-3-1 15,0 2 0-15,0-2 1 0,0 0-3 0,0-1-2 16,0 0-2-16,0-1 1 0,-2 0 0 15,2 0 4-15,0 0 0 0,-1 0-4 0,0-1 2 16,-1 1-2-16,1 0-1 0,-2 1 4 16,0 0-5-16,1-1 1 0,0 2 2 0,-3-1-4 15,2 2 4-15,0-1 1 0,-1 0-2 0,2-1 4 0,-1 4-3 16,-2 0-6-16,3 0 1 0,-1-1 1 16,-2 1-2-16,2 1 5 0,1 0 2 0,-1 0-6 15,0 0 4-15,2 0-7 0,1 0-3 16,0 0 2-16,0 5-6 0,0 3 7 0,0 2 4 15,1 2-2-15,9 0 6 0,-1 3-1 0,2 1-1 16,6 1-1-16,0-2 1 0,0 3-2 0,2-1 1 16,0 0 2-16,0 2-3 0,0-1 3 15,-3 2 0-15,2-1-4 0,-3-1 6 16,0-1-3-16,0-1 1 0,-4-1 0 0,2 0-4 16,-6 0 1-16,0-2-2 0,-2-1 4 15,-3 1 0-15,-2-1 1 0,0 0 2 0,0-2-3 0,-4 2 2 16,0-3-4-16,-1 1 0 0,0-2 4 0,0-1-2 0,0-1 2 15,3 0-1-15,1-4-6 0,1 1 3 0,0-2 0 16,2 0 3-16,8-1 3 0,1 0-4 16,6-1-1-16,3-5-1 0,3-2 0 15,3-1 2-15,1-1 2 0,3-3 2 0,-1 0-4 16,1 0 7-16,1-1-8 0,1-3-1 16,1 1 6-16,1-1-10 0,-1-1 6 0,-1-1 2 0,2-1-4 15,-1 1 6-15,-3-1-2 0,-5 1 1 0,-2-2 1 16,-4 2-4-16,-1 2 0 15,-5 2 1-15,-1-1 3 0,-3 2-2 0,-2 2 5 16,-1-1 1-16,-2 2-4 0,-3 2 5 0,1-1-5 0,-2 1 0 16,0 2 4-16,0 2-6 0,-5 0 3 15,0 0 0-15,0 3-3 0,-3 0 2 0,-2 2-2 0,-6 0 1 16,-3 4-3-16,-4 6 1 0,-3 2-2 16,-3 4 1-16,0 3 4 0,1 2-3 0,3 1 3 15,5 3-2-15,1 1-4 0,8 1 4 0,2-1-2 16,8 3-1-16,1-4 4 0,3-2-5 0,11-1 0 15,3-4 1-15,8 1-2 0,6-4 6 0,2-3 2 16,8-1 1-16,0-4-1 0,2-1-3 16,3-4-8-16,0 0-8 0,3 0-18 15,2-2-34-15,-2 0-61 0,2-2-143 0,-11 0-546 16,-15 0-797-16</inkml:trace>
  <inkml:trace contextRef="#ctx0" brushRef="#br0" timeOffset="58864.1286">12992 8669 1260 0,'0'0'332'0,"0"0"34"0,0 0-82 16,0 0-48-16,0 0-50 0,0 0-35 15,0 0-26-15,0 0-28 0,-28-123-21 0,17 115-17 16,-4 2-12-16,-3 3-11 0,-5 1-8 0,-3 2-4 16,-5 9-4-16,-7 6 2 0,-6 6 0 0,-3 5 0 15,-2 4-1-15,1 2-1 16,0 2-1-16,8 0-4 0,5 1-5 0,6 1-6 0,8-2-3 15,9 2 0-15,6-3 0 0,6-1 0 16,14 1 1-16,9-3 2 0,11-2 0 16,6-5 3-16,8-6 4 0,6-3 1 0,3-8 1 15,1-3 3-15,1-3-5 16,-5-1-1-16,-5-7-1 0,-3 0 1 0,-11-2 2 0,-6-1 0 0,-8-1 5 16,-7 0-5-16,-6 0 6 0,0-1 3 0,-7 1-4 15,-1 2 3-15,0 1-8 0,-3 1-5 0,-4 2-4 0,0 1-6 16,-5 3 5-16,-1 2-2 15,-2 0 2-15,-4 2 1 0,-3 7-6 0,-2 0 3 16,-1 3-3-16,0 1 3 0,3 0 3 16,5 2-5-16,3-1-1 0,5-2-5 0,5 0 3 15,4-1 3-15,0 0 2 0,8-1 3 0,8-2-2 0,5-1 0 0,9-3-3 16,9-2 0-16,1-2 5 16,1 0 0-16,2-3 1 0,-2-7 0 0,0-1-3 0,-2-6 1 15,2-2 0-15,-5-4 1 0,-1-4 2 16,-3 0-2-16,1-4 0 0,-4 2-3 0,1-4 2 15,-1-1 3-15,-2 0 0 16,-4 0 3-16,-4-2-5 0,-3-1-1 0,-2 3-4 16,-3-1 3-16,-2 0 4 0,-6 3-2 0,-1 2 3 15,-2 3-6-15,0 5 1 0,-1 5 3 0,-3 6-2 16,-4 2 4-16,-1 5-8 16,-2 3-3-16,-1 0-2 0,-5 4-9 0,3 7 9 0,-3 2 1 0,6 3 0 0,0 3 4 15,7 4-7-15,4 5 1 0,2 1 1 16,9 6 5-16,1 1 3 0,8 3 0 0,-2-1 0 15,2 3-4-15,-2-1 1 0,-2 1 1 16,1-2 1-16,-4 1 4 0,-4-1-5 0,-4-1-1 16,0-4-1-16,-5-3-1 0,0-5 4 0,0-5 2 0,-3-3 0 15,-4-4 1-15,0-2-3 16,2-5 1-16,-2-1-1 0,-2-3 3 0,2-2 3 0,1 0-2 16,-2-4-1-16,5-4-5 0,-4-3-2 0,6-4-1 15,1-2-6-15,5-3-2 0,3-5-4 0,8-2-1 16,3-5-1-16,4-1 1 0,6-6 3 15,3 0 2-15,3-3 3 0,2 0 3 0,3-1-2 16,1 3 3-16,0 4 1 0,-1 3 3 0,1 3 0 16,-1 2 1-16,-3 5 6 0,-3 4 1 15,1 2 12-15,-1 7 2 0,-3 3-3 16,-5 6 0-16,-2 1-10 0,-4 4-3 0,-6 9-3 0,3 2-1 16,-5 6 3-16,-2 2 0 0,1 6 5 15,-3 1-5-15,-6 4 1 16,-1 2 1-16,-1-1-3 0,-1 4 7 0,-4-2-4 0,-3 0 0 15,-2 2-1-15,-1-1-2 0,-1-2 1 0,-1-1 1 16,4-7 0-16,3-2 0 0,-2-8-3 0,5-2-1 0,-1-9 0 16,3-2-1-16,1-3 4 0,0-2 4 0,0-2 0 15,7-6-3-15,3-6 0 0,2-3-3 16,3-4 0-16,0-4 4 16,6-2-3-16,-1-5-2 0,2 1 0 0,6-2 0 0,1 0 1 15,2 1 1-15,1-2 1 16,3 2-3-16,1 2 0 0,2 1 0 0,-3 3 0 0,2 4 3 15,-5 4-2-15,-3 3 1 0,-5 5-1 0,-4 2-4 0,-1 4 3 16,-3 3 0-16,-1 1 2 0,-4 4 5 0,5 4-8 16,-5 2-1-16,0 4 0 15,-5 4-2-15,0 1 5 0,-5 1 1 0,-1 2 0 16,0 1-4-16,-1 1 2 0,-7 4-1 0,2-4 1 0,-2 2 5 0,-1-1-8 16,1-2-8-16,1-3-12 0,-1 0-16 15,1-1-26-15,-2-5-31 0,3-1-69 0,-1-3-86 16,-1-3-218-16,6-2-535 0,0-4-579 15</inkml:trace>
  <inkml:trace contextRef="#ctx0" brushRef="#br0" timeOffset="59024.9066">14666 8257 2029 0,'0'0'115'0,"0"0"-34"0,0 0-73 15,0 0-44-15,0 0-65 0,0 0-80 0,0 0-181 16,0 0-384-16,0 0-61 0</inkml:trace>
  <inkml:trace contextRef="#ctx0" brushRef="#br0" timeOffset="61131.6686">15429 8642 784 0,'0'0'411'0,"0"0"53"0,0 0-139 0,0 0-47 0,0 0-56 0,0 0-61 0,0 0-38 16,0 0-21-16,0 0-22 0,0 0-14 0,0 0-11 0,0 0-8 0,0 0-6 16,105-117-7-16,-77 117-8 0,-5 1-9 0,2 8-4 15,-2 2-6-15,-2 4-2 0,0 3 0 0,-2 3-1 16,-2 3 1-16,-1 1 1 0,-6 1 1 0,1 3 1 15,-2 4-2-15,-7-1-1 16,2 1 0-16,-4-1 1 0,0 1 3 0,-5-6-1 0,2-3 2 16,-6-3-3-16,5-3 2 0,-3-3 2 15,-1-1 0-15,2-4 5 0,0-2-2 0,-1-2 4 0,3-3 5 16,-2-3 3-16,3 0 7 0,-4-3 2 16,4-4-2-16,-1-3-6 0,-1-2-9 0,4-4-7 15,-1 0-5-15,2-1-1 0,0-2-4 0,0-1 3 16,2-4-1-16,6 2-4 0,2-3 4 15,0-1-1-15,2 0-1 0,2-2 4 0,3 0-4 16,2 1-5-16,-1 1 2 0,3 3-5 16,2 2 7-16,-1 1 0 0,6 4 0 0,-1 1 0 15,-1 2-3-15,4 4 2 0,-3 2-1 16,-2 3 3-16,1 3-2 0,-4 1 0 0,-1 1-2 0,-1 5-2 16,-1 2 1-16,0 3 2 0,-3 3 0 0,2 3 5 15,-2 2-4-15,-2 1-1 0,-3 1 2 0,1 1-1 16,-3 1 1-16,-2 0 1 0,-3 2 2 0,-4-2-3 15,0 0 1-15,-2 0-3 16,-6-1-7-16,2-2 0 0,-2-6-10 0,-1-4 1 16,6-2 5-16,-1-5 3 0,3-2 10 0,1-1 2 0,0 0-6 15,1-4-15-15,6-2-10 0,4-4-10 0,6-1 4 16,6-2 12-16,7-1 5 16,7-3 7-16,9 0 3 0,4 1-2 0,10 0 7 0,3 0-2 15,7 1 1-15,0 0 4 0,0 0-4 16,0 1 3-16,-4-1-2 0,1 1-3 0,-5-1 4 0,-3 2 1 15,-6-1 4-15,-4-1 3 0,-7 4 0 16,-6 0 1-16,-9 0 5 0,-7 1 8 0,-4 2 10 0,-10 0 11 16,-2 1 7-16,-4 1-5 0,0 0-6 15,-8 4-13-15,-6-2-13 0,-3 2-3 16,-7 1-5-16,-4 1-1 0,-7 1 0 0,-3 5-2 0,-1 2 4 16,-1 4 0-16,2 1-1 15,3 2 1-15,7 2-4 0,1 0-2 0,10 3-1 0,7-1 2 16,5 3-3-16,5 1 4 0,1 0 1 0,8-1-3 15,5 0 7-15,4-2-4 0,4-2 0 0,6-3 3 16,2-4-6-16,0-4 4 0,2-3-2 16,-1-4 3-16,-1 0 1 0,0-7 2 0,-2-1 1 15,-5-2-4-15,4-1 4 0,-4-2-3 0,-1 0-1 16,-2-1 6-16,0-2-5 0,-2 1 4 16,-4-2-1-16,2 1-5 0,-5-1 5 0,-1 2-1 0,-1 0-2 15,-5 2 3-15,3 0 1 16,-4 4-5-16,-3 0 1 0,1 4 1 0,-1 1-4 0,0 2 3 15,0 1 0-15,0 1-6 0,-1 0-1 0,-1 1-6 16,-6 7-2-16,-3 2 5 0,1 6 0 16,-2 0 4-16,-1 4 2 0,3 2-1 0,1 0 3 15,3 5-2-15,6-1 1 0,5 0 0 0,6 2-3 16,5-1 1-16,3-2-2 0,8-5 2 0,2-3-2 16,3-4 3-16,2-7 4 0,4-3-6 15,0-3 6-15,-2 0-4 16,2-7-2-16,-2-4 3 0,0-3-5 0,1-4 3 0,-3-1 5 15,-3-6-3-15,-1-1 4 16,-2-4-2-16,-4 0-1 0,2-5 0 0,-4-2 2 0,-3-2-3 0,-1-3 0 16,-1-2 2-16,-1-2-4 0,-2 0 4 0,-1-1 2 15,-1-3-5-15,-1-4 4 0,-3 0-2 0,-2 0-1 16,1-1 2-16,-4 2 0 0,1 3-1 16,-3 6 0-16,-1 4-2 0,2 5 0 15,-2 4 4-15,0 11 3 0,0 4 3 0,-2 6 3 16,2 6-3-16,-1 3-7 0,1 1-9 0,-1 7-7 15,1 7 2-15,-3 7 3 0,0 10 6 0,0 7 5 0,1 6-2 16,0 6-1-16,1 6 2 0,-1 5-3 0,-1 6 0 16,-1 1-1-16,0 1 1 0,-1-1-3 15,0 1 6-15,5-4 0 0,2-4 0 16,11-6 3-16,4-9-4 0,4-6 2 0,2-8 1 16,1-8-6-16,-2-5 4 0,0-9 0 0,-1-4 0 15,-1-6 9-15,2 0 2 0,-1-8-1 0,3-2-2 16,-1-6-3-16,1 1-1 0,0-6 1 0,0-1 1 15,-2 0-3-15,-1-5-2 0,0 1 0 0,-2 0-3 16,0-2 5-16,-3 0 1 0,2 1-2 0,-6-2 3 16,2 2-11-16,-5 3 7 0,-2 0 2 15,-1 6-5-15,-3 4 8 0,-2 2-5 16,-1 5-3-16,0 3 3 0,0 2-1 0,-1 2-7 0,-3 0-2 16,-4 2-3-16,1 7-6 0,-3 5 10 0,-1 3 0 15,1 5 1-15,3 3 10 0,1 4-6 0,4 1-3 16,2 1 4-16,2 2-3 0,7-1 1 15,4 0 2-15,2-2-1 0,2-2-1 0,6-5 3 16,1-2 1-16,1-4-3 0,2-4 1 0,5-6-2 16,-1-4 4-16,1-3 1 0,2-3-6 15,-2-5 7-15,-3-4-2 0,-2-1-2 0,-4-2 9 16,-1-1-5-16,-2-1 1 0,-2-1-1 0,-2 0-4 16,-4-1 2-16,1-3-1 0,-5 3 2 0,0-1-3 15,-3-3 4-15,0 1-3 0,-5 1-1 16,0 1 6-16,0 1-5 15,-5 1-1-15,-3 3 2 0,-2 3-7 0,-6-1 3 0,0 3 0 16,-6 2-5-16,-2 2 11 0,-1 2-7 0,0 4-2 16,0 0 3-16,4 4-9 0,3 4 3 0,4 2 2 0,2 3-1 15,6 2 0-15,1 1 4 0,5 1 1 16,0 0-1-16,9 1 6 0,1-2-3 16,3 1 0-16,1-3 3 0,3-1-7 15,2-2 3-15,3-4 2 0,-1-2-3 0,4 0 7 0,0-3-2 0,1 1-3 16,3 0 2-16,0-2-1 0,0 3-1 0,-1 2 4 15,-3-2-3-15,-2 1-1 0,-3 1 2 16,-3 0-1-16,-1 0-4 0,-2 0 4 16,0 4-4-16,-4 0 0 0,0 0 5 15,0 1-5-15,-4 0 1 0,-1-1 3 0,0-1-3 16,-3 2 4-16,0-3-2 0,-2 1-2 0,1-1 1 16,-1-1-4-16,0-1 5 0,0-2 2 0,0 0 0 15,0-2 0-15,0-2-2 0,0 0-1 0,2 0 0 16,-1 0 5-16,4 0 1 0,2-3-1 0,2-3-1 15,5-1-5-15,1-1 1 0,5-2 2 0,-1-1-1 16,3-1 7-16,3 0-6 0,-1 0-1 0,3-2-1 0,-2 0-4 16,3 0 5-1,-3 1 2-15,-2 3 3 0,-3 1-2 0,-4 2-3 0,-1 4-2 16,-2 0-1-16,-3 2 2 0,-2 1 3 0,0 0-2 16,-1 4 3-16,0 1-6 0,-2 4 2 15,2 2 3-15,-3 1-3 0,1 2 3 0,-3 0 0 0,2 1-2 16,0 0-2-16,-1-2 2 15,4 0 1-15,-1-2 0 0,0 0 2 0,3-3 1 0,2 0 1 16,0-3 1-16,8 0 2 0,1-3 4 0,3 0-2 16,5-2-1-16,-1 0-1 0,-2-2-7 15,0-4 5-15,-1-2 3 0,-1-3-1 0,2 0 0 0,-1-1-4 16,-4-1-3-16,0 0-3 0,-7 0-1 16,1-2-2-16,-5-2-10 0,-4 0-9 15,-4-1-22-15,-1-2-19 0,-3 0-30 0,-9 0-37 0,-5 0-46 16,-2 2-89-16,-7 1-202 15,6 4-502-15,5 5-618 0</inkml:trace>
  <inkml:trace contextRef="#ctx0" brushRef="#br0" timeOffset="61497.8055">17964 8250 1555 0,'0'0'428'0,"0"0"-135"0,0 0-16 0,0 0-36 15,0 0-56-15,0 0-53 0,0 0-46 0,0 0-28 16,0 0-16-16,0 0-10 0,0 0-1 0,134-97-3 16,-78 90-4-16,9 0-1 0,3 2-4 15,5 0 1-15,2 1 1 0,2 0-4 0,1-1 2 16,1 3-2-16,-1 1-6 0,-2 1 2 0,-3 1-2 15,-5-1-2-15,-6 0 1 0,-7 0-1 16,-9 0-2-16,-5 0-1 0,-6 0 0 0,-9 0-4 16,-6 0 7-16,-8 0 0 0,-2 0 0 0,-6 0 8 15,-1 0-1-15,-2 0 5 16,-1 0 1-16,0 0-3 0,0 0-9 0,0 0-5 16,-1 0-7-16,-3 1-3 0,-4 0 1 0,-1 3-6 0,-3 1-12 15,-1 3-23-15,0 2-45 16,-1 1-70-16,-1 4-122 0,5-3-271 15,3-5-785-15</inkml:trace>
  <inkml:trace contextRef="#ctx0" brushRef="#br0" timeOffset="69272.7244">1998 11341 1694 0,'0'0'205'0,"0"0"1"15,0 0-10-15,0 0-36 0,0 0-21 0,0 0-7 16,0 0-22-16,0 0-17 0,0 0-13 0,0 0-15 16,0 0-10-16,0 0-12 0,-83-34-15 15,82 34-11-15,1 0-8 0,0 0-9 0,0 0-2 16,0 0-1-16,0 2 3 0,0 1 0 0,0 0 1 15,0 0-1-15,1 1-1 0,0-1 3 0,5 0 3 16,-2 2 8-16,4-1 14 0,3 2 10 0,6-1 21 16,4-2 11-16,6 1-2 0,10-3-6 15,8-1-16-15,10 0-14 16,5 0-7-16,8-5-5 16,7 1-6-16,6-2 2 0,3-1 2 0,4 1-3 15,-3 0-1-15,4-2-1 0,0 2-7 0,-3-1 6 16,-1-1-3-16,-2 1 1 0,-2-1 3 0,-1-1-7 0,-3 2-1 0,-4 0-1 15,-5 1-2-15,-6 1 3 0,-6 2-1 0,-7-1-1 0,-8 2 0 16,-2-2 2-16,-8 2 1 0,-7-1-1 0,-6 3 6 16,-6-1-7-16,-4-1 1 15,-5 2-1-15,-2 0-6 0,-1 0 13 0,0 0 0 0,0 0 5 16,0 0 5-16,-1 0-11 0,-4-1-1 0,-6 0-5 16,0 0-1-16,-3-1-1 0,-1 1 2 0,-1-2-4 15,2 1-3-15,1 0-4 0,3 0-7 16,2 1-3-16,4-3-6 0,0 2-15 0,2-1-12 15,-3 1-21-15,2-3-30 0,-1 0-23 0,1-1-34 16,-4 0-48-16,3-1-80 0,-4 0-207 16,1 2-424-16,4 3-507 0</inkml:trace>
  <inkml:trace contextRef="#ctx0" brushRef="#br0" timeOffset="70087.8344">3262 10901 866 0,'0'0'386'16,"0"0"-25"-16,0 0-66 0,0 0-30 0,0 0-23 16,0 0-37-16,-124-62-29 0,110 53-35 0,3 1-30 15,1 1-10-15,-1 2-14 0,2-1-2 16,5 1-10-16,-1 2-11 0,3 0-12 0,0 1-7 16,-1 1-2-16,2 0-10 0,-2 1-5 0,3 0-9 15,0 0-11-15,0 0 0 0,0 0-5 16,0 0 2-16,0 0-2 0,0 0-6 15,0 0-3-15,0 0-1 0,6 1 5 0,-2 2 2 16,5 2 5-16,1 1-2 0,5 1-4 0,0-1 2 0,4 2-1 16,2 0 3-16,2 2 6 15,4-1-6-15,1 0 3 0,6 0-5 0,-1 1-5 16,5 1 10-16,-2-1-3 0,4 3 5 0,0-1 4 16,5 3-9-16,-2-2 0 0,2 2-1 0,0 1-2 15,-2 0 2-15,0 1 2 0,-3 0-3 0,2 0-5 16,-4-1 6-16,-1-1-1 0,-3-2 3 15,1 1 7-15,-2-1-9 0,-1-1-1 0,-2 1-1 0,-4-3-3 16,-1 0 5 0,-4 0 1-16,-3-3 0 0,-4-1 3 0,-1-1-6 0,-2 1 1 15,-3-1 1-15,-1-2 0 0,-3-1 1 0,1 0 0 0,-1-1-2 16,-3 1-3-16,1-2 5 0,-2 0-2 16,1 0 5-16,-1 0 3 0,0 0-2 0,0 0 2 0,0 0-2 15,0 0 0-15,0 0 5 0,0 0 1 16,0 0 2-16,0 0 0 0,0 0 0 0,0 0-1 15,0 0-1-15,0-2 1 0,0 1-6 0,0-2-5 16,-1 0-3-16,-2 2-6 0,3-2 8 0,-3 2-2 16,1 0 3-16,-2 0 3 0,1 1-9 0,-2 0 2 15,0 0-2-15,-3 0-1 0,-2 3 3 16,0 1-1-16,-6 3 1 0,1 3-2 16,-5 1 1-16,-1 3-2 0,-2 5 4 0,-6 0 3 15,-5 3-2-15,-5 1-1 0,-3 4-2 0,-3 1-5 16,-2 2 7-16,-4 2 1 0,-3 1 2 0,0-1 5 0,1-1-8 15,-2 1 0-15,3 0-1 16,-1-3 0-16,5 0 0 0,1 0 0 0,2-4-1 0,4-3-1 16,3 1 4-16,4-4 1 0,3 0-3 15,7-4 5-15,1 0-6 0,6-4 2 16,-1 1 0-16,7-2-2 0,0-2 4 0,3-1 0 0,2 1 0 16,2-5-2-16,2 0 0 0,1-1-1 15,0-1 1-15,-1 0 1 0,2 1-1 0,0-1 1 16,0 0-2-16,0 0-3 0,0 0 4 0,0 1 0 0,0-1 2 15,0-1 0-15,0 1-1 0,0-1-2 16,0 1-2-16,0-1 2 0,2 2-1 16,-2-2 2-16,1 1 1 0,-1-1-3 0,1 1-2 0,1 0-8 15,0-1-11-15,2 3-8 16,0-2-18-16,4-1-17 0,3 1-28 0,0-1-40 16,6 0-67-16,-1 0-127 0,-1-3-449 0,-5 1-883 15</inkml:trace>
  <inkml:trace contextRef="#ctx0" brushRef="#br0" timeOffset="73135.6983">5478 10812 1850 0,'0'0'234'0,"0"0"12"0,0 0-36 0,0 0-23 0,0 0-22 15,0 0-29-15,0 0-30 0,0 0-19 0,0 0-16 0,0 0-18 16,0 0-11-16,0 0-16 0,0 0-11 16,0 0-5-16,-109-31-6 0,109 33 3 0,0 0 1 15,0 0-4-15,1 1 3 0,5 0 2 0,1 1 7 16,3-1 13-16,8 2 12 0,2-2 6 0,10 1-1 16,4-2-6-16,9-1-9 15,4 0-5-15,5-1-4 0,7 0-5 0,2 0-1 16,5-4-6-16,1 2-2 0,5-3 2 0,0 0-4 15,-1-1 4-15,1 1-2 0,-1-1-4 0,-4-1 1 16,-3 0-3-16,-4 0 3 0,-2 1 0 0,-6 1 1 16,-8 0-1-16,-2 0-2 15,-6 1 3-15,-8-1-4 0,-7 2 3 0,-6-1 3 0,-6 2-6 0,-2 1 5 16,-6 1 0-16,-1 0-1 16,0 0 7-16,0 0-4 0,0 0-1 0,0 0-7 0,0 0-2 15,-5 0-4-15,-2 0-5 0,-6 2-3 0,-2 0-15 16,-4 3-13-16,3 1-24 0,-2 0-28 0,-1 1-38 15,0-1-52-15,-2 2-69 0,0 2-118 16,3-4-339-16,7-1-884 0</inkml:trace>
  <inkml:trace contextRef="#ctx0" brushRef="#br0" timeOffset="73415.7992">6128 10876 1720 0,'0'0'286'0,"0"0"-28"0,0 0-81 15,0 0-47-15,0 0-29 0,0 0-20 0,0 0-20 0,0 0 6 16,0 0 0-16,0 0 2 0,0 0 15 16,0 0-9-16,0 0-3 0,23 77 5 0,-19-57-6 15,4 1-6-15,-3 4-8 0,0 2-12 0,3 2-6 16,-5 2-7-16,0 2-5 0,3 2-7 0,-3 2-6 16,2-2-3-16,-2-2-6 0,3-2 1 15,-2-2 0-15,1-3 1 0,0-2 4 16,1-2-6-16,2-1 2 15,0-3-3-15,1-1-5 0,1-1 6 16,-1-3-3-16,0-1-3 0,0-1-7 0,-2-1-22 16,1-1-35-16,0-3-45 0,-2 1-74 0,1-4-124 0,1-1-254 0,-2-2-620 15,-2 0-131 1</inkml:trace>
  <inkml:trace contextRef="#ctx0" brushRef="#br0" timeOffset="73683.293">6784 11094 2689 0,'0'0'223'0,"0"0"-40"0,0 0-52 0,0 0-30 0,0 0-27 15,0 0-24-15,0 0-20 0,0 0-11 0,0 0-3 16,0 0 2-16,0 0 8 0,0 0-1 0,0 0 2 16,0 0-4-16,73 120-4 0,-64-90-1 0,-1-1-5 15,0-1 0-15,-4-3 0 0,2 3-5 16,-3-1-1-16,-3 1-1 0,1-1 1 0,-1-2 1 15,1-5 0-15,0 0-2 0,-1-5-7 0,0-2-5 16,0-1-16-16,0-5-22 0,0 0-26 16,0-1-47-16,0-3-40 15,-1-3-55-15,-1 0-139 0,1 0-526 0,-1 0-725 16</inkml:trace>
  <inkml:trace contextRef="#ctx0" brushRef="#br0" timeOffset="73835.6121">6709 10535 2211 0,'0'0'165'0,"0"0"-18"0,0 0-31 0,0 0-41 16,0 0-27-16,0 0-24 0,0 0-44 0,0 0-14 16,0 0-4-16,0 0-16 0,0 0-69 0,0 0-121 15,0 0-301-15,18 5-924 0</inkml:trace>
  <inkml:trace contextRef="#ctx0" brushRef="#br0" timeOffset="74882.5944">7135 11101 2740 0,'0'0'138'0,"0"0"12"0,0 0-28 16,0 0-29-16,0 0-9 0,0 0-17 0,0 0-14 0,0 0-16 15,0 0-17-15,0 0-7 0,0 0-4 0,0 0 0 16,0 0-1-16,0 0 4 0,76 34 2 16,-56-14 0-16,-1 4 2 0,1-1-4 0,-2 0-3 15,-5 0-1-15,4-2-3 0,-5-1 1 0,-2-1-1 16,-1-2 1-16,-3-3-1 0,2-3-1 15,-2 0-1-15,-3-3 0 0,-1-2 2 0,3-3 1 16,-4-1 0-16,-1-1 1 0,1-1 0 16,-1 0 8-16,0 0 7 0,0 0 1 0,0-2 1 15,0-4-9-15,0-3-8 0,0-1-3 0,-1-3-4 16,-4-2 4-16,4-2-2 0,1-1 1 0,0-4-1 16,0-1-2-16,0-2 0 0,1 0 0 15,6-2 1-15,-4 2 0 0,4 1-1 0,1 1 2 16,2 2-4-16,0 2 3 15,0-1 0-15,3 3 0 0,-1 2 1 0,4 1-5 0,-3 3-1 0,5 3 0 16,-4 2-3-16,5 2 3 16,-2 3 0-16,0 1-1 0,2 0-1 0,1 6 2 0,1 3 0 15,-2 2 0-15,1 3 3 0,0 3-1 16,-1 1 0-16,-2 1 2 0,-4 4-3 0,-2-3 4 0,-3 2-1 16,-3 0 0-16,-1 0 1 15,-4 1-2-15,0-2 0 0,-1 2 1 0,-5 0-1 0,-3-3 1 16,-1-1 1-16,0-3 3 0,0-2-5 0,-1-2 4 15,2-3-3-15,1-3-2 0,5-3 4 0,0-3-4 16,1 0-1-16,-1-3-2 0,3-5-4 16,0-4-2-16,5-1-2 0,0-6 2 0,3-3 1 15,3-1 1-15,5-4 3 0,-2-1 1 0,4 2 1 16,-1-3 1-16,0 1 1 0,2 1 2 16,0 0-1-16,0 0 2 0,-1 4-1 0,-2 1-2 0,4 4 1 15,-1 1-5-15,1 5-2 0,-2 2-3 16,1 4-3-16,-3 6 1 0,2 0-3 15,0 2 3-15,-3 7 2 0,3 3 2 0,-2 4 3 16,-1 2-1-16,2 4 7 0,-3-1-2 0,3 2 3 0,-1 0 2 16,2-1-5-16,3-1 4 0,1-1-2 15,3 0 2-15,-1-6 1 0,3-1-3 0,-2-2 1 16,3-6 0-16,0-2-1 0,-3-3 5 16,3-2 0-16,0-5 2 0,-4-5-2 0,5-2 1 15,-2-2 0-15,-3-1 1 0,-2-2 0 0,2-1-2 16,-3-2 1-16,0-3 2 0,-5 2-1 15,3-2 7-15,0 2 2 0,-6-1 0 0,1 2 1 0,-3 3 0 16,-2 1-2-16,-5 3-1 0,-2 2 0 16,-1 2 1-16,-1 4 0 0,0 2-1 15,-2 2-2-15,-2 2-4 0,-4 1-5 0,-5 4-3 0,-5 6 3 16,-9 5-4-16,-3 7 2 0,-3 3 1 0,0 3-4 16,1 2 5-16,2 3 0 0,3 1 0 0,6 0 1 15,5 1-3-15,11-1 0 0,5-3-3 0,2-1 3 16,16-4 0-16,4-1 3 0,8-5 2 15,7-3 1-15,3-6 6 0,5-3-2 16,5-4-2-16,0-3 2 0,0-1-7 0,-1-4 4 0,-5-3-3 16,-6-1 1-16,-5-2 3 0,-4-1-1 15,-6 0 1-15,-5 2-2 0,-5 0 1 16,-3 0-1-16,-3 2 1 0,-4 3 3 0,-1-1-5 0,-2 1 4 16,0-1-2-16,0 1-6 0,-2 1 5 0,-2 1-6 15,-3 0 0-15,-1-1-1 0,-2 1-7 16,-1 2-5-16,0 0-11 0,-1 0-13 0,1 0-16 15,1 0-21-15,0 0-38 0,2 2-72 16,1 1-136-16,5-1-460 0,0-1-931 0</inkml:trace>
  <inkml:trace contextRef="#ctx0" brushRef="#br0" timeOffset="76152.9261">10532 10758 973 0,'0'0'418'0,"0"0"-57"0,0 0-51 0,0 0-44 0,0 0-44 0,0 0-28 0,0 0-31 0,0 0-30 0,0 0-31 16,0 0-30-16,-39-119-19 0,21 119-21 0,-4 0-10 15,-2 4-4-15,-6 8-6 0,-7 6 4 0,-2 3-2 0,-5 7 2 16,2 2 1-16,0 2-4 0,3 1 0 15,6 0-4-15,4-2-3 0,7 2-2 16,6-1-2-16,5-3 1 0,5-1-3 0,5-2 1 16,1-2 1-16,8-3 0 0,8-2 4 15,3-4 0-15,6 0 8 0,5-4 3 0,6-3-2 16,0-2 2-16,7-3-3 0,-5 0-1 16,1-3-1-16,-5 0-3 0,-3 0 0 0,-5-5-2 0,-6 0 4 15,-6 0 1-15,-3 0 1 0,-3 0 5 0,-5 1-2 16,0-1 6-16,-2 2-2 0,-1 0-2 15,0-1-2-15,0 0-9 0,-5 1-1 0,0-1-4 16,-2 2-4-16,-4 1 5 0,1 1-3 16,-2 0 0-16,-4 0-1 0,2 5-4 0,-5 4 2 15,1 0-2-15,2 1 4 0,-1 3-2 0,4 0-1 0,2-1 0 16,2 2-5-16,5 1 3 0,4-1 1 16,3 2 1-16,8-1 6 0,5-1-3 15,5-1 0-15,7-7 1 0,9-5-1 16,6-1 3-16,6-4 1 0,3-6 1 0,0-4-2 0,5-5 0 15,-3-2-1-15,-2-5-1 0,0-2 3 16,1-2 0-16,-3-2-2 0,-3-4 2 0,0 2-1 0,-6-2 0 16,-4 0 1-16,-2-1 1 0,-8 0 2 15,-3 1-3-15,-7 1 4 0,-5-1-2 0,-5 3 2 0,-6 0 0 16,-1 2 1-16,-4 6 0 0,-4 4-4 16,-6 3 2-16,-4 4-2 0,-3 4-4 0,-3 3 1 15,-7 5-4-15,-2 2 1 0,-1 2 0 0,0 7-3 16,3 2 7-16,3 1-6 15,6 5 2-15,7 1-3 0,4 4-4 0,7 4 5 16,4 0 0-16,7 4 4 0,9 1 1 0,8 1-1 0,5-1 0 16,8 1-2-16,1-1 3 0,1 0-1 15,0-1 0-15,-4-3 2 0,-3-1-1 0,-6-2-3 0,-1-2 0 16,-9-4-1-16,-2-2 3 0,-4-2 0 0,-5 0 2 16,-1-1 0-16,-3-2-4 0,-1 0 3 15,-2 0 0-15,-6-2 3 0,-2 1 2 0,-6-2-1 16,1 1 0-16,-5 0-2 0,-2-1-1 0,-1-2 2 15,1 2-3-15,1-4-5 0,-1 1-15 16,6-4-22-16,4-1-42 0,0 0-66 0,9-7-106 16,3-2-332-16,0-1-567 0,2 4-366 15</inkml:trace>
  <inkml:trace contextRef="#ctx0" brushRef="#br0" timeOffset="76580.6842">11608 10539 2682 0,'0'0'211'0,"0"0"-26"0,0 0-85 0,0 0-35 16,0 0-24-16,0 0-8 0,0 0-1 0,0 0 4 16,0 0 8-16,0 0-2 0,0 0-3 15,0 0-7-15,23 135-7 0,-23-102-6 0,1 3-4 16,-1 1 0-16,0 0-1 0,1 3-1 0,0 0 0 16,-1 2-3-16,0 2-2 0,-2-1 3 15,-7 2 0-15,1-4 2 0,-1-2-1 0,-1-3-5 16,-1-6-2-16,1-6-4 0,1-3-3 0,1-8 4 15,2-5-1-15,4-4 1 0,-1-4 0 16,3 0 0-16,0-8-4 0,0-6 0 0,1-4 3 0,5-6-6 16,1-2 2-16,5-4-1 15,3-1-2-15,3-1 5 0,1-1 1 0,5-3 1 0,1 0-1 16,4 2-1-16,1-1-1 0,0 5 2 16,1 3 4-16,0 1 1 0,-1 5 1 0,-2 5-3 15,0 2 1-15,-2 4 2 0,-2 3-1 0,-1 4 2 0,-2 3-2 16,-2 0-3-16,-1 8 1 0,-2 2-6 15,-3 3 3 1,0 3 3-16,-2 4 0 0,-2 2 1 0,-3 0-2 16,-1 2-1-16,-2 0-2 15,-1-1 5-15,-2 3 0 0,0 0-2 0,-2-1 1 0,-3 1-2 0,1-2-5 0,-1-3 6 0,0-2-4 16,4-4-2-16,-2-1-3 0,1-4-23 16,0-1-15-16,2-2-35 0,-1-4-46 0,1-1-50 15,0-2-58-15,-1-3-248 0,1-1-598 0,0-1-442 0</inkml:trace>
  <inkml:trace contextRef="#ctx0" brushRef="#br0" timeOffset="76742.0122">11946 10311 2443 0,'0'0'299'0,"0"0"-145"0,0 0-61 0,0 0-59 0,0 0-44 15,0 0-13-15,0 0-44 0,0 0-172 0,0 0-704 16,0 0-647-16</inkml:trace>
  <inkml:trace contextRef="#ctx0" brushRef="#br0" timeOffset="94218.5764">12556 10829 42 0,'0'0'545'0,"0"0"-79"0,0 0-75 0,0 0-57 0,0 0-54 16,0 0-46-16,0 0-35 0,0 0-34 0,0 0-25 16,0 0-23-16,0 0-11 0,0 0-17 15,-50-61-6-15,50 54-6 0,0-1-14 0,4-2-3 16,2 0-15-16,4 1-10 0,0 0-6 0,1-1-13 16,5 2-1-16,1 2-4 0,1 1-3 15,2 2 1-15,1 1-2 0,2 2 1 0,0 0-6 16,1 6 1-16,-3 4-3 0,4 1-1 0,-4 5 4 15,0 1-5-15,-3 2 3 0,-2 1 1 0,-2 4-4 16,-4 2 8-16,-3 2-3 0,-2 3 0 0,-5-1 5 16,0 0-5-16,-1-1 3 0,-4-6-2 15,-3-1 2-15,4-5 0 0,-4-3 0 0,2 1 1 16,0-3-2-16,-3 0 0 0,4-4 1 0,0-2 0 16,-2-1 4-16,4-2 2 15,-2-1 1-15,1-2 4 0,2 0 0 0,-2 0 2 16,0-5 0-16,2-1-2 0,-2-2-4 0,1-2-7 15,1-2-1-15,2-4-5 0,0-2 3 0,1-3-1 0,7-2 0 16,1-2 0-16,3-2-4 0,2-1 4 16,4-1-2-16,3-2 0 0,6 2 4 0,1 0-8 15,4 3 2-15,0 1 0 0,0 2-3 0,0 5 4 16,0 2 0-16,-3 5-1 16,-1 4 0-16,-2 3-3 0,-3 3 1 0,-5 1-4 15,1 0 3-15,-2 6-2 0,0 2 1 0,-5 3 4 16,4 2-2-16,-3 2 5 0,0 4-1 15,-3 0-2-15,-1 2 4 0,-1 3-6 0,-4-1 3 0,2 2 0 16,-4-2-1-16,-1 4 4 0,-1-2-10 0,0 1-12 16,-1-4-13-16,-3-2-19 0,0-6 3 15,2-5 9-15,1-3 13 0,1-5 20 0,0-1 6 0,0 0 5 16,0 0-7-16,0-7-9 0,6-1-4 16,2-5-4-16,9-1 5 0,2-2 5 0,5-1-1 15,6 1 2-15,7-1-1 0,1 2 1 0,6-1 2 16,2 3 2-16,3 0-1 0,8 2 1 0,-3 0 1 15,5 3 0-15,-3 0 2 0,2 2-2 16,1 1 0-16,-5-1 2 0,2 0-3 16,-2 2 4-16,-5-2 2 0,-4 0-1 15,0 1 2-15,-4 0-2 0,-5-1-2 16,-2 0 1-16,-9 0 2 0,-2 0 3 0,-7 0 3 0,-5 0 11 0,-4 0 5 16,-4-1 8-16,-2 1 3 0,-1 0-3 15,0 0 1-15,-2 0-9 0,-3 1-5 0,-3-1-3 0,-4 1-9 16,-4 3 2-16,-4-1-3 0,-3 3-2 0,-5 0 2 15,-5 3-4-15,-4 1 1 0,-2 5 0 16,-1 0-2-16,-1 4 3 0,3 0-1 0,2 3 1 16,7 0-2-16,9 0-3 0,7 2 2 0,5-1-2 15,6 1 1-15,2 2 0 16,3-2-2-16,7-1 3 0,8 1 0 0,4-4 4 0,6-2 0 16,5-2 2-16,2-4-1 0,2-2-2 0,2-4 1 15,2 0 1-15,0-5 1 0,0-5 7 0,2 0-8 16,-1-2 0-16,-2-2-3 0,-3 0-3 15,-2-2 7-15,-3 0 1 0,-8-2 2 0,2 0-1 16,-4-1-1-16,-5 0-1 0,-1 2-1 0,-5 0 6 16,-1-1-1-16,-2 1 3 0,-6 2-2 15,0 0-4-15,-2 2 2 0,0 1-3 0,-2 3 3 0,-1 3 0 16,-4 2-5-16,3 2 0 0,-4 2-7 16,-1 0-3-16,-1 4 1 0,-2 6 0 0,-2 5 2 0,0 2-1 15,3 5 0-15,2 1 0 0,5 2 2 16,-1 0 3-16,5 4-1 0,0-1 3 0,8 0-4 15,2 0 4-15,2-2-3 0,6-2-3 16,2-2 5-16,1-3-2 0,4-5 0 0,1-2 5 16,2-3-3-16,1-5-1 0,-2-3 5 15,4-1-2-15,3-2 1 0,-2-6-6 16,1-4 3-16,-1-2-1 0,2-3 2 0,-3-1 8 16,1-5-7-16,0-2 3 0,0 0-6 0,-1-2-3 0,-1-4 6 0,0 0 1 15,-1-4 3-15,-5-4 0 0,2-1-3 16,-5-5-3-16,-1-5 0 0,-6-2 4 15,1-2-1-15,-5 0 3 0,-6-1-4 0,2 2-3 16,-6 3 2-16,0 4-3 16,-7 4 5-16,-2 3-2 0,4 9 1 0,-3 5 0 0,0 9-5 0,5 5 4 0,-2 4 0 15,3 5-3-15,2 2-3 16,0 1-8-16,0 8-2 0,0 6 1 0,1 7 7 0,3 7 5 16,-1 5 1-16,-1 10 0 0,-1 3-1 0,4 6-3 15,-4 4 2 1,-1 4-1-16,0 4 5 0,0 0 5 0,0 2-8 15,0-3 4-15,2-6-6 0,7-6-2 0,3-5 6 0,5-8-2 0,-1-5 2 16,3-7 3-16,1-4-5 0,0-5-1 16,1-6 3-16,-1-3 2 0,1-4-1 0,0-4 4 15,1-1-2-15,3-4-4 0,-3-7 7 0,5-2-2 16,-3-4 1-16,-1-1 5 0,0 0-6 0,0-2 3 16,-2-1-3-16,-1-2-4 0,-1 0 7 15,0-1-2-15,-4-1 1 0,2 0-2 0,-5 3-3 16,0 1-1-16,-4 2 3 0,-4 1 3 0,2 3-4 15,-4 0 1-15,-1 5-4 0,0 1-2 0,2 2 4 16,-3 2-3-16,0 1 5 0,0 2 0 0,0 2-8 16,0 0-3-16,0 0-8 0,0 5 2 0,0 3 3 15,0 5 3-15,0 1 3 0,0 6-5 16,2 0 6-16,2 1 2 0,3 2 1 0,-2-1 6 16,5 1-6-16,5 1-3 15,-1-2-1-15,6-1-7 0,7-1 9 16,3-2-1-16,3-4 0 0,5-3 5 15,3-4-7-15,2-4 3 0,0-2-2 0,4-1 3 0,-2-1-1 0,2-5 0 16,-5-4 5-16,-2-2-2 0,-2-1 1 0,-5-1 1 16,-2-2-1-16,-4-1 8 0,-5 0-9 0,-4 0 3 15,-6-2-3-15,-3 1-7 0,-5-1 12 0,-2-1-4 16,-2 0 2-16,0 1-1 16,-4-2-4-16,-6 3-1 0,0 3 0 0,-2-1 5 15,-5 4-2-15,0 2-3 0,-4 0 0 0,-2 3-8 0,-1 2 7 16,-3 0 0-16,-3 4 4 0,-1 1 1 0,0 1-5 15,1 6 1-15,1 3-5 0,7 5-3 0,1 0 5 16,3 4-2-16,7 1 4 0,2 3-2 0,8 0-1 16,1-1 1-16,0 1 1 0,9-3 8 15,2-2-5-15,7 0-2 0,3-4 0 0,0-4-8 16,7-3 11-16,1-4 2 0,3-1 0 0,1-2 6 16,7 0-9-16,1-4 1 15,0-2-4-15,4 0-4 0,-3 1 8 0,-5 1-2 16,2 0 3-16,-6 0-2 0,-1 2 0 0,-1 1 1 0,-3 1-1 15,0 0 4-15,-2 0-4 16,-1 3-3-16,-1 4 1 0,-3 1-5 0,-4 2 6 0,0 1 0 16,-4-1 1-16,-2 2 4 0,-3-1-7 0,-1 0 0 0,-2 2-3 15,1 0 1-15,-3-1 2 0,2-2-2 16,-1-1-4-16,-2 0-4 0,1-3-4 16,0-1 0-16,-1-2 1 0,1-1 8 15,4-2-2-15,2 0 6 0,2-1 0 0,5-6 2 0,1-1 2 16,4-1 0-16,5-2 1 0,-2-1-2 0,6-1 3 15,1 1 1-15,9-2-1 0,-1 0 1 0,1 0-1 16,0-1-1-16,-3 1 2 0,-2 2-6 16,-3-1 10-16,-2 3 3 0,-4 2 3 15,-1 2 10-15,-6 2-12 0,-2 3-5 16,-4 1-2-16,-1 0-5 0,-4 5 6 0,-1 2-2 16,0 1 1-16,0 2-1 0,-3 1-1 0,2 1 3 0,-3 1-5 15,3 1 5-15,-2-3-2 0,2 1-6 0,1-1 3 0,1 0-4 16,4-2 4-16,3 0 6 0,1-2 2 15,5-1 4-15,5-1-2 0,2-4-1 16,3-1-5-16,3 0-1 16,4 0 2-16,2-6-2 0,1 0 2 15,0-4-1-15,-1-2 0 16,-3-1 2-16,-2-1-1 0,-3-4-1 0,-2-1-6 0,-2-2-6 16,-6-1-3-16,-3-1-10 0,-8 0-8 0,-5-1-11 0,-6 0-19 0,-5-2-25 0,-11 2-38 15,-8-1-47-15,-6 3-71 0,-4 2-150 0,5 4-538 16,9 7-685-16</inkml:trace>
  <inkml:trace contextRef="#ctx0" brushRef="#br0" timeOffset="94722.0308">15424 10173 2403 0,'0'0'182'0,"0"0"-20"0,0 0-4 0,0 0-12 16,0 0-10-16,0 0-18 0,0 0-22 16,0 0-22-16,0 0-18 0,0 0-21 0,0 0-11 15,0 0-10-15,0 0-3 0,-65-44-2 0,75 44-2 16,5 0 2-16,9 0 3 0,7 0 4 15,8 0 3-15,4 0 2 0,10 0-3 0,5-3 0 16,6 2-1-16,8-3-2 0,10 0 0 0,8-1 3 16,4-1-1-16,7-1 2 0,7 0-6 0,5 1 4 15,6 1-1-15,2-1-1 0,-3 0 8 16,2 2-6-16,-9-1-2 0,-8 1-3 16,-13-1 1-16,-9 3 1 0,-16-3 4 15,-10 0 2-15,-14 1 1 0,-12 0-3 0,-12 1 0 0,-7 0-18 16,-5 2 0-16,-4 0 0 0,-1 1 0 0,0-1 0 15,0 0 0-15,-1-1 0 0,-4 1 0 0,1-1 0 16,-2 1 0-16,1-2 0 0,-3 2 0 0,-1 1 0 16,4 0 0-16,-2 0 0 0,-2 0 0 15,2 0 0-15,0 0 0 0,-3 1 0 0,-2 3 0 0,0 2 0 16,-2 1 0-16,3 0 0 0,-4 3 0 0,1 0 0 16,0 1-59-16,-3 1-105 0,4 2-143 15,1-3-663 1,4-4-813-16</inkml:trace>
  <inkml:trace contextRef="#ctx0" brushRef="#br0" timeOffset="95719.0832">1924 13200 2142 0,'0'0'206'0,"0"0"13"0,0 0-20 0,0 0-30 0,0 0-35 16,0 0-18-16,0 0-21 0,0 0-10 0,0 0-7 0,0 0-15 15,0 0-13-15,0 0-15 0,-62-29-12 16,62 29-10-16,0 0-7 0,0 0-1 0,0 0-5 16,3 1 3-16,5 2 0 0,3 0 3 0,8 1 13 15,9-2 2-15,8 0 6 0,13-2 4 0,11 0-9 16,10-4 3-16,7-5-5 16,9 1-5-16,5-2 2 0,2 0-5 0,5 0 1 15,-2 0-4-15,1 0 1 0,-3-1-2 0,-4 3-4 0,-2-2 1 16,-2 1-5-16,-5 1 3 15,-7 1 0-15,-3-1-1 0,-7 1 3 0,-5 0-2 16,-10 2 2-16,-8 0-2 0,-8 2 2 0,-7-1-4 0,-9 2-1 16,-7-1 2-16,-5 2-4 0,-3 1 11 0,-2 0 4 15,0 0 0-15,0-1 6 0,0 1-10 0,-2-1-7 16,-4 0-6-16,-3-2-16 0,-4 0-4 16,-2 0-18-16,-4 0-20 0,-1 1-29 0,0-1-57 15,-1 2-92-15,2-2-261 0,3 0-668 16,8 1-510-16</inkml:trace>
  <inkml:trace contextRef="#ctx0" brushRef="#br0" timeOffset="96517.5444">3204 12551 2723 0,'0'0'156'0,"0"0"-3"0,0 0-21 0,0 0-16 16,0 0-18-16,0 0-21 0,0 0-18 16,0 0-8-16,0 0-19 0,0 0-9 0,0 0-8 15,0 0-11-15,0 0 2 0,0 0-7 16,-31-25 0-16,31 25 1 0,4 3-2 0,2 0 4 16,4 2-2-16,0-1 3 0,2 2-1 0,7-1 4 15,3 1 0-15,1 0-1 0,5 2 4 0,2-1-4 16,1-1 0-16,-1 3 0 0,7 1-7 0,-2 0 7 15,3 1-2-15,-1 0 0 0,5 0 6 16,-1 2-8-16,-2 1 2 0,3 0-1 0,-1 1-3 16,0-3 3-16,-3 2-1 0,2-2 1 15,-1 0 2-15,-3-3-2 0,-1 1 3 0,-2 0-3 16,0-2 3-16,-5-1-2 0,-3 1-1 0,-2-1 2 0,-7 0-6 16,-1 0 2-16,-3-3 0 0,-2 1-1 15,-2-1 5-15,-3-1-2 0,-2 0-1 0,-1-1 0 16,-2-1-1-16,0-1 2 0,0 2-1 15,0-2 3-15,0 0-1 0,0 0 3 0,0 0 4 0,0 0-1 16,0 0 4-16,0 0-4 0,0 0 0 0,0 0-1 16,-2 1-3-16,-1 1-1 0,-2-2-2 0,-2 0 0 15,0 1-1-15,0-1 1 0,-2 2 0 16,-2 1 0-16,1 0 1 16,-2 1-2-16,-1 1-1 0,-1 1 2 0,-2-1-4 0,0 2 0 15,-6 1 3-15,4 2-2 0,-6 1 3 0,2 0 0 16,-1 3-3-16,2 2 2 15,-1 4-5-15,-2 3 3 0,-5 5 0 0,-4 3 4 0,-5 4 3 0,-5 2-6 16,-3 6 4-16,-1-1-4 16,-2 2-5-16,0 1 8 0,-1-1-3 0,5-3 4 0,-1 1 2 0,4-5-3 15,2-3 3-15,0-3 1 0,6-2 4 16,0-3 0-16,6-2-1 0,2-4-3 16,5-2-3-16,5-2 2 0,1-5 0 15,3 3 1-15,-3-3 5 16,3 0-5-16,1-2 0 0,3-1-2 0,2-1-5 0,2-2 4 0,2-2-3 0,0-1 3 15,2-2 0-15,0 1-4 0,0-1 0 16,0 0 0-16,0 0 2 0,0 0 0 0,0 0 1 0,0 0 0 16,0 0-5-16,0 0 6 0,0 0 0 15,0 0 1-15,0 0 4 0,0 0-5 0,0 0-2 16,0 0-1-16,0 0-4 0,0 0 5 16,0 0 1-16,0 0 1 0,0 0 0 0,0 0-6 15,0 0 0-15,0 0 0 0,0-1 4 0,0 1-10 16,0 0-6-16,0 0-16 0,0 0-30 0,0 0-1 15,4 0-22-15,3 0-39 0,4-2-70 16,6 2-190-16,-5-1-679 0,-2 0-647 0</inkml:trace>
  <inkml:trace contextRef="#ctx0" brushRef="#br0" timeOffset="97501.0913">6414 13282 2036 0,'0'0'271'0,"0"0"7"0,0 0-73 0,0 0-41 0,0 0-30 16,0 0-27-16,0 0-11 0,-26-125-21 0,27 97-12 16,8-1-13-16,2-5-13 0,6-2-10 15,3-3-6-15,4-2-3 0,6-5-6 0,4-1 0 16,2-5-2-16,4-2-6 0,-4-1 8 16,-1 0 0-16,-4 3 4 15,-5 3 9-15,-3 6-3 0,-8 3 1 0,-1 5-1 0,-6 6-1 16,-4 6-1-16,-3 6 2 0,-1 4-3 15,-3 5-3-15,-5 3-6 0,-6 3-8 0,-5 2-2 0,-7 8-2 0,-5 7-2 16,-7 6 2-16,-1 3-1 16,-4 5 0-16,0 3 0 0,5 4 0 0,6 1 2 0,6 0 1 0,6 2-3 15,7 1 1-15,8 0-2 0,5 0 0 0,0 2 3 16,11-3 2-16,4-1 0 0,7-2-4 16,3-2 3-16,6-1-1 0,7-1 2 15,-2-5 4-15,3-1-4 0,0-1 0 16,1-3-2-16,-3-2-3 0,-3-2 8 0,-5-1-1 0,-5-3 0 0,-5-1 2 15,-6-1-7-15,-5 0 0 16,-4-2 1-16,-2 2 0 0,-2-1 3 0,0 1 0 0,-8 0 0 16,-4 1-2-16,-4 0 1 0,-4-1 1 0,-1 0 1 15,-3-1 9 1,-3-1-9-16,3-2 0 0,-1-1-2 0,6-3-7 0,2 0 6 16,0 0 0-16,1-3 1 0,2-1-2 0,2 0-3 15,2 0-7-15,1-1-8 0,0-4-12 0,6-1-26 16,0-3-34-16,3-3-58 0,2-2-82 0,8-3-130 15,3-1-303-15,-1 1-545 16,-1 6 174-16</inkml:trace>
  <inkml:trace contextRef="#ctx0" brushRef="#br0" timeOffset="99595.8759">7687 12797 2409 0,'0'0'268'0,"0"0"-25"0,0 0-57 0,0 0-31 0,0 0-19 0,0 0-33 0,0 0-25 0,0 0-22 0,0 0-21 16,0 0-9-16,0 0-15 0,0 0-4 0,0 0-4 16,0 0-6-16,-85 8 7 0,56 14-2 0,-3 4 4 15,-2 0 3-15,3 3-8 0,6-1 0 0,3 2-3 16,6-1-2-16,5 1 1 0,9-1 2 16,2-1 0-16,11-1-2 0,7-4 5 0,7-3-2 15,12-4 1 1,6-6 4-16,3-4-4 0,7-6 2 0,2 0-1 15,-2-7-3-15,5-6 5 0,-1-1 1 0,-2-7 1 0,-1-3 0 16,1-2-3-16,-2-3-2 0,-1-3 0 0,-4-2 1 16,-3-2 0-16,0-2 0 0,-5-1-1 0,-6-4-3 15,-4-2 4-15,-8-3 0 0,-2-3 3 16,-4 0 6-16,-6-2-9 0,-6 1 2 16,-3 0-4-16,-1 3-1 0,-1 2 6 0,-7 5-2 15,-2 5 2-15,4 6-5 0,-2 5 2 0,0 7 1 0,4 5 2 0,-2 4 6 16,4 3 2-16,1 6 0 0,1 1-6 15,0 0-9-15,0 4-3 0,0 8-1 0,2 6 4 16,5 4 6-16,-2 7-4 16,4 4 0-16,1 7 0 0,0 2-3 0,0 3 4 15,0 2 0-15,1 3 1 16,-1 0 0-16,0 4-1 0,2-4-1 0,-2 1 0 16,0-7 7-16,2-2-8 0,1-7 1 0,-2-7-3 0,0-5-6 15,0-6 7-15,1-5-1 16,-1-3 2-16,3-6 5 0,-1-3-6 0,0-2 3 0,4-4-2 0,-2-6-2 0,5 0 4 15,3-5 1-15,-1 1-2 0,2-1 0 16,-2-1-1-16,4-1-1 0,-3 0 3 0,-1 1 3 16,3 0-4-16,-4-1-1 0,-1 3-2 15,0 1-4-15,-4 2 7 0,1 4-1 0,-4 2 1 0,-2 3 2 16,-1 2-6-16,-1 2-2 0,0 0 0 0,-2 0 1 16,-1 6-1-16,4 2 2 0,-2 4 1 15,2 2-1-15,0 2 1 0,0-1 2 0,0 2 1 0,1-2 5 16,5 0-5-16,-2-1 0 0,7 0-1 15,-1-3-3-15,5 0 4 0,1-4 2 0,5-3-1 16,6-2 0-16,-3-2-1 16,0 0 0-16,0-4 2 0,-3-5 0 0,0 0 0 0,-1-4 1 15,-2-1-2-15,-4 0-2 16,-4-2 3-16,-1-1 2 0,-6-2 0 0,1 1 5 16,-5-1-6-16,-2 1 1 0,-3 1 1 0,0 2 1 15,-3 2 3-15,-1 0-1 0,0 5-1 0,0-1-2 16,-6 4-1-16,1 1-1 0,-3 2-1 15,-2 0 3-15,-3 2-7 0,-3 2 3 16,0 4-4-16,-1 3-4 0,-1 0 8 0,5 3-3 0,2 1 1 16,3 2 2-16,2 2-4 0,4 0-1 0,2 3 1 0,8 1-3 0,9 1 6 15,10 1 0-15,12 2 0 16,13 0-2-16,14 0 0 0,8-1-1 16,10-3 1-16,6-1 4 0,4-6-6 0,2-4 2 15,-4-4-2-15,-3-4-1 0,-6-2 3 0,-2 0 0 0,-8-6 0 16,-2-4 5-16,-6 1-3 0,-8-2-1 0,-7 0 1 0,-9-2-1 15,-11 0 3-15,-10-1 3 16,-8 0 0-16,-5-1 0 0,-7-1 3 0,-4 1-2 16,-8 1 0-16,-3-2-1 0,-7 2-3 0,-5 3 0 15,-7-1-1-15,-4 4-2 0,-5-1 1 16,-1 2 2-16,-1 3 1 0,3 3 1 0,3 1-2 16,6 2-1-16,4 6 0 0,4 3 1 15,5 2-3-15,4 3 0 0,3-1 0 0,4 2-3 0,3 3 3 16,4 0-1-16,2 0 0 0,0 0 4 15,3-2-3-15,6-1 0 0,5 0-2 0,3-5 0 0,3-3 1 16,3-1 2-16,3-6 1 0,0-2-1 16,7 0 0-16,-1-8-2 0,1-4 1 15,6-2 1-15,1-4-3 0,2-4 2 0,-1-2-2 0,0-2-2 0,0-6 3 16,1-1 0 0,-3-4 1-16,0-5-1 0,-1-1 0 0,-4-4-2 0,-4-1 4 0,-5-2 2 0,-4-2 0 15,-3-2 3-15,-4 0-2 0,-3-2-2 16,-5 2 1-16,-2 4-2 0,-4 2 3 15,-2 4 3-15,-2 4-1 0,-3 4 4 0,-1 4 1 16,0 6-1-16,2 6 8 0,0 4 4 0,2 5 3 16,0 5 1-16,2 4-10 0,0 2-9 0,1 5-7 15,0 9-1-15,0 6 1 0,-2 9 2 0,-1 8 1 16,2 4-7-16,0 5 5 0,2 4-1 16,0 4 1-16,3 5 7 0,1 4-8 0,0 3 0 15,1 1-1-15,3 1-3 0,1 0 4 0,4-2 0 16,2-6-2-16,9-8-1 0,1-7-7 15,4-6-13-15,1-10-8 16,3-3-11-16,-1-8-16 0,0-5-7 0,1-6-13 0,1-5-6 0,-3-2 1 16,1-11 0-16,-3-5 8 0,0-3 10 15,-4-5 15-15,1 0 18 0,-2-1 16 0,-3-4 10 0,-6 0 8 16,0-3 4-16,-5-2 4 16,-4 1 5-16,-2 0 14 0,-3 5 15 0,-1 1 7 0,0 5 10 15,-1 2-3-15,-4 3 1 0,0 5-1 16,-2 3-7-16,4 3-5 0,-3 4-12 0,2 2-9 0,-1 0-11 15,0 5-8-15,-3 7-6 0,0 3 1 16,1 3-1-16,1 5 0 0,4-1 3 0,0 4-2 16,2 0 0-16,0 0 2 0,4 1-2 0,4 2 0 15,3-5 2-15,0-2-3 0,6-2 3 16,1-6-2-16,3-1-3 0,3-4 3 0,4-1-2 0,-1-5 1 16,-1-3-1-16,1-1 0 15,-2-6-2-15,-2-3 0 0,-2 0 3 0,-3-4 0 0,0-1 3 0,-5-2 0 16,0-2-2-16,-1 0 4 0,-2-1-4 15,-4-1 2-15,2 2 3 0,-6-1-5 16,2 2 6-16,-1 3-4 0,-2 1 2 0,-1 2 3 16,0 1 1-16,1 2 6 0,-1 3 2 0,0 0 2 15,1 2-1-15,-1 3-4 0,0 1-3 16,0 0-10-16,0 0-1 0,0 6-3 0,0 4-2 0,0 1 7 16,0 5-2-16,0 2 1 0,0 1 2 15,0 3-5-15,3 1 3 0,2 0-1 0,2 0 0 16,1-1 1-16,2-1 1 0,2-4 3 15,3-3-6-15,3-2 7 16,3-3-7-16,1-4 2 16,4-2 3-16,2-3-4 0,0-1 4 0,0-9-1 0,-1-3 0 0,-1-1 3 0,0-6-1 15,-1-2 0-15,0-3 0 0,-2-3-1 0,1-1-1 16,2-5 0-16,-4-1 1 0,0 0-3 0,-1-6 6 0,0-2-1 16,-3-4-3-16,1-3 6 0,-2 0-3 15,-3-3 1-15,-2 0 3 0,2-4-5 0,-4 2 2 16,-3 0-4-16,1-1-3 0,-2 3 7 0,-2 3-2 15,-3 3 3-15,-1 5 3 0,0 7-1 16,0 7 4-16,0 7 1 16,0 6 4-16,0 6-1 0,0 2-2 0,0 5-5 0,0 2-6 0,0 1-4 15,0 8-3-15,-2 8 0 0,-2 5 3 16,-1 9-3-16,1 6 3 0,-3 8-1 0,2 5-1 0,0 4 4 16,1 1-2-16,-1 5 1 0,3 0-1 15,0 1 0-15,2 1 1 0,4 1-4 16,7-5 3-16,8-4-3 0,5-1 1 15,4-7 3-15,6-4-5 0,3-6 7 0,3-5-3 0,4-5 3 16,2-6 0-16,0-6 0 0,1-4 0 0,-2-5-3 16,-1-5 4-16,-4-4-3 0,-3-7 2 0,-1-1 3 15,-5-5 0-15,-1-2 6 16,-7-2-5-16,-3-2 0 0,-2-1 0 0,-5-3-7 0,-3 1 0 16,-2-2 0-16,0 0 0 0,-7 2 0 0,-1 3 0 15,0 3 0-15,-9 3 0 0,0 5 0 0,0 0 0 16,-2 4 0-16,-1 4 0 0,1 3 0 15,-6 1 0-15,0 2 0 0,-4 9 0 0,-3 3 0 16,1 4 0-16,-3 5 0 0,4 2 0 16,2 1 0-16,7 3 0 0,3 0 0 0,5 2 0 0,5 0 0 15,2 0 0-15,12 0 0 0,4-2 0 16,5 2 0-16,6-2 0 0,5-3 0 16,10-2 0-16,3-2 0 0,10-1 0 0,6-4-13 15,4-2-83-15,7-3-86 16,0-2-210-16,-15-4-680 0,-19-4-725 0</inkml:trace>
  <inkml:trace contextRef="#ctx0" brushRef="#br0" timeOffset="102107.5065">15005 12605 2632 0,'0'0'246'0,"0"0"-135"0,0 0-1 16,0 0-7-16,0 0-4 0,0 0-3 0,-91-128-15 0,76 113-11 0,-5 1-11 0,-1 1-16 15,-3 5-6-15,0-1-10 0,-6 3-9 0,-3 5 4 16,-6 1-12-16,-4 0-1 0,-4 7 2 0,-3 5-8 16,-3 2 5-16,-1 4-2 0,1 0-1 15,6 5 0-15,2 0-2 0,10 1-1 16,6 0-3-16,6 0 3 0,6 0-4 0,8 0 0 15,7 1 4-15,2-5-7 0,6 1 4 0,10-5 0 0,9-3 0 16,9-4 7-16,6-5-2 16,10-4 2-16,4 0 0 0,6-10-5 15,0-2 3-15,-2-8-3 0,-3-2 3 0,-4-4 3 0,-1-3 0 0,-7-3 5 16,-2-3-4-16,-3-1 4 0,-7-4-3 16,0-1-2-16,-5-1 4 0,-5-3-11 0,-5 0 4 0,0 2-2 15,-7 0-1-15,-5 0 7 0,-2 6-2 16,-2 2 1-16,0 5-2 0,-3 6 1 15,-4 4 0-15,2 6-1 0,-3 6 1 0,-1 3-10 0,0 4 6 16,1 1-2-16,-6 9-4 0,1 6 10 0,-5 7-9 16,-1 5 2-16,-1 6 2 0,4 5-6 15,1 3 5-15,6 4-2 0,6 5 0 0,2-2 5 16,1 5-2-16,8 1 1 0,5 0-2 16,6-1-2-16,4-2 2 0,7-5-3 0,3-3 3 15,6-7-2-15,6-9 0 0,1-6 0 16,2-10 0-16,1-7 3 15,-5-4 0-15,3-3 1 0,-6-8 1 0,0-5-6 0,-6-7 3 0,3-5 0 16,-6-4 0-16,-2-2 5 0,-3-4-1 16,-4 4 0-16,-3-3-2 0,-2 2-1 0,-5-3 2 0,-1 2-1 0,-4 1 3 15,-4-1-4-15,0 3 3 16,-4 2 2-16,0 3-3 0,0 5 9 0,-6 6-6 16,-1 4 2-16,2 5-2 0,-5 3-4 0,1 4-2 0,-3 1-2 15,-4 3 0-15,2 9-3 0,-5 4 1 0,-1 6 2 16,6 3-3-16,-3 5 8 0,7 1-3 15,7 3-2-15,3 2 3 0,3 0-6 0,8 0 2 16,9 0-1-16,2 0-5 0,6-2-8 16,4-2-12-16,6-3-12 0,4-4-8 15,8-6-2-15,2-6 2 0,4-8 2 0,2-5 2 0,1-4 1 16,1-8 2-16,-6-2 7 0,1-7 8 16,-9 1 9-16,1-4 9 15,-7-1 5-15,-6 0 2 0,-3-1 2 0,-3 0 2 0,-6 0 3 0,-5 2 4 0,-4-1 10 16,-4 4 6-16,-6 3 8 0,-1 2 4 0,-2 3 0 15,0 3 0-15,-2 3-6 0,-1 2 0 16,-4 2-9-16,2 3-7 16,-6 0-5-16,-3 6-9 0,-1 3 0 0,-2 6-1 0,3 2 1 15,-1 3 1-15,8 1-2 16,1 3 0-16,6-1-2 0,0 0 1 0,10 0 2 0,2-1-1 16,7 0 2-16,2-2-2 0,8-3-3 0,1-1 3 15,3-6-3-15,5-3 2 0,0-5 0 0,0-2-2 0,0 0 0 16,2-3-2-16,-3-6 3 0,-3-3 0 0,-3-1 2 15,-1-1 2-15,-2 1-2 0,-5-3 2 16,-3-2-2-16,-1 1 2 16,-4 0 4-16,-1-3-4 0,-4 3 3 0,-2 1-1 0,-2 0-3 15,-3 1 5-15,0 2 2 0,-3 2 6 0,0 1 5 16,0 3 1-16,0 2-2 0,-5 1-4 0,2 2-4 16,-1 2-3-16,-2 0-4 0,0 6-3 15,0 4-4-15,-2 4 1 0,-2 2 1 0,4 2 1 0,2 3 4 16,3 0-3-16,1 1 3 15,2 2-4-15,8-2-4 0,7-1 4 0,1-2 0 0,5-2 3 16,1-2 1-16,5-2-5 16,0-4 1-16,2-5-2 0,0-2 2 0,0-2 2 15,0-6-1-15,-1-2 2 0,-1-5-4 0,-5-1 2 16,0-1 1-16,-3-1 1 0,-3-1 5 0,-2 0-5 0,0 1 1 16,-5 0 0-16,-1-2-3 0,-2 0 5 0,-2 1-1 15,0-2 3-15,-3 1 0 0,-2 2-1 0,-1 0 1 16,0 3 3-16,0 2 1 15,-3 2 2-15,-1 4 2 0,0-1-4 0,-1 3-2 0,0 1-2 16,1 1-4-16,-1 1-1 0,1 0-3 0,-2 3-3 16,1 4 1-16,-3 3-2 0,0 2 1 15,2 5 4-15,2 0 0 0,1 2 1 16,3 0 1-16,0 1-5 0,3-2 1 16,6 0 0-16,2-3 4 0,8-1-3 0,2 0 0 15,4-4-3-15,2-4-6 0,4-3 7 0,6-3-1 0,-3-2 3 16,6-6 4-16,1-4-5 0,2-2 1 0,2-5-1 0,2-2-2 15,-1 0 4-15,2-4 2 0,-3-1 0 16,2-2 1-16,-3-1-2 16,-2-4-1-16,-2-2 2 0,-1-3 1 0,-2-1-1 0,-5-1 1 15,-3-2-3-15,-4-1 0 16,-4-2 4-16,-4-1-2 0,-5-1 2 0,-4 1 0 0,-5 3-2 16,-1 5 1-16,-2 5-2 0,0 5 3 0,-4 6 0 0,-2 8 0 15,1 3 0-15,-2 6-4 0,3 3 1 16,-4 2-3-16,-1 7-1 0,-5 5 3 0,-2 6-2 15,-4 10 1-15,-1 4-1 0,0 5 0 0,1 8 2 16,1 1-2-16,4 4 4 0,2 0-3 0,5 1-1 16,3 0-1-16,3 1 1 0,2-1 1 0,4-2 1 15,11 0-1-15,4-5-1 0,6-1-6 16,11-4 3-16,7-6 2 0,5-1 1 0,7-8 11 0,5-6-11 16,2-4 0-16,1-5-1 0,-1-6-8 15,-2-3 10-15,-5-1 1 0,-6-7 1 16,-2-3 1-16,-5-4-3 0,-5-4 1 0,-8 0 1 15,-6-2 4-15,-5-2-1 0,-7 0 1 16,-6 1-1-16,-2 0-9 0,-3-2 9 16,-3 3-2-16,-3 2 2 0,-4 2 6 0,-4 2-9 0,2 2 0 15,-1 4-1-15,-2 2-2 0,3 4 4 0,1 1-2 0,1 2 0 16,1 0-2-16,-1 7-3 0,3 3 0 16,-2 0 1-16,0 4 7 0,0 1-3 15,2 0 1-15,3 0-2 0,0 2-6 0,3-2 5 16,1-1 1-16,-1 1 0 0,2-3 7 15,4 0-9-15,1-2 0 0,2-2-5 0,3-4-3 0,2 0 2 0,1-4-3 16,3 0-1-16,1-5-5 0,1-3-2 16,3-3-3-16,1-3-1 0,0 0 1 15,-1-1-8-15,1-1-2 0,1 0-4 0,-3 0-2 16,1 2 8-16,-2-1 5 0,-2 0 8 0,-3 1 11 16,-1 2-1-16,-2 0 1 15,-2 3 2-15,-1 2-1 0,-1 2 2 0,0 0-1 16,1 2-5-16,-1 2-5 0,3 0 3 0,1 1 0 0,1 0 7 15,4 0 8-15,2 0-4 0,5 0 1 0,7-1-1 0,5 0-5 16,7-2 7-16,6 0 1 0,3-2 0 16,5-2 2-16,-1-3-2 0,2-2-1 15,-3-4 0-15,-5 1 4 0,-1-4 0 0,-8-1 5 16,-2-1 7-16,-6-2 1 0,-4-3 10 0,-8-2 2 16,0-2 2-16,-7-3 8 0,-1 1-2 0,-7 2 9 15,-2 1-4-15,-4 1-9 0,0 1-1 0,-5 4-11 16,-1 2-2-16,-4 4 1 0,-1 5-6 0,-3 1-5 15,-5 4-3-15,-4 5 2 16,-6 2-7-16,-3 7-1 0,-6 8-2 0,1 8-10 16,0 7 11-16,-3 6-3 0,3 10 3 0,0 6 6 0,3 5-7 0,1 6 0 15,4 3-2-15,5 4-5 16,1 1 8-16,6 4-2 0,2-1 2 0,4 1 0 0,2-4-1 16,3-2 0-16,2-8-1 0,4-9 3 0,0-9-4 15,4-10 2-15,2-9 1 0,-1-7-5 16,-1-5 3-16,-1-7 1 0,0-4 3 0,1-1 5 15,1-6-5-15,4-8-2 0,2-4-1 16,0-7 1-16,2-3 2 0,1-6 0 0,0-4 1 16,1-2-3-16,1-7 0 15,3-1 1-15,1-2 0 0,2-3 1 0,-1-1 0 0,7 0 0 0,-1 0-1 16,3 2-6-16,0 4 6 0,1 5-2 16,-1 6 3-16,-2 7 3 0,1 5-7 0,0 7-1 0,-3 4-3 15,0 5-7-15,-2 5 8 16,1 4 0-16,-3 0-1 0,0 8 4 0,-4 4-3 15,-1 3-1-15,-3 2 4 0,-3 3 7 0,-5 0-7 0,-2 5 1 16,-3 0-1-16,-1 1-6 0,-2 1 8 16,-6 0 2-16,-3-1 0 0,-3-2 3 0,-3-1-5 15,-1-3-1-15,-4-1 1 0,0-2 4 16,-4-3-3-16,-2-3 3 0,0-1-2 0,-6-3-6 0,0-3 7 16,2 0-2-16,1-3 2 0,0-1 0 15,2 0-9-15,4-3-11 0,1-1-23 0,5-1-32 16,4 0-52-16,1-3-95 0,6-1-413 15,5 2-491-15,1 1-597 0</inkml:trace>
  <inkml:trace contextRef="#ctx0" brushRef="#br0" timeOffset="103591.3984">20543 12283 258 0,'0'0'212'0,"0"0"62"0,0 0-7 0,0 0 27 0,0 0 27 0,0 0-20 0,-122-64-34 16,112 56-48-16,0 1-43 0,4 0-40 15,2 0-37-15,3 1-14 0,1-1-9 0,0-1-4 0,1 0-4 16,5-2-13-16,7 1-13 0,1-1-9 0,7 1-2 16,5 0-1-16,1 3-3 0,3 2-4 15,1 4-6-15,1 1-6 0,1 8-2 0,-2 2-5 16,-1 5-5-16,-5 3-1 0,0 1-2 16,-3 3 3-16,-3 1 3 0,-6-2 1 0,-2 1-2 15,-3 2 3-15,-5-3-1 0,-3 2 1 0,0-3 4 16,-3-1-1-16,-8-3 2 0,0-1 0 15,-4-1-1-15,1-4 2 0,-4-2 1 0,5-1 4 16,-1-2 0-16,-1-3-1 0,3-1 0 0,0-2 0 16,1 0 1-16,3 0 1 0,-1-5 0 0,1-3-2 0,4-3-5 15,-3-3 0-15,5-1-5 0,1-2 0 0,1-1 1 16,2-4-4-16,6-1 2 0,3-1-3 16,3-1-2-16,3-2 4 0,4 1-3 15,0-1 0-15,1 2-1 0,4 3-1 0,-1 3-1 16,3 4 4-16,-3 3 2 0,1 3-1 15,-5 3 1-15,3 2-1 0,-3 4-3 0,-1 0 0 0,1 5 0 16,-1 3 2-16,-1 4 0 0,0 3-2 16,0 3 1-16,-1 0-1 0,-2 3 0 0,-2 1 2 15,-2 1 0-15,-2-1 2 0,-1 1-2 0,-3 0 0 16,0-1-2-16,-4 0 0 0,0-2 3 0,-2 0-4 16,0-1-1-16,0-4 1 0,0-2-5 15,0-3 4-15,0-4-3 0,0-2 1 0,0-3 1 0,1-1 1 16,4-2 1-16,6-8 1 0,8-2 0 15,2-4-1-15,6-3 0 0,4-3 3 0,3-1-1 16,3-2 4-16,1-2 0 0,0-3-1 16,5 0 0-16,-3-2-2 0,1-1-1 0,0 1 1 15,-3 0-2-15,0 0 4 0,-6 4 1 0,-3 0 0 16,-2 3 2-16,-6 0-1 0,-7 4-1 0,-3 3 1 16,-3 4 2-16,-7 3 3 0,-1 3 3 0,-2 3-2 15,-8 2-4-15,-6 3-3 0,-3 0-4 16,-6 7 0-16,-4 4 1 0,-1 3-1 0,0 2 0 0,5 2 1 15,-1 2-4-15,8-3 1 0,6 1-1 16,8 0 2-16,4-2-1 0,2 0 3 16,8 0-1-16,9-1-1 0,3-2 4 0,8 0-1 15,2-2 0-15,8-2 1 0,0 1-3 0,2 0 3 16,2-3-2-16,-6 1 1 16,0 0 1-16,-5-1-4 0,-1 2 2 0,-4 2-2 0,1 0 0 0,-6 2 1 15,2-1 1-15,-5 2-2 0,-2 1 2 16,-2 2-1-16,-2-3 0 0,-2 3-2 15,-5-3 2-15,-1 0-2 0,-4 0 1 0,2-1 0 0,-2-3-1 16,0-2 4-16,-1-3-1 0,0-1 0 0,1-3-1 16,2-1-1-16,0 0 0 0,-1-5-1 15,5-2 2-15,5-4-3 0,3 0 5 0,2-4-3 16,4-2 0-16,0 1 3 0,4-4-3 0,-2-1 1 16,5-1 2-16,0 0-4 15,0 1 3-15,-2-2-4 0,2 3 0 0,1 0 5 0,0 0 0 0,1 0 5 16,0 3-2-16,-2 2-2 0,-2 2-1 0,-3 4-1 15,-3 3 2-15,-1 0-2 0,1 3 0 16,-3 3 0-16,1 0-1 0,-4 3 2 0,4 5-3 16,0 2 2-16,-2 4 0 0,0 0-2 15,1 4 0-15,2-1 0 0,0 2 1 0,-1-2 1 16,3 1 0-16,5-2 3 0,0-2-1 16,3-2 0-16,1-3 1 0,3-2 0 0,-1-5 2 0,-1-2 1 15,1 0 0-15,2-8 3 0,-4-3-3 0,0-3 5 16,-2-2 0-16,-3-1-2 0,2-4 4 15,-5-1-2-15,0-1 2 0,-3-2 9 0,-4 0 3 16,2-2 5-16,-5-2 2 0,3-3-2 16,-5-3-4-16,-2 1 0 0,-5-2-6 0,2 3-4 15,-3 0 0-15,-2 4-2 0,-1 3 6 16,0 3 1-16,-3 6-1 0,-2 4 2 0,3 4-4 0,-1 3-1 16,1 2-2-16,-2 3-12 0,3 1-3 0,0 0 0 15,1 6 0-15,-2 5-7 0,-4 4 3 16,4 6 4-16,-2 4-1 0,0 3 4 0,2 6-1 0,1 4-2 15,1 1 2-15,0 2-6 16,0 2 1-16,-1-2 2 0,0 2-3 0,0-3 5 16,-3 0 1-16,1 2-1 0,1-3 0 0,-3 0 0 15,3-2-7-15,1-2-10 0,0-5-10 0,0-3-23 0,1-3-16 16,0-4-22-16,1-4-31 0,2-3-27 16,2-4-85-16,-1-4-75 0,4-3-163 0,-5-2-550 15,2 0-533-15</inkml:trace>
  <inkml:trace contextRef="#ctx0" brushRef="#br0" timeOffset="103917.3242">23460 12046 2324 0,'0'0'281'0,"0"0"-32"0,0 0-36 0,0 0-43 16,0 0-28-16,0 0-36 0,0 0-31 0,0 0-25 15,0 0-23-15,0 0-6 0,0 0 1 16,0 0-3-16,0 0 8 0,122-103-3 0,-65 101 2 15,5 1 0-15,3-2-3 0,6 2 0 16,4-1-7-16,1 0 2 0,-4-1-3 0,0-1 1 16,-2 0 1-16,-8-1-5 0,-2 3 0 15,-10-3-3-15,-1 0-1 0,-8 1 3 16,-5-2 1-16,-9 1 5 0,-6-1 5 0,-4 1 2 0,-7 0 7 0,-4 0-24 16,-1 2-7-16,-3-1 0 0,-2 2 0 15,0 1 0-15,0 0 0 0,0 1 0 0,0 0 0 16,0 0 0-16,-1 0 0 0,-1 0 0 0,-4 0 0 15,2 0 0-15,-3 0 0 0,-3 2 0 16,4 0 0-16,-2 1 0 0,0-1 0 16,-1 1 0-16,-1 2 0 0,3 1-33 0,-1 1-55 0,-2 0-47 15,0 4-94-15,0-2-240 0,1-1-775 0,2-4-510 16</inkml:trace>
  <inkml:trace contextRef="#ctx0" brushRef="#br0" timeOffset="105446.6548">2358 14941 1776 0,'0'0'169'16,"0"0"32"-16,0 0-3 0,0 0-12 0,-138-18-24 0,117 16-29 0,0 1-20 15,2 0-12-15,3 1-14 0,1 0-8 0,2 0-4 16,2 0-21-16,2 2-3 0,2 2-13 0,3 0-10 16,-2 0 3-16,5 2-12 0,0 1-2 0,1 1-2 15,0 1-8-15,0-2 4 0,1 2 2 16,10-1 8-16,-1 0 5 0,10 2 12 0,7-2 9 16,7-1 0-16,11-4 5 15,11 0-11-15,9-3-8 0,9 0-9 0,5-4-11 16,8-2 2-16,3 1-2 0,4-4-2 0,4 0 9 0,0 0-10 15,0-1-1-15,4-1-1 16,-1-1-7-16,-3 0 1 0,-3 1 0 0,-4-1 2 0,-6 2 1 16,-5-1 1-16,-8 2 0 15,-4-2-6-15,-7 2 5 0,-8 0-5 0,-6 0 2 0,-10 4 4 0,-10 0-10 0,-7 1 9 16,-10 1-3-16,-3 1 6 0,-5-1 7 0,-2 1-2 16,0-1 1-16,-1 1-7 0,-5-2-3 15,-3 0-4-15,-2-3-3 0,-4 1 6 16,-2-3-10-16,-7 3 4 0,0-2-2 0,1-2-6 15,-1 2 12-15,-1-2-14 0,3 0 1 0,-1-1 0 16,1 0-9-16,-3-2 8 16,3 0-4-16,-2-1 4 0,-1-2 4 0,0 2 1 0,0 0 5 15,-2-1 0-15,1 1 4 0,0-1-4 16,-2 1 1-16,0-1 2 0,1 0-10 0,0 2 13 0,1-1-4 16,2 2-1-16,3 2 10 0,0 0-9 15,1 2 2-15,2 2 1 0,1 0-5 0,1 1 4 0,1 1 0 16,3 0 0-16,1 1 0 0,4 3 3 0,2-1 0 15,0 1-2-15,4 0 3 0,-1 0-9 16,2 0-3-16,0 1 4 0,0 8-7 16,0 0 9-16,4 4 0 0,2 1-1 0,4 2 8 0,1 1-6 15,5 0 4-15,5 2-2 0,5 0-6 16,6-3 4-16,5 2-1 0,7-1 3 16,7-1-1-16,4 2 3 0,4-1 1 0,0 0-5 0,4-1 5 15,0 1-7-15,-2 0 3 0,-1-2 2 0,-2 3-4 16,-1-3 3-16,-5 0-4 0,-1-4 0 15,-5 1 7-15,-1-3-3 0,-9 0 2 16,-4-2-3-16,-6-2-2 0,-8 2 1 0,-5-4 1 0,-5-1 3 16,-4 1-2-16,-2-2 0 0,-2 0-1 15,0 0-3-15,0 1 7 0,-1 0-4 0,-5 4 5 16,-3 2 2-16,-6 2-9 0,-5 3 7 0,-6-1-8 16,-5 3 4-16,-3 1 5 0,-4 2-5 0,-3 0 2 15,-1 0-5-15,-2 2 0 0,-1 0 0 16,-4 1 1-16,1 1 4 0,-5 0-3 0,2 1 4 15,0 0-5-15,0 0-3 0,0 0 3 0,3 0-5 16,0 1 6-16,5-1-1 0,3 0-3 0,2-2 4 16,5-3-4-16,4 0 4 0,3-3 4 0,5 1-4 15,2-3-1-15,5 0-2 0,1-3-4 16,5-2 3-16,5-4 3 0,-1-1 3 0,1-2 4 16,2-1-6-16,1 0-1 0,0 0 0 0,0 0-2 15,0 0 2-15,0 0 2 0,0 0 0 0,0 0-6 16,0 0 4-16,0 0-2 0,0 0 2 15,0 0 8-15,0-1-6 0,0 0-2 0,0 1-9 16,1 0-14-16,0 0 0 0,3 0-9 0,2 0-17 16,3 0-21-16,2 1-48 15,3 3-71-15,3 2-121 0,4-1-401 0,-5 1-532 0,-4-5 2 16</inkml:trace>
  <inkml:trace contextRef="#ctx0" brushRef="#br0" timeOffset="106024.6471">5413 15228 2259 0,'0'0'52'0,"0"0"48"0,98-121 30 16,-55 69 9-16,6-2 10 0,0-4-21 16,0-6-15-16,0-2-16 0,0-6-17 0,0 0-13 0,-6-2-11 15,1 0-6-15,-6 4-6 0,-1 5 2 16,-7 2-3-16,-8 8-5 0,-3 1 0 15,-8 8-7-15,-3 5 1 0,-8 9-2 16,0 6-2-16,-6 8-1 0,-3 5-7 16,-4 2-4-16,-1 8-7 0,-4 3-3 15,-6 3 0-15,-1 10-8 0,-3 10 4 0,0 1-2 0,1 8-1 0,1 3 5 16,5 4-5-16,9 4 3 0,4 0-2 0,7-1-4 0,2 2 5 16,15 0-3-16,4-1 2 0,8 1 2 15,6-1-3-15,6 1 1 0,3-4-2 0,4-1 0 16,2 0 2-16,-4-3 0 0,2-3 3 0,-5-2 0 15,-8-3-3-15,-3-3-1 0,-7-3 1 0,-9-3 2 16,-4-1-3-16,-3-3 2 16,-6-2-2-16,-2 0-3 0,-1-1 10 0,-8-2-1 0,-2 0 4 15,-1-3 6-15,-6-2-5 0,-2 1 0 16,-3-2-3-16,-7 0-6 0,0-1 7 0,-1 2-3 16,0-2-1-16,0 0 0 0,-1-1-3 0,1-1-1 15,3-1 1-15,0 0 6 0,3 0-7 0,4 0 1 16,2-1-5-16,4-2-14 0,4-3-2 15,6-2-17-15,4-2-19 0,1-3-24 0,11-1-45 16,9-3-52-16,7-1-73 0,11 0-124 0,-8 4-288 16,-8 5-676-16</inkml:trace>
  <inkml:trace contextRef="#ctx0" brushRef="#br0" timeOffset="108219.3031">7181 14525 2597 0,'0'0'260'0,"0"0"-30"0,0 0-71 0,0 0-30 0,0 0-23 0,0 0-19 0,0 0-20 16,0 0-24-16,0 0-13 0,-129-43-10 16,95 62-1-16,0 4 2 0,-2 1-3 0,5 6-5 15,6 0-2-15,4 1-9 0,5 1-2 0,7 1 1 16,7 0-2-16,3-1 3 0,11-1 3 0,6-4-5 16,7 0-2-16,9-6 4 0,1-5-3 0,11-6 5 15,3-5 8-15,2-5-13 0,2-4 2 0,-1-9-2 16,2-5-10-16,1-6 12 0,-3-5-1 15,-3-3 1-15,-2-4 3 0,1-4-5 16,-4-2 0-16,0-3 5 0,-2-2 2 0,-6-2-2 0,0-1-1 16,-6 0-1-16,-6-2-6 0,-6-1 8 15,-6-1 0-15,-3-1-1 0,-8 1 7 16,-1 3-6-16,-2 6 2 0,-6 3 0 0,-2 11 2 16,4 4 7-16,-1 9 3 0,-1 5 2 15,5 5-4-15,0 5-5 0,-1 1-6 0,4 2-3 0,0 3 0 16,0 5-6-16,1 8 2 15,-1 6 1-15,0 5-3 0,4 4 6 16,0 6-2-16,-1 0 1 0,4 3 3 0,0 3-6 0,-2 1 2 0,4 2-1 16,-1 0-1-16,0 1 2 15,-2 0 1-15,5-1-1 0,-1 0-3 0,0-3-1 0,5-4-5 0,-4-6-1 16,1-6 5-16,0-8-6 16,2-6 5-16,-1-6-1 0,-1-6-5 0,1-1 12 15,3-5 0-15,2-7 3 0,1-3 2 16,2-3-5-16,2-3-2 0,-2 0 4 15,3-1 0-15,1 0 2 0,-2 1 3 0,-2 1-7 0,1 3-5 0,2 1 4 16,-3 4-2-16,-5 3 2 0,2 3 9 0,0 3-12 0,-4 3 1 16,3 0-5-16,-2 5-3 0,2 6 9 15,2 1-1-15,1 3 3 16,0 3 4 0,3 1-6-16,6 2 1 0,0-1-4 0,2-1 0 0,1-2 2 15,7-2 2-15,1-1 1 0,1-4 0 0,2-3 1 0,6-3-2 16,-3-3 4-16,2-1 3 0,0-1-3 0,1-8 1 15,-6 1-2-15,-2-5-3 0,-4-1 5 16,-6-1 0-16,-6-2 1 0,-6-2 0 0,-1 0 1 0,-6-1-1 16,-1 0 2-16,-4-1 4 0,-3 0-2 0,-3 2 5 15,-1-1-1-15,0 3-4 0,-2 1 6 0,-6 1-6 16,-1 3 3-16,0 3 5 0,-3 1-12 0,-1 3-1 16,1 4-3-16,-6 1-4 0,0 3 6 0,-4 5 1 15,0 4-2-15,-1 4-2 0,-2 3 0 0,4 3-1 16,6 2 0-16,-1 2 7 0,7 2-7 15,6 2 2-15,2 1-3 0,1-2-5 0,9 0 6 16,5-3 0-16,6-1 1 0,7-2 3 0,9-2-6 16,14-3-1-16,10-3-2 0,11-2-9 0,10-4-9 15,2-3-15-15,8-2-28 0,0-2-24 16,3-2-33-16,-3 0-36 0,-1-3-23 0,0-4-27 16,-7 0-26-16,-3-4-7 0,-2 0-5 15,-8-1 8-15,-5-2 29 0,-6 1 35 0,-6-3 47 0,-5 0 52 16,-14-1 62-16,-6 2 91 0,-12-2 110 15,-8 3 94-15,-8-1 50 0,-2 0-18 0,-8 0-62 16,-3 1-63-16,-4 1-55 0,0-1-38 0,0 3-21 16,-3-1-16-16,0 0-7 0,-1 1 0 0,0 2-7 15,-1-1-7-15,3 2 3 0,-1 1-6 16,2 0-3-16,-1 1 2 0,-1 3-11 0,2 1-2 0,-1 0-2 16,1 2-1-16,-5 2-5 15,-1 5-2-15,-1 4-4 0,-4 1-5 16,-1 6 4-16,-1 3-2 0,1 1 1 15,1 2 5-15,2 1-7 0,6 1-4 16,6-1 0-16,5 2-3 0,4-4 2 0,6 2 5 0,5-5-2 0,10-3-2 16,4-1 2-16,8-6-1 0,2-3 2 0,7-6 2 15,4-1-4-15,3-5 5 0,6-7-4 0,1-5-1 16,2 0 4-16,-1-4-2 0,2-5 2 0,-2 0-1 0,-4-4 0 16,-2-2-1-16,-4-4 0 0,-4-2 1 15,-4-4 0-15,-5-1 1 0,-2-3 1 16,-7-3-1-16,-3-3-1 0,-5-3-1 0,-2-2 1 0,-5-1 5 15,-1 1-5-15,-4 1 2 0,1 5-2 0,-5 4-9 16,0 4 11-16,-4 7 0 16,-1 6 0-16,-3 5 11 0,2 9-8 0,1 3 1 0,2 7 2 0,1 3-6 15,-2 3 1-15,3 5-4 0,-1 7-2 0,-3 8-3 16,-2 6 3 0,-1 10 1-16,0 5 1 0,2 7 4 0,2 6-6 0,-1 5 2 0,5 3-2 15,0 3-4-15,2 0 7 0,4-2-1 0,-1-3 1 16,7-5 1-16,7-4-4 0,5-6-2 0,9-3-2 15,4-5-4 1,5-6-2-16,7-5 0 0,0-7-2 0,4-4 3 0,-1-7 3 0,2-5-2 16,-3-3 5-16,-2-6-2 15,-2-6 2-15,-5-3 2 0,-5-3-2 16,-2-2 6-16,-7-2 3 0,-3-1 1 16,-5-1 2-16,-4 0-5 0,-4 0 0 0,-2-1-3 0,-4 2 2 0,-1 3 3 15,0 1-1-15,-3 4 5 0,-2 3-2 0,-4 4-2 16,-1 1 2-16,3 5-2 0,0 2 0 15,-3 0 2-15,3 3-5 0,0 6-1 0,0 4-2 0,-1 2-2 16,3 2 5-16,2 2 0 16,3 2 0-16,0-2-1 0,3 1-1 15,5 2-2-15,2-1 4 0,3-3-1 0,3 1-1 0,3-5-1 0,0-2-3 16,4-5-1-16,1-2 1 0,-4-3 3 0,2-2 2 16,1-4 3-16,-1-3-2 0,2-4 0 15,0-1-1-15,-1-2 0 0,-3-1 1 0,-3-1 1 16,-3-2 2-16,-1 0-4 15,-2 1 2-15,0 1 0 0,-4 1-1 0,1 1 5 0,-2 4-5 16,-2 0 4-16,-3 6 0 0,-1 0 1 0,1 2 5 0,-1 2-5 16,0 0-2-16,0 3-3 15,-1 4-3-15,-2 4 1 0,-2 1 1 0,2 3 2 0,-2 2-2 16,1 2 1-16,2-1-2 0,1 3-3 0,1 0 4 16,0-3-2-16,7 1 4 0,1-2-2 15,8-3-4-15,4 0 4 0,8-2-4 0,9-2 5 16,10-5-1-16,6-2 0 0,3-3 1 0,4-3-2 15,1-7 1-15,0-3-2 0,-3-3 2 0,1-3 2 16,-3-5-2-16,-1-4 3 0,-8-3-4 0,-1-4-1 16,-6-3 3-16,-7-3-2 0,-2-3 2 15,-4-3 0-15,-6-5 0 0,-6-2 0 0,-2-3-1 16,-5 0 1-16,-3 0 2 0,-3 1 0 0,-2 2 0 16,0 3-1-16,-2 5 3 0,-3 6-3 15,-1 6 2-15,-4 7 4 0,3 5-1 0,1 7 3 0,1 5-3 16,3 4-5-16,1 4 2 0,-3 2-6 15,0 3 1-15,-1 10 3 0,-2 5-7 0,-2 8 4 16,-3 7-2-16,0 6 1 0,2 6 2 16,-2 6 0-16,1 4 0 0,1 5-1 0,0 3 1 0,0 3-2 15,2-1 2 1,0-2 1-16,5-5-4 0,3-6 3 0,10-6-6 0,7-6 1 0,10-7 1 0,6-4 2 16,8-9 1-1,7-6 0-15,3-6-1 0,0-7-2 0,0-1 0 0,2-11 3 0,-3-4-1 16,1-4 4-16,0-3-1 0,-2-2-2 15,0-1 3-15,-5-1-4 0,-2-2 4 16,-3 0 3-16,-4-1-5 16,-4 1 3-16,-5 1-2 0,-2-1 0 15,-8 2 3-15,-1 1 2 0,-5 4 2 0,-4 1 2 0,-2 4 1 0,-1 6 1 0,-3 3-1 0,0 2 2 16,0 5-5-16,0 0-1 0,-7 5-5 0,0 4-6 16,-6 8 7-16,0 4-4 15,-3 3 3-15,3 4 1 0,2 2-4 0,4 0 1 16,4 3-4-16,3-1 3 0,5 0 1 0,8 0-1 15,8-4 3-15,6-1-2 0,9-4 2 0,7-5-2 16,6-3 0-16,3-4 5 0,5-6-8 16,-2-5 6-16,2 0-3 0,-4-6 0 15,-3-6 0-15,-7-3 0 0,-4-2 0 0,-9-3 0 0,-7-2 0 16,-4-2 0-16,-2-1 0 0,-7-2 0 0,-3 2 0 16,-2-2 0-16,-4 2 0 0,-1 2 0 0,-6 2 0 15,-4 3 0-15,-3 2 0 0,-4 3 0 0,-1 4 0 16,-5 5 0-16,-2 4 0 15,-5 3 0-15,0 8 0 0,0 6 0 0,2 1 0 0,1 4 0 16,5 0 0-16,5 5 0 0,5 2 0 0,4-1 0 16,8 2 0-16,2 1 0 0,12-1 0 0,3-1 0 15,9 0 0-15,4-3 0 0,4-1 0 16,6-2 0-16,5-3 0 0,7-2-87 0,4 0-107 16,6-6-304-16,-13-4-673 0,-14-3-652 15</inkml:trace>
  <inkml:trace contextRef="#ctx0" brushRef="#br0" timeOffset="110434.8467">16345 13882 1508 0,'0'0'413'0,"0"0"-196"0,62-119 6 16,-42 75-21-16,-4 5-12 0,-5 5-14 0,-6 2-18 0,0 3-25 0,-5 5-20 16,-5 3-18-16,-5 3-13 0,-2 4-18 0,-8 4-20 0,-5 5-15 15,-10 5-14-15,-6 3-5 0,-14 10 1 0,-12 11 1 0,-14 7 2 16,-6 8 3-16,-10 8 0 0,-2 6-2 16,4 6-3-1,3 4-4-15,5 3-2 16,12 5-2-16,5 3 5 0,12 1-7 0,10 1 0 0,12 0-3 0,12-3-6 15,13-2 8-15,11-5 2 0,14-5-1 16,17-6 1-16,10-7-2 0,15-9-2 0,7-7 4 0,9-7 1 0,6-6-2 16,5-9 2-16,2-7-2 0,-2-3-5 0,3-7 6 0,-5-10-3 15,-6-4 3-15,-1-5 4 0,-4-4-4 16,-4-2 0-16,-8-4 0 0,-5-1-4 0,-8-1 4 16,-6-1 0-16,-8 1 1 0,-6-2 3 15,-6 0-3-15,-3-1 0 0,-6 1 1 0,-6-1 4 16,-4-1-3-16,0 2 0 0,-3 3-2 15,-8 5-10-15,-2 5 10 0,-4 2-1 0,-2 5 1 0,-4 4 5 16,-5 4-9-16,-3 3 0 0,-3 5-3 0,-6 4-5 16,-6 5 8-16,1 8 1 0,-5 5 0 15,-1 5 3-15,1 6-4 0,0 3-2 0,6 3 2 16,-1 3 0-16,12 2 0 0,3-3-1 16,9 1-1-16,7-5-4 0,7-1 5 0,7-1-1 15,7-3 3-15,9-5 5 0,10-4-6 0,4-3 0 0,7-7-1 16,7-4 2-16,3-5 0 0,7 0 3 0,0-7-2 15,1-4-2-15,3-2 2 16,-1-2-4-16,-4 1 4 0,0-1 0 0,-2-2-2 0,-2 2 1 16,-1 3-1-16,-4-1-5 0,-3 3 7 15,-4 2-2-15,-6 1 2 0,-3 3 1 0,-2 3-4 16,-5 1 0-16,0 1-1 0,-1 5 3 16,-1 3-1-16,-2 0 0 0,-3 2 0 0,1 1-6 0,-2 1 7 15,-2 1-3-15,0 1 3 0,-3-2 9 0,-1 1-13 16,0 0 3-16,0-2-2 0,1-3-7 0,-2-1 5 15,4-4-3-15,1-1-1 0,4-3-1 16,0 0 0-16,5-7 1 16,-1-2 1-16,5-3 4 0,0-2 1 0,-1-2 1 15,-1-2 0-15,3-3-5 0,-2-1 6 16,-1 1-2-16,2-1 4 0,1 0 4 0,-2 2-6 0,0 2 1 0,-5 0 0 16,1 5-2-16,-8 1 5 0,-1 3 1 0,0 2 1 15,-5 2 1-15,-2 2-2 16,-2 3-5-16,0 0 0 0,-1 4 2 0,1 6-4 0,3 1 2 15,-1 6 0-15,-1 1-6 0,5 4 7 0,-4 1-1 16,5 3 1-16,-2 1 2 0,6-2-2 0,0 1-1 16,4-4 0-16,4-1-1 15,3-2 2-15,2-6 2 0,5-2-1 0,1-6-2 0,6-2 3 0,0-3-2 16,3-1 3-16,2-9 2 16,1-4-3-1,-1-4 1-15,0-4-2 0,-1-3-3 0,1-3 5 0,-1-3 0 16,1-3 2-16,-1-4-1 0,-3-3-3 0,-2-6 0 15,-3-4 2-15,-3-3 1 0,-3-3 0 0,-2-1 0 0,-4-4-2 0,-3-1-3 16,-3-1 4-16,-3-1 0 0,-3 3 1 16,-2 1 7-16,0 3-9 0,-4 3 1 0,0 5-1 15,-2 3-8-15,0 6 10 0,-1 6 1 16,3 6 3-16,-1 8 8 0,-1 5-7 16,-1 5 0-16,0 7 0 0,0 1-5 0,0 3-5 15,0 3-2-15,0 7-5 0,0 7-6 0,0 10 11 0,0 5-1 16,2 8 4-16,-1 6 7 0,2 5-10 0,1 1 1 0,1 3 0 15,1 1-6-15,5 0 7 0,-1 0 0 16,2 2 0-16,3 1 0 0,4-4-1 0,2 2-1 16,0-4 0-16,3-3 3 0,-2-6-3 0,-1-3 2 15,-1-5-4-15,-1-6 0 0,-3-3 3 16,-1-5-3-16,-2-4 2 0,0-3-2 0,-3-3 0 16,-2-1-1-16,-1-4 0 0,2-1 0 0,-3-1 0 15,0-1 2-15,3-3-1 0,2 1 0 0,3-1 2 16,3-1-2-16,5 0 3 0,2 0 3 15,3-3-5-15,1-1 4 0,3-3-4 0,2 0 0 0,0-4 5 16,4 1-2-16,1-2 3 16,2-3 0-16,0 1-4 0,0-2 0 0,-1-2-1 0,0 1 4 15,-3-2-2-15,-3 0 4 0,-6 1-1 16,-5 1-3-16,-5 4 4 0,-5 2-2 16,-5 3 3-16,-4 3 5 0,-1 1-3 0,-2 3 2 0,0 1-3 15,-2 0-5-15,-8 4 2 0,-4 2-2 0,-5 5 0 16,-3 2 2-16,-1 2-3 0,-1 3 0 0,4 1 0 15,3 1 0-15,4-1 0 16,3 1 0-16,4-4 0 0,2 1-2 0,4 0 2 16,0-2-1-16,4 0 2 0,7-1 3 0,1-2-4 0,6-3 0 15,2-1-1-15,5-2-3 0,1-3 5 0,4-2 1 16,1-1 0-16,1-1 0 0,1-4 1 16,-1-1-3-16,-1-3 1 0,-1 0 0 0,-1-2-2 15,-3-3 4-15,-1 1-3 0,-4-2-2 0,1-1 4 16,1 0-2-16,-3-2 3 15,0-2 0-15,-2-1-3 0,0 1 2 0,-5 2-4 0,-3 0 4 16,-1 5-1-16,-2 2 1 16,-3 3 1-16,-1 2-3 0,-1 3 1 0,-2 3-5 0,2 0-1 0,-1 0 2 15,-1 2-7-15,3 5 6 0,4 4-1 0,1 1-1 16,4 2 7-16,3 3-1 16,6 1 2-16,7 0-1 0,12 1 1 0,14 1-2 15,11-1-1-15,10 1 1 0,10-2 0 0,9-3 2 16,0-2-1-16,6-4-3 0,-7-3 1 15,-2-6-2-15,-5-2 2 0,-4-9 1 0,-6-4 1 0,-5-5 1 16,-6-5-1-16,-8-8 1 0,-6-6 4 16,-9-5-2-16,-5-6 3 0,-6-6-1 0,-10-1 1 0,-6-3-5 15,-5-2 2-15,-7 0 3 0,-2 1-3 0,-10 2 5 16,-3 6-5-16,-6 3-1 0,0 8 9 16,-2 7 2-16,5 4-3 0,-3 9-11 15,5 8 0-15,-2 4 0 0,4 9 0 16,0 1 0-16,-3 13 0 0,-4 6 0 0,-1 7 0 0,-2 9 0 15,1 7 0-15,0 8 0 0,-3 6 0 0,2 7 0 0,1 7 0 16,1 4 0-16,2 6 0 0,6 0 0 16,7 2 0-16,4 1 0 0,0-2 0 15,12-1 0-15,1-2 0 0,7 1 0 0,3-1 0 16,3 2-4-16,3 0-73 0,0-4-78 0,0-2-188 16,-6-20-651-16,-10-20-702 0</inkml:trace>
  <inkml:trace contextRef="#ctx0" brushRef="#br0" timeOffset="113114.0577">3211 4840 424 0,'0'0'253'0,"0"0"22"16,0 0-15-16,0 0-23 0,0 0-17 0,17-137-11 15,-21 115-31-15,-5 1-38 0,-1 2-17 0,-1-3-32 16,-2 2-13-16,-3-3-4 0,-2 2-11 0,-2-2-5 16,-3 0-8-16,-4 1-8 0,-1 2-10 15,-8 2-10-15,1 1 0 0,-8 1-2 0,1 4 3 16,-5 0 5-16,-1 1 0 0,-2 3 12 15,0 2-1-15,-1 0-2 0,-1 4-3 16,1 0-10-16,-3 2-3 16,-3 3-4-16,0 4-3 0,1 2-2 0,-3 2 3 15,6 1 1-15,-5 2-2 0,5 2 4 0,0 2-5 16,1 2-3-16,1 2-2 0,1 3-4 0,2 2-1 0,-1-1 0 0,7 3-2 16,0-1 2-16,1 0-2 0,3 1-3 15,1 1 3-15,3 4 1 0,2 1-1 0,0 3 1 16,0 4-1-16,-1 0-6 15,5 1 5-15,0 1-1 0,3-4-2 0,3-3 9 0,8-4 3 16,-3-1 2-16,4 4 1 0,-6 4-9 0,3 5-2 0,-3 0-2 16,0 6-3-16,1 0 4 0,-2 0-3 15,1 4 3-15,4-1 8 0,-2 2-1 0,3-3-1 16,-3 5-4-16,6 0-2 0,-1 0-1 0,-3 0 1 16,6 2 3-16,-1-4 0 0,3 1 6 0,-2 3 0 15,1-3 1-15,1 0-1 16,0 0-2-16,0 0-3 0,-1 0-1 15,3 0 1-15,-3 1-3 0,0-2 3 0,0 3 1 16,2 1 1-16,-3 0 4 0,-1 0-4 16,2 1 0-16,-3 0-2 0,2 1 0 0,-1 1 0 0,2 0 2 0,-2 0-2 0,4 1 1 15,-3 2 1-15,1-1-3 0,-1 2 3 0,5-1-2 16,-3 1-5-16,-1 1 7 0,3-1-1 16,-3 1-1-16,4 2 9 0,-2-4-8 15,2 5-4-15,-2-3 3 0,2 3-6 0,-1-1 4 16,4-3 0-16,-1 2 2 0,1-3 3 15,0 2-2-15,-3-3-2 0,4 2-2 0,0-2 3 0,-1 2 4 16,1-2 5-16,1 2 1 0,-2-1-3 0,1-2-4 16,-1 2-1-16,2-1-2 0,0-3 3 0,-1 0-3 15,1 0-1-15,2-2 0 0,-3 1-5 16,3 0 2-16,-1-3 1 0,6 2 0 0,-4-1 6 16,2 1-5-16,1-2-2 0,-3 0 0 0,3 1-7 15,-2-3 8-15,3 3 2 0,-6-2 0 0,5 1 3 16,-4 0-6-16,3 1-2 15,-2 0 0-15,3 0 2 0,-5-2 2 0,5 2 0 0,-4 0 3 0,3-2-8 16,-1 0 5-16,-2 2 0 16,4-3-2-16,-4 3 6 0,2-3-5 0,-2 2-1 15,2-1 0-15,-2 1 0 0,1-1 0 0,0 3 2 16,-1-5 3-16,-1 3-1 0,3 0 5 16,-2-3-4-16,-2 2-2 15,5-1 1-15,-2-1-8 0,2-1 6 0,-2 2-1 0,2-1-1 0,-1 1 8 0,2-2-6 16,2 0 1-16,-4-1 0 0,3-3-3 0,-1 2 1 15,-2-2-1-15,3-3 2 0,-3 1-4 16,1-3 4-16,-1 0 1 0,-1 1-2 0,-1-1 4 16,2-2-3-16,-2-1-1 0,-2 2 2 0,0-2-5 0,3-1 2 15,-3-1 0-15,-1 1-1 0,2-5 6 16,-2 1-3-16,1-2-1 0,-1-2 0 16,0 0-3-16,1-3 2 0,0 0 0 15,-1-3 3-15,0-1-2 0,4-1 2 0,-4-1-1 16,0-2-2-16,1-2 3 0,-1-1-1 15,2-2 0-15,-2-2 0 0,0-3-2 0,1 1 0 0,-1-3-1 0,0-2 1 16,0 0 2-16,0-2 1 0,1 0 0 0,-1-1-2 16,2-2-3-16,-1 0 3 15,-1-1-1-15,0 0 4 0,0-2 2 0,0 0-1 16,0 0 1-16,0 0-1 0,0 0-1 0,0 0 1 16,0 0-2-16,0 1 0 0,0-1-1 0,0 2-3 15,0-2-1-15,0 0 1 0,0 0-2 0,0 3 3 16,0-1 4-16,0 2-5 0,0 0 4 15,0 1-4-15,3 1 1 0,-3 0 2 0,0 2 2 0,0 1-4 16,0 0 1-16,0 0-3 0,0-1-1 16,0 1 3-16,1 1 0 0,-5 0 1 0,1 0-2 15,2 2 1-15,-2 1-1 0,-2 1 1 0,2 0 5 16,-3 2-5-16,3 1 2 0,0 2-4 0,-2 1-5 16,2-1 8-16,-1 2-2 15,-1 0 3-15,3 1 5 16,-2 1-9-16,1-1 2 0,2-1-1 0,-1 0 0 0,0 1 2 0,-2-2 0 0,3 1 1 15,-1 0-5-15,1 0 4 0,0-2-3 16,-1-1 2-16,-1 1 10 0,3-2-11 16,-1-1 3-16,1 1-4 0,0-2-7 0,0-1 11 15,0 0-2-15,1 0 2 16,3-1 4-16,-2-2-7 0,-1 2 0 0,2-3 1 0,2 2-4 0,-3-2 5 16,-1 0 2-16,5-2-3 0,-5 0-2 15,1-2 3-15,-1 1-3 0,0-3 3 0,0-1 6 0,-1 0-7 16,0-1 2-16,3-2 0 0,-3 0-6 15,1 2 12-15,-1-2-3 0,0 0 1 0,1 0 4 16,-1 0-8-16,0 0 0 0,0 0 0 0,0 0 2 16,0 0-2-16,0 0 4 0,0 0-5 0,0 0-1 15,0 0 4-15,0 0-4 0,0 0 5 0,1 0 3 16,-1 0-8-16,0 0 2 0,1 0-4 0,-1 0-3 16,0 0 6-16,0 0 1 0,0 0 0 15,1 0 1-15,-1 0-6 16,2 0 0-16,2 0 4 0,-1 0-1 0,-1 0 1 0,5 0 2 0,1 0-3 15,0 0-4-15,5 0 6 0,0 0-2 0,4 0 2 16,0 0 6-16,6-2-6 0,2 1 2 16,14-4-1-16,10 0 0 0,8-2-13 0,9-1 0 15,-5 1-1-15,-5 0-2 0,2 1 15 0,-3 0-4 16,4 0 3-16,2 0 5 0,5 1-6 0,0-3 6 16,4 0-4-16,1-2-5 0,3 3 9 15,0-3-4-15,-2 2 4 0,2-1 3 0,0 1-7 16,-2 0-2-16,0 2 0 15,-5 0-7-15,2 1 8 0,-4-1 2 0,4 0-2 0,-2 0-1 16,-3 1 2-16,1 1-2 0,-3-1 2 16,-2 2 7-16,-3 0-9 0,-2 0 1 0,-2 1 0 0,2-2-6 15,-2 1 9-15,-2-1 1 0,1 0-2 16,-4 1 7-16,1-1-8 0,-3-1-2 0,-3 2 1 0,-2-2-2 16,-4 2 2-16,-5-1 3 0,-3 1-2 15,-4 0-3-15,-3 0 3 16,-5 1-1-16,-5-1 1 0,-3 1 6 0,-3 1-6 0,-2 0 2 0,-2 1-1 0,-2 0-3 15,1 0 8-15,-1 0-1 16,0 0 1-16,0 0 1 0,0 0-6 0,0 0-1 16,0 0-1-16,0 0 2 0,0 0-2 0,0 0 3 15,0 0-4-15,0 0-5 0,0 0 5 0,0 0-1 16,0 0 3-16,0 0 7 0,0 0-11 0,0 0 1 16,0 0-3-16,0 0-7 0,0 0 10 0,0 0-3 15,0 0-6-15,0 0-9 16,0 2-15-16,0 5-29 0,0 2-44 0,0 4-111 0,0-1-446 15,-1-4-524-15,0-4-494 0</inkml:trace>
  <inkml:trace contextRef="#ctx0" brushRef="#br0" timeOffset="121626.2287">2931 4438 0 0,'0'0'0'0,"0"0"0"0,0 0 7 0,0 0 323 16,0 0-16-16,0 0-30 0,0 0-29 0,0 0-23 15,0 0-13-15,0 0-17 0,0 0-16 0,0 0-17 16,-67-2-20-16,66 1-22 0,1 0-19 16,-2 1-16-16,2 0-12 0,0 0-12 0,0 0-11 15,0 0-10-15,0 0-9 0,0 0-11 16,0 0-9-16,0 0-6 0,0 0-11 0,0 0 1 0,0 0-2 15,0 0-1-15,0 0 0 0,0 0-5 0,0 0-2 16,3 0 6-16,3 0 2 0,1 1 6 16,3 0 3-16,3 0-2 0,2 0-2 0,3 0 3 15,3-1 1-15,1 0 1 16,3 0 6-16,3 0-3 0,4 0-2 0,3 0 0 0,3-1-5 16,2 1 1-16,5-1 0 0,1 1 0 0,3-2 3 15,2 1-4-15,3-2 0 0,3 2 1 16,0 0-3-16,2 0 1 0,4 1-1 15,0-1-2-15,3-1-2 0,-1 1 2 16,2 1 2-16,2 0-1 0,1-1 6 0,-2 1-6 0,1-1 0 16,-1 0 2-16,2-2-8 0,-2 3 5 0,2-2 1 15,0 0-1-15,1 1 4 16,0-1-3-16,-1 1 0 0,-1 0 0 0,0-1 3 16,-2 1-2-16,2-1 1 0,-4 0 2 0,3 0-8 15,2 1 6-15,-2 0-1 0,-1-1 0 0,3 1 8 0,1-1-8 0,-1 1 0 16,-3-1-2-16,-1 1-5 15,-3-1 4-15,1 2-1 0,-3-1 0 0,0-1 2 0,-2 2 0 16,3-3 0-16,-3 2 0 0,0 0 3 0,-1 1-3 16,-1-2 0-1,1 1-1-15,-2-1-6 0,-2 1 6 0,0-1 1 0,2 2 0 0,-3-1 6 16,0 1-6-16,1-1-1 0,0 1-1 16,-2 0-4-16,0 0 5 0,2 1 0 0,1-1 1 0,-2 0-3 15,1 0 1-15,1 0 0 0,0 0 1 0,0 1 5 16,-1-1-5-16,-1 0-2 15,4 0 0-15,-2 3-3 0,-4-1 4 0,6-1 0 16,-2 1 2-16,2-1 5 0,-2 0-7 0,2 0 0 16,-1 1 1-16,2-2-3 0,1 0 3 0,0 0 2 15,-3 1 1-15,5 0-3 0,-1 0 0 0,1-1 0 16,0 2 0-16,2-1 3 0,4 1-2 0,-2-2-2 16,2 0 1-16,-3 1-2 0,2-1 1 0,0 2 0 15,-3-2 0-15,0 0 0 0,2 0 1 0,-2 0-2 16,5 1 2-16,-1-1 0 0,1 0-1 15,4-1 0-15,-1-1 0 0,2 4-4 0,1-4 4 16,-2 2 0-16,3-1 1 0,2 2 4 0,-1-2-4 16,4 1-1-16,1-1 1 0,-1 2-4 0,1-2 4 15,1 1-1-15,-1-1 0 0,2 1 0 16,5 1 0-16,-1-1 0 0,3 0 0 16,1 1 1-16,1-1-2 0,-1 0 2 0,2 0-2 0,-4 1-3 15,4-2 2-15,2 1 2 0,0 0 0 0,1-1 6 16,1 0-5-16,-1 0-1 0,1 2 0 0,-1-1-4 15,4 0 3-15,-2 0 0 0,2 0 1 16,0-1 0-16,0-1 0 0,1 4-1 0,-4-2-1 16,1 0 3-16,1 1-2 0,-2-1-1 15,2 0 2-15,0 1-3 0,0-1 3 0,-1 0 1 16,-1 1 1-16,1-1 0 0,0 1 0 0,2 1 0 16,0 1-2-16,2-2 0 0,-3 2 1 0,-4-1 0 15,3-1-1-15,-4 0 0 0,-1 1 1 16,2-1-2-16,-1 0 1 0,-2 2 3 15,0-2 1-15,-2 1 1 0,1 1-1 0,-3 0-4 0,3-2 0 16,-1 1 2-16,1 1 0 0,-1-2 2 0,-6 0-2 16,2 3-1-16,-3-3 0 15,1 0 0-15,-4 1 1 0,7 1-1 0,-3-2 0 0,-2 0-2 16,1 0 3-16,-2 3 2 0,-2-3 0 16,-3 2 2-16,0 0-2 0,-2-2-4 0,-1 1 1 0,4 0-2 15,-3 1 1-15,2 0 2 0,0-1-2 16,-2 1 1-16,4 2 0 0,-3 0-2 0,4-1 1 15,0 1 0-15,3 2 2 0,-1-2-2 0,1 0 0 16,-1 2 2-16,0-2-5 0,-2-1 2 16,-2 3 1-16,1-2-1 0,-1 1 2 0,-2 1-3 15,0-2 1-15,0 1-3 0,-4 1 4 0,0-1 1 0,-5-2-2 16,-1 0 2-16,-2 0-1 0,-2 2-1 16,-2-1 2-16,-2-2 0 0,-3 2 0 0,-2-1 0 15,-1 1-1-15,-6-1-2 0,-4-1 1 16,-5-1 1-16,-3 1 0 0,-3-1 3 0,-4 2 0 15,-2-3-1-15,-1 0 1 0,-2 1 0 16,-3-1-1-16,0 1 1 0,-2-1 1 0,-2 2-4 0,-2-1-1 16,2 0-1-16,-4 1 1 0,1-1 4 15,0 0-2-15,-2 1 0 0,0 0-1 0,-1-1-3 16,-4 1 1-16,0-2 1 0,-2-1 1 0,-2 2 0 16,2-2 0-16,-2 0-1 0,0 0 2 0,0 0 0 15,0 0-2-15,0 0 1 0,0 0-2 0,0 0-1 16,0 0 0-16,0 1-1 0,0-1-1 15,0 0 1-15,0 1-7 0,0 0-1 0,0 2 7 16,-2 0 2-16,1 3 6 0,0 1 5 0,-2 1-6 16,2 0 1-16,0 1-3 0,-2 1 2 15,2-1-2-15,-1 4 0 0,-1-2 0 0,1 0 1 16,-2 2-2-16,0 1 2 0,2-2-2 0,-2 3 1 16,0-1 0-16,2 4 3 0,-2-4-2 15,-1 4-1-15,1-1 1 0,-1 1-4 0,2 3 1 0,-2-1 5 16,1-1-1-16,-1 3 0 15,-1-1 2-15,4 1-6 0,0 0 2 0,0 0 0 0,2-1-3 0,-2 1 3 16,2-1-3-16,0 0-1 0,-1 1 7 16,1 2-1-16,0 1 0 0,0 0 0 15,0 1-1-15,0-2-1 0,0 1 0 16,3 0 0-16,-1-4-2 0,0 3 3 0,0-1-3 0,1-1 2 0,0 0 2 16,-2 1-3-16,2 1 2 0,-2-1-1 15,0 0-2-15,0 1 2 0,1 0 1 0,-4-1 0 16,4 1 0-16,-2 0-1 0,0 2 0 0,0-3-1 15,0 4 3-15,0-4-2 0,0 4 1 16,0-2-1-16,0 0 0 0,0-3 0 0,0 2-1 16,0 1 0-16,0-3 3 0,0 3-1 15,0 0 2-15,2 1-1 0,-1 0-4 0,2-2 4 0,1-1 0 16,-1 0-1-16,1-1 3 0,0-1-2 16,1 0 0-16,-3-2 0 0,3 4 3 0,-2-3-3 15,1 0 0-15,-1-1-2 0,2 1-4 0,-1 2 4 16,0-3 1-16,-2 1 0 0,3 1 5 15,-1-2-4-15,0 2-2 0,-1-1 0 0,2-1-2 0,0 2 1 16,-2-2 1-16,2 1 1 16,0 0 0-16,-1-1 0 0,1 1-1 0,-1 0 0 0,1-1 0 15,-1 2 1-15,2-3-1 0,-1 1 1 0,0 0 0 16,1 1-1-16,-1 0 0 0,0 0-1 16,1 1 2-16,-1-2 0 15,0 1-1-15,-1 0 1 0,1-3-2 0,-2 3 1 0,2-2 1 16,-1-1 1-16,-2 1 0 0,2 0 0 0,0 0-2 15,-2 2 0-15,3-4-1 0,-1 2 0 0,-3 2 2 0,1-2 0 16,2 1 0-16,-2 0 0 0,-1 0-1 0,0-2 0 16,0 0-1-16,-1 1 4 0,2 0-2 15,-2-1 2-15,0 3-2 0,-2 0-1 0,2 1 1 16,0 0 1-16,0 0 3 0,-1 0-5 16,0 2 1-16,1 1-2 0,-1 1-4 0,-1-1 5 15,1 0 1-15,0 2 1 0,-1 0 4 16,1-1-4-16,1 0-1 0,-1 0 1 0,0-3-2 0,-1 2 1 15,2-1 0-15,-1 0-1 0,0 0-2 16,0 2 2-16,-3 0 1 16,3 2 1-16,0 0 6 0,-2 1-8 0,2 0 0 15,-2 0-2-15,1-1 0 0,2 3 4 0,-4 0 0 16,2-1 1-16,-1 5-2 0,1-2-1 16,-1 2 0-16,1 0 1 0,-2-1 1 0,2 0-2 15,-1 1 0-15,-1 0 0 0,2 0-3 0,-5 0 4 0,4 0 1 0,-4 1 1 16,1-1 3-16,1 0-6 0,2 0 1 15,-2 1-1-15,1 0 0 0,-1 4 2 0,-1-2 1 16,1 2 0-16,1 1-5 0,3 0 3 0,-2-1-1 16,1 3 2-1,-1-1 2-15,1 2-2 0,0 2-2 0,0 1-3 0,1-3 2 0,-2 0 1 16,1 2 4-16,-1-4 1 0,1 1-2 16,-1-2-1-16,1 2-2 0,-2 5-3 0,-2-2 6 15,1 2-6-15,-2 0 4 0,0 0 2 0,1 0-4 0,0 1 7 16,-1 0-4-16,-1 1 0 0,0 2 4 15,1-3-6-15,-1-3 2 0,0 0-2 16,1-1 1-16,0 3 3 0,1 0-1 16,-3-1 3-16,3 0-4 0,2-1 0 0,0-1 0 0,2-2-4 0,-1 5 5 15,0-2-4-15,-1-1 1 0,-1 1 1 16,0-3-1-16,2-1 3 0,0-2-2 0,-1 0 1 16,0-2 0-16,-1 2-3 15,0-1 2-15,-1 2-2 0,1-4 2 0,-3 1 3 0,2-2-1 16,0 0 0-16,0-1-2 0,1 0-3 15,-1-2 4-15,-1 1-1 0,0-2 2 0,1-2 0 0,1-3-2 16,0-2 1-16,2-1-2 0,0-2 1 16,-1-3 1-16,1 0 2 0,1-1-2 0,0-2-4 0,-1-1 3 0,2-3 0 15,-1-1 1-15,0 0 4 0,1-1-3 16,-1 0-3-16,0-2-1 0,1 1-2 0,1-1 3 16,-2 0 2-16,1 1 2 15,0-2 0-15,0-1-5 0,-1 1 1 0,1-1-1 16,0 0 1-16,0 0 2 0,1 1 1 0,-3-1-2 0,2 1-4 15,0 0 4-15,0 0-2 0,1-1 3 0,-2-2 3 16,2-1-4-16,-1 1 3 0,1-2-4 0,0 1-3 16,0-1 5-16,0 0 0 0,0-1 2 15,0 1 0-15,0-1-2 0,0 0-2 0,0 0 1 16,0 0 4-16,0 0-1 0,0 0 2 16,0 0-1-16,0 0-3 0,0 2 3 0,0-2-2 15,0 0 3-15,0 0 3 0,0 0-3 0,0 0-1 0,0 0-1 16,0 0-4-16,0 0 6 0,0 0 1 15,0 0 0-15,0 0 0 0,0 0 1 16,0 0 0-16,0 0-1 0,0 0 7 0,0 0-6 0,0 0 0 16,0 0-4-16,0 0-6 0,0 0 7 0,0 0-1 15,0 0 3-15,0 0 3 0,0 0-7 16,0 0-1-16,0 0 0 0,0 0-4 0,0 0 5 16,0 0 0-16,0 0 0 0,0 0-1 0,0 0-2 15,0 0 0-15,0 0 2 0,0 0 8 16,0 0-8-16,0 0 1 0,0 0-3 0,0 0-8 15,0 0 9-15,0 0 1 0,0 0 0 16,0 0 5-16,0 0-6 0,0 0-1 0,0 0-1 16,0 0-2-16,0 0 4 0,0 0 0 0,0 0 1 0,0 0-3 15,0 0 1-15,0 0 0 0,0 0-1 16,0 0 9-16,0 0-7 0,0 0 0 16,0 0-1-16,0 0-9 0,0 0 9 0,0 0 0 15,0 0 1-15,0 0 6 0,1 0-6 0,-1 0-2 0,2 0 0 16,-2 0-1-16,1 0 1 0,1-2 1 15,1 2-1-15,2 0-4 0,0 0 3 0,0 0-2 16,2 0 4-16,3 0 8 0,3 0-9 16,0 0 0-16,3 2-2 0,3 0-4 0,1 0 9 0,2 2 0 15,2-1 0-15,-1 1 1 0,0 0-4 16,3 1-1-16,-1-2 0 0,1 2 2 16,0-1 0-16,1 0 1 0,-1-1-2 15,1 1-4-15,1-1 5 0,-1 1-2 0,0 0 3 0,2-1 9 16,1 1-10-16,-1 1 0 0,0-1-2 0,0 1-1 0,-1 2 4 15,1-1-1-15,1-1 2 0,1 0-5 16,4 2 3-16,-1-1-4 0,2 1 4 16,-1 0 5-16,2-1-5 0,-2 0 2 15,0 0-4-15,0 0-7 0,-3 0 5 0,0-1-3 0,0 0 5 16,-3 0 3-16,4 0-4 16,-1-1 3-16,4 0-2 0,3 1 0 0,4-2 4 0,3 2-1 15,-3-2 0-15,3 2-3 0,0-2 2 0,3 1-1 16,-1-2 2-16,1 1 0 0,0-2-3 0,1-1 0 0,3 0-2 15,2 0 1-15,-2 0 3 0,4-3 0 16,-1 0 2-16,3-1 1 0,-1 1-4 16,0-1 0-16,-1 2 0 0,1 0 0 0,-4-1 1 15,5-1 1-15,-4 4-1 16,3-3-2-16,0 1 2 0,-2 0-2 0,3 0 2 0,1-1 3 0,-1 0-4 16,-3 1 0-16,3-2-1 0,-2 1-1 15,-3-1 3-15,-2 0 0 0,-3 1 2 0,1-1-2 0,-5-1-1 16,3 1-1-16,-5-1 1 0,4 0 2 15,-3 1 0-15,3-3 1 0,-3 3-3 0,3-2-3 16,-4 0 2-16,-2 1-1 0,2-1 5 16,1 2 7-16,0-2-8 0,-2 0-1 0,4 2-3 0,-1-2-6 15,3 3 8-15,-2-2 0 0,3 1 2 16,0 0 1-16,1-1-3 0,-1 2 4 0,3-1-5 16,0 1 2-16,-1-1-1 0,1 1-2 0,-1-1 3 15,-1 0-6-15,2 1 6 0,-1 1-1 16,-1-2 3-16,1 2 4 0,0-1-7 0,-1 1 1 15,0 0-2-15,1 1-4 16,0-2 7-16,-1 1-4 0,1-1 5 0,0 1 0 16,-2 1-2-16,-5 1-2 0,3 0 2 0,-6 0 2 0,-4 0-3 15,0 1 4-15,-2 1-5 0,-2 1-2 0,-3 0 4 16,-6 2-2-16,0 1 4 0,-4-2 1 0,-5 1-4 16,-2 0-2-1,-3 2-2-15,0 0-1 0,-1 3 3 0,-2-2-1 0,-3 4 1 16,2 1-1-16,-3 3 1 0,-2 2 2 0,-1 2-3 0,0 3 1 15,0 2-2-15,-3 3 1 0,-4 5 1 16,-3 1 2-16,-2 4 1 0,-5 2 0 0,0 3 2 0,-2 0-2 16,-6 3 1-16,2 1-1 0,-1 0-2 0,-2-2 4 15,5-3-5-15,-2 2 3 0,-2-1 0 16,4 2 0-16,1-2 4 16,-1 1-3-16,2-3-1 0,0 2-1 15,0-3-5-15,1 0 5 0,0 0-1 0,0-4 0 0,2-1 2 16,1-2 0-16,-1-1 2 0,1 0-2 0,1-5 5 15,1 0-6-15,-1-2 0 0,-1-1 2 0,-3 0-5 0,1 1 4 16,-4-3 1-16,0-2-2 0,1-1 6 16,-3-3-2-16,-3 0-2 0,2-1 3 15,-1-4-7-15,1 0 2 0,-1-3 3 0,-3-1-1 16,0-2-3-16,-2-2 4 0,1-1-1 0,2-1-1 0,-3-1 6 16,0 1-7-16,-1-1 1 0,-3 0 0 0,1 0-5 15,-5 0 4-15,-3 0-1 0,0 0-1 16,-1 0 3-16,-4 0 0 0,-2 2-2 0,-3 1-1 15,-2 0 1-15,-2 2-2 0,2 1-1 0,-5 0 2 0,3 2-4 16,-3-1 6-16,5-1 2 16,-5 0-5-16,5-1 5 0,-1 0-5 0,-2-1-2 0,4 0 6 15,-1-1-5-15,-2 1 3 0,2-3 0 0,1 2 0 16,-1-3 4-16,-1 1-3 0,-3 0 0 16,0-1 1-16,1 0-4 0,-5 0 4 0,-1 0-1 15,-4 0 0-15,2 0-1 0,1-2 2 16,-5-2 0-16,5 2-1 0,0 0 4 0,0 0-3 15,0 1 2-15,2-1-2 0,-1 1-3 0,0-1 2 16,1-1 0-16,-2 2 1 16,1-1 1-16,1-2 0 0,3 2 0 0,-1-1 0 0,5-1 3 0,-4 2-4 15,3 1 0-15,-3-2 4 16,2 2-1-16,-1 0-1 0,3-2-1 0,-2 2-1 0,3-1 0 16,-1 0 0-16,2 2 2 0,-1 0-2 0,1 0-4 15,1 0 2-15,-1-1 1 0,1 1-1 16,1 0-1-16,-1-1 4 0,0 0 1 0,2-1-2 15,-1-1 5-15,1 1-5 0,0 0 0 0,-1-2 1 0,0 0-7 16,1 1 6-16,-2 0-1 16,1-1-1-16,-1 2 8 0,0 0-5 0,1 0 0 0,-1 1 1 15,1-1-4-15,1 2 2 16,0-1-2-16,1 1 2 0,0 0-5 0,0 0 4 0,0 0 1 16,-1 1-1-16,-1 1 8 0,1 1-7 0,1 0 0 15,-1 0 2 1,1 0-10-16,0 1 7 0,-2-1-1 0,1-1 1 0,1 2 6 0,-2-1-5 0,-1 1 2 15,-1 0-1-15,-2 1-2 0,0-1 1 16,0-1-1-16,-1-1 0 0,2 0-2 16,0 0 3-16,-2 1-1 0,2-1-2 15,1 0 6-15,0 2-3 0,0-1 1 0,2 1 2 16,-1-1-4-16,0 0 0 0,0-1 1 0,0 0-2 16,-1 0 4-16,1 1 0 15,-1 0-1-15,1 0 0 0,-1-1-3 0,0 0 2 0,-1-1-2 0,2 1 4 16,-1-2 0-16,-1 1-2 0,-2 0 2 0,1 0-4 15,-5-1 1-15,2 1 2 0,-2 2 0 0,-1-3 0 16,0 4-3-16,0-3 1 16,-1 3-1-16,0 0 3 0,0 1 3 0,-1-1-4 0,1 3 2 0,0 0-4 15,-1 0-1-15,0-1 4 16,0 0-3-16,-3 0 4 0,3-1 1 0,1 0-4 0,0 0 1 0,-1 2-2 16,1-1 2-1,-1 0 2-15,1 1-2 0,-1-1 1 0,0 0-3 0,0-1 1 0,-3-1 0 16,2 0 1-16,0-1 4 0,-2 1-3 15,1-2 0-15,2 2-3 0,-1-1-5 0,-5 0 5 16,4 1-1-16,-4 1 4 0,0-2 1 0,1 1-2 16,-3-2 0-16,0 0-2 0,3 1 2 15,0-1 0-15,-1 2 2 0,1-1 0 0,-1 2-4 0,-1-1 2 16,1-1-1-16,-3 1 0 16,2-1 5-16,-3 0-4 0,0 1 1 0,-3 1-2 0,3 1-1 15,0-1 2-15,0 0 1 0,-2 0 1 0,1 0-2 16,2 0-1-16,-2-2-1 0,-1 2 1 15,3-1 4-15,-3-1-3 0,1 3 2 16,-1-2-2-16,1 0-3 0,2-1 3 0,0 0-1 0,-4-1 2 16,2 0 4-16,-1-1-5 0,0 3 2 15,0-1-4-15,-2 0-3 0,3 3 7 0,-6-1-2 0,3 1 2 16,-2-1-1-16,-1 0-1 0,1-2 0 0,-1 0 0 16,0 0 1-16,2-1 0 15,-2 3 0-15,-1 0 0 0,2-2-5 16,-2 1 4-16,-1-1-1 0,2-1 3 0,-3 0 6 0,1 0-8 15,0-1 2-15,-3 2-3 0,5 0-2 0,-1-1 5 0,-2 0 0 16,-2 2 0-16,-1-1-1 0,0 1-2 16,-2-2 1-16,2 0 1 0,-2 2 2 0,1-2-2 15,-1 2 1-15,2-1-2 0,-4-1-3 0,-1 2 4 16,1-2 0-16,-1 0 0 0,0 2 2 16,-1-2-4-16,1 0 1 0,-2 2 0 15,2 0 0-15,-3 0 1 0,1 0 2 0,-1 1-2 0,1 0-2 16,-3-2 2-16,4 1-2 0,-1-2 1 0,0-1 5 15,1 0-5-15,-2 2 1 16,2-2-1-16,-1 1-6 0,1 1 8 0,-1-2-1 0,0 2 1 0,1-1 4 16,-2 1-6-16,0 1 0 0,-1-1-1 0,0 1 0 15,2-1-2-15,0 2 2 16,1 0-1-16,-1 0-4 0,0 1 6 0,0 0-1 16,0 0 1-1,-1-1 6-15,1 2-6 0,1-1 1 0,1 0-1 0,0 0-7 16,-1-1 7-16,4 0 0 0,0 0 2 0,-1-1 5 15,4 1-9-15,3-2-1 0,-1 0 0 0,0-1 2 0,2-1 1 16,-1-1 2-16,2 0-2 0,1 0-3 0,2 0 3 0,1 0-1 16,3 0 0-16,0 0 6 0,1 0-7 15,4-1 0-15,1 1 0 0,1-2-5 16,1 1 7-16,2 1 1 0,0 0 0 0,5 0 4 16,-2 0-6-16,6 0 1 0,3 0 0 0,-1 0 1 0,5 0 1 15,-1 0-1-15,6 0-1 0,-1 0-5 16,3 1 7-16,3 1-2 0,1-1 2 0,-1 1 6 15,3-1-9-15,2 2 1 0,3-1-1 0,4-1-1 16,3 2 4-16,5-1 3 16,1-1-2-16,3 1 0 0,1 0-3 0,2 2-3 0,1-2 2 15,4 1 5-15,-2-2-6 0,5 0 4 0,0-1-7 0,1 1-11 16,0-1 8-16,0 1-2 0,0 2 4 16,2 0 8-16,5 2-5 0,-1-1-3 15,3 1-14-15,4-2-29 0,3 0-48 0,4-1-106 31,10-2-266-31,-9-2-597 0,-3-1-621 0</inkml:trace>
  <inkml:trace contextRef="#ctx0" brushRef="#br0" timeOffset="122764.9664">24374 12673 1755 0,'0'0'250'0,"0"0"5"0,0 0-35 0,0 0-57 0,0 0-7 0,0 0-15 0,0 0-22 0,0 0-12 15,0 0-15-15,0 0-16 0,0 0-14 0,-64-64-16 16,64 64-10-16,0 0-14 0,0 0-5 16,0 0-6-16,0 0-7 0,0 0 7 0,1 0 1 15,1 0 5-15,1 0 9 0,5 0-4 16,0 3 1-16,3-1-3 0,1 0-7 0,3 2 4 0,0 1-1 16,1-1 0-16,4 2-6 0,2 1 3 15,1-1-3-15,7 1 3 0,7 2 6 0,-2 0-7 16,10 1-1-16,4 1 1 0,7 0-3 0,5 1 2 15,3 1 2-15,6 0-1 0,6 0 6 16,1-1-11-16,7 0-3 16,2 2-1-16,3-1-3 15,4-1 7-15,3 1 2 0,3 0-1 0,2-2-5 16,1 0 3-16,3 1-2 0,2-1 2 16,4 2 1-16,1 0-2 0,4 0 0 0,-3 3-3 0,3-3 0 15,-3 2 2-15,0 0-1 0,-2-1 1 0,-4-1-1 0,-4 0-2 16,-4-1-2-16,-4-1 2 0,-9 0 0 15,-3-1 1-15,-6 0 2 0,-10-3-2 0,-4 1-2 0,-10-5 0 0,-9 0 1 16,-9-1 1-16,-8-2 4 0,-6 0-3 16,-7 0 2-1,-6 0 0-15,-2 0 3 0,-5 0 3 0,-1 0 2 0,0 0-2 16,0 0-4-16,0 0 1 0,0 0-4 0,0 0 1 0,0-1-1 0,-2 1-2 16,-3-2-2-16,1 1-2 0,0 0-8 15,-1-2 7-15,1 2-3 0,-1-2-4 0,2 2-1 0,-4 0-18 16,5 0-10-16,-2 0-11 0,2-1-18 15,-2 1-15-15,2 0-30 0,-2-1-54 0,0-2-80 16,-2 1-169-16,2-1-631 0,2 2-612 16</inkml:trace>
  <inkml:trace contextRef="#ctx0" brushRef="#br0" timeOffset="123505.7497">27473 12587 1929 0,'0'0'343'0,"0"0"-133"0,0 0 3 0,0 0-24 0,0 0-37 0,0 0-11 0,-120-115-32 16,114 105-15-16,2 2-12 15,1 1-8-15,2 3-14 0,1 1-14 0,0 1-7 16,0 2-12-16,0 0-6 0,0 0-3 0,0 0-7 16,0 0-2-16,0 0-3 0,0 0-6 0,0 0 3 15,3 0-4-15,-1 2 4 0,6 2-3 0,1 3-1 16,4 2 1-16,2 2-1 0,8 1 5 0,0 3-3 15,7 2 2-15,2 1-1 0,6 2-1 16,3 2 2-16,5 3 0 0,5 2 3 0,3 1 0 16,3 2-2-16,1 2 1 0,3 1-2 0,-1-1-1 15,1-3 2-15,-1 1-1 0,-3-1-1 0,-2-1 1 16,-4-1 0-16,-2-1-3 0,-3 0 3 16,-1-2 1-16,-4-2-1 0,-3-2 1 0,-4-2-3 15,-4-3-4-15,-6-2 2 0,-3-2 1 0,-5-6 3 16,-3 1 0-16,-4-1 0 0,-1-3-2 15,-5 1 0-15,2-2 1 0,-3 0 2 0,-2-1 0 16,0 0 0-16,0 0-1 0,0 0 1 0,0 0-3 0,0 0 3 16,0 0 3-16,0 0-5 0,0 0 4 15,0 1-2-15,0-1-3 0,0 0 1 0,0 1 0 16,0-1 0-16,-2 0-2 0,2 0 2 16,-4 0-4-16,1 0 1 0,-4 3 4 0,-1-1-5 15,-2 1 5-15,-3-1-3 0,1 1-3 16,-7 2 6-16,-2-1-4 0,-1 3 3 0,-7 1 0 15,-2 1-3-15,-8 2 1 0,-3 2-1 0,-6 3-1 0,-6 2 0 16,-6 5 1-16,-6 3 2 16,-6 4-1-16,-4 3 4 0,-6 3-6 15,-5 2 0-15,-3 1 4 0,-5-3-7 0,1 0 8 0,3-4-3 16,5-2 2-16,2-3 4 16,7-1-2-16,8-2 5 0,2 0 2 0,9-2-1 0,6 1 2 15,7-1-1-15,6-1 0 0,8-4-7 0,7-1 5 0,5-3-3 16,4-2-4-16,2 1 10 0,4-3-13 0,4-1 3 15,0-1 2-15,3-2-9 16,1-1 8-16,1-1-3 16,0-1 0-16,0 0 9 0,0-2-7 0,0 0 2 0,0 1-1 0,0-1 1 15,0 0 0-15,0 0-1 0,0 0 6 0,0 0-11 16,0 0 10-16,0 0 0 0,0 0-7 0,0 0 12 0,0 0-11 16,0 0 2-16,0 0-1 0,-2 0-6 15,2 0 6-15,0 0-3 0,0 0-5 0,0 0 6 16,0-1-15-16,0 1-12 0,0 0-20 15,0-2-29-15,3-2-44 0,4 1-75 0,5-3-159 16,-1 1-707-16,-2 2-707 0</inkml:trace>
  <inkml:trace contextRef="#ctx0" brushRef="#br0" timeOffset="124509.859">29758 12791 2120 0,'0'0'198'0,"0"0"44"0,0 0-27 0,0 0-42 0,0 0-17 0,0 0-26 15,0 0-26-15,0 0-24 0,0 0-26 0,0 0-29 16,0 0-20-16,0 0-11 0,-69-86-1 0,68 106 3 16,-3 6 4-16,0 6 7 0,-2 6 4 15,-2 5 2-15,-2 5 4 0,-2 4 1 0,-3 5 1 16,1 2-4-16,-4 2-1 0,-3 1 2 0,2 3-2 15,-4-1 1 1,2 0 0-16,-1-3-7 0,-1-4-1 0,1-3-1 0,1-3-2 16,2-4 5-16,-1-5-2 0,6-5 1 0,0-5-3 15,3-7 0-15,3-4-3 0,1-6 1 16,-1-3 5-16,6-4-4 0,0-3 3 0,0-3 0 0,2-2 0 16,0 0 11-16,0 0 1 0,0-7 0 0,0-5 0 15,0-5-16-15,0-7-2 0,-2-3-3 0,2-5-3 16,-1-4 5-16,1-3 1 0,1-5-2 0,-1-4-1 15,4-6-3-15,0-6 1 0,4-5 0 0,2-5 2 16,1-1 1-16,0-4 0 0,4 0 1 0,0 1 0 16,1 1 1-16,0 4 0 15,4 1 1-15,1 3-3 16,1 3 1-16,5 3-2 0,1 5-1 0,2 4 2 0,5 6-2 16,6 8 0-16,3 8 0 0,5 6-3 15,6 4 4-15,-2 8-2 0,3 5 3 0,0 5 0 0,-4 5-3 16,-5 10 1-16,-4 5-2 0,-9 6 1 0,0 5 1 0,-9 5 1 15,-5 3 1-15,-3 4-2 0,-7 4 1 0,-8 3 0 16,-2 1 1-16,-9 2 4 0,-9 0-1 16,-6 0 1-16,-5-2-3 0,-9-1-1 0,1-2 2 15,-8-5-3-15,0-4 5 0,-3-3 3 0,-4-6-5 16,0-6 4-16,2-2-5 0,1-5-1 0,5-3 6 16,2-3-1-16,4-3 0 0,6 0 1 0,3-3-3 15,7-4-1-15,4 1 1 0,5-2 5 16,4 0-4-16,2 0 1 15,4 0-7-15,2 0-13 0,1 0-1 0,0-2-22 0,0-2-36 16,0-3-37-16,2-3-66 0,2-1-80 0,4-1-180 0,1 1-586 16,-5 4-597-16</inkml:trace>
  <inkml:trace contextRef="#ctx0" brushRef="#br0" timeOffset="125250.3565">30228 13030 1645 0,'0'0'766'0,"0"0"-626"0,0 0 19 16,134-19-14-16,-95 19-25 0,0 5-21 0,-4 7-26 15,3 3-19-15,-5 3-13 0,1 4-16 0,-3 2-7 16,-6 2-4-16,1 3-5 0,-11 0 1 16,1 2 1-16,-7 0 1 0,-7-1-2 0,-2-1 5 15,-2 0 2-15,-14 1 1 0,1-1 8 0,-11-2-6 16,-2-3 0-16,-4-2 0 0,-1-5-6 0,-1-4 7 15,-2-1-1-15,2-4-3 16,-3-2-2-16,6-2-4 0,3-3-1 16,6-1 4-16,4 0 4 0,8 0 3 0,6-4 6 0,3-1-4 15,2-4-13-15,8-2-3 0,8-4-10 0,7-2-1 0,7-5 7 16,9 0-6-16,3-2 0 16,7-1 1-16,1 0-3 0,7 0 6 0,-2 2 2 0,3-2-1 15,-5 1-2-15,0 0 0 0,-7 2 0 0,0 3 2 16,-8 2 1-16,-6 3-2 0,-6 2 0 15,-7 2 0-15,-5 4-3 0,-6 2 9 0,-6 2 3 16,1 2 1-16,-4 0 7 0,0 0-13 0,0 0-5 16,-5 1-1-16,-1 7-5 0,-9 3 7 0,-1 3 1 15,-7 6 1-15,2-1-3 16,-1 3 0-16,1 1 0 0,2 0 0 0,0 0 3 0,7 1-4 16,1 0 0-16,4-2 0 0,7 1-8 15,3-1 8-15,7-1 0 16,5-4 2-16,8-3 7 0,7-2-8 0,5-6 0 0,5-3 0 0,4-3-3 15,0 0 3-15,5-6 3 0,0-6-1 0,1-3-2 0,-5-2 0 16,4-2 1-16,-3-6 1 16,-2 0 6-16,-3-3-5 0,-1 0 1 15,-1-5-3-15,-4-1-2 0,1-1 7 0,-5-2-1 16,-6 1 2-16,0 1-2 0,-8 1 0 0,-2 3-3 16,-6 5 4-16,-6 4 3 0,-1 2 0 0,1 8 3 0,-2 1 4 15,-1 2-7-15,-1 6 12 0,-3 0-3 0,3 2-4 16,0 1 5-16,0 0-25 15,-5 6 0-15,2 7-2 0,-7 7-5 16,-5 7 15-16,2 7 0 0,-4 5-3 0,-2 4 5 0,0 7-5 16,0 3-1-16,-3 7 2 0,-4 2 3 0,1 5-2 0,-3 1 0 15,-3 1-1-15,0 1-3 0,-1-1 3 0,2 1-3 16,1 1 2-16,3-6 1 0,2-1-3 16,4-5 4-16,5-4-3 0,2-7 2 15,4-5-3-15,-1-5-6 0,7-5-11 16,-2-7-20-16,3-3-16 0,3-5-29 0,0-4-34 0,0-7-39 15,3-2-52-15,3-5-70 0,3-1-219 16,-1-7-566-16,-1 5-297 0</inkml:trace>
  <inkml:trace contextRef="#ctx0" brushRef="#br0" timeOffset="126025.1015">31945 13508 2528 0,'0'0'162'0,"0"0"-4"16,0 0-21-16,0 0-27 0,0 0-19 0,0 0-12 0,0 0-16 16,0 0-10-16,0 0-16 0,0 0-7 15,0 0-8-15,0 0-6 0,0 0 0 0,116-55 0 16,-113 55 1-16,-3 0 0 0,0 0-1 0,0 0 1 16,0 0 2-16,0 0-1 0,0 0-2 15,0 0-2-15,-3 0-7 0,-2 4-3 0,-5 0 5 16,-6 3-1-16,-2 0 5 0,-2 0 0 0,-1-2-6 15,0 2-1-15,0 0-3 0,3 0-1 16,0 1 2-16,1 1-2 16,4-1 0-16,2-1-1 0,2 1-2 15,1 1 0-15,6 2 0 0,0-2 3 0,2 2-4 0,2 1 3 0,6-1-1 0,3 0-3 16,2 1 4-16,6 0 0 0,5-3 1 0,2-1 2 16,1-1-2-16,2-2-1 0,3 0-2 15,-1-3 2-15,1-1-1 0,1-1 1 0,-2 0 2 16,0-3-4-16,-1-2 4 0,0-1-3 0,0-2 2 15,-2-1 2-15,-5 0-1 0,-1-1 2 0,-2-1 1 16,-8 3 0-16,-1-2 3 0,-4 2 0 16,-1 1 4-16,-4 1 0 0,-2 3 1 0,0 0-2 15,0 1-5-15,-7 1-1 0,2 0-5 0,-9 1 1 16,-2 0-1-16,-10 0-2 16,1 4 4-16,-4 2-2 0,0 2 2 0,4 2 2 0,1 0-5 15,3 2 2-15,0 4-3 0,7 1-1 0,2 3 3 16,5 2-1-1,3 3 2-15,4 0-2 0,7 2-3 0,9-1-2 0,6 0-2 0,8-3 4 0,7-1-1 16,5-5 3-16,3-5 0 0,2-4-5 16,-5-3 3-16,-3-4 14 0,-6-1 1 15,-2 0 1-15,2-6-1 0,4-2-16 16,1-2 0-16,-2-4 2 0,5-4-3 0,-1-2 7 16,-1-4 0-16,-4-2-2 0,0-1 3 0,-4-5-5 0,-1 0 4 15,-4 0 6-15,0-2-1 0,-4-1 7 0,-1 2-1 16,-2-2 1-16,-2 1 10 0,-4-1-1 0,-2 1 3 15,0 0-3 1,-4 4-7-16,-2 0-3 0,2 4 0 0,-4 3 2 0,0 4-7 0,-1 2-8 16,0 5 0-16,-1 5 0 0,-1 2 0 15,2 3 0-15,-2 2 0 0,0 0 0 0,-2 6 0 0,0 6 0 16,-3 6 0-16,-2 4 0 0,-1 7 0 0,-2 6 0 16,0 4 0-16,-2 2 0 0,-2 7 0 15,0 0 0-15,0 1 0 0,-2 1 0 16,3 1 0-16,-4-1 0 0,4 1 0 0,0-3-23 0,0-2-7 15,4-1-29-15,1-4-17 0,2-5-18 16,3-3-39-16,-1-2-37 0,4-6-82 0,-2-4-139 16,2-8-297-16,0-4-534 0</inkml:trace>
  <inkml:trace contextRef="#ctx0" brushRef="#br0" timeOffset="126342.0859">32855 13514 1723 0,'0'0'818'0,"0"0"-595"0,0 0 4 0,0 0-41 0,0 0-22 0,0 0-44 0,0 0-35 15,0 0-27-15,0 0-27 0,0 0-15 16,0 0-11-16,0 0 0 0,0 0 1 0,0 0 7 16,122-54 4-16,-88 59-2 0,0 1 20 15,4-1-15-15,4 2-7 0,3 0-6 0,1 1-34 0,4-1 8 16,1 0-7-16,2 2-4 0,-5-1 11 15,3-1-1-15,-4 0 16 16,0 0 52-16,-5-1 12 0,2-1 7 0,-7 0 4 0,-3 0-36 0,-3-2-13 16,-10-1 8-16,-2-1-8 0,-6 1-12 15,-6-2 15-15,0 1-21 0,-7-1 7 0,0 0 5 16,0 0-11-16,0 0 1 0,0 0-18 0,-2 0-21 16,-3 0-30-16,-8 0-46 0,2 0-63 0,0 0-147 15,-3 0-329-15,7 0-908 0</inkml:trace>
  <inkml:trace contextRef="#ctx0" brushRef="#br0" timeOffset="127181.607">28970 14258 1838 0,'0'0'345'0,"0"0"-52"0,0 0-16 0,0 0-54 16,0 0-48-16,0 0-25 0,0 0-35 0,0 0-35 0,0 0-26 15,0 0-28-15,0 0-13 0,0 0-4 16,-62-51-1-16,56 74 14 0,-2 6 6 0,-2 7 5 16,0 3 4-16,-3 3-6 0,0 5-4 0,1 4-5 15,1 2-3-15,-4 2-7 0,1 2 0 16,-1 4 0-16,-3 2-8 0,-3-1 9 0,1 1-9 15,-4-1 0-15,2-6 9 16,1-3-10-16,1-3 4 16,3-5-1-16,2-3-9 0,1-6 4 0,-2-5-11 15,5-5-3-15,1-3-5 0,0-2-17 0,0-3-11 0,5-3-26 0,-1-3-31 16,5-6-46-16,-2-2-66 0,3-4-76 0,0 0-227 0,0-4-587 16,0 1-233-16</inkml:trace>
  <inkml:trace contextRef="#ctx0" brushRef="#br0" timeOffset="127813.2665">28862 14297 1213 0,'0'0'97'0,"0"0"20"0,0 0 37 0,0 0-3 0,0 0 3 0,0 0-8 0,15-121-34 0,-8 109-24 16,0-1-18-16,-1 1-9 0,4 3-3 15,-1 0 7-15,0 0 14 0,-4-1 10 0,3 3 12 16,0-2 2-16,-4 2-3 0,2 1-10 0,-3 1-10 16,1-2-6-16,0 3-14 0,-2-2 1 0,-2 1-9 15,1 0-9-15,0 1 7 0,1 0-15 16,-2 1-3-16,1-1-2 0,-1 2-8 0,2-1-1 16,-1 0-4-16,1 0-3 0,0 0-3 0,4-1-4 0,0 1-1 15,7-2-2-15,1 1 3 0,8-1-5 16,7 3 0-16,7-1 2 0,0 3-11 15,8 0 12-15,1 1-1 0,-2 8-2 0,2 1 9 16,-3 5-9-16,-2 2 1 0,-4 4 1 16,-1 0-10-16,-4 4 8 0,-5 0-3 0,-1 4 2 15,-5-2-1-15,-4 1 0 0,-1 1 1 16,-5-2-3-16,-7 3 6 0,-2-2-5 16,-1 2 3-16,-5 0 1 0,-10 0-5 0,1 0 5 0,-6 1-1 15,-3-3-1-15,-4-1 5 0,-3-3-7 16,-1 1 4-16,-4-6-4 0,-1 0 0 0,-3-1 3 0,-2-6-2 15,-1-1 5-15,0-4 3 0,-5-3-2 16,3 0 0-16,-4-3-4 0,7-1 4 0,-1 0-4 16,1-3 2-16,2-2 2 0,6-2-3 0,2 0 4 0,3-1-3 15,3 1 2-15,9-1 5 16,-2 0-2-16,6 1 3 0,2 2-2 16,2-1-2-16,4 1 2 0,0 0 2 15,1 2 1-15,2-1 2 0,1 2-1 0,0 0-5 0,0 0-5 0,0 1 2 0,0 0-6 16,1 0 2-16,2-1 1 0,0 2-7 15,0 0 4-15,-1-1-4 0,3 1-2 16,-3 0 6-16,0 0-5 0,3 0 5 0,-1 0-2 0,-2 3-2 16,3 0-10-16,-2-1-13 0,1 2-18 15,2 2-31-15,2 2-43 0,-3-2-64 0,5 2-129 16,-1-3-401-16,-1-2-953 0</inkml:trace>
  <inkml:trace contextRef="#ctx0" brushRef="#br0" timeOffset="131111.4318">30029 14097 0 0,'0'0'0'0,"0"0"0"0,0 0 0 16,0 0 0-16,0 0 0 0,0 0 0 0,0 0 0 15,0 0 0-15,0 0 0 0,0 0 0 16,0 0 0-16,0 0 0 0,-11-79 0 16,11 73 0-16,3-1 0 0,-3 0 174 0,0 2 79 0,0-1 3 15,0 3-4-15,0-2-1 0,0 1 2 0,1 0-8 16,0 1-4-16,0 0-11 0,0 1-24 16,-1 1-26-16,0 0-30 0,0 1-39 0,0 0-37 15,0 0-25-15,0 0-32 0,0 3-4 16,0 4 11-16,0 2 7 0,0 3 19 0,-1 3 7 0,-2 3-1 15,-3 3 3-15,1 4-3 16,-3 5 1-16,-3 3-1 0,-2 3-8 0,0 1-4 16,1 2-10-16,-7 4-4 0,2 2-2 0,0 3-1 15,-6 3-1-15,5 4-4 0,-6 4 0 0,5-1-5 16,2 3-1-16,-2 3 1 0,1-5-2 16,4 3 3-16,0-6-3 0,0-2 1 0,3-6 1 15,0 0-5-15,0-3 5 16,2-5-6-16,-1-1-4 0,1-2 2 15,0-4-8-15,0-2 4 0,5-5 6 16,-4-2-8-16,5-4 2 0,-2 0-2 0,3-8-6 0,0-2 2 0,1-2 8 0,1-5-1 0,0 0 0 16,0-2 11-16,0-1-8 0,0 0 5 15,0 0 9-15,0 0-11 0,0 0 5 0,0-4-7 16,0 1-10-16,1-3 7 0,0 0-5 0,0 0 1 16,-1-1 3-16,1 0-23 15,0-2-12-15,-1 0-15 0,0 0-22 0,2 0-8 0,-2 0-29 0,3 0-51 16,-1 2-79-16,0 2-165 15,1-2-551-15,0 4-730 0</inkml:trace>
  <inkml:trace contextRef="#ctx0" brushRef="#br0" timeOffset="131662.3614">30617 14891 2528 0,'0'0'246'0,"0"0"-24"0,0 0-74 0,0 0-18 15,0 0-31-15,-14-118-24 0,2 104-7 0,-3 3-24 0,0 1-10 0,-2 3-13 0,-5 1-9 16,-6 4 4-16,1 2-2 0,-8 0 2 0,2 6 0 16,-5 5-4-16,-2 3-3 0,-1 3 1 15,2 4 2-15,4 1-3 0,-1 4 0 0,4 2-3 16,2 1-10-16,6-1 10 0,2-2-5 0,5-1 2 15,3 0 6-15,5 0-7 0,3-3-1 16,6 0-1-16,0-2-5 0,9-2 7 0,1-3 3 16,8-1 1-16,3-6 2 0,2 1-3 0,5-6-1 15,2-2 0-15,1-1 4 0,0-2-6 0,-1-6 0 16,-1-3-2-16,0-3-5 0,-2-2 8 16,2-3-1-16,-3-3 4 0,-3-1-1 0,-1-1-3 15,-2-2 0-15,-2 1-1 0,-3-2 1 0,0-1 1 16,-2 1 3-16,-4 1-2 15,-1 3-1-15,-5 2 1 0,0 3-1 0,0 3 5 0,-3 2 4 16,0 2-6-16,0 3 5 0,0 2 2 0,-3 1-6 16,3 2 12-16,-3 2-7 0,3 1-2 0,-2 0 0 15,-4 1-12-15,1 7 0 0,-5 4-2 16,-7 2 6-16,4 6 1 0,-4 2 1 0,5 4-1 0,-2 1-7 16,1 1 4-16,2 0-2 0,0 0 4 15,6-1 8-15,-1 1-10 16,3-1 1-16,-2-1-3 0,5-1-6 0,0-1 9 15,5-2 0-15,-2-3 0 0,5-2 4 0,0-1-9 0,2-2-5 16,-3 0-7-16,2-3-10 16,2 0-10-16,2-4-20 0,-1 2-28 15,2-4-50-15,3-1-71 0,1-1-158 16,-4-1-554-16,-3-2-780 0</inkml:trace>
  <inkml:trace contextRef="#ctx0" brushRef="#br0" timeOffset="133106.8279">30873 14912 1273 0,'0'0'425'0,"0"0"-24"16,0 0-91-16,0 0-56 0,0 0-58 0,0 0-34 0,0 0-33 16,0 0-26-16,0 0-22 0,0 0-16 0,0 0-17 15,0 0-7-15,0 0-11 0,0 0-8 0,103-71-1 16,-98 84-9-16,2 2 4 0,-3 5-3 16,3 4 0-16,-4 2 4 0,-2 1-1 0,-2 1 1 15,1 3-6-15,-1-2 2 0,-4 0-5 0,-1 0 1 0,-3-2 2 16,4-1-4-16,-3-1 3 15,0-2-4-15,0-3-1 0,4-3-5 0,-2-3 0 16,4-5-2-16,1-2 3 0,0-4 0 0,1-2 4 16,0 1 3-16,0-2 4 0,0 0 8 0,1-4 0 15,5-3-6-15,0-4 0 0,4-3-5 16,6-2-2-16,-3-2 1 0,7-2-8 0,2-1-1 16,-1-2 2-16,5 2-3 0,-1-3 1 0,3 0 4 15,-1 0-3-15,-1 1 2 0,0 2 0 0,-2 1-4 16,1 6 2-16,-3-1-2 0,-3 4 3 15,-3 2-1-15,1 2 1 16,-5 2-2-16,-2 3-4 0,-3 2-1 0,-4 0-3 0,5 1 2 16,-5 5 5-16,3 2-4 0,-2 3 3 15,-2 1-2-15,3 1 0 0,-3 2 7 0,-1 1-1 0,1 1 2 0,-2-2-1 16,4 0-2-16,-3 1 0 0,1 0-2 16,-1-3 3-16,4 1-1 0,-3-2 2 15,1-3-1-15,3-1-3 0,-2-1 4 0,5-2-2 0,-1 0 4 16,2-3 3-16,3-1-6 0,-2-1 1 15,7 0-2-15,0-1 0 0,2-4 2 0,2 0 2 0,-2-3 0 16,3 0-2-16,-1 2-1 0,-2-5-2 16,5 1 1-16,-3-1 3 0,1 0-4 0,-2-3 4 15,1 0-4-15,3-1-3 0,-3 1 7 0,-2 3-3 16,-1-1 2-16,-5 3 1 0,0 0-6 16,-6 3 5-16,0 3-5 0,-1 0 4 0,-4 1 0 15,-1 2 0-15,-1-1 3 0,-1 1-9 0,0 0 4 16,0 0-6-16,0 3-1 0,3 3 6 0,-1 6-2 15,-1 2 6-15,0 2-3 0,0 0 0 16,-1 3 3-16,1-1-2 0,1 0 4 0,1 1-1 16,0-2-3-16,-1 0 0 0,4-1-3 15,-3 0 3-15,-2-2 2 0,5-3 1 0,-2-3-2 0,1-1-1 16,-2-3 1-16,-1-1-3 0,5-3 5 0,-3 0 2 16,5 0-5-16,1-1 3 0,4-4-4 15,0-3-3-15,4-1 4 0,-2-2-5 0,4-2 1 16,3-1-3-16,1-1-1 0,-1 0-1 0,-1 1-1 0,1 0 7 15,-1 0-4-15,-1-1 3 0,0-1-1 16,-3 3-3-16,-3-1 6 16,-4 4-3-16,0 0 5 0,-2 2 3 0,-2 2-6 15,-4 3 2-15,2 1 1 0,-3 0-5 0,-1 2 2 0,1 0-5 16,0 0-5-16,3 0 1 0,0 0-2 0,5 3 3 16,7 1 3-16,1 2 6 0,5 0 2 0,4 0 0 15,-1-1-1-15,-2-1 12 0,0-1 1 16,-1 0-2-16,4-1 3 0,2-1-16 0,5 0-2 15,3-1 2-15,4 0-2 0,2 0 3 0,2-2-1 16,1-4 2-16,-3-1 1 0,0-3-4 16,-4-2 6-16,-2 0-4 15,-2-1 5-15,-4-3 5 0,-3-1-2 0,-2-3 7 16,-4 1-3-16,-4-4 2 0,-3 2 7 0,-4-1-1 0,0 1 4 0,-3 2 0 16,-5 0-6-16,-3 3 3 0,0 2-7 0,-4 1 4 15,-6 2-4-15,-1 3-3 0,-4 1 2 0,-2 4-9 16,-3 2 4-16,0 1-4 0,-4 2 1 15,1 7 3-15,1 4-6 0,-3 6 4 16,1 3-6-16,-1 5 3 0,1 5 1 0,2 1 0 16,0 7 4-16,3 3-2 0,0 0-2 0,3 3-2 15,3 4-6-15,0-1 4 0,6 3-8 0,1 2 9 16,0-1 5-16,3 3-4 16,-2 0 13-16,2 0-11 0,2 0 2 0,0 0 3 0,0-3-12 15,-1-1 9-15,-1-2 1 0,1-3-1 16,2-3 4-16,-2-5 0 0,2-3-3 15,-2-4-4-15,2-5 3 0,-1-4-6 0,-1-2 2 0,2-4 5 0,0-5-4 16,-1 1 6-16,-1-5-2 0,2-2-6 16,-1-3 14-16,1 1-9 0,-1-3 8 15,0 0 1-15,1 1-9 0,-1-2 2 0,1 0-6 16,-1 0 0-16,-2 0 0 0,2-2 0 0,-1-1 0 16,-1-1 0-16,-3-1-29 0,3-1-27 0,-4 1-27 0,3-3-37 15,-3 3-93-15,2-3-247 0,0 2-748 16,2 3-547-16</inkml:trace>
  <inkml:trace contextRef="#ctx0" brushRef="#br0" timeOffset="134236.8883">12721 15143 1353 0,'0'0'323'0,"0"0"28"0,0 0-67 0,0 0-48 0,0 0-26 0,70-130-26 15,-61 114-23-15,-3 5-21 0,-2 2-21 16,-3 6-34-16,-1 0-21 0,1 3-23 0,-1 0-24 15,0 5-9-15,3 5-8 0,1 4 3 0,-1 8 9 0,6 4 8 16,-1 7 4-16,2 4 0 0,2 4 3 16,-2 4-6-16,2 3 0 0,2 2 1 15,-1 0-11-15,0-2 4 0,2-3-5 0,2-4-3 16,0-5 6-16,4-4-8 16,-3-8 3-16,3-3 0 0,1-5 3 0,3-6 0 0,4-5 4 15,8-5 7-15,4-8-7 0,10-9 7 16,2-6-5-16,5-7-9 0,3-4 8 0,3-3-9 15,4-4 0-15,-1 0 2 0,0-1-12 16,1 0 9-16,-4 1-4 0,-2 1 0 0,-3 6 7 16,-6 0-9-16,-4 5 4 0,-8 4-6 0,-7 6 4 0,-8 1-3 15,-5 6-1-15,-7 3 7 0,-6 3-7 0,-2 3 7 16,-5 0-4-16,-1 3-4 0,0 0 1 0,0 0-16 16,0 2-3-16,-7 6-14 0,1 3-20 0,-8 3-8 15,-2 5-27-15,-4 0-38 0,-6 4-74 16,-4 2-146-16,8-5-521 0,3-6-823 15</inkml:trace>
  <inkml:trace contextRef="#ctx0" brushRef="#br0" timeOffset="134699.9261">12449 15684 3059 0,'0'0'133'0,"0"0"-8"0,0 0-38 16,0 0-25-16,0 0-9 0,0 0-7 16,0 0-20-16,0 0-4 0,0 0-9 0,0 0 0 15,0 0 0-15,0 0-4 0,123 4 12 0,-108 30 1 16,-4 1 4-16,3 5 10 0,0 1-9 0,-3 2 3 16,4 2-7-16,-1 1-3 0,0-1-4 0,4-3-6 15,1-1 0-15,3-7-3 0,5-1 1 16,1-9 4-16,8-3-7 0,4-6 4 15,3-6 2-15,8-8-1 0,7-1 6 0,3-13-6 16,6-7 1-16,5-5-4 0,6-6-1 0,6-5 4 16,2-3-3-16,0-3 2 0,-3 1-5 0,-6 0-1 15,-3 0-2-15,-9 3 0 16,-5 2 5-16,-10 1-6 0,-6 4 4 0,-4 1-2 0,-9 4-2 0,-3 1 10 16,-8 4-10-16,-7 6 5 0,-2 2 1 15,-4 5-7-15,-4 2 6 0,-3 2-3 0,1 2-1 16,-1 2 2-16,0 0 0 0,0 0-3 15,0 0 0-15,0 0 0 0,0 0-2 0,0 0-3 0,0 0 7 16,0 2-9-16,-1 4 4 0,0 0-9 16,-1 0-14-16,-3 2-6 15,3 0-22-15,-2 4-18 0,-2-1-30 0,4 0-61 0,-2 1-103 16,1-4-254-16,1-2-671 0,2-2-451 16</inkml:trace>
  <inkml:trace contextRef="#ctx0" brushRef="#br0" timeOffset="135246.9118">17310 15933 1999 0,'0'0'251'16,"0"0"22"-16,0 0-47 0,0 0-39 0,0 0-29 0,0 0-38 0,0 0-43 16,0 0-28-16,0 0-10 0,0 0 11 0,0 0 6 0,0 0 6 15,0 0 0-15,-112 150-6 0,76-99-7 16,0 5-5-16,1 0-11 0,2 2-4 15,2 2-5-15,6-2-8 0,2-2 4 0,7-3-3 16,4-4-4-16,5-7-4 16,4-5 1-16,3-2-1 0,3-6 4 0,8-1 9 15,3-3-10-15,7-2-2 0,6-4-4 0,4-4-2 16,7-4 6-16,4-5 2 0,6-2 0 0,2-4-2 16,4 0 0-16,1-7-10 0,0-5-1 0,-4-3-5 15,-1-3-10-15,-6-1-11 0,-3-3-22 16,-3-2-25-16,-5-2-30 0,-5-2-45 0,-5-3-68 15,-3 1-141-15,-4 5-559 0,-9 8-774 0</inkml:trace>
  <inkml:trace contextRef="#ctx0" brushRef="#br0" timeOffset="135474.8274">17319 15819 2668 0,'0'0'208'0,"0"0"-10"0,0 0-49 0,0 0-30 0,0 0-19 16,22-120-18-16,-1 100-31 0,3 2-13 0,3 2-11 0,3 1-6 16,1 3-2-16,2 3-10 0,3 4-6 15,-2 0-3-15,3 1-1 0,-2 4 3 0,0 0 1 16,-1 0-1-16,-1 3-3 0,-2 1-5 0,-2 2-20 16,-2 1-27-16,-3 2-40 0,-2 1-68 0,-6 5-92 15,-1 1-142-15,-6-4-409 0,-6-3-803 0</inkml:trace>
  <inkml:trace contextRef="#ctx0" brushRef="#br0" timeOffset="135674.0793">17189 16211 2443 0,'0'0'215'0,"0"0"-5"0,0 0-68 0,0 0-11 0,0 0-9 16,0 0-19-16,0 0-15 0,0 0-27 0,0 0-14 0,128-7-13 15,-83 2-12-15,5-1-9 0,2 0-7 16,4 0-7-16,-1 2 2 0,-3 0 0 0,2 3-22 16,-3-1-39-16,-4 1-57 0,-1 1-99 0,-4 0-111 15,-5 0-255-15,-10 1-553 0,-9-1-45 0</inkml:trace>
  <inkml:trace contextRef="#ctx0" brushRef="#br0" timeOffset="135915.1633">18041 16048 2313 0,'0'0'334'0,"0"0"-40"0,0 0-112 0,0 0-38 0,0 0-39 15,0 0-16-15,0 0-15 0,0 0-11 0,0 0-7 16,136-46-4-16,-102 57-8 0,1 2-6 16,2 2-1-16,-1 3-10 0,0 4 1 0,0 3-1 15,1 3-10-15,-3 2-3 0,2 1-7 16,-3 3-6-16,3-1 2 0,-3 3 1 0,-2-1 4 0,-1 2-3 15,0 0 0-15,-2 0-6 0,-1-3-1 16,0-1 2-16,-2-1-6 0,3-5 0 0,-7-2-17 16,0-1-18-16,-4-5-16 0,-3-3-28 15,-4-4-37-15,-3-5-63 0,-3-3-86 16,-2-4-102-16,-2 0-388 0,0 0-858 0</inkml:trace>
  <inkml:trace contextRef="#ctx0" brushRef="#br0" timeOffset="136205.2384">18730 15975 2396 0,'0'0'319'0,"0"0"-47"0,0 0-71 0,0 0-38 0,0 0-37 0,0 0-32 16,0 0-29-16,0 0-27 0,0 0-15 0,0 0-7 15,0 0-3-15,0 0 2 0,0 0 5 0,0 0 4 16,-24 40 4-16,24-7 8 0,0 2-5 15,-2 5-2-15,-7 1-5 0,-3 2-8 0,-5 4 3 16,-5 3-3-16,-1 2-3 0,-5 3-1 0,-2-1-7 16,-4-1-5-16,1-2 6 0,-1-1-3 15,3-6 0-15,6-2-4 0,0-6-7 0,5-3-12 16,5-5-17-16,3-1-28 0,4-4-46 0,5-2-87 16,3-4-158-16,0-8-587 0,3-2-806 15</inkml:trace>
  <inkml:trace contextRef="#ctx0" brushRef="#br0" timeOffset="138888.2646">5188 15123 1108 0,'0'0'323'15,"0"0"7"-15,0 0-42 0,0 0-18 0,0 0-24 0,0 0-41 16,0 0-63-16,0 0-47 0,0 0-37 15,0 0-30-15,0 0-13 0,0 0-4 0,0 0 7 16,0 0 10-16,-41 21 11 0,38 1 6 16,1 6 2-16,0 3 1 0,-1 3-8 0,0 6-6 15,-1 2-8-15,0 5-8 0,1 2-3 0,-3-2-2 16,4 2-2-16,-4-1 2 16,3-4-5-16,-1-1 2 0,1-3 0 0,0-4-1 0,3-4-3 15,-1-3-2-15,2-5 2 0,-1-3-7 0,0-4 7 16,0-3 0-16,2-4-7 0,2-1 12 15,0-4-8-15,-1-1 4 0,4 0 4 0,-1-2-7 0,4-2 10 16,-2 0-2-16,6-1 1 0,2-4 2 16,1 0-5-16,5-3 2 0,3-1-7 15,1-1 4-15,5 0-8 0,1-1-1 16,4 1 3-16,-2 1-8 0,3 1 6 0,1 1-1 0,0 0-2 16,4 1 9-16,1 1-7 15,1 0 1-15,-1 0 1 0,5 0-9 0,-1 2 8 16,6-3-3-16,0 1 3 0,0 2 1 0,4-3-2 0,1 3 3 15,0-1-5-15,5 0 4 0,-1 3-2 0,1-2-2 0,0 1 4 16,-1-1-7-16,-1 2 8 0,1-1-4 16,-1 0-1-16,0 0 9 0,3 1-9 15,1 0 4-15,-2 0 0 0,5-1-7 0,-2 0 4 16,5 1 0-16,4-2 0 0,-2 1 3 0,1-2 0 16,5 1 0-16,0-2-2 0,2 2 3 0,3-2-6 15,0 0 1-15,5-1 6 0,-1 0-12 0,3 0 12 0,-2-1-3 16,2-1-2-16,5 0 7 15,-3 2-7-15,1-1 3 0,3 1-2 0,-3 1 0 16,-1-1 1-16,1 0-3 0,2 0 5 16,-2 0-5-16,4 0 4 0,-1 0 0 0,2-1-3 0,4 1 8 15,-2 0-5-15,0 0 0 0,7-1 0 16,-3 1-8-16,5-1 6 0,0 2-2 0,0-2 0 16,5 0 6-16,-3 1-1 0,2-1 2 0,4-1-3 15,-1 0 1-15,4 2-3 0,-2-1 0 16,-1 0 4-16,3 1-6 0,0-2 4 15,-3 1-2-15,1 0-2 0,0 0 9 0,-5 2-7 0,5-1 0 0,-2 1 3 16,0 0-9-16,2 0 6 16,-3 1-2-16,4-2 3 0,-2 2 3 0,3-1-3 0,1-1 4 15,0 1-6-15,0-1 4 0,0 2-3 0,-2-1 1 16,-1 0 2-16,-1-1-5 16,-1 0 2-16,1 1 3 0,-4 0-4 0,-1 0 8 15,-2 0-5-15,0 2-1 0,-1-1 2 0,-3 1-7 16,1 1 7-16,-1-1-4 0,-1-1 3 0,0 0-1 15,2 2 0-15,1-1 2 0,-4 2-5 16,5-1 6-16,-4 1-3 0,4 1 2 0,-2 0 4 0,0 0-10 16,0 0 7-16,3 0-5 0,-6 0-1 15,5 0 7-15,-3 0-6 0,0 0 2 0,2 1 2 16,0 2-5-16,-2-3 5 0,4 2-1 0,-2-1 1 0,2-1 0 16,0 1 0-16,0 2 2 0,2-1-5 15,0 0 7-15,-1 1-5 0,0-1 0 0,0-1 5 16,0 0-8-16,1 1 6 0,-1-1-2 0,5 0-2 15,-2-1 6-15,-1 1-4 0,0 1 0 0,2-1-1 16,0 0-2-16,-1-1 3 0,-1 1-1 16,-1-1 3-16,0 0-1 15,-4 1 0-15,3-1 0 0,0 2-3 0,-3-2 5 16,1 0-8-16,-5 0 3 0,3 0 2 0,-4 0-7 16,3 0 9-16,-3 0-4 0,-2 0 2 0,-2-3 8 15,-1 1-6-15,-4-1 4 16,-1 1-5-16,-2-1-5 0,-1 2 4 0,-2-1-2 0,-4 0 6 0,-1 0-3 0,-7 1-2 15,1 0 0-15,-5 1-6 16,-1-1 4-16,-1 0 1 0,-3-1 1 0,-4 2 4 0,1-1-4 16,-8 1 1-16,-1-1-2 15,-6 0-1-15,-7-1 2 0,-3 2-1 16,-5 0-1-16,-5-1-1 0,-3 1 3 0,-5-2-2 0,-4 1 3 16,-6 1 1-16,-2-1 0 0,-3 1 3 0,-4-1 1 0,-2 1-1 15,-1 0 7-15,0 0-7 0,0 0 4 0,0 0-2 16,0 0-9-16,0 0 9 0,0 0-2 0,0 0 9 15,0-1-2-15,-2-1 2 0,0-1-10 0,-4-2-6 16,3-1 0-16,-3-3 0 0,2-1 0 0,-3 0 0 16,-1-3 0-16,2-2 0 0,-1-1 0 15,-1-3 0-15,3-3 0 0,-3-2 0 0,-1-3 0 16,1 0 0-16,2-6 0 16,-2-2 0-16,3-4 0 0,0-1 0 0,2-2 0 0,-1-2 0 0,2 1 0 15,2 0 0-15,0 1 0 16,0 0 0-16,-1 2 0 0,1 1 0 15,0 3 0-15,0 0 0 0,-1 4 0 0,1 0 0 0,0 4 0 16,-1 2 0-16,1 5 0 0,-1 2 0 0,-2 3 0 0,2 3 0 16,0 4 0-16,0 3 0 0,1 3 0 0,-2 1 0 15,2 2 0-15,0 0 0 0,-1 0 0 0,0 0 0 16,-3 3 0-16,1 4 0 16,0 1 0-16,-2 2 0 0,1 1 0 0,-3 0 0 0,3 2 0 15,-3 0 0-15,3-1 0 0,-2 2 0 0,-1 0 0 16,4 1 0-16,-5 0 0 15,5 2 0-15,-5 1-72 0,3 2-32 0,-6 1-68 0,-4-1-169 16,4-6-665-16,1-3-793 0</inkml:trace>
  <inkml:trace contextRef="#ctx0" brushRef="#br0" timeOffset="140003.7387">19172 16206 2060 0,'0'0'266'0,"0"0"-135"0,0 0-48 0,0 0-29 0,0 0-12 0,0 0 16 0,0 0 7 16,0 0 3-16,0 0-5 0,0 0-14 15,0 0-7-15,0 0-5 0,15 103 0 16,1-94 1-16,3-3 2 0,3-1 2 0,4-4-8 16,3-1-1-16,-1 0-7 0,2-7-5 0,1-3 2 0,-3 1-7 15,-1-2 2-15,-1-2-2 0,-2 0-3 16,-3-3 1-16,-3-1-1 0,-2 0 5 0,-2-1 2 16,-2 2 8-16,-5-3 6 15,-2 2 3-15,-3 0 2 0,-2-1-3 0,0 1-2 16,0 1-4-16,-8 1-5 0,-2 1 0 15,-2 0-5-15,-1 3 1 0,-3 2 1 0,1 2-3 0,-6 4 1 16,-1 3-6-16,-4 1-1 0,-4 8-3 0,-3 1-2 16,-3 5 0-16,1 3-3 15,0 4 2-15,3 1-3 0,3 3 1 0,6 1 2 0,3 2-6 0,2 2 4 16,6 1-1-16,1 2-6 0,6 1 2 0,2-1-1 16,3 1 2-16,6 0 0 0,7-5 0 15,6-1 1-15,4-1-7 0,7-4-5 0,7-5-10 0,7-2-17 16,3-5-15-16,7-3-35 0,4-7-47 15,2-2-57-15,4 0-70 0,-2-5-75 16,3-6-163-16,-19 3-436 0,-14 2-421 0</inkml:trace>
  <inkml:trace contextRef="#ctx0" brushRef="#br0" timeOffset="142309.9589">20288 16304 1579 0,'0'0'496'0,"0"0"-97"0,0 0-103 0,0 0-74 0,0 0-49 0,0 0-34 0,0 0-30 0,0 0-21 0,0 0-21 16,0 0-13-16,-20-118-11 0,13 111-6 15,4 3-1-15,-3-2-7 0,2 4-5 0,-3-1-9 0,4 2-6 16,-5 0 1-16,3 1 1 0,-3 0 3 16,-1 0-2-16,-1 0 2 0,1 0-6 0,-3 0 2 15,1 3 4-15,-5 2-6 0,3 3 2 16,-3 2-5-16,1 3-11 0,-3 1 7 0,2 2-2 16,0 1 6-16,1 2 5 0,0 1-7 0,6 3-3 15,2 1-2-15,3 2-2 0,3-2 1 0,1 3 3 16,1-2 2-16,8-1 0 0,4-3-3 15,5-1 0-15,3-1 1 0,3-5 3 0,3-2 0 0,2-2 1 16,1-3-7-16,0-4-4 0,1-3 8 16,-1 0-2-16,-2-3 4 0,1-3 2 15,-2 0-4-15,-1-4-1 0,-3 0-3 0,-2-1 2 16,-4-1 2-16,-2 1 4 16,0-2 1-16,-3 3-5 0,-1-2 1 0,0-1-5 15,-3 1 5-15,-1 0 5 0,-2 1-2 0,2 1 1 0,-3 1-6 0,-3 1-3 16,0 2 2-16,1 0 3 0,-2 0 6 15,0 1 0-15,0 1-1 0,0-2-7 0,0 2-2 16,0-1 3-16,0 1-1 0,-2 3 3 16,1-3 1-16,0 1-6 0,1-1 3 0,-1 0-1 0,0-1 0 15,-1 2 8-15,2 1-7 0,-1-2 1 16,1 2-2-16,0 0-9 0,0 0 7 0,0 1 2 16,0-2 2-16,0 2 5 0,0 1-3 0,0-1-4 15,0 0-1-15,0 0-1 0,0 1 1 16,0 0 1-16,0 0 0 0,0 0-3 0,0 0 3 15,0 0-2-15,0 0 4 0,0 0 8 0,0 0-9 16,0 0-1-16,0 0-3 0,0 0-6 0,0 0 10 16,0 0 0-16,0 0 1 0,0 0 3 15,0 0-6-15,0 0-3 0,0 0 3 0,-1 0 0 0,1 0 2 16,0 0 4-16,0 0-5 0,-3 0-7 0,3 0 5 16,-1 0 0-16,0 0 4 0,1 0 7 15,-1-2-7-15,1 2-2 0,0 0-2 16,0-1-6-16,0 1 6 0,0 0 3 0,0 0 2 15,0 0 0-15,0 0-3 0,0 0-4 0,0 0 2 16,0 0 6-16,0 0-4 0,0 0 3 0,0 0-5 16,0 0-3-16,0 0 1 0,0 0 4 0,0 0 4 15,0 0 4-15,0 0-3 16,0 0-5-16,0 0-4 0,0 0-4 0,0 0 8 0,0 0 3 16,0 0-1-16,0 0-3 0,0 0-2 0,0 0 0 15,0 0 2 1,0 0 7-16,0 0-7 0,0 0 2 0,0 0-1 0,0 0-10 0,0 0 9 15,0 0-1-15,0 0 3 0,0 0 7 0,0 0-7 0,0 0-4 16,0 0-1-16,0 0 0 0,0 0-7 16,0 0 1-16,0 0-7 0,0 0-7 15,0 0-2-15,0 0-4 0,0 0-4 0,0-1 5 16,0 1-6-16,0 0-1 0,0 0-1 0,0 0-2 16,0 0 10-16,0 0 6 0,0 0 3 0,0 0 7 15,0 0 1-15,0 0 4 0,0 0 5 16,1-1-1-16,-1-1 5 0,2-1 4 0,2 0-3 15,-1 0-2-15,-1-1 0 0,0-1 2 16,1 2 9-16,0-2 9 0,-1 0-1 16,-1 2 1-16,2-1-3 0,-2 2 1 0,0 0 5 0,1 0 2 15,-2 0 3-15,1 1 2 0,-1 1-7 0,0 0-10 0,0 0-3 16,0 0-7-16,0 0-1 0,0 0 4 16,0 3-8-16,0 1 0 0,0 2 3 15,0 3 0-15,0 3 9 0,1 2 0 0,0 0 3 16,0 3-5-16,3-2-3 0,-2 2-3 0,0 1-2 15,0-2 5-15,4 2 2 0,-2-1-2 0,4-2-2 16,-1-1-2-16,1-1 0 0,-2-4 3 0,3-2-1 16,2 0 1-16,-2-1 0 15,0-1-5-15,2-3 2 0,-3 1 1 16,3-2 5-16,-2-1 0 0,0 0-1 0,2 0-6 0,3-4-2 16,-3-2 3-16,3 1-2 0,1-2 10 0,-4-2-5 15,2 0-1-15,-3-4 4 0,2 1-8 0,-1-2 5 16,-2 1 0-16,-1-2 0 0,2-2 3 0,-1 1-5 15,-1 1-7-15,-2-2 4 0,0 2 4 0,-1 3 4 16,-1 3 4-16,-3-1-4 0,-1 4-5 16,0 2-2-16,1 0 2 0,-1 3 1 0,0 1-3 0,0-2 2 15,0 2-3-15,0 0 2 16,0 0-4-16,0 0 1 0,0 2 0 0,0 5-5 0,-1 2 7 16,0 4-4-16,-2 2 0 0,0 1 8 0,2 3-3 15,0-1 0-15,1 0 2 0,0 0-9 0,4-1 2 16,1-1 3-16,3-2-1 0,2 0 1 0,2-3 2 15,0-1 0-15,7-2-5 0,2-2 8 16,3-3-6-16,2-1 3 0,3-2 6 16,1 0-9-16,1-1 5 0,-1-6-7 0,1-3 0 15,-2-3 6-15,0-1-2 0,1-6 4 0,0-3 1 16,-2-3-7-16,1-2 1 16,0-2 4-16,-5 0 0 0,1-2 6 0,-3-2-7 15,-1-4-4-15,-2 0-1 0,-2-4-4 0,-2 2 9 16,-3-1 2-16,-2-1 6 0,-1 2-5 0,-2 0-3 0,-4 3-3 15,-3 3-7-15,0 3 12 0,0 4 1 0,0 1-2 0,-3 7 2 16,-4 4-5-16,5 6-3 0,1 3 5 16,-2 5 1-16,1 1-5 0,0 1 0 15,1 8-2-15,-6 7-5 0,3 6 8 0,-5 7 1 16,3 7 2-16,0 2 6 0,-1 7-8 0,3 5 1 16,-3 2-5-16,3 3 1 0,-3-1 1 0,4 2 1 15,-2-1 2-15,3-4-4 0,2-2 2 0,1-4 0 16,8-6 0-16,1-8 5 0,2-7-1 15,1-7-1-15,0-4-5 0,-2-5-4 0,-1-3 7 16,2-3-1-16,-1-2 4 0,-1 0 2 16,5-5-2-16,-1-4-4 0,0-3 1 0,2-1 3 0,-1-2-5 15,2-2 6-15,-1-3-3 0,0-1-3 0,2-1 4 16,-3 1-4-16,2-2 4 0,-3 0 3 16,2 2-10-16,-4-1 3 0,4 2 0 15,-4 2-1-15,-1 2 10 0,-3 2-4 0,-1 2 1 0,-2 3-2 16,1 4-6-16,-2 1 0 0,-2 1 2 15,3 3 0-15,-3 0 1 0,0 1-1 0,4 5-4 0,-3 2-2 16,2 3 5-16,1 3 0 0,1 2 4 16,-3 3 3-16,3-2-5 0,-3 1 2 0,4 2-3 15,-3-2-1-15,1 1 6 0,2-3-3 16,-2 1 2-16,3-2-3 0,4-1-2 0,1-1 0 16,3-4 1-16,2 0 7 0,5-5-5 0,0-1 4 0,4-3-5 15,3 0-5-15,-1-2 1 0,2-3 1 16,1-4 1-16,0 0 7 0,-1-3 1 0,-1-3-6 15,-1 3 1-15,-1-5-2 0,-3 2 2 0,1-2 4 16,-5-1-1-16,-2 1-1 0,-1 1-2 0,-7-2 0 16,2 2 2-16,-7 1 2 0,0 1-2 15,-6 0 3-15,-1 0-5 0,-1 1-1 0,-7 0 4 0,0 0-5 16,-1 3 6-16,-2 0-2 0,-1 1-3 16,-2 3 0-16,-3 1-2 15,-3 5 6-15,0 0-6 0,-1 0 6 16,-1 7-3-16,0 3-3 0,-2 2 4 0,3 1-4 0,4 4 3 0,0 1 3 15,3 0-7-15,0 2 5 0,7-1-6 16,1-1 0-16,3 0 10 0,3-4-4 0,0 0 1 16,3-3-2-16,5-2-2 0,-2 0-1 0,4-4 0 0,6-1 3 15,-2-2 0-15,7-2 3 0,5 0-1 16,-1-3-6-16,3-2 7 0,5-1-5 16,2-1 4-16,0 1 4 0,4 2-9 0,-3 0 3 15,-1 1-5-15,2 2 4 0,-6 1 2 0,-4 0 0 16,0 1 3-16,-6 3-5 0,-1 2-1 0,-4 2 0 15,-3 1-2-15,-2 2 5 0,-3-1-5 0,-4 1 4 16,3 0-1-16,-5 0-4 0,3 1 8 16,-4 2-6-16,0 0 1 15,-1-1 2-15,1-3-7 0,-1-1-1 0,1-2-3 0,0-1-3 0,-1-1 4 16,1-3 0-16,4 0 3 0,-1-2-3 0,3 0 4 16,2 0 0-16,2-4 2 0,3-3 10 15,1-2-6-15,1-1 2 0,3-3-2 0,2-1-3 16,-1 0 6-16,0-2-5 0,1 1 6 0,0 1-2 15,-2-1-4-15,2 1 6 0,-1 1-4 16,-2 1 5-16,0 3 1 0,-3 1 1 16,2 2 2-16,-4 1-4 15,0 3 3-15,1 0-5 0,-3 2-1 0,1 0 1 0,-1 5-5 0,0 2 4 0,1 0-2 16,-2 3-1-16,4-2 8 0,-3 2-4 0,-1 0 2 16,1-1 0-16,-2 0-6 0,1-4 1 15,2 2 1-15,0-1 6 0,4-2-2 0,-1-3 3 16,4-1 1-16,-1 0-6 0,3 0 4 0,1-4-6 15,-1-3 5-15,0-1 2 0,-1-2-9 16,1-2 5-16,-1-1-8 0,1-1-7 16,-1 0-2-16,0-2-16 0,2-2-19 0,2 1-36 15,-1-4-63-15,1 1-121 0,4-2-414 0,-8 4-467 16,-8 7-445-16</inkml:trace>
  <inkml:trace contextRef="#ctx0" brushRef="#br0" timeOffset="142729.1986">24868 16031 1757 0,'0'0'797'0,"0"0"-639"16,0 0 7-16,0 0-11 0,0 0-19 0,0 0-24 15,-118-87-22-15,95 81-20 0,-3 2-23 0,3 3-7 16,0 1-13-16,-3 0-2 0,3 5-2 0,-2 4-1 16,1 2-3-16,2 3-3 0,2 1-2 0,0 2-7 15,8 2-4-15,4 1 3 0,7 2-9 16,1 0 11-16,9 1-5 0,5 0-1 0,6 0 14 16,8 1-10-16,3-2 6 0,1 0-1 15,5-1-6-15,3-2 2 0,-4 1-3 0,2 0 4 0,-3 1-5 16,-2 0 3-1,-8-2-1-15,1 0-4 0,-6 1 7 0,-5-5-8 0,-5-1 0 0,-1-1 5 16,-6-2-11-16,-1 1 8 0,-2-3-1 0,-4 0-3 16,-6 1 7-16,-4-1-1 15,-6-1 3-15,-4 0-1 0,-2-3-1 0,-7 1-2 0,-3-3 0 16,-1-2 2-16,-1-1-9 0,0 0 3 0,0 0-11 16,6-4-17-16,2-5-15 0,4-1-59 0,5-2-74 15,6-3-186-15,5 3-761 0,5 4-582 16</inkml:trace>
  <inkml:trace contextRef="#ctx0" brushRef="#br0" timeOffset="142964.5131">24974 15959 2758 0,'0'0'240'0,"0"0"-69"0,0 0-47 16,0 0-36-16,0 0-18 0,0 0-9 0,0 0 1 15,0 0-5-15,0 0 3 0,0 0-6 0,0 0-13 16,0 0 3-16,-91 120-11 0,68-95-4 15,-6 3 6-15,0 1-13 0,-3 0-3 0,0 3-6 0,-3-2-8 16,-1 2 1-16,-2 2-3 0,0 2 5 16,1 0-4-16,-2-2 1 0,1-3 0 0,4-2-4 15,0 0 4-15,5-4-5 0,2-1 2 16,3-2 2-16,3-1-12 0,3-4 6 0,1-2-18 0,4-1-18 16,2-2-17-16,4 0-45 15,5-1-67-15,2-2-134 0,0-3-390 0,2-3-1072 16</inkml:trace>
  <inkml:trace contextRef="#ctx0" brushRef="#br0" timeOffset="144736.2771">19870 17293 1841 0,'0'0'186'0,"0"0"0"0,0 0 49 0,0 0 14 0,0 0-21 0,0 0-17 0,0 0-55 15,0 0-53-15,0 0-41 0,0 0-35 16,0 0-16-16,0 0-1 0,0 0 9 0,-20-33 12 0,24 56 6 15,2 3-1-15,-3 5-10 0,2-1 2 16,-1 4-2-16,-3 0-6 0,0 1 0 0,-2 0-10 0,1 2-12 16,0-5 4-16,0-4 2 0,0-4 20 15,-1-2 1-15,-2 1-7 0,1 1-8 16,-2 2-30-16,1-1 20 0,0-1-10 0,-1-2 24 16,3-2-5-16,-3-4-26 0,1-4 17 0,2-2-20 15,1-5 22-15,-1-2 9 0,1-3-2 0,-1-3-2 16,1-6-21-16,0-4-4 0,-1-6 3 0,-1-5 7 15,1-8 34-15,0-12-24 0,-1-9-6 0,2-2-5 16,0 4-19-16,2 1 31 0,0 7-1 16,2-2 8-16,3 4-3 0,-2 0-7 15,3 4 6-15,1 2-4 0,0 2 3 0,0 4 5 0,1 4-5 16,-1 5 0-16,1 2-7 0,0 4-3 0,1 3 2 16,2 1 7-16,-2 5 4 0,1 3-3 15,1 2 0-15,-1 1-8 0,3 8-1 0,-1 6 2 16,2 4 0-16,0 5 3 0,1 7-4 15,1 1-2-15,-4 1 1 0,2-2-1 0,-3 2 5 16,1 0 4-16,0 0-3 0,-4 1-3 16,1-5-8-16,-3 2 2 0,-1-4 0 0,-1-3 8 0,3-3 2 15,-4-5-2-15,0-4 4 0,-3-6-5 16,1-2-1-16,-2-3 6 0,1 0 1 0,-1-1 3 16,0-2 1-16,1-7-6 0,5-3 0 0,1-3-3 15,1-6 8-15,3-2 2 0,0-1-1 0,-1-2-5 16,2 0-3-16,1-3-1 0,-1-2 3 0,2-2 4 15,0 1 2-15,-1-1-4 0,3-2-2 0,-1 0-2 16,-1-1 2-16,1 2 4 0,-1 4-1 16,1 5 1-16,-2 5-3 15,1 2-6-15,-4 4 0 0,0 3 3 0,-2 5 0 0,-3 3 1 16,1 3-3-16,-3 0-5 0,4 8-3 0,-2 4 6 16,0 4-2-16,1 5 7 0,0 6 0 0,-2 3-9 15,-1 1 4-15,0 1-4 0,-2 0 5 0,0-1 2 0,3 1 2 16,-2-1-2-16,2-1-9 15,0 0 3-15,3-4-4 0,-2 0-4 0,5-2 1 16,3-3-14-16,3-2-15 0,3-6-8 0,5-6-8 0,2-5-7 16,5-2-3-16,1-3-6 0,-1-6-1 15,2-5 8-15,0-2 19 0,-2-4 14 0,-2-2 18 16,1-5 16-16,-3 0-2 0,-4-3 10 16,0-2-4-16,-4-2 3 15,-2-3 4-15,-2 2 3 0,-3-1 6 0,-4 4 3 0,-1 2 13 0,-5 5 0 16,-2 4 8-16,0 2 2 0,-2 6 0 15,-5 1 3-15,0 5-7 0,-3 1-6 0,0 1-8 0,-3 2-4 16,1 3-2-16,-3 0-3 0,-1 4-2 0,1 3-3 16,-2 3-5-16,4-1 1 15,1 2-3-15,3 2-1 0,3 1 0 16,5 6-4-16,2-2 1 0,6 4-7 0,7 2 2 0,3 0 4 16,5 2-4-16,5-1 6 0,3 1-10 0,1-1 3 0,3 0 1 15,0-1-1-15,-2-2 10 0,-2 1-6 16,-2-2 2-16,-2-1-8 0,-5 0-4 15,-3-4 7-15,-2-2-3 0,-4-3 7 0,-3 1 1 16,-6-2-9-16,-2 0 6 0,-2-3 1 0,0-2 0 16,-4 3 15-16,-7-2-2 0,-3 1 0 0,-3 0 0 15,-5 1-10-15,-3-2 2 0,-2 0-1 16,-1-1 4-16,-2-1-3 0,-3 1-2 0,0-2-6 0,1-1-9 16,2-2 0-16,-1 0-14 0,1 0-4 15,3-5-17-15,2-2-22 0,5-5-28 0,0-1-39 16,4-3-44-16,6-4-84 0,4 1-143 0,2-7-323 15,4 6-347-15,0 6 316 0</inkml:trace>
  <inkml:trace contextRef="#ctx0" brushRef="#br0" timeOffset="144982.7117">21285 16951 1509 0,'0'0'451'0,"0"0"-61"0,0 0-66 0,0 0-76 0,0 0-59 0,0 0-52 15,0 0-33-15,0 0-29 0,0 0-23 0,0 0-6 16,0 0-16-16,0 0 4 0,0 0 6 15,0 0-4-15,86-7 8 0,-86 30-4 0,-3 0-6 16,-4 4-3-16,-3 3 0 0,-4 1 2 0,0 2-7 16,-3 3 0-16,-4-2-9 0,2 2-9 0,-4-2 1 15,0 0-6-15,-1 1 1 0,3 0-1 16,-1 2-4-16,0-1 1 0,3-2-5 0,0-1 6 16,3-6 1-16,5 2-15 0,3-5 3 0,2-3-27 15,5-4-28-15,1-5-9 0,0-1-51 0,1-2-63 16,4-3-99-16,8 1-234 0,-1-6-636 15,-3 1-337-15</inkml:trace>
  <inkml:trace contextRef="#ctx0" brushRef="#br0" timeOffset="145416.228">22261 16974 2425 0,'0'0'213'0,"0"0"2"0,0 0-31 0,0 0-24 15,0 0-11-15,0 0-24 0,0 0-28 16,0 0-17-16,0 0-25 0,0 0-6 0,0 0-11 0,0 0-12 16,0 0-4-16,0 0-8 15,33-72 2-15,-47 80-3 0,-5 4-3 0,-9 2-4 0,-4 8-6 16,-2 1 6-16,-4 5-1 0,-3 3 3 16,3-1 3-16,3 5-12 0,-1 0 2 0,6 2-6 15,7-2 0-15,4-2 7 0,8-4-1 16,8-1 1-16,3 0-5 0,3-3-4 0,15 1 2 15,3-3 5-15,10-3 10 0,7 0 3 0,6-2 1 16,8-3-11-16,5-4-5 0,2-3-3 0,4-3 0 16,0-4 12-16,6-1 2 0,0 0 10 0,2 0-12 15,-4-6-4-15,2 0-2 0,-7 1-4 0,-4-1 5 16,-9 1 6-16,-8 0-7 0,-7-1-4 16,-11 1 6-16,-5 0 0 0,-8 0 13 15,-4 4-1-15,-3-1 5 0,-3 1-10 16,0-1-4-16,0 0 4 0,-7 0-8 0,3 0 6 0,-5 1-8 15,0 1-9-15,-3 0-1 0,0 0-18 0,-3 0-13 16,4 1-28 0,1 4-34-16,-2-1-62 0,2 2-135 0,1-3-394 0,3-1-991 15</inkml:trace>
  <inkml:trace contextRef="#ctx0" brushRef="#br0" timeOffset="146270.9546">16366 18013 0 0,'0'0'402'0,"0"0"-57"0,0 0-96 0,0 0 4 0,-124-5-31 15,91 5-23-15,1 0-29 0,3 0-11 0,2 0-13 16,4 0-23-16,2 0 7 0,2 1-39 0,3 0-33 16,5 0-5-16,1 2-30 0,2-1 1 0,5 1-10 15,1-2-15-15,1 2 23 0,1 0 17 16,1 1 36-16,3 0 26 0,5 2 5 0,4 0-16 16,5 1-40-16,7 0 3 0,2 0-26 0,9 0 8 15,5 0 8-15,8 0-23 16,6 0 10-16,6 2-23 0,9-3 3 0,9 1 6 0,4 0-7 0,8-1 16 15,8-2-11-15,6 0-6 0,6-1-2 16,6 1-6-16,5-1 21 0,5 0-6 0,5-2 6 16,1 1-10-16,8-2-11 15,2 0 16-15,7-1-2 0,5 1 11 0,8 0 6 0,10 0-23 16,8-1 10-16,10-2-13 0,9 0 12 16,11-3 20-16,9 1-13 0,8 3 7 15,9-3-39-15,9 1-3 0,5 2 5 0,7 0 6 0,8 1 24 16,0 1-13-16,9 0 0 0,-1-2-9 15,8 2-9-15,-2 2 22 0,2 1-13 0,0 1 21 0,-4 0-19 16,1 1-28-16,-4 2 19 0,-7-1-16 0,-6 1 29 16,-6 0 16-16,-7-2-6 0,-10 2-8 15,-8-2-13-15,-13-1 4 16,-10 1-3-16,-14-3 14 0,-15 0 13 0,-13-1-24 0,-13-1 10 16,-16 0-32-16,-12 0 2 0,-17-2 37 0,-15-1-15 15,-10-3 19-15,-17 3-16 0,-12-2-23 0,-12 2 9 0,-13 0-1 16,-8 1 12-16,-10 1-4 0,-10 1-19 0,-5 0-42 15,-13 0-84-15,-8 0-144 0,2 1-386 16,5-1-666-16</inkml:trace>
  <inkml:trace contextRef="#ctx0" brushRef="#br0" timeOffset="147716.3807">15360 18010 1201 0,'0'0'286'0,"0"0"43"0,0 0-20 0,0 0-65 15,0 0-12-15,17-129-49 0,-7 86-36 16,2-12-20-16,0-10-46 0,6-6-3 16,-6 3-13-16,0 1 0 0,2 2 1 0,-2-5-12 15,0-2-11-15,-2-3-12 16,0-4-2-16,-2-3-7 0,-4 3 2 0,2-2-2 16,-3 0-11-16,-2 2 1 0,-1-3-8 0,0 1 1 15,0-1 4-15,-2-3-3 0,-4 2 0 0,2-2-2 0,-4 6-1 16,-2 0 1-16,1 5 2 0,0 6 0 15,3 7-5-15,-1 5 5 0,2 3-2 0,0 3-1 16,4 0 9-16,0 6-9 0,0 1 3 16,1 6-3-16,0 4-1 0,0 3 0 15,1 6-2-15,1 3 3 0,0 5-6 0,2 3 5 0,-2 5 0 16,-1 4-6-16,0 1 7 0,0 3-12 0,6 0-2 0,-3 3 8 16,5 2-12-16,1 4 16 0,3 1-1 0,3 2-3 15,2-1 12-15,3-1-10 0,2 1 4 16,5-3-2-16,2 1-1 15,3-3 1-15,6-3-3 0,1-1 6 0,3-1-7 0,8-1 6 0,1 0-2 16,4 0-3-16,4-1 9 0,2-3-10 16,4-1 5-16,4 2 1 0,5-2-10 0,3 2 8 15,0 1-3-15,3-1 2 0,1 1 5 0,-1 2-7 16,2 0 5-16,-1 0-2 0,-1 0-1 16,4 1 0-16,1 2-2 0,-3 0 2 0,5 0-4 15,-2 1 6-15,1 0 0 0,-3 0-4 0,-2-1 8 16,0 0-8-16,0 2 4 0,1-2-2 15,3 2-8-15,0-1 9 16,3-1-2-16,0 1 1 0,-1-1 6 0,3 1-7 0,-1-1 3 0,3 1-3 16,3 0 2-16,-1 0-2 0,2 0 0 15,-1 1 3-15,0-1-7 0,1 2 9 0,-1-3-5 0,1 2-2 16,5-1 10-16,-2 0-8 0,-1-1 2 16,4 2 1-16,0 1-10 0,-1-1 7 0,3-1-2 15,2 1 1-15,1-1 4 0,1 1-1 16,1-2 2-16,0 2-3 15,2 0 5-15,0-2-8 0,0 1 2 0,2-1 4 16,2 0-10-16,0 0 9 0,1 0-6 0,2-1-1 0,1 1 9 0,2 0-7 16,2 0 6-16,2 0-3 0,-1 1-6 15,2-1 4-15,1-1-3 0,4 1 4 0,-1 0 2 0,-1 1 0 16,0 0 1-16,-2 1-4 0,4-1 3 16,-3 1-5-16,-2 0 3 0,1-1 3 15,-3 1-10-15,1 1 9 0,-3-3-4 0,-1 1-1 0,0 1 9 16,-6 1-4-16,1 0 4 0,-3-2-3 15,-5 1 0-15,-1-1-1 0,-2 1-2 0,-4-1 3 0,-4-1-5 16,-2 1 3-16,-5-1-1 16,-3 2-1-16,-3-1 6 0,-2 0-6 0,-4 1 4 0,-4-1 0 15,-3-1-5-15,-3-1 2 0,-4 1-3 0,-4-1 2 16,-3-1 3-16,-1 2 0 0,-5-1 1 16,-2 0-3-16,-5 1 0 0,-3-2 1 15,-6 0 0-15,-2 0 4 0,-7-1-5 0,-4 1 4 16,-2 0-3-16,-3-1-4 0,-5 1 10 0,-4-1-7 0,0 2 3 15,-5-1 2-15,0-1-8 0,-3 2 4 0,-1-1-2 16,1 3 1-16,-1-1 4 0,0 4-1 16,0 2 0-16,-1 1-3 0,-5 4 0 15,0 3-2-15,-3 2 3 0,-1 3 1 0,-1 3-1 16,-5 7-1-16,1 2-1 0,-4 8-5 16,-1 5 6-16,-1 4-1 0,-5 8 4 0,2 6 2 15,-2 1-8-15,0 4 4 0,1 1-3 0,1-1 3 0,1 3 4 0,0-1-7 16,5 3-2-16,-1 0-5 0,4 0-4 15,-1 0 2-15,3 0 8 0,-1 0 1 16,2-4 3-16,-1-2-2 0,1-4-7 0,2-4 5 16,1-11 5-16,1-8 6 0,1-6 21 15,1-6-1-15,0 2-20 0,-4 2 7 0,3-1-22 0,-4 1 7 16,-1-2 19-16,1-2-9 0,-2-2-5 16,0-6-26-16,1-2-13 0,0-4-42 0,1-3-64 15,2-5-214-15,1-3-801 0,4-4-573 0</inkml:trace>
  <inkml:trace contextRef="#ctx0" brushRef="#br0" timeOffset="148466.5004">27841 15990 2005 0,'0'0'384'0,"0"0"-338"16,0 0 25-16,-122 9 32 0,97-6 20 0,5-1 16 0,3 0-22 0,6-1-29 0,2 1-41 15,7-1-27-15,2 1-5 0,1 2 6 0,9-1 23 16,4 1 17-16,13 3 10 0,5-1-5 15,12 1-12-15,13-1-11 0,6-1-10 0,15-1-4 16,6-1-5-16,11-1-8 0,11 0 2 0,8 0-4 0,12-1 4 31,10 0-1-31,11 2-5 0,12-2 3 0,13 2-1 16,12 2-1-16,9 3 4 0,10 3-2 0,5 1 0 0,1 2-6 16,4 1-4-16,0 1 1 0,0-1 1 0,-4 3 4 15,-6-1 1-15,-5 1-3 0,-7 0-10 0,-8-4-2 16,-8 2-2-16,-32-2 1 0,-19-1 6 0,-24-3 17 15,-19-2-5-15,4 0-5 0,-2-1-7 0,-3 0-13 0,-4 0 9 16,-2-2 4-16,-11-2 4 0,-11-3 4 16,-12 0-4-16,-12-3 6 0,-10-3-2 15,-11-4-7-15,-7-2-6 0,-8-1-19 0,-12 0-20 0,-3-2-25 16,-10-1-24-16,-6 0-38 16,-10 3-71-16,-22-3-150 0,11 3-756 0,12 5-595 15</inkml:trace>
  <inkml:trace contextRef="#ctx0" brushRef="#br0" timeOffset="149870.0434">27609 15678 2660 0,'0'0'91'15,"0"0"6"-15,0 0 12 0,19-155-16 0,-8 110 7 16,2-2-1-16,-1-3-16 0,3-5-5 0,-1-1-17 16,1-4-14-16,-2-5-8 0,4 0-13 15,-2-6-3-15,2-2 1 0,1-6 0 0,-1-5-5 0,0 3-2 16,2-3-1-16,-5 2-7 0,0-1 4 16,-6 1-3-16,-3 1-2 0,1-4 2 0,-3 1-5 15,-3-1 1-15,1-1-1 0,-1 2 3 16,-2 4-2-16,0 0 1 0,-1 4 1 15,-1 2-7-15,4 1 2 0,-1-2 0 0,-2 3 0 0,2 0 1 16,0 3 0-16,2 3 2 0,-1 2-5 0,1 3 8 16,-1 2-6-16,2 6-3 15,-2-1 3-15,1 5-10 0,-1 0 9 0,1 3-1 16,3 1 0-16,1 2 6 0,-1 2-6 0,4 3 1 0,-2 4 0 16,2 2-5-16,2 2 3 0,0 2-1 15,0 2 0-15,2 3 3 0,0 3 3 0,1 0-2 0,-2 1-1 16,4 1 1-16,2 0-5 0,1 2-2 15,0 2 2-15,2-1-5 0,1 2 2 16,0 2 3-16,2 1-5 0,2 1 4 0,2 1 1 16,1 1 1-16,3 0-1 0,1 1 1 0,5 1-1 0,2 2 0 15,2 0 1-15,2 0-1 0,-1 2 1 0,2 0 1 16,2 1-1-16,1 0 5 0,5 0-2 0,2 0-2 16,4 1 2-16,4 3-8 0,3 1 4 15,10 0-1-15,5 2 1 16,7 1 0-16,5 0 4 0,8 1 0 15,2 0-3-15,10 2 2 0,6-1-5 0,2 3 0 0,4-2 5 0,-1 3-8 16,-1 0 6-16,-2 1 1 16,-2 0-2-16,2-1 8 0,-1 0-5 0,-4 1 1 0,-1-1-2 0,-3 0-6 0,0 0 4 15,1 0 0-15,-1 0 1 16,-1-2 2-16,-5 2 0 0,2-2 1 0,-7-1-5 16,-4 1 8-16,1-2-7 0,-4 1-3 0,-1-2 5 15,0 1-6-15,-6 0 3 0,-12-3 0 0,-10-2 15 16,-12 0 5-16,-5 0-5 0,0 0-1 0,2-2-15 15,1 2-6-15,2-1 5 0,4 0-1 0,-4-3 3 16,-5 2-2-16,0-2 3 16,-6 1 4-16,-3-2-6 0,-3 0 6 15,-3 0-5-15,0 0 0 0,-5 0 3 0,-8 0-3 0,2 0 3 16,-9 0-2-16,1 1 14 0,0-1 5 0,-1 1-4 16,-1 0 0-16,2 0-17 0,1 0-4 0,-1 2 2 15,-1-1-2-15,2 0 3 16,-1 1-3-16,2 0 1 0,-2 0 0 0,3 0-1 0,-2 1 5 15,0 0-5-15,4 0-1 0,-3 1 4 0,0 1-9 16,1 0 7-16,-1 0 0 0,1-1-2 16,-1 1 5-16,-3 1 35 0,6 0 1 0,-4 0-1 0,-1-1-2 0,0 1-39 15,2 1-1-15,-5 1 0 16,1-1-3-16,-4-4 2 0,4 9 0 0,-2-5-1 0,4 5 10 16,-2 3-3-16,-2-2-1 0,2 0 5 0,-5 5-7 15,3 6 4-15,-3-3 2 16,3 9 2-16,-4-4 9 0,-2 5-6 0,0 2 2 15,0 3-5-15,-2 3-7 0,-1 2 11 0,0 4-1 16,-1 2 9-16,-1 2 8 0,-3 2-9 16,-2 2-1-16,1 3-10 0,-4 0-5 15,0 0 6-15,1 3 4 0,-5 0 6 0,3 0-1 16,-3-1-3-16,1 0-3 0,1-2 1 0,-1-1 6 0,3-1-5 0,-3-3 2 16,2-1-4-16,2-2-8 15,-2 0 13-15,4-4-6 0,-2 2 5 16,3-3 2-16,-1-2-9 0,2-2 2 15,0 0 1-15,2 0-1 0,-1-2 3 0,1-1 3 0,1 0-4 16,-3-1-1-16,1 1-32 0,0 1-4 0,-2-2 5 0,2 3 4 16,-4-4 30-16,0 3 2 0,1-1-1 15,-3 0-5-15,3 2 8 0,-2 0-8 0,-2-2 0 0,1 2 5 16,-4 1-9-16,-2 8 10 0,-6 11-2 16,-4 5 1-16,-4 6-13 0,4-4 1 0,-3-6-2 15,3-4-6-15,2-6 21 16,-1-5-8-16,4-4 5 0,3-4 0 0,-3-1-6 0,3-1 4 15,1 0-3-15,-2-4 2 0,5 1 4 16,-1-2 0-16,0 0 1 0,1-2-5 16,1-2 2-16,3 0-8 0,-1-1 4 0,2-1 5 0,2-1-12 0,-2-2 12 0,1-1-5 15,-1 1-2-15,1-3 8 16,0 0-6-16,2-2 3 0,0-2 3 0,-1-1-4 16,2-1 1-16,-2-1-4 0,1-2 3 0,0-3-2 15,-1 0 1-15,1-1-4 0,-4-2-22 0,-1 0-22 0,0-2-63 16,-2-1-130-16,0 0-585 0,1 0-493 0,4 0 25 15</inkml:trace>
  <inkml:trace contextRef="#ctx0" brushRef="#br0" timeOffset="165224.5656">3208 10065 0 0,'0'0'0'16,"0"0"0"-16,0 0 34 0,0 0 224 0,0 0-33 0,0 0-22 16,0 0-18-16,0 0-13 0,0 0-17 0,0 0-12 15,0 0-9-15,-43-57-9 0,42 53-4 16,1-1-12-16,-1 1-5 0,1-1-2 0,0 2-4 15,0-1-3-15,0 0-11 0,0 1-10 0,0 1-12 16,0-1-10-16,0 2-8 0,0 1-11 0,0 0-7 16,0 0-14-16,0 0-13 0,0 0-10 15,0 0-2-15,1 4 8 0,0 0 7 0,5 1 8 0,-2 1-2 16,3 2-6-16,-2 1 2 0,3 1 2 16,-1 2 7-16,0 0-2 0,1 3-1 15,3-2-4-15,-1 2-6 0,2 0 3 0,0 0 2 0,1-2 0 16,-1 0 4-16,-2 0-3 0,3-3-3 15,1 0 1-15,-3 0-4 0,2-3 6 16,-3 0 1-16,2-3 6 0,0-1 0 0,2-2 4 16,1-1 4-16,4-1 9 0,0-9 8 0,8-2 7 15,6-8 0 1,3-6-7-16,9-6-8 0,5-4-13 0,6-3-6 16,5-5-2-16,4-2-1 0,6-2 1 0,1-3-2 0,1-5-1 15,2 1-1-15,-4-4 2 0,-1 3 0 0,0 1 1 0,-2 0-2 16,-3 4 1-16,0 4 0 0,-7 3-4 15,-2 4 4-15,-7 6-3 0,-4 3 0 16,-9 2 0-16,-7 7-3 0,-5 4 6 0,-5 2 3 0,-5 3 5 16,-7 5 7-16,-3 1 4 0,-3 2 6 15,-1 0-1-15,0 3-1 0,0 1-7 0,-1 0-10 0,-2 1-8 16,1 0-13-16,-1 0-5 0,1 4-9 0,-4 2-18 16,1 4-20-16,-2 2-42 0,1 2-60 15,-1 3-68-15,-3 2-116 0,1-4-265 0,4-2-857 16</inkml:trace>
  <inkml:trace contextRef="#ctx0" brushRef="#br0" timeOffset="165779.1622">3059 10468 913 0,'0'0'547'0,"0"0"-358"0,0 0 11 0,0 0 0 0,0 0-30 0,0 0-32 15,0 0-22-15,0 0-26 0,0 0-22 16,0 0-15-16,0 0-21 0,0 0-13 0,0 0-10 15,0 0-9-15,-57-78-2 0,66 78-1 0,0 0 2 16,2 0 1-16,1 3 0 0,5 1 4 0,-1 3 3 16,1-1-1-16,0 1-4 0,0 0 1 0,0 2-1 15,3 0 6-15,-1 2 7 16,2-1 0-16,1-1 0 0,-2 1-1 16,3 0-3-16,-2-1-2 0,-1-2 5 15,0 3-1-15,0-3 3 0,-2-3 2 16,2 0-2-16,1-4 9 0,1 0 9 0,4-9 11 0,3-5 9 0,4-6-3 15,8-3-6-15,3-5-15 0,6-4-8 0,3-6-7 16,8-3-2-16,6-2-4 0,3-6 2 0,5-3-2 16,5-1-6-16,4-2 6 0,1-4-1 15,5-1 4-15,1 0 3 0,3-4-1 16,0 0 0-16,-2 0-1 0,-1 1 1 0,-7 6 2 16,-5 3-1-16,-8 4 2 0,-7 6 0 0,-6 2-3 0,-7 5-1 15,-8 5-2-15,-6 6 0 0,-9 4 0 0,-7 4 0 16,-7 3 4-16,-5 5 2 0,-3 1 7 15,-3 5 2-15,-2 0-2 0,-1 3-3 0,0 1-8 0,0 0-11 16,0 2-4-16,-1 9-10 0,-1 6-6 0,-3 8-28 16,3 9-72-16,-2 5-184 15,1-6-724-15,2-11-685 0</inkml:trace>
  <inkml:trace contextRef="#ctx0" brushRef="#br0" timeOffset="167852.0558">4719 12604 1095 0,'0'0'128'0,"0"0"39"0,0 0 10 0,0 0 4 0,0 0 3 16,0 0 3-16,0 0-10 0,0 0-25 0,0 0-30 16,0 0-22-16,0 0-21 0,-74-71-20 15,74 67-14-15,0 1-17 0,2 0-11 0,1 2-6 16,1 1-11-16,1 0 2 0,0 0-4 15,3 0 2-15,2 4 5 0,2 2 3 0,2-1 8 0,3 2 5 16,1 3 1-16,3-2-1 0,2 1-4 16,1-1-1-16,0-2 0 0,4 0 3 15,-1-3 2-15,4-1 5 0,3-2 9 0,6-6 5 16,4-5 4-16,5-7 2 0,7-5-5 16,3-3-3-16,3-6-5 0,4-2-9 0,2-1-6 15,-2-3-2-15,3 0-2 0,-2 0-2 0,-4 0 5 0,-4 2-7 16,-2 1-2-16,-6 3 1 0,-3 1-7 0,-5 2 7 15,-4 2 2-15,-6 1-2 0,-4 3 4 0,-6 5-5 16,-6 3 1-16,-4 3 2 0,-4 3-1 0,-3 3 4 16,-4 2-1-16,-1 3 2 0,-1 0-4 15,0 1 1-15,0 0-4 0,0 0-6 0,0 0-2 16,0 0-20-16,-1 2-11 0,-2 6-11 16,-4 4-21-16,-4 5-4 0,-1 4-21 0,-6 2-29 15,-1 4-35-15,-3 3-55 0,-6 3-69 0,0 2-144 16,3-8-321-16,10-8-714 15</inkml:trace>
  <inkml:trace contextRef="#ctx0" brushRef="#br0" timeOffset="168295.7495">4646 13012 1651 0,'0'0'277'0,"0"0"0"0,0 0-52 0,0 0-56 0,0 0-43 0,0 0-35 0,0 0-34 16,0 0-27-16,0 0-17 0,0 0-12 0,0 0-2 0,0 0 1 16,0 0 1-16,0 0 7 0,19-39 3 15,-5 48 3-15,-1 2 6 0,3-1 1 0,2 3 1 16,2-2 4-16,2-4 0 0,2 0 0 15,0-2 5-15,5-3 5 0,4-2 5 0,4-2 2 0,5-10 5 16,7-5 6-16,6-6-1 0,6-7 1 16,7-7-9-16,3-5-13 0,4-4-7 15,3-4-3-15,0-3-2 0,3-1-4 0,-6 0 0 16,3 1-5-16,-7 3-2 16,0 1 1-16,-7 2-2 0,-2 1 3 0,-5 2-5 0,-3 2 1 15,-6 4-2-15,-6 4-1 0,-4 5 7 16,-8 5-5-16,-7 6 5 0,-5 4 1 0,-8 2 0 0,-4 6 3 15,-2 0 0-15,-3 2 0 0,0 3-3 0,-1 0-2 16,0 1-3-16,0 0-8 0,0 2-2 0,-1 7-4 16,-3 5-15-16,0 7-22 0,-2 9-59 15,-2 6-130-15,0-7-415 0,0-7-1100 16</inkml:trace>
  <inkml:trace contextRef="#ctx0" brushRef="#br0" timeOffset="170632.1309">2788 6333 592 0,'0'0'179'0,"0"0"41"0,0 0 5 0,0 0-26 16,0 0-12-16,0 0-28 0,0 0-6 0,0 0-13 15,0 0-11-15,-110-127-2 0,106 120-9 0,0 1-8 16,1 3-9-16,3 2-15 0,-1 0-21 0,1 1-31 16,0 0-32-16,0 0-38 0,0 0-18 15,0 1 8-15,2 6 16 0,5 2 28 0,1 3 19 16,-1 4-1-16,4 1-4 0,-2 3-3 0,-1 2-1 15,3 1-1-15,-2 2-2 16,1 2 1-16,1 1-2 0,1-1 1 16,1 3 0-16,-1-5-6 0,0 0 5 0,3-5 1 0,-1-2 3 0,-1-2 12 15,1-4-4-15,0-1 4 0,1-4 10 0,1-4 12 16,5-3 13-16,3 0 23 16,7-9 7-16,9-8-2 0,7-7-12 15,9-8-21-15,8-7-15 0,9-6-9 0,8-6-3 0,3-4-3 16,8-4-11-16,3 0-3 0,1-1-1 15,-1 2-3-15,-4 0 5 0,-1 0 2 16,-7 2-3-16,-3 2 1 0,-4 3-1 0,-4 6-2 0,-7 4-2 0,-4 5 1 16,-8 4-4-16,-4 7 3 0,-9 3 0 0,-3 5 1 15,-9 3 0-15,-5 2 0 0,-6 5-3 16,-3 4 0-16,-5 1 0 0,-3 2-3 0,-2 0 0 16,-3 0-3-16,-1 2-3 0,0 3 0 0,0 5-1 15,-1 2-4-15,-7 4-8 0,-5 3-17 16,-2 3-21-16,-6 6-35 0,-6-1-46 0,-2 4-80 15,-4 2-129-15,8-8-295 0,8-8-865 16</inkml:trace>
  <inkml:trace contextRef="#ctx0" brushRef="#br0" timeOffset="171087.8453">2979 6652 1717 0,'0'0'221'0,"0"0"19"0,0 0-20 0,0 0-53 0,0 0-38 0,0 0-27 0,0 0-27 0,0 0-32 15,0 0-30-15,0 0-38 0,0 0-28 0,0 0 2 16,0 0 12-16,-11-30 24 0,14 44 21 0,5 7 3 15,-2 4 1-15,3 3 0 0,2 5 2 16,3 0-5-16,-1 0-2 0,2-2-1 0,4-6-3 0,-1-2 7 16,5-5 5-16,0-6 6 0,1-3 20 15,5-5 16-15,3-4 23 0,9-3 21 0,2-11 4 16,10-8-11-16,7-9-17 0,6-9-21 0,8-6-21 16,5-8-6-16,6-3-4 0,4-3-6 15,0 2 2-15,1-2-5 0,-2 2-1 0,-4 2-1 16,-2 2-2-16,-5 4 0 0,-5 3-1 0,0 3 0 15,-6 1-3-15,-6 4 3 16,-1-1-2-16,-8 6 1 0,-4 2 4 16,-3 0-4-16,-7 9 0 0,-6 2-1 0,-6 3-8 15,-4 5 4-15,-5 3-1 0,-5 4-3 0,-2 1 5 0,-3 1-2 0,-3 4-4 16,-1 0 1-16,1 0-2 0,1 6-2 16,1 7 1-16,1 3 1 15,2 8-7-15,-3 9-1 0,1 7-20 0,-5 9-52 0,-1 9-101 16,-4-12-363-16,-2-11-1165 0</inkml:trace>
  <inkml:trace contextRef="#ctx0" brushRef="#br1" timeOffset="182263.2199">2555 6109 1277 0,'0'0'312'0,"0"0"-28"0,0 0-22 0,0 0-48 0,0 0-24 16,0 0-24-16,0 0-27 0,0 0-22 0,0 0-15 0,0 0-24 15,0 0-20-15,0 0-18 16,-54-73-21-16,54 73-17 0,0 0-8 0,0 2-3 0,4 3 5 0,4 2 5 16,1 1 6-16,2 2 2 0,1 3 0 15,-1 1 1-15,6 3 2 0,-4 0 2 0,2 1-2 16,0 1-4-16,1-1-2 0,-1 2-4 15,3-2 12-15,-2 4 11 0,5-1 6 0,-2-1 7 0,4 1-9 16,-2-5-8-16,-1-2-8 0,0 0-10 16,-2-4 2-16,-1-2-4 0,3-1 3 15,1-2 8-15,1-2 11 0,5-3 8 0,2 0 3 16,4-8 5-16,1-2-9 0,6-6-3 0,1-5 5 16,6-4-12-16,6-7 1 0,5-4-3 0,6-4-5 15,5-8 1-15,3-1-5 16,6-6-6-16,2 0-3 0,-1-3 0 0,4 3 0 0,-7 0 3 15,2 2 2-15,-2 3-2 0,-8 1 0 16,0 4 1 0,-6 3-2-16,-4 3 4 0,-8 6-4 0,-3 5-2 15,-9 4 1-15,-10 5-6 0,-4 4 8 0,-4 2 3 0,-6 2-2 16,-5 3 5-16,-2 3-3 0,-5 3-3 0,0 2 2 0,-2 0 0 16,0 0-3-16,0 0-2 0,0 0 0 0,0 0-9 0,-2 0 1 15,0 3-2-15,-3 5 1 0,1 1 6 16,-3 3-19-16,0 3-17 0,-1 2-29 15,-3 5-42-15,-3 0-52 0,-4 6-111 0,-3 2-258 16,4-6-570-16,3-6-462 0</inkml:trace>
  <inkml:trace contextRef="#ctx0" brushRef="#br1" timeOffset="182794.6003">2796 6500 2473 0,'0'0'232'16,"0"0"-12"-16,0 0-65 0,0 0-34 16,0 0-27-16,0 0-16 0,0 0-15 0,0 0-9 15,0 0-13-15,0 0-13 0,0 0-11 0,0 0-12 16,0 0-3-16,0 0 2 0,-17-66 3 0,33 79 3 0,-4 5 3 15,3 1-4-15,2 5-3 16,0 2 1-16,1 3 0 0,2 1 1 0,3 1 5 16,-2-1-4-16,3-2-2 0,4-2-1 0,-2-3 1 15,3-4 5-15,0-5 5 16,5-6 6-16,4-5 6 0,8-3 9 16,4-12 4-16,7-8 0 0,6-8-6 0,6-10-8 0,8-5-6 15,4-6-9-15,2-7-4 0,8 0-2 16,3-2-4-16,2-3 1 0,2 3 2 0,-1 0-1 0,1 1-1 15,0-1 0-15,-3 3-2 0,0-3 0 0,-7 5 1 0,-4 1 1 16,-8 7 1-16,-5 5 1 16,-14 1 0-16,-6 7 1 15,-8 5 4-15,-9 4-2 0,-8 4-9 0,-5 4 0 0,-10 5 0 16,0 2 0-16,-8 3 0 0,2 3 0 0,-5 2 0 0,1 0 0 0,-1 0 0 16,0 0 0-16,0 0 0 0,0 0 0 15,0 0 0-15,0 0 0 0,0 0 0 16,0 0 0-16,-1 0 0 0,1 0 0 0,-2 0 0 0,2 0 0 15,-1 0 0-15,-1 0 0 0,1 1 0 0,-1 4 0 16,-6 4 0-16,0 2-41 16,-2 3-12-16,-3 3-26 0,1 2-22 0,-1 0-42 0,0 3-91 15,-1 0-164-15,4-4-646 16,3-5-642-16</inkml:trace>
  <inkml:trace contextRef="#ctx0" brushRef="#br1" timeOffset="186915.5309">2662 9847 730 0,'0'0'279'0,"0"0"-1"16,0 0-33-16,0 0-34 0,0 0-11 15,0 0-12-15,0 0-17 0,0 0-17 16,-43-125-17-16,43 119-12 0,-2 0-15 0,2 1-16 0,-1 0-8 15,1 0-18-15,0 3-16 0,1 1-10 0,1-1-19 16,1 2-7-16,-1 0-7 0,1 0-1 16,4 0-1-16,-4 3 1 0,4 0 2 0,1 3 0 15,-1 2 4-15,4-1-1 0,0 4 1 16,4 1 1-16,-3 2-4 0,1 1 5 0,3-1-1 16,-1 3-2-16,2 1 7 0,0-1-4 0,2-2-2 15,-2 3-1-15,1-1-2 0,1 0-2 16,-1 2-2-16,1-2 0 0,-1-1-3 0,-1 0 4 0,4-1 5 15,-2-1-2-15,4-2 4 16,-2-1-2-16,0-3-2 0,-1-2 7 0,4-3-6 0,-2 0 3 16,0-3 5-16,6 0-3 0,1-2 7 0,1-3-2 15,3-4 0-15,4-1-4 0,-1-2-4 0,1-5 4 16,1-2-6-16,5-4 5 0,2-5-4 16,5-2-3-16,1-3 2 0,3-5-9 0,3-2 3 15,4-5-3-15,0 0 0 0,3-1 4 16,3-4-5-16,0 2 3 0,3 0-2 0,-3-2 2 0,-1 0 2 15,2 2-1-15,-2-1 3 16,0 2-1-16,1 0-2 0,-1-2-1 0,-2 2-5 0,0 0 5 16,0-3-3-16,-2 3 2 0,-5 2 2 0,-2 1-8 15,-3 5 4-15,-3 6 1 0,-8 3-1 0,-5 3 6 16,-6 6-5-16,-4 1-2 0,-5 5-2 16,-3 1 1-16,-5 4 0 0,-3 2 4 15,-2 1 1-15,-4 2-1 0,-2 3 0 0,-1-1 1 0,-1 3-2 16,0 0 3-16,0 0-3 0,0 0-3 15,0 0 0-15,-1 2-7 0,-4 2 3 0,0 3-6 16,-1 3-8-16,-4 2-16 0,-1 6-16 0,-3 1-26 16,-2 4-35-16,1 3-52 0,-4 5-92 0,-2-1-160 15,4-5-543-15,5-8-650 0</inkml:trace>
  <inkml:trace contextRef="#ctx0" brushRef="#br1" timeOffset="187512.0714">2657 10153 2425 0,'0'0'130'0,"0"0"16"0,0 0 8 16,0 0-15-16,0 0-22 0,0 0-16 0,0 0-31 16,-23-117-8-16,23 109-13 0,-2 3-11 0,5 1-9 15,-1 3-13-15,6 0-7 0,-1 1-5 0,3 1-2 16,3 5 5-16,2 3-2 0,6 4 2 16,0 2 0-16,1 3 0 0,2 2 3 15,1 2 0-15,2 3 1 0,-1-2-1 0,-1 1-6 16,2 0 1-16,2-2-3 0,-1-3 5 15,2-1 6-15,1-1-2 16,2-3 1-16,0-1 0 0,3-2-2 0,1 0 6 16,2-5 3-16,1-3 4 0,3-3 4 0,-3-1 1 0,7-7-2 15,-2-5-2-15,4-3 0 0,3-5-3 0,5-6 1 16,4-5-5-16,3-5-8 0,4-3-1 0,6-6-4 0,2-6 5 0,6-1 0 16,4-5-2-16,4-4-1 0,2-4-3 15,4-4 5-15,1-3-1 0,3 2 0 16,-3-1 2-16,-1 2-4 0,-8 4 0 0,-3 4 2 15,-10 3 3 1,-4 5-3-16,-9 3 6 0,-6 5 0 16,-6 5-6-16,-5 2 4 0,-11 4-2 0,-4 6-3 0,-5 2 6 0,-8 6-6 15,-1 5 4-15,-6 1-10 16,-6 5 0-16,2 1 0 0,-5 5 0 0,-1-1 0 0,0 3 0 0,0 2 0 0,0-1 0 16,0 1 0-16,0-2 0 0,0 2 0 15,0 0 0-15,0 0 0 0,-1 0 0 0,1 0 0 16,-2 0 0-16,1 2 0 0,0 4 0 0,-2 5 0 15,2 4 0-15,-1 7-23 0,-2 4-78 16,0 8-69-16,2 3-185 0,-5-5-739 0,5-11-691 0</inkml:trace>
  <inkml:trace contextRef="#ctx0" brushRef="#br1" timeOffset="189856.0405">4274 12366 1393 0,'0'0'326'0,"0"0"19"16,0 0-28-16,0 0-68 0,0 0-59 16,0 0-40-16,0 0-44 0,0 0-33 0,0 0-34 15,0 0-23-15,0 0-13 0,0 0-4 0,-59-45 3 16,63 56 3-16,2 1 6 0,3 5 2 0,5 4 4 16,-1 0 2-16,6 3-2 0,3-3 3 15,1 2 2-15,6-4 1 0,2-2 8 0,2-1-4 0,7-4 2 16,0-3-2-16,4-2-5 15,4-3 3 1,3-2-5-16,4-1-1 0,2-1 0 0,4-7-2 0,3-6 3 0,4-3 0 16,1-6 1-16,4-3-1 15,3-4-2-15,4-3-2 0,2-5-3 0,4-3-4 0,4-3 1 0,-3-2-2 0,2-3 2 16,0-2-1-16,2-2 1 0,-3 0-1 0,-1-2-2 16,2 0-1-16,-7 1-3 0,-1 4 1 0,-10 4 1 15,-7 2-1-15,-5 6 2 0,-4 1 0 16,-8 3-1-16,-6 5 1 15,-4 3-1-15,-7 4 0 0,-7 4-2 16,-5 3 3-16,-6 4 0 0,-5 3-2 0,-4 2 4 16,-2 3 0-16,0 0 2 0,-1 1 0 0,0 1-7 0,0 0-4 0,-1 0-6 15,-3 6-1-15,-5 5-5 0,-7 3-9 0,-1 4-9 0,-7 5-20 16,-1 4-24-16,-5 5-37 0,-6 2-52 16,-1 4-93-16,-7 2-183 15,11-9-548-15,12-9-623 0</inkml:trace>
  <inkml:trace contextRef="#ctx0" brushRef="#br1" timeOffset="190281.8032">4377 12851 2628 0,'0'0'143'0,"0"0"14"0,0 0-22 0,0 0-32 0,0 0-24 0,0 0-25 16,0 0-29-16,0 0-18 0,0 0-6 0,0 0-5 15,0 0 10-15,0 0 7 0,0 0 6 16,49 0 8-16,-27 13-2 0,4 0 2 16,4-1-4-16,3 0 0 0,4-3 4 0,4-2-1 0,3-5 6 15,8-2-2-15,3-4 6 0,4-10 0 16,6-5-3-16,2-7 7 0,7-7-7 15,3-5-4-15,6-5-1 0,5-5-13 0,3-4 0 0,2-1-2 16,2-3-3-16,1 0 4 0,-3 0-6 16,-1-1 1-16,1 3-3 0,-3 3-3 0,-1 1 3 15,-2 3-3-15,-5 3 2 0,-6 0-3 0,-5 2 1 16,-8 3 0-16,-4 1-1 16,-8 4 4-16,-3 4-2 0,-7 1-1 0,-8 6 1 0,-3 1-3 15,-8 5 2-15,-3 2 2 16,-8 4 0-16,-3 3 5 0,-5 1 1 0,-2 1 2 0,1 1-2 0,-2 1-2 15,0 3-2-15,0 0-3 0,0 1 0 16,-3 0-5-16,1 1-7 0,-5 7-8 0,1 6-18 16,-8 6-21-16,2 7-35 0,1 5-73 0,-7 7-181 15,6-8-759-15,3-11-666 0</inkml:trace>
  <inkml:trace contextRef="#ctx0" brushRef="#br1" timeOffset="305364.869">4899 10016 0 0,'0'0'0'0,"0"0"0"0,0 0 0 15,0 0 85-15,0 0 139 0,0 0-14 0,0 0 18 16,0 0 8-16,0 0 3 0,0 0-15 16,0 0-17-16,0 0-22 0,0 0-31 0,-57-32-32 15,57 32-36-15,0 0-34 0,0 0-23 16,0 0-12-16,0 0-1 0,0 0-8 0,0 0-4 15,3 0 10-15,4 0 7 0,0 0 13 0,3 0 14 16,5 0-4-16,3-1-8 0,3 0-5 16,5-2-5-16,1 2-3 0,3-2-2 15,2 1-3-15,3-1-4 0,0 1-1 16,4-1-3-16,1 2 0 0,3-1 2 0,3 1-2 16,1-2 2-16,3 1-2 0,3 0-5 0,2 1 2 15,-2 1-2-15,2-1 0 0,1 0 3 0,1 0-2 16,1 0 0-16,1-2 2 0,3 2-3 0,2 0 1 0,2-1 4 15,4 2-3-15,1-3 1 0,2 1 2 0,6 0-3 16,-2-1 4-16,2 1 0 0,1-2-1 16,1 2 1-16,0-1-1 15,0-1 0-15,3 0 0 0,3 2-3 0,-2-1 0 0,2-2 2 16,-2 1 1-16,4 0-3 0,-4 1 2 16,4 0-3-16,1 0-2 0,1 2 6 0,2 1-5 0,-1-1 3 15,0 1-3-15,5 0 1 0,-3 0 3 0,2 0 0 0,3 0 0 16,2 1-1-16,1-1-2 0,1 0-3 15,3 0 2-15,0 0-1 0,1 0 1 0,0 1 2 16,2-2-1-16,3-1 0 0,-2 1 0 16,-1-2-1-16,1 2-2 0,0-1 4 0,3 2-1 0,4-2-1 15,-1-1 3-15,5 0-1 0,-1-1 1 16,3 1 2-16,0 0-2 0,1 0-2 0,4 1 2 0,-2-1-4 16,2 1 0-16,-1-1 2 0,1 2-2 15,1-1 2-15,0 0 1 0,2 0-3 0,-2 0 0 16,0 2 1-16,-2 0-1 15,0-1 2-15,1 1-1 0,0-2 0 0,-1 2 1 16,-1 0-1-16,-1-1 1 0,-1 1 2 0,-1-1 1 16,-1 1-2-16,-1 0 1 0,1-1-3 15,1-1-1-15,-1-1 2 0,5 2-1 0,-2 0 3 0,-1-1 1 16,4-1-4-16,-3 1 5 0,2 1-5 0,-3-1 1 0,0 2 3 16,-3-1-6-16,0-1 1 15,-5 2-3-15,4-3 1 16,-3-1 1-16,-3 3 1 0,-3-2 4 0,-5-1-2 0,1 1 1 0,-5-1-2 15,-5 1-2-15,2 0 3 0,-10-1-5 0,-5 0 1 16,-3-1 2-16,-8-1-4 0,-5-1 6 0,-6 1-2 16,-3-1-2-16,-6 1 3 0,-3 1-4 15,-8 1 0-15,-2 0-1 0,-2 2 0 0,-10-1 2 16,-3 1 0-16,-5 0 1 0,-8 0-2 16,-2 2 2-16,-3 0-3 0,-5 0-3 0,-1 0-1 15,-1 0-13-15,0 0-2 0,-1 0-7 0,-5 3-17 0,-5 3-19 16,-3 0-34-16,-9 3-81 0,-8 1-158 0,4-3-531 15,8-1-724-15</inkml:trace>
  <inkml:trace contextRef="#ctx0" brushRef="#br1" timeOffset="306469.3141">4874 10262 303 0,'0'0'515'0,"0"0"-320"0,0 0-93 0,0 0-46 0,0 0-14 0,0 0 3 0,0 0 32 0,0 0 58 16,0 0 42-16,0 0 21 0,0 0-23 0,0 0-59 15,0 0-51-15,6-13-38 0,4 10-21 16,-1-1 4-16,5 1 1 0,-1 0-1 16,6 1 0-16,3-1 2 0,5 1 0 0,1 1-1 0,6-2 4 0,5-2 3 15,3 0 5-15,8 0 7 16,3-2-2-16,8-2 2 0,5 1-4 0,6 1-2 0,2 0 2 16,6-2-1-16,2 2-2 0,3-3 0 15,5 0 0-15,2-1-2 0,7-2 2 16,3 0-5-16,5 0 1 0,5 1 0 0,2-2-2 15,1 1 1-15,6-1-1 0,1 2-3 0,2-1 4 16,5 2-5-16,1 0-3 0,2 0 1 16,0 0-5-16,3 1 1 0,4 1 4 0,2 0 4 15,3 2 4-15,2 1 0 0,2 0-2 0,0-1-1 16,5 3 4-16,4-1-2 0,0 1 1 0,4 1 4 16,3-1-5-16,4 3 1 0,-2-3 1 0,7 3-5 15,-1-1 5-15,2-1-3 0,5 2-6 0,-4-2 2 16,4-1-3-16,-1 1-1 15,2-1 2-15,1 2 3 0,-2-2 0 16,1 2 1-16,0 0-1 0,0 1-2 0,0-2 2 0,-2 1 2 0,-1-1-2 16,-2 2 0-16,-1-1-6 0,-3-1-1 0,-1 1 4 15,-7 0 1-15,-4-3 3 0,-3 0 0 0,-3 1-2 16,-8-2 1-16,-4 1-2 0,-6 0 1 0,-7-1 2 16,-8 0-2-1,-7 1-2-15,-10-1 1 0,-7 2-2 0,-10-3 0 16,-8-1 1-16,-12 1-3 0,-10-1 1 15,-12 0 0-15,-10 2-1 0,-7 0 6 0,-10 2 6 0,-5 1 4 0,-8-1 3 16,0 2-2-16,-3 0-8 0,-1 0-3 0,0 2-7 0,0-1 0 16,0 1-5-16,-6 0-4 0,1 0-3 15,-5 0-7-15,-3 0 5 0,-1 0 4 16,0 1 0-16,-5 3 3 0,-1 2-19 0,-2 2-22 0,-4 3-41 16,-4 6-69-1,-2 2-178-15,4-5-699 0,9-3-667 0</inkml:trace>
  <inkml:trace contextRef="#ctx0" brushRef="#br1" timeOffset="348475.98">9250 8467 1017 0,'0'0'-272'0,"0"0"-157"0,0 0 113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3:59:12.99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1246 2206 443 0,'0'0'661'0,"0"0"-297"0,0 0-24 0,0 0-41 0,0 0-41 16,0 0-51-16,0 0-44 0,0 0-45 0,0 0-46 15,0 0-40-15,0 0-32 0,0 0-11 0,-24-46 4 16,23 52 9-16,0 4 17 0,-4 3 9 16,5 4 4-16,-2 5 1 0,0 5 1 0,-3 5-6 15,3 4 0-15,1 5 4 0,-2 4-6 0,-1 6 0 16,2 3-1-16,1 5-6 16,-1 2-1-16,-1 6 1 0,-2 3-2 0,4 2-1 0,-1 4 1 15,-3-1-2-15,3-2-3 0,1 1 1 16,-1-4-4-16,1-4-3 0,-3-5 0 0,4-5-3 0,-1-5 2 15,2-7 0-15,-1-2-1 0,1-7 0 16,-1-3 2-16,0-5-3 16,0-2 3-16,3-7 2 0,-3-2-2 0,-3-1 5 0,3-4 3 15,0-3 2-15,-1-3 7 0,1-1 5 0,0-2 6 16,-1-2 3-16,1 0 0 0,0 0-8 0,-1 0-9 0,1 0-23 16,-1-1-30-16,-1-3-21 15,-4-1-46-15,3 0-46 0,-3-2-55 0,1 0-116 0,-1 2-396 16,4 0-902-16</inkml:trace>
  <inkml:trace contextRef="#ctx0" brushRef="#br0" timeOffset="691.6339">1173 2340 0 0,'0'0'0'0,"0"0"242"0,0 0 125 0,0 0 6 0,0 0-34 0,0 0-52 0,0 0-61 0,0 0-102 15,0 0-48-15,0 0-32 0,0 0-17 0,0 0 33 16,0 0 8-16,-111-122 11 0,100 111 6 0,0 2 4 16,-1-1-3-16,1 0-5 0,-3 2-1 15,4 0 2-15,3-2 1 0,-1 3 0 0,-1 0 0 16,2 0-8-16,5 2-10 0,0 0-18 0,2-1-24 16,0 0-11-16,8-1-11 0,5 1-3 15,8-1 6-15,6 1-1 0,18-1 2 16,18 2-5-16,14 5-2 0,8 0 0 0,-5 5-2 0,-11 8 6 15,-7 2-1-15,-4 3-1 0,-8 2 2 0,-5 4-3 16,-5 1 2-16,-8 2 0 16,-6 0-3-16,-6 1 2 0,-8-2-4 0,-4 1 6 15,-4-3 2-15,-4 3 1 0,-9-3 7 16,-3 1-1-16,-8 0 4 0,-9-1 2 0,-3 1 0 16,-9-2-1-16,-5 0-4 0,-2 0-1 0,-3-1-2 0,1-1-2 0,4-5 0 15,10-3-3-15,0 0 4 16,9-4 5-16,-5 2-2 0,3 0 2 0,-4-1-4 0,3 0-5 15,3-1 0-15,0-1-2 16,5-2 3-16,4 1-7 0,5-4 7 16,4 0-4-16,2-2-2 0,6 0 2 0,-1-1-25 0,2 0-30 15,0 0-53-15,0 0-95 0,0 0-149 0,0-1-111 0,0 0-318 16,1 1-727-16</inkml:trace>
  <inkml:trace contextRef="#ctx0" brushRef="#br0" timeOffset="1440.6158">1701 2548 959 0,'0'0'477'0,"0"0"-283"16,0 0-11-16,0 0 9 0,0 0-14 0,0 0-31 0,0 0-24 0,0 0-17 0,128 11-23 0,-113-1-17 0,1 3-3 0,0 3-7 15,0 2-3-15,-3-1-15 0,3 3-15 0,-4 2-4 16,-1-2-1-16,-2 4-2 0,-2 0 1 15,-2 2 0-15,-5 3 0 0,0 0 7 0,-3-1-2 16,-6 0 4-16,0-4 1 0,-2-3-3 0,-4-3 8 16,1-3-4-16,-4-2 2 0,0-2-7 15,-4 0-3-15,1-2-2 0,5-2-3 16,0-2 4-16,4-2-2 16,1-2 3-16,3-1 6 0,4 0 2 0,-1-3 4 15,4-4-10-15,0-1-9 0,1-5-10 0,1-4-15 0,8-5 4 0,4-4-1 16,6-3 2-16,7-3 8 0,0-1-5 0,4 1 4 15,4 0-3-15,0 2-2 0,-2 0 5 0,-1 3-2 16,1 2 3-16,-3 1-2 0,0 5 0 16,-5 0-1-16,-2 4-3 0,-5 6 7 0,-3 0-5 15,-6 4 0-15,-1 3 2 0,-5 0-10 16,0 2-2-16,-1 0-5 0,2 5-1 0,-2 6 9 16,1 0 5-16,-2 5 5 0,0 4 2 0,0 0 1 0,-2 2 5 15,-3 3 0-15,0-3 1 0,-1 3-5 16,4-4-3-16,0-1-1 0,2 0-2 15,0-4 4-15,2-1-3 0,5-2 3 0,2-1 0 0,3-2-2 16,4-5 9-16,2 1 3 0,6-5 2 16,1 0 3-16,4-2-2 0,1-7-2 0,0-3 1 15,1-4 0-15,-2 1-3 16,-3-5 2-16,2 0-2 0,-3-5-2 0,-5 3 4 0,0-3-2 16,-3-1-3-16,-3 0 5 0,-2 0-8 0,-3 1 3 15,-3-1 1-15,0 3-3 0,-3 0 2 0,-3 1-5 0,0 1 1 16,0 4-3-16,0 0 3 0,-1 2-1 15,-3 5 1-15,1 0 3 0,0 2-4 16,1 1 1-16,-1 4 1 0,1 1-6 0,1 1 5 0,1 0-3 16,0 0-9-16,0 0-4 0,-1 4-13 15,0 7 5-15,-4 5 6 0,1 6 8 0,1 7 6 16,-3 3-1-16,2 7 0 0,-2 6 2 16,1 5 5-16,-2 7 2 0,1 5-3 0,-1 5 4 15,-1 4-7-15,-1 6 0 0,1 1 1 0,3 2-3 16,-1-2 3-16,4-1 0 0,1-1-2 0,1-4 0 0,0-6 0 15,1-3 0-15,-1-7 5 0,1-8-3 16,0-5-1-16,2-10-5 0,1-4-9 0,-1-7-10 16,0-4-17-16,1-5-28 0,-2-4-37 0,1-3-50 15,2-4-47-15,-3-2-42 0,-1-7-201 0,2-2-499 16,-2 2-484-16</inkml:trace>
  <inkml:trace contextRef="#ctx0" brushRef="#br0" timeOffset="2268.9902">2759 2831 1728 0,'0'0'251'0,"0"0"8"0,0 0-47 0,0 0-44 0,0 0-28 0,0 0-25 16,0 0-29-16,0 0-23 0,0 0-19 0,0 0-21 15,0 0-12-15,0 0-6 0,0 0-5 0,0 0-1 16,63-80-1-16,-39 73 2 0,2 0-1 15,2 0 1-15,3 0 3 0,0 1-1 0,1 1-2 16,-1-1 1-16,-1 0-2 0,-2 0 1 16,-1 3-6-16,-5 0 4 0,-3 0-1 0,-2 2 1 15,-2-1 9-15,-4 1-4 0,-3 0 1 0,-5 1-3 16,0 0-3-16,-3 0 1 0,0 0-2 0,0 0-5 0,-3 1-1 16,-7 3 2-16,-2 6 5 0,-6 4 10 15,-6 4 3-15,-4 1 2 0,-2 3-2 0,-1 1 4 16,-1 0 1-16,3 1 1 15,3 0-2-15,5-1-5 0,2-2-5 16,6 0-3-16,5-3 0 0,5-1-2 0,3-1 0 0,6 0 1 16,7-4 9-16,7 1 7 0,7-1 14 0,8-5 6 15,6-2 0-15,2-4-5 0,6 0-6 16,1-7-4-16,1-2-5 0,-3-3 0 0,-3-2-2 16,-3-1-1-16,2-2-1 0,-4 1 0 0,-4-3-2 0,-5 2 2 15,-3 0 2-15,-7 0 3 0,-3 2 0 0,-7 0 0 16,-2 1-3-16,-3 1-4 0,-1 1 0 15,-3 6-1-15,-2 2-3 0,0 2 0 0,0 1-7 16,0 0-5-16,0 0-6 0,-5 4-2 0,-2 2-2 16,-3 6-1-16,-3 2 6 0,0 2 1 15,0 4 1-15,2 1 6 0,1 1-1 0,4 2 1 0,3-1-2 16,3 2 3-16,2-2-1 0,9 0 2 0,5-2 2 16,2-7 1-16,7-1 1 15,2-5-2-15,5-3 3 0,3-5 0 0,3-1 3 16,1-9 3-16,0-5 0 0,1-3-3 0,-1-6-2 0,0-5 1 15,1-3-2-15,-2-1 1 0,-1-5 0 16,-3 1 0-16,-2-5 0 0,-3 2 1 0,-4-7-1 0,-3 1 0 16,-2-4 0-16,-4 0-1 0,-2-2-3 15,-7 0 2-15,-1 3-1 16,-4 0-1-16,-2 2 4 0,0 3-2 16,-7 5-3-16,1 5 2 0,-1 8-2 0,2 8 1 15,1 6 5-15,2 5 1 0,-2 4-3 0,3 3-4 0,1 0-9 0,-3 1-14 16,2 8 1-16,-2 6 6 0,-4 6 6 0,1 8 13 15,-1 5 0-15,1 4-4 0,1 4 1 0,3 0-1 16,-3 3 2-16,4 2 2 16,-1 5-2-16,-1 3 3 0,-1 2-3 15,3 3 4-15,-3-4 0 0,1-2-3 0,2-4-1 0,1-6-8 16,0-4-5 0,1-8-7-16,3-2-6 0,-1-5-12 0,2-2-18 15,0-6-27-15,-2-3-33 0,1-3-35 0,0-3-54 16,-2-5-46-16,1-2-40 15,0-1-124-15,-1-3-411 0,0-1-407 16</inkml:trace>
  <inkml:trace contextRef="#ctx0" brushRef="#br0" timeOffset="2555.6471">3951 2478 2099 0,'0'0'258'0,"0"0"8"0,0 0-25 0,0 0-27 0,0 0-48 0,0 0-46 0,0 0-41 0,0 0-35 16,0 0-21-16,0 0-15 0,0 0-4 0,129-72 0 15,-78 66 1-15,6 0-1 0,-2 3 3 16,2-3 4-16,-3 1 1 0,-3 1 2 0,-2-1 3 0,-4-1-2 16,1 0 1-1,-5-1-1-15,-5 1-1 0,-2 1-3 0,-8 1-1 0,-7 0 0 0,-7 2 1 16,-3 1 4-16,-6-1 4 0,-2 2 1 16,-1 0 1-16,0 0-2 0,0 0-4 0,0 0-2 15,0 0-3-15,0 0-1 0,0 0-1 0,-1 0-3 16,-1 0-5-16,2 0-2 0,-1 0-5 15,-1 0-4-15,-2 2-10 0,-1 0-18 0,-1 3-30 16,-1 2-55-16,-1 2-100 0,-1 0-233 0,4-2-710 0,0-3-514 16</inkml:trace>
  <inkml:trace contextRef="#ctx0" brushRef="#br0" timeOffset="3999.6055">5460 2444 2562 0,'0'0'48'0,"0"0"3"0,0 0-7 0,0 0-2 0,0 0 9 0,0 0 8 16,0 0-5-16,0 0-10 0,0 0-14 0,0 0-11 16,0 0 10-16,0 0 24 0,0 0 15 0,0 0 8 15,45-16-12-15,-16 8-27 0,0-2-11 0,-1-2-4 16,2-4-5-16,-4 1 0 15,1-2 3-15,-5 0 0 0,-1-4 2 0,-6 0 5 0,0-1-5 16,-5-5-3-16,-2 0-1 0,-6-1-11 16,-2 1 1-16,0 0-2 15,-4 3-3-15,-6-1 3 0,-7 4-6 0,0 4-5 0,-5 3-3 0,0 5-4 16,-7 5-3-16,-3 4 1 0,-3 4-1 16,-6 10 3-16,-6 7 3 0,-3 8 7 0,-9 7 4 15,3 8 4-15,-1 6-2 0,3 3-1 0,4 2 1 16,3 2-8-16,8 1 5 0,8 1 0 15,8-2-1-15,10 0 6 0,9-6-8 0,8-3 0 0,11-6-1 16,13-2 1-16,4-7 7 0,10-4 3 16,8-7 1-16,9-4 1 0,3-7-3 0,5-6-1 15,3-5 1-15,-3-2 0 0,1-7 0 16,-6-4 1-16,-4-5-2 0,-3-1-2 16,-9-4 3-16,-1 0 2 0,-9-4-2 0,-6 0 3 15,-7 1 3-15,-5-1-1 0,-6-1 3 0,-6-1-1 0,-1 1-3 16,-5-3-4-16,-3 5-4 0,-5 2-3 15,-6 4 1-15,1 1-2 0,-2 4 1 0,-3 6 1 16,-1 2-8-16,-3 4 0 0,-4 1-6 0,2 2-2 0,-6 10 7 16,0 4 0-16,1 4 6 0,0 1 0 15,5 4-3-15,4 5 1 0,3-1 0 16,5 4 3-16,6-2 0 0,3 3 0 0,4-1 0 0,3-1-3 16,9-2 1-16,3 0 4 0,5-5 0 15,4-1 5-15,5-5-1 0,2-3-3 0,0-5 1 0,4-3-2 16,-4-4 3-16,-1-2 2 0,-2-2 1 15,-1-6 1-15,-2-2 0 0,0-1-2 16,-3-3 0-16,-1-1 1 0,-2-1-1 16,-2-3 2-16,-5 3 1 0,0-2 1 0,-3 0 3 15,-2 0 0-15,0-1-2 0,-3-2-3 16,0-2-1-16,-3 2-5 0,0 2 2 0,-1-2-4 0,-1 4 0 16,0 2 2-16,-4 0 0 0,1 4-1 0,-2 0-1 0,2 4-1 15,-1 2 2-15,1 3-2 0,1 1-3 16,0 1-8-16,1 0-12 0,-2 1-12 0,-2 7 7 15,-1 4 7-15,-4 4 11 0,0 5 13 16,2 3-4-16,1 0-5 0,5 1-4 0,0-1 0 16,2-1-1-16,4-1 5 0,5-1 1 15,3 0 5-15,0-5 3 0,8-1 3 0,2-4 3 0,3-4 1 16,2-4 0-16,0-3 2 0,2-3-3 0,0-8-1 0,-6 0 2 16,4-5 0-16,-3-2 1 0,0-1 0 15,-1-2-1-15,-4-3-4 0,-2 2 1 16,0-3-1-16,1 2 2 0,-6-4-1 15,-1-1-1-15,-1 0-5 0,-2-1 0 0,-2-2 2 16,-1 4-2-16,-4 1 9 0,-1 1-6 16,0 5-3-16,0 2-2 0,-3 4-4 0,-4 5 2 0,1 0 3 0,2 2-3 15,-1 2 3-15,1 2-7 0,2 2-6 16,2 1-8 0,-1 0-17-16,1 1-5 0,0 5 7 0,0 3 5 0,1 2 14 0,3 5 11 15,5 0 0-15,1 6 5 0,6-1 6 16,-1 4-2-16,3-2-4 0,-1 1-4 0,-2 0-3 0,3 2 2 15,0-2 5-15,-3 2 3 0,2-2 3 0,-3 0-2 16,0-1-2-16,-6 0 2 0,0-4-2 0,0-2 1 16,-6-1 2-16,1-4-1 0,-1 0 1 0,-2-4 0 15,0 1 0-15,0-2 4 16,-5-1 2-16,3-1 3 0,-1-2 2 0,-1-1 1 0,3 0 2 16,0-2 3-16,1 0 2 0,0-4-14 15,1-6-20-15,5-4-18 16,1-6-9-16,7-5 6 0,0-5 10 0,9-5 6 0,3-5 0 0,3-7 4 15,3-1 1-15,1-1 6 16,2 0 5-16,-3 1 1 0,-3 1 4 0,-4 2 3 16,-1 1 6-16,-2 4 8 0,-4 6 7 0,-3 4 4 0,-2 9 7 15,-4 3 0-15,-1 7 0 0,-5 5-3 16,1 3-14-16,-3 3-10 0,-1 0-15 0,2 3-6 0,1 5 0 16,3 6 0-16,-1 5 4 0,4 8 4 0,1 5 2 15,-1 4 3-15,2 3 5 0,0 1-4 16,0 0-2-16,2 0-1 0,-2 2-2 0,-1 3 5 15,-4 2 0-15,1 1 2 0,2 2 4 16,-6-1-2-16,2-3 0 0,-2-5-4 0,-1-7-4 16,-1-4-5-16,3-6-7 15,-4-3-8-15,0-5-5 0,1-3-14 0,-1-3-11 0,0-1-9 16,0-5-14-16,-1-1-6 0,-3-3 1 0,2 0-53 16,-5-1-51-16,2-8-80 0,-4-2-184 0,2-4-242 0,3 1-215 15,0 3 182-15</inkml:trace>
  <inkml:trace contextRef="#ctx0" brushRef="#br0" timeOffset="4253.0168">7108 2531 881 0,'0'0'683'0,"0"0"-189"0,0 0-113 0,0 0-76 0,0 0-69 0,0 0-45 0,0 0-48 15,0 0-39-15,0 0-39 0,0 0-32 16,0 0-20-16,0 0-5 0,0 0-1 0,127-115 4 16,-63 109-2-16,1 1 1 0,4 2 3 0,3-1 2 0,-5 1 0 15,-3 0-1-15,-5-1 0 16,-7 1-2-16,-8-1 2 0,-5 1 0 0,-8 1 3 15,-4-2 0-15,-8 2-2 0,-7-1 2 0,-4 3 1 16,-6 0 6-16,0 0 4 0,-2 0 1 16,0 0-4-16,0 0-7 0,0 0-2 0,0 0-6 0,0 0 1 15,0 0-1-15,-2 0-1 0,1 0-2 16,-3 0-2-16,1 0-1 0,1 0-2 0,-6 0 2 16,4 0-2-16,-2 0-4 0,-2 0-3 0,5 0-17 15,-1 3-14-15,-2 0-18 0,-3 2-22 16,0-1-32-16,-1 3-59 0,-1 2-152 15,2-3-552-15,3-3-839 0</inkml:trace>
  <inkml:trace contextRef="#ctx0" brushRef="#br0" timeOffset="6914.4368">8876 2338 2214 0,'0'0'231'0,"0"0"41"0,0 0-32 0,0 0-35 0,0 0-40 0,0 0-55 16,0 0-47-16,0 0-38 0,0 0-35 15,0 0-24-15,0 0 1 0,0 0 8 16,0 0 12-16,0 0 27 0,-41 49 2 0,40-20-5 16,0 4 6-16,1 1-8 0,1 1 1 0,-1 3 1 0,2-1-6 15,4 1 6-15,-2-1-2 16,6-4 1-16,-3 1 3 0,-1-3-6 0,3-1 6 0,1-3-1 15,-1-1-5-15,-1-4 4 0,-4 2-7 0,4-6-2 16,-5-1-7-16,0-2-6 0,-2-4-9 16,-1-3-11-16,0-3 0 0,0-4-3 0,-1-1 8 15,-5 0-38-15,-5-7-38 0,0-4-37 0,-4-5-52 16,1-3-28-16,-4-3-30 0,5-6-59 16,-3-3-45-16,1-2 1 0,-2-4 43 15,5-4 87-15,-3 0 95 0,1-3 82 0,3 0 39 0,-1 1 55 16,2 2 83-16,1-1 63 0,0 4 78 15,6 4 50-15,1-1-6 0,1 3-24 16,1 0-36-16,-3 3-57 0,8 3-50 0,-2 5-22 0,2 2-25 16,0 8-23-16,-4 5-19 0,2 2-27 0,0 4-40 15,0 0-16-15,7 7-4 0,2 7 6 0,6 6 16 16,3 4 8-16,0 6-1 0,-2 2 1 0,2 2 4 16,0 0-4-16,-2 2 0 0,0 3 2 0,-5 1-6 15,4 2 7 1,-6 1 2-16,4-4-4 0,-4-1 7 0,0-5-4 0,-1-8 0 15,3-7 0-15,-5-1-3 0,-1-8 0 0,-1-3 2 0,-1-1 1 16,-2-5 3-16,1 0 11 0,1-6 5 16,2-6 4-16,3-3 0 0,1-7-12 15,3-2-4-15,-1-2-6 0,-2-3-5 0,5-2 1 0,-4-3-2 16,4 0 0-16,-4-2-1 16,5 0 1-16,-5-1-1 0,4 0-2 0,-4 3 4 15,2 2-6-15,-2 4 2 0,-2 5 0 16,-2 6-9-16,-4 5 7 0,0 5-5 0,-3 4-12 15,-1 3-16-15,1 0-10 0,5 10 3 0,-1 4 9 0,1 9 19 0,2 2 11 16,2 7 1-16,2 1 3 16,0 0 5-16,0 3-4 0,-1 0 1 0,5 2-2 15,-4 0-1-15,7 0 1 0,-1-2 0 16,2-4 2-16,5-5-1 0,-2-4 1 0,1-5 0 16,1-2-1-16,1-7 3 0,-2 0-2 0,3-5 5 15,0-3 0-15,-4-1-1 0,-3-4 4 0,0-7 0 16,0-1 1-16,-3-5 2 0,-3-2-1 15,-1-1 0-15,-2-4-4 0,-2 1 1 0,-2-4-3 0,-4 0 1 16,2-2-1-16,-2 1-8 0,-4-2 4 0,0 1-1 16,0 2 0-16,-1 0 4 0,-6 4-3 15,1 2 0-15,-2 5-2 0,-1 5-2 0,-2 2-6 0,-1 4-7 16,-6 5-7-16,-2 0 2 16,-7 9 3-16,-6 5 6 0,1 3 7 0,0 4 3 0,1 0-3 15,3 5 2-15,4 1-2 0,3 1-5 0,5 1 4 16,4-1-3-16,4 2 1 0,8-3 0 15,0 1 0-15,8-1 5 16,6-2 2-16,5-4 4 0,4-2 1 0,4-5 2 0,3-6 4 0,1-4 1 16,1-4 1-16,1 0 0 15,-1-9-2-15,-3 0-2 0,-2-4 0 0,-1-1 2 0,-2-1-2 16,-4-4-1-16,1 1 0 0,-4-2 1 0,-3 1 2 16,-1-2 1-16,-3 1-3 0,-3 0 1 0,-3 1-4 15,0 0 1-15,-3 1-3 0,-1 1 0 16,0 2 2-16,0 4-2 0,-1-1 2 15,-4 3-4-15,2 1-2 0,-3 1 3 0,2 1-6 16,-3 2 2-16,1 1-2 0,-1 1-4 0,3 1 1 0,-2 1-4 16,1 0-4-16,-1 0-3 0,-1 5-1 0,0 3 1 15,-4 5 6-15,1 4 7 0,1 0 0 16,-1 1 2-16,3 5 0 0,3-3-7 16,-1 2-1-16,5-1 2 0,0 2-1 0,0 0 7 0,2 2 2 15,3 0 3-15,0-2 0 0,3-4-4 0,1-2 2 16,0-3-2-16,2-1 1 0,-1-3 4 0,1-3 1 15,3-1 3-15,0-2 3 0,0-3 1 16,4-1 3-16,1-3 1 0,2-4-4 0,0-3 0 16,0-2-3-16,1-3-3 0,0-2-1 0,1 0-1 15,-2-3-1 1,-1-2 2-16,1-1 1 0,0-3-1 0,0 1 1 16,1-3-2-16,-1-2-1 0,-1 4-5 15,0 3 2-15,-3 2-1 0,-3 6-3 0,-2 4 3 0,-1 2-3 16,-4 2 0-16,1 4-1 0,-4 0-4 15,3 3-3-15,-2 0-3 0,1 1 1 0,2 6 2 0,1 2 3 0,1 5 4 16,-3 2 1-16,0 2 2 0,2 2-1 0,-3 1 0 16,0-2 1-16,1 3 0 0,-2-2 4 0,2 0-2 15,-3 1-2-15,1-2 3 0,-1 1-4 0,0-6 5 16,0 0 0-16,-1-3 0 0,2-5 0 16,-2-1-4-16,1-2 1 0,-2-2-3 0,0-1 5 15,0 0 3-15,6-3 2 0,4-7 0 0,4-2-2 16,5-5-1-16,2 0-3 0,0-4 5 0,-1 0 1 15,1 0-3-15,0-2 0 0,0-1-3 0,2 1-2 16,-2 0-2-16,-1 2 2 16,0 3 1-16,-3 1 0 0,1 2-1 0,-2 0 0 0,-3 2 1 15,0 3-2-15,-2 1 1 0,-3 2-1 0,0 1-1 16,3 1-3-16,-4 2-2 0,-1 1-2 16,3 2-3-16,-1 0 2 0,2 2-2 15,3 5 2-15,0 1 2 0,2 4 2 0,-1 0 5 16,3 1 2-16,3 1 2 0,0 2-2 0,2-2 1 15,3-1 0-15,-1 1-1 0,2-4 1 16,1 1 1-16,0-2-2 0,-1-3 0 0,0-3 2 16,2-1 0-16,-3-2 3 0,2-2-2 0,-3-5 1 0,-1-1-1 15,-1-1 0-15,-3-2 0 0,-3-1 1 0,0 0 2 16,-5-1 0-16,-1-1 1 0,-1 0 0 0,-4 3-2 16,1-1 1-16,-3 1 0 0,-4 0 3 15,2 1-1-15,-3 3-4 0,0 0 0 0,0 3-2 16,0 0 1-16,-4 2 2 0,-1 1-2 0,-2-1-3 15,-1 2-4-15,-7 0-2 0,-2 3 1 0,-2 4 0 16,-5 1 3-16,3 4 1 0,-2 1 2 0,1 3-2 16,0 1 0-16,2-1 1 15,4 2-2-15,4-2 2 0,4 2-2 0,0 2-2 16,5 0 0-16,0 0 3 0,3 3 2 0,0-1-1 16,4-1 4-16,2 0-2 0,5-5-2 0,-1-2 1 15,0 0-2-15,1-6 3 16,1-1 2-16,0-3 0 0,2-2 1 0,-1-2 0 0,5 0-1 0,-1-6 2 15,2-2 1-15,2-3-3 0,0-2 0 0,-2-1-5 16,-1 1 0-16,-1-3-1 0,-1 1 0 16,-1 0 2-16,1-1 1 0,-2 0-3 0,-3-2-1 15,-1 2-1-15,-1 0 1 0,-4 0 1 16,1-2 1-16,-5 4-1 0,0-3-1 0,-1 3-1 0,0 0-1 16,-2-1 3-16,-4 3 3 0,-1 0-2 0,0 1-1 15,1 1-1-15,1 0-2 0,-3 2 2 0,4 1 5 16,1 3 0-16,0-1 2 0,1 3-2 15,2-1-2-15,-2 2 0 0,2 1-1 0,0 0-1 16,0 0-5-16,0 0-4 0,0 0-6 16,0 0-2-16,0 0 0 0,2 0 3 0,4-2 9 15,2 1 4-15,4-1 4 0,0-2 3 0,2 1-4 16,-4-1 2-16,-1 2 3 0,-2-1 1 0,-1-1 4 16,1-2-3-16,0 2-6 0,-1-1 1 15,2 0-2-15,-1 1 0 0,-2 1 0 16,2 1 0-16,-5 0-7 0,2 2 1 0,1 0-1 15,-4 0-3-15,5 0 1 0,-2 6-9 16,1 3-5-16,1 3-1 0,3 1-5 16,-2 4 10-16,1 5 9 0,1 2 9 0,3 2 10 0,-2 2-2 0,0 1-1 15,0 3-2-15,-1 3-1 0,1 1-1 0,-3 3 0 16,0 4-2-16,-3 0-1 0,0 4 5 0,-2 1 1 0,-2 1-2 16,2-1 7-16,-2-3-6 0,-4-3 1 15,-1-6 1-15,1-6-8 16,-2-4 5-16,-3-3 1 0,3-6-1 0,-1-4 4 0,-2-5-2 15,4-2 0-15,0-4 7 0,4 0 14 0,1-2 13 16,0 0 15-16,-2-4-4 0,0-8-19 0,1-4-14 16,-1-11-22-16,2-3-6 0,4-6 5 15,8-4-6-15,5-3 1 0,5-3 0 16,7-2-4-16,2-4 2 0,4-1 1 0,0 0 3 0,1-2 3 16,3 3 0-16,-2 1 2 0,-1 4 2 15,-3 1 4-15,-3 4 0 0,-1 2-1 0,-2 4-2 16,-5 0-4-16,-1 8 9 0,-6 4 5 15,-4 6 6-15,-5 6 9 16,-2 5-4-16,-3 2-4 0,-1 5-6 0,0 0-18 0,-4 3-6 0,-7 10 3 0,-6 5-3 16,-8 10 9-16,-6 4 7 0,-1 6-2 15,-2 3 2-15,1 2 5 0,3-3-5 0,8 2-2 16,5-2 0-16,7-1-6 0,6-4 6 16,4-1 3-16,9-3 1 0,6-4 6 0,6-6-2 0,5-1-5 15,4-6 5-15,3-4 3 16,5-2 4-16,6-4 1 0,-1-3-1 0,-1-1-7 0,-1 0-4 0,-3-2-4 15,-5-3-12-15,0-1-22 16,-2-3-39-16,-1-1-78 0,2-1-151 0,-7 3-512 0,-10 1-488 0</inkml:trace>
  <inkml:trace contextRef="#ctx0" brushRef="#br0" timeOffset="8753.6882">12784 2496 191 0,'0'0'294'0,"0"0"53"0,0 0-39 0,0 0 3 0,0 0-4 0,0 0-22 15,0 0-41-15,0 0-46 0,0 0-45 0,-29-123-27 0,29 110-18 16,3-1-12-16,0 2-3 0,5-1-13 15,-1-1-20-15,1 1-13 0,5-1-19 0,1-1-9 0,6 2-2 16,1 2-9-16,8 3-7 0,-2 6-3 16,2 2-3-16,-2 4 1 0,2 9 0 0,-3 3 3 15,-1 5 1-15,0 3-1 0,-4 4 0 16,-1 2 1-16,-5 2-1 16,-2 2 3-16,-5-1 2 0,-1 1 0 0,-5-2 0 0,-2-4-1 15,0 0 0-15,0-4 3 0,0-5 2 0,-5-4-4 16,1-1-4-16,2-6-2 0,-1-2-5 0,2-4 1 0,-1 0 4 15,1-2 5-15,1 0 9 0,0 0 15 16,0 0 15-16,0 0 15 0,0 0 11 0,-1 0 2 16,1-3-19-16,-5-5-22 0,-1-2-19 0,1-3-16 15,-1-1 0-15,-1 0 4 16,5-2 0-16,0-2-4 0,2 4-3 0,0-3-2 0,2 1-2 16,6-2 4-16,0 2 2 15,2 0 2-15,4 0 0 0,-3 0-2 0,4 2-1 16,0 1 3-16,3 1-1 0,2 0 1 0,1 1-1 15,0 0-2-15,-1 2 0 0,1 2 0 0,-1 1 3 0,-1 1 1 16,0 2 3-16,1 2-4 0,-1 1-4 16,2 0-3-16,-4 1-6 0,2 5 3 15,0 2 5-15,-4 1 2 0,2 3 6 0,-3-1-2 0,0 2-1 16,-4-1 1-16,0 4 2 0,0-1 2 0,-3-1 0 16,0-2 0-16,1 4-2 0,-4-2 0 0,2-1 4 15,-5 0 0-15,1 1 0 0,1-2 1 0,-1-3-4 16,0-1 2-16,-1-2 0 0,-1-1 0 15,1-1 0-15,0-1 0 0,1-2 2 16,-2-1-1-16,1 2 1 0,-1-2 2 0,0 0 4 0,0 0 1 16,0 0 1-16,0 0 4 0,2 0 1 0,-1 0 3 15,0-3-2-15,2-1-5 0,5-4-6 0,-2 1-4 16,3-1-3-16,4-3 2 0,-1 2-1 16,-2-2-1-16,3-1 4 0,-2-1-3 0,4 1 0 15,-4-1 0-15,0 1-1 0,3-1 2 0,0 0 0 16,0-1 0-16,1 2-2 15,0 1 0-15,-2 1-3 0,4 1 2 0,-4-1 1 16,4 2-1-16,-1-1-1 0,0 3 0 0,-2 1-6 0,1 1 1 16,-3 3 1-16,-1 0-4 0,2 1 2 0,-1 0-3 15,-4 2 0-15,1 4 3 0,1 1 2 16,-2 2 5-16,2 3 1 0,-2-2 1 0,-2 1-2 16,-1 2 0-16,-2-1-2 15,3 2 1-15,-3-2 3 0,4 0 1 0,-5-3 3 0,0 2-3 16,3-1-2-16,-3-1 2 0,-1-3-3 0,1-1 3 0,1-1 2 15,-1-1-4-15,-1-2 2 0,0 0-2 16,1 1 0-16,-2-1 4 0,4-1 3 0,2 0 5 16,4 0 0-16,5-1 2 0,4-4-4 0,5-1-3 15,-1 0 1-15,0-2-1 0,1-1 4 16,1-1-4-16,2-1-2 0,-3-2 0 0,4-1-6 16,-3-1 6-16,0 2-1 0,-3-1 4 0,-1 1 1 15,-4-2 0-15,-3 2 1 0,-2 0 0 16,-3 0 3-16,-1 2-2 0,-5 1 0 0,1 2-2 15,-4 1 0-15,0 2-1 0,0-2 0 0,-4 3-2 16,1-1-4-16,-7 3-6 0,-2 0-6 0,-7 2-2 16,-7 2-1-16,-6 3 8 0,-1 3 3 15,3 1 0-15,0-1 0 0,9 5-7 16,-1 1-1-16,4 0-1 0,6 1 2 0,2 2 4 16,1 1 1-16,4 1-1 0,2 0-1 0,3-1 2 0,2 2 4 15,6-4-1-15,2-1 3 0,3-2 0 0,3 0 0 16,4-3 4-16,1-3-1 0,7-3 4 15,1-2-2-15,5 0 2 0,3-1 0 0,4-1-5 16,-3-1 2-16,0-3-2 0,3 0-1 0,0-1 4 0,-1 2-6 16,-1-1 2-16,-1 2-2 15,-4-1 2-15,-3 3 0 0,-2 0 1 0,-2 0-1 16,-3 0-4-16,-5 0-2 0,-7 3 0 0,2 1-1 0,-6 1 3 16,0 0 0-16,2 1 1 0,-3 1 4 15,-2 0-6-15,1 0 4 0,-4 0-2 0,1 0-1 16,1-3 3-16,-1 1-3 0,-2-1 3 15,-1-2-1-15,2 0 0 0,0-2 2 16,0 0-1-16,-1 0 0 0,2 0 2 0,4-2 1 0,6-5 0 16,5-4 4-16,4 0-2 15,2-1-5-15,2-1 1 0,-2 0-8 0,1-2 6 0,-1 0 4 0,-1-2 2 16,2 0-1-16,-2-2 0 0,-1 2-4 16,2 1 0-16,-7-2 1 0,2 5-3 15,-2-2 4-15,-3 6-3 0,0 2-1 0,-8 1 3 16,2 3-2-16,-7 2 0 0,0 1-4 0,-1 0-6 0,1 0-13 15,3 3 4-15,0 5 4 0,2 4 4 16,0 1 15-16,4 2-5 0,0 1-1 0,0 2 4 16,5 4-3-16,-2-3 2 0,6 5 1 0,0-3 0 15,2 0 1-15,3-2 2 0,6-4 2 16,1-1-3-16,4-3 6 0,0-4-1 0,1-3 0 16,-3-2 3-1,-2-2-3-15,0-4 1 0,-1-5 3 0,1-3-3 0,-2-3 4 0,2-5-5 16,-3-1 1-16,-3-1 0 0,-4-2-4 0,1 1 5 0,-4-3-3 15,-2-2 1-15,-2-1-1 0,-4-3-1 16,2-1 4-16,-3-3-6 0,-3 0 4 0,-3 0 0 16,-3 1-5-16,0 2 8 0,-1 7-5 15,-6 5 3-15,3 1 7 0,-3 7-6 0,3 4 8 16,-1 4-3-16,3 2-6 0,0 2 3 0,2 1-10 16,0 0-7-16,-1 0-7 0,1 1-12 15,-4 9 1-15,2 5 4 0,0 6 9 0,-4 7 7 0,4 3 6 16,1 4-1-16,-1 3-3 0,2 3 6 0,-1 0-8 15,1 0 2-15,-1 2 2 16,-3 1-2-16,1 1 4 0,0 1-2 0,-2 0-1 16,4-2 2-16,0-2-2 0,0-3 0 0,1-2-5 0,0-5-8 15,0-2-13-15,2-8-9 0,4-1-11 0,-1-6-14 16,0-4-12-16,0-3-20 0,1-3-20 16,-2-4-1-16,5-1-33 0,1-3-62 0,-1-7-103 15,1-2-238-15,-2 2-397 0,-5 1-206 16</inkml:trace>
  <inkml:trace contextRef="#ctx0" brushRef="#br0" timeOffset="9061.2054">15979 2334 1369 0,'0'0'452'0,"0"0"-21"0,0 0-105 16,0 0-64-16,0 0-42 0,0 0-56 0,0 0-39 16,0 0-38-16,0 0-32 0,0 0-31 15,0 0-16-15,0 0-2 0,0 0-6 0,144-111 11 16,-88 109 0-16,-1 1 5 0,5-1 16 0,1-1-3 15,0 0 4-15,1 0 1 0,1-3-12 16,4-1 0-16,-5-1-4 0,0-2-1 16,-1 2 0-16,-4-3-1 0,-3 0 0 0,-11 1-3 15,-4 2 7-15,-12 1 4 0,-12 4 12 0,-6 0 12 0,-6 2 0 16,-1 1 2-16,-1 0-17 0,-1 0-33 0,0 0 0 16,0 0 0-16,0 0 0 0,0 0 0 0,0 0 0 15,-1 0 0-15,-1 0 0 0,2 0 0 16,-2 0 0-16,2 0 0 0,-1 0-10 0,0 1-25 15,-2 3-1-15,-3 3-22 0,2 3-23 0,-2 3-38 16,-4 1-89 0,3 2-140-16,1-3-472 0,0-5-893 15</inkml:trace>
  <inkml:trace contextRef="#ctx0" brushRef="#br0" timeOffset="10112.9017">911 4188 0 0,'0'0'0'0,"0"0"0"0,0 0 0 0,0 0 67 0,0 0 270 0,0 0-3 0,0 0-68 16,0 0-25-16,-125-43 23 0,114 38-48 15,3 2-19-15,-1 0-36 0,4 0-37 0,0 1 9 16,3 0-2-16,1 1-15 0,0 0-32 16,1 1-42-16,0 0-25 0,0 0-22 0,0 0-7 15,0 0-11-15,0 0-12 0,0 0-6 0,0 0 10 0,2 0 30 16,4 2 34-16,1 2 30 0,7-1 2 15,0 2-13-15,6-1-7 0,4 1-12 0,5 1 0 16,6-1-2-16,2-1-5 0,7 0 4 16,17-1-6-16,15 1 6 0,16-2-11 0,16-2-1 15,-5 1 2-15,-1-1-3 0,2-4 9 0,6-2-4 0,2 0-5 16,8-1-1-16,4-1-1 0,7 1 0 16,5-2-1-16,4-3-2 0,3 1-3 0,4 0-8 15,3-1 9-15,4-1 5 0,3 1 2 16,6-1 10-16,3 1-10 0,5-2-5 0,3 3 1 15,6-2-7-15,3 1 2 0,2 1-2 16,3 0-2-16,5 1 0 0,4-1 1 0,2 4 1 16,1-3 0-16,7 3-1 0,1 0-2 0,5 2-1 15,2-1-2-15,3 3 2 0,-2-1 1 0,4 1 2 0,0 1-1 16,1 1-1-16,1-1 0 0,2 2-2 16,1 1 1-16,-1-1 0 0,5 0 3 0,-1 1 0 15,1-1 3-15,1 0-2 0,1 1 3 0,1 0 1 16,-4 0 3-16,3-1 1 0,3-1-5 15,0 0-2-15,2-2-4 0,2 0-1 0,0 0 3 16,-2-1 1-16,3-2-1 0,-1 2 3 16,0 1 9-16,-2-2 2 0,-1 0 5 0,0 2 1 0,-3-3-12 15,-6 1-3-15,-1 0-3 0,-4 2-3 16,-7-1 1-16,-4 0 1 0,-7-1 1 16,-7 0 7-16,-4-1-1 0,-8 1-2 0,-9 0-2 15,-6 1-8-15,-10 0 2 0,-10-1 2 0,-8-1-2 0,-10 2 3 16,-9-1-2-16,-12 0 0 15,-9 1 0-15,-13-1 1 0,-11 3-4 0,-12 0 0 0,-12-2 0 16,-18 3-4-16,-11-1 7 0,-11 2 5 0,-10-1 9 0,-2 1 5 16,-1 0-5-16,0 0-10 15,0 0-16-15,-1 0-18 0,-7 0-9 0,-4 3 5 16,-8 3 8-16,-9 2 7 0,-4 1-5 0,-7 1-25 16,-4 2-32-16,-2-2-47 0,-6 1-79 15,-1-3-198-15,8-1-671 0,16-3-589 16</inkml:trace>
  <inkml:trace contextRef="#ctx0" brushRef="#br0" timeOffset="12145.3105">737 3887 0 0,'0'0'0'0,"0"0"212"0,0 0 120 0,0 0 11 0,0 0-30 0,-102-145-65 0,87 117-2 0,-3 1-3 0,2 1-57 16,4 2 8-16,-2-7-24 0,-1 5-42 0,3-6 10 15,0 0-36-15,0-2-18 0,-4-3-26 0,4-3-7 16,-4-3-15-16,3-2-4 0,0-5-3 16,1-3 4-16,-4-4-3 0,4-2-10 0,-4-1 2 0,3-3-8 15,3 0-7-15,-2-3 2 16,1 1-4-16,0-2 0 0,-3-1 2 0,3-2-1 16,0 1 1-16,1 0 4 0,0 1 0 0,-1 2 1 15,3-1 4-15,1 4-3 0,-2 2-4 0,0 1-1 16,1 3-4-16,0 3 1 0,3 4 5 0,-3 3-2 0,1 4 3 15,4 5-8-15,-1 4-1 0,0 3 13 16,3 12-19-16,-1-4-22 0,1 8-4 0,0 6-16 16,1-5 14-16,0 8 32 0,0 0 6 0,6 1-20 15,1 5 9-15,5 1-4 0,4 6 2 0,6 3 21 16,12 5-1-16,10 4-24 16,12 4-1-16,5-6 0 0,8-1 4 15,2-5 21-15,3-2 3 0,3-6-4 0,4-3 0 0,20 1 1 16,21-4 0-16,12-3-11 15,6-4-4-15,-16 2-2 0,-11-1 1 0,-9-1 9 0,4 2 4 0,-3-5-3 0,6 3 4 16,-1-2-1-16,6 1-7 16,2 0 7-16,2 0-8 0,2 1-2 0,-3 2 2 15,2-1-3-15,-1 1-1 0,0 0 4 16,2 2 0-16,3 0-1 0,1 0 0 0,-2 0-2 0,1 2-5 0,-1 2 2 16,2-2 3-16,0 4 2 0,1-2 5 15,-3 1-3-15,0 1-5 0,0-1 1 0,1 2-1 16,1-1 1-16,-3 1 4 0,1-1-2 15,-1 1-1 1,1-1-1-16,1 3 1 0,-1-2-2 0,-1 2 2 16,0-2 2-16,2 1-2 0,-1-1-4 0,0 1 0 0,-1 1 0 0,0 0 5 15,-1-1 2-15,0 1 0 0,-2-2-2 0,2 2-5 16,0-3 4-16,-1 2-3 0,0-2 5 0,-5 1 3 16,3-1-5-16,-5 1 4 0,3-1-4 15,-3 1-4-15,-1-1 6 0,-4-1 1 0,3 1-4 0,-2-2 1 16,2 1-4-16,-4 0-5 0,4-1 8 15,-2 2-1-15,-3 0 1 0,-3 2 6 0,0-4-5 0,-1 1 0 16,3 2 0-16,-4-2-4 0,-3 2 5 0,-1-2-1 16,1 1 0-1,-5 0 0-15,4-1-4 0,-2 0 6 0,2 1-2 16,-3-1 4-16,2 0-3 0,-4 1-2 16,-1-2-1-16,0 1-6 0,0 1 8 0,0-1-2 0,5 0 3 15,-4 1 4-15,1 0-5 0,-3 1-2 0,3-1 4 0,-5 0-1 16,4 1 2-16,-2-1-2 0,1 0-3 15,0 3-1-15,0-3 2 0,-1 1 2 16,0 0 1-16,-2 0 2 0,2 0-4 0,-1 0-2 0,1 1 2 16,-2 1-3-16,1-2 2 15,0 0 2-15,-5 1-2 0,-1-1-1 0,1-1 2 0,-2 1 0 16,-1-1 1-16,2 0 3 0,-2 1-3 0,-1-1-1 16,-3 0 0-16,0 1-2 0,-3-1 2 15,2 0 2-15,-3 0 1 0,1 2 4 0,1-1-5 0,0-1-3 16,0 2-2-16,-2-2-3 0,1 2 7 0,-3-1 1 15,-5 1 0-15,2-2 1 0,0 1-4 0,-2 1 1 16,-1-1-2-16,-2-1 2 0,3 0 2 16,-5 2-2-16,-1-2 0 0,-1 0-5 15,-1 2 4-15,-2-1 1 0,2 1 0 0,1-2 6 16,1 0-3-16,0 1-2 0,-1 0-2 16,3 0-3-16,-1 1 3 0,3-1 3 0,-3-1 0 0,0 0-2 15,0 0 1-15,-1 3 0 0,1-2 2 0,-1 2 1 0,3 0-1 16,2-1-2-16,-3 0-3 15,5 1 1-15,-3-1-1 0,2 2 2 16,-2-2 3-16,-2 3 4 0,1-3-5 0,-3 0-2 0,-5 1 0 16,3 0-9-16,-4-1 9 0,0 2 0 15,-2-2 0-15,-2 2 4 0,-1-3-4 0,0 1-1 16,-4 1 1-16,1-2-1 0,-6 2 3 16,0-1 0-16,0 0-2 0,-4 1-3 0,-4 0 0 0,-2 1 5 15,-3-2-2-15,-6 1 2 0,0 0 0 16,-3-2-5-16,-5 0 4 0,-3 0-3 0,-5-1 2 0,-1 0 2 15,-3 0-4-15,-1 0 7 0,-1 1-7 0,0-1 0 16,0 0 1-16,0 1-7 0,0-1 2 0,0 0-6 16,0 0-4-16,0 0-4 0,0 2-4 0,0-1 2 15,0 3 7-15,1 2 7 0,0 0 5 16,0 1 5-16,3 3-1 0,-2 0 1 0,0 3 0 16,-1 1-1-16,1 2-1 0,0 1-2 15,0 5-2-15,-1 3 4 16,-1 3 4-16,0 3-2 15,0 3 1-15,0 2-5 0,-3 5-1 0,-2 3 1 0,-1 3-1 16,-1 2 2-16,-2 5 1 0,-3 2 0 0,-3 2 3 0,1 0-2 0,-3-3 1 16,2 0-5-16,-1-2 4 0,1 1 1 0,0-1-1 0,2 0 1 15,2 0-1-15,2 0-1 16,2-4 4-16,2 0 3 0,0-1 2 0,4-2 0 16,1-1-3-16,0-1-3 0,0-2-2 15,0-3 6-15,1-4 2 16,4 0-1-16,-1-3 6 0,-2-1-7 0,3 1 1 15,-3-2 3-15,0-1-7 0,1-1 4 0,-1-4-1 0,0 1 1 0,-1-1 3 16,-1-2 1-16,0 0-2 0,0-3-3 0,0 1-1 0,-2 1-2 16,-1-1 1-16,0 1 1 0,0-1 3 0,-1 1 4 15,1-3 1-15,0 1-2 0,2-5 0 16,0 1-4-16,1 1-4 0,0-3 0 16,0 1-3-16,0-2 3 0,0 1 0 0,0-1 3 15,2-3-2-15,0-2 1 16,-1-1 0-16,0-4 0 0,-1 0 4 0,2-1 0 15,-2-1 2-15,0 0 3 0,0 0 1 0,0 0 4 0,0 0 1 16,0 0 1-16,0 0 2 0,0 0-3 0,0 0 1 0,0 0 0 16,0 0-9-16,0-1-3 0,0-3-5 15,-3-1-5-15,-1-1 2 0,-3 0 0 0,2 0-5 16,-7 0 0-16,-5 0 0 0,-9 2 0 0,-4-1 1 16,-7 1-1-16,-8-3-1 0,-6 2 3 0,-4-2-1 15,-6 0 0-15,-8-1 2 0,-5 0-5 16,-6 2-11-16,-9 0-32 0,-6 4-73 15,-13-1-193 1,27-1-830-16,22 2-635 0</inkml:trace>
  <inkml:trace contextRef="#ctx0" brushRef="#br0" timeOffset="13145.2338">1204 5589 1627 0,'0'0'326'0,"0"0"-42"0,0 0-142 0,0 0 17 0,0 0 51 0,0 0-4 16,0 0-47-16,0 0-31 0,0 0-36 16,0 0-46-16,0 0-27 0,0 0-23 0,2-61-26 15,-2 61-37-15,0 3-27 0,0 4 4 0,0 2 16 16,0 5 59-16,4 7 61 0,-4 7 30 0,0 7 9 16,1 8-18-16,-1 5-29 0,1 8-22 15,-3 2-4-15,-3 6 1 0,2 0 0 16,-1 0 3-16,0-1-4 0,3-3-2 15,1-5-2-15,0-4-4 0,0-5 6 0,5-6-3 16,2-6-3-16,3-5 3 0,6 1 2 16,4-3 11-16,2-4 2 0,7-2 7 0,1-13-2 0,1-3 4 15,2-5 4-15,5-6-4 0,-3-5-1 0,3-3-11 16,-6-1-3-16,0 1-2 0,-3 1-11 16,-1 0 5-16,-5 1 1 0,-3 1-3 0,-2-1 3 15,-6 3-11-15,-2-1-8 0,-2 1-8 16,-3-1-16-16,1-1-20 0,-3-1-31 0,2 0-43 0,-4-3-60 0,-2-3-94 15,-1-1-250-15,-2 4-557 0,2 5-275 16</inkml:trace>
  <inkml:trace contextRef="#ctx0" brushRef="#br0" timeOffset="13379.9218">1204 5520 2411 0,'0'0'101'0,"0"0"79"0,0 0 29 0,0 0-1 0,0 0-33 0,0 0-58 16,0 0-54-16,0 0-27 0,0 0-26 0,0 0-8 16,0 0 0-16,0 0-9 0,0 0 1 15,153-130 1-15,-95 118-1 0,-5 6 9 0,-4 0 1 16,-1 3 0-16,-5 1-1 0,-2 1 0 0,-3 1 0 16,-7 0-2-16,-5 7-1 0,-4 0-6 15,-5 1-20-15,-5 2-24 0,-3 3-22 16,-4 2-32-16,-5-1-24 0,-5 2-65 0,-8 2-118 15,2-2-240-15,0-8-666 0</inkml:trace>
  <inkml:trace contextRef="#ctx0" brushRef="#br0" timeOffset="13585.7174">1029 5959 1390 0,'0'0'533'0,"0"0"-394"16,0 0 15-16,0 0 36 0,0 0 5 15,0 0-50-15,0 0-45 0,0 0-28 16,0 0-25-16,0 0-8 0,0 0-16 16,0 0-6-16,123-15 0 0,-66 6-19 0,10-3-16 0,9 0-42 15,-9 1-61-15,0 0-87 0,-4-2-144 0,-1-2-265 16,-12 3-417-16,-19 3 385 16</inkml:trace>
  <inkml:trace contextRef="#ctx0" brushRef="#br0" timeOffset="13884.7995">2248 5516 1192 0,'0'0'566'0,"0"0"-135"0,0 0-134 0,0 0-75 0,0 0-95 0,0 0-60 0,0 0-21 0,0 0 3 0,0 0 0 0,-140-55-4 15,116 61-1-15,-3 2-4 0,1 3-7 0,1 1-6 16,1 3-6-16,2 3-9 0,1 0-3 0,8 1-4 16,2 6-3-16,7-2 0 0,2 3 0 15,2 3-2-15,6 0 4 0,6 3 1 0,5 2-2 0,3-1 7 16,1-1-4-16,1 3 1 15,5-5 4-15,-3 3-3 0,0-3 1 0,0 0-2 0,-2-3-2 16,0 1 3-16,-3-5-4 0,-1-2 2 16,-6-2 0-16,2-4-4 15,-6-1 3-15,-1-3-1 0,-4 0 0 0,0-1-2 16,-3 0 3-16,0-4 3 0,2 1 5 0,-10-1 11 0,0 0 0 0,-1 0 2 16,-3-2-1-16,-1 1-8 0,-4-2 1 15,-2-2-1-15,-1-1-6 0,-1 0-2 0,3-1-19 16,-4-4-31-16,6-2-54 0,-3-3-87 0,1-5-202 15,6 4-692-15,4 3-568 0</inkml:trace>
  <inkml:trace contextRef="#ctx0" brushRef="#br0" timeOffset="14120.846">2260 5357 2292 0,'0'0'379'0,"0"0"-145"16,0 0-98-16,0 0-51 0,0 0-29 0,0 0-32 0,0 0 0 0,0 0 8 15,0 0 9-15,0 0 5 0,0 0-8 0,0 0-4 16,115 118-3-16,-90-82-2 0,-2 1-5 0,1 3-3 16,2 1-5-16,-1 3 1 0,-4 3 0 15,0 4 1-15,-3 2-3 0,-2 0 4 16,-5-1-2-16,-1-4-5 0,-1-3 0 0,-3-9-11 0,-1-5-6 16,-4-4-9-16,2-5-16 0,-3-6-17 15,0 1-24-15,0-7-18 0,-2-2-17 0,0-4-29 16,-4-1-63-16,0-2-107 0,-2-1-313 0,5 0-936 0</inkml:trace>
  <inkml:trace contextRef="#ctx0" brushRef="#br0" timeOffset="14501.9992">2379 5894 1850 0,'0'0'435'16,"0"0"-124"-16,0 0-99 0,0 0-80 0,0 0-72 15,0 0-34-15,0 0-8 0,0 0 3 0,0 0 11 16,0 0-3-16,121-10 0 0,-76 8 2 15,4-2-5-15,2-1 0 0,1-2 3 0,-1-3-4 16,3-1-5-16,-5-3 1 0,0-1 3 0,-3-1 3 16,-3-2 11-16,-6 1 1 0,-3-3 4 15,-5 0 2-15,-4-2-2 0,-5 3 2 0,-3 0 3 16,-3 1-3-16,-5-2-4 0,-1 2-10 0,-3 1-12 16,0 2-4-16,-3 3 4 0,-2 0 2 0,0 5 0 15,0 2-2-15,0 2-8 0,-1 0 0 16,0 3-4-16,1 0-6 0,-1 0 0 0,1 0-13 15,0 3-4-15,-2 4 1 0,0 2-3 0,0 8 13 16,1 0 6-16,-1 4-2 0,-1 2 4 16,1 2-1-16,0 3-2 0,1 1 3 15,-1 0 0-15,1 3-4 16,1 0 2-16,-2-4-2 0,1 3 0 0,1-5 0 0,-1-2 1 0,2 1-2 0,-2-5 0 16,-1 0-8-16,2-2-11 0,-1-3-13 15,0-4-17-15,0-1-14 0,0-6-22 0,-2 0-22 16,-1-2-40-16,0-2-117 0,0 0-334 0,1 0-1024 0</inkml:trace>
  <inkml:trace contextRef="#ctx0" brushRef="#br0" timeOffset="14667.6764">2758 5045 2068 0,'0'0'568'0,"0"0"-413"0,0 0-21 15,0 0-48-15,0 0-30 0,0 0-36 0,0 0-34 0,0 0-9 16,0 0-2-16,0 0 7 0,0 0-33 16,0 0-106-16,0 0-191 0,0 0-572 15,66 22-611-15</inkml:trace>
  <inkml:trace contextRef="#ctx0" brushRef="#br0" timeOffset="17065.9364">3362 5661 147 0,'0'0'400'0,"0"0"15"0,0 0-41 0,0 0-41 0,0 0-38 0,0 0-45 16,0 0-44-16,0 0-36 0,0 0-37 0,0 0-27 15,0 0-28-15,-12-129-22 0,23 117-19 0,5 1-7 16,1 0-9-16,2 5-3 0,4 2-7 15,-1 1-3-15,2 3-6 0,2 4-1 0,-3 5 0 16,5 6 0-16,-6 4 0 0,1 2-2 0,-3 5 1 16,-2 2 0-16,-3 4 1 0,-2 0 1 0,-1 4 3 15,-7-2 3-15,0 1 0 16,-4-3 1-16,-1-1 0 0,-2-4-1 0,-4-3 2 0,-3-3 3 16,0-2-2-16,1-4 0 0,-3-3 1 0,3-1-3 15,-1-6 7-15,2 1 5 0,0-4 6 0,1-2 10 16,-1 0-2-16,1-3-1 15,-2-4-4-15,-1-1-10 0,-1-3-5 0,3-2-6 0,1-2-3 0,0-1-4 16,-1-1-1-16,5-3 1 0,2-1-2 16,0-2 6-16,2-4-10 0,6 0-2 15,4 0-1-15,2-2-7 0,3 0 6 16,1 0 0-16,3 2 1 0,3 2 1 0,0 6 0 0,-2-1 1 16,1 5 0-16,1 4 3 0,-4 1-1 0,-1 4-1 15,-1 1 0-15,-1 4-3 0,1 1 3 16,-4 0-2-16,3 1 2 0,-2 6 4 0,3 4-3 15,-3 0 3-15,0 6 0 0,0 0-1 0,-1 2 0 16,-4 1-1-16,-1 3 0 0,-3 1 0 0,-2 3 2 16,-1-2-2-16,-3 5 2 0,0-1 0 15,0 1-1-15,-7-1-1 0,0-4-7 16,-1-4-8-16,2-4 0 0,1-4 1 16,1-6 5-16,2-3 4 0,1-3 4 0,-3-1-1 0,3 0-8 0,-2-4-17 15,1-4-21-15,1-4-12 0,1-1-3 0,0-3 15 16,0-3 11-16,7-2 11 0,2 1 5 15,2-2 7-15,3-1 2 0,-1-2 1 0,5 0 3 16,0-1-3-16,4-1 7 0,1 2 2 16,0 0 1-16,2 1 3 0,1 2-3 0,0 1 1 15,2 7-2-15,-1 2 1 0,-2 3-1 0,2 4-5 16,-3 5-2-16,-1 0-3 0,2 5-3 0,-2 4 3 16,3 2 3-16,-1 4 5 15,5 2 5-15,-3 1 2 0,5 0 2 0,0 0-3 0,1-1 3 0,1-1 0 16,1-3 0-16,1-1 6 15,0-3-4-15,-5 0 1 0,0-6 3 16,-5-3-3-16,-2 0 5 0,-4-1 5 0,-3-5 1 0,-2-1 3 0,-2-1 3 16,-2-2 3-16,-4 2 4 0,0-4 12 0,-4 2 4 15,0-2 1-15,-2 2 1 0,-1-2-7 16,0 2-5-16,-1-3-5 0,-4 3-7 0,-3-2-4 16,-2 2-11-16,-2 1-3 0,1 1-4 0,-7 0-5 15,-2 4-1-15,-3 1-2 0,-5 3 0 16,-5 0-2-16,-1 4 6 0,-2 4 2 15,0 3 0-15,4-1 4 0,5 5-4 0,5-1-1 0,3 4-1 16,5-3-7-16,5 1 4 0,4 1-2 0,3 0-1 16,2-1 6-16,7 0 0 0,6-1 4 0,4-1 6 15,6 1-2-15,2-5 2 0,5-3 0 16,3-3 1-16,1-4 3 0,0 0 0 0,-2-4 1 16,1-4-1-1,-6-3 2-15,0 0-4 0,-2-3-1 0,-1 2 1 0,-4-2-4 0,-3 0 6 16,0 0 1-16,-5 0 0 0,-2 2-1 15,-4 1 2-15,-1-2 1 0,-1 5-1 0,-3-2 1 0,-1 3-4 16,0 2-2-16,0 1-3 0,-1-1-8 0,-3 4 1 16,-1 1-9-16,-1 0-4 0,-2 3 4 15,-4 5-9-15,0 3 5 0,-2 4 4 0,-1 1-2 16,5 3 7-16,0 2 1 0,1 0 0 0,7 3 2 16,2 2 0-16,1 4 1 15,9-3 0-15,6 3 1 0,4-2-1 0,5-3 1 0,4-4-1 0,3-5-10 16,0-4-2-16,3-7-4 0,-1-3 2 0,-1-4 7 15,2-7-1-15,-1-4 2 0,-4-2 2 16,1-6 0-16,-2-3 6 0,-3-1 1 0,0-2 0 16,-3-3 3-16,3-2-1 0,-2 0 0 15,0-2 1-15,-3-3 1 0,-4-1 0 0,0-3 1 16,-6-1 3-16,1-2-3 0,-2 1 5 0,-2-2-1 0,-3-3 1 16,-2 0 4-16,-2-2-7 0,-1 1 0 15,-1 2 1-15,-5 2-1 0,2 4 6 0,-4 1 2 16,0 5-1-16,2 5 1 0,0 4 5 15,1 4-1-15,0 7 3 0,4 4 0 16,0 5-6-16,-1 3-8 0,2 3-21 0,0 0-29 0,0 7 2 0,0 8 3 16,0 5 14-16,0 8 25 15,4 7-3-15,-3 6 0 0,3 8 3 0,0 1-3 0,-3 8 1 16,3 3 2-16,0 2-2 0,-1 1 2 16,5 0 1-16,-2-2 1 0,1-2 1 15,4-6 4-15,3-8-6 0,0-7 1 0,6-9-2 0,-3-7-5 16,1-4 5-16,-1-5-1 0,-2-5 2 15,1-4 0-15,0-2 4 16,-2-3 5-16,1 0 4 0,0-6 3 0,2-4-4 0,-4-2-2 0,0-4 0 0,0 1-2 16,1-3 0-16,-4-4-4 15,2 0-3-15,-1-2 0 0,2-3-4 16,2 1 2-16,-4-2-1 0,1 1-5 0,-3 0 5 0,0 3 0 0,-1 1 0 16,-3 6 5-16,0 2-3 0,-3 5 0 15,-2 3 0-15,0 4 0 0,0 2-4 0,0 0-3 0,0 1-10 16,0 1-14-16,0 6 4 0,-2 6 3 15,-1 3 9-15,-1 6 12 16,4 4-2-16,0 1-1 16,0 2 2-16,2 1-4 0,7 1 1 0,4-2 2 0,3 1 0 15,5-1 3-15,4-3-1 0,5-1-1 0,3-4 0 16,3-5-1-16,2-1 1 0,3-9 0 0,-1-3-1 0,1-3 0 16,-1 0 0-16,-2-9 1 0,-3-1-1 0,3-3 2 0,-6-3 0 15,-1-1 0-15,-1-1 1 16,-3-2-1-16,-6 0-1 0,-3 0 1 0,-3-2 0 15,-2 0 0-15,-1 0 1 0,-2-1-1 0,-2 1 0 16,-1-1 2-16,-4 2-3 0,1 1 2 0,-4 0-2 16,-2 0-4-16,-3 4 3 15,-4 0 0-15,-3 1-1 0,-2 2 4 0,-4 4-6 0,-1 0 0 16,-3 5-2-16,-5 1-2 0,-1 3 2 0,-1 1 0 0,-4 8 1 16,2 2 0-16,1 4 2 0,2 4-1 15,4 3 0-15,4 0 2 0,4 6-2 16,3 0 1-16,6 1 1 0,1-2-4 0,7 0 5 15,4-3-2-15,7-4 2 0,1-2 4 16,9-5-1-16,4-2 1 0,2-7 0 0,6-1 1 0,1-3-3 16,4-3 0-16,3-4 1 0,3-1-5 0,-1 1 1 15,-1-1 1-15,0-2-3 16,2 2 4-16,-5 0-1 0,-1 2 0 0,-4 1 1 0,-3 1-4 16,-1 3 1-16,-3 1 0 0,-7 0-1 0,0 5-1 15,-4 1 2-15,-3 4 0 0,0 0-2 0,-2 2 5 16,-1 1-4-16,-3 3 2 0,0 1 4 0,-2 0-4 15,-2-1 3-15,1 4-1 0,-3-4 0 0,1-3 0 16,0 0-1-16,-1-3 0 0,-1-1 0 16,2-1-1-16,1-4-1 0,-1-2 3 0,-1-2 0 15,5 0 0-15,1 0 2 0,3-6 0 16,1-1 0-16,2-4 0 0,3 1-3 16,3-2 0-16,0 1 1 0,0-4-1 0,2 0 2 0,-3 0 0 15,4-2 0-15,5-3 0 0,3 2-1 0,5-2 1 16,-1 2 0-16,4 1-1 0,-6 2 0 0,-4 6 3 15,-7 0 3-15,-3 5 0 0,0 1 0 0,-7 3-4 16,0 2-3-16,3 5 2 0,-3 4-3 16,1 3 1-16,1 4 1 0,-3 3-3 15,0 1 0-15,0 2 2 0,-1 2-1 0,-1-4 1 16,0 2 3-16,-2-2-3 0,7-3 2 0,-3-2 0 0,2-1 1 16,3-6 5-16,1-1 3 0,2-5 2 0,2-1 6 15,4-3-3-15,0 0-2 0,-3-6 1 16,2-2-6-16,-2-3 2 0,-2 1-2 0,2-3-1 15,-3 0-1-15,-4 0 2 0,2-4-1 16,-4 1-1-16,3-3-10 0,-3 0-16 0,4-2-20 16,-4 0-25-16,-3-2-32 0,1-1-41 0,-5-1-59 0,-5-2-113 15,-1 0-371-15,-6 6-497 0,2 9 28 16</inkml:trace>
  <inkml:trace contextRef="#ctx0" brushRef="#br0" timeOffset="17477.1961">4975 5087 1938 0,'0'0'230'0,"0"0"21"0,0 0-7 0,0 0-43 16,0 0-46-16,0 0-48 0,0 0-38 0,0 0-16 0,0 0-8 16,0 0-13-16,0 0-5 0,0 0-8 0,155-87-4 15,-92 82 2-15,8 1-2 0,9 0-3 16,7 1 0-16,8 0-3 0,5 0 3 16,5 0 1-16,7-1 3 0,2 3-2 0,3-3-3 15,4-2-1-15,1 1-2 0,-2-1 2 16,-6-1-1-16,-5 1-2 0,-7 0-3 15,-9 0-1-15,-10 2 0 0,-9-2 3 0,-11 1 2 0,-15 1 0 16,-13 1 2-16,-11 0 0 0,-8 1 3 0,-8 0 4 0,-6 2 0 16,-2 0-2-16,0 0-1 0,0 0-11 15,0 0-3 1,-2 0-5-16,-4 3-2 0,-4 1 4 0,1 2-5 0,-2 0-7 0,0 3-10 0,1 2-26 0,-1 4-48 16,-1 2-77-16,-3 1-177 15,7-4-537-15,1-5-758 0</inkml:trace>
  <inkml:trace contextRef="#ctx0" brushRef="#br0" timeOffset="18141.9426">622 6820 1070 0,'0'0'369'0,"0"0"-239"15,0 0 46-15,0 0 25 0,0 0-14 0,0 0-52 0,0 0-31 16,0 0-14-16,0 0 3 0,0 0 13 0,0 0 5 16,0 0-12-16,0 0-22 0,-29-3-21 15,29 3-15-15,0 0-4 0,0 0-5 0,0 0-1 16,1 0-1-16,5 0 1 0,1 0 1 0,7 0-1 15,3 0-5-15,10 0-5 0,7-1-5 16,11 0 0-16,8-1-1 16,14-2 3-16,29 1-1 0,31-6-12 15,20 0-1-15,14-3-3 0,-7-2-2 0,-2-1 14 16,2-1 2-16,10 0 2 0,12-3 0 0,9 1 1 16,9 1-2-16,8-2-2 0,7 4 2 0,7-5-1 15,2 1-1-15,9 1-1 0,5-2-5 0,7 1-4 0,1 2 1 0,6-2-3 16,3 2 1-16,-5 1 0 0,2 0 1 15,-3 1 0-15,-2 0 5 0,-6-1 0 0,-10 4 0 16,-3-4-3-16,-13 2-1 0,-8 3-1 16,-12-2 0-16,-17 2 3 0,-16 1-1 0,-13 0-1 0,-16 0 1 15,-19 2-2-15,-19 0 1 0,-16 1 2 16,-17 1 1-16,-21 1 5 0,-14 3 3 0,-8 1 3 16,-11-1 0-16,-2 2-9 0,-12-1-7 0,-9 1-11 15,-13 4-6-15,-10 3-7 0,-8 2-12 0,-9 3-19 16,-7 0-32-16,-4 3-55 0,0 0-97 15,-6 1-234-15,23-3-654 0,15-5-477 16</inkml:trace>
  <inkml:trace contextRef="#ctx0" brushRef="#br0" timeOffset="18771.7721">614 7180 0 0,'0'0'70'0,"0"0"392"0,0 0 45 0,0 0-37 0,0 0-66 16,0 0-86-16,0 0-82 15,0 0-63-15,0 0-47 0,0 0-24 0,0 0-18 0,0 0-25 0,0 0-13 16,0 0-14-16,-81 1-4 0,79-1-2 16,1 2-33-16,1-1 29 0,1 0-33 0,11 0 1 15,1 1 32-15,5-1-29 0,-1 3 31 0,4-2 1 16,2 0 6-16,5 0 2 0,4 0 0 16,2-1 3-16,10-1-6 0,4 0 0 15,7 0-2-15,25 0-1 0,21-3 1 16,18-6-16-16,19-1 0 15,-5 0-3-15,0-2-4 0,5 0 13 0,2 0-3 0,10-4 5 0,10 2-1 16,8-4 0-16,10 0 5 0,6-1-10 0,7 1-4 0,6-3 1 16,7 1-6-16,5 0 3 0,2 0 1 0,5-1 0 15,6 1-3-15,1-1 6 16,-1 1 0-16,-2 2 3 0,1-1 7 0,-7 1-7 16,-2 2 0-16,-7 0 2 0,-4-2-10 0,-5 4 9 0,-6-2-1 15,-9 1-1-15,-5 3 8 0,-11 0-11 0,-6 1 0 0,-13-1-2 16,-9 2-8-16,-20 1 6 0,-10 0-1 15,-22 2 1-15,-15 1 1 16,-21 0 3 0,-15 3 3-16,-14-1 8 0,-10 2 14 15,-9 1-3-15,-1 1 2 0,0 0-35 0,0 0 0 16,-1 0 0-16,-4 0 0 0,-7-3 0 0,-4 2 0 0,-7-1 0 0,-3 0 0 0,-4-2 0 16,0 2 0-16,1 2 0 0,3 0 0 0,-2 0 0 15,-1 3 0-15,0 4-48 0,-1 3-35 0,-3 1-68 16,-4 3-182-16,11-3-827 15,5-3-649-15</inkml:trace>
  <inkml:trace contextRef="#ctx0" brushRef="#br0" timeOffset="22404.8336">9089 5374 883 0,'0'0'298'0,"0"0"-6"0,0 0-4 16,0 0-5-16,0 0-10 0,0 0-27 0,0 0-44 16,0 0-39-16,0 0-41 0,0 0-29 0,0 0-34 15,0 0-23-15,8-46-14 0,-8 46-11 16,0 0-5-16,0 0-5 0,0 0-4 0,0 1-3 15,0 1-4-15,0 1 1 0,1 2 7 0,0 1 5 16,0 1 5-16,3 1 3 0,-1 2-4 0,-1-2-1 16,-1 1 0-16,0 1-3 0,0-2 2 15,3 3-2-15,-3-3 1 0,0-3 0 0,0 0 0 16,-1-2 0-16,1-1 0 0,-1-2 5 0,0 2 6 16,0-2 12-16,0 0 15 0,1 0 9 15,-1 0 6-15,0 0 0 0,0-2-5 0,1-1-11 0,3-2-13 16,-2-2-12-16,0 0-10 0,0-1-1 0,1-2 1 15,-1 2-1-15,0 1 1 0,-1 0-1 16,0 0 1-16,-1-3 0 0,0 2-2 0,1-1 1 16,-1 0-1-16,0-1-1 0,0 2 1 0,0-1-2 15,0 0 0-15,0 1 0 0,0 0-2 16,0 2 2-16,-1 3-1 0,1 0-1 0,0 1 2 16,0 1-1-16,0 1-1 0,0 0-1 0,0 0-3 15,0 0-5-15,0 0-5 0,0 0-7 0,0 0-1 16,0 3 5-16,1 4 4 0,-1 1 7 15,0 3-7-15,0 2-24 0,0-1-22 0,-1 3-33 16,1 1-39-16,0 2-59 0,0-1-97 0,-1 5-185 16,0-6-427-16,0-5-606 0</inkml:trace>
  <inkml:trace contextRef="#ctx0" brushRef="#br0" timeOffset="22985.026">9045 6152 1552 0,'0'0'291'0,"0"0"-32"0,0 0-40 16,0 0-51-16,0 0-27 0,0 0-34 0,0 0-29 15,0 0-20-15,0 0-21 0,0 0-8 16,0 0-10-16,0 0-9 0,0 0 2 0,0 0-8 16,1 5 1-16,-1-4-1 0,0 0-3 0,0-1 0 15,0 1-1-15,0 2 1 0,0 0 14 16,0 2 19-16,0 2 8 0,0 0 4 0,0 1-12 15,1 2-15-15,-1-1-2 0,1 2 1 16,-1 1-1-16,0-2 3 0,0 2-1 0,0-2-4 0,0 3 0 16,1-1-3-16,-1 2-1 15,0-2 0-15,0 3-1 0,0-2 0 0,0-1 1 16,0 0 0-16,0-2-7 0,0-1 5 0,0 2-4 16,0-4 0-16,0-3 7 0,0 1-3 15,0-3 2-15,0 1 0 0,0-1-1 0,0 0 1 16,0-2 5-16,0 0 5 0,0 0 5 0,0 0 6 0,0 0 1 15,0 0 2-15,0 0 1 0,0 0-1 0,0-2-3 16,0 1-5-16,0-1-8 0,0-1-10 0,0-2-3 16,0 0-3-1,0-2 3-15,0 0-1 0,0-1-3 0,0 0 0 16,0-1-3-16,0 2 4 0,0-1-3 0,0 2-6 16,0 0-19-16,0 1-30 0,0 2-50 0,0 1-94 0,0 0-188 15,1 1-628-15,0 0-669 0</inkml:trace>
  <inkml:trace contextRef="#ctx0" brushRef="#br0" timeOffset="34096.1198">11878 5428 636 0,'0'0'375'0,"0"0"-1"0,0 0-30 16,0 0-34-16,0 0-13 0,0 0-39 0,0 0-57 0,0 0-49 15,0 0-61-15,0 0-43 0,0 0-21 16,0 0-13-16,-64-80-4 0,37 82-2 0,-5 8 2 16,-6 3 6-16,-5 1 2 0,1 6 3 15,-7 0 1-15,6 3 0 0,-3 0 0 0,3 0-3 16,6-1-2-16,2 0-6 0,10 1-2 0,2-4-3 15,8 1-3-15,5-1 3 0,6 0-6 16,4 0 2-16,4-3 2 0,11 1-2 0,6-2 9 16,9-2 1-16,11-1 6 0,4-4 10 0,8-5-5 0,3 0-4 15,0-3-2-15,1 1-6 0,-4-1-3 16,-7-4-3-16,-6 1-1 0,-8 1-4 16,-10-1 4-16,-10 2 3 0,-4-1 2 0,-6 2 8 15,-2 0-4-15,0 0 2 0,0 0-4 0,-3 2-10 16,-6 2 5-16,-7 0-2 0,-5 3 2 15,-4 1 3-15,-6 5-5 0,0-3 1 16,-2 5-4-16,2 0-2 0,3 3 2 0,2-1-2 0,3 0-1 0,4 2-3 16,2 0 3-16,4 4-2 15,1 4 4-15,5 4 3 0,2-2-4 0,5 4 1 0,0-5-2 16,10-1-1 0,6-2 2-16,3-5 3 0,8-4-1 0,2-4 2 0,2-2-1 15,4-6 1-15,1-3 1 0,1-1-2 0,2-3-2 0,1-5 0 16,-2-3 2-16,4-3-5 0,-2-3 8 15,-1-3 2 1,1-3-4-16,-2-4 8 0,1-3-6 0,2-4-1 0,1-3 0 0,-2-3-3 0,1 0 2 16,-2-3 0-16,1-1 0 0,-4 1 1 0,-1-2 1 15,-4 2-1-15,-1-1 4 0,-8 5 5 16,-2 3-6-16,-6 2-1 0,-3 5-1 16,-6 5-8-16,-1 3 14 0,-4 4 2 0,0 3-4 15,-4 3 2-15,-5 1-12 0,-1 3-5 0,-3 4-4 16,-6 2-8-16,-5 1 3 0,-3 5 3 0,1 5 2 0,-4 4 5 15,2 1 1-15,3 2-8 0,4 1-1 0,6 4 2 16,3 3-4-16,6 4 10 0,3 2 4 0,3 3-7 16,9 0 6-16,7 2 2 15,6 2-1-15,6 0 8 0,7 1-4 0,1-2-1 16,3-3 1-16,-2-2-2 0,-1-3 0 16,-4-4 1-16,-4-2-2 0,-2-4-1 0,-8-1 2 0,-2-3 0 15,-4 2 1-15,-3-6 0 0,-3 0-3 16,-2-3-1-16,-1-1 2 0,0-1-2 0,-1 0 2 0,-2 0 3 15,0-1-2-15,0-2 3 0,-2 1 2 0,-3 0 2 16,-1 1 2-16,-2-2 0 0,-2 3-2 16,-2-3-2-16,0-2-3 15,0 0-4-15,0-1-8 0,3 0-10 0,-2 0-23 0,1-1-49 16,1-6-66-16,5-5-122 0,-1-4-301 0,4 2-509 16,1 3-336-16</inkml:trace>
  <inkml:trace contextRef="#ctx0" brushRef="#br0" timeOffset="34335.7673">12931 5367 2029 0,'0'0'381'0,"0"0"-61"0,0 0-87 0,0 0-55 0,0 0-38 0,0 0-48 0,0 0-33 0,0 0-31 15,0 0-22-15,0 0-7 0,0 0 0 16,0 0 12-16,0 0 2 0,98 0 1 0,-92 29 0 16,3 2-5-16,-3 5-1 0,0 0 1 0,2 5 1 15,2 0 4-15,-3 5-2 0,-1 2-1 0,0 2 1 16,-5 2 1-16,0 0 0 0,-1 1-1 15,0-5-8-15,-2-3-12 0,-2-9-12 16,1-3-13-16,1-9-9 0,2-6-18 0,-3-4-17 0,2-3-38 16,0-2-54-16,1-6-45 0,0-2-25 15,0-1-75-15,0-2-231 0,0-3-400 0,1-1 83 16</inkml:trace>
  <inkml:trace contextRef="#ctx0" brushRef="#br0" timeOffset="34708.0573">13020 5768 1203 0,'0'0'553'0,"0"0"-85"0,0 0-119 16,0 0-130-16,0 0-49 0,0 0-43 0,0 0-50 16,0 0-37-16,0 0-16 0,0 0-8 0,0 0-1 15,0 0 2-15,125-58-9 0,-86 57-4 0,-6 0 2 16,1-2 1-16,-2 1 4 0,1-1 7 16,-3-2 3-16,-3 1 7 0,-1-3 3 0,-1 0 6 15,-4-2 10-15,-4 1 4 0,1-3 0 0,-5 2-4 16,0-2-5-16,-5 2-1 0,-1 0-1 15,-1 1 0-15,-2 0-9 0,-1 1-5 0,2-1-6 16,-3 2-2-16,-1 2 3 0,-1-1 0 0,0 3-2 16,1 0-2-16,-1 2-8 0,0 0-2 0,0 0-1 15,0 0-4-15,0 0-4 0,0 0-4 16,0 0-7-16,0 4-3 0,1 2 2 0,2 3 2 16,2 3 8-16,-1 3 6 0,1 3-3 0,2 0 0 15,-2 4 1-15,2 1-2 0,-4-1 3 0,4 2-1 16,-4 2 1-16,4-2 1 15,-4-1-1-15,1 0 0 0,-1-3 1 0,-1 0-1 0,-1-4-1 16,0 1 2-16,2-3-5 0,-2 0-4 0,-1-1-11 16,2-2-21-16,-1-1-14 0,-1-3-24 0,0-2-33 15,0-1-36-15,0-4-34 0,0 0-63 16,0-5-258-16,-3-1-568 0,0 1-432 0</inkml:trace>
  <inkml:trace contextRef="#ctx0" brushRef="#br0" timeOffset="34918.0296">13440 5103 1932 0,'0'0'706'0,"0"0"-450"0,0 0-53 0,0 0-38 0,0 0-28 16,0 0-37-16,0 0-29 0,0 0-23 0,0 0-24 16,0 0-13-16,0 0-16 0,0 0-18 0,0 0-8 15,-38-103 3-15,38 113 7 0,0 4 0 0,5 4-36 16,-1 3-99-16,4 2-226 0,-5-4-714 15,2-7-578-15</inkml:trace>
  <inkml:trace contextRef="#ctx0" brushRef="#br0" timeOffset="36729.2496">13974 5599 1258 0,'0'0'353'0,"0"0"-8"0,0 0-55 0,0 0-45 15,0 0-58-15,0 0-49 0,0 0-40 16,0 0-28-16,0 0-21 0,0 0-13 0,0 0-12 0,0 0-7 15,125-101-6-15,-102 101-2 0,4 2-1 0,-2 7-1 16,3-1-1-16,-5 3-4 0,0 3-3 16,-4 2 1-16,-1 4 4 0,-3 0 0 0,-2 0 2 15,-4 2-1-15,-3 1-6 0,-1-1 6 16,-4 0 2-16,-1-2 0 0,0 1 8 0,-4-2 0 16,-2-4-2-16,-2 0 2 15,3-3 2-15,-4-1-2 0,0-2 3 0,1-2-1 16,1-1 0-16,-1-1 5 0,0-3-1 0,-1 1 2 0,-2-2 0 0,2-1-2 15,0 0 4-15,2 0 2 0,0-5-1 16,-1-1-3-16,3-1-3 0,0-3-7 0,3 0-3 16,1-2-3-16,1-2-6 0,0 0-1 15,2-5-2-15,4 1-8 0,4 0 6 0,4-3 1 16,-2 1-1-16,7 1 7 0,0 1-6 0,2 1-1 16,0 3 2-16,0 2-1 0,2 1 2 15,2 4 1-15,-1 1-2 0,1 3-2 16,-1 3 2-16,-2 0-3 0,0 0-2 0,-2 6 6 0,3 1-2 15,-1 5 2-15,-1-2 3 0,-1 3-5 16,0 1 2-16,-2 0 1 0,1 3-1 0,-1-1 6 16,-4 2-3-16,0 0-2 0,-3 0 2 15,-3 2-6-15,-3-2 4 0,1 2 1 16,-4-2 0-16,-2 3 0 0,0-4 0 16,-7 1-1-16,2-3-2 0,-3-3 3 0,-2-1-2 0,-1-1 2 15,0-2-1-15,0-3-1 0,1-3 4 0,2-1 1 0,0-1 2 0,4-1 5 16,-2-5-6-16,4-2-3 0,1-1-4 15,1-3-7-15,0-2 0 0,1-4-2 16,9 0 0-16,0-5-1 0,3 0 6 0,5-3-1 0,2 2 2 0,0-3 5 16,2 3-4-16,4 0 0 15,-2 2-1-15,-2 2-5 0,5 3 4 0,-3 2-2 0,3 3-2 16,-1 4-1-16,-1 3-2 16,-4 4 1-16,1 2 2 0,-1 1 2 0,-1 6-3 0,1 1 0 0,-1 3 0 15,0 3 0-15,4 4 7 0,-2-2 4 16,0 0-2-16,2 2 8 0,2 1-7 15,-2-4 2-15,3 3 0 0,1-2-5 0,3-3 2 16,0-2-4-16,3-6-2 0,-1-1 2 16,5-5-1-16,-2 0 5 0,-3-5 4 15,-2-3 0-15,0-2 2 0,-3-1 1 0,-3-2-2 0,0-1-2 0,-4 1 3 16,-6 0 1-16,2 0 6 16,-7 0 10-16,-5 2 4 0,0-1 6 0,-3 1 6 15,-2 2-7-15,-1 1-3 0,-6-1-7 0,-2 3-12 16,-5 0-4-16,-4 2-4 15,-4 2-2-15,-2 2 0 0,-4 0 7 0,-1 4-6 0,-2 1 1 0,2 3 0 0,6 4-7 16,-3 1 3-16,5 0 2 16,7 5-1-16,-3 0 4 0,8 1-4 0,6 3 2 0,2 2 1 15,1-3-1-15,2 1 1 0,7 0 0 16,9-4 1-16,0-1 3 0,4-5 1 16,3-1 3-16,4-6 1 0,1 0-1 0,0-3 0 0,0-2-3 15,-2 0-1-15,-3-5 0 0,3-2 3 16,0-4 0-16,-3 0 1 0,1-3 0 0,-3-1-2 0,-3-1 2 15,-1 0 0-15,-4 0 0 16,1 0 1-16,-5 0 1 0,-2-2-1 0,1 3 0 16,-6 0 0-16,2 2-1 0,-4 1 4 0,-1 1 5 0,-1 2-3 15,0 2 0-15,0 0 2 0,-1 2-11 0,-1 1 10 16,-2 2-1-16,2 2-4 0,1 0-1 16,-1 0-13-16,0 1-4 0,-4 6-1 0,-3 3 1 15,3 1 3-15,-2 3 4 0,1 2-1 0,2 0 1 16,1 0 1-16,4 4 0 0,0-2-1 15,8 0 2-15,2-2-1 0,3 2 1 0,6-2-1 16,6-2-1-16,1-4 2 0,4-2 0 0,2-3 2 0,-1-4-1 16,3-1-2-16,-1-3 0 0,0-4 0 15,3-5-1-15,-2-3 3 0,2-3-2 16,-2-4 1-16,-2 0 1 0,4-3-2 0,-5-2 2 0,0 0-1 16,-1-6 3-16,-5 0-1 0,3-1 0 15,-5-5 1-15,2 0-7 0,-2-2 6 16,-5-2-2-16,-2 0 1 0,-2 0 1 0,-3-1 1 0,-6 3-2 15,0 1 1-15,-5 7 4 0,0 4-5 16,-4 7 1-16,0 5 1 0,-4 4 0 16,5 6 4-16,-1 3 2 0,1 3-6 0,2 1-2 0,-3 3-12 15,-3 9-2-15,-4 4 3 0,0 4 1 0,-5 7 6 16,5 5 0-16,0 4 0 0,0 6 3 0,3 2-1 16,5 4 1-16,-3 2-1 0,5 2 2 15,1-1-2-15,0 5 1 0,5-6-2 0,1-3 0 16,9-7 1-16,-1-4-1 0,6-8 0 15,8-3-1-15,1-5 3 0,2-6 0 0,3-5 2 16,3-5-1-16,-2-4 0 0,3-2-2 0,-1-8 1 16,0-3 2-16,3-1-2 0,-3-3 1 0,-2 1-1 15,1-1-2-15,-2 0 1 0,-3 0 2 0,-3-1 2 16,-3 2 1-16,-2 0-1 16,-4 1 0-16,-3-1 0 0,-2 1 3 0,-4 1 2 0,-1 2-1 15,-2-1 0-15,1 3-2 0,-5-1 2 16,2 1 4-16,-3 1 0 0,-1-4-3 0,-1 5-3 0,0 0 0 15,0 1 0-15,0 0 2 0,0-1 1 0,-1 1 0 16,-1 1 1-16,-3 2-2 0,4 0 2 16,-1 1 0-16,-1 0-2 0,-2 0 1 15,3 3-4-15,-5 0-3 0,-1 4-3 0,-6 3 0 16,-5 5-1-16,-2 3 1 0,-1 5 2 0,0 1-2 16,1 6 1-16,1 3-1 0,3 0-1 15,3 1-1-15,2 3 2 0,7-2 0 0,2 0 1 16,3-1 3-16,3-1-4 0,8-3 1 0,10-4 0 15,5-2 1-15,5-3 0 0,4-3 1 0,5-5-1 0,5-1-4 16,0-4 4-16,-2-5 2 0,3 0-1 16,-3-1 2-16,-2-5-4 0,-2-1-6 0,-5-2-5 15,3-2-7-15,-6-1-6 0,-2-1-9 16,-5-2-9-16,-1 0-14 0,-6 0-23 16,-2-2-20-16,-8-1-33 0,-1-4-52 0,-6 3-89 0,-3-1-232 0,-2 4-504 15,-1 6-572-15</inkml:trace>
  <inkml:trace contextRef="#ctx0" brushRef="#br0" timeOffset="37228.3798">16333 5284 1812 0,'0'0'300'0,"0"0"7"0,0 0-65 0,0 0-28 16,0 0-27-16,0 0-37 0,0 0-30 0,0 0-16 16,0 0-17-16,0 0-16 0,0 0-14 15,0 0-10-15,0 0-7 0,0 0-8 0,-79-54-7 16,81 54-6-16,7-2-6 0,1-2-5 0,8 0-3 16,5-2 0-16,7 2-3 0,10 1-2 0,8 1 2 15,4 0-2-15,11-1 2 0,8 1 1 16,7-1 0-16,6 0 3 0,6 0-2 15,1 3-1-15,2-3-1 0,-1 2-3 0,-2-2 3 0,-3 3 1 16,-6-3 0-16,-3 1 0 0,-8-1 1 0,-7-1 1 16,-5 1-1-16,-8-1 4 0,-8 1-2 0,-10-1 1 15,-4 2 3 1,-10 0 2-16,-5-1 5 0,-5 3 4 0,-4-1 2 0,-4 1 2 0,0 0-1 16,0 0-3-16,0 0-3 0,0 0-10 0,0 0-8 15,0 0 0-15,0 0 0 0,0 0 0 16,0 0 0-16,0 0 0 0,0 0 0 0,0 0 0 15,0 0 0-15,-1 0 0 0,-1 0 0 0,-2-1 0 16,0 1 0-16,-2-2 0 0,1 2 0 16,-4 0 0-16,2 0 0 0,-3 0 0 0,-3 2 0 15,2 3-38-15,-6 2-44 0,1 4-49 16,-5 1-130 0,3-2-517-16,6-3-999 15</inkml:trace>
  <inkml:trace contextRef="#ctx0" brushRef="#br0" timeOffset="38069.1823">1389 7965 2407 0,'0'0'193'15,"0"0"5"-15,0 0-47 0,0 0-1 0,0 0-26 16,0 0-35-16,0 0-42 0,0 0-38 0,0 0-13 16,0 0-4-16,0 0 10 0,6 9 13 0,-2 19 4 15,4 6 4-15,0 5-3 0,0 8-3 0,-2 1-1 16,3 7 1-16,-2 5 0 0,-2 1-1 0,2 6 2 16,-3 1-6-16,2 1 3 15,-5-4-2-15,3-1-2 0,1-8 2 16,-2-8-2-16,4-4 0 0,-2-6 2 15,1-3-5-15,-1-6-6 0,-1-5-13 16,-3-5-18-16,1-4-17 0,-1-2-33 0,3-3-45 16,-4-6-79-16,0-3-69 0,0-1-191 0,0-4-564 0,0-1-364 0</inkml:trace>
  <inkml:trace contextRef="#ctx0" brushRef="#br0" timeOffset="38527.062">1444 7801 1994 0,'0'0'225'0,"0"0"-42"0,61-125-29 0,-29 82-42 0,1 7 5 0,5 3-20 0,4 7-30 0,-1 3-24 15,1 7-20-15,5 7-6 0,-6 7-4 16,2 3-2-16,-3 11-4 0,-2 8-3 16,-4 5 0-16,0 4-6 0,-4 5 5 15,-5 3 3-15,-5 5 1 0,-8 3 7 0,-5 6 0 0,-6 4 2 16,-7 4 3-16,-6 1-7 0,-8 1 0 15,-6-5-3-15,-3 0-1 0,-7-6 5 0,1-7 2 0,-4-5 2 16,-3-5 0-16,1-6 0 0,-1-6-2 16,-2-5 0-16,4-3-1 15,5-2-3-15,-2-2 0 0,7-4 4 0,5-3-4 0,2-1 8 16,8-1 1-16,3 0 4 0,4 0 14 0,5 0 4 0,1 0-1 16,2 0-9-16,0 0-14 0,0 0-16 15,0 0-7-15,5 0 2 0,5 4-2 0,5 3 6 16,3 3 2-16,6 2-3 0,0 4 3 15,5 1-3-15,2 2 1 0,1 4 1 0,0 0-1 16,3 2 5-16,-1 2-2 0,1 3-1 0,2 0 1 16,-2 1-4-16,2-1 4 0,3 1 2 0,-2-2 1 15,-1-1 4-15,0 0-5 0,-1-3-1 16,-3-1-1-16,-1 1-2 0,-1-4 2 0,-4-1 3 16,-3-1 0-16,-3 1 1 0,1-6-2 15,-4-1-2-15,-3-1-3 0,-1-4-2 0,-2 0-19 16,1-2-17-16,0-2-34 0,-2-4-45 0,2 0-59 15,-3-10-102-15,4-3-287 0,-3 3-575 0,-5 0-154 16</inkml:trace>
  <inkml:trace contextRef="#ctx0" brushRef="#br0" timeOffset="39473.0132">2430 8490 2437 0,'0'0'199'0,"0"0"3"0,0 0-40 0,0 0-19 16,0 0-40-16,0 0-35 0,0 0-29 16,0 0-19-16,0 0-6 0,0 0-5 0,0 0 0 0,0 0 0 15,0 0-3-15,0 0-2 0,147-59 1 16,-111 50 1-16,-3 0 1 0,-3 0-3 0,-2 1 1 16,-4-1-1-16,0 0 1 0,-2 0 4 0,-4-1 3 15,-2 2 4-15,-2 0 3 0,-4 1 0 16,-2-2 4-16,-1 4 0 0,-3-1 3 0,1 3 0 15,-4-1 0-15,-1 3-6 0,0 0-6 0,0 1-6 16,0 0-7-16,0 0-6 0,-6 6 0 16,-2 5 0-16,-2 3 1 0,-3 4 3 0,-1 3 0 15,-2 3 1-15,3-1 1 0,1 2 1 0,2-2-3 16,2 3 1-16,3-2-1 16,4-1-3-16,1-2 4 0,3 0 0 0,5-4 2 0,6-1-2 15,-1-4 2-15,10-6 3 0,3-4 2 0,3-2 7 16,5-5-3-16,2-8-3 0,2-3 0 15,3-3-4-15,-4-4 4 0,2-3 1 0,-1-1-1 16,-2-3 3-16,2 0-3 0,-4-4-2 16,-2 0 0-16,-3-2 0 0,-2-1 3 0,-7-2 0 0,-2 3 5 15,-6-4-3-15,-2 4-1 0,-8 3 0 0,0 3-3 16,-2 5 3-16,-4 5-3 0,-7 3-2 0,0 4-1 16,-4 6-10-16,-3 4 3 0,-6 3-1 15,-4 3-2-15,-2 8 6 0,2 2-5 16,2 2-4-16,6 3-1 0,8 1-6 0,6 4 5 15,6 2 3-15,1 4 2 0,13-1 2 16,5 2 2-16,5 1 1 0,6 1-1 0,3 0 4 0,0-1-3 0,3 1-2 16,2 1 1-1,-5 0-5-15,1 0 7 0,-2-1 1 0,-2-1 1 16,-3-1 4-16,-2-1-8 0,-3-2 1 0,-5 0-3 0,-2-3-4 0,-5 0 4 16,-4 1-1-16,-3-5 3 0,-3 0 1 15,-3-3-1-15,-5 2 6 16,-4-4 1-16,0 1 5 0,-1-6-4 0,1-2-6 15,1-2-1-15,-2-3-2 0,5-1 4 0,0-2 1 0,-1 0 0 16,6-7 1-16,-2-3-10 0,3-2-2 0,2-5-5 0,4-3 0 16,5-5 4-16,10-2 3 15,2-7 5-15,7 0-7 0,2-4 7 0,3-2 2 0,2 1-2 16,1 0 10-16,-3 3-6 0,1 3 2 16,-3 1 2-16,-2 5-2 0,-2 1 7 0,-2 6 1 15,-5 4 2-15,-1 3 3 0,-6 4-8 16,-2 3-1-16,-5 3-5 0,-2 3-4 15,-1 0 1-15,-2 6 0 0,2 4 2 0,-3 5-3 0,1 2 4 16,-2 6 1-16,-6 1 0 0,1 1 8 0,-3 2-8 16,2 1-3-16,0-1 1 15,4-2-9-15,1 1 8 0,2-2 0 0,0-5 0 0,3-2 2 0,5-5-2 16,3-3-1-16,0-5 2 0,3-4 4 16,2 0 5-16,4-9 0 0,0-5 0 0,4-4 4 15,-2-2-9-15,-1-1 2 0,-2-3 0 0,-2-1-3 16,-4 1 2-16,-1 0 0 0,-2-1-2 0,-2 0-3 15,-3 1 5-15,-2-2-1 0,-1 2-1 16,-2-1 4-16,0 1-2 0,-3 1-1 16,-7 2 1-16,-1 0-1 0,-6 4-3 0,-5 3-3 0,-1 3-2 0,-6 4-7 15,-3 3 5-15,-2 3-1 16,-4 1-3-16,3 5-5 0,-1 5-28 16,4 7-37-16,4 2-76 0,2 1-185 0,9-4-721 0,6-4-700 15</inkml:trace>
  <inkml:trace contextRef="#ctx0" brushRef="#br0" timeOffset="40789.3139">4380 8156 2371 0,'0'0'230'0,"0"0"19"0,0 0-75 0,0 0-25 0,0 0-25 0,0 0-25 0,0 0-34 15,0 0-26-15,0 0-28 16,0 0-15-16,0 0-2 0,0 0 4 0,0 0 10 15,0 0 1-15,-19 25 3 0,21 4 0 0,0 3 1 16,3-2 0-16,-3 1 2 0,1-2 0 16,-1-2-2-16,5-1-3 0,0-2-2 0,0-3-2 15,3-2 3-15,4-4 1 0,-2-4-1 0,1-1 0 0,3-5 1 16,0-3-3-16,2-2 5 0,3-2-2 16,-2-6 5-16,2-4 0 0,1-1-6 15,-1-5-2-15,-1 0-5 0,-1 0 3 0,-3-3 1 0,-1 0 2 16,-3 0 0-16,-1-2-3 0,-3 2 0 15,0 0-1-15,-7 0 0 0,1 2 3 16,-2 1-2-16,0 4 2 0,0 4-5 0,-1 0 1 16,-1 4 0-16,-2 3-2 15,0 0 5-15,3 2-4 0,-2 1-4 0,0 0-1 0,-1 0-6 0,2 2 0 16,-2 7 3-16,-1 2 1 0,-2 3 3 0,4 4 1 16,-3 0 0-16,1 4-2 0,2 2 3 15,2-2-2-15,1 1 3 0,1 0 0 0,-1-2-3 16,5 0 2-16,4-2 1 0,1 1-1 0,2-1 3 15,3-4-2-15,0-2-2 0,4-1 1 0,1-5-2 16,-3-6 3-16,3-1 1 0,0 0 3 0,1-4 2 16,2-4-4-16,-2-5 1 0,1 0-2 15,2-2 1-15,1-1-1 0,-3-3 2 0,1 0-1 0,0-1-2 16,0-3 1-16,-3 1 1 0,0-1 1 16,-1-1 1-16,-2-2-2 0,-1 0-2 15,0 1-2-15,-1 0 1 0,0 3 1 16,0 0 3-16,-3 4 1 0,0 1-4 0,-2 3-1 15,-1 3 2-15,-1 2-2 0,1 1 1 0,-5 3-1 0,2 2-4 16,-3 3-2-16,5 0-3 0,-1 0 2 0,1 8 4 16,0 2 1-16,1 4 4 0,2 4-6 0,0 3 2 15,-2 1 0-15,1 1-1 0,0 0 4 16,0 3-1-16,0-3 2 0,0 0-2 16,2 1 0-16,2-3-1 0,-1-2 0 0,3-3 2 15,1-3-2-15,3-1 0 0,0-3 1 0,2-5-4 0,1-4 4 16,2 0 0-16,-2-7-3 0,4-2 2 15,-5-4-6-15,2-1-1 0,0-1 1 0,-1-2 1 16,-3 1 3-16,1-5 3 16,0 0 2-16,-3 2-3 0,1-3 3 0,-6 2-1 0,2 2 0 15,-3 1 5-15,-2 1-3 16,-1 2-3-16,-2-1 0 0,0 2-1 0,-1 3 1 0,-1 0 3 0,-1 3 0 16,-1 1 0-16,-1 1-2 0,-1 1-2 0,0 4 0 15,-1-1-1-15,1 1-1 0,-1 0-6 16,2 1-1-16,1 6-2 0,0 2 5 15,2 3 6-15,2 3 1 0,1 4 2 0,3-1-2 0,0 2-1 16,2 0-2-16,1 1 1 0,6-1 1 16,1 1 1-16,6-3 0 0,3 0 1 0,5-3 0 15,5-6-1-15,1-1 1 0,1-4 2 0,-1-3-3 0,-1-1 1 16,-7-5 1-16,1-4-4 0,-4-3 4 16,-4-3 0-16,1-2 0 0,-4 1 0 0,0-3 0 15,-3 0-1-15,0 0 1 16,-1-2 0-16,-3-1 0 0,-2 1 1 15,0-3 1-15,0 0-2 16,-3 0 4-16,-2-1-2 0,-2 1 3 0,-1 1 3 0,-3 1 2 0,-1 3 2 16,-2 3 2-16,0 4-2 0,0 1 2 0,-5 6-2 0,-1 0-1 0,0 2 0 15,-3 3-7-15,-4 4-4 0,-6 8-4 16,-3 2-3-16,-4 7 6 0,0 4 1 0,-1 4 3 16,-2 3 1-16,5 3-6 0,-1-1 1 0,8 3-2 15,1-3 2-15,7 0-1 0,6 2-1 16,3-3-2-16,2 2-1 0,11-5 2 15,7-1 1-15,8-3 2 0,4 0-5 0,8-5-16 0,8-2-23 16,4-3-38-16,9-1-96 0,5-7-205 0,-12-2-683 16,-19-5-676-16</inkml:trace>
  <inkml:trace contextRef="#ctx0" brushRef="#br0" timeOffset="41486.14">7535 8001 1750 0,'0'0'329'16,"0"0"-25"-16,0 0-53 0,0 0-39 0,0 0-31 0,0 0-34 16,0 0-36-16,0 0-17 0,0 0-20 15,0 0-24-15,0 0-24 0,0 0-18 0,0 0-6 16,0 0 4-16,23-75 8 0,-28 97 5 16,-4 2 1-16,0 5-1 0,-1-2-5 0,1 1 0 15,5-2-7-15,-1 1-4 0,5-3 2 0,0-3-8 16,6 0 7-16,5-2 2 0,3-2-4 0,3-3 9 15,6-3 0-15,5-2 3 16,2-6 2-16,1-3-5 0,6 0 1 0,-3-6-2 0,-3-4-1 16,0-1-1-16,-3-3 2 0,-4-3 0 15,-2 1-4-15,0-4 7 0,-5 1-6 0,1 0-1 0,-5-2 3 16,1 1-5-16,-4 1 3 0,-4-1 1 16,0 1-3-16,-4 2 6 0,-1-1-4 15,0 5 0-15,-1 1-1 0,0 6-5 0,0 0 0 16,-1 3 0-16,0 3-1 0,0 0-3 0,-1 0-4 0,-4 4-4 15,2 6 0-15,-5 4 5 0,1 2 1 16,-1 6 5-16,5 1-1 0,-1 0-6 0,5 0 5 0,0 1-2 16,8 0 0-16,4-3 9 0,6-2-4 15,3-1-1-15,5 0 3 0,4-6-3 16,4-4 0-16,7-5 1 0,0-3-1 0,7-3 0 0,-5-9 2 16,0-2 1-16,-1-2 0 15,-5-2 3-15,-4-1-2 0,-5-1 1 0,-1-2 2 0,-6-2-5 16,-6 2 4-16,0 0-1 0,-9-2-1 15,0 2 3-15,-4 1 1 0,-2 1-1 0,0-1-2 16,-4 0-1-16,-4 1-2 0,-3 0-1 0,-1 2 3 0,-4 1-5 16,2 2 2-16,-5 1 0 15,0 1-3-15,0 5 4 0,0 0-3 0,6 3-6 16,1 1-7-16,-2 3-20 0,7 1-20 16,0 0-38-1,4 4-52-15,4 4-71 0,2 1-111 0,5 0-299 16,-3-3-679-16</inkml:trace>
  <inkml:trace contextRef="#ctx0" brushRef="#br0" timeOffset="41730.5322">8857 7822 2654 0,'0'0'272'0,"0"0"-46"0,0 0-100 0,0 0-44 0,0 0-33 16,0 0-15-16,0 0-8 0,0 0 4 0,0 0 11 0,0 0 3 15,0 0 0-15,0 0-9 0,0 0-11 0,0 0-5 16,32 132-4-16,-24-109-4 0,-2 2-2 15,-1 1 3-15,4 0 2 0,-1 0 1 0,-5 1 2 16,3-3-7-16,-3-2-2 0,-2-1 1 0,2-3-7 16,0-1 2-16,-1-2-4 0,0-6-8 15,0 0-5-15,3-5-24 0,-2-1-28 0,-2-1-37 16,2-2-43-16,0 0-54 0,-1-4-102 16,-1-1-314-16,-1 1-971 0</inkml:trace>
  <inkml:trace contextRef="#ctx0" brushRef="#br0" timeOffset="42396.8004">9602 7717 1815 0,'0'0'390'0,"0"0"-52"0,0 0-83 0,0 0-51 0,0 0-37 0,0 0-51 16,0 0-50-16,0 0-32 0,0 0-16 15,0 0-3-15,0 0 10 0,0 0-3 0,-126-14 3 16,101 30-1-16,0 1-10 0,5 1 0 0,8 2-4 15,2-2-6-15,7 3 1 0,3 0-3 0,1-1 0 16,7 1 1-16,4 0-1 0,3 0 0 0,2-3 3 16,2 0-1-16,0 0 2 0,1 1-2 15,-2-2-1-15,-2 0-2 0,1-1 4 16,-4 0-2-16,-1 0 1 0,-2 1 0 16,-2-3-1-16,-3 0 1 0,0-3-1 15,-4 1 0-15,-1-2 3 0,0-1-6 0,-2 2-1 0,-7 0 0 16,-2-2-3-16,-4 0 5 0,1-2 2 0,-2-2-1 0,1-1 1 15,-1-2-2-15,3 0 0 16,3-2 1-16,3 0 0 0,3-5 0 0,4-1-6 0,1-5-4 0,10-1-5 16,6-4-1-16,6-4 4 0,8-3 3 15,6-3 7-15,3-2 0 16,2-2 1-16,4-4 0 0,0 3 0 16,-1 0 0-16,0 0 5 15,-3 1 5-15,-3 2-2 0,-1 3 10 0,-4 0 1 16,-4 4 1-16,-8 5 10 0,-3 0-1 0,-7 5 4 15,-1 1 4-15,-7 5 0 0,-1 1-2 0,-3 0-2 0,0 4-9 0,0 0-10 0,-3 0-4 0,-4 4-9 16,-10 5-2-16,-1 4 5 0,-7 6-5 0,-5 5 2 16,0 2 0-16,1 4-7 15,4 2 3-15,2-1 4 0,8 3-2 0,2-4 7 16,6 0-5-16,6 1-3 0,1-5 2 16,9 0-3-16,8-3 2 0,6-4 3 0,7-1 0 0,5-5 1 15,5-2-2-15,5-2 0 0,2-1-2 16,3-4-2-16,-2 0-2 0,-1-2-9 0,-2-1-23 0,-1-1-36 15,-4 0-73-15,1 0-161 0,-11-3-740 0,-10-1-715 0</inkml:trace>
  <inkml:trace contextRef="#ctx0" brushRef="#br0" timeOffset="43787.7352">11185 7667 2474 0,'0'0'103'0,"0"0"-3"0,0 0-37 0,0 0-33 0,0 0-6 0,0 0 0 0,0 0 4 0,0 0 3 0,0 0 3 0,0 0 10 16,0 0 14-16,0 0 18 0,0 0 2 15,31 17-8-15,-5-22-17 0,4-3-19 0,2 0-11 0,2-4-5 16,3-3-2-16,1 1-2 0,-4-2-1 16,-1-2-1-16,-2-3 1 0,-2-2 2 15,-8-5-2-15,-1 2 3 0,-3-2 0 0,-4 1-3 0,-5-2 3 16,-2 1-1-1,-4 2-1-15,-2 0 1 0,-4 1 0 0,-3 3-4 0,-5 2-2 16,-2 4-1-16,-1 4-3 0,-5 2 3 0,-3 7 0 0,-4 3-2 16,-10 7 1-16,-3 9-4 0,-6 5 1 15,-7 6 2-15,-2 6-1 0,2 3 4 16,-1 6-1-16,2 5 0 0,4 3 0 16,3 6-2-16,5-1 2 0,8 2-3 0,8 2-1 0,9-2-2 15,10 0-1-15,7-1 0 0,15-4-1 0,10-3 5 0,10-4 1 16,8-5-1-16,9-5-1 0,2-8-8 15,6-7 6-15,3-7 2 0,1-7 4 0,1-6 4 16,0-4-4-16,-1-9-4 0,-2-3 0 0,-6-5-6 16,-3-3 6-16,-4-3 1 15,-4-1 0-15,-5-2 3 0,-8-2-3 0,-5 2 1 16,-5-2 0-16,-7 1 6 0,-2-3 0 0,-6 4-1 16,-4 2-1-16,-4 1-6 0,-1 0 2 0,-2 5-1 15,-7 4-1-15,-2 3 0 0,-8 4-3 0,-1 1-1 16,-1 3-2-16,-3 3-1 15,-2 4 2-15,0 0 0 0,0 1 3 0,3 6-1 0,0 2-2 0,0 3 0 16,3 3-1-16,5 2 3 16,-1 2-1-16,5 5-1 0,3-2 1 0,5 3-4 15,3 0 2-15,0-1 2 0,5-1 0 0,6 0 2 16,4-1-4-16,1-1 0 0,4-1 0 0,4-4-2 0,-1-2 5 16,4-5-1-16,-1 0 2 0,0-6-2 0,-1-3-1 15,-1 0 1-15,-2-3 2 0,0-5 7 16,0 1-6-16,-1-1-1 0,-2-3-2 15,-1 2-8-15,-2-4 10 16,-2 4 0-16,-2-3 1 0,-1 0 2 0,1 2-2 0,-2-2-1 0,-3 1-1 16,-1-1 2-16,0-1 0 0,-1-1 0 0,-2 0 0 15,1 0-3-15,-3 3 0 0,0 0 1 0,-1 2 1 16,0 1 4-16,0 2-6 0,0 2 0 0,-2 0-3 16,0 3-3-16,1 1 5 0,1 0-2 15,-1 0-3-15,1 0-4 0,-1 0-5 0,1 5 1 16,-3 0 3-16,2 3 2 0,0-1 4 0,1 2 1 15,0 2 2-15,0-1-1 0,0 0 2 0,5 1 0 16,2-3 0-16,2 1 5 0,6-1-4 0,4-1-2 16,2-1 2-16,2-2-6 0,4-4 6 0,1 0 2 15,-2-2 1-15,1-3 4 0,-3-5-6 16,3 0 1-16,-4-2-2 0,2-2 0 0,-2 1 2 16,-1-1 0-16,0-2 0 0,1 0-4 0,-2 0 4 15,0-2-2-15,-1-1 2 0,-1 3 5 16,-2 0-6-16,-1 0 1 0,-1 4-2 15,0 1-7-15,-1 0 7 0,-1 2 0 0,3 2 0 0,-4 3 0 16,0 3-2-16,3 1-3 0,-2 0 0 0,-2 0 4 16,1 8-3-16,0 4 1 0,2 2 1 0,-4 4-3 15,2 2 3-15,-3 1 2 0,-2 1 1 0,0 3 5 16,1 0-6-16,-6-1 0 0,1-1-1 16,-2 2-5-16,-1 0 4 0,0-3 2 15,0 1 0-15,2-6-2 0,0-2 0 0,0-4-3 0,4-5-5 16,0-1 3-16,2-4-2 0,3-1-1 15,7-3 1-15,2-6-4 0,6-4 3 0,3-2 1 16,3-4 2-16,2-2 10 0,2-3-6 0,1-1 0 16,1-4 0-16,-1-2-5 0,0-1 8 15,3-2-2 1,0-1 0-16,1-2-1 0,-2-2 0 0,1-2 5 0,-5 0 0 0,-1-3 6 16,-2 3-3-16,-6-1 5 0,0 5 1 0,-6 2-1 15,-3 7 9-15,-4 5 1 0,-6 6 1 0,-1 5 7 0,-2 5-10 16,-3 3-3-16,1 3-6 0,-2 1-11 0,0 1-1 15,0 9-2-15,0 4 2 0,0 5 4 16,-3 6 1-16,1 4 1 16,2 4-1-16,-1 3 3 0,0 2-2 0,1 3-2 0,-3 1 1 15,-4-1-6-15,3 2 6 0,-3-4 2 0,-2-1-3 16,-1 1 9-16,3-3-10 0,0-3 2 0,-2 1-1 16,0-3-6-16,1-4 9 0,4-4-3 0,-3-2-4 15,5-4-5-15,-2-3-8 0,1-2-7 16,2-1-8-16,1-3-9 0,0-2-26 0,0-2-31 15,0-1-40-15,4-1-38 0,0-2-28 0,-1 0-75 0,4-5-204 16,-3 1-438-16,2 0-492 16</inkml:trace>
  <inkml:trace contextRef="#ctx0" brushRef="#br0" timeOffset="44094.7836">13644 7645 2296 0,'0'0'325'0,"0"0"-101"0,0 0-37 0,0 0-22 15,0 0-13-15,0 0-26 0,0 0-23 0,0 0-32 16,0 0-25-16,0 0-15 0,0 0-10 0,0 0 1 0,0 0-10 16,0 0-4-16,78-47-2 0,-42 45-3 15,7-2 8-15,4 1 5 0,7-2 2 0,2-1 4 16,4 0-1-16,-1 1-1 0,0-3-2 0,-1 2-1 16,-1 0 0-1,-5 0-2-15,1 1-2 0,-4 1-5 0,-6 1 2 16,-4 1 0-16,-9-1 0 0,-7 3 4 0,-5 0-4 15,-9-2 0-15,-6 2 2 0,-1 0 1 0,-2 0-1 0,0 0-12 16,0 0 0-16,0 0 0 0,-2 0 0 0,0 0 0 16,-4 0 0-16,0 0 0 0,-3 0 0 0,1 0 0 15,3 0 0-15,-2 0 0 0,2 2 0 0,-1-1 0 16,-1 3 0-16,2 3 0 16,-5 2-90-16,-6 3-87 0,-4 3-282 0,5-4-895 0,1-3-456 15</inkml:trace>
  <inkml:trace contextRef="#ctx0" brushRef="#br0" timeOffset="47340.1455">16108 7654 0 0,'0'0'101'0,"0"0"309"0,0 0-39 0,0 0-27 0,0 0-49 16,0 0-10-16,0 0-27 0,0 0-39 0,0 0-46 0,25-132-21 15,-24 116-23-15,-1 0-18 0,0 1-3 16,0-1-9-16,-2 2-11 0,-5 0-9 0,0 1-16 16,-3 3-14-16,-4-1-10 0,-1 4-7 0,-6 2-8 15,-3 1-7-15,-7 4-7 0,-5 0-5 0,-10 5 1 16,-6 6 2-16,-1 5 1 16,-6 3 0-16,-2 5-1 15,0 2 1-15,2 3-6 0,2 5 0 0,0 2-1 0,6 2 0 16,7 0 0-16,5 0-2 0,10-2 1 15,7 2-4-15,11-5-1 0,4-2 2 0,7-3-2 0,10 1 4 0,8-1 5 16,6-3 2-16,10-4 3 0,5-4 1 16,8-4-1-16,5-5-1 0,4-4 5 0,-1-4-3 0,2-2 0 15,-2-6 4-15,-1-2-9 0,-1-4 3 16,-5-2-2-16,0-1-1 0,-7-3 2 0,-3-1 0 16,-7 0 2-16,-6-3-1 15,-1 2 0-15,-5-3 0 0,-3 0-2 0,-4 1 1 16,-2-1-1-16,-2 1 1 0,-6 0 0 0,1-1-1 15,-3 2 0-15,0 3-2 0,-5 1-2 0,-3 1 1 0,1 4-1 16,-2 0 0-16,0 2 0 0,-2 3-3 0,2 1 0 16,-1 2 1-16,0 4-1 0,1 2-2 15,-1 2-2-15,-2 6-2 16,0 6-2-16,-3 4 2 0,2 1 2 0,1 5 2 16,-3 1 1-16,5 0 1 0,4 0 0 0,0 3-1 15,3 1 0-15,3 1 2 0,0 1-1 0,3-2 0 0,7 0 3 16,0-4-5-16,6-1 4 0,-2-4 2 0,7-3-4 15,1-1 5-15,4-5-1 0,3-3-2 0,4-4 0 16,2-2 4-16,2-2-6 0,1-3 3 0,-2-5 1 16,5-2-4-16,-2-1 6 0,1-2-3 15,0-1 0-15,1-2 0 0,0 0-5 0,-1-3 0 16,1 2 2-16,0 0-1 0,1 1 2 0,-1 1 1 16,-1 2-2-1,-1 2 1-15,2 2-1 0,-3 3-1 0,-2 1 1 0,0 4-2 16,-3 1-1-16,3 0 2 0,-2 2 0 0,0 4-2 0,3 3 4 15,3-1-4-15,5 2 4 0,2-1 1 0,7 1-2 16,3-2 2-16,4 0-3 16,2 1 0-16,5-3 1 0,2-1 0 0,3-1-2 0,0-2 3 15,0-1 2-15,3-1-3 0,-4 0 0 16,0-1 1-16,0-5-4 0,-4-2 3 0,-5 0 0 0,-4-3-1 16,-5-1 4-16,-10-1-1 0,-7-1 1 15,-5-2-1-15,-7 0 0 0,-4-1 0 0,-6 2 3 0,-3-1 5 16,-5 0-1-16,-3 2 2 0,-2 0-4 0,-2 0-3 15,-4-1 1 1,-6 3-4-16,-4 3-1 0,-4 1 0 0,-5 4-2 0,-8-1 4 0,-5 4-1 16,-8 1 0-16,-5 1 0 0,-5 7-2 15,-4 1 1-15,2 3-2 0,3 4-1 0,6 2 0 16,6 1-1-16,8 5 2 0,8 1-2 0,6 3 1 16,9 0 1-16,6-1-1 0,4 2 4 0,7-4-1 15,10-2-1-15,6-3 4 0,7-6-5 0,6-2 5 16,6-6 4-16,1-4-7 0,4-2 6 0,-4 0-1 15,0-7-3-15,-3-3 2 16,-3-4-5-16,1-2 2 0,-5-1 3 0,-1-3-1 0,-3-2 1 16,-1-3-3-16,-2-1 1 0,1-5-2 0,-3 1 9 15,-2-4-4-15,1-2-1 0,-3-4 2 0,-3 0-5 16,1-3 2-16,-4-3 1 0,-1 0-2 16,-4 3 2-16,-3 1 1 0,0 2 0 0,-3 1-1 15,-3 5-1-15,0 3 2 0,0 5 0 0,2 2 6 16,-2 6 5-1,-2 3 2-15,2 2-1 0,-2 5 1 0,-1 2 0 16,1 3-3-16,1 2-3 0,0 1-5 0,1 0-7 0,-2 4-2 0,0 5 2 16,-2 4-3-16,-2 6 4 0,0 5-1 15,-3 4 0-15,3 4 0 0,-1 6 2 0,-1 1-2 16,-1 6 0-16,2 4 2 0,-1 4-6 0,1 2 6 16,-2 2 0-16,5-3-2 0,1-1 6 15,3-3-4-15,0-3-2 0,0-1 3 0,4-5-6 0,5-1 4 16,2-4 3-16,6-3 1 15,0-1 1-15,8-6 2 0,2-2-3 0,6-6 2 0,4-3-7 16,3-5 0-16,6-4 0 0,-1-5 0 0,5-1 0 16,1-3 0-16,-1-6 0 0,2-2 0 0,-4-1 0 15,1-3 0-15,-5 3 0 0,-5-3 0 16,-6 3 0-16,-6 0 0 0,-6 1 0 0,-5 0 0 16,-4 1 0-16,-2 2 0 0,-4 1 0 15,-2 2 0-15,-2 0 0 0,-2 1 0 0,1 1 0 0,-1 1 0 16,0 0 0-16,0-2 0 0,0 0 0 15,0 1 0-15,-1 0 0 0,-1 1 0 0,-1 0 0 16,2 0 0-16,-2 1 0 0,0 0 0 0,-1 0 0 16,2 0 0-16,-2 0 0 0,0-1 0 0,0 2 0 15,-2 0 0-15,-2 0 0 0,-1 4 0 16,-1 3 0-16,-4 0 0 0,1 4-103 16,-2 2-87-16,-3-2-211 0,2-2-709 0,6-3-673 15</inkml:trace>
  <inkml:trace contextRef="#ctx0" brushRef="#br0" timeOffset="49187.4102">1286 11028 128 0,'0'0'536'0,"0"0"-222"0,0 0 48 0,0 0-49 0,0 0-43 0,0 0-49 0,0 0-54 0,-133 11-44 16,120-7-47-16,2 2-23 0,0-1-2 0,3 2 8 16,1 0 9-16,4 0 0 0,-2 0-12 0,1-1-11 15,4-1 2-15,0-2 7 0,0-1 28 0,0-2 16 16,10 0 1-16,2-2-6 0,8-8-30 15,9-4-22-15,14-11-6 0,19-8-21 0,16-15-2 16,2-3-5-16,-6 0-6 16,-4-1 13-16,-5 2-5 0,0-1 3 0,-3-3-5 15,-2-1 4-15,-3-1 3 0,-4-4-3 0,-7 2 11 0,-2-2-2 16,-8 3 0-16,-4 1 8 0,-4 0-6 0,-7 1-3 16,-3 0-4-16,-5 4-7 0,-2 3-1 0,-4 7 0 15,-6 4 2 1,-1 7-2-16,0 5 0 0,-5 6 0 0,-1 4-1 0,-2 5 5 0,2 5-6 0,-1 3-2 15,-2 1-3-15,-3 8-10 16,-5 10 1-16,-3 7 1 0,-3 8 1 16,-5 7 5-16,6 5 0 0,0 3-3 15,3 5 1-15,7 4-2 0,3 2 2 0,4 3 3 16,5 2 0-16,2 0-1 0,5-1 5 0,9-4-5 0,5-6 0 0,2-9 4 16,7-8-3-16,4-6 5 0,2-7 2 15,5-8-6-15,4-5 7 16,1-8-3-16,5-1 2 0,0-9 3 0,1-6-7 0,2-5 0 0,0-6-2 15,-1-4 1-15,-4-7 2 0,-2-4 2 0,-3-3 2 16,-4-2-3-16,-1-4 2 0,-4 0-4 0,-3-2-4 16,-4-3 4-16,-5-1-6 0,-3 0 6 15,-2 1 3-15,-6-1-5 0,-2 5 8 0,-5 0-3 16,0-2 3-16,-4 5-2 0,-2-2-3 16,1 5-2-16,-3 5-4 0,-2 7 5 0,1 6 0 15,-3 5 0-15,4 4 2 0,-1 6-5 16,1 4 5-16,2 5-6 0,0 3-7 0,0 0-3 0,1 3-13 15,0 8 8-15,-1 8 4 0,1 7 6 0,1 5 8 16,-1 7-1-16,0 7 0 0,1 1 0 0,-1 6-4 16,4 1 0-16,-1 5 0 15,0 1 2-15,-3 3 2 0,1 0 1 0,-1 1 1 0,3-1-7 16,0-6 4-16,1-6-2 16,3-5-2-16,0-8 2 15,2-9-6-15,2-7-2 0,0-9 0 0,2-5 0 0,1-7 6 0,2-4 3 16,2-9 0-16,3-4 2 0,2-5-3 0,2-3 0 0,2-6-1 15,1 0 5-15,-3-3 0 0,2 0-1 16,-4 2 2-16,1 2-4 0,-3 1 5 0,-2 2-2 16,-1 2 1-16,1 5 2 0,-5 4-8 0,0 4 1 15,-4 3-4-15,-2 5-5 0,1 2 2 16,1 2-2-16,-1 0 2 0,1 7 3 0,1 4 0 16,1 0 1-16,1 4 1 0,-1 1 5 0,2-2-3 0,2 4 4 15,-1-5 1-15,2 1-5 0,6-3 5 0,0 0-3 16,1-3 0-16,4-2 4 0,-1-4-4 15,3-2 2-15,2 0 0 16,0-6-2-16,0-4 3 0,-1-4 1 0,-1-2-1 0,0-3-1 0,-2-3 1 16,0 1-2-16,-2-4 0 0,-1 3 6 15,-7-3-6-15,-1 2 4 0,-6 1 1 0,-2 1-4 16,-2 0 9-16,-5 3-4 0,0 0 1 0,-2 6-1 16,-3 1-6-16,-4 4 1 0,-4 3-4 15,-5 4-1-15,-3 0 3 0,-2 6-2 16,-7 6 3-16,3 5-1 0,-1 3 2 0,5 2-1 0,4 3-4 15,3 0 5-15,5-2-8 0,4 2 4 0,3-1 3 16,2 0-3-16,4-4 6 0,7 0-1 0,2-6 0 16,6-1 3-16,3-4-4 0,6-2 1 0,2-4-2 15,2-3 3-15,3 0 2 0,-2-5-1 16,1 0 0-16,1-3-6 0,-3-1 1 16,0 1 1-16,-4-2-1 15,1 2 4-15,-4 0-6 0,-1 2 3 0,-2 2 1 0,-1 1-2 0,-5 2 6 16,0 2-2-1,-3-1-1-15,2 2 0 0,-1 4-6 0,3 3 0 0,-1 0 1 0,3 3 1 16,-2 0 3-16,-1 1-2 0,0-1 2 0,-4 1-1 16,-1 1-3-16,1-3 4 15,-2 1-4-15,0-2 6 0,0-2 0 0,0-1-4 0,-1-2 1 0,3-3-2 16,-3-1 1-16,2-1 3 0,2 0 1 16,-1-2 0-16,3-3-3 0,0-3 2 0,2-1-1 0,1-3 3 15,6 0 2-15,1-4-1 0,1 1 1 16,2-1-5-16,1 2 1 0,-3 0 0 15,-1 1 4-15,-4 3 6 0,0 1-1 0,-2 2 3 0,0 0-6 16,0 3-1-16,-4 1 2 0,1 3-2 0,0 0 1 16,-4 0-2-16,2 4-2 0,0 2 1 15,2-1 0-15,-1 1 4 16,2 1 0-16,1-2-1 0,0 2 3 0,2-1-6 0,-2-2 3 16,0-1 1-16,0 0-2 0,-1-3 5 0,3 0-5 15,-3 0 2-15,3-7 0 0,0-2-2 0,1 0 4 0,2-2-2 16,1-1 0-16,-2 0-3 15,2-2-2-15,-3 0-2 0,-3 1-1 0,0-2 3 0,-6 1-6 16,-1 1-7-16,-4 1-8 0,-2 0-21 0,-4-1-18 16,-1 1-28-16,-6 1-50 0,-13 0-72 0,-2-1-145 15,0 3-572-15,6 1-761 16</inkml:trace>
  <inkml:trace contextRef="#ctx0" brushRef="#br0" timeOffset="49490.3038">1931 10036 2566 0,'0'0'155'0,"0"0"7"0,0 0-18 0,0 0-19 15,0 0-13-15,0 0-6 0,0 0-16 0,0 0-18 0,0 0-23 16,0 0-21-16,0 0-13 0,0 0-9 16,0 0-1-16,0 0 1 0,54-61-2 0,-12 54-1 15,8-3 1-15,8 1-3 0,6-2-4 0,8-1-30 16,8-2-67-16,10 1-153 0,-18 3-567 47,-26 2-904-47</inkml:trace>
  <inkml:trace contextRef="#ctx0" brushRef="#br0" timeOffset="53444.7028">7535 9304 1654 0,'0'0'270'0,"0"0"5"0,0 0-52 0,0 0-50 0,0 0-17 0,0 0-16 0,0 0-18 0,0 0-17 0,-40-119-17 15,38 112-13-15,-1 1-15 0,-2 4-15 0,2 2-18 16,-4 0-18-16,-2 7-8 0,-1 6-1 16,-4 7 0-16,-6 6 8 0,-6 6 5 0,0 7-1 15,-5 7 7-15,-4 4-5 0,0 4-1 0,-3 6 4 16,0 1-5-16,2 5 0 0,-1 1-1 0,4 1-6 16,1-3-1-16,3-1 1 15,4-2-1-15,5-3 2 0,5-5-5 0,7-5-1 0,6-1 0 16,4-7-5-16,9-4 7 15,8-2-1-15,8-5 3 0,3-5 7 0,5-6-5 0,6-5 3 16,9-5 2-16,8-3 1 0,5-6 3 16,5-8 1-16,4-5-4 0,3-4-3 0,3-4-2 0,0-3 0 15,-3-2-1-15,-3-3 3 16,-4 2-5-16,-7-4-3 0,-5 2-4 0,-2-2-5 0,-7 2 9 0,-6-1 1 16,-3-2 7-16,-7 1 1 0,-2 0-7 0,-8 1 1 15,-4 1-2-15,-6 0 3 0,-7 1 3 16,1 1-2-16,-5 4-1 15,0-1-5-15,-7 3 2 0,-2-1 3 0,-4 2-3 0,-3 4 7 0,2 3-6 16,-4 1-3-16,-2 4-1 0,-3 2-5 16,-2 3 5-16,0 3-4 0,-5 0 2 0,-1 10 2 0,-5 3-5 15,3 1 5-15,0 6-3 16,1 2 1-16,2 1 3 0,2 2-2 16,1 1 3-16,4 0-5 0,3 3 2 0,6-3 2 0,2 1-2 0,3-1 3 15,3 1-2-15,6 0-1 0,0-2 0 0,2-1-3 16,8-4 4-16,5 0 3 15,-1-3 0-15,6-4 3 0,3-3-1 16,4-3 0-16,3-2 0 0,1-5 0 0,1 0-1 0,5-1 0 16,-2-6-2-16,3-3-4 0,-4-1 6 15,2 0 1-15,-3-4 3 0,0-1 4 0,1 0-8 0,-3 0-3 16,0-2-1-16,1-2 0 0,-2 2 3 0,1 0 1 16,-1-1 2-16,0 1-6 0,-1 2 1 0,-3 0 1 15,2 3-2 1,-5 0 6-16,3 5-1 0,-4-1-6 0,-2 2 0 0,1 3-7 15,0 1 6-15,-2 2 4 16,0 1 0-16,-2 0 6 0,-1 1-8 0,2 4-2 0,-4 2-1 0,1 0-3 0,-1 2 7 16,-1 1-1-16,1 0 2 0,-2 2-1 0,-1 2-5 15,-1-1 4-15,-2 0-1 0,-2 1 7 16,1 0-3-16,0 1-4 16,-4-2-1-16,1 0-5 0,0-1 5 0,-3-2 1 15,0 1 0-15,1-5 1 0,3 1-6 0,-4-2-3 0,2-2-3 0,-2-2-2 16,4 1 5-16,-2-2 1 0,4 0 2 15,2-3-3-15,3-2-2 0,1-2 3 16,4-2-2-16,-2-2 5 0,5 0-4 0,1-3-3 0,-2 1 4 16,3-1-1-16,-2 1 5 0,-2-3 4 0,3 2 1 15,-4-1-1-15,2 1-2 0,-2 0-3 0,1 3-1 16,0 1-1-16,-2 2 1 16,1 3-2-16,2 0-2 0,0 1 0 15,1 3 1-15,0 0 3 16,3 1 0-16,1 0 4 0,3 1-3 0,4 3 0 0,0-1 2 0,5 2-4 0,1-2 6 15,0 1 3-15,4-2 0 0,0-2 3 0,0 1-5 16,1-2 0-16,1-6 1 0,-3-2 2 0,-2-4 2 16,-1-3-1-16,-3-2 2 0,-1-4-3 0,-5-3 1 15,1-2 2-15,-4-2 2 16,-3 0 12-16,-3 1 1 0,-4-2 4 0,-1 0 3 16,-6 0-6-16,1 0 6 0,-2 0-3 15,-4-1 0-15,-2 3 0 0,-1 3-5 0,0-2-1 16,0 5-2-16,-3 1 2 0,-1 3 1 15,-1 4-3-15,2 5 3 0,-2 2-4 0,3 3 2 0,-1 3-1 0,-2 1-8 0,2 3-1 16,-6 10-8-16,-2 5-2 16,-3 8 2-16,-2 6-3 0,0 5 2 0,-1 5 2 0,1 7 1 15,2 6-3-15,-1 5 0 0,3 7 1 16,1 2-3-16,0 3 6 0,2 1-1 0,3 3-3 16,3-2 0-16,2 5-2 0,1-1 2 0,1 0 2 15,6-3 0-15,1-5 2 0,1-6-2 0,3-9-1 16,-3-6-4-16,0-8 3 0,0-8-2 15,-1-7-5-15,2-3-6 0,-4-8-16 16,-2-2-14-16,0-5-13 0,-1-5-10 0,-1-3-2 0,-2-2-20 16,0-8-34-16,0-7-54 0,-2-3-77 15,-5-4-120-15,-5-4-249 0,3 6-302 0,5 7-80 16</inkml:trace>
  <inkml:trace contextRef="#ctx0" brushRef="#br0" timeOffset="53667.7111">9919 9970 854 0,'0'0'523'0,"0"0"-99"0,0 0-114 0,72-134-84 0,-45 104-31 0,3 3-35 16,3 3-29-16,2 2-26 0,4 5-19 16,1 3-15-16,2 6-12 0,3 4-10 0,-2 4-9 15,-2 4-9-15,-3 7-7 0,-2 3-4 0,-4 6-2 16,-2-1-3-16,-3 2-5 0,-6 1-3 16,-6 1-1-16,-5 2 0 0,-3 0 3 15,-6 0 4-15,-2 0 3 0,-9 2 2 0,-3-2 0 0,-7 0-1 16,-3-1-2-16,-1-3 2 0,-3-4 0 0,2-2-5 15,1-4 1-15,0-2-9 0,5-2-12 16,2-1-24-16,3-3-41 0,2-2-57 0,7-1-81 16,0 0-184-16,5-4-558 0,0 0-642 0</inkml:trace>
  <inkml:trace contextRef="#ctx0" brushRef="#br0" timeOffset="54544.3262">10695 9735 1993 0,'0'0'398'0,"0"0"-92"0,0 0-144 0,0 0-66 0,0 0-41 0,0 0-11 16,0 0 2-16,0 0 19 0,0 0 14 0,0 0-4 0,0 0-10 16,0 0-13-16,-14 149-13 0,10-116-9 15,2 1-9-15,4 0-2 0,-2-2-4 0,6-2-1 16,4-1-1-16,3-4-5 0,4-1 1 0,3-5 0 16,0-5 2-16,2-3 4 0,0-5 0 0,-1-3 4 15,2-3-2-15,2-5 1 0,-1-5-4 16,3-1-2-1,1-5 1-15,-3-1-5 0,2-3-1 0,-2-1-1 16,-2-1-1-16,1-2 3 0,-5 0 0 0,-1-1 2 0,0 0-3 16,-2 0-3-16,-4 0-2 0,2 3 1 0,-4 0 2 15,-2 0 0-15,0 3 0 0,-3 1 0 0,-1 0-3 16,-2 5 2-16,1 0 1 0,-2 1 2 0,1 3 7 0,-2 5 0 16,0 1 0-16,0 2-5 15,0 1-8-15,0 0-3 0,0 7-2 0,-2 4 2 0,1 4 0 16,-2 3-1-16,2 4 1 0,1-1-2 15,0 3 6-15,0 1-2 0,3-1 0 0,4-1 1 16,2 0-6-16,1-1 4 0,2-2 1 16,1 1-1-16,1-5 4 0,2-3-4 0,-1-4-1 0,1-2-2 15,3-5 2-15,0-2 2 0,1-4 2 0,2-7 2 16,1-3-3 0,3-2 0-16,2-4-2 0,0-1-1 0,1-3 3 0,1-3-1 0,0-2 0 0,0-4 2 15,-1-2-4-15,3-4 2 0,-3-3 2 16,1-4 1-16,-3-1 2 15,-1-1-3-15,-3-2-3 0,0 1 1 0,-7 4-1 16,0 0 4-16,-3 3 2 0,-6 5 1 0,-1 5-2 0,-3 5-2 16,-2 7 0-16,-1 5-3 0,0 7 4 0,0 3 0 15,0 3-3-15,0 2-3 0,-3 7-8 0,-2 7 4 16,-3 10 4-16,-2 7 1 0,-1 7 8 16,-2 7-5-16,2 7-4 15,-1 4 0-15,0 4 0 0,0 5 1 0,1 2 3 0,1 0 0 0,1-3-3 16,5-3 2-16,4-8-3 0,1-5-1 0,11-6 8 15,6-3-6-15,4-9 0 0,5-4 3 16,4-7-5-16,3-5 7 0,6-5 1 16,-1-6 0-16,3-3-1 0,0-5-2 0,3-7 0 0,-3-2 1 15,2-5 2-15,-6-2 2 0,1-3 0 16,-4 0 1-16,-4-1-4 16,-1-1 2-16,-3 1-1 0,-3-1 1 0,-3-2 3 0,-2 0-4 0,-1 2 1 15,-5-1 0-15,-2 3-3 0,-2 4 5 16,-4 1 6-16,-3 3 5 0,-2 3 1 0,0 4 1 15,0 2-4-15,-4 5-5 0,0 2 1 0,-5 0-10 0,-8 6 1 16,0 7 0-16,-5 5-5 0,-3 3 5 16,-1 1-1-16,1 3-2 0,6-1 4 15,3 4-4-15,3 0-2 0,8 0 0 0,2-2-2 16,3 1 4-16,3-3 1 0,6-2 2 0,4-1-1 16,1-2-1-16,5-2-4 0,2-2 0 0,6-2 4 15,-4-3-3-15,3-4 1 0,-1-3-3 0,3-3-12 16,-1 0-3-16,2-3-11 0,-3-6-12 15,3-4-7-15,-6-2-20 16,0-3-15-16,-2-3-23 0,-4-3-36 0,-2-2-41 0,-1-3-74 0,-5-3-143 16,-6 7-301-16,1 9-688 0</inkml:trace>
  <inkml:trace contextRef="#ctx0" brushRef="#br0" timeOffset="54684.9688">12419 9447 1553 0,'0'0'581'0,"0"0"-149"0,0 0-157 0,0 0-71 0,0 0-43 0,-118-103-36 16,117 94-35-16,1 0-34 0,8 3-27 15,6-1-18-15,7 1-5 0,6 3-4 0,7-1-1 16,6 3 2-16,2 1-5 0,7 0-10 16,1 0-31-16,-1 0-53 0,5 0-93 0,0 0-175 15,-12 0-612-15,-15 0-649 0</inkml:trace>
  <inkml:trace contextRef="#ctx0" brushRef="#br0" timeOffset="56006.8937">13912 10296 830 0,'0'0'296'0,"0"0"60"0,0 0-42 0,0 0-27 0,0 0-32 0,0 0-48 15,0 0-38-15,0 0-29 0,0 0-24 16,0 0-15-16,0 0-15 0,0 0-8 0,0 0-5 15,0 0-9-15,-46-18-7 0,46 15-14 0,0 0-11 16,1-3-10-16,5-2-4 0,0-3-1 0,5-2-4 16,7-2-2-16,1-4-2 0,5-3-5 15,5-1 2-15,5-6-3 0,3 1 5 16,3-4-1-16,1-4 1 0,1-2 1 0,4-3-5 16,-4-2 7-16,0-2-1 0,-1-1 1 0,-1-1 1 15,-3-2-4-15,-3-3 1 0,-4 4-2 0,-3 1 2 16,-4 2 0-16,-5 4 0 0,-5 4 2 0,-2 6-4 15,-2 6 8-15,-6 6 0 16,0 7 1-16,-1 4 9 0,-2 4-13 0,0 4-3 0,-4 0-7 0,-2 9-9 16,-10 9 9-16,-6 8-1 15,-1 9 2-15,-8 10 2 0,-4 4-5 0,4 3 0 16,1 2-3-16,7 1 3 0,2 1-1 0,5-1 0 16,5-4 2-16,9 0-4 0,2-4 1 0,10-3 1 0,10-6 1 15,7-4 3-15,5-6-4 0,7-7 0 16,4-5 1-16,2-6-2 0,6-6 6 15,1-4 3-15,3-3 1 0,-3-7 2 0,-1-3-4 0,-3-6-2 16,-2-5 1-16,-3-2-1 0,-4-6 2 0,-1-1 0 16,-3-3-1-16,-3-1-5 0,-2-2 4 15,-4-3-2-15,0-1 1 16,-3-2 5-16,-4-2-5 0,-6-1 0 16,-1 1-2-16,-4 1-1 0,-2 1 5 0,-5 5-1 0,-1 2 0 0,0 4 0 0,-2 3-1 15,-3 6-1-15,0 4-3 0,-2 5 6 0,3 3-9 16,-1 6 5-16,4 2 0 0,-1 3-8 0,1 2 6 15,-2 0-11-15,2 4 0 0,-1 7 2 16,0 6-2-16,-4 8 7 0,1 6 1 16,-1 4 2-16,3 3 3 0,1 4-1 0,1 3 1 15,1-1-4-15,0 2 0 0,0 1-1 16,1-2-1-16,1 0 6 0,0-3 0 16,3-2-1-16,-1-2 0 0,3-8-5 0,-1-2 2 0,3-7 0 15,2-3 2-15,0-6-2 0,3-5-1 0,1-3-3 16,4-4 0-16,4-5 0 0,5-6 3 15,1-3 2-15,3-3 2 0,0-2-4 0,3 0 0 0,-2 0 1 16,-1-1 0-16,-1 0 7 0,-1 1 0 0,-3-1-2 16,-3 2 1-16,-1 3-7 0,1 2 1 0,-9 4 2 15,3 3-3-15,-7 3 0 0,-2 3-5 16,0 0-3-16,-4 6 2 0,4 2 0 16,-1 5 6-16,3-1 1 0,-1 5 3 0,2 1-1 0,5 0-1 15,1 3 2-15,4-2-2 0,2-2 5 16,6-1-4-16,5-1 2 0,0-4-1 15,7-2-1-15,3-5 3 0,-1-1 2 0,1-3-2 0,2 0 3 0,0-7-1 16,-5-4-2-16,-1-3 2 0,-2-2-1 16,-5-1 3-16,-2-1-1 0,-2-1-2 0,-2-1 1 15,-5 0 0-15,-3 0 6 0,-3 0 4 16,-4-1 2-16,-2 1 5 16,-3 2-6-16,-6 2 3 15,0 3-5-15,-2 3 0 0,0 0 0 0,-4 5-3 0,-6 2-1 0,-3 3-5 16,-6 0-2-16,-7 4-1 0,-3 7 3 0,-4 4 0 0,-1 5 1 15,-2 1-2-15,5 3-5 0,8 2-2 0,2 0 5 16,3 0-1-16,9 2 4 0,6-3 1 0,3 2-6 16,1-2 3-16,9-2-5 0,8 0 0 0,5-3 5 15,6-1-3-15,4-2 4 0,3-1-3 16,1-4 1-16,3-2 0 16,5-4-1-16,-4-3 3 0,2 0-7 0,-2-3-4 0,-1 0-12 0,-4-4-9 15,-1-1-8-15,-4-3-12 16,-6-2-7-16,-1 0-25 0,-8-1-40 0,-2-2-59 0,-5-1-128 0,-5-1-329 15,-4 4-483-15,0 1-227 0</inkml:trace>
  <inkml:trace contextRef="#ctx0" brushRef="#br0" timeOffset="56305.2922">14278 9599 1593 0,'0'0'751'0,"0"0"-530"0,0 0-32 0,0 0-68 0,0 0-24 15,0 0-6-15,0 0 5 0,0 0-8 0,0 0-20 16,0 0-15-16,151-62-13 0,-105 54-9 15,4 0-6-15,5 2-10 0,8 2-2 0,5 1-6 16,9 2-22-16,2 1-58 16,9 0-184-16,-20 0-788 0,-24 0-660 15</inkml:trace>
  <inkml:trace contextRef="#ctx0" brushRef="#br0" timeOffset="59415.068">1616 12705 622 0,'0'0'273'0,"0"0"32"0,0 0-37 0,0 0-14 0,0 0-18 0,0 0-5 15,0 0-19-15,0 0-25 0,0 0-22 0,0 0-22 0,0 0-12 0,-70 36-10 0,70-36-3 0,0-1-15 16,0-5-26-16,0-5-22 0,2-4-26 16,3-4-12-16,7-5-2 0,1-2-5 0,5-7 2 15,4-2-4-15,2-4-2 0,6-4 1 16,5-2-2-16,1-2 5 0,0-2 0 16,-2-2-1-16,5-6 2 15,-3-4-5-15,2-1-1 0,-1-2 1 0,-4-4 1 16,-2 0 0-16,-5 2 1 0,-4 1 3 0,-3 2 3 0,-6 1 3 15,-2 5-3-15,-3-1-8 0,-4 6-1 0,2 6-4 0,-6 3 4 0,0 9 5 16,0 6-6-16,-4 8 4 16,0 5 1-16,3 4 3 0,-1 7 2 15,-1 3-4-15,-1 1-13 0,1 5-6 0,-5 10-2 0,-3 12-1 0,-4 7 8 16,-2 10 1-16,0 9 0 0,0 5 4 16,3 8-4-16,3 6 0 0,1 8 2 0,0 6-1 15,2 3 2-15,5 0 0 0,3-3 0 0,0-6-2 16,10-7 0-16,6-10 2 0,7-6-4 0,0-8 5 15,8-7 0-15,4-8-1 0,1-6 9 16,4-6-7-16,2-7 1 16,3-8 1-16,1-6-6 0,4-2 5 0,1-10-1 15,0-6 2-15,2-5-2 0,-2-3 2 0,1-6 3 0,-5-2-2 16,-6-1 5-16,-3-2-5 0,-4 1-1 16,-7 0 3-16,-4-2-2 0,-4 3 2 15,-7 1 1-15,-6-1-3 0,-3 3 4 0,-3 1-3 0,-2 1-1 0,-8 4 0 16,0 3-3-16,-2 4 2 0,0 6-2 15,-1 3-2-15,0 3 2 0,1 4-4 16,-5 2 1-16,0 3-1 0,-6 11 1 0,-4 5-1 0,-3 3 1 0,1 6 1 16,3 0-6-16,4 2 1 0,4 3 1 15,7 1-2-15,1 0 6 0,7 0 0 0,2 0 1 16,2-2 0-16,5-3-3 0,6-3-2 16,4-2 3-16,4-6-1 0,2-3 0 15,7-5 4 1,1-5-2-16,4-4-1 0,1-1 9 0,1-6-6 0,1-4 0 15,0-2 3-15,-2-5-6 0,-2-1 4 0,-2-3-1 0,-4 0-1 16,-3-1 1-16,-3 0 3 0,-5-1 0 0,-3 1 1 16,-3-1-1-16,-3 0-2 0,0 4-1 0,-4 1 1 15,-2 4-3-15,-1 2 5 0,0 5 2 0,0 2-1 16,0 3 4-16,0 2-8 0,0 0-3 0,-1 0-4 0,0 1-8 16,-1 6 2-16,-5 6 3 0,1 6 1 15,1 3 7-15,-1 2 1 16,3 1 0-16,3-1-1 0,0-1 0 15,4 0 0-15,6 0-2 0,4-1 2 0,3-4-4 0,5-1 1 0,3-5 2 16,8-5 0-16,3-3 10 0,4-4-7 0,2-5-1 16,0-5 3-16,2-7-10 0,2-2 6 15,-1-6 1-15,2-3-3 0,0-4 4 16,1-2 0-16,-2-5-1 0,-2-1-1 0,-3-6 1 0,0-2-2 16,-5-4 1-16,-4-3 0 0,-7-6 0 0,-2 1 0 15,-5-2 3-15,-3 0-2 0,-6 0 3 0,-4 5 0 16,-4 1-1-16,-1 5 1 0,-2 6-3 15,-6 5-1-15,-2 9 0 0,3 6-1 0,-3 7 2 0,2 5 0 16,1 5 1-16,3 3-2 0,-1 5-3 0,3 2-3 16,-6 9-2-16,0 8 3 15,-4 11 3-15,-2 6 2 0,1 9 1 16,2 9-4-16,0 2 3 0,4 8 0 0,0 4-3 16,5 6 3-16,-1 5-3 0,3 1 0 0,0 4 0 0,2-5 2 15,8-4-1-15,6-8 3 0,8-9 2 0,10-6-5 16,7-12 5-16,9-7-4 0,2-6-1 0,7-8 3 15,2-9-6-15,1-6 4 16,3-4 2-16,-2-10-1 0,-1-5 11 0,-1-4-7 0,-5-2-4 16,-5-7 0-16,-3-1-4 0,-6-4 2 0,-3 0 2 15,-7-2 0-15,-3 1 0 0,-8-1 2 0,-8 1 2 16,-5-1 0-16,-7 2 2 0,-1 2-3 0,-6 2-2 16,-7 3 2-16,-4 5-7 0,0 4 4 0,-6 6 0 15,-3 4-2-15,1 6 5 0,-2 1-4 16,1 6 1-16,0 7 0 0,-3 4 1 0,3 5-1 15,2 4-1-15,4 2 0 0,7 1-4 16,4 0 4-16,5 1 2 0,4-1-1 16,4 1 6-16,7-1-8 0,6-3 0 0,2-3 3 0,5-2-8 15,3-5 5-15,0-3-1 0,5-5 1 0,1-4 4 0,2-4-1 16,5-3 1-16,0-7 0 0,0-2-1 16,-4-3-1-16,-2-2-1 0,-5-2 2 15,-3 1-8-15,-3-3 8 0,-4 2 1 0,-3-2-3 16,-5 2 11-16,0 0-8 0,-2 0-1 0,-3-2 2 15,-2 2-9-15,-2 1 6 0,1-2-1 16,-3 0 0-16,0 1 7 0,0 3-4 0,-1 2 0 16,-2 5-1-16,1 3 2 0,0 2-4 0,0 4-2 15,0 0-2-15,0 4-9 0,1 7 5 0,-2 7 3 16,2 2 2-16,1 4 9 0,0 0-4 16,5 1-1-16,8 1 0 0,3-3-7 0,6-3 5 0,6-2 2 15,3-3-1-15,10-4 5 16,4-3-3-16,7-3-1 0,4-5 1 15,6-2 2-15,0-7-3 0,2-3-1 0,-2-5 2 16,-5-3-7-16,0-4 6 0,-12-3 1 0,1-2-2 16,-11-4 10-16,-4-2-3 0,-4-3 0 0,-7-1 0 0,-4-1-4 15,-3 0 0-15,-6-3 0 0,0-2 1 16,-3 3 0-16,-4-2 1 0,-1 1 2 0,-3 0-3 16,-4 5 4-16,0 2-3 0,-1 6 1 0,2 5 3 15,-3 8-6-15,3 4 5 0,4 4 0 16,-4 6-5-16,5 3 2 0,1 2-2 0,-1 8-2 0,-3 10-1 15,2 7-1-15,-2 6-1 0,1 7-1 16,3 5 4-16,2 5-4 0,3 3 5 0,3 3 2 0,3 3-4 16,4 2 8-16,1-1-8 0,5 1-2 0,2-7 3 15,8-4-8-15,2-4 6 0,6-8 0 16,-2-4-2-16,2-3 7 16,0-6-8-16,2-5-8 0,-5-1-7 0,1-8-8 0,-5-3-8 15,-3-5-6-15,-5-3-9 0,-4-4-14 0,-8-6-18 16,-1-3-36-16,-8-3-52 0,-2-3-96 0,-3-3-245 15,-6 4-496-15,1 6-528 16</inkml:trace>
  <inkml:trace contextRef="#ctx0" brushRef="#br0" timeOffset="59619.4375">3975 11556 2020 0,'0'0'110'0,"0"0"12"0,0 0 21 16,0 0-23-16,0 0 17 0,163-49 3 0,-99 39-34 16,9 0-28-16,6 3-32 0,3 3-20 0,6 0-5 15,0 2-13-15,1 3 3 0,-2-1-2 0,-3 0-15 16,-9 0-38-16,-5 5-93 0,-9 2-159 0,-18-3-425 16,-17-1-860-16</inkml:trace>
  <inkml:trace contextRef="#ctx0" brushRef="#br0" timeOffset="60036.1808">1794 11946 0 0,'0'0'64'0,"0"0"229"0,0 0 3 0,0 0 14 0,0 0 7 0,0 0 19 0,0 0-18 16,0 0-45-16,0 0-47 0,-121-49-58 0,119 46-23 15,1 2-12-15,-1-1-21 0,2 2-26 16,0 0-24-16,1 0-22 0,3-2-13 0,7 0-6 16,5-2-5-16,6 3-1 0,8-3-3 0,5 1-3 0,2 1 2 15,7 0 1-15,3-2 2 16,4 1 1-16,7-2-2 0,3-1 1 15,3 0-2-15,10 0-1 0,7-1 2 0,8-1-12 0,6-1-38 16,6 2-97-16,6-2-252 16,-27 2-753-16,-24 2-533 0</inkml:trace>
  <inkml:trace contextRef="#ctx0" brushRef="#br0" timeOffset="61800.296">8114 11499 0 0,'0'0'0'0,"0"0"12"0,0 0 391 0,0 0-16 0,0 0-31 16,0 0-18-16,0 0-47 0,0 0-46 15,0 0-31-15,0 0-27 0,21-116-12 0,-21 103-14 16,-2 0-17-16,-4 0-25 0,3 2-28 0,-3 2-18 16,0 0-13-16,-2 1-4 0,-1 2-5 0,-1 1-5 15,-2 5-15-15,-5 0-11 0,-4 3-9 0,-6 12-3 16,-8 5 1-16,-3 7 3 15,-6 6 1-15,-1 8 2 0,-5 3-1 0,1 6 3 0,0 3-2 16,5 4-3-16,2 2 0 16,6 2-5-16,5 1-1 0,9 2-3 0,5-5-2 15,12-4 0-15,5-5 0 0,6-5 0 0,12-9 0 16,9-4 2-16,7-7 2 0,7-7 1 0,8-4 4 16,4-8-2-16,7-4 2 15,0-2-2-15,-1-10-1 0,1-5 2 0,-7-2-1 0,-1-4 2 0,-4-3 1 0,-5-1-2 16,-6-2 1-16,-5 1-2 0,-8-2 1 15,-4 2 1-15,-4-2 1 16,-6 1 2-16,-6-1-3 0,-3 1 2 16,-2 4-2-16,-2 1 0 0,-6 4 1 0,-1 0-5 15,-2 5-2-15,-4 1-2 0,2 5-1 0,-4 1 1 0,1 2 0 16,1 4 0-16,-3 0-2 0,1 5 2 0,-1 5-5 16,1 4-1-16,1 4 0 0,-2 3-2 15,2 2 6-15,6 2 0 0,0 3-3 0,4 1 5 0,6 2-3 16,1-2 1-16,8-1 2 15,5 0-5-15,5-4 2 0,2-1-1 0,4-4 1 0,5-3 3 0,2-5 0 16,5-4 2-16,-1-4-3 0,3-3 3 0,-2-2-2 16,-3-4-2-16,-2-5 3 0,-1-1-6 15,-2-1 3-15,-3-3 3 0,-2-2-3 0,-3 0 6 0,-2 1-2 16,-6-3 1-16,-1 1 1 0,-3 0-1 16,-1 1-1-16,-5 0 1 0,0 1 1 15,-2 2 1-15,1 1 0 0,-1 1-1 0,-1 3-3 16,1 1 0-16,0 3-1 0,0 3-2 0,0 2 0 0,0 0-8 15,0 1-4 1,0 0-4-16,5 3 0 0,-1 5 6 0,5 3 4 0,0 2 5 16,4 2 1-16,-2 3 0 0,5 0-1 0,-3 1-1 0,4 1 2 15,-4-2-4-15,5 1 4 0,-3-3 1 16,4 1-2-16,0-3 5 0,2 0-4 16,-1-1-1-16,-1-3 0 0,0 1-10 0,-4-5-3 15,4 0-6-15,0-5-6 0,-4-1 7 0,3-2 3 0,1-9 7 16,2-2 6-16,4-6 0 0,-2-2 1 15,1-3-1-15,3-2 3 0,0-5-3 0,-1-6 4 16,4 0 1-16,0-3-3 0,2 0 6 0,1-3-4 16,0 1-1-16,-2 1 3 0,-1-1-6 0,-4 5 5 15,1 3 1-15,-6 3-4 0,0 5 5 16,-2 3-2-16,-4 4 2 0,0 4 3 0,-4 4-2 16,-1 4-1-16,0 5-4 0,-2 2-2 0,-1 3-1 15,0 8 1-15,3 6 2 0,-2 6-1 16,0 5 5-16,-4 5-1 0,4 1-2 0,-4 4 1 15,4 0-4-15,0 0 2 0,1 1 0 0,1-1 0 16,1-1 4-16,4 1-2 0,3-5-1 16,4-4-1-16,5-6-1 0,4-8-4 0,1-8 0 15,2-7 3-15,2-9-5 0,1-10 8 0,-1-5 0 16,3-6-1-16,-3-3 6 0,-1-2-5 16,-3-5 1-16,1-2 1 0,-4-1-7 0,0-1 6 0,-4 0 1 15,-1 0-1-15,-3 0 5 0,-1 0-2 0,-1 1 3 16,-5 4 0-16,2 3 5 0,-5 3 0 15,-2 5 1-15,-3 5 7 0,1 3-3 0,-5 8 3 0,1 3-1 16,-1 7-9 0,-1 2-1-16,-1 0-10 0,1 6-1 0,0 6 0 0,0 4-2 15,2 6 4-15,-2 6-1 0,2 3 1 0,-1 3 1 16,-1 5 0-16,-1 0 2 0,4 3-3 0,-4 2 1 16,0 3-1-16,0 1-2 0,-4 2 2 0,0 2-7 15,-3 1 6-15,-2 1-5 0,-3-1-6 0,1-1-2 16,0-7-21-16,1-5-10 0,2-9-10 15,0-7-10-15,6-7-7 0,0-5-16 16,1-5-22-16,1-4-30 0,0-3-11 0,0 0-38 0,0-6-80 16,0-5-129-16,4-4-325 0,0 1-335 0,-1 4 538 15</inkml:trace>
  <inkml:trace contextRef="#ctx0" brushRef="#br0" timeOffset="62002.9055">10289 11774 599 0,'0'0'761'0,"0"0"-215"15,0 0-116-15,0 0-108 0,0 0-100 0,0 0-39 16,39-122-45-16,-28 109-30 0,0 2-30 0,8 0-19 15,1 3-11-15,5-1-12 0,6 1-3 16,4 1-6-16,4 1-4 0,-1 2-5 0,2 0-4 16,4 3-3-16,-4 0-4 0,0 1-2 0,-3 0-3 15,0 0-1-15,-5 0 2 0,-5 1-3 16,-3 1 2-16,-2 1 0 0,-6-3-10 16,-1 1-4-16,-5-1-26 0,1 0-33 0,-5 0-47 0,-3 0-94 15,-2 0-157-15,-1 0-430 0,0 0-843 0</inkml:trace>
  <inkml:trace contextRef="#ctx0" brushRef="#br0" timeOffset="63074.9888">12556 11142 2045 0,'0'0'279'0,"0"0"27"0,0 0-76 0,0 0-59 15,0 0-37-15,0 0-35 0,0 0-34 16,0 0-37-16,0 0-13 0,0 0-9 0,0 0 2 16,0 0 20-16,0 0 2 0,0 0 4 0,-24 75-1 15,27-30-7-15,-3 1-4 0,-4 3-3 16,-4 4-3-16,-5 1-2 0,-2 1-1 0,-5-1-1 0,1 1-6 16,2-5 2-16,0-2-3 0,-1-3-1 15,3-6 4-15,0-6-2 0,3-7 0 16,3-4 1-16,0-8-1 0,4-5 5 0,-1-4 5 0,5-3 5 15,1-2 4-15,0-1-2 0,0-5-6 16,1-8-8-16,9-1-7 0,4-6-2 16,7-4 0-16,6 0-1 15,9-4-1-15,4 2 0 0,5 1 2 0,4 3-3 0,-1 1 4 0,-3 5-5 16,0 5 1-16,-6 2-1 0,-2 5 0 16,-5 3 3-16,-3 2-2 0,-2 0 2 0,-3 6-1 15,-4 2-4-15,-4 4 1 0,-2 0 1 0,-4 3 1 0,-6 1 4 16,-2 0 0-16,-2 4 0 0,-4 0-2 15,-4-1 2 1,-4 1 0-16,1-2 2 0,-5 2-1 0,1-4-1 0,1-1-1 0,3-3 0 0,5-5 0 16,0-3 2-16,4-3-3 15,2-1 0-15,1 0-6 0,7-2-3 0,8-7-4 0,10-4-2 0,7-6 4 16,6-2-2 0,5-4 2-16,2-4 3 0,0 1-1 0,1-2 3 15,1 1 2-15,-1 0 2 0,-2 1 3 0,-5 2-2 16,1 0 1-16,-6 4 0 15,-3 3 0-15,-6 5 2 0,-7 3 0 0,-4 5-1 0,-7 4-2 0,-1 2 0 0,-5 0-2 0,2 6 2 16,-1 3 3-16,-3 5-2 0,0 2 6 16,0 2 1-16,-1 2-3 0,-5 1 4 15,4-2-2-15,2 2-1 0,0 0 0 0,0-3-2 0,6 0-2 16,4-4 1-16,4-2 1 16,6-2 6-16,2-4-3 0,8-2 1 0,1-4-1 15,2-2-3-15,3-7 4 16,-4-5 0-16,0-3-3 15,-1-1 4-15,-2-3-4 0,-1 0-1 0,-3 1 2 16,-3 0-1-16,-4 1 3 0,-1 2 0 0,-6 2 0 16,-2 2-4-16,-5 4 2 0,3 2-1 0,-6 3 1 0,-1 3-2 0,1 1-2 0,0 5 0 15,0 7-4-15,3 6 5 0,-2 9 1 0,-1 6 0 16,2 8 5-16,1 5-2 0,-2 8-3 0,-1 6 2 16,1 7-3-16,1 4 0 0,3 6 2 15,-4 4 2-15,0 5 0 0,-2 2-5 0,0 2 2 0,-4 1-1 0,-7-1 2 16,1-5 6-16,-4-7-5 15,-2-8 1-15,-3-9-1 0,-1-8-2 0,-2-9 3 0,-2-7 2 16,-4-8 1-16,-1-7 8 0,-1-9-5 16,-2-7 1-16,-1-6 1 0,-5-6-4 0,0-10 2 15,1-6-1-15,0-9-3 0,4-3-6 0,-2-5 2 16,6-5-3-16,-1-4 2 16,5-9 2-16,5-3-6 0,4-6 0 0,7-3-3 0,8-3-5 15,1 1 9-15,13 3 0 0,2 4 2 16,9 5 1-16,7 5-7 0,3 4 1 0,8 4-3 15,7 4 5-15,2 3-2 0,8 4-1 0,3 3 0 0,5 5-5 16,5 4 0-16,2 4-12 0,1 6-13 16,4 5-8-16,2 5-24 0,1 3-24 15,7 3-52-15,-1 5-96 0,1 1-147 0,-20-1-448 16,-24-2-814-16</inkml:trace>
  <inkml:trace contextRef="#ctx0" brushRef="#br0" timeOffset="65034.9567">15867 11852 2614 0,'0'0'231'0,"0"0"-121"16,0 0-22-16,0 0-3 0,0 0 15 0,-67-117 1 16,53 99-11-16,-6 2-15 0,-2 2-19 15,-5 3-14-15,-2 4-11 0,2 5-5 0,-8 2-8 0,1 5-4 16,-4 8-7-16,0 6 0 0,1 3 3 15,-1 5-5-15,4 2 2 0,5 3-3 0,7-2-10 16,4 2 8-16,7-1-2 0,4 2 0 0,7-4 7 16,1-2-6-16,14-3 0 0,2-3-1 15,8-5 0-15,5-4 5 0,3-4 3 0,7-7 0 16,0-1 1-16,-1-6 2 0,-3-4-2 0,3-5 1 16,-6-3 3-16,-2-1-6 0,-3-4 2 0,-3-2-3 15,-4-1-8-15,-6 1 11 16,0-1 1-16,-8 0 3 0,1 2 8 0,-2-1-12 15,-5 0-2-15,-1 0-4 0,-1 2-3 16,-5 3 6-16,-4 1 0 0,1 5-3 0,0 2-1 0,1 4-1 16,-2 2 0-16,-2 3 0 15,1 2 3-15,1 1-7 0,0 3-2 0,4 5-1 0,-3 3-7 0,3 4 9 0,4 4 1 16,2 3 2-16,6 3 6 16,9 1-8-16,5 3 2 0,11 0-2 0,10 3 0 0,9-2 3 15,8 2 2-15,4-5-3 16,2-1-5-16,4-4 4 0,1-6-4 0,1-3 4 0,-3-6 6 15,3-3-8-15,1-4 2 0,-1 0-2 0,0-1-4 16,-5-4 6-16,1-3 0 0,-7-2 3 16,-5 0 3-16,-7-2-4 0,-7-2 0 0,-7-1 2 0,-8-2 0 15,-4-1 1 1,-5-1 2-16,-6 2 0 0,-3 1-1 0,-3 1 5 16,-4 0-2-16,0 1 0 0,-7 3 4 0,-6-1-9 0,-5 2 1 0,-4 0-3 15,-9 3-6-15,-8 2 9 16,-5 2-1-16,-4 3 1 0,-4 0 2 0,0 4-4 15,2 3-1-15,1 2 1 0,5 4 1 0,4 1-1 0,8 1 0 16,5 4-2-16,8 2-4 0,5 0 4 16,6 2-2-16,7 1 3 0,1-1 5 0,10-3-8 0,7 0 2 31,7-4-2-31,6-2-2 0,5-3 6 0,6-5 1 0,7-3 0 16,-1-3-1-16,-1-2-1 0,-4-5-1 0,-2-4 0 0,0-2 5 15,-4-4-2-15,-3-4 1 0,-3-2-2 16,-2-3-4-16,-3-3 5 0,-4 0-1 0,0-4 3 0,-2 0 4 15,-1-1-5-15,-5 0-1 0,0-3 1 0,-3 0-3 16,-4 0 5-16,3 1 1 0,-7-2 0 16,1 3 1-16,-3 1-3 0,0 1-1 0,-5 2 1 15,-4 2 6-15,-1 4-6 0,0 4 4 0,-1 4-7 16,2 3-7-16,-1 6 8 0,4 2-2 16,0 5 1-16,1 1 2 0,1 1-8 0,0 8-3 0,-2 6 0 15,3 6 3-15,-2 4 2 0,5 7 4 16,0 6-2-16,8 1-3 0,2 6 2 0,9 1 0 15,0 0 0-15,4-1 5 0,5 1-6 16,2-3 0-16,2 0 1 0,3-3-5 0,7-3 6 16,5-1-1-16,7-5 2 0,4-4 2 0,3-2-3 0,3-7-2 15,0-4-4-15,-2-6 4 0,-2-2-1 16,-5-6 1-16,-2 0 2 0,-5-5-3 16,-8-4 4-16,-3-3 0 0,-6-1 2 0,-7-3 4 15,-3 0-5-15,-5-3 2 0,-4-1 0 0,-5 1-4 16,-4-3 4-16,-3 1 1 0,0 0 0 0,-6 0 0 15,-6 1-2-15,-3 1 0 0,-5 3-1 0,-3 3 0 16,-4 0 0-16,-6 3 0 0,-3 4 0 16,-5 1-2-16,-4 3 3 0,-1 2 0 0,2 1 0 15,-3 6 4-15,4 3-8 0,4 3 0 0,6 2 0 0,5 3-2 16,5 3 3-16,6 2 1 0,6 2-1 16,3 0 0-16,8 3-1 0,0-1 0 0,10-2 0 15,9-2 2-15,5-4 0 0,10-2 1 0,3-4-1 16,4-5-3-16,5-2 3 15,-3-5-3-15,5-1 4 0,-5-5 1 0,-2-5-3 0,0-3 0 16,-1-5 0-16,-3-1-1 0,0-5 0 0,1-4 4 16,-4-2 1-16,0-4-1 0,-4-3 1 15,-3-3-4-15,-1-2 1 0,-2-2 2 0,-1-4-3 0,-2-2 5 16,-1 1-2-16,-2 0-4 0,-2-1 4 16,-1 0-3-16,-3-1 4 0,-1 0 7 0,-4-1-8 15,-1 2 1-15,-2 2-5 0,-1 5-2 16,-3 8 6-16,0 5-3 0,-3 8 6 15,0 6-3-15,0 5 0 0,-1 5 0 0,1 5-4 0,-1 1 3 16,-4 9-6-16,-3 10 0 0,-6 6 2 16,-4 13-5-16,-2 6 9 0,-2 7-2 15,1 5 1-15,2 2 5 0,0 5-7 16,3-2 1-16,2 0-1 0,6-2-2 0,6 1 2 16,5-4 0-16,2-4 2 0,11-5-2 0,5-5 2 0,5-4-3 0,6-4 2 15,3-7 3-15,5-6-3 16,3-5 4-16,1-4-4 0,-1-8-1 0,2-4 2 0,-2 0 0 15,-2-8 4-15,0-5-3 0,0-1 2 16,-6-2-1-16,0-2-1 0,-6-2 0 0,-4 0 0 16,-1-1 0-16,-5-2 1 0,0 1-1 15,-6-2 2-15,1 1 2 16,-4 1-2-16,-2 0 2 0,0 3-3 0,-2 3-2 16,-3 2 0-16,0 4 0 0,0 3 2 0,0 3 1 0,0 1-1 0,-2 3 0 0,1 0-5 15,-1 0-2-15,-2 5-2 0,1 3 3 0,-1 2-1 16,0 2 3-16,1 3 1 0,2 1-2 15,1 3 4-15,0-1-1 0,6 1-1 0,4-1 3 16,5-1-3 0,3 0 0-16,3 0-1 0,2-2-1 0,1-3 2 0,3 0 2 0,1-2 0 15,1-3-3-15,-1-2 1 0,2-4-4 0,-1-1 0 16,-1 0 4-16,-2-7-3 0,-2-1 2 0,-1-2 2 16,-2 2-1-16,-3-5 3 15,0 2-3-15,-4 0 3 0,0-2 2 16,0 1-4-16,-4-1 2 0,-4 0-3 0,1 3 0 0,-4 0 2 0,0 3-1 15,-1 0 2-15,-2 0-1 0,2 2 0 0,-2 3 1 0,0 1-2 16,0 1-2-16,0 0-7 16,0 0-6-16,3 3-1 0,0 5-1 0,2 3 8 15,5 6 5-15,0-1 2 0,6 1 3 0,4 0-3 0,2 1 2 16,7-3-2-16,3 0 3 0,7-2-1 16,3-2 1-16,7-2 1 0,2-1-3 0,5-5 5 15,4-1-2-15,-1-2-2 0,0 0 3 0,-3-5-3 16,-4-4 1-16,-3-2 3 0,-8-2 0 15,-6-2 4-15,-5-4 1 16,-4-2 1-16,-5-1-1 0,-5-2-1 0,-2 1-1 0,-5-2 4 0,-2 1 2 0,-4 1-4 16,-3-2 0-16,0 1-7 15,-8-1-2-15,-2 5 2 0,-3 3 0 0,-3 1 0 0,0 4 1 16,-1 2-2-16,-3 4-1 0,0 4 0 0,-1 2-2 16,0 1 2-16,-2 7 0 15,2 6 1-15,0 5-2 0,1 4 0 16,4 7-2-16,1 4-2 0,4 7 3 15,4 4-4-15,2 4 2 0,4 6 2 0,1 4-2 16,0 3 5-16,3 1 0 0,3 2 0 0,4-2 0 16,1-4-4-16,1-1 1 0,0-1-1 0,-1-1 0 0,0-3 1 0,-2-4 2 15,-1-2 2-15,-1-2-2 0,-6-5 5 0,-1-2-4 16,-1-6-3-16,-7-3 3 0,-2-7-4 0,-1-4 3 16,-1-5 0-16,-5-3-2 0,0-5 9 15,0-3-9-15,-4-2-3 0,-3 0-3 16,-1-6-16-16,-3-6-7 0,-1-3-18 0,-4-4-26 0,1-2-33 15,-7-6-72-15,-1-1-126 0,-2-6-467 16,8 8-379-16,10 7-100 16</inkml:trace>
  <inkml:trace contextRef="#ctx0" brushRef="#br0" timeOffset="65248.8407">18985 10901 2702 0,'0'0'79'0,"0"0"1"0,0 0-32 16,0 0-17-16,0 0-8 0,0 0-6 0,0 0-7 16,126-57-7-16,-116 57-2 15,-3 2-1-15,0 2-32 0,0 1-110 0,-3 1-270 0,-2-2-1178 0</inkml:trace>
  <inkml:trace contextRef="#ctx0" brushRef="#br0" timeOffset="67961.8564">21334 12482 0 0,'0'0'0'0,"0"0"113"15,0 0 337-15,0 0-30 0,0 0-67 0,0 0-58 0,0 0-64 0,0 0-44 0,0 0-27 0,0 0-10 0,0 0-6 16,0 0-1-16,-20 0-12 0,20 0-19 0,0 0-11 15,0 1-17-15,0-1-11 0,0 0-15 16,0 0-12-16,0 0-11 0,0 1-4 0,0-1 1 16,0 0-2-16,0 0 0 0,0 0-3 0,0 0-2 15,3 0 4-15,6-2 3 0,4-4 1 16,9-4 0-16,4-4-10 0,5-3-8 16,8-6-4-16,2 1-2 0,1-6 1 15,7-2-1-15,1-3-1 0,0-4-5 0,1-1 3 0,2-2-1 16,-3-2 1-16,0-2 7 0,-3-1-8 15,0-4 1-15,-5 0-2 0,0-1-7 0,-5 2 11 16,-6 1-1-16,-4 2 2 0,-6 2 9 0,-4 3-5 16,-2 4 7-16,-5 4 8 0,-7 4 0 0,0 6 4 15,-3 4-5-15,0 4-6 0,-4 5-3 0,-4 3-2 0,2 4-5 16,-3 2-3-16,-3 4 3 0,-6 10-12 16,-5 10 3-16,-3 9-4 15,-4 9-7-15,-1 5 10 0,5 6-2 0,5 4 2 16,7 2 1-16,5 3-4 0,8 0 0 0,1-2-1 0,13-3 2 15,8-4 0-15,6-4 1 0,9-3-1 0,6-6-4 16,2-6 0-16,7-6 1 16,4-7 4-16,1-8 4 0,5-3-1 0,0-8-1 0,0-2-2 0,0-5-2 0,-1-6 2 15,-3-5-2-15,-3-4-1 0,-3-4-3 16,-3-2 3-16,-2-2 0 0,-6-3 1 16,-1-2 8-16,-5-1-6 0,1-1 3 0,-5-4-2 15,-5-1-5-15,-3-2 5 0,-2-3-2 16,-4 0 3-16,-3 0 4 0,-5 2-4 15,-4 3 0-15,0 3-2 0,-3 5-3 0,0 4 5 0,-1 6-1 16,0 4 2-16,-1 5 2 0,-1 4-2 0,-1 6-3 16,2 0 0-16,0 3-8 0,1 5-5 0,-1 7 2 15,-1 7 0-15,-3 9 2 16,1 7 7-16,2 7 0 0,0 3 2 0,-1 3 5 16,2 1-6-16,1 1 1 15,5 0-4-15,0-2 0 0,1-1 2 0,0-1 2 0,4-1-1 0,1-3 0 0,3-4 0 16,0-3-5-1,2-7-2-15,0-6-2 0,3-7-5 0,1-5 4 0,-1-7 1 0,1-3 2 16,0-1 5-16,1-7-2 0,1-4 5 0,3-3 1 16,-1-2 0-16,-1-3-1 0,4-1-2 15,-3 0 0-15,4-2 2 16,-5 0 0-16,3 0 2 0,-5 2-2 0,-2 0 2 16,0 2 0-16,-6 3 1 0,-2 5 4 15,-1 1-7-15,-3 3 0 0,-3 3-3 0,1 2-1 0,-3 2 0 0,1 0-2 0,3 1 0 16,-1 6 0-16,3 2 0 0,1 5 1 15,4 2 1-15,3 3 2 0,5 2 1 0,3 1 2 16,4 2 1-16,5-1-4 0,3-2 4 0,4 1-2 0,5-4 3 16,3-3 2-1,2-3-4-15,-4-5 2 0,4-4-3 0,-1-3 0 16,-1 0 5-16,-3-7-4 0,-1-4 3 16,-2-3-1-16,-5-2-2 0,3-2-1 0,-6 0 4 0,-2-2 3 0,-4-3-1 15,-3 0 3-15,-5-1 0 0,-3-1-1 16,-2 2 7-16,-3 0 2 0,-4 2 4 0,-5 3 1 0,1 2-5 0,-4 2-1 15,0 3-2-15,-6 1-6 16,-3 3 3-16,-4 3-6 0,-4 1 0 16,-4 3-2-16,-5 3-2 0,-3 6 0 0,-2 5-2 0,0 5 3 15,3 5-3-15,1 2 1 16,9 1-2-16,4 5 0 0,5 2 3 0,8 0 0 0,0 1-1 0,8 0 3 16,8-3-6-16,5-2 0 15,5-3 1-15,4 0-1 16,5-4 1-16,1-3 1 0,5-1 0 0,-2-6-4 0,2 0 2 0,1-1-5 15,0-5-5-15,0-3-2 0,1-3-10 0,-2-1-6 0,-2 0-11 16,-1-6-10-16,-3-1-4 0,-4-1-12 16,-6-3-13-16,-3 0-21 0,-8-3-22 15,-5-2-34-15,-3-3-52 0,-5-1-97 0,-9-1-276 0,1 5-462 16,-1 5-46-16</inkml:trace>
  <inkml:trace contextRef="#ctx0" brushRef="#br0" timeOffset="68269.9854">21895 11873 1711 0,'0'0'212'0,"0"0"24"0,0 0 9 0,0 0-23 0,-122-43-10 16,110 38-33-16,3 0-42 0,2 2-37 0,5 3-32 15,2 0-27-15,0 0-20 0,0 0-13 0,8 0-6 16,5 2 7-16,8 1 6 0,10 1 10 0,12 3 4 16,9-3-1-16,10 0-3 0,11 1-9 0,8 0-7 15,10-1-4-15,9 1-2 0,4 2-10 0,8 0-32 16,1-1-76-16,6 0-172 15,-32-1-635-15,-27-3-797 0</inkml:trace>
  <inkml:trace contextRef="#ctx0" brushRef="#br0" timeOffset="71780.8228">27501 11855 2994 0,'0'0'15'0,"0"0"-7"0,0 0 5 15,0 0 2-15,0 0 7 0,0 0 10 0,0 0 5 0,0 0-2 16,0 0-6-16,0 0-8 0,-108 119-8 0,104-102-4 15,3 1-1-15,1-4-1 0,0 2 2 0,2-4 2 16,7 1-1-16,1-4 5 0,1 0 0 0,5-3 1 16,1-3 5-16,1-1-1 0,2-2 4 0,0-3-3 15,0-4-3-15,-2-2-2 0,1-3-2 16,0-2 0-16,-1-4-1 0,-1 0-3 16,-2-4 0-16,1-2-3 0,-2-1 0 15,-2 0 1-15,-3 0-1 0,-3 0 3 16,-2 0-3-16,-4 4 2 0,0 0-2 0,-8 4-3 15,-3 0 2-15,-4 4-6 0,-2 3 2 0,-6 4 0 16,-4 3-1-16,-5 3 4 0,-7 9 1 0,-4 3 1 0,-4 7 1 16,-1 5 0-16,0 5 1 0,1 4-2 0,5 2-1 15,-2 6-4-15,7 3 0 0,6 0 0 16,5 4 0-16,6-1 2 16,5 0-1-16,10 2-1 0,3-1 1 0,9-1-12 0,10-3 4 0,8-5 0 15,11-2 0-15,7-5 11 0,6-6-4 16,4-2-2-16,4-7-4 0,3-5 0 0,-1-4-2 0,4-5-1 0,-1-3 2 15,-1-5 3 1,-4-6-4-16,-1-4 3 0,-3-2-3 0,-6-3 3 0,-2-3 2 0,-5-2 1 16,-6 1 3-16,-4-4-6 0,-3 2 6 15,-9-3 0-15,-3 0 1 0,-6 1 1 0,-5 1 1 0,-3 2 2 16,0 0-1-16,-7 6 2 0,-3 0-3 16,-6 5 1-16,-3 4 4 0,-6 3-7 15,-6 3 5-15,-5 2-1 0,-2 2-5 0,-4 0 7 0,3 8-5 16,1 1 1-16,3 5-2 0,5 2-2 15,1 3-1-15,7 1-3 0,3 3 1 16,6-1 0-16,7 4 1 0,4-1 2 0,-1 2-5 16,12-2 1-16,8 1 0 0,3 0-3 15,0-2 8-15,8-2-7 0,3-4 5 0,3-3 0 0,0-3-1 16,1-3 9-16,0-3-5 0,1-3 0 0,-4-3 1 16,2 0-7-16,-3-4 1 0,2-5-1 15,-3-1 0-15,-3-4 4 0,0-1 0 0,-2-1 0 0,-1-2-1 16,-2-3 1-16,-5 0-1 15,-2-1 2-15,0 2 1 0,-2-3-5 0,-4-1 4 0,-1 0-1 16,-2 2-1-16,-3 3 6 0,-2 2-3 16,-2 3 2-16,2 4-2 0,-2 5-1 0,0 2-3 15,-3 2-1-15,2 1-2 0,-1 0-6 16,-4 4 4-16,-1 4 0 0,1 3 1 0,-4 5 9 0,2 2-7 0,4 2 0 16,1 1 2-1,3 1-9-15,0 0 7 0,7 0 2 0,3-2-2 0,6 0 7 0,2-1-5 16,3-2 1-16,3-2-1 0,5-4-1 15,1-2 0-15,0-4-1 0,-1-3 2 0,3-1-4 16,0-1 3-16,0-7 1 0,0-3-3 0,2-1 7 16,-1-3-5-1,-1 0-1-15,0-3 0 0,-2 0-9 0,1-1 11 0,-1-2-2 0,1-1 6 0,-2-1 5 16,0-1-7-16,-2 1 1 0,-1 1-2 16,3 0 0-16,-3 1-3 0,1 4 1 15,-5 4 1-15,-2 1-6 0,-1 5 4 0,-9 4-1 16,0 2-5-16,-3 0 6 0,-4 6-5 0,-1 3 1 0,0 5 3 15,-2 4-7-15,-2 2 7 0,2 3 1 16,-2 1 1 0,2 2 4-16,0 2-3 0,-1 0-2 0,6 0-2 0,3 1-15 0,7 0-11 15,1-1-9-15,7-6-12 16,3-1-1-16,4-5 4 0,1-8 9 0,5-3 10 16,-3-5 17-16,1 0 7 0,2-8 3 15,-2-5 5-15,3-2-3 0,-3-3 0 0,2-4 2 16,-2-2 0-16,-2-2 4 0,3-5 2 0,-3 1 2 0,0-6 2 0,-1-1 4 0,0-1 0 15,0-3 4-15,-1-1 5 0,1-1-5 16,-4 1 12-16,-4 0 1 0,-2 2 2 0,-5 2 12 0,-3 6-12 16,-5 4-1-16,-3 7-3 0,1 7-9 15,-5 3 3-15,0 6-4 0,-1 2-4 16,0 3-9-16,0 0-10 0,-1 6-4 16,-6 7-2-16,-2 6 9 0,0 7-1 0,-3 5-1 0,1 6 4 15,-1 2-10-15,1 2 7 0,1 0 0 16,-3 5-2-16,-1 0 7 15,2 3-3-15,0 1 0 0,0 2-1 0,-1-3-8 0,6-2-8 0,0-4-11 16,7-8-4-16,0-4-9 0,1-6-5 16,5-2-7-16,-3-9-9 0,3-2-1 0,-4-5-1 15,0-4 10-15,-2-1 7 0,1-2 14 0,0 0 9 0,4-8-4 16,-3-2-1-16,0-2-10 0,2-3-1 16,-1-3 6-16,0-1 6 0,-2-2 8 15,0 0 8-15,-1-3 3 0,0 0 7 0,3-1 6 0,-8-1 5 0,1 1 11 16,-3 1 6-16,-3 1 9 15,1 1 11-15,0 1 8 16,2 3 11-16,2 3-2 0,2 2 2 0,2 3-12 16,1 0-13-16,4 2-9 15,9 1-13-15,6 1-6 0,9 1-4 0,3 1 1 0,10 1 0 16,0 2-1-16,10 0 1 0,-1 1 1 0,7 0 1 0,-2 0 2 0,2 1-1 16,-3 0 4-16,-1 0-4 15,-1 1 1-15,-4-1 1 0,0-1-7 0,-6 0 4 0,-3 0-3 0,-6 0-1 16,-5-4 5-16,-7 1 0 15,-3 0 2-15,-5 1-1 0,-3 0 3 0,-6 1 0 0,1 0 2 16,-4 0 3-16,-1-2-3 0,0 2-3 0,0 0-2 16,0-2-7-16,0 2 1 0,-1-1-4 0,-3 1-2 15,2 0-1-15,-1-1-8 0,-5 1 3 16,4 0-1-16,-2 0-1 0,-2 0 5 0,3 1-4 0,-3 0-2 16,0 0-7-16,3 0-7 15,-1 2-10-15,2 0-15 0,-3 0-9 0,4 0-19 0,-3 0-23 16,4 2-36-16,0 1-55 0,0 0-75 0,-2 0-157 15,3-2-504-15,1 1-699 0</inkml:trace>
  <inkml:trace contextRef="#ctx0" brushRef="#br0" timeOffset="72524.9197">30788 12221 0 0,'0'0'0'0,"0"0"271"0,0 0 78 0,0 0-42 0,0 0-41 0,0 0-21 0,0 0-23 0,0 0-12 15,0 0-16-15,0 0-21 0,0 0-21 16,0 0-9-16,0 0-13 0,42-80-12 0,-42 76-14 16,-2 2-22-16,1 0-18 0,-3-1-18 0,-1 1-12 15,-5 2-8-15,1-1-12 0,-2 1-1 0,-4 0 0 16,-1 1 2-16,-3 3 5 0,-1 1-1 0,4 4-2 16,-3-1-4-16,2 2-5 15,1-1-1-15,1 3-3 0,3 0 1 0,2 2-1 16,1 2-4-16,0-2 0 0,6 4 1 0,3 1 0 0,0 0 3 15,9 1 1-15,1 1 0 0,3 0 1 16,5-1 1-16,1 1-1 16,-2-2 4-16,6 0 5 0,-2 0-7 0,-5-4 0 0,3 2-3 15,-1-3-5-15,-3-2 5 0,0 1 0 16,-2-3 0-16,-3-2 1 0,-1 0-4 0,0-1-1 0,-5-2 0 16,2 0 2-16,-4-2-1 0,-1 1 1 0,0-2-2 0,2 0-7 15,-3-1 7-15,0 1-2 0,0-2 3 16,-3 0 6-16,3 0-8 0,0 1 2 0,-1 0-1 15,-1 1-1-15,-5 0 9 0,3-1 2 16,-6 0 2-16,0-1-2 0,-4 0-3 16,-1 0-2-16,-3 0-1 0,2-1 3 15,-3-1-4-15,1-1-1 0,-2 1-3 0,-1-1-3 0,2 0 4 16,-2-1 0-16,0 1 0 0,2-1 9 0,-1 2-8 0,6 0 0 16,-2-1-3-16,5 1-5 15,0 0 3-15,2 0-6 0,5 1-8 0,-2 0-13 16,4 1-19-16,1-1-26 0,1 1-45 0,0-1-68 0,0 1-65 15,4-1-81-15,5-1-202 16,0 1-427-16,-1 0 45 0</inkml:trace>
  <inkml:trace contextRef="#ctx0" brushRef="#br0" timeOffset="73375.4694">31913 12339 892 0,'0'0'359'0,"0"0"-80"16,0 0 3-16,0 0-28 0,0 0-23 15,0 0-28-15,0 0-43 0,0 0-37 0,0 0-24 0,0 0-18 16,0 0-9-16,0 0-3 0,0 0-13 0,0 0 1 15,-52-107-7-15,43 99-12 0,0 2-1 16,0 2-9-16,-2-1-2 0,2 1 1 0,-1 1-6 16,-1 2-4-16,0 1-5 0,0 0 1 0,-1 0-6 15,-1 1 0-15,0 4-6 0,3 0-7 16,0 4 5-16,-1 0 0 0,1 1 6 0,0 1 7 16,-1 0-10-16,1-1 0 15,5 2-3-15,-1-2-9 0,3 0 11 0,-3 0 0 0,6-2-1 16,0 2 5-16,0-3-5 0,5 2 2 0,0 0 0 0,4-2 0 15,1 0 2-15,2-1 0 0,-2 0-1 16,1-2-4-16,3 1 3 0,-2-1-2 16,2-3 1-16,-3 0 1 0,6-1-4 15,-5 0-2-15,4-2 0 0,-3-3 2 0,-2 0 3 0,2-2 1 16,0-1 1-16,-1-1-1 0,-2 0 0 16,-3-1 0-16,1-1 4 0,1 0 3 0,-2-2-3 0,-3-1 2 15,1 0-5-15,-2 0-6 0,-2 1 8 16,0-1-2-16,-1 0 1 0,2 1 3 0,0 0-6 0,-2 4 0 15,2 1-2-15,-2 1-1 16,1 2 2-16,1 0 0 16,0 2-3-16,5 1-3 0,1-1-2 0,4 3-6 0,5 0 4 15,7 0 4-15,6 0-1 0,3 3 3 0,7 1-1 16,7-1-4-16,-3 2 8 0,4-2-1 0,-1-3 2 0,1 0 1 16,-1 0-3-16,-7-4 1 15,-5-1 12-15,-6 1 3 0,-4-3-1 0,1 0 1 16,2-4-12-16,1-1-2 0,-3-3 5 0,4-2-2 15,-4-3 1-15,-2 0 7 16,-3-3-2-16,-4 1 6 0,-5-1 0 0,-3-2-5 16,-4 4 13-16,-1-2-1 0,-4 3 1 0,-1 0 1 0,-7 3-10 0,-2 1-1 15,-1 2 1-15,-3 2-2 0,0 4 0 0,-3-1-2 16,2 6-4-16,-4 2-4 0,0 1 2 0,-4 8-4 16,-5 11 4-16,-3 9 4 0,1 10-7 0,8 3-13 15,6 4-1-15,0 3-3 0,5 2 4 0,0 2 15 16,-2 5 1-16,3 0 0 0,-3 3-4 15,3 2-3-15,0-1 1 0,-1-3 1 0,2 0 1 16,4-2 4-16,-2-2-1 0,1-2-3 16,0-4 5-16,-1-5-3 0,4-1 6 15,-4-3-1-15,4-2-3 0,-3-3 2 0,1-1-4 0,1-4 1 0,1-1 1 16,0-4-2-16,-3-3 1 0,5-2-5 16,-2-6 1-16,-2 0-12 0,4-3-13 15,1-3-8-15,0-1-22 0,0-2-14 0,0-3-23 0,0-1-31 16,0 0-25-16,0 0-67 0,0-1-114 0,0-4-391 15,0 3-563-15</inkml:trace>
  <inkml:trace contextRef="#ctx0" brushRef="#br0" timeOffset="73723.5341">32389 12615 1503 0,'0'0'899'0,"0"0"-712"0,0 0-28 0,0 0-76 0,0 0-38 0,0 0-22 0,0 0-6 0,0 0 8 15,121-80-7-15,-100 80 0 0,4 0-6 16,5 2-21-16,0 1-25 0,4 1-45 0,2 0-60 16,-4 1-80-16,5 0-105 0,-6-1-168 15,-10-1-396-15,-8 0 83 0</inkml:trace>
  <inkml:trace contextRef="#ctx0" brushRef="#br0" timeOffset="74703.006">30637 12238 1490 0,'0'0'199'0,"0"0"-22"0,0 0-39 0,0 0-31 0,0 0-23 15,0 0-9-15,0 0-4 0,0 0-7 0,0 0-9 16,0 0-15-16,0 0-10 0,0 0-7 15,0 0-5-15,0 0-6 0,0 0-2 0,-83 79-2 16,82-74 0-16,1 0 0 0,0 0 4 0,0-2 0 16,1-1 6-16,4 0 5 0,-2 0 1 0,4-2 9 15,-3 2-4-15,2-2 2 0,-1 0-1 16,4 0-5-16,1-5 2 0,0-1-4 0,1-1-1 0,0-2 0 16,0 1 2-16,-1-1 6 0,0-1 2 0,-3-1-4 15,-2-1-5-15,2 2-15 16,1-2 0-16,-5 4 4 0,-1 0 9 0,1 1 9 15,-3 2 1-15,0 1 1 0,0 2-9 0,-5 1-9 16,1 1-7-16,-6 0-9 0,-4 1-5 16,-2 5 3-16,-3 3-1 0,-3 2 5 15,0 0 1-15,2 2-1 0,2-1-1 0,0 0 1 0,7 1-3 0,0-1-1 16,1 1 0-16,3-2-4 0,5 0 4 0,0 0 2 16,2 0 0-16,0 1 7 0,5 0-5 15,4-2 1-15,5 1 1 0,1-3-2 16,4 1 2-16,3-4-1 0,-2 0 0 15,1 0-2-15,-1-2 1 0,-2-1 1 0,-3 1-1 0,0 0 4 16,-3 0-3 0,-3-1-3-16,-2-1 2 0,-3 1-9 0,-3 1-1 0,-1 0 3 0,0 2 1 0,-5 2 10 0,-5 4 0 15,-6 1 2-15,2 0 1 16,-6 1-5-16,0-1 2 0,-5 0-2 0,3 0 0 16,1-2-2-16,2-1 2 0,4 0 0 0,0-1-1 15,4-2 3-15,3 0-4 0,5-2-2 0,1 0 0 16,2-1-6-16,0 0 5 0,2 0 1 0,6 2 2 15,5-2 6 1,4 0-4-16,5-1-3 0,2-1 0 16,2-1-2-16,2 0 0 0,-4 0-2 0,-1 0 0 0,-2-3-7 15,-3-2 2-15,0 0 1 0,-6 0 1 0,-1 0 9 0,-1 0-2 16,-4 2 3-16,-2 0 3 0,-4-1-6 16,0 2 7-16,0-1-4 0,0 1-2 0,-5 0 4 0,-3-1-6 15,-3 2 2-15,-4 0 0 0,1 1 3 0,-4 0-1 16,-1 0 1-16,4 1 0 0,-2 1-2 0,3 1 2 15,3 0-2-15,-2-2-2 0,7 3 6 0,0-2-7 16,3 0 0-16,1 1-1 16,2-3-11-16,0 0 4 0,0 0 0 0,2 0 1 15,2 0 11-15,5 0 0 0,0 0 1 0,1 0 4 16,0-3-3-16,-1-2 4 0,-1-1-1 0,-3-1 2 16,1 1-4-16,-2-1 3 0,-3 0 0 0,3-2-2 15,-2 1 5-15,-2 0-4 16,0 0 0-16,0-1 1 0,0-1-5 0,-6-2 1 0,5-1-1 0,-4 1 0 15,0-1 3-15,1 2-3 16,-3-1-1-16,3 1-1 16,-2 3 1-16,4-2-3 0,-1 3-7 0,-1-3-6 0,3 2-20 15,-1 0-19-15,1 1-25 0,0 0-36 0,1 2-34 0,0 1-60 0,0 0-103 16,0 2-199-16,0 1-392 0,0 0-15 16</inkml:trace>
  <inkml:trace contextRef="#ctx0" brushRef="#br0" timeOffset="76527.3748">1846 13707 2305 0,'0'0'130'0,"0"0"7"0,0 0 3 0,0 0-21 15,0 0-8-15,0 0-17 0,-133-50-30 0,109 50-10 0,-4 0-13 0,-3 6 0 16,0 4-3-16,-6 4-7 0,2 6 0 0,3-1-10 15,2 3-2-15,2 1 10 0,2 1-9 16,-1 5 4-16,-4 3-2 0,0 4-13 0,-3 5 1 16,2 2-6-16,1 2-3 15,6 2-2-15,4-4 1 0,4-1-3 0,6-3 2 16,5-2 2-16,9-5-2 0,0-4 5 0,9-5 1 0,6-5 3 0,5-4 8 16,14-6 5-16,9-7-10 0,13-3-1 15,3-13-6-15,-4-6-3 0,-6-4 9 0,-8-2 0 16,-2-3 0-16,-5-2-2 0,-1 1 1 0,-5-2-2 15,-5 2 4-15,-1 0 3 16,-9 2 0-16,-1 1 5 16,-10 2-3-16,0 2 3 0,-4 0-2 0,-1 2-3 15,-2 3 1-15,-5 2 0 0,-1 4-2 0,-1 3-2 0,2 3 2 0,-2 1-5 16,0 4-2-16,0 1 1 0,-2 1-11 0,1 1 4 16,0 9 0-16,-3 2-7 0,-1 5 4 0,2 4-4 15,3 3 1-15,2 2 4 0,2 5 1 16,2-2 3-16,5-1-4 0,-1-1 2 15,8-2 1-15,3 2 0 16,8-1 1-16,2-2-2 0,7-4-2 0,2-2 2 0,1-5 0 0,3-3 4 0,-1-5 1 16,-1-4-2-16,3-1 0 0,-3-3-4 0,3-7 2 0,-4-1 1 15,-2-4 1-15,0-1 1 16,-2-2 0-16,-1-4-1 0,1-3-1 0,-5-4 2 16,1 2 2-16,-5-2-3 0,-1 1 7 15,-7 1 2-15,2-3-5 0,-4 0 2 16,-2-2-2-16,-1-1-4 0,-2 1-1 0,-3 1 2 15,-1 3 0-15,0 3-2 0,0 2 6 0,-2 5-1 0,-4 3-2 16,2 6 1-16,1 4-4 0,-2 2 1 0,4 1-3 0,0 2-3 16,0 0-5-16,-3 7-3 0,-1 8 2 15,-1 8-1-15,2 6 9 0,-2 7 1 16,3 1-1-16,3 2 2 0,0 2-3 0,1 0-2 16,11 0 2-16,2 0-2 0,5 1 6 0,3-2-1 15,4-1 0-15,3-3 0 0,4-6-4 16,3-3 3-16,1-6 0 0,3-7 1 15,-3-6 4-15,2-6-3 0,0-2 1 0,-1-7-1 0,0-7-3 0,0-6 4 16,4-7 2-16,-2-1 1 0,0-6 1 16,-3-2-4-16,-4-2 0 15,-2-3 0-15,-1 1 2 0,-3-3 0 0,-3 0 2 0,-4 0-4 16,0 0 0-16,-3-2 1 0,-6 1-4 0,-1 0 5 0,-5 6-2 16,0 5 0-16,-7 2 1 0,2 6-2 15,-3 4 2-15,-2 3 1 0,-2 2 0 0,-3 7 0 16,3 0-4-16,-2 6 1 0,2 1-4 0,-3 2 0 15,-1 9 3-15,-3 5-2 16,-3 9 2-16,-2 7 0 0,-5 5-2 0,2 4 3 16,1 4-3-16,6 2 3 15,2 1 0-15,3 0-1 0,8 0 2 0,2-1-3 0,1-1 0 0,10-3 1 16,3-2 1-16,7-1 1 0,4-6 0 0,5-2-2 0,4-5 2 16,1-2-3-16,4-5 5 15,3-3-1-15,2-3-2 0,5-4-8 0,3-6-11 0,5-2-10 16,-1-2-24-16,3-9-26 0,0-2-41 15,2-2-88 1,6-4-172-16,-20 4-673 0,-15 3-690 0</inkml:trace>
  <inkml:trace contextRef="#ctx0" brushRef="#br0" timeOffset="78099.2382">4513 14326 1538 0,'0'0'168'0,"0"0"10"16,0 0-20-16,0 0 2 0,0 0 24 0,0 0 5 0,0 0-15 0,0 0-27 15,0 0-27-15,0 0-21 0,0 0-20 0,0 0-21 16,0 0-20-16,0 0-8 0,-30-21-8 16,36 9-3-16,4-5 0 0,8-4-9 0,2-5-1 15,8-8-2-15,6-1-3 0,7-5 2 0,4-3-1 16,4-2-1-16,3 0 3 0,1-2-3 15,0 2 0-15,-5-3 4 16,-1-2 2-16,-2 3-2 0,-4 0 3 0,-6 0-2 0,-3 2-1 16,-4 2 11-16,-8-2 1 0,0 2 6 15,-7 2 2-15,-4 2-6 0,-2 4 2 0,-5 3 4 0,-2 7-4 0,0 4 2 16,-2 6-2-16,-6 5-5 0,1 6-3 0,-2 4-6 16,-1 2-7-16,-6 13-4 0,-3 10 3 15,-6 9-6-15,-5 12 4 16,-1 6-2-16,0 6-3 0,0 2 7 15,2 3-1-15,3 0 1 0,8 2 4 0,2 1-6 0,8-2-2 0,5-3-2 16,3-4-1-16,9-7 3 16,6-6 4-16,5-7-2 0,8-6 1 0,5-7 0 0,3-7-1 0,6-7 3 15,2-6 4-15,7-4-4 0,-1-11 2 16,3-5-2-16,3-5-6 0,-3-5 6 0,-2-4-2 16,-1-1 1-16,-3-4-1 0,0-3-1 0,-5-2-2 15,-1-3 0-15,-3-2 3 0,-5 0-1 0,-3-2 1 16,-2-2-1-16,-6 0-2 15,-7 1 3-15,-5-1-2 0,-2 1 4 0,-5 1 4 0,-3 0-5 16,-3 2 0-16,-1 2-2 0,-5 4-5 16,0 5 8-16,2 4 1 0,-3 4-1 15,1 3 1-15,-1 6-2 0,4 3 0 0,-2 5 0 16,5 3 3-16,2 3-1 0,-2 2-1 0,3 1-4 0,-1 1-10 16,-1 8 5-16,0 6 0 0,1 6 5 15,-4 7 5-15,2 7-3 16,0 5-1-16,-3 1-2 0,3 5 0 0,3 1 2 0,-1-1 1 15,1 1 0-15,1-1 3 0,-1-3-5 0,3 2 0 16,5-1 1-16,1-3 2 0,1-2-3 0,3-6 2 16,3-3-4-16,-1-6-5 15,2-4 4-15,3-5-1 0,-3-6-1 0,2-3 0 0,0-6-3 0,3 0 0 16,2-9 0-16,1-6-1 0,3-1 3 16,1-4-1-16,-2-2 4 0,-1 0-3 0,-2-1 4 0,-1 3-2 15,-3-2 1-15,-5 3 4 0,2 1-3 16,-5 2 4-16,1 3-2 0,-4 3-3 0,-1 4 3 15,-4 3-4-15,0 0 1 0,-3 3-6 0,0 0-5 16,0 7 2-16,4 1 0 0,-1 7 6 16,2 1 3-16,0 2 2 0,4 4 1 0,1 2 0 15,2-2 1-15,3 3-2 0,5-1 3 16,5-4 2-16,2 1-3 0,8-5 5 0,5-1-4 0,2-4-3 16,8-6 6-16,4-2 0 0,-2-3 3 0,1-8 1 0,2-5-1 15,-2-5-3-15,-3-1-1 16,-1-4 1-16,-3-1 1 0,-4-3-1 15,-4 0 2-15,-6-1-2 0,-4 0 3 0,-5 0 0 0,-2-1 6 16,-4 0 7-16,-1 1-2 0,-5 0 4 16,-4 0-4-16,-4 3-1 0,-2 1 1 0,-2 4-1 0,0 5 2 15,-4 0-1-15,-5 6-4 0,-1 7-5 0,-2 2-4 16,-6 6-1-16,-2 10 0 0,-3 4 1 0,-4 5 0 16,-1 6-2-16,-2 1 3 0,3 5-2 0,0 0 0 15,7-1 2-15,8 0-5 0,4-2 0 16,8 1-2-16,2-3-2 0,10-1 3 15,3-2 0-15,5-1 2 0,4-5-2 0,2-2 0 16,3-3-3-16,2-3 2 0,0-1 2 0,1-4-3 16,5-2-2-16,-3-3-7 0,4-2-11 0,-4-3-10 15,3-1-19-15,-7-6-15 0,-1-3-25 16,-5-3-40-16,-3-2-52 0,-2-2-80 16,-9-3-155-16,-6 4-457 0,-1 6-730 15</inkml:trace>
  <inkml:trace contextRef="#ctx0" brushRef="#br0" timeOffset="78400.9829">4940 13618 1847 0,'0'0'348'0,"0"0"-327"16,0 0 4-16,0 0 8 0,0 0 28 0,0 0 38 0,0 0 15 0,0 0-4 0,0 0-26 15,177 12-28-15,-97-22-22 0,9-2-13 16,15-2-52-16,8-3-118 0,-27 4-383 16,-24 5-1047-16</inkml:trace>
  <inkml:trace contextRef="#ctx0" brushRef="#br0" timeOffset="79952.0131">8527 13621 613 0,'0'0'732'0,"0"0"-479"0,0 0 46 0,0 0-73 0,0 0-13 0,0 0 0 0,0 0-29 0,0 0-35 0,-66-116-24 0,67 96-22 15,7 3-24-15,3-4-12 0,7 4-16 16,2 1-9-16,2 3-8 0,8 3-10 0,1 3 2 15,7 6-4-15,2 1-1 0,3 4 0 0,3 9-5 16,0 5-2-16,1 4-5 0,-4 3 1 0,-2 4-6 16,-1 0-2-16,-7 5 3 0,-1 0-6 15,-3 1 4-15,-7 0-1 16,-4 0-1-16,-6-1 5 0,-3 0-2 16,-4-4 3-16,-4-3 2 0,-1-7-3 0,-4-3 4 0,-1-4 0 15,-4-2 1-15,0-3 3 0,-2-3-1 0,-1-2 2 16,0-3 0-16,-2 0 1 0,2-6-5 0,2-3-4 0,1-4-2 15,4-2-12-15,4-4 4 0,1-4-6 0,11-3-4 16,3-3 7-16,9 0-7 16,6-2 5-16,7 1 2 0,5-2-3 0,4 3 5 15,6-3-2-15,4 3 3 0,0-1-1 0,3 1 2 16,-3-1 2-16,4 1-3 0,-4 1 8 0,-3 2-7 0,-2 3 0 16,-4 2 5-16,-4 3-12 15,-5 1 11-15,-4 2-2 0,-7 3 0 0,-5 2 7 16,-6 3-5-16,-5 1 5 0,-3 2 3 0,-5 3-1 0,0 1 5 15,-2 0-3-15,0 0 0 0,0 0-6 0,-3 4 1 16,-5 4-1-16,-2 4-3 0,-5 3 7 16,-3 6-4-16,-3 2 0 0,-1 4 3 0,1 0-6 15,2 2 4-15,2 1-1 0,1 0-1 0,6-2 1 16,3-1-2-16,3-1 0 0,4-4-2 0,4 0 1 16,7-2 0-16,5-3 0 0,5 0 3 0,6-4-3 15,6-3 5-15,6-5 5 16,10-5-1-16,3-1 5 0,1-8-5 0,3-4-5 0,-2-4 3 15,2-2-7-15,-6-2 2 0,-4-4 0 16,0 0-1-16,-4-3 5 0,-5-2-1 0,-2-1-1 0,-4-1-1 16,-3 0 1-16,-6 0 0 0,-6 1 0 15,-1 0 2-15,-6 3-6 0,-4-1 3 0,-1 4 1 16,-4 4-2-16,0 3 11 0,-3 4-10 16,-2 3-2-16,-3 2 1 0,-2 5-12 0,0 2 5 15,-1 2-2-15,-2 0 0 0,2 9 3 0,1 1-2 16,1 5 2-16,4 5-1 0,3 3 1 0,2 2-2 15,8 3 2-15,4 2 2 0,2 2-6 16,3 1 7-16,1 3-2 0,-2 1-2 0,-1-1 9 0,-1 2-7 16,-3 0 1-1,-1-1 0-15,-3 0-5 0,-3-1 6 0,-1 2-3 0,-2-2 1 16,-1-3 3-16,0-2-1 0,-2-5 0 0,-1-2-3 0,0-8 2 16,0-2-1-1,-2-3 0-15,2-4 3 0,0-2-3 0,0-3 1 0,0-2 1 16,3 0-1-16,0 0 4 0,0-5-5 0,0-4-1 15,2-4 0-15,6-6-4 0,6-3 0 0,6-5-1 0,8-4 2 0,1-1-1 16,5-4 3-16,3 1 2 0,-2-4-2 16,3-1 6-16,0 0-2 0,-1 1-2 15,0 0 2-15,-2 2-6 0,-3 4 6 0,-3 6 0 16,-3 5-1-16,-5 4 7 0,-3 8-5 16,-5 1 2-16,-2 5 1 0,-3 4-6 0,-4 0 0 0,0 6 0 15,0 4 0-15,0 5 2 0,-2 7 0 16,-2 4 1-16,0 5-1 0,0 5 3 15,-1 1-1-15,-1 1-1 0,1-2 1 0,1-1-8 0,0 0 5 16,2-3-1-16,8-2 2 0,1-4 8 16,4-2-5-16,2-4 1 0,6-4 1 15,1-6-6-15,-1-4 4 0,2-6 1 16,2 0 1-16,-2-9 1 0,3-3 1 0,-3-5 1 0,-2 0-4 16,0-2 3-16,-3-3-3 0,-4-2 0 0,-1 0 2 0,-6 0-3 15,-2 0 3-15,-3-3-3 16,-3 1 1-16,-1-2 2 0,-1-1-2 0,-3-1-2 0,-3-2 0 15,-6-2-3-15,-3 4 1 0,-3 0-1 0,-3 3 0 16,-4 1 0-16,-2 3-2 16,-3 4 1-16,0 2-4 0,-1 3-1 0,1 4-10 0,-1 4-9 0,6 1-10 15,4 5-22-15,4 0-19 16,4 3-40-16,5 5-68 0,4 2-114 0,5 1-217 0,0 0-548 0,0-4-571 16</inkml:trace>
  <inkml:trace contextRef="#ctx0" brushRef="#br0" timeOffset="81012.3777">11911 13327 2948 0,'0'0'135'0,"0"0"14"15,0 0-32-15,0 0-14 0,0 0-2 0,0 0-13 0,0 0-15 0,0 0-18 16,0 0-21-16,0 0-16 0,0 0-13 0,0 0-5 15,0 0 2-15,-40-15-1 0,38 41 2 16,-1 4 1-16,2 0-3 0,1 2 0 0,2-1-2 0,6-2 2 16,0-3 2-16,4 0-1 0,4-4 1 15,1-3-4-15,4-2 1 0,3-6 0 0,0-3 3 16,-1-5 0-16,1-3 0 0,0 0 0 16,-1-4-3-16,-1-5 0 0,1-4 1 0,0-3 1 15,-3 0 1-15,-2-2 1 0,0-1-2 16,-5-2 0-16,-1 0 1 0,-2 0 2 0,-3-1 0 15,-2 2 0-15,0 0-1 0,-1 4-4 0,1 2 1 0,-3 0 0 16,1 3 2-16,-2 2 3 0,-1 1-1 16,0 5 3-16,1 1 0 0,-1 0-1 0,0 2 3 15,0 0-5-15,0 0-3 0,0 2-2 0,0 3-4 16,0 4 2-16,0 3 1 0,0 3 1 16,0 3 1-16,0 1 0 0,0 3 0 15,1-2-4-15,4 1 3 0,0-3-1 0,3-1 2 0,2-2 2 16,0-1-5-16,1-2 4 0,1-2-2 0,0-3-2 15,1-1 4-15,0-3-2 0,-1-2 3 16,4-1 0-16,-1 0-1 0,4-4 0 0,0-3-2 16,0-1 1-16,-1-2 1 15,2-1 1-15,-3 1 0 0,3-2-5 0,-2 0 1 16,1-3 0-16,-2 0 1 0,-1-2 6 0,3 2-4 0,-3-2-1 16,0 3 1-16,-1 1-5 0,0 1 5 0,-4 3-1 15,0 2 0-15,-1 3 1 0,-2 0-5 16,1 3 2-16,-3 1-1 0,1 0 1 0,1 2 0 0,-2 5 1 15,0 3-2-15,3 2-3 0,0 3 3 16,-2 1 0-16,1 2 2 0,1 1 5 0,0-1-5 0,1 1 1 16,4-2-4-16,1-2-1 15,2 0 4-15,2-2-1 0,2-2 3 0,3-1-3 16,0-3-2-16,1-3-1 0,-1-2-1 0,3-2 3 16,-2-2-2-16,3-3 2 0,0-2-2 0,-3-3-4 0,1 0 7 15,-3-2-1-15,1-2 3 0,-2 1 6 16,-3-1-7-16,-2-1 1 15,0 0-1-15,-4-2-2 16,-1 3 3-16,1 0 1 0,-3 1 1 0,-1 3-3 0,-3 2 1 0,3 1-2 16,-5 2 1-16,1 2 3 0,-3 2-4 0,-1 1 2 15,1 0-2-15,1 0-5 0,1 4 5 0,0 2-2 0,2 2 3 16,0 2 5-16,1 1-7 0,1 4 1 0,3 0-2 16,-1 2-4-16,2-1 8 0,5 2 0 15,0-2 2-15,2 0-2 16,4-1-2-16,1-3-1 15,5-2 0-15,2 0 4 0,0-3-2 0,5-2 2 0,-1-2-2 0,3-3-7 0,-1 0 8 16,1-3-2-16,0-2 3 0,-4-2 7 0,1-3-9 16,-5 0-1-16,-3-1 0 0,-1-1-1 0,-4-2 4 15,-2 0 0-15,-1-3 0 0,-3-1 0 0,0-2-1 16,-5-1 1-16,1-2 1 16,-4 1 5-16,-1 1-4 0,-3 1 2 0,1 1-3 0,-4 2-7 0,0 0 8 15,-1 3 0-15,0 3 5 16,-1 3 5-16,-5 2-6 0,1 3-2 0,-4 3-2 0,-5 0 0 15,-2 7 1-15,-4 6 1 0,-2 2-2 16,-3 7-2-16,3 4 1 0,-2 0-1 0,3 4 2 0,4-1 4 16,4 2-6-16,5-1 1 0,4-2-4 15,4-1-8-15,2-3 11 0,6-1-2 16,6 0 2-16,4-2 6 0,6-1-10 0,9-2-2 16,10-2-5-16,7-1-15 0,7-1-15 0,6-1-26 15,7-4-39-15,7-1-61 0,5-5-113 16,-1-3-392-1,-18 0-543-15,-21 0-260 0</inkml:trace>
  <inkml:trace contextRef="#ctx0" brushRef="#br0" timeOffset="83864.934">15824 13914 1091 0,'0'0'266'0,"0"0"-42"0,0 0 5 0,0 0-24 0,0 0 0 16,0 0-4-16,0 0-16 0,0 0-19 0,0 0-25 0,0 0-16 0,-108-124-14 0,105 117-22 16,-3 0-10-16,4 0-13 0,1-1-14 0,1-1-12 15,0-1-13-15,7-2-11 16,3-2-7-16,4-2-1 0,3-2 1 0,4 0 0 15,1-3 4-15,2-2-4 0,6-2-1 0,-1-2-3 0,2 1-6 16,-1-4 6 0,-7 2-1-16,2-1 5 0,-5-1 3 0,-6 0-3 0,2 0 0 0,-6 0 1 15,-3 4-1-15,1 2 3 0,-6 1 4 0,1 2 1 16,-3 3 3-16,0 3 1 0,0 3-3 0,-5 2 2 16,-3 3 1-16,2 1-9 0,-3 4-2 15,-2 2-6-15,-5 0-7 0,0 7 4 16,-4 6-2-16,-6 3 4 0,2 6 0 0,-4 3-3 0,0 4 0 15,7 3-2-15,0 1-1 0,2 2 3 0,7-2 3 16,3-1-3-16,7-1 0 0,2-5 0 0,1-1-3 16,9-3 4-16,6-1 2 0,8-3-2 15,6-1 5-15,7-4-3 0,6-4-1 16,1-3 4-16,6-6-2 0,0 0 4 0,1-6-1 16,0-4-3-16,-2-2 1 0,-4-1-2 15,-1-2 2-15,-8 3 0 0,0-4 1 0,-6 1-2 0,-6 0-1 16,-3 1 2-16,-2 3-1 0,-7 2 2 0,-1 1 0 15,-1 3-5-15,-2 1-1 0,-3 2-2 0,1 1-1 16,1 1 1-16,-2 0 1 0,4 6 0 16,0 2-1-16,2 1 0 0,1 3 0 0,3 3 1 15,-2 1 3-15,-1 1-3 0,3 0 3 0,-4 2-3 0,-1 1-3 16,-3 0 5-16,0 1-1 0,-1 0 0 16,-3-2 4-16,4 0-4 15,-3-4-1-15,0-2-2 0,1-3 0 16,-2-5 1-16,5-3 2 0,0-2 2 0,1-1-1 0,2-8 0 15,3-3-2-15,3-3 2 0,2-3 2 16,-2-2-3-16,5 0 1 0,-1-3-1 0,0-1-3 0,1-2 5 0,1 1-2 16,-1 0 2-16,2 0 2 0,-2 3-4 15,0 0 0-15,-1 2-2 0,-1 3 0 0,0 4 0 16,-3 4 2-16,-2 3-2 0,0 4-2 0,-3 2 1 16,-1 0-3-1,0 8 2-15,0 5 2 16,0 2-2-16,2 2 3 0,-1 1-2 0,-1 2 1 0,1-1 2 0,-1 2-2 0,0 0 0 15,3-3 2-15,-1 2-13 0,1-1-13 0,-3-1-17 0,5-2-18 16,-4-2-11-16,0-5-3 0,1-4 8 16,-2-4 15-16,3-1 23 0,-2-6 15 15,-1-5 10-15,3-2 6 0,-2-4 0 0,1-1 1 16,-1-3-2-16,2-2 0 0,2 1 5 0,1-5 2 0,-1 0 5 16,5 0 4-16,2-3 0 0,0 0 0 15,2 3 3-15,3 2 0 0,-1 5 2 0,0 3 3 16,-1 6-3-16,-2 2 2 0,1 3 1 15,-2 2-3-15,1 4-2 0,1 0-4 0,-3 6-8 0,-1 2-3 16,0 4-4-16,-2 3-1 0,-1 2 2 16,-3 4 0-16,1 1 2 0,-4 3-1 0,1 2 1 15,-3-1-2-15,-3-1 0 0,1-1 0 0,-2-1 0 16,-1-1 1-16,-1-2 0 0,1-2-3 0,0-1 2 16,2-4-1-1,3-3 2-15,1-3 1 0,7-3-2 0,1-3-1 0,5-1-2 0,4-5-2 16,3-3 2-16,1-3-1 0,3-2 2 15,2-2 1-15,2-2 0 0,-1-1-2 0,0-2 2 0,1-3-1 16,0 2 0-16,-3-2 2 0,-2-1 0 16,-1 1-2-16,-5 2 3 0,-4 3-1 0,-4 2 2 0,-3 4 3 15,-7 3 3-15,-2 3 4 0,-6 2 1 16,-1 2 1-16,-1 2-2 0,0 0-4 16,-2 1-3-16,-5 5-6 0,-6 2 0 0,-4 4-1 0,-2 5 0 15,-4-1 3-15,1 3-4 0,1 3 3 16,-1-1-1-16,3 1-1 0,4-1 0 0,2 0 0 15,7-1 0-15,2-2 2 0,2 0-2 0,2-2 0 16,0 0-2-16,4-3 1 0,4-3 0 16,3-1 3-16,1-6 0 0,3-2-2 0,0-1 6 15,3-1-5-15,0-7 3 0,1-1 2 0,-1-1-4 16,1-2 3-16,1-2-2 0,-1 0-1 0,-1-2 3 0,-1 0-3 16,0-2 2-16,0-1 1 0,-2-2-4 15,0 1 1-15,-2-2-1 0,1 1 1 0,-2 0-1 16,-1 4 4-16,-2 2-3 0,-2 5-2 0,-2 2 4 15,-2 3-6-15,-2 3 3 0,-1 1-1 16,0 1-4-16,0 0 2 0,0 7-4 16,-1 2 1-16,-3 6 3 0,-3 3 0 0,3 2 2 15,0 4 1-15,1 0-1 0,2 0-1 16,1 0-1-16,3-2 1 0,5 1-1 16,4-1 4-16,2 0-1 0,5-3-3 0,2 0 6 15,3-4-6-15,2-2 2 0,2-5 2 0,-1-5-1 0,0-3 1 0,1 0 0 16,2-8-2-16,-2-3 4 0,0-3-2 0,-1-2 3 15,-2-2-1-15,1-2-3 16,2-2 0-16,-2-1-1 0,0-3 3 0,-4-1-4 16,0-3 6-16,-3-3-1 0,-1-2-3 15,2-3 6-15,-4 1-5 0,-1-3 1 0,-4-1 1 16,1 2-4-16,-3-2 4 0,-1 4-1 0,-1-1-1 0,-3 6 3 0,-2 3-2 16,0 5 0-16,-1 7 1 0,-1 4 0 15,0 5-2-15,0 5-1 0,-1 2 0 16,-1 1-3-16,0 2 0 0,-2 5 0 0,-3 8-3 0,-1 4 4 15,1 7-2-15,-1 3 2 0,0 5 2 16,1 2-3-16,4 2 3 0,-1 3-4 0,1-1 1 16,2 3 0-16,1 0 2 0,0-1-1 0,4 1 1 15,5-1 2-15,3-2-5 0,2-3 2 0,7-5-1 16,0-3-6-16,7-5 8 0,1-6-4 16,3-5-1-16,-1-7 9 0,1-2-8 15,-2-4 3-15,0-5 0 0,0-5-3 0,0-4 2 16,-2-2-1-16,-2 0 0 0,-1-3 2 0,-1 1 1 0,-7-3 2 15,-1 0-2 1,-2-1 5-16,-1-1-4 0,-6-1-1 16,-1 4 2-16,1 0-8 0,-5 5 8 15,2 3-2-15,-3 5-1 0,-1 2 5 0,3 2-4 0,-3 0 0 16,0 3-1-16,0 0-5 0,0 4 0 0,0 7-3 0,0 2 5 0,0 5-1 16,0 3 3-16,0 2 2 0,0-1-2 0,4 1 7 15,3-1-6-15,3-1 0 0,1-2 4 16,3-1-11-16,3 0 10 0,2-2-5 0,4-2 1 15,5-3 2-15,3-2-3 0,1-4 2 0,3-4-4 16,0-1 1-16,-1 0 0 0,-2-6 0 16,-1-3 4-16,-5-1-4 0,-2-1 5 0,-3-1 1 15,-5-2-1-15,1 0 7 0,-5-1-7 0,-1 1-1 0,0-2 4 16,-3 4-8 0,-2 0 10-16,-2 3-3 0,-2 2-2 0,1 2 4 15,-3 2-2-15,1 1 2 0,-1 2-2 0,0 0 1 0,0 0-7 0,0 0-2 16,0 5 2-16,1 3-6 0,1 0 7 0,0 2 2 15,0 1-2-15,4 2 10 0,0 0-8 16,1-1 0-16,5 2 2 0,4-1-11 16,5 1 8-16,2-1 1 0,7-2-2 0,2 0 5 15,5 0-4-15,0-3 0 0,-1-2-1 0,4-3 5 16,-5-1-3-16,1-2 0 0,-4 0 0 16,1-1-7-16,0-3 7 0,-4-2 1 0,3-2-1 0,-3 0 10 15,-3-3-7-15,1 1-1 0,-4-1 3 16,-5-2-6-16,-3-1 7 15,0-1-3-15,-4 1 1 0,0-1 2 16,-3 0-3-16,-3 1 3 0,2 1-2 0,-3-1 5 0,1 2-5 16,-4-1-1-16,1 2 3 0,-2 0-10 0,0 0 8 0,0 1 3 0,0 3-1 15,0 2 8-15,1 0-7 0,-1 2-1 0,1 1 0 16,1-1-7-16,-1 3 3 0,1 0-3 0,-1 0-1 16,0 0-2-16,4 3 1 15,2 3 1-15,3 1 0 0,4 4 7 0,4 2-6 0,9 3 1 16,4 1 0-16,7 2-7 0,7 0 8 0,9-1-2 15,7 2-1 1,6-1 11-16,10-2-11 0,0 0 3 16,7-1-1-16,2-1-6 0,3-2 6 0,0-1-5 0,1-1 2 0,1-2-1 15,5-2 2-15,-2 0 3 0,-1-2-1 0,-1 0 3 0,-1-3-2 16,-1 0-3-16,-8-2 3 0,-1 0-11 0,-5 0 7 16,-3-6 2-16,-6-1-1 0,-2 1 9 0,-6-2-5 15,-4 1 0-15,-4 1-1 16,-3 1-6-16,-5-1 6 0,-1-1-3 0,-3 1 1 15,-5 2 1-15,3 0-3 0,-5 1 5 0,0 1-3 0,-1 1 7 16,-2 1-6 0,0 0-1-16,-6 0 2 0,2 3-6 0,-5-1 5 0,-4 0-1 0,1 1 0 15,-5-1 5-15,-4-1-4 0,-4 0 1 0,0 0 0 16,-3-1-1-16,-1 0 1 0,0 0 1 0,0 0 1 16,-2-1-3-16,-4-3 2 0,-4-2-1 15,-6-2-4-15,0 0 6 0,-6 0-4 16,-5-2-1-16,-3 2 4 0,-3 2-5 0,-4-1 3 0,3 0-1 15,-3 2-1-15,5 3 4 16,-1 0-1-16,1 2 0 0,-2 0 1 0,3 3-3 0,6 2 0 16,-2 0 1-16,5 2 0 0,2-2-3 0,8 1 1 15,3-1 0-15,0 1-1 0,7 0 5 0,0 0-2 16,2 1 0-16,0-1 2 0,5 1-6 16,6 0 4-16,4 0-1 0,5 0 2 0,4 0 4 0,3-4-4 15,4 1 2-15,0-3-3 0,0-1 0 16,1-2 1-16,-1-6-1 0,1-1 2 0,0-4-2 15,2 0 2-15,-2-4 0 0,-1-2 0 16,-1-2 4-16,-5-2-1 0,2-7 0 0,-5-1 1 16,0-4-3-16,2-2 2 0,-9-4 0 0,3 1-1 0,-7 0 4 15,0 1 0-15,-2 2 4 16,-4 3 1-16,1 2-1 0,-4 3-12 0,3 3 0 16,-1 2 0-16,-3 6 0 0,3 3 0 0,-2 4 0 15,-1 2 0-15,-1 4 0 0,1 1 0 0,-1 3 0 16,0 1 0-16,0 0 0 0,0 1 0 0,0 6 0 15,1 6 0-15,-1 3 0 0,1 7 0 16,0 7 0-16,2 3 0 0,-3 6 0 0,-3 1 0 0,3 2 0 16,0 2 0-16,-1 1 0 0,-2 1 0 15,1-1 0-15,-2 0 0 0,2-3 0 0,0 2 0 16,2-3 0-16,0 3 0 0,2 1 0 0,0 1 0 16,5-1-39-16,0 0-77 15,0-3-46-15,1-2-93 16,5-5-218-16,-1-11-565 0,-5-10-708 0</inkml:trace>
  <inkml:trace contextRef="#ctx0" brushRef="#br0" timeOffset="84011.1571">24724 13685 2904 0,'0'0'137'0,"0"0"-13"0,0 0-21 0,0 0-16 0,0 0-13 0,0 0-15 15,0 0-18-15,0 0-22 0,0 0-20 0,0 0-64 16,0 0-135-16,0 0-417 0,0 0-1138 15</inkml:trace>
  <inkml:trace contextRef="#ctx0" brushRef="#br0" timeOffset="99091.2144">3898 14888 1802 0,'0'0'260'0,"0"0"-54"0,0 0-45 0,0 0 19 15,0 0 4-15,0 0-21 0,0 0-36 16,0 0-34-16,0 0-25 0,0 0-22 0,0 0-25 16,0 0-20-16,35-73-10 0,-35 81-2 0,0 5 6 15,0 5 13-15,0 4 3 0,1 6 2 16,-1 2 0-16,-4 4-2 0,-2 4 1 0,-2 1 1 16,0 4-2-16,-6 2 2 0,0 2-4 15,0 0-1-15,0-2-1 0,-1-1 0 16,-1-5 3-16,2-5 4 0,3-4-5 0,-2-4-2 15,1-2-3-15,2-6-4 0,0-3 6 0,2-4 6 16,0-4 4-16,1-2 7 0,2-5 5 0,-1 0-3 16,2-2-2-16,-3-8-2 0,3-3-11 0,-2-4-2 15,3-4-5-15,3-4-9 0,0-3 10 0,6-4-6 16,1-4 5-16,7-4 8 0,1-4-11 0,4-3 2 16,1-4-2-16,3-1-5 0,4-1 8 15,1-1-1-15,0 2-2 0,4 2 0 16,-1 3 0-16,1 5 0 0,0 6 4 15,-2 7 4-15,-1 4-4 0,-4 7 4 0,-4 3-2 16,-2 5-5-16,-2 4 6 0,-2 4-3 0,2 2 2 0,-3 1 5 0,2 7-8 16,1 4 0-16,1 4-3 0,1 4-3 15,0 5 11-15,-1 3 2 0,0 5-1 0,-2 2 1 16,0 5-2-16,-2 3 2 0,-2 2 0 0,2-1 4 16,-3-1-6-16,0 0-1 15,-1-2-2-15,-2-2-6 0,-1-2 9 0,0-2-2 16,-3-3 0-16,4-2 3 0,-3-3-11 0,-1 0 3 15,1-6 0-15,-2-2 3 0,0-2 2 0,2-5 1 0,-4-3 0 16,1-1-3-16,0-2 0 0,-2-2-4 0,0-2 0 16,0 0-5-16,0-2-2 15,0 0-9-15,0 0-18 0,-4-4-18 0,-3-2-21 0,0-2-35 16,-1-1-41-16,-4-2-67 0,2 0-111 0,-1-3-233 16,4 4-479-16,1 2-250 0</inkml:trace>
  <inkml:trace contextRef="#ctx0" brushRef="#br0" timeOffset="99414.2429">3882 15216 1173 0,'0'0'437'0,"0"0"-50"0,0 0-64 0,0 0-52 0,0 0-46 16,0 0-46-16,0 0-38 0,0 0-32 16,0 0-36-16,0 0-30 0,0 0-25 0,0 0-13 15,0 0 12-15,0 0 13 0,-77-8 15 0,100 12 17 16,10-1-8-16,9-2-7 0,4-1-7 0,7 0-11 15,6-1-4-15,-1-5-2 0,2 1-7 0,-3-4-6 16,-3 2 5-16,0 1-5 0,-3-1 4 16,-7 1 3-16,0 2-8 0,-7-1 0 0,-3 2-6 15,-5 1-6-15,-6 1 7 0,-7-1-1 16,-1 2 1-16,-10 0 1 0,-1 0-2 0,-4 0 1 16,0 0 2-16,0 0 2 0,0 0-2 0,-5 0 1 15,-3 4-1-15,-3 0-5 0,-3 1 3 0,-4 0-4 16,2 1-1-16,-1 0-5 0,0 1-23 15,5 0-22-15,2 1-30 0,-1 1-52 0,3 0-68 16,2 2-118-16,2-3-309 0,2-2-707 16</inkml:trace>
  <inkml:trace contextRef="#ctx0" brushRef="#br0" timeOffset="100362.1594">3614 16345 2334 0,'0'0'128'0,"0"0"32"0,0 0-13 0,0 0 4 0,0 0-6 0,0 0-35 15,0 0-25-15,0 0-38 0,0 0-25 16,0 0-11-16,0 0-6 0,0 0 5 0,0 0 3 0,0 0 7 16,-11 67-3-16,7-35 3 0,0 3 5 0,-1 1-7 15,-2 1 4-15,3 1-5 0,-2-3-8 16,0 2 7-16,0-2-9 0,1-1 2 15,1-2 2-15,-1-1-11 0,1-6 7 0,1-2-5 16,1-4 6-16,1-4 1 0,-2-1-2 16,0-5 4-16,2 0-6 0,-1-4 4 15,1-2-2-15,1-1 4 0,-3-1 3 0,3-1 6 0,-1 0 14 0,0 0-3 16,-2-4-2-16,-2-6-1 0,0-1-20 16,-4-4 6-16,1-2-6 0,0-3-10 15,1-3 4-15,0-3-7 0,3-4 8 0,-3-2-1 0,5-3 1 16,-2-5 2-16,3-1-6 0,1-2 7 0,-1-4-9 15,1 0 4-15,5-1 4 0,2 2-12 0,6 0 11 16,2 2-10-16,4 1-1 16,6 3 9-16,3 1-6 0,3 4 4 0,1 4 6 15,2 5-7-15,-1 4 3 0,2 3-3 16,-1 6-1-16,-2 4 2 0,0 3-1 16,-3 4 2-16,-1 2-5 0,-3 4 4 0,-3 8-3 0,-1 2 1 0,-3 8 3 15,-4 1-8-15,-3 5 5 0,-5 2-3 0,-5 4 2 16,-1 1 5-16,-5 2-2 0,-7-1 4 0,-2 0-4 15,-2-4-2-15,0 0 1 0,-2-2-3 16,2-3 5-16,-1-1-2 0,0-5 6 16,1-3-1-16,2-4-5 15,2-4 9-15,3-3-9 0,4-3 2 0,0-1 3 0,4-1-9 16,0-2 9-16,1 0-2 0,0 0-3 0,2-2 6 0,6-5-4 16,4-2-1-16,6-2 0 0,5-2 0 0,6-1-2 0,3-1 0 15,4 3 2-15,-1 1-2 0,0 5 0 16,-2 1 2-16,-3 4-3 0,-1 1 8 0,-1 0-7 0,-3 3 2 15,1 6 3-15,-4 2-11 16,-1 3 8-16,-3 2-3 0,-4 0 2 0,-2 2 3 16,-3 1-2-16,-3 2 0 0,-4 2 1 0,-2-1-2 15,0 2 1-15,-8 1 2 0,-3 0 1 0,-3-2-6 16,-2 1 6-16,-4-1-1 0,-1-2-2 16,-1 1 9-16,-3-1-8 0,0-1 6 0,-1-3 2 0,2-1-9 15,-1-3 8-15,1-2-8 0,0-2 2 16,-1-2 9-16,2 0-8 0,3 0 5 0,0-2-8 15,1-2 2-15,4-1-2 16,2-1 3-16,1-1 10 0,4 0-5 0,-1 0 3 16,3 0-6-16,2-1-5 0,-1-2 9 0,2 1-6 0,1 0 2 15,-1 1 1-15,1-1-11 0,1 1 5 0,-1 0-5 16,0-1 5-16,2 1-7 0,0 1-14 16,0-2-17-16,0 2-44 0,0 0-41 0,0 2-73 15,0 3-131-15,0 2-336 0,2 0-517 0,0-4-111 0</inkml:trace>
  <inkml:trace contextRef="#ctx0" brushRef="#br0" timeOffset="101150.0237">3733 17616 446 0,'0'0'420'0,"0"0"-98"0,0 0-55 0,0 0 17 0,0 0-4 0,0 0-33 0,0 0-55 15,0 0-41-15,0 0-50 0,0 0-23 0,0 0-5 0,0 0-9 16,0 0-2-16,0 0-7 16,-43-58 2-16,39 54 4 0,1 1-7 0,1 2-1 0,-3-1-7 15,3 1-13-15,-3-3 2 0,1 2-2 16,0 1-1-16,-2-1 3 0,1 2-6 0,-3 0-13 16,0 0-11-16,-1 0-3 0,-2 4 0 0,0 2 4 15,-3 2 4-15,-1 3-9 0,2 2 4 0,-1 0-5 16,-2 3 4-16,4-3 8 15,1 1-6-15,1 1 17 0,0-1-20 0,1 2-4 16,-1 1 6-16,-1 4-10 0,0 1 22 0,0 3-1 0,0 0-5 16,2 2-12-16,1 0-10 0,1-2 5 15,2 2-6-15,3-2 20 0,2-2-3 0,0-2-12 16,0 1 20-16,4-2-27 0,7-2 20 16,-1-1 11-16,8 0-11 0,1-3 14 0,4-3-19 0,5-1 6 15,4-2 4-15,2-5 2 0,3-1 15 0,3-2-12 16,1-3 2-16,-1-3-8 15,0-3-10-15,0-1 14 0,-3 0-9 0,-1 0 12 0,-4-1-10 16,-2 0-13-16,-2 4 5 16,-3-2-5-16,-7 2 14 0,-1 1 3 0,-5 2-1 0,-2 0-4 0,-4 2-15 15,-2 1 7-15,0 0-5 0,-4 1 15 16,0 0 17-16,0 0-18 0,0 0 11 0,0 0-22 0,0 0-6 16,0 0 15-16,-3 0-10 0,1 1 11 15,-2 1-4-15,3 2-13 0,-3-2-2 16,0 0-16-16,1-1-4 0,1 1-18 0,1 0-42 15,0-2-91-15,1 0-150 0,0-2-422 16,0 1-585-16</inkml:trace>
  <inkml:trace contextRef="#ctx0" brushRef="#br0" timeOffset="103950.2277">3552 14357 0 0,'0'0'0'0,"0"0"0"0,0 0 0 0,0 0 0 16,0 0 129-16,0 0 130 0,0 0-13 15,0 0-24-15,0 0-8 0,0 0-1 0,0 0 0 16,0 0-6-16,0 0-17 0,0 0-15 0,-103-14-11 0,97 14-16 16,0 2-15-16,-1 0-21 0,-1 1-20 15,2-1-16-15,-1 2-14 0,-1-1-4 0,3 1-4 16,-1 1-2-16,2-2 0 0,-1 1-6 0,2 1-7 15,2-1-9-15,0 0-4 0,1-1-3 16,0 2 3-16,1-1 4 0,3 0 0 0,3 1 6 16,2 0 4-16,6-3 5 0,5 2 7 0,6-2 1 15,7-1-2-15,6-1-6 16,6 0-10-16,5 0-9 0,6-1-4 16,-1-1-1-16,5-2-6 0,1-1 1 0,2-1-1 15,6 1-7 1,-3-2 4-16,1 0-1 0,-1 0-1 0,-1-2 1 0,-2 0-4 0,1 1 1 0,-2-1-2 0,-1 1-1 15,-1-2 2-15,-3 0 1 0,-1 0-2 16,-4 2-1-16,-4-1 1 0,-5 2-2 0,-6 1 2 16,-5 0 4-16,-6 4-5 0,-10-3 1 0,-2 2-3 15,-7 2-2-15,-3 1 6 16,-3 0-3-16,-1 0 4 0,0 0 4 0,0 0-4 0,0 0-1 0,0 0 0 16,0 0-2-16,0 0 3 0,0 0 0 0,0 0 0 15,0 0-5-15,0 0 2 0,0 0-2 0,0 0-2 16,0 0 5-16,0 0-7 0,-1 0 2 15,1 0-3-15,0 0-7 0,-1 0 5 0,1 0-6 16,-3 0-6-16,-2 2-9 0,1 3-16 16,-4 0-13-16,0 1-11 0,-1 1-13 0,-3 0-20 15,1 0-28-15,-3-2-45 0,-1 3-61 0,-1-3-111 0,-1 0-292 16,1 0-498-16,5-3 137 16</inkml:trace>
  <inkml:trace contextRef="#ctx0" brushRef="#br0" timeOffset="104717.5121">3326 14613 1446 0,'0'0'404'0,"0"0"-167"0,0 0-37 0,0 0-5 0,0 0-8 0,0 0-26 16,0 0-33-16,0 0-25 0,0 0-29 16,0 0-21-16,0 0-17 0,0 0-7 0,0 0-2 15,-13 0 7-15,23 0 0 0,3 0 3 0,7-2 1 16,2 0-6-16,5 0 1 0,4-1-3 0,2-1-6 15,5 0-1-15,0-1-4 0,4 2-5 16,2 1 4-16,0-1-3 0,2 1 2 16,1-2 2-1,3-1-3-15,2 2-1 0,4-2 0 0,3 0-1 0,2 1-1 0,1-3 0 16,2 1-3-16,-2-2-2 0,-1 1 1 0,0-1-3 16,-1 0 4-16,0 0 4 0,-3 0-8 0,-2 0 4 0,1 0-5 15,-5 1-1-15,-3 0 2 0,1 0-1 16,-9 0 3-16,-4 1-2 0,-6 2-1 0,-4-1 0 15,-4 2 0-15,-4-1 0 16,-7 3 0-16,-2 0 1 0,-5 0 0 0,-1 0-3 0,-3 1 5 0,0 0-3 0,0 0 3 16,0 0 1-16,0 0-3 15,0 0 1-15,0 0-3 0,0 0-1 0,0 0 4 16,0 0-2-16,0 0 2 0,0 0-3 0,0 0-2 0,0 0-2 16,0 0-1-16,0 0 4 0,0 0-1 15,0 0 0-15,0 0-1 0,0 0-2 0,0 0 1 16,0 0-1-16,0 0 2 0,0 0 3 15,0 0-5-15,0 0 2 0,0 0-3 0,0 0 0 16,-1 0 2-16,-1 0 1 0,1 0 1 0,0 0-3 16,0 0 1-16,1 0-2 0,0 0 3 0,-1 0 1 15,1 0-2-15,0 0 4 0,0 0-4 0,-2 0-2 16,2 0 4 0,0 0-4-16,0 0 4 0,0 0 0 0,0 0-4 0,0 0 1 0,-1 0-4 15,1 0 2-15,0 0-1 0,-1 0-1 0,-1 0 1 16,0 0-8-16,1 0-2 0,-3 0-6 0,2 0-7 15,-2 0-2-15,2 0-9 0,-4 0-1 0,3 0-3 16,2 0-7-16,-3 1-3 0,1 1-12 16,1 1-9-16,0-1-15 0,0 1-19 0,1 0-23 15,1 1-41-15,-1 1-54 0,1 0-101 0,-2 0-285 16,2 0-474-16,0-3 321 0</inkml:trace>
  <inkml:trace contextRef="#ctx0" brushRef="#br0" timeOffset="106540.6457">8054 13951 2164 0,'0'0'262'0,"0"0"-22"0,0 0-56 0,0 0-27 0,0 0-12 0,0 0-25 0,0 0-20 0,0 0-23 0,0 0-23 15,0 0-21-15,0 0-17 0,0 0-10 0,0 0-1 16,0 0 0-16,-23-17 4 0,21 35 5 16,-1 0 0-16,2 3 7 0,0 2 2 0,1 1-2 0,-2 2-1 15,0 0-5-15,0 2-3 0,-3-1 0 16,2 1-2-16,-2 0 0 0,2-1-1 0,-3-1-5 16,4-1-1-16,-1-4-3 15,1-5 3-15,-2 1 0 0,3-2 2 0,0-3 1 16,0-1-5-16,1 0 0 0,0-4-2 15,0-1-6-15,0-1-10 0,0-2-24 0,0 1-28 0,0-2-49 16,2-1-56-16,3-1-62 0,-1 0-136 0,-1-3-355 0,2-1-878 16</inkml:trace>
  <inkml:trace contextRef="#ctx0" brushRef="#br0" timeOffset="106943.1161">8011 14006 1541 0,'0'0'398'0,"0"0"-35"0,0 0-101 15,0 0-93-15,0 0-72 0,0 0-55 16,0 0-21-16,0 0 4 0,0 0 12 0,0 0 7 16,0 0-3-16,0 0-6 0,0 0-7 0,32 97-1 15,-13-75 2-15,0-4 0 0,4 0 4 0,5-2 0 16,2-2-4-16,2-3-4 0,2-1-6 16,2-6-4-16,-3 1-2 0,-1-4 3 0,-2-1-4 0,-1 0 1 15,-5-3 0-15,1-3-3 16,-6-2 6-16,-4-2-1 0,3-2 4 0,-7-2 6 0,-1 2-8 15,1-4-1-15,-5 3-1 0,-3-2-5 16,-2 0 7-16,0-1 3 0,-1 2 3 0,0-2 4 0,-1 2 3 16,1 0-4-16,0 1 0 0,-2 0 0 15,0 5-2-15,-2 0 3 0,2 2-2 0,2 1-10 16,-1 3 5-16,1 1-6 0,-1 1-2 16,1 0 7-16,-1 0-21 0,1 0-2 0,0 4 0 15,-1 4-7-15,-4 5 11 0,4 2 1 0,0 3 0 16,1 2 1-16,0 2-2 0,0-3-1 15,0 2 2-15,2 1 4 0,4 3-6 0,-2 0 2 16,2 1-2-16,-1-3-9 0,3 1 7 0,2-1-12 0,-1 1-15 16,0-2-19-16,1 0-36 0,1-2-45 15,0-3-67-15,2-2-94 0,2-3-112 16,0-4-277-16,-2-5-434 0,-5-1 231 0</inkml:trace>
  <inkml:trace contextRef="#ctx0" brushRef="#br0" timeOffset="107296.4423">8896 14215 858 0,'0'0'731'0,"0"0"-309"0,0 0-100 0,0 0-40 16,0 0-52-16,0 0-37 0,0 0-45 16,0 0-33-16,-19-118-37 0,15 118-26 0,-3 0-17 15,-2 5-14-15,-2 7-2 0,1 1-1 16,0 1-9-16,0 4 7 0,2 0-3 0,4 2-3 0,2-2 3 16,1 0-9-16,1-3-2 0,0 1-1 0,4-4 1 15,4-1 2-15,0-3 3 0,3-2 1 0,1-4 2 16,1 0 5-16,2-2-1 0,0 0 3 15,-1-4 4-15,3-3-10 0,-2 0 0 16,0-1-2-16,-3-2-11 16,1 2 14-16,-5-1 0 0,-1 0 0 0,-1-1 7 15,-3-1-8-15,-2 0-3 0,-1-2 0 0,0-1-5 0,0 1 3 16,-6 0-3-16,-2-1 1 16,-3 0-5-16,-4 0 2 0,0 1 1 0,-2 1-1 0,-2 0 4 0,1 2-6 15,1 2 1-15,1 0-3 0,2 2-7 0,2 0-1 16,3 3-14-16,3-1-18 0,4 3-31 0,1 0-77 15,1-1-73-15,3 2-77 0,8 0-139 0,-1 3-263 16,-3 0-859-16</inkml:trace>
  <inkml:trace contextRef="#ctx0" brushRef="#br0" timeOffset="107704.9024">9315 14058 1738 0,'0'0'322'0,"0"0"-57"0,0 0-71 0,0 0-53 0,0 0-11 16,0 0-21-16,0 0-24 0,0 0-30 0,0 0-18 0,0 0-6 16,0 0-4-16,0 0 7 0,0 0-3 15,0 0-1-15,55-15 1 0,-46 10-1 0,-2-3-1 16,2 2-5-16,0-2-7 0,-1-1 4 16,-3 0-3-16,3-2 2 0,-4 0 3 0,1-1-3 15,-1 2 2-15,0 0 1 0,-3 0-1 0,0 1 2 0,-1 0 2 16,0 1-2-16,0 0-1 0,-1 3-3 15,-4 0-2-15,2 1 0 0,2 2 4 0,-2 2-7 16,-1 0-4-16,2 0-6 0,-4 0-7 0,1 6 2 16,-5 2 1-16,2 5 1 0,0 3 1 15,1 3-3-15,-2 1 0 0,2 4-2 0,4 1 1 16,1 0 1-16,0 3 1 0,2-3-1 16,0 4-2-16,4 1 5 0,-1 1-4 0,4-1 3 15,-4-1 2-15,5-3-5 0,-5 0 0 0,3-2 1 16,-3-1-2-16,0 0 4 0,1-3 0 0,-3 1 1 15,-1-3 2-15,0-1-4 0,0-1 1 16,0-2-2-16,-1-3 2 0,-1 1-2 0,-3-3-8 16,4-2-11-16,-1 0-26 0,-2-4-36 0,1-1-56 15,2 0-94-15,-1-2-258 0,1 0-646 0,-4 0-476 16</inkml:trace>
  <inkml:trace contextRef="#ctx0" brushRef="#br0" timeOffset="107930.6999">9679 14161 2405 0,'0'0'180'16,"0"0"-45"-16,0 0-37 0,0 0-47 15,142-46-19-15,-112 43-13 0,-1 0-8 0,1 3-5 16,-1 0-12-16,-1 0-43 0,-2 4-74 0,-1-1-136 0,-2 2-241 16,-8-1-484-16,-6-2-32 0</inkml:trace>
  <inkml:trace contextRef="#ctx0" brushRef="#br0" timeOffset="109987.3964">8390 14892 0 0,'0'0'0'0,"0"0"0"0,0 0 250 0,0 0 98 0,0 0-43 0,0 0-41 0,0 0-42 15,0 0-20-15,0 0-20 0,0 0-11 0,0 0-7 16,0 0-13-16,0 0-12 0,0 0-9 0,-9-101-7 15,5 96-11-15,-4 0-12 0,-3 0-13 0,1 0-15 16,0 3-10-16,-4 1-9 0,-2-1-7 16,-3 2 0-16,0 0-4 0,-3 0 0 0,0 6-6 15,-3 3-5-15,-2 1-6 0,0 4-8 16,-2 1 2-16,3 6-3 0,-2 4-1 16,0 3 0-16,5 5-2 0,0 0-1 15,4-1 0-15,0 1 1 0,7-4 1 0,1 0-5 0,4-3 0 0,6-1-5 16,1-3-4-16,1-4 5 0,9-2-4 15,2-2 6-15,6-5 1 0,2-2 1 16,3-5 1-16,5-2 1 0,2-1 4 0,0-7-2 16,1-3 0-16,0-2-4 0,-2-3-5 15,0-1 4-15,-5-3-2 0,3-1 2 0,-4 2 3 0,-2-2-6 0,-2 1 0 16,-1 1 0-16,-6-1-4 16,0 2 8-16,-4 1-2 0,-1-1 2 0,-3 2 1 0,-3 2-5 0,0 1 4 15,-1 1-3-15,0 2 2 16,0 4 2-16,0 1 0 0,-2 2-1 0,1 2-2 15,-1 0 0-15,-3 0-1 0,3-1 2 0,1 2 4 0,-2 0-7 16,-2 0-2-16,3 2-3 0,-5 3-3 16,5 2 4-16,-2 4 0 0,-2 4 2 0,3 2-1 15,-3 2-1-15,5 1 0 0,-1-2 0 0,1 2 3 16,1-2-2-16,0-1 4 0,0 0-4 16,4-2-5-16,3 0 5 0,1-3-1 15,2-1 4-15,2-1 5 0,1-2-5 0,6-1 1 16,1-1-2-16,1-4-2 0,6-1 1 15,-3-1 1-15,0 0 3 0,1-1-3 0,-3-5 0 0,-1-1-2 16,-1 1-1-16,-2-3 5 0,-4 1-4 16,-1 1 0-16,0 1-5 0,-7-1-7 0,1 0 8 0,-1 0-4 0,-4 1 2 15,0 0 4-15,-2 2-8 0,0-1-2 16,0 0-6-16,0 1-11 0,-1 0-4 16,-2 1-8-16,-3 1-17 0,2 2-19 0,-2 0-34 15,-4 0-53-15,1 0-85 0,-1 5-211 0,0-1-601 16,6-1-574-16</inkml:trace>
  <inkml:trace contextRef="#ctx0" brushRef="#br0" timeOffset="111329.5434">7860 15242 0 0,'0'0'24'0,"0"0"219"0,0 0 21 0,0 0 19 0,0 0 21 0,0 0-17 16,0 0-24-16,0 0-38 0,0 0-32 0,0 0-28 0,0 0-18 0,0 0-17 0,0 0-14 0,0 0-14 15,-19 46-15-15,19-46-7 0,0 1-9 16,0-1-3-16,0 0-4 0,0 0-14 0,1 0 5 16,6 0-1-16,2-1 3 0,4-3 3 0,4-1-8 15,4-4-9-15,3-3-10 0,6-2-5 0,3-2-10 31,2 0-1-31,-1-2 0 0,2-1-3 0,-2-2 2 0,3-1-5 0,-4-3-4 16,1 2 5-16,-3-1-3 0,-3 1 6 0,0 0 1 16,-6-2 0-16,-1 1 3 0,-4-2 0 0,-3 1 1 15,-2 2 3-15,-3 1 2 16,0 1 2-16,-4 3-1 0,-3 1-2 0,0 1-4 0,-2 2 1 0,-1 2 1 16,1 2-5-16,0 1 5 0,0 3-7 15,-1 1-3-15,-1 3 4 0,-2 1-4 0,3 1-1 16,-2 0-1-16,-3 3-9 0,2 7 0 0,-4 3-3 0,-2 7 2 15,-1 4 1-15,0 4 1 16,2 2 1-16,-1 4-6 0,6-1 6 0,-2 2-5 16,5-3 2-16,1-1 3 0,0-4-6 0,2-1 5 15,7-3-2-15,1-1-2 0,2-2 5 16,5-3-1-16,2 0 0 0,4-4 5 0,5-2-7 0,1-5 0 16,3 0 0-16,0-3 0 0,0-2 0 15,-1-1 0-15,-1-1 0 0,0-5 0 0,-1-1 0 0,-4-1 0 16,2-3 0-16,-5 1 0 15,0-2 0-15,-2 0 0 0,-3 0 0 0,-3 1 0 16,-1-1 0-16,-5 3 0 0,-1 1 0 0,0 1-3 16,-4 3-25-16,-2-1-9 0,0 4-11 0,-1 1-22 15,0 0-38-15,-1 0-61 0,-3 3-103 0,-6 5-227 16,2-1-652-16,4-1-543 16</inkml:trace>
  <inkml:trace contextRef="#ctx0" brushRef="#br0" timeOffset="111853.3558">8143 16019 1053 0,'0'0'660'0,"0"0"-238"0,0 0-97 0,0 0-51 16,0 0-62-16,0 0-48 0,0 0-51 0,0 0-36 15,0 0-43-15,0 0-10 0,0 0-5 16,0 0 1-16,0 0 20 0,0 0-2 0,18 36 3 16,-11-12 1-16,3 2-12 0,-2 3 1 0,-2 0-7 15,-2 1-4-15,-3 0 2 0,-1 1-3 0,0-1 1 16,-1 1-4-16,-3-1 2 0,-5-2-4 16,-3 1 1-16,-3 0 3 0,1-4-4 0,-3-1 7 15,-3-3-3-15,1-3-3 0,-3-3 3 16,0 0-7-16,-2-2 1 0,-3-1-2 15,0-3-5-15,1-1 3 0,-1-2-4 0,-2-3 3 16,3-1-2-16,-1 0 0 0,0-2 2 16,4 0-6-16,2-4 4 0,-1-2-5 0,2 0-2 0,1-3-2 15,1-3-12-15,6 0-11 0,1-3-20 0,2-3-20 16,6-3-37-16,1-2-57 0,2-3-76 0,5-2-165 0,3 6-470 16,-4 7-795-16</inkml:trace>
  <inkml:trace contextRef="#ctx0" brushRef="#br0" timeOffset="112121.5904">7932 15961 2337 0,'0'0'368'0,"0"0"-188"0,0 0-26 16,0 0-15-16,0 0-28 0,0 0-1 15,0 0-22-15,0 0-16 0,132-65-14 0,-93 50-14 16,3 1-6-16,6 1-9 0,-1-2-1 0,1 2-6 15,2-1-3-15,-3 1-1 0,-2 1-10 16,1 1 6-16,-5 3-4 0,-6 0-5 0,-5 2 7 16,-8 2-9-16,-3 0 4 0,-4 3-1 0,-7 0-9 15,-2 1 6-15,-5-1-4 0,-1 1 4 0,0 0 5 16,0 0-1-16,0 0 0 0,0 0-7 16,-4 3 0-16,-2 2-4 0,-5 0-8 0,2 2-12 15,-2 2-27-15,-1 1-31 0,-3 2-55 0,3 1-80 16,1 2-123-16,2-4-339 0,6-5-928 15</inkml:trace>
  <inkml:trace contextRef="#ctx0" brushRef="#br0" timeOffset="112498.0531">7755 17148 2892 0,'0'0'125'16,"0"0"3"-16,0 0-15 0,0 0-22 16,0 0-4-16,0 0-3 0,0 0-18 0,0 0-17 15,0 0-15-15,0 0-14 0,0 0-10 0,0 0 4 16,0 0-1-16,0 0 3 0,-6 77 4 0,6-50-5 15,0-1-7-15,-1 0-2 0,-1-2 0 16,2-1 4-16,-6 0 2 0,4 1-3 0,0-2-5 16,-3 1-8-16,2-1 2 0,0-1 2 0,-3 1 1 15,3-1 6-15,-3 4-2 0,3-3-1 16,-1 0-6-16,-1-2 2 0,4-3-4 16,-1-1-3-16,-2-1-2 0,3-1-24 0,1-3-27 0,0-1-19 15,0-3-54-15,0 0-82 0,0-3-148 0,1-1-457 16,2-1-858-16</inkml:trace>
  <inkml:trace contextRef="#ctx0" brushRef="#br0" timeOffset="113041.7721">8279 16838 2337 0,'0'0'101'0,"0"0"4"0,0 0-6 16,0 0 5-16,0 0 18 0,0 0-10 0,0 0-27 0,0 0-19 16,0 0-19-16,0 0-6 0,0 0 2 0,0 0-4 15,0 0-4-15,0 0-3 0,-39 70-6 16,24-53-1-16,-5 2 0 0,1 1-8 0,-3 0 0 16,0-2-11-16,-3 3-6 0,2-3 4 0,-1 0-2 15,-3 0 5-15,2-1-1 0,0-1-2 0,3-1-1 16,1-2-6-16,3-2 3 0,-1 0-2 15,7-4 7-15,0 0-5 16,3 0 0-16,1-3 1 16,3-1-2-16,0 0 2 0,3-1 4 0,2-1-3 0,-1-1 0 0,1 0-5 0,0 0-2 15,0 0 3-15,0 0-2 0,0 1 9 0,3 3-3 16,5 1 1-16,1-1-5 0,2 1-1 0,3 1 5 16,4 0-2-16,2 2 4 0,3 2-1 0,5 2-4 15,-1-1 2-15,3-2 3 0,1-1 7 16,2-1 2-16,1 0-2 0,3-2 1 15,0 1-7-15,-3-1-2 0,3-2 2 0,-3 1-1 0,-3 0 7 16,0-1-8-16,-1 0 2 0,-4 2-3 16,-3-3-4-16,-4 1 4 0,-6 0 0 0,-3 1 5 15,-2-2-7-15,-5 1 2 0,-2-3-2 0,0 0-1 16,-1 0 9-16,0 0 0 0,0 3 3 16,0-3-2-16,0 1-5 0,-1 1 0 15,0-1-2-15,-2 0 3 0,-3-1 1 0,4 1-4 0,0 0-2 16,1-1-9-16,-3 0-6 0,3 0-7 0,-1 0-19 15,2-2-33-15,-1-3-62 0,0-2-102 16,1-3-265-16,0 1-648 0,0 2-338 16</inkml:trace>
  <inkml:trace contextRef="#ctx0" brushRef="#br0" timeOffset="114160.4057">11639 14202 0 0,'0'0'0'0,"0"0"0"0,0 0 0 0,0 0 0 0,0 0 0 0,0 0 0 0,0 0 0 0,0 0 0 0,0 0 0 15,0 0 0-15,0 0 0 0,0 0 0 16,0 0 0-16,0 0 0 0</inkml:trace>
  <inkml:trace contextRef="#ctx0" brushRef="#br0" timeOffset="115690.1978">11500 14065 0 0,'0'0'0'0,"0"0"0"0,0 0 0 16,0 0 129-16,0 0 124 16,0 0-9-16,0 0-8 0,0 0-7 0,0 0-6 0,0 0-12 15,0 0-9-15,0 0-10 0,0 0-13 0,0 0-7 16,-15-90-20-16,16 88-26 0,2 2-27 0,-2 0-27 16,3 0-16-16,-2 2-1 0,1 2 2 15,2 3 2-15,-1 5 5 0,-2 1 4 0,-1 2-5 16,-1 4-2-16,0 1-9 0,0 1-7 0,-3 2-2 15,-4 4-14-15,2 1-1 16,-2 3-5-16,-3 0-9 0,-1 1 4 0,-1 1-4 0,1-1-3 16,-2 0-1-16,1 0-3 0,0-3-1 0,0 0 2 15,4-3-4-15,-2-6 2 16,3-2 1-16,1-4-3 0,1-4-6 0,2-2 8 16,-1-2-1-16,3-2 1 0,-3-2 10 0,3 0-12 0,0-2 2 15,-1 0 0-15,1 0-6 0,-1-3 5 0,-1-4-5 16,0-2-4-16,-1-3-1 0,0-2-4 15,1-2-1-15,1-4 1 0,1-1 3 0,1-1-3 0,0-4 3 16,0-3-1 0,4-3-1-16,2-3 5 0,1-3 1 0,1-1 3 15,3-4 1-15,-1-1-3 0,2 0 0 16,3 2-1-16,0 1-1 0,4 1 3 0,2 1 0 0,1 2-1 16,4 3 2-16,1 2-3 0,0 1-1 15,2 5 3-15,-3 4 1 0,0 4 0 0,-2 5 2 0,-3 3-1 0,-3 5-5 0,-1 3 5 16,-5 2-2-1,-1 1 1-15,-2 7 2 0,0 3-5 0,-2 6 3 0,-3 1-1 16,0 4 2-16,-3 3 2 0,-1 3-1 16,-1 2-1-16,-6 2-3 0,-1 1 5 15,-6 3-1-15,-1 0 2 0,-2-2 3 0,-1-1-6 0,-3 0 3 0,0-3-3 16,-3-2-5-16,2-3 8 0,-1-1-1 16,-1-1 0-16,-1-6 5 0,2-1-8 0,-2-2-1 15,2-3 0-15,3-3 1 0,1-2-1 16,4-2 3-16,3-1-3 0,3-2 0 0,1-1 0 15,2 0 0-15,4 0 3 0,-2 0 4 0,3 0-7 0,-1 0 1 16,2-1-2-16,0 0-7 0,0 1 1 16,0 0-4-16,3 0-2 0,1 1 3 15,4 6-1-15,2 3 4 0,1 3 0 0,4 3 3 16,2 3 2-16,2 1 2 0,3 1 0 0,3 0-3 16,1 0 3-16,2-1-2 0,4 0 3 15,1-4 2-15,7-2-3 0,2-5 0 0,2-3-1 0,1-2-1 16,0-4 2-16,-3 0 0 0,0-5 1 15,-2-3 0-15,-4-1-2 0,-2-2-2 16,-4 1 0-16,-5-2 4 0,-2 1-1 16,-4-1 3-16,-4 0-1 0,-5-2-3 0,-1 2 7 0,-6 1-1 0,-1-3 1 15,-2 3 5-15,-2-2-6 0,-5 1-1 0,-3 2-1 16,-1 1-5-16,-3 0 4 0,-2 1 1 16,-4-1-1-16,0 5-1 0,-2 0 2 15,-3 4-2-15,-1 0 3 0,-1 0 4 0,4 6-2 16,-2 2 0-16,4-1-1 0,2 2-3 0,5 0 1 15,4 1-3-15,5 0 1 0,0 0 1 0,4 1-4 0,1 0 1 16,1-2-1-16,7 2 0 16,2-2 3-16,4-1 1 0,4-2 0 0,4-3 0 0,5 0-2 15,3-2 1-15,1-1-1 0,-4 0 3 0,1-2-3 16,-2-3 2-16,-4-3-1 0,-1 1-5 16,-1-2 7-16,-1-2-3 0,-2 0 5 15,-1-1 0-15,-3 1-2 0,-2-1 0 16,-3 2-1-16,-3 2 2 0,-3-1 2 0,-1 4 2 0,-1-1 1 0,0 3-3 15,0 1 0-15,-2 2-6 0,-4 0 0 16,-2 4 2-16,-3 3-4 0,-2 2 2 0,-1 2 0 16,1 1-3-16,1 2 5 0,-2 1-3 0,4 1 2 15,2 0-1-15,1-1-3 0,2 2 0 0,4-2 0 16,1 2 2-16,0-2 0 0,4-3 2 16,4-3-1-16,6-3-2 0,2-3 4 15,4-1-3-15,6-2 2 0,2-4 2 0,3-3-4 0,-1-4 3 16,-1-1-3-16,1-4-2 0,0 0 4 0,0-2-1 15,-1-3 1-15,-1-1 0 0,-3-2-2 16,0-2-1-16,-1 0 1 0,-4-4 4 0,-1-4-3 16,-2-3 2-16,-2-4 0 0,0 0-3 0,-4 0 4 15,0-1-1-15,-3 1 1 0,-3 2 3 16,0 2-4-16,-4 1 1 0,-2 6 1 0,1 0-6 0,-2 6 8 16,-1 2 0-16,2 7 4 0,-2 5 5 15,0 3-2-15,2 4-1 0,0 2-3 16,1 1-4-16,-2 3-3 0,-3 7-1 0,1 8-3 15,-4 5-2-15,2 8 4 16,-1 3-3-16,-3 5 3 0,5 4 3 0,1 3-4 16,2 4 2-16,0 2-3 0,1-1 0 0,1-2 2 0,0-4-1 0,4-4 3 15,5-6-2-15,2-5-1 0,1-3 0 0,6-4 0 16,-2-6 3-16,1-3-2 0,1-4 2 0,0-4-3 16,-2-4-2-1,3-2 5-15,1 0-2 0,-2-7 4 0,-1-2 1 0,0-4-4 0,1 0 2 16,-1-4-1-16,-1 1 2 0,1-3 1 15,-5-1 2-15,0 0 0 0,1 2-4 0,-3 0 3 0,-3 2-3 16,1 3 3-16,-6 1 3 0,-2 4-3 16,0 0 5-16,0 4-2 0,-3 0-2 0,-6 3 2 15,1 0-5-15,-1 1 0 0,-3 0 2 0,0 6-4 16,-2 2 0-16,0 2-1 0,2 1 0 16,-2 4-1-16,6-1 1 0,0 3 1 0,3-1-4 15,4 0 3-15,1 1-3 0,5 1 1 16,2-2 3-16,3 0-4 0,4-1 0 0,1-2 0 0,5-1-1 15,0-3 5-15,5-1-3 0,2-2-2 0,-1-1-12 16,3-2-10-16,2-2-18 0,1 0-24 16,6-1-30-16,1 0-43 0,4 0-90 0,4-3-179 15,-10-1-592-15,-12 1-666 0</inkml:trace>
  <inkml:trace contextRef="#ctx0" brushRef="#br0" timeOffset="116321.7481">13650 14233 2047 0,'0'0'291'0,"0"0"-14"0,0 0-73 0,0 0-33 0,0 0-28 16,0 0-20-16,0 0-29 0,0 0-21 15,0 0-18-15,0 0-15 0,-126-42-6 0,109 51-10 16,0 2-1-16,-1 0-7 0,6 3-5 0,1-2-1 16,1 3-7-16,2-1 1 0,5 0-2 15,3 0-2-15,0-1 2 0,1-1-2 0,5 0 3 16,4-3 0-16,3 0-3 0,-1-1 2 0,6-3-3 16,-3-2-1-16,4 0 2 0,1-3-2 0,-2 0-3 15,0-2-5-15,-2-4-1 16,2 0-5-16,-3-2 2 0,1-1 2 0,-4-2-2 15,4 1 5-15,-4-2 0 0,-1 0-1 0,-1 0 8 0,-1-2-3 16,-3 1 5-16,0-3 0 0,-5 2-1 16,0-1 0-16,-1-1 0 0,0 2 2 0,-2-1-1 0,-4 2 2 15,1 0 0 1,-2 2-3-16,4 1 4 0,-2 1-5 0,1 3 4 0,3 1 0 16,0 3-6-16,1-1 1 0,0 3-9 0,1-1-6 15,7 1 2-15,3 0 0 0,5-1 8 0,2 1 3 0,5-2 3 16,3 2 0-16,1-2 0 0,-1-2 2 15,2-1 0-15,-1 0 2 16,-3-4 0-16,3 1-1 0,-4-4 7 0,-2-1-8 16,-3-2 4-16,-1 1 0 0,-3-2-6 0,-4 0 9 0,-1 1-1 0,-5 1 4 15,2 0 13-15,-4 1 1 0,-2 0 9 16,0 3 1-16,0 1-2 0,-2 2-1 16,-3 2-4-16,2 2-1 0,-4 2-10 0,2 1 2 15,-3 1-7-15,-2 7-6 0,-3 4 2 0,-2 5-5 16,3 3 0-16,-2 5 1 0,0 4-7 15,2 2 5-15,3 3-2 0,2 1 0 0,2 4 5 16,-3 0-4-16,5 2 2 0,1 1-1 0,-1 3 0 16,-1-2-11-16,2 2-18 0,-4-1-27 0,4-3-42 0,-4-2-46 15,2-4-66-15,2-5-78 16,1-6-105-16,0-4-208 0,1-8-378 0,0-5-13 0</inkml:trace>
  <inkml:trace contextRef="#ctx0" brushRef="#br0" timeOffset="116816.4446">13909 14357 378 0,'0'0'677'0,"0"0"-320"0,0 0-104 0,0 0-99 0,0 0-61 15,0 0-30-15,0 0-29 0,0 0-14 16,0 0-11-16,99-123-6 0,-69 112-2 0,1 1-3 0,2-1 2 16,6 0-9-16,0-1 3 0,2-1-3 15,0-1 0-15,0 0 8 0,1 1-2 0,-1-3 4 16,-2 2 1-16,-1-2-6 0,-7 2 10 0,-7 1 3 15,-3 0 9-15,-4 3 28 0,-6-1 35 16,-6 4 48-16,-1-2 32 0,-4 4 16 0,0-1-18 0,-7 1-33 16,-2 3-23-16,-3 1-26 0,0 1-13 15,-7 0-10-15,0 6-6 0,-3 2-1 0,-2 2-7 16,-3 2 1-16,5 1-7 0,-2 2-11 16,4 1-2-16,3-1-8 0,1 3-5 15,9-2-3-15,2 1-2 0,4 1 0 0,2 1-3 0,4-1 5 16,8 0-3-16,1 0 1 15,6-2 5-15,6 0-8 0,-1-2 9 0,5 0-3 16,1 0-2-16,2-1 9 0,0 0-11 0,-1 1 3 0,-1 0 0 16,0-1-4-16,-1 0 1 0,-4 0 0 0,-1-2-1 15,-7-1 2-15,-5-2-1 0,-3 1 2 0,-5-2-3 16,-1-2 5-16,-4 0-3 16,0 0 4-16,-6-1 5 0,0 1-7 0,-6 0 11 15,-3-2-6-15,-2 2-1 0,-2-2 6 0,-4 0-11 16,3 1 3-16,-1-1-3 0,0-1-4 15,1 1 2-15,0-3-3 0,0 0-4 0,3 0-13 16,-1 0-10-16,1-3-22 0,3-1-34 0,2-3-34 0,-1 0-65 16,7-1-117-16,-1-2-315 0,4 2-564 0,-1 2 84 15</inkml:trace>
  <inkml:trace contextRef="#ctx0" brushRef="#br0" timeOffset="117531.1773">14733 14006 274 0,'0'0'364'0,"0"0"-57"0,0 0-27 16,0 0-11-16,0 0 7 0,0 0-22 0,0 0-39 15,0 0-48-15,0 0-39 0,0 0-24 16,0 0-21-16,0 0-14 0,0 0-6 0,0 0-10 15,10-68-2-15,-12 64-8 0,1 2-2 16,-2-1-2-16,-2 0-5 0,3 1 2 0,1 1-1 16,0 0 1-16,-1 0-2 0,-1-1-3 0,1 1 1 15,1 1-6-15,1-2-2 0,0 1 2 0,-1 0-9 16,1 1 1-16,0 0-5 0,-1 0-3 0,0 0 0 16,0 0-4-16,-3 0 3 0,3 0-4 15,0 0 0-15,-1 0-1 0,-4 0-2 0,4 0 4 16,-1 0-4-16,-2 0 2 0,2 4 1 15,-2-3-5-15,1 3 0 0,1-3 0 0,-5 1 1 16,5 2 2-16,-4-2 1 0,2 2 2 0,0 0-5 16,-1 0 1-16,2-1 0 0,0 1 0 0,-2-1 3 15,2 0-3-15,-2-1 1 0,4 0 0 0,-5 0-2 16,5 0 4-16,0 1-4 0,-3-1 2 16,3 0 0-16,0 1-1 15,0-1 1-15,-3-1-3 0,3 0 1 0,0 2 1 0,-4-1 0 16,4 0 1-16,0 2-4 0,-2-1 0 0,0 0-1 0,3-1 2 15,-2 1 2-15,-2 1 0 0,4-1-2 0,-2 0-1 16,-2-2 0-16,3 1 2 0,1 0 2 16,-1 0-1-16,1 1-1 0,-3 0-2 0,3 0-2 15,-1-1 3-15,2-1-1 0,-2 3 3 0,-1-1-2 16,-1 1 1-16,2 1-1 0,-5 1-1 16,4 2 3-16,-4 1-4 0,2 1 5 15,-4 3-4-15,-1 1 0 0,-1 2 2 0,-6 1-3 0,3 4 5 16,-5 1-3-16,-1 3 3 15,-3 2-3-15,-2 2-1 0,2-1 1 0,-1 1-1 16,0-1 2-16,2 0 1 0,2-2 0 0,2-2 0 16,2-2-3-16,0 0 1 0,3-3 1 15,1 0-2-15,2-2 4 0,0-2-3 0,2-3 0 0,-1-1-4 16,4-2 2-16,1-2-3 0,1 0 4 16,1-2 3-16,0 0-3 0,4-1 0 0,-4 0 0 0,2-4 1 15,0 1 0-15,0-1 9 0,0 2-10 0,0-2 0 16,0 0-3-16,0 0-15 0,0 0-6 15,0 0-27-15,0 0-41 0,0 0-77 0,4 0-146 0,0-3-477 16,1 3-844-16</inkml:trace>
  <inkml:trace contextRef="#ctx0" brushRef="#br0" timeOffset="117795.0739">14617 14371 1403 0,'0'0'575'0,"0"0"-405"0,0 0-64 0,0 0-50 16,0 0-34-16,0 0-12 0,0 0-31 0,0 0-93 15,0 0-130-15,0 0-303 0,0 0-813 0</inkml:trace>
  <inkml:trace contextRef="#ctx0" brushRef="#br0" timeOffset="121732.1321">17056 14144 2164 0,'0'0'146'0,"0"0"22"0,0 0-32 0,0 0 2 0,0 0-6 16,0 0-11-16,0 0-24 0,0 0-17 15,0 0-10-15,0 0-13 0,0 0-13 16,-96-26-13-16,93 26-16 0,3 0-1 0,-1 1-2 15,1 0 1-15,0 0 10 0,0 1-6 0,0 1 3 16,1-1 4-16,5 0 2 0,2 1 15 0,3 1 4 16,5-1 4-16,9-2-6 0,6 1-5 15,6-2-8-15,7 0-6 0,6-4 0 0,4-1-10 16,4 1-2-16,-2 1-3 0,4-3-8 16,0 1 4-16,-2 0 0 0,-3-1-1 15,-2-1 5-15,-2 2-6 0,-3-1 1 16,0 1-3-16,-6-1-3 15,-4 1 4-15,-4 0 1 0,-4 0 0 16,-8 2-3-16,-2-1 2 0,-7 2 0 0,-4 0 2 0,-3-1 7 0,-3 2-5 0,-3 1 3 0,0 0-5 16,0 0-6-16,0 0 6 0,0 0-3 15,0 0-1-15,-5 0 1 0,-1 0-18 0,-2 0-13 0,-2 0-18 16,-4 0-19-16,-1 2-20 0,-2 3-36 16,-3 1-59-16,0 1-94 0,-1 0-156 0,4-2-437 15,6-1-757-15</inkml:trace>
  <inkml:trace contextRef="#ctx0" brushRef="#br0" timeOffset="122046.5691">17593 14168 1775 0,'0'0'460'0,"0"0"-150"0,0 0-85 0,0 0-45 0,0 0-33 0,0 0-26 0,0 0-21 16,0 0-30-16,0 0-22 15,0 0-16-15,0 0-4 0,0 0-4 0,0 0 4 0,0 0 6 0,42 27-3 16,-37-9 3-16,2 2-2 0,-2 0-11 16,-1 2 5-16,0 3-4 0,0 0-1 0,-2 0 4 15,-1 2-10-15,-2 1-3 0,2-1-3 0,-1-1 1 16,0-2-2-16,1-2-2 0,1-1-1 16,-1-3-6-16,1 0 5 0,-1-3-1 0,1-2 1 15,-1-1 2-15,3-3-5 0,0-1 0 0,-1 1-3 16,4-2 0-16,-4 0 3 0,3-1-4 0,-2-3-6 15,2-1-12-15,-2 1-16 0,-1-3-19 16,2 0-20-16,-3 0-35 0,-1 0-58 0,2-4-97 16,0-2-258-16,-2 0-623 0,-1 3-308 15</inkml:trace>
  <inkml:trace contextRef="#ctx0" brushRef="#br0" timeOffset="122306.5929">18092 14275 2467 0,'0'0'132'0,"0"0"3"0,0 0-12 0,0 0 17 0,0 0-11 0,0 0-18 0,0 0-26 0,0 0-18 0,0 0-14 0,41 128-12 16,-36-106-2-16,1 0-6 0,-2 0-5 15,1-1-2-15,-1 0-11 0,0-1-6 0,-3-3-1 16,0 1-4-16,0-3 2 0,-1-3 0 0,0-1 2 15,0-1-5-15,0-1 3 0,0-2-8 0,0-1-7 16,0-3-14-16,0-1-24 0,0-2-20 16,-1 0-43-16,-1-1-67 0,-2-6-134 0,0 1-375 0,2 2-853 15</inkml:trace>
  <inkml:trace contextRef="#ctx0" brushRef="#br0" timeOffset="122528.3614">17986 13891 492 0,'0'0'97'15,"0"0"-16"-15,0 0-85 0,0 0-125 16,0 0-173-16,0 0 67 0,0 0 235 0</inkml:trace>
  <inkml:trace contextRef="#ctx0" brushRef="#br0" timeOffset="123462.1425">18514 14301 1782 0,'0'0'337'0,"0"0"-166"0,0 0 5 0,0 0 7 16,0 0-7-16,0 0-12 0,0 0-27 0,0 0-33 15,0 0-29-15,0 0-26 0,0 0-17 16,0 0-8-16,0 0-12 0,0 0-2 0,0-3-6 15,2 5-2-15,0 0 4 0,0 3 1 0,6 3 4 16,-2 3 8-16,3 3 2 0,0 2 4 0,2 2-2 16,-1 1-6-16,-2 1-5 0,4 0 2 15,-5 0 1-15,0 0-3 0,-1 0 0 0,0-2-6 16,-1 0-1-16,-1-4-2 0,-1 0-4 16,-2-2 4-16,2-3-3 0,-2 0 3 15,1-3 5-15,-2-2-4 0,0 0 3 0,1-3-1 0,-1 1 1 16,0-2 3-16,0 0 5 0,0 0 8 15,0 0-5-15,0-4 3 0,0-3-8 0,-1 0-9 16,-1-4 4-16,2-1-4 16,0-3 1-16,0 3 3 0,0-5-6 0,2 0 0 15,1-3-3-15,2 1-2 0,3-2 4 0,-1-1-1 0,1 2 2 16,3-1-1-16,-1 2-1 0,0 2-2 16,2 3 0-16,1 3 2 0,-2 0 0 0,4 4 0 0,-1 1-2 0,-1 1-2 15,2 2 2-15,0 1-1 0,0 2 1 16,3 0 3-16,-2 5-5 0,4 2 3 15,-4 2-2-15,1 1 1 0,1 2 2 16,-5 1 0-16,0 0 1 0,-1 2-3 0,-2 0 2 0,-2 0-2 16,-2 1 1-16,-1-2 2 0,-3 1-2 0,-2-1 2 15,0 0-2-15,0-2-3 0,0-1-2 0,-1-1-9 16,-3-1-3-16,1-3-3 0,1-1-6 0,0-2 2 16,1-3 2-16,1 0 4 0,0 0 4 0,1-4 0 15,3-5 0-15,2-1-4 16,1-1 3-16,1-2 5 0,2 1 3 15,0-1 8-15,2 0-2 0,2-1 2 0,-2 2-1 16,2-1-3-16,-1 3 3 0,-2 0-2 16,1 2 2-16,-1 3 1 0,-1 3-3 0,1 0 2 0,1 2-2 0,-1 0 1 15,0 2 1-15,2 3 4 0,0 1 0 0,1 1-2 16,2 0 4-16,2 0-2 0,2-2 0 16,1 1 2-16,1-1-2 15,3-2 3-15,4-2-1 0,-1-1-3 0,4 0 5 0,0-4-3 16,-1-3 2-16,0-1 1 15,2-2-3-15,-2-1 1 0,-3 0 1 0,0 0 0 0,-3-2 3 0,-3 2 4 0,-5-2 4 16,1 0 1-16,-6 1 4 0,-2 0 0 16,-1-1 1-16,-4 3 1 0,-1 1-4 0,-4 2 2 15,0 1-6-15,0 1-3 0,0 3 2 0,-8-1-6 16,-2 2 0-16,-2 1-3 16,-4 2-2-16,-4 8-1 0,-5 1-1 0,-4 6 1 0,1-1-2 15,0 5 3-15,2 1 0 0,5-1-2 16,5 1 5-16,2 1-7 0,5 0 2 0,4-2 1 0,3 1-6 15,2-1 6-15,1-1-3 0,8-2 2 0,2 0 1 16,5-3-6-16,4-1 2 0,5-1-11 16,1-1-14-16,4-1-20 0,2-2-36 15,2-3-50-15,0-1-111 0,-2-3-229 16,-6-2-664-16,-10 0-566 0</inkml:trace>
  <inkml:trace contextRef="#ctx0" brushRef="#br0" timeOffset="124193.3151">21031 13886 710 0,'0'0'329'0,"0"0"19"0,0 0-45 16,0 0-13-16,0 0-17 0,0 0-33 16,0 0-32-16,0 0-33 0,0 0-31 0,0 0-22 0,0 0-30 15,0 0-25-15,0 0-21 0,0 0-18 16,93-86-12-16,-93 87-8 0,0 3 2 0,-1 4 1 16,-1 3 6-16,-4 3 9 0,1 3-4 0,-2 3 6 15,-1 1-4-15,-2 2-2 0,-1 3 6 0,1 1-8 16,0 3 1-16,-1 5-3 0,2 1-3 15,-1 6 0-15,1 3-2 0,0 1 0 0,-1 2-2 16,3 3 4-16,-3 0 0 0,0 3-2 16,1 0 8-16,-3 3-7 0,2 4 1 0,-3 0 2 15,3 1-10-15,0 2 6 0,-2-1-4 16,2 2-1-16,-1 1 8 0,2-2-6 0,0 2 4 16,-1-1-3-16,1 3-10 0,1 1 4 0,-1-1-3 15,4-1 4-15,-2 2 5 0,-2 1-4 0,4 2 1 16,-1 0-8-16,-2 2-1 0,-2-1 4 0,3 0 2 15,-1-2 3-15,0 0 0 0,-2-4-4 0,2 0-7 16,-1-4 3-16,1-4 2 0,-1 0 2 0,3-5 4 16,-3-1-3-16,-1-5-11 15,0 0 3-15,0 1 1 0,-1-1 8 0,0-1 5 0,0 1-1 16,-2-4-6-16,0 1-10 0,1-2 3 16,1 1-1-16,0-3 6 15,-2 2 0-15,3-3-4 0,0-1 2 0,1 0-6 0,1-2 4 0,-1 0 2 0,3-4-1 16,-1 1 0-16,0-4-7 0,2-4-4 15,0-4 0-15,3-3 0 16,-1-4 5-16,1-2-6 0,-1-5-3 0,3-2-13 0,0-5-14 0,0-1-10 16,0-1-24-16,5-7-34 0,3-5-66 0,4-3-144 15,0 0-507-15,-4 3-797 0</inkml:trace>
  <inkml:trace contextRef="#ctx0" brushRef="#br0" timeOffset="125562.1529">22636 14075 1477 0,'0'0'265'0,"0"0"-192"0,0 0 41 16,0 0 28-16,0 0 6 0,0 0 10 0,0 0-20 0,0 0-32 0,0 0-37 16,0 0-21-16,0 0-22 0,0 0-11 15,0 0 0-15,0 0 0 0,62-69 1 0,-46 53 3 16,-2-3 3-16,0 2 9 0,1-3 12 16,-3 2 8-16,-1-1 4 0,-2-2-1 0,-1-2-7 15,-1 3-5-15,-2 0 4 0,-4 1-4 16,-1 3 6-16,0 3 2 0,-2 3-3 0,-6 3 5 15,-1 2-16-15,-2 4-9 0,-5 1-8 0,-3 5-10 16,-7 6 2-16,-4 4 0 0,-1 6 4 16,-3 3 2-1,-5 4-1-15,-1 4-1 0,2 1-4 0,3 4-3 0,0 1 1 16,8 0-4-16,-1 3 3 0,7-1-2 0,5-1-2 0,5-1 0 0,9-1-3 0,2-4 1 16,7-2 1-16,7-1-1 15,9-2 3-15,9-4-2 0,4-2 0 16,6-5-1-16,6-5 2 0,2-3 1 0,1-6 1 15,1-3 0-15,-1 0-4 0,-1-5-1 0,-1-4-1 0,-5-4-6 16,-3-4 1-16,1-1-2 16,-3-1 1-16,-3-3 4 0,-4-1-2 0,-3 0 5 0,-7-2-1 0,-4 3 3 15,-4-3 1-15,-6 1-3 0,-5 1 2 0,-3 1 0 16,0 3 1-16,-9 1 4 16,-2 4-6-16,-7 5 2 15,0 2-1-15,-8 4-1 0,-4 3 2 0,-4 0 1 0,-3 0 2 0,2 5 5 16,0 2 0-16,4 3 0 0,3 0-2 0,5 2-2 15,3 1 0-15,5 1-3 0,1 4-2 0,4 1-4 16,6 0 1-16,2 0-1 0,2 1 1 0,2-1 5 0,7 1-4 16,4 1 2-16,8-2-2 15,4-2-4-15,2 0 3 0,3-6-4 0,4-1 3 16,-2-3 2-16,2-2-3 0,-3-5 4 0,0 0-4 16,-2-3 3-16,-2-4-1 0,-2 0 0 0,-2-4 1 15,3 0-3-15,-6-3 1 0,1-1 0 0,-2 0 1 16,-5-2 5-16,3 2-4 0,-6 0 1 15,-2-1 0-15,-4-2-7 0,2 2 9 0,-5-1-2 16,2 2 2-16,-1 0 2 0,-3 3-6 16,1 3 2-1,-1 3-1-15,0 1 0 0,0 2 2 0,0 1 0 0,0 2-3 0,0 0-4 0,0 0-2 16,0 2-2-16,0 5 4 0,0 4 3 16,0 5-1-16,-1 3 2 0,0 5-2 0,1-3-2 0,0 3 6 0,1-4-2 15,3 0 1-15,3 0 3 16,2-2-5-16,0 0 1 0,1-3-2 0,4-1 2 0,1-3-2 15,0-3 2-15,5-3-2 0,1-5 0 0,-1 0-3 16,2-5-2-16,4-4 1 16,-3-3 0-16,4-3 3 15,-3 1-2-15,3-4 0 0,-4 0-5 0,4-1 5 0,-2-2 3 16,2-1 2-16,-2-2 4 0,2-1-6 0,-5 3 1 0,1-2-1 16,0 5 3-16,-8 2 0 0,2 3 1 0,-4 2-2 15,-2 4-4-15,-3 2 5 0,-1 1-4 0,-3 4 3 16,-1 1 5-1,4 0-12-15,-4 7 4 0,2 4-3 0,-2 3-4 0,-2 4 10 0,2 3 0 16,-3 3 1-16,0 2 2 0,2-1-5 0,1-1 1 16,2 1-1-16,7 1-3 0,1 1-18 0,5-2-24 15,5-1-31-15,4-5-30 0,2-3-1 0,4-6 5 16,2-6 26-16,-3-4 29 0,4-3 15 0,-3-8 19 16,1-4 5-16,0-3 5 15,-2-1 11 1,-2-5 9-16,0-1 13 0,0-4 18 0,0-2 10 0,0-2 8 15,0-3 6-15,-3-2 1 0,1 1-2 0,-6-1-5 0,3 5-9 16,-5-2-10-16,-4 6-2 0,1 1-3 0,-5 3-3 0,-1 7 5 16,-3 4-10-16,-6 5-3 0,3 4-4 15,-4 1-9-15,-1 4 3 0,0 0-5 0,0 0-7 0,0 4-4 16,0 3-4-16,-5 5-1 0,2 3 1 16,-4 6 8-16,1 2-6 15,-3 6 1-15,0 4 0 0,-1 1-11 0,-2 4 11 16,-1 1-2-16,-1 5 3 0,0 2 9 0,-2 3-12 0,-1-1-2 15,-2 1-6-15,1-2-14 0,-1 0-7 0,1-4-18 16,7-3-13-16,1-5-14 0,1-4-9 0,7-6-12 16,1-5-21-16,1-3-33 0,0-4-58 15,0-4-80-15,0-2-194 0,0-2-539 16,0-4-307-16</inkml:trace>
  <inkml:trace contextRef="#ctx0" brushRef="#br0" timeOffset="126013.4119">24416 14288 1361 0,'0'0'960'0,"0"0"-667"0,0 0-50 0,0 0-40 0,0 0-38 0,0 0-36 16,0 0-34-16,0 0-27 0,0 0-24 0,0 0-13 16,0 0-16-16,0 0-3 0,0 0 0 0,-26-33 2 15,38 33 13-15,5 3 8 0,7-2-1 0,3 1 5 16,6 1-12-16,1-1-4 0,2 0-3 15,0-1 1-15,4 0 0 0,2-1 1 0,3 0-3 16,0 0-5-16,3 0 2 0,1-1-4 0,-4 0 1 16,6-3 7-16,-3 0-9 0,1 1-4 0,-3-2-4 15,-1 1-10-15,-4-1 12 16,0-1 4-16,-6 1 2 0,-2-1 2 0,-5 0-2 0,-2 1-1 16,-6 2 0-16,-5-1-6 0,-3 2-4 0,-4-1 0 15,-1 2 0-15,-4 1 0 0,-2-1 0 16,-1 1 0-16,0 0 0 0,0 0 0 0,0 0 0 15,0 0 0-15,0 0 0 0,0 0 0 0,0 0 0 16,0 0 0-16,0 0 0 0,0 0 0 16,0 0 0-16,0 0 0 0,0 0 0 0,0 0 0 15,0 1 0-15,0-1 0 0,0 0 0 0,0 0 0 16,0 0 0-16,0 0 0 0,0 0 0 0,0 0 0 0,0 0 0 16,-1 0 0-16,1 0 0 15,0 0 0-15,0 0 0 0,0 0-63 0,0-1-46 16,0 0-65-16,0-1-171 0,0 1-761 0,0-1-705 15</inkml:trace>
  <inkml:trace contextRef="#ctx0" brushRef="#br0" timeOffset="127787.1579">2297 18249 0 0,'0'0'0'0,"0"0"0"0,0 0 0 0,0 0 0 0,0 0 0 15,0 0 0-15,0 0 0 0,0 0 0 0,0 0 0 0,0 0 0 16,0 0 0-16,0 0 31 0,0 0 132 16,0 0-3-16,0 0-12 0,0 0 15 15,0 0-12-15,0 2-32 0,4 3-14 0,0 1-23 16,1 1 1-16,-5-7-15 0,7 2-10 0,-2-1-13 0,4 0-15 15,8 2 19-15,-7-3-3 0,5 1 14 16,5 2-1-16,-1-2-24 0,9 0 4 16,-4 0-13-16,10 0 2 0,-4 0 18 0,4 1-6 0,2-1 10 15,3-1-6-15,1 2-8 0,4-1 0 16,4 0 5-16,3 0 5 0,1 1-7 0,5-2 0 16,0 1-19-16,3-1-11 0,5 0 19 0,-1 0-12 15,6 0 9-15,1 0-1 0,1-1-22 16,7-2 14-16,-2 1-4 0,9-3-8 15,19 2 27-15,22-2-29 0,17-1-6 0,13-2 6 0,-6 3-18 16,-6-2 25-16,-13 1 7 16,-10 1 12-16,-8 0-13 0,-7-1-2 0,-4 3-9 0,3-2 1 0,-1 0 16 15,4 2-5-15,-2-2 5 16,5 1-18-16,0-1-7 0,3 0 7 0,1-1-2 16,4 2 14-16,-3-1 6 0,5-2-1 0,0 1-7 15,5 0 0-15,-3 0-4 0,1 0-8 16,4-1 22-16,0 1-17 0,-1 0-7 15,2 0 14-15,1-1-20 0,0 0 17 0,0 1 20 0,1-2-12 16,0 1 5-16,2 0-10 0,0 2-12 0,3-2 1 16,0 1 2-1,0 1 20-15,0-2-11 0,5 1 9 0,-1-1-9 16,1 2-15-16,0-2 17 0,2 1-13 0,1-1 15 16,4-1-2-16,0 1-10 0,0-1 12 0,4-2-6 0,0 0-1 0,2 2 19 0,1-2-16 15,2-1 5-15,-1 0-16 0,4-2-12 0,1 1 11 16,-1-2-1-16,3 1 19 0,2-1-3 15,-3 0 8-15,2 1-7 0,4-1-5 0,-4-1 8 16,5-1-14-16,-4 3 16 0,5-1-3 16,-4-1-10-16,2 1 12 0,3 1-13 0,5-1 7 15,39-5 11 1,28 1-31-16,15-3 1 0,-3 1-7 0,-37 5-6 0,-26 1 22 0,-14 0 3 0,-2 3 3 16,3 1-3-16,-2 1 3 15,3-1-4-15,1-1 2 0,-3 1 3 0,-2-2-1 0,3 3 6 0,-3 0-10 16,2 0 1-16,1 0-3 0,-1 0-3 15,2 1 11-15,1 1 0 0,-1 1 1 0,-1 1 0 16,2-1-10-16,-1 1 1 0,0-1 3 16,1 1 5-16,-2 0 5 15,3 2 0-15,0 0 1 0,1 0-6 0,0-1-5 0,3 0 5 0,0 1-5 0,2-1 4 16,3 1-3-16,-3 0-4 16,0-2 3-16,3 2-4 0,-2-1 2 0,-1 1 6 15,1-1-2-15,1 1-5 0,-2-2-2 0,0 0-2 16,0 1-2-16,-2 0 9 15,3-2 5-15,-3 3-5 0,-2 0 0 0,2-1-5 0,-3 1 2 16,-2-1 4 0,-1 0 0-16,-4 1 3 0,-3-1-5 0,-3-1-4 0,-7-1 2 0,-4 2-1 0,-8-1 3 15,-6 0 3-15,-7 4-3 0,-9-2-3 0,-6-1-1 16,-10 0 1-16,-6 0-4 0,-14 0 6 0,-10-1-1 0,-9 2-3 16,-8-2 4-16,-9 1-4 0,-6-2 0 15,-5 1 5-15,-6 1-1 16,-5-1 1-16,-9 3-5 0,-4 0-4 15,-5 0 1-15,-7 1 0 0,-5 1 5 0,-3 0 0 0,-3 0-4 0,0 0-9 0,-5 0-12 16,-5 0-3-16,-9 2-37 0,-11 3-84 16,-9-3-272-16,4 1-791 0,10-3-536 0</inkml:trace>
  <inkml:trace contextRef="#ctx0" brushRef="#br0" timeOffset="133026.5984">3032 14598 0 0,'0'0'0'0,"0"0"0"0,0 0 282 0,0 0 74 0,0 0 3 15,40-129-21-15,-36 112-19 0,0 4-68 0,-2 0-64 0,-1 3-24 16,-1 2-23-16,0 1 2 0,0 2-5 0,0 2-13 16,0 0-21-16,0 2-20 0,0 1-13 15,0 0-23-15,0 0-17 0,0 0-14 0,0 0-16 16,-1 5-2-16,1 4 2 0,-3 4 6 0,-3 10 8 15,2 7 5-15,-6 8 5 0,0 6-4 16,-3 7 2-16,-1 5-6 0,1 4-3 0,-4 8 1 16,4 0-5-16,-4 5 7 0,5 2-5 15,-4 4 0-15,3 1 8 16,-2 4-8-16,0 4 2 0,0 1-2 0,-2 0-6 16,-2 2 9-16,3 0 0 0,-2 0 1 0,0 0 0 15,-2 1-6-15,0 2-2 0,4 0-5 0,0 1-3 16,0 1 2-16,2 1 3 0,3-2 4 15,1 1-1-15,-1-2-2 0,4-3-8 0,0-5-1 0,1-4 4 0,-1-5-2 16,5-4 4-16,-3-6-3 16,2-9-9-16,2-8 2 15,1-10-3-15,-2-1 4 16,1 0 11-16,0 7 1 0,-4 5-4 0,3-6-1 16,0-7-5-16,-3-8 6 0,2-8 11 0,0-2 3 0,0-1-12 0,0-2-1 0,2-1-10 0,-2-3-5 0,-2-1 4 15,4-1-27-15,-2-2-14 0,-2-3-26 16,2-1-57-16,1-4-35 0,-2-1-127 0,0-6-309 0,3-5-466 15,-1 1 39 1</inkml:trace>
  <inkml:trace contextRef="#ctx0" brushRef="#br0" timeOffset="133485.0263">2422 14369 812 0,'0'0'203'0,"0"0"57"0,0 0 18 0,0 0-28 0,0 0-13 0,0 0-38 0,-19-121-16 16,19 116-27-16,0 4-46 16,0 1-39-16,0 0-44 0,0 3-14 0,0 4 10 0,0 5 12 15,3 4 22-15,-3 7 10 0,0 10-2 16,2 6-7-16,-6 11-8 0,-1 5-6 15,-3 10-13-15,-4 9-1 0,1 11-9 0,-5 9-6 16,4 8 0-16,-7 9-4 0,5 6 2 0,-3 6 0 0,2 7-4 16,0 0 0-16,2 4-1 0,-5 1 2 15,5-1 5-15,-3 2-6 0,4 0-2 0,0-4-5 16,1-4-6-16,2-7 7 0,2-8-4 16,1-10 5-16,1-9-2 0,2-7-1 15,-2-5-3-15,4-8-5 0,0-4 2 0,0-6-5 0,0-5 8 16,-1-6-3-16,2-6-1 0,0-6 4 15,0-3-5-15,1-3 9 0,-1-3 2 0,0-3-6 16,1-4 6-16,-1-4-7 0,1-5 0 0,0-5 6 16,-1-3-2-16,0-4 3 0,0 0 1 15,0-2 5-15,0-2-4 0,0 0 3 0,0 0 3 0,0 0-8 16,0 0-6-16,1 0-30 0,0 0-53 16,4-3-41-16,2-1-134 15,-1 2-361-15,-1-1-1036 0</inkml:trace>
  <inkml:trace contextRef="#ctx0" brushRef="#br0" timeOffset="145341.6831">12027 15121 1807 0,'0'0'521'0,"0"0"-210"0,0 0-97 0,0 0-47 0,0 0-22 15,0 0-23-15,0 0-25 0,0 0-9 0,0 0-17 16,0 0-12-16,0 0-11 0,0 0-7 15,-22-63-10-15,22 63-8 0,0 0-2 0,0 0-11 0,0 0 0 16,0 0-5-16,0 0-5 0,0 0 3 16,0 2-5-16,0 0 3 0,3 2 0 15,1 3-4-15,1 2 5 0,2 2-2 16,2 1 2-16,-2 3 3 0,1 1 0 0,-1 2 2 0,2-2-2 16,-2 1 1-16,0 0-3 15,0-2 1-15,1-1 4 0,-1 0-6 16,2-4 5-16,2-1-2 0,0-1-1 0,3-2 11 0,3-3-1 15,6-3 7-15,2 0 0 0,5-6-5 0,7-3 1 16,3-7-6-16,5-2 2 0,4-3-5 0,4-2 1 0,-1-2 1 16,4-3-7-16,0-1 4 0,3 0-4 0,-4-2 0 15,3 1 4-15,-5-1-6 0,1 1 4 16,-2 0-2-16,-7 1 0 0,-2 4 4 16,-5 6 0-16,-7-1 3 0,-3 5-3 0,-8 3 0 0,-3 3-3 15,-4 2-2-15,-5 2 3 0,-3 3-5 16,-3 1 0-16,0 1 0 15,-1 0 0-15,-1 0 0 0,0 0 0 0,0 0 0 0,0 3 0 0,-3 3 0 0,0 0 0 16,-2 5 0-16,-1 0-14 0,-3 3-3 0,1 2-17 16,-1 0-12-16,-2 2-22 0,1 2-27 15,0-1-42-15,-1 3-80 16,0-1-131-16,2-5-409 0,4-7-751 16</inkml:trace>
  <inkml:trace contextRef="#ctx0" brushRef="#br0" timeOffset="145855.235">11926 16048 2564 0,'0'0'141'0,"0"0"20"0,0 0-25 0,0 0-8 16,0 0 0-16,0 0-11 0,0 0-12 0,0 0-20 16,0 0-17-16,0 0-16 0,0 0-16 0,0 0-11 15,0 0-9-15,0 0-1 0,22-104-8 16,-16 110 4-16,2 2 0 0,0 1 0 0,3 4 10 16,-1 2-7-16,2 0 4 0,-1 2-2 0,3 0-10 15,-3 0 6-15,3-3-5 0,1-1 3 16,1 0 9-16,1-2-3 0,4 0 2 0,3-3-6 15,2-3-2-15,4-3 1 16,3-2 0-16,2 0 6 0,3-6-2 16,3-6 1-16,4-3-6 0,5-6-5 0,2-1 5 0,3-6-6 0,-1 0-4 15,-1-1 0-15,-1 0 0 0,-1-1 0 16,-1-1 0-16,-1-1 0 0,-6 4 0 0,-2 1 0 16,-2 3 0-16,-6 2 0 0,-5 2 0 0,-6 5 0 15,-3 0 0-15,-5 3 0 0,-3 1 0 0,-4 2 0 16,-1 2 0-16,-4 2 0 0,0 2 0 0,-2 2 0 15,0 1 0-15,0 0 0 0,0 0 0 16,0 0 0-16,0 0 0 0,-2 0 0 0,-2 5 0 16,-2 0 0-16,-3 6 0 15,-3 1 0-15,1 1 0 0,-4 4-44 0,0-2-12 0,-4 5-18 0,1-1-24 16,-1 2-34-16,-3 1-49 0,2 3-82 16,-3 0-175-16,3-5-639 0,9-6-589 15</inkml:trace>
  <inkml:trace contextRef="#ctx0" brushRef="#br0" timeOffset="146394.0154">11855 16781 2214 0,'0'0'470'15,"0"0"-283"-15,0 0-32 0,0 0-19 0,0 0-18 16,0 0-10-16,0 0-19 0,0 0-16 0,0 0-28 16,0 0-21-16,0 0-11 0,0 0-3 15,0 0 5-15,0 16 12 0,10-6 4 0,0 3-1 0,0 3-1 16,2 0-4-16,3 1-1 0,-1-1 4 16,2 0-6-16,0 1 2 0,3 0-12 15,-2 0-6-15,2 1 4 0,2-3-1 0,3-1 10 16,-1-1 1-16,7-1-5 0,3-3-5 0,4-4-5 15,3-5 1-15,2 0 6 0,6-8 3 16,2-6 4-16,3-4-4 0,4-6-4 0,0-3-4 16,4-4-3-16,-2-3-1 0,1 0-3 0,-7-2 0 15,2 1 0-15,-2 1 0 0,-2-2 0 0,-6 3 0 16,1 0 0-16,-4 3 0 0,-8 3 0 0,-2 4 0 16,-6 5 0-16,-6 3 0 0,-4 4 0 0,-5 2 0 15,-2 5 0-15,-4 1 0 0,-4 1 0 16,0 2 0-16,-1 0 0 0,0 0 0 0,0 0 0 15,0 0 0-15,0 0 0 0,0 0 0 0,0 0 0 16,0 0 0-16,0 0 0 0,-1 0 0 0,1 0 0 16,-1 2 0-16,0 1 0 0,-2-1 0 15,0 1 0-15,0 2 0 0,1 1 0 0,-4 1 0 16,3-1 0-16,-2 2 0 0,0 2 0 0,-3-1-29 16,2 1-8-16,0 1-8 0,-2-1-9 0,4 0-16 15,-3 0-3-15,0 1-7 0,2-3-14 16,0 2-9-16,1-3-38 0,0-2-49 15,0-2-69-15,2-2-162 0,2 0-477 0,-2-1-686 16</inkml:trace>
  <inkml:trace contextRef="#ctx0" brushRef="#br0" timeOffset="164600.3668">9232 14594 1693 0,'0'0'244'0,"0"0"-13"0,0 0-23 0,0 0-19 16,0 0-16-16,0 0-11 0,0 0-27 0,0 0-20 15,0 0-20-15,0 0-21 0,0 0-13 16,-3-51-19-16,3 51-13 0,0 0-9 0,0 0-9 15,0 0-1-15,0 1-1 0,0 3 3 0,0 3 2 16,0 0-1-16,1 2 4 0,-1-1-1 0,1 2 3 16,0 1 4-16,-1 2-5 0,2 0 3 0,2 2-3 15,-2 2-5-15,0 2 10 0,2 1-5 16,0-1 2-16,-1 5 1 0,5-1-8 16,-5 0-1-16,3 3-1 15,-3 0 1-15,3 2 1 0,-3 1 3 0,4 3-2 0,-2 0-3 16,0-2 0-16,-1 2 1 0,0-2 0 0,0 0 5 0,-2-2-6 15,3 4-3-15,0-4-3 0,-3 3-5 16,2-2 7-16,-2 1 0 0,0-1 0 0,-1-1 0 16,0 0-4-16,1-2-4 0,1-1-1 0,-3-2 4 0,1 0-3 15,-1-2 4-15,1-1 1 0,0-2-6 16,-1-2 4 0,1 0-2-16,0-2 2 0,-1-3 8 0,3 1-9 0,-1-4 2 0,-2-1-3 0,1 1-5 15,0-2 9-15,-1 0-2 0,0-3 1 16,0 1 1-16,0-2-3 0,0-1-2 0,0-1 2 15,0 1-2-15,0-1 5 0,0 0 4 0,0 0-2 16,0 0 0-16,0 0 1 0,0 0-3 0,0 0 2 16,0 0 4-16,0-1-9 0,0-1-3 15,0-3-7-15,0 0-10 0,-1 0-2 16,0-3-10-16,1 2-14 0,-2-1-14 0,2-1-32 16,-3-1-45-16,2 1-67 15,0-3-162-15,1 4-605 0,-1 1-743 0</inkml:trace>
  <inkml:trace contextRef="#ctx0" brushRef="#br0" timeOffset="165240.5229">9269 14582 1891 0,'0'0'303'0,"0"0"-173"0,0 0-3 16,0 0 23-16,0 0-2 0,0 0 1 0,0 0-27 15,0 0-22-15,0 0-16 0,0 0-18 0,0 0-13 16,0 0-12-16,0 0-11 0,0 0-9 0,-33-84-5 16,25 89 1-16,-5 3-6 0,0 2 4 0,-4 5-3 15,1 1-4-15,-4 5 8 0,-1 2-6 16,-1 2 3-16,-4 2 3 0,-1 6-8 0,-1-3 0 15,-2 4-1-15,0 0-6 16,-1 1 8-16,1 1 1 0,1-2-6 16,0 0 1-16,2-4-4 0,4-1-3 0,1-5 5 0,2 0-4 15,6-5 1-15,-2-1 2 0,6-1-1 0,0-2-1 16,0-3 4-16,6-2-4 0,-3 1 4 16,5-2 1-16,0-3-5 0,-1 0 0 0,3 0 0 0,0-3 1 15,0 1 2-15,0 0 3 0,0-1-2 0,4-1-1 16,-1 2 2-16,0-1 0 0,4 1 3 0,2-2 4 15,0 2-1-15,1-2 4 16,3-1-1-16,0 2-5 0,5-2 9 16,2 0-2-16,3-1 2 0,5 0 2 15,3 0-5-15,3 0-1 0,3 0-2 0,4-1 1 16,5-3-1-16,1 0 0 0,1-1-3 0,4-1-2 0,-1-1 1 16,0-1-2-16,0 0 1 0,-1-1 4 0,0 0-7 0,-3-2 1 15,-4 2-1-15,-2-1-6 0,-1 2 3 0,-6-1 2 16,-1 1-2-16,-5 0 3 0,0 2-2 15,-7 0 2-15,0 1 1 16,-2-1 2-16,-7 3-1 16,2 0 1-16,-7-1-2 0,1 3-5 0,-6 0 5 0,0 1-3 0,-2 0 4 15,0 0 1-15,0 0-3 0,0 0-1 0,0 0-3 0,0 0-1 0,0 0 2 16,-2 0 1-16,1 0-1 0,-2 1-4 16,-4 1-17-16,1 4-25 0,-5 3-42 0,-3-1-113 15,-3 1-460-15,3 0-688 0,2-5-287 0</inkml:trace>
  <inkml:trace contextRef="#ctx0" brushRef="#br0" timeOffset="168657.9948">14069 14737 1451 0,'0'0'327'0,"0"0"-41"0,0 0-35 16,0 0-30-16,0 0-22 0,0 0-28 0,0 0-35 15,0 0-25-15,0 0-19 0,0 0-18 0,0 0-10 16,0 0-11-16,-17-60-6 0,14 58-8 0,1 0-2 15,-5 2-7-15,1 0-8 0,-2 0-5 0,-4 6-5 16,-2 2-2-16,-1 3 4 0,-2 5 2 16,-4 2 1-16,0 2 1 0,-3 1-3 0,2 3 3 15,-1-2-4-15,2 4 4 0,2 0-5 16,2 1 0-16,3 3-1 0,2-1-5 16,3-3 0-16,6-2-1 0,3 0 0 15,0-3 0-15,4 0-2 0,7-1 1 0,7-2 0 16,3 0 3-16,1 0 4 0,6-3-1 0,3 0 1 15,0 1-2-15,3-2-6 0,-3-1 3 0,-1 0-3 0,-4-1 1 0,-2 0 3 16,-4 1-5-16,-3-3-2 0,-5 1-1 16,-2 0-5-16,-3-2 8 15,-5 1-1-15,-1 1 3 0,-1-1 3 0,-1 0-5 0,-6 1 1 16,-1 1 4-16,-5-1 2 0,1-1 4 0,-4 1-5 16,0-2-3-16,-3 1-10 0,1-2 4 15,0 1 3-15,-1-3 2 0,-2 0 9 16,-2-2-12-16,1 1-2 0,1-3-5 0,-3 0-11 15,-1-2 6-15,3 0-13 0,2-5-14 0,0-3-21 0,3-3-40 16,3-3-56-16,3-5-89 0,0-5-294 0,4 6-659 0,5 3-463 16</inkml:trace>
  <inkml:trace contextRef="#ctx0" brushRef="#br0" timeOffset="168886.4076">13928 14798 2724 0,'0'0'109'0,"0"0"21"0,0 0-11 0,0 0-7 16,0 0-1-16,0 0-33 0,122-87-21 15,-102 80-15-15,1-2-13 0,-2 1-11 0,4 2-4 16,2 1-5-16,-2 0-4 0,2 2-1 0,1 0-2 16,-3 1-8-16,4 2 4 0,-3 0-12 15,1 0-27-15,-1 0-39 0,3 0-93 0,-2 1-141 16,-7 0-348-16,-5 0-1015 0</inkml:trace>
  <inkml:trace contextRef="#ctx0" brushRef="#br0" timeOffset="170455.4152">18081 15133 2295 0,'0'0'198'0,"0"0"-3"0,0 0-34 0,0 0-10 0,0 0-19 16,0 0-18-16,0 0-26 0,0 0-17 15,0 0-17-15,0 0-9 0,-134-76-3 0,108 73-7 0,-2 0-1 16,1 2 1-16,-4 1-9 0,-2 0 2 15,0 0-4-15,1 2-5 0,-2 4 2 16,-1 2-3-16,2 2 1 0,0 3-2 0,2 0-4 16,-2 4-3-16,6 0 0 0,-1 3-1 15,2 0-4-15,2 1 3 0,2 2-5 0,3-1-1 16,2 1 4-16,4-1-8 0,3-2 4 0,7-2-2 16,1-1-2-16,2-1 3 15,2-2-3-15,8-2 3 0,2 0 4 0,6-1-1 0,2-5 2 0,4-1-1 0,5-4-1 16,2-1 0-1,1-1 1-15,2-7 5 0,2-3-5 0,1-5 3 0,-2-4-5 16,1-4-1-16,-1-2 11 0,-1-3-8 0,1-1 3 16,-3-4 1-16,1-2-9 0,-2 1 5 15,-1-3-4-15,-3 0 0 0,-2-2 5 0,0-2 0 16,-5-1 1-16,-1 1-3 0,-4 1 0 16,-2 3-2-16,-3 5 1 0,-3 5 5 0,-1 6-3 0,-3 2 7 15,-2 5-1-15,-1 4 0 0,0 4 5 16,0 2-5-16,0 1-11 0,-1 3 0 0,-1-1 0 0,1 2 0 15,-3 0 0-15,-3 7 0 0,-2 4 0 0,-5 6 0 16,-2 5 0-16,-1 3 0 0,-1 5 0 16,3 3 0-16,3 4 0 0,2 2 0 0,1 2 0 0,4 1 0 15,2-2 0-15,3-1 0 16,0-4 0-16,8 1 0 0,4-3 0 0,1-2 0 0,6-2 0 0,3-5 0 16,3-1 0-16,5-5 0 15,5-4 0-15,1-4 0 0,1-5 0 0,1-4-5 16,1-1 5-16,1-2-6 0,-1-6 2 0,-1-2 10 15,0-2-9-15,-1-2 5 0,-4 0-4 16,-2-3-6-16,-1 0 8 0,-6 1-2 16,0-1 2-16,-5-2 3 0,-5 2-5 0,0 0 3 15,-4 1-4-15,-2 0 3 0,-3 3 1 0,-4 0 1 16,-1 1 0-16,0 2-3 0,-5 1 4 0,-1 0-6 0,-3 0 4 16,-2 1 2-16,-6 1-6 0,3 1 5 0,-5 2-6 15,-1 3 1-15,0 1 4 0,-1 0-1 0,-1 0 6 16,2 6-2-16,-1 2 0 15,-1 2-4-15,4 0-4 0,-2 2 4 16,1 0-1-16,3 2 1 0,0 0 2 0,3-2-6 16,3 3 4-16,2 0-1 0,2-2-1 0,3-1 5 15,2 2-4-15,1 0 2 0,0 1-2 0,0-3-2 0,4 0 4 16,3-1-3-16,1-1 5 0,3-2-3 0,0-1-1 16,2-1 1-16,0-2 0 0,2-1 2 15,-1-1-1-15,3-2 3 0,-2 0-3 16,1 0-4-16,-1-5 4 0,1 1-5 0,-2-3 3 0,3-1 4 15,-3-2-6-15,2 1 5 16,-4-1-3-16,0-1-1 0,0 0 4 0,-2-3 0 0,-2 3 0 0,1-2-1 16,-3 3 2-16,-2-1-3 15,0 0 1-15,0 0 3 0,-2 1-5 0,0 1 5 0,0 1-4 0,-2-1 0 16,3 2 0-16,-3 0 0 0,0 0 0 16,0 3 0-16,0 0 0 0,0 0 0 0,0 1 0 15,0-1 0-15,0 3 0 0,0 0 0 0,0 0 0 16,-3 0 0-16,3 0 0 0,-1 1 0 15,1 0 0-15,0 0 0 0,-1 0 0 0,1 0 0 0,-2 0-3 16,0 1-9-16,-2 2-8 16,-1 2-24-16,-1 2-27 0,-1 0-31 0,-3 2-67 15,0 0-108-15,-4 1-379 16,5-5-558-16,3-1-313 0</inkml:trace>
  <inkml:trace contextRef="#ctx0" brushRef="#br0" timeOffset="170840.4719">17149 14736 2407 0,'0'0'418'0,"0"0"-358"0,0 0 15 15,-149-3 10-15,116 14 17 0,3 2 6 16,3 2-9-16,0 5-18 0,1 3-22 15,5 5-16-15,5 2-8 0,1 2-9 0,8 2-5 16,1 1-3-16,5-1-1 0,1 1 4 0,2-1 1 0,8 0 2 16,1-1-2-1,4-1-9-15,0 1-1 0,4-1-2 0,-1-1 0 0,2-2-1 16,-3 0 0-16,1-3-1 0,1-1-3 0,-5-2 10 16,-1-2-12-16,-2-1 2 15,-4-3 2-15,-1-1-9 0,-5-2 9 0,-1-1-3 0,0 0 4 0,-1-1 10 16,-8 1-3-16,-1-2 3 0,-4 1-2 15,-4 0-4-15,-5-2-1 0,-4-1-1 16,-3-1 2-16,-1-1-6 0,-2-1 3 0,-4-1-3 0,2-2-5 16,-3-2 6-16,3-1-6 0,0 0 2 15,1 0 2-15,3-4-13 0,2-4 8 0,2-1-10 16,5-4-7-16,6-1-11 0,1-3-27 0,6-1-28 16,6-4-49-16,3-2-64 0,1-6-135 0,6 6-389 0,-3 7-973 0</inkml:trace>
  <inkml:trace contextRef="#ctx0" brushRef="#br0" timeOffset="171199.9285">16781 14838 2551 0,'0'0'157'0,"0"0"3"0,0 0-30 15,0 0-11-15,0 0-19 0,0 0-16 16,0 0-18-16,0 0-15 0,0 0-15 0,0 0-2 15,0 0-8-15,0 0-2 0,118-68 3 0,-81 63-9 16,4 1 6-16,5 0-2 0,0-1-5 0,4 1 8 16,1 1-12-16,-1 1 0 0,1-1-1 15,-3 1-10-15,-5 1 4 16,-2 0-3-16,-5-1 2 0,-6 1 4 0,-6 0-2 0,-5-1 2 16,-6 1-2-16,-5-1 5 0,-4 1 1 0,0 1 9 0,-4 0 7 15,0 0-4-15,0 0 7 0,0 0-8 16,0 0-9-16,0 0 4 0,-3 0-14 0,0 0-1 0,0 0 0 15,-2 0-8 1,2 0 3-16,0 0-1 0,0 0-5 0,0 0-11 0,3 0-16 16,-1 4-26-16,1-1-35 0,0 3-45 0,0 1-98 15,7 1-159-15,-3-3-695 16,2-1-608-16</inkml:trace>
  <inkml:trace contextRef="#ctx0" brushRef="#br0" timeOffset="172586.758">18760 14919 0 0,'0'0'0'0,"0"0"0"0,0 0 294 16,0 0 38-16,0 0-6 0,0 0-41 0,0 0-31 15,0 0-32-15,0 0-20 0,0 0-8 0,0 0-17 16,0 0-18-16,0 0-24 0,-86-15-16 0,84 13-13 16,1 2-13-16,0 0-4 0,1 0-14 15,0 0-4-15,0 0-8 0,0 0-10 0,0 0-3 16,0 0-10-16,0 0-5 0,0 0-5 16,0 2-5-16,0 1-1 0,-1 2 6 0,0 2 3 15,-2 2 3-15,2 0 1 0,-2 1-4 0,1 2-3 16,-2-1 0-16,0 3-2 0,-2 0-4 15,3 2 3-15,-1 1-5 16,-2-2-3-16,5 2-2 0,-1 0-4 16,-1-1 0-16,3-3-2 0,0 3 1 0,0-2-3 0,0 1-2 15,3-3 0-15,0 2-5 0,5-1 2 0,1-2-1 0,1 1 3 0,3-2 1 16,4-2-1-16,1 1 3 0,6-2-3 16,-1-2-2-16,9-3 4 0,0-1-5 0,5-1 1 15,0 0-1-15,1-4-4 0,-2-5 1 0,-2-2-2 0,-2-3 2 16,-2-1 1-16,-1-2-4 15,-6 0 3-15,0 1-3 0,-4-3 0 16,-2 1 5-16,-3 0 0 0,-3-3 1 0,-1 1-1 0,-4-1-1 16,0 2-1-16,-3-2-1 0,-3 5 4 15,0 0-4-15,0 5 6 0,0 1-2 0,0 2-7 16,0 0 6-16,-1 1-5 0,-3 0 6 16,1 3 1-16,1 0-2 0,-2 3 0 0,0 1-4 0,2 0 1 15,-2 0 1-15,1 3 0 0,-1 4 2 0,-1 0-3 16,0 2 1-16,1 2-2 15,-1 0 0-15,1 3 4 0,1 2-2 0,1 2 1 0,2 3 0 0,0 0-5 16,-1 0 3-16,10-2 2 0,-2-1 1 16,3 1 1-16,4-2 0 0,-3 0-4 0,4-4-2 15,1 0 3-15,2-4-2 0,0-2 4 16,1-3 3-16,-1-3-1 0,0-1 2 0,0-2-6 16,0-5 0-16,1-4 5 0,-2-1-2 15,1 0 2-15,-3-2 0 0,0 1-4 0,-3-4 1 0,0 1 1 16,0-2 2-16,-1 1 1 0,0 1-3 15,-3 2-2-15,-1 1-2 0,1 2 0 0,-5 2 1 0,4 3 4 16,-5 1-3-16,2 4 1 0,-2 0-5 0,0 1 0 16,-1 0 2-16,-1 0 1 0,1 2 0 15,0 7 0-15,1 5-1 0,-2 1-1 0,0 4 2 16,0 3-1-16,-5 3 4 0,-4 0-1 0,-2 5-2 16,-1 1 0-16,-4 1-1 0,-1 2 1 0,-4 2-4 15,-4-1 5-15,1 0 1 0,-2-2 0 16,-2-4 2-16,5-4-9 0,2-5 3 0,4-3 0 15,3-5 0-15,5-2 4 0,0-5-6 0,4-2-5 16,3-1 5-16,2-2 0 0,0 0 4 16,1-7 2-16,6-6-5 0,6-2-5 0,4-7-2 15,7-2-2-15,4-5 8 0,6-2 4 0,3-4 2 0,6-3-4 16,3-6 0-16,-1-1-1 0,2-5 4 16,1 0 5-16,-3 0-4 0,-1-2 2 15,-2 5-6-15,-4 4 2 0,-3 2-2 0,-5 7 4 16,-8 5 3-16,-5 7 3 0,-4 4-3 0,-7 4 1 15,-2 5 2-15,-4 2-3 0,0 2 8 16,-3 3-5-16,-4 2-4 0,-6 0-3 0,0 3-4 16,-3 4 1-16,-2 3 2 0,-2 2 8 15,3 3-6-15,2 4 2 0,2 0-6 0,2 6-9 0,5 2 12 16,2 0-2-16,3 3 3 0,1-1 5 0,2-2-7 16,3 0 1-16,3 1-2 15,3-2-1-15,-2 1 3 0,1-2 1 0,0 2 0 0,-3-2-1 16,-1 3 1-16,-1-3-4 0,-2-1 2 15,-3-1 7-15,0-2-12 0,-5-1 7 0,-3-3-2 16,-4-2-6-16,-3 1 17 0,-2-2-8 0,-5 0 4 16,-1-2-1-16,-6 0-10 0,-2-1 3 0,-4-3-7 0,-2 2-13 15,-7-2-22-15,-2-2-57 16,-5-2-154-16,12-2-705 0,13-2-458 0</inkml:trace>
  <inkml:trace contextRef="#ctx0" brushRef="#br0" timeOffset="174683.8757">12836 14665 2034 0,'0'0'249'0,"0"0"11"0,0 0-57 0,0 0-36 0,0 0-9 0,0 0-19 15,0 0-28-15,0 0-27 0,0 0-36 0,0 0-14 0,0 0-15 0,0 0-1 0,35-47 16 0,-29 66 3 16,0 3 5-16,2 8-3 0,-2 2 0 15,-2 6-5-15,1 4-1 0,-3 7 0 16,-2 2-12-16,0 7-1 0,0-1-7 0,-4 6-8 16,2-1 8-16,-2-1-3 31,-1 0-1-31,3-3 3 0,-3-2-9 0,2-7 1 16,1-3 0-16,2-6 0 0,-1-3 3 0,1-7 0 15,-1-1 1-15,1-3-3 0,1-3 1 0,-1-2-1 0,0-2-1 0,0-5 5 16,0-3-6-16,0-2 2 0,0-2-5 0,0-1-4 0,0-3 7 0,1 0-3 0,0-3 3 15,2 0-7-15,3-1-18 0,1-8-29 0,5-3-50 16,3-7-95-16,6-6-216 0,-4 4-805 16,-5 5-560-1</inkml:trace>
  <inkml:trace contextRef="#ctx0" brushRef="#br0" timeOffset="175165.2169">13817 14841 2114 0,'0'0'943'16,"0"0"-782"-16,0 0-25 0,0 0-21 0,0 0-17 15,0 0-20-15,0 0-18 0,0 0-20 0,0 0-11 16,0 0-8-16,0 0-6 0,0 0 3 16,0 0-6-16,0 0 8 0,-111 67-2 0,89-39 1 0,1 1 5 15,-4 1-11-15,2 2 2 0,1 0-4 16,4 2-8-16,2-1 9 0,3 0-4 0,1 1 1 15,7-1 1-15,2-1-7 0,3-1 0 0,0-4 1 16,7-1-1-16,4-3 0 0,2-4 4 0,3-2-4 16,3-5-1-16,3-1 7 0,5-4-4 15,0-2 4-15,1-5 3 0,2 0-9 16,0-5 7-16,1-4-7 0,-1-4 1 0,1-3 3 0,-1-2-4 16,0-3-3-16,-3-1 0 15,-3-1 0-15,2 0 0 0,-5-1 0 0,-3-2 0 0,-2 0 0 16,-4-1 0-16,1 0 0 0,-6-1 0 0,-1 1 0 15,-4-3 0 1,-2 3 0-16,-2-1 0 0,-7 0 0 0,-2-1 0 16,-5-1 0-16,-2 1 0 0,-4 2 0 0,-3 4 0 0,-4 0 0 15,0 7 0-15,-1 0 0 0,0 7 0 0,-1-1 0 0,1 4 0 16,0 2 0-16,4 3 0 0,-2 1 0 0,6 0 0 16,1 5 0-1,2 2 0-15,5 2 0 0,1 3 0 0,6 2 0 16,2 1-10-16,4 5-35 0,1 1-17 15,0 2-11-15,8 2-24 0,5 0-31 0,2 0-48 0,6 0-88 16,4-2-205-16,-6-8-628 0,-6-5-570 0</inkml:trace>
  <inkml:trace contextRef="#ctx0" brushRef="#br0" timeOffset="175585.2691">14516 14960 2315 0,'0'0'302'0,"0"0"-39"0,0 0-71 0,0 0-19 0,0 0-18 0,0 0-28 16,0 0-30-16,0 0-25 0,0 0-17 16,0 0-10-16,0 0-5 0,0 0-6 0,0 0-9 15,20-77 1-15,-20 77-8 0,-1 0-1 0,-2 1-2 16,-2 3-8-16,-3 5-3 0,0 2-3 0,-6 3 0 16,1 3 6-16,-4 3-1 0,-2 1 1 0,4 1 1 15,-4 4-4-15,0 0 0 0,3 3 0 16,1 2 2-16,2 2-2 0,1 0 0 0,3 2 0 0,2 0-6 15,5-2 6-15,2 0-6 0,0-4 4 16,3-2 2-16,6-3-6 0,3-4 7 16,5-4-6-16,3-3 3 0,3-7 5 0,5-2-2 15,2-4 3-15,3-3-3 0,-1-5-1 0,4-5-2 16,-2-5 0-16,-1-1 6 0,1-3-6 0,-3-3-2 16,-4-3 0-16,0 0 0 0,-5-1 0 15,-3-2 0-15,-4-1 0 16,-3-4 0-16,-6 2 0 0,1-1 0 0,-6 0 0 0,-1 2 0 15,-4-2 0-15,-8 3 0 0,-2 2 0 0,-7 2 0 16,-2 4 0-16,-8 5 0 0,-6 4 0 0,-6 5 0 0,-7 7 0 16,-10 2 0-16,-1 1 0 15,-7 5-34-15,1 7-43 0,-4 2-49 0,1 4-93 16,1 1-236-16,19-3-765 0,18-7-559 0</inkml:trace>
  <inkml:trace contextRef="#ctx0" brushRef="#br0" timeOffset="176049.8021">12374 14792 2237 0,'0'0'218'0,"0"0"-11"16,0 0-53-16,0 0-24 0,0 0-11 16,-142-77-13-16,110 73-16 0,-3 3-17 0,-1 1-18 0,-3 5-5 15,3 3-8-15,1 2-6 0,3 4-4 16,3 1-7-16,4 4-6 0,7 1-3 0,3 3-4 16,6 4-3-16,3 1-2 0,6 4-1 0,0 0-3 15,8 0 3-15,6-1-2 0,4 0 3 0,3-2 4 16,2 2-4-16,5-1 3 15,2-2-1-15,-2-2-3 16,4 0 3-16,-1-2-5 0,-1-1 1 0,-1-3 0 0,-3 0-2 16,-1-2 0-16,-5-1-3 0,-5-2 4 0,-2-1-6 15,-5 0 7-15,-1-3-1 0,-6-1-3 0,-1-1 15 0,0 0-8 16,0-2 7-16,-4 1 5 0,-2-2-11 0,-5 1 10 16,1-2-6-16,-3 0 2 0,-4 0 0 15,-2-1-6-15,-3 1 0 0,-3-2-4 0,-1 3 1 16,-2-3-2-16,0-1-3 0,-1 2 4 0,-1-3-10 15,0 1 6-15,2-2-7 0,-2 0-13 0,2 0-5 0,3 0-33 16,2-1-25-16,3-5-51 16,4-2-86-16,-2-4-201 0,8 3-728 0,4 1-555 15</inkml:trace>
  <inkml:trace contextRef="#ctx0" brushRef="#br0" timeOffset="176569.5363">12465 14609 1240 0,'0'0'1002'0,"0"0"-803"0,0 0-4 16,0 0-18-16,0 0-21 0,0 0-17 0,0 0-28 16,0 0-31-16,0 0-24 0,0 0-13 0,0 0-7 0,0 0-3 15,0 0-3-15,0 0 0 0,0-69-4 16,0 69 1-16,-1 0 0 0,1 0-7 0,0 0-3 15,0 0-5-15,0 0-3 0,-2 0 1 0,2 1-3 16,-2 0 2-16,-3 2-1 0,3 0-3 16,-5 2 0-16,2 1-2 0,-1 0-2 0,-3 0 0 15,3 1 2-15,-3 1 1 0,1-1 1 0,-3 2 6 16,-1 2-6-16,-2 1 1 16,0 4 5-16,-3 1-9 0,0 3 8 0,-3 3-3 15,0 0-3-15,-4 4 9 0,0 3-9 0,-5 2 2 0,0 6-1 16,-2 3-2-16,-1 3 2 15,1 4-2-15,-4 1 3 0,1 1-5 0,2 1 3 16,-1-3 0-16,4-2-2 0,1-3 6 0,6-4-6 0,2-4 1 16,0-2-1-16,3-4-4 0,1-3 5 15,2-4-3-15,0-1-1 0,4-5 7 0,0-1-5 16,3-2 1-16,0-2 1 0,1-1-1 0,2-1-2 16,-1-2-2-16,2-1 4 0,1-1-4 0,1-1 5 15,0 1 0-15,0-3-3 0,-1 1 4 0,2-2-5 16,0-1 2-16,0 0 1 15,0 1-6-15,0-1 8 0,0 0-2 0,0 0-2 0,0 0 5 16,0 0-7-16,0 0-6 0,0 0-21 16,0 0-32-16,0 0-43 0,4 5-109 0,0 0-273 15,2 0-743-15,-2-2-519 0</inkml:trace>
  <inkml:trace contextRef="#ctx0" brushRef="#br0" timeOffset="179672.0333">3603 15592 471 0,'0'0'286'0,"0"0"-169"0,0 0-39 16,0 0-2-16,0 0 5 0,0 0 18 15,-123-27 25-15,110 24 29 0,-1-2 21 0,3 0 7 0,-1 0-7 16,0 1-22-16,2 0-20 0,-1-1-15 15,2 1-15-15,3 0-8 0,1 1-11 0,-1 2-6 16,3-2-5-16,0 3-12 0,2-1-6 0,-1 1-17 16,2 0-14-16,0 0-10 0,0 0-12 15,0 0-4-15,0 0 0 0,0 4 1 0,4 0 7 16,0 2 5-16,4 0 8 0,4 1 11 0,4-1 13 0,3 0 9 16,7-1 3-16,7-2 2 15,12-2-11-15,5-1-4 0,13 0-5 0,8-5-4 16,10-2-3-16,10-2-6 15,8 0-4-15,8-2-1 0,1 1-3 0,4-1-2 16,0 0-2-16,-3 0-5 0,0-1-1 0,-2 0-3 16,-6 2 5-16,-3 0-5 0,-7 1 4 0,-6 0 3 0,-8 1-5 15,-5 3 5-15,-8-1-3 0,-9 2 1 16,-5 0 1-16,-12 2-7 0,-6 1 3 0,-9 1-4 0,-8 0-2 16,-6 0 4-16,-3 0-2 0,-6 0 0 0,0 1-2 15,-8 3 4-15,-4 1-2 0,-7 4 3 16,-3 0 2-16,-7 2-7 0,-2 0-6 0,-1 0-29 0,-3 2-47 15,-1 1-75-15,-3 1-157 0,9-4-507 0,11-3-873 16</inkml:trace>
  <inkml:trace contextRef="#ctx0" brushRef="#br0" timeOffset="189752.297">9076 15479 0 0,'0'0'0'0,"0"0"0"0,0 0 0 0,0 0 0 0,0 0 0 0,0 0 0 0,0 0 0 0,0 0 0 0,0 0 0 0,0 0 35 16,0 0 94-16,0-3-6 0,0 3-15 0,0 0-12 0,0 0-11 15,0 0-7-15,0 0-3 0,0 0-12 0,0 0-2 16,0 0-13-16,0 0-10 0,0 0-4 16,0 0-10-16,0 0-6 0,0 0-7 0,0 0-7 15,0 0-7-15,0 0-4 0,-2 0-4 0,2 0-3 0,0 0-3 16,0 0 0-16,0 0 0 0,0 0 4 15,-2 0-1-15,2 0 3 0,0 0 3 0,0 0-2 16,0 0 7-16,0 0 2 0,0 0 2 0,0 0 6 16,-1 0-3-16,1 0 3 0,0 0-1 0,0 0-3 15,0 0 1-15,0 0-2 0,0 0 0 16,0 0-4-16,0 0-5 0,0 0-11 0,-2 0-16 16,2 0-12-16,0 1 7 0,0 1 20 0,0 2 24 15,0-1 3-15,0 2-40 0,0 1-76 16,0-1-117-16,0 0-170 0,0-2 387 0</inkml:trace>
  <inkml:trace contextRef="#ctx0" brushRef="#br0" timeOffset="202205.8207">21987 14737 1036 0,'0'0'267'0,"0"0"-15"0,0 0-16 0,0 0-35 0,0 0-36 0,0 0-28 0,0 0-33 15,0 0-33-15,0 0-17 16,0 0 0-16,0 0 4 0,0 0 7 0,4 6 1 0,-9 5-10 16,-4 3-1-16,-2-1-4 0,1 0-4 0,0 1 3 15,-4-3-3-15,-1-1-2 0,0 0 3 0,-1-2-10 16,-1 0-3-16,1 1-6 0,-3-4-6 16,-1-1-1-16,0 0-2 0,-1-3 1 0,1-1 0 15,0 0-5-15,-1 0-2 16,1-5-2-16,0-2-1 0,-1-1-1 0,1-2 1 0,1 1-4 0,5-3-1 15,-1 1 2-15,7-1-2 0,3-3 2 16,4-2 3-16,1 0-6 0,8 0-3 16,5-3-5-16,7 0-7 0,3 0 4 0,6 1 3 15,5 4 2-15,2 0 6 0,0 2-5 0,0 6-2 0,1 2 0 16,-4 2-2-16,-2 3 4 0,-1 0 2 0,-2 4-2 16,-4 6-3-16,1 1 1 0,-4 3-2 15,-4 2 3-15,0 3 9 0,-5 3-8 0,-3 2 1 16,-1 6-1-16,-8 2-8 0,0 3 10 15,-10 4 1-15,-8 2 2 0,-6 2 5 0,-5-1-6 16,-3-2 0-16,-5-3 0 0,-2-2-1 16,1-5 1-16,-4-1 4 0,0-4-3 0,0-2-2 15,1-3 1-15,-2 0 3 0,2-3 0 0,1-2 6 16,0-3-4-16,3-4-4 0,4-1-1 0,3-3-1 16,4-1 4-16,2-2 2 0,5-1 2 0,3 0 7 15,4-1-3-15,5-3 0 0,2-1 1 16,4-3-4-16,1 0-4 0,0-2 1 15,8-2-9-15,2-2-8 0,3 0 7 0,5 1-5 0,2 3 3 16,1 1 0-16,4 2-10 0,1 2 4 0,3 4 0 16,1 1-1-16,1 0 10 0,-2 2-1 0,2 4 1 15,-2 2 3-15,0 1-6 16,-1 1 2-16,2 1 0 0,0 3 3 0,1 0-1 0,-1-2 1 16,0 2-3-16,-1 0-4 0,0 0 6 0,-5 0-4 15,3-2 6-15,-3 2 2 0,1-1-7 0,-3-3 4 16,-2 0-5-16,1 0 2 0,-3-2 4 0,-2-2-5 15,2 0-9-15,-4-1-18 0,0-2-24 0,-1-1-29 16,-1-1-31-16,5-1-42 0,-2-1-68 16,2-6-88-16,2-3-214 0,-4 2-444 15,-5 3-192-15</inkml:trace>
  <inkml:trace contextRef="#ctx0" brushRef="#br0" timeOffset="202590.672">22699 14940 1145 0,'0'0'363'0,"0"0"-58"0,0 0-67 0,0 0-44 0,0 0-17 0,0 0-22 0,0 0-25 15,0 0-28-15,0 0-28 0,0 0-16 0,0 0-6 16,0 0 0-16,0 0-6 0,-124 11-1 0,104 4-9 16,3 3-7-16,0 0 1 0,0 3-3 0,0 0-2 15,5 0 0-15,0 1-11 0,3-1-4 16,3-1-1-16,2 0-4 0,3-2 3 0,1-2 0 0,1-2-2 15,6-2-1-15,3-2 5 0,4-2 3 16,2-2 3-16,4-4 6 0,3 1-5 16,-2-3 0-16,6-1-2 0,-3-6-6 0,4-1 4 15,-4-2 0-15,-3-2 0 0,4-1 4 0,-5-3-8 16,-4 2-1-16,3-1-1 0,-7-1-3 0,2 2 7 16,-4-3-2-16,-4-1 0 0,3 1-2 0,-2-1-1 15,-4-1-2-15,-2 2 1 0,-1-1 3 16,0 1-5-16,-1 1 3 0,-7 0-4 0,0 1-4 15,-5 0 4-15,1 1-3 16,-1 2 2-16,-4 1 2 0,2 3-6 0,-1 0 1 16,1 4-1-16,1 1-1 0,3 1 0 0,6 0-2 0,-1 2-19 15,4 0-33-15,1 0-48 0,1 2-72 0,0 4-109 16,0 2-191-16,3-2-558 0,-1 1-423 16</inkml:trace>
  <inkml:trace contextRef="#ctx0" brushRef="#br0" timeOffset="203116.7288">23409 14936 1155 0,'0'0'206'0,"0"0"-20"0,0 0-31 0,0 0-8 15,0 0 18-15,0 0 17 0,0 0-6 0,0 0-22 16,0 0-31-16,0 0-32 0,0 0-18 0,0 0-9 16,0 0-6-16,0 0 0 0,9-72-7 0,-10 69-6 15,0 2 0-15,-1 1-10 0,2-1-5 0,-5 1-5 16,3 0-10-16,-5 0-1 0,2 5-4 16,-5-1 2-16,0 5 2 0,-1 0 1 0,-5 3 1 15,3 3-2-15,-3-1 1 0,2 2 0 0,-3-1 0 16,3 2 2-16,-3 0-6 0,5 0 2 15,0 1-2-15,1-1-3 0,2 0 2 16,1 1-2-16,0-1 0 0,6-1 1 0,0-2-4 16,2-2 0-16,0 0-3 0,0-2 1 0,3 0 3 15,3-3 1-15,1 0 4 0,1-2 0 0,3-3 3 16,5 1 0-16,-1-3 3 0,5 0 1 0,1-3-3 16,3-4 0-16,-1-2-4 0,-1-1-5 0,-2-3 4 15,1 2-4-15,-1-3 1 0,-2 1 1 16,-1-1-5-16,-4 0 3 0,0-1-3 0,-3 2 2 15,-1-2 2-15,-1 1 0 0,-4-1 1 0,1 1-3 16,-4 1 3-16,-1-1-5 0,1 0 0 16,-3 1 2-16,-5 0-5 0,-3 1 2 15,1-1-2-15,-3 3-4 0,-2 0 2 0,-1 4-2 0,2 1 1 16,-2 3-1-16,2 2-10 0,1 0-19 16,-3 0-35-16,2 7-58 0,-1 2-119 0,3-2-343 15,4 1-700-15</inkml:trace>
  <inkml:trace contextRef="#ctx0" brushRef="#br0" timeOffset="206148.4738">24055 14845 0 0,'0'0'95'0,"0"0"184"0,0 0-23 0,0 0-38 0,0 0-16 0,0 0 18 0,0 0-1 0,0 0 0 0,0 0 0 16,0 0-18-16,0 0-27 0,0 0-24 0,46-97-21 15,-46 93-22-15,1 0-10 0,3 1-14 16,-3 0-7-16,0 1-4 0,-1 0-4 0,1 1-3 16,-1 1-5-16,0 0-13 0,0 0-9 0,0 0-12 15,0 0-10-15,0 0-5 0,0 0-6 0,-2 0 1 16,-3 3-2-16,0 3 4 0,-2 1-1 16,-2 2-1-16,-2 0 6 0,0 3-1 0,-2 0 3 15,-4 3 3-15,4-1-3 0,-5 4 0 16,1 0-3-16,2 1 0 15,2 1-1-15,-3 1 1 0,6-1-1 0,0-1-4 16,1-2 0-16,4-1-2 0,0 0-1 0,4 0 2 16,1 0-5-16,0-2 6 0,0 0-1 0,2-1-2 0,5 0 6 15,2-1-7-15,2 1 5 0,1-2 0 16,7-1 0-16,3 0 1 0,1-2 0 0,5-1 3 0,3-2-2 0,4-1 4 16,0-2-2-16,2-2-3 0,-3 0 2 0,2-2-6 15,-2-4 3 1,-3 0 1-16,-1-3-5 0,-3 0 6 0,-2-1-4 15,-4-2-2-15,0 0 8 0,-1 0-5 0,-2-2 5 0,-5 0 0 0,1 0-4 16,-4 0 2-16,-4-1-1 16,1 0 2-16,-2-2-2 0,-3-1 1 0,-2-1-2 0,0-2-2 15,-4-1 1-15,-1 1-4 0,-4 1 0 0,-3-2 4 16,-4 2-8-16,-3 1 5 0,-2 1-4 16,0 2-4-16,-2 4 8 15,-3 0-8-15,1 3 1 0,-4 3-13 0,-3 4-31 0,-6 2-58 16,-3 2-170-16,8 3-857 0,7-1-659 15</inkml:trace>
  <inkml:trace contextRef="#ctx0" brushRef="#br0" timeOffset="207614.1203">21722 15683 0 0,'0'0'84'0,"0"0"349"0,0 0-60 0,0 0-18 0,0 0-12 0,0 0-18 0,0 0-41 16,0 0-50-16,0 0-46 0,0 0-35 0,0 0-24 16,0 0-23-16,0-71-19 0,0 68-7 15,0 1-17-15,0 1-7 0,0 1-6 0,0-1-16 0,0 1-1 16,0 0-12-16,0 0-8 0,0 0 1 15,0 0-10-15,0 0 2 0,0 0-6 16,0 0-6-16,0 0 3 0,0 1-1 0,0 1 3 0,2 3 2 16,0 0 0-16,2 0 0 0,-3 1-1 15,0 2 4-15,-1 1-6 0,0 2 2 0,1 2-2 16,-1 1-20-16,0 1-15 0,0-1-36 16,0 1-48-1,-1 0-57-15,-1 2-81 0,-5 2-97 0,4-1-179 0,-3-3-340 0,4-5-126 0</inkml:trace>
  <inkml:trace contextRef="#ctx0" brushRef="#br0" timeOffset="207843.7878">21618 16090 0 0,'0'0'0'0,"0"0"370"0,0 0-21 0,0 0-46 0,0 0-34 0,0 0-41 16,0 0-48-16,0 0-44 0,0 0-39 15,0 0-30-15,0 0-19 0,0 0-12 0,0 0-11 0,0 0-2 16,-23 110-3-16,21-101-7 0,2 2-29 0,-1 1-68 15,0 0-83-15,0 1-188 0,-1-2-365 16,1-6-102-16</inkml:trace>
  <inkml:trace contextRef="#ctx0" brushRef="#br0" timeOffset="208082.0899">21457 16624 0 0,'0'0'51'0,"0"0"320"0,0 0-102 16,0 0-40-16,0 0-30 0,0 0-16 15,0 0-14-15,0 0-45 0,0 0-38 0,0 0-24 0,0 0-17 16,0 0-12-16,0 0-4 0,-22 120-6 16,20-109-6-16,1-4-5 0,-2 3-2 0,2-2-1 15,0 2 2-15,-1-3 2 0,-1 1-2 16,1 0 0-16,-1-1-4 0,2-2 5 0,0 0-3 0,0 1 3 15,-1 0-1-15,0-1-6 0,1-1 6 16,0 0-3-16,0-1 1 0,1 0-25 0,0-1-66 16,-1 2-119-16,1-3-235 0,0 0-377 15,0 0 310-15</inkml:trace>
  <inkml:trace contextRef="#ctx0" brushRef="#br0" timeOffset="208805.7233">22042 15782 714 0,'0'0'514'0,"0"0"-95"0,0 0-42 0,0 0-61 0,0 0-53 0,0 0-51 16,0 0-44-16,0 0-41 0,0 0-35 0,0 0-21 15,0 0-18-15,0 0-15 0,0 0-8 16,0 0-14-16,-13-31-6 0,13 34-7 0,0-1 1 15,-1 4 2-15,1 1 9 0,-1 1 3 0,1 4 4 16,-1 0 4-16,0 2-5 0,-1 2 9 16,-2 0-4-16,2 3 3 0,0 2-3 0,-3-1-6 15,2 2-1-15,-3 3-8 0,2-3 1 0,-2 3 2 16,1-1-4-16,-2-2-1 0,4-2-6 0,-5-1-2 16,6-1 0-16,-4 1 4 0,2-2 2 15,3-2-3-15,-1 0 1 0,-2-1-4 0,2-1-2 16,1 0 1-16,0-1 0 0,-2-1-9 0,1 0-13 0,0-3-23 15,2 1-44-15,0 0-52 0,0-2-77 16,6-1-108-16,-1-2-236 16,2-3-515-16,0 1-201 0</inkml:trace>
  <inkml:trace contextRef="#ctx0" brushRef="#br0" timeOffset="209196.9009">22631 15855 1741 0,'0'0'482'0,"0"0"-125"0,0 0-122 0,0 0-39 0,0 0-50 16,0 0-36-16,0 0-37 0,0 0-32 0,0 0-17 15,0 0-4-15,0 0 6 0,0 0 8 0,0 0-3 16,0 0-7-16,-99 87-7 0,82-68-6 0,6 2 0 16,0-1 1-16,3 0-5 0,4-4-3 15,-1 2-3-15,5-2-4 0,0-4 2 0,4 1 0 16,1-1 4-16,5-3 4 0,2-1 0 15,4-2 4-15,3-2-2 0,2-3 2 0,1-1 6 16,1 0-8-16,3-5 4 0,-3-3-7 0,-2-1 0 16,4-4 2-16,-4 2-4 0,-3 0 6 15,-1-1 1-15,1-2-4 0,-5-1 5 0,1 1-3 0,-3-2-4 16,-5 1 6-16,1-4-1 0,-5 2-3 16,0-2 1-16,-2 2-2 0,0-1-5 15,-3-2 1-15,-5 3 2 0,-1 0-1 0,-4 1-1 0,-1 1-4 16,-5 2-7-16,0 0 4 15,-1 3 1-15,-1 1 2 0,3 1 9 16,3 2-16-16,1 1-3 16,3 2-11-16,6 1-18 0,0 1-9 0,4 1-34 0,1 0-40 15,0 0-27-15,8 2-41 0,4 3-39 0,5 2-53 0,4 0-142 0,-2-1-356 16,-6-2-611-16</inkml:trace>
  <inkml:trace contextRef="#ctx0" brushRef="#br0" timeOffset="209584.8039">23345 15827 417 0,'0'0'834'0,"0"0"-368"0,0 0-113 0,0 0-53 0,0 0-60 15,0 0-58-15,0 0-52 0,0 0-46 0,0 0-32 16,0 0-8-16,0 0 0 0,0 0 6 16,0 0 1-16,-87 45-3 0,74-29-5 0,-1 0-8 15,1 2-5-15,3-2-10 0,4 1-3 0,-1-2-8 16,4 1-5-16,2-2 3 0,-2-1-3 0,3-1 2 0,3-1-1 15,1-2-1-15,4 0 2 0,2-1 3 16,1-2 8-16,2-2 1 0,4-3 2 16,-1-1 0-16,1 0-5 0,3-1 1 0,-4-3-5 15,0-2 2-15,1-1 0 0,-2-1-7 16,1-1 3-16,-3 0 0 0,1-1-1 0,-6 0 8 16,1 0-3-16,-1-3-1 0,-1 2-1 0,-4-2-4 15,5 1 0-15,-6-2-1 0,-2 0 0 0,0-1 3 16,0-1-2-16,-6 0-1 0,-1-2-1 0,-3 2-5 15,-1 0-3-15,-5-1 4 16,-1 3-2-16,1 3-2 0,-2-2 4 0,3 4-6 0,-1 2 1 16,6-1-3-16,1 3-11 0,1 2-14 15,4 1-25-15,3 2-53 0,1 0-68 0,0 0-61 16,9 0-73-16,3 4-121 0,-2 0-273 0,0-1-482 16</inkml:trace>
  <inkml:trace contextRef="#ctx0" brushRef="#br0" timeOffset="209974.0129">24162 15809 1233 0,'0'0'490'16,"0"0"-107"-16,0 0-94 0,0 0-53 0,0 0-49 0,0 0-27 16,0 0-36-16,0 0-24 0,0 0-23 15,0 0-18-15,0 0-15 0,0 0-13 0,0 0-9 0,0 0-8 0,-71-30 2 16,62 39 0-16,-3 2 1 0,0 3 6 15,-3 2-2-15,-1 1 2 0,0 2-1 0,2-1-11 16,1 1 0-16,-1-1-7 0,7 0 1 0,0 1 2 16,1-3-2-16,5-1 2 0,1-1-2 15,4-1-1-15,6-2 0 0,6-3 4 16,3 1 4-16,9-3 0 0,4-4 5 0,2-2-4 0,6 0-4 16,-1-6 5-16,2-3-7 0,-1-1 4 0,0-3-1 15,-3 0-4-15,-3-4 5 0,-2 2-5 0,-3-2 2 16,-2 2 1-16,-4-3 2 0,-5 0 2 15,-3-2-2-15,-2 0 2 0,-5 1-3 0,1 0 1 16,-5-1 1-16,-1 2-5 0,-3 0 3 16,-5 3-5-16,-6 1-3 0,-2 0 2 0,-6 3-5 15,-4 3 0-15,-6 1 0 0,-4 4-9 0,-6 3-7 16,-2 0-16-16,-3 7-24 0,-1 5-35 16,4 3-69-16,-3 3-136 0,13-3-417 15,11-4-1009-15</inkml:trace>
  <inkml:trace contextRef="#ctx0" brushRef="#br0" timeOffset="211476.7235">21583 16649 1858 0,'0'0'327'0,"0"0"-13"0,0 0-69 15,0 0-42-15,0 0-35 0,0 0-32 0,0 0-38 0,0 0-31 16,0 0-24-16,0 0-14 0,0 0-13 15,0 0-3-15,0 0-4 0,0 0-5 0,-97-7 6 16,88 22-4-16,2 5 4 0,5 1 0 0,2 3-5 16,1-2 5-16,8 2-2 0,4-1 3 0,5 2 9 15,2-3-1-15,3 2 5 0,5 0-6 16,-3-2-11-16,1-1 3 0,2-2-2 16,-5 0 3-16,-1-3 1 15,-4 0-4-15,0 1-4 0,-5-3-4 0,-1-1 3 0,-3 0-2 16,-2 1 5-16,-4-1-2 0,-2 1-1 0,-1-3 3 0,0 1-1 15,-1-1 4-15,-5 1 4 0,-1 1-2 0,-3 0-1 16,-4-1-5-16,0 0-4 0,-2-1 3 0,-1-1 2 16,-4 0 5-16,-4-1 0 15,0 0-5-15,-4-2-3 0,-3-1-5 16,-4-1 0-16,3-2-1 0,-1 1-3 0,-2-3-9 16,4 0-18-16,1-1-17 0,1 0-23 0,2-3-32 0,5-4-64 15,4-3-110-15,5-3-328 0,4 2-631 0,4 3-39 0</inkml:trace>
  <inkml:trace contextRef="#ctx0" brushRef="#br0" timeOffset="212028.7672">22881 16674 1797 0,'0'0'377'0,"0"0"-105"16,0 0-62-16,0 0-33 0,0 0-19 16,0 0-14-16,-122 51-30 0,98-38-27 0,-2 4-20 15,5 0-14-15,-2 1-11 0,1 1-9 0,2-3-10 16,0 2-5-16,3-3 2 0,6-1-3 16,2 0-6-16,6-4-3 0,2-2-11 0,1 0 4 15,0-1 6-15,5 0-1 0,4-2 5 0,7-2-4 16,-2-1-5-16,6-2 6 0,0 0 0 0,1-1 4 15,0-2 2-15,-2-2-6 0,0 0-8 0,-6-1-1 16,3-2 5-16,-4-1-1 16,1 0 8-16,-4 1-2 15,1-1-7-15,0-1 2 0,-3-1-4 0,-2 0 6 0,1-1 4 0,-3-1-4 16,-2-1 1-16,-1-1-8 0,0 1-10 0,-2 0 10 16,-6 0-4-16,-2 0 2 0,-2 2 4 0,-1-1-11 15,-4 2-11-15,-2-2-9 0,0 3-16 16,3 0-13-16,-1 2-18 0,7 2-41 15,1 2-50-15,7 2-128 0,2 1-144 16,4 1-267-16,2 0-442 0</inkml:trace>
  <inkml:trace contextRef="#ctx0" brushRef="#br0" timeOffset="212352.3893">23414 16574 1198 0,'0'0'452'0,"0"0"-52"0,0 0-83 0,0 0-68 0,0 0-75 0,0 0-62 0,0 0-31 16,0 0-5-16,0 0 10 15,0 0 16-15,0 0-7 0,0 0-24 0,0 0-21 0,-25 116-17 16,16-97-15-16,4 2-6 0,-1 0-2 0,3 0-3 16,1-3-3-16,2-1-1 0,0-4-3 15,2 0 2-15,1-5 6 0,5 0-3 0,1-3 1 16,1-2-3-16,1-2 2 0,1-1 4 0,6 0 6 16,-4-4 2-16,5-2-4 0,-2-2 2 15,-3-2-7-15,3 0 3 0,-4-4 0 0,-1-1-4 0,2-1 8 16,-4 0-7-16,-4-2-5 0,3-1 6 15,-7-1-6-15,2-1 4 0,-4 2 7 16,0 0-13-16,-6-2 2 0,-4 1-6 0,1 2-1 16,-2 1 3-16,-4 2-3 0,-1 3 2 15,-2 3 0-15,6 1-6 0,-1 3-10 16,5 1-16-16,3 1-30 0,1 3-62 0,5-2-84 0,2 2-76 16,7 0-125-16,1 0-291 0,-6 3-621 15</inkml:trace>
  <inkml:trace contextRef="#ctx0" brushRef="#br0" timeOffset="212667.9416">24404 16575 1055 0,'0'0'775'0,"0"0"-298"0,0 0-155 0,0 0-83 0,0 0-70 16,0 0-52-16,0 0-38 0,0 0-20 0,0 0-18 16,0 0-2-16,0 0-1 0,0 0-11 0,0 0-3 15,0 0-6-15,-88 54-6 0,77-36 2 0,6 2-5 16,-2 0-3-16,5 0-7 0,2 0-5 15,1-2 7-15,7-1 5 0,3-3 0 0,2 0 1 16,5-5-1-16,2-3 0 0,3-2 6 0,5-3 6 16,2-1-5-16,2-1-1 0,1-6-5 0,0 0 2 15,0-3 1-15,-3-1 3 16,-5-2 5-16,-2 0-3 0,-3-4 2 0,-3 0-2 16,-6-2-4-16,-1-1 6 0,0-1-2 0,-4 0 2 0,-3-4 1 15,-2 3-10-15,-1-3 2 0,-4 1-8 16,-5 0 0-16,-3 1 1 0,-3 2-2 0,-3 3 0 15,1 3-6-15,-4 3-5 0,-2 5-15 0,1 1-15 16,1 4-26-16,-4 2-44 0,-2 0-90 16,-3 6-187-16,7-1-750 0,6 0-573 0</inkml:trace>
  <inkml:trace contextRef="#ctx0" brushRef="#br0" timeOffset="215465.8073">22099 17658 1771 0,'0'0'453'0,"0"0"-206"0,0 0-28 16,0 0-25-16,0 0-39 0,-115-38-14 0,96 38-39 0,1 0-39 16,3 3-20-16,0 3-17 0,3 1-3 0,4 2 1 15,3 0-8-15,0 0-3 0,3 0 1 16,2-1-2-16,0 2-2 0,0 2 17 0,5-1-7 0,2 6-10 16,5 0 14-16,3 2-24 0,-1 3 5 15,6 2 14-15,5 0-22 0,-1 1 13 16,2 5-14-16,1-2-10 0,2 4 9 0,1-3-7 15,-2 2 19-15,-1 1 11 0,-1-1 4 16,-4-2-11-16,-4-1-30 16,1-1 11-16,-7-2-13 0,-3-8 25 0,-3 0 12 0,-3-5-15 0,-2 0 13 15,0-1-25-15,-1 2 11 0,-1-1 7 0,-3-1-5 16,-1 3 11-16,-4-3-14 0,2-1-18 0,-6 1 4 16,1 0 2-16,-5-1 17 0,2 0 25 15,-3-2-6-15,-8 1-15 0,2-4-17 0,-5-1 2 0,6-4-4 16,-7-3 26-16,-1-8-6 0,0-7-29 15,0-6 13-15,10-7-23 0,11-6 24 16,10-2 24-16,11-5-12 0,9-2 11 0,9 3-20 0,4-4-9 16,7-1 14-16,2 0 0 0,10-11 16 15,10-5-1-15,4-1-13 0,-2 3-5 0,-14 15-6 16,-10 12 4-16,-10 6 8 16,-8 5 10-16,-2 5-1 0,-9 1 2 0,-1 4 4 15,-8 4 0-15,1 2 8 0,-3 0 2 0,-5 3-6 0,-6-1-7 0,-1 3-9 16,-7 2-5-16,-3 1-4 15,-8 1 0-15,-4 5 5 0,-5 3-2 0,-6 2 0 0,0 0-4 16,-2 1-2-16,1 0 1 0,1 2 2 16,7 2 8-1,3-1-13-15,4 2-13 0,3 1-23 0,10-4-32 0,4 2-24 0,5-2-31 0,7 1-85 0,1-1-120 16,1 2-279-16,0-2-555 16,1-4-5-16</inkml:trace>
  <inkml:trace contextRef="#ctx0" brushRef="#br0" timeOffset="215831.5188">22954 17740 2469 0,'0'0'164'0,"0"0"8"0,0 0-18 16,0 0-24-16,0 0 2 0,0 0-21 0,0 0-23 15,-114 68-18-15,92-49-19 0,0 2-19 0,1 3-23 0,0 1 1 16,2 1-6-16,3 0 5 0,2 1 8 15,5-2-8-15,2 0 6 0,5-3-28 0,2 0 8 16,1-2 21-16,9-2-12 0,1-4 23 0,7-2-12 16,2-3-22-16,1 0 13 0,1-5 1 15,5-2 16-15,-1-2 5 0,2 0-8 16,0-5-7-16,-1-3-19 0,-2-3 3 0,-2 1-8 0,1-1 16 16,-8-3 17-16,3-1-21 0,-7-1 22 15,2 0-17-15,-7-3-6 0,1 1 22 0,-6-2-15 16,-2 1 12-16,0-2-15 0,-1-1-4 0,-5 0 5 15,-4 1-14-15,-6 0 21 0,-1 2 1 16,-5 0-4-16,-1 0-3 0,-5 2-13 16,4 2 1-16,-5 1-13 0,0 3 6 15,1 1-17-15,5 2-30 0,4 2-30 0,7 1-78 0,3 3-65 0,7 1-97 16,2 1-169-16,2 0-539 0,4 0-374 16</inkml:trace>
  <inkml:trace contextRef="#ctx0" brushRef="#br0" timeOffset="216209.7488">23832 17817 2530 0,'0'0'150'0,"0"0"-6"0,0 0-31 16,0 0 2-16,0 0 10 0,0 0-6 0,0 0-12 16,0 0-20-16,-122 47-42 0,98-32-1 0,2 1-20 15,1 2-2-15,1 0 9 0,0 2-17 0,7-1-2 16,2-1-11-16,1 2-14 0,3-5 2 0,6 0 9 15,1 0 23-15,0-2-7 0,2-2 13 0,6-1-21 16,3-2-15-16,1-2 21 0,6-2-15 16,0-3 19-16,2-1-5 0,2 0-13 15,-1-3 13-15,2-6-10 0,-2 1 4 0,3-2 23 0,-5-3-14 16,-3 1 3-16,1-2-20 0,-4 0-6 16,-3-1 3-16,-1-3 11 0,-1-2 18 15,-4 2-11-15,-2-4 10 0,1-2-24 0,-3 3 1 16,-3-3 11-16,-2 0-11 0,-6-2 20 15,0 2-5-15,-6 2-19 0,-1 0 9 0,-4 3-22 16,-1 1 14-16,-3 2 4 0,2 3-30 0,-7 2 5 16,3 3-46-16,5 1-28 0,4 4-18 0,10 3-63 15,5 0-55-15,4 2-100 0,2 4-210 0,2 0-534 16,2-3-91-16</inkml:trace>
  <inkml:trace contextRef="#ctx0" brushRef="#br0" timeOffset="216521.4487">24337 17761 981 0,'0'0'611'0,"0"0"-127"0,0 0-175 0,0 0-72 0,0 0-75 16,0 0-8-16,0 0-2 0,0 0-39 15,0 0-8-15,0 0-29 0,0 0-18 0,0 0-2 0,-95 122-21 16,81-99-11-16,-2-2-23 0,4 3-2 16,1-3-4-16,4-1 8 0,6-2 14 0,1-1-12 15,0-1 3-15,7 0-2 0,5-5-1 0,0-2 14 16,6-2-3-16,2-2 1 0,1-3-6 0,1-2-20 15,4 0 24-15,-4-2-11 0,1-5 13 0,-2-1 10 16,-1-2-21-16,0-3 9 0,-2-2-17 16,-5 1 9-16,1-2-9 0,-1-1 11 0,-5-4 8 15,-3 4-13-15,1-4 16 0,-5-2-21 0,-1 0 5 16,-1 0 12-16,-7 0-23 0,-1-1 25 16,-4 0-19-16,-5 2-8 0,-3 2 36 0,1 2-51 15,-5 3 0-15,1 1-17 0,0 3-34 0,3 4-5 16,2 1-66-16,4 3-93 0,4 0-111 15,8 3-178-15,1 0-532 0,2 0-207 0</inkml:trace>
  <inkml:trace contextRef="#ctx0" brushRef="#br0" timeOffset="216927.7654">24923 17679 1036 0,'0'0'442'0,"0"0"-73"0,0 0-104 15,0 0-30-15,0 0-34 0,0 0-11 16,0 0-5-16,0 0-27 0,0 0-28 0,0 0-36 15,0 0-43-15,0 0-1 0,-58 136-27 0,44-111 11 16,0 0-5-16,2 1-33 0,4-1 10 0,1-3-18 16,5 0 12-16,2-2 18 0,0 0-4 0,9-4 1 15,3-2-14-15,4-4 16 0,4-3-16 16,4-3 9-16,0-3 28 0,7-1-8 0,-1-3-4 16,1-6-26-16,-1-1-11 0,1-4 5 0,-1-1 8 15,-6-2 27-15,-1-3-7 0,-3 1-16 0,-5-3 17 16,1-1-10-16,-9 1 6 0,0-3 6 0,-7-1-1 15,0 1-1-15,-4-1-27 0,-7 1 4 0,-13-3-5 16,-9-3-3-16,-9 5 16 0,-9 4-9 16,2 9-8-16,-1 6-11 0,4 5-26 0,0 2-25 15,5 0-35-15,3 5-69 0,5 2-111 0,3 2-297 16,9-2-642-16,2-1-65 0</inkml:trace>
  <inkml:trace contextRef="#ctx0" brushRef="#br0" timeOffset="217564.6704">21540 18695 1623 0,'0'0'179'0,"0"0"-23"0,0 0-48 0,0 0 68 16,0 0 4-16,0 0 45 0,0 0-41 15,0 0-60-15,0 0-1 0,0 0-73 0,0 0-1 0,0 0-13 16,0 0-39-16,0 0 21 0,-72-19-5 16,72 19 26-16,0 0 2 0,0 0 9 0,2-6-3 15,7 1-31-15,11-1 13 0,-1 1-22 0,1 4 14 16,7-1 23-16,-2 1-32 0,10 1 28 0,-2-1-33 16,1 1-3-16,5 0 31 0,1 0-33 15,3 0 28-15,5 0-17 0,4 1-16 16,0 2 15-16,9-2-2 0,2 0 19 0,7 0 5 0,3 1 11 15,5-1-24-15,6-1-35 0,7 0 21 16,5 0-24-16,6 0 28 0,2 0 32 16,5 0-32-16,5 0 18 0,5 0-22 0,0-3 4 15,7 1 30-15,0-4-14 0,2 2 22 0,-2-2-17 16,6 2-35-16,-2-1 20 0,0-2-26 0,-4 0-20 16,3-2 3-16,-3 1 3 0,2 0-7 15,-5-1 26-15,-2-1 20 0,-3-1-26 0,0 2 27 0,-5-1 2 16,-2 1-22-16,-3 1 15 0,-5-1-15 0,-3-1 1 15,-5 1 22-15,-6 0-10 16,-6 0 11-16,-3 1-25 0,-9-1-5 0,-5 3 12 0,-5-1-6 0,-7-1 29 16,-6 1-5-1,-7 0-13-15,-5 2-8 0,-5 0 0 0,-10 1 0 0,0 0 0 16,-5 0 0-16,-9 2 0 0,10-3 0 0,-10 4 0 0,-1-2 0 16,2 2 0-16,-8 1 0 0,0 0 0 15,0 0 0-15,0 0 0 0,0 0 0 0,0 0 0 16,0 0-5-16,0 0 10 0,0 0-8 0,0 0 6 15,0 0-17-15,0 0-29 0,0 0 17 0,0 0-56 16,-4 0-29-16,-2 3-80 0,-2 0-242 16,2 2-804-16,6-5-543 0</inkml:trace>
  <inkml:trace contextRef="#ctx0" brushRef="#br0" timeOffset="221331.6931">28258 13469 1744 0,'0'0'163'0,"0"0"37"0,0 0 12 0,0 0-9 0,0 0-15 0,0 0-26 16,0 0-29-16,0 0-36 0,0 0-24 0,0 0-21 15,0 0-16-15,0 0-13 0,-62-87-12 0,54 94-7 16,2 4-2-16,-2 5-3 0,-5 7 4 0,0 6 4 0,-4 8 0 16,0 4 1-16,-5 6-2 15,-4 6 1-15,-1 3-2 0,-5 10 2 0,-4 4-1 0,-3 10-2 16,-7 8 2-16,1 4-2 15,-6 5-2-15,0 2 9 0,-6 0 1 16,-1 2 2-16,-4 0 4 0,-1 4-7 0,-2 2-1 16,3 4 2-16,-3 0 0 0,2 4 5 0,1 3-6 15,2 2-3-15,2 2-2 0,-2-1 0 0,2 0 2 0,-3-4 4 16,2 1 2-16,2-5-11 0,4-3 3 16,3-2-6-16,5-6-2 0,4-9 7 0,7-10-1 15,4-11 2-15,3-9-4 0,4-7 0 16,4-4-8-16,1-5 1 0,4-5 2 0,1-2-5 15,3-5 9-15,1-2-5 0,-1-7-5 0,2-2 13 16,2-3-10-16,1-3 0 0,0-1-5 0,0-5-20 16,3-4-10-16,-1-3-30 0,3-4-33 0,0-1-63 0,2-3-93 15,6-8-187 1,0 3-436-16,-3-1-642 0</inkml:trace>
  <inkml:trace contextRef="#ctx0" brushRef="#br0" timeOffset="221784.6404">29071 13487 2022 0,'0'0'85'0,"0"0"7"0,0 0 27 0,0 0 26 16,0 0 8-16,34-118 1 0,-31 114-21 0,-2 1-27 15,-1 2-36-15,0 1-29 0,0 0-34 16,0 7-11-16,-1 4 2 0,-5 10 2 0,-1 7 16 0,-8 12 3 16,-1 7 0-16,-8 9 3 0,-5 8 0 15,-3 6-1-15,-5 10 2 0,-4 7-7 0,-3 5-3 16,0 8 3-16,-5 0-2 0,-1 4 2 16,0-1 2-16,-2 2-5 0,1 1-7 0,-3-1 3 15,-1 1-1-15,0 1 3 0,-4 0 4 16,0-1-3-16,0-1 2 15,2-3-7-15,-1 2 3 0,5-4 0 0,-1-1 1 0,3-4 5 16,4-5-4-16,2-7 3 0,2-1-7 0,6-5-3 16,1-1 1-16,1-3-8 0,4-3 4 0,2-6 2 15,1-3 0-15,3-4 7 16,4-7-9-16,2-4 4 0,2-6-3 0,4-4-10 0,1-5 8 0,3-3-4 16,3-6 4-16,-1-6 3 0,3-5-5 15,2-4-8-15,1-4-10 0,1-3-19 0,0 0-30 0,1-5-49 16,5-8-84-16,6-5-155 0,-2 1-413 15,-4 3-877-15</inkml:trace>
  <inkml:trace contextRef="#ctx0" brushRef="#br0" timeOffset="222498.7969">29245 14918 1674 0,'0'0'314'0,"0"0"-331"0,0 0 7 16,0 0 31-16,0 0 13 0,0 0 23 0,0 0 12 15,0 0 3-15,0 0-1 0,0 0-4 0,0 0-6 16,0 0 0-16,17 119-1 0,-8-114 8 0,3-3 1 15,-1-2 0-15,9 0-1 0,1-5-15 0,2-5-9 16,4-3-15-16,2-3-8 0,0-2-2 16,-4-1-6-16,2-5 3 0,-5 0-3 0,2-2 2 15,-3 3 3-15,-5 1 5 0,1-1 16 0,-6 6 5 16,-2-1 7-16,-5 3 4 16,-3 3-9-16,0 3 4 0,-1 3-4 0,0 3-4 15,-4 2-3-15,-5 1-12 0,-1 3-9 16,-8 5-8-16,0 3-3 0,-7 6-2 0,-4 4 3 0,-2 4 1 0,0 5-6 15,-1 1 5-15,2 3-4 0,1 0-2 0,9 0 3 16,1-1-4-16,7 0 0 0,6-3 2 16,6-3-4-16,2-2 1 0,11-6 0 15,6-4 0 1,5-2 2-16,7-5 2 0,7-3 2 0,5-5-3 0,3 0 5 0,0-6-6 16,4-4 1-16,0-4 4 0,1-3-7 0,-2-3 6 15,0-3-2-15,-4-1-1 0,2-3 5 16,-5-1-5-16,-3-4 3 0,-5 0 0 0,-3-4-3 0,-2-3 4 0,-2 2-1 15,-6-1 1-15,-6 4 3 16,-1 2 0-16,-9 4 1 16,0 3-3-16,-5 4 2 0,0 4-5 0,-6 2 0 0,-3 4 2 0,-1 2-8 15,-3 4 4-15,-5 3-3 0,-1 2-4 0,-1 2 6 16,4 7-6-16,-2 4 3 0,1 5 0 16,5 5-6-16,2 5 3 0,6 4 1 0,-1 4 1 0,5 3 2 15,3 4 0-15,8 0 2 0,-1 2-3 0,5-2 4 16,1 1-4-16,0-3 3 0,2-2 2 15,-1-3-9-15,-2-2 8 0,0-1-4 16,-4-5-1-16,0-1 7 0,-6-4-11 0,2-5 2 16,-6-2-1-16,0-2-2 0,-1-4 5 15,0-2 0-15,-1-2 3 0,-7 1-2 0,2-4 3 0,-9-1-2 16,2-1-1-16,-6-1 6 0,1 0-9 0,-4 0-3 16,1-6-5-16,1-1-22 0,-1-1-13 15,2-4-30-15,5 0-37 0,2-5-46 0,4 1-102 0,7-8-315 16,1 5-544-16,0 5-185 0</inkml:trace>
  <inkml:trace contextRef="#ctx0" brushRef="#br0" timeOffset="222818.7939">30687 14459 2055 0,'0'0'328'0,"0"0"-83"16,0 0-20-16,0 0-52 0,0 0-36 15,0 0-33-15,0 0-46 0,0 0-28 0,0 0-10 16,0 0-8-16,0 0 6 0,0 0 4 0,0 0-11 15,-13 118 2-15,7-84-5 0,4 2-5 0,0 1 10 16,0 2-6-16,-4 1 1 0,5 1-1 16,-1 0-3-16,-5 2-5 0,3 0-19 0,-4 1-29 15,-2-4-58-15,-1 2-69 0,-2-2-116 0,-2-4-217 0,5-11-374 16,5-9-427-16</inkml:trace>
  <inkml:trace contextRef="#ctx0" brushRef="#br0" timeOffset="223078.2044">30574 15148 0 0,'0'0'51'0,"0"0"418"0,0 0-52 16,0 0-13-16,12-130-34 0,-3 99-35 15,3-2-40-15,4-1-54 0,3 0-50 0,3 0-46 0,0 1-37 16,6 5-20-16,0 2-7 0,-2 5-10 0,4 1-5 16,0 5-8-16,0 3-9 0,1 1 2 15,-1 4-8-15,1 4-3 0,-3 3-2 0,0 0-10 16,-2 3-3-16,-1 5-7 0,0 3-4 0,-5 1-4 16,1 3-4-16,-1 4 1 0,-3 0-9 15,-3 4 8-15,1 2-1 0,-8 0-5 0,0 4 12 16,-5 0-12-16,-3 2 1 0,1-1-1 0,-4-3-20 15,-2-1-10-15,-3-5-18 0,3-5-15 0,0-2-12 16,-2-5-20-16,2-1-47 0,-4-2-85 16,0-4-149-16,2 0-461 0,0-2-784 0</inkml:trace>
  <inkml:trace contextRef="#ctx0" brushRef="#br0" timeOffset="223139.7313">30912 14150 2226 0,'0'0'132'0,"0"0"2"0,0 0-10 0,0 0-35 0,0 0-19 16,0 0-26-16,0 0-35 0,0 0-22 0,0 0-44 15,0 0-102-15,0 0-183 0,0 0-620 16,0 0-333-16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03:57.50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1783 2453 187 0,'0'0'399'0,"0"0"24"0,0 0-74 16,0 0-31-16,0 0-28 0,0 0-39 0,0 0-47 15,0 0-39-15,0 0-29 0,0 0-27 0,0 0-15 16,4-75-16-16,-4 75-11 0,0-1-7 16,0 1-13-16,0 0-13 0,0 0-15 0,0 0-11 15,0 0-10-15,0 0-8 0,0 0-6 0,0 1-17 16,0 3 1-16,0 3 15 0,0 3 9 0,0 1 24 16,0 7 3-16,2 0-7 0,-2 2 1 0,-2 3-7 15,-2 4 2-15,1 1 1 0,-3 2 0 16,1 3-1-16,-2-2-3 0,3 2 3 0,-2-1-4 15,5 0 1-15,-1 0 1 0,-1 0-4 16,0 1 2-16,3 1-2 0,-1-1 0 0,0 1-2 16,1 0-2-16,0 0 3 0,0 0 1 15,1-2 1-15,-1-1 2 0,0-4-1 16,0-1 3-16,1-4-1 0,4-1-2 0,-1-3 0 0,3-3-1 16,3-1 5-16,1-1 4 0,2-3 13 15,8 0 7-15,6 0 10 0,6-5 3 0,6-1-8 16,3-4-5-16,6 0-7 0,-2 0-8 0,1-4-2 15,0 1 0-15,-1-3-6 0,-4-1 1 16,1 1-3-16,-3 1-1 0,-3 0 0 0,-3-1 0 0,-6 1 1 16,0-1 1-16,-8 0 2 0,-5 0 1 15,-3 2 2-15,-3 0 0 0,-2 1-1 0,1 0 0 0,-5-1-1 16,0 1-1-16,-2 1 0 0,2-1 0 16,-2 1-2-16,0-2 0 0,-1 1-4 0,1-2-1 15,-2 2-3-15,1-2-8 0,0-1-15 0,0 1-19 16,-2-3-29-16,-2-2-43 0,0 0-64 15,-5-3-122-15,6 4-385 0,-2 3-979 0</inkml:trace>
  <inkml:trace contextRef="#ctx0" brushRef="#br0" timeOffset="377.2778">1679 2332 1538 0,'0'0'315'0,"0"0"-24"0,0 0-20 0,0 0-41 0,0 0-75 0,0 0-4 0,0 0-11 0,0 0-27 16,0 0-27-16,0 0-28 0,0 0-31 0,0 0-14 16,0 0-9-16,0 0 0 0,-2-57 3 15,38 52-1-15,9 1 3 0,4 1-3 0,4 2 1 16,0-1-5-16,0 0 6 0,2 1 1 0,1-3-1 15,1 2 4-15,-2 1-5 0,0 0-2 16,-7 0 3-16,-2 1-5 0,-6 0 0 16,-8 0 1-16,-5 0-4 0,-6 1 2 15,-6-2-1-15,-5 1-1 0,-5 0 0 0,-2 0 1 0,-3 0 0 0,0 0-2 16,0 0 1-16,0 0-1 0,0 2-3 0,-1 0 3 16,-5 4 0-16,-1 2 1 0,-3 2-9 15,-3 2-26-15,-7 1-45 0,-1 3-80 0,0-2-149 16,1-2-312-16,8-6-997 15</inkml:trace>
  <inkml:trace contextRef="#ctx0" brushRef="#br0" timeOffset="680.1086">1442 2784 1997 0,'0'0'275'16,"0"0"-67"-16,0 0-2 0,0 0-2 0,0 0-26 0,0 0-62 15,0 0-45-15,0 0-39 0,0 0-18 16,125-36-3-16,-80 27 0 0,10 3 1 0,0 1-1 0,3 0 1 16,-3 2-4-16,0-1-2 0,-4 2 0 15,-7 2 4-15,-2-2-2 16,-3 2-2-16,-7-2 0 0,-4 2-7 0,-6 0 0 0,-7 0 3 16,-1 0-1-16,-10 0 4 0,0 0-2 15,-3 0-3-15,0 0 2 0,-1 0-2 0,0 0 4 0,0 0 5 16,0 0 0-16,0 0 1 0,-1 0 0 0,0 0-5 15,-3 2-2-15,2-1 1 0,-2 2-3 16,-2-2-3-16,0 3-13 0,2 0-30 16,2 1-33-16,-2 0-68 0,1 1-129 0,5-1-213 0,-2-1-527 15,0-1-395-15</inkml:trace>
  <inkml:trace contextRef="#ctx0" brushRef="#br0" timeOffset="1268.7378">3132 2304 931 0,'0'0'353'0,"0"0"2"0,0 0-74 0,0 0-41 15,0 0-51-15,0 0-64 0,0 0-30 16,0 0-19-16,-147-77-18 0,114 77-13 15,0 8-4-15,-3 3-2 0,0 5-5 0,2 0-5 16,5 2-12-16,3 0 1 0,0 3 6 0,1 2 0 16,3 1 4-16,4 1-10 0,4 3-8 0,6-1-3 15,4 0 1-15,6 2-1 0,2 1 0 16,11 2 3-16,3 0-1 0,8 1 11 0,4-1 5 16,3-2 5-16,6 1 1 0,1 0-9 15,3-2-5-15,-3-2-6 0,0 0-2 0,-1-2 0 16,-7-1-1-16,-2-2-5 0,-5 0-1 0,-5-3-1 15,-3-2 0-15,-5 0 1 0,-4-2 2 0,-1 0 0 16,-3-1 0-16,-4-3 1 0,0 0 2 16,-4-1 14-16,-5-1 7 0,-2 1 6 0,-6-2 2 0,1 1-5 15,-3-1-7-15,-4-1-4 0,-4 0-6 0,-5 0 0 16,-4 0-2-16,0-2-2 16,-1 0-1-16,-2-2 2 0,0 1 2 15,-2-3 0-15,6-2 6 0,-1 1-8 0,6-2-5 0,2-4-3 16,4-3-15-16,4-2-11 0,3-3-27 0,4-2-48 15,5-4-66-15,6-4-98 0,5-5-204 0,5 6-517 0,0 5-581 0</inkml:trace>
  <inkml:trace contextRef="#ctx0" brushRef="#br0" timeOffset="1490.5586">3382 2345 1800 0,'0'0'371'0,"0"0"-59"0,0 0-78 16,0 0-29-16,0 0-32 0,0 0-43 0,0 0-54 0,0 0-43 15,0 0-29-15,0 0-11 0,0 0-4 16,0 0 7-16,0 0 9 0,40 24 4 0,-36 0-3 0,0 2 2 16,2 4-2-16,-3 3 6 0,5 4 3 15,-3 3 0-15,1 3 2 0,-3 4-1 0,3 0 5 16,-4 5 1-16,-2-2-5 0,1-3-12 0,-1-1-23 16,2-4-32-16,-2-5-34 15,0-6-39-15,0-4-74 0,1-5-101 0,-2-5-169 0,-1-6-410 16,0-4-499-16</inkml:trace>
  <inkml:trace contextRef="#ctx0" brushRef="#br0" timeOffset="1905.0227">3243 2744 1973 0,'0'0'282'0,"0"0"-44"0,0 0-111 0,0 0-63 0,0 0-18 16,0 0-1-16,0 0 3 0,145-28-1 15,-92 25-8-15,5-1-9 0,2 2-6 0,-2-3-5 16,0 1-2-16,-3-2-1 0,-4-1 1 16,-3-1 1-16,-2-1 2 15,-5-2 0-15,-3 2 5 0,-6-4 8 0,-3 1 13 16,-6-1 15-16,-3-1 8 0,-7-2 4 0,-1 2-4 16,-4-1-13-16,-2 1-6 15,-3 0-9-15,-2-1-6 0,0 2-1 0,-1 0-10 0,0 2-4 0,-1 0 0 0,-2 3-5 16,0 2 5-16,-1 0 0 0,1 3-1 15,1 0-3-15,0 2-3 0,2 1-6 0,0 0-5 0,0 0-7 16,0 0-14-16,0 6-2 0,-1 3 1 16,2 7 3-16,-2 5 15 15,1 3 3-15,0 4 0 0,0 1 6 0,1 1-6 0,2 2 1 16,1 0-2-16,0 0-1 0,1-2 1 0,0-1 1 16,-2-3 0-16,2-2 0 0,-1-4 2 0,-2-3-2 0,1 0 1 15,-1-5-1-15,1-1-5 0,-2-1-6 16,2-3-12-16,-3-3-16 0,1 0-18 0,-1-2-23 15,0-2-19-15,0 0-12 0,-1-1-88 0,-8-4-157 16,5 1-622-16,-1 0-666 16</inkml:trace>
  <inkml:trace contextRef="#ctx0" brushRef="#br0" timeOffset="2112.611">3676 1978 2253 0,'0'0'237'0,"0"0"-7"0,0 0-61 0,0 0-52 0,0 0-43 16,0 0-31-16,0 0-25 0,0 0-30 0,0 0-8 15,0 0-2-15,0 0 4 0,0 0 1 16,0 0-69-16,0 0-134 0,54 24-304 0,-49-11-1065 16</inkml:trace>
  <inkml:trace contextRef="#ctx0" brushRef="#br0" timeOffset="4718.7885">4377 2567 151 0,'0'0'387'0,"0"0"12"16,0 0-42-16,0 0-27 0,0 0-30 0,0 0-52 0,0 0-38 0,0 0-40 16,0 0-41-16,0 0-25 0,0 0-24 15,0 0-23-15,0 0-16 0,-12-91-9 0,20 79-7 0,4 2-1 16,4 1-1-16,1-1-8 0,6 2 2 0,-1 1-3 15,3 1-4-15,0 2-1 0,-1 4-5 0,0 0-2 16,1 2-1-16,-1 6-2 16,3 4 0-16,-4 2-1 0,2 4 1 15,-4 1-1 1,-1 5 2-16,-5 0 3 0,0 1-4 0,-5 2 5 0,-3-1-3 16,0 0-1-16,-6-2 4 15,-1-2-6-15,0-3 10 0,0-2 1 0,-3-1 2 0,-2-1 7 0,-1-3-7 0,1-2 2 16,-5 0 2-16,4-1 1 0,-3-2 4 0,0 0 4 0,-2-2 2 15,0-1 2 1,0-2 2-16,-1 0 2 0,2-2-3 0,-1 0 4 0,3-3-7 0,0-2-3 0,1-2 1 16,-3 0-16-16,5-3 8 0,0 0-7 15,4-4-3-15,-2-1 5 0,3-2-10 0,0-1-2 0,4-3-1 16,5 1-6 0,3-1 5-16,0 0-1 0,6 0 0 0,2 0-1 15,2 0-1-15,3 3 0 0,0 0-1 0,-1 6 5 16,1-1-5-16,-2 3 1 0,5 3 1 0,-5 1-3 15,5 4 4-15,-6 1-3 0,0 1 2 0,2 0-2 0,-2 5-4 0,-3 4 5 16,2 1-2-16,-3 5 1 16,-1-3 5-16,1 5-2 0,-5 1 0 0,1 1-2 0,0 2 3 15,-4-1 0-15,-1 2 3 16,-1 1 4-16,-4 0-5 0,-2 2 2 0,-2-2 1 0,0 0-6 16,0-2 7-16,-3-5-1 0,-6-1 0 0,4-2 6 15,-2-3-6-15,0-3 1 0,1-1-1 0,0-3 1 16,5-1 7-16,0-2 3 0,1 0 4 0,0 0-7 15,0-5-4-15,0-3-8 0,0-3-8 16,1-3 6-16,2 0-6 0,5-1 2 0,-1-3-1 0,3-3-6 16,3 2 10-16,-1-2-1 0,4-3-1 15,0 2 2-15,2-1-3 0,1 2 2 16,1 0 3-16,1 1-2 16,-1 2-3-16,3 2-1 0,2 2-1 0,-1 3 0 15,-2 5 2-15,1 2-3 0,-4 2-3 0,0 2 2 0,0 0-7 0,1 6 0 16,-1 4 2-16,-1 2-5 0,4 4 9 15,-4 2 1-15,3 1 6 0,2 2 3 0,-1 3 4 16,5-1 2-16,-2 2-3 0,4-1 3 16,3-1-1-16,2-1-3 0,1-3-2 0,5-4-6 15,-3-3-3-15,0-5-2 0,1-7 1 0,-6 0 10 16,0-3 0-16,-4-4 5 0,-5-5 3 16,-2 0-3-16,-2-2 5 0,-1-2 2 0,-5-1 6 0,2 0 17 15,-5 0 5-15,-3-1 6 0,-1-1 0 16,-5 2-3-16,1-1-4 0,-2-2-3 0,0 2 0 0,-5 3-8 15,-3 0 4-15,1 2-4 0,1 3-1 16,-3 3 0-16,-1 1-10 16,0 0-4-16,-5 3-6 0,0 2-10 0,-7 1 4 15,-2 1-2-15,-2 8 0 0,-2 2 3 0,-1 4-2 0,5 3 1 16,0 1-1-16,6 2 0 0,3 4-6 0,5 0 3 16,5 4 2-16,3-3-3 0,2 1 9 0,10-1-2 15,5-4-1-15,5 0 5 0,2-7-4 0,5-1 3 0,-2-5 0 16,4-3-3-1,0-4 4-15,0-2-1 0,-2 0 1 0,-1-5 1 16,2-2-1-16,-6-1 2 0,0 0-2 16,0-5 4-16,-4 1-3 0,1-1-2 0,-3-1 3 0,-2 0-3 15,-3 0 4-15,0 0 0 0,-2-1-2 16,0-1 3-16,-2 0-3 0,-2 1 4 0,-3 0 1 0,1 0-6 16,-1 1 3-16,-2 1-3 0,0 2-1 0,0 0 3 15,-5 1-2-15,3 3 1 0,-1 0-2 0,-4 3 2 16,4 0 0-16,-2 3-2 0,2 1 0 0,3 0-9 15,-2 0-5-15,-1 0-4 0,-2 8-1 0,-4 5 10 16,0 4 0-16,0 5 7 0,4 1-2 0,-2 2-6 16,9 2 6-16,-2 2-3 0,6 1 4 15,4 1-1-15,2-1 2 0,7-2-2 16,2-1 1-16,-1-3 0 0,8-6-3 0,-3-1 0 0,3-9 0 16,3-3-3-16,-2-4 5 0,1-1 1 15,0-6 0-15,0-3 3 0,2-6-1 0,-1-1 0 0,1-1 0 16,-1-3 0-16,0-3-1 0,0-2-1 15,0-2 2-15,-2-4-1 0,1-2 1 0,0-2 1 16,0-4-2-16,-2-2 4 0,-5-2-6 16,-4 0 2-16,-1-2-1 0,-6 0-5 0,-3-1 7 15,-5 0-2-15,-2-2 0 0,-2 0 6 0,0 0-6 16,-6 3 1-16,-2 6 0 16,0 3-4-16,-1 5 5 0,2 7 1 0,0 2 4 15,0 7-2-15,3 4 4 0,-2 4 0 0,4 3-4 16,2 4-1-16,0 0-15 0,-2-2-15 0,2 11 2 15,-2 6-4-15,0 7 13 0,-2 9 13 16,1 6 0-16,-3 7 8 0,4 7-6 0,1 3 4 0,-1 3-1 0,-2 3-6 16,6 0 6-16,-2 2-4 0,0-4 1 15,6-1 3-15,3-3 1 0,5-4 1 16,3-7-3-16,1-5 0 0,1-5 0 0,1-6 3 16,-1-5 2-16,-1-4 0 0,1-6 1 15,0-4 0-15,1-5 2 0,-1-3 2 0,1 2 4 0,0-7 0 0,1-5-1 16,-1-3-3-16,0-2-2 0,-1-2 4 15,-5-3 7-15,4-5-2 0,-4-1-1 16,5-3-8-16,-2 0-10 0,-2 0 6 16,2 0-8-16,-4-2 4 0,-1 2 1 0,0 1-5 15,-4 0 6-15,0 4-4 0,-1 2 0 16,-4 6 4-16,-1 0-2 0,3 4 0 0,-4 2 0 0,-1 4-1 16,1 3-2-16,-1 1 1 0,0 2-4 0,0 0-8 15,0 0-5-15,0 3-6 0,0 7 2 0,0 4 8 16,-1 5 6-16,1 3 6 0,0 4-1 15,1 2 1 1,0 2 1-16,6 2-1 0,-1 1 2 16,8 0 0-16,-2 0 0 0,2-1 2 0,8-2-3 0,2-5 1 0,6-1 0 15,2-8-1-15,1-2 2 0,4-1 2 0,-4-6-2 0,0-4-1 0,1-3-1 16,-4 0-2-16,1-1 1 16,-4-6 4-16,1-1-1 0,2-2 2 0,-4-3 0 15,-2 0-4-15,-2-4 4 0,-1 0 1 0,-1-1 0 0,-1-1 2 16,-2 1-5-16,-4-2-1 0,-2-1 1 15,-1 1 4-15,-3-2-1 0,-4-1 0 0,0 1 1 16,-3-1-5-16,0 3-1 0,-4 2 0 0,-5 0-6 16,-1 1 3-16,-4 3-3 0,-3 2 0 15,-3 1-1-15,-2 2-7 0,-3 2 0 0,1 3 2 0,0 3-2 16,-1 1 3-16,3 2-3 0,2 10 1 16,-2 2 1-16,0 4 6 15,1 5 5-15,0 2-1 16,4 2 3-16,3 2-1 0,5-1 0 0,3-1-1 0,6 0 1 15,0-2 1-15,9-4 0 0,2-2 2 0,6-4-1 0,4-2-2 16,2-4 2-16,7-3-2 0,3-3 3 0,6-2 1 0,-2 0 2 16,2-1 0-16,-4-4-1 0,3-3 0 0,-5 0-1 15,4 0 4-15,-2-1-6 0,-2 0-1 0,3 0-1 16,-4 1-5-16,-2 1 3 0,0 1 0 16,-3 2 3-16,-4-1 4 0,-2 2-5 0,-3 1-2 15,-5-1 0-15,-1 2-4 0,-2 0 3 0,0 0-1 0,0 4 0 16,-3-1 0-16,1 3 0 0,-2 0 1 15,4 3 3-15,-1-1 3 0,-1 0-2 0,2 1-1 16,-5-3-1-16,2 0-4 0,0 0 3 0,-2 1 3 16,4-1-1-16,-1-1 4 15,-2 1-1-15,2 0-3 16,2-1 1-16,0-2-1 0,0-2 1 0,5 0 2 0,-2 0-2 0,5-2 1 0,1-3 0 16,3-4-1-16,1-3 2 15,7 0 3-15,-1-2-5 0,1 1-1 0,1-4 1 16,-2 3-7-16,-3-1 8 0,1 1 0 0,-4 1-2 0,0 2 2 15,-2 2-2-15,-4 1-2 0,2 3 4 16,-5 1 0 0,0 2 0-16,-3 1 2 0,0 3-6 0,1 5 2 0,-1 1 1 15,4 2-1-15,-4 5 2 0,0 2 3 0,1 2-4 0,-1 1 0 0,-1 2 1 0,1-1-6 16,3 0 5-16,-2-3 0 16,0-1 0-16,0-4 4 0,7-1 1 0,-1-3 1 15,-1-2 6-15,5-3 6 0,2-1-1 0,0-3 1 0,3-1-4 16,2-4-8-16,-1-2 5 15,-3-2 0-15,2-3 0 0,-3-1-1 0,-3-1-1 16,2-2-2-16,0 0-1 0,-3-1 1 16,-4 0-1-16,0-2 1 0,-4 2-3 0,-4-1 0 15,-4-1-18-15,-1-2-19 0,-3 2-25 0,-4-2-38 0,-6 1-51 16,-11 1-88-16,-5 0-264 0,5 4-611 16,3 4-587-16</inkml:trace>
  <inkml:trace contextRef="#ctx0" brushRef="#br0" timeOffset="5093.5869">6856 2169 2448 0,'0'0'160'0,"0"0"8"0,0 0-2 0,0 0-9 0,0 0-19 0,0 0-32 16,0 0-21-16,0 0-24 0,0 0-17 0,0 0-16 16,0 0-15-16,0 0-4 0,0 0-7 15,0 0 0-15,125-94 1 0,-68 88 4 0,5 1-2 0,12 1-1 16,9 2 1-16,3 0-7 0,12-1 4 16,4 1 4-16,1 1 0 15,3 0 8-15,-5-2-7 0,-2 2-1 0,-2-2 1 0,-11 2-1 16,-3-1 3-16,-5 1 3 0,-8-1-3 15,-10 1 2-15,-9-1-2 0,-15 4-1 0,-8-2 0 0,-8 0 0 16,-11 0-2-16,-7 0-2 0,-2 0-3 0,0 0-7 16,0 0 3-16,0 2 0 15,-4 3 1-15,-6 3 11 0,-6 2-7 0,-3 0-8 16,-4 3-9-16,-1 2-33 16,-4 1-44-16,-4 1-84 0,0 2-190 0,6-5-688 0,8-4-636 15</inkml:trace>
  <inkml:trace contextRef="#ctx0" brushRef="#br0" timeOffset="5974.6227">1003 3649 0 0,'0'0'534'0,"0"0"-227"0,0 0-31 0,0 0 19 0,0 0-10 0,0 0-33 0,-133-5-31 0,118 4-33 15,-1 0-27-15,5 0-22 0,3-1-31 16,2 2-24-16,1-1-27 0,4 1-20 0,1 0-9 15,0 0-10-15,0 0-6 0,1 0 13 16,5 1 12-16,4 1 12 0,0 1 9 0,4-1-12 16,5 2-9-16,3-1-3 0,6 1-4 0,3-2-1 15,3 0-1-15,4 1-9 0,15-1 1 16,14-1-15-16,9-1-2 16,11 1 1-16,-5-1-1 0,0 0 12 0,-2-2 4 15,6-1 1-15,9-1 0 0,3 0 1 0,10-2-3 0,4 1-1 0,8-1 1 16,5-1-2-16,12 0-1 0,2 0 0 0,7-1-6 15,6 0 0-15,1 0-1 0,3-1-2 0,6 1 0 16,3-1 0-16,3-2-3 16,2 3 5-16,5-1 3 0,2 2-2 0,4-1 4 15,3 2-4-15,0 0-1 0,1 0 3 16,6 0 2-16,1 0-1 0,2 1 0 0,2 1-3 16,5 1-4-16,0 1 2 0,1 0 1 15,1 0 4-15,0 1 3 0,-4 0-4 0,2 2-1 0,-6-1-4 16,-2-1-3-16,-2 1 4 0,-2-1 1 0,-6-1 1 15,-6 2 4-15,1-2-1 0,-5 1 0 0,-7-1 3 16,-3 0 0-16,-8 0-3 0,-5 1 0 16,-6-1-7-16,-4 0-4 15,-10 0 6-15,-7 1-3 0,-9-3-1 0,-3 0 7 0,-11 1-6 0,-7 3 1 0,-11-4 0 16,-11 0-5-16,-8 3 4 16,-12-2 0-16,-10 2 0 0,-10-1 3 15,-8 2-3-15,-9-1 3 0,-6 1 0 0,-6 0 4 0,2 0-3 0,-4 0 1 16,0 0-2-16,0 0-5 0,0 0-2 15,0 0 0-15,0 0 0 0,0 0 0 0,0 0 0 0,0 0 0 16,-1 0 0-16,1 0 0 0,0 0 0 16,0 0 0-16,0 0 0 0,0 0 0 0,0 0 0 15,0 0 0-15,-3-2 0 0,3 2 0 16,0 0 0-16,0-1 0 0,0 1 0 0,-1 0 0 0,0-1 0 16,-1 1 0-16,-4 0-91 0,-6 0-68 15,-6 5-158-15,3-1-669 0,2-1-826 0</inkml:trace>
  <inkml:trace contextRef="#ctx0" brushRef="#br0" timeOffset="7273.9313">1594 4805 0 0,'0'0'128'0,"0"0"330"0,0 0-17 15,0 0-54-15,0 0-74 0,0 0-52 0,0 0-27 16,0 0-34-16,0 0-24 0,0 0-33 0,0 0-33 15,0 0-23-15,-86-49-16 0,84 48-9 16,1 1-10-16,1 0-7 0,0 0-12 0,0 0-10 0,0 0-6 16,0 0-7-16,0 0 1 0,0 0-3 15,0 0-3-15,0 0 4 0,0 0-7 0,0 0-1 16,0 0-2-16,0 0-1 0,1 1 4 0,1 2 2 16,1 1 3-16,4-1 3 0,0 1 6 0,-2 0 6 15,4 0 4-15,1-1 4 0,7 1 0 0,-3-2 0 16,7 2 0-16,8-3-1 0,1 2 2 15,7-1-1-15,2-1-4 0,7-1-3 16,2 0-4-16,3 0-5 0,0 0 0 0,2-3-3 16,0 1 0-16,4-2-2 0,-3 0-2 15,0 0-3-15,0 0-1 0,-1 0 2 16,-1 1 0-16,-2 0 2 0,-4 0-1 0,-3-1-3 0,-7 3-1 0,-2 0-1 16,-10-1 1-16,-2 1 1 0,-5-1 0 15,-7 1 1-15,-4 1-2 0,-2 0 1 0,-3 0 2 16,-1 0 0-16,0 0 1 15,0 0 1-15,0 0 1 0,0 0-1 16,0 0 2-16,0 0 1 0,0 0-3 0,0 0 1 0,0 0 0 0,0 0-2 16,0 0 0-16,0 0-2 0,0 0 1 0,0 0 3 15,0-2-1-15,0 1 0 0,0 0-1 16,0 1-2-16,0 0-1 0,0 0 2 0,0 0-3 16,0 0 2-16,0 0-2 0,0 0-2 0,0 0 0 15,0 0-1-15,0 0-3 0,0 0-2 0,0 0-6 16,0-1-7-16,0 1-7 0,-1 0-13 15,1 0-10-15,-1 0-20 0,0 0-38 0,-1 0-51 16,-1 0-62-16,0 0-104 0,-3 3-326 0,4-1-910 0</inkml:trace>
  <inkml:trace contextRef="#ctx0" brushRef="#br0" timeOffset="7652.5491">2051 4806 2421 0,'0'0'194'0,"0"0"-5"0,0 0-24 0,0 0-26 0,0 0-30 0,0 0-33 16,0 0-31-16,0 0-26 0,0 0-19 15,0 0-5-15,0 0 2 0,0 0 5 0,0 0 7 16,0 0 1-16,-4 64 4 0,10-41 0 0,-3 2 2 15,0 2 6-15,3 2 3 16,-3-1 2-16,4 4 5 0,-5 0-7 0,6 2-1 0,-6 0-4 16,0 0-7-16,3 0 2 0,-3-1-6 0,-1-1 0 15,1-2 1-15,0-5-3 0,-2-3-2 16,1-3 0-16,-1-5 2 0,2 0-3 16,0-2 1-16,-2 1 1 0,1-2-6 0,0-3 6 0,-1 0 0 15,1-1 0-15,4 1 7 0,-4 0-4 0,1 0-3 0,0 2-7 16,3-2-33-16,-2 2-37 0,-1-3-70 15,3-1-127-15,-1-3-227 0,3-1-677 16,-4-2-376-16</inkml:trace>
  <inkml:trace contextRef="#ctx0" brushRef="#br0" timeOffset="8353.601">2432 4954 2589 0,'0'0'72'0,"0"0"-54"0,0 0-39 0,0 0 18 0,0 0 32 0,0 0 29 0,0 0-7 16,0 0-16-16,0 0-10 0,0 0 18 15,0 0 25-15,0 0 14 0,0 0 8 0,0 0-22 16,133 110-18-16,-110-106-12 0,-2-2-2 0,-3-2-1 16,4 0-7-16,-4-2 4 0,0-4-2 15,1-2 0-15,0-3 1 0,-4 2-5 0,1-3-1 16,-2-1 0-16,-4 1-12 0,0-1 4 0,-3-1-3 15,-2 1-6-15,2 2 2 0,-3 1-4 0,-2 4-1 16,1 0-2-16,0 2 1 0,-2 4-1 16,-1 0-2-16,0 0-4 0,0 0-19 0,3 1-1 15,2 7 1-15,0 3 1 0,5 5 23 16,1 7-3-16,1 3 1 0,0 5 3 0,1 4-5 16,-3 5 4-16,0 4 1 0,-2 5 0 15,-6 2 2-15,-2 5 0 0,0 0-1 0,-9 1 0 0,-3-2 0 16,-3 0-4-16,-2-4 0 0,-1-7-3 15,0-7-2-15,-2-8 2 0,1-6-6 0,0-6 1 16,-3-3 4-16,1-2 0 0,-3-3 8 0,0-3 2 16,3-4-1-16,4-2 4 0,2-3 0 15,4-6-4-15,2-4-3 0,5-4-8 0,3-1-7 0,0-5-8 16,11-5-3-16,10-4-2 0,9-4 0 16,8-9-2-16,10 0-4 0,5-6-5 0,9-3-3 15,0-2-1-15,0-7 8 0,0-1 7 0,0-2 9 16,-3 2 9-16,-5 1 5 0,-2-1 2 0,-7 5 2 15,-4 1 0-15,-8 6 3 0,-5 4 15 16,-8 6 12-16,-6 8 12 0,-6 2 10 16,-6 6-14-16,-1 3-4 0,-8 1 5 0,-3 6-8 0,-2 0 9 15,-4 3-9-15,1 4-16 0,-3 4-3 16,-2 2-8-16,1 3-1 0,0 6-2 0,2 5-1 16,-2 5 1-16,2 5-1 0,2 6 0 0,-1 5-3 15,1 5 3-15,2 4 2 0,2 7-1 0,1 5 7 0,1 3-6 16,2 4 1-16,4 2 1 15,-2 1-4-15,3 0 3 0,0-1 2 16,-1-1-1-16,4-4 2 0,0-4 0 0,0-7-2 16,3-7 1-16,-2-2-3 0,3-5 1 0,-2-1 2 0,1-3 0 15,0-3 1-15,-1-1-3 0,0-4-3 16,-2-2-7-16,2-1-10 0,-1-4-8 0,0-3-20 16,-1 0-32-16,2-3-44 0,-2-4-62 0,0-1-82 0,0-2-168 15,0-2-568-15,0-1-567 0</inkml:trace>
  <inkml:trace contextRef="#ctx0" brushRef="#br0" timeOffset="8882.1157">3011 4637 1655 0,'0'0'254'0,"0"0"-25"0,0 0-72 0,0 0-17 0,130-142 11 0,-96 117-9 16,-2 5-30-16,0 1-31 0,3 5-35 15,-3 6-20-15,-1 4-15 0,0 4-7 0,-1 6-1 16,-1 10-12-16,-5 5-1 0,-2 7 1 16,-4 6 4-16,-3 5 8 0,-4 4 2 15,-8 7 5-15,-1 3 1 0,-8 7 6 0,-10 1 5 0,-5 0 0 16,-3-2 1-16,-1-4-1 0,0-9-4 16,1-4-4-16,4-8-4 0,5-5-3 15,0-9-6-15,8-5-4 0,0-5-4 0,6-4-3 0,1-3 3 16,0-2 7-16,0-1 10 0,9-1 40 0,6-6 19 15,12-5 2-15,7-3-4 0,7-2-35 16,0-1-18-16,4-4-3 0,-4-1-1 0,-1 1 1 0,-1-2-1 16,-1 1-1-16,1-2-2 0,-4 3-2 15,-4-2 3-15,-1 3 2 0,-4-1 1 0,-3 2 5 16,-4 3 2-16,-2 1 11 0,-7 2 19 0,-2 5 0 16,-3-2-3-16,-3 4-14 0,0 0-19 15,-2 1-3-15,0 2-2 0,0 1 0 16,-7 2-1-16,0 1-10 0,-4 0-2 0,-9 4-1 0,-2 6-2 15,-2 1 5-15,-3 4 2 16,3 3-1-16,-2 3 2 0,2 1 2 0,4 3-1 0,1 1 0 0,3 2 1 16,4 1-2-16,2 0 1 0,3-1 0 0,7 1 2 15,0-3-1-15,4 3-2 0,5-2 1 0,4-1 0 16,5 2 2-16,3-5 1 16,1 0 1-16,6-5-4 0,2-2-5 15,7-2-9-15,6-3-23 0,1-4-37 0,7-3-46 0,2 0-74 16,1-3-131-1,-12-1-327-15,-15 0-999 0</inkml:trace>
  <inkml:trace contextRef="#ctx0" brushRef="#br0" timeOffset="9549.1416">4633 4929 1981 0,'0'0'388'0,"0"0"-109"0,0 0-87 15,0 0-19-15,0 0-30 0,0 0-31 0,-134-55-24 16,118 55-31-16,-1 0-21 0,4 3-15 15,-1 5-10-15,3 2-3 0,-2 4-2 0,3 1 1 16,1 3 1-16,0 1-6 0,7 0 2 0,1 3-5 16,1-2 4-16,1 0 1 0,5 1 0 15,3 1 7-15,2-4-2 0,4 0 3 0,1-3 3 0,1-3-5 16,3-4 2-16,3-1-2 0,-1 0-4 16,3-3-2-1,-2-4-3-15,1 0-4 0,1-1 1 0,0-8-4 0,-1 0 0 16,0-1 1-16,-1-4-1 0,-2 1-3 0,2-2 2 15,-3-2-4-15,0-1 0 0,1-2 9 16,-5 1-1-16,-1-2 5 0,-5 0-1 0,0-2-5 0,-4 0 5 0,-1 2-2 16,-3 0 3-16,0 3-1 15,-2 1 0-15,0 5 1 0,0-3-1 0,0 4 1 0,-2 2 1 0,2 2-1 16,0 2 1-16,0 2-3 16,0 0-2-16,3-1 0 0,3 1-4 0,5-2 1 0,7-1-1 15,4 0 2-15,7 1 3 0,3-4 2 0,7 1 0 16,0 1 2-16,2-4 5 0,0-1-5 15,-1-2 1-15,0-4 0 0,-2 0-4 0,-3 0 7 16,-4-3 1-16,-2-1 2 0,-7-4 2 16,-2 0 1-16,-1-3-1 0,-7-3 1 0,-2-1 1 15,-4-1 1-15,-4 5-1 0,-2-1 0 16,-7 5 2-16,-3 2-2 0,-1 5 0 0,-1 3-3 0,-3 4-6 16,-2 1-4-16,-1 6-1 15,-2 3 0-15,-1 1-1 0,1 7 1 0,-1 7-1 0,-3 8-1 0,3 5 0 16,-3 7 0-16,2 10 1 0,4 5 1 0,1 6 4 15,1 3-1-15,6 7-1 0,2 1 2 16,3 6 1-16,1 2-1 0,3 4 2 16,2-1-3-16,-1 1 1 0,2-1-2 0,-2-2 2 15,5-4 1-15,-2-5 1 0,4-4 6 16,0-2-7-16,4-4 1 0,0-4 1 0,0-1-6 0,0-5 9 0,1-5-1 16,-3-2-1-16,1-4 2 0,-2-4-2 15,-5-4 1-15,0-5-2 0,-2-3-5 0,-1-3-3 16,1-4-4-16,-6-3-10 0,2-2-11 15,-5-4-12-15,-2-1-19 0,1-2-26 0,-1-2-40 16,-2-6-63-16,2-4-105 0,-4-4-302 0,4 2-622 16,4 1-41-16</inkml:trace>
  <inkml:trace contextRef="#ctx0" brushRef="#br0" timeOffset="9817.1682">4834 5366 2335 0,'0'0'193'0,"0"0"-24"0,0 0-60 0,0 0-19 0,0 0 3 16,0 0 0-16,130-68-13 0,-88 57-11 0,5 2-8 16,6 2-6-16,1-1-5 0,1 2-1 0,0 1-7 15,0-2-1-15,-4 1 0 0,-5 1-11 16,-3 1-5-16,-5-1-3 0,-9 2-4 0,-8 1 4 0,-5-1 4 16,-6 1 3-16,-5 1 3 0,-4 1 0 15,-1 0 0-15,0 0-3 0,0 0 1 16,0 0-4-16,0 0-4 0,0 0-1 0,0 0-10 0,-1 0 3 15,1 0-5-15,0-1-4 0,-2-1 4 16,0 1-9-16,-1 0-2 0,2 0-1 0,0 1-16 16,-1 0-18-16,-4 2-27 0,-1 8-49 0,-5 5-96 15,2-2-286 1,2-3-1242-16</inkml:trace>
  <inkml:trace contextRef="#ctx0" brushRef="#br0" timeOffset="24603.4504">1507 6021 1436 0,'0'0'307'0,"0"0"-34"0,0 0-14 0,0 0 17 0,0 0-46 0,0 0-46 0,0 0-43 0,0 0-43 0,0 0-36 0,0 0-37 16,0 0-28-16,0 0-27 0,-48-59 2 15,48 73 8-15,0 7 14 0,2 6 25 0,-2 4 3 0,0 4-4 16,3 0-3-16,-3 5-7 0,0 2 0 15,1 5 2-15,-2 6-2 0,-5 4 5 0,2 4-3 16,-3 3 2-16,-1 3 3 0,3-3 3 0,-4-5 5 16,2-5-4-16,4-11-1 0,-3-9-7 0,4-5-7 15,-1-7-2-15,-4-2-2 0,4-2-2 16,-4-3-11-16,3-4-19 0,-2-3-18 16,4-5-11-16,0-3-26 0,-3 0-78 0,3-8-127 15,0-6-293-15,0 2-445 0,-2 2-110 0</inkml:trace>
  <inkml:trace contextRef="#ctx0" brushRef="#br0" timeOffset="25830.3721">1256 6009 1195 0,'0'0'367'0,"0"0"-24"0,0 0-82 0,54-128-70 0,-27 92-31 0,9 6-24 16,-1 7-30-16,4 3-21 15,3 4-24-15,2 5-20 0,2 4-9 0,-2 5-10 16,1 2-9-16,-2 9-3 0,-5 6-6 0,-4 4-1 15,-2 4-2-15,-3 7 0 16,-3 5 0-16,-6 3 1 0,-5 7 2 0,-6 3 0 16,-7 4 3-16,-2 1 2 0,-7-1 5 0,-6-3 2 15,-3-3-3-15,-3-5-2 0,-2-6-1 16,-5-5-1-16,2-3 2 0,-5-4 3 0,-2-4-1 0,0-3 0 0,-3-3-1 16,1-1-3-16,1-3 2 0,2 1-1 15,1-5-1-15,5 0 3 16,2-3 2-16,1-2 3 0,2 0 5 15,4 0 0-15,2-2-3 0,3-3 1 0,1 1-1 0,6-1-1 16,-3 2-1-16,4 0 0 0,1 2-4 0,1 0-2 16,0 1-5-16,0-1-7 0,0 1-8 0,0 0-9 0,0 0-11 0,3 0-2 15,5 0 4-15,3 0 10 0,7 3 11 16,1 2 6-16,4 3 0 0,5-2 1 16,-1 3-1-16,6-1 2 0,-1 1 1 15,6-3-2-15,-1 1 4 0,6-1 0 16,2 0-1-16,-1-3 3 0,2-2-3 0,0-1 2 0,1 0 3 15,-3-3-2-15,3-3 6 0,-6-3 0 0,2-1-4 0,0-4 5 16,1-3-3-16,-4-1-1 0,-4-1 2 0,1-3-1 16,-5 1 2-16,-2-1 2 0,-1-2 0 15,-6 0 0-15,1 0 1 0,-5 1 4 16,-2 1 4-16,-6 0 3 0,0 1 1 16,-5 3-4-16,-2 1-2 0,-4 3-4 15,0 1-2-15,0 4 0 0,0 2-5 0,-3 2 0 0,-1 2-3 0,-1 2-8 0,-4 1-4 16,-3 0-5-16,-7 5-4 0,-1 6 5 15,-4 5 0-15,-2 3 2 0,3 6 3 0,3 0-6 0,1 4 2 16,4 0 3 0,3 4-1-16,6 1 5 0,2 1 0 0,5 2-2 0,1-3 0 0,6-1 1 15,7-5-2-15,2-5 3 0,2-3 2 16,0-7 0 0,5-3 4-16,-1-6 3 0,2-4 1 0,3 0 3 15,2-9 1-15,0-5-2 0,0-2 0 0,-2-4-1 16,-2-4-5-16,1 0 2 0,-2-2-2 0,1-2 0 0,1 0 3 0,-3-2-3 15,-4 1-1-15,1-2 1 0,-3 3-1 0,-3 2 0 0,-4 0 2 16,-3 6-1-16,-2 2 5 0,-3 4 4 16,0 2-2-16,-2 2-1 0,1 2-6 15,-1 0-5-15,-1 3 0 0,1 4-3 0,-1-1-5 16,0 2-6-16,2 0-8 0,1 0-3 0,5 0 6 0,7 5 5 16,1 2 7-16,6 4 6 0,4 1-1 15,0 3 0-15,3 3 0 0,-2 2 0 0,0 1-1 16,-3 1 2-16,1 3-1 15,-1 1 2-15,-1 2 0 0,-1 1-2 0,-4 1 0 16,0 2 0-16,-8-2-3 0,-7 0 2 0,-3-5 1 0,0-1-1 16,-6-3 2-16,-2-4-6 0,-5-3 1 0,0-1 3 15,-1-1 2-15,-4-4 4 0,-2 2 3 0,3-5-1 16,1-1 1-16,1-3 5 0,1-1-3 16,3-2 3-16,1-4 1 0,2-5-3 0,2 1-3 15,2-8-4-15,4-3-7 0,3-3 3 0,8-4-2 16,5-1-1-16,7-3 9 0,2 0-8 15,5-2 1-15,4 0 2 0,3 1-3 0,-3 1 1 16,1 4 2-16,-1 4 0 0,-4 3-2 0,-4 5 1 16,-5 4-1-16,-1 2-1 0,-4 4 2 0,-5 4-3 15,-2 2-1-15,-1 0 2 0,-4 7-4 16,2 2 6-16,-3 6-1 0,0 2 0 0,-1 3 3 16,-2 3-3-16,0 4 4 0,0 0 0 0,-1 2-2 15,1 0-1-15,0 0-1 0,0 1 0 0,0-3 5 16,8-3-3-1,-2-2-1-15,0-4 0 0,1-3 1 0,3-4 0 0,1-2 1 16,-2-4 2-16,1-2-5 0,3-3 7 0,2-3 1 0,-1-7-2 16,2-5 8-16,0-2-7 0,-1-4 0 0,0 0 2 15,-2-5-6-15,2 2 4 0,-4-1-3 16,-1-3 0-16,-1 2 0 0,-6-2 1 0,0 0 0 16,-1 2 2-16,-2-1 2 15,-3 0-2-15,-7 3-1 0,0-1-1 0,-4 3-5 16,-5 2 0-16,-3 3 2 0,-2 1-1 0,-2 3 3 0,-5 5-2 15,0 2-3-15,-2 4-2 0,3 2-2 0,1 0-1 16,3 4-4-16,4 4-8 0,6 3-15 0,2 2-17 16,8 2-27-16,3 1-34 0,3 6-39 0,7-3-58 0,10 2-62 15,0 0-138-15,0-5-475 0,-4-5-645 16</inkml:trace>
  <inkml:trace contextRef="#ctx0" brushRef="#br0" timeOffset="26497.7914">3829 6188 678 0,'0'0'913'0,"0"0"-438"0,0 0-134 0,0 0-71 16,0 0-54-16,0 0-39 0,0 0-45 0,0 0-26 0,0 0-19 0,0 0-19 0,0 0-13 15,0 0-14-15,0 0-17 0,0 0-12 0,14-47-15 16,-14 49-11-16,0 5 5 0,0 3 1 16,0 3 8-16,0 3 7 0,1 2-5 0,2 6 3 0,-1-3-3 15,4 2 0-15,1 0 0 0,1 2-1 16,2-2 0-16,0-2 0 0,4 0 5 15,0-3 0-15,2-6 2 0,-1-2 3 0,2-2-2 16,0-5 5-16,-1-3 2 0,-1 0-1 0,-1-4 2 16,0-4-1-16,4-2-5 0,-5-4 4 0,3-1-7 15,-3-1 1-15,1-3 2 0,-3 1-7 0,-2-1 4 16,0 0-2-16,0 0-2 16,-2 0 3-16,0-1-1 0,-1 3 0 0,-1 2-1 15,-4 3-1-15,1 0 1 0,-1 4-1 0,-1 1 1 0,0 3-4 16,0 0 3-16,0 3-1 0,0 1-3 0,0 0 4 15,0 0-15-15,0 1-3 0,0 6 1 0,0 3 0 16,0 2 9-16,1 2 1 0,2 1 2 16,0 2 1-16,2 0-1 0,2-1 1 0,2-1 1 15,2-3 1-15,0 0-1 0,5-4-1 16,4-3 2-16,-1-4-5 0,3-1 6 16,3-1-2-16,2-6 0 0,-1-2 3 15,2-2-3-15,2 1 2 0,-3-5 0 0,0 0-5 16,0 1 3-16,0 0 0 0,-2 0 0 0,-4-1 4 0,0 1-3 15,0 2-1-15,-2 0 1 0,0 1 0 16,-5 2-2-16,0 0 1 0,-2 4 0 0,0 1-6 16,-2 2 3-16,-2 1-2 0,-2 1 0 0,0 0 6 15,0 0-6-15,-1 5 2 0,2 4-1 16,-1 2-2-16,1 1 3 0,2 2 1 0,-3 2 0 16,0 4-1-16,2-2 2 0,-2 3 0 15,0-1 0-15,2 0 3 0,-1-3-3 0,3 0 0 0,0-5 2 0,4 0-7 16,-2-5 8-16,6-5 3 0,-1 0 2 0,6-2 7 15,-1-3-6-15,6-5 1 0,3-2-4 0,0-3 2 16,3 1-3-16,0-2-1 16,-3 0 1-16,-4 1-5 0,-1 1 7 0,-2 1 1 0,-1 0 2 15,-2 1 3-15,-4 2-7 0,0 2-3 16,-6 2 0-16,1 1-10 0,-1 3 5 16,-2 0 0-16,1 3-2 0,2 4 5 0,-2 3-22 0,3 4-20 15,-6 4-33-15,1 2-61 0,-4 3-83 0,-4 0-185 16,1-3-644-16,-2-9-628 0</inkml:trace>
  <inkml:trace contextRef="#ctx0" brushRef="#br0" timeOffset="27063.0766">1072 7279 836 0,'0'0'303'0,"0"0"-36"0,0 0-16 0,0 0-7 16,0 0-48-16,0 0-14 0,0 0-18 0,0 0-12 0,-123-34-7 0,105 30-21 15,3 1-16-15,-2-2-14 0,0 1-3 0,2 1-8 16,-2-1-12-16,3 0-9 0,2 1-13 16,-3 1-4-16,5 0-4 0,4 0-7 0,0 2-1 15,1-1-10-15,1 1-8 0,3 0-12 0,1 0-2 16,0 0-1-16,1 0 2 0,7 0 13 0,2 1 4 16,8 1 9-16,6-1 2 0,8 0-6 0,15 1 3 15,12-2-3 1,27 0 1-16,35-6-11 0,23-4-11 0,17-3-1 0,-3 1-5 15,0-4 13-15,4 0 4 0,11 0-1 16,16-1 0-16,5-2-4 0,11 0-3 16,5-1 1-16,3 0-1 0,5 0 3 15,3-1-2-15,-2 2-3 0,-2 0 0 0,-4 2-4 0,-8 0 3 16,-6 1 2-16,-10 0 0 0,-16 5 0 0,-10-1-1 0,-21 1 0 0,-14 2-3 16,-21 1 2-16,-17 1 0 0,-20 2 0 0,-19 0 1 15,-20 2 0-15,-15 2 8 0,-9-2 6 0,-7 2 1 16,-9 0 3-16,-8 1-13 15,-9 0-9-15,-12-1-3 0,-5 1-6 16,-3 2 4-16,-2 2-3 0,0 0-10 0,2 1-14 16,2 1-21-16,3 1-22 0,3 1-25 0,2-1-37 0,-2 1-60 15,5 0-119-15,6-3-414 0,10 0-949 16</inkml:trace>
  <inkml:trace contextRef="#ctx0" brushRef="#br0" timeOffset="28117.6565">388 7209 1278 0,'0'0'348'0,"0"0"17"0,0 0-35 16,0 0 13-16,0 0-114 0,0 0-53 0,0 0-86 0,0 0-76 0,-50-135 36 15,42 101 6-15,-3-3-1 0,1-5 1 0,-2-6-19 16,0-4-7-16,-1-3 4 0,1-8-11 15,0-3-3-15,2-5-7 16,-3-4 31-16,-1-3-1 0,1-5 5 0,2-1 3 16,1-3-40-16,-1-1-2 0,0-1-1 0,1-1-3 15,-1 3-2-15,1-2 4 16,2 3 0-16,-2 2 1 0,2 2 1 0,3 4-1 0,-2 4-5 0,-1 4 0 0,3 5 0 16,-1 5-3-16,4 5 4 0,0 6 0 0,0 4-1 15,-2 7 7-15,3 3-13 0,1 13-8 16,-1-4-3-16,1 10-12 15,1 1 21-15,5 0 6 0,-4 9 6 0,9-4 13 0,-2 8-10 0,5-1 2 16,5 1 2 0,-2 2-6-16,7 2 5 0,2-1 0 0,14 2 1 0,6-2-40 0,14-1-25 15,10 0-6-15,3-1-1 0,4-9 41 0,-3-2 22 16,4-2 1-16,-4-1 0 0,0-1-5 0,4 0 7 16,17-5-1-16,19-4-13 0,10-2 5 0,0 1-7 15,-12 4-1-15,-9 2 13 0,-3 2-2 16,4 0 1-16,5-1 2 0,4-1-1 0,7 1-3 15,5 0 2-15,7 3-1 0,7 1 1 16,2-2 3-16,4 3-6 0,3 2-1 16,3 2-1-16,3-1-8 0,3 1 9 15,1 1 0-15,2-1 0 0,2 2 7 0,0 1-5 16,1-2 0-16,-4 0-1 0,-1 2-5 0,-1-2 5 0,-5 1 1 16,-3 1 2-16,-4-1 1 0,-7 1-1 0,-7-1-3 0,-8 0 0 15,-8 1 6-15,-12 0-7 0,-8-1 2 16,-14 3-1-16,-8-1-7 0,-12 1 7 15,-10 0 0-15,-8 1 0 16,-10 0 4-16,-10 1-3 0,-11 2 1 0,-4 1 4 0,-7-2 0 16,-1 2 2-16,0 0-1 0,0 0-4 0,0 0-6 15,0 0 0-15,0 0-6 0,-2 0-4 0,-3 5 6 0,1 1-2 16,-5 3 4-16,-1 2 2 0,1 4-1 0,-2 3 0 16,2 2 1-16,1 6 0 0,2 3 3 0,-2 10 0 15,4 3-1-15,-2 9 1 0,-2 6-2 0,1 8 3 16,-4 6-1-16,-2 6 3 15,0 7-3-15,-1 7 3 0,1 9 0 0,1 0 0 0,4 4 1 16,5-3-2-16,3-1 1 0,0-4 0 16,1-6 6-16,6-4-5 0,0-4-2 0,2-3 1 15,-1-5-9-15,1-2 6 0,0-4 0 0,1-4 2 0,-5-3-4 16,3-5 2-16,-2-4 2 0,-3-3-3 16,-3-3 5-16,0-6-3 0,0-4-1 15,-6-3 2-15,-3-4-2 0,-1-2 5 0,-5-2 1 16,-3 0 4-16,-3-2 2 0,-2 0-5 15,-5 0 1-15,-2-3-4 0,-3 3 2 0,-6-1-1 0,-2-1-2 16,-5 0 3-16,0-3-4 0,-5-1 2 0,-1-5 2 16,2 0-1-16,-3-4 5 0,-4 0-5 0,0 0-2 15,-1-4 3-15,-2 1-5 0,3-4 3 16,3 0 2-16,3 0-2 16,10-1 0-16,0 0 1 0,9 0-3 0,4 0 2 0,3 0-1 15,5-1-1-15,5-1 2 0,4 1-2 0,6 0-4 16,1-1-12-16,3 2-39 0,1 0-47 0,0 6-131 15,1-1-467-15,2 0-646 0</inkml:trace>
  <inkml:trace contextRef="#ctx0" brushRef="#br0" timeOffset="29030.4939">3138 7925 1249 0,'0'0'967'0,"0"0"-730"0,0 0-4 0,0 0-56 0,0 0-28 16,0 0-19-16,0 0-17 0,0 0-30 0,0 0-32 0,0 0-33 16,0 0-25-16,14-93-5 0,-12 111 7 0,3 7 12 15,-1 8 11-15,-3 8 3 0,0 6 3 0,-1 5-2 16,-1 7-3-16,-9 4 0 0,-1 3-3 0,-4 2 4 15,-3 2-6-15,-3 0-2 0,-1-3-1 16,0-3-7-16,-1-7 5 0,6-8 0 16,2-10 0-16,3-8-2 15,1-10-2-15,4-4 0 0,1-6 2 16,3-5 6-16,1-2 6 0,1-4 8 0,1 0 8 0,-2 0 10 0,0-8 0 16,0-4-6-16,-2-6-12 0,3-7-12 0,-1-5-5 0,2-6-7 0,2-6 0 15,5-2-4-15,3-6 4 0,3 0 2 16,2-7-1-16,3-2 4 0,3-4-7 0,0-5-1 0,4-1-1 15,1-3-1-15,2 0 5 16,2 4-1-16,1 5 0 0,1 4-5 16,0 9 2-16,-2 4-1 0,-3 8 2 0,-3 4 7 15,0 9-7-15,-4 3 2 0,-1 6-1 0,-2 4-7 0,-2 3 8 16,-1 6-1-16,-2 3-1 16,1 1 2-16,3 11-5 0,0 5 1 0,1 7 0 0,4 8 2 0,-4 7 0 15,2 7 0-15,-5 5 1 0,4 3-1 16,-3 4 0-16,0 3 2 0,-2 1 0 0,4 2 5 15,-4 0-6-15,2-4-1 0,1-2-1 16,-2-5-3-16,1-3 5 0,-3-4 2 0,-2-3 1 16,1-2 1-16,0-3 0 0,-6-2-3 0,0-4-1 15,1-4 0-15,-4-3 0 0,0-6 1 0,-1-1 0 16,-1-2 0-16,3-5 0 0,-3 0 5 0,0-1 3 16,0-3 4-16,0 1-1 0,0-5-3 0,0-1-5 15,0-2-7-15,0 0 2 16,-2 0-4-16,2 0-5 0,-1-4-20 0,0-2-22 15,1-3-21-15,-3-2-28 0,0-1-33 0,0-3-54 16,0-1-104-16,0-3-311 0,-1 3-574 0,3 6-208 0</inkml:trace>
  <inkml:trace contextRef="#ctx0" brushRef="#br0" timeOffset="29451.3894">3103 8407 1071 0,'0'0'510'0,"0"0"-202"0,0 0-18 0,-155-23-37 16,125 17-21-16,2-1-32 0,6 3-21 16,4-2-33-16,6 2-19 0,2 1-18 0,4 1-14 15,4 1-13-15,1 1-15 0,1-1-15 0,0 0-12 16,1-2-6-16,8 1-9 0,1-3-6 16,9-1-6-16,4 0-5 0,5 0-2 0,9 0 1 15,3 1-2-15,6-1 5 0,4 3 1 0,5-2 2 16,6 2-4-16,3 0 3 0,3-2 0 0,2 2-2 15,3 2 3-15,0-3-3 0,0-1-2 16,-1 1 0-16,-2-2-1 0,1 0 0 0,-6 0 3 16,-4-1-1-16,-6 2 2 0,-7-1-3 0,-5 0-3 15,-11 2-1-15,-4 1 0 0,-9-1 5 16,-6 2-2-16,-4 0 6 0,-5 2-6 0,-1 0-7 16,-2 0 0-16,0 0 0 0,0 0 0 0,0 0 0 15,0 0 0-15,0 0 0 0,0 0 0 0,0 0 0 16,0 0 0-16,0 0 0 0,-2 0 0 0,2 0 0 15,0 0 0-15,0 0 0 0,0 0 0 16,0 0 0-16,-1 0 0 0,1 0 0 0,-1 0 0 16,-2 0 0-16,0 4 0 15,-1 5 0-15,-5 2-9 0,-1 5-72 0,-1 2-34 0,-4 3-67 16,3-1-145-16,1-4-606 0,3-4-822 0</inkml:trace>
  <inkml:trace contextRef="#ctx0" brushRef="#br0" timeOffset="30428.6858">2954 9797 2404 0,'0'0'254'0,"0"0"-4"0,0 0-54 15,0 0-35-15,0 0-39 0,0 0-34 0,0 0-37 0,0 0-26 16,0 0-23-16,0 0-2 0,0 0-3 15,0 0 3-15,0 0 12 0,0 0 2 0,-43 98 9 16,43-55 0-16,3 3-1 0,3 6 5 0,-2 2-5 16,0 8 2-16,-2 0-4 0,-2 4-9 15,1-2 0-15,-1 0-5 0,-3-7 3 0,-4-4 3 16,4-9-5 0,-1-10 0-16,-1-6-5 0,2-9-2 0,0-5 4 15,0-3 0-15,3-4 1 0,-1-4 5 0,0-1 3 0,1-2 7 0,-1 0 13 16,1 0 14-16,-1-4 7 0,-2-3-3 0,-1-6-20 0,-4-6-16 15,-3-8-9-15,1-4-6 0,-2-5 0 16,2-5 0-16,0-4 0 0,4-5 0 0,0-7 0 16,3-1 0-16,2-6 0 0,1 1 0 15,0-5 0-15,8 2 0 0,1-1 0 16,2 3 0-16,5 3-4 0,2 3 1 0,5 3 1 0,1 3 1 0,6 7-6 16,1 5 2-16,3 6 0 15,0 3-1-15,-2 7 4 0,0 6 0 0,-2 5-1 16,0 5-1-16,-1 7-5 15,-3 1 4-15,0 6 0 0,-6 9 2 0,0 5 2 0,-6 10-3 0,1 4 0 16,-8 8-2-16,-3 4 3 0,-3 3 4 16,-4 5 0-16,-6 0 2 0,-8-1-5 15,-1-4 0-15,-5 0 2 0,1-5-2 0,1-3 4 0,-1-6 2 0,0-4-5 16,5-5 1-16,-1-4-5 0,4-6 3 0,1-3 3 16,6-4 0-16,1-4 3 0,4-3-5 0,2-1 2 15,0-1-2-15,0 0 2 0,2-2 5 16,8-5-3-16,7-1 1 0,6-1-5 0,7-2-7 15,8 2 7-15,4 1-1 0,-2 2 5 16,3 4 6-16,-3 2-9 0,-1 0 1 16,1 3-5-16,-3 7-1 15,0 2 6-15,-3 3 0 0,0 4 3 16,-6 3-5-16,0 4-2 0,-9-1-2 0,-1 3 2 0,-6 1 7 16,-7 0-4-16,-1 3 1 0,-4-1-3 0,-7 0-3 0,-8 0 7 0,-6-1-1 15,-4-4 6-15,-5-1 5 16,-5-4-7-16,-6-2 3 0,-4-1-7 15,-2-2-1-15,-4-2 6 0,-4-2 0 0,-2-4 1 16,-2-1-3-16,0-4 2 0,6-2-2 0,3-1 4 16,8 0-1-16,4 0-7 0,8-3 0 0,10-1 0 0,1 0 0 0,8 2 0 15,3-2 0-15,4 1 0 16,1-1 0-16,0 1 0 0,2 0 0 0,1 2 0 0,0 0 0 16,0 0 0-16,0 1 0 0,0 0 0 0,0 0 0 15,0 0 0-15,0 0 0 0,0 0 0 0,0 0 0 16,0 0 0-16,0 0 0 0,0 0 0 0,0 0 0 15,6 4 0-15,3 2 0 0,3 3-61 16,5 1-50-16,3 1-88 0,2-1-185 0,-7-2-742 16,0-3-661-16</inkml:trace>
  <inkml:trace contextRef="#ctx0" brushRef="#br0" timeOffset="31103.5432">3225 11957 303 0,'0'0'409'0,"0"0"-58"0,0 0-23 0,0 0-29 0,0 0-31 0,0 0-30 0,0 0-30 0,13-131-15 0,-13 115-20 16,-2 0-18-16,-1 2-25 0,-2 0-14 15,-1 0-18-15,-3 1-14 0,0 2-6 0,0 0-12 16,-3 5-8-16,0-1-9 16,-3 4-14-16,-4 3-11 0,-4 4-11 0,-4 8-5 0,-5 10-1 15,-5 6 2-15,-6 4 1 0,1 8 1 0,-1 3 2 16,0 7-2 0,1 3 1-16,-1 3-1 0,2 2-3 15,6 4 0-15,2-1-1 0,5-3-3 0,8 0 4 0,8-5-3 16,7-4-3-16,6-3 5 0,5-5 1 0,13-6 3 0,5-1 5 0,11-3 6 15,6-4 1-15,10-4 10 0,7-6 5 0,8-6-5 16,5-5 1-16,5-6-9 0,2-3-4 16,1-8-7-16,-2-3-14 0,-1-1 0 0,-7-2 0 0,-8 0 0 15,-6 0 0-15,-8 1 0 0,-8 2 0 16,-6 4 0-16,-9-1 0 0,-8 4 0 0,-6 0 0 16,-5 2 0-16,-3 1 0 0,0 0 0 15,-2 2 0-15,0-2 0 0,0 3 0 0,-3-3 0 16,0 2 0-16,2-1 0 0,-1 2 0 0,-1 0 0 15,2 1 0-15,-2-1 0 0,3 1 0 0,0 0 0 16,0 0 0-16,0 0 0 0,0 0 0 16,0 0 0-16,0 0 0 0,0 0 0 0,-1 0 0 0,0 0 0 15,0 1 0-15,-3 4 0 16,1 1 0-16,-1 0 0 0,0 2 0 0,0 1 0 16,-2 1-25-16,0 2-40 0,-1-2-24 0,-3 3-38 0,2 2-73 15,-2 0-216-15,1-3-738 0,4-4-601 0</inkml:trace>
  <inkml:trace contextRef="#ctx0" brushRef="#br0" timeOffset="32959.4807">2394 13851 2701 0,'0'0'127'0,"0"0"-10"0,0 0-53 0,0 0-38 0,0 0-11 0,0 0 4 0,0 0 16 0,0 0 21 0,0 0 6 16,0 0 4-16,29 147-11 0,-26-107-7 0,-3 2-12 16,0 3 1-16,1-1 6 0,-7 1-13 0,-3-1 0 15,0-2-9-15,0-2-13 0,-3-4 4 16,3-2-1-16,-2-3-1 0,0-7 2 15,2-7-5-15,2-3 1 0,2-6 1 16,1-2 4-16,0-2 5 0,3-3 10 0,1-1 9 0,-1 0 11 16,-1-4 6-16,-5-6-11 0,0-5-11 0,-7-6-8 15,2-4-22-15,-3-5 0 0,2-3-3 16,2-1-7-16,1-4 9 0,5-6 1 0,2-5-2 16,3-8-1-16,3-5 0 0,4-4-1 0,2-2 2 15,4-2 2-15,3-4-2 0,2 2 2 16,4 2-4-16,4 2-5 0,4 3 6 0,2 4-2 15,4 3 1-15,4 8 6 0,2 4-7 0,1 5 2 16,3 7-1-16,-3 5 1 0,-3 8 2 0,1 5-1 16,-4 7 2-16,-3 6-3 0,-4 3-1 0,-3 7-2 0,-5 9 1 15,0 5 6-15,-5 8-3 16,-4 6 3-16,-4 7-4 0,-3 5-7 0,-6 5 8 16,0 2-3-16,-11 5 4 0,-5 0 4 0,-6-1-6 15,-7 2 1-15,-3 0-2 16,-4-2-5-16,0-3 7 0,-2-6 0 0,1-4 0 0,3-8 1 0,-4-7-2 15,4-4-1-15,-3-6 0 0,5-4 6 0,2-4-3 16,1-5 1-16,8-3 0 0,0-4-2 16,6 0 4-16,0-4 0 0,5-4 0 0,1-3 6 15,1-1-9-15,2 0 1 0,0 0-1 0,4 4-2 0,-1-2 3 16,1 1 1-16,1 2-1 16,1 0-4-16,0 4 2 0,0 0-4 0,3 2 0 15,1-1 1-15,1 2-4 0,1 0 2 0,7 5-2 0,2 5-3 16,5 2 9-16,2 5-1 0,2 2 3 0,6 4 5 15,0 0-7-15,5 4-1 0,-1 0 0 16,3 2 2-16,-1 0 0 0,2-3 2 16,3 0-1-16,0-4-4 0,1-1 3 0,0-3-2 0,-1-4 5 15,-2-2 2-15,-2-5-5 16,0-4 2-16,-1-3-4 0,-2-1-3 0,1-6 7 16,-3-2 0-16,-2-1 1 0,-3-2 3 0,-4-1-5 0,-3-3 0 15,-1 0 2-15,-3-2-2 0,0-2 5 0,-4-2 2 16,-2 0-4-16,-4-5-1 0,-3 2 1 15,-4-2-2-15,1 2 3 0,-4 0 0 0,-3 2-3 16,-6 2 1-16,1 2-3 0,-2 4-2 0,-1 2 2 16,-3 4 0-16,-4 4 2 0,-2 5 1 0,-3 0-5 15,-4 7 1-15,-3 8-3 16,1 4 3-16,-2 3 0 0,1 3 1 16,5 3 1-16,4 1-5 0,1 3 2 0,4 1 0 0,5 2 2 15,5-3 1-15,3-2-3 0,5-1 2 16,2-1-2-16,8-3-3 0,5-4 6 0,3-4 0 0,5-6 1 0,3-4 2 15,4-6-1-15,1-1-3 16,2-8 0-16,2-3 1 0,-2-4 1 16,2-4 3-16,-3-1-2 0,-2-2 0 0,-4-1 2 15,-3 0-3-15,-1 0 2 0,-4-2 5 0,-2 0-7 0,-1 2 3 0,-3 0-1 16,-4 3-5-16,-4 1 5 0,1 2 1 16,-2 3-2-16,-1 2 2 0,0 3-2 15,0 1 1-15,0 3 1 0,-1 3 1 0,-2 2-2 0,2-2 1 0,1 2-3 16,-1 0-6-16,-1 0 2 15,1 7-2-15,-2 3 1 0,-3 2 5 16,3 5-5-16,0 0 3 0,3 3-2 0,2 2 0 16,1 1 3-1,5 1-2-15,-1 0 4 0,5-1-3 0,1 0-1 0,-1 0-8 16,1 2-9-16,4-3-11 0,1-1-13 0,-2-1-11 0,5-4-13 0,2-3-19 16,-1-3-13-16,3-3-19 0,0-4-25 0,0-3-29 15,1-1-31-15,-2-8-36 16,-2-3-25-16,-1-1-1 0,-3-2 40 0,-2-2 62 15,-4-1 76-15,1-1 63 0,-6-2 44 0,-1-2 53 0,-1 0 60 16,-2-2 52-16,0 0 33 0,-3-2 8 0,0 3-27 16,0-2-29-16,0 3-28 0,-2 4-26 0,0 1-11 15,-1 4-9-15,-1 3-16 0,2 2-10 0,1 2-12 16,-1 3-10-16,1 2-6 0,0 2-12 16,1 0-10-16,-1 0-12 0,1 0-7 15,0 4-4-15,-2 4 0 0,2 2 4 0,0 5-1 0,0 0 1 16,2 3-2-16,-1 2-2 0,3 1 4 15,1 1-4-15,0-3 5 0,4 3 0 0,1-2-3 16,1-3 1-16,2-1-1 0,2-5 0 16,1 1 1-16,1-7 3 0,-1 0-1 0,-1-5-1 0,3 0 4 15,-1 0-2-15,0-5 3 0,-2-3 4 16,1-3-4-16,-2-3 4 0,1-1-3 16,-3-1-2-16,1-2 3 0,-3-1-1 0,-3 1 1 0,2-1 0 15,-2-1-3-15,0 0 0 0,-3 3-2 16,4 1 0-16,-3 1 1 0,0 4 0 0,-3 0 0 0,0 3-1 15,-1 3 3-15,-1 3 0 0,0 2 0 16,0 0 0-16,0 0-8 0,0 0-3 0,0 6-2 16,0 3 0-16,2 6 4 0,1 0 0 15,1 3 4-15,1 2 0 16,3-1-4-16,1 0 3 0,1-1-3 0,5-2 1 0,1-2 1 0,3-3 1 16,0-3 0-16,2-5-1 0,0-3 4 0,4 0-3 15,-3-4 1-15,2-7 4 0,2-5-3 16,0-2 3-16,0-2-1 0,-2-3-4 0,0-2 8 15,-3-1 0-15,-4-3 4 0,1-2-1 0,-6 0-5 16,2-3-1-16,-4-1-2 16,-2 2 3-16,0-3 0 0,-4 2 3 0,-4-1-2 0,-2 0-6 0,1 4-2 15,-5 2 0-15,-7 2 0 16,0 4 0-16,-3 3 0 0,-2 2 0 0,-6 3 0 16,1 2 0-16,-2 4 0 0,-4 2 0 0,1 3 0 0,1 3 0 15,1 1 0-15,1 0 0 0,4 5 0 0,6 2 0 16,3 0 0-16,3 1 0 15,2 0 0-15,3 2 0 0,3 0 0 0,1-1-3 0,1 1 0 16,1 1 3-16,3-2-6 0,3 2-5 0,4-2-10 16,1 1-20-16,1-1-6 0,5 3-23 15,3-3-32-15,-1 2-29 0,7-3-110 0,4-2-271 16,-10 0-600-16,-5-4-608 0</inkml:trace>
  <inkml:trace contextRef="#ctx0" brushRef="#br0" timeOffset="34256.7082">5126 13837 554 0,'0'0'725'0,"0"0"-240"0,0 0-88 0,0 0-70 0,0 0-59 0,0 0-60 15,0 0-48-15,0 0-25 0,0 0-28 0,0 0-22 16,0 0-24-16,0 0-20 0,0 0-11 0,0 0-8 15,-43-108 1-15,58 104-5 0,2 1-2 0,0 2-6 16,1 1 0-16,2 4-2 0,3 5-2 0,-1 4 2 16,1 3-4-16,-2 5-2 0,-1-1 1 15,0 6 1-15,-7-1 1 0,1 4 1 0,-2 0-1 16,-8 1-1-16,1 0 2 16,-3 2 1-16,-1-1-1 0,-4-2 2 15,-4-3 0-15,0-2-4 0,0-2 4 0,1-5-4 0,-4-2 2 0,4-4 5 16,1-4-5-16,-2-2 9 0,4-2 0 0,-1-3 1 15,-1 0 7-15,1 0-6 0,0-4 0 0,0-3-4 16,-2-2-4-16,3-1-2 0,-1-3-3 0,-1-3 0 16,3 0-6-16,2-2 5 0,0-2 0 0,0-2-3 15,0-2 10-15,2-3-11 0,7 0 0 16,-2-1 4-16,2 0-11 0,5 0 10 0,-3 3-4 16,5 0-1-16,-1 4 5 0,4 3-3 15,-2 0 1-15,2 4 1 0,-2 1-3 16,2 4-2-16,0 2-2 0,-3 5 1 0,0 2-3 0,0 0 3 15,-1 4 2-15,0 7-3 0,0 1 6 16,-1 3-4-16,2 4 1 0,-5 0 3 0,1 2-5 16,4 1 5-16,-2-1 0 0,4-1-3 15,2 0 7-15,0 0-5 0,2-4 1 0,3-2 1 0,0-2-2 16,6-3 0-16,-2-3 0 0,1-4 1 16,1-2-5-16,-2 0 7 0,-2-4 0 15,-2-4-3-15,-4-2 9 0,0 0-8 0,-5-2 1 0,-3 1 4 16,-2-2-10-16,-6 1 11 0,0-1-2 15,-5 0-2-15,0 1 9 16,0 1-8-16,-5 3 3 0,-1 0-2 0,-5 2-4 0,2 1 2 16,-4 3-4-16,-1 1 2 0,1 1-4 15,0 0 5-15,-2 5-1 0,2 2-1 0,-1 2 9 0,0 2-11 0,2 2 3 16,2 0 1-16,3 2-10 0,4 0 11 0,0-1-4 16,3 0 2-16,0-1 3 0,5 1-3 0,5-1 1 15,4-1 0-15,1-4-5 16,5 2 3-16,0-3 0 0,2-3 0 0,5 1-3 0,-4-5 7 15,1 0-2-15,1-4-1 0,-2-4 8 16,2-3-8-16,-3 0 2 0,-1-4 2 0,-1 2-7 16,-3-4 7-16,-1-1-2 0,1 0-1 0,-4-1 9 15,-1-1-7-15,1 0 1 0,-6 0 1 16,1 2-1-16,-5-1 1 0,1 1-1 0,-4 2 0 16,0 2-7-16,0 4 8 0,0 2 1 15,-5 1-5-15,3 5 7 0,-3 1-9 0,0 1 0 0,0 0 2 16,-1 2-8-16,-1 4 4 15,0 5-3-15,1 3 2 0,0 2 4 0,2 3-2 0,2 1 1 16,2 2-2-16,1-1 1 0,9 1 1 0,2-2 0 16,7 0 1-16,1-1-3 0,2-5 4 0,4-1-1 15,2-5-4-15,0-2 10 0,2-4-7 0,0-2 2 16,1-3 2-16,-2-5-5 0,-2-4 4 0,-2-4-3 16,2-1 3-16,-3-4 4 0,-3-1-2 0,-1-1 2 15,0-3-2-15,-1 3 0 16,-5-4-1-16,3 1-1 0,-6-2 3 0,-1-1-10 0,0 0 10 15,-7-2-2-15,3-1-1 16,-4-1 12-16,-1 0-10 0,-1-1 0 0,-1 2 0 0,0 2-5 16,-4 1 5-16,0 5-2 0,-3 4 0 15,4 5 2-15,0 6-2 0,0 1 5 0,2 5-4 0,1 1 2 16,-1 2-4-16,2 0-3 0,-2 0 1 0,1 3-10 16,-1 7 8-16,1 2 0 0,-4 6-1 15,0 4 11-15,3 3-7 0,-3 2 0 16,3-1 4-16,1 2-8 0,1-3 2 0,0 3 1 0,0-3-1 15,0 0 2-15,2 1 1 0,4-1 0 16,-2 0-3-16,5-1 7 0,-2-1-7 0,-3 1 0 16,4-4 2-16,-1 0-9 0,-2-2 9 0,4-2-1 15,-4-2-2-15,0-1 7 0,0-3-8 16,1 1-1-16,-4-1-5 0,4-2-12 0,-3-1-2 0,2-1-14 16,-2-2-5-16,-2-1-6 0,1-1-10 15,0-1-5-15,-2-1-8 0,0 0-6 0,0 0-8 0,0 0-38 16,0-3-48-16,-5-3-85 0,0 0-161 15,0 3-498-15,0 0-650 0</inkml:trace>
  <inkml:trace contextRef="#ctx0" brushRef="#br0" timeOffset="34600.5928">6541 13605 1199 0,'0'0'541'0,"0"0"-158"0,0 0-111 0,0 0-33 15,0 0-48-15,0 0-31 0,0 0-37 16,0 0-34-16,0 0-31 0,0 0-23 0,0 0-11 16,0 0-4-16,0 0 8 0,0 0 10 0,24-32 2 15,-1 32 5-15,0 1-4 0,5-3-1 16,-3-2-4-16,5 1-3 0,6-3-6 0,-4-1-7 16,0 1-2-16,-1-4-6 0,1 3 2 0,-2-1-1 15,0 1-4-15,-4 0 5 0,-3 1-4 16,-2 2-2-16,-3 1 1 15,-5-1-6-15,-4 2 3 0,-1-1 0 0,-4 2-1 16,-1 0 6-16,-3 1-3 0,0 0 0 0,0 0-2 0,0 0-5 0,0 0 0 16,0 0-4-16,0 0 1 0,0 0-5 15,-2 2 1-15,0 6-7 0,-1 0-28 0,-3 3-52 16,3 0-148-16,0 0-509 0,-2-4-1021 16</inkml:trace>
  <inkml:trace contextRef="#ctx0" brushRef="#br0" timeOffset="40704.3152">7544 5802 0 0,'0'0'292'0,"0"0"155"0,0 0-50 0,0 0-15 0,0 0-53 0,0 0-71 0,0 0-14 15,-19-130-31-15,19 114-23 0,0 2-7 16,0 1-34-16,0 1-43 0,0 2-22 0,0 3-14 15,0 4-1-15,-1 0-8 0,1 3-17 16,0 0-23-16,0 0-20 0,1 3-7 0,-1 2 0 16,0 5 7-16,-1 5 1 0,-2 6 9 0,-3 8 2 15,-2 4-5-15,-3 7 6 0,0 7-2 0,0 4-2 16,-6 8 4-16,4 2-4 0,-7 4-1 0,4-1 0 16,1-3-6-16,2-4 4 15,2-6-2-15,4-5-2 0,4-2-1 0,-2-6 3 16,4-1 2-16,0-6 0 0,0-3 4 0,2-3-7 0,-1-6 1 15,0-1 1-15,0-3-2 0,1-2 3 0,-1-2 0 16,2-2-2-16,1 1 0 0,-3-3-7 16,1-2-11-16,0-2-13 0,0-1-15 0,-1-2-16 15,1 0-14-15,1-4-29 0,4-6-60 0,3-4-74 0,-2-5-134 16,1 4-317 0,-1 3-879-16</inkml:trace>
  <inkml:trace contextRef="#ctx0" brushRef="#br0" timeOffset="41162.8095">7441 5741 1393 0,'0'0'448'0,"0"0"-46"0,0 0-167 16,0 0-92-16,0 0-61 0,0 0-29 0,0 0-13 0,0 0-5 16,0 0 6-16,0 0 6 0,0 0 1 15,0 0-9-15,0 0-4 0,131 109-4 16,-116-73-8-16,4 0-1 0,-1 1-7 0,-3 0-3 15,5-2 0-15,0-5-2 0,4-3 2 0,1-5 4 0,-2-7 0 16,3-4 6-16,-3-5 2 0,3-5 4 16,-2 0 0-16,0-6 0 0,3-6-2 15,-4-2-4-15,2-5-1 0,-3-2-3 16,0-4 1-16,-3-2-3 0,0-3-1 0,-1-1-2 16,-4 0-3-16,-3-1 1 0,-2 3 0 0,-1-1-1 15,-5 3 2-15,3-1-3 0,-4 3 0 0,0 3 0 16,-2 1 0-16,0 5 0 0,0 1 4 0,0 2 10 15,0 3 6-15,0 4 4 0,-1 0-1 0,1 4-11 16,0 1-4-16,0 0-6 0,0 0-8 16,-1 0-5-16,1 4-11 0,-1 6 2 0,1 5 3 15,-1 3 3-15,-2 5 8 0,3 3 0 0,0 2-2 16,0 1 4-16,3 2-2 0,-3 0-2 16,0 1 2-1,0 2 0-15,0-1-1 0,0 2-1 0,1-3 2 0,-1 0-4 0,0 0 3 16,0-4 2-16,0 0 1 0,0-2 1 15,1-1-2-15,1-3 0 0,-2 0-4 16,2-1-7-16,2-5-10 0,-1 2-19 0,1 0-34 0,3-4-50 0,0-1-74 16,2-2-129-16,-4-4-420 0,2-4-910 0</inkml:trace>
  <inkml:trace contextRef="#ctx0" brushRef="#br0" timeOffset="41588.7445">8554 5886 2269 0,'0'0'246'0,"0"0"-17"0,0 0-71 0,0 0-26 0,0 0-29 0,0 0-36 0,0 0-33 0,0 0-15 16,0 0-8-16,0 0-2 0,0 0 0 16,0 0 2-16,-116 68-2 0,104-44 1 0,-2 4-2 15,7 1 0-15,-1-1 3 0,0-2-1 0,7 1-1 16,-1-5-1-16,2-3-3 0,0-2 1 15,2-2 1-15,6-1 1 0,-4-4 2 0,5-2 3 16,1-2 6-16,1-4 6 0,5 0 8 0,1-2 0 16,7-3-2-1,-2-5-5-15,1-1-8 0,3-4-2 0,-3 0-1 0,-2-1-4 16,0 0 2-16,-2-2-3 0,-4-1-4 0,0 2 2 0,-4-1-2 16,-1-1 1-16,-2 1 1 0,-5-2-2 15,1-1 0-15,-4 0 0 0,0-1-1 0,-2-1-2 16,-3 2 1-16,-6-1-4 0,-3 1 1 0,1 3 0 15,-6-1-2-15,-2 1 0 0,-1 3-3 0,-5 0 1 16,1 4 0-16,-1 2 1 16,-2 1-1-16,4 2-1 0,-1 4 0 0,5 0-4 15,3 3-7-15,4 5-20 0,2 4-28 16,2 2-42-16,2 5-68 0,6 3-108 0,2-1-186 0,0-3-536 0,0-7-558 16</inkml:trace>
  <inkml:trace contextRef="#ctx0" brushRef="#br0" timeOffset="43212.3512">9221 5875 1369 0,'0'0'389'15,"0"0"-42"-15,0 0-81 0,0 0-45 0,0 0-30 0,0 0-41 0,0 0-38 16,0 0-42-16,0 0-35 0,0 0-18 0,0 0-11 15,0 0 0-15,0 0 6 0,0 0 1 0,-86 28-2 16,71-10 4-16,3-1-3 0,-1 0-1 16,4 1 1-16,1-2-4 0,-1 0-1 0,6 0 1 15,-2-2-3-15,4 0 1 0,0-3-1 0,1-1 1 16,0-3 2-16,4 1-1 0,2-1 3 0,3 0 2 16,2-1 1-16,0-1 1 0,7-2 0 15,-1 1-3-15,4-3-1 0,2-1-5 0,0 0-3 16,-3 0-4-16,4-6-2 0,-2-2-1 15,-1-1 0-15,-5-4 1 0,2 1-1 0,-6-4 2 16,3 0 1-16,-5-1 1 0,-4 0 2 0,2-3-1 16,-1 3 1-16,-4 0 0 15,-1 1-1-15,0 0 1 0,1 2 0 0,-2 2 1 0,-1 2-2 16,1 0-1-16,-1 4 0 0,1-1-3 0,0 2-1 0,4 0-6 16,-1 1-5-16,6-1-2 0,1 0 1 0,6-1 5 15,0 0 3-15,6-1 3 0,2-1 4 16,2 0 1-16,-3-1 1 0,2-2 1 15,-2 1 0-15,0-4 1 0,-2 0 1 0,-1 0 2 16,-3 0-1-16,-3-1 4 0,-2 0 6 0,-1-2 10 0,-5 2 9 16,1-2 3-16,-5 2 0 0,2 1-3 0,-5 2 0 15,1 2 3-15,-1 1 0 16,0 4-2-16,0 1-5 0,0 3-4 0,0 1-12 0,-1 0-11 16,-1 2-12-16,-1 6-7 0,0 8 3 15,-5 3 6-15,4 5 4 0,-2 6 4 0,2 4 0 16,-1 0 0-16,3 9 6 0,1 0-4 0,1 9 0 15,0 2 1 1,1 5 1-16,-2 4 7 0,-2 0 2 0,-2 0 0 0,1-3-3 0,-2 0-9 16,-3-2-11-16,1-2-15 0,1-5-27 15,0-6-31-15,1-6-40 0,3-8-41 0,2-8-50 16,1-5-77-16,-1-9-158 0,0-3-413 16,1-4-574-16</inkml:trace>
  <inkml:trace contextRef="#ctx0" brushRef="#br0" timeOffset="43351.2205">9774 6066 1523 0,'0'0'389'0,"0"0"-86"0,0 0-131 15,118-60-48-15,-79 49-40 0,2 1-26 16,0 4-23-16,0 2-15 0,1 2-5 0,4 2-9 16,-1 0-54-16,-1 4-156 0,-10 0-359 0,-12-2-963 0</inkml:trace>
  <inkml:trace contextRef="#ctx0" brushRef="#br0" timeOffset="45030.4422">10496 5670 1611 0,'0'0'317'0,"0"0"-27"0,0 0-80 0,0 0-34 16,0 0-43-16,0 0-56 0,0 0-52 0,0 0-14 15,0 0 3-15,0 0 14 0,0 0 24 0,0 0 2 16,0 0-2-16,20 130-2 0,-24-91-7 0,1 3-5 15,-4 1-5-15,-3 3-1 0,0 4-1 16,-2-2-2-16,-4 2 1 0,0-3-5 0,-2-1-2 16,2-5-4-1,0-4-12-15,5-6 4 0,3-6-3 0,-1-7 2 0,5-2 2 0,-2-6-3 16,4-3 0-16,0-3 5 0,-1-1 13 0,3-3 15 16,-1 0 6-16,-1-6-2 0,1-3-20 0,-1-9-11 15,-5-3-11-15,4-5-2 16,-2-1 9-16,1-6-13 0,1-4-2 0,-2-4-3 15,5-3-11 1,0-6 4-16,3-5-2 0,3-4-3 0,3-3-2 0,1-1-9 16,1-1-2-16,4-4-2 0,2 3 4 0,5-1 8 15,2 5 3-15,-1 1 6 0,4 3 0 0,0 3 6 0,4 2-1 0,1 1 1 16,2 7-2-16,2 4 0 0,2 5 0 0,2 5 3 16,-3 6 2-16,-3 3 2 0,-3 3 2 15,-2 7 0-15,-5 4 0 0,-2 4-2 16,-2 3 0-16,-3 0-4 0,0 7 5 0,-2 4-6 0,-4 6 1 0,1 5 2 15,-3 7-1-15,-4 2 5 0,-4 7 2 16,-1 2-1-16,-9 5 5 0,-5 3-1 0,-4 2 0 16,-8 0 2-16,-4 1-4 0,-4 2 4 15,-1-2-1-15,-5 0 2 0,0-3-1 16,-2-3 1-16,-1-6-2 16,5-5-3-16,1-2 1 0,4-7-3 0,0-3 0 0,7-5-2 15,3-3-3-15,6-5 7 0,4-2-1 0,5-3 2 0,3-2 10 0,2-1-8 16,3-1-1-16,0 0 0 15,0 0-11-15,0 0 2 0,0 0-6 0,0 1-10 0,0 0-6 0,0 4 2 16,2 2 5-16,1 3 8 0,0 1 11 16,1 1-1-16,1 2-1 0,0 1 3 15,3 2-5-15,0-2 3 0,2 1 1 16,2-2-1-16,4 1 6 0,3-1-3 0,5 0 0 0,1-2 2 16,6-1-5-16,3 0 4 0,0-2 1 0,0-3 2 15,0-3 1 1,-1-1 3-16,-2-2-3 0,-2 0 2 0,0-3 0 0,-2-4-1 0,-2 1 1 15,0-4 1-15,-1 0-2 0,0-1 4 0,-2-3-1 16,-4-3 0-16,3 0 2 0,-4-4-3 0,-1-3-1 16,0 0-2-16,0-1-1 15,2-3 0-15,-3 0 0 0,-2 2 0 0,0 0 0 0,-3-1 1 16,-1 5-1-16,-2 4 0 0,-3 3 2 16,0 0 4-16,-3 5 3 0,-1 1 2 0,0 4-3 0,0 0 0 15,0 4-3-15,-4 1-4 0,-1 0-5 0,-6 3-6 16,-3 8-1-16,-3 4 1 15,-4 7 4-15,-3 2 1 0,0 5 0 0,1 1-1 0,3 1 0 16,0 1 0-16,5 1-2 0,1 2 3 0,5-2 0 16,2-3-3-16,5-1 2 0,2-5-2 0,2-5-1 15,6-2 4-15,2-4 1 0,4-3 0 16,1-5 5-16,3-3 1 0,0-2 1 16,4-1 3-16,2-7-4 0,4-5 2 0,0 1-3 0,2-5 1 15,-2 1-4-15,0-1 2 0,-1-1 0 0,-1-2-2 16,0 1 2-16,-3-1-3 0,0 1-2 0,1-1 2 15,-1 1-2-15,1 2 1 0,-3 2 0 16,-1 2-2-16,0 2 2 16,-5 5-2-16,0 0-1 0,-4 3-3 0,-1 3-1 0,2 0-1 15,-3 0-2-15,1 0 5 0,4 7-1 0,-2 1 4 0,2 5 0 16,-3 4-1-16,0 0 2 0,2 2-3 0,-6 2 2 16,-1 2 0-16,-3 0-3 0,1 0 4 15,-2-3-1-15,-2-1-2 0,0-2 2 0,0-5 0 16,0 0 0-16,0-2 0 0,0-3 1 0,0-2-2 15,0-1 2-15,0-3 0 0,0-1-2 16,0 0 4-16,0 0 2 0,0 0 3 0,1-1 4 16,2-4-6-16,-1-2-2 0,5-1-4 0,-2 0-1 15,1-2 1-15,4 1 1 0,-2-1-1 0,0-1 0 16,1 1 2-16,-1 1-2 0,0 3 0 0,1 1 0 16,-1 1-5-16,-2-1 0 15,1 3 0-15,2 1-4 0,-4 1 3 0,2 1-1 16,0-1 0-16,1 4 3 0,-1 1-2 0,4 0 6 0,0-1-1 15,0-1 1-15,1 2 3 0,1-2 0 16,0 0 2-16,1-2 0 0,1-1 2 0,2 0 0 16,-2 0 1-16,3-1 0 0,-1-4-4 0,-1 0 1 15,2 0 1-15,-2-2-1 0,1 0 3 16,-1-1 0-16,-2-1-1 0,1-3-2 16,-1 1 0-16,-2 1 0 0,1-1 2 0,-4 2-2 0,-2-1 2 15,1 4-2-15,-1-1-2 0,-2 1-1 0,-1 2 0 16,-2 1-5-16,-2 2-16 0,0 1-28 0,0 0-54 15,0 0-29-15,-6 6-75 0,-2 3-162 0,1 0-612 16,1-4-678 0</inkml:trace>
  <inkml:trace contextRef="#ctx0" brushRef="#br0" timeOffset="45952.8386">12820 5297 80 0,'0'0'311'0,"0"0"-1"0,0 0-31 0,0 0-1 15,0 0 2-15,0 0-14 0,0 0-17 0,0 0-42 16,0 0-48-16,0 0-39 0,0 0-33 0,0 0-19 16,0 0-15-16,0 0-16 0,13-58-21 15,-13 58-20-15,0 0-24 0,0 3-22 0,0 2 6 16,-2 2 15-16,-4 4 22 0,0 1 22 0,-2 3-3 16,0 0-2-16,-1 3 5 0,-1 0 2 15,0 2 2-15,-3-1 1 0,1 2-2 16,-1 3 4-16,-2-1 4 0,2 1 0 0,-4 2 0 0,3 3-5 15,-4 0-3-15,0 2 1 0,0 3 5 16,-3-1 4-16,-1 4 0 0,-2 2 2 16,-5 2-4-16,-2 4-2 0,-3 3-1 0,-5 2-3 0,-1 2 0 15,-3 2-2-15,-5 1-3 0,-1 1-3 0,-3-1-1 16,0 1-1-16,0 0-2 0,2 3 2 16,-3-1-4-16,1-1 2 0,2 1 2 15,-1 0-6-15,1-1 5 0,-1 2-4 0,0-2 0 0,0 1 5 0,-4-2-3 16,3 1 1-16,-1-1-3 15,0-1-1-15,2 2 0 0,1-5 0 0,3 3-1 16,2-6 1-16,4 1 1 0,4-1-2 16,-1-2 0-16,5 0 1 0,-4-4 1 0,3-1 2 0,1-2 1 0,3-3 0 15,2-5-2-15,3-2-2 0,3-1-1 16,-4-2 2-16,5 0 1 0,1-3-1 16,-1 0 2-16,1-1-3 0,2-3-2 0,1-2 4 0,1-3-2 15,0-1 6-15,2-2-4 0,2 0 0 16,1-1 0-16,-3 0-3 0,4-5 7 0,2 2-1 15,0-4 4-15,-1 0 1 0,2-1-1 0,2-1 1 16,0-2-3-16,1 0 0 0,-2 0 2 16,3 0-6-16,0-2-13 0,0-2-28 0,1 1-47 0,0-1-66 15,2-1-116-15,0 0-338 16,0 1-974-16</inkml:trace>
  <inkml:trace contextRef="#ctx0" brushRef="#br0" timeOffset="48227.9536">11555 6991 688 0,'0'0'388'0,"0"0"38"15,0 0-107-15,0 0-36 0,0 0-46 16,0 0-49-16,0 0-36 0,0 0-24 0,0 0-23 16,0 0-26-16,0 0-20 0,0 0-24 0,0 0-16 15,-66-32-6-15,56 43 0 0,-6 4 7 0,-3 6 10 16,-1 1 2-16,-4 6 3 0,2 2-2 0,1 4 1 15,-3 2 1-15,-1 2 1 0,1 0 0 16,2 1-7-16,-2 3-4 0,1-2-8 16,2 0-4-16,0 3-2 0,3-4-5 0,4 0 5 15,1-2-2-15,3-6-1 0,4-4 3 0,4-1-7 16,3-7-1-16,-1-1-1 0,7-2-3 16,3-3 8-16,2-3 2 0,2-2 2 0,4-2-1 0,1-4 2 15,5-2 1-15,1-2-2 0,1-6 4 0,2-5-4 16,1-5-3-16,0-1-1 0,-2-2-7 0,2-3 4 15,-2-3-2-15,-2-3 1 16,0-4 7-16,-3-3-8 0,-2-3 0 0,-1-4-2 0,-3-1-7 16,0-3 8-16,-3-2 0 0,0 0 1 15,-2-2 1-15,-3 2-1 16,0 1-1-16,-5 4 0 0,-3 2 4 0,0 3-3 0,-1 5-1 16,-4 4 1-16,-4 5-5 15,-1 2 4-15,-1 6 0 0,-2 2-1 0,-1 3 5 0,0 2-7 0,-2 4 0 0,-1 4 1 16,0 3-5-16,-3-1 5 15,-1 11 0-15,-2 5 0 0,-2 4 0 16,-3 5-1-16,3 4 2 0,1 2 1 0,2 8 2 0,4-1-2 0,1 6 0 16,7-1-1-16,3 4-6 15,4 0 5-15,3 0 0 0,2 1-1 0,0-3 7 0,7 2-6 16,5-4 0-16,1 1 1 0,4-6-5 16,2-1 6-16,4-4-2 0,0-4 1 0,4-6-2 0,-1-4-1 0,-2-4-5 15,2-5-4-15,-4-3-4 16,2-5-7-16,-2-1-3 0,1-5-2 0,0-4-5 15,-4-3 2-15,3-2-1 0,-3-3 1 0,-1-1 5 16,-2-5-3-16,2-2 5 0,-2-2 1 0,1-3 4 0,-2-4 8 16,0-1 4-1,0-2 6-15,-3 0 1 0,2-1 1 0,-3 1 3 0,-2 3-3 16,1 0 6-16,-4 5 1 0,0 5 4 16,-3 0 10-16,-2 6 4 0,0 4 14 0,-3 4 6 15,0 4 4-15,0 4 0 0,0 0-18 0,0 2-14 0,0 0-16 16,0 3-13-16,-5 5 4 0,-3 5 5 15,-2 6 3-15,-3 5 6 0,0 1-4 16,1 4-1-16,2 0 2 0,6 0 1 0,-1-1-3 0,4 1 0 16,1 0-2-16,0-1-4 0,1-3 6 15,5-1 0-15,3-3-1 16,2-5 3-16,2-2-1 0,-1-5-1 0,3-3 1 0,-1-3 0 0,-1-3 2 16,1 0 1-16,0-4 0 0,1-4 0 15,0-3 1-15,-3-1 0 0,2-1-1 0,-3-1 1 0,-1-4-3 16,2 0-2-16,-3-5 0 15,0 3 0-15,-2-1 0 0,1-2 0 0,-2-1 2 16,-1 1 3-16,-1 1-6 0,0 0 1 0,-4 4-1 16,3 0-1-16,-3 2 3 0,0 4 1 0,0 4 1 15,0 1-2-15,0 3 5 0,0 2 2 0,0 1 0 16,0 1 1-16,0 0-7 0,0 0-3 0,0 0-7 16,0 0-11-16,-1 5 8 0,-1 5 0 0,-2 3 4 15,-1 5 10-15,2 2-7 16,1 3 4-16,-1-1-2 0,5 1 1 0,-2 2 1 0,6 0-3 15,1-2 0-15,4-1 0 0,1 0 0 16,4-4 1-16,1-2 0 16,4-3 3-16,1-4-5 0,-1-5 0 0,3-3-2 0,-2-1-4 0,1-5 5 0,0-5 0 15,1-3 2-15,-3-2 0 0,-1-2 0 16,1-1 0-16,-1-1 1 0,-4-1 0 0,0-2 1 16,-2 0 0-16,-2 0-3 0,-3 0-3 0,-3 0 4 15,1-1 3-15,-5 2 2 0,-1 2 4 16,-1 1-7-16,0 3-1 0,0 2 1 0,-2 2-4 15,-2 2 7-15,-2 0-1 0,-1 2 0 0,-1 2 5 0,-5 0-5 16,1 4-1-16,-3 1-1 0,-1 0-1 0,-4 5 0 16,-1 3 0-16,1 4 0 0,0 2-2 15,-1 0 2-15,4 6 0 0,3-1-1 16,1 1 3-16,3 1-3 0,2 1 1 0,1-2 1 16,5 4-1-16,2-4 1 15,0 0-1-15,0-2 1 0,5-1-2 16,1-2 0-16,5-3 0 0,-1-2 0 0,2-3 1 15,2-2 0-15,-1-4 0 16,3-1 2-16,-1 0-3 0,2-6 3 0,1-1 0 0,-2-1-1 16,0-2 2-16,-2-1-1 0,2 1-2 0,-5-1-1 0,-1-1 1 0,-1 2 0 0,-3-3 3 15,0 3 0-15,-2-1-3 0,1 1 4 16,-2 1-4-16,-2-2-2 16,1 3 3-16,-2 1-2 0,3 0 2 0,-3 1 1 0,0 1-5 15,0 2 4-15,0 1 1 0,0 2-3 0,0 0 3 0,0 0-7 16,0 0-6-16,0 2 1 0,0 3-3 0,0 2 6 15,0 4 3-15,0 1 5 0,0 3-2 0,0 0 2 16,3 2 0-16,1-1-2 0,3 1 3 0,0 0-4 16,0-3 2-1,2 1 1-15,0-4-5 0,1 1 6 0,-1-3-2 0,1-4 0 0,-2-1 2 16,5-4-2-16,-1 0 1 0,3-1-1 16,0-6 2-16,4-1-1 0,-5-1 1 0,4-3 1 15,-3 2-1-15,0-2 0 0,-3 1-1 0,1-2-1 16,-1 2 2-16,-2-1-1 0,1 0 0 0,0-1 2 15,-1 2-3-15,-2 1 2 16,1 0 1-16,-3 3-2 0,0 1 1 0,-2 3-2 0,0 1 0 0,-2-1-2 16,1 3 1-16,-3 0-1 15,1 0 0-15,-1 0-1 0,0 0-3 0,0 0-2 0,0 0 2 16,3 5 3-16,2 0 1 0,-3 3 2 16,3 1-2-1,0-1 0-15,0 0 0 0,1 2 2 0,2 0 0 0,-2-3 0 0,0 0 3 0,4 1 0 0,0-2-3 16,0-1 2-16,2-2 2 0,-1 0-4 15,2-2 3 1,1-1 1-16,-3 0-2 0,4-1 3 0,0-3 0 16,1-2-2-16,-2 2 1 0,-1-2-4 0,0 1 1 0,0-1 1 0,0 1 0 15,1-1 1-15,2 0 0 0,-1 0-2 16,1 1 0-16,-4 2 2 0,1-1-4 0,-3 0 1 0,-2 3 0 16,2-1-4-16,-2 1 5 0,0 0 0 15,-1 1-3-15,-2 0 5 0,3 0-4 16,-5 0-1-16,2 0 4 15,-1 0-6-15,-1 1 4 0,2 0 0 0,-3 1-1 0,1-1 3 16,1 2-1-16,-1-2 0 0,-2 0 0 0,1-1-1 0,1 1-2 16,0 2 2-16,-2-2 0 0,0 0-4 0,0 1 4 15,-1-1-4-15,0 0 2 0,1 2 2 0,-1-1 0 16,0 0-2-16,0 3 1 0,0 0-10 16,0 1-8-16,0 3-18 0,-1 3-49 0,-2 0-66 15,-5 1-146-15,-2 2-527 0,4-6-415 0,1-2 150 16</inkml:trace>
  <inkml:trace contextRef="#ctx0" brushRef="#br0" timeOffset="54993.2546">7260 7089 586 0,'0'0'423'0,"0"0"-86"0,0 0-88 0,0 0-2 0,0 0-21 0,0 0-24 0,0 0-36 0,0 0-21 15,0 0-22-15,0 0-18 0,0 0-10 16,0 0-14-16,-54-53-12 0,51 53-9 0,3 0-11 16,0 0-7-16,0 0-10 0,0 0-12 0,0 0-7 15,0 0-6-15,0 0-5 0,0 0-4 0,0 0 1 16,6 2 0-16,1 1 8 0,2 1 7 0,6 0 7 16,6-1 12-16,4 1 5 0,4-2-1 15,9-1-1-15,3-1-11 0,9 0-4 0,3 1-1 16,13-1-3-16,5-3-1 0,8-2-2 15,7-1-1-15,6 0-4 0,8 0 2 0,3 0-1 16,5-1 0-16,6-1 2 0,1-1-4 0,5 0-1 16,0 0-2-16,-5 1-2 0,3-2 3 0,-2 1-3 15,2-1 3-15,-5 0 2 16,0 1-2-16,-3 2 1 0,-5-1 0 0,-2 2-3 16,-3-2 1-16,-2 0 0 0,-5 1-1 0,-7 0 2 15,-3 3-1-15,-8-1 0 0,-7 0-1 0,-10 1 0 0,-8 1-2 16,-11-1 3-16,-9 2 1 0,-10 0-1 0,-7 1 4 15,-6 1 5-15,-7 0 6 0,0 0 6 16,0 0 0-16,0 0-2 0,-1 0-4 0,-7 0-8 0,0-2-3 16,-3 0-6-16,-2 1-3 15,-3 1 1-15,2 0 0 0,-1 0-3 0,2 0 1 16,0 0-1-16,3 0 0 0,3 1 0 0,1 1-6 0,-3 2-12 16,1 2-19-16,2 1-30 0,1 4-50 15,-4 3-83-15,4 1-204 0,-1-2-689 16,4-5-613-16</inkml:trace>
  <inkml:trace contextRef="#ctx0" brushRef="#br0" timeOffset="55780.7188">10664 8147 0 0,'0'0'396'0,"0"0"-33"0,0 0-38 0,0 0-38 0,0 0-6 0,0 0-22 0,0 0-23 0,0 0-23 0,0 0-22 0,0 0-22 0,-105-33-28 15,102 30-19-15,0 3-21 0,3 0-17 0,0 0-4 16,0 0-12-16,0 0-13 0,0 0-9 0,0 0-13 16,0 0-6-16,0 0-3 0,0 0 1 0,1 0-5 15,2 0 0-15,2 0 1 0,2 0-4 16,7 0 6-16,3 0 1 0,7 0 2 0,7 0 5 16,7-2-8-16,8-1 0 0,5-1-4 15,9-2-1-15,6 0 1 0,8-1-2 0,9-1-3 16,5 0-5-16,8-1 3 0,5-1-2 0,5 1 2 15,2-3 3-15,2-1-4 0,3 0-2 0,-1-3-1 16,1 0-3 0,2-1 5-16,-2 0 2 0,0 0 2 0,-1 0 4 0,-7 1-5 0,-2 1 1 15,-6-1-2-15,-6 2-4 0,-8 2 3 0,-9 1-2 0,-8 0 0 16,-11 2-3-16,-11 1 1 0,-11 3 1 16,-12 1-1-16,-9 3-2 0,-4 0-5 0,-6 1 0 15,-2 0 0-15,0 0 0 0,0 0 0 0,-1 0 0 16,-8 2 0-16,-3 6 0 15,-7 3 0-15,-6 8-23 0,-7 3-50 0,-6 5-76 16,-9 3-221-16,10-6-858 0,12-6-604 0</inkml:trace>
  <inkml:trace contextRef="#ctx0" brushRef="#br0" timeOffset="60866.3783">15219 6336 1100 0,'0'0'721'0,"0"0"-351"0,0 0-91 0,0 0-67 0,0 0-49 0,0 0-43 15,0 0-41-15,0 0-34 0,0 0-28 0,0 0-19 16,0 0-2-16,0 0 6 0,5-2 7 0,-4 15 13 16,0 4 7-16,0 3 5 0,-1 3 6 15,1 4 4-15,-1 4-1 0,0 3 0 0,0 1-4 16,0 4-6-16,0 3-2 0,0 0-6 0,0 5-3 15,0 1-2-15,-3 2-4 16,-2-3 2-16,2 0-1 0,-4-3-1 0,4-3-4 16,0-2 1-16,-2-6-6 0,3-2-1 0,0-3 3 0,1-5-3 15,-3-1-1-15,3-2-1 0,0-4-4 0,0 0 5 16,-1-1 2-16,1-3 1 0,-3 0 5 16,2-2-3-16,2-1-5 0,-2-1-9 15,0-2-18-15,-2-1-24 0,3-1-32 0,-1-1-45 0,1-2-66 16,0-1-87-16,1 0-142 0,0-3-605 0,0 1-511 15</inkml:trace>
  <inkml:trace contextRef="#ctx0" brushRef="#br0" timeOffset="62314.0567">15207 6345 1817 0,'0'0'249'0,"0"0"-16"0,0 0-58 0,0 0-21 16,51-140-7-16,-31 116-29 0,4 2-28 0,4 1-23 16,2 3-19-16,1 1-7 0,6 3-11 15,2 2-5-15,-2 3-4 0,3 4-6 0,0 1-2 16,-2 4-2-16,-3 1-5 0,2 6 3 0,-5 4-4 16,-2 3-2-16,-4 4 1 15,-3 5-5-15,-1 1 3 0,-3 3 1 0,-6 6 0 16,-3 2-3-16,0 4 4 0,-9 4-1 0,-1 2 3 0,-6 3 5 15,-7-1-2-15,0 0 1 0,-7-3 0 16,0-3-4 0,-1-2 6-16,-6-6-1 0,0-2 2 0,-4-2 3 0,-4-4-2 0,2-3 0 15,-1-1-1-15,-5-7-2 0,2-1 0 16,2-3 0-16,-1-3-2 0,4-1-1 0,1-3 1 0,4-1 2 0,4-2 0 16,4 0 7-16,5 0-1 15,-1-3 2-15,3-3 2 0,2-1-7 0,1 0 1 0,2-2-5 16,1 1-2-16,2-2-1 0,-1 2-1 0,5 1-1 15,0 0 1-15,0 1-3 0,0 1 1 16,0 0-3-16,1 3-2 0,5 1-7 16,-1 1 0-16,5 0-1 0,5 3 0 0,-2 6 7 0,6 2-3 15,2 4 4-15,0 2 1 16,1 4-4-16,3 0 3 0,0 1 0 16,1 1 1-16,-2 1 7 15,5 1-6-15,0 2 0 0,1 0-1 0,1-1-1 0,0-1 4 0,0-2-1 16,-1-1 1-16,0-4-2 0,-1-2-1 15,-2-4 0-15,1-2-9 0,1-2-8 0,-1-2-7 0,-1-2-15 0,3-4-5 16,-1 0-4-16,-3-2-5 0,-2-6 4 16,-2-1 6-16,-1-1 10 15,-3-3 7-15,3 1 11 0,-3-4 4 0,-3 0 4 0,1-2 3 0,-3 0 4 16,-2 0 0-16,-1-1 2 0,-2 0 0 0,-5 0 1 0,2 1 0 16,-5-1 4-1,0 4 0-15,0 1 6 0,-5 3 8 0,1 1-1 0,-4 1 1 0,-1 2-1 0,-1 1-2 16,-2 3 3-16,-1 0-2 15,-3 3-1-15,-1 0-3 0,-2 2-3 0,-5 5-1 16,2 2-1-16,0 3 1 0,-2 2-4 16,0 0-1-16,3 4-2 0,1 0-4 15,6 1 3-15,2 2-2 0,5-1 0 0,5 3-1 16,2-2-1-16,0-1 1 0,5 1 2 0,9-4 1 0,0 1 4 0,5-5 3 16,-1-2 1-16,1-3 1 0,-1-3-1 15,-1-3 3-15,3-2 3 0,-3 0 0 0,-1-5 4 0,3-2-7 16,-3-1-3-16,-1-2-1 0,1-3-2 15,-2-1 4-15,-2-2-2 0,1 0 1 16,-2 0-4-16,-4-2 0 0,0-1 3 0,0 2-4 0,-4-1 4 16,3 0-2-16,-4 2-3 0,0 2-1 15,-2 2-1-15,0 1 2 0,0 3 7 0,0 3 5 16,0 1 3-16,0 3 1 0,0-1-3 0,0 2-5 16,-1 0-3-16,0 0-5 0,0 0-8 0,0 0-8 15,-5 6-2-15,3 4 0 16,-4 1 5-16,0 5 8 0,3 1 2 15,-2 1-2-15,4 1 0 0,0 2 0 16,2 0-2-16,0 2 1 0,7-2 1 0,-2-2 1 0,4 1 0 0,3-4 0 16,2-2 0-16,0-3-1 0,0-3-2 0,5-3 3 0,0-4-1 15,1-1 2-15,1-2-1 0,4-6-1 16,-1-5 0 0,3-3 0-16,0-2 3 0,2-5-2 0,0-2 0 15,-1-1 0-15,-1-3-3 0,1-2 3 0,5-3 0 0,1-5 1 0,-2-1-1 16,-1-4 0-16,0-4-1 0,-3-2 0 0,-5-5 2 15,-3 1-1 1,-3 2 1-16,-4 0 0 0,-4 5 0 0,-6 1-3 0,2 6 0 0,-5 4 1 0,0 5 1 16,-5 7 2-16,1 5-1 0,-2 7-2 15,2 3 2-15,-2 4-2 16,3 4-2-16,-4 0-3 0,2 7-4 0,-4 7 1 16,-5 7-1-16,0 8 6 0,-4 7 3 0,3 9 2 0,-2 6 1 15,4 5-2-15,0 4-1 0,5 5 0 0,1-3 0 16,7 2 0-16,0-4 2 0,6-6-2 0,5-5 0 15,1-1 1-15,1-7-2 0,6-4 3 0,-1-2 0 16,2-7 0-16,1-2 3 16,-1-6-5-16,0-5 1 0,0-5 1 0,-1-3-4 15,1-3 7-15,1-3 2 0,-1-2 2 0,3-5 0 0,-1-3-3 16,-1-3 0-16,-1-4 0 0,1-2 2 0,-1-3-3 16,-1 1 0-16,1-5-3 0,-2 1-1 0,-3 1 3 15,0 0 0-15,-3 1 1 0,-2 0 2 0,-3 2-4 16,-3 0 1-16,-1 3-1 0,-3 3-2 15,0 2 2-15,0 3-3 0,-3 2 2 0,-1 2-3 16,-3 2-1-16,-2 3 0 0,-2 1-2 16,-2 1 7-16,-5 9-6 0,0 4 3 0,-3 2 0 0,1 1-4 15,0 6 6-15,0 0-1 0,6 1 0 16,-2 2 2-16,6 0-3 0,5-2 1 0,1 0-1 16,4-1-1-16,4 0 1 0,6-1 0 0,4-4 2 15,2-2-3-15,3-3 2 16,3-1 2-16,2-3-2 0,6 1 9 0,1-5-9 15,-1-1-1-15,0-3-2 0,-2-1-11 0,-3 0 5 16,1-6-10-16,-3-1-10 0,4 0-12 0,-2-4-29 0,1-1-35 16,-1-4-45-16,1-2-63 0,-4-2-90 0,-2-2-179 15,-5 4-490-15,-7 5-589 16</inkml:trace>
  <inkml:trace contextRef="#ctx0" brushRef="#br0" timeOffset="62670.0782">16956 6500 1167 0,'0'0'346'0,"0"0"14"0,0 0-99 0,0 0-4 0,-132-35-17 15,120 32-28-15,3 0-33 0,4 0-29 16,1 3-40-16,4 0-35 0,0 0-33 16,5 0-14-16,7-2 0 0,4 2 4 0,10 0 1 0,6 2-9 15,9-2 1-15,7-2-5 0,5 2-1 16,1 0 0-16,1 0-5 0,4-1-1 0,-3 1 1 15,3 0-2-15,0-3 7 0,-5 2 1 16,-1-2-1-16,-4 0 4 0,-3 1-6 0,-8-1 2 16,-2-1-2-16,-5-1 3 15,-3 2-1-15,-6-1 1 0,-6 2-1 16,-2 0-3-16,-6 0 5 0,-3 1-1 0,-2-1 0 0,-1 1 8 0,-1 1-11 16,-1 0-4-16,0 0-2 0,0 0-13 15,0 0 10-15,0 0-1 0,0 0 1 0,0 0 1 16,0 0-8-16,-1 0 0 0,-2 0-2 0,1 0-2 15,-2 0 3-15,-3 0-2 0,-3 0 0 0,0 0-13 16,-1 4 0-16,-1 1-20 0,-2 2-22 0,-1 4-22 16,-1 2-75-16,-1 2-133 0,3-3-561 0,4-3-914 15</inkml:trace>
  <inkml:trace contextRef="#ctx0" brushRef="#br0" timeOffset="69913.4703">20085 6522 0 0,'0'0'0'0,"0"0"0"0,0 0 0 0,0 0 60 0,0 0 280 0,0 0-21 0,0 0-42 0,0 0-39 16,0 0-30-16,0 0-21 0,0 0-20 0,0 0-16 15,-79-45-13-15,73 42-10 0,1 1-3 0,1 0-9 16,-1 0-8-16,4 2-4 0,-2-1-12 0,1 1-7 16,1 0-13-16,1 0-15 0,0 0-16 15,0 0-8-15,0 0-6 0,0 0-8 16,0 0-2-16,-2 0-5 0,2 0-4 0,0 0 0 0,0 0-3 15,0 0 0-15,0 0 0 0,0 1-1 0,0-1-2 16,0 0 0-16,0 0 1 0,0 2-3 16,0-2 2-16,0 0-1 0,0 0-2 0,0 0 3 15,3 2 4-15,2 1 16 0,5 1 17 0,3 2 18 16,7-2 7-16,8 0-8 0,3 0-12 16,5-1-11-16,4 1-8 0,2-1-5 15,4-1-3-15,1 0-3 16,1 1-3-16,-1-1 0 0,2-1-1 0,-6-1-1 15,1 0-1-15,-7 0-1 0,-2 0-3 0,-5 0 2 0,-4 0-1 16,-2 0-2-16,-7-1 5 0,-2 1-4 16,-5-1 2-16,-2 0 1 0,-4 1-1 0,-3 0 3 0,0-1 3 15,-1 1 0-15,0 0 3 0,0 0 2 0,0 0-2 0,0 0 0 16,0 0-1-16,0 0-3 0,0-2 0 16,0 2 1-16,0 0-6 0,0-1 4 15,0 1-4-15,0 0-6 0,0 0-4 0,0 0-14 0,0-1-14 16,-1 1-17-16,-1-1-38 0,-4 1-32 0,-3 1-40 15,-2 3-57 1,0 0-66-16,0 2-121 0,1-1-260 16,4-2-674-16</inkml:trace>
  <inkml:trace contextRef="#ctx0" brushRef="#br0" timeOffset="70239.271">20535 6523 1519 0,'0'0'439'0,"0"0"-112"15,0 0-99-15,0 0-43 0,0 0-28 0,0 0-16 16,0 0-26-16,0 0-32 0,0 0-25 0,0 0-24 16,0 0-15-16,0 0-10 0,0 0-9 0,0 0 2 15,4 5 1-15,0 5 3 0,-1 2 5 0,3 5 1 16,-3 1 0-16,2 3 4 0,-1 3 1 16,-1 2-1-16,0 2 4 0,0 4-3 0,-2 2-2 15,-1 0 3-15,0 3-3 16,0-2 1-16,0-2 0 0,0-1-5 0,0-1-2 15,0-1-1-15,0-2-5 0,0-3 2 0,0 0 3 16,0-4-2-16,0 0-1 16,0-3 2-16,0-3-7 0,0-1 3 0,0-3-1 0,0 1-1 0,0-1 6 15,0 0 0-15,0-2 2 0,0-1 2 0,0-1-2 16,-1 1-2-16,2 0-1 0,0-2-6 0,0 1-20 16,2-1-21-16,0-2-44 0,-1 1-58 15,0-3-81-15,6-2-177 0,-6 0-426 0,2 0-782 16</inkml:trace>
  <inkml:trace contextRef="#ctx0" brushRef="#br0" timeOffset="70532.4638">20960 6824 2398 0,'0'0'266'0,"0"0"-51"0,0 0-71 0,0 0-30 0,0 0-17 16,0 0-26-16,0 0-34 0,0 0-23 0,0 0-9 15,0 0-1-15,0 0 7 0,0 0-2 16,0 0 0-16,46 37 0 0,-41-19-8 0,2 2 5 16,-3-1 1-16,0 3-1 0,-1-1 1 0,-1 0-1 15,-1-1 0-15,-1 0 1 0,0-2 3 16,0 2 1-16,0-3 0 0,-1-3 1 0,0-1-8 16,-2-2 4-16,-1-1-3 0,3-3-8 15,-1 0-4-15,-3-3-21 0,2-1-16 0,2-2-9 16,-1-1-28-16,-4 0-41 0,3-5-69 0,-4-3-143 15,4 0-341-15,-2 2-891 0</inkml:trace>
  <inkml:trace contextRef="#ctx0" brushRef="#br0" timeOffset="70735.1315">20819 6252 1356 0,'0'0'324'0,"0"0"-74"0,0 0-74 0,0 0-84 0,0 0-49 0,0 0-34 16,0 0-24-16,0 0-9 0,0 0-2 16,0 0 13-16,0 0-24 0,0 0-109 0,0 0-160 0,0 0-379 15,88 61-313-15</inkml:trace>
  <inkml:trace contextRef="#ctx0" brushRef="#br0" timeOffset="71659.6243">21285 6806 1860 0,'0'0'326'0,"0"0"-141"0,0 0-62 0,0 0-18 0,0 0 2 15,0 0-10-15,0 0-23 0,0 0-22 16,0 0-7-16,0 0-4 0,0 0-10 0,0 0-2 0,0 0-7 15,82 65-4-15,-74-46 4 0,1 2-3 0,-3 2-2 16,1 2-1-16,0 1-7 0,-3 2 2 16,0-1-1-16,0 3 1 0,-3-4 3 0,4-1-2 15,-4-1 0-15,2-5-4 0,-2-2-4 0,0 1 1 16,0-6 0-16,-1 1 2 0,1-3-1 16,-1-2 1-16,0-1 0 0,0-2 1 15,0-3 0-15,0 0 2 0,0-1 5 0,0-1 8 16,0 0 10-16,0 0 15 0,0 0 7 0,0-1-2 15,0-3-9-15,0-4-18 0,0-2-15 0,0 0-9 16,0-4-3-16,0-1 3 0,3-2 0 16,0-2 0-16,-1 0 0 0,3-3-3 0,0-1-1 15,2 0 1-15,-2-1 2 0,2 1-1 16,-3 2-1-16,3 3 1 0,1 2-2 0,-3 3 0 16,3 1 2-16,0 3-1 15,-1 2-3-15,-2 0 1 16,3 3-3-16,-4 1-2 0,3 0-2 0,-1 2-5 0,0 1-5 0,-1 0 0 0,0 2-1 15,3 5 6-15,1 0 4 0,-4 3 3 16,3 2 6-16,-1 2 0 0,-2 2 1 0,3 0 2 16,-3 2-2-16,-1 0 0 0,-1-1 2 0,2 1-1 0,-4 0-2 15,-1 2 2-15,0-1-22 0,0-1-15 0,-1-3-19 16,-3-3-19-16,3-3 5 0,1-4 2 0,0-3 4 16,0 0 9-16,0-2 8 0,0 0 12 0,1 0 4 15,4-3 5-15,-1-2-30 0,5-1 6 0,2-5 1 16,2-1 5-16,2-1 37 0,-2-3 3 0,3 0 6 15,-2-1 3-15,3 2-1 16,-3-2-2-16,4 0 3 0,-2 3 4 0,0 0 4 0,1 3 10 16,-4 1 3-16,-2 2 3 0,1 3-2 15,0 0-7-15,1 3-4 0,-1 1-6 0,-2 1-4 0,0 0-3 16,0 3-2-16,-1 3 1 0,2-1 1 16,-2 2-2-16,1 3 3 0,2-1 0 0,0-1 0 15,-1 6 3-15,6-3-1 0,-3 0 1 0,5 1 1 16,-2-3 0-16,2 0 2 0,-2-4 5 15,1-1 2-15,2-4 1 0,-2 0 2 16,-1 0-1-16,0-2 0 0,0-3-1 16,-2-2-2-16,2-2 0 0,2-3-3 0,-1 0 0 15,-2 0 1-15,2-1 1 0,-1 1 14 16,-4-1 10-16,-1-1 9 0,-2 0 0 0,-1 0-11 0,1-1-6 0,-3 3 0 16,-3-1 1-16,-2 1 0 0,0 0-1 0,-2 0-5 15,0 2-3-15,-3 3 1 0,0 2-5 16,-4-1-4-16,-1 1-4 0,1 1-3 0,-3 3-3 15,-4 1-1-15,0 0-3 0,-3 4-1 16,1 4-1-16,-3 3 1 0,1 2 0 0,0 3 1 0,6 2 3 16,0 0-3-16,3 1 0 0,1 4 1 15,5-3-4-15,2 2 4 0,1 0 0 0,0 0-3 0,2 0 2 16,5-1-2-16,0-2-2 0,4 1 4 16,2-4 0-16,3 1 7 0,3-2-5 0,6 0-1 15,-1-3 0-15,3 0-9 16,-1-2 8-16,2-2-5 0,0 0-12 0,-3-3-16 0,2-4-37 15,-3-1-54-15,3 0-91 0,-5-1-164 0,-2-3-607 16,-10 0-657-16</inkml:trace>
  <inkml:trace contextRef="#ctx0" brushRef="#br0" timeOffset="73131.6227">22758 6058 1060 0,'0'0'324'0,"0"0"-50"0,0 0-48 0,0 0 2 0,0 0-35 0,0 0-16 0,0 0-30 0,41-124-32 16,-32 111-17-16,-1 2-11 0,-2 1-9 16,2 4-8-16,1 0-11 0,-5 0-11 0,1 5-9 15,-3-2-11-15,-2 3-11 0,0 0-8 0,0 0-12 16,0 0-12-16,0 0-15 0,0 4 1 0,0 3 7 15,2 1 11-15,2 4 17 0,-1 1-1 16,-2 1 0-16,1-1 0 0,4 4-2 0,-4-1 1 16,-1 1 0-1,1 0 0-15,2 1-1 0,-2-2 2 16,0 2 1-16,-1-1 0 0,3 2 1 0,-3-1 0 0,-1 1-3 0,0-1 3 16,0 1 5-16,0 0 2 0,0 1 1 0,-1 1-5 0,-3-2-5 15,3 1-3-15,-1 0 2 0,0 1 0 0,-3 0-1 16,4 1 1-16,-1 0-1 0,-1-1 2 15,-2 0 0-15,4 1 1 0,-2-1 5 0,-2 2 0 16,3 1 1-16,0-1 0 0,0 0-6 16,-3 0 5-16,3 0 0 0,-2 1 1 0,-1-1 8 15,2-1-11-15,-2 1 0 0,2 0 1 0,0 1-7 16,-2 0 5-16,2 1 1 0,-1-3-2 0,-1 0 2 16,1 0-4-16,-1-1 1 0,2 3-1 15,-2-5 4-15,3 1-4 0,-1 1-1 16,-3-2-2-16,4 2-4 0,-1-1 4 0,1 0 2 15,-3 1 1-15,4 0 6 0,-2 0-5 16,-1-2 0-16,2 1 1 0,1-1-3 0,-1 0 3 0,-2 3 1 0,0-3-3 16,4 1 3-16,-2-1-3 0,1 1 0 15,0 0-1-15,-3-1 0 0,3 1 0 0,0 0 0 0,1-2-1 16,0 1-2-16,0 0 4 0,-1-2-1 16,0 1 1-16,1 1 0 0,0-1-2 15,0 3-1-15,-1-2 0 0,1 0 0 0,0-1 1 0,-1 0 1 16,1-2 0-16,0 0-1 0,-4-1 1 15,4 0 0-15,0 0 0 0,-1-1 3 0,1 2-4 16,0-2-1-16,-1 1 1 0,0 0-2 0,-1 2 3 16,1-1-1-16,-4 1 3 0,4 0 1 0,1-1-1 15,-2 2-2-15,1-1-1 0,1 0-1 16,-1-2 2-16,0 0 0 0,-2 2 1 16,2 0-2-16,0-1 2 0,1 4 0 0,-1-1-1 15,0 1 4-15,1 0-3 16,-2 0-1-16,1 1-2 0,-2 1 1 0,1 2-2 0,1-2 4 0,0 3 0 0,-1 1-2 15,-3 0 1-15,3 0-1 0,0 0-1 16,0 0 3-16,-2 1-2 16,2 0 0-16,-1 1 0 0,-2 0-2 0,3 0 3 15,-2 2 0-15,-2 0 0 0,3 1 2 0,-2 3-2 0,2-1-1 0,-4 3-2 16,3 0 2-16,-3 3 1 0,3 0 3 0,-3 3 0 16,4 0-3-16,-4 0 4 0,-2 0-3 0,5 1-1 15,-4 2 3-15,2 0-7 0,0 0 4 0,-2-3 0 16,4 2-2-16,-2-1 5 0,2 3-1 15,-2 2-3-15,1 0 7 0,-1-2-6 16,0 4 0-16,0-1 0 0,-2 4-3 0,1 0 2 16,0 0 2-16,-2 1 0 15,1-1-3-15,-2-2-1 0,4 2 1 0,-2-3 2 0,1 3 3 0,-3-2-1 16,3 2-4-16,0 0-1 0,0 2-4 16,-2 1 1-16,0 2 6 0,0 0 1 0,4 1 2 0,-3-2-4 15,1-1-2-15,1-1-2 16,-1-2 2-16,-1 2 4 0,0-1-2 0,1 1 1 15,0 1-2-15,-1 2-7 0,1 1 6 0,-1-1 1 16,1 2 1-16,-2 0 8 16,1 0-10-16,1-1-1 0,-2 1 0 0,-1 1-2 0,0-1 4 15,0 0 3-15,0 1-5 16,1 0 2-16,0 0-1 0,1 3-2 0,0-2 4 0,-1 3-2 0,-1-1 1 0,0-3-1 16,0 2-1-16,0-2 2 0,0 1-1 15,1 0-2-15,1-1 2 0,-2-1-2 16,3-1 3-16,1 2 0 15,-2-1-2-15,0 1-1 0,3-2 0 0,-3 2 3 0,0-4 1 0,-1 2-2 16,3-2 4-16,-1 1-6 16,1-2 2-16,0 1 2 0,-1 0-6 0,0 1 6 15,2 1-3-15,-4-2 1 0,5 1 1 0,-2-4-1 0,2-3 2 16,-2-2-1-16,3-3-2 0,-1-4 3 0,0 1-3 16,2 0 0-16,-3-3-3 15,2 0-1-15,1-3 2 0,-2-4-2 0,2-1 10 0,1-3-4 16,0-3-2-16,1-2 3 0,-1-2-5 15,0-4 4-15,0-1-2 0,0-4-1 0,-3-1 6 0,3-4-5 0,0-1 3 16,1-3-3-16,0-2 0 0,0 0 0 0,0-2 0 16,0 0 0-16,0 0 0 0,0 0 0 0,0 0 0 15,0 0 0-15,0-2 0 0,0-1 0 16,-1-2 0-16,0-3 0 0,0 0 0 0,1-1 0 16,-3-2 0-16,1 2 0 15,1-2 0-15,0 0 0 0,1 1 0 0,0 0 0 0,0 0-83 16,0 1-43-16,2-1-94 0,2-1-297 0,-2 1-703 15,-1 5-572-15</inkml:trace>
  <inkml:trace contextRef="#ctx0" brushRef="#br0" timeOffset="74451.6683">733 15478 1208 0,'0'0'540'0,"0"0"-352"0,0 0 15 0,0 0 6 0,0 0-21 0,0 0-49 0,0 0-38 0,0 0-35 15,0 0-32-15,0 0-12 0,0 0-10 0,0 0-2 16,-47-9 4-16,49 9 0 0,6 0 8 15,1 3 6-15,1-2 5 0,3 2 2 0,4-1-1 16,2 1 0-16,4-1-3 0,0-1 5 16,6 1-7-16,2-1 2 0,5 0 0 0,0 0-6 15,4 1-2-15,5-2-5 0,0 1 1 0,8-1 5 16,16 0 3-16,11 0-17 16,12 0-5-16,1-3-3 0,-6 1-1 15,-6-1 15-15,-3 1 2 0,4-2 0 0,5 1 0 0,3-3-3 0,3 1-2 16,5-2 5-16,6 0-2 0,6 1 3 0,4-2 0 15,4-1-9-15,4 1 1 0,5 0 1 16,4 1-2-16,4-3 6 0,5 0-4 0,2 3-1 16,7-1 3-16,1 0-4 0,4 1-1 0,4-2 0 15,4 1-4-15,4-2 3 0,4 1 2 0,3-2-2 0,6 0-3 16,3-1 4-16,6 0-3 0,4 1 5 16,3-2 6-16,7-1-10 0,2 1 3 15,3 0-3-15,4-1-3 0,3 0 8 0,4 0 0 16,0 2 1-16,7-1-6 15,5 0 0-15,4 0-4 0,2 2 0 0,5-2 3 0,4 2-3 16,4-3 4-16,0 2-1 0,2 1-5 0,-1-1 2 0,2-1-3 16,3-1 3-16,0-1 9 0,3 2-10 0,-1-2 1 15,-1 1-3-15,-1 0-3 16,0 2 10-16,-2-1-1 0,0 0-1 0,0 1-3 16,1-1 0-16,0 2-2 15,1-1 4-15,1 1 7 0,0 0-7 0,0 1 2 0,2-1-3 0,-3-1-8 16,5-1 12-16,-3 2 2 15,2-2-1-15,-1 2 9 0,-2-1-16 0,-1-1 1 0,-1 2 2 16,-2-3-4-16,-1 1 9 0,-4 0-1 16,-4-1-3-16,0 1 3 0,-2-1-4 0,-3 2 1 0,-2-5 4 15,-3 2-2-15,-1-4-7 0,-5 2 0 16,-2-1 0-16,-3 0 0 0,-1 1 0 0,-7-1 0 16,-1 1 0-16,-8 0 0 0,-1 1 0 0,-4 0 0 0,-5 1 0 15,-3-1 0-15,-4 0 0 16,-3 1 0-16,-8 0 0 0,0 1 0 0,-7 0 0 0,-4 0 0 15,-7 2 0-15,-6-2 0 0,-7 1 0 0,-9 2 0 0,-7-1 0 16,-10 2 0-16,-10 2 0 0,-8 0 0 16,-9 2 0-16,-9 0 0 0,-5 1 0 15,-14-1 0-15,-6 3 0 0,-8 0 0 0,-13 0 0 16,-9 2 0-16,-8 0 0 0,-9 0 0 0,-6 1 0 16,-3 0 0-16,-3 0 0 0,0 0 0 0,0 0 0 15,0 0 0-15,0 0 0 0,0 0 0 0,-1 0 0 16,-4 0 0-16,0 0 0 0,-3 1 0 0,-2 0 0 15,-1-1 0-15,1 0 0 0,-3 0 0 16,2 0 0-16,-3-2 0 0,3-1 0 0,-1-2 0 16,-1-1 0-16,-1 0-12 15,1 1-95-15,-4-1-106 0,-1-3-542 0,2 1-579 16,4 1-340-16</inkml:trace>
  <inkml:trace contextRef="#ctx0" brushRef="#br0" timeOffset="80128.6164">8035 7690 41 0,'0'0'586'0,"0"0"-174"15,0 0-140-15,0 0-18 0,0 0-2 0,0 0-5 16,0 0-24-16,0 0-30 0,0 0-40 0,0 0-29 16,0 0-21-16,0 0-16 0,39-101-12 15,-37 95-4-15,3 0-8 0,-3 1-3 0,1 2-6 16,2-1-10-16,-4 3-6 0,1-1-9 0,-2 2-7 15,0-1-7-15,0 1-5 0,0 0-5 16,0 0-3-16,1 0-4 0,-1 0-5 0,0 2 0 16,1 2 1-16,-1 1 0 0,1 5 6 0,2-2 0 15,-2 3 2-15,-1-1 2 0,0 4-2 0,1 0 0 16,-1 1-1-16,0 3 2 16,-5 2-1-16,2 0 1 0,-5 1 2 0,1 2-3 0,-1 0 1 15,-2-1 3-15,-5 1-2 0,3-2 6 0,-2 1-1 16,-2 0-2-16,1-3-2 15,-2 1-1-15,2 0-1 0,0-2 1 0,0-1 2 16,-1 1-4-16,3-2 2 0,1-2-2 16,3-2-1-16,-1-1 1 0,3-1-2 0,-1 0 2 0,4-4 1 15,-2 2-6-15,4-2 6 0,-2 0-3 0,0 0 1 16,2-1 4-16,1 1-5 0,0-1 0 16,1 1-2-16,0 0 1 0,0 2 1 0,0-2 2 0,0 0 0 15,3 3-1-15,5-1-1 0,-1 2-1 0,0-1 2 16,7 3 5-16,1 1-1 0,5 1 2 15,1-3-1-15,5-1-2 0,-1-1 4 0,5 0 2 16,0-3 1-16,1-2 1 0,1 0-1 0,1-4-3 16,-1 0 1-16,1-1-1 15,-2-4 0-15,0-2 2 0,0-1 1 0,0-3-4 16,-2 0 1-16,-3-1 0 0,-4-1-1 0,-2 0 3 16,1 0-2-16,-6 0 0 0,3 0 0 0,-6-1-1 0,3 0 3 15,-6 2 2-15,-2-3-2 0,1 1 3 16,-2-2-1-16,-2 2-3 0,-2 0 3 0,2 0 2 15,-2 1 1-15,-1 0 2 0,-1 3 1 16,0-1-7-16,0 0 3 0,-1 4-2 0,1-2 0 0,0 4 3 16,0 0-2-16,0 0-2 0,0 1 0 0,0 1-4 15,0 0 2-15,0 3 1 0,-1-1-3 16,1 1 2-16,0 0-5 0,0 0-5 16,-1 0-1-16,1 0-2 0,0 0-4 0,-3 5 5 0,3 1-1 15,-1 0 0-15,0 5 5 0,0 1-2 16,1 5 0-16,-1-1 4 0,0 4-5 0,-1 3 1 15,-2 2 1-15,2 5-2 0,0 2 3 0,-4 4 0 16,3 1 0-16,1 2 0 0,-4 1 0 0,3-4-1 16,0-1-2-16,-2-1 1 15,3-3-1-15,0 1 2 0,1-2 3 0,1-3-5 16,0 1 5-16,0-4-3 0,0-1 0 0,2-2 4 16,1 0-6-16,-1-4 3 0,2-1-4 0,-2-1 0 0,1-1 7 15,1-2-3-15,-2-1 3 0,0-2-1 16,0 0-3-16,-1-1-2 0,4-1-1 15,-3-3 1-15,-1 0 0 0,-1-1 5 0,1-1 1 0,-1 0-4 16,1-1 4-16,-1-1-3 0,0 0 1 16,0 0 5-16,0 0-3 0,0 0 3 0,0 0 4 0,0 0-3 15,0 0 5-15,0 0 0 0,0 0 2 0,0-1-3 16,0 0-6-16,0-2-6 0,0-1 0 16,0 0 0-16,0 0 0 0,0 0-12 0,0 1-16 15,-2 1-33-15,2 0-34 0,-1-2-87 0,0 2-214 16,0-1-716-16,-4 2-664 15</inkml:trace>
  <inkml:trace contextRef="#ctx0" brushRef="#br0" timeOffset="80887.7403">14936 7807 1151 0,'0'0'459'0,"0"0"-72"0,0 0-53 0,0 0-63 16,0 0-49-16,0 0-43 0,0 0-34 0,0 0-24 0,0 0-23 15,0 0-23-15,0 0-23 16,0 0-20-16,-48-77-20 0,48 77-11 0,0 5 4 0,0 3-4 16,0 5 4-16,0 3 4 0,3 4-5 0,-1 2 14 15,0 4 5-15,3 4 4 0,-2-1 4 0,0 3-9 16,2 2 0-16,-2 4-2 0,3 1 0 15,-2-1 0 1,-2 2-2-16,4-2-3 0,-3 0-1 16,2 1-2-16,-1-6-4 0,-2-4-1 0,3-2 1 0,-2-4-2 0,-1 0 2 15,-1-4 1-15,2-4-6 16,-2 1 2-16,-1-4 0 0,1 0 2 0,-1-3 3 0,0-1-3 16,0 0 1-16,0-2-4 0,1-2-1 0,-1 0-1 0,1-3-6 15,-1-1-15-15,2 1-21 0,4-1-32 0,2 0-35 0,5-3-65 16,5-7-123-1,-3 2-380-15,-3 1-1028 0</inkml:trace>
  <inkml:trace contextRef="#ctx0" brushRef="#br0" timeOffset="81258.7387">15519 7854 2391 0,'0'0'412'0,"0"0"-191"0,0 0-82 15,0 0-46-15,0 0-37 0,0 0-23 0,0 0-7 16,0 0 3-16,0 0 13 0,0 0 4 0,0 0-1 15,0 0-6-15,-69 142-9 0,56-110-6 16,-1 1-6-16,4 0-4 0,4 0-2 0,0-2 0 16,4-3-3-16,2 1-1 0,2-6 2 15,6-2-4-15,3-4 4 0,0-5 1 0,2-3 2 16,5-3 5-16,2-2 2 0,-2-2-2 0,1-2 2 16,1 0-1-16,-5-6 1 0,5-4 2 15,-1-2-2-15,-1-4-5 0,-3-2-2 0,2 0-4 16,-5-2-3-16,-1 0 5 0,-2-1-3 15,-2 1 3-15,-3-2-2 0,2-1-3 0,-5-1-1 16,-1-1-2-16,0-3 0 16,-7 3 0-16,-1-1 0 0,-2 3-4 15,-3 2-1-15,0-2-1 0,-5 4 1 0,1 2-1 0,1 1 0 0,-1 3-8 16,-2 3-4-16,7 2-7 0,-2 1-12 0,4 4-6 0,1 3-22 16,1 0-27-16,4 4-28 0,1 4-44 0,3 1-48 15,4 2-52-15,6 1-63 0,4 0-46 16,7-1-40-16,5 1-223 0,-6-5-243 15,-5-2 513-15</inkml:trace>
  <inkml:trace contextRef="#ctx0" brushRef="#br0" timeOffset="81608.7079">16018 7909 0 0,'0'0'422'0,"0"0"90"0,0 0-73 0,0 0-75 0,0 0-39 0,0 0-41 0,0 0-52 0,0 0-47 0,0 0-41 16,0 0-38-16,0 0-40 0,0 0-35 0,0 0-14 15,0 0-6-15,105-16 8 0,-108 27 16 0,-3 4 9 16,2 4 3-16,-3 0-1 0,-1 3-7 15,3 0-6-15,-1 1-5 0,4 0-4 0,0 0-3 16,1-1-5-16,1-1 1 0,1-2-6 0,3 0 0 16,5-1 1-16,1-2-1 0,2-2 8 15,5-4 6-15,-1 0 3 0,1-5 3 0,3-3-3 16,-1-1-2-16,2-1-5 0,0-2 0 0,-2-3 1 16,0-4-3-16,-4-1 1 0,2-2-5 15,-1 0-1-15,-2-3 1 0,-2-1-3 0,3 1 6 16,-5-2-7-16,-4 2-2 0,1-2 3 0,-2 1-4 15,-2-1 4-15,-3 0 1 0,0-2-3 16,-1 1 0-16,-6-3-6 0,-3 1-4 0,-2 1 0 16,-6-1-2-16,-2 3 2 0,0 1-1 15,-3 1 0-15,-3 2-3 0,3 4 1 0,3 0 0 0,0 4-2 0,1 1 0 16,6 2-12-16,1 2-18 16,2 0-24-16,3 3-34 0,4 4-43 15,3 2-49-15,2 3-66 0,8 1-102 0,1-3-251 0,-1-3-680 16</inkml:trace>
  <inkml:trace contextRef="#ctx0" brushRef="#br0" timeOffset="82241.372">17449 7724 247 0,'0'0'452'0,"0"0"-85"0,0 0-54 0,0 0-9 0,0 0-22 16,0 0-37-16,0 0-39 0,0 0-41 16,0 0-37-16,0 0-29 0,0 0-26 0,0 0-19 15,0 0-15-15,0 0-11 0,-67-55 0 16,53 55-6-16,-5 5 2 0,1 2-1 0,-2 1-3 15,4 2 0-15,0 0-3 0,2 2 0 0,2 0-3 16,5 2-6-16,1 2-1 0,3-2-5 0,3 1 1 16,3 0 2-16,6 3 6 0,7-3 6 0,5 2 2 15,3 0 6-15,6-2 5 0,2-1-5 16,4 0 5-16,-1-2-6 0,2 1-7 16,-2 1-1-16,-5-3-8 0,1 1 0 0,-4-2-1 15,-4 1 1-15,0-3-2 0,-4 3-4 0,-1-2 0 0,-4 1-1 16,-4-1-1-16,-2-2 2 0,0 2-2 15,-5-1 0-15,0-3-2 0,-1 2 2 16,-2 0 3-16,0-1 0 0,0 0 7 0,-5 1-7 16,2-1 2-16,-6 1 0 0,0-2 6 15,-2 2 1-15,-5 1 2 0,1-3 0 0,-5 1-5 16,0-2-3-16,0 2-4 0,-2-2-8 0,1 0-7 0,1 0-11 16,-2-2-19-16,1 0-19 15,2 0-31-15,0-2-36 0,0 0-54 0,7 0-85 16,1-4-196-16,3 1-502 0,5-1-348 0</inkml:trace>
  <inkml:trace contextRef="#ctx0" brushRef="#br0" timeOffset="82928.5857">17761 7577 1181 0,'0'0'326'0,"0"0"-14"15,0 0-84-15,0 0-5 0,0 0-16 0,0 0-27 16,0 0-25-16,0 0-32 0,0 0-25 0,0 0-21 16,0 0-21-16,0 0-1 0,0 0-6 15,11-91-3-15,-11 89-5 0,0 1-6 0,0 1-2 16,0 0-4-16,0 0-5 0,0 0-5 0,0 0-8 16,0 0-5-16,0 0-2 15,0 0-1-15,0 0 0 0,0 0-1 0,0 0 3 0,0 0-5 16,0 0-2-16,-1 0-2 0,-1 0-3 0,0 2 7 15,-3 2 2-15,0-1 3 0,-1 1-3 16,1 0-2-16,0 0 2 0,1 0-2 0,-1 1 4 16,0-2-2-16,-1 2 0 0,2-1-2 0,-2 1-2 15,1 1 4-15,-3-1 0 0,4 3 1 0,-5-1 5 16,1 0-7-16,2 1 0 0,-2 3-2 16,-1 0-3-16,-2 3 6 0,0 3 1 0,-5-1 1 15,3 5-1-15,-4 0-2 0,2 3 1 0,-5 2 0 16,-1 6 6-16,-4 1-3 0,2 3-1 15,-5 2 0-15,-2 0-5 0,0 5 5 0,-1 2 1 16,1 0-1-16,-1 1 1 16,3-1-5-16,2 1 0 0,-2-1 0 0,5-4 2 0,-1-2 1 0,0 0 1 15,4-5 3-15,3-2 1 0,0-2-1 16,3 0 3-16,0-1 1 0,4-3 0 0,1 0-2 0,-1-4-2 16,4 1-3-16,-2-3 1 0,1-1 1 15,-2-1 0-15,3 0 3 0,-1-2-1 0,-1-2-1 16,4-2 1-16,-2-2-3 15,4-3-1-15,0-1 0 0,1-2 1 0,0-1 1 0,-1-2-3 16,2-1 3-16,0 2 1 0,0-2 1 0,0 0 3 16,0 0 1-16,0 0 1 0,0 0 3 15,0 0 3-15,0 0 0 0,0 0 2 0,0 0 0 0,0 0-5 16,0 0 0-16,0-3-5 0,0 3-5 16,0-4 0-16,0 1-6 0,0 0 4 0,0-1-2 15,0 1-3-15,0-1 4 0,0 2-2 0,0 0-2 16,0-1 3-16,0 2-3 0,0 1-2 0,0-1-6 15,0 1-15-15,0 0-19 0,0 0-29 16,0 0-20-16,2 0-39 0,1 3-73 16,-1 2-139-16,3 0-554 0,-3-3-785 0</inkml:trace>
  <inkml:trace contextRef="#ctx0" brushRef="#br0" timeOffset="84341.0001">8834 7949 1681 0,'0'0'432'0,"0"0"-132"0,0 0-106 0,0 0-64 0,0 0-4 0,0 0 10 0,0 0-14 16,0 0-27-16,0 0-33 0,0 0-27 15,0 0-14-15,0 0-4 0,59-89-2 0,-45 89 0 0,3 4 0 16,-2 4-5-16,4 1-2 0,-1 4-3 0,2 0 1 16,-3 2 0-16,-1 3 5 0,1 2 4 15,-4 5 3-15,0-1 1 0,0 5 0 16,-6-1-7-16,1 2-1 0,-1-1-2 0,-5 0-1 16,-1-2 2-16,-1-5-1 0,0-3 1 0,0-3-2 15,-1-4 0-15,-1-1-1 0,-3-3 0 0,3-2 2 16,1-3-2-16,-1-2 6 0,1-1 7 15,1 0 6-15,-1 0 5 0,-3-1-4 0,3-5-7 16,-2-2-7-16,1-2-5 0,-2-2-3 16,4-4-1-16,0 0-2 0,1-2-3 0,7-3 1 15,0 0 1-15,4-2-1 0,-1-2 3 16,7-1-1-16,0 1-4 0,3-1 1 0,1 2-1 0,-1 3 1 16,0 1 1-16,0 5 2 0,-3 1 0 0,-4 2-4 15,2 5-1-15,-4 2-1 0,-1 2 2 16,-1 3 0-16,1 0-1 15,0 2 1-15,-1 7-4 0,0 2 3 0,-1 1 1 16,1 2 0-16,-1 0 4 0,-2 3-5 0,-2 4 1 16,2 0 0-16,-2 1-4 0,2 0 4 0,0 1-18 15,-2 1-28-15,2-1-46 0,1 0-78 0,-2-3-113 16,4 1-151-16,-1-7-455 0,-1-6-714 0</inkml:trace>
  <inkml:trace contextRef="#ctx0" brushRef="#br0" timeOffset="84649.4522">9792 8017 2032 0,'0'0'427'0,"0"0"-127"0,0 0-74 0,0 0-65 0,0 0-48 15,0 0-41-15,0 0-32 0,0 0-12 0,0 0-9 16,0 0 2-16,0 0 1 0,0 0-6 0,0 0 3 16,0 0-5-16,-82 85-4 0,80-67 0 0,1-3-5 15,1 1-1-15,0 1-1 0,4-4 1 0,6 0 5 16,3-3 4-16,2-1 4 0,-2-5 2 0,5-1 3 15,-1-3-1-15,1 0-1 0,-2-4 2 16,5-3-5-16,-5-1-4 0,-1-1-1 0,-2-2-4 16,0 0 5-16,-3-1 2 0,-3 1 2 0,1-2 1 15,-2 3-8-15,-2-4-2 0,-2 0-3 0,-1 1-5 16,1 1 6-16,-2-1-1 0,0 2 1 16,-5-2 4-16,1 1-6 0,-3 1-1 0,-3-3-2 15,0 3 0-15,1 2 1 0,-2-1-3 0,1 3-2 16,0 1-11-16,0 4 5 0,3 1-12 15,0 1-21-15,0 0-34 0,0 2-67 16,6 6-93-16,-1 2-141 0,2-4-312 0,0 0-955 0</inkml:trace>
  <inkml:trace contextRef="#ctx0" brushRef="#br0" timeOffset="84948.4165">10169 8121 1429 0,'0'0'394'0,"0"0"-77"0,0 0-79 15,0 0-21-15,0 0-11 0,0 0-33 0,0 0-44 16,0 0-30-16,0 0-22 0,0 0-14 0,0 0-8 16,0 0-6-16,0 0-8 0,19-19-6 0,-19 19-7 15,0 0-7-15,0 0-7 0,0 0-4 16,0 0-8-16,0 0 0 0,0 0-2 0,0 0-4 15,0 0 0-15,0 0-13 0,0 0-7 16,0 2-16-16,-1 4-47 0,-1 1-108 0,-3 2-249 16,1-1-792-16,1-3-312 0</inkml:trace>
  <inkml:trace contextRef="#ctx0" brushRef="#br0" timeOffset="87352.1555">20402 7745 1280 0,'0'0'488'0,"0"0"-177"16,0 0-66-16,0 0-30 0,0 0-25 0,0 0-28 0,0 0-33 0,0 0-25 0,0 0-27 0,0 0-23 0,0 0-21 15,0 0-16-15,-19-52-13 0,7 57-3 16,0 1 4-16,-7 5 0 0,0 3 2 0,-2 2 5 16,2 3-6-16,-1 0 4 0,0 2 1 0,2 3-1 15,2 1 6-15,-1 2-5 0,5-1 5 0,2 1-2 16,0-1-5-16,4 1 2 15,1-1-5 1,5 1 1-16,-1-1 1 0,2-2 2 0,5 2 3 0,7-2 2 0,1-1 10 0,6 0-3 0,5-1-1 16,2-2 1-1,5-1-9-15,3-1 4 0,1-3 0 0,0 1-3 0,3-4 4 16,-5 0-7-16,0-2-4 0,-4 0 0 0,-5 0-8 0,-2-2 4 16,-4 2-2-16,-4-2 1 0,-2-1 0 15,-6 0-2-15,-2 0-2 0,-3 0 1 0,-2-1 4 0,0 1-1 16,-2 2 2-16,-7 1-2 0,-3-1-3 0,-5 1 5 15,-2 0 2-15,-4-2-1 0,1 1 7 0,-7-2-5 16,-2 0-1-16,-3-3 0 16,-4 1-5-16,-1-1 2 0,-2-2-2 0,-1 0-5 0,2-2-5 15,4 0-8-15,1-1-14 0,4 1-16 16,3 0-32-16,5-1-59 0,4-3-98 0,2-1-222 16,7 2-647-16,6 0-534 0</inkml:trace>
  <inkml:trace contextRef="#ctx0" brushRef="#br0" timeOffset="87690.324">20458 7807 2704 0,'0'0'205'16,"0"0"-14"-16,0 0-69 0,0 0-17 0,0 0-12 0,0 0-28 0,0 0-10 15,0 0-17-15,0 0-15 0,0 0-3 16,0 0-9-16,0 0 1 0,0 0 2 0,102-12 0 16,-66 9 1-16,5 0 3 0,4-1-2 0,1 1-3 15,3 0 0-15,-3-2-2 0,1 2 0 0,0-1 5 16,-4 1-6-16,-2-1-1 0,-3 3 0 16,-4-1-8-16,-3-1 7 15,-3 1-2-15,-7 0 0 0,-6 1 7 0,-4-1-6 0,-5 2 1 16,0 0 1-16,-5 0-1 0,0 0 1 0,-1 0 2 0,0 0-4 15,0 0-3-15,0 0 1 0,0 0-3 16,0 0 0-16,0 0 4 0,0 0-6 0,-1 0 0 16,0 0-2-16,-4 0-7 0,3 4-6 0,-1-1-18 15,-3 4-31-15,2 2-57 16,-2 2-125-16,3-2-363 0,0-2-1141 0</inkml:trace>
  <inkml:trace contextRef="#ctx0" brushRef="#br0" timeOffset="89677.7575">23624 6333 1229 0,'0'0'331'0,"0"0"24"0,0 0-71 0,0 0-45 16,0 0-39-16,0 0-60 0,0 0-61 15,0 0-57-15,0 0-27 0,0 0-2 0,0 0 8 16,0 0 18-16,-9 5 3 0,7 13 0 16,-1 1 4-16,-3 0-3 0,4-1 0 15,1-2-1-15,1-1-3 0,0-2-2 0,0-2-3 0,0 0-5 16,0-1 2-16,1-3 4 0,5 0-1 0,-2-1 13 15,-1-3 7-15,3 0 4 0,-2-2 14 0,3-1-2 16,3 0-2-16,0 0-3 0,0-6-11 16,2-3-6-16,0-1-6 0,3-2-4 0,-3-1-4 15,0-3-1 1,3 0-1-16,-4-1 0 0,1 0 2 0,-4-1-4 16,-2 0 0-16,1 0 0 0,-5 0-7 0,-1-2 5 0,2 4-4 0,-3 0-2 15,0 2 3-15,-5 3-3 0,2 2 0 0,-4 1 1 16,-2 2-4-16,-1 2-1 0,0 2-3 15,-2 2-1-15,-3 0-4 0,-3 5 3 0,-3 4 0 16,-6 3 3-16,-2 5 8 16,-1 4-3-16,-1 1 2 0,-1 6 0 15,1 4-5-15,-1 5 6 0,-1 5-1 0,-2 3-1 0,1 5 6 16,2 3-6-16,4 0-1 0,2 0 3 0,11-1-4 0,5-6 1 16,4-5 0-16,6-5-1 0,4-2-2 0,6-7 4 0,4 0 0 15,6-5 1-15,1-1 7 0,7-5-4 16,1-3 1-16,1-4 0 15,3-2-7-15,1-4 7 0,3-3-1 0,2-1-1 0,-4-6 2 0,2-3-4 16,-4 1-1-16,-2-3-2 16,-2 0 0-16,-1-2 0 0,-4-1 1 0,-4-1 2 0,-2-1-3 15,-5 0 4-15,-2-1-1 0,-2 0 0 0,-2-2 6 16,-4 3-5-16,-2 0-2 0,-1-1 0 0,0 5-3 16,-3 0 1-16,-5 2 1 0,3 0-2 0,-3 5 1 15,-2 0-2-15,0 3-1 0,-1 2-1 16,-4 1-4-16,3 0 4 0,-1 5-1 15,-3 6 1-15,3 4 0 0,0 3 2 16,-3 1 2-16,5 1-2 0,1 3 4 0,0-1-3 16,2 3-1-16,5-1 3 0,1 1-4 0,1-1 3 0,1-1 1 15,5-3-2-15,4-2 5 0,2-2-4 0,0-2 1 16,4-3 1-16,-3-5-2 0,1-1 2 0,5-4 2 16,0-1 0-16,-2-1-2 0,3-6 4 0,0-1-1 15,0-2-1 1,0-3 3-16,-2-1-2 15,0-1-1-15,0 0 0 0,-3 0-5 0,-1-1 4 0,-3 0 0 0,2 0 0 16,-5 1 1-16,1-1-1 0,-2 3-2 0,0 2 1 0,-1 3 0 16,-4 2 0-16,0 1 0 0,0 3 0 0,-1 0-4 15,0 2-2-15,0 0-7 0,0 0-8 0,0 2 2 16,0 5 1-16,-3 2 5 0,-2 3 9 16,3 2-1-16,-1 0 2 0,2 1-1 15,0 0 2-15,1 1 1 0,0-2 0 0,0 1-2 16,4-1 0-16,-1-2 1 0,4-3 0 0,-2-3 1 0,1-2 0 15,5-3 0-15,0-1 1 0,5 0-1 0,3-8 1 16,2-2 0 0,-1-3-1-16,2-2 0 0,0-3 0 0,0-3-1 0,-1 0 2 0,3-3 0 15,-2 0-1-15,-1-3 2 0,0-1-1 0,1-4-2 16,-3 0 1 0,0-1-1-16,-2 1 1 0,-1 0 2 0,0-1 1 0,-5 5-2 0,-2 2 0 15,-4 3-1-15,2 5 0 0,-4 3 4 0,-2 4 1 0,0 4 3 16,1 3 3-16,-2 2-3 0,0 1 0 15,0 1-3-15,0 0-5 0,0 0-5 0,0 1-5 16,0 7-1-16,-4 7 2 0,0 4 4 16,-4 5 4-16,0 5 1 0,-2 3 0 0,-1 5 0 15,1 2 0-15,0 4-2 0,-2 2-2 0,-1 0 3 16,-1-1-1-16,2-1 2 16,-1 2 1-16,-4-2-2 0,5-3 2 0,-2-2-1 15,0-4 1-15,4-4 1 0,0-4-6 16,5-6 0-16,-1-1-3 0,3-5-7 0,-2-4-3 0,4-2-7 0,0-3-9 15,1-1-4-15,0-4-9 0,0 0 3 16,0 0-4-16,2-7-17 0,4-3-11 0,1-4-17 0,-1-2-9 16,4-2-6-16,-3-3-7 0,1-1-2 0,-3-2 3 15,3-1 25-15,-4-1 24 0,2 1 22 16,-4-1 16-16,-1 4 7 0,-1 0 11 0,2 0 22 16,-2 5 35-16,0 0 28 0,0 4 16 0,0-1 7 15,3 3 0-15,-1-1-2 0,0 0-6 16,5 2-12-16,2 0-15 0,1-1-14 0,4 2-8 15,5 0-7-15,4 0-5 0,6 0-2 0,3 4-3 16,5 0-2-16,3 1-5 0,2 3-5 0,1 0 0 16,-2 1-4-16,2 0-1 0,-5 0 0 15,-1 1-3 1,-4 0-1-16,-3 1-1 0,-5 0-2 0,-3-2 1 0,-7 2 0 16,-4-1-1-16,-1 1 0 0,-5-2-2 0,-3 0 1 0,-1 0-1 15,-1 0 2-15,0 0-2 0,0 0-1 0,0 0-2 0,0 1-6 16,0 0-2-16,-2 0 0 0,-4 3 3 0,2-1 4 15,-4 2-7-15,-2-1-18 16,1 2-28-16,-2 1-43 16,-1-1-65-16,-2 3-108 0,-1-1-252 0,4-1-524 0,2-2-333 15</inkml:trace>
  <inkml:trace contextRef="#ctx0" brushRef="#br0" timeOffset="91718.8559">23377 7913 2178 0,'0'0'118'0,"0"0"-30"0,0 0-35 0,0 0-45 0,0 0-1 16,0 0 1-16,0 0-2 0,0 0 45 0,0 0 29 16,0 0 17-16,0 0 17 0,0 0-33 15,0 0-17-15,-49 70-8 0,34-58-7 0,-4-1-2 16,-1-3-5-16,-1-1-2 0,0-1-2 0,2-1-4 15,0-3-1-15,1-2-2 0,3 0-7 0,-1 0 3 16,3-5-2-16,1-2 3 16,1 2 2-16,3-3-2 0,1 1-2 0,3-3-10 0,0-1 3 0,3 0-12 15,1-3-4-15,2 0 1 0,6 0-12 16,3 0 2 0,5 3 0-16,-2 0-4 0,6 0 2 0,1 4-1 0,-1 3 0 15,2 3 1-15,2 1 0 0,-4 5 1 0,2 7 0 0,-2 3-1 16,-2 5 2-16,-3 8 4 0,-4 2 0 15,-2 4 1-15,-8 4 10 0,-1 4-7 16,-2 3-1-16,-10 2 6 0,-9 0-11 0,-4 3 9 16,-5-3 3-16,-2 0-3 0,-7-4 5 0,4-4-3 15,-3-4-1-15,0-4 3 0,2-5 1 0,3-5-1 0,3-8 4 16,4-2-2-16,2-5-4 0,0-3 2 0,6-3 1 16,1 0 2-16,-1 0 6 0,7-6-2 15,0-2 1-15,2-1-3 0,1-2-10 16,6-3 4-16,0-2-5 0,2 0-3 15,0-4 1-15,2 3-1 0,5-2-2 0,3 2 2 0,0-1 1 16,2 4-5-16,2 1 0 0,3 3 0 0,0 2-7 16,-1 2 5-16,4 3 2 0,2 3-3 0,2 2 9 15,1 6-6-15,3 6 0 0,2 5 4 0,-1 2-7 16,1 4 5-16,0 4 1 16,0 0-1-16,-2 5 6 0,2-1-3 0,1 1-5 0,-1-1 5 15,-2-3-1-15,0-1-1 0,-6-3 3 0,1-6-2 16,-2-4-2-16,-2-4 0 0,0-5-7 0,-1-5-2 15,-4-2 0-15,2-1 1 0,-3-7 5 0,-1-3 4 16,4-1-2-16,-4-5 2 0,-1-1 4 16,0-2-3-16,-1-1 4 0,0-2-2 0,-1-1 1 15,-2 1-2-15,-3-4 5 0,3 2-4 0,-4 0 3 16,-3 2 6-16,1 3-4 0,-1 5 8 0,0 1 5 16,-1 4-1-16,-1 3 8 0,-5 2-6 0,3 4-4 15,-3 1-4-15,-3 0-13 0,-3 5 3 16,-3 4-3-16,1 4 0 0,-2 4 4 0,-2 2-3 15,6 4-2-15,0 2 1 0,4 0 1 0,2 0 0 16,4 0 1-16,3 1-1 0,1-3-1 16,7-3-1-16,2-1-1 0,3-3 1 0,3-7 5 15,0 0-2-15,3-6 5 0,2-2 1 0,1-1-4 16,-1-4 3-16,3-5 1 0,-3-3-2 0,-1-2 5 16,-4-1-2-16,3-1-2 15,-2-1-1-15,-3 1-2 0,2-2 0 0,-4 0 2 16,-3-3 2-16,-4 1-4 0,1-1 1 0,-5 0-1 0,-1-2-4 15,0 0 7-15,0 1-5 16,-8 2-2-16,-2-1 2 0,-3 3-5 0,-5 1 0 0,-3 0 0 0,0 1-1 16,0 2-3-16,-2 3-7 0,2 3-11 0,3 3-14 15,0 3-17-15,7 2-35 0,1 0-49 16,6 1-72-16,3 8-96 0,1 2-127 0,5 2-188 16,3-1-380-16,-4-2 89 0</inkml:trace>
  <inkml:trace contextRef="#ctx0" brushRef="#br0" timeOffset="92028.8757">23979 8457 1948 0,'0'0'465'0,"0"0"-113"0,0 0-148 0,0 0-83 0,0 0-33 15,0 0-24-15,0 0-7 0,0 0-1 0,0 0-7 0,0 0-5 16,0 0-5-16,0 0-8 0,0 0-6 0,0 0-8 16,-70 131-7-16,68-115-5 0,2-1-2 15,0-2 2-15,1-1 2 0,6-2 4 0,-3 0 0 16,4-2 2-16,0-3 1 0,0 0 1 0,3-2 7 15,-1-1 4-15,0-2-1 0,2 0 2 16,0-5-10-16,1-2 0 0,1-2-1 0,-1-4 0 16,-2 2-1-16,-1-3-3 0,-2 1-3 15,1-2-3-15,-5 0 2 0,1 1-1 16,-2-3-1-16,-2 1 2 0,-1 0-5 0,1-2 0 16,-2-1-1-16,-6 1-4 0,1 1 5 0,-5 0-4 15,-1 1-2-15,-1 3-3 0,1 4-11 0,1 1-9 0,1-1-15 16,0 5-24-16,1 2-40 0,5 2-70 15,-1 2-108-15,4 6-198 0,0-1-571 0,-1-3-580 0</inkml:trace>
  <inkml:trace contextRef="#ctx0" brushRef="#br0" timeOffset="92426.8845">24343 8497 2366 0,'0'0'306'0,"0"0"-66"0,0 0-57 0,0 0-42 16,0 0-22-16,0 0-22 0,0 0-19 16,0 0-14-16,0 0-14 0,0 0-11 0,0 0-7 15,0 0-9-15,0 0-2 0,-2-18-3 0,2 18-2 16,0 0-4-16,-1 0-5 0,-2 3-4 16,0-1-4-16,-2 4 4 0,-3 2-3 0,-2 2-1 0,0 4 0 15,-2 0-1-15,2 2 2 0,1 2 1 16,1-1 1-16,0 0 3 0,3 1-5 15,3-1-2-15,-1-2 0 0,3 0-5 0,0-3 9 16,6 0 0-16,2-4 2 16,0 1 4-16,2-4-9 0,4 0 1 15,-1-3 0-15,3 0 3 0,-1-2 2 0,2 0 0 0,-2-6 2 16,4-2-13-16,-1-3 10 0,-4 0 2 0,2-3-1 0,-3 0 10 16,-2 0-10-16,-1-1-1 15,0-2-1-15,-1 1-1 0,-3-1 4 0,-2-1-2 0,0 0 1 16,-2 0-1-16,-2 2-2 0,0 1-1 0,-6 1 0 15,1 0 3-15,-2 5-4 0,-1 1-1 0,-2 3-4 16,0 2-6-16,0 2 2 0,-1 1-4 0,1 0-13 16,-2 4-20-16,-3 7-37 0,1 1-65 0,-4 6-117 15,7-6-315-15,6-3-722 0</inkml:trace>
  <inkml:trace contextRef="#ctx0" brushRef="#br0" timeOffset="95495.0511">8219 9485 1574 0,'0'0'350'0,"0"0"-15"0,0 0-87 0,0 0-50 0,0 0-26 0,0 0-27 16,0 0-26-16,0 0-17 0,0 0-21 0,0 0-14 15,0 0-12-15,0 0-14 0,-22-73-15 0,21 73-15 16,0 0-8-16,-3 6-7 0,-3 4 5 0,-3 5 2 16,-2 5 1-16,-5 4 8 0,4 3-6 15,-3 4 0-15,1 3 2 0,-3 0-6 0,1 3 6 16,1 3 0-16,0-1-2 0,3 2 3 15,3-4-1-15,2-4-1 0,4-2-3 0,1-3-1 16,3-4 0-16,6-2-4 0,5 1 8 16,5-4-3-16,0-1 4 15,8-1 5-15,1-2-2 0,5-1 8 0,1-3-6 0,2 2-1 0,2-3-2 16,-2-1-8-16,-1 2 1 0,-2-2 0 0,-2 1-1 0,-5-2 3 16,-4 2-1-16,-2-2 0 0,-5 2-1 0,-2-2-5 15,-6 0 3-15,1 1-3 16,-3 0 2-16,-2 1 3 0,0 0-1 15,-7 2 2-15,-3-1-1 0,-2 1 5 16,-6 0 0-16,1 1 0 0,-9 1 4 0,2-3-5 0,-5 2-3 16,-3-2 1-16,-2-3-1 0,1 1 3 0,1-2 0 15,-2 0 0-15,1-3-4 0,2 0-1 0,4-1-4 16,1-2-6-16,2-1-9 0,5 0-20 0,2 0-29 0,6-4-51 16,1 0-78-16,2-4-167 0,5 1-669 15,1 1-652-15</inkml:trace>
  <inkml:trace contextRef="#ctx0" brushRef="#br0" timeOffset="95828.0945">8164 9528 1731 0,'0'0'964'0,"0"0"-752"0,0 0-37 16,0 0-36-16,0 0-22 0,0 0-16 15,0 0-12-15,0 0-21 0,0 0-20 0,0 0-16 16,0 0-21-16,0 0-2 0,0 0-5 0,0 0-1 16,64-93 5-16,-28 92 2 0,4-1 4 15,4 1-2-15,6-2 3 0,1 3-4 0,0-3-2 16,1 0 0-16,-2 2-7 0,-2-2 5 0,-3 0 0 16,1 1-4-16,-6 0 6 0,-5-2-5 0,-3 2-1 15,-4 1 3-15,-8-2-5 0,-7 2 2 0,-2 0-3 16,-4 1 5-16,-6-1 5 0,0 1 1 15,-1 0 4-15,0 0-2 0,0 0 0 0,0 0-4 16,0 0-4-16,-2 0 5 0,0 0-9 0,-4 0 1 16,-1 0 1-16,1 0-8 0,-2 1-2 15,3 0-17-15,-2 4-27 0,-1 0-42 0,4 3-81 0,-1 2-152 16,3-3-537-16,2-2-872 16</inkml:trace>
  <inkml:trace contextRef="#ctx0" brushRef="#br0" timeOffset="96663.0761">9187 9901 1903 0,'0'0'620'0,"0"0"-468"0,0 0 11 15,0 0-12-15,0 0-24 0,0 0-15 0,0 0-28 16,0 0-9-16,0 0-19 0,0 0-14 0,0 0-13 16,0 0-12-16,0 0-5 0,0 0-1 15,25-109 1-15,-4 104 2 0,-1 4-2 0,3 1 0 16,-4 0-5-16,4 2 0 0,-6 5 1 16,2 3-1-16,-2 3 0 0,-2 2-4 0,0 2 1 15,-1 4 1-15,-4 1-2 0,0 2 5 0,-1 4-2 31,-4-2-1-31,0 1 3 0,-4-1-6 16,0 0 4-16,-1-3 2 0,0-3-3 0,0-2 1 0,0-5-2 0,0-5-2 0,3-2 2 16,0-2-1-1,-1-2-1-15,1-2 1 0,5 0-4 0,0 0 3 0,5-7 0 0,5-4 1 16,3-2-3-16,1-3 2 0,4-3-6 16,-1-1-3-16,3-2 3 0,-2-1-8 0,2 0 4 0,1 2 3 15,-2 1-1-15,-2 0 7 0,2-1-2 0,-3 3-1 0,-3 2 4 16,-1 0-4-16,0 1 4 15,-3 5-2-15,-4 2 2 0,-2 1-4 0,0 4 0 16,-3-1 2-16,-4 3-3 0,0 1 3 0,-2 0-1 0,-1 0-5 16,1 2 5-16,-1 4-6 0,2 2 5 0,-2 4 2 15,0 0 0-15,-1 3 2 0,2 2-2 0,-2 0-2 16,1-1 1-16,2 1 2 16,2 1 1-16,0-3 0 0,6 3 1 15,0-4-3-15,2 0-2 0,3-4 3 0,1-2-2 16,3-2 7-16,4-3 1 0,-2-3-3 15,1 0 4-15,-1-1-5 0,1-6 1 0,-2 0 2 16,0-3-1-16,2 1 0 0,-3-2-1 0,0 1-4 0,-4 0 2 0,0-1 2 16,-4 3 0-16,-1 0-1 15,-3 2-2-15,-3 3-2 0,-1 1 1 0,-1 0 0 16,-3 2-2-16,2 0 1 0,0 0-3 0,-2 5-3 0,2 2 4 0,-1 1-3 16,0 2 4-16,-1 1 3 0,1 0-2 15,-1 2 3-15,1 0-5 0,2-2 1 16,0-1 3-16,1 1 0 0,-1-3-1 0,3-2 2 0,0-3 0 15,2-1-1-15,0-2 3 0,2 0 0 16,1-1 2 0,1-4 1-16,-1-2 1 0,2-4-2 0,-2-1-1 0,-1-1-3 0,-1-1 3 0,-1-1 3 15,-2 1-2-15,3-1 1 0,-5 0-2 16,0 1 1-16,-3-2 3 0,-1 1 2 16,0 2 4-16,-1-2-6 0,-5 1 1 0,-5-1-5 0,0 2-5 15,-6 0 6-15,-3 2-6 16,-3 2 4-16,-2 0-2 0,-4 4-3 0,-1 1-1 15,-1 1 0 1,1 2 3-16,1 1-3 0,0 3-15 16,6 3-23-16,2 3-50 0,4 3-99 0,6-1-235 0,3-1-722 15,6-3-595-15</inkml:trace>
  <inkml:trace contextRef="#ctx0" brushRef="#br0" timeOffset="97753.1">14944 9384 850 0,'0'0'289'0,"0"0"57"0,0 0-63 0,0 0-18 0,0 0-26 0,0 0-35 0,-126-60-22 16,112 53-22-16,3 0-19 16,5-2-17-16,0 2-20 0,2 2-15 0,1-1-16 0,3 1-20 0,0-1-12 15,6 2-17-15,4 0-11 16,6 0-2-16,8 0-4 0,5 3 0 0,6 1-1 0,5 0-3 16,2 6-3-16,0 4 4 0,1 4-2 0,-6 4-1 15,0 1 4 1,-3 4-9-16,-6 1 2 0,-7 1 0 0,-3 3 0 0,-8 3 2 15,-8 4 2-15,-2 2 2 0,-7-1 1 16,-8 2-1-16,-6-3 3 0,-7-1 4 0,-5-3 1 0,-4-4 6 0,-3-3-6 16,0-1-3-16,2-6 0 0,-1 0-3 0,1-3 3 15,0-3 1-15,7-3-1 0,4 1-5 16,3-3 1-16,9-3 2 0,1 1-4 0,8-3 7 16,1 0-4-16,5-1-4 0,0 0-1 15,0 0-3-15,3 0 6 0,5 0 2 0,9-1 7 16,5-5 2-16,9-1-6 0,9-1-1 0,10-1-5 15,1-1-1-15,3-2 4 16,5 2-3-16,2-2 2 0,0 2-3 0,-1 0-2 0,1-2 0 0,-4 2 1 16,-4-2 4-16,-1 2 1 0,-2 0 0 0,-7 0-3 15,-2-1-3-15,-2 0 3 0,-8 0 3 16,-3 1 0-16,-8-1 7 0,-6 0-3 0,-4 3 2 16,-3 0 1-16,-5 1 3 0,-2 0 1 0,0 0-3 0,0 3 1 15,-4-1-10-15,-3 1-1 0,-3 2-1 16,-3 1-3-16,-3 1 6 0,-4 0-4 15,-1 5-2-15,1 3 0 0,-3 2-9 0,1 2 9 16,3 1-2-16,1 2 4 0,6 0 4 16,1 0-8-16,4 0-2 0,5 1-2 0,2 1 3 0,0-2 5 15,2 0 0-15,7-2 3 0,4-2-7 0,5-4 2 16,2-2 5-16,2-2-3 0,5-1 7 0,-4-2-5 16,5 0-2-16,-4-6 0 0,4-2-5 15,-4-2 8-15,2-3 1 16,-5-2 3-16,-1 0 4 0,-2 0-6 0,-4 0-1 0,-2 1-2 15,2 0-1-15,-9 1 3 0,2 1 3 0,-5 0 0 16,-2-1-3-16,0 1 0 0,-1 0-1 0,-8-2-1 16,0 0 3-16,-5 2-5 0,-3-1-2 0,-3 0-4 15,-1 0-3-15,-1 2 9 0,-5-1-2 0,3 1 3 16,-4 2 1-16,5 0-13 0,2 5-11 16,3-1-14-16,6 5-20 0,3 0-18 15,6 0-34-15,3 3-41 0,0 6-45 0,6 1-50 0,12 1-56 0,5 0-96 16,7 2-133-16,8-2-46 0,-8-4-223 15,-10-2 224-15</inkml:trace>
  <inkml:trace contextRef="#ctx0" brushRef="#br0" timeOffset="98116.9032">16222 9544 0 0,'0'0'506'0,"0"0"114"0,0 0-104 0,0 0-83 16,0 0-87-16,0 0-86 0,0 0-77 0,0 0-75 16,0 0-51-16,0 0-28 0,0 0-5 0,0 0 14 15,0 0 17-15,0 0 8 0,24 35 3 16,-32-19-10-16,0 0-7 0,1-1-10 0,-3 1-10 0,7-1-5 15,-2-1-7-15,5 0-3 0,0-2-5 0,1 1 1 16,6-1 4-16,3 1 4 16,2-4 10-16,5 0 0 0,-2-5 1 0,4-3-4 15,1-1-9 1,2 0 3-16,3-3-3 0,-3-4 1 0,-1-1 4 16,0-1-8-16,-2-1-1 0,-6-1-1 15,3 1 1-15,-6-1 5 0,-3 1 0 0,-2-1 0 0,-4 1-4 0,1-3 1 0,-2 2 0 16,0-1-2-16,-2 1 1 0,-2 0-5 15,-4-2-3-15,-2 0-4 0,-7 0-2 16,4 0 3-16,-6 0 2 0,-2 0-2 0,-1 2 5 16,-4-1-8-16,3 2 0 0,0 2 3 0,3 1-4 15,1 1 3-15,3 4-3 0,5 1-2 16,5 1-22-16,0 4-21 0,4 6-28 0,2 5-64 0,0 3-110 16,3-2-316-1,3-5-983-15</inkml:trace>
  <inkml:trace contextRef="#ctx0" brushRef="#br0" timeOffset="99602.9428">19864 9261 0 0,'0'0'0'0,"0"0"408"0,0 0-19 16,0 0-25-16,0 0-21 0,0 0-29 0,0 0-33 15,0 0-38-15,0 0-37 0,0 0-28 16,0 0-27-16,0 0-21 0,-21-76-22 0,21 75-28 16,0 1-19-16,0 0-25 0,0 0-19 0,0 1-12 15,-1 4-6-15,1 4 3 0,0 2 8 16,-4 6 8-16,-1 5 14 0,0 3 6 0,-3 2 4 0,-1 5-3 15,-1 2-5 1,-2 3-5-16,0-1-5 0,2 3-1 0,2-3-5 0,0 2-2 16,7-3-5-16,1-3-3 15,1-2 0-15,9-5-4 0,2-3 3 0,7-2 2 0,1-4 1 0,3-5 5 0,5-2 3 16,3-6 0-16,1-3 0 16,2 0-3-16,0-7-5 0,-2-5-4 15,2-1 1-15,-2-3 1 0,-2-3 1 0,0-2 2 0,-4 1-5 16,-5-2 5-1,-1 1-2-15,-2-3-1 0,-4 1 1 0,-1 0-8 0,-2-1 3 0,-2 0-2 0,-3 0 0 16,-2 1 7-16,-3 2-1 0,-1 2 2 16,0 2-1-16,0 3-4 0,-1 1-1 0,-2 2-3 0,2 2 1 15,-1 2 2-15,0 3 2 0,2 0 5 0,-1 3-4 16,1 0 2-16,0 1-4 0,0 0-4 16,0 2 1-16,0 6-4 0,0 2 0 15,-1 6 2-15,1 1-3 0,-2 5 3 0,1 3 1 0,-1 1 0 16,-2 3 3-16,1 2-1 0,0 1-1 15,-1 3-2-15,-1 3 3 0,0 2-2 0,0 0 4 0,-4-2 0 16,3-2-4-16,0-5 4 0,4-4-5 16,-2-4 2-16,0-1 0 0,4-3-4 15,-4 0 4-15,4-2-1 0,0-1-2 16,0-2 6-16,0-2-3 0,2-1 2 0,1-2-5 0,2 0-11 16,-1-2-23-16,2-1-31 0,0-1-39 0,4-5-60 0,3 0-110 15,1 0-336-15,-2-4-654 0,-2 0-214 16</inkml:trace>
  <inkml:trace contextRef="#ctx0" brushRef="#br0" timeOffset="100719.0763">21101 9590 2427 0,'0'0'335'0,"0"0"-133"0,0 0-56 0,0 0-15 15,0 0-11-15,0 0-24 0,0 0-20 0,0 0-14 16,0 0-20-16,0 0-3 0,0 0-10 16,0 0-5-16,0 0-4 0,-43-96-11 0,24 96 2 0,-5 0-4 15,-1 3 0-15,-4 5 5 0,-3 2-4 16,0 3 2-16,-1 3-2 0,2 0-3 0,4 3-1 16,0 1-4-16,4-1 4 0,3 2-4 15,2 0 0-15,5-1 4 0,3 0-8 0,3-3 7 31,5-2-1-31,2-2-1 0,1-1 4 0,8-4-5 16,1-2 3-16,7-3 1 0,5-2 3 0,2-1 5 0,6-4 0 16,4-4 0-16,2-4-3 0,-4-3-1 15,0-3-3-15,0-3 0 0,-3-2 3 0,1-1-6 16,0-4 4-16,0-2-1 0,1-2-4 0,-2-4 6 0,-5-1-2 16,1-1-1-16,-3-1 2 15,0-3-3-15,-4 0-3 0,2-1 0 0,-7 0 2 0,4 1 0 0,-6 1 2 16,-1 1 3-16,0 2-4 0,-3 1 2 15,-3 2-5-15,0 3-3 0,-2 4 6 0,-1 6-7 0,-1 4 8 0,1 5-1 16,-1 5-3 0,0 3 7-16,0 3-6 0,-1 2-1 0,-2 0-2 0,-2 6-7 0,-3 8 0 15,-4 8 1-15,-1 6 4 0,-5 9 2 16,-1 4 4-16,-1 4 3 0,1 5-8 0,-1 2 7 0,1 1-8 16,2 5-1-16,-2 1 8 15,3-3-5-15,7-1 2 0,4-6 1 0,5-3-5 16,0-4 4-16,6-8 1 0,8-3 0 0,-1-5 2 0,6-3-5 15,0-5-1-15,2-5-1 16,5-3 2-16,1-6 5 0,3-4 1 0,1 0 0 0,2-4-3 16,0-7-1-16,-4-1 0 15,-1-4-3-15,-2-3 5 0,-4 1-5 0,-1 0 4 0,-1-2 1 0,-3 0-4 16,-3 1 5-16,-2-3-1 0,-3 1 3 16,0-1 1-16,-4 1-4 0,-1 3-1 0,-4 0-5 15,0 2 6-15,0 3 0 16,-7 3 2-16,2 2 0 0,-5 2-6 0,0 2 0 0,-3 2-2 0,-2 1-2 15,-4 2 8-15,0 5-4 0,0 4-1 0,0 4 6 16,-2 3-6-16,3 3 3 0,1-1 2 16,4 4-2-16,4-1 2 0,2 1-4 0,5-1 2 0,2-1-4 15,2-3 2-15,6-1 2 0,2-1 0 16,3-5 4-16,3 2-5 16,1-5-3-16,-1-1 1 0,4-5-3 0,1-2 8 15,0 0 0-15,2-2-1 16,-2-5 2-16,0 1-6 0,-2-1 4 0,-1-1 1 15,-2 3-1-15,-3-2 3 0,-1 0-5 0,0 1 2 16,-3-2 0-16,0 1 1 0,-1 0 3 0,1 0-2 0,-3 0-1 0,0-1-2 0,2 1 1 16,-2-1-1-1,1-1-3-15,1 1 8 0,-4 0-3 0,3 2-2 0,2 0 3 16,-6 2-7-16,2 0 1 0,-2 1 4 0,-2 3-5 0,-1 0 3 16,1 0-5-16,0 3-2 0,3 2 4 15,-2 0 0-15,-1 4 4 0,1 1-1 0,4 4 2 16,-3 0-3-16,-1 0-2 0,4 3 4 0,-3-3-3 0,5 3 5 15,-3-3 1-15,3 2-3 0,0-2 4 16,0-2-7-16,-1-1 1 16,1-1 3-16,0-4-6 0,1 0 8 0,1-3-1 0,0-3-2 0,2 0 5 15,3-5-2-15,0-4 4 16,2 0-3-16,-2 0-1 0,4-3-3 0,-2 2-2 0,-3-1 2 16,2 2 0-16,-3 0 3 15,-3 2 0-15,-2 1-2 0,-3 1 2 0,1 1-6 0,-3 2 4 16,-3 0 1-16,0 2 0 0,0 0-1 0,0 3-5 15,0 2-1-15,0 3 1 0,-2 3 3 0,-5 4 4 16,-1 4-2-16,0 3 1 16,-2 1-5-16,-2 2-3 0,0-2 5 0,0 1-8 0,0 0-3 15,0 2-19-15,-3 0-36 0,3-1-35 0,0 0-80 0,-3-4-126 16,1-1-318-16,2-7-525 0,4-6-338 16</inkml:trace>
  <inkml:trace contextRef="#ctx0" brushRef="#br0" timeOffset="101517.4074">21493 8159 712 0,'0'0'453'0,"0"0"-41"0,0 0-103 0,0 0-42 0,0 0-42 16,0 0-36-16,0 0-36 0,0 0-28 0,0 0-25 15,0 0-13-15,0 0-20 0,0 0-23 0,0 0-20 16,0 0-29-16,28-55-15 0,-28 62 5 16,0 3 12-16,0 2 15 0,0 3 6 0,0 2-1 15,0 1-8-15,-1 0-1 0,0 1-1 0,-1-3-1 16,1 2 2-16,1-2-2 0,0-1-3 0,0-3 2 16,0-1-3-16,1-3 2 0,1 0 2 0,1-3 2 15,3-2 0-15,-2 1 5 16,3-2 4-16,4-2 3 0,-1 0 5 15,1 0-5-15,5-3-4 0,-3-2-4 0,0 0-6 0,3 0 0 0,-3-2 0 16,1 1-2-16,0-1 3 0,-2 2-3 16,-2 0-2-16,1 0 0 0,-2 1-2 0,1 0 0 15,-2 2 1-15,-3-1 0 16,2 1-2-16,-4 1 1 0,1 1-1 0,-1 0-1 0,-2 0 2 16,1 0-4-16,3 0 0 0,-2 0 0 0,-1 2-2 15,3 3 3-15,-2 0 0 0,-1-1 0 0,3 3 3 0,-2-3-1 16,-1 2 0-16,1 1 0 0,1-1 1 15,-3 1 0-15,0-3 1 0,0 2 2 0,0-2-3 16,1 0 0-16,0 0 0 0,-1-1-2 16,-1 0 4-16,1-1-1 0,-1 0 0 15,0 1 2-15,1-1-6 0,0 1 2 0,-1-2 3 0,1 0-1 0,-1 0 3 16,1 2-1-16,-1-1-3 16,2 0 0-16,0 1 0 0,-1-2 0 0,-1 0 0 0,1-1 0 15,-1 1-5-15,1 2-13 0,0-1-22 0,-1 0-35 16,0 2-49-16,0 2-88 0,0-1-140 15,0 1-429-15,0-3-781 0</inkml:trace>
  <inkml:trace contextRef="#ctx0" brushRef="#br0" timeOffset="103812.6353">22911 9325 1214 0,'0'0'379'0,"0"0"31"0,0 0-89 16,0 0-67-16,0 0-39 0,0 0-41 0,0 0-33 0,0 0-26 0,0 0-19 0,0 0-30 0,-1-93-25 0,1 93-17 0,0 0-21 0,0 1 1 16,0 8 0-16,0 4 1 0,-2 3 11 0,-3 6 0 15,1 4 4-15,-5 1 8 0,0 6-1 0,-1-1 2 16,-2 4-5-16,0 3-6 0,-5 1-3 16,5 1-4-16,0 2 4 0,-3-4-2 0,5 2-2 15,0-3-1-15,7-6-7 0,2-4-1 0,1-5 0 16,1-3 6-16,8-6-1 0,0-1 0 15,2-2 3-15,3-2-5 0,3-5 10 0,3-2 5 0,3-2 0 16,2-1 4-16,1-6-12 0,3-2-2 16,0-3-5-16,-1-3-5 0,-1 0 9 15,2-2-1-15,-2-3-1 0,-2 0 0 16,0-1-5-16,-1-2 3 0,-4 1-1 0,-3 1 5 0,-2 2-1 16,-1 1-3-16,-6 3-2 0,0 1-5 0,-1 4 5 0,-4 1 2 15,-1 2 1-15,2 3 5 0,-4 1-6 16,1 2-4-16,-1 1-2 15,0 0-3-15,0 0 4 0,0 0-2 0,0 4 2 0,0 4 0 0,-1 2-3 16,-3 4 4-16,2 2-1 16,-1 5 3-16,-2 0-1 0,2 5-2 0,-1 1 1 0,-4 0-7 15,1 4 5-15,3-1 4 0,-3 1 1 0,-1 0 3 16,1 1-5-16,-1 1-4 0,-1-2 0 16,1 1-1-16,-1-2 5 0,3-1 0 0,-1-2 1 0,-1-1-2 15,2-4-1-15,0 0 3 0,3-2-3 16,-2-3 6-16,4-2-5 0,1-3-2 15,0-4 0-15,0 0-7 16,0-3 5-16,0-1-6 0,2 0-6 0,3-1-15 0,-2-3-23 0,5 2-23 16,0-2-40-16,2 0-53 0,2-2-100 15,1-5-260-15,-1 2-604 0,-3-1-437 16</inkml:trace>
  <inkml:trace contextRef="#ctx0" brushRef="#br0" timeOffset="105731.6581">23816 9643 1385 0,'0'0'364'0,"0"0"-57"0,0 0-58 0,0 0-46 0,0 0-6 0,0 0-23 0,0 0-33 0,0 0-32 16,0 0-40-16,0 0-30 16,0 0-17-16,0 0-10 0,0 0 4 0,0 0 7 0,0 0 10 15,-23 35 4-15,5-14 3 0,4-1-3 0,-4 1-6 16,-1 2-3-16,5-1-9 0,-3-1-4 15,6-2 0-15,0-1-13 0,1 0 5 0,2-3 0 16,5-1-5-16,1-2 7 0,2-1-3 0,0 0-2 16,1-3 3-16,3 0 0 0,5-1 2 0,2-2 3 15,1-2 6-15,6-2 1 0,1-1 4 16,3-1-1-16,1-4-7 0,3-2-1 0,-4-3-5 16,4 1-3-16,-4-3 5 0,-5 1-7 0,0 0 4 15,-5-1 1-15,3-2-1 0,-5 0 6 0,-1 1-5 16,-3-2 1-16,0 0 0 0,-3 0-5 15,-3-2-2-15,0-1-1 0,1 0-1 16,-5-3 2-16,-3 3-1 0,-4-1 2 0,0 3-5 16,-2 0 5-16,-3 1-5 0,-1 1-1 0,1 4 4 15,-2-1-8-15,0 4 5 0,4 0-1 0,-2 3-6 0,3 3 7 16,3 1-6-16,0 0-11 0,0 6-14 16,5 3-27-16,0 4-34 0,5 0-46 15,0 5-71-15,8-1-79 0,4 1-130 0,-2-4-363 16,0-3-789-16</inkml:trace>
  <inkml:trace contextRef="#ctx0" brushRef="#br0" timeOffset="106075.4579">24241 9726 1971 0,'0'0'344'0,"0"0"-63"0,0 0-111 16,0 0-40-16,0 0-26 0,0 0-9 0,0 0-7 15,0 0-9-15,0 0-8 0,0 0-16 16,0 0-11-16,0 0-9 0,-124 52-12 0,113-40-3 15,0 1-8-15,3 0-1 0,1 0 0 0,3-2-2 16,0 0 1-16,3 0-5 0,1-2 3 16,0-1 0-16,5 0 0 0,-1-2 7 0,4-2 0 15,0-1 6-15,3-2 2 0,0 0-2 0,2-1 4 16,-1 0-4-16,3-3-2 0,-2-2-3 0,-1 0-4 16,2-2-1-1,-4 0-2-15,-2-3 3 0,0 2-1 16,-2-1-1-16,-2 0 1 0,1-1-5 0,-2 0 2 0,-2 1-1 0,-1-2-3 15,0-1 4 1,0 1-7-16,0-3 0 0,-4 1 0 0,-2-1-4 0,3 1 2 0,-5 2 1 0,0 1-9 16,2 3-13-16,-1 1-22 0,-1 3-30 15,-2 1-42-15,3 2-49 0,0 2-95 0,-2 6-145 0,2-2-370 16,6-2-857-16</inkml:trace>
  <inkml:trace contextRef="#ctx0" brushRef="#br0" timeOffset="106543.0668">24456 9815 699 0,'0'0'693'0,"0"0"-349"15,0 0-93-15,0 0-14 0,0 0-22 0,0 0-24 16,0 0-23-16,0 0-30 0,0 0-27 0,0 0-15 15,0 0-21-15,0 0-10 0,0 0-6 0,0 0-11 16,50-73 4-16,-50 70-4 0,0 0-4 16,0 1-8-16,0 0-3 0,0 1-5 0,0-1-7 15,0 1 3-15,0-1-5 0,0 1-4 0,0 1 0 16,0 0-7-16,0 0-1 0,0 0 1 0,0 0-3 16,0 0 0-16,-1 0-3 0,1 0-1 15,-1 0-3-15,0 0-1 0,-2 0 3 0,0 0 2 16,2 0 1-16,0 0-1 0,1 0-2 0,-1 0-1 15,1 0-1-15,0 0 3 0,0 0-1 0,0 0 1 16,0 0 1-16,0 0-5 0,0 0 3 16,0 0 0-16,0 0-1 0,0 0 3 0,0 0-1 15,0 0-4-15,0 0 3 0,0 0-4 0,0 0 4 16,-1 0 0-16,1 0-5 0,-2 0-1 16,0 3-8-16,-1 0-5 0,2 0-4 0,-2 0-5 15,-2 2-7-15,3 0-15 0,-6 1-20 0,5-1-41 16,-4 2-70-16,2 1-119 15,-1-3-346-15,4-1-970 0</inkml:trace>
  <inkml:trace contextRef="#ctx0" brushRef="#br0" timeOffset="108674.062">24574 9615 506 0,'0'0'733'0,"0"0"-412"0,0 0-67 16,0 0-6-16,0 0-31 0,0 0-26 0,0 0-30 0,0 0-24 0,0 0-29 0,0 0-23 15,0 0-18-15,0 0-23 16,-6-27-11-16,6 27-12 0,0 0-10 0,-1 0 6 0,-1 1 0 16,-3 4 5-16,1 0 7 0,-2 1-7 15,0 1 4-15,-2 2 0 0,-2 3 0 16,0 0 3-16,-1 4-1 0,0-1 0 0,0 3-8 16,-2 0 1-16,4 1-8 0,1-1-7 15,1 1 4-15,5-2-6 0,1-1 2 0,1 0 1 16,2-1-2-16,5-2 9 0,3-1 0 0,3-1 2 15,-1-1 4-15,7-5-7 0,0-1 3 16,2-1 0-16,0-3-2 0,0 0 2 0,0-3-1 16,0-1 1-16,-2-4-5 0,0 0 0 0,-2-2 0 0,-3-2-2 15,-3 2 6-15,0-3-8 0,-2 1 4 16,-2-4-1-16,-3 1-4 0,3-1 6 0,-5-2-4 16,-2 1-2-16,0 0 3 0,-2 0-4 0,-5-1-2 15,1 2 0-15,-5-1 1 0,0 3-1 0,-1 0 0 16,1 5 1-16,0-1-7 0,0 3 5 15,1 1-5-15,-1 4-6 0,1 2 6 0,0 1-19 16,-2 9-21-16,-1 3-53 0,0 1-136 0,5-1-362 16,4-5-922-16</inkml:trace>
  <inkml:trace contextRef="#ctx0" brushRef="#br0" timeOffset="112452.8873">8334 11187 66 0,'0'0'536'15,"0"0"-122"-15,0 0-74 0,0 0-64 0,0 0-37 0,0 0-21 16,0 0-26-16,0 0-25 0,0 0-19 15,0 0-18-15,0 0-18 0,0 0-18 0,0-64-14 16,0 59-14-16,0 1-1 0,0 2-4 0,-4-2-3 0,4 2-4 16,-1 0-10-16,0-1-5 15,0 2-7-15,1 0-8 0,-2 0 4 0,1 1-6 16,-3-1-1-16,2 0 2 0,1 1-11 0,-1 0-1 16,0 0-2-16,-3 0-2 0,1 0-2 0,-3 2 1 15,-2 1-3-15,-1 3-3 0,-1 1 6 0,0 2-1 16,0 1 4-16,-5 1 5 0,3 3-7 0,-5 2 3 15,3 2-2-15,-4 2-10 0,-1 3 9 16,0 2-3-16,-1 1 2 0,-2 2 2 16,0 2-5-16,0 5 3 0,1 3-3 15,1 2 1-15,1 2-1 0,1 5-1 16,1 4-3 0,4 0-1-16,3 5 2 0,-2 1-2 0,4 2 4 0,2-3 1 15,4-2-2-15,3-5 0 0,0-5-2 0,5-5 1 0,9-7 1 0,1-2 1 0,5-4 2 16,1-3 2-16,9-3 1 15,1-3 1-15,1-4 1 0,6-4 5 0,2-6 0 0,-2-3 0 16,-2 0-2-16,3-6-4 0,-1-2-1 0,-4-2 2 16,-4-3-2-16,-2 0 3 0,-6-3-2 0,-1-2-1 0,-3 1 2 15,-6-2-2-15,-2-2 3 0,-2 0-1 16,-5 1-2-16,-2-3-1 0,-1 2 0 0,-1-1-1 0,-9 1 0 16,0 1 2-16,-1 0-6 0,-7 4 0 0,2 0-1 15,-8 4-4-15,0 1 4 16,-6 5-1-16,-2 1 3 0,-5 4-1 15,2 1-1-15,-6 1-2 0,3 6-3 0,-1 2 0 0,5 2 1 16,3 2 0-16,2 1 3 0,7 0-3 0,3 2 0 16,7 1-1-16,3 2-2 0,3 2-3 15,5-2-18-15,2 1-20 0,4 1-28 0,5-2-46 16,5 0-53-16,6 0-95 0,8-7-202 0,-7-2-600 16,-3-6-538-16</inkml:trace>
  <inkml:trace contextRef="#ctx0" brushRef="#br0" timeOffset="113296.9129">8896 11617 2111 0,'0'0'194'0,"0"0"-15"15,0 0-27-15,0 0-13 0,0 0 1 0,0 0-9 16,0 0-14-16,0 0-29 0,0 0-21 16,0 0-20-16,0 0-15 0,0 0-5 0,0 0-9 15,104-103-3-15,-85 110 1 0,-1 4 1 16,0 6 5-16,-1 2 1 0,1 3 1 0,-2 2-4 16,-2 3-3-16,-4 1-2 0,3 3-4 0,-5 1 2 15,0 3-4-15,-4-3 3 0,-2-1-1 16,0-3-5-16,-2-1 3 0,1-5-3 0,-1-3-1 15,-5-1 2-15,2-4-2 0,2-3-1 16,-1-1 2-16,1-6-2 0,-2 0 7 0,3-4 5 0,0 0 9 16,0-1 6-16,0-6-3 0,0-4-7 0,0-3-10 15,4-3-6-15,-1-1-3 0,2-3 0 0,1-1-1 16,3-1-2-16,1-2 3 0,3 0-2 16,4 0 1-1,-1-1 0-15,0 2-1 0,3 1 0 0,-6 2-2 0,5 4 1 16,-2 1-1-16,0 4 2 0,1 2 1 0,-4 3-5 15,2 2 1-15,-1 4-4 0,-2 1-3 0,4 2 1 0,-3 6-3 0,0 4 3 16,3 3 3-16,-1 4 1 0,0 3 4 16,-1 1 0-16,1 2 1 0,-1 0 2 0,0-1-4 15,2-1 2-15,-3-1-1 16,3-1-2-16,-2-2 2 0,4-4-1 0,-5-5 0 16,6-2-2-16,-2-5 0 0,2-1-1 0,-3-2-1 15,6-4 5-15,1-5-4 0,-2-1 4 0,2-2 1 0,-1-2-2 16,-2 0 7-16,-3-1-4 0,0-1 0 15,-2-1 3-15,-3-1-4 0,-1 1 2 0,-2 1-2 16,-1 1 4-16,-2 1-2 0,-1 2 3 16,-3-1 1-16,-2 4-6 0,0 2 7 0,0 1-5 15,0 5 1-15,0 1 0 0,-2 0-5 0,-5 1 1 0,0 9 0 16,-4 2-1-16,0 4 7 0,-3 2-3 16,5 2 1-16,-1 1 2 0,4-1-8 15,1 1 2-15,5-1-1 0,0-2 0 0,7-1 1 0,3-1 3 16,3-4 0-16,7-2 0 15,3-3 3-15,6-2-4 0,3-3 1 0,3-2 1 0,-1-2-4 16,1-5 3-16,-2-5 1 0,-3 0-1 16,-3-2 5-16,-1-2-2 0,-6-1 0 15,-1-1 2-15,-6 0-1 0,-2 0 1 0,-4 2 1 0,-5-2-2 0,-2 1 1 16,0-2 0-16,-5-1 0 0,-3 1-2 16,-6 2 6-16,-2 0-7 0,-4 1-3 0,-4 2 3 15,-3-1-9-15,-3 2 4 0,-7 2 1 0,2 1-2 16,-4 4 3-16,1 0-1 0,-1 2 0 15,6 4 1-15,8 0-7 0,3 2-17 0,6 7-25 16,5 2-41-16,4 5-85 0,3 6-182 16,1-8-692-16,3-4-708 0</inkml:trace>
  <inkml:trace contextRef="#ctx0" brushRef="#br0" timeOffset="115974.7647">14810 10852 1059 0,'0'0'555'0,"0"0"-114"0,0 0-93 15,0 0-62-15,0 0-63 0,0 0-46 0,0 0-48 0,0 0-45 0,0 0-35 16,0 0-29-16,0 0-14 0,0 0-4 16,-4-19 4-16,4 32 8 0,0 2 9 0,0 4 8 15,0 5 3-15,0 4 9 0,0 5-2 0,0 2-7 16,-2 7-4-16,1 1-15 0,0 1-2 15,1 2 0-15,-1 4-6 0,-1-1 8 0,-3 1-6 16,4-3 1-16,-1-1-1 0,1-3-10 16,-1-4 8-16,1-1-3 0,1-5 3 15,-3-2 2-15,3-4-3 0,0-3 0 0,0-3-2 0,0-2 1 0,3-1-3 16,-1-5-8-16,1 0-14 0,4-3-33 16,0-3-46-16,5-2-66 0,3-5-143 15,1 0-429-15,-6 0-968 0</inkml:trace>
  <inkml:trace contextRef="#ctx0" brushRef="#br0" timeOffset="116363.403">15580 10933 2584 0,'0'0'155'0,"0"0"-5"0,0 0-67 15,0 0-3-15,0 0-3 0,0 0-6 16,0 0-5-16,0 0-17 0,0 0-7 0,-122 78-9 15,107-53-8-15,6 0 0 0,5 2-12 0,2-1-3 16,2 2-2-16,0 1-4 0,4 1 4 16,5-2 1-16,2 0 5 0,1 0 2 0,5-3 1 15,-3-1 0-15,5 1-5 0,-1-1 4 0,0-3-6 16,-3 3-2-16,4-4 3 0,-1 1-9 16,-4-1 3-1,2-4-1-15,-5 2-1 0,-2-2 5 0,0-1-2 0,-4-1 0 16,-3 0-3-16,2-4-3 0,-3 1 2 0,-1-2 0 15,0-3 5-15,-1 1 5 0,-5 0 2 0,2-2 4 0,-6 1-3 16,0-2 1-16,-6 0-2 0,2-1-2 16,-5 1 0-16,-1-3-4 0,-2 0-3 0,-4-1-4 0,2-1-3 15,-6 1-3-15,0-1-6 0,0-2-9 16,-1 0-13-16,1-1-20 0,0-1-25 0,5-2-48 16,-2-1-61-16,4-4-119 0,6 5-354 0,7 1-979 15</inkml:trace>
  <inkml:trace contextRef="#ctx0" brushRef="#br0" timeOffset="116640.3393">15458 11034 2385 0,'0'0'288'15,"0"0"-103"-15,0 0-66 0,0 0-13 0,0 0-7 16,0 0-9-16,0 0-13 0,135-88-11 0,-106 74-13 15,2 3-10-15,1 1-8 0,-1-1-10 16,1 3 3-16,-1 0-10 0,0 2-6 0,-2 2 0 0,-2 1-14 16,-4 2 3-16,-3 0 0 0,-2 1-3 15,-4 0 4-15,2 2-2 0,-3 3-1 0,-3 2-9 16,0 0-13-16,1 0-23 0,-3 2-31 16,0 0-41-16,-2 1-62 0,3 0-103 0,0 1-191 15,-3-2-522-15,-3-3-437 0</inkml:trace>
  <inkml:trace contextRef="#ctx0" brushRef="#br0" timeOffset="117091.0512">16448 11104 2368 0,'0'0'285'0,"0"0"-52"0,0 0-71 0,0 0-30 16,0 0-22-16,0 0-20 0,0 0-17 0,0 0-24 15,0 0-18-15,0 0-11 0,0 0-10 0,0 0-1 16,0 0 1-16,0 0 1 0,-24 26 6 16,16-16-1-16,-2 1-1 0,-2 0 1 0,1 3-3 0,-4 2 2 15,3 0-3-15,1 2-1 0,-1 4-2 16,1-1-3-16,2 1-1 0,-1-1 1 0,2 1 1 16,4-1-1-16,-1 0-2 0,4 4-1 15,-1-2-2-15,2 0 0 16,0 0 4-16,0 0-1 0,0-1 2 0,3-2-4 0,5-2 1 15,2-3-1-15,2-3 3 0,5 0 5 16,3-4 1-16,3 1 1 0,2-4-2 0,1-3-5 0,2-1 5 0,1-1-2 16,-1-2 3-16,-1-4 3 0,2-4-8 15,-3 0 3-15,1-3-3 0,0-1 0 16,-4-2 0-16,-1 0 0 16,1-2 2-16,-6 0-4 0,1 0 1 0,-6-3 0 15,-1 1 0-15,-2-1 5 0,-1-1-2 0,-5 0 2 0,2 0-3 16,-5 0-6-16,0-1 4 0,-1-1-2 0,-5 0 3 15,-3-3 1-15,-1 1-5 0,-3 2 0 0,-4 1-3 16,-3 2 0-16,-2 2 2 0,1 4-1 16,-6 3 2-16,3 3-3 0,-3 1-2 0,4 3-1 15,3 1-1-15,0 4 0 0,6 0-13 16,-2 3-18-16,5 6-26 0,-1 3-45 0,2 2-66 0,1 4-157 0,1-5-541 16,6-2-872-1</inkml:trace>
  <inkml:trace contextRef="#ctx0" brushRef="#br0" timeOffset="118876.2949">19291 10952 672 0,'0'0'326'0,"0"0"-4"0,0 0-44 0,0 0-3 0,0 0-9 16,0 0-23-16,0 0-38 0,0 0-33 0,0 0-26 15,0 0-27-15,0 0-22 0,0 0-28 0,-74-60-19 16,77 57-18-16,5-1-12 0,3 0 0 15,3 2-9-15,7 1 2 0,2 1-4 16,4 0-5-16,1 7 5 0,4 1-3 0,-3 3 2 0,3 2 4 16,-4 2-7-16,1 2-1 0,-3 3-2 15,-3 2-3-15,0 2 5 16,-4 4 1-16,-3 2-1 0,-6 2-1 0,-6 5 2 0,-4 2 2 16,-3 0 4-16,-8 3 7 0,-9-3-4 0,-2-1 2 15,-7-2-3-15,-2-2-6 0,-2-2 8 0,-4-2-2 16,1-3 0-16,0-2 1 0,-2-4-5 0,4-1 0 15,1-2-1-15,2-4 1 0,5-4-1 16,2-1 0-16,4-3-2 0,7-2-1 0,2 0 1 16,5-1 2-16,4-3 3 0,2 0 5 0,0 0-6 15,0 0-1-15,2 0-1 0,5 0-7 0,6-3 5 16,5-2 1-16,4 2-2 0,4-2 3 0,4 1-3 16,1-1 0-16,2 1 1 0,0 0 4 15,1-1 1-15,0 1 1 0,1 0-2 0,-2 0-8 16,2 0 4-16,-3 2-4 0,-1 1 3 15,-3-1 6-15,-3 1-9 0,-3 0 0 0,-1 1 0 0,-3 0-9 16,-3-1 10-16,-3 1 1 0,-1 0 0 0,-2-1 7 16,-1 1-11-16,-2 0 0 15,0 0-2-15,-2 0 0 0,-3 0 2 0,1-1 2 0,-2 1-1 0,2 0-7 16,-2 0 6-16,0 0-2 16,0 0 2-16,0 0 6 0,0 0-20 0,0 0-17 0,0 0-30 15,0 0-38-15,0 0-51 0,0 0-120 16,0 0-206-16,0 1-591 0,0 0-581 15</inkml:trace>
  <inkml:trace contextRef="#ctx0" brushRef="#br0" timeOffset="120125.2611">20511 11433 2439 0,'0'0'308'0,"0"0"-101"0,0 0-67 0,0 0-15 0,0 0-20 0,0 0-11 16,0 0-20-16,0 0-16 0,0 0-17 16,0 0-12-16,-116-72-5 0,98 70-3 0,-3-1-3 15,-1 3-2-15,-2 0 2 0,0 0-6 0,-2 0 0 16,1 4 1-16,0 1-4 0,2 3 2 0,-1 0 4 16,0 4-10-16,2-1 0 0,2 4-5 15,-1 1-3-15,3-2 4 0,5 2 1 16,0-1-1-16,6 2 0 0,3-2-1 0,4 2 1 15,0-2-1-15,4-3 4 16,8 0-4-16,3-4 2 0,8-4 2 0,3-2-2 0,7-2 8 16,3-4-1-16,7-5 1 0,3-4 2 0,-3-2-7 0,2-2-3 15,-3-2 0-15,-5-1-2 16,-1-3 3-16,-4-2 0 0,3-4 1 0,-2-3 0 16,-2-3-1-16,-1-5 1 0,-2-4-1 0,-3-5 1 0,1-4-4 15,-2-2 0-15,-4 1-1 0,-4-3-4 16,0 0 9-16,-4 4-1 0,0 2 2 0,-4 1 5 0,-2 4-8 15,-4 5-1-15,-2 4 0 0,0 5-4 16,0 6 9-16,-4 3 0 0,-2 4 2 0,-2 4 0 16,3 4-3-16,-2 4 4 0,4 2-2 0,-3 4 1 15,1 1-4-15,-2 1-3 0,-2 8-4 16,-2 7-3-16,-4 7 7 0,-2 6 1 16,-2 7 2-16,-2 4 5 0,2 4-10 0,0 6 2 0,2 4-4 15,-2 3-1-15,4 2 2 16,3 1-3-16,4 0 6 0,5 1-3 0,2-7 1 0,1-2 2 0,7-5-3 15,6-9 2-15,0-3-1 16,5-7-3-16,0-7 3 0,2-1-3 0,0-6 3 16,1-2-1-16,2-6-1 0,-2-4 3 15,2-2-4-15,4-2 4 0,-2-6-1 0,3-2-1 16,0-4 1-16,-5-1-2 0,4-1 4 16,-4 0-2-16,-3 0 1 0,-2-1 1 0,-4 2 0 0,-1-1 1 0,-3 1 0 15,-3 1-2-15,0-1 0 0,-4 1-3 16,-3 0 4-16,0 2 1 0,0 2 0 0,0 0 2 0,-3 2-3 15,-4 0-1-15,0 1-1 0,1 0 0 0,-3 1 1 16,0 2 0 0,-3-1 2-16,1 2-3 0,-2-1 2 0,2 3-1 0,-1 1 1 15,0 0 2-15,2 3-5 0,-3 4-1 0,-3 2 1 16,3 3-1-16,-4 3 2 0,5 1 2 0,1 1 0 16,1 0 0-16,3 1-2 0,4-2 0 0,2 0-2 15,1 0 1-15,0-1 2 0,3 0-2 16,5-2 2-16,0 0-2 0,4-3 3 15,-1-1-2-15,1-2 1 16,5-3 2-16,-2-1-3 0,2-2-1 0,2 0 1 0,-3-1-2 16,2-1 4-16,-1-3 0 0,0-1-1 0,-2-1 0 0,3 0-3 15,-5-1 0-15,4 1-1 0,-5-3 1 0,3 0-2 16,-1-1-1-16,-2 1 1 0,-2-3-2 0,0-1 2 16,0 1 4-16,-2-4-1 15,-3 2 5-15,2-4-3 0,-2 1-2 0,1 2 2 0,-2 1-2 16,-1-1 2-16,-1 4 2 0,-2 1 0 15,0 1-1-15,0 2 0 0,0 2-1 0,0 1 0 0,0 3 0 16,0 0-2-16,0 1-3 0,0 0-4 0,-1 0-13 16,0 5 2-16,-4 5 1 0,1 4 6 0,-2 3 11 15,3 5-1-15,-2 1-1 0,2 1 0 0,3 2 1 16,0-3 2-16,0-1 1 0,6-3 3 16,-1 1-2-16,4-4-1 0,0-1-1 0,1-3-2 15,1-4 2-15,-1-2-3 0,2-2 0 0,1-4 4 16,1 0-3-16,0-5 5 0,3-3 0 15,-1-2-1-15,-1-3 3 0,1-1-2 0,-2-2-1 0,1-1 0 16,-1 1-1-16,-3-2 3 16,0 0 2-16,0-3-1 0,-2 2-1 0,2-1 0 15,-2 3 2-15,-3 2 1 0,0 1 5 0,1 2 1 16,-4 4 3-16,1-1 3 0,-1 4-3 0,-1 1 2 16,-1 3-5-16,-1 0-3 0,1 1-1 0,-1 0-8 15,0 0-5-15,0 4 0 0,0 6 1 0,0 1 1 16,0 7 4-16,-2 4 1 0,1 2-3 0,-5 4 3 15,3 2-1-15,-2 2 0 0,-3 3 2 16,-1 4-3-16,-2 3-1 0,-4 2 2 16,1 3-3-16,-4 2 7 0,4-1-3 0,-3-2 0 0,6-3 0 15,-1-5-4-15,3-3 0 16,1-4-2-16,2-3 2 0,0-1-4 0,4-4-2 0,-1-4-6 16,3-3-11-16,0-2-11 0,2-3-20 0,1-4-24 15,5-2-25-15,0-4-51 0,2-1-80 0,5-4-176 16,-5-3-619-16,-1 1-615 0</inkml:trace>
  <inkml:trace contextRef="#ctx0" brushRef="#br0" timeOffset="120515.3279">21886 11226 1594 0,'0'0'320'0,"0"0"-17"15,0 0-74-15,0 0-33 0,0 0-23 0,0 0-29 16,0 0-33-16,0 0-31 0,0 0-24 0,0 0-22 16,0 0-10-16,0 0-11 0,0 0 0 0,0 0 2 15,-42-21-1-15,33 30 3 0,1 3-2 16,-1 1-4-16,3 1 0 0,-2 0-3 0,4-1-2 15,-1 1-1-15,4-1-1 0,0 1-1 16,1-1 0-16,1 1 2 0,6 0-2 0,0 0 3 16,6-2 3-16,0 3-3 0,1-1 5 15,3 0-4-15,1-1 1 0,-2 3 8 0,1-1-2 16,-1-3 6-16,-2 0 1 0,-4 0-6 0,-1-2-1 0,-7-2-1 16,1 0 0-16,-3-1 6 0,-2 0 1 15,-4 1 2-15,-7 0-3 16,-3 1 1-16,-6-1-7 0,-5 1-2 0,-5 1-13 15,-7-2-40 1,-1-1-109-16,9 0-454 0,9-3-1180 0</inkml:trace>
  <inkml:trace contextRef="#ctx0" brushRef="#br0" timeOffset="128082.7791">22822 10972 1503 0,'0'0'252'16,"0"0"15"-16,0 0-43 0,0 0-25 0,0 0-11 16,0 0-12-16,0 0-24 0,0 0-24 0,0 0-24 15,0 0-30-15,0 0-27 0,36-55-23 16,-36 56-15-16,0 2-5 0,0 2 0 0,0 5 6 15,0 3 5-15,-2 2 2 0,-2 2 3 0,2 1 1 16,2 3 4-16,-2 0 1 0,0 3-1 0,-3 2 0 16,4 0-3-16,-2 4 1 0,-4-1-2 15,3 3 2-15,-2 3-3 16,1-2-3-16,-1 2-2 0,-3 1-5 0,0 0-1 0,4-1 1 0,-2 0-2 16,-3-2 2-16,2-1-3 0,2-2-2 0,-1-3-1 15,-2-3-4-15,5-2 0 0,-2-2 1 16,4-1 0-16,-1-3 2 0,-1 0-1 0,3-2 2 15,-1-3-3-15,1-2 2 0,0 1 4 16,0-3-5-16,-3-2 1 16,4 1-3-16,-1-1-5 0,1-3 5 0,0 1-2 15,0-3-1-15,0 0-7 0,0 0-20 0,0 0-26 0,0-2-35 16,0-1-68-16,7-4-95 0,1-3-245 0,-2 1-638 16,1 4-387-16</inkml:trace>
  <inkml:trace contextRef="#ctx0" brushRef="#br0" timeOffset="128729.1429">23547 10889 2272 0,'0'0'110'0,"0"0"20"0,0 0 11 0,0 0-10 0,0 0 1 16,0 0-20-16,0 0-25 0,0 0-26 0,0 0-22 15,0 0-10-15,0 0-9 0,0 0-7 16,0 0-2-16,0 0-2 0,-116 29-1 0,112-15 5 16,-1 1 0-16,2 3 4 0,3 0 3 15,0 2 0-15,0 1 2 0,7-1 0 0,-1 3-3 0,3 2 0 16,6 0-2-16,-1 2 1 0,3 3-6 16,2 0 2-16,2 1-2 15,0-1-3-15,1 1 1 0,1-1-4 0,2 0 0 0,-2 0-1 16,-2-1-1-16,0 2 3 0,0-2-1 0,-3-2 0 15,0 0-1-15,-5-3-3 0,-1-1 0 0,-4-1-2 16,-4-3 3-16,-1 0-2 0,-3-2 1 16,-5 0-1-16,-4-1-3 0,-3-1 4 0,-1-2 0 15,-5-1 3-15,-1-1 6 0,-2-4-11 0,-2 1 1 16,-3-2-3-16,2-3-8 16,-5 0 9-16,0-3-2 0,-2 0 0 0,2-3 0 15,2-4-2-15,0-4 0 0,0 0 1 0,4-2 3 0,4-3-1 16,0-2 2-16,7-2-3 0,1-2-9 15,7-3 7-15,0-2-4 0,4-2 0 0,4-3 6 16,4-1-6-16,8-3 0 0,1 0 2 0,3-1-4 0,4 0 7 16,3 1 3-16,0-3 2 15,8 0 4-15,-1-2-3 0,-1 0 0 16,3 4-1-16,-3 0 5 0,-2 2 0 0,-1 3 3 0,-2 3 0 16,-5 2-3-16,-2 4 5 0,-4 2-1 0,-4 0 4 15,-3 4 6-15,-1 2-3 0,-5 3 2 0,-2 0-5 0,0 0-3 16,-2 3 2-16,-2 1-4 0,-4 0 1 15,2 1-4-15,-4 1-5 0,-2 2 0 0,-2-1-2 16,-3 1 4-16,0 1-3 0,-2 2 1 16,-3 1-2-16,-1 0-2 0,0 0 2 0,-3 4-2 15,-2 0 4-15,1 2 1 16,-2 1-4-16,0 1 1 0,5 1-4 0,0 0-4 16,1 3-8-16,3 2-17 0,4 0-23 0,0 2-34 15,2 1-52-15,7 1-96 0,4 0-158 0,1-2-405 0,0-7-828 16</inkml:trace>
  <inkml:trace contextRef="#ctx0" brushRef="#br0" timeOffset="129164.0932">24343 11085 2436 0,'0'0'168'0,"0"0"-14"0,0 0-33 16,0 0 0-16,0 0-7 0,0 0-14 15,0 0-14-15,0 0-24 0,0 0-17 0,0 0-6 16,0 0-8-16,0 0-7 0,0 0-2 0,0 0-3 16,-111 69-8-16,96-52 4 0,0 3-4 0,0 0 2 15,0 2 4-15,2 0-8 0,2 1-1 0,0-2-5 16,2 2-7-16,3-3 7 0,5-1 0 16,1-2 2-16,4-1 4 0,3-1-4 0,3-2 2 15,4-2-1-15,1-1 5 0,2-3-2 0,-1 0 3 16,8-2-3-16,-1-3-4 0,5-2 6 0,1 0 0 15,-2 0 2-15,2-5 5 0,0-4-7 16,-5 0-1-16,1-1-1 0,-4-2-6 0,-1 1 8 0,-6-1 1 16,2-1 3-16,-7-1 3 0,-3-1-3 15,1 0-1-15,-6-2 0 0,-1-1 1 0,-1 0-8 16,-7-3-2-16,-2-1-3 0,-3 0-8 16,-5-1 8-16,-2 1-1 0,0 1 1 0,-2 1 5 15,0 3-8-15,1 0 0 0,0 4-1 16,1 3-4-16,4 0 4 0,3 3-5 0,2 3-12 15,3 2-20-15,-1 2-26 0,5 0-30 0,-2 7-41 0,4 3-62 16,1 1-103-16,0 3-182 0,4-4-497 16,-1-3-614-16</inkml:trace>
  <inkml:trace contextRef="#ctx0" brushRef="#br0" timeOffset="129641.0411">25071 11180 1226 0,'0'0'540'0,"0"0"-285"0,0 0-26 16,0 0-10-16,0 0-24 0,0 0-6 0,0 0-20 15,0 0-24-15,0 0-33 0,0 0-22 0,0 0-21 16,0 0-8-16,0 0-10 0,0 0-8 16,25-55 0-16,-25 53-8 0,0-1 0 0,-3 2-6 15,-1-1-8-15,0 0-4 0,-2 1-7 0,0 1-4 16,-1 0 1-16,-1 0-4 0,-4 0 0 0,2 0-1 15,-1 5-1-15,-2 2 1 0,-1 2-1 0,-1 2 3 16,2 0-4-16,-1 1 2 0,2 2-2 16,1 2-4-16,0 3 6 0,2-1-4 15,-1 1 4-15,5-1 3 0,-1 0-6 0,6-2 3 0,0 1-3 16,0 0-1-16,6-1 3 0,4-1-2 0,1-1 3 16,3-3-1-16,-1 1 1 0,5-2 1 15,2 0 0-15,4-2 5 16,2-3-3-16,2 0 1 0,1-3 0 0,0-1-8 15,3-1 5-15,0 0 1 0,0-1 3 0,-1-5 3 0,0-1-2 16,-1-3-1-16,-2 0-2 0,-4-1 5 0,2-1 2 16,-4-2 5-16,-5-1 6 0,-3-3-3 0,-4-2 2 15,-1 1-3-15,-5-5-3 16,-4 1 0-16,0-4-8 0,-2-1-3 0,-9-1-2 0,-1 2-3 16,-6 1 2-16,-1 1 1 0,-4 3 0 15,-2 3-3-15,-1 2-1 0,-1 2-8 0,0 4-18 0,1 4-30 16,-2 3-47-16,1 2-114 15,6 2-433 1,8 0-1184-16</inkml:trace>
  <inkml:trace contextRef="#ctx0" brushRef="#br0" timeOffset="137032.0531">8254 13028 2205 0,'0'0'312'0,"0"0"-106"0,0 0-57 0,0 0-18 0,0 0-8 15,0 0-2-15,0 0-11 0,0 0-16 0,0 0-24 16,0 0-22-16,0 0-19 0,0 0-14 0,-6-45-11 16,6 47-4-16,0 4-2 0,0 5 2 15,0 3 6-15,0 4 3 0,0 3 4 16,1 3 0-16,2 2 1 0,-2 3 0 0,1 3-1 0,-2 5 3 15,0 1 1-15,0 5 1 0,0 1-4 16,1 1-3-16,-1 0 0 0,0-2-6 0,0-3 3 16,0-1 4-16,2-5-6 0,2-3 1 15,-1-2-3-15,-1-1-4 16,1-3 7-16,2-2-1 0,-2-3 3 0,3-2 0 0,-3 0-7 16,-1-2 1-16,3-4-3 0,-2-2 1 0,3 0 1 15,-3-3 1-15,-1-2-1 0,3 1-5 0,-3-2 5 0,0-2-2 0,0 0-1 16,-1-1 3-1,3-1-20-15,-3 2-18 0,-1-2-29 0,2 0-49 0,-1 0-49 0,5-3-121 16,-3 1-317-16,-2 0-693 16</inkml:trace>
  <inkml:trace contextRef="#ctx0" brushRef="#br0" timeOffset="137442.6339">8746 13258 2502 0,'0'0'209'0,"0"0"-16"0,0 0-36 0,0 0-30 0,0 0-10 0,0 0-21 0,0 0-29 15,0 0-24-15,0 0-19 0,0 0-12 0,0 0-2 16,0 0 7-16,0 0-3 0,-34 37 3 16,25-11 1-16,-1 1-2 0,0 5 1 0,2 0-3 0,1 1-3 15,1 2-5-15,-1-3 2 0,5 2-3 16,0-5-1-16,1-2 1 0,1-2-3 0,1-2 0 15,2-7 0-15,4-2-6 0,3-3 9 0,-2-2 2 16,2-4 2-16,2-3 8 0,1-2-3 0,5 0 1 16,0-7-1-16,1-4 0 15,3-2-3-15,-1-2-1 0,0-4-1 0,-2-1-6 16,-2-1 3-16,1-3 0 0,0 0-1 0,-3-3 8 16,0 1-9-16,-2-3 1 0,-3-1-1 0,-2 1-8 0,-5 0 9 15,-2 1-2-15,-1 2 2 0,0 0 3 16,-5 1-8-16,-4 2 1 0,-4 2-2 15,-1 5 0-15,0-1 0 0,-3 5 1 16,-3 0-2-16,1 4-8 0,0 0 4 0,-2 4-4 0,4 2-4 16,-1 2-6-16,5 0-21 0,-1 3-21 15,7 7-31-15,1 2-54 0,4 6-81 0,2-2-131 0,0-3-313 16,2-5-656-16</inkml:trace>
  <inkml:trace contextRef="#ctx0" brushRef="#br0" timeOffset="137829.5546">9374 13237 2525 0,'0'0'219'0,"0"0"-43"0,0 0-40 0,0 0-30 0,0 0-11 0,0 0-7 0,0 0-17 16,0 0-11-16,0 0-12 0,0 0-13 0,0 0-3 15,-81 118-8-15,75-93-4 0,1 0-3 0,4 0-4 16,0 2-2-16,1-1-2 0,0-2 1 0,3-2-2 15,6-4 0-15,0-3-1 0,1-2-4 16,1-3 4-16,1 0 2 0,2-4 4 0,0-3 4 16,-1-3 0-16,5 0 0 0,-3-1-1 0,2-6-1 15,2-4-1-15,-2-1-2 0,-1-2-1 16,0 0-1-16,-2-4-1 0,-3 2-4 16,1-1 2-16,-3-2 3 0,-1 1-3 0,-1-3 3 15,-4 0-4-15,-3-1-5 0,0 1 5 16,0-1-3-16,-4 0 1 0,-4-1 3 15,-3 0-6-15,-6 0 0 0,3-1-2 0,-5 3-2 0,-2 0 4 0,1 3 0 16,-1 1 0-16,0 3-2 0,3 2-5 0,0 4-7 16,7 2-10-16,0 3-16 0,3 2-28 15,4 1-32-15,-2 4-49 0,3 5-85 0,-1 4-156 16,0-1-495-16,3-3-802 0</inkml:trace>
  <inkml:trace contextRef="#ctx0" brushRef="#br0" timeOffset="138148.4348">10065 13046 2420 0,'0'0'397'15,"0"0"-247"-15,0 0-22 0,0 0-8 0,0 0-9 16,0 0-3-16,0 0-21 0,0 0-15 0,0 0-22 15,0 0-23-15,0 0-8 0,0 0-11 0,0 0-5 16,0 0-1-16,-27-61-2 0,30 69 1 16,0 3 2-16,-2 4 4 0,4 4-1 15,-4 1 3-15,0 4-2 0,-1-1-1 0,0 4 2 16,-1 2-2-16,-5 1 3 0,0 2 1 0,0 2-5 0,-4 2 2 31,0 3-3-31,0 3-3 16,-3-1-10-16,-2 1-17 0,4-2-31 0,0-2-53 15,2-2-89-15,4-4-155 0,0-9-404 16,1-8-951-16</inkml:trace>
  <inkml:trace contextRef="#ctx0" brushRef="#br0" timeOffset="138829.5078">10245 13159 1395 0,'0'0'914'0,"0"0"-659"0,0 0-49 0,0 0-37 15,0 0-23-15,0 0-7 16,0 0-23-16,0 0-31 0,0 0-31 0,0 0-27 0,0 0-20 0,0 0-4 16,0 0 1-16,-8-51-2 0,7 64 5 15,0 3 2-15,1 4-3 0,0 0 5 0,0 3-6 16,0-2 0-16,1 1-2 0,4 3 1 0,2-4 0 16,2-1-1-16,1 0 3 0,1-3-2 15,0-1 2-15,3-3 1 0,0-4-4 0,-1-2 3 16,3-3-6-16,-2-3 1 0,3-1 1 15,-2-4-3-15,3-5 2 0,2-1-4 16,-1-3-3-16,1-2 2 0,1-1-2 16,-3-2 3-16,-1-1 0 0,-1-1 1 0,-3 1 3 0,-1-1-2 15,-2 2 4-15,-2 1-2 0,0-1 0 0,-4 3 1 16,-1 2-2-16,-2 1 3 0,-1 4-2 0,0 1 1 16,0 3 0-16,0 1-2 0,0 3 2 0,0 0-5 15,0 0-3-15,0 0-5 0,0 0-1 0,1 6 2 16,2 0 2-16,6 4 5 0,0 1 1 15,3 0 1-15,8 2 1 0,4-3 0 0,4-2 2 16,6-1 0-16,2-4-2 16,2-1 3-16,3-2-4 0,1 0 3 0,2-4 1 0,1-4-3 0,-3-5 2 15,-1-2-2-15,-1-2 0 0,-4-1 2 16,0-3 0-16,-4-1 1 16,-4-1 3-16,-5-1-1 0,-4 0 1 0,-4-1 1 0,-3-1 1 0,-6 1-1 15,0-1 4 1,-6-1 1-16,-1 2-3 0,-3 2 5 0,-3 1 0 0,-4 5 2 0,-2 2 3 15,-2 3 0-15,-1 3-3 16,-3 3-1-16,-1 3-4 0,-2 3 1 0,0 0-1 0,-1 6-3 16,-2 5-1-16,2 2-2 0,3 6-1 0,-1 2-2 0,4 2-2 15,1 3 1-15,3 3-1 0,3 2 0 0,4 1-1 16,1 4 2-16,2 0-1 0,3 3 0 16,0-1 4-16,0 2-6 0,6 1 2 15,-2 0-2-15,4 1 0 0,0 2 3 16,-1 2-1-16,0-1 1 15,0 1-1-15,-1-3 3 0,-1 2-3 0,-2-4 1 0,5-2 3 0,-6-2-6 16,4-2 4-16,-4-2-2 0,2-1-4 0,-4-2 4 16,0-1-13-16,0-5-9 0,0-1-13 0,0-2-17 15,0-4-11-15,-3-3-37 0,1-5-64 0,-1-2-94 0,-1-3-222 16,2-3-632-16,0-1-406 0</inkml:trace>
  <inkml:trace contextRef="#ctx0" brushRef="#br0" timeOffset="139324.1055">9776 13965 2002 0,'0'0'338'0,"0"0"-142"16,0 0-68-16,0 0-3 0,0 0-10 0,0 0 7 15,0 0-5-15,0 0-22 0,0 0-19 0,0 0-22 16,0 0-13-16,0 0-3 0,0 0-13 16,0 0 1-16,-97 10 5 0,101-8 0 0,4 0 10 15,2-1-4-15,6 1-6 0,3-2-4 0,3 1-8 16,2-1 1-16,6 1-6 0,1-1 0 16,4 0-3-16,1 0-3 0,7 0 2 15,3 0-3-15,3 0 2 0,5 0 0 16,7-1 1-16,2-3 6 0,5 1-4 0,4-2 0 15,2 0-1-15,2 0-7 0,-2-1 3 16,4-1-1-16,-5 0 3 0,-1 0 0 0,-3 0 3 16,-5 1-1-16,-5-1-3 0,-4 0 2 0,-4 0-2 0,-6 2 1 15,-4-1 1-15,-7 1-4 0,-3 1 1 16,-8 1-1-16,-4-1-1 0,-3 2 6 0,-6 0-4 16,-5 1 3-16,0-1 1 0,-3 2-3 0,-2 0 2 15,0 0 0-15,0 0 3 0,0 0-3 0,0 0-10 0,0 0 0 16,0 0 0-16,-2 0 0 0,0 0 0 0,-2 0 0 15,1 0 0-15,2 0 0 0,-1 0 0 0,1-1 0 16,1 1 0-16,-2 0 0 0,1 0-10 16,0 0-33-16,-3 5-29 0,-3 2-44 0,-1 2-97 15,-2 1-284-15,1-3-823 16,1-2-477-16</inkml:trace>
  <inkml:trace contextRef="#ctx0" brushRef="#br0" timeOffset="143192.6141">14485 12923 542 0,'0'0'504'0,"0"0"-29"0,0 0-95 0,0 0-45 0,0 0-62 0,0 0-55 15,0 0-43-15,0 0-36 0,0 0-22 16,0 0-21-16,0 0-16 0,-40-107-14 0,38 105-12 16,1-1-8-16,-1 2-9 0,2 0-5 0,0 1-7 15,0 0-8-15,0 0-6 0,0 0-6 16,0 0-1-16,0 0-2 0,0 0 0 0,0 0-1 16,0 1-2-16,0 1 2 0,0 0 0 0,0-1 2 15,0 1 1-15,0 0-2 0,0 0 2 0,0-1-1 16,0 2-2-16,0-3 4 0,0 1 0 0,0-1 0 15,0 0 0-15,0 1-2 0,0-1 2 16,0 0-2-16,0 0 3 0,0 0-1 0,0 0 1 16,0 0-1-16,0 0-4 0,0 0 2 0,0 0-1 15,0 0 2-15,0 0 1 0,0 0-3 0,0 0 2 16,0 0-3-16,0 0 0 0,0 0 3 16,0 0 0-16,0 0 3 0,0 0-1 0,0 0 0 15,0 0 0-15,0 0 2 0,0 0 2 16,0 0-2-16,0 0 1 0,0 0-3 0,0 0-4 0,0 0 5 15,0 0-3-15,0 0 4 0,0 0-1 16,0 0-3-16,0 0 2 0,0 0-3 0,0 0 1 0,0 0 1 16,0 0-1-16,0-1 0 15,0 1-1-15,0-1-2 0,0-1 0 0,0 1 0 0,0-1 4 16,0 1-4-16,0-1 1 0,0 2-1 16,0-1-3-16,0 0 2 0,0 0 0 0,0-1 3 15,0 0 2-15,0 1-4 0,0-1 0 0,0 0-2 16,0 0-1-16,0 0 2 0,0 1 3 0,0-2-1 15,0 0-1-15,0 2 1 0,2-3-2 16,0 2 0-16,0-2 3 0,2 1-3 0,2 0 2 16,3 0-2-16,1 0-5 0,1-1 5 0,4 2-1 15,1-1 2-15,2 3 4 0,1 0-5 16,-1 0-1-16,1 5 0 0,0 3-4 16,1 4 5-16,0 3 0 0,-1 2 0 0,-1 5 1 15,-5 3-2-15,0 6-1 0,-5 1 3 16,-3 5 4-16,-5 4-6 0,-6 2 3 0,-6 4-2 15,-8 2-8-15,-2 1 9 0,-5-2-1 0,-2-3 1 16,-1-4 6-16,4-3-7 0,-6-6 1 0,-1-4-1 0,0-3-3 16,1-3 6-16,-3-3 1 0,2-4 0 15,2-3-1-15,2-3-1 0,5-2 2 0,0-2-2 16,5-2 3-16,1-3-1 0,4 0-1 0,6-2 1 0,0-2-4 16,3-3 2-16,3 0 0 0,2-3 0 15,0 0 4-15,4 0-8 0,1-1-1 16,4 1 0-16,2-2-1 0,5 1 3 0,-2 0-1 15,6-1 2 1,-1 2-2-16,2 0-2 0,1 4 2 16,4 2-1-16,-3 2 3 0,5 1-2 0,0 1 1 0,0 0 0 0,2 2-7 15,0 2 8-15,0 2-1 0,2-1-1 0,3 1 7 0,-1-1-5 0,4-1-1 16,-2-1 0-16,3-1-2 0,0-2 6 16,2 0 0-16,-2-5 0 0,0-2 1 0,-3-2-4 15,3-1-2-15,-6 0 2 0,-3-1 4 16,-1-1-3-16,-3 1 0 0,-3-2-1 0,-2-1-4 15,-4 3 6-15,-3-1-1 0,-4 0 2 0,-1 0 1 16,-2 1-1-16,-5 1-2 0,-1 2-1 0,-1 0 1 16,0 2 0-16,0 0 2 0,-3 2 0 0,-4 3-3 15,-2 1-1-15,-2 0-1 0,-7 3 1 16,-1 6 3-16,-4 4-2 0,-2 2 0 0,-1 2 0 16,3 2-3-16,4 1 3 0,1 0-1 15,7 0 1-15,3 1 2 0,3 1-3 0,4 2 0 16,1-3-1-16,4 0 0 0,6-2 1 15,5-5 3-15,2-2-2 0,4-4 1 0,3-3 1 0,0-3-1 16,4-2 2-16,-2-1 1 0,2-6-2 0,0-3 1 0,-4-3-2 16,2 0-2-16,-3-2 5 15,-2-2-2-15,-2-2 3 0,0-1 0 0,-4-1-2 0,0 0 1 16,-5 1-1-16,0-2 1 0,-6 1 0 0,2-2 1 16,-5 0-3-16,-1-2-2 15,0 0 3-15,-8 2-4 0,-4-2 3 0,-4 2 2 16,-1 1-6-16,-8 1 3 0,1 2-5 0,-6 0-4 15,-1 1-1-15,0 3-7 0,1 0-8 0,2 2-14 16,7 4-25-16,4 2-23 0,6 3-79 0,8 3-118 0,3 1-168 16,0 0-539-1,2 0-679-15</inkml:trace>
  <inkml:trace contextRef="#ctx0" brushRef="#br0" timeOffset="143466.0153">15965 12717 2460 0,'0'0'279'0,"0"0"-65"16,0 0-62-16,0 0-12 0,0 0-24 15,0 0-25-15,0 0-29 0,0 0-30 0,0 0-18 16,0 0-8-16,0 0 2 0,0 0 10 0,0 0 4 16,0 0 4-16,0 0 6 0,-47 142 0 0,39-101 0 15,-3 5-1-15,1 4-1 0,-2 5-10 0,-6 6 0 16,2 6-4-16,-4 4-5 0,-4 1 3 15,1 1-1-15,-1-4-2 0,0-4-5 0,1-4-2 16,0-1-2-16,-3-3 1 16,5-3 5-16,0-4-5 0,2-8 4 0,7-5-3 0,2-9-4 0,1-3 8 15,6-6-8-15,2-4 0 0,0-3-4 16,1-4-14-16,0-4-11 0,3-3-20 16,5-1-20-16,-2-5-29 0,7-8-66 0,1-6-108 0,-3 4-351 15,-2 3-777-15</inkml:trace>
  <inkml:trace contextRef="#ctx0" brushRef="#br0" timeOffset="143799.8997">16216 12866 2679 0,'0'0'174'0,"0"0"-16"0,0 0-52 0,0 0-15 16,0 0-6-16,0 0-11 0,0 0-18 0,0 0-13 15,0 0-13-15,0 0-8 0,0 0-6 0,0 0-2 0,0 0-1 16,0 0 2-16,57 9 4 0,-56 10 1 16,-1 3 2-16,0 1-3 0,0 3-6 0,-3 2 1 15,-3 3-4-15,-2 1 2 0,1 3 0 16,-7 2-4-16,2 3 0 0,-6 1-2 0,3 2 0 16,-3-2 0-16,0-1 1 0,4-2 0 0,1-4-2 15,-1 0-2-15,4-5-3 16,1-1-1-16,3-4-2 0,0-5-10 0,5-3-9 15,1-5-8-15,0-1-15 0,6-3-17 0,0-1-41 0,3-4-45 16,3-2-56-16,6-1-94 16,0-7-152-16,-3 0-328 15,-2 2-780-15</inkml:trace>
  <inkml:trace contextRef="#ctx0" brushRef="#br0" timeOffset="144454.2985">16407 13246 402 0,'0'0'826'0,"0"0"-361"0,0 0-90 0,0 0-74 0,0 0-44 0,7-121-36 16,-6 108-47-16,-1 3-39 0,1 4-31 0,-1 0-25 15,0 2-19-15,0 3-17 0,0 1-13 16,0 0-22-16,0 2-9 0,0 7 1 0,-1 3-5 16,-1 4 11-16,0 4 0 0,-1 1-2 0,2 4 4 15,-1-1-5-15,1 0 1 0,1-1-1 16,0-1-1-16,1-2 1 0,5-1-2 0,1-2 1 0,3-3 0 16,5-1 3-1,-1-5 1-15,3-2 0 0,-2-6 4 0,6 0-4 16,-1 0 0-16,1-3 3 0,4-6-8 15,-2 0 4-15,0-3-3 0,3-1-1 16,-4 0 2-16,0-1-2 0,-2-1 1 0,-1-1 0 16,-1-1 1-16,-4-1-2 0,2 0 0 0,-3 0 1 15,-1-1-4-15,-1-2 5 0,1 1 0 16,1-1-2-16,-3 0 6 0,-3 2-7 0,1-1 2 0,-3 3 3 0,-1 2-4 0,-3 0 3 16,2 3-2-16,0 2-1 0,-2 3 4 15,-1 2 2-15,1 1 5 0,-1 3 3 0,0 0-4 16,0 1-8-16,0 0-6 0,0 5-4 0,0 2 1 15,0 5 5-15,1 2 3 0,0 1-2 0,5 2 1 16,0 0-3-16,2 1 2 0,2-3 2 16,4-1-5-16,1-1 7 0,4-3-4 0,0-1 0 0,3-4 6 15,1 0-7-15,3-3 4 16,-1-2 0-16,4 0-1 0,-2-3 0 0,-1-4-2 0,2-3 2 16,0 0-6-16,-4-3 7 0,1-1 0 15,-3-4-1-15,-1-1 7 0,0-1-5 16,-3-2 0-16,-2-1 1 0,0 2-1 15,-3-1 2-15,-3-1 5 0,-3 4-1 0,-4 2 7 0,-2 0 3 16,-1 2 0-16,-2 3 5 0,-6 1-5 0,-2 1-2 16,-2 3-2-16,-1 1-5 0,-3 4-4 0,3 0-1 15,-4 2 0-15,3 2-4 0,-3 4 3 16,4 6-5-16,-1 3 1 0,-1 3 2 0,2 4-5 16,-2 3 5-16,4 3-4 0,-1 3-2 15,2 2 6-15,1 4-5 0,0 1 4 0,1 1-1 16,3 0-2-16,0 1-1 0,2-2-1 0,2 3 3 15,1 1-6-15,0 0 6 0,0 0 1 0,0 3-3 16,1-1 8-16,-1 0-6 0,0 0 0 0,0 0 2 0,-2 2-11 16,-7 0-4-16,0 0-19 0,-2 0-29 15,-4-1-37-15,-3 1-97 0,-6-4-221 0,6-11-780 16,3-11-561-16</inkml:trace>
  <inkml:trace contextRef="#ctx0" brushRef="#br0" timeOffset="146496.2206">19121 12982 0 0,'0'0'0'0,"0"0"0"0,0 0 0 0,0 0 274 0,0 0 54 0,0 0-45 0,0 0-37 0,0 0-21 0,0 0-18 0,0 0-9 0,0 0-5 0,-56-27-5 16,54 27-16-16,2 0-15 15,-1 0-20-15,1 0-18 0,0 0-17 0,0 0-11 0,0 0-13 16,0 0-5-16,0 0 1 0,-1 0-5 0,1 0 0 15,0 0-4-15,0 0-8 16,0 0-5-16,0 0-9 0,0 0-3 0,0 0-4 0,0 1-7 16,0-1-5-16,0 0-5 0,0 1-4 0,0-1-2 15,0 0 0-15,0 0 0 0,0 0-2 16,0 0 4-16,0 1-2 0,0-1 1 0,0 0 0 16,0 0-5-16,4 0 2 0,1 0 0 15,2 0-1-15,4 0 5 0,3 0 0 0,5 0 1 16,2 0-1-16,4 0 1 15,5 0-4-15,3 0 2 0,6-1 1 0,3 0-4 16,7-2 3-16,4-2-4 0,6 0-2 0,6 1 3 0,3-2-3 0,1 1 1 16,0-1 0-16,0 0-3 15,2-2 0-15,-4 1-4 0,-1-1-1 0,1-1 1 0,-1 2 2 0,0-1 1 16,-2 0-2-16,-2 0 0 0,-2 0-3 0,-3 0 2 16,-3 0 1-16,-6 1-1 0,-3-1 2 15,-5 2-2-15,-4-1-7 16,-9 0 3-16,-1 3 0 0,-7 1 3 15,-5-1 6-15,-4 3-4 0,-5-1 3 0,-1 1-3 0,-3 1 1 0,-1 0 3 0,0 0-1 16,0 0 1-16,0 0-3 0,0 0-1 16,0 0-3-16,0 0 0 0,0 0 0 0,0 0 0 15,0 0 0-15,0 0 0 0,-1 0 0 0,-2 0-2 16,0 0 0-16,0 0 1 16,-5 1-8-16,2 2-15 0,-1 1-17 0,-2 0-30 15,-1 2-34-15,0 2-64 16,0 1-158-16,-1-3-642 0,5-1-811 15</inkml:trace>
  <inkml:trace contextRef="#ctx0" brushRef="#br0" timeOffset="164198.0188">22715 12696 1387 0,'0'0'448'0,"0"0"-193"0,0 0-41 16,0 0-31-16,0 0-12 0,0 0-11 0,0 0-22 0,0 0-29 0,-38-122-27 0,48 109-24 0,0-1-18 0,7 2-8 16,3-1-8-16,5 2-2 0,5 0 2 15,6 2-1-15,0 2-1 0,6 2-9 0,-1 5-3 0,2 0-2 16,0 4-4-16,-4 5 4 0,-3 3-3 0,-4 3-1 16,1 3-4-16,-7 2 2 0,-3 2-2 15,-3 2 1-15,-4 2 3 0,-8 4 0 16,-5 2 0-16,-3 3 5 15,-11 1 0-15,-7 2 4 0,-10-2 3 0,-5 1-2 16,-7-2 2-16,-2-2-3 0,-4-1-1 0,-2-1-1 0,-2-2 2 16,1-4 1-16,-1 0-4 0,6-4-1 15,1-2-3-15,5-3 2 0,7-2 7 0,4-3-5 16,8-2 7-16,7-3-6 0,6-1-4 0,3-3 2 0,3-1-8 0,3 1 5 16,9-1 2-16,9-1 4 0,10 0 3 15,11-6-1-15,12-2-2 0,13-3-4 16,6 0 1-1,1-3-3-15,7 2-3 0,-1-4 2 0,1 4-2 16,-2-4 0-16,-4 1 3 0,-4-1-5 0,-3 1 2 0,-6-1 0 16,-4-1-2-16,-5 1 3 0,-8 0 0 0,-5-1 1 0,-4 0 5 0,-11 1-2 15,-4 0 3-15,-5 3 1 0,-6-1 0 16,-1 1-1-16,-6 1 1 0,-1 0-1 16,-2 2-2-16,0 0 0 0,0 2-4 0,-3 3 1 0,-6-1-2 15,0 3-3-15,-1 0 0 0,-4 3 0 16,-3 0-4-16,-4 5 4 0,-2 6-2 0,-6 1 0 15,2 3 2-15,1 5-3 0,-1 1 2 0,6 2-2 16,2 2 0-16,7 2 0 0,2 1 1 0,2-1 1 0,7 1-1 16,0-2 2-16,3 0-2 15,8-3 0-15,3-3 1 0,3-2-6 0,2-5 5 16,4-1 0-16,4-6 2 0,-1-3 9 0,5-3-6 16,1-2 2-16,5-6-2 0,-2-3-1 15,1-2 1-15,1-2-2 0,-4-1 3 0,3-3-3 16,-8 0 4-16,2-3 2 0,-7 3-5 15,-1-5 5-15,-3 3-2 0,-2-1-3 0,-4 0 7 0,-4 1-6 16,-3 0 2-16,-3 2-1 0,-2 0-3 0,0 1 2 16,-7 2-4-16,-2-1 2 0,-6 3-2 15,-1-1 2-15,-6 3-3 0,-2 1-2 0,-6 0 2 16,-1 5-5-16,0 0 2 0,1 2-3 0,5 2-8 16,0 2-6-16,8 0-16 0,3 4-19 0,9 3-14 0,1 1-23 15,4 5-13-15,6 1-22 0,6 2-27 16,8 1-43-16,8-1-68 0,5-2-105 15,5-3-117-15,5-3-138 0,-1-4-155 0,5-3 170 0,-3-1 611 16,1 0 0-16,-5-4 0 0,-4-2 0 16,-6-1 0-16,-8 2 0 0,-2-2 565 0,-4 1 93 15,-6 0-114-15,-6 1-106 0,1 2-78 0,-4 0-84 16,-1 1-81-16,0 1-48 0,0 1-48 0,0 0-30 16,0 0-26-16,-5 2-21 0,2 5-7 0,-5 4-3 15,-1 2 4-15,3 1 0 16,-1 4 1-16,-1 1 2 0,1 2-1 0,1 1 5 15,-1-2-9-15,6 2-2 0,-1-1-3 0,2-1-9 0,0 0 5 16,3-1 1 0,4-3 0-16,3-1 7 0,1-4 0 0,2 0 2 0,6-3 0 15,1-4 0-15,0-1 1 16,1-3-1-16,0 0 4 0,-1-4-3 0,0-4 0 0,0-2 0 0,-3-2-2 16,-3-1 3-16,-3 0-5 0,-2-2 0 15,1 1 1-15,-4-2-8 0,-3 0 6 0,-1 0-3 0,-2-2-1 16,0 0 2-16,1 0-4 15,-5 1 0-15,-3-1-1 0,-4 2 0 0,1 3-4 0,-2-2-1 16,-5 2 0-16,4 1-6 0,-3 2 5 0,2 0-2 16,0 3-11-16,2 1-5 0,6 2-26 0,-1 1-29 15,6 3-61-15,1 0-74 0,6 0-49 0,2 3-76 16,8 3-127-16,6 2-132 0,-2-2-372 0,-5-2 200 16</inkml:trace>
  <inkml:trace contextRef="#ctx0" brushRef="#br0" timeOffset="164521.661">25119 12803 337 0,'0'0'858'0,"0"0"-261"16,0 0-141-16,0 0-89 0,0 0-92 0,0 0-70 16,0 0-57-16,0 0-42 15,0 0-38-15,0 0-26 0,0 0-14 0,0 0-8 0,0 0-4 0,-11 11 6 16,-1 5-1-16,-3 4-3 0,0 1 1 16,4 2-8-16,0 0-4 0,2 1 0 15,6-1-11-15,2 0 7 0,1-2 0 16,3-1 3-16,7-3 6 0,2-1-2 0,5-2 4 0,4-3-1 15,2-4 0-15,4-2 0 0,3-3-2 0,4-2 3 16,3-3 1-16,-1-4-3 0,0-4 0 16,-3-2-3-16,-2 0 7 0,-1-5-3 0,-3 1 0 15,-4-1 3-15,-4-2-9 0,-4-2 4 0,-2-1 0 16,-3 0-2-16,-6-2 3 0,-3 0 0 16,-1 0 1-16,-1 2-2 0,-9-1-3 15,-3 3-4-15,-5 2-2 0,-2 3-2 0,-4 3-8 0,-4 3 5 0,-5 3-2 16,-4 6-11-16,-5 1-10 0,-1 9-27 15,-5 7-31-15,-1 6-45 0,3 1-79 16,-1 6-145-16,11-6-397 0,13-6-967 0</inkml:trace>
  <inkml:trace contextRef="#ctx0" brushRef="#br0" timeOffset="165202.4342">23265 14063 0 0,'0'0'0'0,"0"0"0"0,0 0 0 0,0 0 0 16,0 0 164-16,0 0 215 0,0 0-28 0,0 0-39 0,0 0-32 0,0 0-22 16,0 0-45-16,0 0-42 0,0 0-35 0,-16-4-25 15,20 0 4-15,-3 2 5 0,1 0-5 16,-1-1-9-16,-1 2-14 0,0 1-13 0,0 0-20 15,0 0-19-15,1 0-7 0,-1 0-11 0,1 0-5 16,4 0 2-16,0 3-6 0,3 0 6 16,3 2 3-16,6 0 1 0,2 0 15 0,4-2 6 15,7 1 4-15,4-3 2 0,11-1-5 16,2 0-3 0,12 0-5-16,8-5-3 0,6 0-9 0,7-2-3 0,5 0-6 0,7-1-4 0,7 0 5 15,4-1 0-15,-1 1 4 0,7 3 11 16,1-1-8-16,-1-1-1 15,5 2-4-15,0-2-9 0,-4 1 7 0,-1 0-7 0,-4 0 0 0,-4 0-1 16,-5 2-2-16,-8 0 3 0,-6-1-1 16,-8 0 1-16,-7 2-1 0,-12-1-2 0,-6 2-1 0,-9 0-9 0,-9-1 10 15,-8 0-3-15,-7 3 3 0,-6-1 9 0,-5-1-11 16,-2 2 2-16,-3 0-3 0,0 0-1 16,0 0 2-16,0 0-2 0,0 0 0 0,0 0-4 15,0 0-1-15,-2 0-1 0,1 0 2 0,-1 0 5 16,-2 3-6-16,-2 3 3 15,-1-2-4-15,-3 3-11 0,3-1 0 16,-3 0-16-16,1 1-17 0,-3 0-22 0,-1 3-43 16,-2-1-67-16,-1 1-139 15,2-1-381-15,5-4-1036 0</inkml:trace>
  <inkml:trace contextRef="#ctx0" brushRef="#br0" timeOffset="165948.4312">12816 15179 403 0,'0'0'229'0,"0"0"48"0,0 0 0 0,0 0 11 0,-128-17 5 15,103 16-29-15,3 1-45 0,1 0-24 0,3 0-28 0,3 0-19 16,1 0-19-16,4 0-29 0,3 0-18 16,-2 4-21-16,7-3-13 0,-1 3-9 0,3 1-10 15,0 1-2-15,2 2-2 0,2 2 4 16,7 1-1-16,3 0 11 0,8 2 16 0,6-2 5 15,9-1 10-15,13-2-10 0,11-3-11 16,9-4-8-16,11-1-12 0,5-1-4 16,5-5-6-16,4-2-6 0,1-2 1 0,2 0-4 0,-3-1-2 0,0 1 3 15,-2 1-2-15,-8-2-1 16,-3 0-3-16,-4 3 3 0,-9-1-5 0,-7 2-2 0,-8 1 4 16,-9 1-7-16,-6 0 6 0,-10 2-1 15,-8 1-4-15,-5 1 8 0,-11 1-5 16,0-2 2-16,-4 2 3 0,-1 0-4 0,0 0 1 15,-4 0-4-15,-3 0-1 0,-9 2-5 0,-2 3-7 16,-8 1-17-16,-6 2-22 0,-5 0-30 0,-3 3-48 16,2-1-77-16,-4 2-122 0,13-3-312 0,7-2-628 0</inkml:trace>
  <inkml:trace contextRef="#ctx0" brushRef="#br0" timeOffset="166181.9483">13469 15261 2444 0,'0'0'200'0,"0"0"-5"0,0 0-54 0,0 0-15 0,0 0-28 16,0 0-11-16,0 0-12 0,0 0-3 0,0 0-5 15,0 0 0-15,0 0-6 0,0 0-16 16,0 0 1-16,-9 128-10 0,9-93 1 0,1 3 2 0,0 4-12 16,0 1 3-16,2 3-12 0,-1 2-5 0,-1-2 2 15,0 1-9-15,-1 0 3 0,1-2-3 16,-1-1-6-16,1 1 5 0,-1-2-4 0,1 0 3 15,3-3 1-15,0-4-3 0,1-3-6 0,1-2-13 16,2-4-12-16,3-5-19 0,2-5-27 16,3-1-23-16,-3-5-51 0,6-4-77 15,2-7-150-15,-1 0-439 0,-9 0-883 0</inkml:trace>
  <inkml:trace contextRef="#ctx0" brushRef="#br0" timeOffset="167496.2643">14321 15594 2533 0,'0'0'269'0,"0"0"-45"0,0 0-77 0,0 0-24 16,0 0-6-16,0 0-16 0,0 0-16 0,0 0-24 0,0 0-17 15,0 0-7-15,0 0-13 0,-124-76 0 16,91 96-4-16,2 3 0 0,1 2 3 16,5 3-8-16,3 1-1 0,4 1-4 0,3-2-8 15,8-1 6-15,2-1-7 0,5-3 3 0,3-1-2 16,6-1-5-16,6-3 4 0,-1-2-3 15,7-4 5-15,4-3 2 0,0-3-1 0,5-4 3 16,1-2-4-16,2-1 1 0,-2-7-2 0,2-3-2 16,-3 0 5-16,-4-3-3 0,1 1 2 0,-5-3-2 15,-1 0-4-15,-3 0 6 0,-3 0-4 0,-5 1 4 16,-4 0 0-16,1 2-6 16,-6-1 3-16,-1-2 0 0,0 2 1 15,-1 0 2-15,-6 3-1 0,-1 1 1 0,0 2-4 0,-3 1 0 16,-1 2-1-16,2 2 0 0,-2 0 3 15,3 3-4-15,0 0 5 0,2 0-6 0,1 0 0 0,-1 5 3 16,4 3-5-16,2 5 4 0,0 2-1 16,1 4-2-16,2 1 4 0,6-1-2 0,4 0 3 15,3-4 1-15,3-1-2 0,4-1 1 16,3-3-3-16,-2-2 2 16,5-5 0-16,-1-2 1 0,3-1 3 0,4-6-4 0,1-3 4 0,4-6-4 15,4-5 0-15,2-3 5 0,-1-6-4 16,3-1 2-16,-3-3-1 0,1-2-4 15,2-1 1-15,-6-5-1 0,0-2 4 0,1-3 1 16,-3-4-1-16,-1 1 3 0,-6-2-4 0,-2-1 5 16,-7 2-2-16,-5 4-2 0,-2 1 3 0,-6 4-7 0,-6 4 5 0,-4 5 0 0,0 4-3 15,-1 6 8-15,-5 4-4 0,2 8 4 16,-4 3-3-16,0 4-4 16,0 3 2-16,-5 4-5 0,-1 9 4 0,-4 7 0 0,-4 7 0 15,-2 7 0-15,-3 2-3 0,5 4 4 0,1 5-7 16,3 3 4-16,6 2 1 0,5 1-1 15,5 0-1-15,3-2-2 0,10-1 0 0,10-3-1 16,8-2 4-16,4-4 2 16,6-5-2-16,5-2-5 0,3-5 5 0,2-5-3 0,1-5 4 0,0-4 4 15,-3-5-3-15,2-8 2 0,-2 0-5 16,-5-6-1-16,-4-6 1 16,-5-2 1-16,-4-2 3 0,-6-2-3 0,-6 0 0 0,-5-3-2 0,-3 2 2 15,-6-2 5-15,-2 0-2 0,-1 3 1 16,0 0-4-16,-2 0-4 0,-5 2 3 0,1 2 1 15,-2 0 3-15,-2 4 5 0,1 1-5 0,0 3-3 16,-2 2-2-16,3 4-1 0,2 0-1 16,-1 3 3-16,-1 4 2 0,4 3-2 15,-2 1 2-15,5 1-4 0,0 2 1 16,1 0 5-16,0 2-3 0,7 0 4 0,2 0-6 0,2-1-4 16,1-1 5-16,1-2-1 0,-1-1 5 15,5-1-1-15,0-1 0 0,0-3-3 0,3-1-2 0,6-4 0 0,2-1 0 16,-1 0 5-16,3-6 1 0,1-2-3 15,3-3 2-15,-6-2-6 0,2-2 2 0,-1-1 6 0,-2-1-4 16,-6 2 3 0,-2-1-5-16,-6 1-4 0,-1-1 3 0,-3 2 3 0,-4-1 3 15,-2 3 7-15,-2 2-8 0,-1 2-2 0,0 4-2 0,0 1-5 16,0 3 5-16,0 0 5 0,0 0-3 16,-1 2-2-16,-1 1-1 0,-4 6-6 0,3 0 5 15,-3 4 4-15,4 1-1 0,0 1 2 0,2 0-3 16,0 2-2-16,3-1 0 0,7-3 3 15,6 1 4-15,2-4 3 0,8-1-2 16,5-3-4-16,9-3-4 0,9-3-1 0,3-1 3 0,2-7 4 16,5-4 0-16,2-4 0 0,-1-2-1 0,-2-6-4 15,-3-4 4-15,-4-2 2 0,-2-3-2 16,-6-2 8-16,-4-3-9 0,-8-1-2 0,-6-3 4 0,-4 0-2 16,-6-2 4-16,-7 2-2 15,-6 1 1-15,-2 2-4 16,-2 4-1-16,-8 2 2 0,-5 6 0 0,0 5 4 0,-4 5 0 15,1 5-3-15,-1 3 5 0,-3 3-6 0,1 3 4 0,0 3 1 16,-1 0-3-16,2 10 2 0,0 4-2 0,0 4-2 16,4 5 0-16,2 4-2 0,2 3 5 0,2 3-2 15,1 3-1-15,7 2 2 0,2 2-5 0,0 3 3 16,3 4 3-16,7 0-1 16,1 3-3-16,4 0-1 0,0 2 0 0,1 1-3 0,-1-2 7 15,4 4 5-15,-2 0-3 0,-1-1 1 0,2 1-6 16,-1-1-7-16,-4-4 10 0,0 1-3 15,0-1 6-15,-3-1 10 0,-3-5-11 0,0-2-1 0,-2-8 0 16,0-4-11-16,-3-2 9 0,1-5 2 16,-1-3 1-16,0-3-4 0,0-3 0 15,-2-5 0-15,1-2 0 0,-1-4 0 0,0-2 0 16,0-1 0-16,0 0 0 0,0 0 0 0,0-4-11 0,-3-4-9 16,1-2-10-16,-3-4-18 0,3-3-23 15,-3-1-49-15,1 0-80 0,2-3-233 0,-2 5-725 16,2 7-610-16</inkml:trace>
  <inkml:trace contextRef="#ctx0" brushRef="#br0" timeOffset="169930.1426">23571 14960 1397 0,'0'0'227'0,"0"0"22"0,0 0-36 16,42-144-8-16,-31 105 1 0,-2 2-7 0,1 2-27 0,-2 2-27 15,-5 4-30-15,1 0-26 0,-4 3-15 16,0 3-5-16,-5 2-9 0,-3 2-5 0,-5 1-6 16,-1 1-14-16,-7 3-6 0,-6 4-12 0,-5 3-4 15,-6 5-1-15,-6 2-1 0,-6 8-3 0,-9 6-1 16,-5 7 0-16,-5 3-3 0,-2 4 0 0,3 6 5 15,4 1-7-15,3 6 5 0,2 5-1 16,8 1-9-16,3 3 9 0,12-1-4 16,7-5 2-16,8-3 1 0,12-5-6 0,9-4 0 15,3-5-1-15,16-4 1 0,8-4 5 16,7-4 2-16,8-5 2 0,13-6-2 16,1-4 1-16,5-1-3 0,0-7 2 15,0-4 6-15,-1-3-6 0,-3 0 3 0,-5-3-5 0,-7-3-4 0,-4 1 6 16,-5 0-2-16,-6-1 5 0,-6 1 1 15,-4 0-5-15,-1 3 0 0,-8 1-1 0,0 3-1 16,-2 2 5-16,-4 0 0 0,-2 3 1 0,-1 2 2 0,-2 1-2 16,1 3 0-16,-1 1 1 0,0 1 0 0,0 0-5 15,0 0-3-15,0 1-5 0,1 6-4 0,4 6 7 16,-3 3-2-16,0 5 4 0,3 5 3 16,-1 3-8-16,-2 3 3 15,4 4 0-15,-4 2 0 0,-1 3 3 0,-2 3 0 0,1 3-2 0,-3 1-2 16,-3 2 4-16,1 0-3 15,0-4 3-15,2-4 2 0,1-3-4 0,2-5-2 0,-4-2-3 16,9-3-8-16,0-4-9 16,5-2-20-16,6-2-31 0,2-5-35 0,5-5-56 0,1-6-94 0,11-5-211 15,-10 0-655-15,-5-3-521 0</inkml:trace>
  <inkml:trace contextRef="#ctx0" brushRef="#br0" timeOffset="170433.1433">24508 14605 2524 0,'0'0'267'0,"0"0"-36"0,0 0-58 0,0 0-32 0,0 0-26 15,0 0-24-15,0 0-28 0,0 0-32 0,0 0-13 16,0 0-11-16,0 0-5 0,0 0 5 16,0 0-8-16,0 0-1 0,-54 6-1 0,67 24 1 15,7 4 3-15,1 1 5 0,6 3-4 0,1 3-2 16,-2 0 3-16,4 4-2 0,1 0 2 0,4 1 4 15,-4 0-7-15,-6-1 2 0,2-1-2 0,-7-2 2 16,-7-1 1-16,-2 0 2 0,-6-3 0 0,-7-2-3 16,-1-5 4-16,-8-4-3 0,-1-3 1 0,-6-5 4 15,1-4-3-15,-2-4 4 0,-4-3-1 16,1-4-3-16,-1-3 8 0,-2-1-4 16,1-8 4-16,3-5-1 0,-1-3-7 0,0-5 1 0,4-4-6 15,0-2 0-15,8-6 2 0,6-4-1 16,4-4-1-16,3-6-2 0,13-2-3 15,7-7-2-15,7-3 2 0,3-3 4 0,8-1 1 0,0-1 3 16,2 4-4-16,1 2-1 16,-8 6 2-16,3 8 2 0,-8 1 3 0,-2 5 3 15,-6 3-4-15,-4 4-1 0,-3 6 1 16,-6 2-3-16,-6 3 9 0,-3 5 0 0,1 1 4 0,-5 4 1 16,-4 1-4-16,-5 1-5 0,-2 3-2 15,-6 2-1-15,-7 1-3 0,-4 2 1 0,-7 0-2 0,-3 6-2 16,-2 1 3-16,-3 4 0 0,-1 1 1 0,3 0 3 15,4 5-8-15,3 0-1 0,7 1-16 16,6 3-19-16,5 3-18 0,8-1-31 0,9 2-41 16,3 0-59-16,13-1-81 15,13-2-106-15,7-1-183 0,-4-8-467 0,-8-3-102 0</inkml:trace>
  <inkml:trace contextRef="#ctx0" brushRef="#br0" timeOffset="171098.6853">25612 14718 1642 0,'0'0'556'0,"0"0"-150"0,0 0-156 0,0 0-67 16,0 0-48-16,0 0-30 0,0 0-16 0,0 0-17 16,0 0-8-16,0 0-9 0,-122 39-12 15,99-23-6-15,0 4-9 0,0 3-6 0,8 2-7 16,-1 2 0-16,6 2-4 0,3-3-5 0,5 3 1 16,2-2-5-16,5-1 3 0,3-3 2 0,7-1-1 15,4-4 4-15,4-2-2 0,4-2-1 16,-2-5 5-16,5-2-2 0,-1-3 2 15,-1-4 0-15,-2 0-1 0,0-9 2 0,-3 1-3 0,1-5 4 16,-6-1-1-16,-1-1 1 16,-4-1-1-16,-2-2-5 0,-3-1 2 0,-3 0-5 15,-3-3 3-15,-2-2 0 0,0-1-5 0,-5-2 3 16,-5 1-6-16,-3-3 0 0,-4 1 4 0,-1-1-5 0,-7 2 4 16,0 0-2-16,-5 2-4 0,-4 2 0 15,0 3 0-15,0 3 0 0,1 3-7 0,3 4-5 16,6 1-14-16,7 4-21 0,7 1-16 0,6 4-40 15,4 0-23-15,6 4-19 0,9 3-28 16,11 1-6-16,9 1-23 0,14-2-18 0,10-1-19 16,6-2-19-16,8 0 13 0,5-1 30 15,2-1 61-15,2 0 61 0,1 1 39 0,-3-2 20 0,-2-1 19 16,-7 0 39-16,-9 0 69 16,-8-4 77-16,-11-1 69 0,-9-1 43 0,-10 2 16 0,-9 0-2 15,-7 2-26-15,-6 1-38 16,-2 1-56-16,0 0-60 0,0 0-39 0,-6 1-36 0,-6 7-16 15,-8 4-6-15,-8 6-1 0,-6 6 12 16,-7 3 2-16,1 7 3 0,0 3-7 0,0 4-4 0,4 3-5 16,5 3-10-16,8 1 4 0,8 0-8 0,8-4 1 15,7-2 3-15,11-5-1 0,10-3 2 0,8-2-1 16,6-6 1-16,6-4 5 16,5-5-5-16,3-7 5 0,4-5 1 0,3-5-2 0,1-2 0 15,-3-10-1-15,-1-4 2 0,-4-3-6 16,-4-2 7-16,-8-4-2 0,-4-3-4 0,-7-3 8 0,-4-1-6 15,-3-4-1-15,-9-2 3 0,-4-2-11 0,-6-3 7 16,1 0-3-16,-11 0-2 0,-6 0 4 16,-4 3-6-16,-6 3 2 0,-6 5-1 15,-7 3-1-15,-5 5-2 16,-4 7-1-16,-6 5-1 0,-2 6-6 0,-4 6 1 16,-1 0-12-16,0 11-16 0,2 4-11 0,-2 8-37 0,0 4-36 15,-3 9-70-15,0 4-159 0,14-6-445 0,16-12-946 0</inkml:trace>
  <inkml:trace contextRef="#ctx0" brushRef="#br0" timeOffset="171714.7496">21458 16492 2294 0,'0'0'201'0,"-130"-6"-119"0,59 4-4 0,9-1 14 16,12 1 7-16,8 0 31 0,10 0 5 0,3 0-24 15,9 1-15-15,7-1-30 0,4 2-15 16,6 0-8-16,3 0-15 0,2 0-5 0,7 0-2 0,5 4-3 15,4-1 12-15,6-1 2 0,7 0 5 16,8 1 4-16,9-3-6 0,4 2-3 0,8-1-8 16,8 0-4-16,6-1-1 0,4 0 1 15,8 0 2-15,8 0 1 16,10 0 3-16,7-4-6 0,8 0-4 0,11-1 3 16,10-2-6-16,7-1 0 0,14-3-2 0,4-1-3 15,12-3-1-15,6-1 1 0,4 0 4 0,8-1 2 0,7 3 0 0,7 0-3 16,5-1-11-16,4 1 0 0,7-1 0 15,6 1 0-15,1 0 0 0,3 0 0 16,-2 1 0-16,1 0 0 0,-4-1 0 16,-6 1 0-1,-9 1 0-15,-9 1 0 0,-11 0 0 0,-8 0 0 0,-14 0 0 16,-10-1 0-16,-15 4 0 0,-12-2 0 0,-11 2 0 16,-14 0 0-16,-16 0 0 0,-11 1 0 0,-16 1 0 15,-13 0 0-15,-11 1 0 0,-14 1 0 0,-10 0 0 0,-8 1 0 0,-6-1 0 0,-2 2 0 16,-4 1 0-16,0 1 0 0,0 0 0 15,0 0 0-15,0 0 0 0,0 0 0 16,0 0 0-16,-4 1 0 0,-2 3 0 0,-2 1 0 16,-3 1 0-16,1 0 0 0,-1 2 0 0,-1 2 0 15,-1 0 0-15,-3-1-59 0,1 3-77 0,-5-3-106 16,5 0-417-16,3-4-1192 16</inkml:trace>
  <inkml:trace contextRef="#ctx0" brushRef="#br0" timeOffset="235450.6119">7548 14168 1143 0,'0'0'249'0,"0"0"-82"16,0 0-35-16,0 0-38 0,0 0 2 15,0 0 0-15,0 0 1 0,0 0 5 16,0 0-3-16,0 0-7 0,0 0-16 0,0 0-26 16,-16-23-20-16,16 23-21 0,0 0-7 0,0 0-9 15,0-1-2-15,1 1 4 0,1 0 9 0,5-1 13 16,-1-1 6-16,4 1 4 0,6 1-1 16,2-1-7-16,2 0 7 0,1-1-4 0,3 0-5 15,2 0 5-15,1 0-8 16,4 2 0-16,6 0 2 0,-4 0-3 15,5 0 6-15,2 0-1 0,2 0 1 0,2 0 2 16,5 0-2-16,2 0 1 0,7-1-3 0,0 0 6 0,4-1-6 0,2-1 0 16,5 0 1-16,4-1-6 0,1 1 8 0,6-3 0 15,0 0 0-15,2 1 5 0,0-2-6 0,4 1 1 16,0 1-2-16,3 0-3 16,1 0 2-1,1-3-4-15,-2 1 2 0,1 0-4 0,1 0 4 0,-1-2 2 0,2 2-4 16,0-1 5-16,0 0-7 0,1 1 1 0,-2 0 1 15,-3 1-4-15,2-1 3 0,-1 2-3 0,-3-1-1 0,1 0 2 16,-1 1-3-16,-2 2 1 0,1 0 1 0,-2-1 0 0,-3 1-2 16,1-1-1-1,-4 0 1-15,-3 0-3 0,-2 0 2 0,-1 0 0 0,-5 2-3 16,-4 0 3-16,-2-1-1 16,-7 1-1-16,0 0 2 0,-6-1-7 0,-3 2 5 0,-5-2-1 0,0 0 0 15,-3 1 5-15,-5 0-1 0,-1 0 0 0,-3 0-2 16,0-2 0-16,-6 2 0 0,-1-1 0 15,-7 2 3-15,1-1 0 0,-5 1 1 0,-4 0 3 0,-1-1 1 16,-2 2 8-16,-2 0 0 0,0 0 1 16,0 0 1-16,0 0-9 0,0 0 2 0,0 0-3 0,0 0-1 15,0 0 2-15,0 0-4 0,0 0 0 16,0 0-5-16,0 0-2 0,0 0 4 16,0 0-4-16,0 0 3 0,0 0-3 0,0-1-1 0,0-1 2 15,0 0-4-15,0-1 4 16,1 0-3-16,2 0-1 0,-3 0 4 0,1 1-4 15,0-1 0-15,0 0 1 0,-1-1-2 0,2 1 3 0,-2 0 0 16,0-1 0-16,1 1 0 0,-1-1 3 16,0 0-4-16,0-1 0 0,1-1 3 15,-1 0-9-15,1-2 6 0,-1 0 1 16,2-1-3-16,-1-1 6 0,0-2-4 0,2-1 1 0,-2 0 0 16,2-1-7-16,-2-2 6 0,1-3-2 0,1 0-1 0,1-2 5 15,-1-2-3-15,2 0 3 0,-1-2-2 0,-2 0 3 16,3-3-4-16,-2-2-1 15,2-3 4-15,-3-2-9 0,3-1 7 0,-1-2 0 16,-2 1-3-16,1-3 12 0,-2 1-10 0,2 0 1 16,-2-2 3-16,-1 4-8 15,0-1 4-15,0 0 0 0,0 2-1 0,-1 2-1 0,1 0 2 16,0 4 0-16,0 1 0 0,0 2 1 16,0 3-1-16,0 1 0 0,-2 1 1 0,0-1-5 0,1 0 3 15,-2-1 0-15,-1 1-3 0,0 2 8 16,1 1-6-16,-2 2 0 0,1 2 2 0,-1 0-4 15,0 2 3-15,0 0-2 0,-1 0 0 0,-1 1 0 16,2 0 0-16,-2 3 1 0,0-3-1 0,0 4 7 16,0-2-6-16,0 2-1 0,-3 1 1 0,1 0-9 15,-1 0 7-15,1-1 1 0,-4 0-1 0,3 3 3 16,-1-1-3-16,-3 1-1 0,0 0 1 0,2 2-5 16,-3 2 4-16,0 1-2 0,1-1 1 0,-3 1-1 15,2 1 4-15,-1 0 1 0,-2 0-2 16,-2 0 10-16,0 0-8 0,0 0-2 15,-2 3 4-15,0-2-7 0,-3 1 6 0,0-2 1 16,-4 3-1-16,0-1 6 0,-4-1-4 0,0 2 1 16,-5-3 0-16,1 1-5 0,-2-1 1 0,0 1-1 0,0 1 2 15,0 1-2-15,0-1 4 0,-1 0-1 16,-1-1-1-16,0 1 6 0,1 1-6 16,-1-1 1-16,2 1 0 0,-4-2-10 15,1 1 9-15,1-1 1 0,-1 2-2 0,-1-2 10 16,-3 1-7-16,1-1 1 15,-1 2 0-15,0-1-4 0,0-1 2 0,1 1-1 0,0 0 1 0,0-1 1 0,-3 1-1 16,0 0 0-16,-1 0-1 0,-5-1 9 16,-2 2-8-16,-3-1 0 0,0 0 2 15,-5 2-12-15,1-1 11 0,-3 0-1 0,0 0-2 16,-2-1 8-16,-1 2-5 0,1 1 1 16,-3-2-1-16,-6 3-5 0,3-2 5 15,-6 3-3-15,0-1 3 0,-1 2 0 0,1-1-1 0,-1 1 2 0,4 0-3 16,-1 0 5-16,3 1-3 0,-1-1-1 0,6-1 2 15,4 1-5-15,-2-2 3 0,7 0 1 0,7 3-2 16,-2-2 6-16,9 0-5 0,2 0 1 16,3-2-2-16,7 2-3 0,0-1 4 15,4 0-2-15,3 0 2 0,4 0-2 0,1-2 2 0,2 2-1 16,2-1-1-16,2 0 5 0,3 2-5 0,0 0-2 16,2 0 1-16,1 2-8 0,2-2 7 15,0 0 0-15,3 1-1 0,-1-2 7 0,0 0-5 0,4 3 2 16,-1-1-1-16,-2 0-3 0,3-1 1 15,-2 3 0-15,3 0 1 0,0-1 0 16,-1 2 2-16,-1 2-1 0,2-1 0 16,0 2 4-16,-3 1-3 0,3 1 0 0,0 1 2 0,-4-1-7 15,4 3 5-15,1 1-2 0,0 1 1 0,-1 1 4 16,-2 5-3-16,1 0 0 0,2 3-1 16,-2 4-3-16,-3 2 3 0,4 5-2 0,-6 2 3 0,0 3 2 15,2 5-2-15,-1 2 2 0,-3 0-2 16,3-2-2-16,4-4 3 0,1-4-2 0,3-4 2 15,-1-5 0-15,3-3 0 0,6-3 0 0,4-3 1 16,4-1 0-16,3-5 3 0,4-2 1 0,6-5-2 16,9-1 0-16,11-5 2 0,13-5-5 15,18-1-18-15,17-5-88 0,16-12-360 0,-23 4-783 0,-24 0-524 16</inkml:trace>
  <inkml:trace contextRef="#ctx0" brushRef="#br0" timeOffset="264132.5338">27827 14920 1960 0,'0'0'233'0,"0"0"-112"0,0 0 10 0,0 0-11 0,0 0-21 0,0 0 0 0,0 0-12 0,0 0-15 0,0 0-8 0,0 0-14 0,0 0-13 0,0 0-6 15,-8-57-13-15,8 57-3 0,0 0-4 16,0 0-8-16,0 1 0 0,1 0-3 0,-1 0 2 16,1 3 4-16,4 3 3 0,-1 3 2 0,-1 4-1 15,4 3 4-15,-2 1 0 0,1 1 3 0,0 2-1 16,-1 0-3-16,3 0 0 0,-2-3-4 15,0 0-2-15,2-2 2 0,0 1-3 0,1-2 3 0,0-1 1 16,3-2-1-16,0-3 8 0,0-2 1 16,-1-2 6-16,3-2 6 0,2-3-1 0,-1 0 2 15,3-1-1-15,6-6 1 0,2-3 0 16,5-6 1-16,3-2-5 16,3-6-6-16,2-1-2 0,3-5-5 0,1-3-4 0,2 0 3 15,0 0-6-15,2 0 3 0,-4 4-5 0,0 0-1 0,-3 3 2 16,-2 0-4-16,-4 5 3 15,-5 0 1-15,-1 3-3 0,-8 4-2 0,1 2-4 0,-6 2 2 16,-3 0 0-16,-4 3 4 0,-2 3 4 16,1 0-4-16,-4 2 3 0,-2 1-2 0,-1 0 0 15,0-1 5-15,0 2-4 0,0 0 3 0,0 0-4 0,0 0-8 16,0 0 5 0,0 0-6-16,-1 0 0 0,1 0-8 0,0 0-25 15,-2 5-10-15,-3 4-28 0,-1 6-28 0,-2 2-41 0,-2 4-71 16,-2 4-106-16,-4-1-264 0,4-3-521 15,3-8-37-15</inkml:trace>
  <inkml:trace contextRef="#ctx0" brushRef="#br0" timeOffset="264767.1215">27775 15440 1815 0,'0'0'193'0,"0"0"0"0,0 0-28 0,0 0-32 16,0 0-32-16,0 0-15 0,0 0-21 0,0 0-8 16,0 0-6-16,0 0-16 0,0 0-6 0,0 0-12 15,0 0-9-15,0 0 4 0,52-47 0 0,-47 47 5 16,0 0 7-16,0 1-5 0,0 4-3 0,-1 0-1 15,4 2-3-15,-4 1 7 0,4 3 3 16,-2 0-1-16,3 2-4 0,3 1 2 0,1 0 0 16,2-2 6-16,0 3 9 0,5-1-2 0,0-3 1 15,2-1-4-15,3-4-4 0,1-2 6 16,5-4-1-16,4 0 3 0,1-4 2 0,5-8-5 16,3-4-3-16,3-5-2 0,4-2-2 0,2-6-1 0,4-2-2 15,-2-3-1-15,2 0 0 16,-1-1 1-16,1 0-3 0,-4-1-1 15,-1 3-2-15,-3 1-11 0,-2 3 3 0,-6 2-4 16,-5 4-6-16,-5 0 10 0,-5 5-1 0,-4 3 0 0,-4 3 5 16,-6 2-6-16,-3 2 2 15,-1 3 4-15,-6 1 1 0,-1 3 3 0,0-1 3 0,-1 2-3 0,0 0-9 16,0 0 8-16,0 0-7 16,0 0 1-16,0 0 7 0,0 0-13 0,0 0 2 15,0 0-3-15,0 0-7 0,0 0 9 0,0 0-2 0,0 0 2 16,0 0 5-16,0 0-10 0,-1 0 2 0,1 0-2 15,0 0 0-15,0 0 6 0,0 0-1 16,0 0-4-16,0 0-4 0,0 0 1 0,-1 0 3 16,1 0 2-16,0 0 6 0,0 0-7 0,0 0-2 15,0 0-2-15,0 0-8 0,0 0 7 16,-1 0-3-16,0 0-3 0,1 0-1 0,-1 0-11 16,-1 0-7-16,-1 3-6 0,1 0-7 0,0 1-7 15,-2-1-7-15,1 1-8 0,2-2-10 16,1-1-5-16,-1 0-9 0,1 1-10 0,-1-2-9 0,-1 0-36 15,0 0-46-15,2 0-77 0,-2 0-154 0,2 0-360 16,0 0-480-16</inkml:trace>
  <inkml:trace contextRef="#ctx0" brushRef="#br0" timeOffset="269830.9783">18664 8171 558 0,'0'0'323'0,"0"0"-44"16,0 0-120-16,0 0-34 0,0 0-5 0,0 0 1 16,0 0 0-16,0 0-8 0,0 0-6 0,0 0-7 15,0 0-4-15,0 0-7 0,-14-55-7 16,14 55-6-16,0-1-8 0,0 1-9 0,0 0-5 15,0 0-8-15,0 0-2 0,0 0-3 0,0 0-8 16,-1 0-5-16,1 0-6 0,0 0-7 0,-3 1-2 16,3 0-6-16,-1 1-5 0,1 0 1 15,0 1 1-15,0 1 1 0,0 1 3 0,0 2-1 16,0 0-2-16,0 0 1 0,0 0-1 0,0 0-3 16,0 0 3-16,0 0 1 0,0 3 3 0,0-2 2 15,0 1-1-15,4-1-1 0,-3 1 1 16,0 0-3-16,0-1 1 0,1 2 2 0,-1-2-2 15,0 0 1-15,2-1-2 0,-1 0-3 0,1 0 0 16,-2-2 2 0,3 1-1-16,-2-1 3 0,1 0 0 0,3 0 0 0,-3 0 3 0,4 1-1 15,-1-1 1-15,2 0 1 0,1-2 1 16,1 0 3-16,2-1 4 16,3-2 3-16,1 0 3 0,4 0 0 0,2-7-2 15,4-1 0-15,5-3-2 0,2-5-2 0,0 1-3 0,5-3-3 16,-1-2-2-16,2 0-2 0,2 0 0 0,-3-2-2 15,0 3 0-15,-2-1-3 0,-2 2 1 0,-1 1-1 16,-1-1-3-16,-3 2 2 0,-1 1-1 0,-2 1-1 16,-1 2 2-16,-3-1-1 0,-3 2 0 0,-2 3 0 15,-4 1 0-15,0 0-2 0,-3 0-2 16,-2 4 2-16,-2 0 1 0,-2 0 2 0,-3 3 1 16,1-2 1-16,0 2-1 0,-2-1 1 0,1 1 0 15,-1 0 1-15,0 0-2 0,0 0-1 16,0 0-1-16,0 0-4 0,0 0 1 0,0 0-2 0,0 0-1 15,0 0-5-15,0 0-9 0,0 0-10 0,-1 0-18 16,1 0-18-16,-2 0-27 0,2 0-36 0,-1 0-22 16,0 1-11-16,0 4-31 0,-2 1-57 15,-3 1-108-15,2 2-229 0,-2-3-379 16,4-1 459-16</inkml:trace>
  <inkml:trace contextRef="#ctx0" brushRef="#br0" timeOffset="272089.7396">18498 8651 852 0,'0'0'301'0,"0"0"-46"0,0 0-113 0,0 0-42 16,0 0-24-16,0 0-12 0,0 0-11 15,0 0-8-15,0 0-8 0,0 0-9 16,0 0-8-16,0 0-10 0,0 0-13 0,0 0-4 15,0 0 8-15,1 0 10 0,2 0 12 16,-3 1 0-16,2 0 0 0,0 2-5 0,0-1 0 16,0 0 8-16,0 1 1 0,2 1 4 0,-1 0 6 0,0 1-3 15,3 0 2-15,-1 1 1 0,1 2-1 16,1-2-2-16,-1 3-1 0,3 0 0 0,0 0-1 16,0 1 3-16,1 0-2 0,0-1-7 15,1 1 2-15,1-1-2 0,1 2-1 16,2-3 6-16,-1 0-5 0,4-1 6 0,0 0 8 15,3-3 7-15,1-1 10 0,3-3 1 0,5 0 1 16,3-5-1-16,4-4-12 0,3-2-5 0,0-5-7 0,2 2-10 16,2-4-1-16,0 0 1 0,4-1-5 15,-1 0-3-15,0 0-1 0,1 1-11 0,-2-2 6 16,1 2 2 0,-2 1-4-16,0 1 6 0,-3 1-9 0,-3 3-3 15,-2-2 4-15,-1 3 1 0,-2 0-3 0,-6 2 2 0,-4 1-1 16,-3 1-6-16,-3 2 4 15,-6-1 0-15,-1 2 1 0,-2 1 5 0,-1 0-1 0,-6 2 1 0,2 1 2 0,-3 0-8 16,-1 0 9-16,0-1 2 0,0 1-1 16,0 0 6-16,0 0-8 0,0 0-3 0,0 0-2 0,0 0 1 15,0 0-5-15,0 0 2 0,0 0-2 16,0 0-6-16,0 0 6 0,0 0-2 16,0 0-3-16,0 0 5 0,0 0-3 0,0 0 0 15,0 0 3-15,0 0-7 0,0 0 4 0,0 0 2 16,0 0-3-16,0 0 6 0,0 0-2 0,0 0-2 15,0 0 0-15,0 0 0 0,0 0-3 0,0 0 0 16,0 0 5-16,0 0-6 0,0 0 4 16,0 0 3-16,0 0-6 0,0 0 6 0,0 0-2 15,0 0-2-15,0 0 4 0,0 0-7 0,0 0 4 16,0 0 0-16,0 0 0 0,0 0 3 16,0 0-2-16,0 0-1 0,0 0-2 0,0 0 1 0,-1 0-1 15,1 0 3-15,0 0-3 0,0 0 0 16,0 0 1-16,0 0-1 0,0 0 0 0,0 0 5 0,0 0-2 15,0 0 1-15,0 0-1 0,0 0-2 16,0 0 0-16,0 0 0 0,0 0 0 0,0 0 3 16,0 0-1-16,0 0 0 0,0 0 0 15,0 0-5-15,0 0 4 0,0 0-1 0,0 0 2 16,0 0 1-16,0 0-2 0,0 0-1 0,0 0-2 16,0 0 6-16,0 0-4 0,0 0 1 0,0 0 2 15,0 0-6-15,0 0 2 0,0 0 2 16,0 0-2-16,0 0 4 0,0 0-3 0,0 0 0 0,0 0-1 15,0 0 0-15,0 0 0 0,0 0 1 16,0 0 1-16,0 0 0 0,0 0-1 16,0 0 1-16,0 0-3 0,0 0 4 0,0 0-1 0,0 0 2 15,0 0-1-15,0 0-5 0,0 0 3 0,0 0-1 16,0 0-1-16,0 0 6 0,0 0-3 16,0 0-1-16,0 0 0 0,0 0-1 0,0 0 1 15,0 0 1-15,0 0-1 0,0 0 0 0,0 0 0 16,0 0-1-16,0 0-1 0,0 0 2 15,0 0 1-15,0 0 0 0,0 0 1 0,0 0-3 16,0 0 0-16,0 0 1 0,0 0 0 0,0 0 2 16,0 0 0-16,0 0 0 0,0 0-2 0,0 0 1 15,0 0-2-15,0 0 2 0,0 0 2 16,0 0-1-16,0 0-1 0,0 0-1 0,0 0-1 16,0 0 3-16,0 0-1 0,0 0 0 15,0 0 2-15,0 0-4 0,0 0 2 0,0 0 1 16,0 0-3-16,0 0 4 0,0 0-1 15,0 0-1-15,0 0 1 0,0 0-2 0,0 0 0 0,0 0 2 16,0 0-1-16,0 0 0 0,0 0 0 0,0 0 0 16,0 0 0-16,0 0 0 0,0 0 0 0,0 0 1 15,0 0 0-15,0 0-3 0,0 0 2 0,0 0 0 16,0 0-1-16,0 0 3 0,0 0-1 16,0 0-3-16,0 0 1 0,0 0 0 0,0 0 0 15,0 0 3-15,0 0-2 0,0 0 1 0,0 0-1 16,0 0 0-16,0 0-1 0,0 0 1 15,0 0 0-15,0 0 1 0,0 0 0 0,0 0 0 16,0 0-3-16,0 0 1 0,0 0 0 0,0 0 0 16,0 0 2-16,0 0-2 0,0 0 1 0,0 0-3 15,0 0 2-15,0 0 2 16,0 0-1-16,0 0 2 0,0 0-3 0,0 0 0 16,0 0 0-16,0 0-1 0,0 0 2 0,0 0 0 0,0 0 2 15,0 0-4-15,0 0 2 0,0 0 0 16,0 0-2-16,0 0 4 0,0 0-1 0,0 0-2 0,0 0 2 15,0 0-3-15,0 0 2 0,0 0 0 16,0 0 1-16,0 0 0 0,0 0-2 0,0 0 0 16,0 0 0-16,0 0 0 0,0 0 2 0,0 0-2 15,0 0 3-15,0 0-3 0,0 0-1 16,0 0 3-16,0 0-2 0,0 0 3 0,0 0-1 16,0 0-2-16,0 0 0 0,0 0-1 15,0 0 0-15,0 0 2 0,0 0 0 0,0 0 0 16,0 0 0-16,0 0 0 0,0 0-3 0,0 0 2 15,0 0 1-15,0 0 0 0,0 0 2 0,0 0-4 16,0 0 2-16,0 0 0 0,0 0-2 0,0 0 4 16,0 0-2-16,0 0 0 0,0 0 1 0,0 0-4 15,0 0 3-15,0 0 1 0,0 0 0 16,0 0 3-16,0 0-4 0,0 0-1 0,0 0-2 16,0 0 0-16,0 0 3 0,0 0-1 0,0 0 2 15,0 0-2-15,0 0-1 0,0 0 2 0,0 0-1 16,0 0 2-16,0 0-1 0,-2 0 0 0,2 0-1 15,0 0-5-15,0 0 6 0,0 0 0 16,0 0 1-16,0 0 2 0,0 0-4 0,0 0-1 16,0 0-1-16,0 0 1 0,0 0 0 0,0 0 2 15,0 0 1-15,0 0-1 0,0 0-1 16,0 0 0-16,0 0 0 0,-1 0 2 0,1 0-1 16,0 0-3-16,0 0 2 0,0 0-3 0,0 0 2 15,0 0 2-15,0 0-2 0,0 0 3 0,0 0-3 16,0 0-1-16,0 0-1 0,0 0-1 15,0 0 5-15,0 0-1 0,0 0 1 0,0 0 0 0,0 0-1 16,0 0 1-16,0 0 0 0,0 0 2 16,0 0-1-16,0 0-3 0,0 0 0 0,0 0-5 15,0 0 6-15,0 0 3 0,0 0-1 16,0 0 5-16,0 0-7 0,0 0-1 16,0 0-1-16,0 0-1 0,0 0 3 0,0 0 1 0,0 0 2 15,0 0-2-15,0 0-2 0,0 0 2 0,0 0-2 16,0 0 5-16,0 0-2 0,0 0-3 0,0 0 2 15,0 0-8-15,0 0 7 0,0 0 2 16,0 0 1-16,0 0 4 0,0 0-6 0,0 0-1 16,0 0-2-16,0 0-1 0,0 0 3 0,0 0 2 15,0 0 0-15,0 0 2 0,0 0-4 0,0 0 1 16,0 0 0-16,0 0 0 0,0 0 0 0,0 0-2 16,0 0 0-16,0 0-3 0,0 0 4 15,0 0 2-15,0 0 0 0,0 0 4 16,0 0-7-16,0 0 0 0,0 0-1 15,0 0-3-15,0 0 6 0,0 0 0 0,0 0 0 16,0 0 1-16,0 0-2 0,0 0 1 0,0 0 0 0,0 0 1 16,0 0 0-16,0 0-3 0,0 0 1 0,0 0-4 15,0 0 3-15,0 0 4 0,0 0-1 16,0 0 6-16,0 0-6 0,0 0-3 0,0 0 1 0,0 0-2 16,0 0 3-16,0 0 0 0,0 0 2 15,0 0-2-15,0 0-1 0,0 0 2 0,0 0-2 16,0 0 4-16,0 0-3 0,0 0-2 0,0 0 0 15,0 0-5-15,0 0 6 0,0 0-1 16,0 0 1-16,0 0 2 0,0 0-7 0,0 0-4 16,0 0-5-16,0 0-9 0,0 0-7 0,0 0-21 0,0 0-36 15,0 1-33-15,0 3-12 0,0 4-69 16,0 2-129-16,1 1-481 16,1-4-709-16</inkml:trace>
  <inkml:trace contextRef="#ctx0" brushRef="#br0" timeOffset="276920.1193">6926 14146 391 0,'0'0'288'0,"0"0"-73"0,0 0-38 0,0 0-6 16,0 0 20-16,0 0-2 0,0 0-7 0,0 0-15 15,0 0-21-15,0 0-9 16,0 0-9-16,0 0-11 0,9-35-8 0,-9 33-14 0,0 1-16 16,0 1-10-16,0 0-15 0,1 0-13 0,-1 0-11 15,2 0-13-15,2 0-3 0,1 0 4 0,4 0 4 16,1 1 7-16,9 3 5 0,0 1-1 15,3-2-4-15,4 2-1 0,2-2-4 16,3 0 1-16,6 1 2 0,1-1 0 0,5 1 2 16,2-2-3-16,9-1-1 0,2 0 4 0,7-1-4 0,5 0 0 15,9 0 0-15,-1-3-9 16,8-2 1-16,7-1 1 0,4 1 1 0,3-1 3 16,8 0-1-16,0 1-3 0,6-3-2 0,6 2-2 15,2-1-1-15,3-1 1 0,0-1 1 16,2 1-7-16,4 2 0 0,1-1-5 0,2 1-1 0,-2 3 4 15,1-1-1-15,2 3 1 0,-1 0 1 16,-1-2-5-16,-1 1 2 0,2-1-1 0,-3-1 1 0,-4 0 2 0,0 1 1 16,0 0-1-16,-7-1-6 15,0-1 4-15,-6-1-1 0,-3-1 2 0,-5 0 5 0,-3-2-6 16,-5 0 1-16,-5-1-3 0,-9 2-2 16,-4-2 5-16,-9 0 0 0,-7 3 1 0,-8-2 4 15,-7 0-6-15,-7 1 1 0,-6 0-1 0,-7 1 4 16,-10 1-1-16,-3 2-1 0,-6 2 2 0,-3 1-8 15,-4 0 8-15,-1 1-2 0,0-2 0 16,0 2 5-16,-3 0-12 0,-2 0 0 0,-2 0-3 16,-7 0-7-16,0 3 13 0,-8-1-3 0,-3 2 3 0,-2-2 3 15,-6 0-6-15,-1 1 0 16,-8-3 1-16,-5 1 2 0,-5-1-1 0,-11 0 1 16,-10 0-2-16,-8 0-6 0,-15-3 7 0,-6-1-3 15,-7 0 6-15,-7 0 7 0,-6-1-11 0,-2 1 1 0,-2 3-4 16,-1 0-4-16,-3 1 9 0,2 0-1 15,-4 0 2-15,-4 0 4 0,0 1-11 16,-5-1 1-16,-2 1-2 0,-3 2 2 0,-3-1 5 16,-3 0 1-16,-1 2-2 0,0-2-7 0,-1 2 6 15,-3-1-2-15,2 1 2 0,1 0 1 0,3 1-2 16,6 1 2-16,6-1-2 0,14 1-1 16,7 0 4-16,15 1-1 0,12 0 1 0,9 0 7 0,14 0-10 15,10 0-1-15,5-3-1 0,11 0 2 16,11 1 3-16,9-3-2 15,9 1 0-15,6-1-2 0,5-2 1 0,2 1-3 0,0-1-1 0,2 1 6 0,7 0-6 16,4 2 3-16,6 0 1 0,10 1-7 16,8-1 9-16,9-3 1 0,5 0-1 15,10 0 2-15,10 0-4 0,7 0-1 0,7-4 2 16,11-2-1-16,9 0 2 0,7 0 2 0,7 0-3 16,6 0-8-16,6-1 7 15,4-1-2-15,6 1 5 16,1-1 10-16,3 0-12 0,2-1 1 0,-2 2-5 0,-2 1-4 15,-3 0 8-15,-6-2 0 0,-5 2 1 0,-6 0 6 0,-8 3-9 0,-5-2 1 16,-8 0-1-16,-4 2 2 0,-15 1 0 0,-10 0 1 16,-11 0-2-16,-12 1-6 0,-11-1 9 15,-15 1-3-15,-8 0 4 0,-11 1 5 0,-5-1-7 16,-4-1 2-16,-12-1-4 16,-7 0-9-16,-11-1 9 0,-12 1 0 0,-10-1 2 0,-6 0 2 0,-8-1-5 15,-8 0-3-15,1 1-2 16,-3 0-5-16,-1 3-19 15,0 0-30-15,0 1-48 0,3 0-101 0,0 3-215 16,22 0-698-16,17-1-598 0</inkml:trace>
  <inkml:trace contextRef="#ctx0" brushRef="#br0" timeOffset="277639.5419">8131 12593 1495 0,'0'0'170'0,"0"0"-35"0,0 0-28 0,0 0-38 16,0 0-13-16,0 0 8 0,0 0 21 15,0 0 22-15,0 0 19 0,0 0 3 0,-87-124-4 0,69 116-2 16,-3 2-19-16,-2 2-24 0,-5 3-25 16,-5-1-29-16,-6 8-15 0,-4 6 4 15,-7 4 3-15,-1 5 7 0,-1 2 3 0,-1 4-3 16,-2 5-1-16,4 4-4 15,1 3-1-15,3 4-4 0,0 2-1 0,5 0 0 0,3 4-1 16,8-1 4-16,6 4 2 0,4 3 0 0,6 1 0 16,5 0-4-16,8 1-1 15,3-1-1-15,1-2 1 0,10-2 8 0,6-3-1 16,5-3 5-16,5-1-2 16,3-6-5-16,7-1 5 0,-3-3-5 0,4-1 1 15,0 0 3-15,2 0-10 0,-1 2 0 0,-1-4-3 0,-4 3-6 16,1-1 2-16,-5-2 1 0,-4 1-3 15,-3-3 0-15,-3-3-1 0,-2 0-2 0,-6-5 2 0,-3-3 2 0,0-3-3 0,-3-4 3 16,-4-2-2-16,-2-3-4 0,-1-1 7 16,0-2-2-16,0-2 4 0,0 0 4 0,0-2-1 15,0 0 3-15,0 0 1 0,0 0 0 16,0 0 5-16,0 0 0 0,0 0-1 0,0 0-5 0,0-3-1 16,-1-1-9-16,1 1 1 0,-2-1-1 15,1 1-4-15,1-1 2 0,-1 2-5 0,1 1-5 0,0 1-13 16,0-1-30-16,0 1-45 0,0 0-66 15,0 1-150-15,2 2-500 0,0 0-926 0</inkml:trace>
  <inkml:trace contextRef="#ctx0" brushRef="#br0" timeOffset="311490.9224">32843 12547 1075 0,'0'0'278'0,"0"0"-54"0,0 0 18 0,0 0-11 0,0 0-7 16,0 0-15-16,0 0-33 0,0 0-24 0,0 0-31 16,0 0-18-16,0 0-17 15,0 0-27-15,12-80-21 0,-16 79-21 0,3 1-18 0,-2 0 3 0,-5 5 0 16,-2 2 8-16,-3 5 7 0,-4 2-3 16,-5 4 2-16,-4 4 1 0,-12 12 0 15,-14 13 2-15,-13 10 1 0,-6 11-20 0,0-4-4 16,-1 4-1-16,4 0-2 0,-3 0 19 0,-2 6 3 15,-3 5-6-15,-3 2 0 16,-3 4-3-16,1 0-4 0,1 0 6 0,-1-1 3 16,0-1 7-16,0-2 10 0,-5 2 0 0,-4 1 1 0,-8 2-1 15,-3 1-4-15,-6 2 1 0,-1 0 1 16,-5 3-4-16,-7-1-2 0,-4 4-1 0,-10 2-5 16,-6 6 3-16,-5 0-1 0,-3 2-3 0,-4-2 3 0,-3 3-3 15,-6 1-6-15,3 1 3 0,-2 2-5 0,-2 2 1 16,0-2 1-16,0 1 2 0,2-3-5 15,4 2-2-15,-4 0 3 16,3 0-6-16,0 3 4 0,1-3 2 0,2-2-3 16,1-1 6-16,2-3-6 15,3 0 2-15,5-2-1 16,2 2-9-16,4-3 7 0,4-1-6 0,6-2 2 16,20-16 9-16,16-11-2 0,15-9 13 0,11-6-12 0,-6 1-12 0,0 6 0 0,-2 3-3 15,6-6 12-15,6-6 10 0,10-6 8 0,8-6-25 0,-1-1-16 0,-1 3 16 16,1-1-37-16,0 0 35 0,-1-2 7 15,4-1-57-15,0 1 39 0,1-1-35 0,0-1 4 16,6-3 49-16,-3 2-23 16,6-4 18-16,0-3-25 0,4-1-9 0,7-9 45 0,0 2 5 15,6-6 56-15,2-1-17 0,-1 0-28 0,8-9-27 16,-4 7-45-16,8-7 22 0,-1 0-36 0,0 0 17 16,2-7-24-16,0 0-79 0,1 0-81 0,5 0-261 15,1 0-732-15,0 0-106 16</inkml:trace>
  <inkml:trace contextRef="#ctx0" brushRef="#br0" timeOffset="346294.3351">20378 4746 955 0,'0'0'173'0,"0"0"-4"0,0 0-4 0,0 0-18 0,0 0-15 15,0 0-12-15,0 0-8 16,0 0-13-16,0 0-9 0,0 0-12 16,0 0-24-16,0 0-22 0,-21-30-18 0,21 30-12 0,0 0-9 15,0 0-10-15,0 0-8 0,0 0-9 0,0 0 8 0,0 4 10 16,4 1 17-16,1 2 16 15,0 3 3-15,4 0-1 0,-3 2-1 0,0 2 1 0,2 1-2 16,0 2 5-16,0 3 2 0,-1-2-4 0,1 0-1 16,3 1-3-1,-1-2-4-15,0-1 3 0,2-2 2 0,1-1 5 16,3-3 5-16,0-3 7 16,4-1 11-16,1-4 18 0,3-2 17 0,6-2 5 15,3-9 1-15,9-5-17 0,4-5-16 16,6-6-13-16,4-3-11 0,3-3-6 0,4 1-7 0,4-3-1 0,-4 1-2 0,4-3-2 15,-5 3-2-15,-3 1-3 0,-5 0 0 0,-4 4-1 0,-1 1-7 16,-8 5 1-16,-2 3 0 16,-6 3-1-16,-2 3 5 15,-3 2-1-15,-8 2-4 0,-6 3-1 0,-5 3 0 0,-4 1 3 16,-2 1 3-16,-3 2 2 0,0 0 0 0,0 0-1 0,0 0-2 0,0 0 1 16,0 0 0-16,0 1-1 0,-1-1 0 15,-1 1-5-15,-1 1-5 0,2-1-8 0,0 0-11 0,0 0-16 16,0 0-23-16,0 2-33 0,-1-1-17 15,0 3 2-15,0-1-8 0,1 4 1 0,-2 2-46 16,-4 2-78-16,1 3-110 16,-1 1-167-16,0-4-180 0,2-3 198 0</inkml:trace>
  <inkml:trace contextRef="#ctx0" brushRef="#br0" timeOffset="346681.1731">20783 5420 215 0,'0'0'-10'0,"0"0"136"0,0 0-19 0,0 0-2 15,0 0 35-15,0 0-56 0,0 0-5 0,0 0-5 16,0 0-9-16,0 0-11 0,0 0-3 0,0 0 24 16,0 0 33-16,0 0 20 0,116 59 21 0,-85-64-6 15,7-4-20-15,3-6-11 0,5-3-24 0,2-2-28 16,3-5-7-16,0-1-10 0,-1 1-13 16,-1 0-2-16,-6 1-17 0,2 4 0 0,-7 3-2 15,0 1-5 1,-7 0 5-16,0 3-7 0,-2 3 0 0,-6 0-1 0,-4 2 2 0,-1 2-2 15,-7 3-1-15,-1-1-5 0,-4 3-18 0,-2 1-26 16,-3 0-39-16,-1 0-46 0,0 3-56 0,0 4-99 16,0 1-180-16,0-2-250 0,-2 0 402 15</inkml:trace>
  <inkml:trace contextRef="#ctx0" brushRef="#br0" timeOffset="347665.3506">15533 5097 688 0,'0'0'191'16,"0"0"38"-16,0 0 8 0,0 0-36 0,0 0-19 0,0 0-23 16,0 0-30-16,0 0-29 0,0 0-23 15,0 0-25-15,0 0-25 0,0 0-20 0,-40-49-13 0,40 49-10 16,0 0-12-16,0 0-14 0,0 0-20 0,0 0-23 15,0 1 16-15,2 2 43 16,5 0 37-16,3 2 39 0,0 1 0 0,0 1-18 0,1-1-13 16,-1 1-4-16,0 2 0 0,1-1-7 0,1 2 2 15,4 0 3-15,-4 1-2 0,5-1 4 16,-3 2-2-16,5-1 0 16,-1-2 1-16,3 0 3 0,2-2 2 0,-1 0 5 0,5-3 9 15,2-2 6-15,3-2 8 0,3 0 4 0,5-8-2 16,4-7 7-16,3-5 4 0,4-6-2 0,7-6-1 15,2-2-15-15,2-2-9 0,0 1-6 0,1-2-4 16,3 1-2-16,-5 2-1 16,1 1-2-16,-7-1-4 0,2 6 2 0,-8 1-4 0,-7 3-1 15,-3 3 3-15,-7 2-3 0,-4 4-2 16,-5 2 1-16,-7 3-8 16,-3 5 4-16,-8 0 0 0,2 4 1 0,-6 0 7 0,0 1 2 0,-1 0 4 15,0 0-5-15,0 0-6 0,0 0-6 0,0 0-9 0,0 0-12 16,-1 1-8-16,-3 3 6 0,-2 7-4 0,-3 2-15 15,-4 4-20-15,-4 1-61 16,1 4-71-16,-6 0-77 0,0 5-140 0,2-8-262 0,8-5-604 16</inkml:trace>
  <inkml:trace contextRef="#ctx0" brushRef="#br0" timeOffset="348264.277">15217 5713 1652 0,'0'0'180'0,"0"0"-15"0,0 0-42 0,0 0-68 0,0 0-62 15,0 0-23-15,0 0 1 0,0 0 9 0,0 0 19 16,0 0 21-16,0 0-1 0,0 0 2 0,0 0 3 15,0 0-6-15,119 55 12 0,-89-47 9 16,4-3 10-16,5 2 8 0,5-6 0 16,5-1-2-16,4 0-5 0,5-4 3 0,4-8-4 0,7-1-5 15,4-7 0-15,2-4 2 0,10-7 0 16,-2-6 6-16,8-4-1 16,2-5-5-16,6-2-6 0,2-4-10 0,0 1-5 0,0-4-3 15,-2 0-1-15,-1 4-2 0,-6 0 0 0,-4 2-4 16,-5 5-3-16,-6 5-3 0,-4 4 2 15,-8 3 1-15,-5 4 0 0,-9 4 0 16,-8 2-4-16,-3 4-3 0,-9 3-1 0,-5 2 0 0,-9 4-1 0,-2 2 0 16,-6 4 2-16,-5 0 0 15,-1 2 5-15,-1 1 9 0,-2 0 0 0,0 0 2 0,0 0 0 16,0 0-12-16,0 0 6 0,0 0-4 0,0 0-1 16,-2 0 3-16,2 0-6 0,0 0-2 15,-1 0-1-15,1 0-2 0,0 0-1 0,0 0 0 16,0 0 1-16,0 0-4 0,0 0 3 0,0 0 0 0,0 0-2 15,0 0 8-15,0 0-5 0,0 0 0 16,0 0 0-16,0 0-3 0,0 0 2 0,0 0 1 16,0 0-2-16,0 0 5 0,0 0-6 15,0 0 0-15,0 0-3 0,0 0-5 0,0 0-2 16,-2 0-7-16,2 0-2 0,0 0-5 0,0 0-6 16,0 0-6-16,0 0-37 0,0 0-6 15,0 0-7-15,0 0-30 0,0 0-18 0,0 0-68 16,0 0-89-16,0 0-23 0,-2 4-39 0,0 0-91 15,-1 3-151-15,0-3 8 0</inkml:trace>
  <inkml:trace contextRef="#ctx0" brushRef="#br0" timeOffset="470958.8606">2297 6675 1556 0,'0'0'181'0,"0"0"-44"0,0 0-16 0,0 0-48 0,0 0-40 0,0 0-15 0,0 0 16 0,0 0 13 15,0 0 15-15,-116 143 6 0,91-93-2 16,-4 9-2-16,-4 3-14 0,-3 8-9 0,1 9-9 15,-5 7-8-15,2 10-2 0,-2 8-4 16,0 5-1-16,4 8 0 0,-1 7-6 0,-1 5 0 16,4 6-1-16,-3 8 2 0,4 6 7 15,-5 4-2-15,4 8 12 0,-3 5 6 0,1 3-2 0,0-15 3 16,5-17-10-16,1-14-1 0,5-11 0 0,-6 12-10 16,-3 10-2-16,0 10-6 15,-6 12-8-15,-2 9 1 0,-1 4 4 0,-5 5 2 0,-1-2-1 16,-1-4-3-16,-2 0 1 0,4-25 1 0,4-17-2 15,6-21 30-15,5-16-9 0,-5 2-4 0,-3 4-5 16,-2 3-34-16,-5 2 2 0,1 0-6 0,-10 4-2 0,-1 1-10 16,0 0-3-16,-8 1-35 15,3-1-28-15,-6-2 13 16,0-2-50-16,1-3-1 0,10-8-8 0,44-3-41 0,14-12 143 16,0-8-10-16,0-7 37 0,0-9 50 0,0-9-148 0,0-15 63 15,0-2-11-15,0-12-169 0,0-6 104 0,0-1-18 16,0-11 62-16,0-10 181 0,0-8-7 0,0-5 44 15,0 2-11-15,0-3 31 0,0-1 3 16,0-1 17-16,0-1 2 0,0-1-18 16,0 0-1-16,0 2 106 0,0 3-14 0,0 8-19 0,0-2-29 15,0 7-148-15,0 6-9 0,0-6-8 16,0 9-5-16,0 1-5 0,0 3-98 0,44 6-1 0,21 12 6 16,12 13-3-1,14 13 21-15,13 18-2 0,13 16-8 0,-4 9 2 0,-8 9 76 16,-3 1 0-16,-5 1 10 0,10 18-5 0,14 15-1 15,8 11-12-15,5 2-4 0,-21-16 1 0,-6-18-1 16,-11-13 20-16,1-2 6 0,-1-6-1 0,2-1 6 16,-2-4-1-1,5 0-2-15,-1-2 10 0,-2-1-3 0,-1 0-6 0,-1-1 0 16,-3-1-11-16,-5 0-4 0,-2-3 0 16,-2-1-5-16,-1-2 2 0,-4 1 3 0,0-3-3 0,-3-1-2 0,1-4-2 15,-5-4-3-15,-1-4 2 0,-2-3 3 0,-3-3-5 16,-3-4 0-16,0-3-7 0,-6-4-3 15,-3-5 2-15,-3-2 0 16,-4-4 7-16,-2-4-3 0,-7-5-1 0,-2-4 3 0,-7-3-3 0,-5-4 5 16,-6-2 3-16,-6-2-3 0,-5-2 1 15,-3-2-2-15,-1 0 7 16,-3 0 1-16,2 0 4 0,-2 0 3 0,0 2-5 0,0-2 6 0,0 0-2 16,0 0-4-16,0 0 1 0,-2-3-8 0,-2-3-6 15,-3 0-5-15,0-2 0 0,-2-2 0 0,-2 3 0 16,1-2 0-16,-1 1 0 0,0 2 0 0,1-1 0 15,2 2 0-15,1 2 0 0,3 0 0 0,0 2 0 16,2 0 0-16,0 0 0 0,0 1 0 16,-1-1 0-16,2 1 0 0,1-1 0 0,0 1 0 15,0 0 0-15,0 0 0 0,0-2 0 0,0 2 0 16,0 0 0-16,0 0 0 0,0 0 0 0,0 0 0 16,0-1 0-16,0 0 0 0,0 1 0 15,0 0 0-15,0 0 0 0,0 0 0 0,0 0 0 16,0 0 0-16,0 0 0 0,0 0 0 0,0-1 0 15,0 1 0-15,0 0 0 0,0 0 0 16,0 0 0-16,0 0 0 0,0 0 0 0,0 0 0 16,0 0 0-16,0 0 0 0,0 0 0 0,0 0 0 15,0-1 0-15,0 1 0 0,0 0 0 0,0 0 0 16,0 0 0-16,0 0 0 0,-1 0 0 16,1 0 0-16,0 0 0 0,0 0 0 0,-1 0 0 15,1 0 0-15,0 0 0 0,0 0 0 0,0 0 0 16,0 0 0-16,0 1 0 0,0 0 0 0,0 0 0 15,0-1 0-15,0 1 0 0,0-1 0 16,0 2-2-16,0-1 4 0,0 0-11 0,0-1 9 16,0 1-3-16,0 0-2 0,0-1 8 0,0 1-5 15,0 1 4-15,1-2-2 0,-1 1-3 0,0-1 0 16,0 1-2-16,1 0 2 0,-1 0-2 0,0-1 3 16,0 2 2-16,0-2-3 0,0 0 4 15,0 1-4-15,0-1 2 0,0 0 4 0,0 0-12 16,0 0 9-16,0 0-5 0,0 0-1 0,0 0 10 15,0 0-7-15,0 0 3 0,0 0-2 16,0 0-3-16,0 0 1 0,0 0-3 0,0 1 3 16,1 0-2-16,1 1 4 0,-2-1 1 0,1 1-3 15,-1-2 8-15,0 0-6 0,0 0 3 16,0 0 0-16,0 0-8 0,0 0 9 0,0 0-2 0,0 0-3 16,0 0 9-16,0 0-10 0,0 0 6 15,0 0-4-15,1 2-4 16,2-1 1-16,-2 4-5 0,3-2 7 0,-1 1-1 0,-1-1 4 0,2-2 0 15,-2 0-5-15,-2 1 6 0,1-2-2 16,-1 0 1 0,0 0 3-16,0 1-8 0,0-1 5 0,0 0-1 0,0 0-1 0,0 0 5 0,1 1-3 15,-1-1 2-15,1 0 0 0,1 1-3 16,-1 0-2-16,2 2 1 0,-1-3 2 0,1 2-3 0,-1 1 4 16,1-2 0-16,0 0-6 0,-1 0 10 15,1 0-9-15,-2 1 5 0,-1-1 3 0,2-1-12 16,-2 0 12-16,0 0-8 0,0 0 2 15,1 0 8-15,-1 0-6 0,0 0 2 0,0 0 0 0,0 0-4 16,0 0 0-16,0 0 0 0,0 0 2 16,0 0 0-16,0 1 3 0,0-1-2 0,0 0-4 15,1 0 8-15,2 1-9 0,0 1 4 0,2 1 1 16,-1-2-13-16,0 1 14 0,-2-2-2 0,-2 1-1 16,2-1 6-16,-2 0-7 15,0 0 4-15,0 0-2 0,0 0 1 0,0 0-1 0,0 0-2 0,0 0 2 16,2 2-2-16,0-2 4 15,1 1-4-15,-1-1-1 0,0 1 7 0,-2-1-8 16,0 0 4-16,0 0 3 0,0 0-10 0,0 0 9 0,0 0-2 16,0 0-3-16,0 0 10 0,0 0-7 0,0 0 2 15,0 0-2-15,0 0-5 16,0 0 5-16,0 0-5 0,1 0 0 0,0 0-8 0,2 0-2 16,-1 0 2-16,0 0 2 0,0 1 11 15,1-1-8-15,-3 0 4 0,1 0 6 0,-1 0-13 16,0 0 9-16,1 0-4 0,-1 0-2 0,0 0 10 15,0 0-6-15,0 0 4 0,0 0 0 0,0 0-4 16,0 0 0-16,0 0-11 0,0 0-3 16,0 0-2-16,0 0 4 0,0 0 10 0,0 0-1 15,0 0 10-15,0 0-9 0,0 0 3 0,0 0 4 16,0 0-9-16,0 1 9 0,0-1-5 0,0 0-3 16,0 0 6-16,0 0-10 0,0 0-16 15,0 0-2-15,0 0-1 0,0 0 3 0,0 0 17 0,0 0 9 16,0 0-2-16,0 0 1 0,0 0-4 0,0 0-5 15,0 0 3-15,0 0-12 0,0 0-12 16,0 0 4-16,0 0-9 0,-1 0 15 0,1 0 2 16,0 0-19-16,0 0-12 0,0 0-36 15,0 0-32-15,0 0-50 0,1-2-66 16,5-2-113-16,2 0-258 0,-2-1-375 0,-2 2 207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10:20.44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2239 2404 585 0,'0'0'391'0,"0"0"-61"0,0 0-34 15,0 0-22-15,0 0-23 0,0 0-32 0,0 0-48 16,0 0-48-16,0 0-42 0,0 0-30 0,0 0-18 16,0 0-17-16,8-28-8 0,-7 28-11 15,0 1 2-15,3 3 3 0,1 3 4 0,2 4 16 16,2 0-1-16,-2 6 6 0,2 4 5 0,2 3-2 15,-3 5 5-15,0 5 4 0,-3 7 0 0,1 5 2 16,-4 7-4-16,-2 2-5 0,1 6-7 0,-1 3-6 16,-1 1-5-16,-1-1-3 0,-4-3 0 0,4-7-4 15,1-5 2 1,0-10-2-16,1-5-1 0,1-4 7 0,-1-3-7 0,-1-3 5 16,0-1 3-16,-1-3-6 0,-1-3 6 15,2-1-3-15,1-3-2 0,0-3 6 0,-1-2-4 0,1-1 2 16,-1-1 0-16,1-1-3 0,-1-4 1 0,1 1 3 15,0-2 4-15,0 0 1 0,0 0 0 0,0 0-6 0,0-2-15 16,0-3-24-16,1-4-61 0,1-5-67 16,5-6-88-16,1-7-128 0,-2 6-297 15,1 5-909-15</inkml:trace>
  <inkml:trace contextRef="#ctx0" brushRef="#br0" timeOffset="271.9826">2298 2364 1521 0,'0'0'300'0,"0"0"-20"0,0 0-31 0,0 0-13 0,0 0-36 0,0 0-32 0,0 0-16 16,0 0-34-16,0 0-20 0,0 0-24 16,0 0-33-16,0 0-10 0,0 0-15 0,-71-45-8 0,84 40 1 15,6-2-7-15,9-1 2 0,4-1-1 16,8 0 0-16,1 0 0 0,2 1-1 15,2 0 3-15,-2 1-6 0,-1 1 3 0,-8 1-1 0,-3 2-5 16,-2 1 5-16,0 2-2 16,-1 0 4-1,-1 0 1-15,0 0-5 0,-2 4 5 0,-4 1-4 0,-5 1-4 0,-2 1-5 16,-5 2-23-16,-3 2-22 0,-5 0-36 0,1 2-47 16,-2 1-74-16,-6 3-127 0,-1-4-257 0,1-6-596 15</inkml:trace>
  <inkml:trace contextRef="#ctx0" brushRef="#br0" timeOffset="485.8766">2183 2828 1802 0,'0'0'93'0,"0"0"-38"15,0 0-53-15,0 0 10 0,0 0 51 0,0 0 41 16,0 0 11-16,0 0 7 0,0 0-31 15,0 0-29-15,132 22-25 0,-88-17-61 0,0-1-117 16,4-1-213-16,-12 1-470 0,-10-2-391 0</inkml:trace>
  <inkml:trace contextRef="#ctx0" brushRef="#br0" timeOffset="708.027">3083 2713 2128 0,'0'0'345'0,"0"0"-54"16,0 0-92-16,0 0-41 0,0 0-28 0,0 0-36 0,0 0-34 0,0 0-27 0,0 0-24 0,0 0-16 0,0 0-3 16,0 0 2-16,0 0 4 0,-12 26 8 0,14-5 0 15,1 4 1-15,0 2 0 0,0 4-2 0,-2 0 3 16,-1 4 0-16,0 1 2 0,0 2 2 16,0 2-1-16,-1-2 1 0,0-6 1 0,-3-2 1 15,0-7-1-15,2 0 0 0,-2-4-9 0,-1-1-19 16,0 0-27-16,1-3-47 0,-2-3-86 15,0-1-127-15,1-4-337 0,0-3-999 0</inkml:trace>
  <inkml:trace contextRef="#ctx0" brushRef="#br0" timeOffset="932.0815">2978 2272 1916 0,'0'0'99'0,"0"0"-37"0,0 0-75 0,0 0-45 0,0 0-2 0,0 0 15 0,0 0 29 0,0 0 24 0,0 0 3 0,0 0-13 16,0 0-105-16,0 0-172 0,112 127-368 16,-101-114-222-16</inkml:trace>
  <inkml:trace contextRef="#ctx0" brushRef="#br0" timeOffset="1170.242">3530 2681 1434 0,'0'0'19'0,"0"0"39"0,0 0 82 0,0 0 63 0,0 0-24 15,0 0-44-15,0 0-26 0,0 0-19 0,106 140-12 16,-86-110-15-16,-1 1-11 0,3-1-12 15,-1 2-11-15,-3-1-9 0,2 1-6 16,-2-2 3-16,-1-1 0 0,-3-4 6 0,2-2 7 16,-2 1-3-16,-4-6-8 0,0-1-36 0,-2-1-73 15,-2-1-112-15,-3-1-135 0,-3-5-305 0,0-2-821 16</inkml:trace>
  <inkml:trace contextRef="#ctx0" brushRef="#br0" timeOffset="1346.6478">3744 2648 2554 0,'0'0'175'0,"0"0"-57"0,0 0-34 0,0 0-35 0,0 0-25 0,0 0-12 0,0 0 1 0,0 0 4 15,0 0 9-15,0 0 7 0,0 0-3 0,-74 142 0 16,58-108 0-16,-4 4-8 0,0 4 0 0,0 3-5 15,-3 4 1-15,-1 3 5 0,-3-1 1 0,6-3-5 16,0-4-19-16,2-3-29 0,5-4-49 0,-1-2-88 16,4-3-162-16,5-10-273 15,2-9-621-15</inkml:trace>
  <inkml:trace contextRef="#ctx0" brushRef="#br0" timeOffset="2231.9493">3956 2856 1967 0,'0'0'273'0,"0"0"-88"0,0 0-39 0,0 0-35 0,0 0-17 0,0 0-30 0,0 0-31 15,0 0-23-15,0 0-10 0,0 0-2 0,0 0-2 0,0 0 10 16,0 0 1-16,0 0 0 0,43 0 10 0,-33 0-3 15,4 1 0-15,-1-1 2 0,0 0-9 16,3 0 4-16,-3 0 0 0,2 0 2 0,-1-2 2 16,0-2 0-16,2-1-1 0,0 1-2 0,2-2 1 15,-1-2-3-15,0 2 0 0,1 0-1 16,2-3-3-16,-5 1 8 16,1-1 2-16,-4 1 0 0,1-1 7 0,-5 0-3 0,-1-1-1 15,-1 2 2-15,-4 0-4 0,0 1 1 0,-1 1 2 16,-1 0-4-16,0 1 1 0,0 1-6 0,0 2-6 15,-1 2-10-15,-4 0-8 0,-5 0-6 0,-6 6 1 0,-4 5 6 16,-8 2 4-16,-2 3 5 0,-2 5 2 16,1 2-2-1,0 2 9-15,2 3-8 0,2 3-1 0,4 1 3 0,7 4-10 16,4 1 8-16,7-3-1 0,5 1 1 0,7-5 3 16,12-3 0-16,6-5 1 0,11-5 3 15,7-3 2-15,10-7 3 0,1-2 0 0,7-5-5 0,4 0-2 16,-1-4 0-16,-1-4 0 0,1-2 3 0,-5-2 4 15,-1-4-5 1,-7 1 1-16,-4-2-1 0,-9 3 1 0,-5-1 2 0,-9-2 5 0,-4-1 2 0,-7 0 3 16,-3 0 4-16,-3-1-1 0,-6 4-1 15,-1-2-1-15,0 3-7 0,-7 0-4 0,-2 2-3 0,-4 2-6 0,-2 0 2 16,-2 3-1-16,-4 2-2 16,-3 1 1-16,0 3-4 0,-4 1-1 0,0 2 2 15,0 5-2-15,-1 4 3 0,4 1-1 0,0 4 0 16,6 0 1-16,3 3-1 0,4 2-1 15,3 2 3-15,2-1 2 16,7-1-1-16,0-1 0 0,11-3-1 0,3-3-2 16,9-3 0-16,6-4 5 0,6-5 5 0,4-2 6 0,3-4 3 0,-5-5-6 15,0-4-1-15,-3-1-5 0,-3-5 3 0,0-4 0 0,-1-3-1 16,-3-1 0-16,0-2 4 16,-5 1 1-16,-3-4 5 0,-3 2 3 0,-3-5-1 15,-2-2-2-15,1-2-6 0,1-3-3 0,-2 2 5 16,-5-2 4-16,-1 0 6 15,-2 2-3-15,-5 3-5 0,2 2-3 0,-5 6 4 0,-2 4 10 0,0 8 2 16,-1 4 4-16,3 4-2 0,1 5-2 16,2 1-5-16,-1 3-9 0,2 0-6 0,-2 0-6 0,0 7-9 15,-4 6 0 1,1 6 1-16,-4 8 0 0,1 7 8 16,-2 6 2-16,3 2 2 0,0 5 1 0,2 3-6 0,2 1-1 15,2 3-2-15,2 3-1 0,0 2 6 0,0-1 0 0,5 0 0 16,2-2-1-16,3-5-6 0,0-2-14 0,5-6-21 15,-2-4-34-15,1-2-63 0,3-3-129 0,1-8-261 16,-5-8-650-16,-3-5-414 16</inkml:trace>
  <inkml:trace contextRef="#ctx0" brushRef="#br0" timeOffset="3544.3022">6865 2480 1597 0,'0'0'249'0,"0"0"-153"0,0 0 27 15,0 0 30-15,0 0 11 0,0 0-14 0,0 0-33 0,0 0-43 0,0 0-25 0,0 0-16 0,0 0-12 0,0 0-5 0,0 0-8 16,-99-10 1-16,99 10-2 0,2 0 6 16,3-1 30-16,3-1 19 0,5 1 10 0,3-5 0 15,1 1-27-15,1-2-19 0,2-2-2 0,0-2 2 16,0-1 5-16,-1-4-1 0,-3-1-7 0,0 0-7 15,-5 0-3-15,1-1 0 0,-4 0 2 16,-2 0 2-16,-4-1-1 16,-2-1-1-1,0 1-5-15,-1 1 1 0,-6 3 0 0,-5 2-1 0,-2 3-4 0,-4 2-7 0,-8 6-5 0,-4 2-3 16,-8 5 4-16,-3 9 4 0,-4 6 4 0,-6 7 3 16,0 3-2-16,1 5 0 0,-1 4 0 15,0 3-2-15,3 3 1 0,4 5 3 16,4 2-2-16,5 0-2 0,7 3-1 15,9-1-3-15,8-2 2 0,8-4 1 0,3-2 0 0,14-5 1 16,7-2 0-16,7-1 1 0,6-8 0 0,6-3 4 0,9-7 0 16,2-7 5-16,1-7-1 0,1-4-2 15,4-3 2-15,-4-9-4 0,-3-5-3 0,1-5 2 16,-4-4-5-16,-5 0 1 0,-6-2 0 0,-1 0-1 0,-9 0 2 16,-1 1 2-16,-10-3-1 15,1 1 2-15,-6 0-2 0,-6 1 0 0,1 3 1 0,-5 1 2 16,0 4 1-16,-1 3-1 0,-5 2-3 15,-2 4-4-15,3 2 0 0,-3 1-3 0,-1 3 0 16,0 2 2-16,-1 1-4 0,-2 0 0 16,-3 4-1-16,-1 5 0 0,1 2 2 0,0 2 1 0,2 2 0 15,2 3-3-15,3 1 1 0,1 2-2 16,6 0 2-16,1 1 6 16,0 0-1-16,9 0 0 0,4 1 3 0,4-1-4 0,2-1 2 0,4-1 2 15,-2-4-3-15,6-3 5 16,-3-4-2-16,5-4 1 0,-2-4 3 15,-3-1-3-15,3-3 4 0,-2-6-2 0,2-2 1 0,-4-3-2 0,4-1-1 16,-6-1 0-16,-2 1-2 0,-4 0 5 0,1 0 3 16,-3-2-1-16,0-1 2 0,1 1-7 15,-1-2-4 1,-2-1 0-16,1 2-3 0,-1 2 4 0,-1 1-1 0,-2 1 2 0,2 5 1 16,-7 2-4-16,2 3-1 0,-3 2-7 0,-2 2-8 0,1 0-11 15,1 0-2-15,3 7 4 0,-1 1 9 16,5 6 14-16,-1 0 3 0,-3 2 0 0,2 4 5 0,0 0-6 15,-2 1 2-15,2 2-2 0,-3-2-3 16,4 3 5-16,2 1-1 0,0-2-1 0,1 0-18 16,5-2-17-16,-2-6-7 15,5-5-5-15,0-7 14 0,0-3 10 0,4-2 5 0,0-7 7 0,4-4-3 16,-4-3 3-16,5-4 2 0,-4 1 1 16,2-3 9-16,-3-1-2 0,-1 1 3 0,2-2 0 15,-6 1-4-15,1-4 7 0,0 2-3 16,1-4 3-16,-3 2-1 0,-2-4-1 15,2 2 2-15,-4-5 2 0,2 3 1 0,-4 0 2 0,1 2 3 16,-2 4 2-16,-1 0-1 0,1 5 2 0,-1 3 4 16,-4 2 5-16,3 4 4 0,-4 4 1 15,2 2-6-15,-5 2-5 0,1 2-9 0,-2 1-5 0,1 0-7 16,-1 0-21-16,4 3 3 0,-1 4 5 16,4 6 8-16,-1 2 15 0,2 3 1 15,2 7-4-15,-2-1-1 0,-3 7-1 0,1-1 0 0,-2 5 3 16,1-2 3-16,-3 4 0 0,0-1 7 15,-1 1-9-15,4 0 0 0,-4-3 3 0,-1 3-10 0,1-3 11 16,-1-5-1 0,3 0-5-16,1-5-1 0,-2-3-22 0,0-3-14 0,3-5-20 0,-2-2-30 15,-1-5-28-15,0-2-26 0,3-3-14 0,-3-1-6 16,0-5-5-16,4-6-4 0,-3-3 16 0,-1-4 24 16,3-5 34-16,-3 2 28 0,0-4-3 15,3-2 8-15,-2 2 13 0,0-2 15 0,3 2 27 16,-3 1 28-16,2 2 18 0,-2 4 31 0,-2 0 22 15,2 5-5-15,2 0-5 16,-3 2-17-16,1 1-12 0,3 2-9 0,-4-1-9 0,1 3-10 16,2 1-13-16,-3 0-11 0,-1 3-8 0,4-1-6 15,-3 1-4-15,0 2-9 0,0 0-2 0,4 0-5 16,-3 0-14-16,3 2-47 0,-3 2-89 16,5 2-114-16,-4 2-271 0,3-2-322 15,-5-2 535-15</inkml:trace>
  <inkml:trace contextRef="#ctx0" brushRef="#br0" timeOffset="3744.0925">8430 2653 1383 0,'0'0'453'0,"0"0"-110"0,0 0-37 0,0 0-63 0,0 0-52 0,0 0-49 15,0 0-49-15,0 0-27 0,0 0-26 16,0 0-19-16,0 0-7 0,0 0-15 0,0 0-7 0,0 0-3 15,19-13-2-15,-11 13-25 0,-2-1-45 0,3 1-77 16,5 0-114-16,-4 0-159 0,-3 0-316 16,0 0-752-16</inkml:trace>
  <inkml:trace contextRef="#ctx0" brushRef="#br0" timeOffset="3942.9965">8661 2394 1036 0,'0'0'886'0,"0"0"-527"0,0 0-73 0,0 0-13 15,0 0-38-15,0 0-50 0,0 0-59 16,0 0-55-16,0 0-40 0,0 0-21 0,0 0-16 0,0 0-22 16,0 0 5-16,0 0 6 0,9-6 15 0,-7 28 15 15,0 7 0-15,-1 3 5 0,0 4-1 16,4 3 5-16,-5 3-4 0,0 3-5 16,0 2 0-16,1 1 1 0,-3 6 2 0,-4-1 3 15,-3-1-6-15,4-3-1 16,-2-7-9-16,4-4-14 15,-1-9-16-15,1-3-37 0,1-7-37 0,-4-2-58 0,4-4-101 0,0-1-147 16,-1-6-410-16,0-3-768 0</inkml:trace>
  <inkml:trace contextRef="#ctx0" brushRef="#br0" timeOffset="4242.0766">8452 2751 1454 0,'0'0'790'0,"0"0"-379"0,0 0-163 16,0 0-88-16,0 0-67 0,0 0-44 0,0 0-18 15,0 0-5-15,0 0-2 16,129-71-1-16,-81 66-5 0,6 1-1 0,6 1 1 0,2 2-4 16,1-2 0-16,0 2-2 0,-2 0-3 15,-4-1 0-15,-4 2-2 16,-5 0 1-16,-7-1-1 0,-3-2 2 16,-7 1 1-16,-9-1-2 0,-4 3 2 0,-8-2 1 15,-5 2 6-15,0 0 12 0,-5 0 6 0,0 0 7 0,0 0-3 0,0 0-9 16,-7 0-9-16,1-1-10 0,-2 1-4 0,-4 0-6 15,-2-2-1-15,4 2-1 0,0-1 1 0,5 0-13 16,1 1-21-16,2 0-35 0,2 0-54 16,-1 0-79-16,-1 0-172 0,1 2-659 0,-1 0-628 15</inkml:trace>
  <inkml:trace contextRef="#ctx0" brushRef="#br0" timeOffset="4823.8944">10867 2460 2307 0,'0'0'181'0,"0"0"-7"0,0 0-91 0,0 0-60 0,0 0-13 0,0 0 1 0,0 0 17 16,0 0 29-16,0 0 9 0,0 0 1 16,41 139-3-16,-30-98-9 0,-2 1-10 0,1 3-3 15,1-1-7-15,-2 1-12 0,1-2 2 0,2-1-5 16,-2-1-3-16,2-7-3 0,-1-1-3 0,0-9-2 16,-1-2 1-16,-1-8 1 15,-3-5 1-15,-2-2 2 0,0-4 4 0,-2-2 12 0,-1-1 14 0,-1 0 28 16,1-1 27-16,1-6-7 0,3-5-14 0,4-8-34 15,-1-6-31-15,4-6-7 16,1-2-1-16,0-2 3 0,2-4-4 16,-1-3-1-16,3-4 0 0,0-5-4 0,2-2 0 0,-2-3 2 15,2 3 1 1,-2-1 0-16,-2 3 1 0,0 4-3 0,-2 6 1 0,-3 3-1 16,-2 4 0-16,0 7 2 0,-3 3-2 0,-2 5 0 0,-1 5-2 0,-1 4-4 15,0 5-4-15,1 2-21 0,-1 4-22 0,3 0-38 16,3 5-23-16,4 8-20 15,7 6-35-15,5 5-72 0,4 7-68 0,4 1-149 16,-8-5-361-16,-8-8-679 0</inkml:trace>
  <inkml:trace contextRef="#ctx0" brushRef="#br0" timeOffset="6757.972">12068 2600 1793 0,'0'0'473'0,"0"0"-88"0,0 0-134 0,0 0-78 16,0 0-44-16,0 0-28 0,0 0-22 0,0 0-13 15,-58-125-12-15,48 112-13 16,-2 4-9-16,1 0-6 0,-3 0-5 0,-3 5-6 16,-1 0-6-16,-1 3-2 0,-4 0-5 0,-3 4 1 0,-3 7 0 15,-1 5 1-15,-1 1-1 0,-1 2-3 0,1 4-1 16,2 3-1-16,3 0 2 0,6 2 0 16,3 1-2-16,5 1 3 0,5-2-1 15,2 2-1-15,5-3 3 0,1 0-1 16,8-2 0-16,5-3 0 0,3-1-2 0,0-6-5 0,4-2 5 15,4-2 1-15,1-5 2 0,0-4 8 0,2-1-8 16,1-3 1-16,-1-6-1 0,-1-1-5 16,0-3 5-16,-1-2-1 0,-2 1 1 0,-3-4-2 15,0 1 3-15,-5-1 0 0,-1 0 3 0,-2 0 5 16,-4 1-6-16,0 3 1 16,-1 0-4-16,-3 2-3 0,0-2 4 0,-5 6 3 0,0-1 0 15,0 4 0-15,0-1 1 0,0 2-5 0,-3 1 2 16,1 2-2-16,-1 1-1 0,2 0 0 0,1 0-7 0,-1 0-7 15,-3 4-5-15,-2 4 2 0,-2 7 6 16,-2 0 8-16,0 5 4 0,3 0-2 0,1 0 0 16,2 3-4-16,4 0 2 0,0 0 2 15,5 1 0-15,4-4 8 0,1-2-7 16,3 0-1-16,2-7 2 0,1 0-4 16,2-4 6-16,3-2 4 0,5-5 1 15,0 0 0-15,3-8-2 16,0-3-3-16,5-2 0 0,-2-3 2 0,0-2-2 0,-1 1-1 0,0-1 1 0,-1-1-6 15,0-2 5-15,0-1 0 0,0 0 1 16,-4-2 3-16,3 1-7 0,-2 0 0 0,-3 3-1 16,-3 4-2-16,-5 1 3 0,0 2 1 0,-2 4-2 15,-5 2 3-15,-1 3-4 0,-1 0-1 16,-5 3 3-16,0 0-4 0,0 1-6 0,1 0-1 0,-1 3-4 0,0 4 1 16,6 5 9-16,-3 1 4 0,1 1-1 15,3 4 6-15,-3 2-3 0,2 0-3 0,1 1 4 16,3 1-3-16,3-2 2 0,2 2 3 0,4-4-4 15,3-2 0-15,2-2 1 0,2-4-2 16,2-4 3-16,0-4 0 0,1-2 2 0,-1 0-3 16,0-3 1-16,1-6-3 0,-2-1 2 15,2-2 1-15,-2-2 1 0,-3-3 6 0,0 0-4 0,-2-2-3 0,0-1 0 16,-3-1-6-16,-3 0 6 0,-1 1 2 16,0-4-1-16,-5 5 2 0,1 0-2 0,-3-1 0 15,-3 3 2-15,2 2 5 0,-4 1-2 16,-2 4 0-16,-1 1-3 0,-2 2-7 15,1 2 9-15,-1 3 1 0,0 2 1 0,0-1 8 0,0 1-16 0,0 0-5 16,0 0-11-16,0 2-14 0,-1 4 11 16,-1 5 5-16,-3 2 5 0,3 5 8 15,1 2-1-15,1 4-2 0,6-1 4 0,6 2 2 0,6 1-3 16,6-2 0-16,7 1 0 16,1-5-2-16,8 1 0 0,0-5 4 0,3-3-3 0,5-3 4 15,-2-5 0-15,1-3-3 0,1-1 1 16,-5-1-5-16,0-2 4 0,-3-4 1 15,-3-4 0-15,-5-1 2 0,-4-2 0 0,-5-1-1 0,-5-1 2 16,-4 0 6-16,-3-1-3 0,-2 0-1 0,-3 0 0 16,-5-1-6-16,-1 1 2 0,-1 2 3 0,-6 1-2 15,-2 2 6-15,-1 1-8 0,-1 3-3 16,-2 3-1-16,-5 1-5 0,-2 2 4 0,-1 1 3 16,-2 0-1-16,1 4 0 0,1 1-6 15,6 4-3-15,0 1 2 0,1 4 5 0,2 3 5 16,2 1 0-16,1 4 1 0,6-4-11 15,3 1 7-15,1 0 1 0,7-1 2 0,4-1 6 0,2-3-4 16,4 1-2-16,3-4 0 0,0-3-1 0,0-3 0 16,2-4 1-16,1 0 1 0,-2-3-2 15,0-4 2-15,1-1-3 0,0-1-1 0,-3-1 3 0,-2 1-3 16,-1-1 0 0,-1 0 0-1,-4-2-1-15,0 1 1 0,-2 0 3 0,-1-1 0 0,1 0-3 0,-6 0 3 16,3 1-2-16,-5 1 0 0,3 0 2 0,-4 2-2 0,-1 1 2 15,0 0-2-15,0 3 0 0,0 0 1 0,0 2-3 0,0 1-3 16,0 0-4-16,0 0-11 0,0 0-10 0,0 0-8 16,0 6 3-16,1 1 12 0,2 5 12 0,5 0 12 15,2 4 7-15,6-4-5 0,6 3 0 16,6-2-1-16,6-1-4 0,6-3 2 16,3-2 0-16,3-2-1 0,1-1-1 0,3-4-3 15,-3 0 1-15,-3-2 1 0,-3-5 2 0,-8-4 2 0,1-5 2 16,-7 0 0-16,5-6-1 0,-5-1 1 15,1 0 2-15,-6-2 3 0,-2-2 5 0,-3 0-1 0,-6 0 1 16,-3-5 3-16,-3 3 0 0,-5-3 0 16,0 3 2-16,-2-2 0 0,-6 5-1 0,-2 1 0 15,-1 2-1-15,-3 3-2 0,-2 1-1 0,0 6-2 16,2 2-4-16,-4 3-5 0,5 2-4 16,-6 4 0-16,4 0 0 0,-2 6-1 15,-1 8 3-15,3 7-7 0,-3 5-1 16,5 6 1-16,-3 3-1 0,7 3 7 0,7 0 3 0,2-1-1 15,1-1 0-15,9-1-1 0,1-3-1 16,4 1 6-16,-1-4 1 0,0-1 1 0,3 0-3 0,2-2-5 16,2 0-1-16,-1-3 0 0,-2 2 2 15,-3-4-2-15,1-3-1 0,-3 0 0 0,-2-1-2 16,0 0 4-16,3 1 3 0,-3 0 0 0,-2 0 1 0,-3-4-2 16,1 2 0-16,-6-1 0 0,-1-2-3 0,0-2 1 15,0 1-4-15,-4-3-3 16,-2-1 0-16,-2-1-1 0,4-2 3 0,-4-2 3 15,0-1 2-15,3 0 4 0,-2 0 0 0,5-4 1 16,0-3-6-16,2 1-8 0,0-4-13 0,3-4-10 0,8-6 0 16,5 1 5-1,4-5 11-15,4-2 11 0,7-1 2 0,2-4 3 0,7 1 2 16,7-4-3-16,-2-2 3 0,2-1 3 16,-3-1-2-16,-3 3 2 0,-1 1 7 0,-3 5 5 0,-6 4 7 0,-3 0 4 15,-8 7 0-15,-5 6 5 0,-4 1 3 16,-3 4 2-16,-6 4 0 0,-1 1-8 0,-1 0-9 15,0 2-15-15,0 0-15 0,-2 4-6 0,-2 4 0 16,-5 5 7-16,-7 3 6 0,3 7 3 16,-6 0-1-16,4 3 0 0,-1 4 2 15,3-1 2-15,2 3 0 0,1 1-2 0,3 1-2 0,5 0-1 16,2-3 0-16,2-2-1 0,9-5 3 16,8-3 1-16,2-6 0 0,6-4 4 0,-1-4 1 15,5-2 1-15,5-5-1 0,-4 0 0 16,1-8 0-16,5-2-3 0,-4-3 1 0,3-2 0 0,-3-4 1 15,4 1 0-15,-7-1 2 0,1-4 2 16,-1 0 1-16,-2-4 0 0,-3-2-2 0,-2 0-1 16,-3 0-1-16,-3 2 0 0,-5 4 5 0,-3 1 0 15,-2 5 2-15,-5 3 4 0,1 3-2 0,-4 3 5 16,0 2 0-16,0 2-2 0,-3 3-1 0,-2 1-9 16,-4-1-5-16,-8 3-3 0,-5 8-1 15,-4 1 1-15,-3 5-1 0,-1 5 1 0,1 2-4 0,0 2 3 16,7 5 2-16,2-1-1 0,6 1 5 15,7-1-5-15,4-2 2 0,3 2-1 0,5-1-2 16,11-3 6-16,1 2-4 0,9-2 0 16,4-2 4-16,2-2-6 0,2-1 2 0,5-2-7 15,0-2-12-15,2-2-19 0,2-1-40 0,3-1-58 16,0-4-128-16,6-3-395 0,-14-4-533 16,-10-1-379-16</inkml:trace>
  <inkml:trace contextRef="#ctx0" brushRef="#br0" timeOffset="8202.4729">17150 2489 2337 0,'0'0'448'0,"0"0"-299"0,0 0-42 0,0 0-46 0,0 0-28 0,0 0-10 0,0 0-2 0,0 0-5 16,0 0-6-16,0 0-6 0,0 0-5 16,0 0 0-16,0 0-4 0,0 0 9 15,0-16 5-15,9 18 7 0,7-1 11 0,-3-1-3 16,2 0-6-16,0 0 6 0,-3-3 1 0,1-1 10 15,-2-3 11-15,4-1-41 0,4-5-8 0,4-3-14 16,1 0-6-16,-1 0 32 0,-6-1 1 0,-1 1 4 16,-6 1-4-16,-2-2 6 15,-4 1 3-15,2 2-1 0,-6 1 7 0,0 3-6 16,-6 1-3-16,1 2-1 0,-7 3-12 0,-2 1 3 16,-6 3-8-16,-4 3 0 0,-7 9 5 0,-7 4-2 15,-6 5 3-15,-1 1-2 16,2 3-3-16,3 1 1 0,1 3-1 0,6 3-1 0,3-1 0 15,6 3 2-15,5 1 0 0,8 1 0 0,5-1 3 16,6 2-3-16,10-2 0 0,12-2 3 0,8-4-11 16,8-5 6-16,9-6 0 0,5-4-3 0,3-7 10 0,4-6-5 15,-2-1-4-15,0-4 1 16,-6-8-4-16,0-1 3 0,-8-1 5 0,-4-2 1 16,-2-1 4-16,-8 0 0 0,-5-1 1 0,-4 2 1 0,-1-4 4 15,-7-2-5-15,1 3 0 16,-6 0 2-16,-3 1-11 0,-2 3 9 0,-2 2-2 0,0 3 0 0,-7 0 4 15,-2 4-9-15,-2 2 1 0,-1 1-2 16,-2 2-2-16,0 0 0 0,0 1-2 0,-2 5 1 16,2 4-3-1,-5 3 7-15,0 3 2 0,0 2-3 0,1 0 7 16,5 1-9-16,3 0-2 0,6-2-2 0,1 1-13 0,3 2 3 16,3 0 0-16,4 2 11 0,8 0 15 0,1-2 0 0,5-3 5 15,4-4-6-15,-2-4-4 16,2-6 1-16,-3-1-1 0,1-1 2 0,1-2-2 0,0-3 0 15,-4-1-1-15,1-2-3 0,-3-1 5 0,-2 0-5 16,4-3 3-16,-4 3 0 16,-1-4-6-16,2 4 7 0,-4-2-4 0,0 2 0 15,-1 1 5-15,-1 1-6 0,-3 3 3 0,-2 0-4 0,-1 2-4 16,-3 2-9-16,-2 0-11 0,2 0-7 0,-2 2 2 16,1 5 7-16,0 3 13 0,1 3 8 0,1 2 5 15,-2 2-3-15,2-1 1 0,1 0 2 0,1 1-6 16,3-3 5-16,4-1-10 15,0-2-11-15,7-1-7 0,1-4-9 0,5-3-11 16,6-3-6-16,2-1-7 0,1-6-5 0,1-5 4 0,0 0 7 16,-1-2 12-16,1-7 13 0,-1 0 14 15,2 0 9-15,-2-5 5 0,0 0 0 0,3-4 6 16,-2-1 6-16,-1-2 9 0,0-1 23 0,-1 0 14 16,-3 2 12-16,0 0 7 0,-8 2-4 15,-2 4-8-15,-3 2-4 0,-5 4-8 16,-1 4-8-16,-4 3-1 0,-3 3-3 0,0 2-2 15,-2 2-3-15,0 3-3 0,-2 1-6 16,0 2-3-16,0 0-8 0,0 0-9 0,0 0-8 0,0 0-14 0,0 0-7 16,0 4-15-16,0 3 5 0,0 8 14 0,-4 3 9 15,0 5 17-15,-2 6-1 16,-1 2-5-16,2 3-1 0,-1 2-1 0,0 5 0 0,1 0 0 16,0 4 2-16,3 1 0 0,-3 2 0 15,1-1 5-15,3-1-3 0,1 0 1 0,0-4 0 16,2-7-5-16,4 2-2 15,1-8-8-15,-2-3-10 0,3-6-15 0,0-6-14 0,-1-6-4 0,1-4 7 0,1-4 5 16,2-5 8 0,0-6 1-16,3-6 0 0,1-3 3 0,-4-4 7 0,1 0 8 0,-3-3 3 15,0-2 4-15,0-1 1 0,-1-1 2 16,0-2 3-16,-1 0 3 0,0-1 3 0,0 4 6 16,-2 0 8-16,0 5 16 0,-2 1 14 15,-1 3 11-15,-1 4 6 16,0 2-10-16,1 2-7 0,-1 5-10 15,0 0-6-15,1 1 1 0,0 1-1 0,-2 3-3 0,0 2-9 0,0 1-4 0,1 0-14 16,-1 0-10-16,1 0-12 0,3 8 1 0,0 1 6 16,2 5 3-16,2 4 12 15,1 7-1-15,1 0-3 0,-1 2 2 0,1 4-2 0,-1-1 0 16,-2 2 1-16,-3 0-1 0,0 0 4 0,-3 0 0 16,-1 3 1-16,0 0-1 15,-5 5 0-15,-3 0-8 0,-2 0-16 0,-2-2-23 0,1-5-32 0,-1-4-27 16,3-7-27-16,2-6-24 0,4-4-22 0,1-6-48 15,0-2-96-15,2-4-132 0,0 0-453 16,0 0-163-16</inkml:trace>
  <inkml:trace contextRef="#ctx0" brushRef="#br0" timeOffset="8506.6669">19062 2767 2018 0,'0'0'390'0,"0"0"-107"0,0 0-88 15,0 0-51-15,0 0-33 0,0 0-25 0,0 0-21 16,0 0-16-16,127-72-7 16,-91 70-7-16,9 0-7 0,-1 0-2 0,5 2-7 0,0 0 0 15,1 0 1-15,1 2 0 0,-1-2-1 0,-2 0-3 16,-3 0-5 0,-1 0-2-16,-9 0 3 0,-6 0-2 0,-4 0 3 0,-7 1 1 15,-5-1 1-15,-4 0 8 0,-5 0 9 0,-3 0 9 0,-1 0 8 16,0 0-7-16,0 0-7 0,0 0-8 0,0 0-12 15,0-1 0-15,-2 1-3 0,1-2-8 16,-2 1-3-16,-1-2-2 0,2 0-5 0,-1 1 5 16,1-1-3-16,-1 2-13 0,3 1-29 0,-1 0-42 15,0 0-46-15,-2 6-57 0,-2 1-157 0,2-1-726 16,-1-1-639 0</inkml:trace>
  <inkml:trace contextRef="#ctx0" brushRef="#br0" timeOffset="9608.1828">319 3261 1890 0,'0'0'254'0,"0"0"-65"0,0 0 17 0,0 0 2 0,0 0-13 0,0 0-37 15,0 0-35-15,0 0-36 0,0 0-26 0,0 0-24 0,0 0-20 0,0 0-6 0,0 0-5 0,0 0-3 0,0 0-2 16,0 0-1-16,0 0 8 0,0 0 9 16,13 0 8-16,8 0 2 0,14 0-35 15,6 0-4-15,5-1-5 0,11-2-1 0,5 1 29 0,2-2 2 16,4 1 5-16,-1 0-2 16,-4-2-5-16,-1 3 0 0,-1-2-8 0,-6-3 3 0,0 3-4 15,1-3-15-15,0 0-4 0,-6-2-7 0,-14 1-5 0,-16 0 9 16,-7 1-1-16,-9 0-4 0,-5 0-5 15,-2-3-12-15,-3 3-6 0,-5 1-1 16,-4 0 18-16,0 0 11 16,-3-1 10-16,-6-1 2 0,-3-1-8 0,-4 0 4 15,-2-1-1-15,-4-3 6 0,-1 2 2 0,3-2 2 16,1-2 4-16,-1 5 0 0,5-2 5 16,5 0 11-16,0 2 13 0,8 2 21 0,1 2 16 15,3 0-1-15,4 3-16 0,2 0-19 0,5 1-23 16,0 2-14-16,2 0-18 0,0 0-22 0,0 0 3 15,5 5 10-15,5 2 18 0,8 4 28 0,1 3 3 0,6 4 0 0,8 2 2 16,2 5-8-16,5-1-2 0,3 3 0 0,8 7 0 16,7 5-10-16,-4 4-1 15,-1 3-3-15,-16-4-2 0,-9-5 11 0,-10-4-1 0,-7-3 2 16,-6 0 4-16,-1-3-2 0,-4-1-1 16,-6-2 4-16,-4-1-2 0,-1-3 6 0,-1-4 4 15,-4-2-2-15,3-1 11 0,-6 0-3 0,-1 1-3 16,-4 1 0-16,-6-2-16 0,-2 3-3 0,-4 0-7 15,2-2-25-15,-4-2-39 16,5 0-68-16,1-1-171 16,7-3-502-16,11-3-860 0</inkml:trace>
  <inkml:trace contextRef="#ctx0" brushRef="#br0" timeOffset="9940.5952">309 4937 2250 0,'0'0'66'0,"0"0"73"0,0 0 38 0,0 0 1 15,0 0-16-15,0 0-49 0,0 0-49 0,0 0 45 16,0 0 2-16,-132-23-2 0,113 19-15 0,4 1-57 15,-2 1-26-15,0-1-11 0,10 1 6 16,0 1 1-16,7 1 13 0,0 0 7 16,2-1 1-16,15 1 1 0,14 0 0 0,19 0-3 0,12 0-71 15,17 0-1-15,6 1-5 0,6-1-1 16,-6 0 64 0,-1 0-4-16,-13 0 0 0,-9-4-16 0,-8 0-19 15,-4 0-1-15,-7-1-17 0,-2 1-20 16,-4-1-19-16,-4-1-60 0,-6 0-70 0,-5-1-65 15,-1 0-134-15,-10 1-297 0,-2 1-783 0</inkml:trace>
  <inkml:trace contextRef="#ctx0" brushRef="#br0" timeOffset="10224.1574">836 4529 2324 0,'0'0'284'0,"0"0"-45"0,0 0-54 0,0 0-48 15,0 0-49-15,0 0-46 0,0 0-33 0,0 0-20 16,0 0-2-16,0 0 2 0,0 0 13 0,0 0 11 15,0 0 4-15,0 0 1 0,83 58-1 16,-54-38 1-16,1 5-3 0,1-2 0 0,-2 4-2 16,-2 1-1-16,-1 2 0 0,-4 2-4 15,-2-1 7-15,-3 2 5 0,-5-1 0 0,-3 2 7 16,-7-2-8-16,-1 0 1 0,0-4 2 0,-4 0-10 16,-7-4 7-16,-3 0-2 0,-3-2-3 15,-5-1 10-15,-3-3-8 16,-3 0-2-16,-4 0 1 0,0-3-10 0,-3-2 2 0,-2-3 0 0,2 1-3 15,-2-3-7-15,5-1 0 0,0-2-13 0,8-2-18 16,1 0-29-16,6-2-95 16,6-1-231-16,2 0-681 0,6 0-656 0</inkml:trace>
  <inkml:trace contextRef="#ctx0" brushRef="#br0" timeOffset="10578.559">2710 4458 1996 0,'0'0'176'0,"0"0"-2"0,0 0 32 0,0 0-1 0,0 0-22 0,0 0-38 0,0 0-53 0,0 0-42 16,0 0-34-16,0 0-45 0,0 0 1 0,0 0 7 16,0 0 7-16,-105 18 30 0,109 17-3 0,3 3 1 15,-1 4 3-15,-2 5-3 0,0 4 4 16,0 6 2-16,-4 4 1 0,1 6 2 0,-4 2-3 16,-3 2-2-1,0-1 1-15,2-2 0 0,-3-5 0 0,4-4 1 0,-2-11 0 0,0-5-7 16,4-11-4-16,-1-3-9 0,0-8-16 0,-1-4-11 0,1-4-24 15,2-5-32-15,-1-5-1 16,-1-3-56-16,-4-4-150 0,4-3-354 0,-2 0-962 0</inkml:trace>
  <inkml:trace contextRef="#ctx0" brushRef="#br0" timeOffset="11231.6004">2673 4203 1847 0,'0'0'319'15,"0"0"-122"-15,0 0-17 0,125-143-26 0,-87 115-22 16,-4 6-34-16,0 7-32 0,-3 5-26 16,-2 6-21-16,-2 4-12 0,-3 6-10 0,-2 10-3 15,-3 6 4-15,-2 7-2 0,-6 5 6 0,-2 7 5 16,-4 6-1-16,-5 5 6 0,-7 4 0 16,-10 4 0-16,-4 3 6 0,-2 1-2 0,-6-3-4 15,-3-4 0-15,-2-7-2 0,-1-8 2 0,1-6 4 16,-4-7 0-16,-1-5-6 15,-2-1 7-15,1-6-3 0,3-3 0 0,2-3 5 0,0-3-5 16,7-2 1 0,0-2-1-16,8-2 2 0,6-2 4 0,4 0 4 0,3 0 4 15,5 0-4-15,0 0-1 0,2 0-7 0,0-1-9 16,0 1-3-16,0 0-16 0,2 0-11 0,1 0-5 0,5 1-1 16,4 4 12-16,3-1 11 0,4 7 5 0,3 2 4 0,2 4-3 15,0-1 2 1,3 4 1-16,2 1-1 0,3-1 1 0,3 3-1 15,2 0 1-15,7 1-2 0,2-2 1 0,3-1 1 16,1-2-1-16,3-1 3 0,-1-3 4 0,3-6 1 16,-4-2 1-16,3-4 0 0,-2-3 1 0,-2-2 1 0,-1-7-1 15,-1-2 2-15,0-3-4 0,-1-2 0 0,-6 1-1 16,-3-3 2-16,-3-3 4 0,-6 0 0 16,-3-1 3-16,-7 0 1 0,-4 0 1 15,-5-2-3-15,-2 2-2 0,-4-3 0 0,-4 2-4 0,0 0 2 16,-5-1-2-16,-5 4-5 0,-1 2 4 15,-2 1 0-15,-3 3 1 0,-2 1 5 0,0 3-8 16,-2 2 1-16,1 3-3 0,0 2 1 16,-3 3 0-16,2 0-2 0,-2 2-2 0,-3 7-3 15,-1 4 0-15,1 6 0 0,1 6 0 0,0 1 4 16,1 5-4-16,6 2 0 0,0 1 2 16,6 3-4-16,3-1 2 0,4 4 0 0,5 2-2 15,-1 1 1-15,9 2 1 0,3 1 1 0,7-3-1 0,3-4-1 16,6-2-1-16,4-8-6 0,6-5-7 0,0-6-16 15,6-7-23-15,2-1-19 16,2-8-34-16,2-2-55 0,2-2-85 16,-2-9-133-16,-12 3-292 0,-13 1-766 15</inkml:trace>
  <inkml:trace contextRef="#ctx0" brushRef="#br0" timeOffset="12335.3099">4413 4853 1748 0,'0'0'452'0,"0"0"-168"0,0 0-56 0,0 0-21 0,0 0-41 15,-1-121-30-15,-3 106-26 0,1 2-15 0,-1 1-23 0,-1 4-17 16,1 1-4-16,-2 1-9 0,1 1-8 16,0 3-10-16,-4 2-11 0,-2 0-7 0,-3 7-4 15,-6 8-3-15,-5 3 1 0,-3 7 1 0,-3 2-2 16,3 5 2-16,2 1 0 0,3 6-2 16,3 0 4-16,3 2-1 0,3 1-1 15,4 4 2-15,6 0-4 0,3-2 1 16,1-1 1-16,12-5-3 0,5-6 2 15,11-5 0-15,3-9 0 0,10-7 5 16,9-5-2-16,1-6-2 0,4 0-5 0,1-11-10 0,0-1 4 0,-3-6 2 16,0-4 2-16,-5-3 4 0,-3 2-5 0,-3-3-3 0,-4-1-1 15,-2-3 2-15,-5-1 5 0,-5-2 4 16,-4 2 3-16,-4 1-4 0,-3-1 7 0,-7 2-1 16,-1 4 3-16,-6 4 11 0,-1 6 16 0,0 2 7 15,-1 2-3-15,-4-2-9 0,0 3-23 0,-2 2-5 16,0 1 1-16,0 1 0 0,0 3 0 0,0 2-6 15,-4 1-1-15,1 3-3 0,-4 6-2 16,1 4 0-16,-3 5 2 0,3 3 1 0,0 5 1 16,6 1 5-16,-1 1-1 0,6 0 1 0,3 0 1 15,0 1-1-15,9-1-2 16,3 0-2-16,3-5 4 0,4-4-2 0,6-4 4 0,0-4 7 0,4-7-8 16,0-2 0-16,0-2-2 15,1-4-7-15,-1-4 5 0,2-4 0 0,-2-3 0 16,1-1 2-16,-2-2 0 0,1-2-1 0,-6-1 3 0,-2-2 5 15,-1 0-6-15,-3 1 3 0,-1-2-2 16,-2 2-3-16,-1-2 4 0,-3-1 1 0,0 3 0 16,-2 3 0-16,-2-1-1 0,-2 5 0 15,0 2 0-15,-2 4-1 0,-2 3 2 16,0 3 0-16,-1 1 1 0,1 2-4 0,-1 0 0 0,0 0-5 16,0 0-4-16,0 0-5 0,0 0-13 0,0 2-5 15,1 4 9-15,3 3 3 0,0 1 15 0,3 3 7 16,1 2-3-16,1 0 4 15,3 0-2-15,4-1-3 0,2 0 4 0,3-1-2 0,0 0 2 16,4-2 0-16,0 0-3 0,1-3-1 0,0-1 4 16,2-4-1-16,-5-2 3 0,-2-1 0 0,2 0-3 15,-3-4 1-15,-3-1 0 16,1-1-7-16,-6 0 8 0,3-3 0 0,-5 3 0 0,-1-4 8 16,-1 1-10-16,0-1 0 0,-2-1 0 0,0-1 1 15,2-1 0-15,-2 0-1 0,1-1-3 0,3-1-4 16,3-2 4-16,-2 2 0 0,1 1 3 15,0-1 4-15,1 0-7 0,4-2 0 0,1-1-7 0,1 1-5 16,-1 5 7-16,-2-2 0 16,-4 6 5-16,-3 2 4 0,-6 2-7 15,2 3-11-15,-3 1-14 0,0 0-5 0,4 6 6 0,2 3 6 0,0 4 16 16,4 1 2-16,1 5 2 16,-2-2 3-16,3 2 0 0,1-1 4 0,3-3-3 0,5 0 0 15,5-4 0-15,7 0-6 0,5-4 7 16,2-2-1-16,4-5 1 0,0 0 6 0,3-4-6 0,-7-5 0 15,1-4 2-15,0-1-2 0,-3-2 4 16,-3-2 1-16,3-3-3 0,-6-1-2 16,0-2 3-16,-6-1 2 0,-2 2 3 15,-6-6 7-15,-3 1-3 0,-6-3 0 0,-4-4-4 0,-1 4-6 0,-6-3 9 16,0 4 3-16,-4 0-2 0,-10 5 6 0,2 0-16 16,-9 3 1-1,-2 3-2-15,-5 3-5 0,-3 3 3 0,1 6-2 0,1 2 0 0,7 4-1 16,2 1-1-16,2 7-4 0,4 6 2 0,0 6 2 15,2 4-5-15,6 6 2 0,0 4 0 16,5 6-4-16,1 4 5 0,2 5 5 16,9 4-2-1,5 1 6-15,-2 2-2 0,4-1-4 0,2-1 2 0,0 3-1 0,-1-1 0 16,0-1-1-16,-4 0 0 0,3 0 0 16,-5-2 2-16,0 1 1 0,-5-2 0 15,0 0 3-15,-4-4-3 0,-4-3 1 0,-3-6-2 0,-7-5-5 0,-2-6-5 0,-4-4-12 16,-1-5-18-16,-2-4-28 0,-1-5-52 0,-1-3-102 0,-3-5-281 15,9-1-602-15,4 0-485 16</inkml:trace>
  <inkml:trace contextRef="#ctx0" brushRef="#br0" timeOffset="12789.2401">10891 4519 857 0,'0'0'317'0,"0"0"24"0,-139-67-46 0,85 45-15 16,7 0-48-16,-2 5-35 0,3 2-45 16,-1 2-33-16,3 4-21 0,0 4-21 0,3 4-18 15,1 1-18-15,5 5-13 0,-2 6-7 16,10 5-4-16,3 2-5 0,4 5-5 0,10 6 2 16,8 2-6-16,2 2 1 0,11 5 1 0,11 0 4 0,7 3 4 15,7 0 4-15,7 3 3 0,5 0-1 16,5 3-2-16,-3 1-3 0,-1-1-4 0,-2-3-1 15,-6-1-3-15,-2-1-1 0,-9-5 2 16,-7-3-4-16,-6-7 4 0,-6-2 1 16,-6-5 0-16,-2-4 2 0,-3-3 1 0,0-3 2 0,-7-1 11 15,-5-3 8-15,-5-2 1 0,-4 0-1 16,-2-3-6-16,-5-2-11 0,1 0-6 0,1-6-16 0,-3-3-23 16,0-3-46-16,2-5-73 15,2-2-111-15,5 2-270 0,10 7-801 16</inkml:trace>
  <inkml:trace contextRef="#ctx0" brushRef="#br0" timeOffset="13007.3181">10695 4366 2432 0,'0'0'274'0,"0"0"-52"0,0 0-80 0,0 0-10 16,0 0-28-16,0 0-38 0,0 0-35 0,0 0-19 16,0 0-6-16,0 0 11 0,0 0 19 0,0 0 14 15,-28 139 0-15,5-91-8 0,-7 4-6 16,-9 4-4-16,-5 3 0 0,-9 5-1 0,-7 6-6 0,-8 5-7 15,-1 3-4 1,-7 5-3-16,0 2-2 0,-3 1 1 0,2-4-3 16,3-5-4-16,9-9-10 0,12-8-18 0,11-9-22 15,12-11-33-15,12-8-56 0,10-6-110 0,8-9-177 0,4-8-712 16,0-4-541-16</inkml:trace>
  <inkml:trace contextRef="#ctx0" brushRef="#br0" timeOffset="13332.6584">12350 4387 2602 0,'0'0'94'0,"0"0"26"0,0 0 7 0,0 0 21 0,0 0 3 0,0 0-16 15,0 0-43-15,0 0-39 0,0 0-38 0,0 0-28 16,-118-81-1-16,108 103 3 0,-5 9 10 16,-2 9 10-16,-3 6 0 0,0 5-3 0,-1 1-1 0,1 2 1 15,0 2-2-15,-4 3 3 0,-1 2 1 0,2 1 3 16,-2 3 1-16,2-4 1 16,2-6-3-16,5-6-3 0,4-10-7 0,3-7-7 15,4-10-13-15,1-7-21 0,3-6-34 0,1-4-42 16,0-5-39-16,5-3-26 0,6-10-74 15,8-7-143-15,1-6-286 0,-3 5-335 0,-6 4 373 16</inkml:trace>
  <inkml:trace contextRef="#ctx0" brushRef="#br0" timeOffset="13713.9505">12151 4390 1921 0,'0'0'437'0,"0"0"-44"0,0 0-166 0,0 0-78 0,0 0-61 0,0 0-58 15,0 0-34-15,0 0-4 0,0 0 7 0,0 0 14 16,0 0 6-16,0 0 4 0,-9 141 1 0,27-96-5 15,3 0 0-15,8 0-8 0,4-2-1 0,6 0 10 16,3-1 5-16,8-5 3 0,0-5 4 16,6-7-3-16,0-5-6 0,-1-8-1 0,-3-8-5 15,-4-4-5 1,-1-4 3-16,-6-9 1 0,-4-6 1 0,-4-5 2 0,-5-3-2 16,-1-5-2-16,-3-2-1 0,-5-2-3 0,-2-4 0 15,-3 0 1-15,-1-4 4 0,-5-1-1 16,0-3-1-16,-2-2 0 0,-3 3-7 15,-1 1 1-15,-2 6-4 0,0 3-1 0,-3 8 1 16,1 5-1-16,-6 4 9 0,5 6 4 0,-1 5 3 0,1 0 5 0,1 5-3 16,2 1-5-16,-1 3-7 0,1 0-11 0,0 0-13 15,-1 7-5-15,-1 7-2 0,-1 8 7 16,1 8 10-16,1 7 5 0,-2 9 0 0,1 2 1 16,4 6-2-16,-2 4 1 0,0-1 0 15,3 3-1-15,-1 2 3 16,2 0 2-16,1 0-3 0,3-3-7 0,3-3-24 0,0-8-21 15,7-6-32-15,3-5-56 16,3-7-81-16,4-5-142 0,-7-10-494 16,-6-7-811-16</inkml:trace>
  <inkml:trace contextRef="#ctx0" brushRef="#br0" timeOffset="14038.6143">13564 4544 2509 0,'0'0'264'16,"0"0"-47"-16,0 0-49 0,0 0-51 15,0 0-34-15,0 0-29 0,0 0-23 0,-132-49-9 16,115 61-9-16,0 6-6 0,1 6 0 0,3 4-4 16,3 4-2-16,3 2 2 0,5 1-2 0,2 1 2 15,10 2 0-15,4-3 1 0,3-1 2 0,7-2 3 16,1-5 1-16,5-5 5 0,2-6 5 16,5-5-4-16,-2-6 0 0,1-4-2 0,-3-1-11 15,0-4 7-15,-4-6 0 0,-1-1-3 16,-6-1 8-16,-2-4-4 0,-1-2-2 0,-5-1 0 15,3-6-4-15,-6 0-2 16,-1 0 1-16,-5-2 0 0,-4 1-2 0,-1-2 1 0,0-1 0 16,-6 0-2-16,-6 0 2 0,-5-2-6 0,-4 2-2 15,-5 0-1-15,-4 2-5 0,-6 2 4 0,-2 6-3 16,-4 2 0-16,0 3 4 0,-1 6-10 16,-3 1-15-16,8 6-27 0,3 1-56 0,4-2-96 0,6 13-155 15,9-4-441-15,8-1-841 0</inkml:trace>
  <inkml:trace contextRef="#ctx0" brushRef="#br0" timeOffset="14464.9405">14042 4521 2188 0,'0'0'444'0,"0"0"-174"0,0 0-132 16,0 0-41-16,0 0-26 0,0 0-33 15,0 0-20-15,0 0-14 0,0 0-6 0,0 0 7 16,0 0 3-16,0 0 5 0,0 0 5 0,0 0-2 15,47 104 0-15,-43-82-3 0,3-1-3 0,-5 0-3 16,4 1 2-16,-4-3-6 0,1-1 0 16,2-2 9-16,-2 0-1 0,0-3 7 0,2-4 1 15,-3-4-10-15,-1-2 6 0,0-2 6 16,4-1 7-16,-2-2 13 0,8-5-11 0,1-6-8 16,5-2-9-16,4-3-9 0,0-3 1 15,1-1-1-15,4-2-2 0,-3-1-1 16,5-4 0-16,-1 3 1 0,1-2 1 15,2 3 4-15,-1 0-7 0,-2 5 1 0,-5 2-1 16,-2 5-8-16,-1 3 8 0,-6 3 1 0,-2 4-2 0,0 2 7 0,-2 1-7 0,1 2-2 16,-1 6 2-16,-1 3-4 15,-3 1 3-15,3 5 1 0,0-2-1 0,-1 3 0 16,0 0 0-16,2 2 0 0,2-1 3 0,1 1 7 0,6-3 0 16,1 2 4-16,2-6 2 0,7-2-5 15,-3-3 6-15,4-3 0 0,1-2 0 0,1-3 7 16,5 0-8-16,-1-3-4 0,2-3-4 0,-2-1-9 15,2-3-12-15,-3-1-22 0,4-3-41 16,-4-1-68-16,2-4-141 0,-11 4-621 16,-7 2-805-16</inkml:trace>
  <inkml:trace contextRef="#ctx0" brushRef="#br0" timeOffset="15639.2067">16098 4216 2197 0,'0'0'186'16,"0"0"15"-16,0 0-70 0,0 0-53 0,0 0-39 0,0 0-25 0,0 0-11 0,0 0 13 16,0 0 19-16,0 0 3 0,-101 119-2 0,90-75-6 15,1 2-12-15,-4 3 2 0,3 2-2 0,0 0-2 16,-3 3 5-16,-2-4-3 0,0 0-1 0,-1-5 5 16,0-4-3-16,5-7-2 15,-1-10-2-15,5-6-3 0,1-8 3 0,5-7 15 16,1 0 22-16,0-3 14 0,0 0 20 0,-4-3 0 0,1-5-23 15,-5-9-15-15,0-7-28 0,-3-6-16 16,0-4 0-16,0-6-2 0,4-3 1 0,1-5-4 16,6-2-1-16,1-5-4 0,6-6-5 15,6-7 2-15,3-4-4 0,10-2-3 16,1-5-1-16,9 2 3 0,1-3 1 0,5-1 4 16,8 2 3-16,2 1-5 0,5 3 0 0,-2 7 4 0,3 9-8 15,-4 5 11-15,-4 11 0 16,-4 8 10-16,-6 8 16 0,-1 6-9 0,-4 5 7 0,3 5-12 0,-4 5-12 15,-2 5-4-15,-8 2-6 0,-2 12-5 16,-3 7 2-16,-7 5 3 0,-2 9 0 0,-7 6 8 16,-2 9 6-16,-4 5 0 15,-13 9 3-15,-6 5 1 0,-8 4 0 16,-9 3 5-16,-9 2-2 0,-3 1 0 16,-6-1-3-16,2 0-1 0,-3-2 1 0,0-8-1 0,5-6-1 0,2-5 0 0,5-10-1 15,6-7 1-15,0-6 0 0,7-6-2 0,4-7 2 0,4-2-2 16,11-7 0-16,1-3-1 0,9-3-2 15,4-1-5-15,1-1-2 0,1 1 4 16,10-2 3-16,3 2 5 0,11-1 2 0,7 0-1 16,6-2 0-16,5-1 1 0,2 0-2 15,3 1-1-15,5-6 0 0,4 1 0 0,4-1 3 0,1-2 0 16,2-2 0-16,4 1-1 16,1-2-1-16,-5-3 0 0,-2 1 3 0,-4-3 0 15,-6-2 0-15,-3 1 1 0,-8-2-1 0,-4-1 4 0,-3-4 2 16,-5-1 0-16,-4-3 2 0,-4-1 1 0,-2-1-5 15,-7-1 0-15,-2-1-2 0,-3 0-1 16,-4-1-1 0,-3 4-2-16,0 1 1 0,0 4-3 0,-8 4 1 0,-2 4 1 15,-3 3-5-15,-2 3-1 0,-4 2-6 0,-1 4 3 16,-6 3 0-16,1 4 1 0,-4 7 5 0,-2 5 0 0,0 9-1 16,1 0 1-16,1 5-3 0,6 2 0 0,2 3 0 15,4-1 2-15,6 5 0 0,3 0 0 0,8 4 0 16,0-2-2-16,10 0 3 15,8-6 1-15,3-2 2 0,8-6 4 0,4-5-1 16,8-3 0-16,0-6 1 0,5-3-1 0,0-6 2 16,3-1 0-16,0-3-2 0,1-3-1 0,-1-4-2 0,2-1 1 15,-2-2 1-15,-2-1 1 0,4-1-1 0,-5-3-2 0,0 3 2 16,0-3-3-16,-3 1 0 0,-2-4 3 16,0 2-2-16,0-1-1 0,-3 1 4 15,-4-1-6-15,2 3-1 0,-5 2-1 0,-1 1-2 16,-1 2 0-16,1 3 3 0,0 3 0 0,-2 3-1 15,0 0 0-15,-3 0 0 0,0 2 1 0,0 5 1 16,-3 2-2-16,1 2 2 0,-2 1-1 16,0 4-4-16,0-2 5 0,0 0 0 0,2 2-2 15,1 3 6-15,-1 0-3 0,-1-4-2 0,1 2 2 16,-2-1-3-16,1-1 1 0,-1-3 3 0,0 1-2 16,0 0 0-16,0-3 3 0,0-2 0 0,1-2-2 15,-2-2 6-15,1 0-4 0,-2-1 0 16,-4-2-1-16,2 2-6 0,-3-2 3 0,4 1 1 15,-7-2 0-15,-1 0 4 0,-2 0-9 0,-4 0-2 16,0 0-2-16,-3 0-6 0,0 0 0 0,-1 0-10 16,0 0-15-16,0 0-17 0,0 0-25 0,0 0-46 15,0 0-58-15,0 2-50 0,0 3-94 16,-1 0-354-16,-1-1-861 16</inkml:trace>
  <inkml:trace contextRef="#ctx0" brushRef="#br0" timeOffset="51024.4076">2404 6395 0 0,'0'0'215'0,"0"0"100"0,0 0-8 0,0 0-22 0,0 0-41 15,0 0-31-15,-126-4-37 0,115 2-17 0,0 2-4 0,2 0-8 0,2 0-6 0,5 0-16 16,0 0-21-16,2 0-28 0,0 0-24 0,0 0-22 16,0 0-15-16,0 0-10 0,0 0-5 15,0 0-1-15,1 0 8 0,2 0 13 0,3 2 21 16,2 2 17-16,3 0 12 0,4 0 3 0,5 0-2 0,4-2-7 15,4-1-8-15,6 0-11 0,4 0-9 16,7 2-2-16,1-3-6 0,7 0-2 0,6 0-2 16,8 0-3-16,5 0 1 0,5 1-4 15,7-1-6-15,5-3 2 0,6 1-1 16,3-2 0-16,8 1 7 0,2-1-5 0,6 0-6 16,3-1-1-16,1 2-2 0,4-1-1 15,6-3 4-15,3 0 0 0,5-2-4 0,3 2 4 0,5 0 0 16,3-2-1-16,-2 0 10 15,6 0-8-15,-1 0-1 0,5-2 1 0,0 0-9 16,5 1 8-16,5-2 2 0,5-1-1 0,2 1 3 0,3 2-4 16,5-2-2-16,2 1 0 0,1 1-2 0,0 1 0 15,-1-2-1-15,-5 3 0 16,2-3-3-16,-5 1 3 16,-4 2 5-16,-4-1-3 0,-3-1 7 0,-4 4-7 0,-3-2-5 15,-5 1 2-15,-7 0-6 0,-5 1 5 0,-9-1 0 0,-4 1 0 0,-11 2 5 16,-5 0-5-16,-9 0 0 0,-12-1 2 15,-8 1-7-15,-13 1 4 0,-10 1 2 0,-8-2-1 16,-12 1 0-16,-11 1 1 0,-11-1 1 16,-5 3 4-16,-7-2 5 0,-2 2 0 0,-2 0-2 0,0 0-4 15,-6 0-12-15,-5 2 2 0,-7 2-3 0,-7 4-9 16,-7 2-9-16,-7 2-28 0,-3 4-46 0,-3 0-74 16,-1 2-158-16,9-4-494 0,12-5-891 15</inkml:trace>
  <inkml:trace contextRef="#ctx0" brushRef="#br0" timeOffset="65663.6033">553 8427 1448 0,'0'0'171'0,"0"0"-62"0,0 0 4 0,0 0 23 0,0 0 42 15,0 0 11-15,0 0-18 0,0 0-22 0,0 0-38 16,0 0-22-16,0 0-23 0,0 0-20 16,-70-6-12-16,62 5-7 0,4 1 0 0,4 0 2 0,0 0 2 15,0 0-3-15,0 0-4 0,0 0 2 16,0 0-3-16,0 0 1 0,0 0 4 0,0 0-8 0,0 0 1 15,0 0-8-15,0 0-6 0,0 0 6 16,0 0 1-16,0 0 10 0,0 0 6 0,0 0 4 16,1 0 0-16,10 2 6 0,8 3-34 0,12 1 0 15,2-3-1-15,11-1-10 0,3 0 30 16,8 1-3-16,6-3-4 0,4 0 4 16,25 0 0-16,20 1-3 0,13-1-9 0,8-2-7 15,-14-1-5-15,-11 2 3 0,-9-1 7 16,2-1 0-16,-6 0 3 0,0-1-2 0,-3 0 2 15,-2-1 2-15,-4-1 1 0,-3 1-3 0,-4-1 2 16,-4-1-8-16,-9 2 0 0,-3-2 2 0,-12 1-6 0,-7 1 5 16,-8 0 1-16,-9 1-2 15,-7 0 8-15,-7 1 2 0,-5 2 3 0,-4 0 12 0,0 1-1 16,-2-1 2-16,0 1 1 0,0-2-11 0,0-1-7 16,-2-1-3-16,-2 0-6 0,0-2-1 15,-2 1 6-15,3 0-5 0,-4-2-3 0,4 1 2 16,-4-2-5-16,1 0 0 0,-1 0 1 0,-2-1-4 15,0 0 2-15,-1 0 1 16,3 1-2-16,-1 0 2 0,-1-1-6 0,-2 0-1 0,1 0 4 0,1 0-4 16,-2-2-1-16,-2 1 5 15,1-1-5-15,-1-2 3 16,-3 0 9 0,-1-1-9-16,-1-1 3 0,-2-2 1 0,-2-2-13 15,0 2 13-15,-5 2 0 0,0-2-5 0,1 1 15 0,-3 2-11 0,-2-1 1 0,0 1 4 0,0 0-6 0,-1 2 3 16,2-1 0-16,-3 3-5 15,5-2 1-15,0 1 1 0,0 1-1 0,6 0 6 16,0 2 2-16,3 0-3 0,0 1 2 0,4 0 1 16,-1 1-6-16,5 1 9 0,2 1-1 0,-1 1-1 15,5 1 8-15,-1 0-6 0,4 0 2 0,1 2-3 0,1 0-5 16,0 0 1-16,0 0 0 0,0 0-3 0,0 0 2 16,0 0-1-16,0 0-6 15,0 0 2-15,0 0 0 0,0 0-4 0,0 0 1 0,3 2-1 16,1 2-2-16,6 3 8 0,5 3 3 0,1 2 1 15,8 1 6-15,3-1-3 16,6 1-1-16,1 2 1 0,10-1-1 0,3 0 2 16,10-1 2-16,2 3-3 0,7 0 0 0,4 1 0 0,4-2-1 15,2 2 0-15,-1-2-1 0,-3 0 0 0,3-2 0 16,0 1-2-16,-2-1-2 0,-2-2 2 16,3-3-1-16,-5-1 0 0,1 0 8 0,-6-1-4 15,-3-1 0-15,-5-2 1 0,-5 2-7 16,-8-3 5-16,-2 0-1 0,-6 1 1 0,-6 0 0 15,-6 0-1-15,-6-1 0 0,-4 0-1 16,-5 1 3-16,-3-3-3 0,-3 0 1 0,-2 1 1 0,0-1-5 16,0 0 7-16,0 0-1 0,0 0 0 0,0 1 8 0,0-1-4 15,-1 2 1-15,-1-1 1 0,-3-1-10 16,-2 3 6-16,-4 0-2 0,0 1-1 0,-4 1 4 16,-4 1-4-16,2 1-1 0,0 0-2 0,-3 1 5 15,-1-1-3-15,-2 3 1 0,1 1 0 16,-2 2-7-16,-2 4 4 0,-3-1 0 0,-3 5-1 15,-1-1 5-15,-4 1-3 0,0 4-1 0,-4 1 2 16,0 5-6-16,-4 4 3 0,-4 4 2 0,-6 5-1 16,-2 2 4-16,-4 3 1 15,-4 4-4-15,0 0-1 0,-3 1-3 0,-2-2-1 0,4-2 5 16,-1-4 0-16,6-6 5 0,7-4-4 0,3-5-3 16,4-5-4-16,7-3 5 15,5-2 1-15,3-2 1 0,4-2 1 0,2 0-5 0,4-4 0 16,2 0 0-16,1-2 1 15,7-2 7-15,-1-2-2 0,4 2-2 0,1-4-1 0,-1 0-6 16,4 3 3-16,-1-4 5 0,2 1 2 0,-2-2 1 0,3 2-4 16,-2-1-2-16,2 0-2 0,0-1 3 15,0 1 0-15,0-2 0 0,2 1 3 0,-1 0-3 16,1-3 0-16,1 1 2 0,0-1 2 0,0 0 3 16,0 0 3-16,0 0-5 0,0 0-2 0,0 0-1 15,0 0-2-15,0 0 0 0,0 0 0 0,0 0 0 16,0 0 0-16,0 0 0 0,0 0 0 15,0 0 0-15,0 0 0 0,0 0 0 0,0 0 0 16,0 0 0-16,0 0 0 0,0-1 0 16,0 0 0-16,0 1 0 0,0 0 0 0,0 0 0 15,0 0-33-15,0 0-18 0,0 0-15 0,1 0-13 16,1 0-5-16,4 3-23 0,1 3-42 0,4 3-90 16,5 0-204-16,-5-1-630 15,-2-3-595-15</inkml:trace>
  <inkml:trace contextRef="#ctx0" brushRef="#br0" timeOffset="75271.1938">4301 7719 2019 0,'0'0'229'0,"0"0"12"0,0 0-66 0,0 0-29 16,0 0-17-16,0 0 1 0,0 0 0 0,0 0-11 15,0 0-34-15,0 0-29 0,0 0-27 16,0 0-22-16,-16-74-12 0,19 80 3 0,0 3 2 0,3 5 13 16,1 4 8-16,3 4 3 15,0 3 2-15,1 7-2 0,-1 0 1 0,0 3-2 16,1 7 2-16,-2 0 2 0,1 7-2 0,0 1 0 0,-4 3-8 16,1 0-3-16,0-1-2 15,-1 0-2-15,-1-2 7 0,-2-5-5 0,0-2 0 16,-1-2 0-16,0-2-9 0,-2-4 5 15,0-1 0-15,0-5 2 0,1-1 6 0,-2 0-10 0,-1-6-3 16,-1-2-1-16,-2 0-2 0,1-2 4 0,-2-3-2 16,2-2-5-16,0-4-15 15,2-2-14-15,1-2-19 0,1-2-31 0,0-1-31 0,0-2-43 0,0 0-69 16,5-9-149-16,0 1-485 16,-2 0-783-16</inkml:trace>
  <inkml:trace contextRef="#ctx0" brushRef="#br0" timeOffset="75731.6266">4411 7839 1791 0,'0'0'420'0,"0"0"-142"0,0 0-28 0,0 0-71 0,0 0-23 0,0 0-40 0,0 0-41 16,0 0-35-16,0 0-29 0,0 0-11 0,0 0-2 15,0 0 9-15,0 0 3 0,-8 15 1 0,27 12 7 16,4 3-3-16,0 4 2 0,5 0 0 15,-4 4-1-15,4 1 3 0,-4 2-5 0,-1 1-1 0,1 0-5 16,-3 1-2-16,-2-5 3 0,2-3 0 16,0-5 3-16,-3-3 0 15,1-7-1-15,-4-4 1 0,1-5-5 0,-4-2 4 16,0 0-1-16,-2-6-3 0,-1 0 2 16,2-1-7-16,-2-2 9 0,1 0 3 0,1 0 3 0,-2-2 4 15,1-3-6-15,1-2-2 0,-1-2-2 0,0 0-2 0,0-3 2 16,-2-1-2-16,1-1 0 0,-1-2-2 0,1 0-2 15,-2-2 6-15,2-5 1 16,-3-4 3-16,2-5-4 0,2-6-5 0,2-5-3 16,1-1-5-16,0-4 6 0,-2 0-2 0,0-2 3 15,0 1 1-15,0 3-5 0,-1 2 0 0,-3 2-2 16,0 2 0-16,-1 4 5 0,-1 3 0 0,-2 2 1 16,-3 3-1-16,0 3-1 0,0 5 2 0,0 4-2 15,0 2 3-15,0 2-3 0,-3 5-5 0,1 3 2 16,-2 2-11-16,-1 2 2 0,-1 3-13 0,0 7-25 15,-2 5-31-15,0 4-57 0,3 2-108 16,3 6-165-16,2-4-459 16,0-9-791-16</inkml:trace>
  <inkml:trace contextRef="#ctx0" brushRef="#br0" timeOffset="76904.6756">5717 7895 2901 0,'0'0'176'0,"0"0"-34"0,0 0-38 0,0 0-19 0,0 0-10 0,0 0-14 0,-135-15-14 0,109 23-7 0,2 7-13 15,-4 1-8-15,1 7-6 0,0 1-1 16,-1 6-3-16,5 2-1 0,4 2-1 0,0-1-7 16,9 1 0-16,0 0 2 0,7-1-1 0,0 1 3 15,4-2-3-15,2-4-1 0,7-3 1 0,1-4 0 16,6-5 4-16,2-4 2 15,3-2 1-15,4-5-1 0,3-3-1 0,0-1 2 0,1-2 1 16,0-9 1-16,-5-2-1 0,2-2-1 0,0-2 0 16,-3-2-3-16,-3-1 1 0,-1-4 0 15,-4-1 1-15,-2-1 4 0,-1-1-4 16,0-1-2-16,-5 0-2 0,1-3-1 0,-4 0 3 16,-2-1 1-16,-2 0 1 0,-1 2-1 0,0 1-2 15,0 2-4-15,-2 2-2 0,-2 3-1 0,0 3 2 16,3 3 3-16,0 0 1 0,1 4 1 0,0 1-4 15,1 3-2-15,4 2-3 0,2 3-1 0,4 2-5 16,6 0 0-16,0 6 1 0,5 6 1 16,0 3 8-16,0 5 1 0,2 3 3 0,-2 3-1 15,1 3-2-15,-6 0-1 16,-1 5-2-16,-2 0 2 0,-1 1-1 16,-5 1 2-16,-1-2 2 0,-1-2-4 0,-3 0 1 0,-2-4 1 15,2-6-3-15,-3 0 6 0,0-6-4 0,0-7 0 16,0-2 0-16,0-4-1 0,0-1 3 0,0-2 3 0,0 0 3 15,0-2 0-15,4-5-3 0,-2-4-3 16,6-5-2-16,-2-5 1 0,5 0 0 0,1-3 0 16,0-1 1-16,4-3-2 15,1 2 0-15,2-2 2 0,1 1-3 0,0 4 5 0,1 0-1 0,-1 3-3 16,-1 3-1-16,-2 2-3 16,-2 3 3-16,0 2 1 0,0 4 0 15,-2 0 0-15,2 3-4 0,-2 1-3 0,-1 2 1 0,5 0 1 16,-3 2 0-16,4 5 1 0,2 2 3 15,0 3-2-15,3 0 2 0,5 3-1 0,0 0 1 16,2 0 2-16,-4 0-2 0,3-1 2 0,-1 1-2 0,-6-4-1 16,3 0-1-16,-2-4 1 0,-2-1-1 15,1-4-2-15,1-1-2 0,-3-1-3 0,1 0 0 16,-2-5 3-16,-2 1 0 0,-4-3 3 0,3-1 4 16,-5-1-3-16,1-1 4 0,-2 1-2 0,1 0 1 15,-1 0 4-15,0-2-3 0,1 0 2 16,-1 0-2-16,-1-1 0 0,0-2 2 15,0 1 0-15,0-1 2 0,-3 3-3 16,4-2 0-16,-1 2-2 0,1 0-1 0,2 1 1 16,-2 2 0-16,1 0 0 0,1 2-1 0,-2 1 0 0,0 1-1 0,-2 2 1 15,1 1-2-15,0 1 1 0,1 1-2 0,1 4-2 16,-1 0 0-16,0 1-1 0,3 2 3 16,1 1 3-16,0 1 0 0,4 2 1 0,2 0 0 15,2 2-1-15,-1-3 1 16,5 0 4-16,0-1-1 0,2-2 3 0,0-1 1 0,2-4-5 0,-3 1 2 15,3-3-2-15,4-1 0 0,-3 0 3 16,0-5-4-16,2-1 1 0,-2 0 1 0,1 0-4 0,3-1 3 16,-3 0 2-16,-2-2-1 0,-4 3 1 15,2-2 1-15,-1 0-4 0,-4-2 0 16,-2 2 2-16,0-2-2 0,1 0 3 0,-1-2 1 16,-1 2 0-16,-1-2 3 0,-2 1 2 0,-2 0 0 0,-1 1 4 15,-2 0-2-15,-1-2 0 0,-1 2-2 16,1-2-3-16,0 2 1 0,6-3-2 15,-4 1 1-15,3 1 1 0,-2 1-1 0,-3 1 1 16,-2 1 1-16,2 1-1 0,-3 2 2 0,-3 1-1 0,3-1-3 16,0 3-1-16,-1-1 2 0,-3 1-2 15,2 1-1-15,-2 0 1 0,-2 1-3 0,3 0-1 16,-2 0-2-16,-1 2-1 0,0 1 2 0,2 4 2 16,-2 2 2-16,0 1-1 0,4 2-1 0,-1 2-1 15,4 1-1-15,1 1 2 0,6-3 3 16,-2 0 2-16,7-2 1 0,1 1 2 0,8-2-1 15,7-2 0-15,2 1-1 0,4-2 1 16,0 0-2-16,4-1-2 0,-3-2 1 0,4-1-3 0,-4-1 3 16,3-2 2-16,-3 0-2 15,-4 0 0-15,0 0-2 0,-4-4-6 0,-2 0-2 16,-3-1-6-16,-3 2-15 0,-4-1-20 0,-4 2-31 16,-1 0-60-16,-7 1-113 0,-3-2-313 15,-7 2-603-15,-1 1-538 0</inkml:trace>
  <inkml:trace contextRef="#ctx0" brushRef="#br0" timeOffset="78297.2315">6792 9278 1961 0,'0'0'103'0,"0"0"-38"0,0 0-11 0,0 0 20 0,0 0 17 0,0 0 5 0,0 0-8 0,0 0-12 0,0 0-9 0,-49 122-11 15,49-109-9-15,2-2-9 0,5-2-4 16,0-2 1-16,0-1 5 0,3-3 9 0,4-3 9 0,0 0 1 16,2-3-6-16,0-4-13 0,3-4-10 15,-1-4-4-15,-1-1-3 0,0-3-1 0,1-2-2 16,-5-4-4-16,2 1-3 0,-4-2 0 0,-3-4-1 15,-3 0 0-15,-3 2 7 0,-2-2-6 16,-1 1 6-16,-8 1 10 0,-2 4 3 0,-3 4 9 16,-4 2-3-16,-3 8-9 0,-7 4-8 15,-3 6-9-15,-5 2-2 16,-8 9-1-16,-3 8-2 0,-3 7 0 0,-5 6-1 0,1 7-2 16,2 7-1-16,2 5 4 0,4 5 0 0,8 2-2 15,6 2 1-15,8-1-3 0,12-2-4 0,11-5 3 0,2-2-3 16,14-7 4-16,11-4 2 0,8-4 0 15,11-7 1-15,5-9-2 0,6-5 3 16,10-8 6-16,2-5 0 0,4-2 6 16,2-11-6-16,-1-4-9 0,-1-6 1 0,-1-6-1 0,-3-4 1 15,-5-2 4-15,-3-3 1 0,-5-1-2 0,0-2-3 16,-2-1 0-16,-4-1-5 16,-3 2 8-16,0 2-3 0,-3 3-3 0,-4 6 2 0,-7 6-8 0,-2 4 3 0,-7 4 3 15,-4 7-1-15,-1 4-1 16,-5 4-2-16,-1 0-3 15,1 4 1-15,-3 6 1 0,2 5 2 0,-3 4 1 16,0 5 2-16,-1 4-4 16,-1 1 0-16,-2 2 0 0,-4 2-3 0,-1 1 8 0,1 0-1 0,-1-1-5 15,-6 0 3-15,2-4-6 0,-3-5 2 0,3-4 3 0,0-5-2 0,2-6 5 16,2-4-9-16,0-2-1 0,0-3-1 16,0 0-8-16,8-2 11 0,2-7 2 15,3-5 2-15,9-4 4 0,5-5-4 0,1-3 1 16,3-2 1-16,1-2 1 0,0-2 1 0,5-2-1 15,-3-2 2-15,4 0-3 0,-2 1 2 16,1 1 3-16,-5 3-2 0,-1 3 4 0,-3 4-4 0,-7 4-1 16,-3 5-2-16,-7 4 1 15,-2 4 4-15,-6 4 3 0,-2 0 2 0,-1 3-4 0,0 0-3 16,0 0-6-16,-1 6-3 0,-3 3 6 16,-4 4-1-1,-1 6 2-15,-1-1 1 0,-1 3-5 0,1-1 3 0,1-1 1 0,6 0 1 0,-3-2 1 0,6 0-4 16,0-2-1-16,7-1-1 0,2-1-4 15,1-2 7-15,4-2 2 0,2-3 1 0,1-3 1 16,2-3-3-16,5 0 2 0,0-8-3 0,0-2 4 16,3-3 2-16,-5-1-5 15,4-2 4-15,-3-1-4 0,-1-1 1 16,-2-3 2-16,1 0-1 0,4-1 7 0,-2 0-9 0,-2 4-1 16,1-3-1-16,-1 4-4 0,-2 2 7 0,0 1 1 0,-5 3 0 15,3 3 1-15,-5 1-6 0,0 3 2 0,1 2-4 16,-5 2 6-16,1 0-2 0,-1 1-2 0,0 5 2 15,-1 3-9-15,0 3 5 0,1 0 3 16,0 3 1-16,-2 0 7 0,2 1-6 16,-1 3-4-16,-3-2 0 0,3-1-3 0,-1 0 6 15,0-2 1-15,0-3 2 16,-1 0 2-16,3-4-8 0,1-2-1 0,0-3-2 0,1 0 2 16,1-2 2-16,3-2-3 0,3-6-1 0,3-4-3 0,2-2 4 15,-2-2 5-15,3-1 1 0,2-3 5 0,-2 0-4 16,0-2-2-16,2-1 0 15,-1 0-8-15,3-4 8 0,-2 2 1 0,1 0 2 0,-2 0 3 16,1-1-6-16,-2 3 2 0,-1 2-4 0,-3 4 4 16,-1 3 1-16,-5 4-2 0,-1 3 2 0,-2 5-4 15,-1 2 1-15,0 0 1 0,-1 6-1 0,-3 3 4 16,3 4-4-16,-4 6-2 16,3-2 1-16,-3 2-4 0,1 1 7 0,-2 1-1 0,3-3 2 0,-2 1 4 15,5-3-7-15,-2-3-2 0,0-1 1 16,6-3-1-16,-2-3 4 15,2-2 1-15,7-3 1 16,1-1-7-16,6-3 4 0,2-6 4 0,3 0-2 0,2-3 6 0,2 0-6 0,-2-2-2 16,0-2-1-16,2 0-4 15,-1-1 7-15,1-1-1 0,-2 1 3 0,1 0 2 0,-4 1-7 0,-3-1-1 16,-4 2-4-16,-4 4 5 16,-4 3 1-16,-3 3-3 0,-3 1-5 0,-3 4-18 15,-1 0-20-15,-2 0-45 0,0 7-66 0,-3 2-144 0,0-1-503 16,-1-3-526-16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14:09.01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1899 2574 1711 0,'0'0'175'0,"0"0"-9"0,0 0-10 16,0 0 1-16,0 0 8 0,0 0-5 0,0 0-22 15,0 0-49-15,0 0-57 0,0 0-52 0,0 0-25 0,0 0 7 16,2-40 22-16,-8 54 23 16,-3-2 22-16,1 6 0 0,-4 2-9 0,-1-1-2 0,-2 1 3 15,-1-3-3-15,-2 0 8 0,-2-1 2 16,2-3-1-16,-2-1 5 0,2-3-7 0,-2 0-1 16,0-1 2-16,-1-2-8 0,0-1 5 0,2-1-3 15,0-2 4 1,3-2 5-16,4 0 5 0,2-1 3 0,2-5-1 0,2 1-1 15,-1-3-9-15,6-4-7 0,0 1-7 0,1-3-10 16,2-4-1-16,9-2-7 0,5-2-1 0,5-3 3 0,5-1-5 16,9-1 3-16,5 1-2 0,3 4-1 15,0-1 4-15,3 6-1 0,-3 1 2 0,-2 6-3 16,-2 2 1-16,1 2 2 0,-3 5-3 0,-2 2 5 16,-2 2-7-16,-2 8 1 0,-1 7 0 0,-1 3-5 15,-7 8 11-15,-3 5-1 0,-6 5-1 16,-5 8 9-16,-8 7-1 15,-8 7 3-15,-10 7 4 0,-8 6-8 0,-9 1 1 0,-3-3 0 0,-6-3-5 16,-3-6 3-16,0-9-1 0,1-7 3 0,0-7 1 16,1-7 6-16,0-7-3 15,4-7 0-15,1-2 4 0,4-6-6 0,-2-3 5 0,2-3 2 16,2-3 0-16,4-2 9 0,5 0-3 0,0-7 6 16,5-2 0-16,6-4-8 0,1 1 3 15,2-5-4-15,4-2-5 0,-1 1 0 16,6-2-8-16,0-1-7 15,2 2-3-15,0 1 1 0,4-1-3 0,3 3 1 0,1 1-1 0,4 2-9 0,3 3 4 16,4-1-6-16,7 3 1 16,0 5 4-16,5 2-5 0,5 2 5 0,-1 1 2 15,7 7 3-15,0 3 4 0,2 4 4 0,0 2 4 0,3 5 1 16,-3 0 0-16,0 6 0 0,-1 2-3 0,-7 3-5 16,2-2-25-16,-5-1-31 0,0-6-25 15,2-1-25-15,-3-8-11 0,0-4-23 0,-2-5-46 16,1-4-78-16,-2-3-124 0,0-3-237 15,-9-3-258-15,-8 0 364 0</inkml:trace>
  <inkml:trace contextRef="#ctx0" brushRef="#br0" timeOffset="619.8532">2606 2137 1480 0,'0'0'205'0,"0"0"-99"0,-63-135 57 0,35 92-3 0,-3 6-1 0,-2 3-32 0,-6 5-21 16,-1 0-19-16,0 2-19 0,-2 5-8 16,1 1-15-16,0 5 0 0,-2-1-10 0,-2 4-7 0,1 2-6 15,-2 2-11-15,-2 4 1 16,0 3-1-16,-3 1 7 0,2 3-1 0,-3 6-6 0,-2 5 0 16,-3 4-9-16,-3 8-1 15,0 2 2-15,1 5-5 0,5 3 7 0,5-3-2 0,8 1 8 0,3 1 3 16,-7 7-5-16,0 6 2 0,-6 9-8 15,-5 5-5-15,1 5 5 16,0 5 0-16,2 2 1 0,2 2 5 0,9-2 0 0,3-2 0 16,7 2-7-16,5-1 0 0,5-1-2 0,8-2 3 0,5 1 8 15,3 3 3-15,6-1 1 0,1-1-1 16,7 3-5-16,4-1-3 0,3 2 3 0,4 0 2 16,2 2 4-16,3 0 3 0,6-2-7 15,3 2-1-15,4-3 1 0,5 0 0 0,4-2 8 16,2-2 2-16,20 9 5 0,12 3-10 0,9-3-3 15,-2-12-1-15,-5-20-3 0,-5-19 17 0,-6-9-1 0,3-9 5 16,6-5 2-16,3-4-5 0,3-8 2 16,-1-9 5-16,6-7-2 0,-1-8-4 15,-2-5-2-15,0-7-7 0,0-4-1 0,-8-3 1 16,-1-6-3-16,-4-2-2 0,-5-4-3 0,-2-4-4 16,-4-6 1-16,-2-4 1 15,-5-9 1-15,-2-4 3 0,-2-8-3 0,-3-2 0 16,-6-4-1-16,-6-3-2 0,-5 0 0 0,-7-2-1 0,-10-1-1 15,-7 1 1-15,-6 3-3 16,-3 3-2-16,-9 3 0 0,-9 5-2 0,-9 3-1 16,-4 6 2-16,-5 4-2 0,-7 8 0 0,-6 6-1 0,-5 10 1 15,-5 6 0-15,-8 8-5 0,-3 6 3 0,-4 5-3 16,-6 7-3-16,-2 6 7 16,-7 6-4-16,-1 5-1 0,-2 7 2 0,0 1-7 0,2 8 8 0,6 7-8 15,2 6 0 1,6 4-7-16,9 6-20 0,8 5-20 0,7 4-41 15,12 5-55-15,8 5-101 0,12 0-257 0,9-12-554 0,4-10-474 0</inkml:trace>
  <inkml:trace contextRef="#ctx0" brushRef="#br0" timeOffset="1054.3922">4558 2381 2249 0,'0'0'76'0,"0"0"17"0,0 0 22 0,0 0-9 0,0 0-37 0,0 0-46 0,0 0-27 0,0 0 3 16,0 0 14-16,0 0 17 0,0 0 10 15,-28 121 3-15,31-72 2 0,1 10-1 16,-4 9-2-16,2 9 0 0,-2 7-3 0,1 4-5 0,-2 3-5 16,-3-3-7-16,1-2-2 15,-2-5-1-15,2-3-6 0,-2-5-2 0,3-4 2 0,-5-7 0 16,4-6 6-16,-1-8 2 0,-1-8-4 0,3-4 7 15,-2-7-7-15,0-3-2 0,0-6-4 0,-1-4-15 16,2-3-8-16,-1-6-16 0,1-5-1 16,0-2-37-16,1-9-84 0,-3-10-111 0,3-8-314 15,2 3-380-15,-1 6-327 0</inkml:trace>
  <inkml:trace contextRef="#ctx0" brushRef="#br0" timeOffset="3980.8307">4445 2414 1228 0,'0'0'299'0,"0"0"-13"16,32-161-10-16,-12 102-32 0,2 4-8 0,3 5-41 16,0 3-56-16,6 3-50 0,3 3-53 15,4 4-5-15,1 5 5 0,2 6-7 0,-1 4-12 16,-1 10-4-16,-5 6-8 0,4 6-4 16,-3 6-5-16,0 11-7 15,-4 9-1-15,-4 12 0 0,-5 12 2 0,-6 12 8 0,-9 12 3 16,-7 11 5-16,-8 5 1 15,-9 2 5-15,-9-3 3 0,-2-8 2 16,0-11-2-16,-1-10-5 0,3-10-6 0,-3-11-3 16,0-2 2-16,1-8 1 0,-2-3 4 0,3-7 1 0,6-5 4 0,5-5 4 15,5-4 7-15,7-2 9 0,1-3 9 0,3 0 8 0,0 0 3 16,3-5-16-16,6-5-14 16,4-5-15-16,8-3-16 0,8-4 5 15,7 2-6-15,3 0-1 0,9 5 0 0,-1 1-2 16,6 5 7-16,-2 2 5 0,-1 5 1 0,-1 2-2 15,-5 1-1-15,-2 10-3 0,-2 1 1 0,-4 8 3 16,-1 3-2-16,-5 7 1 0,0 5-1 0,-4 6-2 16,-4 3 3-16,-7 7 1 0,-6 3 3 0,-4 2 1 0,-9 2 0 15,-11 4 1-15,-10-2-1 16,-6 2-1-16,-6-1 0 0,-5-5 1 0,-1-4 1 0,0-6 0 16,-1-6 4-16,1-6 2 0,-2-6-2 15,2-5 5-15,-3-6-2 0,1-3 1 0,-1-6 3 0,3-4-1 0,3-4 1 16,-1 0 2-16,5-7-1 15,1-3 3-15,4-6-3 0,2 0-3 0,3-6-4 0,6 0-3 16,0-5-4-16,5-1-1 0,3-6-2 16,2 0-4-16,5-4 2 0,2-1-3 0,2 2 4 15,1-1-2-15,5 4 0 0,4 2-4 16,4 4-1-16,1 1-3 0,6 7-1 0,0 3-2 16,7 5-2-16,2 2 3 0,2 7-3 0,3 3 2 15,-2 4 0-15,7 7-3 0,-2 5 8 0,4 5 4 16,4 3 0-16,0 4 5 0,2 3 1 15,2 2 0-15,0 2 2 0,0-1 0 16,2 1-4-16,-4-3 2 0,2-3 2 0,-3-4-2 16,-1-3 5-16,-5-5 3 0,0-4 1 15,-3-7 3-15,-1-4 0 0,-5-1 1 0,0-7-2 16,0-5 0-16,-1-4-1 0,-1-3 1 0,-2-2 0 0,-3-1 0 16,-5-6 4-16,-2 0-3 0,-2-3 0 15,0 0-4-15,-2-4-1 0,-3 0-1 0,0-2-2 0,-5-1 9 0,1 0-5 16,-3 1 3-16,0 1-2 0,0 2-5 15,-3 6 0-15,0 3-2 0,-2 4 0 16,2 3-1-16,-4 5 0 0,2 1 2 0,1 3 1 0,0 5-1 16,-1 3-3-16,1 0-10 0,-1 0-16 0,1 5-17 15,-1 6 4-15,-3 7 8 0,0 7 14 16,-3 4 16-16,5 3 1 0,0 5-2 0,2 0 4 16,1 3 1-16,3 1-2 0,4 2 0 15,3-5-2-15,3-1 0 0,0-7-2 0,0-6 4 0,5-6 2 16,-6-4 1-16,3-2 6 15,-2-7 0-15,-1-1 5 0,2-4 3 0,0 0 2 0,-1-6 3 16,2-2-3-16,-1-6-2 0,4-3 0 0,-4-2-4 16,2 1 1-16,-2-6 1 0,-1 0-6 15,-2-1-1-15,1 0-5 0,-2-1-2 0,-2 0 1 16,0 0 2-16,-1 2-1 0,-2 1 0 0,-1 1-2 16,-3 4 2-16,0 5-1 0,-1 0 1 0,0 5 1 15,0 2 0-15,0 3-1 0,0 2-4 0,0 1-3 16,0 0-12-16,0 0-16 0,0 4-3 15,1 7 4-15,2 6 6 0,2 4 18 0,5 5 5 16,1 3 0-16,8 3 2 0,1-1 0 16,7 3 1-16,6 0-1 0,6-4-1 0,6 3 2 15,6-6-1-15,1-3 4 0,7-2-1 16,2-7 0-16,1-2 0 0,-1-6-2 0,1-2 1 16,0-5 1-16,-3-1 1 0,-3-6 0 15,-10-6 0-15,-4-1 0 0,-5-1 1 0,-6-3 1 16,-2-1 4-16,-7-2 1 0,-4-4 1 0,-5 1 0 15,-3-2-5-15,-4 1 1 0,-3-2-4 0,-3 1 1 0,-1 2-2 16,-6-1-2-16,-1 5 1 0,-4-1-3 16,-1 1 1-16,-6 4 0 0,-1-1-2 15,-4 3 1-15,-4 3-3 0,-7 3-2 0,0 2-1 0,-5 3 1 16,-1 3 1-16,0 3 0 0,3 7 2 0,2 5-3 0,1 7-2 16,6 5 3-16,5 3-2 0,1 3 1 15,4 3 2-15,8 3-6 16,4 2 2-16,6-1 0 0,1 0 2 0,9-4 4 0,10-2 2 15,2-6 3-15,7-5-3 16,3-4 3-16,3-6-1 0,4-6-2 0,2-5 9 0,0-2-3 16,0-9 2-16,-3-5 3 0,2-4-6 15,-3-4 1-15,-2-2 1 0,-3-6-1 0,0-1 0 0,-1-3-1 0,-1-3-1 16,-1-2-2-16,-4-2 1 0,-2-4 0 16,3-2 0-16,-2-3 0 0,-1-3-3 0,-3-3 2 15,-1-4-1-15,-5-1 0 0,-1-1 2 16,-3 0-2-16,-2 2-1 0,-5 1-1 0,-3 3-2 15,0 3 0-15,-7 2 2 0,-3 5 2 0,-1 4-2 16,-3 5-1-16,1 3 0 0,-1 4-1 0,1 3 2 16,4 6 3-16,0 4 3 0,2 6-4 0,5 5-1 15,1 6-6-15,1 0-14 0,-3 1-14 16,2 12 3-16,-2 8 4 0,-4 8 12 0,-1 8 16 16,2 6-2-16,4 5 1 0,3 5-2 15,1 4 3-15,7 3 1 0,4 3-1 0,4 4 0 0,5-1 0 16,3 1 1-16,4-3-1 0,5-3 1 0,6-4 2 15,3-7-5-15,7-6 0 16,4-7 0-16,6-6-1 16,0-8 6-16,6-5 0 0,2-6 5 0,-2-5-3 0,2-7-1 15,-4 0 1-15,-2-9-1 0,-3-3-1 0,-4-4-2 0,-2-4 0 16,-4-3 0-16,-5-1 1 0,-4-1 7 0,-8-5 1 16,-3-1-2-16,-7-6 0 0,-1-1-8 0,-7-1-2 15,-5 0 1-15,-6 2-2 0,-2 1 4 16,-7 2-2-16,-5 4-1 0,-7 1 0 15,-1 8-6-15,-6 3-2 16,-5 6-1-16,-6 5-2 0,-4 5 3 0,-3 0-1 0,-3 12 1 16,3 7 2-16,-2 4-1 15,5 5 2-15,2 6 1 0,7 3-2 16,2 5-2-16,9 2 0 0,4 3-1 0,10-1 1 0,3-2 7 16,4-3 0-16,10-5 0 15,8-4 7 1,4-5-6-16,6-4 3 0,3-7 1 0,2-3-4 0,3-5 2 0,-3-6-1 0,0 0 2 0,1-6 0 15,-3-5 2-15,-1-1 3 0,-4-4 0 16,2-4-2-16,-5 1-1 0,-3-1 0 0,-1-1-1 0,-2-2-2 0,-5 1 4 0,-1 1-3 16,0-1 1-16,-3 3 3 0,-1 4-8 0,-3 5 4 0,-1 0-5 15,3 3 1-15,-5 3-1 16,0 4-7-16,0 0-10 0,4 5-3 0,0 6 1 0,9 4 5 16,1 9 11-16,4 7 7 15,2 4-3-15,0 3 1 0,2 4 0 0,-4 1-5 0,0 6 4 16,-6 2 1-16,-3 5-3 0,-2 2 4 0,-6 7-7 0,-2-1 1 15,-1 2-1 1,-8-3-2-16,-3-6 8 0,0-4-2 0,-5-10 1 0,3-9 6 16,-5-5-3-16,0-8 1 0,-2-3 0 0,0-3-2 0,2-5 0 15,-2-2 1-15,1-5 3 0,1-2-4 16,-2-1 9-16,1-3 0 16,4-7-2-16,-3-5 4 15,0-7-13-15,0-2-6 0,6-7-1 0,-1-4-7 0,11-4 1 0,3-5-2 16,12-2-7-16,13-2-1 0,7-3-5 15,10 2-6-15,7-2-2 0,6 0 6 0,7 4 4 0,5 1 12 16,4 4 9-16,-1 4 1 0,-4 2-1 0,3 4 1 16,-3 2 0-16,-3-1 2 0,-3 3 2 0,-5 2 3 15,-7-1 6-15,-7 1 9 0,-8 4 8 0,-5 1 2 16,-7 5 5-16,-8 2 4 0,-1 3 1 16,-6 6 1-16,-5 1-10 0,-1 4-15 0,-2 0-23 0,-10 10-5 15,-5 6-1-15,-11 7-2 0,-4 5 18 0,-9 6-1 16,2 1 0-16,4 1 5 15,-2 0-4-15,7 0-2 0,5 1 0 0,4-3-5 0,5 1 6 16,5-3-1-16,8-2 1 0,3-3 5 0,0-2-3 16,8-4 1-16,7-3-2 0,4-3 4 0,3-2 2 15,8-5 3-15,3-2 4 0,7-4-1 0,0-2-1 16,1-5-2 0,1-4-3-16,2-4 5 0,-5-3-2 0,-1-5 2 0,0 1-1 0,-6-5-7 15,-1 1 4-15,-1-4-2 0,-6 1 1 16,0-2 7-16,-5 0-6 0,-3-2-1 0,-1 0 1 0,-2 1-3 15,-4-2 1-15,-4 2-2 16,0-1 2-16,-3 1-5 0,-2 3 4 0,0 4 2 0,0 6-3 16,0 2 8-16,0 4-7 0,0 4 0 0,-1 6 0 15,1-1-7-15,0 2 0 0,-1 0-12 0,1 0-14 16,-2 7 4-16,-3 5 0 0,2 3 11 0,-4 4 12 16,2 4 3-1,-2 6-2-15,4-4 1 0,0 2 2 0,1-2-6 0,2 0 6 0,5-1-1 16,4-2 2-16,3 2 5 0,2-5-8 15,6-1 5-15,3-3-1 0,1-5-7 0,-1-3 11 16,2-6-5-16,1-1 3 16,1-2 7-16,-1-7-2 0,6-4 3 0,-2-1-5 0,-1-4-2 15,0-2-4-15,1-3 0 0,-1-2 1 0,0-3-4 16,0-5 4-16,0-1-2 0,-2-5-2 0,1 1 9 0,-1-2-11 16,-1 2 2-16,4-1 1 0,-6 2-7 15,1-1 8-15,-4 3-1 0,-1 3 0 16,-6 3 0-16,-2 5-3 0,-2 4 3 15,-3 4-2-15,-4 4 4 0,0 3-1 0,-3 3-5 0,0 5 0 0,0 1-14 16,0 0-7-16,0 5 1 0,-6 6 0 0,-2 6 18 16,-5 6 3-16,2 8 2 0,-1-1 0 15,1 6-8-15,2 0 7 0,2 0-1 16,6 1 0-16,1-1 5 0,5-4-4 0,7 2 1 0,5-2 1 16,8-2-2-16,4-3 1 15,6-5 0-15,8-2 2 0,7-6 0 0,5-4 3 0,5-2-1 16,5-4-2-16,4-4 3 0,3 1-4 15,4-6 2-15,2-5 1 16,7-3-6-16,3-3 6 0,1-5-4 0,1-3 2 0,-3-3 2 0,0-5-1 16,-2-1 1-16,-5-1-3 15,-5-2 0-15,-2-1 0 0,-6-4 2 0,-7 1 3 0,-4-2-6 0,-7 2 4 16,-5 0 0-16,-10 2-3 0,-6 3 13 0,-8 2-9 16,-7 3 0-16,-7 3 2 0,-6 2-11 0,-6 0 5 15,-11 6-5-15,-7 2-4 0,-10 6 1 16,-5 7-4-16,-6 4 5 0,1 5 0 0,-6 13 1 15,4 6 1-15,-3 6 2 0,2 7 1 0,-2 4-3 16,7 5 7-16,1 7 0 16,5 3-3-16,3 5 5 0,6 5-7 0,3 4 1 0,8 3-4 15,3 2 1-15,5 3 1 0,4 0-1 16,6 1 7-16,-2 3-2 0,1 3-1 16,5-1 1-16,4 5-2 0,-1 2 1 0,1 0 3 0,2-3 0 15,-1-3 2-15,-1-1 3 0,3-5-5 0,-3-2-3 16,-2-2 2-16,1-4-7 0,-4-5 9 0,-3-3 0 15,-2-4 1-15,-1-8 4 0,-6-6-7 0,-4-6-2 16,-2-6 2-16,-4-5-8 16,-5-7 9-16,-4-1 1 0,-4-4 2 0,-1-5 1 0,-2-5-5 0,-1-3-2 15,-4-5-6-15,-2 0-7 0,0-8-18 16,-2-4-21-16,2-4-39 0,1-4-63 0,3-6-102 16,4-4-309-16,7 4-542 0,10 10-498 0</inkml:trace>
  <inkml:trace contextRef="#ctx0" brushRef="#br0" timeOffset="6246.6844">10292 1808 1435 0,'0'0'870'0,"0"0"-625"16,0 0-41-16,0 0-22 0,0 0-33 0,0 0-17 0,0 0-33 0,0 0-34 0,0 0-27 0,0 0-32 15,0 0-22-15,0 0-16 0,-34-63 6 0,34 80 5 16,0 9 16-16,-1 8 17 0,1 7-4 16,0 9 2-16,1 5-1 0,-1 8-1 0,3 8 4 0,4 5-3 15,0 4 3-15,0 1 4 0,3 0-1 0,-1 1 8 16,2-1-3-16,-4 4-1 0,0-5 0 15,0 0-6-15,-2-7 1 0,-3-4-2 0,4-8-5 16,-5-9 0-16,0-5-1 0,0-6-1 0,-1-5 5 16,1-4 3-16,-1-5-1 0,0-5 0 15,0-2-1-15,2-4-2 0,-2-3 1 16,0-4 0-16,1-2-6 0,-1-4-7 0,0-2-19 0,2-1-31 16,-2 0-24-16,2 0-31 0,0-3-73 0,5-5-119 15,-3 0-338 1,-1 2-676-16</inkml:trace>
  <inkml:trace contextRef="#ctx0" brushRef="#br0" timeOffset="7340.1388">10116 2283 42 0,'0'0'470'0,"0"0"-142"0,0 0-25 0,0 0 4 0,0 0-46 16,0 0-34-16,0 0-47 0,-120-32-48 0,109 32-28 16,3 0-23-16,1 0-25 0,-1 0-12 15,2 0-13-15,3 0-10 0,2 0-9 0,0 0-9 16,1 0-5-16,0 0-5 0,0 0 1 0,2 2 14 15,4 2 33-15,5 1 56 0,3 0 40 16,10 3 15-16,7-3-15 0,8-3-47 0,7-1-33 16,3-1-23-16,2 0-13 0,2 0-3 0,-2 2-8 15,-1-2 2-15,-1 0-4 0,-4 0 0 16,-3 0-1-16,-2 1-21 0,-3 2-22 0,-6 1-46 16,-1-1-89-16,-7 0-142 15,-5 1-283-15,-7-2-659 0</inkml:trace>
  <inkml:trace contextRef="#ctx0" brushRef="#br0" timeOffset="8048.9892">9366 2856 1515 0,'0'0'715'0,"0"0"-605"0,0 0-81 0,0 0-48 0,0 0-11 0,0 0 14 0,0 0 27 0,0 0 17 15,0 0 18-15,0 0 6 0,0 0 0 0,0 0 12 16,0 0 16-16,0 0 26 0,56 54 1 0,-35-52-3 16,1-2-14-16,8 0-29 0,-1-2-14 0,1-5-15 15,0-1-6-15,-2-2-5 0,-2 0 0 16,-5 2 13-16,-2-2 10 0,-4-1-1 0,1-3-6 16,-1-1-18-16,1 1-12 0,0-2-5 15,-4 0 8-15,-3 1 4 0,-4 1-2 0,0 0 4 16,-4-1-8-16,-1 1 0 0,-1 2-1 0,-5 0-6 15,-1 4 0-15,-3 0-6 0,-3 2-5 16,-5 2-1-16,-7 1-1 0,-6 3 7 0,-8 2 2 0,-8 6 7 16,-6 5-1-16,-2 3 0 0,-6 5 3 15,-3 4 0-15,1 4 6 0,1 2-2 0,2 6-1 0,7 3 1 16,4 5-6-16,8 3 0 16,10 0 0-16,11 0-6 0,7-4 4 15,11 1-1-15,5-2 2 0,16-2 5 0,8 0 1 16,11 0 7-16,11-4 5 0,10-4 1 0,4-1 2 15,10-7 0-15,4-5-3 0,2-4 2 0,0-6-1 0,0-3-4 16,0-6-3-16,-6-1-4 0,-3-4-1 0,-5-4 3 16,-5-4 1-16,-9 0 1 15,-6 0-2-15,-8-1 0 16,-10 0-1-16,-4 1 3 0,-5 1 2 0,-6 1 2 0,-4 2-1 0,-2 0 1 16,-3-1-5-16,-2 1-2 0,-1 1 1 0,0-1-7 0,0 1 1 15,-4 0-3-15,-2 1-4 0,2 2 0 0,-2-1-1 16,2 3 1-16,1 0 0 0,0-1-1 15,2 3-4-15,1-1-5 0,0 1-11 0,-1 0-23 16,0 2-10-16,-2 9-31 0,-1 2-77 16,3 4-172-16,0-4-773 0,1-3-661 0</inkml:trace>
  <inkml:trace contextRef="#ctx0" brushRef="#br0" timeOffset="9341.1068">340 4786 667 0,'0'0'61'0,"0"0"-6"0,0 0 32 16,0 0 114-16,0 0 81 0,0 0 26 0,0 0-25 0,0 0-48 0,0 0-57 0,0 0-36 16,0 0-30-16,0 0-32 0,0 0-25 0,0 0-22 15,0 0-5-15,0 0 8 0,0 0 9 0,0 0-1 16,0 3-2-16,8 1-7 0,-4 0-7 0,14 2 11 16,-1-3-1-16,7 3-31 0,16 2 8 15,1 2-8-15,10-4-1 16,1 1 28-16,8 0-5 15,1-2 3-15,6-1-3 0,1-1 12 0,9-1 6 0,25 1-1 16,22-2-14-16,19 1-17 0,8-2-3 16,-9 1-10-16,-10-2 12 0,-2-2 2 0,6 0-11 15,10-2 8-15,6-2 0 0,8-2-3 0,7 0 6 0,6 0-5 0,3 0 1 0,8-2 2 16,6 0-6-16,4 2 4 0,6-3-2 16,5 0 1-16,8 0 2 0,4-1 0 15,7 2 1-15,5-1-3 0,5 1 4 0,5 0-1 0,4-1 0 16,6 0-1-16,2 1-7 0,9-1 4 15,1 0-2-15,4 1 1 0,3 2 7 0,4-3-9 0,-2 4-1 16,8 0 4-16,-2-1-7 0,0 2 7 0,5 0 0 16,-3 1-4-16,-3 0 2 0,0 2-3 15,-3 2 0-15,-7 1-2 0,-1 0 4 0,-10 2-4 16,-3 0 0-16,-11-1-1 0,-8 0-4 0,-8 0 5 16,-16 0-1-16,-10-2 0 0,-15 0 6 15,-14-2-5 1,-14 1 0-16,-16-2 0 0,-18-3-2 0,-15 1 2 0,-14-1 2 0,-15-3 1 15,-12 2 2-15,-15-2 2 0,-10 0 2 16,-12 4 3-16,-9 0 7 0,-8 2-2 0,-6 1 0 0,-3 2-1 0,-2 1-13 16,0 0-1-16,-1 1-9 0,-8 0-9 0,-6-1-1 15,-11 1-7-15,-7 2-3 16,-7 5-6-16,-6 2-19 0,-3 1-20 0,-3 2-29 16,-4 1-59-16,-5 2-120 0,18-4-389 0,10-3-1068 15</inkml:trace>
  <inkml:trace contextRef="#ctx0" brushRef="#br0" timeOffset="10107.4398">1310 5186 689 0,'0'0'391'0,"0"0"-34"0,0 0-14 16,0 0-35-16,0 0-74 0,0 0-76 0,0 0-55 0,0 0-44 0,0 0-29 0,0 0-19 15,0 0-11-15,0 0-14 0,0 0-10 16,-19-10 2-16,19 15 8 0,0-2 11 0,0 2 13 16,1-1 1-16,1 1 2 0,-1 0 0 0,1 0 3 15,4 1 4-15,-4 0 5 0,3-2 12 0,1 2 13 16,1-1 23-16,4 1 23 0,7-3 14 0,5 1-6 15,9 0-15-15,9-4-15 16,12 0-24-16,14 0 2 0,9 0-8 16,13-5-10-16,11-1 7 0,9-1-16 0,8-2 1 15,14 1-3-15,14-4-6 0,10 0 8 0,10-2-4 0,10-1-2 0,10-1 1 16,8-1-6-16,12 0-3 0,12 1 1 0,8-1 1 16,15 0 1-16,7 1-3 15,9 2 2-15,12-4-11 0,9 2 4 0,7-2 4 16,10 4 1-16,7-4 10 0,8 4-8 15,6 2 0-15,5-1-4 16,5 2-2-16,0 0 5 0,8 3 4 0,1 0 0 0,1 1-3 0,-4 1 0 16,2-1-7-16,-1 3-1 0,-5 1 5 0,-7 0-4 0,-6 3 2 15,-5 0-1-15,-8 2-5 0,-7-1 4 0,-13 0-1 16,-12-1 3-16,-15 1 2 0,-16 0-2 16,-20-1-1-16,-19 1-1 0,-22 1-1 0,-22-4-3 15,-21 0-2-15,-24 0 0 0,-20-2 0 16,-21 1 0-16,-23-1 0 0,-16 1 0 0,-13 1 0 15,-9 1 0-15,-7 1 0 0,-1 0 0 0,0 0 0 16,0 0 0-16,0 0 0 0,-2 0 0 16,-5 0 0-16,-2 0 0 0,-2-2 0 0,0 2 0 15,2-1 0-15,1 1 0 0,4 0 0 0,1 0 0 16,1-1 0-16,2 1 0 0,0 0 0 0,0-1 0 16,0 1 0-16,0-1-7 0,0 1-134 0,-2 0-74 15,0 0-266-15,0 0-804 0,-1 0-511 0</inkml:trace>
  <inkml:trace contextRef="#ctx0" brushRef="#br0" timeOffset="27250.6765">1335 6024 1708 0,'0'0'295'0,"0"0"-21"0,0 0-23 15,0 0-35-15,0 0-50 0,0 0-44 0,0 0-39 0,0 0-29 0,0 0-21 0,0 0-14 16,0 0-15-16,0 0 2 0,-59-54 2 15,48 62-4-15,-1 5 5 0,-7 3-7 16,-2 4-5-16,-2 3 6 0,-4 5-1 0,-3 6 2 0,-1 3 5 16,-1 4 0-16,0 5-1 0,-2 4-4 15,3 3-4-15,4 3-3 0,-1 1 0 16,1 0-1-16,6-1-2 16,6-6 3-16,3-1 7 0,3-4 0 0,3-4 7 15,6-6-4-15,0-3-4 0,1-3 2 0,8-5 2 16,3-3 10-16,5-2 11 0,4-5 9 0,2-3 6 0,7-5 3 0,5-3-6 15,4-3-6-15,4-1-6 0,2-9-6 0,15-8-14 16,4-7-5-16,6-8-4 0,-3-4-3 16,-16 0 11-16,-10 1-2 0,-5 0 1 15,-2 0-2-15,-4-3-1 0,-7 3 1 0,-1-4-1 16,-2 0 2-16,-7-2 4 0,-1-1-1 0,-6 1 1 0,-5-1-2 0,-2 3-1 16,-2 0-2-16,-9-1-1 0,-4 5-1 15,-3 4-2-15,-3 2-1 0,-1 6-3 16,-8 2 0-1,-7 2-3-15,-2 2 0 0,0 7 2 0,0 2-3 0,7 4 11 16,-1 5-1-16,-3 0-6 0,-3 3 3 0,-3 6-11 16,-1 1 0-16,-2 4 2 0,5 3-2 0,1 3-1 15,2 2 1-15,7 0-1 0,7 4 0 0,4 1 5 0,5 1 3 16,8-1 1-16,3 4 6 0,7-3-2 0,2 2 0 16,7-2 4-16,7-1-3 0,6-2 3 15,1-3 3-15,9-1 0 16,2-6 3-16,17 2 1 0,10 0-1 0,9-5-10 0,6-4 1 15,-11-3-1-15,-10-3-1 0,-3-1 9 0,-8-1-3 16,-3 0-1-16,-3 0-1 0,-6 2-2 16,1-2 2-16,-9 2-1 0,1 0-1 0,-7 2 2 15,-1-1-3-15,-3 1-1 0,-4 2-2 0,-3 0-3 16,1 1 0-16,-4 0-3 0,-3 0-4 0,3 0-4 16,-5-3 0-16,4-1-1 0,-2 0 3 15,-3-2 1-15,2-1-6 0,1 0 0 0,0 0 6 16,6-5 3-16,6-4 10 0,0-3-2 0,5-3-6 0,2-1-5 0,-2-4-2 15,2 0-2-15,1-2 4 0,1 0 5 16,-2 1 4-16,3 1 2 0,-3 2 0 0,0 2-1 16,2 1 0-16,-4 2-2 0,0 3-2 15,-2 3-1-15,-5 3-10 0,3 3 1 0,-3 1-3 16,2 0-5-16,-2 5 2 0,1 2 1 0,0 7 3 16,-1 0 8-16,2 3 1 15,-1 1 4-15,2 3 3 0,3 1 2 0,-1-4 2 0,1 3 2 0,2-2-2 16,-1-2 1-16,5-2 5 0,-2-2-1 0,3-4 6 15,-2-4 3-15,4-1-1 16,-3-4 4-16,-1 0-2 0,2-5 0 0,-3-2 5 16,0-2-3-16,0-2-2 0,-1-2-1 15,-2-1-8-15,0-1 5 0,-2 0 6 16,1-1-1-16,-3 0 6 0,0-2 0 0,-1-2 3 16,-1 1 5-16,-2-3 0 0,-1 2-1 0,-2 1-4 0,-1-1-1 15,-2 0 0-15,-2 3 0 0,-3 1 1 0,0 1-1 16,-2 4 2-16,0 3 0 0,0 0 0 15,-4 3 0-15,-1 4-6 0,-1 0-6 0,-2 1-6 0,-3 2-8 16,-3 6 0-16,-3 4 0 0,-2 6-2 0,-1 1 2 16,0 3 1-16,6 1 2 0,1 2-1 15,3-2 0-15,4 0-3 0,4 2-1 16,2-5 0-16,0 1 2 0,8-3 3 0,2 2-3 16,4-2 0-16,7-4 0 0,3 0-2 0,7 1 3 15,6-3 0-15,4-3-17 0,8-1-28 0,3-2-64 0,2-3-121 16,5-3-286-16,-11 0-635 15,-18-1-544-15</inkml:trace>
  <inkml:trace contextRef="#ctx0" brushRef="#br0" timeOffset="28411.4054">3765 6802 2005 0,'0'0'204'0,"0"0"24"0,0 0-49 16,0 0-16-16,0 0-16 0,0 0-17 0,0 0-20 0,0 0-17 0,0 0-26 16,0 0-18-16,0 0-15 0,0 0-19 0,0 0-3 15,-11-59-1-15,25 45-4 0,4-2 0 0,4-3-2 16,5-3-1-16,2 0-2 0,2-1 3 0,4-4-1 16,1-1 1-16,-2-1 1 0,0-1-4 15,-2-4 7-15,-2 0-1 0,-3-1-1 0,0-1 6 16,-3 1-4-1,0-2-1-15,-3 2 4 0,-6 1-2 0,1-1 5 16,-5 4 0-16,1 2-3 0,-6 1 0 0,-1 2-2 0,-1 2 0 0,-3 5 2 16,0 1 2-16,-1 5-2 15,-1 5 1-15,1 1-1 0,-1 4-6 0,-1 2-3 0,1 1-9 0,-1 4-13 16,-3 8 4-16,-4 8 0 0,-4 6 4 16,0 10 11-16,-1 3-4 0,0 5 4 15,2 2 0-15,4 3-2 0,5 2 2 0,3-2 1 0,0 2-1 0,7-3 1 16,8-4 3-16,5-2-4 0,5-8 3 15,6-3 0-15,4-7-2 0,5-6 2 0,1-5 1 16,5-6-1-16,-2-7 8 16,0 0-6-16,1-11-1 0,-1-4 0 0,-1-4-7 0,-2-5 5 15,-2-3 1-15,-5-2-1 0,-6-3 3 16,-1-2-2-16,-5-1 2 0,-2-3-4 0,-1-3-1 16,-2 0 4-16,-2-4-4 0,-3 0 4 15,-2 0-4-15,-3-1 1 0,-4 0 2 16,-2-1-2-16,-2-2 8 0,-1 5-6 0,-5 1-2 15,-1 8 3-15,-2 2-6 0,1 9 2 0,0 6 2 0,2 2-2 16,-1 7 2-16,5 3 0 0,-1 3-3 0,3 3-6 0,-1 0-13 16,1 3-6-16,-1 9 3 15,1 7 5-15,-3 6 7 0,1 7 10 0,4 6-1 0,-1 4-1 16,0 7 7-16,6 1-6 0,-3 1 1 16,5 3 2-16,-3 1-4 0,3-1 3 0,0-4 2 15,1-2 1-15,2-5-1 0,0-8 1 0,3-7-2 16,1-4-4-16,-2-6 2 0,5-6-4 0,-1-6-1 15,3-4-3-15,0-2-3 0,3-4 1 16,-1-7 2-16,3-3 0 0,1-5 6 0,0 0-5 16,-1-2 0-16,1-3 4 0,-1 0-6 15,0-2 6-15,-3 1 1 0,0-2 0 0,-2 1 1 16,-3 3 3-16,-2 2 0 0,-2 2 0 16,-1 3 2-16,-5 1-3 0,1 3 2 0,-5 4-1 0,1 3-6 15,-1 0 5-15,-3 4 0 0,1 0-8 0,-1 1-7 16,0 0-19-16,1 7-2 0,1 4 5 0,3 5 10 15,-2 5 17-15,6 6 2 0,2 1 1 16,1 3 5-16,6-1-4 0,1 0 1 16,3 0 1-16,7-4-2 0,1 0 2 15,2-6 2-15,7-2 1 16,-2-5 1-16,5-4 3 0,0-6 0 0,0-3 4 0,-2-3 0 0,1-9-1 16,-4-3 0-16,-1-3-1 0,0-3-1 0,-2-3 2 0,-3-1 0 15,0-2-1-15,-2-1 1 0,1-1 6 0,-5 2 6 0,-2 0 5 16,-3 1 4-16,-5 2-1 0,-5 2 0 15,-4 4 2-15,-3 2-4 0,-3 3 0 0,-1 2-7 16,-7 5-5-16,-7 0 0 16,0 5-10-16,-7 1-3 0,-6 3-2 0,-2 7-5 15,-1 6 4-15,-1 5-2 0,2 4 0 0,-1 5 2 0,3 0-2 16,6 5 0-16,2 0 0 0,7-3-2 16,5 1 1-16,6-4 0 0,3-2 0 0,7 0 2 15,5-4-2-15,6-1 2 0,3-2 0 0,4-3-1 16,2-3 1-16,2-5-1 0,3 0-3 15,0-6-6-15,-1-2-12 0,0-1-13 0,-2 0-13 16,-1-5-20-16,-7-3-22 0,-2-3-24 0,-1 0-43 16,-7-2-53-16,-1-2-127 0,-4 4-413 15,-5 3-844-15</inkml:trace>
  <inkml:trace contextRef="#ctx0" brushRef="#br0" timeOffset="28712.9327">3822 6178 1706 0,'0'0'320'0,"0"0"-9"0,0 0-98 0,0 0-64 16,0 0-39-16,0 0-18 0,0 0-10 0,0 0-11 15,0 0-12-15,0 0-7 0,0 0-9 0,0 0-8 16,131-47-10-16,-95 43-7 0,2 1-7 0,5-1-2 16,5 1-1-16,5-1-27 15,5 1-92-15,-12 0-269 0,-14 1-1278 0</inkml:trace>
  <inkml:trace contextRef="#ctx0" brushRef="#br0" timeOffset="39488.489">3128 6322 1623 0,'0'0'359'0,"0"0"-59"0,0 0-100 15,0 0-32-15,0 0-50 0,0 0-38 0,0 0-34 16,0 0-25-16,0 0-16 0,0 0-13 0,0 0-8 15,0 0-16-15,-6 1-8 0,6 1 4 16,2 0 16-16,5 0 24 0,0 1 20 0,5-2 8 16,0 0-1-16,0-1-4 0,1 0-2 0,1 0-3 15,-2-2 0-15,1-3-1 0,-3 0 2 0,-1 1-1 16,0-2 0-16,-3 0 1 0,-1-1-2 0,-1 0 1 16,-1 1 0-16,-2-1-1 0,0 0 1 0,-1 1 1 15,0 1 1-15,0-2-3 0,-1 3 1 16,-2 0 0-16,-1 1 3 0,1 1 0 0,-1 0-5 15,-1 1-8-15,-3 1-9 0,-2 0-5 0,-1 5-3 16,-6 2-1-16,0 6-1 0,-3 2 6 0,2 3 2 16,2 1-3-16,3-1 3 0,2 2-2 15,2 4 0-15,5-1 1 0,1-1-1 16,2 2-1-16,1-3 4 0,2-2-2 0,7-2 4 16,5 1 4-16,3-5 2 0,7 0 1 15,1-1-1-15,10-3-2 0,2-1-16 0,5-3-33 0,3-2-88 16,1-3-261-16,-10 0-827 0,-12 0-396 0</inkml:trace>
  <inkml:trace contextRef="#ctx0" brushRef="#br0" timeOffset="42330.8373">7514 6142 1100 0,'0'0'435'0,"0"0"-64"0,0 0-55 15,0 0-48-15,0 0-42 0,0 0-45 0,0 0-33 16,0 0-28-16,0 0-26 0,0 0-22 16,0 0-22-16,0 0-18 0,-30-71-16 0,20 73-8 0,-3 7-3 15,-4 4-2-15,-3 4 6 0,-1 5-2 16,0 4 0-16,-2 4 1 0,-2 2-5 0,3 6 5 16,2 2-1-16,2 5-1 0,5-2 6 0,2 0-6 15,8-2-1-15,3 0-1 0,3-7-2 0,8-2 1 16,6-3 3-16,3-6 1 0,2-2 0 15,0-5 4-15,6-3 2 0,-3-5 3 16,3-4 4-16,2-4-4 0,-3 0-1 16,-3-8-1-16,-3-4-4 0,0-2 5 0,-1-4 1 15,-6-1 2-15,1-6 1 0,-5-1-5 0,-2 0-4 16,-3-4-3-16,0 1-2 0,-4-1 1 16,-1-4-1-16,-1 3-1 0,-7-4-3 15,-3-1 1 1,-1 1 1-16,-4-1-3 0,-5 2 5 15,1 0-5-15,-4 3-2 0,-2 2 2 0,2 5-8 16,-2 2 3-16,6 2-3 0,0 4-1 0,8 4 7 16,1 1-9-16,7 3-6 0,4 0-18 0,1 1-21 0,12 0-1 15,8-1 3-15,9 0 20 0,10 0 16 0,3 2 7 16,9 3 2-16,3 0 0 0,-2 5 3 0,0-2-2 16,-1 4-1-16,-3 5 2 0,-2 2-7 0,-7 6 3 0,-5 1 2 0,-5 5 1 15,-1 1 9-15,-7 0-3 0,-4 3 0 16,-4-1 0-16,-4 3-1 0,-3 0 6 0,-3 3 1 0,-3 0 0 0,2-1-3 15,-3-1 3-15,0 2-2 16,-4-4 2-16,3-4 2 0,-1-3-3 0,2-3-1 0,0-3 3 0,4-6-5 16,3-1 10-16,2-2 5 0,2-5 6 15,5-1 7-15,-1-5-1 0,7-5-4 0,3-5-4 16,-1-1-8-16,-1-3 0 0,1-2-3 16,-1-3-1-16,-3 0 4 0,-2-1-3 15,-2-1 1-15,1-2 1 0,-3 2-1 0,-1 0-2 16,-2 0-1-16,-5 5-2 0,1 3-2 15,-5 4 5-15,0 2 5 0,1 5 6 0,-3 1 10 0,0 1-5 0,0 4-4 16,0 1-5-16,0 0-13 0,0 0-6 0,0 4-10 16,-3 3 0-16,0 2 1 0,1 7 8 15,-3 2 6-15,3 4-1 0,3 2 5 16,-1 2-4-16,7-3 0 0,2 4 0 0,3-2-5 0,4-3 6 16,1 0 1-16,2-1 1 0,3-4 3 15,2-5-4-15,-3-5 3 16,0-1 1-16,2-4-4 15,0-2 4-15,3-6-2 0,-3-4-1 0,5-4 4 0,-4-4-2 0,3 1 1 16,-4-2 1-16,-2-2 2 0,0 0-5 0,-1-3-1 16,-1 1-1-16,0-1-4 0,-5 1 8 0,1-1-1 0,-3 2 0 15,-1 0 5-15,-2 1-8 0,-3 1 2 16,-2 2 1-16,-2 2-5 0,-2 2 5 0,0-1 0 16,0 3 0-16,-2 3 0 0,0-2-1 15,-4 4-1-15,3 1 1 16,-3 1 1-16,4 2-3 0,-4 0-1 0,1 1-1 0,1 0-1 0,-2 1 1 15,3 1-1-15,-3 0-2 16,1 3 1-16,-2 3-2 0,-3 5 1 0,1 3 2 0,-1 1-2 0,0 7 3 0,0-3 0 16,-2 1 0-16,2 3-1 0,1 0 0 15,-2 1 1-15,2 0 0 0,4 0 2 16,-1 2-2-16,2-4 0 0,0 1 0 16,4 2-2-16,0-5 1 0,3 1 1 0,2-2-2 0,3 0 6 15,3-1-3-15,1-1-2 0,-1-4 6 0,6 1-5 16,-3-2 1-16,5-3 2 15,0-1 0-15,2-3-1 0,2-1 3 0,5-4-2 0,-2 0-2 0,0 0 4 16,2-4-4-16,1-3 1 0,-4-1 2 16,3-3-3-16,-1-2 1 15,-1 1 0-15,-1-2-2 0,-1-2 2 0,-3 0 0 0,-1-2-2 16,-1-1 2-16,-1 1-3 0,-5 0 3 0,-1-3 0 16,0 1-1-16,-5-3 2 0,1 2 0 0,-5 0-1 15,4 1 2-15,-6-1 0 0,0 1-4 0,0 2 2 16,-1 2-2-16,1-2 0 15,1 3 2-15,1 0-2 0,-1 1 0 0,0 1 2 0,3 3-3 16,-2 1 1-16,0-1 0 0,4 5-4 0,-2 0 1 0,1 0-3 16,1 4-1-16,0 1-2 0,4 0-1 0,1 1 0 15,0 9 1-15,0 1 3 0,-2 4 0 16,2 2 1-16,1 4 3 0,-4 4-1 0,0-2 4 16,0 4 0-16,-1-1-1 0,2 1 2 0,1-1-2 15,0 2 0-15,6-3 1 0,-2 1-2 16,7-4 0-16,1-1 0 0,2-4-1 15,4-3-1-15,1-5 1 0,2-3-2 0,2-5-3 16,2-1-1-16,3-2-3 0,0-6-2 0,0-3 2 16,2-2 2-16,-5-3 5 15,-2 1 3-15,-3-3 1 0,-3-2 2 0,-2-1-2 0,-4 0 0 0,-3 1 1 16,-3-1-1-16,-5 0 0 0,-1 1 2 16,-4 1 0-16,-5 2 0 0,-1 2 3 0,0 0-2 15,-4 3-1-15,-4-1 2 0,-1 2-4 0,-1 1 4 16,-1 3 0-16,0 0-1 0,-3 3 1 0,-2 3 0 15,-4 1-1-15,-1 1 1 0,-7 6-1 0,3 4-2 16,-3 3 1-16,0 2 0 16,4 1-3-16,5 2 2 0,3 1-1 0,6 1 0 0,6 1 1 0,4-1-2 15,2 3 1-15,12 1 1 0,2 0-2 0,8-1-1 16,3-2 2-16,6-4-2 0,2-4 4 16,1-4 1-16,1-5-2 15,2-4 2-15,-2-1-4 0,-2-1 2 0,-3-5 1 0,-2-2 0 0,-1-2 2 16,-7-1-1-16,2-2-1 15,-1 0-1-15,-6-2 3 0,0-3 0 0,-5 2-1 0,-1 0 2 16,-3 1-3-16,-3-1 1 0,-3 1 0 16,-2-2 0-16,0 2 3 0,-5 0-1 15,-1 1-1-15,-2 1 0 0,-2 1-1 0,1 3-1 0,0 2 0 16,4 3-1-16,-2 2 0 0,3 0-1 0,1 2 0 16,1 0-4-16,1 0-1 0,-2 1-3 0,-1 4 1 15,0 6 1-15,-2 0 3 0,3 6 1 16,2-1 0-16,1 2 2 0,1 2 0 15,9-1 1-15,1 2-1 0,7-2 1 0,2 0-1 0,3-3-1 16,5 1 1-16,1-5-1 16,1-5-1-16,0-2 2 0,1-5 0 0,-1 0 1 0,-3-3 2 15,1-4-1-15,-5-4 0 16,-1-1 1-16,-3-3 1 0,-4 3 0 0,-2-6 1 0,-3 1-1 16,-1-2 2-16,-2-1-1 0,-2-1-1 15,1 0 0-15,-4-1-2 0,0-1 1 0,-2 1-1 0,0 1-1 0,0-2-1 16,0 2 2-16,0 1-1 0,0 3 0 0,0 3 2 15,-2 3-2-15,0 3 0 16,-1 3 1-16,2 3-3 0,-1 0-1 0,1 2-3 0,1 0-11 16,-3 7 3-16,2 6 0 0,-5 3 3 15,4 7 9-15,0 3 0 0,0 3 0 0,2 3 1 16,6-1 0-16,4 2-1 0,4-4 1 16,6 3 0-16,1-3-1 0,7-2 4 0,4-2-3 15,4-5 0-15,4-5 2 0,-3-3-4 0,2-6 3 0,1-6 1 16,-2 0-3-16,-1-6 4 15,-1-6-1-15,-4-1 0 0,-1-4 4 0,-4-2-4 16,2-3 3-16,-5-1 1 0,-4-2-3 0,1 0 1 0,-3-4 0 16,-2 0-1-16,-3-2 1 0,-3-4 4 15,-3 1-5-15,-3 0 1 0,-2 0 0 16,-2 3-4-16,-4 5 2 0,-4 2-1 0,-3 5-1 0,-4 5 4 16,1 3-4-16,-3 5 0 0,2 1 2 0,-4 4-2 15,1 1 0-15,0 4 1 0,0 5 0 0,0 7-5 16,0-1 3-16,3 6-1 0,-2 4 0 0,5 2 4 15,0 4-2-15,0 2 1 0,5 2 0 16,-1 0-5-16,5-2 3 16,2 2 0-16,1-3-1 0,3 0 5 15,8 1-4-15,6-1 0 0,5 3-1 0,7-2-7 16,5 1-15-16,8-3-23 0,7-1-43 0,5-4-70 0,6-1-137 0,1-5-454 0,-11-5-414 16,-19-8-227-1</inkml:trace>
  <inkml:trace contextRef="#ctx0" brushRef="#br0" timeOffset="43566.4202">12761 5784 2300 0,'0'0'72'16,"0"0"1"-16,0 0-29 0,0 0-11 0,0 0 14 0,0 0 3 0,0 0-1 0,0 0-1 15,0 0-5-15,0 0 4 0,-70 121 10 0,84-112 8 16,2-2 5-16,7-1-1 16,4-5-8-16,7-1-12 0,1-3-6 0,4-4-13 0,-1-2-5 15,0-4-1-15,-2-1-7 0,-4-1 7 0,-2-5-2 16,-6 1-2-16,-2-5 5 0,-1 0-5 0,-4-1 2 15,0-3-2-15,-4 0-4 16,-2-3 0 0,-1 1 1-16,-3-1 2 0,-6 4 9 0,1 0 8 0,-2 5-4 15,-2 2 0-15,-3 4-9 0,-1 3-10 0,-3 2 1 0,-6 5-4 0,-1 2-9 16,-8 4 0-16,-8 5-5 0,-4 8 0 16,-8 7 5-16,-1 6-2 0,1 7 1 15,-3 6 1-15,5 2-2 0,0 6 0 0,7 3 1 0,1 3 2 16,8 1-1-16,7 0 2 0,7-1-1 0,9-5-3 15,6-3 2-15,12-6-3 0,5-2 4 0,7-5 0 0,9-3-7 16,8-2 6-16,6-6 0 0,6-5 0 16,4-3 3-16,1-8-7 15,1-2-3-15,-1-3-6 0,-2-8-2 0,-6-5 3 16,-2-4 2-16,-4-4 3 0,-4-2 2 16,-5-1 2-16,-3-1 2 0,-5-1 1 0,-4-2 7 0,-6 1-4 15,-4-2-1-15,-6-1 2 16,-3 3-7-16,-5 0 5 0,-2 3 1 0,-5 2-2 0,-5 4 5 0,-6 3-7 0,-2 3 1 15,-5 4-1-15,-6 2-4 0,-1 2 3 16,-1 4 2-16,1 0-1 0,-1 5 0 0,5 6 0 16,1 4-3-16,4 2 0 0,1 5 5 0,2 3-4 15,5 0 0-15,3 3 0 0,3 2-3 0,7-2 5 16,0-1-1-16,8-1 0 0,2-3 5 0,8 0-4 16,2-3 1-16,3-1 1 0,7-4-5 15,0-5 1-15,1-3 2 0,1-4-2 16,2-3 1-16,-4 0-2 0,-3-6-1 0,2-2-1 15,-3-3 3 1,0 0-2-16,-5-2 2 0,3-2 2 0,-1-1-4 0,-2-1 4 16,0-2 0-16,-4-2 1 0,-2 1 3 0,-2-4-1 0,-1 1 1 15,-2 0-1-15,-2 0-2 0,0 2 1 0,-1 0-1 16,-4 4 1-16,1 5 1 0,-3 2 0 0,2 4 0 16,-3 4 2-16,0-1 2 0,0 3-4 0,0 0-6 15,0 0-10-15,0 1-19 0,-4 6 3 0,-2 6 4 16,-2 3 8-16,-1 7 20 15,1 3-4-15,1 3 1 16,1-1 0-16,4 3-2 0,0-1 2 0,2 1 0 0,0-4 0 0,5 2 2 16,4-5-5-16,8-2-8 15,-2-6-10-15,11-4-7 0,-2-9-2 16,5-3 5-16,2-4 9 0,2-9 3 0,2-3 6 0,-2-3 4 0,-1-3 1 0,2 0 5 16,-2-1-3-16,-1-3 2 0,-1-1 2 0,-2-3-3 15,1 0 2-15,0-3-1 0,0 1 1 16,0-6 2-16,-4 6 0 0,2-1 3 0,-1 0 1 15,-2 4 2-15,-2 4-1 0,-2 4 1 0,-7 5-2 0,1 5-1 16,-8 5 2-16,0 1-4 0,-4 4-7 0,2 2-6 16,-1 3-3-16,0 6 1 0,-2 5 6 15,0 5 1-15,-1 4 3 0,0 5 1 0,-1 1 0 16,-2 1 3-16,-3 3-3 16,3 1 0-16,2 0-4 0,1 1-16 0,4-4-24 0,11-4-42 0,3-8-41 15,7-4-21-15,4-8 1 0,3-6 4 16,0-2 13-16,2-8 25 0,0-5 16 0,-2-4 39 15,-1-5 31-15,-1-3 19 0,0-4 24 0,-2-3 24 16,-1 0 30-16,1-3 27 16,0-2 5-16,-4 0 5 0,2-2-4 0,-3-2-11 0,-1 1-3 15,-2-1-14-15,-3 1-10 16,-3 4 3-16,-4 5-6 0,-1 4 4 0,-4 7-8 0,-2 5-8 0,-2 6-11 16,-1 3-12-16,0 5-6 0,0 1-12 15,0 0-11-15,0 0-16 0,0 3-18 0,0 7 5 16,0 4 2-16,0 11 9 0,-2 6 15 0,1 5-3 15,-4 5-1-15,3 4 0 0,-2 2 0 16,-2 6-3-16,-3 5 3 0,-1 2 1 0,-1 4 1 16,-1 1-1-16,0-1-9 0,-3-4-22 0,4-8-35 15,6-3-44-15,0-11-38 0,5-6-52 16,0-8-102-16,0-7-196 0,0-6-469 0,0-5-548 0</inkml:trace>
  <inkml:trace contextRef="#ctx0" brushRef="#br0" timeOffset="43788.343">14940 5957 2392 0,'0'0'358'0,"0"0"-126"0,0 0-75 15,0 0-49-15,0 0-28 0,0 0-24 0,0 0-17 0,0 0-17 16,0 0-9-16,116-75-8 0,-85 75-1 0,6 0-1 16,3 0 0-16,2 3-9 0,-1 3-29 15,1-1-57-15,6 2-117 0,-5-1-244 16,-6 0-664-16,-14-4-443 0</inkml:trace>
  <inkml:trace contextRef="#ctx0" brushRef="#br0" timeOffset="44281.0475">16233 5794 2694 0,'0'0'167'0,"0"0"2"0,0 0-52 0,0 0-19 0,0 0-28 0,0 0-41 0,0 0-25 16,0 0-7-16,0 0 0 0,0 0 8 16,0 0 3-16,0 0 1 0,0 0 0 0,-51 141-3 15,49-108-1-15,1 1-1 0,1-2 4 0,0-2-2 16,4-4 2-16,5-3 0 0,0-2-1 15,2-6 5-15,1-4 0 0,4-4 7 0,-1-3 10 16,4-4 0-16,1 0 0 0,2-8-3 0,4-3-10 16,-3-3 0-1,4-1-2-15,-2-3-2 0,2-1 0 0,-1-2-5 16,2-5 0-16,-4 1-2 0,2-3 2 0,-1 1-1 0,2-1-1 16,0 0 0-16,-3 4-7 0,1 2 4 15,-3 3 2-15,-1 2 3 0,-3 1 8 0,-1 4-5 0,1 3-2 16,-5 2-1-16,3 0-6 0,-4 7 4 15,0-2 0-15,3 2-1 0,-3 0 3 0,1 3-5 0,0 4-1 16,3 3 0-16,1 2-4 0,-1 4 4 16,2 3 1-16,0 0-2 0,-2 0 2 0,1 3-1 15,-3 3-1-15,0-1 3 0,-5 0 1 0,-2 0-4 16,-2 0 0-16,-2-2 0 0,-3 0-6 0,0-3 8 16,-4 1-1-16,-6 2 3 15,-7-2 2-15,-4-1-4 0,-3 0 1 0,-7 0-4 0,-2-1 1 16,0-5-7-16,1 0-4 0,1-5-8 0,0-1-11 15,2-4-8-15,-1 0-22 0,3-2-36 0,1-1-39 16,-1-3-71-16,6-5-128 0,7 2-506 0,5 1-782 16</inkml:trace>
  <inkml:trace contextRef="#ctx0" brushRef="#br0" timeOffset="44498.1316">16518 5186 2489 0,'0'0'137'0,"0"0"-10"0,0 0-42 0,0 0 2 0,0 0-1 16,0 0-21-16,0 0-35 0,0 0-24 16,0 0-12-16,0 0-4 0,0 0-3 0,0 0-67 15,0 0-145-15,0 0-365 0,82-16-1019 0</inkml:trace>
  <inkml:trace contextRef="#ctx0" brushRef="#br0" timeOffset="53672.9752">18135 5827 2627 0,'0'0'81'0,"0"0"-6"0,0 0-20 0,0 0-4 15,0 0-4-15,0 0-5 0,0 0-17 0,0 0-18 16,0 0-15-16,0 0-30 0,0 0-69 15,0 0-110-15,-8-18-289 0,8 23-1081 0</inkml:trace>
  <inkml:trace contextRef="#ctx0" brushRef="#br0" timeOffset="56361.3689">18849 5454 481 0,'0'0'191'0,"0"0"29"0,0 0-42 0,0 0 23 0,0 0 31 0,0 0-6 16,0 0-14-16,0 0-33 0,0 0-27 0,0 0-16 16,0 0-11-16,0 0-6 0,25-97-11 15,-25 94-9-15,0 3-9 0,-2 0-18 0,-1 0-15 16,-2 0-20-16,-6 1-16 0,-4 5-8 15,-7 1-4-15,-6 4 4 0,-3 3 9 16,-3 3 5-16,-6 1 10 0,-3 4 2 0,1 1-1 16,-3 1 3-16,2 2-11 0,3-2 0 15,0 1-8-15,6 0-4 0,2-2-5 0,5 0-6 0,7-2-3 16,5 0-2-16,6-4-2 0,5 1 0 16,4-2 3-16,4 1-2 0,8 0 4 0,7 1-1 0,5-3 5 15,8-1 4-15,3-2 1 0,3-2-1 0,2-6-6 16,0 0 1-16,-3-4-2 0,-3 0-2 15,0-2 4-15,-7-2-5 0,-2 1-2 0,-5-1 0 16,-7 0 0-16,-3 1 2 0,-4 1 3 0,-3 1 3 16,-3 1 2-16,0 0-1 0,0 0-3 0,-1 0-3 15,-5 0-5-15,-4 0-4 0,-5 1-2 16,-5 5-1-16,-5 2-1 0,-1 2 6 0,-3 2 3 0,0 0 1 16,2 5 2-16,3 0-1 0,-2 4-1 15,3 0 1-15,-1 3-2 0,4 1 0 16,2 0 0-16,8-2-1 0,7-1 1 15,3-2-1-15,3-4 1 0,10 0 1 0,8-3 3 0,6-1 0 0,10-5-4 16,4-2 1-16,5-5-4 16,2 0 5-16,2-7 0 0,2-4 2 15,-2-3 3-15,-1-1-5 0,-1-4-1 0,-1-2 1 16,-2-5-6-16,0-3 6 16,-2-1 0-16,0-5 1 0,-1 2 2 0,-2-2-2 0,-2-4-1 0,-2 0 0 0,-2 1-1 0,-6-1 3 15,-6 4 4-15,-8 2 3 0,-3 1 8 16,-8 5 7-1,-3-1-2-15,-2 3-3 0,-8 1-8 0,-6 0-11 0,-2 2-2 0,-4 3 0 16,-3 4-1-16,-3 3 2 0,1 4-1 0,1 3-1 16,0 3 0-16,5 2-3 15,3 1 0-15,6 7-4 0,2 5 0 0,2 7 0 16,3 6 2-16,5 3 3 16,3 5 0-16,9 3 3 0,7 2 0 0,5 2-1 0,4 0 4 0,3 3-4 0,4-1-1 15,0 0 0-15,-1-3-7 16,-3-1 9-16,-5-3-1 0,-2-1 2 0,-5-3 6 15,-3-3-8-15,-4-4 2 0,-5-1-2 0,-3-6 0 16,-1-3 2-16,-2-4-3 0,-1-1 2 0,0-4-2 0,-1 0 2 16,-3-1 2-16,-2-1-1 0,-3-2 5 0,-2-1-6 0,-3-1-2 15,-2 0-5-15,0 0-14 16,-4-5-3-16,2-2-13 0,-2-2-19 16,-1-1-33-16,5-4-53 0,0-4-61 0,2-3-114 15,4-5-213-15,3 4-449 0,5 4-364 0</inkml:trace>
  <inkml:trace contextRef="#ctx0" brushRef="#br0" timeOffset="56544.7423">19412 5459 900 0,'0'0'485'0,"0"0"-55"16,0 0-55-16,0 0-67 0,0 0-41 0,0 0-66 15,0 0-67-15,115-117-43 0,-108 117-36 0,4 1-23 16,-1 1-11-16,3 7 1 0,3 4 1 16,0 4-5-16,3 5 14 0,1 7 0 0,-4 3 0 0,1 5 0 15,-2 4-12-15,-1 2-8 0,-3 1-1 16,-2 6 1-16,-2 3 4 0,-7 3 0 0,0 3-3 15,-6 4-8-15,-3-4-26 0,-1-2-22 16,1-9-37-16,2-8-31 0,2-10-8 0,3-7-41 0,2-8-46 16,-1-4-43-16,-1-5-71 0,2-6-29 15,-1 0-170-15,0-3-222 0,1 0 64 0</inkml:trace>
  <inkml:trace contextRef="#ctx0" brushRef="#br0" timeOffset="56785.0975">19576 5873 680 0,'0'0'564'0,"0"0"-53"0,0 0-153 0,0 0-78 0,0 0-66 0,0 0-68 0,0 0-33 0,0 0-27 16,0 0-16-16,105-125-15 0,-69 117-8 0,4 0-4 15,1 2-4-15,2 2-1 0,0 2-3 0,-1 2-4 16,-2 0-6-16,0 0-5 0,-5 5-3 16,-1 2-5-16,-6 3-2 0,-3 2-5 0,-6 2-1 15,0 2-2-15,-7 0-3 0,-1 5 4 0,-6-2 0 0,-1 2 3 16,-4 3 4-16,0-2-1 0,0 1 0 15,-4-1-1-15,-3-3 1 0,-1 1-2 0,2-4-2 16,-1-2-6-16,-1-2-12 16,-2-3-20-16,2-1-39 0,-2-3-59 0,-2-2-124 0,3-1-341 0,4-2-1011 15</inkml:trace>
  <inkml:trace contextRef="#ctx0" brushRef="#br0" timeOffset="56978.032">19982 5275 2080 0,'0'0'309'0,"0"0"-26"16,0 0-96-16,0 0-56 0,0 0-36 15,0 0-48-15,0 0-31 0,0 0-23 0,0 0-21 0,0 0-31 16,0 0-82-16,0 0-140 0,0 0-306 0,0 0-1005 16</inkml:trace>
  <inkml:trace contextRef="#ctx0" brushRef="#br0" timeOffset="59538.1382">20432 5710 916 0,'0'0'360'15,"0"0"-15"-15,0 0-86 0,0 0-18 0,0 0-22 0,0 0-40 0,0 0-36 0,0 0-38 16,0 0-34-16,0 0-19 0,0 0-17 0,0 0-8 16,0 0-5-16,128-85-3 0,-109 85-6 15,2 3-6-15,-1 5-1 0,0 4-6 0,0 2 3 16,-4 2 3-16,0 3-2 0,-3 1 2 0,-2 4-3 16,-5 2 0-16,-2 0 4 0,-4 3-1 0,0 1 6 15,-5-3 0-15,-3-1 0 16,0-2 1-16,-1-3-1 15,0-3-2-15,-1-2 0 0,1-4 2 0,1-2 1 0,0-3 2 16,1-3 4-16,3-1 11 16,2-2 14-16,-1-1 4 0,2-1 0 0,0-6-10 0,-2-2-17 0,3-3-6 0,0-2-6 0,0-2-2 15,2-1-4-15,1 0-3 0,5-3-1 16,0 1-1-16,1 0 3 0,0-1-2 16,3 1-1-16,1-1 1 0,-1 2-4 15,4-2-2-15,0 3 1 0,3 0-3 0,3 0 3 0,4 4 1 16,-2-1-1-16,4 0 3 0,2 4 1 0,-1 2-1 15,-1 1 0-15,0 3 2 0,0 1-1 0,0 2 0 16,-5 1 0-16,-1 0-2 0,1 4 0 0,-3 3 1 16,-2 0-2-16,1 4 2 0,-5 0-3 15,0 4 1-15,-3 2 1 0,-3 2 1 0,-3 2 0 16,1 0 2-16,-5 3 1 0,-1 2 1 16,0-2 2-16,-4 2-1 0,-3-2-1 0,-1 1-1 0,-2-3-3 15,2-4-3-15,-2-4-3 0,2-2 0 16,1-3 1-16,0-4 3 0,-2 0 1 0,4-4 2 15,-2-1-5-15,2-1-3 0,0-6-8 0,-1-2-9 16,3-5 0-16,2-1 1 0,1-1 3 16,0-3 5-16,9-1-1 0,0-1 1 15,2-1 0-15,3-1 3 0,5-1 2 0,2-4 0 16,6 2-2-16,-1 1 3 0,2 0 2 0,3 3 3 16,0 2-2-16,1 4-3 0,-1 2-5 15,-1 3 0-15,-3 4 0 0,1 2 2 0,-6 4 8 0,1 1 1 0,0 1 2 16,-1 8 3-16,0 3-2 15,0 3 0-15,-2 4 4 0,3 3-2 0,3 1 2 16,-4 3 2-16,2 1-2 0,2-2 1 0,0 2 1 16,1-1 2-16,3-1-2 15,0-5-8-15,1-2-12 0,0-4-10 0,-1-6-5 16,0-4 3-16,-3-3 11 16,-3-1 9-16,-2-1 6 0,3-4 3 0,-4-5 3 0,-2 1 2 0,-3-3 2 0,1 1 3 15,-4-3 7-15,-2-1 9 0,-1 0 11 0,-3-2 11 16,-4 1 4-16,1 1-5 0,-4 0-5 0,0 0-4 0,-5 1-7 15,-3 1-1-15,-3 2-3 16,0 0-7-16,-4 4-5 0,-2 2-4 0,-4 2-2 0,-1 1-2 16,-3 2-1-16,1 0 2 15,0 5-2-15,-2 2-1 0,2 4-3 0,2 3-1 0,1 1-1 16,6 2 0-16,-1 3 2 0,7 0-2 0,4 1-1 16,4 1 2-16,1-1-3 0,6-1 2 15,8 0 2-15,5-1 0 16,4-3 5-16,1-4-1 15,3-2 1-15,2-5 0 0,-1-2-4 0,-4-3-3 0,1 1 0 0,-1-6-1 16,-2-2 1-16,-1-1 1 0,-1-6 2 0,-1 2-1 16,-3-1 2-16,-1-2 0 0,-2 1 0 0,-1 1 4 0,-2-3-4 15,-1 2 6-15,-2 0-1 16,-5 0 0-16,2 0 8 0,-3 0-3 0,-1 3 4 0,0-1 2 0,0 2 4 16,-6 0 0-16,3 2-1 15,-5 2-4-15,5 1-7 0,-4 2-2 0,4 0-3 0,-4 3-6 16,3 0 2-16,-5 4-8 0,1 5-1 15,-1 3 3-15,3 3-7 0,0 3 8 0,-2 3 1 0,7 1-1 16,0 7 4-16,1-3-2 0,0 0 1 16,5 2 0-16,3-2-1 0,2-1-1 0,4-4-5 0,1-2-7 15,3-3-7-15,1-4-6 0,1-6-2 16,0-3 2-16,2-1 4 16,1-2-3-16,0-4 1 0,3-3 3 15,-2-5 0-15,4-2 10 0,2-3 3 0,0-1 2 16,0-3 3-16,2-1 1 0,-2-2 2 0,1-3 0 0,-2-1 4 0,-1-4-3 0,-3-2 2 15,1-4 2-15,-2-1-6 16,-2-4 7-16,3 0-3 0,-3-6 1 16,-3 1 6-16,-3-1-6 0,-1 1 2 0,-3 1 1 0,-4 0 7 0,-4 3 11 15,-3 1-1 1,3 4 0-16,-4 3-7 0,0 4-4 0,0 4 9 0,-3 6 6 0,1 4 5 0,1 5-2 16,-1 2-6-16,1 6-3 0,0 2-7 15,-2 0 0-15,3 3-7 0,0 0-6 0,0 0-1 16,0 0-10-16,0 0-6 0,0 0-2 15,0 0-7-15,0 0 2 0,0 0 0 0,0 0-1 16,0 0 0-16,0 0 4 0,0 1 4 16,0 2 8-16,0 2 6 0,0 1 5 0,0 1 2 15,0-2-3-15,0 1-2 0,0-2 0 16,0-1-1-16,0 0 0 0,0-2 2 0,0 2-2 0,0-1 1 16,0-1 0-16,0 0-4 0,0-1 4 0,0 2-1 15,0-2 0-15,0 0 5 0,0 1-4 0,0-1 5 16,0 0 4-16,0 0 5 0,0 0 6 0,-1 0 5 15,1 0 3-15,0 0 3 0,0 0 1 0,0 0-4 16,0 0-3-16,0 0-3 0,0 0-6 16,0 0-2-16,0 0 3 0,0 0-6 0,0 0 5 15,0 0-1-15,0 0-5 0,0 0 0 0,0 0-1 16,0 0 0-16,0 0 2 0,0 0 5 16,0 0-4-16,0 0 4 0,0 0-1 0,0 0-5 0,0 0 8 15,0 0-5-15,0 0-2 0,0 0 4 16,0 0-10-16,0 0 0 0,0 0-3 15,0 0-8-15,0 0 5 0,0 0-4 16,0 0 0-16,0 0 2 0,0 0-8 0,0 0-3 0,-1 2-7 16,1 3-2-16,-3 5 6 0,-4 6 4 0,2 6 7 15,-3 6 0-15,-1 4 3 0,-1 3 2 16,1 6-1-16,0 2 8 0,-1 1-6 0,4 4-1 16,-1-2 2-16,4 4-8 0,-1 0 7 15,3 0 0-15,1 1-2 0,1-4 6 0,7-2-5 16,2-4 0-16,3-5 2 0,3-4-3 0,2-3 2 0,-2-6 0 15,4 0-1-15,1-7 0 0,3-2 1 0,0-5-1 16,3-3 0-16,-1-4 6 0,3-2-4 16,-1-4 0-16,-3-5 2 0,4-3-8 0,-7-3 5 15,3-1 1 1,-3-1-1-16,-2-3 5 0,1-1-5 0,0 0-2 16,-3 0 3-16,0-4-3 0,-5 4 2 0,0-2 1 0,-4 1-1 0,-2 0 0 15,-1 2 1-15,-1 5-1 0,-3-1 1 0,-1 4 7 16,-1 4-7-16,0 1 0 0,0 2 0 15,-1 1-9 1,-2 2 5-16,-4-2-2 0,0 3-4 0,1 0 3 0,-5 1-6 0,-5 2 0 0,2 7 2 16,-5 2 1-16,-1 5 1 0,2 0 1 15,3 3 1-15,0 3 1 0,5 3 0 0,-1 2 2 0,8 1 1 16,-1-1 0-16,4 3 1 0,7-2 1 16,6 0 0-16,5-3-4 0,8-1 3 15,0-4 0-15,8-2-1 0,-1-3 2 0,1-5-4 0,4-2-3 16,2-3-2-16,1-4-3 0,1-1 1 15,1-2 0-15,3-6 1 0,-2-2-1 16,-2-1-3-16,2-1 1 0,-1-1-1 0,0-1 6 0,0-1 2 16,1 0 1-16,-5-3 1 0,-1 3-2 0,-1-2 3 15,-6 0 0-15,-2-1 2 0,-7 3 3 0,-3-2-2 16,-5 2 1-16,-3 2 2 0,-2 0-2 0,-3 1 3 16,-3 1 1-16,-3 3 1 0,0 0-1 15,0 1 0-15,-2 1-3 0,-6 1-6 0,-5 0-1 16,-7 1-2-16,-7 3 1 0,-4 1 3 15,-3 3 0-15,-5 5 0 0,1 2 2 0,-1 3 0 0,6 2 0 16,3 2 0-16,9 0-1 16,2 3-2-16,7 1 0 0,3-1 0 0,7-1 2 0,2 4-3 15,9-5 2-15,6-1 1 0,10-1-1 16,6-3 0-16,4-2 0 16,6-5 1-16,4-2 0 0,-1-4 1 0,0 0-1 15,2-5 0-15,-4-3 2 0,0-3-1 0,-2-3 2 0,0-1-1 16,0-2 0-16,-4-2 1 0,-1-3-1 0,-3-2 1 0,0-2 0 15,-2-3 2-15,-1-3 2 0,-7 0-1 16,0-2 3-16,-6 0-1 0,-5-2 5 0,-2 1-3 0,-4-3-1 16,-4 3-1-16,-1-1-7 0,0 3 9 15,-4 2 3-15,0 1 4 0,-5 5 5 16,1 4 1-16,-1 3-1 0,4 4-4 16,-2 4-2-16,4 2-3 0,0 4-3 0,1 2-1 0,1 0-5 0,1 2-2 15,0 0-8-15,-2 4-9 0,-2 6 2 16,0 7 0-16,-5 5 5 0,1 8 9 15,0 6-3-15,-2 5 2 0,0 6 1 0,-4 3 0 0,2 3 5 16,2 1-6-16,1 0 1 0,6-3 0 16,2 2-2-16,0-6 2 0,6-4 2 15,9 0-2-15,2-5 4 0,3-2-4 0,3-5 2 0,4-2-2 16,-1-8-3-16,3-2 4 0,0-6-2 16,-1-3-1-16,1-4-4 0,2-5-9 0,0-1-6 0,1-2-11 15,-1-5-8-15,0-4-10 0,0 0-21 0,-3-3-22 16,-2-2-33-16,2-4-54 15,-3-3-102-15,1-4-324 0,-7 3-494 0,-5 10-200 16</inkml:trace>
  <inkml:trace contextRef="#ctx0" brushRef="#br0" timeOffset="59907.5207">22719 5450 1261 0,'0'0'210'0,"0"0"64"0,0 0 2 0,0 0-10 0,0 0-19 0,0 0-53 16,0 0-46-16,0 0-33 0,0 0-32 15,0 0-34-15,0 0-21 0,0 0-10 0,0 0-3 16,0 0 2-16,-64-26-1 0,72 25-1 0,4-2-1 16,8 1-4-16,5-1-4 0,6 0-2 15,7 1-1-15,4 1 1 0,8-1-1 0,2 2-2 16,7-1 1-16,0 1 0 0,5 0 1 15,3 0 2-15,-2 0-2 0,2 4-9 0,-4-1-36 0,-3 2-57 16,-4 1-88-16,0-2-208 0,-18 0-669 16,-13-2-435-16</inkml:trace>
  <inkml:trace contextRef="#ctx0" brushRef="#br0" timeOffset="64237.5328">25599 6063 1220 0,'0'0'354'0,"0"0"-79"0,0 0-38 0,0 0-42 0,0 0-36 16,0 0-27-16,0 0-27 0,0 0-23 0,0 0-27 16,0 0-25-16,0 0-27 0,0 0-6 15,15-18-1-15,-9 23 4 0,1 4 9 0,2 0 5 0,3 2 0 16,0 3 4-16,2 0 1 0,-3 2-4 15,5 0 0-15,-4 0-4 0,-2 3 1 0,2-1-1 16,-2 1-4-16,-2-1 2 0,-2 2 0 0,-1-1-1 16,-3 2 4-16,-2 0 4 0,-1 1 1 15,-3-2 2-15,-4 0 6 16,-1-1 1-16,-6-3 3 0,1-3 6 16,-4 0-6-16,-2-1 1 15,-2-3-6-15,-4 0-10 0,-2 0-11 0,-1-1-30 16,-1 0-63-16,-1-1-139 0,9-2-372 0,5 1-1060 0</inkml:trace>
  <inkml:trace contextRef="#ctx0" brushRef="#br0" timeOffset="66103.9505">625 8733 930 0,'0'0'260'16,"0"0"-104"-16,0 0 34 0,0 0-33 0,0 0 0 0,0 0 12 0,0 0-46 16,0 0 19-16,0 0-38 0,0 0-14 0,0 0-16 15,0 0-16-15,-65 32-17 0,57-27-7 0,1 0-2 16,7-5 1-16,-4 6 20 0,-4 0 24 0,4-1 26 15,-2 0 14-15,6-5-18 0,0 0-20 0,10-8-58 16,8-7-20-16,6-6 1 0,5-8-4 16,8-5 27-16,4-7-2 15,3-4-3-15,0-2-3 16,4-3-1-16,0-1 2 0,-3-6-2 0,1-3 0 0,-4-2 2 0,0-2-2 0,-2-4-1 16,-7 0-1-16,2-1 2 0,-5 3 2 0,-5 1-6 15,-4 5-1-15,-3 2 0 0,-5 5-4 0,-4 7 7 16,-2 5 3-16,-5 6 3 0,-1 7 3 15,-2 3-3-15,1 8-5 0,0 3-5 0,-3 5-5 16,-2 4-15-16,2 5-7 0,-4 3-2 0,-3 8 0 16,0 8 10-16,-2 5 4 0,-3 5 1 0,-2 7 2 15,-2 6-3-15,0 4 1 0,6 4 0 16,3 3-2-16,1 4 4 0,7 0 2 0,2 1 1 0,2 0 0 16,9-1 1-16,4-1-2 15,2-5 0-15,12 4 2 0,7-2 0 0,4-4-10 16,5-7 1-16,-5-19-2 0,-2-11 2 15,-3-7 11 1,1-5 0-16,-2-2 2 0,-2-9-2 0,0-4-2 0,3-5 0 0,-5-5-3 16,-2-3 2-16,-1-7 2 0,1-3 1 0,-6-4 0 0,2-3 0 0,-3-2-1 15,-4-3-1-15,-1-2 3 0,-5 0 1 0,-5-3-2 16,1 0 1-16,-6-1-3 0,-2 1 0 16,1 2 1-16,-5 0-1 0,-4 2 2 15,-1 6-4-15,-1 5 2 0,1 7-2 16,2 7-1-16,0 8 4 0,1 6-2 0,3 5 1 0,3 5-3 0,0 1-8 15,0 1-17-15,1 3-13 0,-1 10 0 0,-1 5 6 16,0 11 17-16,2 7 14 0,0 7 3 16,2 3-2-16,-2 3 0 0,2 2 0 0,0 5-1 15,0 3 1-15,0 4 1 0,3-1 0 0,-1 2-2 16,2-6 2-16,0-6 0 0,3-9 0 16,6-11-4-16,-2-8-1 15,1-9-3-15,4-4 0 0,1-6 1 0,-1-3 0 0,4-2 3 0,0-9 1 16,3-3-4-16,0-6 2 0,2-2-2 15,-1-4-6-15,3 0 9 0,-2-1-3 0,-1-2-2 16,3-2 3-16,0 3-5 0,-4 0 6 0,-1 1 2 16,-2 1-2-16,-1 5 0 0,-5 3 1 15,-3 2-2-15,-4 7-2 0,-3 2-9 16,1 2-15-16,-2 3-10 16,1 1-2-16,2 6 7 0,1 4 13 0,3 5 13 0,-1 3 7 0,2 3 4 0,4 2-2 0,1 4 1 15,3-2 0 1,2 2-1-16,7-2 4 0,1-3 1 0,0-4-1 0,7-4 1 0,-2-4 2 15,5-5 1-15,2-5 7 0,2-1 3 16,2-8-2-16,-3-5-1 0,0-4-2 16,-1-3-3-16,-4-8 7 0,-2 1-3 0,-1-3 3 0,-3 0 3 15,-3-5-2-15,-2 2 13 0,-3-3 9 0,-5-1 1 16,0 1 5-16,-6 3 2 0,-7 1-4 0,-1 5 3 16,-6 5 0-16,0 4-10 0,-4 4 1 15,-4 5-9-15,-4 3-8 0,-1 4-4 0,-3 2-11 16,-2 1-2-16,-5 8-1 0,-3 6 0 15,-2 5-1-15,0 7 3 0,1 2-3 0,0 4-1 16,7 3 1-16,2 2-5 0,6-1 5 0,6 5 2 0,8-3-2 16,1-2 2-1,11-1 3-15,6-2-6 0,6-5-3 16,4-3 4-16,2-2-6 0,6-6 5 0,-1-1-2 16,7-4-11-16,-3-3-8 0,0-4-24 0,0-3-31 0,-6-3-36 0,-4 0-64 0,-1-2-68 15,-5-7-119-15,-9 2-325 0,-6 1-826 16</inkml:trace>
  <inkml:trace contextRef="#ctx0" brushRef="#br0" timeOffset="66350.1159">604 7949 1408 0,'0'0'-39'0,"0"0"-53"16,0 0 3-16,0 0 78 0,0 0 29 0,0 0-70 0,155-23-177 15,-110 16-357-15,-12 1 258 0</inkml:trace>
  <inkml:trace contextRef="#ctx0" brushRef="#br0" timeOffset="67103.4681">3681 7636 2061 0,'0'0'142'16,"0"0"31"-16,0 0-18 0,0 0-22 0,0 0-12 0,0 0-21 15,0 0-20-15,0 0-28 0,0 0-20 16,0 0-12-16,0 0-11 0,0 0-5 0,0 0 3 0,0 0 2 16,112-16 2-16,-94 45 3 0,-2 4 0 15,2 3-2-15,-4 4 0 0,4 1-2 0,-6 4-3 16,4-1 7-16,-3 1 2 0,2-4-2 0,0-3 2 16,1-8-8-16,0-8 0 0,3-5 0 15,-3-4-1-15,-1-5-1 0,-4-4 0 16,4-4-3-16,-1 0 2 0,0-10 1 15,4-4-4-15,3-7-1 0,1-4 0 16,1-3-3-16,-1 0 2 0,-1-4 2 0,0-1-5 0,-2 3 7 16,0-3-2-16,-3 5-1 0,0 2 2 0,-3 3-4 0,-2 4 2 15,0 2 0-15,-3 6-2 0,-2 3 1 0,-1 2-6 16,0 5-12-16,-1 1-4 0,1 6 0 0,1 5-1 0,3 8 10 16,2 3 6-16,0 4 2 15,5 4 7-15,0 3 1 0,4-1 2 0,0 1 2 16,5-4-2-16,1 0 2 0,5-1 2 0,4-6 0 15,5-2 3-15,4-7 1 16,1-5-2-16,3-6 2 0,1-2-3 0,-5-2-2 0,-1-9-1 16,-1-3-2-16,-5-3 0 0,0-4 1 15,-2-1 0-15,-4-3-1 0,-5 3 2 0,-3-3-1 0,-5 0 0 16,-2-1 11-16,-4 0-3 0,-5 3 4 0,-5-1 1 16,-2 2-10-1,-2 2 5-15,-7 1-1 0,-2 5 2 16,-5 3 5-16,-4 3-5 0,-1 4-2 0,-7 4-1 0,-3 0-3 0,1 6 1 0,0 4-2 15,4 3-3-15,4 5-5 16,2 1 1-16,7 4-2 0,6 2-1 0,3 5 6 0,4 3-2 0,9 1 0 16,10 5 0-16,4-1-2 0,8 3 0 15,7-2 0-15,2 0 2 0,4-2-11 0,1-1-23 16,0-3-39 0,-1-3-50-16,2-9-66 0,-4-4-89 15,-1-10-149-15,4-7-277 0,-14 0-346 0,-10-2 341 0</inkml:trace>
  <inkml:trace contextRef="#ctx0" brushRef="#br0" timeOffset="67480.3914">5696 7966 692 0,'0'0'581'0,"0"0"-126"0,0 0-85 0,0 0-70 0,-41-133-68 15,30 111-55-15,0 3-43 0,2-1-17 0,-1 6-17 0,2 3-15 0,6 3-16 16,-1 5-12-16,3 0-22 0,0 3-19 0,3 0-13 16,4 3-12-16,7 6 2 0,6 4 5 0,2 3 0 15,8 5 5-15,2 3-1 0,6 3 0 0,-3 2 2 16,3 0 0-16,0 2 1 0,-5-1 1 0,4-1 0 15,-5 2-3-15,-1-3-4 16,-1-4-11-16,0 1-18 0,-4-6-21 16,-1-7-16-16,-4-3-12 0,-2-8 0 0,-5-1 8 0,-3-3 11 0,-3-9 18 15,0-2 18-15,-6-5 15 0,2-2 9 16,-4-2 4-16,0-4 1 0,-2-1-2 0,-6-1 5 16,0-2 11-16,-2 1 11 0,-6 1 12 15,4-4 5-15,0 4 3 0,-3 2 4 0,3 2 5 16,0 4 0-16,2 4-1 0,-3 4-6 15,4 4-7-15,0 1-6 0,-1 2-6 0,2 5-10 0,1 1-8 0,-3 2-7 16,-4 9-6-16,-1 6 0 0,-3 1 0 16,-1 9 1-16,-5 2 0 0,0 3 0 15,1 3 3-15,2 2-6 0,-1 6 0 0,-4 0-1 0,3 3-4 16,-1 5 7-16,1 1-1 0,2 3-14 16,0-1-31-16,5-1-49 0,1-7-92 0,11-7-135 15,4-10-242-15,1-11-519 16,3-7-205-16</inkml:trace>
  <inkml:trace contextRef="#ctx0" brushRef="#br0" timeOffset="67723.134">6589 7495 2554 0,'0'0'351'0,"0"0"-146"0,0 0-54 15,0 0-33-15,0 0-14 0,0 0-13 0,0 0-24 0,0 0-23 16,0 0-24-16,0 0-13 0,0 0-5 0,0 0 0 15,0 0 4-15,0 0 2 0,44 40 2 16,-36 0-2-16,-5 4 0 0,-1 2-4 0,0 4 1 16,-6 4 2-16,-5 4-1 0,-3 3 2 0,0 3 1 15,-4 2-5-15,0 1-3 0,-3-4-4 16,6-2-23-16,0-8-12 16,6-6-23-16,1-10-40 0,4-8-41 0,2-5-79 15,1-8-128-15,-1-6-309 0,0-4-966 0</inkml:trace>
  <inkml:trace contextRef="#ctx0" brushRef="#br0" timeOffset="68037.1858">6417 7877 2092 0,'0'0'439'0,"0"0"-165"0,0 0-92 0,0 0-61 15,0 0-48-15,0 0-26 0,0 0-5 16,0 0-1-16,0 0 0 0,142-53-3 0,-99 50-6 15,6 1-5-15,1 1-4 0,0-2 3 0,1 1-6 16,-2 0 2-16,0-2-1 0,-3 1-6 16,-4 2 1-1,-3-3 1-15,-7 1-2 0,-3-1-1 16,-8 1-3-16,-3 0-3 0,-6 1 1 0,-4 1-2 16,-5 1 3-16,-2 0 3 0,-1 0 2 15,0 0 1-15,0 0-4 0,-2 0-4 0,-5 0-6 0,0 0-1 0,-7 0-2 0,3 0-1 0,1 1-4 16,0 1-16-16,6 1-23 0,-2 0-37 15,4 3-57-15,2 0-98 0,0 1-200 0,0-3-640 0,0 0-575 16</inkml:trace>
  <inkml:trace contextRef="#ctx0" brushRef="#br0" timeOffset="68761.5972">8032 8271 2281 0,'0'0'190'0,"0"0"20"0,0 0-56 0,-6-126-26 0,15 81-2 15,7-4-24-15,3-3-23 0,3-5-11 0,3 0-22 16,6-4-7-16,6-2-6 0,2-1-2 16,2-3 0-16,2-1-9 0,-3-1-5 0,-2 3-4 0,-5 2-2 15,-6 9 2-15,-6 9 2 16,-9 8 2-16,-4 8 0 0,-7 8 5 0,-1 6 0 0,-8 6 0 0,-4 2 1 15,-6 5-15-15,-3 2-7 0,-9 10-7 16,-4 8-6-16,-7 8 8 0,-5 7-1 16,2 7 5-16,1 5 4 0,5 5-6 0,6 4 1 15,5 2-1-15,8 3-2 0,10-2 3 16,9-2 0-16,5-3 0 0,14-2-2 0,5-3 2 0,10-4 1 16,11-2-1-16,5-4 5 0,4-4-2 15,6-1-2-15,-2-4-1 0,-3-3-1 16,-4-2 0-16,-11-2 2 0,-7-4 1 0,-5-2 1 15,-8-3-3-15,-9-3 1 0,-3-2-2 0,-6-3 2 0,-2 1 2 16,0-2 0-16,-9 2 3 0,-3 0-5 16,-8 3 3-16,-2-3 0 15,-6 3-2-15,-3 0 4 0,0-1-4 0,-3-3 2 0,-3 0-3 0,3 0 0 16,-2-2 3 0,4-1-1-16,2 0-4 0,2 0-6 0,5-4-10 15,2-2-14-15,4-3-22 0,7-4-31 0,5-2-51 0,5-4-70 0,1-6-117 16,7 6-310-16,-3 4-595 15</inkml:trace>
  <inkml:trace contextRef="#ctx0" brushRef="#br0" timeOffset="68947.3094">8857 7377 2017 0,'0'0'309'16,"0"0"-45"-16,0 0-61 0,0 0-33 0,121-105-35 0,-105 98-38 0,-5 4-39 0,-3 3-29 15,-1 2-14-15,2 8 2 0,2 6 10 0,-1 7 11 16,3 5 4-16,-2 8-1 0,-3 2-11 15,0 4-9-15,1 5-6 0,-4 2-4 0,0 2 0 16,-3 1-2-16,-1 1 4 0,-1 4-3 0,0 2 1 16,-2 2-1-16,-2 1-13 0,-4 1-20 15,0-2-35-15,-2-6-46 0,4-4-49 0,0-5-65 16,-2-11-73-16,3-5-100 16,-1-10-238-16,3-8-506 0</inkml:trace>
  <inkml:trace contextRef="#ctx0" brushRef="#br0" timeOffset="69794.9556">8938 7864 1385 0,'0'0'677'0,"0"0"-408"16,0 0-77-16,0 0-33 0,0 0-44 15,0 0-27-15,0 0-25 0,0 0-16 0,0 0-9 16,0 0-7-16,139-125-6 0,-98 116-3 0,4 0-6 15,9 1-2-15,1-1-4 0,4 3-1 16,0-1 0-16,-2 1-2 0,1 3 1 16,-5-2-4-16,-2 0-1 0,-1 2 1 0,-6-1 0 0,-4 2 2 0,-3-2-1 15,-7 1 0-15,-6-1 1 0,-6 1-2 16,-2 0 5-16,-6 1 4 0,-5 1 16 0,-3 1 18 16,-2 0 11-16,0 0 0 0,-2 0-12 0,-5 1-20 15,-4 4-14-15,-5 2-5 16,-5 2 1-16,-5 2 0 0,3 3 3 0,-4 2-2 0,5 0-2 15,3 2-1-15,7 0-4 16,3 1-2-16,9 0 0 0,0-1-2 0,7 1 4 0,6-1 2 16,10-4 2-16,8-2 4 0,6-4 0 15,7-4 0-15,4-1 0 16,5-2-2-16,2-2 1 0,-3-6-1 0,0-4-3 0,-2-2-1 0,-7-4 2 0,4-1 0 16,-7-5-1-16,-3 0 2 0,-2-3-6 0,-2 0 1 15,-2-3 1-15,-3-3-2 0,-5-2 5 16,0-1 0-16,-6-4 1 0,-3-3 1 0,-4-1-2 15,-4-2-1-15,-5 1 0 0,-1 1-3 16,0 4 2-16,-8 4-1 0,-1 5 1 0,-3 5-2 0,0 6 3 16,0 6-1-16,-1 4 1 0,2 2 4 0,5 5-4 15,-3 2-3-15,5 4-5 0,-3 10-3 16,-2 7 2-16,2 8 2 0,1 5 5 0,2 9-2 16,3 6-1-16,2 8 0 0,-1 4-2 15,2 8 2-15,0 2-1 0,-1 4 1 16,-1 2 2-16,0 1-1 0,-2 3 2 0,-1 0-1 15,0-5-2-15,1-1 4 0,1-3-6 0,2-9 0 0,-1-6 2 16,0-8-7-16,2-5-2 0,1-8-6 0,1-5-15 16,-3-9-14-16,-1-5-11 0,1-6-10 15,-1-6 7-15,0-4 19 0,0-1-1 0,-3-9-14 16,-3-5-29-16,-2-5-32 0,-2-6 4 0,1-4 13 16,-1-5 21-16,-2-2 17 0,0-6 2 0,2-3-12 15,0-4-10-15,2-6-5 0,-1-1 5 16,3-5 15-16,2 0 20 0,2-3 14 15,0 1 12-15,8 3 32 0,1 4 39 0,4 4 26 16,4 6 18-16,4 5-1 0,4 3-8 0,4 5-6 16,4 4 0-16,3 4-4 0,2 3-7 0,-1 4-5 0,4 5-9 15,-1 3-8-15,-3 5-10 0,2 5-10 0,-2 0-6 16,-6 6-6-16,1 6-6 0,-5 5 0 16,-1 3-1-16,-6 4-3 0,-3 2 2 0,-5 2 0 15,0-1 0-15,-7 2 1 0,-3 1 2 0,-3 1 3 16,-9-1 2-16,-4 1 1 15,-3-3-2-15,-2-2 0 0,0-4-6 0,-1-5-1 16,-1 0-3-16,0-5-8 0,0-2-6 0,0-1-14 0,2-2-29 16,2-2-42-16,6-3-72 0,5-2-90 0,6 0-242 15,2 0-539-15,0-3-291 0</inkml:trace>
  <inkml:trace contextRef="#ctx0" brushRef="#br0" timeOffset="70276.7452">11471 7428 2549 0,'0'0'211'0,"0"0"-32"15,0 0-31-15,0 0-29 0,0 0-18 0,0 0-36 0,0 0-32 0,0 0-15 16,0 0-12-16,0 0 1 0,0 0 2 0,0 0-1 16,0 0 2-16,-113 131 0 0,98-97-2 15,3-2-3-15,2 2 1 0,1-1-2 0,4 0-2 16,4-2 4-16,1-4-3 0,0-3 1 0,5-4 3 15,5-5 0-15,1-4 6 0,3-3 5 16,2-4 2-16,5-3 3 0,3-1 0 0,3-5-4 16,4-5-3-16,1-2-1 0,1-2-4 0,2-4-1 15,-3 0-1-15,0-1-3 0,-2-4 1 0,0 1-1 16,1-1-1-16,-3-1 5 16,-1 0-3-16,1 0-2 0,-4 0-1 0,1 0-3 0,-1-1 2 15,-3 4-1-15,0 1 0 0,-1 3-1 0,-2 3 0 16,-1 3 0-16,-2 2-1 0,0 3 0 15,-1 4-1-15,2 2 0 0,-1 0 0 0,1 7-3 0,-1 3 4 16,2 1-3-16,-4 4 2 0,0 4 3 16,0-2-3-16,-4 4 0 0,-1 0 3 0,-3 2-4 15,-2 0 2-15,-3-2 0 16,0 2-2-16,0 0 5 16,-6 0-3-16,-2-1-1 0,1 0 2 0,-1-3-3 0,1-3 1 15,-2-1-2-15,0-2-5 0,2-2-4 16,-3-3 1-16,-1 3-2 0,1-4-4 0,-4 0-5 0,0-2-14 0,1-1-13 0,-5-4-22 15,3 0-36-15,-1 0-41 0,0-3-60 16,0-3-88-16,1-1-193 16,4 1-467-16,3 3-348 0</inkml:trace>
  <inkml:trace contextRef="#ctx0" brushRef="#br0" timeOffset="70549.8809">11556 6961 1106 0,'0'0'723'0,"0"0"-440"0,0 0-55 0,0 0-73 0,0 0-19 0,0 0-17 15,0 0-28-15,0 0-30 16,0 0-30-16,0 0-22 0,0 0-28 0,0 0-10 15,0 0 2-15,0 0-17 0,60-84-66 0,-58 100-208 16,-1-3-583-16,1-1-593 0</inkml:trace>
  <inkml:trace contextRef="#ctx0" brushRef="#br0" timeOffset="78663.4188">13798 7647 672 0,'0'0'372'0,"0"0"-40"0,0 0-51 16,0 0-17-16,0 0-30 0,0 0-23 0,0 0-32 16,0 0-18-16,0 0-22 0,35-117-19 0,-35 104-18 15,0-1-12-15,-5 1-12 0,1 0-12 0,-4 0-10 16,-3 1-16-16,-1-1-9 0,-5 3-5 16,-1-1-6-16,-4 4-1 0,-1 0 1 0,-5 4-6 15,1 3 0-15,-4 0-2 0,-3 2-4 0,2 6 0 16,-2 5-3-16,-2 1-2 0,0 5 1 0,1 2-4 15,3 4 1-15,2 2 1 0,0 4 1 16,4 1 2-16,1 3 1 0,1 1-2 0,6 2-2 0,2-4-1 16,6 0-1-16,7-2-1 0,3-3 1 15,1-4-3-15,8-2 3 16,8-5 1-16,1-3-1 16,6-3 9-16,4-4-3 0,5-5 0 0,4-3 4 0,3-2-10 0,5-9 5 15,-2-4-1-15,6-3-4 16,-3-4 7-16,1-3-4 0,-2-5 1 0,1-3-1 0,-4-1-1 0,1-3 0 15,-1 0-2-15,-4-3 2 0,1-2-2 0,-3-3 0 16,-1-6 2-16,-4-1 0 16,-3-1 4-16,-5-1-2 0,-4 1 0 0,-3 1-2 0,-4 4-4 15,-7 3 2-15,1 6 1 0,-6 5-2 0,0 5 3 16,-1 5 0-16,-6 5 2 0,2 6-2 0,-1 3 1 16,-2 5-3-16,-1 5-1 0,1 0-3 0,-6 10-2 15,-2 8 3-15,-1 6 0 0,-3 7 2 16,0 9 0-16,0 3 0 15,1 9-2-15,-1 5 1 0,7 7-2 0,-1 4 2 0,5 5 3 0,5-2-2 16,4-3 1-16,8-9 0 0,10-7-4 16,5-9 5-16,7-2 0 15,1-10 1-15,0-3 2 0,4-7-1 0,0-4-3 0,-1-5 0 0,3-6 1 16,-3-6-2-16,6 0 7 0,-1-9-2 16,0-2-1-16,1-5 1 0,2-4-6 0,-3-1 2 0,-4-4 0 15,1-1 2-15,-4-3 3 0,-1-2-1 16,-3 1 0-16,-5-3 0 0,-2 0 3 0,-4-1 1 15,-4-4-2-15,-4 1 1 0,-6 1-6 0,-2 3 3 16,-1 4 0-16,-2 5-2 0,-6 4 8 16,-1 3-8-16,-3 3-1 0,1 5 2 0,-1 2-10 0,1 4 7 15,-1 3-2-15,-5 2-3 0,4 9 4 0,-5 5-5 16,0 6 1-16,5 6 2 0,0 2 0 16,3 5 2-16,3 4 0 0,7 2-1 15,0 2-1-15,3 2 2 0,11-1-1 0,0 0-9 0,9-1-13 16,5-4-27-16,5-2-32 0,5-7-37 0,2-7-34 15,2-7-21-15,2-7-28 16,1-7-25-16,-1-2-18 0,1-7-21 0,-1-6 7 0,-2-3 43 16,4-5 56-16,-6-1 62 15,-3-3 59-15,1-2 42 0,-5 1 43 0,-5-1 50 0,-5 1 42 16,-4-2 36-16,-4 1 9 0,-3-1-1 0,-7 1-2 16,0 0-7-16,-4 3-14 0,-1-1-9 0,0 6-11 15,-6 3-22-15,2 3-3 16,-4 3-21-16,5 3-21 0,-2 2-12 15,2 3-18-15,3 2-18 0,-1 0-21 0,-1 3-14 0,-4 8-5 0,2 4 6 16,-4 7 9-16,0 2 4 0,5 4 6 0,-2-1-6 16,5 1-1-16,0 0 1 15,7 0-9-15,3-1 7 0,1 0 1 16,0-1 0-16,6-1 6 0,-3-4-3 0,6-4-2 0,-1-4-1 16,3-4-3-16,2-5-2 0,-1-4-5 15,-1 0-1-15,0-6-2 0,3-3 7 0,-3-2 1 0,-1-3 6 0,1-1 7 16,-1-1-9-16,-2-2 3 0,-1 0-1 0,-4 0-8 15,3-1 8-15,-5 0 1 16,0-1-1-16,-2 1 8 0,-1 1-3 16,-2-1 1-16,-3 0 2 0,-3 5-4 15,3-2 7-15,-4 4 5 0,0 2 2 0,0 5 4 0,0 1-2 0,0 2-5 16,0 2-8-16,0 0-6 0,-3 1-11 0,1 7-2 16,0 3 1-16,-2 5-1 0,-1 1 9 0,2 1 1 15,2 1 1-15,1 0 4 0,0 0-4 0,4-1-1 16,7 1 2-16,0-1-3 15,6-2 3-15,0-2 0 16,4-3 0-16,4 0 0 0,4-6 1 0,3 0 0 16,4-5 0-16,-2 0 2 0,-2-5-3 0,0-3 0 0,-2-2 0 0,-1 0-5 0,-1-3 4 15,-4-2 1-15,0 0-2 0,-2-2 7 0,-2 0-3 16,-5-1 0-16,1 2 1 0,-4-3-2 0,-3 0 3 16,-4 0 2-16,1-1 1 0,-3 0-1 0,-2 4 1 15,-1 0 0-15,0 2 3 0,-1 4 5 16,-1 2 4-16,-2 1 1 15,-2 3-3-15,3 2-8 0,0 0-3 0,-1 2-6 0,1 0-3 0,-4 5 1 16,-3 4-1-16,1 5-2 0,-2 4 2 16,2 4-1-16,-1 1 0 0,6 4 1 0,-1-1 1 15,5 1-1-15,0-2 1 0,5 1-1 0,3-1 0 16,4-1 3-16,2-3-2 0,6-5 1 16,5 0 0-16,-1-5-4 0,3-4 1 0,0-4 0 15,5-3-1-15,3-1 4 0,4-8 1 0,1-2 0 16,0-3 0-16,1-2-4 15,-4-2 2-15,3-5 1 0,0-1 0 0,0-3 2 0,-2-3-1 16,-4-3-1-16,3-1 0 0,-5-5 2 0,-2-3-1 16,-3-1 1-1,-5 0 1-15,-7-3-3 0,1 3 1 0,-8 0 0 0,-5-2-1 0,-3 5 6 16,-1 0-4-16,-6 1 0 0,-1 6-1 16,-1 3-3-16,2 4 3 0,-2 5-1 0,1 5-1 0,-2 8-1 15,6 2-1-15,-2 3 0 0,-2 3-6 16,-1 5 5-16,-4 6-7 0,0 8 4 0,-5 3 2 15,4 6-6-15,-1 3 8 0,5 3-1 0,4 1 0 16,0 5 4-16,6 1-3 16,0 3 0-16,0 2 2 0,5-1 0 0,1 0-2 15,3-1 2-15,1-2 0 0,5-2 1 0,1-3 0 0,5-2-2 16,6-5-1-16,2-4-1 0,4-7 1 0,3-4 3 16,2-4 0-16,2-2-1 0,0-4-1 0,1-4 0 0,-2-1-2 15,2 0 1-15,-4-5 2 0,-2-3 0 16,-3-2 1-1,1-2 0-15,-3-2-1 0,-3-4 2 0,-3 0-2 0,-5 0 3 0,-3-4 1 16,-5 3-2-16,-3 1 2 0,-4 2-3 16,-3 3 3-16,-1 2 1 0,0 3-1 0,0 2-1 0,-1 2-3 15,-2 3 0-15,-5 0-2 0,-1 1 1 0,-2 1 1 16,-1 6 0-16,-3 4 2 0,1 1-4 16,0 4 2-16,-2 2-1 0,6 0 1 15,0 0-1-15,6 2 0 0,-2 1-1 16,5-1-1-16,1 1 1 0,0 2 3 0,8 0 0 15,-2 1 0-15,4-3 1 0,1 2-4 0,2-3-1 16,-1-3-3-16,0-5 1 0,4-2-1 0,-3-3-2 16,-1-4-3-16,4-3-4 0,-4 0-3 0,2-2-5 0,2-5 3 15,-1-3 0-15,2-1-2 0,0-1 1 0,-4 0 3 16,-1-4 0-16,5 0 4 0,-4-2-1 16,4-2 4-16,-4 1 1 0,3-1 5 0,-4-2 3 15,0-1 0-15,-2-2 2 0,-1-1 0 16,1 2 2-16,-2 0-2 0,-1 2 0 0,1 2 0 0,2 2 0 15,0 3-1-15,0 4 0 0,6 0-1 16,-2 3-2-16,4 1 1 0,4 2-2 0,2 2 2 16,4 2 3-16,6 1 0 0,4 0 2 0,2 0-1 15,3 2-2-15,3-1 0 0,0-1 1 16,4 0 1-16,-2-1 4 16,3-4-4-16,-1-2 1 0,-3-3-2 0,-3-2 0 0,-5-4 1 0,-3-4 2 15,-4-1 3-15,-2-2 6 0,-3-2 4 0,-5 0 2 16,-4-4 6-16,-3-1 3 0,-5 0 2 15,-3-1 0-15,-1-1-3 0,-5 3-4 16,-1 0-3-16,-4 4 1 16,-3 1-2-16,-2 5 0 0,-3 4-2 0,-3 5-6 0,0 2-3 0,-4 4-2 0,-3 3-3 15,-3 1 0-15,-1 12-2 0,-4 5 0 0,-4 7 0 16,2 8-1-16,-1 7 1 0,2 8 1 0,1 9 2 16,2 8 2-16,0 8-4 0,1 8 0 15,1 7-2-15,0 4-2 0,2 4 3 0,4-1 0 16,0 3 3-16,3 0 0 0,3-3-2 0,2 0 1 15,6-7-6-15,3-9 5 0,3-8-2 0,7-15-3 16,5-7 1-16,0-8-6 0,0-11 5 0,1-7 0 16,-4-7-2-16,-5-7 6 0,3-7-5 15,-3-2 3-15,1-12 0 0,-1-7-3 0,5-7 6 16,-1-5 0-16,-2-7 2 0,-2-4 1 0,-2-7-6 16,-1-7 3-16,-1-4-4 15,0-5 2-15,1-2 0 0,-1-2 0 16,0-3-3-16,6 0-2 15,-2 1 3-15,8 1 1 0,-2 7 3 0,7 4 4 0,1 3-6 0,5 7-4 0,2 6-1 16,5 5-4-16,4 8 5 0,0 8 0 0,5 6-5 16,1 6 1-16,2 7-1 0,2 4 2 15,1 8 3-15,-2 10 4 0,-1 4 0 0,0 7 0 0,-2 6 0 16,-7 4-4-16,-3 1 5 0,-7 2 1 16,-9 0 0-16,-9-2 8 0,-5-1-8 0,-7-3 1 0,-9-3 1 15,-9-3-4-15,-5-3 8 0,-6-4 2 0,-1-4 2 16,-6-1 1-16,-1-4-5 15,-3-5 0-15,-1-1-4 0,-2-3 4 0,1-3-7 0,-2-2-17 16,1-1-32-16,5-5-78 0,3-3-142 0,5-5-605 16,12 2-385-16,10 3 55 0</inkml:trace>
  <inkml:trace contextRef="#ctx0" brushRef="#br0" timeOffset="80136.417">19297 8026 886 0,'0'0'363'16,"0"0"10"-16,0 0-41 0,0 0-33 0,0 0-51 15,0 0-47-15,0 0-45 0,0 0-34 0,0 0-24 16,0 0-14-16,0 0-14 0,0 0-13 0,-6-81-12 15,12 72-9-15,1-2-7 0,3-1-8 16,2-3-1-16,3-1-3 0,2-2-4 0,2-2 2 0,6-2-3 16,2-4 1-16,3-1-1 0,4-4-2 0,2-1-2 15,3-2 0-15,-1 0-2 16,-2-5 0-16,1-4 1 0,-4-2 2 0,0-4 0 16,-5-3 2-16,-2 0-2 0,-1 1-1 15,-5-3 1-15,-1 2-3 0,-4 2-1 16,-3 2 3-16,-3 5-2 0,-4 7 4 0,-3 3 3 0,-2 8 4 15,0 5 2-15,0 5 1 16,-3 6-3-16,-1 4-3 0,-1 3-9 0,-3 2-9 0,-3 9-2 0,-4 8-3 0,-4 9 3 16,-5 6 6-16,1 8-2 0,2 6 2 15,1 3 3-15,4 6-2 0,0 5 1 16,6 5 0-16,5 1-2 0,5 2 1 0,1-5-4 0,9-4 2 16,6-7 1-16,8-9 1 0,2-4 3 15,8-8-3-15,4-5 0 0,5-6 0 0,4-4-2 16,0-9 2-16,4-5 0 0,2-2 0 0,-2-11 3 15,2-5-2-15,1-6 1 0,-4-5-3 0,-1-2 0 16,-1-5 1-16,-1-4-3 16,-4-3 0-16,-2-4-3 0,-4-5 2 0,-2-5 2 0,-4-2-1 15,-2 0 3-15,-6-4-2 0,-4 1 1 0,-6 2-1 16,-4-1 3-16,-2 5-1 0,-7 4-2 16,0 6 3-16,-6 8-6 0,-1 2 3 0,0 9 2 15,-3 5-2-15,1 5 1 16,0 5 1-16,3 5-2 0,0 4-3 0,-1 1-7 0,1 9-2 0,-2 4-1 15,-3 9 5-15,1 6 4 0,0 5 4 16,1 6 0-16,1 7 1 0,5 3 0 16,0 5 0-16,0 3 0 0,1 4-2 0,0 2 3 0,-2 3-2 15,-1-2 1-15,3 1-1 0,2-9 0 0,-2-8 0 16,6-6-1-16,7-13 0 0,-1-7-3 0,1-9 3 16,4-5 1-16,-1-5 0 0,5-3 7 0,1-4-5 15,2-7-3-15,6-4-1 16,-1-5-10-16,2-2 2 0,4-3-2 15,0-3-1-15,-1 0 1 0,-1-4-3 0,0 0 0 0,-3 2 2 16,-4 2 0-16,0 1 4 0,-3 3-1 0,-2 3 1 16,-2 4 1-16,-5 3 5 0,-2 4 2 15,-2 2-4-15,-3 5-6 0,-2 3-25 0,-1 0-4 0,-1 8 0 0,5 4 5 16,-3 5 26-16,2 3 5 0,2 3 4 16,1 3 5-16,1 3-4 0,3 1 2 15,0 0-2-15,7-2 0 0,2-2 3 0,6-2-1 0,3-5 3 16,2-3 0-16,4-4 4 0,6-6 4 15,2-4 2-15,-2 0 1 0,5-6-4 0,-4-4-1 16,0-7-3-16,-1-2-6 0,0-2 6 0,-4-6 3 16,0 1 0-16,-6-1 8 0,-1-2-5 15,-1 2 4-15,-5-2 5 0,-4 1 8 0,-6 1 2 16,-3 1 0-16,-3 2 1 0,-3 5-6 16,-4 4 5-16,-2 2-3 0,-1 5-6 0,-7 1 1 15,-5 5-22-15,-4 0-5 0,-9 9 0 0,-5 5-10 0,-5 5 15 16,-4 6 2-16,6 1-1 0,-3 3 6 15,8 2-9-15,5 1-1 0,5-1-1 16,4 0-2-16,6 1 4 0,6-5-1 0,3 1 2 0,9-4-2 16,8-2 1-16,4-3 3 0,5-2-1 0,8-3 5 15,1-2-4-15,8-4-2 0,2-2 0 16,-1-4-10-16,3-2 0 0,-4 0-6 0,-4-4-8 16,-5-3-3-16,0-3-15 0,-7-3-14 0,1 0-19 15,-7-2-26-15,-2-2-40 0,-1-2-64 0,-8-1-113 16,-5-3-284-1,0 7-480-15,-4 3-64 0</inkml:trace>
  <inkml:trace contextRef="#ctx0" brushRef="#br0" timeOffset="80744.2771">19532 7277 241 0,'0'0'375'0,"0"0"28"0,0 0-38 0,0 0-4 0,0 0-40 0,0 0-47 0,0 0-51 0,0 0-40 15,0 0-33-15,0 0-31 0,0 0-29 0,0 0-17 16,0 0-15-16,0 0-14 0,-61-12-10 15,61 11-12-15,5 1-8 0,4 0-7 16,3 0-5-16,9 0 1 0,1 0-1 0,8 0 2 0,6 0-1 16,5 0 1-16,2 0 4 0,8 0-1 15,2 0 2 1,3-3 1-16,2 0-5 0,1 1-3 0,1-2-2 0,-1 0 2 0,-3 1-2 0,-7 0 5 16,-3 1 1-16,-11 0-2 0,-2 0-1 15,-8 1-1-15,-8 0 1 0,-4 1 1 0,-7-1 4 16,-2 1 10-16,-3 0 6 0,-1 0 9 0,0 0 4 15,0 0-3-15,0 0-4 0,0 0-7 0,0 0-6 16,0 0-6-16,0 0-6 0,0 0 0 0,0 0-2 16,0 0-2-16,0 0 3 0,0 0-6 0,0 0-1 15,0 0-7-15,0 0-25 0,0 0-29 0,0 3-28 16,2 4-73-16,3 4-136 0,-1-3-355 16,1-3-1021-1</inkml:trace>
  <inkml:trace contextRef="#ctx0" brushRef="#br0" timeOffset="81536.6229">22923 6941 848 0,'0'0'426'0,"0"0"48"0,0 0-82 0,0 0-71 16,0 0-58-16,0 0-61 0,-40-123-43 0,40 114-36 15,0 4-26-15,0 2-22 0,0 0-27 0,0 3-25 16,0 0-23-16,4 8-11 0,0 2 4 16,6 7 2-16,0 6 9 0,1 5 5 0,1 6-3 15,1 4 3-15,-3 4 0 0,-3 5-3 0,1 4 1 16,-5 4-3-16,0 3 0 0,-3-2 2 16,-3 1-2-16,2-4 0 0,-1-4-1 15,-1-9-2-15,-1-7 2 0,2-5 2 16,1-7 0-16,0-5 0 0,0-6 0 15,-1 0-1-15,2-7 2 0,-1 0 9 0,1-3 9 0,0 0 13 0,0 0 13 16,0-2-5-16,0-7-10 0,0-4-14 0,0-4-14 0,0-3-1 16,1-3-3-16,2 1-1 0,0-3-1 15,3 0-3-15,-2-1 3 0,4 0 1 16,3 0-1-16,5 0-2 0,0 4-1 16,7-1-3-16,2 3-1 0,5 3 1 0,2 3 0 0,5 2 0 15,0 5 1-15,3 2-1 0,-1 4-1 16,-1 1 0-16,-5 0-3 0,0 5 2 0,-5 4-1 0,0 3 2 15,-4 3 4-15,2 2 0 0,-4 1 1 16,-4 0-1-16,-4 1 2 0,-4-3 0 0,-1 1-4 0,-7 1 0 16,3-3-1-16,-5 0-1 0,-5 1 2 15,-1-1 0-15,-9 0 2 0,-1 0 3 0,-9-1 3 16,2-2 2-16,-7-4-2 0,-2-1 2 16,-3 1-4-16,0 0-1 15,-3-3 1-15,3 0-4 0,0-1 7 0,3-1-2 0,3-3 0 0,4 2 2 16,-1-2-5-16,6 0 2 0,1 0 0 0,6-3-4 15,2 1-1-15,2 0-5 0,7 2-17 0,1-2-34 16,1 0-56-16,3-3-68 0,13-3-93 16,7-4-126-16,9 0-257 0,-3 0-436 0,-8 4 209 0</inkml:trace>
  <inkml:trace contextRef="#ctx0" brushRef="#br0" timeOffset="83372.1564">23944 7217 1553 0,'0'0'376'0,"0"0"-150"0,0 0-46 0,0 0-44 0,0 0-36 0,0 0-37 16,0 0-14-16,0 0 10 0,0 0 13 16,0 0 16-16,0 0-12 0,0 0-19 0,0 0-9 15,-31 118-7-15,22-96-7 0,1 0-4 0,1 0-8 0,2-1-8 16,1-1-5-16,4 0 2 0,0 0-2 16,6-3 0-16,2 0 2 0,2-3-2 0,4-4 9 15,3-1 6-15,3-5 4 0,0-1 6 16,3-3-6-16,3-2-3 15,-1-7-2-15,-2-1-7 0,2-5 5 0,-3-1-3 0,-2-2 0 0,-2 0 1 16,-3 1-5-16,0-3 1 0,-2-1-2 16,-2 0-1-16,-2 0-2 0,0 0-2 0,-5-1 0 0,3 3-6 15,-5-1 5-15,-1 1-1 0,0 5 1 16,2 0 4-16,-3 3-6 0,0 1 2 16,0 3-1-16,0 2-1 0,0 0 8 0,0 1 0 0,0 3 1 15,0 1-4-15,0 0-7 0,0 0-7 16,-3 0-12-16,3 4 4 0,-1 5-1 0,0 4 4 15,1 5 8-15,0 3-4 0,0 1 4 0,0 5 1 16,2-3 0-16,6 3 6 0,3-2-5 0,-1 0-3 16,7 2 2-16,1-4-5 0,4 0 6 15,2-3 0-15,4 0 2 0,5-6 0 0,4 0-2 0,4-7 1 16,4-2-2-16,5-2 3 16,2-3-1-16,4 0-2 0,-2-5 2 0,-3-3-7 15,-1-2 6-15,-5-3 2 0,-1-2 0 0,-4-1 6 16,-5-2-8-16,4-2 2 0,-6-1-2 0,-1 0-5 0,-4-2 7 15,-3 1 1-15,-2-1 3 0,-4-1 2 16,-5 2-4-16,0-1 1 0,-4 3-2 0,-4-2 4 16,-2 3-3-16,-2 3-1 0,-2-1-1 0,0 2-5 15,-6-1 5-15,2 1-1 0,-3 0-1 16,-3 0 3-16,1 1-4 0,-2 0 0 0,0 1 0 16,0 0-2-16,1 1 3 0,-1 1 0 0,2 3 1 15,-1-2-1-15,-1 4-3 0,1 0 1 0,0 1-1 16,-2 0 2-16,-1 4-4 0,-1 1-3 15,-5 0 0-15,-2 9-1 0,-2 4 6 0,-1 1 1 16,0 2 1-16,2 5 2 0,2 2-3 16,0 4 0-16,3 2-2 0,4 3-4 15,1 1 6-15,2 3-2 0,2-1 1 0,6-2 6 0,2-2-6 16,0-2 2-16,5-2-1 0,3-3 1 16,7-4 0-16,-1-2 2 0,7-2-1 0,0-5-4 0,4-3 6 15,1-2 1-15,4-4 1 0,3-2 5 16,1-2-4-16,1-7-2 0,-2-2-1 0,2-3-5 15,0-2 6-15,0-2 0 0,-2 0 2 0,-1-5 4 0,1 0-4 16,-3-3-1-16,0-1 1 16,-2-4 0-16,0 0 1 0,-4-2-3 0,-3-2 4 15,0-2-3-15,-5-2 2 0,-5-1 2 0,-2 0-4 0,-7-2 1 16,0 0-3-16,-2 1-2 0,-2-2 1 16,-5 0-7-16,-2-2 5 0,-1 5 1 0,-1 1-1 15,1 2 5-15,0 5-4 0,0 3-1 0,4 4 1 16,-1 4 2-16,2 3-1 15,-1 3-2-15,3 7 1 0,1 2-4 0,-1 3 3 16,3 1 0-16,-2 2-6 0,2 0-3 0,0 2-13 0,-1 6 0 16,-1 5 5-16,-2 7 2 0,0 6 15 0,-4 5 0 15,3 4 0-15,-2 4 5 0,1 5-4 16,1 1-1-16,2 2-1 0,0 0 1 16,0 2 0-16,3-5 0 0,4 1 0 0,5-4-5 0,6-2 6 15,6-6 1-15,5-4 0 16,7-5 4-16,4-5-3 0,4-6-1 0,7-3 1 0,2-6-1 15,1-2 3-15,6-1 0 16,-2-4 1-16,2-5 5 0,-3-5-6 0,-3-2 0 16,-2-3-1-16,-4-3-1 0,0-1 2 0,-5-2-2 0,-3-1 1 15,-2-1-5-15,-4 0 3 0,-6 1 1 0,-5 2 1 0,-5 1 4 16,-7 2-5-16,-4 4-1 0,-4 1 0 0,-4 4-11 16,-5 1 8-16,-7 4-2 0,-6 4 1 15,-7 2 5-15,-7-2-8 0,-2 8 2 16,-6 6-2-16,2 5 0 0,0 4 3 0,2 3-1 15,5 7-1-15,5 3 0 0,5 3 1 0,6 6 1 16,8 3 1-16,7 5 2 0,3 2-5 0,9 2 1 16,8 6-1-16,3 0-1 0,6 0 5 0,-1 0-1 15,4-5 1-15,-2-2 2 16,-1-8-4-16,-1-4 2 0,-2-3-2 0,-4-3 0 16,-4-4 1-16,0-2 0 0,-7-5 1 0,-1-3-3 15,-4-5 5-15,-2-2-1 0,0-5 1 0,-5 0 0 0,-3-5-2 16,-5-4 1-16,-2-2-2 0,-5-1 3 15,0-7 0-15,-3-3 0 0,-1-5 0 16,0-4 0-16,-1-2 1 0,1-2-2 0,3-4-2 0,3-1 1 16,6 1 0-16,7-4-4 0,5 0-1 15,9-3-6-15,14-4-1 0,9-2-2 0,12-1 1 16,10-3 1-16,8 0-2 0,3 3-1 16,5 2-1-16,-3 3 0 0,-2 6 5 0,-3 2 5 0,-2 3 3 15,-3 2 0-15,-4 3 0 16,-5 2 1-16,-4 3-1 0,-5 1 5 0,-6 3 0 0,-11 3 4 15,-4 1 5-15,-8 5 1 0,-5 2 5 0,-2 2-1 0,-3 0-4 16,0 0 3-16,-3 0-15 0,-7 4-2 16,-4 7 0-16,-8 1-6 0,-7 6 9 0,-2 2 2 15,1 1-1-15,0 2 2 0,3 2-2 0,4 0-4 0,5 1 1 16,3 0 1-16,5-1-2 16,2-2 1-16,6-1 1 0,2-1-4 15,1-3 5-15,6-4 2 0,6-1-2 16,7-2 7-16,5-3-4 0,5-4-1 0,3 0 0 0,1-4-2 15,2 0 3-15,-1-2 0 0,2-5 0 0,-2 0 0 16,0-4-1-16,0-2-1 0,-3 1-1 16,0-2 2-16,0-1-2 0,-4-4 1 0,2 1 1 15,-1-1-3-15,1-3 3 0,-3-1 1 0,0-3 1 16,0 0 1-16,-4-3-3 0,3-2-4 0,-2-2-2 0,0-2-3 16,-2-2 5-16,2-2 4 0,-2 0 1 15,0-3 0-15,0-1-3 0,-4-1 0 0,-1 0-2 16,0 0 2-16,-4 1 1 0,-2 3-2 0,-1 2 2 15,-4 6 0-15,-2 0 0 0,2 6-1 16,-1 4 0-16,-3 0 4 16,1 5-2-16,-2 2 0 0,0 4 1 0,-1 6-1 0,0 0 5 0,0 4-1 15,0 1-3-15,0 1-8 0,-6 7-3 16,-3 7-1-16,-2 8 3 0,-2 6 4 0,-6 4 2 0,0 6 0 0,2 3 1 16,-2 6-5-16,3 4 5 15,-4 3-1-15,2 3-3 0,1 2 8 16,-3 0-5-16,4 0-1 0,1 2 5 0,5-2-2 0,1-2 3 15,3-1 0-15,4-5-2 0,2-4-3 16,3-5 1-16,5-2-8 0,3-5 1 0,4-6 1 16,1-5-2-16,4-4 10 0,5-6 0 15,-1-2-2-15,6-6 3 0,1-2-1 0,1-5 0 0,4 0-3 16,-1-3-8-16,0-5-6 0,0-1-11 0,-3-1-16 16,-1-6-10-16,-3-2-18 15,-6-3-27-15,-3-3-39 0,-3-4-57 16,-6-3-91-16,-4-2-202 0,-2 7-520 0,0 8-493 15</inkml:trace>
  <inkml:trace contextRef="#ctx0" brushRef="#br0" timeOffset="83749.9862">27140 6923 516 0,'0'0'708'0,"0"0"-372"15,0 0 18-15,0 0-26 0,0 0-32 0,0 0-44 16,0 0-57-16,0 0-41 0,0 0-35 0,0 0-33 15,0 0-33-15,0 0-17 0,0 0-14 16,0 0-5-16,-42-67 0 0,70 65-3 0,8 2-2 16,8 0 2-16,7 0-3 0,4 0 0 0,6 0-1 15,1 2-4-15,2 1 2 0,0 1-2 16,0-3 0-16,-3 2-1 0,0-3 1 16,-6 1-2-16,-5-1 3 0,-3 0 2 15,-6 0-1-15,-1 0 6 0,-7 0 1 0,-2 0 2 16,-7 0 4-16,-4-3 3 0,-5 1 3 0,-5-1 5 0,-4 0 2 15,-2-1-3-15,0 2-5 0,1-2-5 16,-3 2-6-16,-1 1 1 0,-1-2-6 0,1 2 0 0,-1 1-1 16,0-1-7-16,0 1 1 0,0 0-1 0,0 0-2 15,0 0 1-15,0 0-1 0,0 0-3 16,0 0-5-16,0 0-2 0,-1 0-4 0,0 4 5 16,-4 2-4-16,1 2-13 0,0 2-17 0,-3 4-31 15,0 1-51-15,-3 3-90 0,-2 2-225 16,2-5-719-1,3-5-561-15</inkml:trace>
  <inkml:trace contextRef="#ctx0" brushRef="#br0" timeOffset="90453.3044">29278 6532 1367 0,'0'0'314'0,"0"0"22"0,0 0-27 0,0 0-49 15,0 0-43-15,17-126-40 0,-14 116-37 16,0 5-25-16,-3 2-28 0,0 3-33 0,0 0-34 0,0 1-26 16,0 9-5-16,-1 6 1 0,-5 4 12 15,0 10 8-15,0 4-1 0,-4 5 6 0,-1 6-6 0,-2 6-1 16,-3 5 3-16,-3 4-6 0,-3 4 5 15,-3 1-1-15,-2 6 1 0,-2-3 2 16,1-1-1 0,4-3-3-16,0-5 0 0,1-6-4 0,7-8 0 0,0-6 3 15,4-6-2-15,1-5 0 0,2-6-1 0,0-5 1 16,6-6 0-16,-4-3 8 0,7-4-1 0,-1-4 9 0,1 0 16 0,0 0 6 16,0-1 4-1,0-7-9-15,1-4-16 0,6-3-11 0,-4-4-7 16,5-4-2-16,1-2 0 0,2 0-4 0,0-1 1 0,2-3 0 0,6 1-1 15,3 2-2-15,3-1 1 0,0 3 0 16,4 1-1-16,3 2 7 0,4 3-5 0,-1 3-2 0,2 2 1 16,-3 4-7-16,-2 3 6 15,3 2-1-15,-4 1 0 0,0 3 3 0,-2 0-4 0,-4 6-3 16,1 1 0-16,-6 3-1 0,-1 3 1 0,-4 1 5 16,0 3 2-1,-7 0-3-15,0 2 0 0,-6 0-1 0,1 0 0 16,-3 1 6-16,0 0-4 0,-7-2 3 15,-2 1-1-15,-3 2-4 0,-6-4 5 0,-3 0 2 0,-4-1 1 0,-1-1 4 0,-3-1-3 0,-1-1-1 16,1-2 2-16,3 0-4 0,0-2 2 16,5-3 1-16,2 0-1 0,6-1 0 15,4-3-4-15,1 1-13 0,6-3-14 0,2 0-25 16,0 0-48-16,4 0-21 0,8-4-41 0,5-3-58 16,11-2-34-16,3-3-68 0,5-2-107 15,2-3-147-15,1 0-179 0,2-2 127 16,1-2 630-16,0-2 0 0,1-1 0 0,-3 0 0 15,-4-1 0-15,2 3 0 0,-8 2 0 0,-7 3 323 16,-2 0 202-16,-2 4-31 0,-8 1-75 16,-1 2-73-16,-1 3-83 0,-5 2-73 0,0 3-45 0,-3 2-55 0,-1 0-47 15,1 0-31-15,-1 0-16 0,2 6-1 16,4 3 8-16,1 3 8 16,4 3 3-16,2 0 2 0,7 2 4 0,3-1 5 15,6 0 4-15,3-1 4 0,6-2 1 0,0-2-2 0,-1-4 1 16,8-2-2-16,-4-3 0 0,1-2 0 0,0-3 2 15,-3-5 2-15,0-2-1 0,-3-4 1 0,0 0-3 16,-4-1-1-16,-2-3 3 0,-2 0-1 0,-4-3 1 16,-3-2-3-16,0 1-3 0,-4-1-4 15,-3 1 0-15,-3 1-2 0,-2 1 1 0,-2 5 3 16,-5 0-5-16,-2 1-1 0,0 5-4 16,0 2-12-16,-3 2 1 0,-4 2-8 0,-2 3-4 15,0 0-1-15,-4 7-3 0,-1 6 2 0,-4 6 3 0,0 5 1 16,0 8 1-16,4 6 2 0,0 6 0 0,-1 9 1 15,4 7 0-15,1 10 0 0,0 6-1 16,0 6 0-16,2 6 2 16,1 3 0-16,-2 4 3 0,-5 3 3 0,3 2-5 0,-2 2-1 15,1 1-1-15,-3-2-2 0,3-4 6 0,0-3 1 16,0-6 0-16,1-3-2 0,-1-6 0 0,-2-4 1 16,-1-4 1-16,-4-7 2 0,-2-7-1 15,-3-7-2-15,1-11 1 0,-2-6 0 16,-1-10 7-16,-2-7 6 0,4-6 3 0,-5-6 8 15,-1-4-4-15,-1-9-1 0,0-6-4 0,-2-8-3 16,-1-7 2-16,2-5-5 0,1-6 0 0,6-5-3 0,-4-4-5 16,2-3 3-16,4-4-3 0,0-1 2 15,4-2-3-15,1-1-1 0,8 1 2 0,4-1-10 0,6 2 8 16,4-1 0-16,9-1-2 16,12 0 11-16,7-1-12 0,9-1-1 0,10-1 0 0,11 2-7 15,10 1 4-15,10 2 2 0,9 3-1 16,10 3-1-16,9 4 4 0,4 5-3 0,8 3 1 0,0 6 3 15,1 3-1-15,-2 6-3 0,-2 1 0 0,-5 4-2 16,-5 5 2-16,-4 5 2 0,-6 1 3 16,-9 5 0-16,-9 4-4 15,-15-1 2-15,-6 2-4 0,-14 0-9 0,-11 5-12 16,-8 2-19-16,-12 4-21 0,-6 1-25 16,-9 6-45-16,-3 3-110 0,-14 1-319 0,4-5-717 0,2-6-191 0</inkml:trace>
  <inkml:trace contextRef="#ctx0" brushRef="#br0" timeOffset="92095.0274">1111 9437 938 0,'0'0'317'0,"0"0"5"0,0 0-41 16,0 0-15-16,0 0-18 0,0 0-27 0,0 0-46 15,-19-122-34-15,11 106-27 0,-2 2-27 0,-3 3-19 16,2 2-16-16,-5 1-18 0,-1 4-9 16,-3 4-9-16,0 0-5 0,-6 7-2 0,0 5-1 15,-4 8 0-15,-4 3-3 0,1 6 0 0,-2 5-6 16,-1 5-2-16,5-3 1 0,4-2 31 0,9-2-28 15,2-2 27-15,2 0-5 0,-1 3-27 16,3 2 29-16,3 0-21 0,1 11 0 0,4 7-29 16,3 5 0-16,2 6-8 15,10-6 8-15,10-11 33 0,9-9 1 0,3-17 9 0,7-10-4 0,5-10-3 16,-1-2 1-16,-1-11-4 0,3-5 7 0,-4-6 2 16,-1-2 1-16,-1-5-2 0,-5-2-5 0,0-2 1 15,-4-2-3-15,-5-2 3 0,0 1 1 16,-6-1-4-16,-2-1 2 0,-7 1-7 15,-1 1 5-15,-6 1 4 0,-4 1-1 0,-1 3 5 0,-8-1-9 16,-2 3-8-16,-1 4 0 0,-6 2-3 16,-1 2 4-16,3 5 1 0,-5 2 0 15,3 3-2-15,-1 2-2 0,-1 3 1 0,8 3-1 0,-3 3 0 16,4 1-2-16,5 1-5 0,-1 6-1 0,1 4-4 16,2 4 8-16,4 2 4 0,0 4 2 15,7 2 6-15,5 4-6 0,4 0 1 0,9-1 0 16,17 6-5-16,17 2 9 0,14-3-8 0,15-6 1 15,-1-12 0-15,1-8-5 0,-3-5 9 16,4-4-4-16,-1-6 1 0,-3-4-4 0,-4-3-4 16,-3-3 3-16,-5-3 0 15,-2-2 3-15,-8-2 4 0,-1 0 0 0,-5-2 4 0,-7 0-3 0,-7 1-2 16,-8 2-1-16,-7 2 0 0,-9-1 7 0,-5 3 5 16,-8 0 2-16,-6 1-3 0,0 1-1 15,-11 1-2-15,-7-1-2 0,-4 3 2 0,-8 3-2 0,-2 4-2 16,-7 3-1-16,-5 5-7 15,-5 1 2-15,-9 8 5 0,0 10 1 0,-5 1 2 0,4 5-5 16,3 1-6-16,10 3-1 0,8 0 0 0,10 4 3 16,9-2 2-16,10 1 1 15,8 0 0-15,3 1-2 0,14-3 1 0,6-2-3 16,7-3 6-16,4-4 1 0,6-4-1 16,3-8 3-16,0-2-5 0,2-4 2 0,-6-1 2 0,-1-6-2 0,-6-3 3 15,-5-1-2-15,-3-4-2 0,-6-1 0 0,0-2 0 16,-4 0 5-16,-3-2 3 15,-2 1 2-15,-1 1 0 0,-5 2-3 0,-2-1-1 16,0 3 2-16,0 2 2 0,-6 0 0 0,1 4-2 0,-1 3 0 16,2-1-5-16,2 4 2 0,0 1-1 0,-2 0-10 15,2 8 4-15,-3 6-7 16,0 4-2-16,-4 7 6 0,5 6-3 0,-2 5 8 0,3 4 0 16,3 5 2-16,0 8-5 0,1 6-1 0,4 8 2 15,2 4-2-15,4 5 4 0,-2 0 0 0,0 5-1 16,2 1-1-1,-1-2-3-15,0 1 2 0,1-2 2 0,-2-5 2 16,-1-8 2-16,1-8-2 0,-5-11-2 0,3-9-2 0,-4-8 4 16,3-6 0-16,-3-4-1 0,-1-6-2 0,4-4-11 15,-4-3-24-15,0-5-28 0,2-2-32 0,1 0-33 16,2-8-74-16,5-8-147 0,-2 2-426 0,-2 2-729 0</inkml:trace>
  <inkml:trace contextRef="#ctx0" brushRef="#br0" timeOffset="92563.7102">2971 9279 2369 0,'0'0'185'0,"0"0"-22"0,0 0-39 0,0 0-34 0,0 0-21 16,-120-50-12-16,92 57-9 0,-5 7 5 15,-5 4-3-15,0 7-4 0,-1 4-5 0,1 2-18 16,4 3-6-16,5 1-5 0,6 3-2 15,3-1 3-15,7 3-7 0,7-5 1 0,6 1-6 16,3-5-1-16,13-5-1 0,5-6-1 0,4-8 1 16,7-6 4-16,5-6 2 0,1-7 3 0,2-8-1 15,2-4-1-15,-3-6 1 0,-4-2 0 16,1-3 3-16,-3-5-1 0,-4 0-2 0,-3-1-1 16,-1 0 1-16,-4 2 3 0,-8 2 1 0,1 2 3 15,-6 3 1-15,-2 4 0 0,-4 5 0 0,-2 2 0 16,0 4 7-16,0 3 5 15,-3 3 2-15,-1 1-5 0,0 3-6 0,1 2-6 0,-4 0-8 16,4 8-1-16,-4 5-6 0,-2 5-1 0,2 4 3 16,-3 7 0-16,3 6 1 0,0 3 1 15,4 3-2-15,2 7 5 0,-1 4-5 0,4 6-1 0,-2 3-1 16,1 4-1 0,0 4 3-16,1-1 1 0,-2 5 4 0,0 2 0 0,0 3-1 15,-2 2 2-15,-5-1-4 0,4-1 2 0,-2-4-1 16,2-6-2-16,3-9 1 0,2-8-10 15,-2-11 2-15,5-5-10 0,-3-11-12 0,5-4-13 0,-4-7-30 16,0-6-25-16,-1-5-15 0,1-2-3 16,-1-2-32-16,1-9-37 0,2-6-84 0,-2-7-117 0,4-3-210 15,-3 3-358-15,-2 7 282 16</inkml:trace>
  <inkml:trace contextRef="#ctx0" brushRef="#br0" timeOffset="94649.8548">3222 9495 1724 0,'0'0'386'0,"0"0"-211"0,0 0-6 0,0 0-39 0,143-135-19 0,-110 121-21 16,0 5-22-16,2 5-12 0,-2 4-12 15,-1 3-8-15,5 7-7 0,-2 7-11 0,1 1-8 16,-1 5-4-16,0 6-2 0,0 1 4 16,-5 3 2-16,-3 4 2 0,-6 1 0 0,-6 1-2 15,-7 1-2-15,-6 0-9 0,-2-1-14 0,-8-1-11 16,-3-9-10-16,-2-4-4 0,2-7 12 0,-3-6 10 15,1-3 10-15,-1-4 14 0,2-3 1 0,-2-2 4 16,2 0 1-16,0-6-7 0,1-5-2 16,2-1-7-1,5-5-2-15,1-4 1 0,2-1-3 0,8-6-1 16,6 2-1-16,7-2 3 0,2 1 1 0,5 1 2 16,3-2 4-1,4 2-1-15,2-1 1 0,2 2 2 0,3-2 2 0,3 0 8 0,-3 2 3 0,1 1 5 0,-1 0 6 16,-3 2 2-16,-5 0 4 0,-3 2 5 0,-6 0 0 15,-3 4 6-15,-5 0 1 0,-4 3 3 0,-3 0 3 0,-4 3 2 16,-4 1-2-16,-1 0-1 16,0 4-7-16,-5-1-9 0,-3 3-7 0,-3 2-8 15,-2 1-6-15,-7 1-1 0,-3 6-6 0,-1 3-2 16,0 3-3-16,-5 1 1 0,3 4 2 16,-1 1 0-16,3 2 2 0,4 1-4 0,2 2-1 0,8-1 0 15,2 2-5-15,5 0 4 0,3 3-1 0,6 1 1 16,9-2 3-16,10-2-4 15,9-3 3-15,10-3-1 0,15-4 0 16,11-7 4-16,10-3-2 0,11-4-2 0,7 1 0 0,5-10-2 0,5-2 2 16,-3-5 2-16,1-1 1 15,-2-3 0-15,-1-2-2 0,-2-3 1 0,-5 2-2 0,-1-2 1 0,-5 0-2 16,-5 0 3-16,-12-2 2 16,-4 3-4-16,-17-2 3 0,-7 2-2 0,-12 0-1 0,-13 1 7 15,-11 3-4-15,-9-2 1 0,-4 3-1 0,-13 2-4 16,-7 1 3-16,-7 2 1 0,-8 4-2 15,-6 1 0-15,-8 5-2 0,-5 3 0 16,-2 0 0-16,1 4 1 0,5 4 0 0,5 2 0 0,7 4 0 16,10 3-2-16,3 0-1 0,9 7 1 0,5-3 0 0,8 4 3 15,7-2-2-15,0 0-2 16,10 0-2-16,8-4 1 0,7-3 1 16,7-3 5-16,7-5 0 15,2-4 1-15,4-4-1 0,-1 0-2 0,-3-7-1 16,-4-4 2-16,-6-2-1 0,-4-1 3 0,-3-4 2 0,-1-2-5 0,-3-3 2 15,-6 1 1-15,1-2-3 0,-4 1 3 0,-6 1-1 16,1 0 0-16,-5 0 0 0,-1 2 2 16,-1 1 0-16,-8 3 0 0,0 1 1 0,-1 1-1 15,-1 5-1-15,2-1-2 0,1 4-1 0,3 4 1 0,-3 2-1 16,2 0 1-16,1 8 0 0,-4 5-5 0,1 5 3 16,3 6 0-16,-3 4 0 15,4 8 4-15,4 3-2 0,0 5-1 0,7 8-1 16,5 2-4-16,5 8 2 0,3 5 3 0,1 4 1 15,5 6-1-15,-3 1 3 0,-2 3-6 0,-2 1-2 0,1 0 5 16,-4-4-7-16,-1 1 6 16,-2-3 2-16,3-3-4 0,-5-4 7 0,0-6-6 0,-5-6 1 15,-2-8 2-15,-2-5-4 0,-2-10 5 0,-3-4 0 16,-9-5 1-16,-3-6 6 0,-2-3 0 0,-4-3 3 16,-4-4-1-16,-6-4-4 0,-4-4 1 15,-1-2-5-15,-6-9-2 0,1-4 0 0,-3-4-5 16,1-2 1-16,1-6-6 0,1-2 1 0,2-5-5 15,6-5-2-15,3-2 1 0,5-2-2 0,9-6 0 16,4-1-1-16,10-2 1 0,6-3 0 0,17 0 0 16,10-3 3-16,14 0 2 15,10 2-2-15,6 1-2 0,11 1-3 0,4-1 3 16,2 4 0-16,4 1 7 0,2 2 3 0,1 2-1 16,-5 5 6-1,-2 4-4-15,-4 3 3 0,-9 4 3 0,-6 4-2 0,-8 4 3 0,-10 3 2 0,-11 5 1 16,-8 5 9-16,-5 1 3 0,-10 5 10 0,-5 1 7 15,-2 1-6-15,-10 0-7 0,-7 7-12 0,-7 2-7 16,-6 5-4-16,-8 2 5 0,-2 1 2 16,-1 2-5-16,0-1 7 15,1 0-6-15,2 1 0 0,5 0 2 0,8-1-7 0,6 0 2 0,5 0-1 16,9 0-2-16,4 0 5 0,2-1-1 0,12 1 1 16,9-2-1-16,6-2 0 0,10-1-2 15,4-5 0-15,-1-3 3 0,5-5-3 0,-3 0 2 16,-2-6 4-16,-8-4-5 0,-2-1 5 0,-2-2-4 0,-8-1 2 15,0 0 5-15,-2-2-6 16,-7 0 3-16,-1 0-3 0,-1-2 2 16,-2 0 3-16,-6 0 0 0,1 1-1 0,-3-1 1 0,0 2-4 15,-2 3 1-15,-2 0-1 0,-3 4 5 0,0 0-2 0,0 2 3 16,-2 2 1-16,0 1-4 0,-1 1 1 16,4 3-1-16,-1 0-3 0,-1 1 1 0,-2 7-4 15,2 5 0-15,1 2 0 0,1 5-3 16,-1 1 7-16,5 6-2 0,2-1-1 0,2 2 3 15,7 2-6-15,2 2 1 0,7-2 2 16,-2-1 2-16,6-2 0 0,2-4 1 0,5-6-2 16,2-5-3-16,0-5 2 0,2-6-2 0,2-1-1 0,-1-8 7 15,3-5-6-15,-2-4 0 16,5-5 1-16,-1-5-3 0,-5-2 4 16,3-6 0-16,-6-1 2 0,0-2-2 0,-1-2-1 0,1-7 1 15,-3-1 0 1,1-5 2-16,-4-3-1 0,3-2 3 0,-6-3 0 15,-1 0-1-15,-1-4 5 0,-3 2-7 0,-4-1-1 0,-3 0 2 16,-1 2-4-16,-8 4 4 0,0 6 0 0,-1 7-1 0,-1 4 6 0,-8 11 0 16,4 7 4-16,-4 7 1 0,0 6-2 15,1 7-6-15,-2 3-6 0,-3 10-1 0,-4 9-3 16,-2 8 4-16,-4 7 5 0,2 11-2 0,-2 5 4 16,4 7-5-16,2 3-1 0,5 3 2 15,5 3-2-15,8-1 0 0,3-4 0 0,10-1-4 16,5-5 5-16,8-2 1 0,5-5 1 0,6-2 0 15,5-7-4-15,2-5 0 0,7-6-1 16,3-7 3-16,-1-6 1 0,2-6 1 0,-1-4 0 16,-4-5-1-16,-1 0-2 0,-8-8-3 0,-5-4-1 0,-3-2 2 15,-7 0-1-15,-4-2-1 0,-6-3 4 16,-4 1-3-16,-4-2 2 0,-6 2 4 0,2-1-4 16,-5-3 4-16,0 1-4 0,0-1-1 15,-5 0 3-15,2 0-3 0,-3-1 3 16,3 5 1-16,-4 2 1 0,3 5-5 0,-2 2 8 0,4 3-6 15,1 4-1-15,-2-1 3 0,3 3-13 0,0 0-6 16,1 3-4-16,-1 4 1 0,0 6 12 16,1 5 5-16,3 5 2 0,5 5 3 15,-1 3-6-15,3 3 2 0,-1 0 1 0,4 2 0 0,5-2 2 0,0-1 0 16,3-2-8-16,6-4-6 16,-1-7-8-16,0-4 0 0,1-7 1 0,2-6 6 15,-2-1 7-15,-3-5 3 0,3-10 3 16,-1-1-2-16,-3-4 4 0,-2-4 2 0,3 1 0 0,-3-2 3 15,0-2-3-15,-3-2 0 0,-1-2 1 0,-4 1 0 0,-1-2 2 16,-2 1 0-16,2-3-3 0,-6-1 2 16,1 3 0-16,0 0 1 0,-5 1 1 15,3 1 4-15,-6 3-6 0,1 2 3 16,-1 1 0-16,0 4 0 0,-6 0 7 0,3 7 4 16,-1 1 2-16,-2 6-3 0,2 1-6 0,-2 3-4 15,-4 3-6-15,1 6 0 0,-1 5 2 0,-1 8-1 16,0 0-1-16,2 6-2 0,-1 5 2 0,5 3 0 0,0 8 2 15,4 0 1-15,1 8-6 16,3 2 0-16,4 2-2 16,3 4 2-16,0 2 1 0,0 2 3 15,3 0 3-15,1 1-1 0,-1-3 1 0,-2 0-3 0,0-5 1 0,2-1 0 16,-4-2-1-16,-1-3 2 0,-3-6 1 0,-2-1-2 0,-3-4-1 16,0-2 3-16,-9-5 0 0,-1-4 1 0,-7-3 6 15,2-2-6-15,-6-3-4 0,-5-2-7 16,0-2-16-1,-10-3-12-15,-3-3-29 0,-1-3-56 0,-4-3-108 0,-4-5-390 0,14 0-560 16,8-2-390-16</inkml:trace>
  <inkml:trace contextRef="#ctx0" brushRef="#br0" timeOffset="95925.1457">9734 9942 1609 0,'0'0'204'0,"0"0"49"0,0 0-23 0,0 0-23 0,0 0-17 0,0 0-39 15,0 0-30-15,0 0-18 0,0 0-7 0,0 0-7 16,0 0-12-16,0 0-20 0,-89-53-22 0,94 40-15 16,11-2-11-16,6-6-2 0,7-1-1 15,5-3-4-15,7-4 0 0,8-2-1 0,2-5-2 16,4-1 5-16,1-3 1 0,0-4 3 0,-4 0-3 15,-5-6 3-15,-1 0 1 0,-5-2 2 16,-7-3 13-16,-5 0-1 0,-4 1 2 0,-6-1 1 16,-2 2-7-16,-6 1 3 15,-3 4 6-15,-4 2 2 0,-4 5 3 16,0 5-7-16,-8 5-7 0,0 8-5 0,-2 6 0 0,-3 6 4 0,0 10-5 16,-5 3-3-16,-5 15-8 0,-4 11-6 15,-7 9 4-15,2 8-1 0,0 7 2 0,3 8 1 0,4 5-3 16,5 5 0-16,7 2-5 0,9 2 2 15,4-1 3-15,13-4 2 0,11-3 5 0,6-8-4 16,7-4-4-16,6-8-2 0,6-5 0 0,2-9 3 0,8-10 3 16,0-7-1-16,2-9 2 15,1-6-3-15,0-5 0 0,-1-10-1 0,-3-8 1 16,-4-6 0-16,-6-8 0 0,-6-3 1 0,-5-5-3 16,-3-5 2-16,-5 0 0 0,-3-2 3 15,-5-5 3-15,-4-1-4 0,-3-2 0 0,-5 1-3 0,-3 0-6 16,-4-1 9-16,-2 1 0 0,0 0 3 0,-7 5 2 15,-2 2-6-15,-5 8 2 0,3 6-3 16,-5 7 3-16,4 9 0 0,2 6-5 0,0 5-1 16,2 8 1-16,3 3-8 0,-1 2 0 15,0 12 1-15,-2 6 1 0,2 9 2 16,0 9 2-16,1 5-1 0,3 4-1 0,2 6 5 0,0 1 1 16,8 3 2-16,0-1 0 0,2 2-5 0,2-1 1 15,0 2-1-15,2 0-2 0,-1-3 3 16,3-4-3-16,0-4-4 0,2-8-14 0,-1-6-7 0,5-10-2 15,1-9 2-15,-1-11 13 0,3-4 4 16,2-9 3-16,3-8 3 0,1-6-4 0,1-5 4 16,-3-3 1-16,4-4 1 0,-1 1 3 0,0-4 0 15,-1 3 1-15,-3-1 0 0,1 0 3 16,-4 2 1-16,-2 2-2 0,-3 1 1 0,-1 7-4 0,-5 4 2 16,-3 6 1-1,-5 6 1-15,-2 2 3 0,-2 4-3 0,0 2-5 0,-2 0-9 0,1 2-6 0,0 7 6 16,2 6 3-1,-2 4 9-15,5 3 4 0,0 5-3 0,6 3-1 0,5 3 0 0,2-1 2 16,8 2-2-16,5-2 2 0,3 0-2 16,5-3-1-16,2-4 3 0,2-4 2 0,1-2 0 15,-2-7 3-15,2-7-1 0,-2-5-2 0,-1 0-1 0,1-8 1 16,-1-5 2-16,-3-3 2 0,-1-3 2 16,-3-4-5-16,-2-1 1 0,-3-4 0 15,-1 0-1-15,-4 1 8 0,-5-3 5 0,0 2 5 16,-9-2 3-16,0 1 1 0,-7 3-3 15,-3 2 3-15,-1 3 1 0,-5 6 1 16,-4 2-8-16,-2 5-8 0,-1 3-5 0,-7 5-7 0,-2 0 2 16,-4 9 0-16,-3 5 2 0,-3 5-2 15,-1 5-1-15,1 4-3 0,1 3-1 0,3 2 1 0,7 3 3 16,5 0-4-16,9-3 2 0,7 3-3 16,6-1 0-16,11-2 4 0,7-1-1 0,4-2 2 0,6-3-3 15,3-2-1-15,4-5-2 0,4-5-2 16,0-3-1-16,3-4-4 0,1-3-6 15,-2-5-14-15,-2 0-14 0,-1-5-7 0,-1-5-18 0,-8-3-12 16,-3-2-30-16,-3-2-45 0,-6-5-51 0,-3-1-97 16,-10-1-187-16,-3 5-500 15,-6 5-325-15</inkml:trace>
  <inkml:trace contextRef="#ctx0" brushRef="#br0" timeOffset="96167.7117">9598 9165 1969 0,'0'0'247'0,"0"0"32"0,0 0-43 0,0 0-75 0,0 0-69 15,0 0-50-15,0 0-17 0,0 0 4 16,0 0 5-16,163-54-2 0,-99 44-3 0,6 1-7 15,8-2-7-15,3 0-4 0,2 4-4 0,5 0-6 16,0 4-33-16,0-1-65 16,4 2-147-16,-22 0-340 0,-21 0-1050 15</inkml:trace>
  <inkml:trace contextRef="#ctx0" brushRef="#br0" timeOffset="98075.4127">14446 9103 2233 0,'0'0'241'16,"0"0"-8"-16,0 0-89 0,0 0-53 0,0 0-35 0,0 0-32 16,0 0-13-16,0 0 3 0,0 0 0 15,0 0 3-15,0 0 9 0,0 0-4 0,0 0 7 16,0 0 8-16,39 19 7 0,-19-17 5 0,4-2-2 15,6-2-8-15,6-4-10 0,-2-3-4 0,5-3-6 16,-3-1-1-16,-1-2 0 0,-4-3-4 16,-2-1 4-16,-7-1-1 0,-1-3 0 0,-5 0 3 15,-2-2-6-15,-4 1-2 0,-3-1-2 16,-3 2-6-16,-4-2 5 16,-1 1-1-1,-9-1 2-15,-3 2-3 0,-5 1-3 0,-2 2-5 16,-9 5-5-16,-1 3 4 0,-4 6-1 0,-7 6 4 0,-4 0 3 0,-1 11-4 0,-3 7 3 15,-3 6-1-15,-1 7 0 0,4 3 2 0,1 7-2 0,7 1-1 16,8 5-2-16,4 4-3 16,8-1 2-16,10 3 2 0,5 1 1 15,7-4 0-15,15 0 0 0,7-1-2 0,14-5 1 0,6-5 4 0,14-3-2 0,5-10 2 16,4-5 3-16,6-7-4 0,2-6 6 16,-2-7-4-16,-5-2-1 0,-1-9 3 15,-3-7-7-15,-5-4 4 0,-4-1 0 0,-5-3-2 0,-5-1 5 16,-5-2-2-16,-8 1 4 0,-8-1-1 15,-5 2 1-15,-2-1-1 0,-9 1-5 0,-1 0 4 16,-5 1-4-16,-1 2 2 0,-1 2 0 0,-7 3-4 16,-1 0 2-16,-3 4-1 0,0 3-2 0,-7 2 4 15,1 5-5-15,-3 3-3 0,-2 1 0 16,0 4-4-16,-1 6 5 0,1 5 2 0,-2 5 3 16,-1 3 0-16,3 3 0 0,2 2-4 0,3 3 1 15,5-1 0-15,2 5-1 0,6-3 2 0,6-1 0 16,-1 0-3-16,8-2 4 0,2-1-2 15,1-2-1-15,8-3 5 0,-2-2-7 0,4-5 4 16,0-4-1-16,0-3-1 0,2-3 6 16,3-5 0-16,-1-1 3 0,3-3-3 0,-4-5 0 0,1-3-1 15,-2-1-4-15,-2-4 8 0,-1 1-3 0,-2-3 1 16,-4 1 1-16,-1 0-3 0,0 1 5 16,-6-1-5-16,0 1 1 0,-5-1 2 0,2 2-6 15,-3-2 2-15,-1 0 0 0,0 2-4 16,-1 0 3-16,-4 0 1 0,1 1 3 0,-3 0-3 0,-1 2 2 15,4 0-4-15,-2 3-3 0,3 1 5 16,-3 3-6-16,3 2 4 0,2 2-2 16,1 1-7-16,0 0-1 0,0 0-7 0,0 3 0 0,0 5 7 15,0 4 1-15,1 1 4 0,7 2 1 16,0 3 0-16,4 1 4 0,3-2 1 0,4 1 1 0,6 0-1 16,2-5 1-16,6-2-3 0,0-5 0 15,0-2 5-15,5-4-1 0,-4-2 2 0,3-6 2 16,-3-2-6-16,2-4 4 15,-3-4-3-15,0-1 1 0,-1-2 4 0,2-5-8 16,-3 0 3-16,-1-3-2 0,-3 0 0 0,0-1 4 16,-5 1 0-16,-2-2 0 0,-8 0 2 0,1-1-4 15,-7 1-1-15,-4-1 2 0,-2 3 2 0,-1 3-3 0,-10 2 1 16,-1 5 0-16,-9 3-8 0,-6 2 7 16,-5 7-4-16,-1 5-2 0,-5 2 3 15,2 8-6-15,1 7 2 0,4 2 0 0,2 6-4 16,9 3 6-16,7 6-1 15,3 3 3-15,8 5-1 0,2 4-1 0,4 4 0 16,11-1-2-16,1 2 4 0,4-1-3 0,6 0 4 0,-2-2-1 0,-2-2-1 16,4-7 2-16,-2-2-2 0,1-4-1 15,-2-3 5-15,-3-6-4 0,-2-3 0 0,-5-5 1 0,-3-4-4 16,-3-3 2-16,-3-4 2 0,-3 0 0 16,-1-3 2-16,0 0-2 0,0-3-1 0,0-4-3 15,0-5-5-15,5-1-1 0,-1-5-6 0,6-1 1 16,1-3-8-16,5-4-1 0,5-3 3 0,3-3-2 15,5-3 7-15,2-3-1 0,3-5 1 16,5-2 6-16,0-3 3 0,2-3 7 16,-1-2 1-16,1-2-1 0,1-4 5 0,-2 3 4 15,0 1 6-15,0 1 9 0,-6 4 10 0,2 5 1 0,-5 7 3 16,-5 3 1-16,-5 5-1 16,-5 7 10-16,-7 7-4 0,0 4 0 0,-7 6-4 0,-1 3-14 15,-1 3-10-15,0 1-11 0,-1 9-10 0,-3 7 1 16,-4 8 3-16,-1 9 4 15,-1 8 0-15,0 6-2 0,0 9 0 0,6 3 0 0,-2 8 2 16,3 6 0-16,-3 0-2 0,4 3-4 0,0 0 2 16,0-2 2-16,0-4-1 15,0-4 2-15,2-3 1 16,0-7-1-16,0-7-1 0,0-5-1 0,0-9-2 0,0-5 1 0,0-7 5 0,0-4-3 16,0-5 0-16,0-7-3 0,0-2-6 15,0-6 2-15,0 0-5 0,0-5-7 0,0-7-9 0,0-3-15 16,0-4-10-16,0-5-7 0,-1-1-3 0,0-4-4 15,0-2 1-15,-2-1-1 0,-1 0 0 16,1-2 13-16,-5 0 6 0,4 1 18 0,-4 1 11 16,-1 3 6-16,-2 3 10 0,1 2 1 15,0 3 4-15,-1 0 9 16,1 0 6-16,1 5 10 0,-1 0 12 0,5 1 6 0,-2 3 9 0,0 1 9 0,4 1 1 16,0 0-2-16,-2 2-6 0,4 2-11 15,1 1-8-15,0 0-7 0,0 2-10 0,8-2 0 16,1 2-9-16,4-1-6 15,8 1 0-15,10 1-6 0,8-1 5 0,9 1 4 0,6 1 2 0,3-2 2 16,4 1 2-16,3 0 0 0,-1-2 1 0,-2 1 3 16,0-2-7-16,-3 1-1 0,-5 0-1 15,-3-1-7-15,-8 1 5 16,-4 0 2-16,-5-1-3 0,-3 2 8 0,-4-2-2 0,-5 3 0 16,-7-1 0-16,-4 2-4 0,-6 1 4 15,-1-1 4-15,-3 1 5 0,0 0-6 0,0 0-15 0,0 0 0 0,0 0 0 16,0 0 0-16,0 0 0 0,-1 0 0 15,1 0 0-15,-2 0 0 0,2 0 0 0,0 0 0 16,0 0 0-16,0 0 0 0,0 0 0 16,0 0 0-16,0 0 0 0,0 0 0 0,-2 1 0 15,1 4 0-15,0 2-50 0,-2 4-40 0,-4 3-57 16,-2 1-153-16,2-1-594 16,2-5-908-16</inkml:trace>
  <inkml:trace contextRef="#ctx0" brushRef="#br0" timeOffset="104621.2551">19288 9201 1361 0,'0'0'306'0,"0"0"25"0,0 0-73 0,0 0-15 0,0 0-30 0,0 0-42 16,0 0-26-16,-7-117-34 0,-3 105-27 0,-3 2-14 15,-2 1-22-15,-8 1-16 0,-4 5-9 0,-4 3-3 16,-9 0 0-16,-6 5 4 0,-8 5 1 16,-4 9 1-16,-8 2-8 0,-4 8-1 15,-4 3-2-15,3 4-2 0,1 3 1 0,1 4 0 16,7 1-1-16,5 1-6 15,8 0 0-15,7 0-2 0,12-1-3 0,11-3 4 16,9-1-5-16,10-5-3 0,6-2 0 0,15-6-2 16,10-2 8-16,11-8 3 0,8-6 3 0,10-8-2 0,7-3-3 15,5-7-2-15,0-7-2 0,2-6 4 0,1-2 0 0,-6-2-1 16,-4-2-2-16,-6-3-3 0,-5 0-2 16,-4-2 0-16,-8-1 2 0,-4 1 4 0,-7-1-2 15,-4-1 1-15,-5 3-2 16,-3-2 0-16,-5 3 3 0,-4 1 0 0,-5 2 2 0,-4 3 2 15,-1 3-4-15,-1 4 0 0,-5 1-3 0,-3 2 3 16,-2 2 2-16,1 3-3 0,-2 1 3 0,1 2-7 0,1 2 2 16,0 1 1-16,2 2-3 0,-1 0 4 0,1 2-5 15,1 6-1-15,-3 1-1 16,0 3-2-16,0 5 3 0,-1 1 2 16,2 2 4-16,0 4 2 0,2 0-5 0,1 1 2 15,2 2-4-15,3 1 0 0,0 1 3 0,1 2 0 16,0 0 0-16,0-3-3 0,1 2 1 15,4-2 1-15,2-1 0 0,2-2 4 0,2-1-1 0,3-2-5 16,1-4 2-16,3-4-4 0,1-4 4 0,2-3 4 16,4-4 1-16,4-3 2 0,1-2-5 15,5-5 0-15,1-3-3 0,2-3-1 0,3-1 5 16,2-2-1-16,-1-1 2 0,2-2-3 0,-3 0-2 0,-1-1 2 16,1-2 0-16,-3 2 3 0,1 0-2 15,2 3-4-15,-2 2 1 0,-3 4-3 0,0 0 5 16,1 3 0-16,2 3 2 0,-1 2 4 15,2 2-7-15,1 1-3 0,4 0 0 16,-1 3-3-16,3 3 5 0,3 3 1 0,0 1 2 0,2-2-4 16,4 3 2-16,3-2 2 0,2 0-2 0,3 0 4 15,5-1-3-15,2-4-2 0,3 0 1 0,3-2-5 16,-1-1 5-16,1-1 1 0,-2 0 2 0,-2-3 4 16,-4-2-6-1,-3-2-3-15,-7-3-2 0,-3 1 0 0,-5-2 5 0,-9-2 2 0,-4 0 1 16,-7-1-2-16,-6 0 3 15,-7-2 3-15,-5 0 1 0,-6-3 8 0,-4 2-7 16,0-2 1-16,-9 1-2 0,-3 3-7 0,-3 0 10 16,-3 2 0-16,-3 2 1 0,-4 3 2 0,-5 1-9 0,-4 5-4 15,-5 2-4-15,-7 0-1 16,-1 10 5-16,-4 3 2 0,4 2 3 0,0 4-5 0,3 3-3 0,6 2 1 16,6 2-2-16,8 1 5 0,5 0 0 0,8 1-4 15,3-1 0-15,5 1 0 0,8-1 0 16,6 0 3-16,8-6 1 0,7-2 2 15,6-5-5-15,5-5 1 0,3-6-6 0,0-3 2 0,3-3 2 16,-5-8-1-16,-2-4 5 0,-4-3-4 16,3-3 0-16,-5-2 3 0,-1-4 0 0,1-2 4 15,-3-1-2-15,-3-4-1 0,0-2 1 0,-5-1-7 16,-3-4 6-16,-5 0 3 0,2 0 1 0,-5 0 7 16,-1-2-4-16,-6 2-2 15,-3-2 3-15,-1 3 3 0,0 4 10 0,-3 5 3 16,-3 5 3-16,2 6-2 0,0 7 1 0,-1 2-1 0,3 6-4 15,1 3-1-15,0 2-12 16,0 0-9-16,-1 7-6 0,-2 6-5 16,1 10 7-16,-5 7 5 0,3 6 3 0,0 7 2 0,3 3-7 15,1 3 0-15,-1 1-3 0,2-1-2 0,0 1 7 0,2 2-1 16,1-2 2-16,1 0-4 0,1-1-1 16,2-1 1-16,-1-2-1 0,3-3 3 0,0-2-11 15,2-4-21-15,5-2-29 0,0-3-49 0,4 0-90 16,8-7-193-16,-7-8-779 15,-8-7-613-15</inkml:trace>
  <inkml:trace contextRef="#ctx0" brushRef="#br0" timeOffset="106085.4068">24640 9619 2196 0,'0'0'227'0,"0"0"-96"0,0 0-1 0,0 0-17 0,0 0-21 0,0 0-3 0,0 0-13 16,-93-120-4-16,77 108-2 0,-2-1-4 0,-2-1-5 16,0 4-9-16,-2 2-9 0,-4 1-6 0,-1 3-6 15,-5 1-4-15,-1 3-3 0,-5 0-8 16,1 6 2-16,-4 3 0 0,-3 3-2 0,3 2 1 16,-1 3-4-16,7 1-5 15,0 2-2-15,7-1-2 0,4 3-1 0,6 0 0 16,5 1-1-16,9-1 0 0,4 1-2 0,3-2 0 0,15 2 1 15,8-4 6-15,13-2 0 0,9-3 1 0,11-6-1 0,7-3-2 16,5-5 0-16,5-1 1 0,-1-9 0 16,-3-5-1-16,-1-3-3 0,-4-5-1 15,-4-3-2-15,-9-3 1 16,-1-3 2-16,-5-4 2 0,-7-4 3 0,-2-3-7 0,-7-3 6 0,-2-3-5 16,-6-1-1-16,-2-2 6 0,-9 0-6 0,-4-1 2 15,-3 1 2-15,-6 1-4 0,0 4 2 0,-7 4 2 16,-4 5 0-16,-4 4 2 15,0 9-2-15,-2 7-2 0,-2 6-2 0,-1 5 2 0,-1 7 0 16,-6 2 2-16,-3 13 1 0,1 10-6 0,-1 7 0 16,2 8-1-16,3 5-1 0,4 8 1 15,5 5 1-15,5 4-2 16,2 6 2-16,7 1-1 0,2 5 2 0,15-2 0 16,6-2 1-16,16-3-1 0,5-5 0 0,9-8-1 0,2-7-4 15,6-10 4-15,1-6-2 0,-1-6 2 16,1-11 1-16,-4-6-2 0,2-6 2 0,-5-2-1 0,-2-7 0 15,-1-5 3-15,-6-5-2 0,0-2 3 0,-7-5-1 16,-2-1-3-16,-8-2 4 0,-3-3 2 0,-7 0 0 16,-2-2 2-16,-6 2-2 0,-6-1-3 0,0 2 0 15,-3 1-1-15,-3 2 3 0,-3 2 2 16,-5 2 2-16,0 3-6 16,-2 4 4-16,-1 4-4 15,0 3-1-15,-1 3 6 0,0 5-8 0,-1 1 0 0,-1 10 0 0,-1 3-4 16,2 8 5-16,-1 4 1 0,4 4 0 0,2 5 0 0,2 4-2 15,4 2-3-15,3 6 0 0,2-1 3 0,3 2-2 16,9-4 4-16,3-4 2 16,5-4-7-16,6-4 7 0,2-4-5 0,5-7 0 0,1-5 4 15,1-7-3-15,3-5 1 16,2-4-1-16,2-3-5 0,0-7 6 16,-2-5 2-16,0-4-1 0,-1-2 3 0,0-6-5 0,-3-2-1 0,0-4-1 0,-2-4 2 15,0-5 1-15,-1-7 3 0,-2-5 2 0,-1-3-2 16,-1-3 1-16,-3-5-3 0,0 0 0 15,-5-2 5-15,-2-1-5 16,-1 0 2-16,-4-1-2 0,0 0-2 0,-3 1 4 0,2 2 0 0,-4 4 1 16,-2 6 0-16,-1 5-2 15,-1 12-1-15,0 5-1 0,-3 12-1 0,0 7 3 0,-2 5 1 16,0 6 1-16,0 4-7 0,0 3-1 16,-3 9-2-16,-5 11 0 0,-4 11 8 0,-2 7-3 0,-3 9 0 15,-1 5 1-15,-2 7-3 0,0 3 1 16,-3 5 2-16,3 3-2 0,-3 4 3 0,2 1-2 0,3 3-3 15,5-2 1-15,9-2-3 0,2-4 3 16,12-11 2-16,10-6 3 0,7-9-3 0,4-10 2 16,1-9-3-16,0-6 2 0,3-8 3 15,1-7-4-15,3-6 3 0,0-2-2 0,-2-8 0 0,2-5 6 16,-2-4-3-16,-2-3 0 0,0-5 2 16,-2-2-7-16,0-6 2 15,-5 0 0-15,-2-2-3 0,-1-2 5 0,-5 1 2 0,-1-1 0 0,-4 0-1 16,-3 1 2-16,-2 5-4 0,-2 6 1 0,-3 3 4 15,-2 8-5-15,-1 4 1 0,-2 3-1 16,0 5-3-16,0 1 0 0,0 2-6 0,-2 1-3 16,-4 8 0-16,0 6-3 0,-1 6 6 0,-2 6 1 15,-2 3 1-15,4 5 6 0,4 0-1 16,1 0 3-16,1 1-1 16,2-3-1-16,7 0-2 0,6-3 0 0,-2-3 2 0,8-2-4 0,4-7 5 15,2-5 0-15,4-4-3 0,1-6 7 16,1-3-4-16,1 2-1 0,3-12 2 0,-3-1-2 15,5-5 0-15,-5-4-1 0,1-2 2 0,0-1-1 0,-2-2 0 16,-2 0 0-16,2-3-2 0,-1-1 2 16,2-1 0-1,-3 1 0-15,-3-1 7 0,-3 1-8 0,-3 3 3 0,-5 4 1 0,-1 4-4 16,-4 4 8-16,-5 5 0 0,0 4 0 16,-4 2 3-16,-2 3-5 0,0 0-5 0,0 1-4 15,0 8-2-15,0 3 0 0,-8 10 6 0,1 5 3 16,-2 6-3-16,-1 1 5 0,2 3-3 0,2 0-2 15,4 0 4-15,2 0-6 0,8-2 5 0,5 0 1 16,11-4 1-16,6-4 6 16,6-3-1-16,9-5-1 0,2-4 0 15,5-4-10-15,3-1-7 0,-1-3-21 0,-2-4-33 0,-1-1-65 0,-6-2-151 0,0-3-556 16,-13-2-416-16,-11 0-47 16</inkml:trace>
  <inkml:trace contextRef="#ctx0" brushRef="#br0" timeOffset="107465.3687">28075 9443 1732 0,'0'0'302'0,"0"0"-25"15,0 0-47-15,0 0-64 0,0 0-41 16,0 0-14-16,0 0-32 0,0 0-17 0,101-121-16 16,-70 116-9-16,5 1-5 0,3 4-8 0,5 0-6 0,-3 9-6 15,1 5-1-15,1 3-2 0,-4 2-2 16,-5 2 3-16,-5 4-7 0,-3 0 4 0,-6 1 0 16,-7 3-2-16,-3 1 4 0,-4 2 0 0,-4-3-1 15,-2 2 2-15,-3-2-3 16,-4-3 1-16,-4-1 5 0,-1-3 0 15,-2-5 1-15,2-3-1 0,0-4-1 0,1-2 1 0,-1-1 3 16,0-6 4-16,3-1 4 0,2 0 2 0,-1-8-3 0,3-2-3 16,2-6-5-16,3-1-7 0,0-3 1 0,0-3-6 15,7 0-3-15,3-2 1 0,0-1-3 0,3 1 3 16,6-1 3-16,1-1-1 0,0 1-1 16,5 1-2-16,1 3-1 15,4 1-3-15,0 2 2 0,0 5-2 16,0 2 1-16,-5 5 1 0,2 2-4 0,-6 4 3 0,2 1 0 15,-3 4-2-15,0 8 2 0,1 2-2 0,-1 3-2 16,-1 4 4-16,0 2-1 0,-2 1 4 0,-2 1 2 16,2 1-2-16,-6-1 2 0,0-1-2 0,-1-1-4 15,-2-2 1-15,-4-1 2 0,3-4-1 16,-4 0 1-16,3-5-3 0,-2-3-5 16,0-2 2-16,1-2-2 0,0-4 2 0,2 0 4 0,6-2-5 0,3-6 6 15,3-3 0-15,2-3-3 0,1-3 5 0,4-1 1 16,-2 0 1-16,1-1 0 0,-1 0-4 0,-1-1 0 15,3 2-1-15,-2 0 4 0,-4-1 0 16,0 2 1-16,0 0 1 0,-5 2-2 0,-1 1 4 16,-3 3-2-16,-3 4-2 0,-4 1 6 0,2 2-5 15,-4 1 1 1,-1 3 0-16,0-1-6 0,-1 1 3 0,0 0-2 0,0 0-3 0,2 3 1 16,3 2 0-16,-1 2-1 0,5 5 2 15,4 2 1-15,2 1 0 0,-1 2 4 0,5 2 2 16,2-2-3-16,5 0 6 0,-2 0-6 0,3 0-1 15,-1-2 5-15,2-3-8 0,1-2 4 0,-1 0 2 16,-2-3-3-16,2-3 8 0,-2-3-6 16,-1-1 2-16,-4 0 2 0,1-5-6 15,-1-3 1-15,-2-2-3 0,0-1 3 0,-3-2 0 16,-1-2 1-16,-1-2 4 0,1-1-6 16,-3-1 4-16,0-2-2 0,2 2-1 0,-4-3 3 0,0 1-6 0,-3 1 4 15,1-1 0-15,2 2-3 0,-3 2 6 0,-4 2-2 16,3 1-1-16,-3 5 2 0,-1 4-3 15,2 0-4-15,-3 3 0 0,1 2-3 0,1 0-10 16,3 0 1-16,3 7 1 0,6 4 2 16,5 4 10-16,8 2 0 0,5 4-2 0,5 0 4 0,6 1-5 15,8-2 4-15,7-1 3 16,5-2 0-16,6-4 4 0,1-1-4 0,6-5 1 16,-4-1-3-16,-1-4 0 0,0-2 2 0,-4-3-2 0,-5-7 3 15,-2-2 1-15,-4-3 1 0,-5-5 2 16,-2-3-2-16,-6-2 7 0,-3-3-4 0,-3-3-1 15,-7-2 7-15,-7-3-9 0,-4 0 7 0,-2-3 1 16,-8 3-2-16,-3 2 8 0,-6 3 2 0,-2 5 3 16,-14 1-2-16,1 5-8 0,-13 4-6 15,-5 2-7-15,-10 6-1 0,-6 3 0 0,-5 5 3 16,-5 6 1-16,3 8-5 0,3 6 5 16,2 5-3-16,8 8-2 0,4 9 3 0,5 8-4 0,8 9 1 15,6 7 0-15,12 5-3 0,7 1 3 16,3 5-2-16,9-2 2 0,8 0 3 15,1-1-4-15,-1-4 3 0,1-4-2 0,-1-2 4 0,-2-3-1 0,-3-2-2 16,0-4 0-16,-5-4-3 0,-1-1 1 16,-8-4 3-16,-1-3 3 15,-6-4 2-15,-5-2 2 0,-3-4-2 0,-7-3 0 16,-6-1-6-16,-5-5-1 0,-7-2-5 16,-4-4-22-16,-9-3-41 0,-7-5-115 0,-4-2-455 0,12-6-640 15,15-3-267-15</inkml:trace>
  <inkml:trace contextRef="#ctx0" brushRef="#br0" timeOffset="109150.2264">889 12471 1637 0,'0'0'251'0,"0"0"-14"0,0 0-33 16,0 0-23-16,0 0-7 0,0 0-10 0,0 0-24 16,0 0-12-16,0 0-10 0,0 0-20 0,0 0-15 15,0 0-20-15,-44-23-27 0,42 14 0 0,-1-3-10 16,2-4-6-16,2-4-1 0,8-5-10 16,6-4-2-16,3-5-2 0,8-5 0 15,7-6 2-15,7-5 2 0,6-7-1 0,16-19 1 0,13-18 1 16,10-13-14-16,-1-5 1 15,-18 13 3-15,-11 14 5 0,-12 8 16 0,-10 6-2 16,-2-1 2-16,-3 3-8 0,-9 2-2 16,-6 9 4-16,-4 5-2 0,-7 7 2 0,-2 9-2 0,-1 6-1 15,-2 6 4-15,-4 10 1 0,2 7 1 0,-1 5-7 16,-4 3-15-16,-2 16-9 0,-7 10-1 16,-5 15 5-16,-10 13 8 0,0 14 2 15,2-4 0-15,3-1-3 16,7-5 12-16,5-4 2 0,2 7 0 0,1 3 2 0,8 22-14 0,2 10-1 0,11 5-15 15,12-5 2-15,10-25 1 0,5-21 0 16,7-15 15-16,7-10-1 0,5-10 0 0,7-9 2 0,2-6 0 0,3-14 2 16,0-8 6-16,-3-6-7 15,-3-8 1-15,-5-6-3 16,-3-4-10-16,-2-3 13 0,-8-3 0 0,-5-2 0 0,-5-3 4 16,-4-2-10-16,0-4 0 0,-5-1 0 0,-3 1 2 0,-8-1 3 15,-3 3-1-15,-6 3-1 0,-3 2-3 0,0 8 2 16,-7 3-1-16,-2 11 4 0,-2 7 3 15,1 8-4-15,2 4 0 0,-1 8-4 0,2 4-3 16,-1 3 1-16,2 4-3 0,-3 10-1 16,-1 8 1-16,1 8 0 0,-3 7 2 15,4 8 2-15,4 5 2 0,-1 5-1 0,5 5 3 0,1 0-2 16,1 1-4-16,6 1 4 16,1-1-3-16,-1-1 2 0,5-1 3 15,0-4-5-15,0-3 1 0,4-6-10 0,-1-9-14 0,3-7 4 0,-5-13-4 0,5-11 8 16,-4-6 13-16,4-5-3 15,1-11 2-15,1-8 0 0,3-5-5 16,1-6 8-16,2-2 1 0,-5-1 1 0,4-3 2 16,-1-2-1-16,-2 2-2 0,-2 0 4 0,0 1 2 0,-1 3-4 15,-5 5 1-15,4 5-4 0,-6 4-1 0,-2 7 2 16,0 3 1-16,-2 6 0 0,-5 4-1 0,3 3-6 16,-3 0-1-16,3 4 0 0,2 7 2 0,-1 3 4 15,3 4 2-15,4 5 0 0,-2 2 1 16,1 5 1-16,2-2-1 0,2 3 2 0,3-1 4 15,3-1-5-15,4-1 1 16,1-2 0-16,4-3-5 0,1-5 7 0,6-4 1 0,0-5 2 16,3-5 8-16,0-4-9 0,2-5 1 0,0-8-1 0,-2-4 1 15,1-5 4-15,-3-2 0 0,-3-5-1 0,-5 0-5 16,-3-1 1-16,-5-2 0 16,-3 0 3-16,-4 2 3 0,-4 0-4 0,-3 3 2 15,-3 0-1-15,-4 2 0 0,-3 3 8 16,0 3 3-16,-2 3 0 0,-4 3 3 0,-4 5-13 0,-1 3-3 0,-4 5-7 15,-4 4-2-15,-3 9 1 16,-5 8 2-16,-3 7 1 0,-1 4-2 16,1 6 0-16,2 2 0 0,3 1 0 0,6 3 5 15,8 3-3-15,5-2-1 0,7 0-4 0,6 1-4 16,12-2 6-16,4-3 0 0,6-3 3 0,6-3 3 0,1-6-4 16,3-4 0-16,0-4-1 0,3-5-2 0,-1-5 2 15,0-5-1-15,0-3-7 0,-3-3-6 0,-4-4-11 16,-1-5-12-16,-5-5-11 0,0-2-14 0,-6-1-21 15,-5-3-34-15,-6-1-45 0,-6-1-77 16,-5-1-146-16,0 5-532 0,-2 5-734 0</inkml:trace>
  <inkml:trace contextRef="#ctx0" brushRef="#br0" timeOffset="109470.5028">691 11611 2234 0,'0'0'181'15,"0"0"-1"-15,0 0-11 0,0 0-20 0,0 0-25 16,0 0-16-16,0 0-21 0,0 0-8 15,0 0-17-15,0 0-7 0,0 0-5 0,0 0-13 0,0 0 2 16,0 0-7-16,157-112-7 0,-106 103 2 0,9-2-12 16,8 1-1-16,27-3-3 0,23 0-30 15,19-1-35 1,4 0-102-16,-38 3-291 0,-40 5-906 16</inkml:trace>
  <inkml:trace contextRef="#ctx0" brushRef="#br0" timeOffset="115343.7312">5545 11305 2376 0,'0'0'169'0,"0"0"22"0,0 0-16 0,0 0-34 16,0 0-31-16,0 0-33 0,0 0-39 15,0 0-28-15,0 0-9 0,0 0 7 0,0 0 16 0,0 0 19 16,-32 86 6-16,33-29 0 0,0 11-5 0,-1 8-12 15,1 11-3-15,-4 7-8 0,-1 8-1 32,-2 2-2-32,-3 2-5 0,3-5-2 0,0-3-3 0,-2-10 3 0,3-6-1 15,-2-10-1-15,5-8-1 0,-3-8-5 16,3-2-1-16,1-10-6 0,0-6-9 0,1-8-12 16,0-7-24-16,0-8-37 0,1-8-47 0,1-7-40 0,4-6-83 0,-3-11-216 15,3-1-558-15,-2 6-429 0</inkml:trace>
  <inkml:trace contextRef="#ctx0" brushRef="#br0" timeOffset="116231.1334">5391 11457 2239 0,'0'0'247'0,"0"0"-20"0,56-145-77 16,-22 95-22-16,1 5-23 0,5 4-16 15,3 6-15-15,-1 5-17 0,3 6-13 16,-2 6-5-16,0 9-17 0,-1 9-7 0,-2 5-5 0,-4 13-8 15,-1 9 6-15,-5 6-2 0,-4 7 0 16,-6 7 1-16,-7 8-4 0,-5 3 1 0,-7 6 1 16,-8 1 0-16,-8 2 4 0,-6 1 0 0,-4-5-5 15,-1-3 0-15,-6-5-3 16,-2-8-1-16,-1-6 1 0,0-7 3 0,0-4-2 0,3-7-1 0,2-4-4 16,8-8-9-16,4-3-4 0,3-8-12 15,7-1-20-15,2-10-35 0,5-6-52 0,1-4-55 16,8-7-52-16,3-3-54 0,6-5-51 15,6-3-54-15,0-4-35 0,7-2-17 0,4-1 69 16,2 1 101-16,0-3 128 0,1 5 163 16,2 0 124-16,2 6 121 0,-1 1 83 0,2 4 20 0,3 1-10 15,-1 6-46-15,0 2-47 0,4 3-40 16,-2 4-46-16,0 4-40 0,-3 5-33 0,3 5-24 16,-4 2-15-16,0 4-11 0,-1 7-8 15,-1 6-10-15,0 5-7 0,-7 1-3 0,1 5-2 0,-4 3 2 16,-4 4-3-16,-6 3 1 15,-2 4 2-15,-13 3-2 0,-3 3 9 0,-4 0-2 0,-6-2-1 16,-8-5-5-16,0-5-8 0,1-8-2 0,-2-8-3 16,2-6 6-16,0-7 1 0,2-2 8 0,3-5 4 15,0 0 2-15,0-5 4 0,4-5-6 16,2-7-6-16,3-1-5 0,1-2-10 16,2-6 0-16,9-2-6 15,7-3-3-15,3-2 8 0,6 0-2 16,1-4 5-16,7 0 5 0,-1 1-10 0,4 1 3 15,2 1-1-15,2 3-1 0,0 1 7 0,3 6 1 0,-4 1 2 0,-7 6-2 0,-3 3 2 16,-5 5-3-16,-5 4-1 0,-3 3 4 16,-3 2-7-16,-1 3-1 0,0 7 0 0,-2 4-7 15,-1 1 7-15,-1 5 0 0,1 0 2 0,-1 0 4 0,1 0-3 16,1-1-1-16,4-4 1 16,2-1-2-16,1-3 6 0,5-6-1 0,6-2 3 0,1-3 0 15,3-3-1-15,5-5 0 0,0-5 0 16,-1-2 6-16,-3-3-5 0,2-1 2 0,-3-3-1 0,-2-3-6 15,0-2 6-15,-3-3 0 0,-2-4 2 16,-6 1 3-16,-2-2-3 0,-6 1 0 16,-1 1-1-16,-3 3 2 0,-2 1 11 0,-5 5 12 0,0 1 8 15,-2 6 1-15,0 4-5 0,-2 5-10 16,0 3-9-16,-1 4-1 0,-2 1-12 0,-2 8-5 0,0 8-6 16,-4 9-3-16,-2 8 6 0,0 6 0 15,3 7 4-15,2 6 3 0,5 9-5 16,0 0 2-16,3 7 1 0,2 6-1 0,2 3 5 15,5 9-1-15,0 4-2 0,1 7-1 0,-4 0 0 16,-2 4-1-16,-3-1 2 0,0-5 3 0,-1-2-4 16,1-5 4-16,-1-3-3 0,-3-4 0 15,-1-8 2-15,-2-3-2 0,-2-10-2 0,2-10-11 0,-1-10-11 16,1-11-20-16,3-8-21 0,2-7-23 16,0-7-37-16,1-6-33 0,0-1-66 15,0-8-171-15,1-2-567 0,0 2-691 16</inkml:trace>
  <inkml:trace contextRef="#ctx0" brushRef="#br0" timeOffset="116959.5748">8086 11599 2320 0,'0'0'105'15,"0"0"9"-15,0 0-17 0,0 0-20 16,110-123-6-16,-80 106-5 0,0 1-7 0,1 4-7 15,0 2-10-15,2 1-7 0,2 2-8 0,-1 1-9 16,6 0-4-16,-1 0-1 0,0 0-4 16,-4 0 0-16,4 0 0 0,-6-1-1 15,1 0 3-15,-7 1-2 0,-1 1 1 0,-11 2 0 16,1 1-4-16,-10 0 4 0,-2 2 2 0,-3 0 5 16,-1 0 4-16,-1 4 1 0,-7 4 2 0,-4 4-3 15,-6 5 3-15,-5 4 0 0,-5 5-2 0,-2 2 1 16,0-1-1-16,0 2-3 0,5-1-3 15,-1-1-6-15,10-1-2 16,0-2-2-16,8-1-2 0,5-2-2 0,3-3 0 16,7 2 0-16,7-5 0 0,5-4 7 0,10-4 3 0,5-4 3 15,8-3 4-15,7-7-6 0,3-4 1 0,4-6-5 0,-1-2-4 16,1-1 2-16,-1-3-5 0,-3-2 2 16,-3-2-2-16,1 0 0 0,-9 1 0 0,-1-1 4 15,-8 3 0-15,-7 1 2 0,-6 3-2 0,-4 2 1 0,-7 4 0 16,-4 6 2-16,-4 0 1 0,0 5-1 15,0 1-2-15,-1 2-6 0,-7 1-3 16,-2 8-2-16,-3 5 1 0,-6 4 5 0,0 4-2 0,1 3 1 16,4 1-1-16,3 2-4 15,6 1 4-15,5-1 0 0,4 0 0 0,10-2 2 16,9-2-3-16,4-1 1 0,11-3 0 0,3-2 1 0,3-5-1 16,7-6 2-16,4-5 0 0,-1-2-2 15,1-6 2-15,1-7-2 0,0-6-1 16,0-5 3-16,-4-3-1 0,-3-3 2 0,-2-2-3 0,-2-5 1 15,-5 0 2-15,0-3 1 0,-7-1 3 16,-5-4 1-16,-5-2-2 0,-3-6 2 16,-9 0 1-16,0-2 7 0,-3-1 5 0,-7 0 2 0,-1 4 3 15,0 5-5-15,-6 5 1 16,1 7 3-16,-4 8 0 0,4 8 0 0,-1 6-3 0,0 6-6 16,2 5-7-16,3 2-8 0,0 3-2 0,-3 9 0 15,0 9-1-15,0 6 2 16,-2 9 0-16,4 9-2 0,1 5 0 0,1 6 2 0,1 5-2 15,-1 2 2-15,2 3 0 0,1 4-1 0,-3 1 2 16,0 4-2-16,-2 1-2 0,-1 0 0 16,-5-1-14-16,-1-2-20 15,3-9-23-15,0-4-27 0,4-12-25 0,1-11-34 16,1-9-34-16,0-10-63 0,0-9-82 0,0-7-162 0,0-2-553 0,0 0-205 0</inkml:trace>
  <inkml:trace contextRef="#ctx0" brushRef="#br0" timeOffset="117241.0172">9813 11309 2682 0,'0'0'177'0,"0"0"-28"16,0 0-55-16,0 0-35 0,0 0-1 0,0 0 6 16,126-83 0-16,-82 68-1 0,6 1-11 0,4 0-11 15,3 2-9-15,0-1-12 0,0 3-5 0,-2 2-6 16,-6 1-1-16,-1 0 1 0,-9 1-1 0,-6 0-1 15,-5 2 0-15,-6 0-1 0,-4 2 0 16,-9 1 0-16,-5-1 4 0,-1 2 1 0,-2 0 5 16,-1 0 2-16,0 0-1 0,-2 0-2 15,-3 0-7-15,-3 0-4 0,-3 0-2 0,1 2-4 16,-1 0 1-16,0 1-1 0,2 3-2 16,1-3-2-16,1 1-7 0,3 1-14 0,1 3-27 15,-1 0-45-15,2 1-73 0,2 0-153 16,0-1-442-16,0-3-936 0</inkml:trace>
  <inkml:trace contextRef="#ctx0" brushRef="#br0" timeOffset="118651.0855">12840 10871 1444 0,'0'0'926'0,"0"0"-885"0,0 0 14 0,0 0 0 0,0 0 15 16,0 0 10-16,0 0 0 0,0 0-8 0,0 0-14 15,0 0-10-15,0 0-8 0,0 0-10 16,-82 49-5-16,82-46-8 0,0-1 0 15,0-2 1-15,0 0 13 0,3 0 9 0,6 0 4 0,2-7 5 16,5-3-16-16,1-2-5 0,2-4-6 0,3-3-6 16,-1 0 3-16,0-4-2 0,-2 0-1 0,-2-3-1 15,1-1-3-15,-5-1 0 16,-2-2-2-16,-1 0 1 16,-2 0-2-16,-4-2 3 0,-2 0 4 0,-2 0-1 15,-1 2 6-15,-6 0-2 0,-4 4-2 0,-4 3 2 0,-2 7-6 0,-4 5 1 16,-5 6-4-16,-4 5-5 0,-9 11 0 0,-4 10-2 15,-5 8 1-15,-2 9 2 0,-2 5-2 0,0 6-1 16,1 5-3-16,1 6 1 0,5 4-2 0,3 5 5 16,6 3-2-16,10 2-3 0,6 0 3 15,11 0-4-15,9-2 0 0,4-3 2 0,16-7-5 16,10-5 2-16,9-6 3 0,11-6-3 0,9-9 6 0,7-6-3 16,7-11-1-16,5-9 2 0,4-10-5 15,-1-4 2-15,-2-15-3 0,-2-6 2 0,-6-5 0 16,-3-3 1-16,-8-3 1 15,-5-2-2-15,-5-4 5 0,-5-1-2 16,-6-2 0-16,-5-3 5 0,-7 0-5 0,-6 0 3 0,-6 1 0 0,-4 2-1 16,-6 4 6-16,-5 3-3 0,0 4-1 15,-7 3 2-15,-7 10-5 0,-1 4 1 0,-5 5-2 0,-6 7 0 16,-1 5 0-16,-4 4 1 0,-5 14 2 16,2 5-5-16,-3 8 2 0,4 7-1 0,1 3-2 15,3 7 5-15,3 1-4 0,7 1 1 16,5 0-1-16,8-1 0 0,5-2 2 0,1-1 1 15,10-5-2-15,5-3 1 0,6-3-2 0,7-5 0 16,1-5 0-16,5-7 1 0,-1-6 4 16,1-8-1-16,1-4 2 0,1-4-3 15,-1-9 0-15,4-7 1 0,-6-2 1 0,2-6 1 0,-2-2-2 16,-5-2 2-16,-2-4 0 0,-1 1-3 0,-6 1 4 16,-2-5-1-16,-4 3 2 0,-2 0 0 15,-5 1 2-15,-4 3 1 0,-2-2-2 0,0 6 1 16,-2 1-2-16,-3 4-3 0,-1 3 2 0,-3 5 0 15,3 4-3-15,1 4 1 0,1 4-2 0,0 0-1 16,2 3-6-16,0 3-5 0,-5 7 2 0,3 6-2 16,-5 7 6-16,0 7 5 0,-1 3 1 15,2 4 0-15,6 2-2 0,1-1-1 16,1-1 0-16,6-1 0 0,7-4 3 16,1-5-1-16,5-2 1 0,2-4-2 0,4-6 1 0,2-4 1 0,2-5 1 0,2-5 2 15,3-1 1-15,-1-6-2 16,0-6 2-16,-1-2-2 0,0-5 1 15,0-5 2-15,-3-2-1 0,-1-6 1 16,2-1-3-16,-2-2-2 0,-3-2 1 0,2-1 0 0,-5 0 2 0,-2 0 1 16,-2 1 1-16,-6 1-2 0,-3 2 3 0,-4 4-2 15,-3 5 1-15,-2 2 2 0,0 5-7 0,-5 4 4 16,1 3-1-16,-2 4-5 0,1 1 6 16,1 4-5-16,2 2-2 0,-2 1-2 0,-1 6-5 15,4 5-2-15,-1 4 1 0,2 4 3 16,0 6 4-16,6 2 1 0,8 5 2 0,1 3-1 0,6 3 0 15,4 0-1-15,0-1 1 16,4 3 1-16,0-2 3 0,1-1-3 0,-1-3 0 0,-4 0 0 16,0-3-2-16,-8-3 2 0,-2-2 0 0,-4-1 0 15,-8-3-1-15,-3-2 0 0,0-1-2 16,-9-2 3-16,-3-2 2 0,-4-1 1 16,-5-2 2-16,-5-3-4 0,-4-2 0 0,-5-2 1 0,0-3-3 15,1-1 3-15,-3-2-1 0,6 0-10 16,0-1-8-16,3-5-19 0,6-1-23 0,1-4-38 15,4-1-62-15,6-4-109 0,8-5-268 0,2 5-585 16,1 3-355-16</inkml:trace>
  <inkml:trace contextRef="#ctx0" brushRef="#br0" timeOffset="119101.3567">14740 10611 2357 0,'0'0'273'15,"0"0"-18"-15,0 0-119 0,0 0-38 0,0 0-20 16,0 0-19-16,115-44-7 0,-101 60-3 0,-2 5-5 15,0 7 2-15,-1 4-5 0,-1 6-2 16,0 4-9-16,-2 0-10 0,-2 3-5 0,-1 2-5 0,-2 1-3 16,2 2 3-16,-3 0-1 0,-1 0 0 0,-1-1 1 15,1-6-3-15,-1-3-4 0,2-7 1 16,2-9 0-16,-1-7-3 0,-1-7 1 16,2-5 0-16,-2-4-3 0,1-1 4 0,4-5 1 15,4-7 2-15,1-4 3 0,6-5-9 16,0-3 1-16,2-3-2 0,-2 0-4 0,1 0 5 0,1 0 1 15,2 1-1-15,2-2 0 0,0 5-4 16,3 0 0-16,-3 3 2 0,-1 6 3 0,-1 1-3 0,-4 5-1 16,-1 4-2-16,2 3-6 0,-6 1 6 15,4 5 1-15,-5 4 3 0,5 4 8 0,-4 2-7 16,0 5 2-16,2 0-4 0,-2 1-2 16,-1 3 8-16,5-3-2 0,-4 0 3 0,5-2-1 15,0-4-1-15,-2-3 1 0,2-3 3 16,3-3 3-16,1-3 1 0,4-3 2 0,-3-2-1 0,6-6-4 15,0-1 1-15,-3-3-2 0,2-2 2 0,-2-3 7 16,-1-1-7-16,-5 0 0 16,0-3-2-16,0 1-9 0,-4-1 9 0,-4 0-1 0,-1 0-1 15,-3-1 1-15,-5 0-6 0,-2 1-6 16,-1 1-7-16,-3 1-9 0,-4 2-18 0,-3 4-27 0,-3 2-55 16,-2 3-109-16,-1 3-258 15,2 2-704-15,6 2-445 0</inkml:trace>
  <inkml:trace contextRef="#ctx0" brushRef="#br0" timeOffset="119568.5236">17776 10139 2352 0,'0'0'135'0,"0"0"23"0,0 0-20 0,-123-71 2 0,89 61-9 0,1 5-12 15,0 3-13-15,0 2-22 0,-3 6-16 16,1 7-15-16,-5 7-14 0,-1 8 1 0,1 6-5 0,1 8 2 16,4 7-3-16,4 6-8 0,4 5 4 15,4 3-4-15,4 5 2 0,3 4 6 0,6 2-7 16,2 1 1-16,6 5-7 0,2 3-5 16,0 2 1-16,2 3-5 0,6 2 1 0,-2 0-3 0,-2-1-3 15,3-2-1-15,-3 1-2 0,-3-2 1 16,1-2-1-16,-2-2-1 15,0-2 0-15,-5-5-4 0,-4-5 1 0,0-5-5 0,-1-8-1 16,0-7-6-16,-4-7-20 0,0-8-15 0,0-6-24 16,0-8-17-16,-2-4-10 0,0-7-25 0,-1-5-37 15,-1-5-56-15,-3-5-115 0,3-2-305 0,8 0-618 16</inkml:trace>
  <inkml:trace contextRef="#ctx0" brushRef="#br0" timeOffset="120293.2384">16955 11438 2105 0,'0'0'258'0,"0"0"-132"0,0 0 2 0,0 0-48 0,143-70-2 16,-98 56-4-16,4-1-12 0,6-3-8 16,5-4-11-16,5-2-10 0,6-4-7 0,7-5-7 15,0-2-4-15,1-2-1 0,2-4-3 0,-3 0 1 16,0-1 0-16,-4-3 0 0,-3-2-1 0,-6 0 5 15,-1-2 0-15,-9-2 3 16,-5-2 6-16,-7-2-5 0,-3-4 2 0,-6 1 1 16,-7-4-2-16,-7-1 8 0,-5 1 3 0,-7 2 5 0,-4 6 4 15,-4 6-5-15,1 6 2 16,-8 8-5-16,-2 6-3 0,-2 5 5 0,1 6-6 16,2 6-2-16,-3 5-10 0,0 6-10 0,0 3-6 0,-6 13-2 15,-3 10 3-15,-4 11-2 0,-4 12 4 16,-1 10-4-16,-1 8-3 0,1 8 4 0,-3 7-3 15,5 1 6-15,2-1 5 0,8-3-9 16,4-1 3-16,8-4-9 0,5-5 0 16,10-8 6-16,9-3-2 0,5-8 6 0,5-7-2 0,3-4 2 15,5-6-1-15,0-7 2 0,4-5 5 0,0-8-5 16,1-5 4-16,0-7-3 0,-4-1-4 16,0-7 5-16,-3-7-1 0,-1-5 0 0,-3-3 0 0,-2-4-5 15,-1-4 3-15,-4 0-4 0,-3-2 2 0,-2-2 0 16,-2 0-1-16,-4-1 2 15,-2 2-2-15,-6 1 2 0,-1 3 3 0,-4 3-4 16,0 3 6-16,-2 5-7 0,-5 4-3 0,-1 6 2 16,-2 3-7-16,0 5 3 0,-6 3 1 15,-1 11 1-15,-4 8 0 0,-1 7-1 0,1 5 2 0,0 6-2 16,5 3 2 0,6 1 0-16,7 1-1 0,3 1 1 0,1 0-1 0,9 0 1 0,4-3 0 0,3-6 2 15,4-4 2-15,4-6-2 0,2-6 0 16,1-6-1-16,0-6 0 0,2-4 3 15,-1-5 1-15,3-5 3 0,-4-6-1 0,1-5-1 16,-2-4 0-16,-3-5-2 0,-2-1 1 0,-3-3 1 0,-4-3-2 16,-4-1 4-16,-6-3-4 0,-2 1 0 0,-3-4 3 15,-3 3-4-15,-6-2 1 0,-2-1-1 16,-5 1-3-16,-3 3 1 0,-5-3-4 16,-3 6 3-16,-7 0 1 0,-2 1-1 0,-4 5 4 0,2 2-11 15,3 4-5-15,5 6-14 16,4 2-18-16,5 6-21 0,5 3-30 0,1 3-44 15,7 5-61-15,7 6-90 0,4 2-112 0,12 4-216 0,2-3-412 16,-2-4 95 0</inkml:trace>
  <inkml:trace contextRef="#ctx0" brushRef="#br0" timeOffset="121069.9553">19406 10723 1539 0,'0'0'444'0,"0"0"5"0,0 0-176 0,0 0-46 0,0 0-40 0,0 0-40 0,0 0-28 0,10-121-28 0,-14 115-20 0,0 6-21 0,1 0-19 15,-4 4-11-15,0 7-11 0,-5 7-3 16,-2 6 4-16,-1 4 4 0,0 3 1 0,1 4 0 16,4 1-4-16,3 2-6 0,3-1 1 0,3 4-1 15,1-1-1-15,5 0 5 0,7-1-5 0,7-3 2 16,4-1-2-16,7-3-1 0,4-3 5 16,3-5-1-16,3-4 2 0,1-7-1 0,0-6-1 0,-1-7-3 15,-2 0-2-15,-5-9 2 16,0-4-1-16,0-5 1 0,-5-3 2 0,-2-3-5 0,0-1 1 15,-4-3 2-15,-1 1-1 0,-4-3 3 0,-1 0-3 16,-5-1 0-16,-1 3-1 0,0 3-2 16,-4 1 5-16,-2 7-1 0,-2-1 2 0,0 4-1 15,-2 3-1-15,0 4-4 0,0 3-2 16,0 2 2-16,-2 2-5 0,-1 3 0 0,-2 5 2 16,0 8-4-16,-5 3 7 0,5 5-2 0,0 3 2 15,1 1-1-15,4 3-2 16,0-1 1-16,6 0 1 0,6-3 1 0,3-3 1 0,2-2 1 15,4-5 0-15,3-2 2 0,4-4-3 0,5-5 0 16,3-5 0-16,4-1 3 0,3-6-2 16,2-6 2-16,4-3 0 15,-2-5-1-15,3-3 5 0,-5-4-4 0,-1-3 1 16,-4-4 3-16,-2-3-4 0,-6-2 0 0,-2-3 1 0,-2-2-3 0,-6 0 6 16,-5-4 1-16,-4 1 1 0,-7 0-3 0,-2-2-3 15,-3 2-1-15,-7 1-2 0,-6 2 1 0,-3 1 1 16,-7 3 0-16,-5 3 0 0,-6 5-3 15,-6 1 1-15,-7 5 0 0,-3 3-1 0,-4 5 3 16,0 2-3-16,2 3-2 0,3 6 0 16,10 4-1-16,8 3 1 0,10 0 2 0,5 3-1 0,8 4 1 15,3 1-3-15,4 2 0 0,6 2-1 0,9 1 4 16,10 1 1-16,10-3 0 16,10 0 3-16,8-2-6 15,3 1 1-15,2-2 2 0,-2 1-3 0,-1-2 4 0,-4-2-2 0,-4-3 1 16,-1-1-3-16,-5 0-2 0,-1-1 0 0,-1 0 3 15,-6-2 3-15,-2-2 0 0,-2 0-1 0,-8-2-1 0,-1 2-2 16,-8-2 5-16,1-1-1 0,-6 0 2 16,0 0 1-16,-4 2-3 0,1-1 2 0,-1 3-1 15,-1 1-3-15,-2 0 4 0,0 0-4 16,0 0 0-16,0 1-1 0,0 1-1 0,0 0 3 16,0 0 0-16,0-2 3 0,0 2-3 0,0 0-3 15,0 0 0-15,0 0-5 0,0 0 4 0,0 0 0 16,0 0-1-16,0 0 0 0,0 0-3 0,-2 2 2 15,-2 1 1-15,-1 1-5 0,0 1-4 0,-2 2-16 16,-2 2-16-16,-4-2-20 0,0 4-26 16,-2 0-38-16,-3 1-80 0,-1-1-187 15,6-2-686-15,2-3-618 16</inkml:trace>
  <inkml:trace contextRef="#ctx0" brushRef="#br0" timeOffset="122924.2325">22210 10469 1760 0,'0'0'341'0,"0"0"31"0,0 0-112 0,0 0-68 0,0 0-35 16,0 0-37-16,0 0-43 0,0 0-30 15,0 0-20-15,0 0-12 0,0 0 0 16,0 0 7-16,0 0 6 0,0 0 0 0,53 23-1 0,-47 14-1 16,-5 4-8-16,0 1 0 15,-1 3-5-15,0 2-4 0,0 3 2 0,-3 2-5 0,-2 0 1 16,3 1 0-16,2-2-3 0,-2-3 6 16,2-6-5-16,0-3-1 0,3-7-1 15,4-8-6-15,-3-5 3 0,2-6-2 0,-1-5 1 16,1-3 4-16,-2-5 2 0,4-1 4 0,4-10 1 15,5-5 4-15,5-5-6 0,1-5-4 0,4-3 2 16,2-2-10-16,-1-1 8 0,-1-1-2 0,2 1-1 16,0 0 7-16,-1 1-6 0,-3 3 1 15,3 3-1-15,-6 4-7 0,3 5 4 0,-3 3-2 0,-2 4-1 16,-4 2 2-16,2 5 2 0,0 2 0 0,1 0-2 16,1 8 5-16,0 4-4 15,2 3-2-15,0 2 3 0,-2 4-5 16,1 0 4-16,0 3 1 0,-1 2-2 0,2 0 6 0,3 0-4 0,-2-1 0 15,0-1 2-15,3-2-7 16,-2-1 3-16,2-4 1 0,-4-2 0 0,1-5 6 0,2-4 0 16,-2-4 1-16,2-2-2 0,2-9 2 0,3-3-1 15,-1-5 0-15,-1-1 1 0,-2-4-5 0,0-2 4 16,-4-2 0-16,-1 1-3 0,-1-3 5 0,-2 1-2 16,-3-1 0-16,2 1 2 0,-5 0-2 0,-4 2 1 15,-4 0-1-15,2 4 0 0,-6 5 2 16,0 3-1-16,0 2 2 0,-6 6-3 15,5 1 6-15,-2 4-11 0,-3 0-6 0,0 6 3 0,-10 7-10 16,-2 6 10-16,-3 4 4 0,0 5-3 0,2 2 7 16,4 1-5-16,4 4 2 15,3 0-2-15,6 1-4 0,2 0 3 0,5 1-3 16,11-3 2-16,3-1 3 0,6-2 0 0,6-4 1 16,6-5 0-16,3-6 1 0,4-7 1 0,-2-6-4 0,5-3 6 15,-5-4-4-15,0-7 0 16,-1-3 4-16,0-5-4 0,-4 0 6 0,-3-3-2 15,1-1-1-15,-6-2 2 0,-1-2-3 0,0-2 0 16,-6-1 2-16,-2-1-1 0,-4 1 3 0,-5-2-1 0,-2 4 0 16,-6 0-1-16,-2 4 2 15,-1 2-1-15,-1 3-4 0,-7 3 4 0,-3 3-13 0,-3 1 8 16,-4 3-1-16,-3 1-6 0,0 6 11 16,-6 2-8-16,3 1-1 0,-4 10 4 15,0 3-8-15,7 3 3 0,0 4-2 0,9 2 0 0,2 3 4 0,8 2 0 16,3 3 3-16,12 1-3 0,7 0 0 15,11 2 1-15,10-1-2 0,10-4 3 0,10-1-2 16,9-3 1-16,1-7 1 0,6-1-2 16,0-4 2-16,0-3-1 0,-2-6 0 0,0-2 1 15,-8-2-2-15,3-2 0 0,-7-3-1 16,-3-5 1-16,-4 1 2 0,-6-2 0 16,-7 0 2-16,-6-1 0 0,-7 0-4 0,-7-1 4 0,-8-1-5 0,-3-1 3 15,-4 0 2-15,-1-2-4 0,-5 0 5 16,-2 1-2-16,0 0 1 0,-4 0 3 0,-4 3 0 15,-4 2 0-15,-4 0-3 16,-6 4-3-16,-6 1-3 0,-4 3 1 0,-7 2 5 0,-6 1-1 16,-3 3 0-16,-5 7 1 0,-4 3-6 0,5 1 3 0,2 2 0 15,9 3 0-15,7 1 3 0,7 2-3 16,10 0-1-16,9 2-2 0,5 2-1 0,7-2 3 16,10-1 0-16,9-2 3 0,5-6-2 15,12-2 2-15,8-6 0 0,4-3 1 0,2-4 2 16,4-4 0-16,-5-6 1 0,-3-3-3 0,-1-4-4 15,-4-3 4-15,1-5-6 0,-4-3 2 16,0-2 6-16,-3-4-4 0,-1-4 4 0,-4-3-2 16,-3-1 3-16,-1-3 1 0,-1-4-1 15,-6-2 3-15,-2 1-9 0,-4-3 2 0,-5 1 0 0,-1-3-2 0,-5 2 5 16,-4-1 0-16,-2 3 1 0,-1 1-3 16,-6 0 0-16,-2 3-1 0,0 2-1 15,3 6 4-15,-2 5-3 0,0 4 0 16,3 5 1-16,0 6-4 0,3 5 8 0,1 2-5 0,0 6 1 15,1 2 2-15,0 2-8 0,0 1 3 0,0 1-3 16,0 0 0-16,0 0 1 0,0 0-1 16,0 5 4-16,0 2-4 0,2 6 4 0,0 1-2 15,2 2-2-15,-2-1 5 0,0 2-5 16,4 1 4-16,-5-2 2 0,1 1-6 16,-1 1 6-16,0-1-1 0,-1 2 0 0,0 1 2 0,0 1-2 15,2 2-3-15,-2 1-1 0,0 3 2 0,-2 3 3 16,2 4 1-16,0 3 0 0,0 3-2 0,-1 2-3 15,-2 4 1-15,0-2-2 0,-1 4 5 16,0 0 2-16,0 2-2 0,2 3 2 0,-1-1-8 16,2-3-2-16,1-3 2 0,-2-4 1 15,6-5 5-15,1-5 1 0,2-3-3 0,3-6 0 0,1-4 2 16,5-2 2-16,2-6 3 0,7-1 3 16,5-7 0-16,3-3-4 0,6-1 4 0,3-10-3 0,4-3 1 15,0-6 6-15,0-4-8 0,-1-3 1 0,-2-4-3 16,1-3-5-16,-2-1 7 0,-2-2 0 15,-3-2 4-15,-3 2 1 0,-5-1-5 16,-5 1-3-16,-4 2-1 0,-6 3 2 0,-4 3 0 0,-5 4 3 16,-5 6-4-16,-3 3-3 0,-6 5 1 0,-5 3-5 15,-2 4 4-15,-7 2-2 0,-6 2-2 16,-4 4 3-16,-6 9-4 16,1 2 1-16,-1 5 2 0,1 2 1 0,8 5 1 15,7 0-2-15,6 3 0 0,7 0-3 0,6 3 2 16,3-1 3-16,10 1-3 0,6 3 3 0,5-2-3 0,2-1-5 15,7-1 8-15,1-1-3 0,1-1 4 0,6-1 8 16,-2-2-10-16,-4 1 1 0,-1-3-2 16,-5-2-8-16,-4-2 10 0,-6-5 0 15,-2-3 2-15,-5-3 6 0,-3 0-8 0,-4-5-1 16,0 1-1-16,-1-2-3 0,0 0 7 0,-3-1 0 0,-3 0 1 16,-2 1-4-16,-5-3 2 0,-3 1-2 15,-4 1 4-15,-2-1 4 0,0-1-6 0,-3 1 1 0,-2 0-5 16,0 0-6-16,1 1 9 15,0-1-5-15,0-1-6 0,4 1-9 0,3 2-33 0,4-1-30 0,2 1-40 16,5 2-81-16,5 1-167 16,0-2-561-16,3-2-742 0</inkml:trace>
  <inkml:trace contextRef="#ctx0" brushRef="#br0" timeOffset="123661.3809">26926 10962 734 0,'0'0'351'0,"0"0"11"0,0 0-51 0,0 0-28 0,0 0-36 15,0 0-59-15,0 0-46 0,0 0-44 0,0 0-37 16,0 0-21-16,0 0-15 0,0 0-7 16,0 0-1-16,0 0 4 0,-18-15 4 0,15 20 1 15,-2-2 1-15,2 0-4 0,1 1-3 0,0-1-6 16,0-1-5-16,1 2 1 0,1-3-2 0,0 1 3 15,0 0 3-15,0 0-6 0,0-1 2 0,0 0-2 16,0 0-1-16,0-1 7 0,0 0 4 16,0 0 8-16,0 0 8 0,0 0 1 0,2 0 0 15,1-2-6-15,-1-2-4 0,3 0-7 0,-2-1-4 16,-1-1-4-16,2 0-5 0,-2 1 4 16,1 0-1-16,-2 0 1 0,0 2 0 0,1 0-5 15,-2 2-2-15,1 1-4 0,-1 0-4 0,0 0 1 16,0 0-3-16,0 0 0 0,0 0-1 15,0 4 2-15,-3 2 3 0,2-1 3 0,0 1 4 0,-2-1-2 16,1 2-2-16,1-1 1 0,-1-1-2 16,2 0 2-16,0-2 2 0,0 0-1 0,0 0 5 15,2-2-2-15,1 0 2 0,2-1 1 16,3 0 0-16,2 0 3 0,-2-3 1 0,1-3 2 0,0-1-1 16,0-1 0-16,-2 0-1 0,1 0-3 15,-3 0 2 1,-1 1-2-16,-1 0-2 15,-2 1 0-15,2 0-4 0,-2 2 1 0,0 0-2 0,-1 1 1 0,0 1-1 16,0 2-13-16,0 0-23 0,0 1-28 0,-2 7-48 16,-2 2-92-16,-2 1-203 0,1 0-692 0,4-5-496 0</inkml:trace>
  <inkml:trace contextRef="#ctx0" brushRef="#br0" timeOffset="152264.2603">1488 17075 263 0,'0'0'474'0,"0"0"-376"0,0 0-65 0,0 0 2 0,0 0 26 0,0 0 12 0,0 0 6 0,0 0 4 16,0 0-6-16,0 0-6 0,0 0-4 0,0 0-3 15,0 8-7-15,0-8-5 0,0 0-17 16,0 0-6-16,0 0-4 0,0 1-5 0,0-1 20 0,0 1 19 16,1 0 24-16,5 0 23 0,-4 2-4 15,0-2-12-15,0 0-14 0,3 0-23 0,-2 0-12 16,3 0-11-16,-1 1-2 0,4-1-3 16,1 0 1-16,-1 1 1 0,1 1-12 0,1-2 3 15,0 3-1-15,3-2 2 0,0 0 7 16,0 2-3-16,4-3 4 0,2 1-2 0,1 0 0 0,-1-2 1 15,3 1-2 1,3 0 1-16,-2-1-4 0,-1 1-1 0,1-1-7 16,-1 0-1-16,1 0 5 0,1 0 3 0,3 0 5 15,-2 0 2-15,3-1-8 0,1 0-2 0,1 0-6 16,3-1 2-16,-3 1 3 0,3 1-8 0,-1-2 3 16,1 0-10-16,0 0 0 0,-1 0 8 0,-2 2-5 15,0-1 3-15,0 1-3 0,-1 0-6 16,1 0 4-16,2 0 0 0,1 0 1 0,-3 0 5 0,0 0 1 0,-1 0-3 15,0 0-2-15,1-2 2 0,0 0-2 0,-1 1 5 16,2 0 5-16,0-1-7 0,2 0 2 16,-1 0-3-1,-1-1-2-15,0 1 1 0,-1 0-1 0,0-1 1 0,1 2-4 16,-3 1 1-16,1 0 1 0,0 0-5 0,0 0 7 0,-1 0-4 16,-2 0-1-16,2 3 4 0,-1-1-4 0,2 0-5 15,0 1 2-15,-2-1 2 0,-3 0 2 0,1 1 9 16,3-2-4-16,-2 0-7 0,1 1 5 15,3-1 2-15,-1 0 2 16,5 0 6-16,-1 1-1 0,0 0-6 0,1-1 2 0,0-1-4 0,3 0 0 0,-2 0-1 16,3 0 2-1,0 0 0-15,3 0-4 0,-3 0 1 0,6-1-2 0,3-3 6 0,1 3 5 16,0-1 3-16,2-1-1 0,4-1-7 16,-4 1-1-16,5-2 4 0,0 2 0 0,4 0 4 0,0 1-4 15,1 0-2-15,2-2-3 0,3 2-2 16,1-2 3-16,2 1-4 0,1 0 1 15,1 0 0-15,-2 1-4 0,5-2 8 0,-2 2 0 16,5-2 2-16,0 1 1 0,3 0-8 16,2 0 3-16,4 0-5 0,0-2 1 0,4-1-4 0,-2 2 7 15,3-1 2-15,0 2-2 16,2-2 6-16,2 2-9 0,-2 0 1 16,4-1 3-16,-3 4-3 0,-1-3 2 0,2 2 0 0,2 0-6 0,-3-1 7 0,4 0-5 15,2-1 4-15,-4 0 4 16,5 2-11-16,-1-1 7 0,1 1-6 0,1-2-1 0,0 1 12 15,3 1-7-15,3-2 4 16,1 1-3-16,-3 0-10 0,5-1 7 16,0-1-3-16,2 0 9 0,0 3 2 0,-1-3-1 15,0 0-7-15,2 2-3 0,-1-2-3 0,0 0 0 16,2 1 10-16,-2 0 2 0,4 1-4 16,-3-1 5-16,0 0-7 0,3 1 4 0,-1-2 7 0,2 1-8 15,-2-1 7-15,3 1-7 0,-3 1-4 16,2-2 4-16,3 2-3 0,0 1 6 0,-1-2-4 15,5 1 6-15,-2 0-2 0,2 1-8 0,2-2 15 0,5 3-14 0,-2-4 8 16,4 0 7-16,2 1-16 0,0-3 11 16,3 2-5-16,1-1-4 0,2 0 5 0,0 1-2 0,4-1 2 15,-2 0 2-15,1 0-4 0,3 0 0 16,-3 0-2-16,5-1 1 0,-2 2 4 0,2 0 1 16,-1-1-2-16,2 0-4 0,0 1 1 15,1-1-3-15,-2 2 5 0,2-1 2 16,-1 1-3-16,1 1 2 15,4-2-2-15,-1 0 1 0,0 1 3 0,4 1-3 0,-4-1 3 0,4 2 1 0,-2 0-3 16,2-1 2-16,-3-1-2 0,4 2 2 16,-4-2-1-16,5 1 0 0,-1-2 2 0,0 2-5 15,3-3 1-15,-3 2 1 16,5 1 0-16,0-1 4 0,-1 2-5 0,1-1 4 16,3-1-8-16,-1 1-2 0,2 1 8 0,-2 0-6 15,5-1 4-15,-4 2 1 0,4 0-5 0,0 0 1 0,-1 0 1 16,1 2 2-16,3-1 1 0,2 1 3 15,-2-1 4-15,3 1-10 0,-1-1 3 0,1 1-7 0,0 2 4 16,-1-1 5-16,1 2-3 0,2 1 3 16,-3-2-5-16,4 0-4 0,-6 2 4 0,5-1-6 15,-4 1 4-15,2 0 5 16,-3 0-6-16,-1 1 3 0,-1-1-4 0,-4 1 5 16,-3 0 3-16,2-2 1 0,-6 2 0 0,-5 1-4 0,-4-1 0 0,-3 0-8 15,-6 2 4-15,-6-2 0 0,-3-1-2 0,-11 0 6 16,-5 0-4-16,-7-2-3 0,-7 1 11 15,-8-1-6-15,-6-1 0 0,-10 1 3 16,-7 0-8-16,-11-2 0 0,-6-1 2 0,-13-1 3 16,-6 0-2-16,-9 0 5 0,-9-2 2 15,-7 0-8-15,-4-1 13 0,-6 1-8 0,-1 2 1 0,-2 0 9 16,0 0-18-16,0 0 11 0,0 0-6 0,0 0-9 16,0-2 14-16,0 2-11 0,-3-1 1 0,-4 1-3 15,1 0-14-15,-4-2-8 0,-4 1-20 0,-2 0-22 16,-4-1-43-16,-5 0-95 0,-2-3-220 0,1 2-773 15,11-1-544-15</inkml:trace>
  <inkml:trace contextRef="#ctx0" brushRef="#br0" timeOffset="154451.9759">1927 12354 401 0,'0'0'610'0,"0"0"-295"0,0 0-40 0,0 0-63 0,0 0-49 0,0 0-45 0,0 0-36 0,0 0-24 16,0 0-20-16,0 0-19 0,0 0-12 15,0 0-8-15,0-3 7 0,0 6 13 16,0 2 16-16,2-2 14 0,-2 4-1 0,2-1-5 0,0-1-6 15,-1 4-4-15,0-2-1 0,1 2-2 0,2 0-2 16,-2 1-3-16,0 1-3 0,0 2-3 16,3 0-2-16,-3 1 2 0,-1 1 9 0,1 1-1 15,-1 3 5-15,3 0 0 16,-3 3-12-16,-1-2 4 0,0 3-4 16,0-2-1-16,1 2 1 15,-1 2-6-15,0 0-2 0,0 0-1 0,1 3-3 0,-2-2 1 16,0-1 1-16,0 0-1 0,-3-1-5 0,4-1 4 0,0 0-3 0,-1 0-2 0,-1 2 8 15,2-3-7-15,0 2 2 0,-2 1 3 16,1 1-5-16,0 0 9 16,-1 1-4-16,0 0 0 0,0 1 3 0,2 0-6 15,-1 0 0-15,-1-1-4 0,1 1-1 0,-1-1 0 16,2 1 2-16,0-1-1 0,0 4-1 0,0-2 1 0,2 3-2 16,-2 0 3-16,0-1 1 0,3 1-2 0,-2-2 2 0,1 1-3 15,3 0-1-15,-2-1 4 0,-1 1 0 16,3 0 2-16,-2 0-1 15,-2 1-3-15,0 0 0 0,2 1 0 0,-1 2 1 0,-1-1 3 16,0 3 3-16,-1 1 3 0,0 0 0 0,1 1-1 16,-1-1-3-16,1 1-1 0,-1-1 3 0,0 0-4 15,0-2 1-15,0 1-2 0,0-3-1 16,1 2 5-16,-1 0-1 0,-1 0 1 16,1-1-1-16,0-1-1 0,0 1-3 0,0 1 1 0,0-1-1 15,-1 1-4-15,0 0 4 0,1 0-1 0,-2 2-1 16,0-3 9-16,1 3-7 0,-2-2 1 15,2 0 1-15,1 1-6 0,-2 0 4 0,1-1-1 16,1-2 1-16,-4 0 4 0,1 0-2 0,2 2 2 16,-2-2 2-16,-3 1-3 15,4 0-1-15,1 0-3 0,-4 1 3 0,2 2-4 16,1 0 7-16,-4 1 0 0,3-1-5 0,1-1 7 16,-3 0-9-16,3-2 3 0,0 3-1 0,-4 0-8 15,3 1 6-15,-1-1 0 0,0 1-2 0,-1-4 8 0,0 0-5 16,4-2 1-16,-2 0-2 0,-2 0 0 0,4 0 1 15,-1-1 0-15,0-2 2 0,-1 2-3 16,1-2 4-16,1 2 1 0,0 1-3 0,-1-1 5 16,0-2-7-16,-1 0 3 0,1 0 2 15,1 0-4-15,1-1 1 0,-1 0-5 0,0 2 4 16,1 1 1-16,-1 0-1 0,-2 4 2 0,0-3-5 16,1-1 0-16,-1-1 0 0,-2-1 2 0,4 0 1 15,-3 1 3-15,-1-1 0 0,3-1-6 0,1 0-2 16,-1-4-2-16,-1-1 6 0,0 0 2 15,3-2 0-15,-1-2-2 0,1-3-6 0,0-1 1 16,0 0 2-16,-1 1 6 0,1-3-4 0,1 0 1 16,-2-1-2-16,1-2-10 0,0-1 14 0,0-1-8 15,0-1 10-15,0-2 4 0,0 0-10 16,0-2 3-16,0-1-9 0,0-3 1 0,0 0 3 0,0 2 5 16,0-2 5-16,-1 1 4 0,0-1 2 15,1 0-7-15,0 0 4 0,0 0-1 0,0 0 1 16,0 0 4-16,0 0-6 0,0 0-5 0,0 0 4 15,0 0-3-15,0 0 9 0,0 0 2 16,0 0-6-16,0 0 0 0,0 0-8 0,0-1-2 0,0-1 1 16,0 2 4-16,0 0 3 0,0 0-3 0,0 0 0 15,0 0-6-15,0 0-2 0,0 0-17 16,0 0-44-16,0 0-75 0,0 5-189 0,0 2-789 16,1-3-681-16</inkml:trace>
  <inkml:trace contextRef="#ctx0" brushRef="#br0" timeOffset="157393.4162">4131 16064 1156 0,'0'0'264'0,"0"0"-6"0,0 0-21 0,0 0-25 0,0 0-35 0,0 0-20 0,0 0-19 16,0 0-17-16,0 0-19 15,0 0-17-15,0 0-18 0,0 0-17 0,-10-15-20 0,10 15-13 0,0 0-2 0,0 0-5 16,0 0 1-16,0 0-1 0,0 0-8 16,0 1-4-16,0 3 2 0,0 1 0 0,-2 3 8 15,2 0 4-15,-1-1-1 0,1 2 1 0,-1 2-2 16,0 0-1-16,-1 3 5 0,2 1 3 0,-1 1 0 16,-2 3 3-16,3 0-6 15,-2 3 7-15,0 1 11 0,-1 3 1 16,3-1 2-16,-2 0-14 0,1-1-9 0,1 2-10 0,0 0-1 15,1 1 1-15,-1 2 3 0,0 0 5 0,0 0 1 0,2 0-4 16,0-3 4-16,-1 2-6 0,0-1 0 16,0 0 2-16,1 2-7 0,-2 0 3 15,0-2-4-15,0 2 3 0,2-2 0 0,-2 0 3 16,1-1 3-16,-1 0-5 0,0-2-1 0,3 0-2 16,-3 0-4-16,0-1 7 0,0 1-4 0,0-2 3 0,0 0 0 15,1-1-8-15,-1-1 8 16,0 0-6-16,0 2 1 0,0 1 6 0,0-1-7 15,1 0 3-15,-1 0-3 0,0-2-1 0,0 1 8 16,0 2-4-16,0-1 4 0,1 1-3 16,-1 0-5-16,0-2 3 0,0 2-2 0,-1-4 4 0,1 1-2 15,0-1 2-15,0-1 2 0,-1 0-4 16,0-1 2-16,-1-1-3 0,1-1 1 0,0 3 5 0,2-2-10 16,-2 1 7-16,1-2-3 0,0 0-2 15,0-2 12-15,0-2-6 0,0 2 2 16,0-4-3-16,1 1-3 0,0-3 7 0,-1-2-4 15,2 1 11-15,1-1-2 16,-1 0-1-16,-2 1-10 0,1-1-8 0,1 0 9 0,0 0-7 0,-1-2 17 0,0 0 3 16,0-1-18-16,-1 0 11 15,2 0-5-15,-2-2-1 0,0 1 14 0,0-1-11 0,1 0 9 16,-1 0-2-16,0 0-8 0,0 0 14 16,0 0-6-16,0 0 14 0,0 0 1 0,0 0-6 15,0 0-2-15,0 0-20 0,0 0 6 0,0 0-22 16,0 0-13-16,0 0-15 0,0-1-63 0,0-1-73 15,0 1-176-15,1 0-438 0,-1 1-607 16</inkml:trace>
  <inkml:trace contextRef="#ctx0" brushRef="#br0" timeOffset="172842.2162">3855 17848 0 0,'0'0'0'0,"0"0"0"16,0 0 34-16,0 0 235 0,0 0-13 0,0 0-15 16,0 0 8-16,0 0-4 0,0 0-1 0,0 0-19 15,0 0-8-15,0 0-5 0,2-44-21 16,-2 42-4-16,0-1-37 0,0 1-17 0,0 0-18 15,0-1-17-15,0 2-1 0,0 1-18 0,0 0-6 0,0-1-16 16,0-1-19-16,0 2-1 0,0 0-12 16,0 0 16-16,0 0-13 0,0 0-23 0,0 0 14 15,0 0-29-15,0 2 16 0,0 0 13 16,0 2-15-16,0 2 12 0,0 0-11 0,0 3-11 0,0 0 6 16,1 3 7-16,-1 3 19 0,3-1-1 15,-2 4-4-15,-1 0-7 0,0-1-15 16,1 3 9-16,-1 0-3 0,3 1 4 0,-3 3 1 15,0-2-10-15,0 3 16 0,0 0-9 0,0 1 1 16,2-1 18-16,-1 0-12 0,-1-5-1 16,0-2-20-16,0-6 17 0,0 0-1 0,1 2 3 15,-1 0 22-15,0 1-34 16,2 0 8-16,-2 0-17 0,1-1-11 0,-1 0 15 0,1 0-12 16,0 0 31-16,1-2 6 0,-1 3-29 0,0-3 10 15,0 1-26 1,1-6 23-16,0 7 19 0,-1-7-9 0,1 0 16 0,-2 2-37 0,0-9-6 15,1 5 7-15,0 1 3 0,0-1 28 0,3 3 4 16,-4-8 4-16,0 0-22 0,0 0-14 0,0 0 20 16,0 0-16-16,0 0 20 0,0 0 1 0,0 0-47 15,0 0 12-15,0 0-38 0,0 0-20 0,0 0 9 16,-1-3-59-16,1-2-35 0,0-1-101 0,1 0-175 16,-1 6-370-16,0 0-523 15</inkml:trace>
  <inkml:trace contextRef="#ctx0" brushRef="#br0" timeOffset="173562.2862">4182 17969 1048 0,'0'0'249'0,"0"0"17"0,0 0-5 0,0 0 19 0,0 0-23 16,0 0-20-16,0 0-48 0,0 0-47 16,0 0-21-16,0 0-19 0,0 0-3 0,0 0-5 15,0 0-14-15,5-52-13 0,-5 52-27 16,0 0-4-16,0 0-23 0,0 0 3 0,0 1-4 0,0 4-10 15,0 2 13-15,-3 3-13 0,2 4 2 16,-2 2 10-16,1 4-8 0,-2 0 4 16,2 4-9-16,1 1-13 0,-2-1 4 0,2-1-3 0,0-1 3 15,1-1 13-15,1-1 6 0,0-2-7 16,3-4 2-16,4-1-10 0,-1-3-9 0,0-3 16 0,2-1 11 16,2-2-13-16,0-3 10 0,3-1-17 15,-2 0 6-15,1-5 24 0,2-2-13 0,-1-2 15 16,-1-3-21-16,1 0-9 0,1-2 14 0,-5-2-6 15,0 0 22-15,0-1-4 0,-2-1-10 16,0 2-4-16,-3-1-19 0,1 1 17 16,-2 2-7-16,0 1 11 0,-2 4 14 0,1 1-28 15,-3 4 14-15,0 0-14 0,1 2 4 16,-1 0 8-16,0 2-10 0,0 0 11 0,0 4-21 0,0 1-4 16,0 2 8-16,0 4-5 0,0 0 20 15,0 3 1-15,2 1 2 0,2 1-13 0,0-1-7 0,6 2 10 16,-3-5-15-16,2 3 21 0,2-3-4 15,2-1-8-15,-1-5 2 0,4 0-7 0,0-3 0 16,2-3 18-16,2 0 7 0,-3-1 2 0,3-6-9 16,-2 0-14-16,0-4 0 0,1-1 0 15,-2-3 24-15,-1 3-6 16,-2-3 12-16,0 1-14 0,-3-2-12 0,-2 2 8 0,1-2-4 16,-5-2 12-16,-3 1 8 0,0 0-8 0,-2-2 5 15,0 0-18-15,-2 0 3 0,-4 0 16 0,-1 2-18 0,-1 1 17 16,1 0-13-16,-1 3-18 0,0 1 16 15,-1 3-4-15,1 2 13 0,1 3 2 16,-4-1-9-16,3 3-5 0,1-1-18 16,0 3 6-16,-1 0-17 0,3 0-3 0,0 0-3 0,2 0-54 0,1 3-21 15,0 1-83-15,2-1-150 0,0 0-249 0,3-2-645 16,0 1-59-16</inkml:trace>
  <inkml:trace contextRef="#ctx0" brushRef="#br0" timeOffset="174001.597">6285 16696 2187 0,'0'0'174'0,"0"0"25"0,0 0-2 0,0 0-13 0,0 0-8 16,0 0-28-16,0 0-36 0,0 0-32 16,0 0-31-16,0 0-19 0,0 0-2 0,0 0 4 15,0 0 2-15,-11 26 5 0,11-1-4 16,-3 2-4-16,2 1-1 0,1 5-1 0,0 0-2 0,0 1-3 15,1 0 0-15,-1 0-11 0,2 1-4 16,0 0 1-16,3 2-5 0,-2-1 4 0,-1 3-4 16,-2-1-7-16,3-1-1 15,-1 2 0-15,0-3 6 0,-1-1 2 0,0 0 1 0,-1-4-5 0,0 0-7 16,0-3 2-16,0 0-3 16,0 1 8-16,-2-3-1 0,0-1-3 0,2-2-6 0,0-1-20 15,0-6-15-15,0 0-12 16,0-5-32-16,0-2-19 0,0 0-63 0,2-2-114 0,-2 1-175 15,0-2-539-15,0-1-657 0</inkml:trace>
  <inkml:trace contextRef="#ctx0" brushRef="#br0" timeOffset="174391.7801">6087 17784 2270 0,'0'0'274'0,"0"0"-40"0,0 0-84 0,0 0-12 16,0 0-42-16,0 0 9 0,0 0-19 16,0 0-37-16,0 0-2 0,0 0-26 0,0 0 10 0,0 0 5 15,133-49-18-15,-107 49 2 0,3 6-21 16,-5 3 5-16,0 4 7 0,-2 1-9 0,-3 2 18 16,-6 6-17-16,-4-1-4 0,-3 1-5 15,-3 4-5-15,-3 0 26 0,-3 1-9 0,-8 0 11 16,-2 0-10-16,-1-1-18 0,-4-1 13 0,-2 0-8 15,-1-2 10-15,1-3 14 0,0 0-31 16,2-2 26-16,3-4-15 0,-2 0-9 0,6-5 31 0,3-2-20 16,4-1 13-16,1-1-14 0,3-3-18 15,2-2 14-15,3 0 0 0,8 0 21 16,4-6 12-16,2 0-15 0,6-2 0 0,2-1-22 16,4-2-1-16,4-2-22 0,-1-1-2 15,6 3-19-15,-2-3-53 0,-2 0-53 0,2-1-122 16,1 1-137-1,-12 4-308-15,-9 3-488 16</inkml:trace>
  <inkml:trace contextRef="#ctx0" brushRef="#br0" timeOffset="174920.9547">6796 17780 2059 0,'0'0'315'15,"0"0"-46"-15,0 0-18 0,0 0-56 0,0 0-31 16,0 0-44-16,0 0-53 0,0 0-17 0,0 0-29 0,0 0 9 15,0 0 7-15,0 0-19 0,0 0 26 16,-16 32-26-16,16-18-5 0,3 1 15 16,-1 2-19-16,1-2 10 0,2 3-14 0,-2-1 7 0,3-1-22 15,-3 0 0-15,4-2 21 0,-1-2-12 16,1-1 11-16,2-2-2 0,-1-2-11 0,1-2-1 16,2-3-7-16,0-2 21 0,1 0-4 0,0-1-6 15,3-5 18-15,-1-3-27 0,3-2 8 0,-2-1 13 16,2-2-8-16,-1-2 13 0,0 0-9 15,0-2-3-15,-3-1-1 0,0 0-6 16,-2 1 14-16,0 0 1 0,-2 1 5 16,-1 2-9-16,-5 2-20 15,3 2 0-15,-5 3 3 0,1 4 16 0,-2 4 6 0,0 0-3 0,0 4-14 16,-2 6-12-16,-2 2 7 0,-2 3 7 0,-1 4-4 16,3-1 20-16,-3 2-18 0,3 0-17 0,0 0 12 15,1-2-10-15,3 0 29 0,0-2 0 0,1-1-2 0,5-5-14 16,4 0-19-16,-2-3 22 15,3-1-8-15,2-2 13 0,0-3 13 0,5-1-25 16,2 0 24-16,0-5-16 0,2-3-4 0,2-1 37 16,-2-3-31-16,1 0 16 0,-2-2-9 0,-2-1-27 15,0-2 18-15,-5 4-6 0,2-3 18 16,-4-2 4-16,-2 1 0 0,-5-2 2 0,1 0-22 16,-5-2 8-16,-1-4-6 0,0-6-3 0,-7 0 15 15,0 2-21-15,-8 6 15 0,2 4-1 0,-6 5-5 16,-1 0 12-16,0 4-7 0,-1 3-2 0,0 0 1 15,0 2-4-15,-1 0 1 0,1 1-5 16,1 1-5-16,3 1-10 16,5-1-17-16,1 1-24 0,3 0-39 0,7-3-69 0,1 0-143 15,0-1-353-15,3 2-595 0,3 0 33 0</inkml:trace>
  <inkml:trace contextRef="#ctx0" brushRef="#br0" timeOffset="175334.6477">8745 16685 2526 0,'0'0'161'0,"0"0"-4"0,0 0 9 0,0 0-18 0,0 0-37 0,0 0-25 16,0 0-32-16,0 0-15 0,0 0-5 15,0 0 1-15,0 0 11 0,0 0-4 0,0 0-3 16,0 0-7-16,-16 149-9 0,20-111 4 0,-1 2-14 15,3 4 0-15,-3-1-1 0,3 4-16 16,-3 0 10-16,0 0-5 0,1 1-5 0,0 1 11 16,-2-1-21-16,2 1-14 15,-1-1-35 1,0-2-53-16,3-1-56 16,-4-2-113-16,4-1-184 0,-3-12-663 0,-2-10-359 0</inkml:trace>
  <inkml:trace contextRef="#ctx0" brushRef="#br0" timeOffset="175769.5672">8613 17792 2503 0,'0'0'191'0,"0"0"-29"0,0 0-22 0,0 0-12 0,0 0-26 0,0 0-3 0,0 0-45 15,0 0-12-15,110-122-7 0,-81 116-21 0,-2 5 6 16,-2 1-12-16,-4 0-4 0,-4 3 1 0,-2 3-1 15,-3 2 7-15,3 2-7 0,-2 3 7 16,-3 3-11-16,1 1-8 0,-3 3 18 0,-5 2-23 16,-3 1 25-16,0 0-10 0,-2-1-16 0,-7-1 17 15,-2 0-18-15,1-1 18 0,0-2 11 16,-2-4-5-16,2-1 5 0,0-3-18 0,1-3-6 16,1 1 3-16,5-3 3 0,0-1 20 0,-1 0-9 15,4-2 4-15,0 0-15 0,2 0-9 16,4-1 17-16,3 0-12 0,3 0 3 0,3 2 16 15,0 0-20-15,3 0 9 0,1 2 7 0,-4 0-13 16,4 2 19-16,-3 0-11 0,-3 1 2 16,-2 2-19-16,0 0-3 0,-4 1 6 0,-4-3 9 15,-1 4 20-15,-2 0 0 0,0-1 4 0,-1 1-10 0,-3-2-5 16,-5 0 5-16,-2 2-5 0,-1-2 14 16,-4 2-3-16,-2-2-22 0,1 0 16 15,-4 0-31-15,0 0 21 0,-2-1 19 0,1-1-23 16,2-1 1-16,-1-1-37 0,1-3-34 15,2-1-44-15,4-2-59 0,2 0-109 0,4-1-292 16,0-1-679-16</inkml:trace>
  <inkml:trace contextRef="#ctx0" brushRef="#br0" timeOffset="176314.5523">9236 17764 2231 0,'0'0'316'0,"0"0"-108"0,0 0-52 0,0 0 1 16,0 0-34-16,0 0-9 0,0 0-38 16,0 0-26-16,0 0-7 0,0 0-15 15,0 0 9-15,0 0 1 0,0 0-11 0,0 0-11 0,17 71-16 16,-10-59-4-16,-4 2-3 0,4-1 13 0,-3 1 9 16,4 1-23-16,2-3 16 0,-1-1-24 15,1 0 7-15,1-1 26 0,1-3-20 0,-1-1 21 16,4-2-16-16,-3-3-10 0,1-1 5 0,0 0-1 15,2-3 17-15,-3-3 5 0,5-2 6 16,-3-2-15-16,-1-2-18 0,2-1 3 16,-2 1-4-16,2-3 27 0,-2 1 2 0,-1 0-10 0,-2 2 0 15,0-1-22-15,0 4 11 0,-3 0 12 0,-3 3-4 16,1 1 11-16,-3 4-24 16,-1 1-14-16,-1 0 9 0,0 2 7 0,0 6 23 0,0 2-2 15,-2 2-3-15,-1 0-26 0,3 2-7 16,0 3 10-16,0-1-9 0,0 0 23 0,3 0 9 15,0-2-21-15,7-1 17 0,0-4-15 0,1-2-7 16,5-2 37-16,-1-2-16 0,5-3 0 16,2 0-9-16,4-4-19 0,-3-4 7 0,3-2 10 15,-2-2 21-15,-1 0 2 0,-1-3 2 0,-2 2-11 16,-2-5-9-16,-5 0 2 0,-1 0-4 0,-3 0 19 16,-3-1 5-16,-2-2-20 0,-2-4 12 15,-2-5-23-15,-6-2-5 0,-3-2 18 0,-3 6-15 16,-4 6 15-16,-1 3-7 0,-1 0-2 0,-3 2 1 15,-2 2 0-15,-3 1 4 0,4 1-10 0,-3 2-12 16,1 1-25-16,3 0-29 0,5 1-28 16,5 2-54-16,7 0-106 0,4-1-254 0,2 2-678 0,6 3-224 15</inkml:trace>
  <inkml:trace contextRef="#ctx0" brushRef="#br0" timeOffset="176756.855">11745 16731 2916 0,'0'0'114'0,"0"0"2"0,0 0-3 0,0 0-21 0,0 0-10 16,0 0-15-16,0 0-17 0,0 0-10 16,0 0-11-16,0 0 1 0,0 0-3 0,0 0 0 15,0 0 2-15,-52 139-9 0,48-107-8 0,2 3-5 16,1 2-11-16,1 4 2 0,0-1 4 16,1 4 1-16,1 2-4 0,1 1 2 0,-2 1-8 15,3 0-8 1,-2 0-12-16,1 1-33 0,-2-4-42 0,4 2-61 0,-3-1-114 15,0-1-164-15,0-11-433 0,-1-13-794 0</inkml:trace>
  <inkml:trace contextRef="#ctx0" brushRef="#br0" timeOffset="177205.3267">11514 17719 2614 0,'0'0'108'0,"0"0"8"0,0 0 11 0,0 0-46 16,0 0-21-16,0 0-15 0,0 0-16 0,0 0 6 15,0 0 6-15,0 0-4 0,0 0-11 0,0 0-13 16,-9 119-4-16,9-90-8 0,3 3 16 0,1-1-1 16,1 0-17-16,2-2 14 0,-1 0-24 0,4-5 6 15,1-1 21-15,3-3-13 0,1-2 6 16,2-5-10-16,1-2-11 0,4-5 7 0,0-2 3 15,1-4 11-15,2 0 11 0,-1-7-5 0,1-4-7 16,0-1 1-16,-2-6-13 0,0-2 0 16,0-3 20-16,-3-2-7 0,0 0 2 0,-2-5 4 15,-1 1-8-15,-4 0 1 0,0 0 14 0,-3 4-15 16,-2 2 8-16,-1 4-2 0,-4 3 2 0,1 5 17 16,-1 2-4-16,-2 2 13 0,-1 6-12 15,0-1-4-15,0 2-13 0,0 2-20 0,0 6 9 16,0 2-14-16,-1 4 11 0,-2 4 13 15,1 5-8-15,-2 2 9 0,3 6-21 0,-2 0-1 16,-1 1 9-16,2-1-11 0,-2 1 24 16,2-1-23-16,-1-1-31 0,2-1-11 0,0-2-43 0,-1-2-35 15,1-3-70-15,1-2-135 0,0-6-229 16,0-5-660 0</inkml:trace>
  <inkml:trace contextRef="#ctx0" brushRef="#br0" timeOffset="177863.6548">12378 17791 1727 0,'0'0'304'0,"0"0"-15"16,0 0-31-16,0 0-33 0,0 0-45 0,0 0-43 0,0 0-30 15,0 0-23-15,0 0-14 0,0 0-18 16,0 0-6-16,0 0-3 0,0 0 1 0,15 18 8 16,-15-3-15-16,0 3-3 0,0 1-29 0,0 4-12 15,-1-1 22-15,-2 2-15 0,0 0 20 16,1-1-8-16,1-1-3 0,1-1-7 0,0-3-10 15,0 0 7-15,0-4-1 0,2-1 4 16,5-4 7-16,0-2-18 0,0-2-3 0,3-3-4 0,0-2 19 16,4 0 15-16,-1-6-12 0,0-2 22 0,1-3-28 15,1 0 0 1,0-4 19-16,1-2-27 0,-2-1 18 0,2-1-3 0,-3-2-17 0,3 2 21 16,-4-2-25-16,-1 1 18 15,0 4 14-15,-2 0-20 0,-1 4 24 0,-3 2-21 0,1 2-5 16,-5 3 4-16,0 1-2 0,-1 4 10 15,0 0-11-15,0 1 19 0,1 7-23 0,-1 0-13 0,0 4 23 16,0 3-23-16,0 3 29 0,0 1-2 16,0 0-17-16,4-1 22 0,0 1-22 0,2-1 12 0,2-2 4 15,3-3-27-15,0-3 29 0,4-1-21 16,0-3 4-16,3-5 27 0,1 0-25 0,2-1 35 16,2-2-23-16,1-5-3 0,-2-2-11 15,2 0-8-15,-1-2 24 0,0-3-3 0,-3-1 17 16,-2 0-5-16,-3-2-19 0,0-2 7 15,-2 0-1-15,-4-1 5 0,-1-3 20 0,-4 1-20 0,-1-3 9 16,-1 0-25-16,-2-5 0 0,0-6 0 16,-8-1-7-16,-3 4 21 0,0 8-11 15,-3 7 5-15,-1 5 1 0,-1 0-3 0,-3 3 5 0,-1 2 4 16,2 0-8-16,-2 3-8 0,1 0-15 0,2 0-21 16,1 4-22-16,2-2-29 0,4 1-47 15,0 1-100-15,8 0-238 16,0 0-706-16,2-1-394 0</inkml:trace>
  <inkml:trace contextRef="#ctx0" brushRef="#br0" timeOffset="178347.7768">14845 16720 2690 0,'0'0'221'0,"0"0"-96"0,0 0 11 0,0 0-10 0,0 0-19 0,0 0-17 15,0 0-25-15,0 0-20 0,0 0-16 0,0 0-7 16,0 0-6-16,0 0 7 0,0 0 1 15,0 0 3-15,-13 66 5 0,13-36-6 0,2 3 5 16,2 1-8-16,-1 2-11 0,0 0-2 0,3 2-10 16,-3 1 1-16,3-1 3 0,-2 2-1 0,2 2-5 15,-2-3-1-15,0 0 1 0,1 0-9 16,-2 0-5 0,5 0-19-16,-5 4-37 0,4-3-35 0,-4 2-59 0,3-3-93 0,-4-2-171 15,0-9-544-15,1-8-708 16</inkml:trace>
  <inkml:trace contextRef="#ctx0" brushRef="#br0" timeOffset="178803.922">14893 17655 2368 0,'0'0'209'0,"0"0"-81"15,0 0 19-15,0 0-2 0,0 0-8 0,0 0-11 16,0 0-41-16,0 0-27 0,0 0-16 16,0 0-18-16,0 0 1 0,0 0 7 0,0 0-16 15,0 0 9-15,-31 51-9 0,21-30-4 0,1 1 11 0,1 3-8 16,3 3 5-16,-3 0-25 0,7-2 2 16,0 2-12-16,1-2 11 0,0-3 12 0,4 2-13 0,5-3 17 15,0-1-27-15,2-2 4 0,3-1 20 16,0 0-15-16,-1-2 19 0,-1-3-5 15,2-1-22-15,-1-1 11 0,-3-3-6 0,0-1 16 0,-2-1 6 16,-4-1 4-16,3-1-7 0,-5-2-22 16,-1 1 11-16,0 0-6 0,-1-1 19 0,0 1 19 15,-2-1-16-15,-5 0 4 0,1 2-13 0,-5-2-15 16,-3 2 27-16,2 0-18 0,-7 1 16 0,-1 1-4 16,0-1-33-16,-3 1 23 15,1 0-15-15,-4 0 24 0,4-1 12 0,-1 1-16 0,0-1-3 16,-1-1-23-16,6 1 6 15,0-2 7-15,1 1-3 0,4-2 21 0,3 1-40 16,2-3-11-16,1 1-51 0,6-1-69 0,1 0-42 0,5 0-156 16,-1-4-256-16,0 3-642 0</inkml:trace>
  <inkml:trace contextRef="#ctx0" brushRef="#br0" timeOffset="179463.439">15362 17776 1725 0,'0'0'245'16,"0"0"6"-16,0 0-32 0,0 0 13 0,0 0-32 0,0 0-16 16,0 0-42-16,0 0-48 0,0 0-13 15,0 0-23-15,0 0-9 0,0 0 4 0,0 0-9 16,0 0 5-16,10 44-18 0,-12-24-11 16,-1-1-7-16,-2 6-8 0,3-1 14 0,-1 0-10 15,2 0 1-15,1-2-13 0,0-1-8 16,2-1 12-16,2-6-4 0,4 2 14 0,2-3-6 0,1-2-20 15,0-3 14-15,6-3-14 0,-4-1 22 0,5-3 22 16,-4-1-21-16,5-3 13 0,-2-4-24 16,-1-1-6-16,1-4 10 0,1-1-1 0,-4-2 14 15,3-1-4-15,-4-2 3 0,3-1-15 16,-4-2-5-16,0 0 14 16,-2-1-9-16,0 3 18 0,0 1 7 0,-3 3-23 0,-3 2 5 15,2 4-10-15,-4 4 3 0,-1 1 7 0,-1 3-1 16,1 1-2-16,-1 1-16 0,0 6 1 0,0 3 1 15,0 3 2-15,0 2 17 0,0 4-8 0,1 0 10 16,4 2-10-16,-2-2-18 0,1 1 24 16,4-3-18-16,1-1 18 0,2-2 1 0,4-3-19 0,0-3 16 15,2-2-15-15,2-3 11 0,3-3 9 16,0-2-8-16,1-5 16 0,5-2-15 0,-1-4-2 16,-2 1-3-16,2-5 0 0,-4-1 24 15,3 0-8-15,-4-2 8 0,-6 0-11 16,2-3-17-16,-2 0 17 0,-3-1-1 0,-4-2 9 0,-4-3 5 15,0-5-20-15,-5 0-10 0,0-1-5 0,-8 7 0 16,-1 9 12-16,-3 4 3 0,-5 7 3 0,1 1-7 16,-4 2-2-16,-2 2 2 0,-4-1-1 0,3 2 10 15,-2 2-9-15,2 0 4 0,3 0-18 16,6 0-22-16,0 0-13 0,10 0-44 0,2 0-60 0,2 0-88 16,9 0-195-16,2-1-645 15,-5-1-611-15</inkml:trace>
  <inkml:trace contextRef="#ctx0" brushRef="#br0" timeOffset="179904.25">18226 16695 2762 0,'0'0'175'0,"0"0"4"0,0 0-23 0,0 0-23 0,0 0-19 0,0 0-24 16,0 0-36-16,0 0-14 0,0 0-17 0,0 0 2 16,0 0 9-16,0 0-9 15,0 0 4-15,0 0-4 0,-45 140-5 0,39-105 0 0,3 1-5 16,-2 1-2-16,3 3-10 0,0-1-3 16,0 0-2-16,-1-1 1 0,2 0 6 0,1 0 0 15,0 4-1-15,0-5-6 0,0 0-5 16,-3-3-1-16,3 2-9 0,0-3-13 15,0 2-26-15,0-2-37 0,-2 0-39 0,0-4-74 0,-1 1-132 16,0-10-316-16,2-6-653 0</inkml:trace>
  <inkml:trace contextRef="#ctx0" brushRef="#br0" timeOffset="180354.5903">18042 17633 2422 0,'0'0'143'0,"0"0"3"0,0 0-10 0,0 0-9 15,0 0-12-15,0 0-7 0,0 0-42 0,0 0-11 16,0 0-25-16,0 0-12 0,0 0 8 16,0 0 2-16,0 0 13 0,-24 4 6 0,18 8 12 15,-1 2-6-15,-3 2-16 0,0 2-4 0,-3 4-21 16,0 4 8-16,-2 3 7 0,-1 3-7 0,-1 3 6 15,0-2-21-15,2 3-8 0,-1 0 16 16,4-1-22-16,3-1 21 0,3-3-17 0,3 0-15 16,3-2 16-16,0-4-13 0,7-1 31 0,4-3-2 15,5-5-6-15,1 0-1 0,2-5-17 16,2-4-2-16,2-3-2 0,1-3 27 16,0-1 2-16,1-3-13 0,-2-5 16 15,1-3-32-15,-4-3 10 0,-1-1 18 0,-3-3-9 0,-3-2 14 0,-4 1-8 16,-1-3-8-16,-3-1 2 0,-3 0-5 15,-2 0 18-15,0 1 9 16,-7 2-7-16,-2 2-8 0,-3 1-28 0,-3 2 9 0,-3 4-5 16,-4 1 21-16,-1 6 8 15,-4 0-18-15,0 4 2 16,-3 0-15-16,1 2 6 0,0 4 11 0,-1 1-14 0,3 2 12 0,3-2-32 16,3 0-35-16,2 2-2 0,7-3-38 0,3 2-16 15,5-1-55-15,4 0-106 0,3 0-159 0,4-2-328 16,-3-3-442-16</inkml:trace>
  <inkml:trace contextRef="#ctx0" brushRef="#br0" timeOffset="180904.6052">18518 17627 2669 0,'0'0'155'0,"0"0"21"0,0 0-22 0,0 0-18 0,0 0-15 0,0 0-38 0,0 0-26 0,0 0-23 15,0 0-1-15,0 0 6 0,0 0 11 0,0 0-10 16,0 0-17-16,21 43-1 0,-21-25-21 0,1 2 13 16,-1 1 5-16,2 1-20 0,-2 0 6 0,2-2-12 15,2 2-2-15,0-1 16 0,2-3-6 16,-1-2 9-16,2 1-10 0,2-3-20 0,1-3 8 16,0 0-1-16,1-5 28 0,1 0 2 0,0-4-10 15,0-2-9-15,3 0-16 0,-2-6 9 16,4-3 7-16,-2-2 4 0,2-2 11 0,2-2-8 0,-1-4 3 15,2 1-7-15,-2-2-6 0,1-3 24 16,-1 4-18-16,-1-1 16 16,-3 4-10-16,-1 3-25 0,-3 2 12 0,-1 3 1 0,-3 3 4 0,-2 4 9 15,-3 1 0-15,0 1-10 0,-1 6-9 16,0 4-1-16,0 0 1 0,0 4 8 0,0 3 19 16,-2 1-16-16,2 1 4 15,-2 1 4-15,1-1-24 0,1-3 13 16,-1 1 1-16,2-2-10 15,4-3 13-15,3-3-5 0,2-2-1 0,1-1-9 0,4-4 24 0,1-3 10 16,3 0-9-16,1-7-1 16,1-1-23-16,2-4 6 0,0-1 3 0,1-2 19 0,-3-3 3 15,0 2-19-15,-1-2 6 0,-3-1-10 0,-2-1 3 0,-2 1 20 0,-1-5-13 16,-3-6 17-16,-2 0-23 16,-3-2-11-16,-4 4 13 0,-1 7-16 0,-5 1 26 0,-3 5 0 15,0 2-3-15,0 2-4 0,-2 2-7 0,0 0 1 0,1 2-2 31,-1 1 5-31,-1 3 3 0,1 0-4 0,3 0-10 0,0 1-20 16,6 0-26-16,0-1-30 0,2 2-64 0,2-1-72 0,8 0-144 0,1 1-530 16,-3-1-805-16</inkml:trace>
  <inkml:trace contextRef="#ctx0" brushRef="#br0" timeOffset="181343.6848">21110 16623 2387 0,'0'0'234'0,"0"0"-26"15,0 0-24-15,0 0-15 0,0 0-33 16,0 0-25-16,0 0-21 0,0 0-24 0,0 0-13 0,0 0-8 16,0 0-6-16,0 0-6 0,0 0-1 15,0 0-2-15,24 105-6 0,-26-67 1 0,-3 5-5 16,1-1-6-16,-1 1 0 0,1 3-4 15,3-1-1-15,-2-1 1 0,1 0-2 0,-1 0-4 16,1 0-8-16,1-3-4 0,1 0 5 16,-2 0-1-16,-1-2 10 15,-1-2-5-15,1-2-1 0,-4 1-7 0,-2-2-9 0,2-2-14 0,-3-1-32 16,0-1-21-16,2-6-64 0,-2-1-93 0,1-4-163 16,0-3-576-16,4-6-741 0</inkml:trace>
  <inkml:trace contextRef="#ctx0" brushRef="#br0" timeOffset="181737.6176">20651 17716 1963 0,'0'0'550'0,"0"0"-372"0,0 0-19 0,0 0-14 15,0 0 10-15,0 0-34 0,0 0-12 0,0 0-49 16,0 0-38-16,0 0 22 0,0 0-38 0,0 0 23 16,0 0 8-16,78-63-9 0,-45 54 5 15,2 0-5-15,-2 1-4 0,5 1-5 0,-6 4 3 16,3 2-4-16,-4 1-8 0,-3 1 3 0,-2 4-12 16,-6 2 2-16,-7 0 4 0,-3 1-11 15,-1-1 19-15,-5 1-5 0,0 2-3 0,-2 1 19 16,-1 1-22-16,-1 5 8 0,0 0-6 0,-1 2 1 15,-7 3-3-15,3 2-19 16,-3 0 23-16,-1 1-7 0,-2 1 6 0,0 0 17 16,-1-2-34-16,2-2-16 0,-2 2 11 0,-1-3-3 0,3-1 28 15,0-3 3-15,1 0 4 0,0-3-22 16,2-2-23-16,-1-1 26 0,2-2-34 16,1-2 16-16,1-2-8 0,1 0-29 0,1-1-4 15,0-2-15-15,1 0-4 0,-2-2-29 0,1 0-28 16,0 0-63-16,1-2-105 0,-1-3-162 0,-2 2-392 0,1-1-538 15</inkml:trace>
  <inkml:trace contextRef="#ctx0" brushRef="#br0" timeOffset="182106.1643">20769 17883 648 0,'0'0'825'0,"0"0"-483"0,0 0-77 0,0 0-17 0,0 0-29 16,0 0-38-16,0 0-39 0,0 0-67 0,0 0-16 16,0 0-10-16,0 0 15 0,0 0 31 15,0 0-23-15,0 0 14 0,11-7-21 0,7 7-27 16,4 0 17-16,5 0-29 0,3 0 18 0,1 0-5 16,3-3-42-16,3 0 19 0,0 0-24 15,0 0 12-15,0 0 17 0,-4 1-12 0,-1 1 4 16,-3-3-14-16,0 1-13 0,-8 1 10 0,1 0 6 15,-3 0 25-15,-6-1-4 0,-1 1 0 16,-4 0 10-16,-1 0-37 0,-5 1 24 0,-1 1-12 16,1 0-8-16,-2 0 15 0,0 0-15 0,0 0 6 15,0 0-15-15,-3 0 11 0,2 0 10 0,-2 0-8 16,0 0 8-16,0 0-30 0,2 0 0 0,-1 0-14 16,1 0-5-16,-1 0 2 0,1-2-38 15,1 2-21-15,0-1-86 0,0 0-118 16,0-1-235-16,0 0-683 0,1 1-94 0</inkml:trace>
  <inkml:trace contextRef="#ctx0" brushRef="#br0" timeOffset="182716.1586">21534 17586 2577 0,'0'0'167'0,"0"0"11"0,0 0-48 16,0 0-12-16,0 0-21 0,0 0-28 0,0 0-13 15,0 0-20-15,0 0-3 0,0 0 4 0,0 0-5 16,0 0 20-16,0 0-22 0,0 0 3 0,5 101-9 16,-4-77-11-16,0 2 16 0,2 1-21 0,-2 0 8 15,1 1-21-15,-1-1-6 0,-1-3 18 0,1-2-14 16,0-3 16-16,1 0 6 0,0-4-24 15,3-2 6-15,-2-2-13 0,4-3 13 16,3-2 15-16,0-3 7 0,1-3 3 0,5 0-28 0,0-2-1 16,4-5-4-1,2-3 3-15,3-1 22 0,-3-3-9 0,1-1 7 16,1-3-12-16,0-1-12 0,-3-2 29 0,0 2-22 16,-3 0 28-16,-4 1-13 0,-1 1-25 15,-2 4 22-15,-4 0-24 0,0 4 25 0,-5 4 9 0,1 2-9 0,-1 0 2 16,-2 2-13-16,0 1-5 0,0 0-4 0,0 1 11 15,0 5 21-15,-4 1-22 16,2 0 20-16,2 3-22 0,-2 1-17 0,1 1 32 0,1 2-24 16,0 0 17-16,2-2-1 0,5 3-19 0,0-3 14 15,3 1-3-15,4-3 3 16,1 0 25-16,5-4-11 0,0-2-1 0,1 0-19 0,5-4-10 16,-2 0-4-16,3-2 12 0,-3-4 22 0,3 0-15 0,-3-4 23 15,-2 0-19-15,-2-3-5 16,0 1 19-16,-3 0-20 0,-3-1 22 0,0-1 6 0,-3-1-20 15,-5 1 5-15,1-6-11 16,-5 1 11-16,2-6 12 16,-4-6-10-16,0-3 1 0,-7-3-21 0,-1 8 2 0,-3 3 6 0,-1 7 3 15,-3 2 5-15,0 4-6 0,-3 1 6 0,-3 1-10 16,0 1-4-16,-1-1 15 0,2 3-14 0,2 1 5 16,4 2-13-16,1 1-37 0,7 0-15 0,0 0-62 15,6-2-73-15,0-1-140 0,6 1-474 0,-3 1-903 0</inkml:trace>
  <inkml:trace contextRef="#ctx0" brushRef="#br0" timeOffset="183238.152">24165 16412 2435 0,'0'0'175'0,"0"0"22"16,0 0-2-16,0 0-25 0,0 0-11 15,0 0-26-15,0 0-35 0,0 0-25 0,0 0-30 16,0 0-13-16,0 0-13 0,0 0-4 0,0 0-3 0,0 0 4 16,5 7 10-16,-14 28-4 0,-1 3 9 0,1 3-3 15,0 2-9 1,2 3 7-16,-2-1-12 0,2 5-1 0,1 0 3 0,-1 2-14 15,0 2 8-15,2-2-8 0,-1-3 2 16,2 0 5-16,-2-2-7 0,0-4 5 0,2 0-8 0,3-2-2 16,-1-8 5-16,-1-2-3 0,3-6 7 15,0-3-2-15,0-1-2 0,0-2-2 0,3-2-5 16,-1-2 2-16,-1-2-17 0,-1 0-10 0,4-2-18 16,-1 1-35-16,1-3-28 15,-2 0-57-15,2-3-93 0,-3-1-160 16,-1-2-500-16,0 1-759 0</inkml:trace>
  <inkml:trace contextRef="#ctx0" brushRef="#br0" timeOffset="183877.2607">24049 17568 763 0,'0'0'469'0,"0"0"-124"0,0 0-35 16,0 0-5-16,0 0-45 0,0 0-35 0,0 0-38 0,0 0-38 15,0 0-28-15,0 0-26 0,0 0-26 0,0 0-17 16,0 0-13-16,0 0-6 0,-8 13 4 16,3-1-10-16,-2 3 2 0,5-3-5 0,0 1-2 15,-2-3 11-15,4 3-10 0,0 1 6 0,0 4-17 16,3 0-13-16,2 3 9 0,5 0-20 0,0 0 29 15,4 1 9-15,4 2-9 0,5-1 2 16,1 0-27-16,2 1-1 0,1 0 4 0,2 2 8 16,-3-2 11-16,-1-2-11 0,-3-2-2 15,-3-1-12-15,-1-1-1 0,-6-1 23 0,-1-2-17 16,-2-1 30-16,-5-3-14 0,0 0-38 0,-4-1 23 16,-2 0-13-16,-1-2 26 0,-2 1 21 0,-5 0-14 15,-1-1-3-15,-5-1-27 0,2 0 2 0,-6-2 3 16,-1-2 5-16,-5-1 23 0,2-2-16 15,-3 0 6-15,-2-1-18 0,4-5-12 16,-1-3 34-16,3-1-15 0,0-5 8 16,3 0-6-16,4-4-27 0,5-3 19 0,2-2-2 15,7-2 8-15,2-3 13 0,7-2-10 0,7-4 2 16,6 1-12-16,2-2-5 0,8 0 3 0,2-2 18 0,15-5 14 16,5-3-14-16,5-2 4 0,-2 2-19 15,-14 11-2-15,-6 6 19 0,-10 5-3 0,-5 3 11 0,-7 5-2 16,0 0-3-16,-7 3 8 0,-1 3-3 0,-4 0 10 15,-1 2 2-15,-3 2-5 0,-6-1-9 16,-4 2-10-16,-2 1-9 0,-6 1 1 0,-5 0 8 16,-4 3 0-16,-2 0 1 0,-3 1-2 0,-5 4-8 15,-2-1 2-15,-1 1 4 0,2 0-4 0,3 3 7 16,4 0-5-16,3-1-8 0,3 3-2 16,7-1-13-16,8-1-11 0,1 2-14 0,5 0-34 15,7 0-42-15,0-1-66 0,11 1-98 16,7 0-212-16,-5-3-648 0,1-4-241 0</inkml:trace>
  <inkml:trace contextRef="#ctx0" brushRef="#br0" timeOffset="184416.0929">24708 17565 2785 0,'0'0'204'0,"0"0"-40"0,0 0-56 15,0 0-9-15,0 0-26 0,0 0-9 16,0 0-13-16,0 0-17 0,0 0 2 0,0 0-6 16,0 0 12-16,0 0-6 0,0 0-6 0,-17 115 2 15,15-94-36-15,-1 2 19 0,-3 2-11 0,4-1 8 16,-2 1 1-16,2-1-26 0,0-4 7 0,2 1-13 16,0-3 19-16,2-1 12 0,3-4-2 15,3-1-1-15,-2-3-22 0,3-3 4 0,1-2 1 16,4-3 3-16,0-1 33 0,-1 0-17 0,4-5 7 15,-1-2-23-15,1-4-10 0,2 0 27 16,0-3-18-16,-1-2 22 0,-1 0-12 0,1-1-21 16,1 0 13-16,-4-1-1 0,1 4 12 15,-5 1 12-15,1 1-3 0,-3 3 2 0,-3 2-21 0,-3 2-4 16,-2 2-9-16,-1 2 21 0,0 1 13 16,0 0-13-16,0 2 11 0,0 3-28 0,-1 2-3 0,-1 2 15 15,0 2-9-15,0 0 15 0,0 2-5 16,1 1-10-16,1-1 2 0,5 0-11 15,0 0 28-15,5-4-16 0,1 1 26 0,2-3-4 0,4-1-34 16,2-4 27-16,1-1-30 16,2-1 20-16,4 0 18 0,-1-5-13 15,1 0 8-15,-1-4-18 0,2-1-6 0,-3 0 21 0,-1-3-9 0,-1-1 18 16,-3-1-8-16,-3-2-16 0,1 0 10 16,-5-2-10-16,0-6 20 15,-2-4 4-15,-3-4-13 0,-5-2-6 0,-2 6-11 16,-2 1-3-16,-6 4 13 0,-2 1 5 0,-4 3 4 0,-1 2 4 15,-2 0-7-15,2 3-8 0,-4 1-7 16,4 0-13-16,-2 3-13 0,5 2-18 0,2 3-31 0,3-1-58 16,7 1-100-16,0 1-238 0,2-2-759 15,2 3-354-15</inkml:trace>
  <inkml:trace contextRef="#ctx0" brushRef="#br0" timeOffset="185101.964">25451 16904 1641 0,'0'0'174'0,"0"0"-12"0,0 0 38 0,0 0 25 0,0 0-26 15,0 0-25-15,0 0-40 0,0 0-39 0,0 0-24 16,0 0-20-16,0 0-22 0,0 0-4 0,0 0-4 16,0 0 11-16,-101-45 17 0,111 54 5 15,6-2 4-15,1 3-11 0,1-1-5 16,5-1-7-16,2 0-3 0,2-1 7 0,7 0-9 0,3-2 1 15,7-2-7-15,7-2-10 0,6-1 6 16,6 0-13-16,8-1 8 0,5-4-4 16,10 0-6-16,6-1 9 0,10 0-6 0,3-2 4 15,9 3 0-15,4-1-3 0,3 1 1 16,2 0-5-16,0 1-1 0,-3 0 4 0,-4 1-6 0,-5 1 9 16,-8 1 0-16,-5-1-1 0,-8 0-3 15,-9-2-7-15,-10 1 6 0,-7-1-9 0,-12 0 14 16,-9 1-1-16,-5 0-6 0,-15 1 11 0,-3-2-13 15,-9 1 4-15,-2-1 8 0,-7 2-14 0,-2-1 21 16,0 1-6-16,0 0-11 0,-1 0 12 16,-2 0-11-16,-5-1 2 0,1 3-1 0,-3 0-5 0,-3 0-2 15,2 0-5-15,-3 0 2 0,1 0-3 0,-1 0-12 16,0 3-6-16,2-1-18 0,-2 0-7 0,3-2-22 16,1 2-16-16,-1-2-17 0,1 1-49 0,0 0-25 15,0 0-84-15,0-1-167 0,4 0-416 16,2 0-789-16</inkml:trace>
  <inkml:trace contextRef="#ctx0" brushRef="#br0" timeOffset="185461.9895">27446 16102 1813 0,'0'0'894'16,"0"0"-758"-16,0 0 21 0,0 0-3 0,0 0-33 0,0 0-28 0,0 0-34 0,0 0-20 16,0 0-7-16,0 0-3 15,0 0 3-15,0 0 0 0,0 0 3 0,-32 95 4 0,32-55 0 16,0 3 2-16,-1 3-6 0,1 5-7 0,-1 3-2 16,1-1-8-16,0 3 2 0,0-2-5 0,2 0-2 15,-2 0-5-15,4-1-6 0,-2-2-6 0,2-1 4 16,1-1 4-16,0-2 1 0,-1-4 3 15,-3 0-8-15,0-4-6 0,-1-3 3 0,-1 2 5 16,1-4 0-16,-4 0 2 0,-1-4-6 0,-2-1-1 16,-1-1-2-16,2-1 1 0,0-5 3 0,-4 4-8 15,1-1-13-15,0-2-23 0,-1 0-30 16,0-2-33-16,2-1-50 0,-1 3-83 0,-1-2-170 16,4-5-541-16,1-7-744 15</inkml:trace>
  <inkml:trace contextRef="#ctx0" brushRef="#br0" timeOffset="186233.6297">27518 17672 575 0,'0'0'284'0,"0"0"-4"0,0 0-35 0,0 0 11 0,0 0-29 0,0 0-37 0,0 0-37 0,0 0-23 0,0 0 1 16,0 0-11-16,0 0-5 0,0 0-7 0,0 0-20 15,0 0-4-15,-63-107-12 0,56 97-6 0,-1-2 5 16,-1 3-11-16,-2 0 3 0,0 3-12 0,-2-1 0 16,-1 3-9-16,-4 0-4 0,-1 2 2 15,-2 2-14-15,0 1 4 0,-6 5-9 0,-2 5-10 0,-1 2 9 16,-2 2-10-16,2 3 10 0,4 1-2 16,2-2-10-16,8-1 15 0,0-1-22 0,2 2 10 15,-1 2 6-15,4 0-19 0,0 2 15 16,5 0-19-16,2-2-14 0,4 2 9 15,2-1 5-15,11-4 24 0,3 1-2 16,6-3-2-16,3-5-12 0,5-1-15 0,4-4 23 0,2-1-16 0,-1-3 21 16,2 0-2-1,2-5-20-15,-2-3 19 0,-2-2-18 0,-2-2 5 16,0 1 30-16,-3-1-16 0,-4 0 4 0,-3 0-18 0,-5 0-12 16,-1 3 9-16,-4 0 4 0,-3 2 24 0,-4 3-11 15,-1 1 9-15,-4 1-5 0,0 2-18 0,1 0 9 0,-2 0-15 16,0 0 15-16,0 5 8 0,0 2-31 15,0 3 18-15,1 1-15 0,2 3 6 0,-1 3 22 16,-1 2-9-16,3 3 5 0,-1 1-19 16,-1 3-3-16,3-1 0 0,-3 3-3 0,0-2 25 15,-1 2 3-15,-1-3 1 16,0-1-22-16,0 0-27 0,0-1 18 16,-4-2-33-16,-2-1 7 0,2-2-18 0,-2 1-72 0,2-3-35 0,-1-2-104 15,3-3-157-15,-1-4-393 16,2-2-671-16</inkml:trace>
  <inkml:trace contextRef="#ctx0" brushRef="#br0" timeOffset="186769.2787">28106 17696 2407 0,'0'0'119'0,"0"0"10"15,0 0-11-15,0 0 11 0,0 0 12 16,0 0-33-16,0 0-25 0,0 0-33 0,0 0-26 16,0 0-1-16,0 0 4 0,0 0 14 0,0 0 15 15,0 0 0-15,38-20-10 0,-38 32-19 0,0 3 12 16,0 2-22-16,0 1 17 0,-1 3 1 16,-4 0-40-16,3 1 16 0,-4 0-17 0,3-1 5 15,1-3 14-15,2 0-17 0,0-1 9 0,0-2-15 16,1-2-3-16,4-1 14 0,1-3-5 15,3-2 26-15,0-2-6 0,4-2 0 0,1-3-14 16,2 0-14-16,2-1 11 0,3-5-8 16,0-1 17-16,3-3 2 15,2 1-16-15,0-3 9 0,0 0-13 0,2-1 6 0,-2 0 20 0,-2 1-7 16,-1 3 9-16,1-2-16 0,-2 2-12 0,-3 3 7 16,-1 1-3-16,-1 4 10 0,-3-1-1 0,1 2 3 15,-3-1-5-15,-1 1-10 0,-1 1 6 0,1 2-9 16,-2 3 15-16,1-1 14 0,1 4-23 15,-3-2 14-15,-1 0-16 0,3 2 1 0,-3-1 22 16,1-1-11-16,1 1 5 0,-2-1-7 0,0-1-16 16,0-2 8-16,-2 2-6 0,0-4 12 0,-2 2 11 15,4-2-3-15,-6 0-6 0,1-1-12 0,1-1 7 16,-3 2-7-16,2-2 16 0,-2 0 5 16,0 0-18-16,0 0 10 0,0 0-18 0,0 0-3 15,-2 0-4-15,1 0-34 0,-2 0-18 0,1-2-48 16,-2 1-70-16,-1 1-74 0,-1 0-213 0,1 0-647 15,1 0-267-15</inkml:trace>
  <inkml:trace contextRef="#ctx0" brushRef="#br0" timeOffset="190327.4676">4267 17870 1514 0,'0'0'211'0,"0"0"31"0,0 0-10 0,0 0-5 15,0 0-6-15,0 0-35 0,0 0-37 0,0 0-42 16,0 0-19-16,0 0-21 0,0 0-6 0,0 0-1 0,-44-47-29 0,44 46-2 0,0 1-16 0,0 0-18 0,0 0 10 16,0 4-7-16,0 0 18 0,4 4 5 0,-1 1-9 15,3 3 4-15,1 3-6 0,-2 4 11 0,0 1 4 16,2 4-4-16,2 0-3 15,-3 2-20-15,2 2-1 16,-2 0 4-16,2 3-1 0,-1 0 18 16,-1-1-13-16,-1-5 2 0,0-1-20 0,-1-8 18 15,-3 0 22-15,2 2-16 0,0-1 22 0,0 0-27 0,-2-1-28 16,1 2 18-16,0-4-13 0,0 3 14 0,-1-3 22 0,1 0-11 16,-2-2 9-16,1 0-28 0,-1-6 1 0,1 5 9 0,-1-5 10 15,0-1 28-15,3 3-11 0,-3-8 1 16,0 0-18-1,0-2-9-15,0-9 20 0,2-6-37 0,1-8 12 16,-3-3-1-16,2-4-22 0,2 0 31 16,-2-2-12-16,1 0 12 0,2 0 20 0,-2 0 0 15,1 1-1-15,1 0-18 0,0 1-12 0,4 3-1 0,-5 3 14 0,3 2 9 16,1 1-5-16,0 4 10 0,0 4-22 0,-1 1-8 0,1 2 15 16,0 4-13-16,0 2 18 0,-2 3-7 0,2 1-11 15,3 2 3-15,-2 5-9 0,2 4 20 0,0 4 0 16,1 4 2-16,0 0-5 15,0 4-16-15,-1 2 1 0,2 1-1 0,-3 2 5 0,-2 1 23 16,-1 0-14-16,0-1 3 0,2 0-19 0,-4-3-4 16,0 0 19-16,-1-2-12 0,2-5 29 0,-3-3-12 15,2-1-18-15,-1-4 19 16,1-1-13-16,-1-3 7 0,1-2 24 16,1-2-15-16,0 0 4 0,2-4-24 0,1-4-3 15,0-2 2-15,3-2 14 0,-1-3 20 0,1-2-14 0,1-3 12 16,-1-2-22-16,1 0 2 0,2-4 9 15,-4-1-7-15,1-1 8 0,1-2 6 0,-2 0-8 16,-1 0 2-16,-2 1-12 0,1 3 9 0,-1 3 10 16,-1 1-2-16,-1 4 7 0,1 3-26 15,-4 2-3-15,1 3-5 0,-1 4 10 0,-1 1 11 0,2 2-6 16,0 3 9-16,-3 0-17 0,4 0-10 0,0 6 22 16,0 1-19-16,1 5 26 0,3 2-3 15,0 4-30-15,1 1 18 0,2 4-16 0,-2 3 12 16,1 0 18-16,1 1-8 0,0 1 1 0,-1-2-16 15,0 2-8-15,-1-1 4 0,-1-2 4 16,-1 0 34-16,-1-2-14 0,-1 0 5 0,-2-1-19 16,2 0-21-16,-3-6 16 0,-2-6-29 0,2 3 23 15,-2-5-51-15,1 0-80 0,3 8-108 0,-2-8-233 16,2 0-589-16,-3 1-502 0</inkml:trace>
  <inkml:trace contextRef="#ctx0" brushRef="#br0" timeOffset="191346.9379">6916 17619 907 0,'0'0'292'0,"0"0"16"16,0 0 26-16,0 0-2 0,0 0-38 0,0 0-40 0,0 0-59 0,0 0-39 16,0 0-48-16,0 0-28 15,0 0-25-15,0 0-19 0,0 0 12 0,-34-9-10 16,37 22 9-16,-1 2 26 0,3 2-21 0,-2 1 3 16,-1 4-20-16,4 3-28 0,-3 4-2 0,2 3 7 0,-1 4 12 15,-2 1-15-15,3 1-7 16,-2 1-2-16,-2-1-10 0,-1-1 7 15,1-2 5-15,4-2-4 0,-4-3 13 0,1-4-17 0,-1-3 5 16,1-4-16-16,2-4 15 0,0-5 17 16,-3-2 9-16,3-3-4 0,-1-2-27 15,-1-3-4-15,5 0 0 0,-5-4 9 0,2-5 15 0,2-1-2 16,0-4-21-16,0-2 11 0,1-4-14 0,-2-3 22 16,3-2 15-16,0-2-9 0,-3-5 2 0,2-1-25 15,0-2-11-15,1-1 16 0,-1-2 15 16,1 0 11-16,2 1 10 0,0-5-20 0,1 1-25 15,-1 4-8-15,1 6 5 0,-2 14-1 16,-4 7 22-16,0 7 0 0,-2 2-12 16,2 1 6-16,-2 1-7 0,-1 6 7 15,3 1 13-15,-2 4 1 0,3 3-2 0,-2 3-11 0,4 4-8 0,-1 3-8 0,-2 5 4 16,2 2 16-16,-3 4-4 0,4 0-3 0,-4 0-6 16,1-1-11-16,-2-1 6 0,0-2 2 15,2-5 15-15,-2-4-4 0,3-5 17 16,-2-4-15-16,0-3-11 0,1-6 10 15,1-2-30-15,-1-3 31 0,5 0 5 0,-2-6-7 16,2-5 28-16,1-3-30 0,0-2 4 16,-1-4 17-16,2-1-17 0,0-5 8 0,2-2-8 0,-4-2-11 15,1-2 11-15,1-1 6 16,0-13 10-16,6-8 0 0,-4-4-21 0,4-2-3 0,-5 12-6 0,-1 10 2 0,-5 8 12 16,1 7 3-16,-2 4 0 15,-2 4-2-15,3 3 0 0,-3 4 1 0,-2 3 1 0,2 4 4 16,0 1-4-16,2 1 1 0,-1 7-6 15,4 4-6-15,2 6 7 0,-1 5-7 0,2 6 7 0,-3 0 5 16,0-1-6-16,1-2 13 16,-3-1-12-16,-2 3 3 0,3 2 2 0,0 4-6 0,1 3 1 15,-3 2-10-15,2 0 4 0,2 1-10 0,-2 0 2 16,-4-3 18-16,2-1-19 16,-3-4 8-16,4-3-22 0,-4-1-39 0,-1-5 2 0,3-1-74 15,-2-2-65-15,4-5-169 0,-4-4-532 16,2-4-435-16</inkml:trace>
  <inkml:trace contextRef="#ctx0" brushRef="#br0" timeOffset="192499.5632">9415 17662 0 0,'0'0'259'0,"0"0"-252"0,0 0 45 0,0 0 35 16,0 0 15-16,0 0 3 0,0 0-29 0,0 0-40 0,0 0-37 0,0 0-21 0,0 0-26 15,0 0-9-15,0 0 11 0,0 0 6 0,-41-25 27 16,41 25 7-16,0 0 0 0,0 0 8 0,0 0-1 15,0 0 11-15,0 0 7 0,0 0 3 16,0 0 6-16,0 0 1 0,0 0 7 0,0 0-4 16,0-2-7-16,0 0 5 0,0-1 27 0,0 1 52 15,0-2 50-15,1 2 47 0,-1 0 24 0,1 0-9 16,-1-1 0-16,0-1-17 0,3-1-21 0,-3 1-1 16,0 0-17-16,0 2-9 0,0 1-22 0,0 1-25 15,0 0-28-15,0 0-28 0,0 0-14 0,2 7-10 16,-1 4 4-16,0 3 6 0,1 1 1 15,-2 2 14-15,3 1-15 0,0 6 16 0,-1 2-4 16,-1 5-32-16,-1 4 21 0,0 5-34 16,0 3 1-16,1 3 12 0,-1-1-21 0,0 1 13 15,-3-1-11-15,1-4-9 0,-2-10 2 16,3-2-8-16,1-11 35 0,-1-2 10 0,0 0 1 16,1-1-8-16,-1 1-43 0,1-9 5 15,-1 5-3-15,1-4 20 0,0 2 19 0,0 3-15 0,0-10 3 16,4-3-20-16,2-2 2 0,-2-10 12 0,4-8-3 15,1-2 28-15,-2-5-21 0,1-2-18 0,1-5 9 16,0 0-8-16,0-5 30 16,0-2 5-16,1-1-2 0,-1-2-14 0,-1 0-16 0,2-1 14 15,3-4-8-15,0 1-3 0,4 3 2 0,-5 10-11 16,-1 15 11-16,-6 9-2 0,1 6 7 16,-2 3 2-16,2 2-9 0,2 1 4 0,-4 6-7 0,3 4 14 15,-1 1-1-15,0 2-1 16,4 4 12-16,-1 5-18 0,0 2 2 15,2 2-6-15,-1 4-13 0,0 2 5 0,0 1-7 16,-1-1 24-16,-2-2-1 0,1 0-18 0,1-4 23 16,-1-4-24-16,-3-5 9 0,2-4 22 0,-1-3-17 0,-1-5 10 0,3-5-4 15,-3-1-10-15,1-2 3 0,4-5-4 16,-2-5 14-16,1-3 10 16,1 0 9-16,2-5-14 0,0-4-18 0,0-2 6 15,3-1-11-15,-1-2 21 0,0-3 11 0,6-7-18 16,2-7 9-16,2-2-28 0,-1-1 4 0,-3 14 10 15,-4 9-13-15,-5 12 25 0,0 4-7 0,-5 4-9 0,0 2 4 0,2 4-4 16,0 0 9-16,-1 0 2 16,3 10 2-16,2 3-4 0,-2 3-11 15,-1 0 8-15,1 2 7 16,-3-2 7-16,3 5 10 0,0 3-17 0,2 2-2 0,2 4-17 0,-1 1 0 16,-1 2 24-16,3 1-18 0,-1-1 10 0,-2 0-11 15,1-1-22 1,-2 0-2-16,0-3-17 0,-1 1-25 15,1-7-53-15,0 2-104 0,1-4-175 0,-2-8-485 0,-3-4-449 0</inkml:trace>
  <inkml:trace contextRef="#ctx0" brushRef="#br0" timeOffset="193386.7949">12816 17680 1096 0,'0'0'987'0,"0"0"-788"16,0 0 31-16,0 0-36 0,0 0-39 0,0 0-22 15,0 0-43-15,0 0-18 0,0 0 1 0,0 0-3 16,0 0 12-16,0 0-14 0,0 0-18 0,0 0-7 16,-62 118-18-16,60-83-5 0,0 1-2 15,1 1-1-15,-3 4 5 0,1-2 0 16,1 1-15-16,0-3-2 0,-3-1-11 0,1-1 8 16,2-4 2-16,-2-8 11 0,1-3-5 0,2-8 0 15,0-6 12-15,1 8-13 0,0-7 11 16,-1-1-2-16,1 4-1 0,0-4 2 0,0 1-37 15,0-4-10-15,2-3 1 0,4-5 8 0,0-8 41 16,3-3 1-16,0-6 1 0,0-2-24 16,1-3-6-16,0-5 9 0,1 0-6 0,0-6 18 0,-1-1 1 15,1-1-13-15,1-3 6 0,0 1-12 16,-1 2 11-16,0 5 13 0,-1 1-10 0,-2 6 8 16,1 3-28-16,-2 7-3 15,0 4 6-15,-2 4 2 0,2 4 17 0,-5 3-7 0,3 3-1 16,0 3-11-16,0 6-11 15,0 6 8-15,5 3-8 0,-1 7 15 0,-1 3 2 0,1 1-18 16,-1 6 16-16,1 1-18 0,-1 0 11 0,2 0 20 16,-3-1-11-16,-1-3 4 0,2-2-8 15,0-5-7-15,0-2-1 0,0-4 6 0,0-6 14 16,2-2-1-16,0-6 10 0,0-2-13 0,4-3-21 0,-3-3 18 16,2-6-14-1,0-4 27-15,0-4-1 0,2-2-15 16,-4-3 10-16,2-5-18 0,-1-2 19 0,-1-4 14 0,3-1-10 0,-3-4 9 0,1-4-19 15,4-8-10-15,2-7-1 0,2 2-4 16,-2 6 12-16,-3 17-3 0,-2 14 9 0,-5 9-6 0,-2 3-5 16,0 4 4-16,0 2-5 0,0 0 9 15,2 9 0-15,2 5-9 0,2-1 4 0,-2 4-2 16,0-1 17-16,0 1 10 0,0 4-5 16,0 3-3-16,4 1-34 0,0 5-3 0,-1 4 6 0,2 0 7 15,0 3 19-15,0 0-6 0,0-4-4 0,-2 1-11 16,4-4-19-16,-4-1-19 0,4-2-51 15,-4-3-67-15,5-5-124 0,0-3-239 16,-5-4-664-16,-3-5-272 0</inkml:trace>
  <inkml:trace contextRef="#ctx0" brushRef="#br0" timeOffset="194372.0476">15716 17723 2098 0,'0'0'155'0,"0"0"48"0,0 0-2 15,0 0-2-15,0 0-17 0,0 0-44 0,0 0-47 0,0 0-47 16,0 0-15-16,0 0-8 15,0 0 24-15,0 0 12 0,0 0-19 0,-89 88 1 0,85-54-24 16,-3 4 4-16,3 2 14 0,-3 1-7 16,3 0-1-16,-3 0-16 0,2-2-11 0,-1-2-9 15,0-1 21-15,3-12 0 0,1-1 5 0,1-8 30 16,0-1-35-16,-3 0-12 0,4-8 13 0,0 8-29 16,0-6 30-16,0-1 14 0,0 5-25 15,7-8 13-15,0 0-37 0,3-2 11 0,3-3 13 16,-2-12-9-16,2-4 29 0,3-5-28 15,-4-4-5-15,4-3 12 0,-4-2-6 0,1-1 39 16,-3-3-11-16,0-4-8 0,1-1-6 16,-2-2-21-16,1-1 22 0,0 1-8 0,-2 2 16 15,-3 2-3-15,3 6-14 0,1-1 11 0,-1 6-31 0,-4 6-2 16,3 7 8-16,-5 11-7 0,1 3 39 0,2 2-11 16,-3 6 10-16,1 5-11 15,2 5-20-15,-1 1 17 16,2 8-16-16,-2 2 14 0,4 5-5 0,-5 1-15 0,3 1 7 15,-3 3-7-15,2-4 19 0,-3 1 9 0,0-4-23 16,0-2 13-16,2-3-17 0,0-6 10 0,-2-4 25 16,3-4-7-16,-1-2 1 0,2-6-18 0,-2-4-5 0,6-1 3 0,-2-4 5 15,2-5 18 1,2-4 5-16,-1-3-7 0,4-2-3 0,0-7-22 16,1-2 19-16,-1-4-5 0,2-5 20 15,-3 0 7-15,4-4-28 0,1-4 11 16,4-10-18-16,0-5-5 15,4 2 10-15,-4 7-4 0,-4 15 2 0,-4 14 10 0,-7 11-5 16,0 3 0-16,-1 5-3 0,-3 2 8 0,3 1 0 0,0 9-1 0,-2 4-3 0,3 1-7 16,-4 2 4-16,3 2 9 0,0 2 7 0,-2 1 1 15,3 6-10-15,-1 4-5 0,3 1-18 16,-4 5 8-16,3 2 27 0,1-1-24 0,0 1 19 0,-1-1-23 0,-1-2-21 16,1-2 15-16,-3-2-18 15,2-2 2-15,0-2-45 0,2-5-55 0,0-2-102 16,2-5-207-16,-1-5-539 15,-3-5-454-15</inkml:trace>
  <inkml:trace contextRef="#ctx0" brushRef="#br0" timeOffset="195313.6971">18822 17485 2204 0,'0'0'451'0,"0"0"-331"15,0 0-25-15,0 0-27 0,0 0-15 16,0 0 19-16,0 0 18 0,0 0 6 0,0 0-1 16,0 0-14-16,-19 121-12 0,17-94-6 0,-2-2-9 0,3 4-12 15,-3 3-10-15,0 4-11 0,2 2-22 16,-3 6-2-16,1 0 12 0,0-1-12 15,-2 0 13-15,4-2-13 0,-1-4-13 0,-1-6 8 16,2-2-6-16,0-6 26 16,2-5-5-16,0-3 6 0,0-4-3 15,0-4-19-15,0-4 8 0,0-3 0 0,4 0 11 0,-1-6 10 0,1-4-4 16,3-7-3-16,-1-2-14 0,2-5 11 16,0-6 1-16,2-3-3 0,0-2 10 0,0-6-30 15,0 0 16-15,3-13 4 0,-2-7 0 16,4-2 4-16,-3 3-22 0,1 14 1 15,-6 14-3-15,0 10 5 0,-3 8 6 0,0 3 1 0,0 6 2 16,0 3 5-16,-2 2-6 0,2 0-1 0,0 6-7 16,1 5 3-16,1 4 3 0,2 3 2 0,-2 1 4 0,0 1 7 15,0 0-3 1,0 2-6-16,2 3-1 0,0 0-3 0,-1 3-6 0,2 2 13 16,0 1-11-16,0-3-8 0,0-2 27 0,1-2-32 0,0-2 21 15,0-6 0-15,1-2-29 0,0-5 39 0,0-4-20 16,3-5-1-16,0 0 31 15,-1-6-27-15,2-5 22 0,1-4-11 0,1-5-23 0,-1-3 13 16,-1-2-5-16,5-10 22 0,0-10 0 0,3-7-10 16,0-1-3-16,-5 3-12 0,-1 6 13 15,-4 4-2-15,0 6 4 0,-1 5 5 16,1 6-15-16,-3 6 12 0,-2 4-6 0,0 5-4 0,-2 3 13 16,2 5-10-16,-2 0 1 0,2 9 1 0,1 5-6 15,1 3 2-15,2 8 2 0,1 2 4 16,1 6-4-16,-3-3 5 0,-1-1-8 0,-1-2 4 15,2-2 13-15,-2-1-20 0,-1 6 10 16,3 2 4-16,-1 3-32 0,0 1 34 0,0 0-19 16,0 1-13-16,0-2 19 0,1-4-48 0,1-2-18 15,-1-4-61-15,5-6-101 0,0-4-145 0,-2-5-373 16,-5-4-533-16</inkml:trace>
  <inkml:trace contextRef="#ctx0" brushRef="#br0" timeOffset="196275.7776">21720 17599 2305 0,'0'0'205'0,"0"0"5"0,0 0-48 0,0 0-21 0,0 0-38 0,0 0-19 15,0 0-30-15,0 0-10 0,0 0 1 16,0 0-12-16,0 0 27 0,0 0-19 0,0 0-5 0,0 0 7 16,-32 139-25-16,25-107 6 0,-1 3-8 15,2 2-10-15,-1 0-6 0,0 2-10 0,3-2 18 16,-3-1-6-16,5-4 16 0,-2-2-7 0,1-3-26 16,1-3 10-16,2-5-16 15,0-4 21-15,0-4 17 0,5-2-8 0,0-4 10 16,0-3-15-16,0-2-10 0,4-2 23 0,0-7-15 0,1-3 26 15,2-2-15-15,0-6-28 0,2-4 15 16,1-4-14-16,-3-2 22 16,4-4 13-16,-4-3-13 0,0-2-1 0,0-1-8 0,-2 0 6 15,5-10 4-15,-4-3-12 0,0 3 7 16,-1 5-15-16,-4 17 9 16,0 8 0-16,-4 10 1 0,3 2 8 0,-3 4-10 0,-1 4 6 0,3 2-3 0,1 9-11 15,1 4 6-15,1 1-3 0,1 2 6 0,2 1 23 16,-2-1-7-16,-1 3 3 15,1 3-18-15,3 2-17 0,0 3-2 0,1 2 16 0,1 1 12 16,-1-1-8-16,1-1 15 0,1-3-28 16,-1-3 1-16,-2-3 10 0,1-3-14 0,3-2 20 0,-3-5-1 15,1-5-12-15,0-6 5 0,1 0-6 0,0-8 18 16,5-5 8-16,-2-4 3 0,2-5-3 16,-3-3-28-16,3-3 7 0,2-3-3 0,0-10 11 0,5-8 17 15,-2-5-18-15,2-3 2 0,-10 8-9 16,1 8-3-16,-6 7 17 15,-2 6-6-15,0 10 5 0,-5 5-8 0,2 4-6 16,-4 5 7-16,-2 1-4 0,1 3 7 0,-1 0 1 0,0 6-4 16,1 8 0-16,3 4-3 0,-1 5 3 0,-1 7 1 15,5-3-1-15,-4 1 8 0,3-3 3 0,-3-3 8 16,2 3-11-16,1 3-4 0,4 3 10 16,-2 1-21-16,2 1 20 0,0 3-14 0,1-1-20 15,1-3 22 1,0 0-14-16,2-2 5 0,0-2-6 15,-1-3-41-15,5-3-35 0,0-2-97 16,2-5-174-16,-7-3-511 16,-1-6-531-16</inkml:trace>
  <inkml:trace contextRef="#ctx0" brushRef="#br0" timeOffset="197311.2021">24799 17624 1624 0,'0'0'373'0,"0"0"-161"16,0 0 16-16,0 0-11 0,0 0-48 0,0 0-44 0,0 0-42 16,0 0-32-16,0 0 2 0,0 0 5 15,0 0 2-15,0 0 14 0,0 0-22 0,0 0-8 16,3 94 9-16,-1-63-31 0,-2 5 10 0,0 1-18 16,-2 2-18-16,2 3 12 15,-1-3-8-15,0 0 20 0,-3-1 3 0,0-4-8 0,2-4-11 0,0-3-14 16,-1-3-1-16,0-5-4 0,2-3 23 15,-1-5 5-15,2-3-12 0,0-2 12 16,0-2-9-16,0-3 9 0,0-1 14 0,0-1-2 16,2-7-7-16,1-3-14 0,3-5-9 0,1-5-3 0,0-4 1 15,2-5 20-15,0-4 7 16,1-4 0-16,1-5-9 16,5-12-22-16,-1-13 11 0,3-2-13 0,1 0 14 15,-7 16 4-15,-1 15-15 0,-3 10 13 0,-3 7-4 0,1 7 4 0,-2 5-1 16,1 4 0-16,-3 3-2 15,3 3-4-15,-2 5-5 0,0 6 3 0,4 4 0 0,0 9 9 0,-1 0 5 16,-1 1-10-16,-1-1 8 0,0-2-12 16,0 5 5-16,-1 2 4 0,2 4-1 0,0 1 6 15,1 4-16-15,-1-1 6 0,2 0-15 0,1-2 4 16,0-5 23-16,-1-1-13 16,2-7 19-16,2-2-26 0,-1-6-2 0,2-4 7 0,2-5-5 15,-1-2 27-15,2-3-5 0,1-5 4 16,1-6-12-16,-3-4-9 0,7-6 5 15,-3-2-9-15,1-5 22 0,0-2 7 0,-2-5-25 16,2-3 21-16,4-11-18 0,2-11-6 0,3-4 20 16,-3 3-15-16,-5 14 5 0,-6 12-1 0,0 10-7 0,-5 7 5 15,-2 7 2-15,-1 4 5 0,-1 4 4 16,-1 3-4-16,-1 0-11 0,2 8-5 0,-1 5-2 0,5 6 3 16,0 5 11-1,-3 2 3-15,1-1 3 0,2-2 7 0,0 0-12 16,-1 4 3-16,-2 2 1 0,4 3-12 15,-1 2 11-15,1 4-11 0,0 1-20 0,2-2 1 16,-4 1-2-16,2-1 3 0,1-3-22 0,1-5-38 0,3-1-71 0,1-6-139 16,-2-7-233-16,-5-5-729 0</inkml:trace>
  <inkml:trace contextRef="#ctx0" brushRef="#br0" timeOffset="198214.3771">28080 17654 1697 0,'0'0'343'0,"0"0"-180"0,0 0 23 0,0 0-8 0,0 0-3 0,0 0-32 16,0 0-39-16,0 0-22 15,0 0-10-15,0 0-1 0,0 0 0 0,0 0-2 0,0 0-18 16,25 75 5-16,-26-40-16 0,-7 5-28 0,2 3 9 15,-2 1-8-15,-1 0 16 0,-2-1 4 16,-1-1-15-16,1 1-14 0,3-3-22 0,1-12 16 16,-1 0-5-16,6-11 20 0,0-2 12 0,-1 2-23 15,2-4 15-15,1 1-22 16,0-7-7-16,0 6 31 0,4-5-16 0,0 2 13 0,6-2-15 16,3-8-22-16,3-4 16 0,2-10-13 0,-1-7 27 15,0-7 2-15,1-5-3 0,-2-5 4 16,-1-2-22-16,0-3 9 0,0-3-5 0,1-3 16 0,-2 2 14 15,2-1-16-15,-2 4 10 0,0 3-20 16,2-3-1-16,-2 6 15 0,0 4-19 0,-1 8 8 16,-3 12-3-16,-6 9-10 15,3 4 12-15,-5 1 0 0,4 0 0 0,-2 1 17 0,1 4-4 0,0 2-13 16,3 2-5-16,-2 4-8 16,2 1 0-16,-1 4 16 0,2 4 5 0,-2 1-16 15,2 5 1-15,-3 0-8 0,2 5-2 0,-4-1 16 16,3 2-8-16,0-1 18 0,-2-2-11 15,2 0-17-15,-3-2 21 0,4-5-16 0,-2-3 30 0,0-3 0 16,2-4-8-16,-2-4-8 0,0-3-19 0,3-4 17 16,-1-3-14-16,0 0 20 0,1-5 10 0,2-6-18 15,1-1 34-15,1-5-28 0,1-3-4 16,2-2 25-16,-1-4-31 16,1-5 25-16,2-1-5 0,2 0-19 15,-1-6 26-15,7-10-22 0,12-6 10 0,-2-3-2 16,2 5-14-16,-4 14 9 0,-8 13-11 0,-5 13 7 0,-2 5-1 0,-2 5 10 15,-4 2 6-15,5 4-6 0,-6 5 3 0,0 3-10 16,-1 2 5-16,-1 2 14 0,0 6-11 16,3 4 8-16,-1 3-13 0,0 6-13 0,-1 5 11 15,0 2-15-15,0 4 19 0,-3 0 2 0,0 3-18 16,-3-1 11-16,2-14-42 0,-5 2-30 16,0-8-35-16,0-4-185 15,1 0-426-15,-2-12-652 0</inkml:trace>
  <inkml:trace contextRef="#ctx0" brushRef="#br0" timeOffset="223864.5186">1932 14487 0 0,'0'0'164'0,"0"0"205"0,0 0-21 0,0 0-37 16,0 0-39-16,0 0-23 0,0 0-17 16,0 0-27-16,0 0-30 0,0 0-22 0,0 0-25 15,0 0-28-15,-23-5-20 0,23 5-14 0,0 0-11 16,0 0-1-16,0 0-8 15,0 0-3-15,0 0-3 0,0 0-4 0,0 0-5 16,0 0-6-16,0 0-4 0,0 0-7 0,0 0-3 0,0 0-3 16,0 0-6-16,0 1-2 0,0-1-2 0,0 0 3 15,2 0 6-15,1 0 3 0,2 0 5 0,3 1 1 16,0 1-2-16,2-2 4 0,2 0 2 16,3 1 0-16,-2-1 1 0,4 0-4 0,0 0 0 15,5 0-1-15,2 0 0 0,2 0 1 16,1 0-3-16,1 0 3 0,1 0-3 15,2 0-1-15,0-1 0 0,1-2-2 0,1 1 5 0,1-2 0 0,1 2 1 16,0 0-2-16,2 0-5 0,3 1 1 16,-2-3-2-16,0 2-1 15,-2 0 1-15,-4-1-3 0,1 1-1 0,0 1 0 0,-2-2 1 0,2 1 3 16,-1-1 4-16,3 2-2 0,1-2-1 16,0 2-1-16,-1-2-4 0,-1 0 1 15,0 2 3-15,-1-2-3 0,2 2 2 0,-2 0-4 16,-1 1-3-16,-1 0 4 0,1-2-2 0,-1 2 5 15,1-1 3-15,3 0-5 0,-1 1 4 0,0-1-3 16,1 0 1-16,0-1 1 16,0 2-2-16,-2-1 1 0,-1 1-2 0,0-2-3 15,-1 0 0-15,0 0 3 0,0-1 1 16,3-1-3-16,-1 0 2 0,0 2-5 0,3-1-2 16,-1-1 4-16,-1-1-1 0,-1 2 2 0,-2-2 1 0,0 2-3 0,-1-1 0 15,-1 1-2 1,1-2-1-16,-3 2 5 0,1 1 0 0,-7-3 1 0,-1 2-3 15,-3-1-1-15,-4 0 1 0,0 0 0 0,-3 1 6 0,-2-1-4 0,-1 2 1 16,-3 0-2-16,1 0-4 16,-3 0 6-16,0 1-1 0,-1 0 2 15,-1 0 4-15,1 1-10 0,-1 0 1 0,0 0-1 0,0 0-6 16,0 0 8-16,0 0 0 0,0 0 0 0,0 0 1 16,0 0-3-16,0 0 0 0,0 0-1 0,0 0 6 15,0 0-5-15,0 0 2 0,0 0-2 0,0 0-10 16,0 0 11-16,0 0-1 0,0 0 4 15,0 0 7-15,0 0-8 0,0 0 1 0,0 0-3 16,0 0-2-16,0 0 7 16,0 0-1-16,0 0 2 0,0-2 1 0,0 2-6 0,0-1-4 0,0 0 0 15,0-1-2-15,0 1-2 0,0-1-6 16,-1 2-9-16,0-1-15 0,1 1-11 0,0 0-18 16,0 0-34-16,-2 0-63 0,1 0-100 0,0 0-177 0,0 4-638 15,-1-2-612 1</inkml:trace>
  <inkml:trace contextRef="#ctx0" brushRef="#br0" timeOffset="224584.9263">4055 14453 382 0,'0'0'472'0,"0"0"-119"0,0 0-51 15,0 0-28-15,0 0-26 0,0 0-11 16,0 0-40-16,0 0-19 0,0 0-22 0,0 0-30 16,0 0-29-16,45-119-16 0,-40 112-14 0,0 2-3 15,-1 2-5-15,-1 2-13 0,-1-1-12 16,0 2-8-16,0 0-12 0,2 2 0 0,-2 3 1 15,2 2-3-15,0 4 2 0,0 0-1 0,0 5-1 16,0 3 9-16,-1 4 2 0,1 3 3 0,-3 4 2 16,-1 4-10-1,1 2-1-15,0 5-4 0,-1 1-2 0,0 2 0 0,2 1 0 16,-2 1-1 0,0-2-4-16,5 2 2 0,-2-1 0 0,3 0 1 15,-1 1 2-15,-1-1-1 0,2-1 0 0,-2 0 0 16,1 1 2-16,-1 1 0 0,2-1-3 0,-2 2 0 0,-4 2-6 15,0 0 6-15,1 2-2 0,-5 2-1 0,-1-1 4 0,-2-1-7 16,-1 0 2-16,1-3 0 0,-1-1-4 16,0-3 5-16,0-1-6 0,2-3 2 0,0-3 4 0,0-1-7 15,1-4 5-15,2-1-4 0,1-3 0 0,-1 1 0 16,2-6 0 0,0-2 0-16,1-2-1 0,-2-2 1 0,2-1-3 15,0-1 3-15,0 0 2 0,0-1-7 0,0 1 7 0,0-3-1 16,0 0-7-16,0-2 14 0,2-1-8 0,-2-1 1 0,0-1 3 15,0 0-9-15,0-1 7 0,0-1-3 16,0-3 1-16,0 0 4 16,0-2-5-16,0 0 3 0,0 0-4 0,0 0-4 0,0-1-11 0,0-5-15 15,-2-3-18-15,1-5-50 0,-1-7-77 16,2-5-159-16,0 3-700 16,0 8-721-16</inkml:trace>
  <inkml:trace contextRef="#ctx0" brushRef="#br0" timeOffset="225854.2653">4122 14244 736 0,'0'0'479'0,"0"0"-150"0,0 0 18 15,0 0-47-15,0 0-40 0,0 0-25 0,0 0-50 16,0 0-29-16,0 0-33 0,0 0-25 16,0 0-20-16,0 0-18 0,-128-101-11 0,110 101-12 15,1 8-13-15,-3 4-2 0,1 4-8 16,2 3-2-16,-3 6-3 0,1 2-4 0,2 2-1 15,2 1-2-15,4 0 0 0,3-1 0 0,3-2 0 16,6-1-1-16,1-3-1 0,8-2 2 16,6-3-3-16,4-1 4 0,6-4 2 0,1-3-4 15,4-3 5-15,1-4-3 0,1-3-1 16,-1 0 4-16,0-2-1 0,-4-5 3 16,-3-2-1-16,-3-2-1 0,-3 0 0 0,-1-3-1 0,-7 0 4 15,-1-1 3-15,0-1 1 0,-6-2 1 16,-2 2-2-16,-2-4 0 0,-1 1-4 0,-4 1-1 0,-6-2 0 0,-2 3-4 15,-2 1 0-15,-5 2-1 16,-2 1-2-16,-2 3 3 0,-4 3-1 16,-1 4-1-16,0 2 1 0,1 1-4 0,1 2 0 0,1 5 0 15,4 2 0-15,4 1 1 0,2 3 0 0,3 4 0 16,3-3-2-16,5 4 2 0,5-2-2 16,0 4 0-16,6 0 4 15,8 0-4-15,3-2 5 0,8-1-1 0,5-2-4 0,10-2 5 16,-1-4-1-16,4-3 2 0,3-4 0 0,-5-2-3 15,-2-1 0-15,-3-6 0 0,-3-1 1 0,-4-3 1 0,-3-2 0 16,-3 1 3-16,-6-3-3 0,-3 2 3 0,-4-1 0 16,-4 0 3-16,-4 0 4 0,-2 1-5 15,-2 0 4 1,-9 0-6-16,-2-1-2 0,-2 1 2 0,-3 0-5 0,-7 2 4 16,-4 3-2-16,-1 0-3 0,-1 2 1 0,-4 6-3 15,3 0 3-15,-1 5 0 0,1 5 0 0,2 0 1 16,0 2-4-16,5 2 1 0,4 2 0 0,6 0-1 15,2 2 3-15,6-2-5 0,4 4 4 0,3 0-1 0,0 1-1 16,7-1 5-16,8 0-3 16,5-2 2-16,4 0 0 0,5-6-1 0,5 0 0 15,-1-5-3-15,-1-4 3 0,-2-3 0 0,-2 0 1 16,-1-3 2-16,-5-4-4 0,-2-1 3 0,-1-2-2 16,-3-1 0-16,-4-2 5 0,-1-1-6 15,-2 0 6-15,-4 0-1 0,-1-1-3 16,-4 1 6-16,0-1-6 0,-1 0 3 0,-8 0 2 0,-4-1-5 0,0 1 0 15,-7 0-2-15,-4 1 1 0,-2 2-2 16,0 5 2-16,-3 0 1 0,-2 2-2 16,2 4 4-16,1 1-4 0,-1 0-2 0,3 2 4 0,4 5-6 15,3 0 4-15,1 2-2 0,7 2-2 0,1 1 5 16,3 2-6-16,3 1 4 0,3 3 2 0,2 2-2 16,3 1 0-16,6 1 0 0,2 1 0 0,7-2 0 15,0 2 3-15,2-5-1 16,4-2 0-16,-2-4 1 0,-1-2-3 0,0-4-1 15,0-4 3-15,-4-2-3 0,0 0 4 0,-4-2 0 0,1-4-1 16,-2-2 3-16,-3-2-2 0,1 1 2 0,-4-3 3 16,-2-1-6-16,0-1 3 0,-2-1-2 15,-2 2 0-15,-1-3 1 0,-1 3 0 16,-1-2 1-16,-5 0-2 0,-3 0 1 0,-2 0-1 0,-2 1-1 16,-5 1 2-16,2 3-7 0,-4 0 5 15,-2 3-1-15,1 1-2 0,-2 4 7 0,2 0-6 0,1 2 1 16,2 0 1-16,3 5-4 15,2 1 0-15,4 3-4 0,4 0 0 0,1 3-1 16,3 1 3-16,2 4 3 16,0-1-1-16,3 2 6 0,6 0-5 15,1-1 2-15,3 0 2 0,5-2-8 0,1-2 9 0,0-3-4 0,4-3 1 16,-4-4 5-16,2-1-6 0,-2-2 6 0,-2-2-3 0,-1-3-1 16,-1-3 2-16,-2-2-1 15,-2 0 1-15,-3-1 3 0,1-1 0 0,-5-1 2 0,-1 1-3 0,-3-2 5 16,0 2-5-16,-2-2 1 15,-4 1 2-15,-3 0-6 0,-2 2 5 0,-2-1-3 16,-3 1-1-16,-2 1 2 0,-1 1-3 0,-2 3 2 0,-3 0 3 16,1 4-8-16,0 0 4 0,0 2-4 15,2 0 0-15,3 4 2 0,2 2 0 0,3 1 0 16,3 3-2-16,1-1 2 0,4 1-7 0,3 4-12 16,2 0-22-16,2 2-52 0,6 2-79 15,4-3-174-15,-2-1-597 0,-2-6-735 0</inkml:trace>
  <inkml:trace contextRef="#ctx0" brushRef="#br0" timeOffset="227774.9475">614 13575 796 0,'0'0'324'0,"0"0"-78"0,0 0-35 15,0 0 9-15,0 0-42 0,0 0-41 0,0 0-41 16,0 0-32-16,0 0-22 0,0 0-21 0,0 0-10 16,0 0-7-16,-20 0-4 0,13 1 4 0,7-1 1 15,0 0 7-15,0 0 3 0,0 0 0 0,0 0 1 16,0 0 1-16,0 0 3 0,0 0 6 15,0 0 10-15,0 0 7 0,0 0 4 0,0 0 5 16,0 0-3-16,0 0 3 0,0 0 0 16,0 0-2-16,0 0-6 0,0 0-12 0,0 0-11 15,0 0-10-15,0 0-6 0,0 0 1 0,0 0-2 16,0 0-1-16,0 0 1 0,0 0-2 0,0 0 2 16,0 0-2-16,0 0-1 0,0 0 0 15,0 0 0-15,0 0-1 0,0 0 2 0,0 0-2 16,-4-1 1-16,-2-5-3 0,2 1 1 15,-3-1 0-15,7 6 0 0,0 0 4 0,0 0-4 0,0 0-1 16,0 0-5-16,0 0-1 0,0 0 3 0,0 0 2 16,0 0 6-16,0 0 0 0,0 0-2 15,0 0 0-15,0 0-1 0,0 0 0 0,-2-7 2 16,1 2-1-16,0-2 2 0,0 1-3 0,1 6 2 16,-2-7 1-16,-3 1 3 0,4-2 9 15,0 2 3-15,1 6 6 0,-3-6 6 0,-2-1-2 16,3-1 7-16,-4 2-5 0,6 6-1 0,-4-7 0 15,-3 0-7-15,2 0 1 0,-1 1-4 16,1 1 1 0,-2 2 9-16,-1-1 6 0,4 0 0 0,-4 2-6 0,-1 1-13 0,4 0-14 0,-11 1-6 15,6 0 3-15,-2 3-4 0,-4 4 0 16,3 2-1-16,0 1-3 0,-5 4 1 0,1 0-1 0,1 4 1 16,-6 5 41-16,4 0-7 0,-7 6 2 0,7-2-1 15,0 0-36-15,-1 3 5 0,1 1 0 16,3 2 2-16,-2 1-3 0,5 2 3 0,1-3-1 15,1 2 3-15,2-2 5 0,5 0 0 0,3-1 5 16,0 0-2-16,0 0-10 0,5-4 10 16,3-2-3-16,2-7 8 0,4 4 7 15,0-9-9-15,6 1 4 0,6 1-6 0,0-7-4 16,6-2 6-16,-3-5-2 0,0-2 3 0,-3-2-33 16,3-5-9-16,0-4 0 0,-6 0 0 0,-3 0 41 15,5-6-2-15,-11 5 3 16,5-9-2-16,1-5-7 15,-10 10 9-15,2-12-3 0,-6 12-1 16,-3-6-3-16,-1-2-5 0,-2 4-3 0,0 0-3 16,-11 2 0-16,4 1 1 0,-3 2 1 0,0 1-1 0,-2 3-3 0,0 1-2 0,-2 4-6 0,0 1 0 15,1 3 6-15,0 2-5 16,-3 0 5-16,5 6 0 0,1 5-3 0,-2 0 10 0,4 5-1 0,0 0 6 16,5 4 8-16,0 6-11 0,3-2 3 15,0 3-2-15,1-2-2 0,2-8 7 16,5 5-1-16,-3-5 2 0,10 1 1 15,-4 0-3-15,1-4 1 0,5 1 1 16,-3-7 1-16,12-1 3 0,-1-7-29 0,7-2 27 0,-2-12-34 16,-3-7 5-16,-5-4 25 0,-2-1-25 0,-3-2 30 0,-5 2-6 15,-1 2 2-15,-4 0-2 0,-1 5-3 0,2 1 5 16,-5 3-3-16,4 4 2 0,-6 3 5 0,1 2-10 16,1 3-3-16,-3 0-5 15,1 3-10-15,-1 0 1 0,0 5 3 0,0 2 4 16,0 5 6-16,0 0 3 0,0 5 2 0,1 3 1 0,-1 1 3 15,2 3-5-15,-1-2-3 0,5-2-3 0,-3 0-13 16,4-4 6-16,-1-4-4 16,3-2-1-16,1-5 2 0,5-5-1 0,-2 0 6 0,2-9 5 15,2-4 9-15,3-2 3 0,-2-4 1 0,2-4-2 16,-1-2 0-16,-3-2 2 16,3-4-1-16,-3 1 2 0,-2-2 3 0,-2-1-6 0,4-1 1 15,-5 0 0-15,-2-1-1 0,1 3 12 0,-5 0 4 16,2 3 5-16,-4 3 9 0,-2 5-4 0,2 2 6 15,-2 5 2-15,-1 3 0 0,0 5-5 0,0 1-11 16,0 2-14-16,0 3-21 0,-4 0 1 0,2 8-1 16,0 3 8-16,-4 2 12 0,3 7-8 0,-4 4 2 15,3 4-3-15,-4 5-3 0,4 6 6 16,-2 0 0-16,4 5 2 16,-4 4 1-16,5 0-5 0,-2 1-2 0,3 3 0 15,-2-1-2-15,2-2-9 0,-1-2-13 0,1-1-22 0,-1-4-25 0,-2-5-25 16,3-2-32-16,-1-7-41 15,-1-4-56-15,2-5-56 0,0-3-69 0,-1-6-55 0,1-5-179 16,0-4-276-16,0-1 549 16</inkml:trace>
  <inkml:trace contextRef="#ctx0" brushRef="#br0" timeOffset="228096.717">998 14030 86 0,'0'0'632'0,"0"0"-122"0,0 0-101 0,0 0-60 0,0 0-57 0,0 0-56 0,0 0-41 0,0 0-44 0,0 0-31 16,0 0-22-16,4-127-24 0,5 115-17 0,1-1-13 15,6 0-15-15,-2 0-9 0,5 2-6 16,0-1-6-16,2 1-3 0,2 0 0 0,0 0-1 16,4 1-8-16,0 0-20 0,-1-1-56 0,3-1-87 15,3-4-163-15,-4 3-319 0,-7 3-838 0</inkml:trace>
  <inkml:trace contextRef="#ctx0" brushRef="#br0" timeOffset="228548.1708">1444 12980 846 0,'0'0'306'0,"0"0"-25"0,0 0-3 15,0 0-8-15,0 0-31 0,0 0-34 0,0 0-28 16,0 0-24-16,0 0-23 0,0 0-15 0,0 0-15 15,0 0-17-15,0 0-10 0,0 0-14 16,24-105-18-16,-24 105-19 0,0 0-17 0,0 2-19 16,0 3-5-16,-2 3 9 0,-3 5 2 0,1 5 10 15,-3 1 2-15,2 3-6 0,-2 4 5 0,3 2-1 16,-3 1 2-16,3 2 6 16,-1 0-7-16,4 2-1 15,-1 2 1-15,0 1-4 0,0 1 4 0,-1 1 2 0,1 3 0 0,1 1 0 16,-5 3 3-16,4 3-2 0,-1-5 2 0,-2-3 3 0,3-6-4 15,0 0 11-15,-4 3-1 0,4 6-4 16,-2 3 6-16,-3 4-12 0,3 6 2 0,-3 1-2 16,2 4-3-16,1 0-2 0,1-2-2 0,-3-1 2 15,4-1-1-15,1-3 2 0,1-1 1 0,1-2-3 16,-1-2 3-16,0-1-2 0,0 2 1 0,0-3 2 16,0 1-7-16,0 2 7 0,0 2-1 15,-2 2 0-15,0 0 7 0,-4 4-6 0,3-1 1 16,-4 1-4-16,-2 0 0 0,2 1-1 0,1-1-1 15,-3-1 7-15,-1 1-3 16,2-2 4-16,1-1-2 0,0-4-8 0,-1 0 8 0,-1-1-7 16,4-1 3-16,-1-3 2 0,-3-1-9 15,5-3 8-15,-3-1-5 0,1 0 2 0,1-2 6 0,-3-1-7 16,5-2 4-16,-3 0-3 0,3-2-1 0,-1 0-2 16,-1-2-2-16,4 0 8 0,0 0-3 15,-1-1 3-15,2-1-2 16,-4-1-6-16,2-1 2 0,0-3-3 0,2-1 2 15,0-2 1-15,-2-3-5 16,1-1-2-16,0-5-9 0,-2-2-9 0,2-3 0 0,0-2-9 0,1-3 0 0,0-3-35 16,-1 0-51-16,0-3-89 0,1-7-192 0,-1 2-486 15,1 1-742-15</inkml:trace>
  <inkml:trace contextRef="#ctx0" brushRef="#br0" timeOffset="229112.1013">1192 12871 1686 0,'0'0'248'0,"0"0"-13"15,0 0-36-15,0 0-72 0,0 0-58 0,0 0-32 0,0 0-3 16,0 0 1-16,0 0 7 0,0 0 1 15,0 0 0-15,-130 59-3 0,112-35-5 0,-3 2-5 16,1 2-4-16,-1 2-1 0,-1 1-3 0,2 0 2 16,0-2 2-16,0-1-4 0,6-5 6 15,-4 0-2-15,6-7 0 0,-1-2 6 16,4-2 0-16,2-5 8 0,0-2 14 0,5-3 9 0,1-1 10 16,1-1-1-16,0-2-18 0,-2-6-21 0,5-4-20 15,3-4-13-15,0-3 0 16,4-7 0-16,6-3 0 0,-1-4 1 0,6-3 3 15,3-3-3-15,1 1 2 0,5 0 1 0,1 2-5 16,4 1 6-16,-1 3-1 0,-1 3 2 0,3 6 2 0,-3 4-4 16,0 4 2-16,3 7-2 0,7 6-11 15,5 3 1-15,5 13-1 0,1 8 1 0,-5 6 9 16,1 4 0-16,-1 7 0 16,0 3 1-16,5 6 1 0,1 4-16 15,6 5-74-15,4-3-249 0,-14-11-872 16,-16-17-591-16</inkml:trace>
  <inkml:trace contextRef="#ctx0" brushRef="#br0" timeOffset="237468.9036">6110 15014 2047 0,'0'0'210'0,"0"0"-27"0,0 0-16 0,0 0-12 0,0 0-28 15,0 0-20-15,0 0-23 0,0 0-33 0,0 0-25 16,0 0-14-16,0 0-8 0,0 0 9 15,-29-1 3-15,31 10 3 0,0 1 3 0,3-1-5 16,-3 0 0-16,0 0-1 0,1-2-1 16,1 0 0-16,-3-1-2 0,2-2 0 0,3-1-5 15,-2-1 6-15,3-1-1 0,-3-1 1 0,3 0 9 0,1 0-8 16,0 0 1-16,-2-5 3 0,2 1-8 16,-2-3 8-16,1-1 0 0,0-2 0 15,-3-1 6-15,3-1-6 0,-3-2 0 0,0-2-3 16,-3 2-2-16,0-1 1 0,-1 1-1 15,0 2 8-15,-3 4-5 0,-3 1 9 0,0 3 0 0,-1 1-9 16,-2 3 3-16,-2 0-12 0,-2 2-2 16,-3 8 1-16,-3 3-11 0,0 3 10 0,0 5-6 15,1-2 1-15,1 1 8 0,6 0-9 0,1 0 3 16,2 0-2-16,6-2-5 0,3-1 4 0,-1-2-2 16,2-1 3-16,7-2-5 0,1-1 6 15,4-3 0-15,3-1-5 0,3-2 11 16,0-3-9-16,2-1-1 0,2-1 4 0,-1-2-10 15,-1-5 9-15,-1-3 0 0,-2-1-1 0,1 0 9 16,-4-2-7-16,-3-1 2 0,-3 1 1 16,-4 0-5-16,0 1 6 0,-4-1-1 0,-2 1 1 0,0 1 2 15,-1 1 1-15,-4 2 0 0,-3-1-4 16,-1 1 5-16,-5 3-6 0,-1 2-1 16,-6 1 1-16,1 2-7 0,-3 3 4 15,-4 5-2-15,1 1 0 0,0 4 4 16,-1 2-4-16,3 1 3 0,0 2-2 0,5 0 0 15,2 1-2-15,5-2-1 0,3-1 3 0,5 0-6 0,3-2 5 0,1 0-1 16,6-1-4-16,5-3 8 0,3-1-7 16,4-2 4-16,5-2 2 0,2-4-9 0,1-1 9 0,0 0-4 15,1-7-1 1,-5-2 10-16,3 1-9 0,-4-2 4 0,2-2 1 0,-8 1-5 0,2-2 2 16,-6-1 1-16,-1 0 0 0,-2 0 2 0,-5 2 3 15,-1 0 1-15,-2 2-4 0,0 0 9 0,-1 0-9 16,-3 2 3-16,-6 2 1 0,-2 1-9 0,-4 2 7 15,-1 1-3-15,-2 2-1 0,-3 0 6 0,1 5-6 16,1 1 0-16,3 3 1 16,0 0-5-16,1 3 3 0,3-2 0 0,4-1 1 0,2 2-2 15,3-3 0-15,4 1-1 0,0 0-2 16,5-1 1-16,5 0 1 0,4-2-1 0,-1-3 3 0,5-1-4 16,0-2 4-16,0 0-2 0,-1-5 1 15,1-4 7-15,1 0-6 0,-4 0 5 16,0-1-2-16,-3 1-3 0,-3-2 2 15,-3 1 0-15,-2 0 5 0,-3 1 1 16,0 0 0-16,-1 2 1 0,0 1-6 0,-4 1 3 0,-3 1-3 0,-3 1 0 16,-3 1 2-16,-3-1-6 0,-4 3 1 0,1 0-7 15,-2 0-6-15,-2 3-13 0,2 1-28 0,-2 1-41 16,1 3-74-16,1-2-125 0,6-2-452 16,4-1-623-16</inkml:trace>
  <inkml:trace contextRef="#ctx0" brushRef="#br0" timeOffset="238601.7021">4185 14503 0 0,'0'0'0'0,"0"0"272"0,0 0 82 0,0 0-34 16,0 0-34-16,0 0-13 0,0 0-31 15,0 0-29-15,0 0-32 0,0 0-34 0,0 0-39 16,0 0-28-16,0 0-17 0,-27-53-3 0,31 50 0 16,2 0-2-16,1 1-3 0,0 0-2 0,3 1 3 15,0 1-4-15,1 0-2 0,-1 0-2 16,3 4-7-16,-1 1-3 0,1 0-5 0,1 3-5 15,0 0-3-15,1 0-6 0,0 4-2 0,1 0-1 16,1 2-4-16,2 0 3 16,-2 1 2-16,3 3 1 15,1 1 1-15,2 0-1 0,-1 2-2 0,4 3-1 16,1 1-1-16,4 2 3 16,-1-1-1-16,1 2-1 0,5-3 0 0,1-1-6 0,4-3-2 0,0 1 1 0,2-4 3 0,-2 0 2 15,1 1 1-15,-2-3 0 0,2 1-5 0,1-3 10 0,-3-1-6 16,3-1 4-16,-3 1 4 0,-1-2-9 0,2 1 1 15,-7-2-4-15,3 1-5 16,-4-1 4-16,0 0 0 0,-2 1 0 0,-1 0 0 16,2 0-3-16,-1 0-4 0,2 0 2 0,-2 0 1 15,0-1-2-15,0 1 3 16,-1-1-1-16,2 0-6 0,-1-2 5 0,0 1-1 0,2-1 2 16,2-1 4-16,-3-2-3 15,1 1 1-15,2 1-5 0,-2-3-4 0,0 1 11 16,1 1-3-16,-2-2 4 0,-1 1 1 0,-4 1-9 0,-1-2 2 0,-4 1 1 15,-1 0 1-15,0 1 1 0,-3-3 0 0,1 2-4 16,-5-2-3-16,1 0 6 0,-4-1-5 16,-1 0 5-16,-4 0 7 0,-1-1-11 15,-4 0 3-15,0-1-1 0,-1 1-6 0,1-1 10 16,-1 0 3-16,0 0 0 0,0 0 6 0,0 0-10 0,0 0-3 16,0 0 0-16,2 0-4 0,-2 0 3 0,0 0 4 15,2 0-4-15,-2-1-4 0,0 1 6 0,1 0-3 16,-1-1 4-16,0 1 5 15,0 0-8-15,0 0 2 0,0 0-4 0,0 0-4 0,0 0 7 16,0 0 0-16,0 0 2 0,0 0 6 0,0 0-9 16,0 0 0-16,0 0 0 0,0 0 0 0,0 0 0 15,0 0 0-15,-1 0-1 0,-1 0-4 16,0 0 2-16,1 1-8 0,0-1-10 16,0 0-14-16,1 1-32 0,0-1-48 0,0 0-107 15,0 0-190-15,0 2-741 0,0-2-602 0</inkml:trace>
  <inkml:trace contextRef="#ctx0" brushRef="#br0" timeOffset="239850.9762">6417 15226 0 0,'0'0'0'0,"0"0"0"0,0 0 0 0,0 0 160 16,0 0 41-16,0 0 13 0,0 0 2 15,0 0-6-15,0 0-31 0,0 0-39 0,0 0-27 16,0 0-22-16,-10-60-2 0,10 59 13 0,-1-2 10 16,-1 2 17-16,0-1 3 0,0 1-3 15,2 0-10-15,0 1-17 0,0-1-12 0,0 1-21 16,0 0-17-16,0 0-13 0,0 0-13 0,0 0-7 15,2 0 1-15,3 0 2 0,0 0 12 16,3 2 5-16,7 0 4 0,-1 1 0 0,5 0 1 0,2 2-3 16,0-1-2-16,6 1-2 0,0-3-6 0,2 0 1 15,3 1-3-15,1-1-2 0,0-1 1 16,3 0-5-16,5-1 0 0,-1 0 0 16,3 0-3-16,1 0 3 15,7 0-2-15,-1-2 2 0,2-1 1 0,3-2-2 0,3 0-2 16,0-2-7-16,3 0-1 0,1 0-5 15,1-3 2-15,5 1 2 0,1-4-3 16,-3 2 1-16,2 0-3 0,-3-1-3 0,3-1 3 0,-6 2-2 16,-1 0 2-16,-2-1 1 0,-4 2-3 0,3-3-1 15,-5 1-2-15,2 0 0 0,-4 0 2 0,-1-1 2 0,-4 2-1 16,2 0-1-16,-6 1-1 0,0 3-2 0,-4-2 1 16,-7 2 1-16,-3 0-1 15,-4 1 4-15,-4 2-3 0,-1-1-4 16,-7 1 4-16,0 2-1 0,-4 1 1 0,-1 1 2 0,-4 0-3 0,-2 0 0 15,0 0-2-15,0 0 2 0,-1 0 1 0,0 0 1 16,0 0 1-16,0 0-2 0,0-2-1 16,0 2 0-16,0 0-2 0,0 0 4 15,0 0-5-15,0-1 2 0,0 1-7 0,0 0-10 16,0 0-17-16,0 0-25 0,5-1-36 0,-2 1-54 16,5-1-95-16,1-1-168 15,0 1-411-15,-3 0-801 16</inkml:trace>
  <inkml:trace contextRef="#ctx0" brushRef="#br0" timeOffset="240509.589">8903 14802 2727 0,'0'0'119'0,"0"0"4"0,0 0-8 16,0 0-20-16,-122 12-3 0,97-5-20 0,5 2-14 15,0 0-9-15,7 2-3 0,-1-1-20 16,5 3-7-16,1 1-7 0,0 3-10 0,7 0 2 15,-1 1-4-15,3 2 0 0,-1 0 1 0,2-1 2 16,6-2-3-16,0-1-2 0,3-2 0 0,2-1-3 16,1-2 3-16,3 0 3 0,3-3-2 15,1-2 1-15,-1-3-1 0,-1-3 0 0,1 0 8 16,-3-2-1-16,-2-5 1 0,0-2 1 0,-1-1-6 16,-3-1 5-16,1-2-2 0,-2 1 2 0,-2-2 3 15,-2 0 0-15,-3-3 2 0,-3 2 0 16,0-1 2-16,-2-1-4 0,-6 2 2 0,-2 1 3 15,-7 1-6-15,2 2 6 0,-6 3-3 0,-5 2-7 16,-2 3 3-16,-1 3-5 16,-6 0 1-16,3 1 4 0,1 5-6 0,2 3 3 15,1-1-4-15,6 3 1 0,2 0 1 0,5 2-3 0,-1 2 2 16,7 1-6-16,4 1 2 0,0 1-2 16,5 2 0-16,5-1 1 0,4 1-2 0,4-4 2 0,5 2-1 15,1-4-2-15,4-2 4 0,0-1-2 0,5-4 0 16,-3-3 4-16,2-3-4 0,-4-1 3 15,0 0-1-15,-1-1 0 0,-6-6 2 0,2 0 2 16,-5-2 3-16,2-2-2 0,-3 0 3 0,-1-1-5 16,-3-1 0-16,-1-1 3 15,-1 0-4-15,0-1 4 0,-2-1-1 0,-3-2 1 16,0 2 5-16,-1-2-7 0,0 1 4 16,-2 1-1-16,-7 2-4 0,2 0 6 0,-1 6-2 0,-3-1-1 0,1 3 4 15,-3 3-5-15,1 1-1 16,1 2-2-16,-1 0-2 0,-4 0-1 0,3 2 3 0,-1 3 0 15,-2 1-3 1,3 2 3-16,1 2-2 0,-2-2-1 0,6 0 7 0,0 0-5 16,1 0 1-16,-2-1 2 0,5-2-5 0,-2 0 3 0,3-1 0 15,-2 0-1-15,3-3 2 0,0 1 1 0,0-1 2 16,-3 0-4-16,3 0 3 0,1-1-5 0,-1 1-1 16,1-1 5-16,-1 0-8 0,0 2 0 0,1-2-9 15,1 0-19-15,0 0-10 0,0 0-31 16,0 2-30-16,1-1-45 0,7 3-85 0,2 0-156 15,-1-2-543-15,-5-1-719 0</inkml:trace>
  <inkml:trace contextRef="#ctx0" brushRef="#br0" timeOffset="242349.0599">8795 15021 0 0,'0'0'0'0,"0"0"0"0,0 0 0 0,0 0 0 0,0 0 0 0,0 0 0 0,0 0 173 0,0 0 67 0,0 0-14 0,0 0-29 16,0 0-29-16,0 0-22 0,0 0-24 0,31-39-16 15,-27 36-20-15,-1-1-15 0,0 2-11 0,-1-1-13 16,3 1 2-16,-2-1-8 0,2 1 4 0,0-2 4 15,1 2-4-15,0-1 10 0,3 1-1 16,2 1 3-16,0 0 3 0,4 1-1 0,-2 0 3 16,5 0-3-16,2 0-1 0,1 0-2 0,2 0-6 15,4 1 6-15,3 2-1 0,3 0-1 16,3 0-2-16,1 2-12 0,3 0-6 0,1 0-8 16,1 0-5-16,0 1 2 0,0-4-1 0,2 3 0 15,-1-1-2-15,6-1 1 0,0 1-5 0,-1-2 1 16,3-1 0-16,4 1-2 0,-3 1 0 15,1-2-5-15,3-1-2 0,-2 1 1 16,-3-1-3-16,0 0 3 0,-2 0-3 0,1 0 0 16,0-1 1-16,-4-4 0 0,3-1 3 15,-3-2 0-15,-1 0 1 0,-1-2 1 0,1-1-3 0,-2 0 2 16,-3-3 2-16,0 0 6 16,-2-3 9-16,-1 1-1 0,1-2 2 15,-1 0-2-15,-2-1-6 16,1-1 1-16,-1 0-6 15,1 4 0-15,2-3-3 0,2 3-6 0,0 0 2 0,1 0-5 16,3-1 2-16,-1 3-1 0,-1-1-1 0,3 2 0 0,-1 0 0 0,1 0 3 0,-4-1-3 0,1 2 1 16,0 1 0-16,-3 1-8 0,0 2 7 15,-6 1-2-15,1 0-2 0,-4 2 7 0,-3-1-6 0,1 3 3 0,-2-1-1 16,-1 1-3 0,-1-1 4-16,-2 1-5 0,-1 1 3 0,-3-2 2 0,-2 2-2 15,-3 1 3-15,0 0-3 0,-3-2 2 16,-2 2-2-16,-1 0 1 0,-5-1 5 0,2 2-4 15,-3 0 9-15,-1-1 1 0,1 1 3 0,-1 0 5 0,0 0-3 16,0 0-1-16,0 0-2 0,0 0-7 0,0 0 5 0,0 0-5 16,0 0 1-1,0 0 0-15,0 0-2 0,0 0 2 0,0 0-3 16,0 0 0-16,0 0-1 0,-1 0 1 0,0 0 1 0,0-1-5 0,-2-2 1 16,2 1-3-16,-2-2-3 0,-1 2 4 15,1 0-3-15,0 1 0 0,0-1 4 16,0 1-6-16,1 1 3 0,0-2-2 0,0 1 0 15,1-2 4-15,-3 1-2 0,3 2 1 0,-2-1-2 16,1 1 0-16,-1-1 2 0,1 0-2 16,0-2 4-16,0 2-4 0,-2-1 4 0,2 1-2 15,-1-1-3-15,0 2 6 0,-1 0-4 0,-3 0 0 0,-1 0 0 16,-2 3-3-16,-1 1 1 0,-4 2 1 16,-2 2 2-16,1 3 2 0,-1-1 1 0,0 4 0 15,3 0-4-15,-1 1 1 16,2 0-4-16,2-1 4 0,4 2 0 0,2-3 0 0,0 1-4 15,3 0 0-15,2-1-2 0,0-2-1 0,4 0 6 16,4-1-1-16,3 1 1 0,1-4 1 0,1 1-3 16,5-4 0-16,-1-2 0 0,3-2 3 15,-2 0 0-15,0 0 1 0,0-2-1 0,-3-5-7 0,0 2 7 16,-3-2 1-16,-1-3 4 0,-3 0 7 16,-3-1-7-16,0 0 2 0,-3 0-3 0,-1 0 5 15,-1 1 3-15,0-1-1 0,-3 1 4 16,-3-2-8-16,-1 2 3 0,-4 0-3 0,-2 1-4 15,0 2 5-15,-3 1-5 0,0 3 2 0,-1 3-2 16,-2 0-4-16,3 1-2 0,0 4 1 16,-1 1 2-16,3 2 0 0,2 1 1 0,4-1-4 15,-1 3-4-15,8-1 1 0,1 1-2 0,0 1-1 16,8 0 2-16,4-2 0 0,0-2 1 16,7-2-1-16,-2-2 2 0,1-2-1 0,-1-2 2 0,2 0 3 15,-3 0 1-15,-2-6-6 0,0 0 10 16,-3-1-4-16,-4-1 5 0,2 0 8 0,-4-1-8 0,0 1 4 15,-4 0-3-15,0 0 2 0,-1-1 0 0,0 1 1 16,-4 1 0-16,-3-1-3 0,-2 1 0 16,-1 0-3-16,-1 1-2 15,-3-1 3-15,1 3-4 0,-2 2 0 0,1 1-3 16,2 1-9-16,3 0-5 0,3 0-30 16,3 2-38-16,3 3-67 0,5 0-150 0,3 1-554 0,1-2-907 15</inkml:trace>
  <inkml:trace contextRef="#ctx0" brushRef="#br0" timeOffset="244385.4661">11958 14738 0 0,'0'0'0'0,"0"0"0"0,0 0 0 0,0 0 0 0,0 0 266 0,0 0 9 0,0 0-18 16,0 0-18-16,0 0-26 0,0 0-29 16,0 0-41-16,0 0-44 0,-76-44-25 0,84 39-13 15,3-1 10-15,4 0 13 0,2 1 4 0,3 1 2 16,3 0-9-16,0 2-6 0,1 2-9 0,2 0-8 15,0 0-13-15,0 6-10 0,2 1-9 0,-1 2-5 16,0 2 1-16,0 1-2 16,-2 1 0-16,0 3-3 15,-3-1 1-15,1 2 2 0,-1 1 0 0,1-2 2 16,3 2 1-16,1 0 3 0,1-1 2 0,5 1 3 16,-1 1-1-16,6 0-3 0,1 1 1 0,5 0 0 15,1-1-4-15,4 2 2 0,1 0-8 0,5-1-6 0,0-1 6 16,4-1-1-16,-3 1 2 0,3-1 5 15,1-2-7-15,-2 1 0 0,1 0-1 16,4-2-1-16,-2 1 0 0,1 1 1 0,0-3-3 0,2 1-3 0,3 1-3 16,-4-1-1-16,-1 2 0 0,0-1 2 0,-2 3-3 15,0-2 2-15,-3 1-1 0,-2 0-4 0,3-3 5 16,-5 3-2-16,0-2 3 0,2 0 1 0,-4 0-2 16,0-2 0-16,-3 0-2 0,-1-1 0 0,1 0 1 15,-5-4 0-15,0 2-1 16,2-1-1-16,-3 0 3 0,0-2-2 15,0 0 2-15,-1-3 1 0,-1 2-4 0,1-6 0 16,-1 2 0-16,0-2-2 0,-1-1 5 0,-4 0 0 0,-2 1 0 16,-4-1-1-16,-1 1-2 0,-7 1-2 15,-1-1 0-15,-3 0 0 0,-6 0 2 0,-4-1 3 0,-4 0-1 16,-2 0 5-16,-1 0 10 0,0 0 6 16,0 0 2-16,-3 0-2 0,-4 0-14 0,-3 0-5 15,-2 0-6-15,-3-1-1 0,2-1 4 16,-1-1-5-16,-3 0 5 0,4-2-2 15,-2 1-3-15,4-1 3 0,0-1-3 0,1 0 4 16,2-2 0-16,2 1 0 0,-1-1 1 0,-1 1-6 0,4 1 4 16,-2 0-4-16,3 3 2 0,0-1 2 0,-1 2-2 0,2 1 1 15,-2-1-2-15,-2 2-2 16,1 0 1-16,-3 3-2 0,-4 3 3 16,-2 2 0-1,2 3-2-15,-2 0 1 0,0 1-2 0,1-1 3 0,4-2 0 0,2 1 0 0,2-2-1 0,-2 0-3 0,6-1 3 16,0 0-4-16,1-1 3 0,0 0 4 15,5-2-7-15,1 0 7 0,3 1-4 16,2-2-1-16,5-1 6 0,-2-2-6 16,5 0 4-16,2-3 1 0,-2-4-2 0,1-1 2 15,-2-1-2-15,-3 0 2 0,1-2 1 16,-3 0 2-16,-2 1 1 0,-1-3-4 0,-3 1 4 0,-3-1-3 0,-2 1 3 16,1 1 5-16,-3 3-6 0,-3 0 4 15,-1 1-4-15,-5 5-4 0,-4-1 3 0,-4 3-4 16,-5 3 3-16,-7 4-2 0,0 4-1 0,-2 2-1 15,1 4-2-15,4 0 4 0,0 0 0 16,6 1 1-16,5-3-2 0,1 1-4 0,9-2 2 16,0 3-3-16,5-2 4 15,5 0 2-15,4-1-5 0,3-1 6 0,6-1-4 0,3-3-2 16,3-2 8-16,6-4-5 0,0-3 4 16,1 0 0-16,0-6-6 0,0-4 3 0,-1 0-2 15,0-2 4-15,-1-1-1 0,-5-2 2 0,1 0 0 0,-6-2-3 16,-4 1 5-16,-5 0-2 0,-1 1 1 0,-5 1 5 15,0 3-5-15,-4 0 7 16,0 0-3-16,-7 1-1 0,-3 2 4 0,-2-1-8 0,-6 5 3 0,-1 0-4 16,-2 3-1-16,1 1 0 0,1 1-1 15,2 5 0-15,-1 2 1 16,2 2-1-16,4-1-1 0,1 0-2 0,4-1 4 0,4 0-5 0,2 1 2 16,1-3 2-16,0 2-6 0,4-1 6 0,4 0-2 15,4-1-1-15,4-1 6 0,-1-2-4 16,4-2 2-16,1-1 0 0,1 0-3 15,-2-2 3-15,1-3-4 16,-3-1 7-16,-4 1-2 0,-2-1 3 0,-2-1-1 0,-2 2-2 0,-4-2 5 16,-2 0-1-16,-1 2 1 0,0-1 3 15,-2-4-6-15,-7 2 4 0,1-2-3 0,-4 0-4 0,-3 1 5 0,-3 2-6 16,-4 1 3-16,-3 0-1 0,4 2-3 16,0 3 0-16,3 0 0 0,5 1 0 15,0 0-2-15,3 0 1 0,3 0-5 0,3 2-18 16,-2 1-11-1,7 3-38-15,-1 0-40 0,2 0-61 0,11 1-107 0,3-3-209 0,1-1-582 0,-5-2-417 0</inkml:trace>
  <inkml:trace contextRef="#ctx0" brushRef="#br0" timeOffset="245844.7939">15211 15678 0 0,'0'0'77'0,"0"0"261"0,0 0-24 0,0 0-57 0,0 0-19 16,0 0-28-16,0 0-32 0,0 0-20 15,0 0-22-15,0 0-31 0,0 0-20 0,0 0-19 16,0 0-8-16,-1-55-7 0,9 50-2 0,0-1 5 16,4-1 3-16,1-3 14 0,6 1 4 0,3-1 3 15,4-2-5-15,3 2-13 0,3-4-3 16,1 3-12-16,7-2 0 0,-1 1 0 0,3 0-10 0,2-2 2 16,4 0-5-16,4-2-3 0,5-1 5 15,4-2-1-15,2-2 2 0,5 2 0 16,-1-5-5-1,7 1-5-15,-1-2-4 0,1-1 2 0,5-1-7 0,2 0 7 16,2 0-2-16,1 0-7 0,4 2 9 16,1-1-11-16,-2 1 2 0,3 1 0 0,-1 0-8 0,1-2 5 15,0-1-4-15,-1 1-3 0,0-3 7 0,-1 3-5 16,-4 0 3-16,-4 2-4 0,-3 2 2 0,-3 2-2 0,-4 1-1 16,-4 1 3-16,-2 2-7 15,-4 1 7-15,-5 1-4 0,-5 3-1 0,-7 1 9 0,-3-1-10 16,-7 2 3-16,-1 2 2 0,-3-2-10 15,-2 3 7-15,-4 0-2 0,1 3-3 0,-4 0 7 0,-3 1-4 16,-3 1 1-16,-2 0-1 16,-3 1 0-16,-4 0-2 0,-2 0 1 0,-1 0 2 15,-2 0-8-15,0 0 8 0,0 0 0 0,0 0-5 0,0 0 13 0,0 0-13 16,0 0 2-16,0 0 1 0,0 0-10 16,0 0 6-16,0 0-5 0,0 0-1 15,0 0 4-15,0 0-4 0,0 0 4 0,0 0 0 0,2 0 1 16,-2 0-1-16,1 0 3 0,-1 0 3 15,0 0-2-15,0 0 11 0,0 0-3 0,0 0-1 16,0-3 8-16,0-1-10 0,0 3 4 0,-3-1 2 16,-1 0-11-16,-5 0 8 0,0 1-6 15,-5 1-2-15,-5 0 7 0,-3 5-7 0,-5 4 4 0,-1 1-3 16,0 4-1-16,-1 1 1 0,3 1 0 16,3 0 1-16,3-1-4 0,7 2 2 15,2-2 2-15,2 0-3 0,3 2 6 0,4-5-5 16,2 2 1-16,3-3 0 0,7 2-7 15,4-4 6-15,4-2-1 0,2 0 1 0,6-2 8 0,3-3-6 16,2 0 1-16,1-2-1 0,4 0-2 0,-4-3 3 16,-1-2-5-16,-5-2 4 0,-1 1-4 0,-5-2 4 15,-5-2 4-15,0 0 0 0,-4-2 9 16,-5 1-5-16,0-1 3 0,-4-1 1 16,-2 3-6-16,0-1 7 0,-4 1-5 0,-6 0-2 0,-3 2 1 15,-3 0-5-15,-2 3-1 16,-5 2 1-16,-3 0-2 0,-4 3 2 0,-2 0-1 0,-1 2-1 15,1 1-1-15,4 1 2 0,4 0-1 0,6 1-4 0,6 0 2 16,4 2-10-16,5 0 0 16,3 1 2-16,0 3-3 0,6 1 10 0,5 0 0 15,6 0 0-15,2-1 7 0,3-2-5 0,5-2 2 16,0 0-1-16,0-3-2 16,1-1 2-16,-4-3-5 0,-1 0 4 15,0 0-2-15,-6-3 2 16,0-2 5-16,-5-1-1 0,-3-1 8 0,-3-1-2 0,-4-1 4 15,-2-1 2-15,0-1-8 0,-6 0 4 0,-5-1-2 0,-2-1-4 0,-5 2 5 0,-3 0-4 16,-4 0 0-16,-5 1-1 0,-3 4-3 0,-2 0 3 0,-5 0-5 16,5 2 2-16,-3 3-1 15,3 1-1-15,3 0 1 0,2 4-4 0,5 3 3 0,3 0-6 16,4 6-1-16,5 3-1 0,7 3-24 0,6 3-29 16,9-1-65-16,12 2-104 15,8-1-230-15,-4-6-663 0,-5-6-538 0</inkml:trace>
  <inkml:trace contextRef="#ctx0" brushRef="#br0" timeOffset="247514.9329">18525 14748 524 0,'0'0'286'0,"0"0"-9"16,0 0-52-16,0 0-54 0,0 0-42 0,0 0-41 15,0 0-30-15,0 0-12 0,0 0 0 0,0 0 6 16,0 0 1-16,0 0 4 0,0 0-4 0,104 0 5 15,-82 10 9-15,1-2 0 0,0 4 6 16,3 2-4-16,3 0-11 0,2-1-1 0,3 4-9 0,3-1-5 16,2 0 1-16,6 0-7 0,2 1 10 15,6 0 2-15,6-2 5 0,7 2 0 16,7-1-2-16,7 2-1 0,9-1-8 16,4 0 2-16,7-1-10 0,0 0-2 0,3 0 0 15,-2 4-11-15,2-4 2 0,-1 2-7 0,-1 0-5 0,-3 1 4 16,0-1-7-16,-3 2 1 0,-8-2-1 0,0 1-8 15,-10-3 4-15,-3 0-3 0,-4-1 1 16,-5-3 3-16,-11 1-3 0,0-4 3 16,-8 1-4-16,-8-3 3 15,-7-3-3-15,-8-1 0 0,-4-1 4 0,-6 1-6 0,-5-3 10 0,-1 0 5 0,-6 0 8 16,0 0 14-16,-1 0 0 0,0 0 3 16,0 0-9-16,0-1-14 0,0-3-5 0,0 0-7 15,0-2-1-15,0 0 1 0,-1 0 0 0,0-1-3 16,-1 0-1-16,2 0 2 0,-1-1-3 0,-1-1 0 15,1 2 3-15,0-1-4 0,-1 1 3 0,-4 0-1 16,2 1-1-16,-3 1 5 0,3 2-5 0,-5 0 3 16,-1 1-2-16,-2 2-6 0,-3 0 6 0,0 4-4 15,-2 2 1-15,-3 4 3 0,0 2-1 16,1 2 0-16,1 2-3 0,2 2 2 16,-2 0-2-16,6 0 0 0,1 2-1 0,2 1 0 15,5-3 2-15,3 1 1 0,1-1-3 0,5-2 3 16,4 0-2-16,4-2 3 0,5-1 4 0,2-2-5 15,2-3 4-15,2-3-3 0,2-4 1 16,3-1 7-16,-2 0-6 0,0-2 3 16,1-5-3-16,-5 0-4 0,0-1 3 0,-3-4 2 15,-4 0 7-15,-3-1 1 0,-3 0 4 16,-3 0-1-16,-1-2-4 0,-4-1 0 0,-2 0-3 0,0 4 6 0,-8-2 0 16,-2 4-5-16,-1-1 2 15,-8 1-6-15,-2 5-1 0,-1 0 2 0,-6 2-3 0,-2 3 1 16,0 4-6-16,1 3 2 0,3 2-3 15,-1 1 1-15,6 2 0 0,1 1 0 0,2 1-1 16,8 1-3-16,5 3 2 0,3-1 2 0,2 1-2 16,6 1 3-16,8 1 1 0,6-4-4 0,3 1 4 15,2-3-2-15,4-4 3 0,1-4 6 0,1-2-6 16,-2-3 4-16,0-1-4 0,-4 0-7 0,2-3 7 16,-6-4 0-16,-1-1 3 15,-2-1 4-15,-5-3-3 0,-2 1 2 0,-2-3-4 0,-6 0 0 0,1-1 3 16,-4 0 1-16,0 1 2 15,-6-2 1-15,-2 2-2 0,-2 0-1 0,-3 1-2 16,-2 0 4-16,-4 2-4 0,-1 1 3 16,-2 2-4-16,-2 2-4 0,1 1 1 0,-2 1-1 15,1 1 3-15,-2 1-1 0,1 2 1 0,-2 0-2 0,2 0-1 16,2 0 0-16,1 3-2 16,4 2 2-16,2-1 0 0,4 3-3 0,3 1-1 0,4-1-5 15,4 1-8-15,1 2-5 0,1 1-21 0,8 1-34 16,5 1-45-16,3 2-74 0,8-1-104 0,1 0-165 15,-4-5-573-15,-7-3-422 0</inkml:trace>
  <inkml:trace contextRef="#ctx0" brushRef="#br0" timeOffset="249213.8475">21400 15502 183 0,'0'0'338'0,"0"0"1"0,0 0-49 0,0 0-28 0,0 0-37 0,0 0-55 16,0 0-56-16,0 0-51 0,0 0-31 0,0 0-16 0,0 0-3 15,0 0 11-15,0 0 16 0,0 0 25 0,8-4 16 16,4 1 9-16,5 1 4 0,2-2-8 16,2-1-5-16,3 3-8 0,3-3-9 0,2 0-4 15,2 2-11-15,1-2-5 16,0 0-10-16,6 2-6 0,2-2 1 0,1 1-2 0,2-2 3 0,5 2-1 16,-1-1-5-1,2 0-1-15,5 1-4 0,1-3 4 16,-1 3-1-16,4 0-2 0,2 0 2 15,1-1-8-15,0 0 2 0,2 0-1 0,5 2 0 0,-2-1 5 0,5-2-3 0,0 0 5 16,4-1 1-16,-2-1-7 0,0-2 3 0,4-1-5 16,-1 0 0-16,3-1 4 0,0 0-5 15,2-3-2-15,-2 2-1 0,4-2-3 0,-1-2 5 0,-4 1 1 16,3 1-2-16,-1-3-1 0,-3 1-4 0,-1 1-3 16,0 0 2-16,-5 1-2 15,-4 2 1-15,-2 0 1 0,-10 0-4 0,2 1-3 0,-6 2 6 0,-7 0-4 16,-1 2 3-1,-7 3 6-15,-7 0-10 0,-9 2 2 0,-6 1-1 0,-5-1-1 0,-6 3 6 16,2-1 5-16,-5 1 3 0,0 0 4 16,0 0 0-16,0 0-4 0,0 0 0 0,0 0-3 15,0 0-2-15,0 0-4 0,-3 0-4 16,0 0-4-16,2 0 3 0,-3 0-1 0,-1 0 1 0,0 0 0 16,-1 0-10-16,2 3-6 0,-2-2-8 15,3 0-8-15,-1 0-4 16,1 1-4-16,3-2-6 0,-1 0 1 0,1 0 5 0,0 0 9 15,0 0 14-15,0 0 12 0,0 0 8 0,0 0 5 0,0-2-3 16,0-3-4-16,0 1 3 16,0-2-2-16,-1-1 1 0,-1 0 5 0,-2-1-7 15,2-1 2-15,-2 3 0 0,-4-2-2 0,-3 0 5 16,-6 5 2-16,-3-1 0 0,-3 3 2 16,-6 1 0-16,-2 3 0 0,-2 5 3 0,-1 4 2 15,0 1-2-15,3 2 2 0,1-1-5 0,2 1-4 0,5 1 2 16,4-4-3-16,4 3 3 0,4-1-2 15,4-2-3-15,4 1-4 0,3-1 2 0,3 1 1 16,7 0 0-16,2-1 2 0,8-1 2 0,1-1-3 16,2-2 3-16,2-3-3 0,-1-1 2 0,3-2 3 15,-5-2-5-15,-1 0 4 0,-1-1-5 16,-2-4 0-16,-2 0 8 16,-2-3-1-16,-1-1 4 0,-3 0 2 0,-2-1-2 15,0 1-1-15,-5-2 0 0,-1 1-1 0,-2 0 1 16,0 0 0-16,-2-1-1 0,-7 3-4 0,0 0 0 0,-2 1-6 15,-1 1 3-15,-3 2 1 0,-1 3-5 0,-2 1 4 0,1 0-6 16,-1 3-3-16,-4 3 5 0,4 4-3 0,0 0 2 16,1 1 2-16,6 1-5 15,4 0 2-15,4 0-1 0,3 2 2 0,0-1 1 16,9 0 2-16,2-1 0 0,9-1-1 0,0-5 1 0,2-1 0 16,5-3 1-16,-1-2 0 0,1 0-1 15,-1-2 0-15,-3-4 0 0,-1-1 2 0,-2-2 2 16,-3 1 0-16,-3-3 4 0,-4 0 1 0,-3 2 1 15,-4-3 0-15,-3 1-4 0,0-1 1 0,-1-1-3 16,-8 2-1-16,-1 0-2 0,-5 0-2 16,-3 1 0-16,-3 4-6 0,-2 1-2 0,-4 4-8 15,2 1-17-15,-1 0-23 0,3 3-41 16,2 3-60-16,4 4-108 16,5 0-157-16,6-2-534 15,4-2-694-15</inkml:trace>
  <inkml:trace contextRef="#ctx0" brushRef="#br0" timeOffset="250847.9389">24898 15127 1382 0,'0'0'232'0,"0"0"-4"0,0 0-31 0,0 0-33 0,0 0-27 16,0 0-21-16,0 0-33 0,0 0-37 0,0 0-28 0,0 0-15 0,5-33-5 0,3 33 1 0,1 0 5 16,5 1 3-16,3 1 2 0,6 1 6 0,4-2 2 15,6-1 5-15,5 0 6 0,6-1 3 0,7-4 6 16,8-2 1-16,4 0 0 0,8-3 0 0,6 1-4 15,5-2 0 1,0-1-4-16,5 1-5 0,5-2-3 16,2-1-3-16,4 1 1 0,4 0-2 0,4 1 1 15,0-1-2-15,-2 1-2 0,0 2-1 0,-2 1 1 0,-4-1-4 0,-3-1-2 16,-7 4-1-16,-9 0 1 0,-7 1-2 0,-10 1 2 16,-11 1 4-16,-10 1-6 0,-8 2 1 0,-9 0-1 15,-10 1 0-15,-4-1 8 0,-5 1 8 0,-3 0 11 16,-2 0 9-16,0 0 3 0,0 0-2 0,0 0-7 15,0 0-10-15,0 0-9 0,0-2-7 16,-2 2-7-16,0-1-5 0,-1 1 1 0,2 0-2 0,0 0 0 16,0 0 0-16,-3 0-3 0,0 0 1 15,0 0-2-15,-2 0-1 0,-3 1-4 16,2 2-10-16,-3-1-9 0,-4 1-18 0,3-1-13 16,0 2-14-16,-3-1-17 0,4 1-14 0,-2-2-23 0,2 1-24 15,1-2-26-15,3 2-25 16,-3-1-24-16,4-1-30 0,1 0-28 0,2-1-53 0,1 2-72 0,1-2-39 15,0 0 26-15,1 0 392 0,4-3 32 16,1 0 0-16,3-2 0 0,-2 1 0 0,0 0 0 16,-1-1 0-16,0 2 0 0,0-1 0 15,-2 1 111 1,0-1 230-16,-3 0 11 0,1 0-9 0,-2 0-14 0,0 2-22 0,0 0-30 0,0 0-39 16,-1 2-54-16,-3 0-51 0,-2 0-48 15,-1 0-37 1,-3 4-15-16,-2 2-2 0,-1 2 4 0,2 2 1 0,-4 2-4 15,2-1-5-15,2 3-6 0,-1-1-4 0,3-1-6 0,1-2-2 16,3 3-7-16,1-1-2 0,2-2 2 0,2 1-3 16,0-1 3-16,8-2 1 0,0-1-1 0,2-1 4 15,4-2 1-15,2 0 2 0,2-4 7 16,-1 0 0-16,3 0 2 0,1-6-3 0,-2-1-1 16,0-1-1-16,-3-3 0 0,0 0 6 0,-5-1-2 15,0-1 1-15,-3 0 2 0,-6 0-2 0,1 1 5 16,-2-1-5-16,-2 1-2 0,-4 3-2 0,-5-2-10 15,-4 2 0-15,-2 4-6 0,-5 2-2 16,-3 3 2-16,-3 0-1 0,-2 1 2 0,-1 6 0 16,2 0-1-16,-1 6 1 0,4-1-1 0,3 3 2 15,2 0-4-15,7 0 0 0,6 2 0 0,2 0-3 16,5 0 4-16,6 1-1 0,3-2 4 16,7-1 4-16,6-3-3 0,2-1 2 0,5-2-2 15,-1-3-1-15,5-4 5 0,-2-1-1 0,0-1 3 16,-1-1-1-16,-7-5 0 0,0-1 1 15,-4-2 4-15,-4 0 6 0,-3-2-2 0,-5-2 5 0,-2-1-1 16,-2-2-2-16,-3 1 1 16,0-2-4-16,-3 3 0 15,-3-1-3-15,-4 1-3 16,-2 0-4-16,-6 3-4 0,-3 0-4 0,-5 5-1 0,0 2-2 0,0 2 0 16,-1 2-4-16,3 1-7 0,1 6-21 0,6 4-30 0,1 4-40 15,6 5-67-15,5 3-98 0,3 4-142 0,2-6-266 0,2-5-555 0</inkml:trace>
  <inkml:trace contextRef="#ctx0" brushRef="#br0" timeOffset="263505.1291">5153 13262 1545 0,'0'0'498'0,"0"0"-211"0,0 0-50 0,0 0-43 0,0 0-49 16,0 0-31-16,0 0-32 0,0 0-24 15,0 0-24-15,0 0-22 0,0 0-16 0,0 0-5 16,-57-32 1-16,63 41 4 0,0 2 5 0,3 4 1 0,0 3-2 15,2 4 0-15,0 3 5 0,1 5-1 16,-2 2 4-16,0 5-3 0,4 3-3 0,-4 3 1 16,1 0-2-16,2-1 1 0,-4 2 1 15,-1-2 1-15,3 0 0 16,-3-3-1-16,-2-2 1 0,2-8-2 0,-5-2 2 0,4-4 2 16,-5-2-2-16,0-4 2 0,4-3-2 0,-5-3-3 0,0-3 5 15,0-2 0-15,-1-4 3 0,1 0 18 0,-1-2 10 16,0 0 11-16,0-6-1 0,0-3-16 0,0-5-10 15,-3-4-11-15,0-4-1 0,-2-4-1 16,2-3-4-16,-4-5 1 0,1-4-2 0,0-2 2 16,-1-5-1-16,1 1-1 0,-2-4 0 15,-1-1-3-15,2-1 2 0,0 0-1 16,-3 2 3-16,3 5 2 0,0 4-4 0,1 3-1 16,1 4-1-16,2 3-1 0,2 6 2 0,-1 0 2 0,2 8-2 15,3 1-1-15,1 2 0 0,3 2-2 0,2 0-1 16,1 5 0-16,2-2-1 0,2 7 1 15,2 0-3-15,3 5 1 16,1 5-3-16,-1 5 3 0,3 6 1 0,0 6 4 16,-1 5-1-16,0 5-2 0,0 6 1 0,0 2 0 0,-3 1 2 15,2 0 2-15,-1-2 0 0,-6-7-2 16,4-3-2-16,-6-8 1 0,-2-4 0 0,-3-3 5 16,0-3-4-16,-3-4 3 0,0-2-1 15,0-3-5-15,-2-3 4 0,-1-3 0 16,0 0 4-16,0-1 11 0,1 0 0 0,1-6 1 0,3-5-4 0,-2-4-6 15,3-5-1-15,-2-5-1 0,4-1 1 0,-4-8-2 16,3-2-1-16,0-1-1 0,-3-4 1 0,4-1 4 16,-4-2-4-16,3 1-1 0,-3 0 0 0,4 2-4 15,-2 0 5-15,0 3-2 0,1 5 2 16,3 6 0-16,-6 2-4 0,3 3 2 16,3 4-2-16,0 2 0 0,0 1 2 0,1 4-1 0,0 3 0 15,0 3-2-15,0 4 1 0,5 1-3 0,-5 0 1 16,5 8 4-16,-1 5-3 0,4 4 3 15,-2 4-1-15,0 5-5 0,-1 3 4 16,-1 6 0-16,-2 2 1 0,0 5 5 0,-3 1-4 0,-3 4-1 16,-1 2 0-16,1-4-3 0,-4 1 4 0,-1-3-1 15,4-5-3-15,-5-4-5 16,1-1-10-16,2-6-16 0,1-2-19 0,0-4-27 16,0-3-34-16,3-2-43 0,-1-5-59 0,3 0-69 15,1-6-93-15,3-4-188 16,-3-1-317-16,-1 0 45 0</inkml:trace>
  <inkml:trace contextRef="#ctx0" brushRef="#br0" timeOffset="263808.8447">6389 13110 1415 0,'0'0'420'0,"0"0"-61"16,0 0-89-16,0 0-61 0,0 0-42 15,0 0-36-15,0 0-25 0,0 0-23 0,0 0-20 16,0 0-17-16,0 0-20 0,0 0-15 0,0 0-8 15,34-95-4-15,-34 112 9 0,0 7 7 0,0 5 4 16,0 4 7-16,-5 4-10 0,2 1-3 0,-2 2-3 16,3 2-4-16,0 1 8 0,1-3-2 15,1-2-3-15,0-2-1 0,3-2-4 0,6-3-2 16,1-2 1-16,0-4 1 0,2-4 2 0,2-3-1 16,1-1 1-16,-1-6-1 0,3-2 4 15,3-3 0-15,-1-2 1 0,-2-2-1 0,3-2-1 16,0-2 1-16,3-5-1 0,0-4 4 0,0-3 0 15,5-3-5-15,-3-3-7 0,1-2-11 16,3-3-22-16,-5 0-18 0,2-2-17 16,-4 0-23-16,-3-1-35 0,-2 0-45 0,-3 2-56 0,-2-1-118 15,-4 2-201-15,-5 7-365 16,0 5-101-16</inkml:trace>
  <inkml:trace contextRef="#ctx0" brushRef="#br0" timeOffset="264165.9886">6418 12982 1572 0,'0'0'288'0,"0"0"-47"0,0 0-67 0,0 0-46 0,0 0-10 0,0 0-11 16,0 0-10-16,52-117-17 0,-31 102-13 0,6-3-14 15,0 0-13-15,2 0-3 0,5 1-15 16,-2 0-5-16,0 3-6 0,-2 2-10 0,1 1 5 15,-1 2 0-15,-5 2 0 0,0 2 1 0,-2 1-3 16,-3 0-2-16,-3 2 0 0,-3 2-1 16,-4 0 0-16,-2 0 0 0,-1 0-1 0,-3 2-4 15,-2 2-7-15,0 1-11 0,-2 2-17 0,0 2-17 16,0 3-37-16,-4 3-46 0,-4 1-69 0,-2 3-104 16,-2 2-166-16,1-6-335 0,3-4-101 15</inkml:trace>
  <inkml:trace contextRef="#ctx0" brushRef="#br0" timeOffset="264415.9941">6438 13260 760 0,'0'0'485'0,"0"0"-46"0,0 0-79 0,0 0-60 0,0 0-56 16,0 0-66-16,0 0-61 0,0 0-39 0,0 0-28 15,0 0-15-15,0 0-3 0,0 0-2 0,0 0 3 16,69-46-3-16,-46 33-4 0,4 2 1 15,-1-1-4-15,2 0-3 0,1 3-3 0,-5 0-7 16,2 1-3-16,-4 1-2 0,0 1-1 0,-3-2 2 16,1 3-1-16,-1-1 1 0,-5 1-2 15,4 2 1-15,-1-1-4 0,-3 0 1 0,0 1 0 16,2 0-14-16,-4 1-17 0,3 0-30 0,-1-1-41 16,0 2-65-16,1 1-121 0,-3 0-165 0,-2 0-402 15,-2 0-533-15</inkml:trace>
  <inkml:trace contextRef="#ctx0" brushRef="#br0" timeOffset="265060.7041">7624 12622 683 0,'0'0'338'0,"0"0"-94"15,0 0-23-15,0 0-37 0,0 0-13 0,0 0-12 16,0 0-11-16,0 0-13 0,0 0-18 0,0 0-16 16,0 0-14-16,0 0-9 0,0 0-3 15,0 0-6-15,-21-39-5 0,17 38-7 0,2-1-7 16,0 1-10-16,0 1-7 0,-4-1-10 0,3 1-9 15,-1 0 0-15,-1 0-2 0,-2 0 2 0,3 0 4 16,-4 1-3-16,4 2 1 16,-3-2-6-16,3 2-4 0,-3 1-1 0,-2 2-2 0,5-1 3 15,-3 3-1-15,-1-2-3 0,-1 2 0 16,4 1-1-16,-3 0-1 0,0 1 3 0,-2 0 2 16,4 2 0-16,-3 0-1 15,0 1 0-15,-1 3-1 16,0 2 1-16,0 0 3 0,-1 1-4 0,2 0 1 0,-1-2-2 0,0 1-4 15,0-1 6-15,2-1-3 0,1 0 3 0,0-1 2 0,0 1-4 16,3-1 1-16,-1 0 0 16,3 2-1-16,0-2 1 0,0 2 0 0,2-1-1 15,0 3 0-15,1 1 1 0,-1 1 1 0,0 4 2 0,0-3 3 16,1 2-5-16,1-3 3 0,0-2-3 16,4 1-3-16,-3-2 4 15,4 0-3-15,-3 0 0 0,5-2 1 0,0-3-1 0,0 1-2 0,1 0 1 16,1-3 1-16,-1-1 1 0,1-2 4 0,1-3 2 15,5-1 2-15,-3-2 6 16,4-2 0-16,2 0 0 0,1 0-1 16,0-5-4-16,1 0 1 0,3-4-2 15,-1 0 0-15,3-3-1 0,-3 1-3 0,3-2 2 0,-3 1-2 0,2 0-1 16,-3-1-1-16,-2 1-1 0,-4 0 2 16,-2 2-1-16,0-2 3 0,-1 2-1 0,-4-1-2 0,1 1 0 15,-1 3-2-15,-2 2 2 0,-5-1 5 0,2 1-2 0,-3 1 4 16,-1 2-3-16,-1 1-3 0,0 1 4 0,0 0-4 15,0 0 0-15,0 0-3 0,-2 0-4 16,-5 1-4-16,-2 5-4 0,-3 2-16 16,1 2-27-16,-3 1-52 0,-1 3-115 15,1 1-268-15,0-3-692 0,8-3-398 0</inkml:trace>
  <inkml:trace contextRef="#ctx0" brushRef="#br0" timeOffset="281530.826">14152 2649 21 0,'0'0'682'0,"0"0"-446"0,0 0-25 0,0 0-21 0,0 0 2 0,0 0 1 0,0 0 4 0,0 0-34 16,0 0-30-16,0 0-33 0,0 0-37 0,0 0-16 16,-2-22-14-16,2 22-3 0,0 0-6 0,0 0-2 15,0 0-2-15,0 0-12 0,0 0-1 0,0 0-4 16,0 0-7-16,0 0 2 0,0 0-27 15,0 0-61-15,0 0-86 0,0 0-169 0,0 1-463 16,0 1-313-16</inkml:trace>
  <inkml:trace contextRef="#ctx0" brushRef="#br0" timeOffset="283341.7971">14667 2304 0 0,'0'0'0'0,"0"0"0"0,0 0 137 15,0 0 195-15,0 0-28 0,0 0-18 0,0 0-31 16,0 0-23-16,0 0-32 0,0 0-24 16,0 0-23-16,0 0-24 0,15-120-13 0,-18 113-19 15,0-1-10-15,-4-2-11 0,5 2-9 16,-5-1-2-16,4-1-4 0,-4 3-2 0,3-4-8 0,-3 3-8 16,-1 0-5-16,3 0-8 0,-2 0 0 15,-2 1-2-15,3 0-4 16,-2-1-1-16,-1 4-3 0,-1-1 0 0,1 2-6 0,-1-3-4 15,-1 5 2-15,1-2-5 0,-2 1 2 0,-2 2 0 16,0 0-2 0,-2 0 2-16,1 0 0 0,-3 1 2 0,1 4 0 15,-2-1-4-15,-4 2 0 0,2 0-4 0,2 0 0 0,0 1 3 0,2 0 0 16,-3 2 3-16,7 0-1 0,-4 1-1 0,-1 1-2 16,2 3 2-16,-2 1-1 0,-1 3-1 15,-1-1 1-15,4 1 0 0,0 3-4 16,0 2 3-16,2 1-4 0,0 2 0 15,2 1 3-15,-1-1-2 0,4 1-1 0,3 0 0 16,-1-1 0-16,2 2-2 0,1-1 3 0,1 5-1 0,0-1 1 16,0 2 2-16,2-2-2 0,0 0 2 15,1 0 0-15,0 0-1 0,-2 3 5 0,2-1 1 0,-3 4 1 0,2 1-1 16,-1-3 0-16,0 4-2 16,1-5 0-16,-1 3 3 0,0-2-7 0,0 0 1 15,1 0-3-15,1 0 0 16,-1 0 4-16,0 2 0 0,1 0 0 0,-1 1 2 0,0 3-1 0,1-2-2 15,-1 0 3-15,1-2 2 0,0-1-2 16,0-4-4-16,0-1-1 0,0-2-5 0,0-1 3 0,0 1 2 0,-2 0 4 16,2 0 3-16,0-4-5 15,0-2-4-15,-2 1-2 16,2 2-3-16,-2 3 10 0,1 7 3 0,-2 1-1 0,0 1 2 16,0-1-5-16,1 0 0 0,1-3-1 15,-1 2 3-15,-2 0 0 0,3-1-3 0,1-1 0 0,-1 0-7 0,1-1 5 16,0-2 1-16,0-1-1 0,0-5 5 0,0 2-4 15,1-6-3-15,2 1 2 16,0-3-1-16,-1-1 0 0,0-1 0 0,3-2 0 0,-1-1 0 16,1 0 0-16,0 1 0 0,3-2 1 0,-2-1 1 15,1-1-1-15,1 1 0 16,0 0-1-16,-3-4-2 0,5 3 2 0,-1-2 1 0,3-1 1 0,5-1 3 16,-3-1-1-16,6-1-2 0,5-3 4 0,-2-1-3 15,6-1 1-15,1 0 1 0,5-1-1 16,4-6 1-16,1-1 1 0,9-3-3 0,1-1 1 15,4 1 0-15,4-3-1 0,2 1 0 16,1-1 0-16,1 2 0 0,0 0 1 16,0 0 1-16,-1 1-2 15,-1 0 0-15,-3 2-1 0,-2 1-2 0,-3-1 1 0,-4 2 0 16,-5 4-2-16,-5-3 3 0,-5 2 0 0,-2 0-2 0,-3 3 4 16,-6-1-2-1,-3 1-1-15,-7 1 1 0,-2 0 0 0,-3-1 0 0,-5 1 0 0,-1 0 2 0,-1 0 1 16,0 0 5-16,0 0-1 0,0 0 4 0,0 0 0 15,0 0-3-15,0 0 2 0,0 1-3 0,0-1-1 16,0 0 1-16,0 0-2 0,-1 0-1 0,0 0 0 16,-5 0-1-16,2 1-3 15,-3-1-2-15,-1 0-8 0,1 0-8 0,-3 0-16 16,0-1-25-16,0-3-41 0,-1-2-66 0,-2-5-187 16,6 3-784-1,-1 2-618-15</inkml:trace>
  <inkml:trace contextRef="#ctx0" brushRef="#br0" timeOffset="284522.5592">15393 2217 594 0,'0'0'347'0,"0"0"26"15,0 0-26-15,0 0-13 0,0 0-36 0,0 0-42 16,0 0-49-16,0 0-38 0,0 0-29 16,0 0-32-16,0 0-32 0,0 0-33 0,0 0-28 15,0 0-8-15,-2-75-9 0,2 75-11 0,0 3 5 16,0 5 3-16,0 5 9 0,0 4 10 0,2 6 0 15,3 3 0-15,-3 5-4 0,0 1-1 16,2 3-2-16,-2-1 3 0,0 4 1 16,-1-1-2-16,0 2 4 0,0 1-5 0,3-1-2 0,-3 2 2 15,-1-4-8-15,1-1 2 0,0-4 3 16,-1-2-2-16,0-4 6 0,1-4-2 16,-1-3-1-16,0-3-1 15,0-5-3-15,0-2 0 0,0-2 2 0,1-4-3 0,-1 2-2 0,0-4 1 16,0-1-1-16,0 0 4 0,0 0 2 0,0 0-2 15,0 0 0-15,0-3 2 0,0-2-9 0,0-4-7 16,0-6-3-16,-1-2-3 0,-1-8 6 0,1 0 4 16,1-3-3-16,0-5 1 0,0-2-2 15,0-1 2-15,3-5 5 0,-1 4 0 16,3-3 3-16,-2 4 4 0,3 1-2 0,-2 2 2 16,4-2 0-16,-3 4-1 0,3-1-1 0,0 2-2 15,2 4-2-15,0 1 3 16,1 6 1-16,0 0 1 0,-1 3 5 15,0 3-4-15,0 5-4 0,-2 1 1 0,-3 4-5 0,3 1 2 0,0 2-1 0,1 2-1 16,0 7 0-16,5 5 2 16,-2 3 1-16,5 7 4 0,-4 8 3 15,4 6-1-15,-5 3 1 0,-1 5-1 0,1 3-2 16,-1 2 1-16,2-1 1 0,-2-2 0 16,0-2 2-16,1-3-3 0,-2-8 1 0,1-5-2 15,0-8-2-15,-2-4 2 0,-1-7 0 0,-4-3-2 0,5-2 2 0,-6-4 2 0,2-2 2 16,-2 0 9-16,4-4 8 0,1-5 1 15,0-7 1-15,2-3-7 0,4-5-7 16,-1-3-4-16,-1-6 1 0,4-3-2 0,-2-4 1 0,4-4-3 16,-5 1-2-16,4-3-1 15,-4 1 0-15,4-1 0 0,-4-2 1 0,0 4 0 16,1 3-1-16,-2 4-1 0,0 6-1 0,-2 4 1 0,1 4 0 16,-2 6 2-16,0 2-2 0,-2 6-2 0,0 0-2 15,-1 4 2-15,-2 1 0 0,2 2 2 16,-2 1 0-16,5 1-2 0,0 0-4 0,2 5 1 15,4 4-3-15,-2 3 3 0,-1 5 3 16,4 1 1-16,-3 5 1 0,0 5 0 0,-2 1 0 16,0 4 5-16,-2 1-1 0,0 5 0 0,0 1 0 0,0-2-3 15,-2 0-2-15,-2-3 2 0,0 0 1 16,-1-3 1-16,0 1 1 0,1-2 2 16,-3-1-4-16,-1-2 1 0,4-1-2 0,-3-4-3 15,0-3 0-15,0-1-9 16,3-2-15-16,-3-2-26 0,-1-2-32 0,5 0-48 0,-3-2-78 15,0-2-113-15,2-4-203 16,-2-1-508-16,-2-3-155 0</inkml:trace>
  <inkml:trace contextRef="#ctx0" brushRef="#br0" timeOffset="284847.5926">16984 2158 1678 0,'0'0'659'0,"0"0"-379"0,0 0-60 0,0 0-59 0,0 0-33 0,0 0-33 16,0 0-34-16,0 0-27 0,0 0-23 16,0 0-8-16,0 0 7 0,0 0 5 0,0 0 8 15,0 0 0-15,-41 106-4 0,30-72-3 0,0 1-1 16,1 1-2-16,1-4-3 0,1 0-5 0,2-2-1 16,2-4-5-16,4 1 2 0,0-3 3 15,0-2-3-15,4 1 5 0,3-1-2 0,2-2-2 16,0 1 3-16,2-5 1 0,-1 0-1 0,1-2 3 15,2-2-2-15,1-2 1 0,1-3-1 16,0-2 3-16,1 0-2 0,3-2 0 0,2-2 1 16,6-1-5-16,2-1-1 0,2-5-10 0,1-2-16 15,1-1-13-15,-3-2-25 0,0-2-26 0,-2-2-34 16,-4-2-75-16,2 0-95 0,-3-2-122 0,-5 3-337 16,-8 5-783-16</inkml:trace>
  <inkml:trace contextRef="#ctx0" brushRef="#br0" timeOffset="285179.1188">17096 2065 1124 0,'0'0'365'0,"0"0"25"16,0 0-87-16,0 0-54 0,0 0-48 0,0 0-50 15,0 0-34-15,0 0-19 0,0 0-22 16,0 0-22-16,0 0-19 0,0 0-14 0,0 0-4 15,0 0 0-15,18-105 3 0,0 100 0 0,5-1 1 16,1 2-1-16,4 0-1 0,3-1 1 16,-1 0-3-16,2 2-2 0,3 0-1 0,0 0-4 15,1 0 3-15,1-1-3 0,-2 2-4 16,-1-2 0-16,-3 1-2 0,-1 0 2 0,-4 0-1 16,-1-1 4-16,-5 0-4 0,-5 3-2 0,-4-2 2 15,-5 3-9-15,-4 0 8 0,-2 0 0 0,2 0-3 16,-2 0 3-16,0-1-5 0,0 1-1 0,0 0 5 15,0 0-4-15,0 0 1 0,0 0-11 0,-2 0-22 16,1 0-22-16,1 0-38 16,-1 1-5-16,-1 3-15 0,-4 4-27 0,2 0-88 0,-4 4-209 0,2-4-525 15,2-3-342-15</inkml:trace>
  <inkml:trace contextRef="#ctx0" brushRef="#br0" timeOffset="285896.7187">17051 2298 0 0,'0'0'607'0,"0"0"-173"0,0 0-90 16,0 0-31-16,0 0-30 0,0 0-55 0,0 0-48 0,0 0-49 15,0 0-36-15,0 0-38 0,0 0-25 16,0 0-4-16,0 0-2 0,-16-9 8 16,16 9 3-16,0 0-4 0,0 0 3 0,0 0-8 0,0 0-4 15,0 0 0-15,0 0-11 0,2 0-2 0,4 0 17 16,2 0 14-16,6 0 17 0,6 0 8 16,5 0-14-16,8-1-14 0,3-4-7 15,3 0-8-15,3-2-4 0,2 0 3 0,0 0-13 16,1-1-2-16,-4 1 1 15,-1 0-10 1,0 0 7-16,-8 0-1 0,1 0-2 0,-2 0 6 0,-4 2-7 0,-1 1 2 0,-6-1-3 16,-5 2-2-16,-3 1 3 0,-5 1-1 15,-4 1 7-15,-3 0 0 0,0 0 8 0,0 0 0 0,0 0-1 16,0 0 6-16,0 0-6 0,0 0-2 0,0 0 2 0,-2 0-7 16,2 0 1-16,-2 0-4 0,1 0-4 15,-1 0 0-15,-1 0-8 0,1 1 0 0,-2 0-10 16,-2 1-13-16,-2 1-21 0,2 1-30 15,-1 0-32-15,4 1-49 0,-3 1-69 16,4 1-103-16,0 0-187 0,-2-3-447 0,3 0-104 16</inkml:trace>
  <inkml:trace contextRef="#ctx0" brushRef="#br0" timeOffset="286809.5344">18584 2010 589 0,'0'0'208'0,"0"0"-31"0,0 0-21 0,0 0 26 0,0 0 45 16,0 0-5-16,0 0-19 0,0 0-43 0,0 0-32 15,0 0-13-15,0 0-15 0,0 0-3 0,0 0-9 16,0 0-7-16,16-57-11 0,-19 53-12 0,0 0-6 16,0 1-13-16,-3 0-1 0,2 0-9 15,-2 0-7-15,1 2-3 0,-2-1-8 0,-3 2-4 0,0 0-2 16,-2 0-3-16,0 0 0 0,-3 0 0 0,-1 1 0 16,0 3 1-16,-1-1 1 0,0 1 4 15,-2 2 1-15,3-1 3 0,-2 2 2 0,0 0 2 16,2 0-1-16,0 1-1 0,1 0-3 15,1 0-4-15,1 1-1 0,-1 0 0 0,1 2-2 16,0 4-1-16,-4-1 1 0,4 3-3 0,-5 1 3 16,1 1 0-16,-3 4-1 0,-1 2 0 0,1 4 0 15,-1 3 0-15,-2 2 0 0,4 1 3 0,2-4-3 16,3-4-1-16,3 0 2 0,5-5-6 16,1 0 4-16,2 0-1 0,0-1-2 15,1 0 4-15,2 3-3 0,0-3 1 0,3 1 1 0,3 1-1 16,1-2-1-16,2-3 0 0,3 2-1 0,1-2 3 15,6 1 3-15,0-3 2 0,4 1 2 16,5-1 2-16,2-4 3 0,3 1 2 0,-2-5 6 16,5-1 1-16,-2-3-1 0,5 2-1 0,-4-3 3 15,3-1-1-15,0 1 2 16,3-2-1-16,0-1-5 0,0 1-4 0,4 0-4 0,-5-1-2 16,0 0 4-16,-3 0 2 15,-4 0 3-15,-4-1 5 0,-4-2-3 0,-2-1-1 0,-2 2 0 16,-5-3 1-16,-2 2-2 0,-4-1 4 15,-4 2 1-15,-1-1-2 0,0 2 0 0,-5 0-2 0,0 1 0 16,1 0-3-16,-1 0 1 0,0 0 2 0,0 0-5 16,0 0-2-16,0 0-3 0,0 0-3 15,0 0 1-15,0 0-1 16,0 0-2-16,0 0-3 0,0 0 3 0,0 0-2 0,0 0 1 0,0 0 3 16,0-2-2-16,0 2 1 0,0 0-3 0,0 0-6 15,0 0 6-15,0 0 0 0,0 0 2 0,0 0 5 16,0 0-7-16,0 0-3 0,0 0 2 0,0 0-1 15,0 0 1-15,0 0 1 0,0 0-1 16,0 0-3-16,0 0 0 0,0 0 2 16,0 0 1-16,0 0 5 0,0 0-6 0,0 0 0 15,0 0-1-15,0 0-7 0,0 0 8 0,0 0 0 16,0 0 0-16,0 0 5 0,0 0-4 0,0 0-1 16,0 0-2-16,0 0 1 0,0 0 0 0,-1 0 2 15,1 0-2-15,0 0-4 0,0 0 4 0,0 0 1 16,0 0 1-16,0 0 7 0,0 0-9 0,0 0-3 15,0 0-2-15,0 0-9 0,0 0 3 16,0 0-5-16,0-1-8 0,0 1-6 0,0 0-30 16,0-1-41-16,0 0-77 0,0-1-249 15,0-1-777-15,-2 2-570 0</inkml:trace>
  <inkml:trace contextRef="#ctx0" brushRef="#br0" timeOffset="289091.0259">15945 3151 0 0,'0'0'0'0,"0"0"361"0,0 0-43 0,0 0-43 0,0 0-23 0,0 0-20 16,0 0-15-16,0 0-19 0,0 0-26 0,0 0-17 16,0 0-17-16,0 0-11 0,-5-30-11 0,5 27-16 15,-4-1-11-15,0 1-12 0,1-1-12 0,0 1-7 16,-3-1-7-16,3 0-7 0,-4 2-5 16,2-2-6-16,-2 0-9 0,-1-1-2 0,3 1-3 15,-3-1-4-15,-1 3 0 0,0-1-4 0,1 2-2 16,1 1 0-16,-1-2-3 0,0 2 1 0,-2 0-1 15,-1 0-2-15,1 3-3 0,0 1 0 0,-3 3 1 16,-2 0-1-16,1-1 2 16,-2 3 0-16,0 1-3 0,-3 0 4 0,-1 3-3 15,0 0 3-15,0 3 3 0,-2-1-1 16,0 0 4-16,-2 0-5 0,7 1-3 0,-3 0 0 0,2 0-2 16,-1-2 3-16,1 1 2 0,4 0-2 0,-3 2 2 15,4 1 1-15,-4 2 0 0,4 0-1 0,1 0-1 16,-3 0-1-16,3 1-1 0,1 0 3 0,1 0-2 15,1 1 1-15,4 1 0 0,-3-2-2 16,1-2-1-16,4 3 1 16,1-1-4-16,-3-1 2 0,4 1 0 0,1 1 1 0,0-2 2 15,0-2-1-15,0 0 1 16,0 1-1-16,5-3-2 0,-1 1 2 0,3 2 0 16,-2 0-2-16,6-1 4 0,2 0-2 0,1-1 1 0,-1 0 3 0,6-5 3 15,-2 3 4-15,2-2 6 0,-2-3 1 0,6-1 0 16,0-2 2-16,-1-1-1 0,-1-1 1 0,5-2 4 15,-1-1-3-15,5-2-3 0,-1 0 1 0,1 0-5 16,-1-2-1-16,1 0-2 0,-4-2-3 0,2-1-1 16,-4 1-2-16,5-2 2 0,0 0 1 15,0 0-3-15,0-1 1 16,-3 0-5-16,0 1 3 0,-6 0-3 0,-2 1-1 16,-2 1 2-16,-5 1-4 0,0 0 4 0,-1 1-1 0,0-1 1 15,-2 0 3-15,0 1-4 0,1 1 2 0,-3-3-1 16,1 2-3-16,1 0 3 15,1-2 0-15,-5 1 0 0,3 2-1 0,-3-1 1 0,1 0 0 0,-2 1-2 16,1 0 3-16,0 0-3 0,-2 0 1 16,0 1-1-16,-1-2 0 0,3 2 0 0,-3 0-1 0,0-1 1 15,-1 1 3-15,0 0-5 0,0 0 3 16,0 0-2-16,0 0-5 0,1 0 6 0,-1 0-2 16,0 0 0-16,0 0 2 0,0 0-1 15,0 0 0-15,0 0 0 0,0 0 2 0,0 0-2 16,0 0 1-16,0 0 0 0,0 0-3 0,0 0 5 15,0 0-1-15,0 0-1 0,0 0 8 0,0 0-10 16,0 0 2-16,0-1-1 0,-1 1-5 16,1 0-2-16,0-1-4 0,0 1-10 0,0-1-4 0,0 1-17 15,0-3-14-15,0 0-55 0,0-1-52 16,0-1-98-16,0-2-259 16,0 3-599-16,0 0-434 0</inkml:trace>
  <inkml:trace contextRef="#ctx0" brushRef="#br0" timeOffset="289504.9115">17229 3206 1927 0,'0'0'189'0,"0"0"27"0,0 0-23 0,0 0-14 0,0 0 7 0,0 0-26 15,0 0-47-15,0 0-37 0,0 0-29 0,0 0-26 16,0 0-14-16,0 0-5 0,0 0-6 0,-41 22 9 16,19 1 1-16,-2 3 5 0,-1 5 4 15,1 0-6-15,2 1 2 0,2 5-1 0,1 0-10 16,3 2 6-16,-2-1-3 0,6 2 1 0,-1-1 8 15,4 1-6-15,1-5 2 0,5 1 1 16,2-5-4-16,1-3 1 0,4-3 0 0,3-1-1 16,3-2 1-16,3-2 5 0,3-3 2 0,-1-3 4 15,5-1 1-15,1 0-4 0,6-3 0 16,2-5-3-16,2-1-2 0,2-3 2 0,0-1-3 16,5-1-2-16,-1-5-4 15,-2-2-13-15,5 0-11 0,-3-3-16 16,-2-2-18-16,-1 0-20 0,-1-2-33 0,-5 0-42 0,-2-2-49 15,-4-3-91-15,-3-1-162 0,-4 5-484 0,-8 5-308 0</inkml:trace>
  <inkml:trace contextRef="#ctx0" brushRef="#br0" timeOffset="289835.2884">17284 2999 1839 0,'0'0'273'0,"0"0"13"0,0 0-26 0,0 0-55 0,0 0-59 0,0 0-39 16,0 0-49-16,0 0-24 0,0 0-16 0,0 0-12 15,0 0 9-15,0 0-10 0,0 0 0 16,139-89 2-16,-92 82-6 0,-1 0 4 0,3 4-1 0,0-2-1 16,-3 0 0-16,-1 3-1 0,-3 1 0 15,-2 1 0-15,-2 0-4 0,-1 0 2 16,-2 4 0-16,-2 2 0 0,-2 0 1 0,-3 1 0 0,-4-1-1 15,-6 1-2-15,-2 1-3 0,-4-1-16 16,-4 3-18-16,-2-1-24 0,-5 3-37 0,-1 0-36 0,0 4-65 16,-8-1-109-16,-5 3-220 0,1-6-446 15,2-3 73-15</inkml:trace>
  <inkml:trace contextRef="#ctx0" brushRef="#br0" timeOffset="290164.3456">17162 3487 2039 0,'0'0'172'0,"0"0"5"0,0 0-37 0,0 0-17 15,0 0-21-15,0 0-15 0,0 0-4 0,0 0 5 16,0 0 8-16,0 0 7 0,0 0-18 16,0 0-22-16,148 2-18 0,-107-2-15 0,1-2-4 0,1-1-6 15,-5 1-5-15,2 1 3 0,-5 0-3 16,1-2-1-16,-5 2-1 0,0-1-2 15,-1 1-3-15,-1-1 2 0,-3 0 1 0,-1 1-3 0,-3-1-1 16,-2-1-1-16,1 1-4 0,-5 0 2 16,-4 0 0-16,-3 1-2 0,-3-1 4 0,-1 1-2 15,-1 1 2-15,0-2-1 0,0 2 0 0,-3 0 0 16,2-1-4-16,-1 1-3 0,-1-1-11 0,0 0-14 16,0-1-22-16,1 2-30 0,1 0-40 0,3-1-72 15,4-1-119-15,1 0-223 16,-2 1-572-16,-2 0-126 0</inkml:trace>
  <inkml:trace contextRef="#ctx0" brushRef="#br0" timeOffset="290753.311">18924 3146 965 0,'0'0'637'0,"0"0"-344"0,0 0-72 0,0 0-24 0,0 0-23 16,0 0-19-16,0 0-19 0,0 0-18 0,0 0-30 0,0 0-16 15,0 0-13-15,0 0-16 16,0 0-4-16,9-63-8 0,-12 61-6 0,1-1-3 0,-4 2-6 16,0-2-2-16,-1 2-3 0,0 1 0 0,-2-1 2 15,0 1-2-15,-1-2 0 0,-2 2-5 16,-1 0 0-16,-1 0-1 0,-4 2-1 0,-1 1 4 15,3 3-2-15,-3 0 2 0,0 2-1 16,2 1-3-16,0 1 0 0,-1 0-2 0,-2 1-1 0,2 2 1 16,-4 2 2-1,0 2 1-15,1 2-1 0,-4 0 0 0,3 3-2 0,0 0 2 16,1 1-1-16,-2 4 2 0,-2 2 0 0,0 4-2 0,1 0-1 16,2 3-3-16,-2-1 0 0,5-1 1 15,3-3 0-15,5-3 2 0,3-1-1 0,1-4-1 16,4-1 2-16,-2-1-1 0,5 2 3 0,0-3-1 15,-1 1-1-15,2-1 1 0,7-1 0 16,1-1 4-16,3 0 2 0,1-2 4 16,6-1 4-16,2-3 3 0,5 0 1 0,3-2-3 15,4 0 1-15,2-3-4 0,3-2-4 0,-1-3 4 0,-1-1-7 16,2-1 0-16,0 2 0 0,-2-6 0 16,-1-1 1-16,1-1 0 0,0-1-1 0,-3 0-3 15,-1 2 1-15,-5-3 1 0,-5 1 2 0,-5 0 11 16,-1 2 1-16,-6 0 2 0,-2 0 4 15,-4 1-6-15,-1 3 10 16,-3 0 1-16,0 1-4 0,0 0 2 0,0 0-10 16,0 0-5-16,0 0-2 0,0 0-4 0,0 0 0 0,0 0-2 15,0 0-4-15,0 0-3 0,0 0 1 0,0 0 0 0,0 0 0 16,0 0 7-16,0 0-7 0,0 0-1 0,-2 0 1 16,2 0-7-16,0 0 2 0,0 0 1 15,0 0-7-15,0 0-3 0,-1 0-14 0,1 0-15 16,-1-1-17-16,0 0-65 0,-5-4-58 0,0 0-119 15,0 0-444-15,2 3-999 0</inkml:trace>
  <inkml:trace contextRef="#ctx0" brushRef="#br0" timeOffset="292237.5117">19736 2151 0 0,'0'0'0'0,"0"0"408"0,0 0 28 0,0 0-77 16,0 0-70-16,0 0-37 0,0 0 10 0,0 0-24 15,0 0-52-15,0 0-52 16,-26-131-35-16,31 116-23 0,2 1-15 0,3-1-10 16,1-1-1-16,3 1-1 0,0 0 2 0,-1-2 0 0,6 2-6 15,0-1-4-15,-2 2-11 0,3-1-7 16,2 0-2-16,2 3-6 0,1-2-6 15,0 3 4-15,0 1-10 0,-4 2-1 0,3 1 6 16,1 0-3-16,1 2 6 0,1 1 0 0,0 3-5 16,3 1-4-16,-3 0 0 0,-3 1-2 15,0 7 1-15,-3 0-2 0,-2 1-1 0,0 4 1 16,0-1 2-16,-1 5-5 0,2-2 5 16,-2 6 0-16,0 1-3 0,1 2 3 0,-3 3-3 0,1 0-2 0,0 2 4 15,0 4 3-15,-3 1 1 0,2 5 2 16,-1-1 2-16,1 4-4 0,-4 4 4 0,4-4-1 15,-4 2-4-15,0 1 5 0,2-2-6 0,-2 2-1 16,0 1 3-16,0 0-2 0,3 1 3 0,-1 1 2 16,-3-4 3-16,4 1 2 0,-2-2 0 15,0 0 4-15,-3 1 0 0,1-3-4 16,-1 0-1-16,-1 1-3 0,1-2-3 0,0 3 3 0,-4-4 2 16,0 0 0-1,2-2 2-15,-1-1 0 0,-2 2 1 0,3-1 2 0,-2 1-3 0,-1 1-3 0,2-5-1 16,-2 0-4-16,2-5-1 0,-4 2 0 15,4-2-1-15,-4-1 1 0,5 3 3 16,-5-2-2-16,3-2 5 0,-3 0-2 16,1-1-4-16,1-3 2 0,-4 4-2 15,2-3 3-15,1 0 1 0,-4 0 1 0,0-4-1 16,-3-1-1-16,3-1 3 0,0-2-3 0,-3 0 0 16,0-2 1-16,-2 0 1 0,0 0 4 0,-4 1 2 0,0-1 1 0,-1 1-2 15,0-1-3-15,0-2-2 0,-1-1 0 16,0 0-1-16,-1-2 0 0,-4 1 3 15,1 1 3-15,-3-3-2 0,-2 0 4 0,-3 1-2 0,-3-4-6 16,2 1 0-16,-4 1-3 0,-1-3-2 16,-2 1 3-16,-2-3-2 0,-7-1 1 0,1 2 1 15,-3-2 0-15,-1-1-1 0,-3-1 0 0,2 1-2 16,2 0 1-16,-2 0-1 0,-2 0-1 0,3 1 2 16,-1 0-3-16,2-1 2 0,1 0 1 0,2 1 0 15,3-1-1-15,1 1-1 0,3 2-1 16,5-2-1-16,3 0 2 0,7-1-1 0,1 1 2 15,3-1 2-15,3 2-4 0,2-2 1 0,-1 1-3 16,4-1-1-16,0 0 3 0,0 1-1 0,0-1 1 16,4 0 1-16,-2 0-1 0,2 0 0 0,0 0 1 15,1 0-2-15,-1 0-5 0,1 0-5 16,0 0-13-16,0 0-17 0,0 0-14 16,0 0-25-16,1-2-35 0,1-4-54 0,5-1-127 15,0 0-424-15,-2 1-771 16</inkml:trace>
  <inkml:trace contextRef="#ctx0" brushRef="#br0" timeOffset="292929.4361">20471 2162 2256 0,'0'0'104'0,"0"0"1"0,0 0-10 0,0 0-6 0,0 0-18 0,0 0-12 15,0 0-22-15,0 0-11 0,0 0 1 0,0 0 4 16,0 0-2-16,-70 119 1 0,70-97-5 0,5 0-9 16,1-2-1-16,4-1 0 0,0-1 7 0,5-4 10 15,0 0 3-15,2-4-5 0,2 0-6 0,-2-1-9 16,6-4 3-16,3-3 16 0,9-2 33 16,11-1 14-16,10-11 1 15,12-7-8-15,12-3-30 0,7-8-11 16,8-5-8-16,5-3-2 0,3-2-5 0,4-4-1 15,0 2-4-15,5-1 0 16,0-1 0-16,1-1-2 0,2-2 8 0,-1 2-3 0,-7 1-1 0,1 4-6 16,-9 4-5-16,-7 2 3 0,-8 6-4 0,-10 2 10 0,-8 7-8 15,-12 2-3-15,-12 6 0 0,-7 3-1 0,-13 1 0 16,-7 2 2-16,-7 3-4 0,-1-1 2 16,-6 3 0-16,-1 0 4 0,0 0 3 0,0 0 0 0,0 0-4 15,0 0-4-15,0 0-5 0,-1 0-8 0,-5 4 5 16,3 2 3-16,-5 2 3 0,-3 4-1 0,1 1-4 15,-1 0-14-15,-2 4-14 16,-2 0-16-16,0 2-25 0,-1 4-34 0,-3 1-60 0,3 2-102 16,-5 4-163-16,3-7-513 15,8-7-707-15</inkml:trace>
  <inkml:trace contextRef="#ctx0" brushRef="#br0" timeOffset="293564.0953">20901 3414 1339 0,'0'0'332'0,"0"0"-167"0,0 0 50 15,0 0 21-15,38-127-21 0,-32 111 24 0,0 5-40 16,-2 5-46-16,-1 3-33 0,-2 2-54 0,0 1-16 0,-1 0-3 16,0 0-8-16,1 0-5 0,-1 0-6 15,0 0-8-15,0 1-7 0,0 2-10 0,0-2-6 16,0 0-12-16,0 2-3 0,0 2 1 0,7 5 23 16,3 8 17-16,3 4 8 0,5 3 2 0,0 3-19 15,1-1-10-15,2 1 3 0,0-1-3 16,1-1 0-16,-1-1 5 0,2-2-6 15,-1 0 6-15,5 0 3 0,3-2 1 0,4-2 8 16,9 0 3-16,3-5 3 0,7-3-1 0,6-3-1 16,4-6-5-16,7-2-4 0,9-5 3 0,6-10-3 15,11-6-2-15,7-5 0 0,9-6-10 16,5-4 4-16,10-3-1 0,4-4 0 16,3-1 4-16,1-4-1 0,3-1 2 0,-3-3 4 15,-1-2-2-15,-4 0 1 0,-7 0-1 0,-6 5-2 16,-12 5 5-16,-13 2-2 0,-9 3-1 0,-13 5 0 0,-10 3 2 15,-9 3-2-15,-10 3 2 0,-2 0-11 0,-7 4-5 16,-7 0 0-16,-2 5 0 16,-8-1 0-16,0 3 0 0,-5 3 0 15,0-1 0-15,-3 1 0 0,-1 4 0 0,0 1 0 16,-3 1 0-16,-1 2 0 0,-1 1 0 0,0 2 0 0,-1 0 0 16,0 0 0-16,0 0 0 0,0 0 0 0,0 0 0 15,0 0 0-15,0 0 0 0,0 0 0 0,0 0 0 16,0 0 0-16,0 0 0 0,0 0 0 0,0 0 0 15,-1 0 0-15,0 0 0 0,1 0 0 0,-2 0 0 16,1 0 0-16,0 0 0 0,-1 0-27 0,-1 0-46 16,1 2-31-1,-1 1-52-15,-4 4-157 0,-1 1-664 16,4-5-846-16</inkml:trace>
  <inkml:trace contextRef="#ctx0" brushRef="#br0" timeOffset="306882.5832">28699 14914 247 0,'0'0'149'0,"0"0"24"0,0 0 5 0,0 0-13 16,0 0 19-16,0 0-11 0,0 0 4 16,0 0-5-16,0 0 1 0,0 0 7 0,24-125-8 15,-22 115-10-15,-1 1-9 0,0 3-18 0,1 0-14 16,-1 2-17-16,-1 1-14 0,2 2-17 0,-2-1-11 15,0 2-15-15,1 0-16 0,-1 0-7 16,0 0-10-16,0 0-6 0,0 0-6 0,0 0-8 16,0 4-3-16,0-1 1 0,2 4 4 0,-1 0 5 15,2 5 1-15,1 0-1 0,-2 4 1 0,4 0 2 16,-2 4 0-16,3 0 2 0,-4 1 2 0,2 1-2 16,-1 1 1-16,-1 0-2 0,4-3-4 15,-5 0 6-15,3 0-2 0,0-1 0 0,3-2 3 16,1-1-7-16,-4-2 1 0,4 0-2 15,1-3 0-15,1-1 4 0,0-2 0 16,1-2 0-16,2-1 1 0,-1-3 1 16,6-1 3-16,2-1 8 0,0-1 6 0,8-8 1 0,2-4 1 15,4-4-3-15,4-5-6 0,4-3 0 0,2-4-3 0,-3-4 0 16,6-1 2-16,3-4-6 0,-3-1 0 16,1-1-3-16,-1 0 2 0,0 1 3 15,-4-1-2-15,1 6-2 0,-8 1 1 0,1 6-3 16,-6 3 1-16,-5 3 0 0,-5 3-4 0,-3 2 1 15,-6 4 2-15,-1 2 1 0,-4 3-4 0,-1 0 11 16,-4 2 0-16,-2 2 3 0,-1-1 8 16,1 3-16-16,-1 0-2 0,0 1-3 0,0 0-7 15,0 0 5-15,0 0-1 0,0 0-4 0,0 0 2 0,0 0-9 16,0 0-6-16,-1 3 1 0,0 4-7 16,-1 3-12-16,0 1-11 0,-4 3-25 15,3 3-29-15,-5 2-31 0,-1 1-54 0,0 2-77 0,0 3-94 16,-3 1-151-16,3-5-338 15,5-7-159-15</inkml:trace>
  <inkml:trace contextRef="#ctx0" brushRef="#br0" timeOffset="307470.3596">28510 15792 1980 0,'0'0'139'16,"0"0"-107"-16,0 0 0 0,0 0 10 15,0 0 3-15,0 0 7 0,0 0 6 0,0 0 0 16,0 0-5-16,0 0-8 0,0 0-10 0,0 0-5 16,0 0-8-16,0 0 5 0,87-3 2 0,-81 19 0 15,4 2 7-15,-2 3-4 0,2 1 1 16,-3 2-2-16,2 0-5 0,2 0 0 0,-1 0-3 16,0 0-1-16,2-1 1 0,0-2-2 15,-1-2 1-15,2-3-3 0,4-2 2 0,2-4 3 16,2-3-5-16,2-2 16 15,7-4 1-15,9-1 19 0,3-12 10 0,9-5-8 16,9-11 3-16,7-6-18 0,8-8-3 0,6-4-3 0,3-4-9 16,6-3-4-16,5-4-8 0,2-2 0 0,-3-1-4 15,-3 0 3-15,-2 0 0 0,-10 1-3 16,-4 4 7-16,-8 2-6 0,-6 5-2 0,-9 4 2 16,-8 4-11-16,-5 4 7 0,-8 5-2 0,-8 7 1 15,-5 1 6-15,-5 5-3 0,-5 2 10 16,-1 2 0-16,-4 3 1 15,-3 1 1-15,0 2-7 0,0 2 0 0,2 1-2 0,-2 1-2 0,-2 1 0 16,2 2-9-16,-1 0 1 0,0 1-3 0,1 0 0 16,-1 0 2-16,1 0-8 0,-1 0-3 0,0 1-9 15,-3 5-12-15,2 5-11 16,-5 2-22-16,3 4-33 0,-2 5-58 16,3 5-144-16,1-6-453 15,1-8-994-15</inkml:trace>
  <inkml:trace contextRef="#ctx0" brushRef="#br0" timeOffset="311949.769">14467 11891 888 0,'0'0'337'0,"0"0"10"16,0 0-89-16,0 0-20 0,0 0-30 0,0 0-28 15,0 0-18-15,0 0-15 0,0 0-16 0,0 0-24 16,0 0-24-16,0 0-22 0,-30-97-12 0,30 97-17 15,0 0-15-15,0 0-11 0,0 0-12 16,0 5-2-16,0 2 1 0,0 4 6 0,0 1 5 16,0 3 1-16,0 3 0 0,0 2-1 0,1 3 0 15,-1 4 3-15,0 1-1 0,0 1 4 16,0 2 0-16,0-1-1 0,0 0 1 0,0 0-1 16,0 2 5-16,2 2 1 0,2 1 1 0,-1 3 0 15,3 2-4-15,-2 1 0 0,4 1 0 0,-4 4 0 16,4 3 3-16,-1 0-5 0,-3 2 2 15,4 3-2-15,-5 0-5 0,2 0 5 0,-2 1-3 16,3 0 1-16,-3-3 4 0,-2 2-6 0,1-2 2 16,3-1-3-16,-4-2 0 0,1-3 0 15,-1-5 1-15,3-3-1 0,0-5-3 0,-2-1 1 16,0-1-2-16,2-2 2 16,-2-1 3-16,-1-2-1 0,1-1 1 0,3-3-3 0,-2 1-4 15,-2-3 4-15,0 1 1 16,0-3 0-16,3 2 4 0,-3-2-3 0,1-2-2 0,-1 3-1 0,1-1-1 0,2 1 0 15,-1 0 1-15,-2 2 1 16,0 1-1-16,3 0 0 0,-1 1-2 0,-2-1 1 16,0-2 3-16,1 0-3 0,-1-2 4 0,3 0-4 15,-2-5-2-15,-1 1 2 16,0-2-1-16,1-3 3 0,1-1-1 0,-2-1-2 16,0-1 1-16,0-2-2 0,0 1 3 0,-1-3 0 0,1 0 2 0,-1 0-1 15,1-2-2-15,-1 1 2 0,1-1-1 0,4 2 2 16,-4-2 1-16,1 1-2 0,-1-1 3 15,0 0-3-15,4 0 0 0,-3 0 2 16,0 0-1-16,4 0 2 0,-3 0 0 16,4 0-2-16,-3 0 0 15,3-1-2-15,-2-1 0 0,2 2 0 0,3-3 3 16,-2 2-3-16,1-1-3 0,2 0 3 0,-1 1-2 0,0-2 1 0,2 3 3 16,-1 0-4-16,0-3 2 0,1 3-3 0,2 0-3 15,0 0 7-15,-2 0-6 0,6 0 5 0,1 0 1 0,4 0-3 16,3 1 0-16,0 1-1 0,5 2 2 15,2-1-1-15,3-1 2 0,3 1 0 16,2-1-1-16,3 0 2 0,3 1-2 0,-2 0 0 16,3 1 4-16,1 0-5 0,1 0 5 0,0-2-3 15,2 2 1-15,1-3 4 16,-2 2-4-16,5 0 3 0,-1 0-4 0,-1-1 0 0,5 0 0 16,-2 2-2-16,0-2 3 0,3 2-2 0,2-2 2 15,-2 0 3-15,1-2-5 0,-1 0 7 0,1 1-6 0,-1 1 1 16,1-1 3-16,1 0-4 0,0-1 5 15,3 2-3-15,-1 0-1 0,-1 0 1 0,3 1 0 16,-1-2 2 0,2 0-1-16,-3 0-3 15,0-1 0-15,3 2-2 0,-1-1 3 0,1-1-1 0,3 1 1 0,0-1 2 16,0 1-4-16,-1 0 4 0,0 1-4 0,1-1-1 0,0 1 6 0,1-1-8 16,-1 0 6-16,1 1-4 15,1-2-2-15,1 0 8 0,1 0-7 16,1 0 6-16,-2 0-1 0,-1 1-4 0,3-1 2 15,-1 0-3-15,1-1 4 0,0 1 0 0,4-3 1 16,0 1 1-16,4-3-3 0,0 0 7 0,2 0-6 0,1 0 2 16,3-1 5-16,3-1-11 0,2 0 9 0,2 0-3 15,2 0-3-15,3 1 7 0,0 0-6 16,0-2 2-16,2 1-1 0,-1 1-2 0,1-1 1 0,6 3-1 16,-1-1 3-16,2 2-5 0,-2-2 2 15,3 1-1-15,1 2-4 0,-1-3 8 16,2 1-5-16,1 0 3 0,0 0-1 0,1 1-3 0,-2-2 3 15,-1 2-2-15,0-1 2 0,0 1 1 0,-2-2-4 16,-4 1 1-16,-1 0 0 0,-8 2-3 0,2-1 3 16,-6-1 0-16,-2 2 0 0,-4-2 1 15,-9 1 1-15,-4-2 0 0,-7 2-2 16,-2-1 1-16,-9 1-2 0,-3-1 0 16,-4 1 3-16,-3-1-3 0,-5 2 4 15,-5-2-4-15,-1 3-3 0,-8-1 7 0,-3 1-4 16,-9 1 4-16,-1-1 1 0,-9 1-4 0,1-2 0 0,-5 2-2 0,-1 0 2 15,0 0 2-15,0 0-2 0,0 0-1 0,-6 0-2 16,1 0 0-16,-5 2-4 0,-6 0-4 16,2 1-7-1,-8 0-17-15,-4-1-18 0,-4 0-33 0,-3-2-57 16,-5 0-111-16,-6-1-413 0,7-2-585 16,13-2-216-16</inkml:trace>
  <inkml:trace contextRef="#ctx0" brushRef="#br0" timeOffset="313186.4181">12752 12715 1811 0,'0'0'201'0,"0"0"29"0,0 0-46 0,0 0-17 15,0 0-11-15,0 0-24 0,0 0-30 0,0 0-37 16,0 0-28-16,0 0-20 0,0 0-9 0,0 0 3 15,0 0 2-15,0 0 7 0,-18-3 1 0,14 18 0 16,2-2-2-16,1-2-5 0,-2-1-2 16,2-2-4-16,-1 1 1 0,2-3-2 0,2 0-1 15,-2-2 1-15,0 0-2 0,2-1 2 16,1-2 6-16,2-1 0 0,1 0 11 0,0-4 4 16,1-3-2-16,4-2-1 0,-2-2-8 0,1-3-3 0,-1-2-1 15,0-3-2-15,-1 1 0 0,-4-2-2 16,0 1 2-16,-2-2-2 0,-1 4-1 0,-1-1 1 15,0 3-3-15,-1 3 1 16,-3 2-1-16,0 2 1 0,-1 2 2 0,0 1-4 0,-5 3-1 16,2 1-1-16,-4 1-3 0,-4 9 1 0,-4 7 1 15,-4 3 0-15,-3 7 2 0,0 5-2 0,-2 3 1 16,1 6-1-16,2 0 0 16,-1 3-2-16,3 2 3 0,0-1-1 15,5 1-2-15,5-2 4 0,3-1-2 0,8-5-1 0,3-1 1 0,4-6-5 16,10-3 3-16,3-4 0 15,5-3 2-15,6-6 6 0,2-3-1 0,3-4 1 0,5-5 0 0,2-2 0 16,0-4-1-16,0-4-1 0,0-5 3 16,-4-3-5-16,1-2 4 0,-6-3-1 15,0-1-1-15,-2-1 4 0,-5-1-4 0,-4 0 1 0,-2-2 0 16,-6 1-4-16,-1 0 1 0,-3 2-1 16,-3 4-1-16,-2 4 1 0,-2 2 2 15,-1 5 0-15,0 2-2 16,-1 3 0-16,-5 3-9 0,0 0-2 0,-5 9 1 0,0 1-3 0,-3 5 4 0,1 3 2 15,-2 1-1-15,2 2 5 0,2 3-2 0,2-1 0 16,2 1 0-16,3 0-7 16,4 0 8-16,0 0-2 0,4-2 0 0,5-2 8 0,3-4-5 15,3-4 1-15,-2-4-1 0,6-5-1 16,0-3 0-16,6-2 0 16,1-9 1-16,3-3-3 0,-1-4 4 0,3-3-1 0,1-2-2 15,-1 0 10-15,-3-2-7 0,-1-1 0 16,-1-1 2-16,-4 0-8 0,1 1 5 0,0 1 0 0,-5 3 0 15,0 3 3-15,-1 4-3 0,-5 4 2 0,-3 2 0 16,-4 3-1-16,0 4 1 16,-3 1-6-16,-2 1-3 0,0 0-4 0,1 5 2 0,-1 6 4 15,0 1 3-15,0 6 5 0,-1 3-2 0,-3 1 0 0,-1 1 2 16,0 2-8-16,0 0 6 0,3 0-3 0,-1 0 0 16,3-1 7-16,0-3-4 0,2-1 0 0,3-3-3 15,4-3-3-15,1-5-1 16,6-3-3-16,-4-5 3 0,5-1-3 0,-1-6 2 15,3-5 3-15,1-5-1 0,-1-4 8 0,1-1-3 16,0-3 2-16,-1-2 1 0,0-3-6 0,-2-1 5 16,2-2 0-16,-1-1-1 0,-5 1 3 15,0 1-2 1,0 2 3-16,-5 3-1 0,-1 4 4 0,1 5-1 0,-6 5 1 0,1 5 3 0,-3 4-2 16,0 2 6-16,0 1-4 0,0 0-5 0,0 0 5 15,0 3-13-15,0 5 0 0,-4 4 2 0,1 4-8 16,-5 4 7-16,5 4 1 0,-4 1-2 0,2 4 7 15,0 2-3-15,0 3 0 0,0 5-2 0,0 4-4 16,0 3-6 0,-3 5-22-16,-1 3-43 0,-2 2-90 0,0 2-186 0,1-14-672 15,5-17-716-15</inkml:trace>
  <inkml:trace contextRef="#ctx0" brushRef="#br0" timeOffset="313422.7359">13826 13010 2267 0,'0'0'324'0,"0"0"-78"0,0 0-89 0,0 0-36 16,0 0-35-16,0 0-23 0,115-64-32 0,-78 58-16 15,5 1-6-15,8 2-7 0,6 0-9 16,5-1-57-16,5 2-143 0,-16 1-366 0,-14 0-1131 0</inkml:trace>
  <inkml:trace contextRef="#ctx0" brushRef="#br0" timeOffset="314162.1706">15820 13647 1507 0,'0'0'499'0,"0"0"-128"0,0 0-92 0,0 0-61 0,0 0-37 0,0 0-30 0,0 0-26 16,0 0-27-16,0 0-20 0,0 0-21 0,0 0-18 15,0-45-10-15,0 45-17 0,0 3-4 16,0 3 0-16,0 2-3 0,0 3 8 0,0 4 3 16,0 1-2-16,-1 0 0 0,0 4-2 0,1 1-1 15,-2 0 2-15,-1 3 3 0,-2 1-4 0,3 1-1 16,0 0-4-16,-3 0-6 0,3 1 5 31,0-1-2-31,-3 0 2 0,3-1 0 0,1-2-3 0,-1 0-2 16,-1-2-1-16,0-1-5 0,2-1-4 0,0-2-12 0,0 2-21 15,-1-3-32-15,1 1-43 0,0-1-66 16,-3 0-111-16,2 2-258 0,-1-7-642 16,-2-3-146-16</inkml:trace>
  <inkml:trace contextRef="#ctx0" brushRef="#br0" timeOffset="314446.3587">15528 14419 2348 0,'0'0'249'0,"0"0"-22"16,0 0-65-16,0 0-25 0,0 0-20 0,0 0-33 15,0 0-23-15,0 0-11 0,0 0-10 0,0 0-1 16,0 0-5-16,0 0-8 0,0 0 2 0,0 0-6 16,32 21-2-16,-29-14 1 0,4 1-3 0,-3 1 0 15,-2 3-2-15,2 3-1 0,-3 1-1 16,-1 1 0-16,0-1-3 0,0 1-8 0,-1-1 5 15,-4 0-6-15,2 2 0 0,-4-2 3 0,5-1-7 16,-2-3 5-16,-1 0-3 16,4-4-3-16,0-1-1 0,0-1-18 0,0-3-13 0,1 1-26 15,0-2-34-15,0 0-50 0,0-2-85 0,0 0-123 16,0 0-453-16,0-1-872 16</inkml:trace>
  <inkml:trace contextRef="#ctx0" brushRef="#br0" timeOffset="314796.3479">16834 13740 2383 0,'0'0'164'0,"0"0"-3"0,0 0-25 0,0 0 6 15,0 0-5-15,0 0-3 0,0 0-27 0,0 0-28 16,0 0-24-16,0 0-20 0,0 0-7 0,0 0-4 16,0 0 0-16,30-14-2 0,-34 28-1 15,-2 3-4-15,3 3-3 0,-3 0-2 0,2 4-3 16,-3 1-6-16,-2 2 3 0,5 3-4 0,-4 4 2 15,0 0 2-15,1 4-6 0,-1 3-3 0,-1 1-20 16,-1 3-33-16,-2 1-63 0,-1 0-125 0,-1-4-242 16,4-11-713-16,4-11-396 0</inkml:trace>
  <inkml:trace contextRef="#ctx0" brushRef="#br0" timeOffset="315120.3045">16501 14371 2073 0,'0'0'524'0,"0"0"-319"0,0 0-65 0,0 0-31 15,0 0-13-15,0 0-5 0,0 0-22 0,0 0-11 0,0 0-9 16,129-5-14-16,-109 13-8 0,-3 2-11 16,-2 2-3-16,-4 2-3 0,-3 2 1 0,0 2 0 15,-6 2 0-15,-2-1 2 0,0 0-1 0,-3-1-2 16,-6-1 5-16,0-2-6 0,-1-1 2 0,-1-1 1 15,0-3-6-15,2-2 8 0,-1-1-1 16,2-4 0-16,5 0 0 0,-2-2-2 0,4-1-3 16,1 0-4-16,0 0-1 0,5 0-4 15,2-2 0-15,8-3 3 0,3-1-9 0,5-3 5 16,3 1-11-16,2-4-14 0,3 0-13 31,1-2-46-31,2 0-68 0,0-2-123 0,-8 3-379 0,-9 4-1066 16</inkml:trace>
  <inkml:trace contextRef="#ctx0" brushRef="#br0" timeOffset="315346.9026">17995 13650 3052 0,'0'0'137'0,"0"0"-7"0,0 0-53 16,0 0-8-16,0 0-16 0,0 0 3 15,0 0-4-15,0 0-13 0,0 0-4 0,0 0-9 16,0 0-7-16,0 0-1 0,0 0-5 0,-38 141-1 16,33-113-4-16,3 1-2 0,0-1-2 15,-2 3-1-15,1 1 1 0,-2 1-9 0,-1 2-3 0,-3 1-23 16,0 1-37-16,-2 3-55 0,0 1-147 16,1-10-333-16,2-10-1167 0</inkml:trace>
  <inkml:trace contextRef="#ctx0" brushRef="#br0" timeOffset="315734.5316">17701 14358 1518 0,'0'0'1080'0,"0"0"-824"0,0 0-72 15,0 0-62-15,0 0-35 0,0 0-29 0,0 0-21 16,0 0-6-16,0 0-14 0,0 0 0 15,0 0-2-15,0 0-11 0,127-55 7 0,-101 55-4 16,-3 0-2-16,-2 0 1 0,-4 5-2 16,-3 2-1-16,-2 1-1 0,-4 2-1 0,-3 0 1 0,-1 2 0 15,-4 1 4-15,0 0-4 0,-3 1 6 16,-4 0-1-16,-1-1-1 0,-2-1 8 0,1-1-9 16,-1 0 3-16,-1-1-1 0,2-2-10 0,1 0 9 31,1-2-2-31,1 0-3 0,3-2 9 0,2 0-10 0,1 2 3 15,0 0-2-15,0-1-2 0,3 1 3 0,4 0-3 0,0 0 4 0,3 0-3 16,0 1 2-16,2 1 1 0,0 0-5 0,-3 1 5 16,-1-1-5-16,-1-1 3 0,-3 3 1 0,0-2-3 15,-3-1 4-15,-1-1-4 16,0 0 1-16,-1-2 3 0,-6 2-1 0,0 0 4 16,-4-1-1-16,-2 1-5 0,0-2-2 0,-1-1-12 15,0-2-9-15,0-1-25 0,1 0-39 0,-1 0-75 16,5-6-162-16,2 0-719 0,3 1-657 15</inkml:trace>
  <inkml:trace contextRef="#ctx0" brushRef="#br0" timeOffset="316039.179">19459 13574 2190 0,'0'0'834'0,"0"0"-678"0,0 0-17 15,0 0-31-15,0 0-19 0,0 0-17 16,0 0-11-16,0 0-22 0,0 0-12 0,0 0-7 16,0 0-7-16,0 0 2 0,0 0-3 0,-54 58-2 15,50-34-3-15,0 2 0 0,3 2 0 0,1 3-2 16,-3 1 9-16,3 0-9 0,0 1 0 15,0 0 0-15,0-1-8 0,0 2 5 0,0-2-2 16,-3 1-7-16,-2 2-12 0,-1 1-29 16,-2 0-40-16,-1 2-76 0,-4-1-160 0,4-9-497 0,3-12-943 15</inkml:trace>
  <inkml:trace contextRef="#ctx0" brushRef="#br0" timeOffset="316453.229">19310 14344 2763 0,'0'0'217'0,"0"0"-73"0,0 0-52 0,0 0-14 0,0 0 5 0,0 0-11 16,0 0-11-16,0 0-16 0,0 0-13 0,0 0-6 15,0 0-8-15,0 0-6 0,0 117-1 16,0-99-7-16,2-1 3 0,2 1 0 0,4-3-2 16,3-3 1-16,-1-3-6 0,6-3-1 0,-1-4-3 15,4-2 8-15,-2 0 2 0,4-7-1 0,0-1 1 16,-1-2-7-16,2-3-1 0,0 0 4 16,0-4-1-16,2 0 3 0,-2 0-1 0,1 0 0 0,-4 1 0 15,-2 2-2-15,-3 2 4 0,-3 3 2 16,-1 2 6-16,-4 3 5 0,-2 3 1 0,-3 1 2 15,0 0-7-15,-1 0-1 0,0 5 2 16,0 4-3-16,0 4 5 0,-2 3-3 0,1 5-4 0,-4 2-2 16,1 1-2-16,-1 3 1 0,1 1-9 15,0 0 0-15,-2-1-3 0,3 2-12 16,-3-1-17-16,3-3-33 16,-1 0-72-16,1-4-168 0,1-7-687 0,1-5-811 0</inkml:trace>
  <inkml:trace contextRef="#ctx0" brushRef="#br0" timeOffset="318848.3991">14593 13818 0 0,'0'0'0'0,"0"0"0"15,0 0 0-15,0 0 88 0,0 0 154 0,0 0-5 0,0 0-18 0,0 0-30 16,0 0-23-16,0 0-30 0,0 0-15 15,0 0-10-15,0 0-11 0,0 0-20 0,5-38-18 16,-4 35-15-16,4-1-8 0,-2 2-1 0,-1-1-3 16,5 0-4-16,-4 1-3 0,1 0-9 0,1-1-2 15,-2 1-1-15,3-2 5 0,-2 2 2 0,4-1 2 16,-1-2 1-16,-1 2-7 0,2-2-1 16,2 0-2-16,0 0 0 0,0-1 4 0,3-1-1 15,2 1 3-15,-1-2 0 0,2 1-1 16,0-1 2-16,1-1 0 0,3 1 0 0,0-1 1 15,0 0-8-15,1-1-5 0,0 1-3 0,1 1-6 16,3 1 3-16,-2-2 0 0,-1 2-1 0,-2 0-2 16,2 1 1-16,-2-1-2 0,0 2 1 15,0-1 5-15,0 1-5 0,-1 0 4 0,1-1-3 16,-1-1-4-16,1-1 5 0,-1 0-1 0,-3 0 1 16,3 0 5-1,-3-1-6-15,-1 2 0 16,2-1-1-16,-2 0-3 0,1 1 3 0,-1 0 0 15,1 0 0-15,1 0-2 0,-3 0 1 0,5 0 0 0,0-1 0 16,-4 1 4-16,4 0-4 0,-1 0 1 16,1 1 0-16,-4 1-6 0,4-1 4 0,1 0 2 0,-3 1-2 0,0 2 8 15,1-1-8-15,1-1 0 0,2-1 0 0,-1 2-5 16,0-2 6-16,0 0 1 0,0 0 0 0,0-1 1 0,1 2-2 16,-2-2-1-16,2-2 0 0,-1 3 3 15,0 0-2-15,2-3 0 0,-1 2-1 16,0-1-4-16,5 0 5 0,-4 0 0 15,0-1 1-15,-2 1 7 0,1-2-8 0,0 1 1 0,0 0-3 16,4 0-4-16,-2 0 6 0,-1 1 0 16,3-2 0-16,0 1 1 0,1 1-1 0,-2-1-1 0,-1 1 1 0,1-2 2 0,-2 2-2 15,-1-1 1-15,-1 1-2 0,-1 0-2 16,1 2 2-16,-5 0 0 16,4-1 2-16,-1 0 2 0,-2 0-3 0,2 0 0 0,1-1-1 15,0-1 0-15,-1 1 3 0,1-2-1 0,-1 0 0 16,6 0-1-16,-2-1 0 0,1 0-1 15,-1 1 1-15,4-3 1 0,-3 5-2 0,-2-1 2 16,-1-1-2-16,1 3-2 16,-1 0 3-16,-2-2-2 0,0 2 2 0,-3 0 3 0,3-1-4 15,-3 1 2-15,2-1-2 0,0 2-1 16,0-2 3-16,1 0-2 0,1 0 1 0,2-2-1 0,0 1-1 16,-2-1 1-16,2-1 0 0,1 0 3 0,2-1-2 15,1-3 0-15,1 3 1 0,-1-1-6 0,-1 0 4 16,0 1 0-16,-1 1 2 0,0-1 5 15,-2 1-6-15,1 1-1 0,-1 1 0 0,0-2-3 0,0 2 4 16,2 0 0-16,-1 0 0 16,1-1 1-16,-3 1-1 0,2-1 0 0,-3-2 1 15,0 1 1-15,0-1-2 0,0 2 1 16,1-1-1-16,1 2-5 0,-3-1 4 0,2 0 0 0,-1 1 2 16,0-1 5-16,2 1-6 0,-2-2 1 15,0 4-1-15,1-2-3 0,-3 0 4 0,3 1 0 0,0 1 1 16,-1-1 1-16,1 0 0 0,-1 0-2 15,2-1 3-15,-2 0 0 0,-2 1-1 0,3-2 0 0,-1 2-3 16,-2 2-1-16,2-1 2 0,-3-1-1 16,2 2 1-16,-1 0 2 15,0-1-3-15,1 3 1 0,0-1 0 0,1 0-4 0,-1-1 4 0,1 2 0 16,2 0 1-16,-2-2 0 0,2 1-1 16,0-1 1-16,0 1 1 0,0-3 5 15,0 3-1-15,-1-1 1 0,0 1-1 16,1 0-5-16,-2-1 3 0,0-1-2 0,1 2 0 0,-3-1 3 0,3 1-3 15,-4-1 1-15,-1 0-3 16,1 2-1-16,0-3 1 0,-2 3 2 0,1 0 0 0,1-2 1 0,0 2-1 16,1-2-2-16,0 0-2 0,-1 1 2 15,2 0 0-15,-3 0 1 0,3-1-1 16,0 2-2-16,-1-2 2 0,0 1 0 0,0-1 2 0,1 0 1 16,-2 0-3-16,3 0 0 0,0 0-2 0,-2 1 1 15,2-1 2-15,-3 1 0 0,2-2 4 16,-1 2-3-16,-1-1 1 0,0 1 0 0,-1-1-2 15,1-1 5-15,-2 0-3 0,0 1 1 16,-1-1-1-16,0 1-4 0,-1 0 4 0,1 0 0 16,0-1 3-16,1 0 3 0,-1 0-3 15,0 0 2-15,1 1-3 0,-3 0 0 0,1 0 3 0,1 1 0 16,0 1 1-16,-1-2 2 0,0 1-4 0,1-1-1 16,0 2 2-16,0-2 1 0,-1 1-2 15,2-1-1-15,-2 2-1 16,3-2-4-16,-1 0 2 0,1 1 0 0,1 0 0 15,-1 1 5-15,0-1-5 0,-2 0 0 0,1 1-1 16,0-1-4-16,0 1 6 0,0 0 1 0,0-1-1 0,-1 0 5 16,1 1-4-16,-2-1-1 0,1 0 2 15,-1 0-1-15,1 1-1 0,1-1 1 0,0-1-1 0,2 1-5 16,-1-1 5-16,3-1 0 0,-2 1 7 16,1 1 7-16,1-2-5 0,-2 1 0 0,-1-1-4 0,2 0-6 15,-2 1 5-15,1-2-3 0,-2 3 0 16,1-1 3-16,-4 2-6 0,3-2 0 15,-4 2-1-15,1-1-1 0,2 2 2 0,-5-2-1 16,2 2 1-16,-1-1-2 0,0 1 3 0,1-2-1 0,1 1 0 16,-1 0 3-16,0-3-4 0,3 3 1 15,0-1-3 1,2-1 0-16,-1 0 1 0,-2 0 0 16,1 1 4-16,-5 2-2 0,-2-2-1 0,2 1 1 0,-1-2 0 0,1 2 2 15,-3-1-1-15,4 2 1 0,-3-2 1 0,-1 0-4 0,1 1 4 16,-2-2-2-16,2 1 2 0,1-1 2 0,0-1-7 15,-1 1 2-15,0 0-2 0,2 2 0 0,-5-1 7 16,1 1 0-16,0 0 1 16,-2 1-5-16,1 1-2 0,-1-2-2 0,1 2 0 0,-3 1 0 15,1-2-1-15,0 3 1 0,-1-1-1 0,1 1-1 0,-1 0 1 16,0 0-1-16,2 0 3 0,-2 0 2 16,0 0-3-16,0 0 1 0,0 0-1 0,0 0-3 15,0 0 2-15,0 0 2 0,0 0 0 0,0 0 0 16,0 0-2-16,0 0 0 0,0 0-1 15,0 0 2-15,0 0 0 0,0 0 0 0,0 0-1 16,0 0-4-16,0 0 3 0,0 0-2 0,0 0 1 16,0 0 2-16,0 0-6 0,0 0-3 0,0 0-2 15,0 0-4-15,0 2-3 0,0 2-9 16,0 1-22-16,0-1-31 0,-3 2-35 0,1-1-46 16,-1 0-71-16,-1 1-77 15,1-3-136-15,2 1-299 0,-1-3-473 0</inkml:trace>
  <inkml:trace contextRef="#ctx0" brushRef="#br0" timeOffset="319539.75">20195 11459 1281 0,'0'0'343'0,"0"0"-27"0,0 0-52 16,0 0-22-16,0 0-24 0,0 0-25 0,0 0-41 15,0 0-38-15,0 0-32 0,0 0-26 0,0 0-21 16,0 0-4-16,0 0-3 0,0 0 3 0,-94 13 8 16,70-2-11-16,2 0-2 0,2-1-12 15,1 2-11-15,4 0 4 0,4-1-3 0,3 1 0 16,2-2 4-16,5-1-7 0,0 0-1 0,1-1-1 16,0-1-2-16,1 0 5 0,6-1-1 15,5-1 2-15,2-2 1 0,4-2 1 0,4 0 1 0,2-1 1 16,0 0 6-1,-3-2-7-15,-1-2-1 0,-1-2-1 0,-1 0-8 0,-1-2 10 0,0-1-2 16,-4-1 1-16,0 2 7 0,-4-3-4 16,-1 2 2-16,-3-2-2 0,-3 2-3 0,-2 0 2 15,0-1 1-15,-6 3-3 0,-2-1-1 0,-2 1-1 16,-4 2-3-16,-2 0 1 0,-2 4 8 16,-5 0-8-16,-3 1 5 0,0 0-1 0,-2 5-6 15,1 2 9-15,1 0-3 0,4 1 2 16,3 2 4-16,4 0-11 0,1 1 1 0,5 2-4 15,3-1-4-15,5 2 9 0,1 0-2 0,2-2 0 16,9 1 0-16,6-3-2 16,1-2-1-16,6-1 1 0,5-2 1 15,2-1 0-15,0-4 2 0,-1 0-2 0,-1 0 0 16,-5 0 3-16,-3-5-1 0,1-1 2 0,-4-1 5 0,0 0-6 16,-3-2-2-16,-3 0 2 0,-2 0-4 0,-3-1 7 15,-1 0 1-15,-5 1 1 0,-1 0 0 0,-1 0-3 16,-6 0-3-16,-3 2 2 0,-1 0 3 0,-2 3-6 15,-5-1 1-15,-3 3-3 0,-3 1-6 16,-1 1 8-16,-2 0 0 0,1 3 1 0,0 1 6 0,4 0-6 16,8 0-3-16,4-1-1 0,1 1-3 15,7-2 4-15,-1 0 0 0,3 0 2 0,0-1-4 0,0 0 3 16,0 0-1-16,0 0 1 0,3-1 6 16,-1 0-4-16,0 0 4 0,0 0-3 0,0 0-3 15,1 0 7-15,-3 0-1 0,0-1 5 0,0 0 2 16,0 0-7-16,0 0-3 0,-3-1-5 0,-1 2-8 15,0 0 0-15,-4 0-12 0,-1 3-15 0,-2 3-26 16,0 1-53-16,-5 5-65 16,2 2-159-16,0-4-438 0,7-2-903 15</inkml:trace>
  <inkml:trace contextRef="#ctx0" brushRef="#br0" timeOffset="319941.7161">18706 12028 0 0,'0'0'0'0</inkml:trace>
  <inkml:trace contextRef="#ctx0" brushRef="#br0" timeOffset="320568.6175">18445 12148 1145 0,'0'0'732'0,"0"0"-445"16,0 0-7-16,0 0-70 0,0 0-33 0,0 0-38 16,0 0-35-16,0 0-24 0,0 0-13 15,0 0-8-15,0 0-8 0,0 0-12 0,-129 49-6 0,116-32-7 16,2-2-6-16,0 0-2 0,2 0-7 0,2-2-1 16,1-1 0-16,3-2-8 15,2-2 2-15,1-1 0 0,0-2-2 0,0-2 3 16,5-1-1-16,3 0 3 0,3-2 0 0,3 0 6 15,3-3 0-15,0-3-1 0,3-2 2 16,-2 0-5-16,-1-3 2 0,-1 1-2 0,-3-3-1 16,-2 2 2-16,0-1-5 0,-3 0 6 15,-4-1 0-15,-1-2-4 0,-3 3 6 16,0 0-5-16,-1-1-2 0,-5 2 1 0,-4 2-3 0,-2 2-2 16,-1 2-2-16,-6 4 1 0,-3 1-1 15,-2 0-1-15,-1 5 2 0,-2 3-1 0,0 3 3 0,1 0-2 16,4 3-1-16,2 1 1 0,1 2-9 15,7 0 6-15,0-2 0 0,5 3-2 0,5-3 8 0,2 0-4 16,2-2 0-16,8-1 0 0,7-2-3 16,3-2 2-16,2-3 1 0,6-3 0 15,1-2 0-15,3-2 2 0,-1-6 0 0,-3-1-1 0,-1-3 6 16,-1-1-4-16,-4-1-3 0,-5-2 4 16,-1 0-6-16,-4 1 5 0,-6-3 3 15,-2 2 0-15,-4-1 6 0,0 2-2 0,0-1 1 0,-10 0 1 16,-1 3-7-16,-6 0-2 0,-1 3 0 15,-5 0-2-15,-2 4-1 0,-1 3 2 0,-1 1 0 0,-1 2-2 16,-2 3 3-16,4 7-5 0,-2 4-1 16,1 2-6-16,3 2-25 0,1 5-33 15,6 0-75-15,2 4-168 0,6-6-502 16,5-8-942-16</inkml:trace>
  <inkml:trace contextRef="#ctx0" brushRef="#br0" timeOffset="321438.6362">16881 12746 2367 0,'0'0'219'0,"0"0"11"0,0 0-74 0,0 0-13 16,0 0-17-16,0 0-30 0,0 0-33 0,0 0-26 15,0 0-19-15,0 0 1 0,0 0-3 16,0 0-1-16,-40 39 1 0,29-20-10 0,2-1 2 15,1-1-4-15,2-2-2 0,2-3 3 0,2 0-2 16,0-3 0-16,2-2-2 0,2 0 3 0,1-3-4 16,6 0 1-16,1-3 2 0,3-1-5 15,3 0 7-15,0-5-1 0,1 0-2 0,2-4 7 16,-1 0-7-16,-3-3 1 16,3-1 2-16,-6-1-6 0,2-1 5 15,-2-1-2-15,-5-2 0 0,-1 1 4 0,0-3-5 0,-4-1 5 0,-2 0 0 16,0 0-1-16,-1 4 1 0,-7 1-4 15,-1 5 3-15,-5 3-8 0,-2 3 6 16,-4 5 1-16,0 0-4 0,-4 7 9 0,-3 4-3 16,3 3-1-16,0 2 2 0,1 3-8 0,4-1 5 15,5 1-2-15,2-2-2 0,4-1 6 0,3-2-7 0,5-2 3 16,0-2 0-16,7-3-2 0,4 1 0 16,8-4 0-16,2-4 3 0,7 0-3 0,0-4 5 15,3-5 0-15,-2 0-1 16,-4-4 5-16,-1 1-4 0,-5-1 1 0,-2 0 5 0,-5-1-11 0,-2-1 9 15,-3 0 1-15,-4 1-4 0,-2 0 8 0,-1 3-7 16,-1 0-2-16,-6 1-1 0,-5 2-2 16,-2 3-7-16,-6 3-2 0,-4 2-9 0,-4 5-17 15,-7 6-13-15,0 5-31 0,-6 5-59 0,1 3-106 16,0 3-301-16,9-7-691 0,11-4-210 0</inkml:trace>
  <inkml:trace contextRef="#ctx0" brushRef="#br0" timeOffset="322104.3803">15716 13179 1050 0,'0'0'355'0,"0"0"9"0,0 0-70 16,0 0-37-16,0 0-38 0,0 0-35 0,0 0-38 0,0 0-31 15,0 0-30-15,0 0-20 0,0 0-16 0,0 0-7 16,0 0-1-16,0 0-5 0,-71 50-7 16,69-38-5-16,0 1-6 15,-2 1-1-15,3-3-3 0,0 1-1 0,1-2-2 0,0 1-3 16,0-1-2-16,0-3-4 0,0-2 1 0,1-1-1 16,4-2 2-16,-2-1 5 0,0-1-1 15,3 0 3-15,-2 0 0 0,5-4 1 0,-1-3 2 16,1-2 0-16,1-3-1 0,-1-1-2 0,0-3-4 15,-2 0-1-15,2-1 0 0,-3 2 1 16,-3 2 2-16,-3 5 0 0,0 2-1 16,0 1-1-16,0 2 1 0,-1 2-4 0,-6 1-1 0,2 0 0 15,-5 2-3-15,-1 7 1 0,-4 2-2 16,3 3-2-16,0 2 3 0,0 2-1 0,3-1 1 0,2 0 2 16,4-2-4-16,2 0 1 0,1 0-1 0,3-3 2 15,5-3 2-15,2-2-2 0,3-3 3 16,0-4-3-16,6 0 1 0,1-9 0 0,1-2 3 15,0-3 2-15,-2-2-2 16,0 0 4-16,-7-3 0 0,3 0-1 0,-9 0 8 16,0 0 8-16,-4 2 10 0,-2-1 7 0,-4 2-4 15,-5 1-10-15,-7 1-9 0,1 4-8 0,-10 5-4 0,-1 5-4 16,-9 6-6-16,-1 10-28 0,-9 9-56 0,0 6-178 0,7-4-912 16,13-7-654-1</inkml:trace>
  <inkml:trace contextRef="#ctx0" brushRef="#br0" timeOffset="323571.4055">24232 12910 1205 0,'0'0'221'0,"0"0"7"0,0 0-20 0,0 0-2 0,0 0-1 0,0 0-4 0,0 0-22 16,0 0-25-16,0 0-14 0,0 0-22 0,0 0-16 0,27-95-14 0,-34 94-19 0,-1-2-15 16,0 3-21-16,-5 0-9 0,-3 1-7 0,-9 7-3 15,0 2 6-15,-5 5-3 0,-5 2 2 16,-1 3 1-16,-5 1-7 0,-4 5 2 16,2 3-2-16,1 3-5 0,0 5 4 0,5-2-6 31,5 4-1-31,5-2-1 0,12-2-4 0,4 0 4 0,6-2-3 0,8 1 1 15,10-3 4-15,7 0 1 0,8-2 3 0,7 0 4 16,7-5 0-16,8-2 4 0,1-4-1 0,6-4 1 0,-2-5-4 0,-4-2-1 16,0-5-1-16,-4-2-1 0,-5 0 3 0,-4-2-1 15,-5-4 0-15,-5 2-1 0,-5-2-2 16,-5 1 2-16,-4-2 2 0,-4 1 2 16,-2 1 4-16,-5-1-2 0,2 3-1 0,-5-2-4 0,0 2 1 15,0 0-6-15,0 1 0 0,-5 0-1 0,4 1-7 16,-2-1 1-16,-2 0-2 0,3 0-3 0,-2 1 6 15,-2 1-4-15,3 0 2 0,-4 0-3 16,3 0-7-16,-2 0-6 0,2 0-12 16,-2 1-13-16,1 1-15 0,-3 2-19 0,-1 1-28 0,0 1-42 15,-1 0-74-15,3-1-104 16,1 0-237-16,2-3-591 0,1-1-103 0</inkml:trace>
  <inkml:trace contextRef="#ctx0" brushRef="#br0" timeOffset="323942.5755">25114 13107 1970 0,'0'0'735'0,"0"0"-541"0,0 0-29 15,0 0-28-15,0 0-26 0,0 0-13 0,0 0-22 16,0 0-23-16,0 0-23 0,0 0-16 0,0 0-6 15,0 0-3-15,0 0-1 0,0 0 1 0,-42 33-1 16,31-8 7-16,-2 1 2 0,0 2 6 0,-1 3 5 16,-2-2-7-16,4 4-1 0,0-1-6 15,2 1-8-15,1-2 5 0,1 1-1 0,4-4 1 16,3-1 2-16,1-3-4 16,0-4-1-16,3-2-2 0,5-4 2 0,2-2 1 15,0-1 0-15,3-3 0 0,1-2-3 0,4-3 2 0,1-1 1 0,2-2-1 16,1-2 3-16,4-4-9 15,1-3-2-15,3-2-5 0,5 0-13 0,-1-3 5 16,4 0-13-16,-2-4-10 0,1-1-10 0,-3 0-27 16,0-3-26-16,-3-2-41 0,-3 0-59 15,-6 0-89-15,-5-3-211 16,-5 6-513-16,-7 8-274 0</inkml:trace>
  <inkml:trace contextRef="#ctx0" brushRef="#br0" timeOffset="324217.6777">25155 12940 1091 0,'0'0'564'0,"0"0"-196"16,0 0-105-16,0 0-54 0,0 0-43 0,0 0-26 15,0 0-24-15,0 0-13 0,0 0-19 0,0 0-13 16,0 0-12-16,0 0-10 0,0 0-3 0,122-83-4 16,-96 81-3-16,0 2-3 0,5-1-7 15,-1 1-6-15,0 0-7 0,0 0-6 0,0 0-3 0,-1 0 1 16,-3 0-2-16,-1 0-1 0,-2 0-3 15,-4 1 1-15,1 1-4 0,-1 2 2 16,-3-3 1-16,1 2-3 0,-4-2 3 0,2 2-5 16,-4-1-7-16,-1 0-11 0,0 0-22 0,-3 1-25 15,-1 1-42-15,-3-1-57 0,0 2-88 0,-3 1-112 16,-3 0-215-16,-2 0-450 0,-1-3 132 16</inkml:trace>
  <inkml:trace contextRef="#ctx0" brushRef="#br0" timeOffset="324579.1521">25043 13208 1015 0,'0'0'594'0,"0"0"-219"0,0 0-107 16,0 0-38-16,0 0-57 0,0 0-30 16,0 0-41-16,0 0-35 0,0 0-15 0,0 0-12 0,0 0 1 15,0 0 11-15,0 0 8 0,-66 60 8 0,76-56 5 16,7-3-4-16,3 1-10 0,2-1-8 0,7-1-12 15,2 0-11-15,3 0-5 0,4 0-5 16,1 0 0-16,1 0 5 0,0 0-7 16,1 0-3-16,-1 0-6 0,-2 0-3 0,-3 0 3 15,3 0 0-15,-7 0-1 0,-4 0 0 0,-4 0-1 0,-1-1-3 16,-3 1 0-16,-6 0 2 16,-1-2-1-16,-1 2 2 0,-5 0-1 0,-4 0-5 0,1 0 7 15,-3 0 0-15,2-1 3 16,-2 1 7-16,0 0-11 0,0 0 1 0,0 0-4 0,0 0-4 15,0 0 4-15,0 0-2 0,0 0 4 0,0 0 1 16,0 0-5-16,0 0 0 0,0 0-7 0,0 0-6 16,-2-1-13-16,2-1-16 15,-1 1-23-15,1-1-36 0,-2 0-48 0,2 0-90 0,0 0-207 16,0 1-486-16,0 0-748 0</inkml:trace>
  <inkml:trace contextRef="#ctx0" brushRef="#br0" timeOffset="325094.1564">26506 13024 1251 0,'0'0'524'0,"0"0"-290"0,0 0-73 0,0 0-9 0,0 0 0 15,0 0 3-15,0 0-5 0,0 0-6 16,0 0-28-16,0 0-16 0,0 0-14 0,0 0-14 16,0 0-8-16,0 0-10 0,39-62-12 0,-44 59-14 15,-4 0-1-15,2 1-8 0,-5-1-4 0,-1 2 2 16,-1 1-7-16,-3 0 0 0,-1 0-1 16,-2 3-7-16,0 2 9 0,-2 1 1 0,-2 2-1 15,1 2 2-15,-1-1-6 0,-1 4-3 16,0 2 0-16,0 3-3 0,0 0 2 0,3 2 0 15,1 0-2-15,3 1-1 0,4 1 1 0,2-1-1 16,5 3 1-16,2-2 3 0,2-2-1 0,3 1 0 16,-1 1-3-16,5-3-2 0,5 1 6 0,3-1 0 15,3 0 4-15,6-2 2 0,4 1 1 16,3-1 0-16,5-2 1 0,2-2-1 16,0-3-1-16,2-3 1 0,2-3-2 0,1-2-3 15,-1-2 2-15,-3 0-2 0,2 0 1 0,-2 0 2 16,-3-3-5-16,-3-1 0 0,-1-2 0 0,-5 0-1 15,-5 0 4-15,-2 2 1 0,-7-3 2 0,-3 3 2 16,-1 1-2-16,-4-1-1 16,-1 1 0-16,-1 1-2 0,0-1-4 0,-1 1 1 15,-2 0-5-15,-3 0-6 0,0 1 0 0,-3 1-14 0,-3 0-9 16,-2 4-16-16,-2 2-25 0,-1-1-24 16,-3 3-46-16,-2 2-72 0,-4 0-123 15,9-2-311-15,2-3-754 0</inkml:trace>
  <inkml:trace contextRef="#ctx0" brushRef="#br0" timeOffset="325554.2012">24324 13840 1869 0,'0'0'471'16,"0"0"-229"-16,0 0-60 0,0 0-24 0,0 0-41 16,0 0-28-16,0 0-23 0,0 0-21 0,0 0-8 15,0 0-1-15,0 0-3 0,0 0 4 0,0 0 1 16,127-50 3-16,-82 50-2 0,5-1 2 15,5 0-3-15,3 0-4 0,4 0-3 0,5 0-5 16,2-1-2-16,0-2-1 0,6 1-5 16,-1-3-3-16,1 1-4 0,0 2-4 0,-2-2 0 15,0 0 3-15,-3 1-2 0,-2-1 0 0,-7 1-1 16,-7-1-3-16,-3 1 0 0,-8 3 1 0,-7-3-2 16,-6 1 3-16,-9-1-2 0,-7 2-3 0,-5 0 4 15,-3 1-2-15,-4-1 2 0,-1 2 3 0,-1 0-6 16,0 0 0-16,-1 0-7 0,-5 0-4 15,-2 0-5-15,-1 3-9 0,-5 1-11 16,-2-1-18-16,-2 1-24 0,-2 0-34 0,-3 2-52 16,-1 1-81-16,-1-1-145 15,4-2-354-15,6-1-918 0</inkml:trace>
  <inkml:trace contextRef="#ctx0" brushRef="#br0" timeOffset="325932.6786">24565 13944 1219 0,'0'0'484'0,"0"0"-172"0,0 0-68 15,0 0-28-15,0 0-36 0,0 0-26 0,0 0-41 16,0 0-21-16,0 0-21 0,0 0-16 0,0 0-6 16,0 0 3-16,0 0 6 0,0 0 5 0,-80 75 10 15,99-69-9-15,4-1-4 0,6-1-10 0,3 1-17 16,8-3-1-16,1 0-8 0,6-2-3 0,1 0-1 15,7 0-4-15,2-2 0 0,4-1-2 16,2 1-4-16,0-2-3 0,3 1-4 0,2-1 2 16,0 0-8-16,0 1 9 0,0-1-1 0,1 1-4 15,-3-2 11-15,-2 1-10 0,-4 2 0 16,-4 0 4-16,-5 0-10 0,-3-1 7 0,-8 1 0 0,-6 0-3 16,-6-1 11-16,-6 1-8 0,-3 0 2 0,-8 0 0 15,-2 1-2-15,-5 0 5 0,-3 0 0 16,0 0 5-16,-1 1-4 0,0-1 3 15,0-2-3-15,0 1-4 0,0 0 4 0,-1-2-9 16,0 2 2-16,-1-1 1 0,1 2-13 0,-3-3 8 16,1 2-11-16,2-2-14 0,-3 2-10 0,2 0-40 15,-2 1-42-15,-2 1-98 0,-3 0-222 16,2 0-785-16,3 0-538 0</inkml:trace>
  <inkml:trace contextRef="#ctx0" brushRef="#br0" timeOffset="329859.0339">19318 12612 0 0,'0'0'0'0,"0"0"0"0,0 0 0 0,0 0 0 0,0 0 0 0,0 0 0 16,0 0 0-16,0 0 0 0,0 0 0 16,0 0 0-16,0 0 0 0,0 0 0 0,-23-55 0 15,23 55 0-15,0 0 0 0,0 0 0 16</inkml:trace>
  <inkml:trace contextRef="#ctx0" brushRef="#br0" timeOffset="360221.6612">2270 15874 0 0,'0'0'81'0,"0"0"154"0,0 0-10 15,0 0-38-15,0 0 16 0,0 0-5 0,0 0-22 0,0 0-14 0,0 0-26 0,0 0-16 16,0 0-8-16,0 0 5 0,-11-28 11 0,11 27 6 0,0 0-11 15,0 1-22-15,0 0-20 0,0 0-26 16,0 0-15-16,0 0-22 0,0 0-20 0,0 2-12 16,0 2 1-16,1 1 8 0,-1 2 9 0,0 4 10 15,0 2 0-15,3 1 1 0,1 3 0 0,-1 0 0 16,2 0-2-16,-1 0-1 0,-2 1-1 16,4-2-1-16,-3 1-4 0,4-2 0 0,-2 0 1 15,2-1 0-15,-1-2 1 0,0 0 1 0,2 0-2 16,-2-4-1-16,1 1-4 0,1-3 4 15,0-2 3-15,-3 1 4 16,4-3 8-16,-1-1 14 0,2-1 11 0,2-2 21 0,5-7 15 0,3-7-3 16,5-4-7-16,8-9-20 0,4-4-20 15,5-5-12-15,2-2-2 0,4-3-4 0,5-4 3 16,4-1 0-16,3-2-7 0,0-1 2 16,0 0-4-16,-2 3 1 0,-2 2 3 0,-4 3-4 0,-1 5 0 15,-6 3-3-15,-5 4-5 0,-6 5 4 16,-8 4 2-16,-6 2 2 15,-3 4-1-15,-6 4 4 0,-3 3 0 0,-6 2 1 0,0-1 9 0,-2 5-6 16,0-1 2-16,0 2-4 0,0 1-8 16,0 1 1-16,-2-2-4 0,2 2-1 0,-2 0-2 15,0 0-5-15,-4 2-3 0,2 5-8 16,-3 4-7-16,0 1-17 0,-3 2-21 0,4 1-30 0,-3 4-43 16,-1 1-68-16,0 4-112 0,-1 0-226 15,3-5-416-15,0-6-230 0</inkml:trace>
  <inkml:trace contextRef="#ctx0" brushRef="#br0" timeOffset="360769.7176">2263 16400 462 0,'0'0'350'0,"0"0"-25"0,0 0-62 0,0 0-27 0,0 0-29 16,0 0-10-16,0 0-8 0,0 0-15 0,0 0-27 15,0 0-34-15,0 0-23 0,0 0-25 16,0 0-7-16,0 0-16 0,2 4-12 0,-2-4-11 15,0 0-14-15,0 0-5 0,0 0-10 0,0 0-6 16,3 0 5-16,0 4 4 0,0 1 7 16,2 1 6-16,0 4-8 0,1 1 4 0,3 0-2 15,-1 1-1-15,2 2 8 0,-3 1-4 0,2-1 2 16,0 2-1-16,0-4-1 16,3 2-1-16,0-1 1 15,-1-1 2-15,3-2-4 16,-2-1 5-16,5-2 3 0,-3-1 2 0,3-3 8 0,0 0 7 0,1-3 13 0,5 0 11 0,1-6 1 15,0-7 4-15,8-6-6 0,4-10-4 16,3-10-3-16,5-6-8 0,8-6-9 0,5-4-7 16,2-4 1-16,5-3-3 15,0-2 3-15,6-1-2 0,-1 0-4 0,2 2 2 0,-4 4-7 16,-3 1-3-16,-3 3 1 0,-6 5-3 0,-5 2 4 0,-5 7 4 16,-7 8-3-16,-10 9-1 15,-7 8-3-15,-9 6-3 0,-6 6 1 0,-5 3 3 0,-1 1-8 0,-2 5-11 16,-6 6-24-16,-7 11-48 0,-2 12-66 15,-8 10-144-15,6-6-574 0,5-10-820 16</inkml:trace>
  <inkml:trace contextRef="#ctx0" brushRef="#br0" timeOffset="370176.4206">15666 14416 0 0,'0'0'0'0,"0"0"0"0,0 0 0 0,0 0 0 0,0 0 0 0,0 0 0 16,0 0 0-16,0 0 0 0,0 0 0 0,0 0 45 15,0 0 180-15,0 0-15 0,-12 5-20 0,12-5-22 16,0 0-21-16,-1 0-8 0,0 0-2 0,1-1-2 16,-1 0-7-16,1 0-19 0,-1-1-22 0,-2 2-19 15,2-1-3-15,0 0 7 0,1 0 1 0,0-1 2 16,-1 0-6-16,0 1-4 0,0-2-4 0,1 2-7 16,-1 0-3-16,1-1-8 0,-3 1-3 15,3-2-3-15,-1 1-2 0,1 0 3 0,-1-2-3 16,1-1 2-16,0 1 0 0,0-2-6 0,0 0 0 15,0-2-2-15,0 0 0 0,0-1-2 16,2 0 0-16,2 0 1 0,-2-2 2 0,-1 0 5 16,4 2 0-16,-3-3 0 0,0 0-2 0,-1 0-7 15,0-1-2-15,4 4-2 0,-4-5-3 16,0 3 3-16,-1-2-4 16,0 2-1-16,0-1-2 0,0-2-2 0,0 1 0 0,0 1 0 15,-1-2 0-15,-5 1 2 0,5 1 1 16,-2-3-1-16,-2 1-2 0,3-2 4 0,-2 0-8 15,-1-1 3-15,2 1-3 0,-3 0-4 0,3 0 1 16,2-1-1-16,-1 1-1 0,-3 1 2 0,3 0-2 16,1-1 1-16,-1 1 1 15,-2 0-3-15,2-1-1 0,1 0-2 0,0 1 0 0,-1 0 3 0,-3 0 2 0,4 0 0 16,0 1-1-16,-2 0 1 0,1 1-4 16,-2 2 2-16,2-2 2 15,0 2-2-15,-3 0 0 0,3 1-1 0,0 0-2 0,0 0 2 16,-3 3-1-16,3-2 1 0,2 1 2 0,-1 0-3 15,-1 0 1-15,1-1-2 0,-3-1 0 0,2-1 1 16,2 1-1-16,-1-1 2 0,1 0-2 0,-1 0 0 16,0 0 0-16,0-2 0 0,-2 2 3 0,3-1-3 15,0-1 1-15,0 1-1 0,0-1-3 0,0 2 5 16,0 0-2 0,0-1 1-16,0 2 1 0,0 0-2 0,0-1 1 0,3 3 0 0,-3 0-1 15,0 2 1-15,0-2 0 0,0 1 1 16,0 0-1-16,0-1 1 0,0 0-3 0,0 3 0 15,0-1 3-15,0-1-3 0,0 2 2 16,0-1-1-16,0 2-2 0,0-1 3 0,0 2-1 0,0-2 1 16,0 0 2-16,-3 1-3 0,2 0 1 15,1 1-3-15,-1-3 2 0,1 2 1 0,0-1 0 16,0 0 2-16,0 0-3 0,-1-1 1 0,1-1-2 0,0 2 0 16,-1 1 2-16,1-1-2 15,0 1 2-15,0 0-1 0,0-1-1 0,-1 2 2 16,1 0-2-16,0-1 4 0,-1 1 0 0,1-1-2 0,0 2 2 15,0 0-4-15,0-2-1 16,0 2 1-16,0-2 0 0,0 2 3 16,0-2-1-16,-1 2 0 0,1 0-2 0,0 1 0 0,0-1 1 15,0 2-1-15,0 0 2 0,0-1-3 0,0 1-3 0,0 0 1 16,0 0-3-16,0 0 2 0,0 0-2 16,0 0-2-16,0 0-1 0,0 1-4 0,0-1 1 15,0 2-2-15,0-1 4 0,0-1 5 0,0 3 2 16,0 0 5-16,0 0-2 0,2 1-2 15,-1 0 3-15,1 1-3 0,-1 0 3 0,3-1-1 16,-2 3 0-16,0-1 2 0,-1 3-1 16,1 0 0-16,3 1 2 0,-3 1-3 0,0 1 0 15,4-1-2-15,-4 3 1 0,-1 0-1 0,2 2 4 16,1 0 1-16,-2 1-4 0,0 3 4 16,-1-1-4-1,3 2 0-15,-3 0 4 0,0-1-4 0,0 2 2 0,0-1 0 0,-1 1-2 16,1-1 5-16,-1 0-3 15,1 0 0-15,-1 0 3 0,4-1-7 0,-4 0 6 0,1 1-4 16,0-1 0-16,0 1 3 0,0 0 0 0,0-2 0 0,-1 0 0 16,1 0-1-16,3-4-2 0,-3 0 2 0,0-1 0 15,0-3-1-15,0 0 2 0,0-1 0 16,0-2-2-16,0-2 3 0,2 0-2 0,-2-2 0 0,0-3 2 16,0 0-3-16,-1-1 2 0,1 0 0 0,-1 0 1 15,0 0 6-15,0-1 1 0,0-4 1 0,0-3-4 16,0-3-2-16,0-2-4 0,0-2-1 15,-1-2 2-15,0-3-4 0,0-1 4 0,0 0-3 16,1-2-5-16,0 1 0 0,0-1-14 0,0 3-21 0,2 0-48 16,2 2-78-16,5 0-113 15,1 1-330-15,-1 5-512 0,-1 4 67 0</inkml:trace>
  <inkml:trace contextRef="#ctx0" brushRef="#br0" timeOffset="376871.769">16872 12580 0 0,'0'0'0'0,"0"0"0"0,0 0 0 0,0 0 43 0,0 0 221 0,29-137-5 16,-26 117-29-16,-1 3-9 0,0 0-8 15,0 0-12-15,-1 2-12 0,-1-1-23 0,1 0-21 16,-1 1-21-16,0 1-6 0,0 0-2 0,0-1-6 16,0 3-4-16,0-1-5 0,0 3-5 15,-1 0-3-15,0 2-1 0,1 1-8 0,-2 1-7 16,2 1-7-16,-2 2-7 0,2 0-6 0,0 2-5 15,0 1-4-15,0 0-11 0,0 0-7 16,0 0-9-16,0 0-10 0,0 0-4 0,0 0-3 0,0 4 2 16,0 1 1-16,0 4 1 0,0 0-1 0,0 4-2 15,2 1 3-15,0 3 0 0,-1 1 1 16,0 3 3-16,-1 3 0 0,0 3 2 0,0 2 1 16,0 4-3-16,0 1 2 0,-6 3-9 15,4 2 3-15,-5 0 0 0,4 0-3 16,-3 1 4-16,2 0-4 0,0 1-2 15,-1 2 0-15,0 1-3 0,0-1 2 16,0 1 0 0,-1 1 0-16,1 0-2 0,-2 3 4 0,-1 1 0 0,3-2-3 0,-2-1 3 0,0-3-2 15,4 0-2-15,-2-1 2 0,1 0 0 0,0-2-1 16,-1-2 1-16,4-1-2 0,-1 0 2 0,0-1 2 0,-2-1-3 16,3 0 0-16,0-1-2 15,1 0 0-15,0-2 1 0,0-1 1 0,0 0 3 16,0 0-3-16,0-1 1 0,0 1-2 0,-1 1-5 0,2-3 6 15,0 3-2-15,3-4 1 0,-2 2 6 16,-1 0-7-16,1 0 2 0,-2 0-3 16,0 2-2-16,1 1 5 0,-1-1 0 0,0-1 1 15,0 0-2-15,0-2 0 0,0-4 0 0,0 0 0 0,-1-5 4 16,0-1-4-16,0-1 2 0,0-2-2 16,-1-2-6-16,-1-1 7 0,2-1-2 0,0-3 2 15,1-1 6-15,0-2-7 0,0-3 1 16,-1-1-2-16,1-1-2 0,-1 1 4 0,1-2 1 15,0 0-2-15,0 0 0 0,0-6-2 0,0-3-1 16,0-4 1-16,0-4 5 0,0-2-3 0,0-5 2 0,2 1-1 16,-2-5-9-16,2-3 7 0,2-1 1 0,-2-2 2 15,0-3 8-15,-1-1-9 0,3-3 0 16,-1-3-1-16,-1-2-4 16,0-4 6-16,4-3 1 0,-2-3 1 0,3-3-2 0,0-3-2 15,0-1-2-15,1-4 1 0,2 0 4 0,0 1 0 16,0-1 0-1,0 2-1-15,1 1-4 0,-1 0 3 16,0 2 1-16,1-1 0 0,-1 2 0 0,-1 0-1 0,2 3 1 0,-1 1-4 0,-1 1 6 0,-1 4-1 16,-1 2-1-16,-2 2 1 0,-2 2-4 15,2 1 1-15,-2 2 1 0,-1 2 2 0,2 3-1 0,0 1 2 16,-3 5-1-16,0 1-2 0,1 3 5 16,-1 2-5-16,1 4-1 0,-2 1 2 0,0 3-10 15,1 2 10-15,-1 2 2 0,0 0-3 0,0 3 11 16,0 0-10-16,0 3 0 0,0 0 0 15,0 3-6-15,0 1 6 0,0 0-3 0,0 2 2 16,0 0 1-16,0 0 0 0,0 1 0 0,0 0-2 16,0 1 1-16,0 0-1 0,0 0-1 15,0 0 2-15,0 0-7 0,0 0 5 0,0 0 1 0,0 0-3 16,0 0 8-16,0 0-5 0,0 0-2 16,0 0 4-16,0 0-8 0,0 0 4 0,0 0 1 0,0 0-1 15,0 0 4-15,0 0-2 0,0 0 1 16,0 0-2-16,0 0 3 0,0 0-3 0,0 0-1 15,0 0 1-15,0 0-5 0,0 0 5 16,0 0 0-16,0 0-2 0,0 0 8 0,0 0-5 16,0 0 0-16,0 0 2 0,0 0-8 0,0 0 4 15,0 0-1-15,0 0 1 0,0 0 4 0,0 0-2 16,0 0 2-16,0 0-2 0,0 0 0 16,0 0 0-16,0 0-1 0,0 0 2 0,0 0-5 0,0 0 2 15,0 0 3-15,0 0-4 0,0 0 8 16,0 0-6-16,0 0-2 0,0 1 2 0,0 2-4 15,0-2 5-15,0 1-2 0,0-1 1 16,0 0 4-16,0 1-3 0,0-1 2 0,0 0-2 16,0-1 0-16,0 1 0 0,0-1-2 0,0 0 2 15,0 1-4-15,0-1 3 16,0 0 1-16,0 1-3 0,0 1 9 0,0-1-7 0,0 0-1 0,0 0 3 16,0 0-10-16,0 1 7 0,0-2-1 15,0 1 0-15,0-1 3 0,0 0-2 0,1 1 1 0,-1 0-1 16,0 1-2-16,0-2 0 15,0 1-1-15,0-1-1 0,0 1 0 0,0 0 1 16,1 1-2-16,-1-1-1 0,0 1 3 0,0-1-5 16,1 2-2-16,-1-1 0 0,0 0-6 0,0 0 1 15,0 0 0-15,0-1 0 0,0 0 4 16,0 0 0-16,1 1 2 0,-1-1-2 0,2 2 0 16,0-2 1-16,-1 1-2 0,0-1 3 0,0 0-5 15,0 0 3-15,0 1 3 0,-1-1 1 16,0-1 4-16,0 1 1 15,1-1-2-15,1 0 2 0,0 0 0 0,-2 0 0 0,0 0 1 0,1 0-1 0,-1 0 3 16,0 0-3-16,0 0 1 0,0 1 0 0,0-1-4 16,0 1 1-16,0-1-1 15,0 0-1-15,0 0 0 0,0 0-2 0,0 0 1 0,0 2-3 16,1-1 1-16,-1 0-1 0,1 0-4 16,1 0-2-16,-1 0-3 0,-1 1-4 0,0-1 0 15,1-1-2-15,-1 0 3 0,0 0 1 16,2 1 1-16,-2 0 1 0,0-1 1 0,2 1 1 0,-2-1 1 15,0 0 3-15,0 0 2 0,0 0-1 16,1 1 0-16,-1 1-6 0,0-2-4 0,0 2-4 16,0-1-9-16,0 0-4 0,0 1-6 0,0 0-6 15,0-1-2-15,0 1-5 0,0 1-4 0,0-1-8 16,-1 1-18-16,-3 0-18 0,3 2-33 16,0 0-50-16,-2-1-69 0,1 1-96 15,0 2-144-15,-1-3-139 0,3 0 503 16</inkml:trace>
  <inkml:trace contextRef="#ctx0" brushRef="#br0" timeOffset="379217.8116">15018 13212 517 0,'0'0'711'16,"0"0"-421"-16,0 0 5 0,0 0-54 0,0 0-28 15,0 0-20-15,0 0-31 0,0 0-27 0,0 0-24 16,0 0-13-16,0 0-14 0,0 0-11 16,-12-32-14-16,12 32-14 0,0 0-12 0,0 0-10 0,0 0-7 15,0 0-3-15,0 0-5 0,0 0-1 16,0 0-3-16,0 0-4 0,0 0 3 0,0 0-3 16,0 0 2-16,0 0 3 0,0 0-2 0,0 0 2 15,0 0-1-15,0 0 1 0,0 0 5 0,0 0 1 16,0 0 2-16,0 0-1 0,0 0-3 15,0 0 0-15,0 0 0 0,0 0 2 0,0 0-1 16,0 0 0-16,0 0 0 0,0 0-5 0,0 0 1 16,0 0-2-16,0 0 1 0,0 0 3 15,0 0-5-15,0 0 2 0,0 0-2 0,0 0-1 16,0 0 3-16,0 0-1 0,0 0 2 0,0 0-1 16,0 0-2-16,0 0-2 0,0 0 0 15,0 0 1-15,0 0-2 0,0 0 3 0,0 0-2 16,0 0-2-16,0 0 3 0,0 0-3 0,0 0 1 15,0 0 4-15,0 0-5 0,0 0 2 0,0 0-1 16,0 0-1-16,0 0 1 0,0 0 0 0,0 0 1 16,0 0 1-16,0 0-1 0,0 0-2 0,0 0 0 15,0 0 0-15,0 0-1 0,0 0 4 16,0 0 0-16,0 0-3 0,0 0 4 0,0 0-5 16,0 0 2-16,0 0 2 0,0 0-3 15,0 0 2-15,0 0-2 0,0 0-2 0,0 0 3 16,0 0-2-16,0 0 3 0,0 0 0 0,0 0-2 15,0 0-2-15,0 0 0 0,0 0 2 0,0 0-3 16,0 0 2-16,0 0-3 0,0 0-4 0,0 0-1 16,0 0-7-16,0 0-4 0,0 0-5 15,0 0-13-15,0 0-8 0,0 0-5 16,0 0-9-16,0 0-8 0,0 0-16 0,6 0-26 0,-3 3-41 16,4-2-47-16,-3 0-71 0,5 0-118 0,-3 0-255 15,-1-1-480-15</inkml:trace>
  <inkml:trace contextRef="#ctx0" brushRef="#br0" timeOffset="380263.0566">16316 12746 0 0,'0'0'0'0,"0"0"0"0,0 0 0 16,0 0 0-16,0 0 153 0,0 0 50 0,0 0-35 16,0 0-31-16,0 0-19 0,0 0-9 15,0 0 9-15,0 0 15 0,0 0 11 0,-1 0 5 16,1 0 2-16,0 0-6 0,0 0-9 0,0 0-9 16,0 0-11-16,0 0-8 0,0 0-6 0,0 0-11 15,1 0-6-15,-1 0-12 0,0 0-10 0,0 0-3 16,0 1-9-16,0-1-4 0,0 0-3 15,0 0-5-15,0 0-4 0,0 1-3 0,0-1-6 16,0 0-3-16,0 2-2 0,0-2-2 0,0 0-3 16,0 0 0-16,0 0-2 0,0 0-1 0,0 0-2 15,0 0-1-15,0 0 0 0,0 0-2 16,0 0-1-16,0 0 1 0,0 0-2 0,0 0 1 0,0 0 1 16,1 0-1-16,-1 0 1 0,0 0-1 0,0 0 0 15,0 0 0-15,0 0 1 0,0 0 0 16,0 0-3-16,0 0 3 0,0 0-5 0,0 0 0 15,0 0 2-15,0 0-4 0,0 0 4 16,0 0-2-16,0 0 1 0,0 0 1 0,0 0-1 0,0 0 2 16,0 0-3-16,0 0 1 15,0 0 0-15,0 0-3 0,0 0 0 0,0 0 0 0,0 0 0 16,0 0 1-16,0 0-1 0,0 0 5 0,0 0-6 16,0 0 0-16,0 0 0 0,0 0-4 15,0 0 3-15,0 0 0 0,0 0 0 0,0 0 5 16,0 0-3-16,0 0 0 0,0 0 2 0,0 0-7 15,0 0 4-15,0 0-1 0,0 0 0 0,0 0 2 16,0 0-2-16,0 0 1 0,0 0 0 16,0 0 1-16,0 0-3 0,0 0-2 0,0 0 0 15,0 0-9-15,0 1 2 0,0-1-19 0,0 0-15 16,0 0-5-16,0 0-24 0,0 0-19 16,0 0-40-16,0 0-51 0,0 0-53 0,1 2-83 15,4 0-144-15,-2-1-356 0,-1 0 19 0</inkml:trace>
  <inkml:trace contextRef="#ctx0" brushRef="#br0" timeOffset="381419.4662">17185 12482 776 0,'0'0'349'0,"0"0"-2"0,0 0-70 0,0 0-31 15,0 0-30-15,0 0-36 0,0 0-33 0,0 0-19 16,0 0-20-16,0 0-13 0,0 0-15 0,0 0-19 16,-129-34-13-16,115 36-10 0,-1 3-4 15,1 4-4-15,-3 2-4 0,0 5-6 0,0 5-7 0,-3 2-2 16,-1 3-1-16,2 3-2 0,0 0 2 16,2 0-4-16,3 1-1 0,3-3 1 15,-1 0-4-15,5-3 2 0,2-3-1 0,5-4-2 16,0-2 0-16,5-4-3 0,3-3 2 0,4-1-1 15,0-3 0-15,5-3 4 0,0-1-1 0,7-5 3 16,-2-4 1-16,0-3 1 0,1-6 2 16,1-1 0-16,-3-4 2 0,-1-3-1 0,-1-1 3 15,-4 1 0-15,0-1-3 0,-4 2 6 16,-1 0-2-16,-6 2 0 0,2 0 4 0,-5 3-2 0,-1 0 4 16,-1 2 5-16,-5 4 5 0,-3 3 2 15,-2 3-1-15,-2 2-1 0,-5 4-10 0,-1 2-2 16,-2 0-8-16,-2 9-4 0,-5 4 0 0,-2 4-5 15,2 3-1-15,-2 1 0 0,4 4-4 0,0 0 6 16,5 1-2 0,4 1 0-16,2-1 0 0,6 1-5 0,6-4 1 0,3 0-2 15,0-3 3-15,4-2 2 0,9-2-2 0,2-3 3 16,4-3-4-16,3-3-1 0,2-4 2 0,4-3 1 0,2 0 1 16,-1-6-2-16,0-2 1 0,-1-6-1 15,-2-2 0-15,2-4 4 0,-5-1 1 0,3-1 0 16,-5 0 0-16,-2-2-2 0,-3 2 0 15,-1-2 0-15,-5 1 3 0,0 2 0 0,-6-1 1 16,-1 2 1-16,-1 2-2 0,-2 0 1 16,-4 3 2-16,-1 4-1 0,-5 2 3 0,-3 2-4 0,-2 3-1 15,-4 3-2-15,-5 1-3 0,-3 6 4 0,-4 5-1 0,1 4 1 16,-2 4-2-16,1-1 1 0,1 3-2 16,2-1 0-1,7-2-1-15,1 0-1 0,7-3 2 0,1-1 0 0,5-1-2 0,2-3-2 16,2-2 1-16,3-1-3 0,0-1 3 0,3 0 0 15,3-2-1-15,2 0-3 0,3-2-1 16,0-2-4-16,1 0-8 0,6-2-12 0,-1-5-24 0,3-1-34 16,1-2-45-16,-1-1-66 0,2-1-105 15,1-2-234-15,-5 3-496 0,-6 4-164 0</inkml:trace>
  <inkml:trace contextRef="#ctx0" brushRef="#br0" timeOffset="384288.0983">17911 14382 0 0,'0'0'0'0,"0"0"0"15,0 0 0-15,0 0 0 0,0 0 0 0,0 0 107 0,0 0 88 0,0 0 5 16,0 0 3-16,0 0-6 0,0 0-12 15,0 0-13-15,0 0-7 0,0 0-12 0,9-24-11 16,-8 24-15-16,-1-1-9 0,0 0-3 0,0 0-6 16,0-2-5-16,2 2-10 0,-2-2-6 0,1 0-4 15,0 0-10-15,1-3 6 0,0 0-4 0,0-1-6 16,0-1 3-16,2-1-13 0,1-2-8 16,1-4-9-16,1 0-6 0,0-4-3 0,3-1-2 15,0-4 4-15,0 1-2 0,3-2 0 0,-3 0 0 16,1-2-4-16,3 0 1 0,-3-2-3 0,2-2-1 15,-1-1 2-15,-1-4-7 0,2 0 1 16,-3-3-2-16,-1-1-4 0,3-2 2 0,-3 0-2 16,1-1-1-16,1 1 5 0,-1-2-7 15,0-1-2-15,1-2-3 0,-1-1-3 0,-1-3 3 16,2 0-2-16,-1-1 1 0,0-1-1 0,2-1 0 0,-2-2-2 16,1 1 0-16,0-1 0 0,-1 1 1 15,-1 0 0-15,2-1-1 0,-2 3-7 16,-1 0 6-16,1 1-2 0,-3 4 2 15,1 3 9-15,-4 1-10 0,2 2 0 0,-3 3-1 16,0-2-5-16,0 3 8 0,0 0 0 0,-1 1 1 16,1 3 2-16,-2 2-6 0,0-1 0 0,1 2-1 0,0 2 2 15,-1 3 0-15,0 0 1 0,0 3-1 0,0-1-6 16,0 1 4-16,0 0-1 0,1 1 2 16,-1 2 5-16,1 0-6 0,1 3 1 0,-2 1-3 15,2 1-2-15,1 0 3 0,-2 3 1 0,1 2 1 16,-2 0 3-16,2 4-5 0,-1 0 0 0,-1-1-2 15,1 3 3-15,-1-1 1 16,0 3 1-16,2 0 0 0,-2 0-6 0,0 1 3 0,0 0-1 16,0 0 2-16,0-2 5 0,0 2-6 0,0 1 1 15,0 0-3-15,1 0-6 0,-1 0 9 0,0 0-1 16,0 0-1-16,0 0 4 0,0 0-7 0,0 0 0 16,0 0 1-16,0 0 0 15,0 0 0-15,0 1 3 0,0 2-2 0,0-2-4 0,0 2 5 16,0 0-2-16,0-1 4 0,0 1 7 0,-1 3-9 15,-1 1 3-15,1 2-5 0,-2 4-4 0,-1 3 7 16,-2 5 0-16,-3 3 2 16,0 5 4-16,-1 0-6 0,-3 4 1 0,1-2-2 15,0 0-1-15,-2-2 3 0,2-1 1 0,1-4-1 0,1 1-5 16,3-5 4-16,2-2 0 0,0-3 0 16,2-3 6-16,2-4-6 0,1-3 0 15,0-2 0-15,0 0-8 0,1-3 8 0,3 0-1 0,1 0 1 16,2-5 7-16,0-2-8 0,4-5 2 0,-1-5-2 0,3 0 1 15,-1-4 2-15,0-1 1 16,2-2 0-16,-2-2-7 0,-2 1 5 0,-1-2 1 16,-1 1 1-16,-3 2 7 0,-2 1-6 0,-3 5 1 15,0 2-1-15,0 5-7 0,0 4 9 0,-4 3-1 16,-2 2 1-16,-3 2 8 0,-2 0-15 16,-1 11 1-16,-7 3-2 15,-1 8-7-15,0 4 9 0,-2 2 0 0,0 1 0 0,2 1-3 0,2 0 1 16,4-1-2-16,0 0 4 0,7-4 6 15,1-1-9-15,5-4 3 0,1-3-3 0,1-2-8 0,7-2 11 16,1-5-3-16,3 0 2 0,2-5 7 16,3-3-8-16,1 0 0 0,2-5 0 15,-1-6-3 1,3-3 6-16,-1-3 3 0,1-1-2 0,-2-5-3 0,1 0 3 0,-1 0-2 16,-5-1 3-16,0 2 4 0,-4-2-5 0,-1 5 2 15,-1 1-2-15,-6 1-7 0,2 5 9 0,-4 2 0 0,-1 4 4 16,0 1 7-16,-1 1-9 0,-4 1-3 0,1 1 0 15,-3 1-6-15,3 1 3 0,-3 0 4 0,0 0-4 16,-1 0 2-16,-3 3-2 0,1 2-1 16,0 0 1-16,-2 2 0 0,2-1 0 0,-1 1 0 15,2 0-1-15,0-2-5 0,3 3 5 0,-2-3 0 16,2 1 2-16,2-1 5 16,1 0-8-16,0 0 0 0,1-2 0 0,0 2-3 0,1-2 5 15,1 1-1-15,-1-2 0 0,1 1 0 0,0-2 0 0,0 0 0 16,0 0 0-16,0-1 4 0,0 1-3 15,0-1 1-15,0 0-2 0,0 0-3 16,0 0 4-16,0 0 1 0,0 0 0 0,0 0 6 0,0 0-7 16,0 0 1-16,0 0-3 0,0 0-4 0,0 0 7 15,0 0 1-15,0 0 0 0,0 0-4 16,0 0 2-16,0 0-3 0,0 0 3 0,0 0 6 16,0 0-5-16,0 0-1 0,0 0 0 15,0 0-6-15,0 0 6 0,0 0-1 0,0 0 2 16,0 0 5-16,0 0-6 0,0 0 0 0,0 0-1 15,0 0-3-15,0 0 4 0,0 0 2 0,0 0-2 16,0 0 0-16,0 0-1 0,0 0-1 0,0 0 1 16,0 0 4-16,0 0-3 0,0 0 1 15,0 0-1-15,0 0-5 0,0 0 5 0,0 0 0 16,0 0 1-16,0 0 4 0,0 0-5 0,0 0 0 16,0 0-1-16,-1 0-3 0,1 0 4 0,0 0 2 15,0 0 0-15,0 0 0 0,0 0-3 0,0 0-1 16,0 0-1-16,0 0 4 0,0 0-2 0,0 0 2 15,0 0-1-15,0 0-5 0,0 0 5 16,0 0 0-16,0 0 0 0,0 0 6 16,0 0-7-16,0 0 0 0,0 0-1 0,0 0-4 15,0 0 6-15,0 0 1 0,0 0 0 0,0 0-1 16,0 0-2-16,0 0-1 0,0 0 2 0,0 0 1 16,0 0-1-16,0 0 3 0,0 0-4 15,0 0 0-15,0 0 2 0,0 0-3 0,0 0 4 0,0 0 3 16,0 0-4-16,0 0 2 0,0 0-4 15,0 0-2-15,0 0 4 0,0 0 0 0,0 0-1 16,0-1 1-16,0 1-2 0,0 0 0 0,0 0 1 16,0 0 2-16,0 0-1 0,0 0-2 0,0 0 1 15,0 0-4-15,0 0 4 0,0 0 0 16,0 0 1-16,0 0 2 0,0 0-2 0,0 0 0 16,0 0-2-16,0 0-1 0,0 0 4 0,0 0-2 15,0 0 2-15,0 0-1 0,0 0-1 16,0 0 0-16,0 0-2 0,0 0 4 0,0 0-3 15,0 0 3-15,0 0-1 0,0 0-4 0,0 0 2 0,0 0-1 16,0 0 2-16,0 0 3 0,0 0-4 16,0 0 3-16,0 0-4 0,0 0-1 15,0 0 3-15,0 0-2 0,0 0 4 0,0 0-3 0,0 0 2 16,0 0-1-16,0 0-1 0,0 0 2 16,0 0-1-16,0 0 1 0,0 0-1 0,0 0-3 15,0 0 4-15,0 0-1 0,0 0 2 0,0 0 3 16,0 0-4-16,0 0 0 0,0 0-1 15,0 0-2-15,0 0 2 0,0 0 0 0,0 0 2 16,0 0 0-16,0 0-1 0,0 0 2 0,0 0-3 16,0 0 1-16,0 0-1 0,0 0 0 0,0 0 0 15,0 0-2-15,0 0 3 0,0 0-4 16,0 0 5-16,0 0-1 0,0 0-2 0,0 0 1 16,0 0-3-16,0 0 0 0,0 0 2 15,0 0-1-15,0 0 4 0,0 0-1 0,0 0-1 16,0 0 1-16,0 0-1 0,0 0 2 0,0 0-3 0,0 0 1 15,0 0 0-15,0 0-2 0,0 0 3 16,0 0 0-16,0 0-1 0,0 0 1 0,0 0-1 16,0 0-1-16,0 0 0 0,0 0-1 0,0 0 2 15,0 0-1-15,0 0 2 0,0 0-1 16,0 0-1-16,0 0 0 0,0 0-2 0,0 0 2 16,0 0 0-16,0 0 0 0,0 0-1 15,0 0-1-15,0 0 3 0,0 0-1 0,0 0 0 16,0 0 2-16,0 0-4 0,0 0-1 0,0 0 0 15,0 0 0-15,0 0 1 0,0 0 2 0,0 0 2 16,0 0-3-16,0 0 2 0,0 0-1 0,0 0-1 16,0 0 4-16,0 0-2 0,0 0 2 0,0 0-1 15,0 0-1-15,0 0 3 0,0 0-2 0,0 0 2 16,0 0-1-16,0 0-2 0,0 0-1 16,0 0 1-16,0 0 0 0,0 0 1 0,0 0 1 15,0 0 1-15,0 0-2 16,0 0 1-16,0 0 0 0,0 0-4 0,0 0 3 15,0 0-2-15,0 0 0 0,0 0 2 0,0 0 0 0,0 0 2 0,0 0-1 16,0 0-1-16,0 0 2 0,0 0-3 16,0 0-1-16,0 0 2 0,0 0-3 15,0 0 4-15,0 0 0 0,0 0 0 0,0 0 0 16,0 0 0-16,0 0-3 0,0 0 2 0,0 0 0 16,0 0-2-16,0 0 2 0,0 0 0 0,-1 0-2 15,1 0 4-15,0 0-4 0,0 0-1 0,0 0 2 16,0 0-5-16,0 0 2 0,0 0-1 0,0 0-3 15,0 0 4-15,0 0-3 0,0 0 2 16,0 0-2-16,0 0 0 0,0 0-1 0,0 0-1 16,0 0 3-16,0 0-3 0,0 0 4 0,0 0 3 15,0 0-3-15,0 0 5 0,0 0-2 0,0 0 0 16,0 0 2-16,0 0-6 0,0 0 1 16,0 0 0-16,0 0-2 0,0 0 3 0,0 0-1 15,0 0 2-15,0 0-1 0,0 0 2 0,0 0-2 16,0 0-1-16,0 0 3 0,0 0-4 0,0 0 4 15,0 0 2-15,0 0-3 0,0 0 5 16,0 0-4-16,0 0 0 0,0 0 2 16,0 0-5-16,0 0 2 0,0 0 0 0,0 0-1 0,0 0 4 15,0 0-1-15,0 0 1 0,0 0 0 0,0 0 0 16,0 0-4-16,0 0 1 0,0 0 1 0,0 0-1 16,0 0 2-16,-2 0 0 0,2 0-3 0,0 0 2 15,0 0-8-15,0 0-6 0,0 0-8 16,0 0-19-16,0 0-7 0,0 0-17 15,0 0-29-15,0 0-14 0,0 1-32 0,0 2-58 16,0 1-85-16,-1-2-150 0,2 1-423 0,1-2-296 16</inkml:trace>
  <inkml:trace contextRef="#ctx0" brushRef="#br0" timeOffset="385615.1177">18405 12115 0 0,'0'0'0'0,"0"0"351"0,0 0 11 0,0 0-45 15,0 0-37-15,0 0-42 0,0 0-17 0,0 0-9 16,0 0-16-16,0 0-15 0,0 0-22 0,0 0-23 16,0 0-22-16,0 0-19 0,-38-105-11 15,34 100-14-15,-2 1 0 0,0 0-7 0,0 1-8 16,-2 0-4-16,2 1-15 0,0 1-4 16,0 0-4-16,-2 0-3 0,1 1 6 0,0 0-8 15,-1 0-4-15,-1 2-2 0,-1 4-10 0,-1 1 3 16,-2 2-1-16,1 2 2 0,-3 2 3 0,-1 1-2 15,-2 2-1-15,-2 0 1 16,2 1 2-16,-2 2-4 0,-1-1-1 0,0 3 2 0,0 1-7 16,2 0 3-16,-1 2 1 0,4 0-4 0,-1 1 7 15,4 0-6-15,1-1 0 0,3-1-1 0,1 0-4 16,2 1 0-16,3-3 0 0,0-3 2 0,3 0-1 16,0-2 0-16,-1-2 2 15,6-2-2-15,2-1-3 0,1-1 4 0,2-4-2 0,2 0 2 16,1-1 2-16,4-3-1 0,2-2 1 0,3 0 0 15,1-1 1-15,1-6 3 0,1-3 1 16,1-1 0-16,1-4-1 0,-1-2 0 16,-1-4-2-16,1 1 1 0,-4-3-1 0,0 0 0 15,-2 0 3-15,-3-1-3 0,-2 0 4 0,-2 0 0 0,-2-1-2 16,-2 2 2-16,-2-1-2 0,-3-1 1 0,-4 1 2 16,0 0-3-16,0 3 7 15,-6-1-4-15,-3 3 1 0,-4 3-1 16,-1-1-5-16,-3 3 0 0,0 3-2 15,-3 3 2-15,0 4-3 0,2 4 1 0,-4 0-2 0,0 5-1 0,1 6 0 0,-2 5-1 16,-4 4-2-16,1 3 2 0,1 2-4 0,2 4 2 16,-1 2 2-16,5 0-3 0,4 1 6 15,2 1-4-15,4 0 0 0,5 0 1 16,3-4-4-16,1-3 3 0,8-1-2 0,3-5 0 16,5-1 2-16,1-4 1 0,5-2 0 15,1-3 0-15,2-3-4 0,1-6 3 0,0-1-1 0,1-6 3 16,0-6 5-16,-1-1-6 0,1-5 1 15,-2-1-1-15,2-4 0 0,-3-1 3 0,-1-1-1 0,-1 0 0 16,-2-2-2-16,-4 2 1 0,0 0 1 16,-5 0 1-16,-3 0 1 0,-6 4 2 0,0 1 0 15,-2-1-1-15,-2 3 2 16,-4 2-1-16,-4 1-1 16,-3 3 3-16,-5 3-3 0,-2 2-4 0,-3 5 0 0,-1 2-3 0,-4 5 2 15,-2 6 1-15,1 7-2 0,-3 6 3 16,2 2-5-16,2 5 1 0,1 2-1 0,2 1 0 0,5 0 3 15,4-2-2-15,6 0 1 0,4-3-2 0,6-2-5 16,3-4 3-16,7-3-2 0,5-4 3 0,5-4 6 0,2-3-6 16,2-4 1-1,1-4-3-15,0-1-5 0,3-7 9 0,-1-5 0 16,0-4 3-16,-1-3 2 0,-1-6-3 0,-1 0 2 0,-2-5-2 16,-2 1 2-16,-5-1 0 0,1 1 1 0,-5 2 0 15,-2-1-2-15,-3 2 3 0,-3 0-4 0,-3 4 5 16,0 3 4-16,-6 2-4 0,-3 5 2 15,-2 3-4-15,-3 3 0 0,-2 1 0 0,-3 5-2 0,1 0 0 16,-3 5-1-16,-2 5-2 0,-1 1 0 16,1 4-2-16,-1 1 3 0,0 2 0 0,2 4 1 15,3 0-1-15,0 2-3 0,3 3 2 0,1 1-3 16,1 3-8-16,-2 2-10 0,5 0-23 16,0 2-24-16,2-2-37 0,6 1-48 0,2-1-83 15,1 0-175-15,0-9-545 0,0-7-716 0</inkml:trace>
  <inkml:trace contextRef="#ctx0" brushRef="#br0" timeOffset="389158.8196">19339 13989 181 0,'0'0'603'0,"0"0"-343"0,0 0-50 0,0 0-24 15,0 0-3-15,0 0-1 0,0 0-23 0,0 0-26 16,0 0-28-16,0 0-24 0,0 0-5 0,0 0-13 15,0-26-1-15,0 24-4 0,0-1-6 16,0 0 1-16,1 1-4 0,1-1 1 0,0 0 1 16,-1 0-2-16,-1-2 1 0,1 2 1 15,0-3 5-15,1 2-3 0,-1 0 4 0,-1-2 3 0,1 1-14 16,-1-1 4-16,0-1-10 0,0 0-6 16,0-2 0-16,0-2-5 0,0-1-1 15,0 0-1-15,0-1-4 0,0-2-2 0,0-1-2 16,3 1-1-16,0-1 1 0,-2 0 1 15,2-1 0-15,-1 0-3 0,0-2 3 16,-1 0-3-16,1 1-3 0,0 0 2 0,0-3-4 0,1 1 1 0,-2-4-1 16,0 1-4-16,2-2 5 0,-2 1-4 0,0-2 5 15,2 2 0-15,-3 0-4 0,3-1 2 16,-1 2-3-16,0-1 0 0,1-2-2 16,-2 1 2-16,0-2 0 0,2 0-2 15,-1-3 3-15,1 1-5 0,-2 0 0 0,1 1 3 0,2-1-4 16,-1-1 2-16,-2 1-2 0,2 2-2 0,-1-1 3 0,1 2-2 15,-1-1 3-15,1 1-1 16,0 0-1-16,1 2 0 0,-3 3 3 0,3-1-1 16,-2-3 3-16,1-4-2 0,0-4-3 0,1-1 2 0,0 4 0 15,-2 0-5-15,1 4 3 0,1 4 0 0,-2-1-4 16,-1 0 5-16,2 1-1 0,-1 0-2 16,0-4 4-16,2 0-5 0,1-2 3 15,-2 2 2-15,2 0-4 0,-1 2 1 0,-2 2-3 16,2 1-2-16,0 1 4 0,-3 0 0 0,3 0 1 0,-1 1 0 15,0-2-2-15,1 0 1 0,-2 2-1 16,2-2 0-16,-2 1 1 0,2 0 0 16,-1-1-2-16,0-1 1 15,2 2 1-15,-2-1-3 0,-1 2 3 0,1 0 3 0,1 2-5 16,-3-1 2-16,3 1-2 0,-1 1-3 0,0 1 4 16,-1 1-1-16,2-3 1 0,1 2 1 0,-3-1-1 15,2 1-1-15,-1 1 0 0,-1-1 1 0,2 1 0 16,-2-2 3-16,1 1-2 0,-1 0-3 15,3 1 1-15,-2-1 0 0,1-1 0 0,-2 1 6 0,1 3-4 16,-1-2 0-16,1 3-2 16,-2 1-6-16,1 0 7 0,0 2-2 0,-1 1 4 15,-1-1 2-15,1 0-6 0,-1 2 2 0,1 0-3 16,-1 2 5-16,0-1-2 0,3 0 0 0,-3 1 1 16,0-1-6-16,0 2 4 0,0 1 1 0,0-2 1 0,0 1 1 15,0 2-3-15,0-1-2 0,0-1 0 0,0 1-3 16,0-1 6-16,0 1 1 0,0 0 1 0,0-1 2 15,0 1-5-15,0 0 0 0,0-1-2 16,0 2 2-16,0 0 1 0,0 0-2 0,0 1 1 16,0 0-4-16,0 0 2 0,0 0 2 0,0 0-1 15,-3 0 2-15,3 0-8 0,-1 0-4 0,0 0-4 16,1 1-4-16,0 1 6 0,-1 2-5 0,-1 1-4 16,1 0-6-16,-1 3-13 15,0-2-11-15,2 2-13 0,0 1-23 0,0 0-23 16,2 0-35-16,4 0-47 0,2 0-65 15,2 0-118-15,2-3-195 0,-1-2-404 0,-5-1-76 0</inkml:trace>
  <inkml:trace contextRef="#ctx0" brushRef="#br0" timeOffset="390355.6987">19875 11549 1406 0,'0'0'255'16,"0"0"-7"-16,0 0-86 0,0 0-17 0,0 0 2 16,0 0-5-16,0 0 1 0,0 0-6 15,0 0-11-15,0 0-13 0,0 0-16 0,0 0-17 16,0 0-19-16,0 0-12 0,-59-33-11 0,51 33-8 16,-1 3-5-16,-2 4-6 0,-4 4-2 0,1 1-1 15,-4 3 1-15,2 3-1 0,1 0-2 0,-1 1-1 16,2 1-2-16,1 0-2 0,2-3-1 15,2 3-2-15,2-4-1 0,1-2-4 0,1-1 0 16,2-1-2-16,2-2 0 0,1-2 2 16,0-1 0-16,4-1 0 0,3-3 0 0,1-1-2 15,3 1 0-15,3-3-1 0,-2 0 4 0,7-1-2 16,-2-6 4-16,3-3 1 0,1-3-1 0,-1-2 4 16,1 0-2-16,-3 0 0 0,-1-2 2 0,-1-1-1 15,-3 4 0-15,-3-3 1 0,-2 4 1 16,-4-1 5-16,0 2 4 0,-3-1 3 0,-1 1-1 0,-4 0-2 15,-3 2-3-15,-2 2-1 0,-1 0 1 16,-3 3-3-16,-1 0-1 0,-3 2-3 0,-2 3-6 16,-4 0 0-16,-1 8-1 0,-5 2 0 15,2 3 2-15,0 1-3 0,0 2 2 16,-3 4-2-16,4 1-1 0,1-1 2 0,3 1-1 16,7 1-1-16,1-3 2 0,7 0-2 0,3-1-2 15,4-1-1 1,0-2 1-16,7-1-3 0,4 0 4 0,2-5 2 0,7 0-4 0,0-2 6 0,5-5-3 15,1 0-1-15,1-2 3 0,1-3-6 16,-1-5 5-16,0-2 0 0,-3-1 0 0,1-1 4 16,-1-2-3-16,-3 1 2 0,-2-2-2 0,-3 0 0 15,-3-1 1-15,-2 1-2 0,-3 1 5 0,-3-1 2 16,-3 1 1-16,-2 0 2 0,0 1-2 16,-1 0 0-16,-5 1 0 0,-4 3-1 15,-2 2 2-15,-3 3-5 0,-6 1-3 16,-3 3 1-16,-3 3-3 0,-2 6 2 0,-2 2 2 0,0 5-1 15,1 0-1-15,-1 4 2 0,1 2-6 0,1 2-1 0,5-1 3 16,3 0-5-16,4-1 4 0,7-3 1 0,2 1-4 16,7-1 7-16,0-1-4 0,6-1-1 15,7-1 1-15,4-4-7 16,4-1 4-16,7-4 0 0,1-2 1 0,5-5 5 0,-2 0-2 0,4-4 1 16,1-4 1-16,-2-3-2 0,1-3 1 0,-2 0 0 15,-2-1 0 1,-2-1-5-16,-6 0 5 0,-3-1 0 0,-2 0 0 0,-6 2 10 15,-2 1-7-15,-3 1 2 0,-3 0 4 0,-3 2-8 0,-1-2 6 16,0-1 2-16,-1 0-3 16,-4 2 7-16,-2 2-3 0,-4-1-3 0,-3 4 1 15,-4 3-6-15,-2 2-4 0,-6 2 0 0,-2 3-1 16,-2 5 2-16,-1 4 0 0,-1 0 2 0,3 3-3 0,0 1 4 16,3 3-3-16,2-1-1 15,5 0 1-15,2 2-10 0,6-1 7 16,3 0-2-16,5 0 1 0,3-4 4 0,2 0-4 0,9-1 2 15,4-1-1-15,6-3 1 0,4-2-2 16,4-5 0-16,5 0 1 0,2-3-3 0,5-4 7 16,-3-3 0-16,0-4-1 0,-3-1 0 15,-4-3-3-15,0-2-1 0,-2 0 3 0,-5-3-3 16,-4 3 4-16,-2 2-2 0,-7 4-3 0,-5 2 11 0,-2-1 4 16,-3-1 2-16,-1-5 1 0,0-2-2 0,-1-1-5 0,-8 3 2 15,-1 2 1-15,-2 1-3 0,-7 3 4 16,-1 4-3-16,-3 0-4 0,-7 6-1 0,-1 0-6 15,-6 9 2-15,3 2 4 0,-3 4-6 16,4 0 4-16,2 5 0 0,2-1-2 0,4 2 6 0,4 1-5 16,4 0 0-16,4-2-1 0,6 1-8 15,4-1 3-15,3-3-1 0,5 0 1 0,9-1 2 16,2-6 1-16,6 1 1 0,6-6-1 16,2-3 6-16,2-2-2 0,0-3-1 0,0-4 2 15,-4-5-7-15,0 0 7 0,-5-4 0 16,-3-1 0-16,-1 0 9 15,-5-1-5-15,-1 0 0 0,-4 1 3 16,-3 1-3-16,-2-1 5 0,-3 1 2 0,-1-2-1 0,-1-3-3 0,-5 0-1 0,-4 2-3 0,-4 1 0 16,0 3 4-16,-3 4-5 0,0 4-1 15,-6 3-1-15,1 3-8 0,-2 1 4 0,0 5-2 16,1 4-5-16,0 3 4 0,5 3-17 0,0 4-18 16,3 2-34-16,3 4-59 0,3 3-100 0,5 5-226 15,1-8-635-15,3-6-611 16</inkml:trace>
  <inkml:trace contextRef="#ctx0" brushRef="#br0" timeOffset="407519.6163">19437 15131 0 0,'0'0'0'0,"0"0"0"0,0 0 0 0,0 0 0 15,0 0 0-15,0 0 0 0,0 0 0 0,0 0 19 16,0 0 118-16,0 0 10 0,0 0 35 16,0 0 9-16,24-57 17 0,-21 51-3 0,0 1-29 0,-1 2-2 15,1-2-17-15,-2 1-16 0,0 0-12 0,-1 1-12 16,2 1-6-16,-2-2-5 0,0 2-8 16,0-2-3-16,0 1-2 0,0 1-4 0,0 0-6 15,0 0-1-15,0 0-6 0,0 0-3 0,0 1-1 16,0-2-8-16,0 3-5 0,0-1-8 15,0 1-6-15,0 0-3 0,0 0-7 0,0 0-4 16,0 0-1-16,0 0-9 0,0 0-3 0,0 0-5 16,0 0-6-16,0 0-5 0,0 0 3 0,0 2 1 15,0 3 0-15,0 1 7 0,0 0-4 16,0 0 4-16,1 3 2 0,0 2-2 0,1 0 3 16,0 2-3-16,-1 1-1 0,0-2 3 0,0 5 1 15,1-1 3-15,-2 0 1 0,0 2-5 16,1 2-4-16,-1 0 0 0,0 2-3 15,0 3 4-15,-1-1 0 0,1 1 0 0,-2 2-5 16,0 0-1-16,-3 2-1 0,3 0 2 0,-1-2 4 16,-1 4-3-16,2-3-3 0,-2 1-3 15,-1 0-6-15,3 0 6 0,-2-1 2 0,-2 2 2 0,3-1 8 16,-2 1-7-16,3-3-4 0,-1 0-2 16,1-2-6-16,2-3 7 0,-2 0 3 15,2-2 0-15,0 0-1 0,0-2 0 16,0-1-4-16,2-2 2 0,0-3 2 0,1 0-3 0,-2-2 0 0,3-2-1 15,0 0-4-15,-2-1 6 0,3-1-1 0,-1 0 3 16,-3-1 4-16,1-2-7 0,1 0 0 16,-1 0-2-16,0-1-7 0,-1 1 9 15,-1-2 1-15,0-1 1 0,0 1 2 0,0-1-4 0,0 0-3 0,0 1 2 16,0-1 4-16,0 1-7 16,0-1 6-16,0 0-3 0,0 0-4 0,0 0 6 0,0 0-2 15,0 0-1-15,0 0 2 0,0 0-15 16,0-1-9-16,-3-1-14 0,0-1-20 0,-1 0-22 15,1-3-43-15,0 1-66 0,-2-4-131 0,2 0-333 16,1 1-522-16,1 2 65 0</inkml:trace>
  <inkml:trace contextRef="#ctx0" brushRef="#br0" timeOffset="408248.7961">19462 14792 0 0,'0'0'263'16,"0"0"132"-16,0 0-56 0,0 0-34 0,0 0-35 0,0 0-29 0,0 0-36 15,0 0-23-15,0 0-24 0,0 0-20 0,0 0-22 16,0 0-19-16,0 0-16 0,0 0-16 0,-19-14-11 16,12 20-4-16,-1 2-6 0,-4 2-1 15,-2 3 3-15,-3 2-8 0,-2 2 1 0,-2 2 0 0,-4 1-9 16,1 1 1-16,-1 0-6 0,0 1-5 16,2-2 3-16,-1 1-3 0,2-1-2 15,-1-2-1-15,1 0-6 0,2 1-2 0,0-3-2 16,2 0-3-16,2-2 4 0,3-1-3 15,3-1 0-15,1 0-4 0,3-2 1 0,-1-1-2 16,3 0 2-16,0 1 2 0,1-3-3 0,1 0 2 16,1 0-4-16,-2-2-3 0,2 0 5 15,0 0-2-15,-1-1 4 0,1 1 1 0,0-1-4 0,0-1 1 0,-3 1-2 16,3 0 0-16,-2-2-3 0,2-1-5 0,0 0-8 16,1-1-15-16,0 0-19 0,0 0-34 15,0 0-40-15,0 0-59 0,0-3-111 0,0-2-160 16,2 1-366-16,0 1-556 0</inkml:trace>
  <inkml:trace contextRef="#ctx0" brushRef="#br0" timeOffset="408945.387">19421 14857 0 0,'0'0'0'0,"0"0"0"0,0 0 241 15,0 0-2-15,0 0-3 0,0 0-14 0,0 0-26 16,0 0-34-16,0 0-23 0,0 0-23 0,0 0-20 15,0 0-11-15,0 0-6 0,0 0 5 16,7-11 6-16,-6 10 3 0,1 0-1 0,0 1-12 16,0-1-13-16,-1-1-7 0,0 2-7 0,2 0-1 15,-1 0-2-15,2 0-8 0,-1 0-2 0,2 0-6 16,-1 0-2-16,1 0-1 0,0 2 1 0,3 0 2 16,0 1-3-16,0 1 3 0,2-1-3 15,1 2 1-15,1 0 5 0,1 0-3 0,0 0 1 16,1 1-6-16,1-1-3 0,1 2 4 15,2 0-2-15,-1 1 5 16,3 0-1-16,3 1-1 0,0-2-2 0,1 2-1 0,5 1 0 0,1-2-2 16,1 1 0-16,1-1-3 0,3 0-7 15,0-1 2-15,-3 0-5 0,2 1 1 0,-2-1 2 0,0 0-6 16,0-1 4-16,-4 0-3 0,-2-2-2 16,-2 1 2-1,-3-1-3-15,-2-1 0 0,-4 0 3 0,-2 0-2 16,-3-3 1-16,-2 1-3 0,0-1 2 0,-5 2-1 0,-1-2 3 15,-2 0 3-15,0 1-2 0,0-1 4 0,0 0-5 0,0 0 2 16,0 0-2-16,0 1-4 0,0-1 0 0,-1 0-5 16,0 1-6-16,-2-1-8 0,0 1-28 0,-1 1-40 15,3 1-71-15,-3 2-159 0,0-1-624 16,3-2-806-16</inkml:trace>
  <inkml:trace contextRef="#ctx0" brushRef="#br0" timeOffset="425236.8859">19825 11630 0 0,'0'0'0'0,"0"0"0"16,0 0 60-16,0 0 313 0,0 0-50 0,0 0-41 16,0 0-27-16,0 0-32 0,0 0-9 0,0 0-21 15,0 0-24-15,0 0-21 0,-2-69-24 0,1 64-18 16,-2 1-13-16,0-1-4 0,0 1-3 15,1-1 1-15,-2 0-7 0,0 1-9 0,0 0-10 16,-1 1-11-16,-1-1-7 0,-1 1-7 0,-1-1-11 16,-1 3-2-16,-3 0-8 0,1 1-5 0,-5 0 0 15,-1 0-3-15,-1 0 3 0,0 1 1 16,-2 1 0-16,-2 2 3 0,3-1-2 16,-1 1 1-16,4-1 1 0,-1 1-2 15,4-1 0-15,0 2-4 0,0 1 2 0,1-1-3 0,-1 2 2 0,-1 1 2 16,1 0-3-16,3 2 3 0,-2 0-4 15,0 2-2-15,1 1 1 0,-1 2-9 0,2-1 5 16,-2 2-1-16,1 2-2 0,1 2 8 16,1 1-3-16,1 1-1 15,2 1 1-15,-2-3-4 0,4 1 1 0,1-2-1 0,0 1 1 16,1-1-1-16,2-2 1 0,0 0 2 0,5 0-1 0,0-1 3 16,1-1-1-16,1-3-2 0,3 0 3 0,0-1-4 15,2-3 5-15,2-1 2 0,1-1 0 16,4-2 7-16,1-4-2 0,5 0 1 15,0-3 0-15,3-4-5 0,2-1 0 0,0-3-1 0,1-2-1 16,-1-1 3-16,0-2-2 0,-1-2 2 0,-1 1-3 16,1-1 0-16,-5-2-1 0,1 1 1 0,-3-3 3 15,-2-1-5-15,-1 0 5 0,-6-1 0 16,0 1-2-16,-5 1 7 0,0 0-2 0,-6 3-2 16,0 0 4-16,-2 1-7 15,-2 2 4-15,-3 0-2 0,-4 0 1 16,-1 3 0-16,-4 0-2 0,0 2 1 0,-2 1-4 15,0 2 2-15,-3 2-5 0,-1 3 0 0,-2 2-1 0,-2 0-5 0,-2 2 2 16,1 6 1-16,-4 2-4 0,2 3 10 0,-2 1-5 16,2 3 0-16,1 2 1 0,1 2-8 0,4 0 3 15,-1 2 1-15,3 1-2 0,2 2 6 16,0 0-2-16,4-2 0 0,1 2-2 0,3-2-2 16,2-2 2-16,3 1-2 15,2-2 3-15,2-1-1 0,0-1 2 0,5-2 0 0,2 0-2 16,3-3 1-16,4 0-1 0,-2-3 2 15,7-1 0-15,0-2-2 0,2-2 0 16,1-3 0-16,4-2 0 0,-2 0 2 0,5-5 0 0,-2-3 1 16,0 0-1-16,1-2 1 0,-2-3 1 0,-1 0-2 0,-4-2 2 15,1 0-2-15,-2 0 1 0,-2-2 1 16,-3 1-2-16,-3-2 5 16,-1-1 0-16,-3 0-2 0,-2 1 3 0,-2-1-3 0,-3 2 1 0,-1 1 1 15,0 0 0-15,-6 0 1 0,-2 2 0 0,-2 3 0 16,-1 1-4-16,0 2 3 0,-6 1-4 0,0 4-1 15,-2 0 3-15,-3 3-7 16,-1 0 3 0,-1 1 1-16,-2 4-5 0,0 6 6 0,0 2-3 0,1 3 0 0,2 3 1 15,1 4-3-15,2 0 0 0,4 4-1 0,0 0 1 0,4-1 3 0,5-1-2 16,3-1 3-16,4-3-3 0,5-3-1 0,4 0-1 16,5-5 0-16,2-3 2 15,1-2 1-15,6-2 0 0,0-3-1 0,3-2-1 0,3-1 1 16,-2-4 3-16,3-4 1 0,0-2 0 15,-2-3-1-15,0-2 0 0,1 0-1 0,-3-2 0 16,-2 1 3-16,-3-2-2 16,-5 2 2-16,-1 0 0 0,-3-1-2 0,-3-1 2 15,0 0-1-15,-7-2 2 0,-1 2 4 0,-1 1-3 0,-2 1 1 16,-8 1-3-16,-1 2 0 0,-2 2 1 16,-4 1-1-16,-3 3 1 0,0 3-3 0,-2 3 0 0,-2 0 0 15,0 1 0 1,2 1 1-16,0 4-1 15,-2 5 1-15,2 1-2 0,0 3-4 16,4 1 3-16,0 1-2 0,1-2 1 0,4 2 4 0,1-1-2 0,3 1-1 0,3-1-2 16,1-1-2-16,1-1 3 0,3-4-3 0,1 1 2 0,0-2-4 0,1-1-6 15,4-3-4-15,-1 1-8 0,1-1-2 16,-1-2-10-16,2 0-6 0,-1 1-10 0,2-2-9 16,-2 0-7-16,2-1-16 0,-4 0-20 0,4 0-31 15,-1 0-43-15,0-1-81 0,3-2-143 16,-3 2-337-16,-2 1-764 0</inkml:trace>
  <inkml:trace contextRef="#ctx0" brushRef="#br0" timeOffset="427243.0372">20634 12797 134 0,'0'0'325'0,"0"0"-5"0,0 0-69 0,0 0-17 15,0 0-21-15,0 0-21 0,0 0-17 16,0 0-13-16,0 0-16 0,0 0-16 16,0 0-8-16,-10-68-6 0,11 61-9 0,0 1-12 0,1 2-10 15,0-1-9-15,1 2-4 0,-2 0 2 0,-1 2-8 16,0 1-4-16,0 0-9 0,0 0-16 16,0 0-6-16,0 1-10 0,0 2-5 0,0 1 0 15,0 2-7-15,-1 2 2 0,-1 4-1 0,1 2-1 16,-1 0 1-16,1 4-2 0,0 0 3 0,0 1-1 15,0 4-1-15,0-2 0 0,-1 0 0 16,2 1 2-16,-1-1-3 0,1 0-2 0,0-2 0 16,0-1-5-16,4-3 5 0,-2-1-3 0,5-2 1 15,-3-3 5-15,4-1-5 0,3-2 3 16,-1-3 0-16,2-3 1 0,6 0 4 0,3-4 4 16,3-7 2-16,4-5-2 0,9-5-1 15,0-2-4-15,3-2-3 0,1-6 2 0,5 0-4 0,-4-1 0 16,6-3-1-16,-6 1-5 0,0 0 4 0,-2-2-2 15,-2 4 1-15,-5 2 8 0,-3 5-10 0,-1 4 2 16,-7 1-1-16,-2 4-6 0,-4 2 7 16,-3 3-1-16,-5 2 2 0,-2 3 1 0,-1 1-2 15,-2 2 1-15,-3 0 0 0,0 2 5 16,0 1-4-16,0 0-1 0,0 0-4 0,0 0-13 0,-1 1 4 16,-5 4-8-16,1 1-8 0,-4 4-12 0,0 0-35 15,-2 3-36-15,-1 1-59 16,-1 2-95-16,-2 0-133 0,6-2-297 0,3-5-494 0</inkml:trace>
  <inkml:trace contextRef="#ctx0" brushRef="#br0" timeOffset="427736.5412">20456 13329 1492 0,'0'0'345'0,"0"0"-203"0,0 0 15 0,0 0-7 16,0 0 1-16,0 0-3 0,0 0-20 0,0 0-25 16,0 0-19-16,0 0-12 0,0 0-9 0,0 0-7 15,0 0-10-15,0 0-8 0,61-91-9 16,-55 94-1-16,1 4 2 0,-1 4 1 0,2 2 3 0,1 1-4 15,0 5-4-15,-4 1 0 0,3 0-3 16,0 3-4-16,0-4-2 0,1 2-5 0,1-1-4 16,3-2 0-16,-1 0 0 0,5-3 2 0,-1-3 3 15,7-2-3-15,2-8 3 0,5-2 3 16,3-2-1-16,7-10 9 0,8-6-3 0,3-7-3 16,4-3-3-16,6-6-5 15,6-3-3-15,-3-2 0 0,5-1 1 0,0-1-1 16,-4-2 1-16,0 2 0 0,-2 0-4 0,-8 4 0 0,-4 2 0 15,-3 3 0-15,-7 4 5 0,-6 3-5 0,-6 3 1 16,-1 3-2-16,-8 4-6 0,-7 3 8 0,0 2 0 16,-8 4 2-16,-1 1 6 0,-3 3-4 15,-1-1 0-15,0 3-1 0,0 0-4 0,0 0 0 16,0 0-1-16,-4 0-5 0,2 2-6 16,-2 2-2-16,-1 1-7 0,-4 4-9 0,4-1-15 15,-2 1-29-15,0 1-40 0,3 1-63 16,-4 1-128-16,6-1-272 0,0-2-616 0,0-2-106 0</inkml:trace>
  <inkml:trace contextRef="#ctx0" brushRef="#br0" timeOffset="473347.3701">27292 12354 724 0,'0'0'345'0,"0"0"-33"0,0 0-13 0,0 0-25 0,4-124-52 16,0 102-28-16,0 1-25 0,0 1-26 0,0 3-18 15,-2 2-9-15,2 2-16 0,0 2-15 16,-3 2-10-16,0 3-10 0,1 1-12 0,-1 2-1 0,0 1-16 15,-1 1-11-15,0-1-6 0,1 2-13 0,-1 0-3 16,0 0-5-16,2 3-1 0,0 0 0 16,-1 4 2-16,4 4 3 0,-1 3 3 15,3 4 0-15,1 4 3 0,0 3 2 0,1 4 1 16,-1 3 1 0,2 0-1-16,1 1-3 0,-1-1-3 0,0-4 1 0,2 0-6 0,0-3 1 15,0-2 6-15,2 0-6 0,0-2 5 0,3-1-1 0,0 0-7 16,5-5 9-16,1-1 1 0,6-3 4 15,3-5 6-15,7-4 1 0,7-2 1 0,6-12 1 16,5-6-3-16,11-7 1 0,4-7-2 16,8-6-2-16,3-5-4 0,9-5 0 15,4-5-4-15,3-4 3 0,1-6 3 0,1-3-3 0,0-4-1 16,1 0-3-16,-1-1-5 0,-5 1 4 16,-6 8 0-16,-4 5 3 0,-11 5-2 0,-7 9-3 0,-8 5 0 15,-9 6-3-15,-10 3 4 0,-8 6-1 16,-4 6 2-16,-9 2 0 15,-7 4-3-15,-2 3 4 0,-3 1 2 0,-6 1 1 0,2 3 2 16,-3 0-4-16,-1 2-3 0,0 1-3 0,0 0-2 0,0 0-2 16,0 0-9-16,0 0-4 0,-1 6-9 0,-5 5-8 15,-2 5-3-15,-5 6-8 0,-5 7-13 16,-5 5-17-16,-7 9-35 0,-9 5-52 0,-5 4-81 16,-5 8-103-16,-9 2-168 0,14-13-386 0,13-15-412 15</inkml:trace>
  <inkml:trace contextRef="#ctx0" brushRef="#br0" timeOffset="473935.961">27355 13168 1460 0,'0'0'272'0,"0"0"-17"16,0 0-16-16,0 0-44 0,0 0-43 0,0 0-12 0,0 0-27 16,0 0-13-16,0 0-13 0,0 0-24 15,0 0-19-15,0 0-20 0,0 0-13 0,0 0-4 16,-11-65-6-16,11 66-2 0,1 3 1 0,6 3 1 16,0 2 3-16,4 5 5 0,2 2 4 15,3 2 3-15,0 3 4 0,4 4 1 0,2-2-2 16,0 2 2-16,0-1-2 0,3-2 1 0,-2-4 2 15,1 2-3-15,5-2 1 0,2-3 0 0,3-1 1 16,2-4 4-16,4-3 3 0,3-6 4 16,6-1 0-16,6-8 3 0,7-8-3 0,6-7 1 15,8-8-2-15,8-6-4 0,5-6-1 0,9-5-4 16,4-4-5-16,6-5 2 0,9-8-6 16,6-4 1-16,9-8 3 0,10-5-6 0,2-8 2 15,5 2-4 1,-3-1-2-16,0 4 3 0,-8 7 0 0,0 5 0 0,-12 9-5 0,-8 7 0 0,-8 8-1 15,-13 5-1-15,-8 7 7 0,-10 1-7 16,-15 8 3-16,-7 3-2 16,-14 4-8-16,-11 4 9 0,-6 5 1 0,-10-1 5 15,0 5 12-15,-7-2-11 0,-4 2 1 0,2 1-3 0,-4 1-8 16,-2 1 7-16,0 0 1 0,-1 1-1 0,0 2 0 16,0 0-4-16,0 2-4 0,0-1 2 0,0 1 0 15,0 0-2-15,0 0 1 0,0 0-4 0,0 0-6 16,0 0 6-16,0 0-5 0,0 0 3 0,0 0 6 15,-1 0-11-15,1 0-4 0,0 0-9 16,-1 0-15-16,1 0-5 0,0 1-11 0,-1 6-8 16,-2 2-14-16,-3 5-23 0,3 5-45 15,-3 3-102-15,3 7-186 0,1-6-686 16,1-5-574-16</inkml:trace>
  <inkml:trace contextRef="#ctx0" brushRef="#br0" timeOffset="541992.7656">20752 12904 0 0,'0'0'0'16,"0"0"0"-16,0 0 0 0</inkml:trace>
  <inkml:trace contextRef="#ctx0" brushRef="#br0" timeOffset="542317.6354">20915 12943 0 0,'0'0'0'15,"0"0"0"-15</inkml:trace>
  <inkml:trace contextRef="#ctx0" brushRef="#br0" timeOffset="542725.279">20996 12959 0 0,'0'0'0'0</inkml:trace>
  <inkml:trace contextRef="#ctx0" brushRef="#br0" timeOffset="542808.1964">21156 13012 0 0,'0'0'0'0</inkml:trace>
  <inkml:trace contextRef="#ctx0" brushRef="#br0" timeOffset="542917.7039">21277 13030 0 0,'0'0'0'0,"0"0"0"0,0 0 0 0,0 0 0 0,0 0 0 16,0 0 0-16</inkml:trace>
  <inkml:trace contextRef="#ctx0" brushRef="#br0" timeOffset="543335.1023">21347 13039 0 0,'0'0'0'0,"0"0"0"0</inkml:trace>
  <inkml:trace contextRef="#ctx0" brushRef="#br0" timeOffset="543680.5776">21318 13076 0 0,'0'0'0'0,"0"0"0"0,0 0 0 0,0 0 0 16,0 0 0-16,0 0 0 0</inkml:trace>
  <inkml:trace contextRef="#ctx0" brushRef="#br0" timeOffset="662817.982">26018 1777 0 0,'0'0'0'0,"0"0"149"0,0 0 215 15,0 0-31-15,0 0-22 0,0 0-26 0,0 0-33 0,0 0-18 16,0 0-39-16,0 0-27 0,0 0-31 16,1-119-26-16,-1 110-13 0,-2 2-10 0,-1 0 0 15,1 3-5-15,2-2-14 0,-5 1-15 0,1 0-12 16,0 0-3-16,1 2 1 0,-3-3 3 0,3 1 4 15,-4 1-6-15,0 1-5 0,2 1-9 16,-2 1-5-16,1 0-3 0,-3 1-8 0,-3 0-3 16,-1 0-6-16,-4 1-4 0,-1 5 7 0,-4 1-5 15,-1 2 3-15,-1 1 0 0,4 2-5 16,-3-1 8-16,1 2-3 16,-1 2 4-16,2 2-2 0,-3 2 3 0,-5 1 0 0,1 3 0 15,-2 4 1-15,-4 3-3 0,1 3 1 0,-2 4 0 0,-1 5-4 16,-2 4 5-16,-3 6-4 0,0 3 0 15,-3 8 3-15,0 6-4 16,-2 4 1-16,-1 2 1 0,5 0-4 0,-3 1 4 16,4-4-1-16,4-2-2 0,1-1 4 0,7-4-2 0,3-4 3 15,5-5-1-15,2-7-2 0,9-3 0 0,3-5-2 0,3-2 2 16,4-4 0-16,0-1-2 0,7-5 0 0,3-1-2 16,4-2 1-16,2-2 2 15,2-3 0-15,5-1 1 16,4-4 2-16,4-2-5 0,7-3 1 0,1-1-2 0,3-4-7 15,6-4-8-15,1-2-13 0,4 0-24 0,1-2-24 0,4-7-18 16,-1-6-26-16,0 1-33 16,3-5-44-16,-3-1-71 0,-2 0-96 0,-1 0-115 0,1-2-164 15,-15 4-175-15,-15 6 540 16</inkml:trace>
  <inkml:trace contextRef="#ctx0" brushRef="#br0" timeOffset="663518.1266">26263 2768 0 0,'0'0'381'0,"0"0"67"0,0 0-35 0,35-119-71 0,-30 93-73 0,-5 3-21 0,0 3-33 0,-3 4-10 0,-3 1-21 0,-1 3-40 16,-2-2-30-16,-1 3-29 0,0 0-23 0,-3 2-7 16,0 0-5-16,-2 4-1 0,1-1-3 0,-3 4-11 15,0 2-10-15,-3 0-9 0,-1 3-7 16,-3 6-3-16,-1 5-1 0,-3 6-2 16,3 4-2-16,-1 3 0 0,5 4-3 0,0 4 2 0,2 3 1 15,6 1 1-15,-3 4 1 0,6-2-5 16,2 0-1-16,5-3 1 0,3-1 1 0,2-4 3 15,7-3 1-15,2-4-3 0,5-4 1 0,-1-5-2 16,5-3-1-16,2-5-2 0,4-6-4 16,0-3-2-16,0 0-3 0,1-8-2 0,-1-3 4 15,1-3-2-15,-2-4 2 0,0-4 7 0,-1-2-1 16,0-4 3-16,-1-1 3 0,1-4-3 0,-4-2 5 16,0-4 2-16,-5 0 5 0,-2 2-1 0,-3 1-2 15,-2 0 0-15,-4 7-3 0,-4 2 4 16,0 3 5-16,0 5 2 0,-3 4 1 0,-2 5 6 15,1 2 3-15,2 2 5 0,0 5 1 0,-1 1-8 16,2 0-14-16,1 0-17 0,-4 2-20 0,-3 10 4 16,-2 7 5-16,-5 9 11 0,-2 8 13 15,2 0-2-15,4 3-3 0,5-2-2 0,4-3 1 16,4 1 1-16,9-7 0 0,2 0 0 16,4-5 0-16,2-5 0 0,3-3 0 15,2-5 2-15,1-5 1 0,1-5 7 0,2 0-7 0,-1-9-2 16,5-4-3-16,-1-3-11 0,2-3 11 0,-3-2 2 15,-1-1 0-15,0-3 6 0,-2-3-5 0,-4-2-1 16,2-3 2-16,-2-2-3 16,-3-1 4-16,-2 0-1 0,-3 1 0 0,-4 3-2 15,-2 2 2-15,-6 4 4 0,-2 4 2 0,-2 1 4 16,-3 3-1-16,-7 5 0 0,1 1-2 16,-2 3-3-16,0 2-1 0,2 1-3 0,1 4 0 0,5 2-3 15,0 0-17-15,2 1-10 0,-1 9-1 0,2 6 6 16,0 4 12-16,0 6 11 0,-2 5 0 0,10 2-2 15,0 4 1-15,4 2 2 16,0 6 0-16,6-1 2 16,0 3 1-16,2-2-2 0,0 1-2 0,2-2-2 15,0-4 0-15,-5-4 2 0,0-2 0 0,-3-4 2 16,-1-3 0-16,-7-6-4 0,-4-2 2 0,0-3-1 0,-2-2 2 0,-4-4 1 0,-6 1 1 16,-4-4 0-16,-2-1 2 0,-4-1 0 15,-4-4-1-15,0-1 3 0,-4 0-8 16,3-7-8-16,-2-1-14 0,-2-2-26 0,3-2-34 0,0-4-48 15,4-2-93-15,1-4-214 16,7 6-604-16,6 2-442 0</inkml:trace>
  <inkml:trace contextRef="#ctx0" brushRef="#br0" timeOffset="663933.751">27412 2331 1664 0,'0'0'63'0,"0"0"66"0,0 0 85 0,0 0 6 0,0 0-37 0,12 133-27 16,-12-98-28-16,-1 4-30 0,-4 1-11 0,1 7-29 16,-4-4-13-16,3 3-11 0,-3-4-13 15,0-2 11-15,3-5-14 0,0-6-4 0,3-6-3 16,1-6-9-16,-1-7 1 0,2-3 2 0,0-5 5 16,0-1 17-16,0-1 21 0,0 0 18 0,3-6 3 15,3-4-13-15,4-6-21 0,4-6-27 16,-1-1-9-16,5-4-4 0,3 0 2 0,3-5 6 0,2 2-1 15,5-2 3-15,-2 3-5 16,-1 0-1-16,-2 6 1 0,2 3-5 0,-7 3 5 0,1 4 2 16,-2 3-1-16,-2 2 4 0,-2 3-2 15,-2 3-2-15,-1 1 1 0,0 1-2 0,-1 3 0 16,1 7 1-16,-2 2-2 0,0 6-1 0,0 4 4 16,1 5 1-16,0 3-1 0,-3 4 6 15,2 0-4-15,0 2-1 0,0-2-1 0,1-2-4 0,0-3 5 16,3-6 0-16,2-1 1 0,4-6 1 15,2-5-5-15,4-3-8 0,3-2-11 0,4-6-15 16,1 0-26-16,1-4-25 0,1-9-40 0,3 1-69 16,2-6-86-16,0-4-74 0,3-2-180 15,-12 3-439-15,-11 6 91 16</inkml:trace>
  <inkml:trace contextRef="#ctx0" brushRef="#br0" timeOffset="664222.5013">29240 1550 2313 0,'0'0'253'0,"0"0"-65"0,0 0-32 0,0 0-38 16,0 0-13-16,-135-120-11 0,111 111-17 0,5 6-21 0,4 3-22 15,0 0-14-15,2 12-12 0,0 5-4 16,-5 12 0-16,0 7-3 0,-3 9 0 0,-2 8 9 16,-2 7-1-16,-5 7 8 0,-1 8 7 0,-3 5-6 15,3 9 2-15,1 3-2 0,4 2-5 0,3 1 8 16,6-2 1-16,2-3 0 0,4-3 3 15,3 0-4-15,2-4-7 0,0-1 1 0,1-4-5 16,0-4-2-16,3-4 1 0,1-4-3 0,-4-7-1 16,4-4 1-16,-2-4 1 0,-3-7 3 0,2-2 3 15,-5-4-4-15,0-5-6 0,-1-2-8 16,-1-3-14-16,-1-3-20 16,-5-2-18-16,3-2-34 0,-6-2-57 15,2-6-91-15,-1-3-171 0,7-4-590 0,2-3-665 0</inkml:trace>
  <inkml:trace contextRef="#ctx0" brushRef="#br0" timeOffset="664973.6174">28637 2882 1456 0,'0'0'938'0,"0"0"-871"0,0 0 18 15,0 0 9-15,0 0 11 0,139-133 1 16,-89 100-16-16,9-6-22 0,4-1-17 0,9-3-18 16,9-2-8-16,1-2-4 0,4-6-3 0,-1-3 0 15,-3-7-3-15,-3-7-1 0,-5-6-4 0,-6-1-2 16,-5-3 4-16,-9-2-2 0,-5 1 2 16,-5 2-1-16,-9 2-8 0,-5 3-4 0,-7 5 3 0,-7 6 0 15,-5 6 7-15,-7 8 10 0,-3 8 7 16,-1 5 7-16,-2 7 5 0,0 4 2 0,-5 6-4 15,4 6 1-15,0 4-6 0,-2 4-10 0,4 3-11 16,-2 2-26-16,-3 5-5 0,-3 10 3 16,-3 8 5-16,-9 13 24 0,-4 10-3 15,-9 15-4-15,-2 13 3 16,-9 11-5-16,-4 12 5 0,-6 11 2 16,2 8-5-16,-3 7-2 0,4 2 0 15,9 0-3-15,8-9 5 0,10-12 2 0,11-12-3 0,8-15 1 0,5-10-2 0,2-13-1 16,5-8 2-16,3-10-1 0,1-9 0 15,3-4 0-15,1-9 3 0,4-5-1 0,3-5 1 0,4-4 1 16,4-4-1-16,7-10 1 0,3-6-1 0,2-8-2 16,2-4 0-16,5-7-3 15,-3-5-2-15,4-4-1 0,-6 0-3 0,3-4 0 16,-10 7 3-16,-1 2-1 0,-11 6 4 16,-4 6 2-16,-4 3 2 0,-9 3 1 0,-1 5-1 0,-4 4 1 0,-2 5 1 15,1 3 0 1,-1 2 4-16,0 4 4 0,-1 1-5 0,-1 1-7 0,-6 4-7 0,-4 10-3 15,-7 7 1-15,-5 8 6 0,-3 4 0 0,-1 7 1 0,6 5 0 16,0 5-2-16,3 1 4 0,1 2-2 16,7-4 6-16,7-7 2 0,4-7-3 15,1-7-4-15,7-3-4 0,3-7-1 16,2-5-2-16,4-5 6 0,0-6 1 0,5-2 2 16,3-2 4-16,2-8-3 0,-1-4 3 0,3-4-1 0,0-4 0 15,-2-4 2-15,-2-3-3 0,4-3-7 16,-5-3 3-16,2 0-1 0,-6-3 1 0,-1-2 7 15,-3 4-2-15,-3 0 0 0,-8 3 2 0,0 2-5 16,-5 2 0-16,0 1 1 0,-5 2-3 16,-5 3-2-16,0 0-2 15,-3 4-6-15,-3 4-2 0,0 4-4 0,-2 3-7 0,0 6-12 0,4 2-25 16,-1 10-35-16,7 9-56 0,1 7-85 0,5 3-112 0,2 3-256 16,5-7-479-16,-1-10 2 0</inkml:trace>
  <inkml:trace contextRef="#ctx0" brushRef="#br0" timeOffset="665712.4581">30685 2373 1351 0,'0'0'752'0,"0"0"-405"0,0 0-66 0,0 0-41 0,0 0-48 0,0 0-39 0,0 0-34 16,0 0-26-16,0 0-30 0,0 0-26 0,0 0-21 16,0 0-14-16,0 0-7 0,0 0-6 0,-2-38 5 15,-3 59 6-15,3 5 2 0,0 1 2 0,2 2-1 16,0 2-2-16,2-1 3 0,4-1 0 0,3 3-1 15,2-3-2-15,1-1-1 0,2-1 2 0,3-7-1 16,0-1 4-16,-2-6 0 0,2-1-2 0,-4-4 8 16,4-5-8-16,-3-2 3 0,6-1-2 15,0-6-7-15,1-6 9 0,4-2-5 0,-1-4 3 16,-1-1-2-16,-2-4 0 0,4-2 2 0,-3-1-1 16,-3 0 0-16,0 0-2 0,-3 2 1 15,-1 1-1-15,-5 4-1 0,0 0 1 0,-5 4-1 16,1 2 2-16,-4 3 2 0,0 4-1 0,-2 2 1 15,0 3-4-15,0-1 0 0,0 2 0 0,0 0-7 16,0 0-6-16,0 3-16 0,0 5 5 16,0 4 4-16,0 4 11 0,2 5 13 0,7 2-4 15,0 3-1-15,2-4 0 16,6 2-3-16,2-2 7 0,3-3-2 0,3-4 4 16,3-2 1-16,4-4-4 0,4-3 2 0,-1-3-6 0,4-3 5 15,2-3 3-15,-1-5-3 0,-1-5 7 0,0-3-4 16,-4-2 1-16,0-6 2 0,-2-4-3 15,-1-1 2-15,0-8-2 0,0-2-2 16,4-7 5-16,-5-9-6 0,-1-2 4 0,-6-5-3 0,1-3-2 16,-9 2 6-16,0 1-7 0,-10 4 3 15,-3 5 6-15,-3 6-10 0,-9 2 0 0,-9 6-3 16,-2 5-4-16,-9 3 7 0,-3 4 1 16,-9 3 3-16,0 4-1 0,-3 5-2 0,-4 5 1 15,4 6-4-15,-1 4 0 0,6 3-2 0,6 8 2 16,3 6-3-16,9 4-5 0,9 5 6 15,4 6-1-15,8 5 4 0,9 4 11 0,10 3-8 16,11 3 2-16,9 1-4 0,6-1 2 0,7-3 0 0,8-1-4 16,3-5 6-16,7-4-4 0,5-3 4 15,2-9 0-15,0-1-1 0,3-7 2 16,-2-3-5-16,0-5 6 0,-6-4-2 0,-3-2-1 16,-7-1 8-16,-13-5-5 0,-7 0 22 0,-10-1 9 0,-7 0-7 15,-1-1 12-15,-1 0-21 0,-3-1 5 0,-2-2 11 16,-3 1-5-16,-2 0 3 0,-6-1-19 15,0 2-16-15,-6 1 0 0,0-3 0 0,1 4 0 16,-2 1 0-16,0 0 0 16,0 2 0-16,-3 0 0 0,2 1 0 0,0 1 0 0,0 1 0 15,0 0 0-15,-2 1 0 0,2 0 0 0,-1 0 0 16,1 5-36-16,-3 2-22 0,-4 7-37 0,-8 7-56 0,-3 8-141 16,1-4-597-16,3-7-895 15</inkml:trace>
  <inkml:trace contextRef="#ctx0" brushRef="#br0" timeOffset="669412.3886">26804 4284 2025 0,'0'0'227'0,"0"0"-107"0,0 0 7 15,0 0 8-15,0 0-4 0,0 0 9 0,0 0-19 16,0 0-18-16,0 0-18 0,0 0-17 0,0 0-11 16,-114-125-3-16,91 116-16 0,-3 2-7 0,-3 3-1 15,-3 0-6-15,-3 3 4 0,-2-1 4 16,-3 2-3-16,2 2-3 0,0 3-2 0,-2 2-4 15,-1 6-4-15,-2 1 1 0,5 2-6 0,0 4-4 16,4 2-3 0,3 3-6-16,3 3 4 0,6 2-2 15,3 5 0-15,2 2 2 0,8 2-3 0,4 5 0 0,4 0 2 16,1 0-3-16,8-3 1 16,9-3 0-16,3-5-1 0,6-4 1 0,5-6 1 0,6-3 0 0,4-8 0 15,5-7 4-15,4-5-4 0,2-8 1 0,1-10-1 0,3-8-5 16,0-5 0-16,5-8 1 15,-3-6-4-15,3-7 3 0,0-3 1 16,1-5-2-16,-2-3 7 0,0-3-2 0,-4-4 5 0,-4-2-1 0,-2-4 0 16,-6-2-3-16,-3-2 0 0,-5 2 2 0,-6 4 0 15,-3 3 4-15,-5 7-3 0,-6 9 1 16,-6 6-2-16,-3 10 5 0,-5 6 0 0,-2 7 7 16,0 7 3-16,-2 6 4 0,-2 4 5 0,1 5-1 15,0 1-6-15,1 3-9 0,-3 2-10 16,-4 8-3-16,-6 9-3 0,-7 9 0 15,-6 13 5-15,-2 7-1 0,1 11 2 0,2 3 3 0,6 5-3 0,5 5-1 16,2 2-1-16,8 3-7 0,1-1 9 16,5-5 1-16,4-3-1 0,7-7 6 0,5-10-9 15,3-8 0-15,3-9 2 0,2-8-1 0,-1-5 1 16,5-8 2-16,-2-8-1 0,4-4 0 0,2-2 0 16,1-9 1-16,0-5 1 15,1-6-1-15,-1-2 0 0,1-5-2 0,-3-1 2 0,-1-5-2 16,0 2 3-16,-3-2 0 0,-4-1-1 15,-2 0 6-15,-4 2-4 0,-4 4 2 0,-4 2 1 16,-6 2-4-16,2 3 5 0,-5 2 2 0,0 2-2 16,0 2 1-16,-6 2-1 0,4 2-2 0,-3 4 3 0,1 2 2 15,0 1-3 1,2 1 2-16,-1 3-1 0,2 0-8 0,1 1 4 16,0 0-2-16,0 0-2 0,0 0 7 0,0 0-10 0,0 0-5 0,0 0-2 15,-1 4-8-15,-1 4 6 0,-3 3 6 16,2 6 3-16,-4 5 3 0,3 4 0 15,-4 0 0-15,2 0 0 0,1 3 2 0,0-3-1 16,0-1 0-16,5-1-2 0,0-1-4 0,0 0 4 16,0 0 2-16,1-2 1 15,4 0 4-15,0-3-3 0,5 2-3 0,-1-2 0 16,1-4 1-16,1-1-5 0,0 0 6 0,4-1-3 16,0-4 2-16,4-2 2 0,-2-1-2 0,3-3 2 0,1-2-1 15,-1 0 0-15,0-3 3 0,1-3-3 0,-2-3 0 16,-1 0 0-16,0-2 2 0,0 1-1 15,-5-1 3-15,1 0 0 0,-4-1-1 0,1-1-2 16,0 0 0-16,-1-2-2 0,0-2 0 0,1 0 1 0,-2-1-1 16,0 2 0-16,2-2 1 0,-4 1-1 0,1 0-1 15,-2 2 2-15,0 1 0 16,0 1 1-16,-3 3 0 0,-1 1-1 0,3 1 1 16,-4 0 0-16,0 1 4 0,-1-2-2 0,0 4-4 0,0 1-1 15,0 1-1-15,0 0 2 0,0 1 1 0,0 1 2 16,0 0 2-16,0 1-4 0,0 0 2 15,0 0-1-15,0 0-1 0,0 0 0 0,0 0-2 16,0 0 0-16,0 0-2 0,0 0 2 0,0 0 0 16,0 0 0-16,0 0 5 15,0 0-5-15,0 0 0 0,0 0 0 0,0 0-3 16,0 0 3-16,0 0 0 0,0 0 0 0,0 0 3 0,0 0-3 16,0 0 2-16,0 0 0 0,0 0-2 15,0 0 1-15,0 0 0 0,0 0-3 0,0 0 2 0,0 0-1 16,0 0 0-16,0 0 3 0,0 0 1 15,0 0-2-15,0 0 1 0,0 0-1 0,0 0-2 16,0 0 2-16,0 0 1 0,0 0-2 0,0 0 2 16,0 0 1-16,0 0-3 0,0 0 3 0,0 0-3 15,0 0 0-15,0-2 2 0,0 2-2 0,0 0-1 16,0 0 0-16,0 0 1 16,0 0 0-16,0 0 3 0,0 0-1 0,0 0-4 0,0 0 1 15,0 0-1-15,0 0 0 0,0 0 2 16,0 0-1-16,0 0 0 0,0 0 0 0,0 0-5 15,0 0-1-15,0 0-3 0,0 0-1 0,0 0 0 16,0 0 0-16,0-1 1 0,0 1 3 0,0 0 1 16,0-1 2-16,0 1 3 0,0 0-4 0,0-2 0 15,1 1-2-15,0 0-5 16,2-1 3-16,2-4-5 0,-2-1-1 0,5-3 5 16,1 0-1-16,1-1 6 0,0 1 1 0,0-1-2 15,-1 1 2-15,0-1 1 0,0 1 2 0,-2 3 1 16,2-1 2-16,-4 2 0 0,0 0-1 0,-1 1 2 15,-1 2 1-15,-1-2-2 0,-2 1 3 0,0 2 1 16,0-2 0-16,0 1 5 0,0 1-1 16,0-1 2-16,-2 0 0 0,-3 0-6 0,2 3 0 15,-4-2-2-15,0 2-3 0,-1 0 2 16,-4 0-2-16,-4 2 1 0,0 7 1 0,-5 2 1 0,-2 1 1 16,1 4-4-16,-4 0 2 0,0 6-2 15,-1 0-2-15,4 0 0 0,4 1-1 16,3-2 2-16,2 2 0 0,4-4 0 0,5 0 2 15,1-1-4-15,3-1 1 0,1-2-1 0,4-1-2 16,2-2 4-16,5 0-2 0,2-3 3 16,3-2-1-16,-1-2-3 0,4-4 3 0,-1-1-1 15,5-2 0-15,1-6 3 0,-1-4-2 0,1-2-3 0,1-3-1 16,-3 0 2-16,-2-3 0 0,-1 1 4 0,-3 0 1 16,-2 4-2-16,-4-1 2 0,0 2-3 15,-4 4 4-15,-1 1 2 0,-4 1 0 0,-1-1 1 16,0 3 0-16,0-3-1 0,1 2-1 0,-1-4-1 15,-1 3-1-15,-3-1-2 0,0 0-1 16,2 0 0-16,0 4 0 0,-2-1 1 0,1 1 0 16,2 0 3-16,-2 0-2 0,0 2-1 0,0-1 0 15,2 1-1-15,0 3-1 0,0-1 2 0,0 0-2 16,1 1 1-16,0 0 3 0,-2 0-2 0,2 0 1 16,0 0-1-16,0 0-1 0,0 0-1 15,0 0 1-15,0 0-4 0,0 0 3 0,0 0 0 0,0 0 2 16,0 0 2-16,0 0-2 0,0 0 0 0,0 0 0 15,0 0-1-15,0 0-1 0,0 0 2 16,0 0-1-16,0 0 1 0,0 0 2 0,0 0-4 16,0 0 1-16,0 0 1 0,0 0-2 0,0 0 1 15,0 0 1-15,0 0-3 0,0 0 2 0,0 0 1 16,0 0-1-16,0 0 0 16,0 0 2-16,0 0-3 0,0 0 1 0,0 0 0 0,0 0-3 15,0 0 4-15,0 0-1 0,0 0-2 0,0 0 6 16,0 0-5-16,0 0 2 0,0 0-1 15,0 0-2-15,0 0 2 0,0 0-2 0,0 0 2 16,0 0-1-16,0 0 1 0,0 0 2 0,0 0-1 16,0 0 3-16,0 0-5 0,0 0 1 0,0 0-1 15,0 0-4-15,0 0 6 0,0 0-1 0,0 0 0 16,0 0 3-16,0 0-4 0,0 0 0 16,0 0 4-16,0 0-6 0,0 0 3 0,0 0-1 15,0 0-2-15,0 0 3 0,0 0 0 0,0 0 0 16,0 0 0-16,0 0 0 0,0 0-2 15,0 0 0-15,0 0-4 0,0 2-1 0,-1 2 0 16,1 2 2-16,-3 6 2 0,2 2 7 0,-2 3-2 16,0 1-1-16,0 2 0 0,2-1-6 15,1 1 5-15,0-1-1 0,0 0 0 16,5-2 1-16,1 1-1 0,7-1 2 0,3-1 1 0,5-2 3 16,4-3-4-16,5-2 1 15,4-4-1-15,1-4-5 0,5-1 4 0,0-5 0 0,4-4-3 16,-3-3 7-16,2-4-5 0,-2-3-1 0,-4-1 2 15,-1-2-6-15,2-4 5 0,-5 0 1 16,-1-6 0-16,1-1 4 0,-4-1-3 16,-1-3 1-16,-6-2 0 0,-1 3-2 0,-4 3 3 0,-5 3-2 15,-4 4 0-15,-6 4-1 0,-2 4 2 16,0 3 2-16,-9 1-1 0,-3 3 5 0,-3 2-10 16,-3 3 2-16,-5 4-4 0,-1 2-3 0,-3 2 7 0,-1 7-4 15,-2 5 3-15,0 3 1 0,2 4-3 0,5 2 2 16,4 2 1-16,2 1 0 0,6 4-2 15,4 2-2-15,3 5 0 0,4 0-1 0,5 1 5 16,5 4 0-16,4-3 0 0,1 1 7 0,1-1-7 0,5 1 1 16,-3-2-2-16,-1 0-7 0,0 0 11 15,-1-2-3-15,-2 0 2 0,-1-2 4 16,-5 0-7-16,0-2 1 0,-6-3 0 16,-1 0-4-16,-1-3 3 0,-4-4-1 0,-7-2 1 15,-2-3 0-15,-2-3-1 0,-4-1 1 0,-1-4 0 0,-2-1 2 16,2-5-2-16,-3-2 0 0,0-1-1 0,7-5-4 15,-2-8 5-15,6-2-3 0,2-5-1 16,2-3 2-16,6-4-5 0,3-4 4 0,8-4-1 0,7-4-6 16,9-4 5-16,9-2-2 0,10-5 1 15,8-5 0-15,8-3 2 0,4-2-1 16,7-3 4-16,2 0 6 0,0 1-7 16,-2 3 3-16,-5 5-1 0,-7 7-8 0,-9 6 10 0,-9 5 0 15,-10 9-3-15,-7 3 13 0,-4 5-4 0,-10 3 6 16,-1 5 8-16,-8 3-5 0,-1-1 3 15,-2 4-5-15,-7 3-6 0,-3-1-2 0,-8 3-4 16,-6 1-2-16,-2 8-2 0,-6 4 7 0,0 6-7 0,-4 6 0 16,2 4-2-16,1 3-8 0,5 2 8 15,9 2 1-15,3 2 0 0,13 0 5 16,5 0-5-16,0 1 1 0,12-2 0 16,3-2-6-16,2-2 6 0,2-1-1 0,2-1 2 0,1-2 2 15,-4 0 0-15,2 0 0 0,-5-3-1 0,0 0 1 16,-4-5-1-16,-1 0 1 0,-1-6 3 0,-3-2-2 15,-1-3 0-15,-3 0-2 0,1-3-3 16,-1-1 5-16,-1-1-4 0,-1-2 2 0,0 0 1 16,-1-2-4-16,1-1 3 0,0 0-1 15,2 0-5-15,2-4-1 0,4-4-6 0,3-4-2 16,9-2 4-16,9-2 3 16,3-3 4-16,8-2 1 0,3 0 3 0,6-3-9 0,3-1 8 0,4 0-1 15,-2-3-1-15,1 3 8 0,0-2-6 0,-3 2 2 16,-3 1 0-16,-5 0-1 0,-6-1 0 0,-6 3 1 15,-5 3-1-15,-8 1 2 0,-6 2 6 16,-8 3 2-16,-1 1 2 0,-4 1 8 0,-6 1-11 16,-4 4 1-16,-5 3-4 0,-9 1-10 0,0 2 8 15,-13 8-3-15,-2 6 1 0,-5 5 6 0,-1 3-6 16,-1 4 0 0,3 1 0-16,5 1-6 0,7 3 4 0,4-2-1 0,10 1-1 15,3-1 4-15,9-3-3 0,4 1 1 0,9-5 0 0,8-5-1 16,10-2-4-16,7-7 3 0,6-2 1 15,5-6-3-15,6 0 1 0,2-5 1 16,1-6-2-16,0-2 7 0,-2-1-3 0,-1-2 0 16,-2-3 1-16,2 0-7 0,-3-1 6 15,-5-2 0-15,-3 0-1 16,-6 1 6-16,-4-1-4 0,-9 1 2 0,-6 3 0 0,-4 0 1 0,-3 5 0 16,0 3-1-16,-6 3 3 0,0 3-5 0,-1 2 2 15,0 1-2-15,0 1-3 0,0 0 5 0,0 0-7 0,-1 7 2 16,-6 4 0-16,-1 3-5 0,2 6 6 15,0 1 1-15,1 1 1 0,-1 1 2 0,5 1-1 16,1 5-4-16,0-4 0 0,1 4 1 0,8-2 2 16,1-2-1-16,2-3-2 0,4-5-1 0,4-3 2 0,0-5 0 15,2-5 2-15,2-1 1 0,-2-3-4 16,6-3 2-16,-1-6-2 16,-2-1-2-16,4-3 5 0,-1-3-1 0,-2-1 0 15,2-2 3-15,-1 1-3 0,-3-2 0 0,4 0 2 16,-5 1-2-16,-2-1 1 0,-1 0 1 0,0 2 2 0,-2 1-3 15,-4 3 2-15,1 1-2 0,-3 2-3 16,-3 4 4-16,-5 2-1 0,2 3 0 0,-2 0 1 16,-4 2-5-16,1 0 5 0,-1 0-4 0,0 0-1 15,1 0 0-15,2 6-1 0,0 6 3 16,0 2-1-16,4 5 5 0,1 2-3 0,2 0 1 0,0 4-1 16,3-1-2-16,-2 0 4 0,7 3-2 0,1-2 1 15,3-1 1-15,2-3-3 0,6-3 4 16,2-3-1-16,3-5 2 15,-1-5-2-15,3-3 0 0,-2-2 5 0,4-5-4 0,0-5 4 16,-1 0 2-16,-3-4 0 0,2-2 3 16,-4-1 4-16,-1-4-2 0,1 0 2 0,-4 0-2 15,-1 0-1-15,-6 2-13 0,-2 0 0 0,-5 2 0 16,-1 3 0-16,-5 1 0 0,-5 3 0 0,2 2 0 16,-4 3 0-16,-2 0 0 0,0 3 0 0,1 2 0 15,-1-2 0-15,0 2 0 0,0 0 0 0,0 2 0 0,0 4 0 16,-1 4-29-16,0 8-35 0,-6 3-36 15,2 6-72-15,-5 3-146 0,-8 1-494 0,-1-5-428 16,9-9-120-16</inkml:trace>
  <inkml:trace contextRef="#ctx0" brushRef="#br0" timeOffset="670028.2682">25396 5200 2320 0,'0'0'210'0,"0"0"-9"0,0 0-36 16,0 0-5-16,0 0-18 0,0 0-28 0,0 0-27 15,0 0-18-15,0 0-17 0,0 0-7 0,0 0-9 16,0 0-9-16,0 0-3 0,0 0-7 0,-20-21-3 15,33 21 3-15,6 0-3 0,4-1 4 16,4 1 1-16,6-2-1 0,6 0-1 0,4-1 1 0,8 0-3 16,6-1 0-16,6 1-2 0,8 1 0 15,9-1-4-15,7 0 0 16,11 0 1-16,10 1-4 0,10-1 5 0,14 0 0 0,10-2 0 16,12 2-5-16,12-2-1 15,12 1 1-15,11 0-5 0,9 1 2 0,6-1 1 0,9 3-3 16,9-2 3-16,2 1 1 0,2 1-1 0,7-1-2 15,1 4-1-15,3-1-1 0,1 0 0 0,-3-1 0 0,2 5-1 16,-7 2 3-16,-6 0 0 0,-10 1 1 16,-12 0 2-16,-11 0-6 0,-16 2-1 15,-10-2 1-15,-15 3-3 0,-13-3 3 16,-19 0 3-16,-17-3-3 0,-19-2 2 0,-14-1 0 16,-20 0-1-16,-14-2 3 0,-14 0 4 15,-9 0 5-15,-9 0 2 0,-2 0 1 0,0 0-7 0,-4-2-7 0,-5-1-8 16,-3-1-7-16,-7 2-2 0,-4 1-4 0,-4 0-6 15,-4 1-13-15,-3 1-21 16,-1 4-29-16,2 0-44 0,-2 3-90 0,-2 1-176 16,8-2-700-16,9-1-637 0</inkml:trace>
  <inkml:trace contextRef="#ctx0" brushRef="#br0" timeOffset="671174.7195">24639 4805 2378 0,'0'0'183'0,"0"0"-54"0,-105-157-12 15,67 88-14-15,6-6-37 0,4-6 10 0,4-8-6 16,-2-11-15-16,4-9-11 0,1-10-8 16,2-10-5-16,-1-10-5 0,5-7 2 0,-2-3-4 15,4 0-5-15,-3 1 2 0,4 6 1 16,0 6 4-16,1 9 0 0,0 5 1 0,1 9 3 15,2 3-6-15,0 7-4 0,5 0-3 16,2 7-13-16,2 4 5 0,-1 6 0 16,5 7-1-16,3 7-5 0,3 9-7 0,-2 7 2 0,1 9 1 0,2 4 3 15,-3 7 2-15,2 5-5 0,4 6 2 0,-1 3-5 0,3 3 1 16,-1 5-1-16,6 1-2 16,2 2 0-16,0 3 1 0,4 3-4 0,1 0 5 15,2 2-1-15,3 2 2 0,6 1 5 0,4-1 0 16,4 1-1-16,3 0-3 0,9-2 1 15,2 4 1-15,9-4 0 16,2 1 6-16,5-1-5 0,4 1 0 0,7-2-4 16,4 1-4-16,9 0 6 0,6-2-3 0,6 1 6 0,3 0 0 15,7-1-4-15,3 2 4 0,7-4-3 0,4 1-2 0,5-1 4 16,4 2-3-16,4-4 1 0,3 2-1 0,6-1 4 16,0 3 2-16,6-3-6 15,5 1 4-15,0 2-5 0,6-3 3 0,4 2 1 16,2-2-3-16,6 0 2 0,3 2-2 0,-1-3 3 0,6 3 2 15,-1 0-4-15,-1 0 2 0,4 1-3 0,-2 4 4 0,-1 1 1 16,0 0-6-16,-3-1 5 0,-5 1-4 16,0 3-2-16,-6 0 4 0,-5 0-1 15,-4 3 2-15,-1 1-1 0,-3 0-1 0,-6 1-3 0,-7-1 0 16,-5 1 1-16,-8 0-4 0,-22-2 6 16,-19 0-3-16,-19-2 9 0,-14 0 3 0,1-1-9 15,-1 0 2-15,-3 1-11 0,0 1 2 16,-4-1 4-16,-7-2 1 0,-5 0 0 0,-12 2-1 15,-7-3 2-15,-8 1 2 0,-7-2-8 0,-5 0-3 16,-4 1-10-16,-1 1 0 0,-2 0 12 0,-1 2 3 16,-1 2 13-16,0 3 0 0,-2 3-8 0,3 5 7 15,-3 1-4-15,0 7-2 0,0 6 7 16,-1 3-5-16,-1 6 4 0,-5 4-3 16,2 9 1-16,-3 6-3 0,-1 10 4 0,-2 10 3 15,-1 8-3-15,-1 10 2 16,-1 14-4-16,-1 7 2 0,1 13 2 0,0 5 2 0,7 8-2 0,2 5-2 0,3 0-3 15,4 1-1-15,8-2-3 0,6-6-1 16,2-7 1-16,1-7 0 0,-2-10 2 16,-1-9-2-16,-4-9 2 0,-7-7 0 0,-7-8-1 0,-3-6 7 15,-14-4 2-15,-9-8 7 16,-10-6 7-16,-13-2-1 0,-29 6 4 0,-24 1-1 16,-25-3-24-16,-8-7 2 0,0-17-2 0,10-14-6 15,0-10 23-15,0-11-7 0,-1-5-9 16,-4-10-3-16,-1-11-10 0,-7-5-5 0,-1-4-6 0,3-4-13 0,-2 1-19 15,5-2-33-15,3 1-56 0,5-1-81 16,10 1-156 0,30 8-446-16,34 10-809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45:11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1414 2102 0 0,'0'0'236'15,"0"0"181"-15,0 0-44 0,0 0-38 0,0 0-52 16,0 0-39-16,0 0-46 0,0 0-37 0,0 0-28 16,0 0-38-16,0 0-28 0,0 0-25 15,-7-38-31-15,7 38-14 0,0 3-6 0,0 3 3 16,0 4 7-16,-1 5 9 0,-1 0 3 0,1 5-1 15,-5 5-4-15,4 5-3 0,-4 2 3 0,1 6 3 16,-3 3 0-16,-3 3 2 0,2 0 0 16,-2 1-3-16,-1-1 3 0,3-4-4 0,1-5-2 15,4-3-5-15,-3-5-4 0,3-2 6 16,-2-6 0-16,3-3 4 0,-2-3 2 0,3-5-5 0,2-4 2 16,-1-3 9-16,1 1 18 15,0-2 20-15,0 0 31 0,0 0 36 0,0-6-10 0,1-4-22 16,5-6-35-16,-2-5-44 0,4-3-8 15,-1-4-1-15,1 1 4 0,1-5-2 0,0-1-2 16,3-2 2-16,2-3-1 16,-2-3 1-16,0-1 1 0,-1-5 1 0,3-1-1 0,0 0-2 15,-1 2 3-15,2 3-7 0,-1 5 1 0,-2 2 1 16,4 5-4-16,-4 4 6 0,0 5-2 16,0 2 1-16,-3 8 11 0,-1 2 5 0,-6 6 3 15,4 1-2-15,-5 2-14 0,-1 1-10 0,1 0-18 0,1 0-17 16,4 6 5-16,3 5 14 0,6 2 17 15,1 7 17-15,4 4-1 0,-4 3-9 0,3 5-2 16,-5 1 3-16,2 4-4 0,-6 1 4 0,1 1-1 16,-1 2-2-16,-2-4 4 0,-4 2-4 15,5 0 2-15,-3-6 1 0,-2-1 1 0,1-1 3 16,-1-5-1-16,0 1 3 0,-1-4 0 0,0-2-2 16,-2-2 0-16,1 0-3 0,-2-2-2 0,0-1-7 15,0-2-9-15,0-3-14 0,0 3-28 0,-3-7-24 16,-1 0-24-16,-2-2-26 0,0-3-22 15,0-2-70-15,-2-1-165 0,-2-8-390 0,2 1-239 0,5 0 585 16</inkml:trace>
  <inkml:trace contextRef="#ctx0" brushRef="#br0" timeOffset="620.8325">1428 2344 341 0,'0'0'356'16,"0"0"-1"-16,0 0-75 0,0 0-32 0,0 0-37 0,0 0-66 0,0 0-86 15,0 0-44-15,0 0-19 0,0 0 9 0,0 0 28 16,0 0 13-16,0 0 6 0,20 8-4 0,16-8-6 16,5 1-7-16,3-1-6 0,7 2-2 0,0-2 0 15,6-4 5-15,-2 1-1 0,-2-1-4 0,-3-2-5 16,-1 0-6-16,-4 0-3 0,-6 1-3 16,-2 1 1-16,-6-1 1 0,-3-1-3 0,-6 2-1 15,-2 0 0-15,-8-3 3 0,-2 4 4 16,-2 1 11-16,-6 1 15 0,-1 1 18 0,-1 0 15 15,0 0 8-15,0 0-2 0,0 0-9 0,-1 0-12 16,-3 0-20-16,-3 0-21 0,-5 0-15 16,-5 3-12-16,-4 4 2 0,0 1 4 0,-5 3 1 0,2 2 2 15,-2 1 0-15,1 0 0 0,2 1 0 16,3 1 0-16,1 1-4 0,4 1 0 0,4 2-1 0,6 2-4 16,3 0 1-16,2 2 2 0,5-2 1 15,8-2 3-15,3 2-1 0,5-8-1 0,6-1 3 16,-1-5 4-16,8-4 4 0,-1-3 4 0,1-1 0 15,3-8-1-15,-2-3 1 0,-3-3 0 16,0-2 2-16,-4 0-2 0,-1-7 2 0,3 1 0 16,-3-3-2-16,-2-2 0 0,2-3-2 0,-4-2 1 15,1-2 2-15,-1-6 0 0,-2 0 2 16,-6-4 2-16,2 1 0 0,-7 0 3 16,-2 2-1-16,-5 4 2 0,-2 3 1 0,-1 3 2 0,0 6 5 15,-3 1-1-15,-4 6 8 0,-2 0 4 0,3 7 0 0,-2 3-3 16,2 2-6-16,3 3-5 15,1 3-12-15,0 0-3 0,1 0-17 0,1 3-26 16,-3 5 2-16,1 7-3 0,-6 8 13 16,5 6 20-16,-4 6 0 0,5 5 3 0,1-1-5 0,2 5 2 15,-1 1 0-15,1 0 0 0,2 2 7 16,3-2-4-16,-1-2 0 0,2-4-3 0,3-3-12 16,-2-4-20-16,2-4-28 0,-2-3-33 0,-3-4-31 15,3-3-43-15,-4-3-44 0,2-3-60 0,-4-5-85 16,-2-1-149-16,0-3-251 0,0-2-185 15</inkml:trace>
  <inkml:trace contextRef="#ctx0" brushRef="#br0" timeOffset="960.1497">2340 2271 1022 0,'0'0'451'0,"0"0"-113"0,0 0-131 0,0 0-66 0,0 0-78 16,0 0-31-16,0 0-16 0,0 0 3 0,0 0 17 15,0 0-20-15,125-13 2 0,-86 14 6 16,2-1-5-16,-6 0-4 0,1 0-8 0,-5 0-5 16,-4-3 22-16,-3-1 17 0,3-2 24 0,-4-1 7 15,0 0-19-15,-2-1-14 0,-5 1-14 16,-4 0 9-16,-4 0 18 0,-4 2 20 0,0 0 16 0,-2 1-1 16,-2 0-3-16,0 3-4 0,0 0-10 15,0 1-8-15,0 0-17 0,0 0-19 0,0 0-14 16,0 0-12-16,0 0-6 0,0 0-9 0,0 0-16 15,0 4-23-15,-1 3 8 0,1 3 12 0,-1 7 19 16,2 4 29-16,-1 2-7 0,0 2-3 16,0-1-3-16,0 1-1 0,2-4 1 15,-1 1 2-15,2 0 3 0,0-1 3 0,-1-1-1 16,3-5-3-16,-2 0-1 0,0-1-10 0,-1-2-9 0,1 0-26 16,0-5-45-16,0 0-60 0,-1-2-64 15,0-4-65-15,-2-1-55 0,2 0-384 0,-2 0-717 0</inkml:trace>
  <inkml:trace contextRef="#ctx0" brushRef="#br0" timeOffset="1172.7969">2667 1760 1528 0,'0'0'327'0,"0"0"-21"0,0 0-81 15,0 0-38-15,0 0-56 0,0 0-54 0,0 0-60 16,0 0-81-16,0 0-31 0,0 0 5 0,0 0 23 15,0 0 11-15,0 0-126 0,0 0-353 0,16 40-946 0</inkml:trace>
  <inkml:trace contextRef="#ctx0" brushRef="#br0" timeOffset="2452.8438">2992 2153 432 0,'0'0'349'0,"0"0"27"0,0 0-73 0,0 0-21 16,0 0-29-16,0 0-28 0,0 0-30 0,0 0-33 15,0 0-31-15,0 0-29 0,0 0-33 0,0 0-26 16,0 0-24-16,0 0-12 0,-13-43-14 0,12 43-27 16,1 4-6-16,-2 3 5 0,1 4 10 15,-3 5 25-15,3 2 11 0,-2 3 0 0,0 2-2 16,3 3 1-16,-2 1-5 0,1-1 2 0,1 0-1 16,0-1 2-1,8-1-1-15,1-3 1 0,1-2-3 0,3 0 3 0,1-4-2 0,0-2-1 16,3-4 1-16,-1 0-4 0,1-5 2 0,1-1-3 15,-1-3 1-15,1 0 1 16,1-5 1-16,-2-2 1 16,0-2-3-16,-1-1 2 0,-4-1 0 15,0 0 3-15,-4-2 6 0,-2 2 2 0,0-3 4 0,-1 0-3 16,-2-1-4-16,-1 2 1 0,-2-2-4 0,0 2 1 0,0 1 3 16,0 3 1-16,-1 2 0 0,-1 1 2 0,-2 5 0 0,2-2 3 0,1 3 0 15,0 0-6-15,1 0-8 0,0 0-15 16,-1 0-23-16,0 3-2 0,-2 2 4 0,0 4 11 15,1 3 17-15,-2 2 3 0,3 1-3 0,1 1 0 16,0 0 0-16,4 0 2 16,1 0 2-16,3-2-1 0,4 1 0 0,-2-2 0 15,5 0 0-15,-4-1 2 0,1-5 2 0,1-2-1 0,-2-1 0 16,-2-3-2-16,-1-1 3 0,-1 0 2 16,-1 0 6-16,0 0 3 0,-1-1 0 0,2-3 0 0,-1 1-2 15,-2-2 3-15,2-1-2 0,-2 2-1 16,-1-3 2-16,2 2-4 0,-2-4 5 0,0 1-2 15,0 1 0-15,0-1-1 0,-2-2-6 0,2 3-2 16,1-3-4-16,-2 2-1 0,1-1 0 0,-2 3 1 16,3 2 2-16,-3 0 3 0,-1 1 6 15,1 0 3-15,-1 2 1 0,0 1-2 0,1 0-7 16,-1 0-5-16,0 0-5 0,0 0-12 0,0 0-12 16,0 0-21-16,0 5 2 0,2 1 10 15,2 2 13-15,-1 3 19 0,2 1 5 0,1-1-1 16,4 2 0-16,0 1 1 0,0-2 1 0,1-1-1 15,-1-1 3-15,0 1 0 0,1-4-3 0,-2-1 0 16,0-1 1-16,0-3 1 0,0-2 1 0,-1 0 7 16,1-1 1-16,5-5 0 0,-2-2 0 0,2-2-7 15,0-1-3-15,2-4-4 0,-1-3 0 16,-1 1-2-16,0-4 1 0,2-3-3 0,-3-1 3 16,1-7 1-16,0 1 0 0,-3-6 1 0,0 0 0 15,-3 1 1-15,-2 0 0 0,-3 0 1 0,0 0 2 16,-3 0-2-16,0 2 5 0,0 0-3 15,0 3 0-15,0 4 4 0,-4 4-1 0,2 3 7 16,-1 1-3-16,2 7-4 16,-2 3 2-16,1 2-1 0,-2 3 4 0,3 2-3 0,1 2-5 15,0 0-21-15,0 0-32 0,0 7-1 0,0 6 1 16,-2 7 19-16,0 5 25 0,2 6 3 0,0 4 2 16,2 3-2-16,-2 2 2 0,2 2 2 0,4-2-1 15,0 0 1-15,3 0 2 0,3-5-2 0,2-4 1 16,0-3 0-16,1-7-1 15,1-5-1-15,-2-6-2 0,-2-3 2 0,2-3 2 0,-2-3 5 16,2-1 5-16,-3 0 3 0,3-6 4 0,-4-2 0 16,1-3-1-16,1 0-2 0,0-4-4 0,-1-2-4 15,4-1-2-15,-3 3-5 0,4-1-1 16,-3 4-1-16,0 1 2 0,0 4-3 0,-2 4 2 16,2 1-2-16,-3 2-9 0,3 3 2 0,2 6-1 15,0 6 3-15,1 5 3 0,2 3 0 0,-2 5 1 16,3 3 2-16,-4 3 2 0,1 1-1 15,-5 2 0-15,1 4 2 0,-5 0-1 0,-4 1 1 16,-1 0-2-16,-2-2 0 0,-4-5 1 16,-2-2 0-16,-7-6 0 15,0-4 2-15,-6-4-3 0,-1-3 7 0,-1-2-3 0,-2-5 2 0,-3-3 2 16,1-3-2-16,2-3 8 0,-2-2-1 0,0-5 3 16,-1-2 2-16,1-4-8 0,0-3-1 0,1 2-6 15,-2-2-6-15,4-3 3 0,3 1-4 0,4-2-1 16,5 2 3-16,2-1-2 15,6-2-3-15,2 1-6 0,5 2-4 0,5-1-4 0,5 4 0 16,6 0 2-16,3 2 2 16,4-1 2-16,2 2 2 0,1 1 4 0,1 1 6 0,1-1-5 15,1 1 4-15,0-1-3 0,2 2-17 0,-3-2-21 0,1 3-49 16,-1 0-81-16,-2-2-133 0,-2 1-272 16,-8 1-377-16,-3 2 23 15</inkml:trace>
  <inkml:trace contextRef="#ctx0" brushRef="#br0" timeOffset="2700.8058">4030 1780 1360 0,'0'0'315'16,"0"0"28"-16,0 0-41 0,0 0-46 0,0 0-75 15,0 0-83-15,0 0-57 0,0 0-33 0,0 0-9 16,0 0 7-16,0 0 7 0,145-59 13 15,-98 53 5-15,5 1-2 0,-2 1-7 0,-2-1-9 16,-4 2-11-16,-3 0-1 0,-8 2 3 0,-3 1-2 16,-6 0 2-16,-5 0-2 0,-3 0-5 0,-6 0 3 15,-3 2-1-15,-4 3-7 16,-2 0-6-16,-1 1-14 0,-2 2-9 0,-8 3-15 0,-3 3-28 16,-4 1-60-16,-6 1-105 0,-4 2-198 0,7-3-474 15,5-5-173-15</inkml:trace>
  <inkml:trace contextRef="#ctx0" brushRef="#br0" timeOffset="3354.9345">838 3128 814 0,'0'0'251'0,"0"0"33"0,0 0 9 0,0 0 6 0,0 0-40 0,0 0-57 16,0 0-55-16,0 0-46 0,0 0-19 0,0 0-23 15,0 0-20-15,0 0-13 0,0 0-14 0,0 0-3 16,-8-7-1-16,24 6-3 0,3-1 3 0,4 0-1 16,1-1 1-16,4 1 1 0,3 0 0 15,5 0 3-15,-2 0-1 0,6 0 3 0,12-2 0 16,13-1-11-16,8-1 1 16,4-1 1-16,-2 1 3 0,-2 1 12 15,0-2 4-15,7 0-1 0,2-3-2 0,7 1-1 0,0-2 0 16,4 1-1-16,1-1 6 0,2 2 1 0,4 0 1 15,7 0-3-15,-2 2-9 0,6-1-5 0,-1 0-4 0,0-1 1 16,1 1 3 0,3 0-1-16,0 1 4 0,2-2-2 0,-1 0 5 15,-2 0-3-15,-1 0 3 0,-5-1 0 0,0 0-4 16,-3 0 3-16,-3-1-2 0,-6 1 4 0,-3-1 0 0,-7 3-2 0,-5 0 0 16,-5 0 0-16,-6 2-3 0,-4-2 2 0,-4 1 0 15,-6 0-4-15,-8 0-2 16,-4 1 0-16,-7 3-3 0,-11 0 1 15,-6 0-1-15,-5 2-1 0,-4 1 2 0,-6 1 5 0,-4-1 5 0,0 0 3 16,0-2 0-16,0 2-4 0,0 0-4 0,0 0-6 16,0 0 2-16,-1 0-2 0,1 0-2 15,0 0 0-15,0 0-1 0,-2 0 0 0,2 0 2 16,0 0 0-16,0 0-3 0,0 0-1 0,0-1-4 16,-1 1-10-16,1 0-18 0,-3 0-33 0,-1 0-50 15,-6 1-70-15,-1 4-172 16,-1-2-685-16,5 2-651 0</inkml:trace>
  <inkml:trace contextRef="#ctx0" brushRef="#br0" timeOffset="4177.5656">2454 3402 0 0,'0'0'0'0,"0"0"19"0,0 0 461 0,0 0-22 16,0 0-68-16,0 0-69 0,0 0-49 0,0 0-46 15,0 0-31-15,0 0-25 0,0 0-20 16,0 0-13-16,0 0-27 0,28-76-31 0,-28 76-33 16,0 0-30-16,0 0-24 0,0 1-22 0,0 6 6 15,0 4 6-15,-1 3 11 0,-4 2 19 0,0 8-7 16,-2 2 2-16,-3 5 0 0,-4 4 0 15,-3 4 5-15,-3 2-6 0,-1 4-1 0,1 0 1 16,0-3-1-16,0-7 4 0,8-5 0 16,2-8-3-16,1-6-3 15,5-4 3-15,-1-4-1 0,4-2 3 0,0-3 10 0,0-3 7 0,1 0 18 16,0 0 21-16,0-3 5 0,2-9-13 0,3-3-19 16,1-6-25-16,7-6-9 0,2-1-4 0,4-5 0 15,3 1 1-15,-1-4-3 0,5-1 4 16,-1-3 1-16,3 1-1 0,-2-3-2 0,1 0 1 15,2 0-2-15,-6 2 4 0,4 8 2 0,-4 2-4 16,-2 7 2-16,-2 3-1 0,-2 6-1 0,-6 5 4 16,-2 2 3-16,-2 5-4 0,-2 0-4 0,-2 2-17 15,2 3-2-15,0 5 3 0,5 8 6 16,1 1 13-16,-1 7 1 0,3 7-1 0,-1 1-5 16,-4 1 3-16,3 3-2 0,-4-2 1 15,2 3 7-15,-2-1-7 0,0-2 0 0,0 0-1 16,-2-3-4-16,-1-5 7 0,0-3 3 0,0-1-1 15,-1-6 1-15,-2 0-3 0,1-2-2 16,1-1 2-16,-3 0-4 0,0-2 1 0,1-2-11 0,-1 0-26 16,0-3-37-16,0-2-44 0,0-3-51 15,0-1-37-15,-1 0-99 0,-2 0-372 0,1 0-670 16</inkml:trace>
  <inkml:trace contextRef="#ctx0" brushRef="#br0" timeOffset="4554.8511">2375 3562 1180 0,'0'0'332'0,"0"0"-23"0,0 0-43 0,0 0-26 16,0 0-31-16,0 0-37 0,0 0-30 0,0 0-27 16,0 0-28-16,0 0-33 0,0 0-25 15,0 0-15-15,0 0-15 0,0 0-9 0,-68-1 18 16,82 1 11-16,6 2 17 0,7-1 14 0,6-1-9 15,5 0-7-15,4 2-6 0,1-5-5 0,-2-1-4 16,6-1-2-16,-3 0-1 0,2 1-3 16,0-2-3-16,-2 2-3 0,-4-1-2 0,-3 0 0 15,-6 1 1-15,-1-1 2 0,-8 2 0 0,-4-2 0 16,-4 3-1-16,-6 1 2 0,-5-1 7 0,-2 1 9 16,-1 1 8-16,0 0 6 0,0 0-4 0,0 0-5 15,0 0-2-15,0 0-4 0,0 0 1 16,0 0-3-16,-1 0-1 0,1 0-5 0,-1 0-4 15,1 0-1-15,0 0-3 0,0 0-2 16,0 0-1-16,0 0-3 0,0 0-3 0,0-1-6 0,0 1-8 16,0 0-20-16,0 0-33 0,0 0-53 0,0 0-108 15,0 1-53-15,-2 6-245 0,2 0-627 16,-2-4-280-16</inkml:trace>
  <inkml:trace contextRef="#ctx0" brushRef="#br0" timeOffset="5514.3056">2320 4432 1481 0,'0'0'394'0,"0"0"-53"0,0 0-89 15,0 0-67-15,0 0-68 0,0 0-49 0,0 0-42 16,0 0-25-16,0 0 0 0,0 0 0 16,0 0 3-16,0 0 14 0,0 0-7 0,0 0 4 15,28 87 3-15,-27-61-3 0,-1 1 7 0,-1-1-1 16,-2 1-7-16,0-3-2 0,1 0-3 16,-2-2 1-16,0-1 4 0,2-3 1 0,-2-3-2 15,-1-3-2-15,1-1 2 0,-1-3-3 0,3-1 8 16,-1-3 2-16,0-1-1 0,1-2 13 15,1-1 1-15,1 0 13 0,0 0 16 0,0 0 8 16,-1 0 9-16,-2-4-20 0,-3-6-20 0,3-1-17 16,-4-4-20-16,1-4 2 0,2-3-1 0,3-1-1 15,0-7-3-15,1 0 0 0,2-6-1 16,5-3-7-16,1-4 7 0,6-2-3 16,1 0-1-16,5 3 4 0,0 2-6 0,5 5 1 15,-2 4-1-15,0 6-6 0,-3 6 10 0,-2 5-1 0,-2 4 5 16,-9 5 4-16,-2 2-11 0,-3 3-10 15,2 0-23-15,1 1 9 0,6 8 1 0,1 3 15 16,4 4 21-16,-3 7-11 0,-2 3 6 0,-2 2-3 16,-8 6-1-16,0 0 5 0,-3 0-4 0,-8 2 0 15,1-3 0-15,-1-1-5 0,-1-6 4 16,2-5 0-16,-1-1 1 0,-1-5 2 0,0-3 1 0,4-3-1 16,0-3 1-16,0-1 2 0,6-4-1 15,0-1 5-15,1 0 1 0,0 0-2 0,0 0 7 16,1 0-4-16,3 0-2 0,4-5-3 15,6-1-11-15,6-1-1 0,4 2 1 0,-1-1 0 16,5 2 3-16,-2 2 3 0,2 2-2 0,-1 0 5 16,-3 2-3-16,3 6-1 0,-4 1 1 0,3 0 1 15,-5 2-1-15,-4 3-5 0,-1-1 1 0,-5 2-6 16,0 0 8-16,-4 4 3 0,-4-1 1 16,-2-1 6-16,-1 2-5 0,-1-1 1 0,-3-2-1 15,-6 1 0-15,-3-2 7 0,0 1 0 0,-5-1 3 16,0-3 4-16,-3 1-2 0,0-2 4 0,0-2 2 15,1-3 1-15,-3 1 2 0,1-2-2 16,-5 0-2-16,2-2-4 0,-3 0-2 0,1 0-4 16,4-2 0-16,5-1-2 0,2 1 1 0,1-1 2 15,3 0 2-15,4 0 3 0,2 0 0 16,-1-2-2-16,5 1 0 0,-1-2 1 0,1 2-4 16,1 0 1-16,1 1-3 0,0 0-5 0,0-2 0 15,0 2-2-15,0 0-4 0,0-1-5 0,1 1-9 16,2 0-30-16,1 0-35 0,6 0-38 0,5 0-107 15,0 1-258-15,-1 2-656 0,-1-2-503 16</inkml:trace>
  <inkml:trace contextRef="#ctx0" brushRef="#br0" timeOffset="6184.8774">2708 5532 1603 0,'0'0'329'0,"0"0"-60"0,0 0-44 0,0 0-17 0,0 0-44 0,0 0-34 0,0 0-25 15,0 0-19-15,0 0-22 0,0 0-18 0,0 0-12 16,0 0-9-16,0 0-10 0,0 0-4 0,-116-54-7 16,98 62 2-16,-2 2 0 0,-1 1 0 15,-1 5 3-15,-5 1 0 0,3 2-1 0,-3 4 1 16,4 2-1-16,-2 2-3 0,2 2 6 0,2 1-1 16,1 0 0-16,3 1-2 0,3-1-4 15,4 1-2-15,1-4 0 0,7 1 0 0,1-4-2 16,2-3 0-16,1-1 0 0,8-1 0 0,4-3 8 15,5-1 3-15,6-1 9 0,7-4 8 0,5-3 3 16,7-3 4-16,4-4-6 0,-2-2-2 0,1-3 0 16,-5-3 0-16,-6-2 8 0,-1-1 3 15,0-2 0-15,0 1-3 0,0-2-13 16,-3 3-8-16,-5 0-8 0,-8 3 0 0,-5 2 8 0,-6 4 3 16,-7-1 7-16,1 3 4 0,-2 0-4 15,0 0 2-15,0 0-11 0,0 0-1 0,-2 0 0 16,2 0-9-16,-1 0 4 0,1 0-4 0,0 0-1 15,0 0 1-15,-2 0-2 0,2 0-2 0,0 0 0 16,-1 0 1-16,1 0-3 0,0 0-2 0,-1 0-1 16,1 0-13-16,-1 0-5 0,-1 0-18 15,-1 0-36-15,0 4-21 0,-5 3-70 0,-3 1-147 16,2 0-522-16,5-1-929 16</inkml:trace>
  <inkml:trace contextRef="#ctx0" brushRef="#br0" timeOffset="7082.7636">2331 6689 1381 0,'0'0'461'16,"0"0"-109"-16,0 0-67 0,0 0-57 16,0 0-54-16,0 0-46 0,0 0-34 0,0 0-40 0,0 0-29 15,0 0-15-15,0 0-16 0,0 0-9 0,0 0-18 16,0 0 6-16,10-6 10 0,-8 18 9 16,3 4 18-16,-2 7-2 0,-2-1 1 0,6 5 3 15,-6 1 3-15,1 2 1 0,-2 0-5 0,3 2 4 16,-3-2-4-16,1 0-3 0,-1-2 3 15,2-1-5-15,-2 1 1 0,0-4 0 0,0-3-5 16,1 0 5-16,-1-4 1 0,0-1-3 0,0-3 7 16,1-1-2-16,0-2 2 0,0 0 1 0,0 0-2 15,2-3-9-15,-1-2-14 0,-1-2-28 16,0 0-40-16,-1-3-41 0,0 0-37 0,0 0-26 16,0 0-140-16,0-3-471 0,0 1-717 15</inkml:trace>
  <inkml:trace contextRef="#ctx0" brushRef="#br0" timeOffset="7467.3126">2329 6647 1137 0,'0'0'396'0,"0"0"-69"0,0 0-91 0,0 0-54 0,0 0-38 15,0 0-27-15,0 0-24 0,0 0-25 0,135-59-14 16,-101 59-12-16,2 0-9 0,4 6-2 0,-1 7-8 15,-2 1-7-15,1 3-4 0,2 4-9 16,-3 4 2-16,-3 0 2 0,0 4-5 0,-6 0 5 16,1 1-1-16,-8-3-3 15,-1 1 5-15,-5-2-1 0,-2-1-2 0,-7-1 1 16,-2-1 2-16,-3-2-3 0,-1-1 8 0,-6 0 3 0,-3-4 2 16,-2 0 12-16,-3-2-3 0,-2 0 7 0,-4 0-1 15,-2-2-5-15,-2 0 5 0,-4-1-5 0,-3-2-2 16,1 0-3-16,-1-2-6 0,-1-1-3 15,3-1 1-15,2-2-2 0,0 1 2 0,2-1 0 16,1-1-3-16,0 1 1 0,2-2-1 0,1-1-1 0,1 0-2 16,5-1 2-16,3 1 0 0,2 0 3 15,3-1 2-15,4-1-1 0,-1 1 1 0,2-1-2 16,1 1-3-16,1-2 0 0,0 2-7 0,0 1-6 16,0 0-18-16,0 0-34 15,0-1-78-15,6 1-107 0,2-1-243 0,1 1-627 0,-1 0-414 0</inkml:trace>
  <inkml:trace contextRef="#ctx0" brushRef="#br0" timeOffset="8027.0732">2687 7781 1075 0,'0'0'328'0,"0"0"-10"0,0 0-73 0,0 0-36 0,0 0-67 16,0 0-63-16,0 0-54 0,0 0-3 15,0 0 10-15,0 0 14 0,0 0 18 0,0 0-5 16,0 0-2-16,0 0 4 0,-50 117 1 0,40-93 4 16,3 2-7-16,-3 0-13 0,1 0-8 0,2 0-4 15,-1 1-1-15,1-1 0 0,3-1-6 0,2-3-11 16,0-2-6-16,4-1-6 0,-2-3 3 16,3-2 1-16,6-2 3 0,1-2 3 0,7-2 5 0,-3-2 1 15,7-1 3-15,2-5 3 16,5 0-9-16,-1-1-8 15,2-8-13-15,1 0-18 0,-2-4-18 0,-1-1-24 0,-3 2-30 0,0-3-32 0,-4 0-53 16,-3-2-75-16,-1 0-116 16,-5 2-296-16,-4 4-439 0</inkml:trace>
  <inkml:trace contextRef="#ctx0" brushRef="#br0" timeOffset="8275.3621">2713 7641 1224 0,'0'0'398'16,"0"0"3"-16,0 0-129 0,0 0-50 0,0 0-58 16,0 0-47-16,0 0-42 0,0 0-23 0,0 0-20 15,0 0-9-15,0 0 2 0,0 0-10 0,0 0-2 16,119-114-8-16,-88 106-5 0,-3 0 3 16,2 4-3-16,-1 1 3 0,-3 3 0 0,-3 0-1 15,0 0-1-15,-4 3-5 0,-4 1-14 0,0 1-35 16,-4 3-50-16,-3-3-85 0,-2 2-127 0,-4 0-217 15,1-1-341-15,-3-2-91 0</inkml:trace>
  <inkml:trace contextRef="#ctx0" brushRef="#br0" timeOffset="8479.7237">2623 7835 990 0,'0'0'720'0,"0"0"-481"0,0 0-38 15,0 0 10-15,0 0-1 0,0 0-29 0,0 0-38 16,0 0-29-16,0 0-25 0,0 0-35 16,0 0-19-16,125-22-18 0,-92 15-4 0,3-1-2 15,3 2-3-15,-1-2 5 0,2 2-6 0,1 0-10 16,-1 1-25-16,-2 1-55 0,1 0-91 0,-1 1-228 16,-12 0-613-16,-8 1-536 0</inkml:trace>
  <inkml:trace contextRef="#ctx0" brushRef="#br0" timeOffset="8901.4794">2495 9026 2021 0,'0'0'316'15,"0"0"-22"-15,0 0-79 0,0 0-65 0,0 0-60 16,0 0-44-16,0 0-32 0,0 0-19 16,0 0-6-16,0 0 4 0,0 0 7 0,0 0 7 15,0 0 6-15,0 0-3 0,20 96 0 0,-17-71 4 16,0 0 0-16,-3 1 0 0,0 1 0 0,0 1-6 16,-5 0 2-16,2-2 1 0,-5 3 3 0,4-4 1 15,-3-1 0-15,3-3-6 0,-1-3-4 0,4-3-4 16,-1-3-15-16,0 0-16 15,-1-4-31-15,2-1-56 16,1-3-85-16,0-3-186 16,0-1-394-16,0 0-795 0</inkml:trace>
  <inkml:trace contextRef="#ctx0" brushRef="#br0" timeOffset="9167.523">2516 8897 1457 0,'0'0'872'0,"0"0"-600"0,0 0-78 16,0 0-63-16,0 0-37 0,0 0-27 16,0 0-15-16,0 0-10 0,0 0-12 0,139-104-3 15,-109 96-10-15,2 0-5 0,-1 3 0 0,0 2-6 16,1 1-2-16,-4 2-3 0,-3 0-5 16,0 0 4-16,-5 0 0 0,-2 4 4 15,-3-1 1-15,0 2-4 0,-7-1-2 0,0 1-6 16,-2 1-4-16,-4-1-10 0,-2 0-11 0,0 2-21 15,0 0-29-15,-6 1-34 0,-1 1-53 0,-3 3-86 16,-4-2-195-16,3-2-476 0,3-2-247 0</inkml:trace>
  <inkml:trace contextRef="#ctx0" brushRef="#br0" timeOffset="9428.7793">2558 9121 2110 0,'0'0'251'0,"0"0"-63"0,0 0-9 0,0 0-13 16,0 0-30-16,0 0-29 0,0 0-19 0,0 0-24 16,0 0-19-16,0 0-9 0,0 0-14 0,0 0-4 15,123-24-6-15,-98 21-5 0,0 1-1 16,-2 0-5-16,-1 2 1 0,-3-1 1 0,-2 1-4 16,-2 0 6-16,-4 0-2 0,-2 0 0 15,-2 1-1-15,-1 1-2 0,-2-2-1 0,1 1-6 16,-2-1 0-16,1 1-16 0,-1-1-15 0,2 1-23 15,1-1-46-15,1 1-61 0,-1-1-133 0,0 0-330 16,-3 0-943-16</inkml:trace>
  <inkml:trace contextRef="#ctx0" brushRef="#br0" timeOffset="10093.7109">2739 10190 2133 0,'0'0'150'0,"0"0"4"0,0 0-21 16,0 0-13-16,0 0-11 0,0 0-16 0,0 0-11 0,0 0-11 15,0 0-16-15,0 0-10 0,-127-25-13 16,106 33-4-16,-4 3-6 0,2 4-2 0,-5 3 0 16,1 2-8-16,0 4 10 0,-2 3-4 0,3 2-1 15,2 2 1-15,4 1-9 0,1 0-1 16,7 0-4-16,0 2 0 0,5-4-2 0,5-1-4 15,3-2 1-15,3-3-2 0,7-2 4 16,4-3 3-16,6-5 0 0,2-2 9 0,5-4-7 16,5-3-1-16,3-4 3 0,0-1-2 15,1-4 7-15,0-5 3 0,-4-3-1 0,-2-1 2 0,-1-1-6 16,-5-1-1-16,0 1-1 0,-7 2-2 0,-3-1 3 0,-5 1 1 16,0 2 2-16,-4 0-3 0,-3 3 4 15,-2-1 2-15,0 0-1 0,-1 2 4 16,-1 1-7-16,1 2 0 0,0-1 1 0,-1 2-2 0,0 0 6 15,-1-1 2-15,-1 2 3 0,1 1 1 16,2 0-10-16,0 0-3 0,0 0-6 0,-1 0-3 16,1 3-1-16,0 4-3 0,-3 3 1 15,2 5 0-15,0 2 1 0,-1 2 2 0,-1 2 0 16,2-1 2-16,1 4-3 0,-2 2-1 0,2 4-1 16,-4 0-5-16,1 3 8 0,1 1-2 15,0 2-13-15,-2 0-43 0,2-1-115 0,2 1-363 16,0-12-793-16,0-9-338 0</inkml:trace>
  <inkml:trace contextRef="#ctx0" brushRef="#br0" timeOffset="13394.6386">4719 1671 0 0,'0'0'0'0,"0"0"0"0,0 0 0 0,0 0 0 0,0 0 0 16,0 0 0-16,0 0 349 0,0 0-1 0,0 0-54 15,0 0-41-15,0 0-35 0,0 0-21 16,-12-98-23-16,15 92-15 0,-1 1-7 0,1 0-9 15,-2 0-13-15,0 0-10 0,1 2-2 0,-2 3-8 16,1-3-7-16,-1 2-3 0,0 1-20 16,0 0-18-16,0 0-23 0,0 0-20 0,0 0-9 15,0 0-10-15,0 0-8 0,0 0-5 0,0 0-12 0,0 4 4 16,0-1 7-16,0 7 10 0,-1-1 8 16,-1 3 0-16,2 1 1 0,-1 0-5 0,1 0 5 15,0 1-1-15,1 0-3 0,-1 1 6 16,0 3-7-16,0-1 3 15,0 3 3-15,2-2-6 0,-1 1 5 0,2 2-3 0,-1-2-3 16,-1 3 4-16,1-2 1 0,0 3 1 0,-1 0-3 16,0-2-1-16,0 4-4 0,2-3 2 0,-1 3 3 0,1-3 1 15,-1 0-1-15,-1 3 1 0,2-3-3 16,0 3-1-16,-2-2 2 0,3 2 0 0,-2 1 4 16,2-1 1-16,-3 1-3 0,4 1-1 0,-1 1 0 15,-3 1 0-15,1-3 3 16,2 2 1-16,-1-2-2 0,-3 2 2 0,1 0-3 15,-1 1 0-15,1 0 2 0,-1 2-2 0,0 1 1 16,0 0 1-16,-1 3-2 0,0-2-3 0,0 0 0 0,-2 1 1 16,2 1-1-16,-1 2 4 0,0-3-2 15,1 2-2-15,-2 1 0 0,2 0-3 0,-2 2 5 16,1 2 2-16,1-2-1 0,-1-1 0 16,-1 0-3-16,0-4 1 0,2 2-2 0,0-1 2 0,0 1 0 15,-1 3-1-15,-2-2 3 0,3 2-2 0,-1 2-1 16,1-3 0-16,-2 2 1 0,0 0 2 0,1 0 0 15,0 0-1-15,-3 3 0 0,2-2-2 16,1 0 1-16,-2-2 2 0,1 0-1 16,1-2-1-16,1-2 2 0,-3 2-2 0,1-2 1 15,1 1 0-15,2 1-1 0,-3-1 0 0,0 3-1 16,0 0-3-16,3-1 3 0,-2 2 1 16,2 0 1-16,-3-2 2 0,3 3-2 0,-1-1-1 0,0 2 3 15,1-1-2-15,-3 0-1 0,2 0 1 16,1-3-2-16,1 1 2 0,-1-1 0 0,0-1-1 15,0 2 2-15,0-1-1 0,0 1-1 0,0-3 1 0,1 3-3 16,-1-1-2-16,-1-1 4 16,1 6 1-16,-2 0 5 0,-1 3 4 0,-1 1-3 15,2-3-2-15,1 3-1 0,0-2-1 0,1-3-2 16,-4 1 3-16,3-1-1 0,-1 0 1 0,2 2 4 16,0-1-4-16,-1 4 0 0,1-1 0 15,-1-1-3-15,0 0 1 0,1-1 0 0,-2 3-1 16,1-2 4-16,1 0-1 0,-2 3-1 0,0-3 1 15,2 2-3-15,-1-1 3 0,0-3 0 0,1 3 2 0,-1 0 1 16,1-1-3-16,0 0 0 16,-3 0-1-16,1 3 2 0,0 1 1 0,0 1 2 15,-2 0 0-15,1 3-2 0,-1-3-2 0,0 4 0 16,1-3 0-16,0-1-3 0,0-1 2 0,1-1 0 16,-3 4 0-16,2-2 0 0,-3 0 1 0,4-1 0 15,-2-1-2-15,1 2 2 0,1-2-1 0,1 1-2 16,-2 0 0-16,2-2-7 0,-2 3 5 0,1-2 2 15,2 0 1-15,-1-1 7 0,-1 1-8 16,2-3-1-16,0 1-2 0,0-2 0 0,2 2 4 16,-4 1 1-16,4 1 2 0,-2 0-3 0,0 1 0 15,1-1-1-15,-1 0 0 0,0 4 2 0,0-1-1 16,0 2-2-16,1-1 0 16,-2 0-2-16,1-3 3 0,0 3 2 0,-1-2-1 0,-1 4 1 15,2 0-2-15,0 3 0 0,0 0-1 16,0-2 2-16,-1 4 0 0,1-1-1 0,-1-2 0 15,-1-1-3-15,0 1 2 0,1-2 1 0,0 0 1 16,-2-1 1-16,2 1-1 16,-2 0-4-16,1 2 1 0,1-1-2 0,-3 0 2 0,-1 0 3 0,4 3 2 15,-5-3-3-15,2 1 1 0,0-2-3 16,-1 1-2-16,3-3 4 0,-3-1-6 0,0 2 6 16,1-1 0-16,-2 1-5 0,-1-1 8 15,4 1-5-15,-5-3 0 0,3 0 3 0,-1-1-6 16,2 0 3-16,-2-1-2 0,4-1-1 0,-3-3 5 15,1-3 0-15,-1 1 3 0,0-4-3 0,3-3-2 16,-4 0 0-16,3 0-4 0,-1-6 6 16,1-1-2-16,0-5 0 0,1 1 3 15,0-1-5-15,-2-5 2 0,2-4 3 0,1-1-3 0,1-3 4 0,0-4 0 16,0-1-5-16,0-4 4 0,0 0 2 16,0-1 4-16,0 0 7 0,0 0 6 0,0 0 0 15,0-1-2-15,0-4-5 0,0-2-8 0,0-3-3 16,0-3 2-16,0 0-6 0,2-3-2 15,3 0-12-15,0-4-15 0,1 0-16 0,2 1-32 16,0-4-47-16,5 0-105 0,1-6-323 0,-5 9-639 16,-2 5-338-16</inkml:trace>
  <inkml:trace contextRef="#ctx0" brushRef="#br0" timeOffset="15354.1688">4601 2666 0 0,'0'0'0'0,"0"0"132"0,0 0 255 16,0 0-1-16,0 0-33 0,0 0-58 0,0 0-45 15,0 0-39-15,0 0-36 0,0 0-27 0,0 0-25 16,0 0-23-16,-17-33-15 0,17 33-15 16,0 0-16-16,0 0-16 0,0 0-20 0,0 0-14 15,0 0-12-15,0 0-15 0,0 0-3 16,4 0 7-16,3 0 7 0,4 0 12 0,1 0 3 16,-1 0-5-16,7 2 0 0,-3 1 2 0,4-2-2 15,1 1 4-15,1 0 0 16,1 0-2-16,2 1 2 0,0-3-1 15,1 3-3-15,2-3 3 0,2 3-3 0,1-1 2 0,1 1 2 0,0-2-2 16,1 2 0-16,3 1 1 0,-2-1 1 0,5 0 0 16,-3-1 0-16,5 0-2 0,-1 1-4 0,-1 0-14 15,1-1-4-15,-1 1 17 0,7-3 17 0,0 1 15 16,5-1 8-16,1 2-16 0,1-2-16 0,1 0 0 16,4 0-1-16,-5 0-2 0,6 0 2 15,-3 1-4-15,4-1 0 0,-2 0 2 16,1 0 0-16,1 1 1 15,3-1 2-15,3 0-2 0,0 0 0 0,2 0 1 16,-1 1 0-16,2-1-1 0,-4 0 5 0,5 0-3 0,-3 1 0 0,3-1 0 16,1 0-3-16,1 0 0 0,1 1 0 0,-1-1-2 15,-1 0 2-15,2 0-1 0,-3 4-3 0,0-2 6 16,2 1 0-16,0-1-1 0,1 0 4 16,2 1-6-16,0-1-1 0,5 3 2 15,-3-3 1-15,0 0 2 0,1 3-1 0,-3-5 0 0,1 3 0 16,2 1-1-16,-1-3-1 0,2 1 2 0,1 1-2 15,-3-1 2-15,3-1 0 0,0 1-2 16,-4 1-1-16,4-1 0 0,-6 2 1 0,3 0-2 16,-1-1 1-16,-2 2 0 0,3 1-1 0,-4-2 2 15,0 1 0-15,0 1 1 0,-2-1 2 16,1-2-5-16,0 2 1 0,0-1-1 0,1 0-4 0,1 3 6 16,2-4 0-16,0 1 0 15,-2 1 3-15,-1-1-3 0,2 0 2 0,-3 1-3 0,2-2 0 16,0 2 0-16,-1-1-1 0,1 1 2 0,1-3-1 15,-2 5 2-15,4-5 0 0,-3 2 0 16,-2-2 3-16,3 1-4 0,-3 0 0 0,1-1-2 16,-1 2-2-16,3-2 4 0,-1 0-1 15,2 1 2-15,1 1-1 0,1-3 0 0,-1 0 0 0,0 3-2 16,1-3 2-16,1 0-2 0,0 3 2 0,3-4-2 16,-3 2-2-16,3-1 6 0,0 2 2 15,0-3 1-15,0 1 5 0,1-1-7 16,-2 2-1-16,3-1-1 0,1 2-5 0,-1-2 7 0,4 0-3 15,0 2 2-15,1-3 4 0,-2 0-4 0,1 2 0 16,0 0-6-16,1 1 6 0,2-2 3 0,1 2-1 16,0 0 8-16,0 0-11 15,0-2 1-15,0 1 0 0,0 1-2 0,0-2 6 0,-3 0-6 16,7 2 1-16,-1-2 1 0,0 0-7 0,3 3 7 16,-2-3-1-16,2 0 5 0,0 1 15 15,4-1-3-15,5-1 4 0,-2 3-5 0,1-3-8 16,2 1-1-16,-1-1-3 0,1 0 1 15,-1 1-2-15,1-1 2 0,0 0 2 0,1-1-2 16,-2-1 6-16,2-1-7 0,0 0 1 0,0-1 1 0,4 1-7 16,2 0 9-16,2 0 0 0,-1 1-3 15,1 2 1-15,1-3-5 0,4 2 1 0,1 0 4 16,1-1 2-16,-1 0-3 0,3 0-2 16,4 1-1-16,0 0-1 0,2 1 2 0,2-3-1 0,1 2 0 15,1 1 9-15,-1 0-4 0,3 0 9 16,-2 0-1-16,0 1 9 0,0-1 11 0,-1 1-6 15,3-1 2-15,2 2-12 0,-1-2-13 0,-1 1-1 16,4 1-1-16,-3 2-7 0,5-2 4 16,-1 2 0-16,0-2-3 0,-2 1-2 0,1 0 1 15,2 2 1-15,-1 0 1 0,-1 0 6 0,1 0-7 16,-2 0 2-16,1 2-1 0,-3-4-6 0,2 4 8 16,-6-4-2-16,4 2 0 15,-5 0 5-15,0 1-7 0,0-3 4 0,-3 2-2 16,0-2-2-16,-3 1 3 0,3-1-1 0,0 1 1 15,-5 0 3-15,4 1 1 0,-4-2-1 0,2 2 2 0,0-3 2 16,-2 3-5-16,1-2 3 0,-2 1 1 0,-2-1-5 16,1 2 5-16,-2-2-1 0,0 1 1 0,-5 0 11 15,1-2-9-15,-7 3 2 0,-2-3-4 16,-2 1-9-16,-2 0 6 0,-4 0-2 16,-3 2 1-16,-5-3-1 0,-4 2 2 0,-3 1-2 15,-4-2 1-15,-2-1 3 0,-4 1-3 0,-3-1 0 16,-5-1 0-16,-6-1-6 0,-5 1 8 0,-7-1-1 15,-6 0-1-15,-6 0 8 0,-4 0-11 0,-6 0 6 16,-3-1 2-16,-8-1-1 0,-5 1 8 0,-3 0 6 16,-7-1 9-16,-1 2 4 0,0-1 1 15,0 1-6-15,0 0-9 0,0 0-3 0,0 0-12 0,0 0-3 16,-1 0-2-16,-1 0-11 0,1-1 6 16,-2 1-8-16,-1-1-4 0,-4-1-4 15,-4 0-29-15,-6 0-36 0,-5 1-69 16,-4 1-157-16,5-1-492 0,6 1-892 0</inkml:trace>
  <inkml:trace contextRef="#ctx0" brushRef="#br0" timeOffset="16233.0635">5115 1849 1341 0,'0'0'422'0,"0"0"-78"0,0 0-92 0,0 0-31 16,0 0-39-16,0 0-23 0,0 0-26 0,0 0-31 15,0 0-33-15,0 0-34 0,0 0-22 16,0 0-17-16,0-71-12 0,0 71-13 0,0 5 2 15,0 4 10-15,1 4 11 0,-1 3 16 0,1 3-3 16,0 3-10-16,2 1-1 0,-1 5-6 0,0 1 5 16,-1 3 6-16,0 1 4 0,1-1 4 0,-1 0-2 15,1 1 0-15,2-6 1 0,-3 0-2 16,1-4-2-16,2-3 0 0,-1-2-7 0,-1-2-9 16,2-3-18-16,-2-2-34 15,1 0-38-15,-2-5-54 0,2-2-69 0,-1-3-88 0,-1-1-56 0,-1 0-399 16,0 0-410-16</inkml:trace>
  <inkml:trace contextRef="#ctx0" brushRef="#br0" timeOffset="16584.4051">5048 1724 1261 0,'0'0'349'15,"0"0"1"-15,0 0-67 0,0 0-55 16,0 0-80-16,0 0-99 0,0 0-65 0,0 0-22 15,0 0 5-15,0 0 33 0,0 0 25 0,0 0-4 16,0 0-3-16,132 68-4 0,-97-46-11 0,-1 3-5 16,0 3 1-16,0-1 0 0,-1 4 8 15,-2-2 3-15,-1 1-3 0,-4 1 1 0,-2-1-6 16,-6-4 0-16,-4 1 4 0,-4-4-1 0,-2 0 2 16,-6-2 0-16,-2-2 1 15,0 1 4-15,-4-3 2 0,-3-1 3 0,-6-1 5 0,-2-3 3 16,-5 0 5-16,-1-3 5 0,-1-1 1 15,-3 0-1-15,-2-3-2 0,-2 1-6 0,0-1-7 0,0-1-1 16,1 1-5-16,-2-3-2 0,3 1-1 16,-2-2 0-16,7 0-2 0,1-1-2 0,1 0-1 15,6 0-2-15,1-1-5 0,3 0-7 0,1-2-26 0,2 1-38 16,1-1-54-16,0-1-79 16,2 0-168-16,3 1-544 0,1 1-473 15</inkml:trace>
  <inkml:trace contextRef="#ctx0" brushRef="#br0" timeOffset="18616.4875">5635 1939 2093 0,'0'0'177'0,"0"0"8"0,0 0-60 0,0 0-32 15,0 0-34-15,0 0-10 0,0 0-5 0,0 0 1 16,0 0 10-16,0 0-28 0,0 0-21 15,0 0-4-15,-77 120-6 0,77-99 2 0,0 0 7 16,2-1 2-16,3 1 5 0,3-1-2 16,3-2-1-16,0-3 2 0,1-4-1 0,5 0 2 0,-4-3 3 15,5-2-3-15,-5-6 3 0,5 0 3 16,-5 0 0-16,4-6 3 0,-5-2-3 0,1-3-3 16,-1-2 0-16,-2 0-1 0,-1-1-1 0,1-1-3 15,-4-1 1-15,-1 1-4 0,0 1 2 16,-1-1 1-16,0-2-2 0,-3 2 3 0,0-2-1 15,-1 3-2-15,0-1 2 0,0 3-1 0,0 1-1 16,0 3 2-16,0 2 3 0,0 3 4 16,0 0 8-16,0 1 1 0,-1 1-5 0,1 1-12 15,-1 0-14-15,1 0-23 0,0 1-18 0,-3 7 7 16,2 1 7-16,-1 4 19 0,1 3 16 16,1 2-2-16,0 2 1 0,0-1-2 0,0 2 1 0,7-1 1 15,-4 1 0-15,4-2 2 0,-3 0-2 16,4-1-1-16,3-4 1 0,-2-3 0 0,1-1 4 15,1-3-1-15,0-3 5 0,1-2-2 0,4-2 3 16,-3 0 7-16,5-5-3 0,-2-2 4 0,0-5-3 16,-1-3-3-16,0 0 0 15,-3-1-2-15,1-1-3 0,-2-3-1 0,1 0-1 0,0 1-1 16,-1-2-1-16,0 2-1 0,1-2-2 16,3-1-2-16,-2 2 3 0,-2-1-3 15,1 2 3-15,1 1-3 0,-1 4 0 0,0 3-5 0,-1 4-3 16,-1 1 1-16,0 3-3 0,-1 2-2 0,1 1-4 0,1 0-3 15,0 3 1-15,0 5 3 0,3 2 3 16,1 3 7-16,-1 3-1 0,2 0 3 16,-2 0 0-16,2 3-3 0,-2-2-2 0,4 0 1 15,-1 1 4-15,-2-1 3 16,6 0 4-16,2-2 0 0,1-3-3 0,-2-1 5 0,0-4 0 0,2-1 1 16,-2-2 5-16,-2-4-4 0,3 0 2 0,-2 0 1 15,-1-7-1-15,2-1 0 0,-2 0 0 0,-3-1-1 16,-3 0 1-16,-3-2 2 0,-2 1 3 15,0 0-1-15,-4-2 3 0,-1 1-3 0,-3 1-2 16,-1-1 1-16,0 0-9 0,-1 0 5 16,-5 1-4-16,1-1-1 0,-4 2 1 0,0 1-4 15,-3-1-4-15,-2 5 0 0,-2 0-5 16,-3 3 2-16,-4 1-1 0,-3 0 2 0,3 6 1 16,-5 1 2-16,6 1 0 0,1 3-5 0,3 1 0 0,4 2-4 15,4 0 0-15,2 4 1 0,3-2-2 16,1 4 5-16,4-1 3 0,4 1 1 0,4-1 5 0,4-2-4 15,5 2 1-15,1-6 3 0,3-4-3 16,2-3 5-16,2-3-1 0,-3-3-1 0,1 1 1 16,1-8 1-16,-2-3-1 0,-4 1 0 15,1-3 1-15,-3 0-3 16,2 0 2-16,-5-1 0 0,0 1-5 0,-1-1 7 0,-4-1 2 16,1 2 0-16,-3 0 10 15,-3-1-7-15,-3 1-1 0,0 1 1 16,0-1-7-16,0 5 4 0,-2-1-3 0,-3-1-1 0,2 5 0 15,-1 0 2-15,-2 1-2 0,4 0-1 0,-2 2-1 16,0 1-8-16,-2 0-4 0,2 2-4 0,-5 7-5 0,4 1 6 0,-2 4 4 16,0 1 2-16,4 3 8 15,-1 2-6-15,6 2 5 16,-2 0 1-16,0 2-5 0,2-1 4 0,5 0-1 0,1-3-9 0,2-3 3 16,3-2-4-16,-1-5-1 0,2-5 8 0,3-1 2 15,1-4 0-15,-3 0 0 0,4-4 1 0,2-4-3 0,-2-3 4 16,1-4 1-16,1-1-3 15,-2-2 7-15,2-1-4 0,-3 1 2 16,-3-3 2-16,1-3-5 0,-3 0 7 0,3-4-5 0,-2-1 0 0,2-5 4 16,-2 2-4-16,2-4 7 15,-2 0 1-15,-4 0 3 0,-1-2 0 0,-4 3 1 0,1-1 3 0,-5 3-1 16,-1 1 4-16,-1-1-4 0,-6 5 2 0,2 1 6 16,-3 6-2-16,0 2 5 15,3 4-3-15,-2 4-3 0,4 4 3 0,-2 3-5 16,4 3-5-16,0 1-13 0,1 0-22 0,0 2-29 15,0 6 4-15,-2 5 12 0,0 5 13 0,-1 6 27 16,2 4-2-16,1 4-6 0,1 1 4 0,2 3 2 16,1 2-1-16,2 3 5 0,1 0-1 0,1 2-5 15,1 0-1-15,0-2-5 16,2-4 6-16,1-3 2 0,2-3 2 16,0-8 2-16,-1-2-6 0,3-7 2 0,-4-4-2 0,0-4 2 0,-2 0 1 15,-1-6 1-15,0 0 7 0,-4 0 0 0,3-4 5 16,1-4 0-16,1-3-4 0,0-2 5 0,-1-1-9 15,1 0 0-15,-1-2-1 16,-4-1-9-16,3-1 7 0,-1 0-1 0,-3-2 1 0,1 1 3 16,-1 1-4-16,-2-2 2 0,2 3 4 15,-2 2 4-15,0 1-3 0,-2 4 1 0,1 3-6 0,-1 2-4 16,1 3 11-16,-1 2-4 0,0 0-1 16,0 0-1-16,0 0-20 0,0 0-14 0,0 1-21 15,0 6 0-15,-1 6 15 0,-1 4 7 0,-1 3 23 16,-2 4 2-16,4 2-6 15,1-1 9-15,1 3-2 0,-1-2-2 0,0 3 2 0,6-4-1 16,-1 2-1-16,6-6 1 0,3-1 1 0,0-4-2 16,5-4 0-16,1-2 4 0,2-4-5 0,-1-4-3 15,5-2 0-15,-2 0-7 0,5-4 8 16,-4-5 3-16,3-1 0 0,-6-2 4 0,-1-1-4 16,-2-2 5-16,-1 0-2 15,0-3-1-15,-3-2 4 0,2 0-6 0,-4 1 9 0,-2-2 1 0,-3 2 3 16,-5 0 4-16,1 2-3 0,-5-1 2 0,1 2-7 15,-5 1-4-15,1 1 1 0,-4 1 2 16,-2 4 4-16,0 0-1 0,-7 2-6 0,3 2-3 16,-6 1-4-16,-2 4 2 0,-5 0 0 0,2 0 1 15,-3 7-1-15,4 1-3 0,-1 3-5 16,6 4-5-16,1 0 2 0,4 4 2 0,1 0 5 16,4 0 1-16,2 1-3 0,5-3-2 0,2-1 3 15,0-1-1-15,2-3 4 0,7 0 2 0,2-1 0 16,7-3 5-16,2-1-4 15,2-2 2-15,4-4 1 0,-1-1-7 0,2 0-4 16,-3-1 1-16,5-8 2 0,-2 1 5 0,4 0 7 0,0-2-2 16,-2 2-5-16,-4-1 3 0,2 1-3 0,-6 1 2 15,-6 1 1-15,3 1-5 0,-5 2 3 0,1 2-6 16,-5 1-3-16,-3 0-3 0,1 3-4 0,-2 3 4 16,0 3 1-16,-3 2 4 0,-1 0 1 15,1 2 2-15,-2-1 2 0,3 3-1 16,-3-1 3-16,0-1 0 0,0-1-7 0,0 1-6 0,0-4-11 15,0-2-3-15,1-2 3 0,0-4 5 16,1-1 13-16,-1 0 7 0,5 0 4 0,-1-4 6 16,3-3 0-16,0-1-2 0,1 1 0 0,-2-2 1 15,0-1 0-15,2 1 2 0,-1 0 2 0,-1-2-2 16,2 0 0-16,1 1 1 16,1-2 2-16,-2 2 3 0,1 1-2 0,-1 0-2 0,2 1-2 15,0 4-7-15,-1 0-2 0,-2 1 0 0,-2 3-1 16,-3 0 0-16,-1 0-2 0,3 0 1 0,-1 4-3 15,3 2-1-15,-2 2 1 0,3 4 0 16,2-2 4-16,0 1 0 0,0-1 0 0,0-1 0 16,2 1 0-16,4-1 1 0,-2-4 5 0,4-1 2 15,1-2 3-15,2-2 2 0,0 0-1 0,1 0-5 16,1-4-2-16,1-3-1 0,-4-2-6 0,-2 0 1 16,-1-2-4-16,-4-2-5 0,0-1-8 15,-6-2-13-15,1-1-15 16,-2 0-26-16,-5-1-32 0,-1 0-47 0,-4 1-72 15,-8-1-149-15,2 4-465 0,5 6-320 0</inkml:trace>
  <inkml:trace contextRef="#ctx0" brushRef="#br0" timeOffset="18834.9604">6940 1715 1527 0,'0'0'335'0,"0"0"3"0,0 0-24 0,0 0-51 16,0 0-73-16,0 0-73 0,0 0-51 0,0 0-35 0,0 0-23 16,0 0-11-16,0 0-10 0,126-49 0 15,-81 47 10-15,10 1 4 0,2 1 14 0,6 0-19 16,3 1-57-16,-2 2-111 0,4 2-249 0,-17 1-630 16,-18-3-413-16</inkml:trace>
  <inkml:trace contextRef="#ctx0" brushRef="#br0" timeOffset="20475.7184">9092 1600 264 0,'0'0'420'0,"0"0"-35"0,0 0-47 0,0 0 0 16,0 0-21-16,0 0-42 0,0 0-43 15,0 0-48-15,0 0-52 0,0 0-44 0,0 0-37 16,0 0-31-16,0 0-14 0,0 0-13 0,3-48-17 16,-3 49-16-16,0 2-28 0,1 1 19 0,0 2 21 15,1 4 22-15,-1 0 31 0,3 0-11 16,0 2-3-16,-2 1 1 0,2 3-1 0,1 0 1 15,-3-2 0-15,1 4-9 0,1-1-2 0,-2 2 1 16,5 4-1-16,-4 0 3 16,-1 1 2-16,4-1-2 0,-3 2-4 0,-2 0 2 15,3 2 0-15,-2 1 0 0,-1-1 7 0,0 2-2 0,0-2-2 0,-1 1-2 16,2-3-7-16,0 0 6 0,-2-1 1 16,0 2 1-16,0-1 6 0,0 0-7 0,2 0-1 15,-2 1 1-15,0 0-4 16,-4-2 2-16,1 0 2 0,2-2-1 0,-2 1 2 0,-2 2-1 0,3-2-1 15,-1 0 2-15,-2 1 0 0,3 0 1 16,0 0-1-16,-3-1-1 0,3 4-4 0,1-2 2 16,-1 3 3-16,1-1 0 0,-3 1 6 15,3-1-5-15,0 0-2 0,1 0-2 0,-1 1-1 16,0 3 2-16,1-3-1 0,0 2 1 16,0-2 2-16,-1 4-3 0,1-2 0 0,-1 5 0 15,1-2-2-15,-2 2 1 0,4-4-1 0,-2 0 0 0,0 0-4 16,0 3 4-16,0 0 3 0,-2 4 1 15,4 1 5-15,-2 0-3 0,0 2 1 0,0 0-3 16,-2-1 2 0,2 3-1-16,2-4-1 0,-2 1-6 0,0 1-16 0,-2-2 1 15,2 3 7-15,-2 5 17 0,2 0 19 0,-1 1 2 0,1-2-8 16,0-3-7-16,0-1-5 0,0 2-3 0,0-4 2 16,-1 4-3-16,0 0 0 0,-1 0 4 0,-1-1-1 15,1 2 0-15,0-2 2 16,0 0-7-16,0-2 2 0,-2 2 0 0,2 1-1 15,1-1 9-15,-2 1-9 0,-2-2 1 0,4 0 1 0,-1 0-6 16,0 1 6-16,0 0 0 0,-3 0-2 0,4 1 5 16,-1 1-3-16,-1-2-2 0,1 4 1 15,1-3-4-15,0 4 3 0,-1-1-1 0,0-1 2 0,0 3 3 16,2 2 4-16,0-3 2 0,0-1 1 16,0 1-1-16,0-2-2 0,2 1-1 15,-2 1-2-15,1 2-1 0,0-1 1 0,1 1 1 0,-1 2 2 16,0-1 2-16,1 2 0 0,0 1 0 0,0 2 1 15,-2-4-1-15,2 0 2 0,-2 1-3 16,5-5-1 0,-2 4 2-16,-1-2-5 0,-1 1-3 0,4 1 2 0,-3 0-6 15,-1 4 8-15,1 1 1 0,0-3-3 16,2 4 6-16,-1 1-8 0,2-2 0 0,-2 3-1 16,0 0 1-16,1-3 1 0,0 3 1 0,-2-1 3 0,0 2-2 0,4 1 1 15,-2-1 2-15,2 1-3 0,-3 0 2 16,3-1-3-16,-3 0-1 0,-1 0-1 0,3-3-3 15,-3 1 3-15,-1-1 1 0,4 3-1 0,-2 1 0 16,-1-3 0-16,1 2-1 0,1-2 0 0,-1 1 2 16,0 0-4-16,4-2 1 0,-5 3 0 15,5-4-3-15,-4 2 3 0,3-1 0 0,-3 1 0 16,4-2 3-16,-4 3-1 0,6-2-1 0,-5 1-1 16,3 4-1-16,-4-3 1 0,2 5-1 0,-2-4 5 15,2 0-5-15,0-3 3 0,-2 3-3 0,3-2-1 16,-4 2 3-16,4-1-3 0,-2-2 2 0,3 2 0 15,-3-4-2-15,4 3 0 0,-3 0 1 16,0 1 1-16,-2-2 1 0,5-2-2 0,-4-2-1 16,1-4-3-16,2 1 2 0,-3-3 2 0,3-1 0 15,-3 2 2-15,0-2-3 0,1 1-2 16,-3-2 1-16,3-2 0 0,-2 0 3 0,0-1 3 16,3-1-5-16,-3-2 0 15,2 0-1-15,-2-5-2 0,-1 1 5 0,3-4-2 0,-4-2 4 0,1 0-1 16,-1-3-4-16,-1 2 2 15,1-6 0-15,0-1 1 0,4-1-1 0,-5-4 2 0,1 0-3 16,-1-4-3-16,0-2 5 0,0-2-3 0,0-3 4 16,0-2 6-16,0-2-5 0,0-1 7 15,0-1 0-15,0 0 0 0,0 0 14 0,0 0-4 16,-1-6 0-16,-2 0-4 0,1-4-13 0,0-2 1 0,2-2-5 16,-1-2 0-16,1-1-11 0,-1-2-19 15,1 1-31-15,1-1-43 0,1-1-65 0,6 0-161 16,-5 6-722-16,2 4-689 0</inkml:trace>
  <inkml:trace contextRef="#ctx0" brushRef="#br0" timeOffset="22097.3961">655 11776 0 0,'0'0'0'16,"0"0"165"-16,0 0 205 0,0 0-34 0,0 0-36 0,0 0-85 0,0 0-14 15,0 0-40-15,0 0-7 0,0 0-4 16,0 0-15-16,0 0-22 0,0 0-32 0,-33 0-28 15,33 2-27-15,0-2-16 0,0 1 6 0,0 2 6 16,0 0-13-16,3-2 33 0,5 2-28 16,0-1 26-16,3 1-1 0,2 1 0 0,6-1-4 15,2 1 0-15,3 0-2 0,4-1 0 16,3 0 4-16,5 1 0 0,0-2 1 0,4 0 0 16,7 0-6-16,-3-2 2 0,12 0-3 0,12 0-3 15,17-2 2-15,7-4-20 0,2 1-3 0,-12-2-4 16,-4 1-3-16,-4-1 12 0,-1 0 0 0,4 2 0 15,-3-1-3-15,3 1 2 0,-2 1 1 16,-2-1 3-16,3 0 7 0,-1 2-2 0,5-1-3 0,-1 0-3 16,0 1-6-16,1-2 1 0,2 1 2 15,2-2-2-15,-2 2 0 16,2-1-1-16,1-1 0 0,1 1 1 16,1-1 0-16,2 2-4 0,1 0-2 0,3 1 2 0,-2-1-3 0,-1 1 0 0,3-1 1 15,-5 1-2-15,2 0 2 0,-1 2 1 16,0-1-2-16,0-1 3 0,-2 1-7 0,-2-2 4 15,-1 2-2-15,-2-1-1 0,-2 2 2 16,1-1 1-16,-3-2 2 0,2 0-1 0,-1 3 0 16,0-1 0-16,1 0-3 0,-2 0 4 15,0 0-1-15,4-1 0 0,1-1 1 0,2 0-3 0,-1 2 2 16,3-1 0-16,-2 1 0 16,5 1 0-16,-3-1 0 0,1-1-1 0,3-1 1 0,0 1-1 0,0-1-2 15,2 1 3-15,-1-2 0 0,0 2 1 16,-2-2-4-16,2 1 2 0,3 0-4 15,0 0 2-15,-1 0 1 0,6 1 0 0,0-1 2 16,2-1-2-16,1 1 2 0,-1-1-2 0,6 1-1 16,-2 0 1-16,6 2-1 0,0 0-2 0,0-1 4 15,1 2-1-15,4 1 3 0,3-1 0 16,2-3-3-16,1 2 3 0,2-1-4 16,-1 0 0-16,3 1-3 0,-3-2 3 0,3 3-2 15,1-1 2-15,0-2 0 0,-2 1-3 16,4-1 3-16,-2 3 0 0,1-3 1 0,2 1 2 0,1-1-4 15,3 2 1-15,-2-3 0 0,3 2-1 16,-2-2 4-16,1 1 1 0,4-2-1 0,-3 0 0 0,5 0-2 16,-3 3-1-16,3-2 1 0,-2 1 0 0,2-1-1 15,-2-1 1-15,3 2 2 0,0-2-1 0,2 1 1 16,-1 1 0-16,1-1-2 16,3 0 2-16,0 0-2 0,1-1 1 0,1 0 1 15,1 1-3-15,0 0 4 0,-3-1 2 0,3-1-2 0,-1 1-1 0,-1-1 0 16,1 0-2-16,-3 1 0 15,4 1 4-15,-6 0 0 0,5-1 1 0,-6-1 3 16,6 1-5-16,-3 0 3 0,3 1-3 0,-3 0-3 16,3 0 3-16,-1-1-2 0,3 0-3 15,1 1 3 1,2-3-3-16,0 1 4 0,3 2 1 0,-3-3-2 0,2 1 2 0,3 0-2 0,0 0-1 16,-1 2 0-16,3 0 1 0,-2-1-1 0,0 0 1 15,0-1 1-15,1 0-3 0,-2 0 3 0,1 0 1 0,-2 0-2 16,3-1 4-16,-2-1-5 0,1-1 2 15,0 2-1-15,1-1 0 0,-1 1 4 16,1-1-2-16,-2-2 1 0,2-1 1 16,1 2-3-16,0-2-3 0,-2 4-1 0,-1-2 1 0,3 0 0 15,-3 0 1-15,-1-4 3 0,0 3-2 0,0 2 2 0,-3-3 0 16,-2 2-1-16,-1-1 2 16,-5 1-5-16,2-1 1 0,-3 3 2 0,2-2-4 15,-5 0 5-15,-2-1-2 0,0 0 0 0,-2 3 1 0,-4 0-3 16,-2-1 1-16,-6 0-3 0,0 0 4 15,-3 1-1 1,-2 0 0-16,-3 2 2 0,-2-1-2 0,-4 2 1 0,-6 0-1 0,2 1 1 16,-6-1 1-16,-1 0-2 0,-6 1-1 0,-3-1 2 0,-4 2-4 15,-5 0 5-15,-5 0 2 0,-6-1-2 16,-3 1 3-16,-5-1-5 0,-4 0 0 0,-4 1-1 16,-7 0 0-16,-2-2 4 15,-5 1-1-15,-4 0 1 0,-4 0-1 0,-5-1 0 0,-4 2 0 16,-5 0 0-16,0 0 2 0,-8 1-2 15,-2 1-1-15,-3-2 4 0,-4 2 1 0,0 1 5 0,-3 0 1 16,0 0-2-16,0 0-4 0,0 0-4 16,0 0-2-16,0 0-3 0,0 0 2 0,0 0-4 0,-1 0 1 15,-2 0 3-15,-1 0-5 0,-4 0 5 16,-1 0-2-16,-1 0-1 0,-1 0-6 0,2 0-11 16,2 0-18-16,0 0-27 0,-1 1-35 15,-1 3-61-15,1 0-137 0,2 0-528 0,2-2-525 16</inkml:trace>
  <inkml:trace contextRef="#ctx0" brushRef="#br0" timeOffset="25202.5079">5929 2944 1364 0,'0'0'332'0,"0"0"-3"0,0 0-88 0,0 0-19 0,0 0-29 0,0 0-28 15,0 0-39-15,0 0-41 0,0 0-40 0,0 0-31 16,0 0-17-16,7-28-13 0,-7 29-4 16,0 4 5-16,3 3 4 0,-2 3 10 0,0 4 7 15,3 1-1-15,-3 1 1 0,3 4 2 0,-3 0-1 16,0 1 1-16,0 3 0 0,-1 0 0 16,0 3-1-16,4 2 4 0,-4 1-6 0,0 2 1 15,0 2-1-15,0-3-8 16,1 1 6-16,1-3-3 0,-2 0 0 0,1-2 9 0,-1-1-6 15,1-3 1-15,-1 1 2 0,1-3-6 16,1-3 4-16,-2-3 1 0,1-1-2 0,-1-2 2 0,2-3 0 16,0-4-1-16,-2 0 3 0,1-3 0 15,0 1 0-15,0-2 1 0,1-2-2 0,-2 0-4 16,1 0-1-16,-1 0-4 0,0 0-6 0,2 0-8 0,-1-4-49 16,0-1-49-16,2-1-70 0,2-2-176 0,-4 2-558 15,1 1-632-15</inkml:trace>
  <inkml:trace contextRef="#ctx0" brushRef="#br0" timeOffset="25664.4931">5932 2824 1467 0,'0'0'292'0,"0"0"-28"0,0 0-87 16,0 0-61-16,0 0-78 0,0 0-60 0,0 0 3 16,0 0 6-16,0 0 18 0,0 0 38 0,0 0-9 15,0 0-3-15,0 0-1 0,-84 137-3 0,66-108 0 16,-1 1-5-16,-2 0-3 0,-1-2 0 16,1-1-7-16,0 0-2 0,1-6-1 0,5-1-6 15,0-2 5-15,5-5-2 0,2-1-2 0,4-4 3 16,-2-1-6-16,4-3-1 0,2 1 2 0,0 0-2 15,1-4 12-15,7 3 13 0,2-1 23 16,6-1 14-16,9-1 5 0,5-1-2 0,6 0-20 16,3 0-10-16,6 0-6 15,-1-1-6-15,1-1-1 0,-1-2-7 0,-2 1-4 0,-1 1-3 0,-6-2 0 16,1 2 4-16,-6-1-3 16,0 2 0-16,-6-1 1 0,-4 1-1 0,-3 0 5 15,-4-1 1-15,-5 1 1 0,-3 1-2 16,-2 0 3-16,-2 0 0 0,-1 0-1 0,0 0 3 0,0 0-10 0,0 0-2 15,0 0-4-15,0 0-7 0,0 0 2 0,-1 0-5 16,0 0-3-16,-3 0-7 0,2 0 2 16,0 4-12-16,-4 0-32 0,3 4-53 0,-4-2-96 15,2 1-203-15,-1-1-574 0,4-2-448 16</inkml:trace>
  <inkml:trace contextRef="#ctx0" brushRef="#br0" timeOffset="26556.309">5523 4067 467 0,'0'0'423'0,"0"0"-9"0,0 0-115 0,0 0-2 0,0 0-34 16,0 0-51-16,0 0-16 15,0 0-36-15,0 0-37 0,0 0-31 0,0 0-23 16,0 0-15-16,0 0-12 0,0 0-7 0,11-32-10 0,1 24-5 16,4 1-2-16,-2-1-5 0,6 1-5 15,-1 2-1-15,4-1-5 0,-3 4-1 0,-1-1 0 16,0 3-5-16,-4 0-3 0,0 0-2 0,-5 4-1 16,2 2 2-16,-2 1 2 0,0 5 4 0,0 2 0 15,-4 0 1-15,-3 4 2 16,-3 4-1-16,0 0 2 0,-3 4-2 15,-5 1 0-15,-8 0-1 0,3-1-5 0,-5-3 6 0,5-3 0 0,-4-2 1 16,4-1 9-16,-2-4-7 0,1-1 0 16,1-1 1-16,0-3-2 0,5-1 1 0,-1-4 0 15,5-1-2-15,1-2 0 0,3 1 1 16,0-1-1-16,0 0 2 0,0 0 2 0,2 0-6 0,3 0 1 16,6 0 1-16,0-1-7 0,8 1 9 15,1-2-3-15,2 1 0 0,2 2 5 0,0-1-6 16,-2 2 0-16,-1 2 0 0,0 1-3 0,-2 2 2 0,-1 2 0 15,-5 2 0-15,3 0-1 16,-3 2 2-16,-2 1 0 0,-3 2 1 0,-5 1 5 16,-1-2-4-16,0 1 0 0,-2 2 2 0,-3-3-7 15,-3 0 10-15,-4-2-1 0,2-2 3 16,-4-1 9-16,-4-1-2 0,4 1 7 16,-7-1 3-16,0-1-2 0,-3-1 2 0,-3-1 1 0,0-2 0 0,0 0-1 15,0-2-2-15,2 1-4 0,-3-2-3 16,3 0 1-1,3-1-5-15,2 0 4 0,7 0 10 0,5 0-5 0,1 0 6 0,5 0-6 0,0 0-7 16,0 0 2-16,0 0-3 0,0 0-1 0,0 0-6 16,0 0-15-16,1 0-25 0,3 0-54 0,0 0-118 15,4 0-218-15,-3 0-737 0,2 0-565 16</inkml:trace>
  <inkml:trace contextRef="#ctx0" brushRef="#br0" timeOffset="29573.9666">5133 5479 480 0,'0'0'418'0,"0"0"-10"16,0 0-88-16,0 0-45 0,0 0-44 0,0 0-49 0,0 0-41 15,0 0-39-15,0 0-34 0,0 0-22 0,0 0-16 16,0 0-2-16,61-69-4 0,-44 64 0 15,3 2 1-15,-2-1-9 0,1 3-5 0,-1 0-2 16,0 1-4-16,-2 0-1 0,0 1-1 0,0 4-2 16,-2 2-1-16,1 1-2 0,-4 3 0 0,-1 2-1 15,0 1 4-15,-4 4 0 0,-2 4 0 16,-4 1 3-16,-1 4-5 16,-8 3 6-16,-6 1 1 0,-1 4 3 15,-6 1 4-15,-2 0-3 0,-2-1 2 0,-2-3-2 0,3-2 0 0,-2-1 1 16,-1-6 0-16,5-3-2 0,-1-5 1 0,7 2-1 15,1-6-4-15,5-1 0 0,4-3 1 0,3-3-1 16,3-1 1-16,1-3-1 0,0 0 1 0,1 0 16 16,7 0 21-16,7 0 11 0,10-2 9 15,7-3-13-15,8-2-18 0,9 0-10 0,2-1-10 16,0 1-2-16,3-2-1 0,-1 2-1 16,-4 2-1-16,0-1-2 0,-3 2-1 0,-7 0-1 15,-2 2-1-15,-6-1 1 0,-2 1 0 0,-7 1 1 0,-4 1-2 16,-6 0 2-16,-3 0-2 0,-4 0-2 0,-2 0 2 15,-3 0 2-15,0 0-1 0,0 0 3 16,0 0-2-16,0 0-1 0,0 0 2 0,-3 0-2 16,-1 0 3-16,-1 0-2 0,-1 2-1 0,-3 2-7 15,2 1-12-15,-1-1-24 0,1 2-38 0,-3 0-66 16,0 2-115-16,-1 2-283 0,1-3-586 16,3-1-81-16</inkml:trace>
  <inkml:trace contextRef="#ctx0" brushRef="#br0" timeOffset="30130.8824">5024 6606 1612 0,'0'0'350'0,"0"0"-31"0,0 0-57 16,0 0-55-16,0 0-30 0,0 0-35 0,0 0-25 16,0 0-24-16,0 0-27 0,0 0-17 0,0 0-23 15,0 0-13-15,0 0-15 0,0 0-7 16,29-98 1-16,-29 108 1 0,0 5 9 0,-1 6 2 0,-2 4-1 15,0 3 0-15,-1 5-3 0,0 0 3 0,0 2-1 16,1-2 1-16,2-1 1 0,1-2-2 16,0-5 0-16,1-3-1 15,7-4-2-15,2-2 7 16,2-3 1-16,3-4 3 0,1-2 0 0,4-2 7 0,2-5 4 16,1 0 0-16,4-6 4 0,-1-3-8 0,2-4-1 0,-2-1-2 15,-2-2-4-15,-3 0 3 0,-1 0-2 0,-5-2 0 16,1 0 5-16,-5-1-6 0,0 2 0 0,-2 1-1 15,-4 1-5-15,0 3 3 0,-3-1-1 0,2 6 1 0,-4 3 0 16,0-1-1-16,0 4 0 0,0 1 0 16,0 0 1-16,0 0-3 0,0 0-1 0,0 0-3 15,0 2-5-15,0 4 2 0,0 3 2 0,-4 7 0 16,2 2 6-16,-2 4-4 16,1 0-1-16,0 4-1 0,2 0-2 0,-1 3 2 0,0 3 1 15,0 2-2-15,0 8-1 0,2 1-26 0,-1 3-69 16,1 2-128-16,0-11-534 0,1-13-1019 0</inkml:trace>
  <inkml:trace contextRef="#ctx0" brushRef="#br0" timeOffset="32770.967">5342 7733 712 0,'0'0'332'16,"0"0"6"-16,0 0-52 0,0 0-8 0,0 0-27 0,0 0-40 0,0 0-30 16,0 0-31-16,0 0-42 0,0 0-29 0,0 0-20 15,0 0-15-15,-102-103-10 16,91 104-16-16,-4 4-7 0,0 6 0 0,-2 2-3 0,3 1 0 16,-2 2 0-16,4 2-3 0,5 1 1 0,0-1 0 15,3 3-1-15,3 1 1 0,1 2 2 0,0-1 2 16,5 0-1-16,7 1 5 0,3-2-2 15,3 2 1-15,8 0 0 0,-2-2-4 16,3 1 2-16,0-2 0 0,0 1-1 16,-2-3 0-16,-1-1-4 0,-4 1-4 0,0-1-1 0,-4-4 0 15,-3 0 1-15,-6-3 1 0,-1-2 0 16,-1 0-1-16,-4-2-1 0,-1 1 3 0,0-1 4 0,-5 1 8 16,-2-1 3-16,-3-1 1 0,-3 0 0 0,-1-1-6 15,-5 0 1-15,-1 1-2 0,-5-3-2 0,0 0-2 16,-1 0-5-16,-1-3-7 0,-2 0-12 15,4 0-19-15,-1-5-26 0,4 0-44 0,1-3-67 16,2 1-141-16,5 0-279 0,4 2-584 0</inkml:trace>
  <inkml:trace contextRef="#ctx0" brushRef="#br0" timeOffset="32988.9922">5244 7693 2222 0,'0'0'176'0,"0"0"-18"16,0 0-33-16,0 0-14 0,0 0-24 16,0 0-17-16,144-53-17 0,-110 49-14 0,1-1-3 15,1 4-11-15,3 0-4 0,-6 1-7 0,1 0-6 16,-2 0-1-16,-3 0-2 0,-2 3 0 16,1 1-2-16,-7 1-3 0,0 3-13 0,0-1-34 15,-6 1-53-15,0 0-96 16,-5 2-177-16,-1-3-451 0,-5-3-734 0</inkml:trace>
  <inkml:trace contextRef="#ctx0" brushRef="#br0" timeOffset="33481.2204">5351 8895 726 0,'0'0'766'0,"0"0"-473"0,0 0-12 0,0 0-38 15,0 0-32-15,0 0-30 0,0 0-33 16,0 0-30-16,0 0-40 0,0 0-31 15,0 0-18-15,0 0-15 0,0 0 0 0,0 0 4 16,-95 4 1-16,70 25 5 0,2 5 0 0,-3 1-2 16,2 1-3-16,3 3-6 0,1 0-4 0,2 3-2 15,1 3-2-15,4-1 2 0,2-1-2 16,6-3 0-16,5-5-2 0,3-6 2 16,9-4-3-16,5-6-2 0,0-5 6 0,4-1-1 15,3-8 6-15,-1-3 4 0,5-2-2 16,1-7 4-16,0-6-3 0,-2-1-2 0,0-2 0 0,-2-3-3 15,-3 1 2-15,-6-2 1 0,-1-1 3 0,-4 2 0 16,-3-1 0-16,-5 3 2 0,-2 1-2 0,-1 1-3 16,-3 2-2-16,-5 3-4 0,-1 0 1 0,-4 5-3 15,-4 1-2-15,0 0 0 0,-5 3-4 0,-2 1 2 16,-5 1-1-16,-1 6 0 0,0 1 4 16,1 2-4-16,2 2-3 0,4 2-4 0,3 1-9 15,2 3-19-15,4 4-29 0,3 1-56 0,2 3-103 16,6 3-231-16,3-6-606 0,-2-7-539 0</inkml:trace>
  <inkml:trace contextRef="#ctx0" brushRef="#br0" timeOffset="33817.5493">5260 10105 2270 0,'0'0'243'0,"0"0"-44"0,0 0-26 16,0 0-30-16,0 0-22 0,0 0-19 0,0 0-22 16,0 0-17-16,0 0-17 0,0 0-16 0,0 0-4 15,0 0-7-15,0 0-5 0,19-31 0 16,-15 36-5-16,2 5 2 0,-4-1 1 0,3 3 2 15,-1 3 2-15,-3 3 4 0,2 4 4 0,-1 2-3 16,-2 4-2-16,0-1-2 0,0 2-6 16,0 1 1-16,-2 1-2 0,-2 2-6 0,0 3 0 15,-1 3-4-15,3 4-16 16,-2 1-46-16,0 3-124 0,3-13-501 0,0-8-1120 0</inkml:trace>
  <inkml:trace contextRef="#ctx0" brushRef="#br0" timeOffset="37559.7803">9934 1854 240 0,'0'0'457'0,"0"0"-39"0,0 0-99 16,0 0-17-16,0 0-20 0,0 0-40 0,0 0-35 15,0 0-36-15,0 0-28 0,0 0-26 0,0 0-19 0,0 0-20 16,9-90-20-16,-8 90-17 16,-1 0-19-16,0 0-15 0,0 0-15 0,0 5-4 15,0 2 3-15,0 4 0 0,3 3 14 0,-1 5 2 16,-2 3 1-16,0 3-3 0,0 3-1 0,1 7-2 16,-2-2 2-16,-4 5 1 0,1-1 1 15,-2 1-2-15,1-2-3 0,-1 1-1 16,3-3 0-16,-1 0 4 0,1-5 0 0,0 1 7 0,0-7-6 15,2-2 0-15,-1-3 0 0,1-6-5 16,0 1 5-16,1-3 4 0,-2-1 1 0,2-2 4 16,0-2-8-16,0-1-13 0,0-2-21 0,0-2-33 0,0 0-36 15,0 0-54-15,0-1-112 0,4-5-257 16,2 0-511-16,-3 1-104 0</inkml:trace>
  <inkml:trace contextRef="#ctx0" brushRef="#br0" timeOffset="37860.2274">9983 1717 1858 0,'0'0'301'0,"0"0"-19"16,0 0-49-16,0 0-50 0,0 0-47 16,0 0-40-16,0 0-38 0,0 0-27 15,0 0-14-15,0 0-12 0,0 0-6 0,0 0 3 16,0 0 3-16,0 0 0 0,143-68 3 0,-112 65-6 15,3-1 1-15,-1 3-4 0,-3 1-3 0,-1 0 6 16,-3 1-1-16,-6 5-1 0,1 1-3 0,-4 1-25 16,-5 0-31-16,-2 1-44 0,0 3-63 0,-6-2-83 15,-3 1-105-15,-1 0-202 0,0-3-355 16,-1-2 118-16</inkml:trace>
  <inkml:trace contextRef="#ctx0" brushRef="#br0" timeOffset="38000.966">9883 2082 1353 0,'0'0'252'0,"0"0"-41"0,0 0 28 0,0 0 21 0,0 0 2 0,0 0-58 16,0 0-68-16,0 0-48 0,0 0-30 16,0 0 2-16,0 0-6 0,0 0-8 0,0 0-8 15,125-6-24-15,-94 4-10 0,2 2-2 16,-2 0 1-16,1 0-5 0,0 0-18 0,2 3-47 0,2 0-99 15,0 0-207-15,-10 1-594 0,-6-2-672 0</inkml:trace>
  <inkml:trace contextRef="#ctx0" brushRef="#br0" timeOffset="38215.4965">10584 2104 2488 0,'0'0'275'0,"0"0"-83"0,0 0-28 0,0 0-39 16,0 0-29-16,0 0-29 0,0 0-23 16,0 0-18-16,0 0-17 0,0 0-14 0,0 0-10 15,0 0-13-15,0 0-14 0,0 0-41 16,-12-15-13-16,17 15-47 0,5 0-111 0,2 1-226 16,0-1-565-16,-6 1-250 0</inkml:trace>
  <inkml:trace contextRef="#ctx0" brushRef="#br0" timeOffset="38583.5626">11136 1830 1839 0,'0'0'361'0,"0"0"-55"16,0 0-81-16,0 0-50 0,0 0-35 15,0 0-36-15,0 0-24 0,0 0-19 0,0 0-16 16,0 0-15-16,0 0-16 0,0 0-10 0,0 0-10 15,0 0-1-15,-66-41 1 0,47 52 1 16,-3 3 3-16,-4 3 4 0,-1 5-2 0,1 1 3 16,1 3 0-16,0 3-7 0,3 0 2 0,2 5-1 15,5-1-3-15,2 0 3 0,3 2 2 16,4 0-1-16,5-3 6 0,1-1-2 16,4-3 2-16,7-1 3 0,7-4-2 0,6-3 11 15,8-4 6-15,5-5 1 0,8-3 6 16,0-4-8-16,3-4 2 0,-2 0-1 0,1-7-4 15,-2-2 1-15,-3-1-6 0,-2 0-3 0,-5-2-3 0,-5 2-1 16,-4-2 3-16,-6 2 3 0,-5 2 8 16,-6-1 3-16,-5 6 2 0,-2-1 1 0,-2 2-5 0,0 1-5 15,0 1-4-15,0 0-11 0,-5 0-7 16,-3-2-12-16,-3 2-17 0,-7 3-23 16,-1 3-47-16,-1 3-110 0,4 0-361 15,6-4-828-15</inkml:trace>
  <inkml:trace contextRef="#ctx0" brushRef="#br0" timeOffset="41022.0025">10003 3057 0 0,'0'0'0'16,"0"0"68"-16,0 0 392 0,0 0-94 0,0 0-49 15,0 0-47-15,0 0-18 0,0 0-6 0,0 0-50 16,0 0-50-16,0 0-48 0,0 0-43 16,-28-70-19-16,21 70-19 0,-4 2-5 0,0 4 4 0,-4 0 4 15,3 4 5-15,-3-1 2 0,3 1 1 16,-1-1-5-16,-1 4-3 0,1 1-3 0,2-2-7 16,-1 1 3-16,2 2-2 0,2-1-1 0,1 3 4 15,4-3-9-15,2 1 1 0,2 3-1 0,-1 0-1 16,10-1 9-16,1 3 2 15,4 0 4-15,6-1 4 0,2 1 1 0,3 1 0 16,2-1-4-16,1 0-5 0,2-1-6 16,-4-1-3-16,-3 3 0 0,3-3-5 0,-6 3 6 0,-1-1 0 15,0-1 0-15,-4 2 1 0,-2-2-3 0,-3 0-1 16,-1 0-1-16,-5-2-2 0,0-2 1 16,-4-2-2-16,-1 1 1 0,0-1 1 0,-6-2 0 15,0 0 4-15,-4-2-1 0,1-1-1 0,-2-2-4 16,-1-3-2-16,-5 0 4 0,-3 1 1 0,-3-3 3 15,-3 1-1-15,-1-2-4 0,1-3 2 0,-3-5-1 16,2 0 0-16,2-6 0 0,2 2-1 16,0-3 3-16,5-5 1 0,2 1 2 0,2-3-2 15,5-4-1-15,2 2-4 0,7-3-2 16,0-1-2-16,6-1-2 0,5-2-2 0,5 1-3 0,7-3-3 16,2 2 2-16,6 0 0 0,5 0 4 0,-1 1 10 15,1 1-6-15,-1 2 3 0,1 3 1 16,-3 1-1-16,-1 1 11 0,-3 3 1 0,-4 3 4 15,-2 1-2-15,-6 2 3 0,-1 2 3 0,-7 3 6 16,-3-2 7-16,-1 3 3 0,-3 3 2 16,-2-1 1-16,0 3-11 0,0-1 1 0,0 0-8 15,-3 0-12-15,-4 0 2 0,-1 1-14 0,-5 0-1 16,-3-1 1-16,-3 2-5 0,-3 1 6 0,-2-1 1 16,-2 1 0-16,1 0 5 0,3 0-3 15,-2 0 1-15,0 2-1 0,3 3-1 0,-1 1-17 16,3 1-25-16,0 1-25 0,6 2-57 15,1 0-68-15,5 0-127 0,5 2-266 0,2-4-335 16,0-3-124-16</inkml:trace>
  <inkml:trace contextRef="#ctx0" brushRef="#br0" timeOffset="41378.6169">10607 3137 1686 0,'0'0'353'0,"0"0"-127"15,0 0-93-15,0 0-32 0,0 0 7 16,0 0-14-16,0 0-9 0,0 0-14 0,0 0-22 16,0 0-13-16,0 0-1 0,0 0-9 0,-122 107-7 15,107-85-2-15,-1 0-9 0,3 6 0 0,2-5-3 16,2 1-6-16,4-1 1 0,2-6-1 16,3-1 0-16,1-1 5 0,6-3 5 15,4-2 6-15,5-2 7 0,1-3 7 0,3-1 4 0,4-4 2 16,0 0-1-16,4-7-4 15,-2-3-4-15,0 0-4 0,-3-2 0 0,1-1-2 16,-5-1 2-16,-1 0 2 0,-3-2-1 0,-4 0-1 0,-3 0-1 16,-3-1-3-16,1 2 2 0,-5-3-1 15,-1 3-2-15,0 1 0 0,-4-1-7 16,-3 2-2-16,-3-1-6 0,-4 1-5 0,-3 2 0 16,-1-2-4-16,-4 3 0 0,-2 2-4 0,0 2-6 15,1 2-8-15,-3 3-23 0,5 0-26 0,2 1-43 16,4 6-77-16,4 3-124 0,4 1-220 0,5-1-414 15,2-2-315-15</inkml:trace>
  <inkml:trace contextRef="#ctx0" brushRef="#br0" timeOffset="41700.0172">11050 3169 1858 0,'0'0'429'0,"0"0"-76"0,0 0-134 0,0 0-62 0,0 0-51 16,0 0-48-16,0 0-30 0,0 0-17 0,0 0-9 0,0 0-2 15,0 0 0-15,0 0 3 0,0 0-2 16,-119 79 4-16,107-56-2 0,3 1-2 0,1 0 3 16,6 2-4-16,0-3 0 0,2-3 2 0,3-1 1 15,4-4 1-15,6-3-2 0,-3-3 3 16,1-3 5-16,4-2 7 0,-1-4 10 0,4 1 5 16,1-4 1-16,-1-3-3 0,-1-5 0 15,-2 1-10-15,-3-2 2 0,1-1 0 16,-5-1-5-16,0-1 2 0,-1-1-5 15,-1 1-1-15,-2-1 0 0,-1 1 1 0,-3-1-3 0,0-2-3 0,-1 5-1 16,-5-2-5-16,-1 3-3 0,-3-3-4 0,0 2 0 16,-2 3-8-16,-6 2-10 15,2 4-13-15,-1 0-26 0,-1 4-33 0,4 0-58 16,-1 4-80-16,6 3-135 0,4 3-269 0,2-4-343 0,2-1-24 16</inkml:trace>
  <inkml:trace contextRef="#ctx0" brushRef="#br0" timeOffset="42011.0902">11470 3199 1280 0,'0'0'518'16,"0"0"-130"-16,0 0-71 0,0 0-64 0,0 0-47 15,0 0-55-15,0 0-52 0,0 0-40 0,0 0-31 16,0 0-19-16,0 0-5 0,0 0-1 16,0 0 1-16,0 0-2 0,-93 47-1 0,76-27-2 15,1 1 1-15,4 4 2 0,-1 0 0 0,5 1 1 16,3-1-2-16,2 0-1 0,3-4 0 15,3 0-2-15,5-5 4 0,3-2 1 0,-1-4 5 16,7-2 5-16,-4-3 4 0,1-4 7 0,3-1 4 31,2-4 7-31,-1-6-1 0,0-1-2 0,-1-5 1 0,-1-1-8 0,-4-2-3 16,0 0 1-16,-1-5-7 0,-4 3 4 0,-2-2 0 16,0-3-4-16,-3 1 0 0,-2 1-5 0,0-2 1 0,-6 0-2 15,-1 2-2-15,-3 2 0 0,-6 2-7 0,1 2 0 16,-5 4-4-16,-4 3-2 0,-2 3-8 15,-4 5-16-15,-4 3-27 0,-2 9-59 16,-1 7-131-16,6-1-433 0,12-4-1074 0</inkml:trace>
  <inkml:trace contextRef="#ctx0" brushRef="#br0" timeOffset="42926.8623">9863 4298 0 0,'0'0'550'0,"0"0"11"15,0 0-154-15,0 0-67 0,0 0-47 16,0 0-44-16,0 0-55 0,0 0-40 0,0 0-35 16,-12-123-22-16,3 110-13 0,-1 4-15 0,0-1-15 15,-5 2-11-15,-2 3-10 0,-4 0-8 0,-5 3-5 16,-2 0-7-16,-2 2-4 0,-1 6-1 0,-2 2-5 15,3 3 0-15,3 4 0 0,-3 0-2 0,2 3 1 16,-1 4 1-16,6 1-2 0,2 1-1 16,3 0-2-16,7-2-5 0,7-2-4 15,2-3-16-15,4-2-6 0,2-3 5 0,8 0 10 16,5 1 16-16,5-3 20 0,8-1 14 0,5-2 3 16,5-3 0-16,0-2-7 0,0-2-9 0,-1-5-2 15,-7-3 1-15,0-2-1 0,-5-1 1 0,-5-1-4 16,-2-1 1-16,-3 2-1 0,-4 0-1 0,-3 0 6 15,-1 0-1-15,-3 0 2 0,-2 2-1 16,-2 0 1-16,-1 2-3 0,-1 1 1 0,0 3-1 16,0 1-1-16,0 2 1 0,0 0-5 0,0 0-5 15,0 0-6-15,0 0-8 0,0 0-10 0,0 2-6 16,0 6 0-16,-1 4 6 0,0 4 10 16,-3 4 6-16,1 1 3 0,0 2 0 15,2 1-4-15,-1 1 5 0,1 4-2 0,-2 0-2 0,1 1 3 16,2-2-1-16,2-1-1 0,-2 1 2 15,0-4-1-15,0 0-1 0,1 0 3 0,2-3-1 16,0 0 0-16,0-3-1 0,3-2-14 16,1-2-21-16,-2-3-28 0,4-1-51 0,1-2-55 0,0-2-94 15,1-3-253-15,0-3-538 0,-3 0-355 0</inkml:trace>
  <inkml:trace contextRef="#ctx0" brushRef="#br0" timeOffset="43793.2339">10563 4368 0 0,'0'0'0'0,"0"0"25"16,0 0 354-16,0 0-39 0,0 0-55 0,0 0-35 16,0 0-33-16,0 0-24 0,0 0-16 15,0 0-15-15,0 0-7 0,0 0-18 0,0 0-10 16,0 0-12-16,-4-46-18 0,4 43-9 0,0 1-9 16,0 1-11-16,-2-1-5 0,2 2-3 0,0-1-10 15,-1-1-6-15,1 2-1 0,0-2-11 16,-2 1-2-16,2 1-3 0,-1-1-12 0,1 0 3 15,0 0-4-15,-1-1-3 0,1 1 4 0,-1 1-6 16,1 0-2-16,-1 0 2 0,0-2-5 16,-2 2 0-16,3-1 1 0,-1 1-2 0,1-3 0 15,0 3 2-15,-2 0-2 0,2-1-1 0,0 0 5 16,-1-1-7-16,0 1 1 0,0 0 0 16,-1 0-6-16,0-1 6 0,1 1 0 0,-1 0-2 15,1 1 6-15,-1-1-5 0,1 1 0 0,-1 0 1 16,1 0-3-16,0 0 2 0,-1-2 0 0,1 2 0 15,-1-1 0-15,-2 1 0 0,2-1 0 16,-1 0 1-16,1-1 2 0,-2 2-2 0,1-1-1 0,1 1 2 16,-2 0-7-16,1 0 6 0,1 0 0 15,0 0-1-15,-3 0 5 0,3 0-5 0,0 0 2 16,0 0-1-16,-1 0-2 0,0 0 2 0,2 0 0 16,-1 0-2-16,-2 0 1 0,1 0-1 15,0 1-1-15,-5 3 0 0,5 0 3 0,-4 2-4 16,0 1 1-16,0 1 1 0,-2 0 0 0,0 3 0 15,0 2 1-15,-1-1 0 16,0 1-2-16,1 1 0 0,2 1 1 0,1 0 1 16,0 1-3-16,3-1 3 0,0 0-3 0,3 0 0 0,0 1 2 15,0-2 0-15,3 0 2 0,3-2 1 0,-1 0 2 0,5-1-3 16,1-1 1-16,5-3 1 0,-2-2 3 16,3 0 7-16,0-3 1 0,3-1 0 15,3-1 5-15,-5 0-6 0,2 0 2 0,-1-3-1 16,-1-3-3-16,3-1 4 0,-5-2-5 15,0-1 1-15,-2-2 0 0,0 0 1 0,-3-1 0 16,-1-2 2-16,0 0 0 0,-1 0-3 0,-2-1-1 0,-3 0-1 16,2-2-7-16,-3 1 5 0,-2 0-3 0,-1 0-2 15,0 0 8-15,-2-1-8 0,-6 3-1 0,2 1 1 16,-1 3-8-16,-2 2 4 16,-2-2-3-16,0 4-2 15,-3 2 3-15,1-1-4 0,-2 2 1 0,0 3-3 0,-3 1 1 0,4 0 1 16,1 0-1-16,-3 4-2 0,6 0-7 0,-2 2-7 15,2 1-11-15,1 1-18 0,-1 1-19 0,7 1-31 16,-1 1-42-16,6 0-53 0,-2 2-95 0,4-1-127 16,7-2-281-16,-1-3-269 0,-1-4 446 15</inkml:trace>
  <inkml:trace contextRef="#ctx0" brushRef="#br0" timeOffset="44140.9903">11080 4302 1037 0,'0'0'555'0,"0"0"-166"0,0 0-94 0,0 0-48 0,0 0-43 16,0 0-39-16,0 0-31 16,0 0-27-16,0 0-23 0,0 0-21 0,0 0-21 15,0 0-17-15,0 0-14 0,0 0-8 0,-40-32-6 0,30 39-4 16,0 2 1-16,-3 3 5 0,-2 1 2 16,0 3 4-16,0 0 0 0,2 3-2 15,0 3 0-15,3-2-4 0,0 1 2 0,4 2-1 16,3-3 1-16,2-1 2 0,1-1-3 0,0-4 2 15,5-3 0-15,1-4 0 0,2-1 6 0,-1-2 3 16,3-3 7-16,3-1 4 16,0 0-1-16,2-4 2 0,2-3-3 15,1-3-3-15,-2-3 1 0,1 1-3 0,-4-3-2 0,1 1 1 0,-5-1-2 16,-2 0 2-16,0 0-3 0,1-2-2 16,-5 2 1-16,3-1-2 0,-4-1 0 15,-2 2-1-15,0-2-2 0,-1 0-4 0,-6 2-1 16,3 0-4-16,-4 2-5 0,-1 3-4 15,1-1-11-15,-1 3-12 0,-2 3-26 0,-1 3-40 0,1 2-62 0,0 1-80 16,1 6-170-16,0-1-443 0,4-1-724 16</inkml:trace>
  <inkml:trace contextRef="#ctx0" brushRef="#br0" timeOffset="44617.5826">11425 4262 1183 0,'0'0'384'0,"0"0"-139"0,0 0-33 0,0 0-3 0,0 0 1 0,0 0-31 16,0 0-35-16,0 0-31 0,0 0-23 0,0 0-12 16,0 0-14-16,0 0-10 0,0 0-5 0,0 0-7 15,18-57-5-15,-22 55-5 0,3 1-4 0,-1-1-4 16,-2 2-5-16,1 0-5 0,-1 0-4 15,-3 0-5-15,-2 0-3 0,0 3-1 16,-2 5 0-16,-1 0-1 0,-2 3 0 0,1 0 0 0,-2 2-2 16,4 2 3-16,-2 2 0 0,1 2-2 15,4 1 0-15,-1 0-4 0,3 2-1 0,3-3 3 16,3 0 0-16,0 0 3 0,4 0 0 0,3-2 4 16,6-2-2-16,2-1 2 0,2-1 3 15,2-3 2-15,6-3 3 0,0-3 4 0,3-3-2 16,1-1 0-16,-2 0 0 0,1-5 0 0,-1-3-1 0,-2-3 0 15,-1 0 0-15,-4-2 0 16,-4 0 3-16,-2 2 2 0,-3-2-2 0,-4 1 5 0,-1-1-3 16,-3-1 1-16,-2 0 0 0,-1 1-4 0,0-3-1 15,-5 2-5-15,-3-2-4 16,-2 0-2-16,0-1-1 0,-5-1 0 0,-2 1 0 0,-2-1-1 16,-1 4-2-16,-3-2-3 0,-3 7-1 15,2 0-9-15,-2 5-10 0,3 4-18 16,-4 3-35-16,2 8-53 0,-1 5-126 0,8-1-385 15,7-4-867-15</inkml:trace>
  <inkml:trace contextRef="#ctx0" brushRef="#br0" timeOffset="45376.5438">9446 5532 229 0,'0'0'789'0,"0"0"-301"0,0 0-114 0,0 0-41 15,0 0-44-15,0 0-42 0,0 0-52 0,0 0-41 0,0 0-33 16,0 0-26-16,0 0-28 15,0 0-27-15,-19-65-20 0,19 65-13 0,0 0-7 16,0 0-5-16,0 0-7 0,0 3-10 0,0 0-1 16,2 4 7-16,-2 4 8 0,0 3 11 0,2 1 2 0,-1 1 0 15,0 2-1-15,-1 1-1 0,0 2 3 16,0 0-2-16,0-1 1 0,0 5 1 16,0-3-3-16,1 1 3 15,-2 0 1-15,0 2-1 0,1-3 7 0,-1-2-1 0,1 1 0 16,0-2-2-16,0-4-8 15,0 1-17-15,0-1-23 0,2-3-43 0,1 2-62 0,7-4-84 0,-2 0-181 16,-1-6-478-16,-3 0-697 0</inkml:trace>
  <inkml:trace contextRef="#ctx0" brushRef="#br0" timeOffset="45723.5311">9801 5550 1881 0,'0'0'370'0,"0"0"-56"0,0 0-120 0,0 0-60 0,0 0-49 16,0 0-44-16,0 0-24 0,0 0-7 0,0 0 2 16,0 0 2-16,0 0-4 0,0 0-2 0,-123 96-2 15,113-70-1-15,1 4 1 0,0-1 2 16,6 0-1-16,2-1-3 0,1-6 2 0,3-2-3 16,7-5 7-16,4-3 5 0,3-3 4 15,2-3 12-15,2-3-3 0,5-3 3 0,-1 0-1 16,1-5-7-16,-2-3 1 0,3-4-2 15,-5-2-1-15,0-2-1 0,-3-2-2 0,-1-2-2 16,-4 1-2-16,1 1 4 0,-3-1-5 0,-5 0-1 16,1-2 1-16,-3 2-8 0,-2 1 6 0,-3 0 1 15,0-2-5-15,0 3 4 0,-5 1-5 0,-2-1-6 16,-1 3 1-16,-3-1-4 0,-4 4-4 0,2 1-4 16,-2 3-10-16,0 3-16 0,3 4-25 15,-4 0-45-15,3 5-61 0,-1 6-55 0,1 2-176 16,2 0-456-16,6-5-700 0</inkml:trace>
  <inkml:trace contextRef="#ctx0" brushRef="#br0" timeOffset="45939.7314">10221 5616 1467 0,'0'0'452'0,"0"0"-118"15,0 0-170-15,0 0-67 0,0 0-49 0,0 0-26 16,0 0-15-16,0 0 22 0,0 0 14 15,0 0 11-15,0 0 7 0,0 0-23 16,0 0-12-16,-24 81-3 0,21-64 1 0,-1 1 5 0,1 2-3 16,1-1-29-16,1 1-57 0,0-3-124 15,1 0-233-15,0-6-521 0,0-4-404 0</inkml:trace>
  <inkml:trace contextRef="#ctx0" brushRef="#br0" timeOffset="46271.5312">10603 5568 2414 0,'0'0'345'0,"0"0"-95"0,0 0-70 0,0 0-61 0,0 0-39 0,0 0-42 16,0 0-27-16,0 0-20 0,0 0-18 16,0 0 6-16,0 0 7 0,0 0 13 0,0 0 15 15,0 0-5-15,-49 99-1 0,41-73-1 16,2 1-5-16,-1 2 3 0,6-2-1 0,1-3 0 15,0-2 0-15,7-4-2 0,4-3-1 0,0-3 1 16,1-4 2-16,4-2 0 0,-1-5 1 0,5-1 3 16,1 0-3-16,-1-10 3 15,0 1 0-15,1-4-2 0,-3-1 4 0,0 0-4 0,-5-3-1 16,-1 1 0-16,-2-1-1 0,-3-1 2 16,-3 0 1-16,-2 2-1 0,-3-4 1 0,1 2-3 15,-1 2-3-15,-4 0-2 0,-4 0 2 0,-5 0-5 16,0 0-2-16,-4 2 0 0,1 0-7 15,-3 4 2-15,2 1-10 0,0 2-16 0,1 5-25 0,3 2-45 16,4 0-50-16,2 3-89 0,4 5-170 16,3 0-360-16,0-3-697 0</inkml:trace>
  <inkml:trace contextRef="#ctx0" brushRef="#br0" timeOffset="46588.8881">11079 5592 1511 0,'0'0'488'0,"0"0"-146"0,0 0-148 0,0 0-69 16,0 0-62-16,0 0 7 0,0 0 0 0,0 0 0 16,0 0-2-16,0 0-21 0,0 0-12 0,0 0-8 15,0 0-3-15,0 0-9 0,-110 117-6 16,107-95-2-16,0-3-2 0,3 1 0 16,0-5 1-16,6 0 1 0,2-1 3 0,2-3 4 0,0-2 3 15,1-3 7-15,3-3 3 0,-3-1 7 0,4-2 1 16,0-2-1-16,0-5-5 0,-2-1-5 0,1-3-5 15,0-2-1-15,-3 0-1 0,3-1 0 16,-6-1-2-16,1 0-2 0,-1 0-2 16,-4 1 2-16,0-2 2 0,-1 2-1 0,-3-4-1 15,0 2-7-15,-1 1-2 0,-5-1-4 0,-2 0-2 16,-2 2 2-16,0 0-4 0,-1 1-10 0,-2 2-18 16,2 5-24-16,-2 2-33 0,1 1-57 0,1 3-94 15,-2-1-223-15,7 5-510 0,1 0-619 0</inkml:trace>
  <inkml:trace contextRef="#ctx0" brushRef="#br0" timeOffset="46927.0066">11471 5564 1576 0,'0'0'457'0,"0"0"-101"0,0 0-78 16,0 0-69-16,0 0-64 0,0 0-56 15,0 0-48-15,0 0-30 0,0 0-11 0,0 0 1 16,0 0 5-16,0 0 5 0,0 0 3 0,0 0-2 15,-55 81-3-15,46-60-1 0,1 2-1 16,3 1 0-16,3 1-1 0,2-2 1 0,1-3-3 16,2 1 1-16,8-3 2 0,1-3 5 0,3-3 5 15,4-2 5-15,2-2 1 0,-1-3 1 16,2-3 2-16,2-2-2 0,-3 0 0 16,5-5 0-16,-1-3-4 0,1-2-1 0,-2-3 0 15,-2-1-4-15,2-4 4 0,-6 2 0 0,-2-2 2 0,-4 0 3 16,-2-2 0-16,-3-1 2 0,-2-1-3 15,0 0-3-15,-4 0-3 0,-1 0-6 0,0 2 2 16,-8 1-4-16,-2 0 4 0,-1 1-3 16,-7 3-4-16,-3 1-5 0,0 5-8 0,-9 2-3 15,0 5-7-15,-2 1-23 0,-3 6-36 16,-2 7-76-16,2 4-195 0,9-1-766 0,7-5-622 0</inkml:trace>
  <inkml:trace contextRef="#ctx0" brushRef="#br0" timeOffset="49029.8829">9537 6568 0 0,'0'0'0'0,"0"0"356"0,0 0 140 0,0 0-77 0,0 0-60 16,0 0-56-16,0 0-46 0,0 0-40 0,0 0-41 15,21-118-36-15,-13 109-26 0,-5 1-17 0,4 0-9 16,-5 1-5-16,3 2-5 0,-3 2-8 15,0 0-15-15,-2 3-16 0,0 0-18 16,0 0-12-16,0 0-5 0,0 5-2 0,1 1 2 16,2 4 0-16,1 3 0 0,-3 3 0 0,1 4 1 15,-2 0 3-15,1 5 6 0,-1 3 0 16,0 0 1-16,0 1-2 0,0 0-7 0,-1-1-3 16,-1 0-3-16,0 1 0 0,-4-1 2 0,5-4 0 0,0 1 0 15,0-3 1-15,0-4-2 0,1-2 2 16,0-2-1-16,0-1 2 0,0 1 0 0,0-3-3 15,0 0-8-15,2-1-21 0,-1-1-29 0,3-1-38 16,1 0-69-16,-2-1-104 0,3-2-192 0,-3-4-533 16,1 0-436-16</inkml:trace>
  <inkml:trace contextRef="#ctx0" brushRef="#br0" timeOffset="49371.6641">9834 6529 1102 0,'0'0'568'0,"0"0"-210"0,0 0-135 16,0 0-39-16,0 0-37 0,0 0-35 15,131-59-32-15,-105 56-24 0,-2 3-14 0,4 0-11 16,-5 7-9-16,1 2-6 0,-2 1-7 16,-7 5-6-16,1-1-1 0,-5 5-3 0,-4 2 0 0,-2 3 1 15,-4 3 0-15,-1-1 1 16,-2 3 2-16,-7 2 4 0,-3-1 3 0,-5-3 3 0,1 1 2 15,-5-5-2-15,0-2-2 0,-2-4 0 16,3-1-3-16,-2-2 1 16,2-4 4-16,0 0 2 0,0-3 4 0,6-3 4 0,1 0 3 15,7-3 0-15,1 0 5 0,3-1 1 0,2 0 1 0,0 0 8 16,2 0 0-16,5-2-12 0,6-4-8 16,5-1-20-16,10-1-10 0,1 0 2 15,3 0 0-15,1 2 4 0,4 0 0 0,-4 1-11 16,4-1-21-16,-3 1-28 0,1 0-43 0,-2 3-59 0,-1-2-111 15,-2 0-239-15,-9 1-488 0,-6 1-196 0</inkml:trace>
  <inkml:trace contextRef="#ctx0" brushRef="#br0" timeOffset="49702.1016">10482 6683 1094 0,'0'0'405'0,"0"0"-127"0,0 0-56 0,0 0-15 15,0 0-17-15,0 0-41 0,0 0-42 16,0 0-37-16,0 0-26 0,0 0-10 0,0 0-8 16,0 0 9-16,0 0 12 0,0 0 14 15,9-21 9-15,-9 21 2 0,0 0-2 0,0 0-8 0,0-1-10 16,1-3-15-16,-1 3-12 0,0-3-6 0,0 1-3 16,0 1 3-16,0 1 1 0,1 0-5 15,-1 1 2-15,0 0-3 0,0 0-4 0,0 0-1 16,0 0-9-16,0 0-3 0,0 0-6 15,0 0-9-15,0 1 1 0,0 3 2 0,0 3 6 0,0 3 2 16,0 0 9-16,-1 2-2 0,1 1 2 16,-3 2 4-16,-2 2-5 0,2 0 1 15,-3 0 0-15,2-1-2 0,-2 2 5 0,1-3 1 0,-4 1-1 16,5-2-1-16,-2 0-12 0,-1 0-26 16,2-1-56-16,-1 1-88 0,3-4-141 15,0-2-357-15,2-4-773 0</inkml:trace>
  <inkml:trace contextRef="#ctx0" brushRef="#br0" timeOffset="50081.9252">10868 6588 2646 0,'0'0'235'0,"0"0"-75"0,0 0-46 16,0 0-43-16,0 0-22 0,0 0-27 0,0 0-20 15,0 0-3-15,0 0 0 0,0 0 9 0,0 0 2 16,0 0 0-16,0 0-1 0,0 0-2 16,-125 116 1-16,111-97-7 0,6 1-1 0,3-4 0 15,4-2-5-15,1 1 6 0,1-2 0 0,8-4 1 16,2 1 7-16,3-2-3 0,2-2 3 0,0-2 1 16,2-3 1-16,1-1 2 0,2 0 0 15,-3-1 0-15,0-6-1 0,-2-1 3 16,0-1-1-16,-2-1 0 0,0-2 3 0,-1-2-6 15,-3 0-1-15,-1 1-2 0,0-3-3 0,-4 1 5 0,-3-2 2 16,0 3 0-16,-2-4 4 0,0 3-6 0,0 0-5 16,-6-1-2-16,-1 1-9 15,0 0-2-15,-3 0-6 0,-3 2-11 0,2 2-14 0,-2 0-19 16,2 2-40-16,3 4-75 0,3 3-199 16,-1 2-356-16,3 0-362 0,2 2 94 0</inkml:trace>
  <inkml:trace contextRef="#ctx0" brushRef="#br0" timeOffset="50399.2746">11342 6565 1577 0,'0'0'526'0,"0"0"-210"0,0 0-172 0,0 0-39 0,0 0-12 16,0 0 10-16,0 0 1 0,0 0-16 0,0 0-12 16,0 0-6-16,-135 59-5 0,115-44-14 0,4 0-12 15,-1-1-13-15,7 3-8 0,1-2-8 16,4 1-3-16,5-1 2 0,0 1-3 0,6-3 3 15,4-3-2-15,3-2-2 0,1-1 7 0,4-1 6 16,1-2 1-16,-1-3 4 0,1-1-4 16,0 0-3-16,-1-4 1 0,1-2-2 0,-3-2 1 15,-2-2 1-15,-1-2-2 0,-2 0-2 0,-1-3 1 16,-2 1-1-16,0-1 1 0,-3 0 2 16,-3-2-6-16,1 3-1 0,-2-1-2 0,-1-1-5 15,0 0 4-15,-4 0-2 0,-1 1-2 0,-3 0 1 16,-2 2-5-16,0 1-3 0,-4 3-6 15,2 3-12-15,-3 2-14 0,2 1-25 0,1 3-32 0,-1 0-47 16,3 6-78-16,3 0-153 0,1 2-458 16,4-3-461-16</inkml:trace>
  <inkml:trace contextRef="#ctx0" brushRef="#br0" timeOffset="50702.9536">11742 6545 1747 0,'0'0'423'0,"0"0"-132"0,0 0-82 0,0 0-52 0,0 0-42 0,0 0-47 16,0 0-24-16,0 0-11 0,0 0-4 0,0 0-1 16,0 0-3-16,0 0-6 0,0 0-10 15,-90 50-6-15,86-34-1 0,-1 3 0 0,4-1 2 16,1 2 2-16,0 1-1 0,6-3 7 0,6 2 0 16,2-4-1-16,5-3 2 0,0-5-3 15,3-1 3-15,2-3 2 0,-3-3 1 0,0-1 3 16,0 1-4-16,-5-5 1 0,2-1 1 0,-2-6-1 15,-2 1 7-15,-3-2 1 0,0-3 2 16,-2-1 0-16,-4 1 3 0,-1-1 3 16,-3-1-3-16,-1 0 1 0,0 0-10 15,-3-1-5-15,-4 0 0 0,-3-1-6 0,-1-1 1 0,-4 1-4 0,-4 4-1 16,0-1 0-16,-6 3-7 0,0 4-9 0,-4 5-21 16,-5 4-35-16,-2 3-65 0,-6 9-141 15,12-2-507-15,8-2-936 0</inkml:trace>
  <inkml:trace contextRef="#ctx0" brushRef="#br0" timeOffset="51227.1113">9779 7703 2177 0,'0'0'299'0,"0"0"-33"0,0 0-72 0,0 0-45 0,0 0-14 15,0 0-17-15,0 0-21 0,0 0-20 0,27-121-19 16,-23 117-16-16,-2 2-12 0,-2 2-13 15,1 0-11-15,-1 0-5 0,4 5-2 0,-2 3-1 0,0 4 9 16,0 3-5-16,2 5 1 0,-1 1 0 16,-1 3-7-16,3 2 6 0,-3 0-2 15,1 4-1-15,-3-1 5 0,0 4-3 0,1-1 2 16,-1-1 0-16,0 1-4 0,2-3-2 16,-2-3-7-16,0-1-17 0,1-4-31 0,2-2-46 15,0-3-86 1,1-3-135-16,1-6-360 0,-3-2-868 0</inkml:trace>
  <inkml:trace contextRef="#ctx0" brushRef="#br0" timeOffset="51527.8271">10258 7617 1865 0,'0'0'923'0,"0"0"-728"0,0 0-64 15,0 0-24-15,0 0-31 0,0 0-25 0,0 0-22 16,0 0-13-16,0 0-3 0,0 0-3 0,0 0 2 15,0 0-4-15,0 0-3 0,0 0-1 16,-84 108 1-16,90-79 1 0,5 2 1 0,4 1 2 16,4 1-8-16,3-2 5 0,-1 0 0 15,3 2-1-15,1-4 7 0,-3-1-4 0,-3-1-3 0,0-2 2 16,-6-5-7-16,0-1 4 0,-5-4 0 16,-2-2-1-16,-4-3 4 0,-2-1-3 0,0-2-2 15,-3 0 1-15,-5 0 0 0,-3-1 2 16,-6-1 2-16,-1 0 1 0,-2-1-2 0,-5 0-3 15,-5-3-2-15,-1 2-7 0,-3 1-8 0,-1-2-17 16,3 2-30-16,1-1-49 0,0-1-113 16,2-2-294-16,8 0-646 0,9 0-294 0</inkml:trace>
  <inkml:trace contextRef="#ctx0" brushRef="#br0" timeOffset="51707.6199">10409 7617 3099 0,'0'0'123'0,"0"0"-9"15,0 0-34-15,0 0-32 0,0 0-24 0,0 0-18 16,0 0-16-16,0 0 1 0,0 0 4 16,0 0-8-16,133 12-42 0,-88-5-115 0,-10 1-393 15,-9-5-1143-15</inkml:trace>
  <inkml:trace contextRef="#ctx0" brushRef="#br0" timeOffset="53306.7699">10742 7893 1707 0,'0'0'329'0,"0"0"0"16,0 0-115-16,0 0-46 0,0 0-28 0,0 0-25 15,0 0-28-15,0 0-25 0,0 0-25 0,0 0-19 16,0 0-7-16,0 0-11 0,0 0-2 0,50-42-1 15,-45 54-3-15,-2 0 6 0,0 2 4 16,-3 3 1-16,0 3 1 0,0 0 1 0,-2 0-1 16,-2 0 1-16,-3 0 2 0,1-2-3 15,-2 0-2-15,-1-2-11 0,-2 0-24 0,3-4-39 16,0 1-76-16,2-4-136 0,0-2-295 0,5-2-431 0,1-3-131 16</inkml:trace>
  <inkml:trace contextRef="#ctx0" brushRef="#br0" timeOffset="53689.7303">11322 7668 2391 0,'0'0'246'0,"0"0"-41"0,0 0-80 16,0 0-41-16,0 0-36 0,0 0-27 0,0 0-6 15,0 0 4-15,0 0 7 0,0 0 6 16,0 0-3-16,0 0-4 0,0 0-8 0,0 0-4 15,-101 118-3-15,93-98-4 0,2 0 3 0,4-2-1 16,2-2-1-16,0-2-1 0,4-2 0 16,3-1 1-16,4-4 1 0,2 1 7 0,2-3 1 0,2-2 2 15,3-3 1-15,0 0-4 0,1-3 1 16,0-5-1-16,-1 1 0 0,1-3 3 16,-2-3-2-16,-3 0-1 0,0-1-1 0,-4-2-3 0,-1 2 1 15,-1-1-1-15,-5 0 0 16,0 0-1-16,-5-3-4 15,0 2-3-15,0 0-1 0,-2 0-3 0,-5 1 1 16,-4 0-2-16,-2-1-2 0,-3 3-6 0,1 0-6 0,-3 2-7 0,3 0-10 16,-3 3-7-16,3 3-19 0,2 2-35 0,2 1-54 15,5 2-69-15,4 3-97 0,2 4-118 0,1 3-172 16,6-2-227-16,-1-4 38 0</inkml:trace>
  <inkml:trace contextRef="#ctx0" brushRef="#br0" timeOffset="53988.7845">11704 7656 49 0,'0'0'692'0,"0"0"-82"15,0 0-183-15,0 0-99 0,0 0-84 16,0 0-74-16,0 0-73 0,0 0-50 16,0 0-22-16,0 0 0 0,0 0 12 0,0 0 17 0,0 0 7 15,-18 51 2-15,8-34-3 0,-2-1-10 16,1 2-11-16,2-1-8 0,3 0-9 0,1-1-7 16,4 0-3-16,1-1-1 0,0-3 2 0,2-2 3 15,6 0 9-15,1-4 6 0,4-1 7 0,2-2 3 16,3-2-5-16,-1-1-6 0,3 0-5 15,1-5-3-15,-2-1-2 0,-1-2 1 16,-2-1-4-16,-3-2 1 0,-2 0-3 0,-3 1 0 16,-1-3-1-16,-2 2-1 0,-1-2-2 15,-1-2-1-15,-2 2-1 0,-1-1-1 0,0 0 0 0,-3 0 0 0,0-1-2 16,-4 2-2-16,-1-2-4 0,-4 3-4 16,1 1-1-16,-2 2-2 0,0 1-6 0,-1 2-10 15,4 3-20-15,0 0-32 0,1 3-47 0,2 0-80 16,1 5-168-16,5-1-386 0,-1-1-587 15</inkml:trace>
  <inkml:trace contextRef="#ctx0" brushRef="#br0" timeOffset="54304.9528">12282 7633 1689 0,'0'0'671'0,"0"0"-415"0,0 0-86 0,0 0-46 0,0 0-39 16,0 0-14-16,0 0-9 0,0 0-6 15,0 0-6-15,0 0-9 0,0 0-10 0,-126 43-9 16,112-28-5-16,3 0-4 0,2 1-2 0,3 2-1 16,3-1-4-16,3 0-1 0,0-2-1 0,8 0-1 15,3-2 12-15,7 1 5 0,6-5 4 0,2-2 4 16,5-1-7-16,-1-5-2 0,0-1-3 0,-3 0-2 16,-2-5-2-16,-2-5 3 0,-3-1 1 15,-1-2-1-15,-2 0 1 0,-4-4-1 16,-1 2-2-16,-4-4 1 0,1 1-1 0,-7 0-1 0,-1 0 0 15,-2-2-2-15,1 1 1 0,-2-3-2 16,-8 2-3-16,0 1-2 0,-5 0-3 0,-3 3-1 16,-1 3-4-16,-4 2-10 0,-2 6-31 0,-1 4-52 15,-1 1-155-15,4 4-640 0,9 0-866 16</inkml:trace>
  <inkml:trace contextRef="#ctx0" brushRef="#br0" timeOffset="57112.9893">9769 8918 2208 0,'0'0'242'0,"0"0"10"0,0 0-62 0,0 0-32 16,0 0-26-16,0 0-22 0,0 0-25 0,0 0-20 16,0 0-21-16,0 0-14 0,0 0-18 0,0 0-9 15,-8-51-8-15,11 59 1 0,1 4 5 16,-2 3 2-16,2 5 4 0,1 5-1 0,-3 3 2 15,1 1 1-15,0 2 0 0,-2-1 2 16,1 1 1-16,-2 0 0 0,0 0 1 0,0 1-6 0,0 0 1 16,0 1-4-1,0-4 4-15,-2 1-1 0,2-2-2 0,-3-3 1 16,2-3-4-16,-2-4 3 0,3 0 1 0,-1-4 0 0,1 2 0 16,0-5-9-16,0-2-20 0,0-2-24 0,1 0-45 15,6-3-51-15,0-3-95 0,4-1-261 0,-2 0-615 16,-2-2-410-16</inkml:trace>
  <inkml:trace contextRef="#ctx0" brushRef="#br0" timeOffset="57423.1586">10092 8918 2451 0,'0'0'163'0,"0"0"-28"0,0 0-29 0,0 0-33 16,0 0-10-16,0 0-23 0,0 0-20 0,0 0-10 15,0 0-6-15,0 0-3 0,123 22 0 16,-112 0 3-16,-3 5-1 0,-1 1 1 0,-3 2-2 16,-4 0 1-16,0 3 6 0,-8-3-1 0,-3 1 5 15,-1-2 0-15,-4 0-4 0,2-3 3 16,-3-5 1-16,1-2 1 0,0-2 3 0,-3-4 0 16,5-1-2-16,-3-3-2 0,6-2-2 15,1 0 6-15,2-4 7 0,3-2 8 0,2 0 6 16,3-1 4-16,0 0-1 0,2-1-12 0,6-3-7 15,3-3-13-15,5-1-9 0,6 0 1 0,5 0-4 16,3 0 0-16,3 2 2 0,4-1-12 0,-2 2-13 16,4-1-33-16,0 1-54 0,-2 0-83 15,0 0-184-15,-7 1-539 0,-11 2-709 0</inkml:trace>
  <inkml:trace contextRef="#ctx0" brushRef="#br0" timeOffset="57639.023">10621 9079 1723 0,'0'0'631'0,"0"0"-270"0,0 0-135 0,0 0-51 16,0 0-50-16,0 0-34 0,0 0-34 0,0 0-28 15,0 0-18-15,0 0-12 0,0 0 1 16,0 0 3-16,0 0 3 0,0 0 2 0,-14 54-1 16,14-32-1-16,0 0 0 0,-1 1-1 0,-2 1 1 15,-1 3 2-15,-2 0 1 0,-1 1-5 0,-2-2-14 16,4 2-35-16,-1-5-58 0,3-2-94 15,3-4-192-15,0-5-472 0,0-6-779 0</inkml:trace>
  <inkml:trace contextRef="#ctx0" brushRef="#br0" timeOffset="57963.2294">11099 8983 2591 0,'0'0'297'0,"0"0"-88"0,0 0-79 0,0 0-24 0,0 0-26 0,0 0-25 16,0 0-28-16,0 0-15 0,0 0-6 16,0 0 0-16,0 0 6 0,0 0-3 0,0 0-1 15,-99 99-3-15,92-78-4 0,1 3 1 0,2 1-1 16,4-2 1-16,0 0 1 0,4-4-1 0,5-3-1 16,3-4 0-16,2-4 3 0,1-3 4 15,2-5 5-15,2 0 3 0,-1-5-3 16,3-3 0-16,-2-4-3 0,2 1-4 0,-1-3 4 15,-3-1 0-15,-1-1-1 0,-4 0 0 0,2 0-5 16,-4 0 1-16,-3-2 1 0,0 2 1 0,-1 0 3 16,-3 0-5-16,-3 0-2 0,0 0-4 0,-4 0-1 15,-5 0 2-15,-2-1-2 0,-6 3 0 0,3 0-10 16,-4 5-9-16,0 2-18 16,3 3-21-16,-1 3-31 0,3 1-58 0,3 1-103 15,3 7-237-15,6-3-427 0,0-1-705 0</inkml:trace>
  <inkml:trace contextRef="#ctx0" brushRef="#br0" timeOffset="58285.204">11623 8943 2101 0,'0'0'381'0,"0"0"-104"16,0 0-78-16,0 0-53 0,0 0-49 16,0 0-41-16,0 0-27 0,0 0-7 0,0 0 3 15,0 0 9-15,0 0 1 0,0 0-4 0,0 0-9 16,0 0-8-16,-118 119-7 0,110-102 0 0,5-2-1 15,2-1-1-15,1-1 2 0,4-2-3 0,5-1 3 16,1-3 3-16,3-2 3 0,1-2 5 16,1-2-3-16,2-1 2 0,-1 0-3 15,1-5 0-15,-4-1 0 0,2-2 0 0,-4-1 1 16,1-2-3-16,-3 2-2 0,-1-4-3 16,-2 4-1-16,-1-3 1 0,0 1-1 0,-4 1 1 0,-1-2-1 15,0 2-4-15,0-2 3 0,-3-1-5 0,-4 1 0 16,0 1 1-16,-2 0-6 0,-2 0-6 0,-2 1-9 15,2 2-15-15,0 3-19 16,-1 2-32-16,1 1-62 0,1 2-119 0,3 2-295 0,3 0-528 16,2 1-357-16</inkml:trace>
  <inkml:trace contextRef="#ctx0" brushRef="#br0" timeOffset="58621.512">12170 8895 2554 0,'0'0'188'16,"0"0"-45"-16,0 0-39 0,0 0-11 0,0 0-10 16,0 0-3-16,0 0-18 0,0 0-10 15,0 0-8-15,-132 73-11 0,114-53-7 0,5 2-13 16,0 0-3-16,3 0-5 0,4 1-3 0,5 0 4 16,1-4-5-16,5 0 3 0,7-3 5 0,6-1-5 15,3-2 10-15,4-5 0 0,1 1 1 16,1-4 2-16,3-4-4 0,-1-1 0 0,-2-1 1 15,-3-8-2-15,-1 1 3 0,-4-5 0 16,0 0-1-16,-8-3 0 0,3 2 0 0,-8-1 1 16,0 0-4-16,-3 1 3 0,-3-3-6 0,0 1 2 15,0-1-3-15,-7-3-2 0,0-1 3 16,-4 1-5-16,-2-2 0 0,-4 3 0 0,-2 2-4 0,-7 2 1 16,1 1-2-16,-3 5-2 15,-2 4-1-15,-1 4-14 0,-2 1-24 0,1 8-47 16,-2 6-86-16,-1 5-236 0,8-5-750 0,8-1-569 15</inkml:trace>
  <inkml:trace contextRef="#ctx0" brushRef="#br0" timeOffset="59122.9542">9973 10100 2299 0,'0'0'338'0,"0"0"-143"0,0 0-15 16,0 0-25-16,0 0-28 0,0 0-31 0,0 0-31 15,0 0-28-15,0 0-16 0,0 0-8 0,0 0-6 16,0 0 2-16,0 0-1 0,0 0 0 0,27 4 2 16,-20 17 0-16,0-2 3 0,0 3-1 15,1 1-1-15,-2 1-3 0,0 0-6 0,-2 2 5 16,2 0-2-16,-1-1 3 0,1 0 4 0,-2-2-7 16,2 1 1-16,-3-2-4 0,3 1-6 15,-2 0-4-15,1-4-23 0,1-2-36 16,1-2-52-16,-1-3-91 15,4-4-196-15,-4-3-536 0,-2-2-732 0</inkml:trace>
  <inkml:trace contextRef="#ctx0" brushRef="#br0" timeOffset="59440.3188">10430 10211 2524 0,'0'0'232'0,"0"0"-35"0,0 0-50 0,0 0-48 16,0 0-23-16,0 0-33 0,0 0-11 15,0 0 1-15,0 0-6 0,0 0 9 0,0 0-7 16,0 0-6-16,0 0-5 0,-97 139-5 0,93-115-2 16,5-2-3-16,-1 0 4 0,8-4-3 0,0 0 0 15,2-4 1-15,3-4-2 0,2-2 9 16,2-5 3-16,3-2 0 0,0-1 7 0,1-5-10 0,-2-5-4 16,1-1-3-16,-5-3-6 15,1-2 9-15,-3 0 2 0,-2-2-2 0,-4 0 5 16,0-1-11-16,-4 2 0 0,-1-3-2 0,-1 1-3 15,-1 0 4-15,0 0-2 0,-1 1-1 0,-5 1-7 16,-2 0 6-16,-3 0-2 16,-4 2 2-16,1 2 6 0,-5-1-13 0,1 5-4 0,0 2-10 15,0 2-19-15,1 3-12 0,3 2-27 0,2 0-38 16,4 7-59-16,1 2-112 0,5 1-233 0,2 0-526 16,0-3-443-16</inkml:trace>
  <inkml:trace contextRef="#ctx0" brushRef="#br0" timeOffset="59646.8056">10938 10215 2367 0,'0'0'247'0,"0"0"-67"0,0 0-63 0,0 0-42 16,0 0-3-16,0 0 0 0,0 0-4 16,0 0 2-16,0 0-13 0,0 0-9 0,0 0-2 15,0 0-12-15,-27 138-5 0,20-116-10 0,1 3-7 16,2-1-3-16,-1 0-1 0,0 1 1 15,-1-1-8-15,4 2-23 0,0-2-58 0,0-2-115 16,2-3-250-16,0-6-691 0,0-6-526 0</inkml:trace>
  <inkml:trace contextRef="#ctx0" brushRef="#br0" timeOffset="59956.8882">11443 10179 2870 0,'0'0'186'0,"0"0"-60"0,0 0-34 0,0 0-28 0,0 0-8 16,0 0-12-16,0 0-5 0,0 0-5 15,0 0-9-15,0 0-7 0,0 0-7 0,-105 119-3 16,99-96-2-16,1 0-1 0,1-1 3 0,4-1-5 16,0-1-2-16,4-3-2 0,3-4-1 0,5-1 5 15,2-5 2-15,3-2 4 0,1-5-2 0,2 0 1 16,0-5 2-16,3-4-2 0,-2-2 2 15,-3-4-2-15,1-1 1 0,-6 0 0 0,-1-1-5 16,-3 0 4-16,-2-1 1 0,-3 1-1 0,2 0 3 16,-5 0-6-16,-2-1-1 0,1 1-4 15,0-1-1-15,-7 0 2 0,-2 2-1 0,-2 1-1 16,-2 2-4-16,-2 0-7 0,-1 5-13 0,-1 1-27 16,-1 3-33-16,6 2-57 0,-1 2-121 0,5 0-294 15,5 0-565-15,2 0-342 0</inkml:trace>
  <inkml:trace contextRef="#ctx0" brushRef="#br0" timeOffset="60284.1578">11864 10129 1769 0,'0'0'709'0,"0"0"-442"0,0 0-123 0,0 0-61 16,0 0-31-16,0 0 11 0,0 0 14 0,0 0 5 15,0 0-14-15,0 0-16 0,0 0-20 0,-82 128-11 16,74-104-6-16,4-1-3 0,2-2-2 0,2 0 0 15,0-6-1-15,3 2 2 0,5-5-3 16,0-2 5-16,4-3 7 0,-1-4 3 0,3-2 7 16,4-1-4-16,-1-4-4 0,1-6-6 15,1-1-4-15,1-3 2 0,-3-3-1 0,1 2-1 16,-2-2-1-16,-4-3-2 16,1 2 2-16,-3-1-2 0,-3 0 6 0,-2 0-4 0,-2-1-1 15,-2 1 0-15,-1-1-5 0,0 3 2 0,-6 0 0 0,-2 3-1 16,-3 3 0-16,-3 0-6 0,1 4-4 0,-7 4-2 15,0 1-4-15,1 2-2 16,-1 0-20-16,3 3-28 0,3 5-47 0,4 1-66 0,4 2-118 16,3 1-311-16,3-3-604 15,0-2-103-15</inkml:trace>
  <inkml:trace contextRef="#ctx0" brushRef="#br0" timeOffset="60617.0201">12416 10108 2419 0,'0'0'291'0,"0"0"-64"0,0 0-77 0,0 0-38 0,0 0-23 16,0 0-23-16,0 0-15 0,0 0-7 0,0 0-5 15,0 0-5-15,0 0-7 0,0 0-8 0,-127 89-4 16,112-68-6-16,2-2-3 0,4 2-2 16,3 0 0-16,1-3 0 0,5-2-1 0,2-1-1 15,7-3 0-15,3-1 4 0,6-4 4 0,2-2 2 16,3-5 2-16,5 0-2 0,-3-2-1 15,1-5-1-15,-1-4-2 0,-1-2 2 0,-2 0 2 16,-2-4 0-16,-1 2-3 0,-6-3 2 0,-2 1 0 16,-3-2 0-16,-1 1 4 0,-5-3-1 15,-2 1-3-15,-2-1 1 0,-6 0-5 0,-2 2 2 16,-5-2 0-16,-4 2-3 0,-3 3 2 0,-6 0-6 16,0 2-4-16,-2 5 0 0,-1 3-1 0,1 2 1 15,0 4-11 1,4 0-26-16,0 5-56 0,1 6-116 0,7-3-395 15,7-1-1043-15</inkml:trace>
  <inkml:trace contextRef="#ctx0" brushRef="#br0" timeOffset="62737.5278">13190 1846 0 0,'0'0'104'0,"0"0"359"0,0 0-38 0,0 0-20 16,0 0-68-16,0 0-43 0,0 0-72 15,0 0-40-15,0 0-24 0,0 0-26 0,0 0-18 16,0 0-20-16,47-98-11 0,-46 96-8 0,0 2-14 16,-1-1-9-16,2 1-11 0,-2 0-12 0,0 0-8 15,0 0-8-15,0 0-9 0,0 0-1 0,1 0-1 16,-1 1 0-16,1 2-1 0,2 2-2 0,-2 3 2 15,0-1 0-15,2 1 2 0,-1 1 5 16,0 1-1-16,-2 2-2 0,1 2 3 0,-1-1-3 16,0 3 0-16,1 0 2 0,-1 1-6 15,0 0 4-15,2 2-2 0,-1 2 1 16,1-2 1-16,-1 2-1 0,2 0 2 0,-2-2-1 0,4 2-2 16,-1-1 2-16,-1 2-5 0,3 0 4 15,-3 2 1-15,3 1-3 0,-2 0 5 0,1 0-5 0,-1 0-1 16,-2 1-1-16,2-2 1 0,0 1 2 15,2-2-2-15,-2 0 2 0,-1 2 0 16,3-3-2-16,-4 1 2 0,1 0 0 0,3-1-3 16,-4 4 0-16,3-1 2 0,-1 3-4 0,-2 0 2 15,2 0 3-15,-1-1-1 0,-1 1 1 0,2 1-1 16,-1 0-1-16,0 2 1 0,0-2-1 16,2 3-3-16,-3-2 4 0,1 2-3 0,3-1 3 15,-3 1 3-15,4 1-5 0,-4 1 0 0,5 0-2 16,-3 0 2-16,0-4 0 0,-2 2 0 0,4-2 0 15,-4 3 0-15,5-3 0 0,-5 4 1 0,3-2 0 16,-4 4 2-16,2-3-3 0,0 3 0 0,-3-1 1 16,-1 0-4-16,1 1 4 0,-1 1-1 0,1-2-1 15,-1 3 4-15,0-1-3 0,0 2 2 16,0 0 0-16,0 1-4 16,0 0 2-16,0-4 0 0,-1 3 1 0,1-4 0 0,0 4 2 15,1-2-3-15,-1 4-1 0,0-3 2 0,0 3-1 0,0-2 0 16,1 0 2-16,3 2 0 0,-2-2-2 15,0 0 0-15,-1 0 0 0,0 1-1 0,2-2 3 16,-1 2 0-16,-1 0-1 0,1 0 1 16,-1-2-2-16,0 0 0 0,1-4 0 15,-1 1 0-15,-1 0-1 0,0 1 1 0,2 3 2 0,-2 0 0 16,0-1 4-16,0 3 0 16,0-3-1-16,0-1 4 0,0 2-7 0,0-1-2 0,1 1 1 15,0-1-6-15,0 2 5 0,0-1 2 0,0 2-1 0,2-3 5 16,-2 1-6-16,1-3 1 15,0 4 1-15,-2-1-2 0,1 2 3 16,0 0-2-16,0 1 0 0,1 0-1 0,-2 3 3 16,1 0 2-16,-1-1-2 0,2-1 3 0,-1 3-4 0,-1-2-1 0,0 2 0 15,0 0-1-15,0 1 2 0,0-1 1 0,0 0 2 16,0-1 1-16,0 1 1 16,0-1-2-16,0 1-1 0,0 0 1 0,0 2-5 15,0 0 3-15,1 1-1 0,-1-1 2 0,0 3 2 0,0-1 0 16,0 2 1-16,0 0-1 0,0 0-2 15,0-2-1-15,0 2 1 0,0-3 1 0,0 2 0 16,0-1 0-16,0 2-1 0,0-1-1 16,0 3 2-16,0-1-3 0,0 1 1 0,0-1 1 0,0 4-5 15,-2-1 3-15,-1-1 0 0,0 1 0 0,1-1 5 16,-2 1-4-16,0 0-1 0,1-1 2 16,2 3-4-16,0-2 4 0,-1 1 0 0,1 0-1 15,-1 1 1-15,2 0-1 16,0 4-3-16,0-3 2 0,0 1 0 15,0-2 0-15,0-2 2 0,0 2 1 0,0-2-8 0,3 2 5 16,0-2 0-16,-2 3-3 0,-1 0 9 0,0-1-4 0,2 3-1 0,-1-1 1 16,3 0-4-16,-1-2 2 15,-2 1 1-15,0-4-1 0,1 2 2 0,3 0-2 16,-3-2-3-16,-1 1 2 0,0 1-6 0,2-1 5 16,0 1 5-16,-2-2-2 0,0-2 6 0,-1 2-8 15,0-4-3-15,0 1 1 0,1-2-2 0,-1-1 3 16,0-1 2-16,0 1 1 0,0-1-3 0,-1-1 1 15,0 1 0-15,0-1-1 0,-2 0 3 16,0-1-3-16,1 0-2 0,0-3 1 0,-1-1-2 16,0-1 5-16,1-3 0 0,0-2 0 0,-1-1 0 15,-1-2-3-15,2 2 1 0,-2-4-2 0,3 0 1 16,-3-1 1-16,2-3 0 0,-1-1 3 0,-1-3-1 16,3-1 0-16,-1-1-2 15,0-2 2-15,-2-1-1 0,2-3-2 0,1-1 1 16,-1 0 0-16,-1-3-2 0,0 0 5 0,2-2 0 0,0-1 0 15,-1-1 1-15,-1-2-3 0,1-2 0 0,2 2-3 16,-1-3 4-16,0 1-4 0,1 1 4 0,-1-2-1 16,1-1-2-16,0 0 5 0,0 2-4 15,0-1-1-15,0 0 2 0,0 1-3 0,0 0 1 16,0 1 3-16,0 0-4 0,0 0 5 16,0 2-2-16,0-2 0 0,0 2-1 0,0-1 1 15,0 1-1-15,0 0-3 0,0-1 4 0,0-1-4 16,0 0 3-16,0-1 2 0,0 1-3 0,0-2 4 15,0 2-2-15,1-2-2 0,-1 0 4 16,1-2-6-16,-1 1 2 0,0-1 0 0,0 0 1 16,0 0 2-16,0 0 1 0,1 0 1 0,-1 0-1 15,0 0 0-15,0 0 0 0,0 0-2 0,0 0 2 16,2 0-1-16,-1-3-2 0,1-4-2 0,0-1-7 16,-1-2-5-16,3 1-13 0,0-1-20 15,0-1-31-15,4 0-52 0,0 1-91 16,-1-1-234-16,-1 4-688 0,2 2-552 0</inkml:trace>
  <inkml:trace contextRef="#ctx0" brushRef="#br0" timeOffset="69688.128">14248 1903 0 0,'0'0'0'0,"0"0"0"16,0 0 50-16,0 0 390 0,0 0-14 15,0 0-62-15,0 0-59 0,0 0-52 0,0 0-40 16,0 0-11-16,0 0-32 0,86-123-14 0,-81 116-20 15,-1-1-30-15,-3 3-8 0,0 3-4 16,-1 1-11-16,0-1-21 0,0 2-20 0,0 0-25 0,0 0-17 16,0 0-12-16,0 5 0 0,-1 3 7 15,-2 4 6-15,-4 3 13 0,-2 5-3 0,-1 4-2 16,-2 2-2-16,1 5-7 16,-3 4 6-16,-2 3 1 0,-3 2 3 0,3 3 5 0,-1 1-4 15,-1-3-3-15,6 0-2 16,2-4 0-16,3-2 0 0,5-5-3 0,2-6-1 0,1-4-1 15,8-1 9-15,4-2 12 0,4-1 10 0,4-4 11 0,2 0-5 16,5-5-4-16,1-2-3 0,2-3-8 16,1 0 1-16,3-2-5 0,0 0-5 0,-1-4-2 15,0-1-1-15,-3 1-2 0,-5-1 1 0,2-1 0 16,-8 0-3-16,1 1 0 0,-7 1-1 16,-3 0-1-16,-4 2 3 0,-1 0 5 0,-4 0 3 0,-2 2 8 15,0 0-5-15,0 0-2 0,0 0-1 16,0 0-4-16,0 0 1 0,0 0 1 0,0 0-2 15,0 0-1-15,0 0-2 0,0-1-2 0,0 1-3 16,-2-3-1-16,0 0-4 0,-1 1-4 16,1-1 1-16,1 1-10 0,0 0-6 15,1 2-13-15,-1-1-16 0,1 1-19 0,0-1-48 0,0 1-71 0,0 0-105 16,3 0-219-16,2 0-599 0,-2 0-356 0</inkml:trace>
  <inkml:trace contextRef="#ctx0" brushRef="#br0" timeOffset="70511.0651">15346 2014 2867 0,'0'0'168'15,"0"0"-8"-15,0 0-36 0,0 0-29 0,0 0-28 16,0 0-32-16,0 0-21 0,0 0-20 0,0 0-15 15,0 0-1-15,0 0 2 0,0 0 14 16,0 0 10-16,-1 66 0 0,4-41 1 0,-1 1-3 16,4 5-1-16,-4 0 1 0,0 3 0 0,-2 1 2 15,0 1 3-15,0-4-2 0,0-2-1 0,0-3-1 16,-1-4-3-16,0-5 1 16,-1-2 2-16,-3-4-1 0,4-2 0 0,0-4-2 0,0-1-3 15,0-4 3-15,1-1-2 0,-1 0 4 16,0 0 2-16,-3 0-5 0,3-5-4 0,-2-5 0 15,-3 0-3-15,2-4 5 0,-3-2 5 0,4-5-6 16,-2-1-2-16,2-5-4 0,2-3-1 16,0-5 2-16,1-5 6 15,0-5 1-15,0 1 3 0,0-2 0 0,1 1 3 16,1 0-6-16,6 5-3 0,1-1 0 0,2 4-4 16,1 2 4-16,7 5 2 0,2 4 0 0,2 3 1 0,6 5-2 0,3 0 6 15,5 5 0-15,-4 4 2 0,0 2 0 16,1 5-6-16,-4 2 2 0,-5 0 0 0,-4 6-4 15,3 3 4-15,-8 6-4 0,-1 1-5 0,-3 5 7 16,-7 4-3-16,1 3 3 0,-6 4 2 0,-5 1-3 16,-7 6 0-16,-4 0 3 15,-8 1 2-15,-1-2 2 0,-3 0 3 0,-1-8-3 0,6 0-8 16,-4-8-6-16,5-1-2 0,-1 0 6 0,-5 1 12 0,-3-1 5 16,1-4 4-16,5-2-8 0,-1-3-2 15,6-2-2-15,8-2-3 0,1 0 0 0,4-3-2 16,5 0-2-16,2-2 1 15,0 2 2-15,6 1 6 0,5 0 7 0,3 0 3 0,9-1 4 16,6 1-1-16,3-1-2 0,6-1-1 0,3 2-4 16,0-1 1-16,2 2-1 0,1 0 0 15,-2 0 0-15,-3 0-2 0,-4 3-3 16,1-3-1-16,-5 1-2 0,-5-2 1 16,1 3-1-16,-4-3 0 0,-3 0 0 0,-3-1 1 0,-5-1 1 15,-3 0-2-15,-6-2 3 0,-1-1-6 0,1-1 4 0,-3 0 0 16,0 0 1-16,0 0 8 0,0 0 4 0,0 0 3 15,0 2-1-15,0-2-2 0,0 0-1 16,0 0-2-16,0 0 0 0,0 0 2 0,0 0-2 16,0 0-1-16,0 0 2 0,0 0 1 15,0 0 1-15,0 0 3 0,0 0-4 0,0 0-1 16,0 0-3-16,0 0-5 0,0 0 1 0,0 0 1 16,0 0-3-16,0-2 1 0,0 2 0 0,0 0-7 15,-3 0 3-15,3 0-4 0,-1-1-3 0,0 0-11 16,0-1-13-16,0-1-21 0,-2 1-32 15,-3 1-42-15,-3 1-91 0,-2 0-221 0,2 0-728 16,3 0-572-16</inkml:trace>
  <inkml:trace contextRef="#ctx0" brushRef="#br0" timeOffset="74472.5893">16587 1970 383 0,'0'0'378'0,"0"0"-35"0,0 0-78 0,0 0-12 0,0 0-5 16,0 0-35-16,0 0-23 0,0 0-29 15,0 0-29-15,0 0-24 0,0 0-16 0,0 0-13 16,10-28-9-16,-10 28-3 0,1 0-11 0,-1 0-12 16,0 0-6-16,0 0-13 0,0 0-6 0,0 0-4 15,0 0-7-15,0 0 1 0,0 2-7 16,0 2 1-16,0 1 6 0,-1 2-2 0,0 6 8 15,-3 1 0-15,2-2-2 0,0 3 1 0,-3-1-2 16,1 4 3-16,1-2-1 0,-2 3 0 0,2-1 1 16,-3 0-3-16,3 1-1 0,1-2-3 0,1 1-3 15,1 1 0-15,0-2-1 0,0 0 1 16,0 0 0-16,2-1-1 0,0-1 0 16,5-1-1-16,-1-2 2 0,0-1 4 0,3-3 4 15,-1-2 3-15,2-1 1 0,1-1 3 0,1-1-4 16,0-1 2-16,5-2-2 0,-4 0-2 15,6 0 3-15,-4-6-5 0,2-2-1 0,3-3 0 16,-2 0-5-16,2-3 1 0,-2-2-1 0,-2 1-3 16,2-3 2-16,-4 3-1 0,2-2 1 15,-4 1 1-15,-2 1-3 0,1 2 5 0,-2 2-4 0,-3 2 1 16,-3 5 2-16,-1-1-2 0,-2 3 3 0,0 1-2 16,0 1-1-16,0 0-2 0,0 0-4 15,0 0 2-15,0 0-6 0,0 0-3 0,0 0-6 16,0 5-1-16,-1 1 7 0,0 3 0 15,-2 3 9-15,-1 1 1 0,3 2-3 0,0 0 2 0,0 3-3 16,1 2 2-16,0 1 0 0,0 0 0 16,2-1 4-16,5-1-4 15,1-4 3-15,1-2-2 0,-1-1-1 0,1-3 2 0,2-2-1 16,-1-2 2-16,2-1 1 0,1-1 0 0,0-3 4 16,2 0-2-16,0 0 0 0,3-7 3 0,-4-2-5 15,5-2 3-15,-2-1-2 0,-2 3 1 0,-1-3-1 16,1-1 1-16,-4-1 1 0,-1-3-2 0,1 0 0 15,-3 1 1-15,-2-1-1 0,0 3 3 0,-1 0-1 16,-2 2-1-16,-1-1-1 0,-1 3-3 0,-1 0-3 16,0 2 0-16,0 0 3 0,0 1-1 15,0 2 0-15,0 1 2 0,0 1-8 0,0 1 0 16,0 0-3-16,0 1-5 0,0 1-2 16,-1-2-9-16,0 2-13 0,1 0-17 0,-1 0-33 15,1 0-57-15,-1 0-108 0,-4 0-250 0,3 2-664 16,1 0-311-16</inkml:trace>
  <inkml:trace contextRef="#ctx0" brushRef="#br0" timeOffset="74773.8071">17307 2213 2747 0,'0'0'75'0,"0"0"-21"0,0 0 2 0,0 0 19 16,0 0 33-16,0 0-13 0,0 0-21 0,0 0-28 0,0 0-25 15,0 0-4-15,0 0-4 0,135-7-2 16,-112 6 7-16,5 1-1 0,-5-1 0 0,3 0 0 16,-4 1-8-16,-1 0-1 0,0-1-5 15,-3 0 1-15,0-1-1 0,-3 1-12 0,2-1-19 16,-4 1-32-16,1 0-59 0,-1 1-107 15,-1-1-269-15,-6-1-659 0,-1 1-243 0</inkml:trace>
  <inkml:trace contextRef="#ctx0" brushRef="#br0" timeOffset="75492.1195">17912 2085 2438 0,'0'0'276'16,"0"0"-190"-16,0 0-49 0,0 0 2 0,0 0 10 15,0 0 2-15,0 0 8 0,0 0-2 16,0 0-6-16,0 0-1 0,0 0-15 0,0 0-14 16,0 0-5-16,0 0 5 0,-1 129-7 0,0-106 2 15,-2 2-1-15,2-2-9 0,-2-2 4 16,1 0-3-16,2-3 0 0,-1-3 2 0,1 0-2 15,0-4-1-15,0-1-4 0,0-2 5 0,0-3-3 16,-1-1-1-16,1-3 5 0,0 1-11 0,0-1 8 16,-1-1 2-16,1 0 2 0,0 0 17 0,0-1-5 15,0-5-5-15,-1-1-4 0,1-2-15 16,0-4 0-16,0-1 0 0,0 0 0 0,0 0 3 16,3-6-3-16,3 0 2 0,2-1-2 15,1-4 3-15,-1 0 0 0,3 1 0 16,1 2 5-16,-2 0-5 0,0 3 6 0,-2 1 1 15,1 4-2-15,-1 0 8 0,-2 3-6 0,0 4 2 16,-4 3 4-16,3 1-6 0,-4 1 3 0,0 2-6 16,-1 0-5-16,0 0-6 0,0 0-6 0,1 1-2 15,0 5 3-15,0 3 7 0,4 5 4 0,0 2 3 0,-3 2 0 16,2 2-5-16,-3 2 5 0,-1 2 1 16,0 1-2-16,0-2 8 15,0 2-9-15,0-1 3 0,-1-4-1 0,-1-3-4 16,2-4 6-16,0-1-2 0,0-6 0 0,0-2-1 0,0-1 0 15,0-3-1-15,0 1 2 0,0-1 4 0,2 0 5 16,-1-1 2-16,2-6 1 0,3-4-8 0,-2 0 0 16,4-3-2-16,1-3-1 0,-2 1 5 15,1-5-6-15,3 0-1 0,-1 0 1 0,0-3-5 16,5 0 5-16,-2 0-3 0,5 0 1 16,-2-1 2-16,2 2-3 0,-1 1 3 0,-4 3-2 15,-1 3 3-15,-1 2-3 0,-2 4-1 0,-3 5 3 16,-2 0-4-16,-2 3 6 0,0 0-2 0,-1 2-1 15,-1 0-2-15,0 0-4 0,0 2-4 0,1 2 2 16,0 0-1-16,3 6 4 0,0 1 5 0,-1 5 0 16,-2 1 2-16,2-2-2 0,-1 3 1 15,-2 2 0-15,0-2-1 0,0 0 0 0,0 3 0 16,0-2-1-16,0 1 0 0,-3 2 2 0,1-1-3 16,0-2-5-16,0-1-9 0,0-1-19 15,1-4-17-15,1-1-22 0,0-4-27 0,0 1-40 16,0-5-75-16,3-1-128 0,-1-1-268 0,0-2-469 15,-2 0 138-15</inkml:trace>
  <inkml:trace contextRef="#ctx0" brushRef="#br0" timeOffset="75744.4797">18620 1948 2372 0,'0'0'156'0,"0"0"-20"0,0 0 1 0,0 0-22 0,0 0-12 15,0 0-34-15,0 0-21 0,0 0-7 0,0 0 0 16,0 0-2-16,0 0-6 0,0 0-5 16,0 0-8-16,0 0-1 0,86 139 3 0,-81-114 5 15,-5 5 2-15,0 0-6 16,0 3-5-16,-7-1-6 0,-1 4 0 0,-3-3 4 0,-3 1-1 16,-3-3-3-16,-2-1-2 0,-3-3-10 0,-2-1-9 0,-2-2-19 15,-1-3-26-15,-3-1-27 16,-3-4-46-16,1-3-74 15,-4-1-196-15,8-5-646 0,9-4-570 0</inkml:trace>
  <inkml:trace contextRef="#ctx0" brushRef="#br0" timeOffset="76559.116">16332 1798 435 0,'0'0'245'0,"0"0"42"0,0 0-2 0,0 0-8 16,0 0-26-16,0 0-99 0,0 0-53 0,0 0-31 0,0 0 8 16,0 0 21-16,0 0 13 0,0 0 12 15,0 0-3-15,-119 100-23 0,100-68-10 16,-2 2-11-16,2 4-10 0,-2 6-4 0,1 0-6 0,6 3-10 16,-1 0-8-16,9 0 0 0,1-5-6 15,5-1-4-15,5-3 6 0,6-1-10 0,3-2-3 16,6-2-6-16,5-1-2 0,1-2 6 0,4 0 3 15,2-3 0-15,4-2 0 0,-2-3-6 16,4-2-1-16,0-4-1 0,-3-5-2 0,-2 0-6 16,4-4-9-16,-5-1-15 0,0-2-25 0,0-2-26 15,1 1-38-15,-7-3-59 0,2 0-117 0,-6 0-244 16,-3 0-517-16,-8-1-165 0</inkml:trace>
  <inkml:trace contextRef="#ctx0" brushRef="#br0" timeOffset="78725.169">19210 1783 318 0,'0'0'307'0,"0"0"14"0,0 0-53 0,0 0 10 15,0 0-14-15,0 0-23 0,0 0-49 0,0 0-41 16,0 0-30-16,0 0-15 0,0 0-7 16,0 0-15-16,0 0-7 0,0 0-4 0,51-55-11 15,-51 55-11-15,0 0-16 0,0 0-15 0,0 0-8 16,0 0-7-16,0 0-1 0,0 2-3 0,0 1 0 16,2 2 8-16,-2 2 3 0,3 3 12 0,1 2 2 15,-1 1-2-15,-2-1-1 0,1 3-9 0,1-1-2 16,-2 0-7-16,2 4 3 0,-2-3 2 15,0 1-1-15,2 0-3 0,0 4 0 0,-1-2-1 16,1 3 4-16,0 1 8 0,-2-1 0 16,0 0-3-16,0 2-6 0,-1-2 1 0,0 2-2 15,0 1-1-15,0 0 3 0,0 1-1 16,0 1 0-16,0-1 1 0,0 2-4 16,0 2 1-16,0-3-2 0,0 1 0 0,0-4-1 0,0 2 1 0,0 0 1 15,0-1-3-15,-1 2 4 16,1 1-5-16,0-1 1 15,0-1 2-15,0 2 0 0,0 0 2 0,0 1 1 0,0-3-1 16,-1 0 1-16,-2 1 0 0,2-2 1 0,-2 1-6 0,3 1 0 0,-3 0-1 16,-1 0-2-16,3 1 6 0,0-3 0 0,0-1-3 15,-1 0 1-15,1-1-6 16,0 1 3-16,0 4 2 0,-1 2-1 0,2 0 7 16,-1 1-5-16,1-5 1 0,0 0 2 0,-1 0-5 15,1 0 1-15,0-3-2 0,-1 1 0 0,1 0 0 16,-2-2-2-16,1 4 6 0,0 0-3 0,-2 1 3 15,2 2 1-15,-1-2-3 0,2 1 7 0,-3 0-6 16,2-2 0-16,0 0 1 16,0 0-11-16,-2 0 10 0,2 0-3 15,1 3 0-15,0-2 8 0,0 1-7 0,0 2 0 0,0-2 1 0,0 1-4 16,0 1 2-16,0 0 0 0,0-2 0 0,0 2 0 16,1-1 2-16,0-1-1 0,2 2 1 0,-3-1 4 15,2 1-6-15,1-1 3 0,-1 0 0 0,-1 1-7 16,2 1 3-16,-2 0 2 0,0 2-5 15,1-2 7-15,-1 1-3 0,-1 2-3 16,0 1 5-16,1-1-2 0,0 0 0 0,1-2 0 16,-1 2 2-16,0 1-2 0,0 0 2 0,1 4 0 15,-2 1-1-15,0 0 3 0,1-3 1 0,-1 2-2 16,0-3 0 0,0 3 1-16,0 1 1 0,0 2 0 0,0 2 0 15,-1 0-2-15,-2 1 4 0,1-2-1 0,0 2 0 0,0-1-2 0,2 2-3 0,-1-3 1 16,-2 3 2-16,1 1 3 0,-1 0-5 15,1 1 1-15,-2-3-2 0,0 2-5 0,0-1 6 16,-1 1 0-16,-1 1 3 0,0-1 0 0,0 1-2 16,1 3-1-16,-1-3 2 0,2 2-1 15,-1-1 1-15,0-1 0 0,0 1 1 0,0 0 3 0,2 2-1 16,1-2 1-16,-1-1-1 0,1-3-1 16,1 1-2-16,-1 0-1 0,1-1 1 15,0 3-1-15,0-4 4 0,-1 0-1 0,2 1-1 0,-1 0 0 16,0 1-4-16,1-2 0 15,-1 2-1-15,1 1 1 0,0-1 0 16,0-1 0-16,0 1 1 0,0-2-2 0,0 0 4 0,0 2-2 0,0-4 5 16,0 5-3-16,0-3-4 0,-3 0 3 0,2 0-2 15,0-1 0-15,0 1 6 0,-1 1-3 0,1-2 0 16,0 1 2-16,0 4-3 0,-3-3 1 16,3-2 0-16,-1 2 0 15,0-3-4-15,0 1 3 0,1-2-1 0,-1 4 0 0,-1-2 6 16,2 1-3-16,0 1-4 0,-3 0 4 0,3 2-7 0,1 0 4 15,-1-2 1-15,1 1-4 0,0 0 10 16,0 2-6-16,0 1-4 0,-1-1 6 0,1 0-9 16,0 0 4-16,0-1 5 15,0 1-5-15,0-1 3 0,1 1 1 0,0 1-3 16,0 1 1-16,-1 0 0 0,1-1-2 16,2 1 2-16,-3 1 4 15,0-1-6-15,1 1 1 0,-1 0-3 0,0-1-3 0,0-2 7 0,-1 1 0 0,1 1-1 0,1-2 2 16,0 1-6-16,1 0 3 15,0 1 1-15,0-5-3 0,0 1 9 0,2-2-6 0,-1 3-4 16,0-3 3-16,-1 0-10 0,1-2 11 16,-1 0 1-16,1-5 0 0,-1 2 7 0,1-3-11 0,-2 0 4 15,1 0-4-15,0-1-1 0,-1 2 6 16,-1-1-3-16,1 1 5 0,0-1-3 0,1-1-4 16,-1 1 3-16,0 0-3 0,0-1 8 0,1-1-5 15,-2 1-1-15,1-2-1 0,-1 1-6 0,1-2 7 16,-1 2 1-16,0-3 2 15,2-1 1-15,-1-2-4 0,0-2-1 0,0-3-3 0,0 1 2 16,2-4 2-16,-3-2 1 0,1-1 2 0,2-2-4 16,-2-2 1-16,0-1 1 0,0-1-1 15,1-2 6-15,-1-2-6 0,-1-2 0 0,1-1 1 0,-1-1-5 16,1-2 5-16,-1 1 3 16,0-1 2-16,2 0 0 0,-2 0-3 0,1 0-2 0,0 0-2 15,2 0 2-15,-2 0 1 0,1 0-1 16,1 0 0-16,1 0-2 0,-2 0 2 0,0 0 0 15,2 0-1-15,-1 0 6 0,-2 0-4 0,3-3-3 16,-2 2 1-16,1-1-5 0,-1 1 6 0,1-2 3 16,0 1 1-16,-1 0 0 0,1 0-4 0,0 0-1 15,-2 1-2-15,2 0 1 0,-2 0 1 0,-1-1-1 16,0 1 1-16,0-1-6 0,1 1-8 16,-1-1-6-16,1 1-19 0,1-1-25 0,0 0-31 15,2-2-51-15,1 0-120 0,1-2-457 0,0 1-514 16,-3 1-123-16</inkml:trace>
  <inkml:trace contextRef="#ctx0" brushRef="#br0" timeOffset="81069.2498">15565 3144 0 0,'0'0'84'0,"0"0"322"15,0 0-50-15,0 0-15 0,0 0-29 0,0 0-21 16,0 0-21-16,0 0-21 0,0 0-42 0,0 0-29 16,0 0-28-16,19-27-33 0,-19 27-22 15,0 0-21-15,0 0-16 0,0 0-16 0,0 0-9 0,0 0-10 16,0 1-9-16,0-1-6 0,0 1-6 16,0 0-6-16,0 0-7 0,0 2-6 0,0 3 7 15,0 3 8-15,0 2 8 0,0 5 11 0,0 2-5 16,0 0-3-16,0 1-1 0,0 5-1 15,0-2 0-15,0 5 1 0,2 2-2 0,3-1-1 16,-2 5 2-16,4-1-1 0,-3-2 3 16,2 2 4-16,-3 1-6 0,4-3-3 0,-4-2 0 15,0 1-9-15,3-5 9 0,-4 2 3 16,0-5 1-16,3 0 4 0,-4-2-4 0,1-1-3 0,-2-3-1 16,1-1-3-16,-1-2 2 0,1-3 2 0,-1-2-3 15,0-3 0-15,3-2 0 0,-3-2-1 16,0 2 4-16,0-2 11 0,0 0 2 0,0 0 5 15,0 0 5-15,0 0-5 0,0 0 4 0,0 0-2 16,0 0-7-16,0-2-2 0,0 1-16 0,0 1-9 16,0-2-11-16,-4-1-45 0,3-1-25 15,-3-4-38-15,-2-1-59 0,2-3-71 16,-3 0-225-16,3 3-600 16,-1 2-253-16</inkml:trace>
  <inkml:trace contextRef="#ctx0" brushRef="#br0" timeOffset="81631.6748">15662 3083 2072 0,'0'0'289'0,"0"0"-13"0,0 0-108 16,0 0-57-16,0 0-30 0,0 0-43 15,0 0-39-15,0 0-44 0,0 0-2 0,0 0 10 16,0 0 17-16,0 0 40 0,0 0 6 0,0 0-2 16,-85 95-5-16,64-74-6 0,-1-3 0 0,1 0-4 15,-1 0 5-15,-1-2 0 0,-1 0-1 16,4-2 1-16,2 0-3 0,0-1 3 0,-1 1-3 16,0 0 0-16,5-2-1 0,-3-1-7 0,6-2 1 15,1 0 0-15,0-1 1 0,2 0 3 16,5-3-3-16,-2-2-3 15,4 1-2-15,1-2-3 0,0 1 2 0,0-3 0 0,0 2 7 0,6-1 11 16,3 0 14-16,5 1 10 0,5-1 4 0,8-1-3 16,5 0-14-16,3 0-7 0,4-1-8 0,3-2-5 15,4 0 3-15,-2-1 1 0,4 2-1 16,-5 1 2-16,5-1-5 16,-6 0-2-16,-2 1 3 0,1-1-1 0,-2 0 4 0,-3-1 2 15,3 1-4-15,-8 0-1 0,-1-1-4 0,-8 1-1 16,-2 2 2-16,-5-1 1 0,-6 0-1 0,-5 1 0 0,0 0-1 15,-1 0-4-15,-3 0 3 0,0 0 1 16,0 0 1-16,0 0 8 0,0 0-6 0,0 0 0 16,0 0 3-16,0 0-7 0,0 0 8 0,0 0 2 15,0 0-5-15,0-2 3 0,0 2-4 0,0 0-3 16,0 0 0-16,0 0-1 0,0 0-2 16,0 0-1-16,0 0-2 0,0 0-1 0,0 0 1 15,-3 0 1-15,3 0-1 0,0 0 6 16,0 0-9-16,-1 0-14 0,1 0-24 15,-1 0-40-15,-2 0-11 0,0 5-56 0,-4 1-108 0,-1 1-311 16,0-2-627-16,4-1-91 0</inkml:trace>
  <inkml:trace contextRef="#ctx0" brushRef="#br0" timeOffset="84124.4894">15387 4139 778 0,'0'0'492'0,"0"0"-55"0,0 0-115 0,0 0-42 16,0 0-28-16,0 0-35 0,0 0-37 0,0 0-45 16,0 0-38-16,0 0-36 0,0 0-28 0,0 0-16 15,0 0-11-15,0 0-7 0,24-36-6 0,-24 42 2 16,-3 2 6-16,1 4 3 0,-3 1 5 0,2 5-3 16,-3-2-2-16,3 1-3 0,-2-1 3 15,1 0-2-15,4 1-3 0,0 0 1 0,0 1 3 16,0 0 11-16,2 3 8 0,7-2 7 0,0-4-4 15,1-1-5-15,2-3-4 0,-1-1-7 16,0-4 3-16,4-1-1 0,-2-2 0 0,4-2 13 16,-4-1-2-16,5 0 2 15,-3-1 1-15,3-5-10 0,1-3 3 0,-1-1-3 16,-3-2-1-16,2-2 3 0,-3 1-4 0,0-4-1 0,-2 1-1 16,-2 1-2-16,-4 1 3 0,2-3 0 15,1 3-2-15,-5-1-5 0,2 2 4 0,-5 1 1 16,5 2 1-16,-4 2 6 0,-1 2-3 0,0 2 3 0,-1 1 5 15,0 2-2-15,1 1 1 16,-1 0-6-16,0 0-7 0,0 0-3 0,0 0-10 16,0 0-5-16,0 3-10 0,0 2-1 0,0 4 5 15,0 6 3-15,0 4 10 0,1 2 2 0,-1 4 1 16,3 0 1-16,-3 1 1 0,2 1 4 16,-2 1-7-16,0 2 2 0,0 1-1 0,0 1-7 0,0 2 9 15,-2 0 1-15,-2-1-3 0,3-2 2 0,0 1-31 16,0-2-52-16,1-1-99 15,0 2-271-15,0-11-780 0,0-8-540 0</inkml:trace>
  <inkml:trace contextRef="#ctx0" brushRef="#br0" timeOffset="87196.6224">15562 5176 0 0,'0'0'0'0,"0"0"0"16,0 0 0-16,0 0 194 0,0 0 123 0,0 0-26 15,0 0-18-15,0 0-20 0,0 0-30 16,0 0-21-16,0 0-27 0,0 0-6 0,0 0-2 16,0 0-24-16,-18-52-27 0,18 52-23 0,1-1-21 15,3 0-17-15,-2 0-8 0,0-2-11 16,4 2-3-16,0-2 4 0,5 2-4 0,5-3 5 15,3 2 1-15,3-2-5 0,0 1 4 0,8 0-5 16,1 0-6-16,0 0-2 0,4-1-2 0,0 1-3 16,-1 0 0-16,3-1 0 0,-3 1-2 0,1-1 2 15,-2 1-1-15,-2 0-4 16,-2 0-1-16,-5 1-4 0,2-1-3 0,-6 1 10 0,-2 0-10 16,-6-1 4-16,-2 2 1 0,-6 0-5 0,-3 1 13 15,0 0 4-15,-1 0 1 0,0 0 1 0,0 0-8 16,0 0-3-16,0 0-4 0,0 0 2 0,0 0-2 15,-1 0-2-15,1 0-2 0,-1 0-6 16,1 0 2-16,-1 0-3 0,1 0-2 0,0 0 1 16,0 0-34-16,-1 1-13 0,-2 5-18 0,-2 3-50 15,0 3-31-15,-3 2-102 0,0 1-247 16,3-2-529-16,0-2-376 0</inkml:trace>
  <inkml:trace contextRef="#ctx0" brushRef="#br0" timeOffset="88122.472">15489 6204 145 0,'0'0'512'0,"0"0"-50"0,0 0-137 0,0 0-21 0,0 0-21 16,0 0-35-16,0 0-36 0,0 0-39 0,0 0-26 15,0 0-25-15,0 0-17 0,0 0-9 0,0 0-16 16,20-43-10-16,-20 43-10 16,0 0-12-16,0 0-7 0,0 0-9 0,0 0-11 0,-5 0-6 0,1 0-6 15,-4 4-3-15,-3 2-2 0,-6 1 2 16,2 4-3-16,-6 2 1 0,0 2 1 15,1 4-1-15,-4 2 3 0,1 2-1 16,2 3-1-16,-1 1 3 0,-3 4-2 0,4 1 2 16,5 0 1-16,-1 3-4 0,6-2-1 15,1-1-3-15,8 1 0 0,2-1-1 16,4-2 2-16,6-3-1 0,6-1 2 0,3-3 2 0,2-4 0 0,3-1 3 16,2-3 0-16,0-5-5 15,3-6 6-15,1-2 0 0,1-2-1 0,-1-6 9 0,-1-2-9 16,-4-4 0-16,1 0 0 0,-5-1-6 0,0 0 4 15,-4 1 1-15,-5-1 2 0,-2-1 3 0,-5 3-2 16,1-2-2-16,-5 3-1 0,-1 0 3 0,0-1-5 16,-3 1 1-16,-6 0-2 0,0 1-7 0,-4 1 5 15,-3-1-2-15,-4 3-1 0,0 2 6 16,-2 1-4-16,-6 3-1 0,-2 0 1 0,-2 4-7 16,-1 3 4-16,0 0 3 0,3 4-2 15,2-1 0-15,6 3-1 0,5 1-4 0,4 3-16 0,4 0-31 16,3 8-76-16,6 0-183 0,0-5-788 0,0-6-670 15</inkml:trace>
  <inkml:trace contextRef="#ctx0" brushRef="#br0" timeOffset="89387.7372">15591 5102 0 0,'0'0'374'0,"0"0"35"0,0 0-45 0,0 0 6 0,0 0-4 16,0 0-68-16,0 0-55 0,0 0-53 0,0 0-53 16,0 0-38-16,0 0-36 0,0 0-32 0,-32-26-18 15,29 28-14-15,1 2 13 0,0 6 9 16,-5 1 7-16,3 2 12 0,-4 3-11 0,0 2-3 15,3 2 0-15,-2 2 0 0,-3 1-1 0,2 3-1 16,1-1-3-16,-2 0-1 0,-1-1-3 16,0-3-5-16,1-2 0 0,-2 0-4 0,3-2-2 15,0-2 2-15,4-3-2 0,-3-3-4 0,6-4 0 16,-1-2-2-16,2-2 0 0,0-1 1 16,0 0 1-16,0 0 2 0,0 0 9 0,0 0 9 15,0 0 9-15,0 0 13 16,0 0 5-16,0 0 3 0,2-1 1 0,5-3-14 15,-1-3-11-15,7-1-14 0,2-2-12 0,2 0-1 16,3 1-3-16,0 0 1 0,2 2-1 16,1 0 2-16,4 0 1 0,3 0-1 0,0 5 2 0,0-1-5 15,-2 3 1-15,2 0 1 0,-2 0 0 0,-3 2 0 16,-2 3-1-16,-3 2-1 0,-6 2-2 16,4 0 0-16,-7 1 2 0,0 2 1 0,-2 1 2 15,-2 1-1-15,-4-1 1 0,-2 3 1 0,-1 0-1 16,0 1 2-16,-5-3 1 0,-4 1 0 0,-2 0 0 15,-3 1 2-15,0-3 0 0,-4 1-1 0,-2-1 1 16,0-1 0-16,-1 0-1 0,-3-1 3 0,-3-2-1 16,4-1 0-16,-4-1 0 0,-1-2 1 15,4-2 0-15,1 1-3 0,-2-3 1 0,5 0-1 16,4-1 0-16,-1 0 3 0,4 0-1 0,3 0 0 16,1 0 1-16,1-1-2 0,5 1-5 0,0-1 5 15,0 1 0-15,2-2 0 0,1 2 4 0,0 0-9 16,0 0-2-16,0 0-14 0,0 0-35 0,0 0-47 15,5 3-56-15,-1 3-154 0,4 0-679 16,-5-1-744-16</inkml:trace>
  <inkml:trace contextRef="#ctx0" brushRef="#br0" timeOffset="91290.5613">15073 7293 933 0,'0'0'370'0,"0"0"17"0,0 0-68 0,0 0-31 16,0 0-62-16,0 0-55 0,0 0-30 15,0 0-28-15,0 0-18 0,0 0-19 0,0 0-17 16,0 0-8-16,-55-40-7 0,54 40-6 0,0 0-5 16,1 0-1-16,0 0-9 0,0 0-3 15,0 0-3-15,0 0-7 0,0 0 2 0,0 0 0 16,0 0-2-16,0 0 0 0,0 0-1 0,0 0-1 15,0 0 1-15,0 0-1 0,0 0 0 0,0 0-2 16,0 0 0-16,0 0 1 0,0 0-1 16,0 0 0-16,0 0-4 0,0 0 4 0,1 0-2 15,-1 0-1-15,0 0 2 0,0 0-3 0,0 0 0 16,0 0 0-16,0 0-1 0,0 0 5 16,0 0 0-16,0 0-1 0,0 0 3 0,0 0-2 15,0 0-1-15,0 0 2 0,0 0-2 0,0 0 0 16,0 0-1-16,0 0-1 0,0 0-3 0,0 0 4 15,0 0-4-15,0 0 2 0,0 0 0 0,0 0-4 16,0 0 2-16,0 0 1 0,0 0-2 0,0 0 4 16,0 0-2-16,0 0-2 0,0 0 3 15,0 0-3-15,0 0 0 0,0 0 3 0,0 0 0 16,0 0-3-16,0 0 2 0,0 0 0 16,0 0-1-16,0 0 5 0,0 0-4 0,0 0-1 15,0 0 2-15,0 0-6 0,0 0 5 0,0 0-1 16,0 0 0-16,0 0 3 0,1 0-1 0,-1 0 0 15,0 0 0-15,0 0-2 0,0 0-1 0,3 0 1 16,-3 0 0-16,0 0-1 0,0 0 2 16,1 0-1-16,-1 0 1 0,1 0 4 0,1 0-3 15,1 0 4-15,4 0 0 0,4 0-5 0,-1 0 2 0,5-1 0 16,0 1-3-16,3-1 7 0,1 1-4 31,1 0-2-31,0 0 1 0,3 0-4 0,-1 0 2 0,4 0 0 16,-2 0 1-16,4 0-2 0,-2 0 3 0,2 0-1 15,2 0 0-15,-3 0 3 0,-1 0-3 0,-1 0 0 0,-4 1 0 16,-1-1-6-16,-5 0 5 0,2 0 1 16,-5 0 1-16,-1 0 6 0,-2 0-5 0,-2 0 0 15,-4 0 0-15,-1 0-8 0,4 0 5 0,-6 0 2 16,0 0-1-16,0 0 2 0,0 1-2 0,0-1-1 16,0 0-2-16,0 0 8 0,0 0-6 0,0 0 2 15,0 0 1-15,0 0-8 0,0 0 5 0,0 0-1 16,0 0 0-16,0 0 6 0,0 1-4 0,0-1 0 15,0 0-1-15,0 0-5 0,0 0 5 0,0 0 0 16,0 0 0-16,0 0 1 0,0 0-2 16,0 0 1-16,-5 0 0 0,5 0 5 15,0 0-5-15,0 0-1 0,0 0 1 0,0 0-6 16,0 0 5-16,0 0 2 0,0 0-3 0,0 0 7 0,0 0-3 16,0 0-2-16,0 0 2 0,0 0-5 15,0 0 3-15,0 0 0 0,0 0 0 0,0 0-2 16,0 0 2-16,0 0 0 0,0 0-1 0,0 0 9 15,0 0-9-15,0 0 2 0,0 0 1 0,0 0-10 16,0 0 7-16,0 0 1 0,0 0-2 16,0 0 11-16,0 0-7 0,-1 0-2 0,1 0 2 15,0 0-9-15,0 0 6 0,0 0 1 0,0 0 0 0,0 0 0 16,0 0 1-16,0 0-2 0,0 0 1 16,0 0 3-16,0 0-3 0,0 0-1 15,0 0 2-15,0 0-5 0,0 0 4 0,0 0 1 0,0 0-4 16,0 0 9-16,0 0-5 0,0 0-2 15,0 0 2-15,0 0-7 0,0 2 6 0,0-2 1 16,0 0-1-16,0 0 1 0,0 0-1 0,0 0-2 16,0 0 1-16,-1 0 3 0,0 2-3 15,0 3 2-15,-2-1 1 0,-1 3-4 0,2-1 2 16,0 2-2-16,-3 0-4 0,1 2 6 0,-4 1-2 16,3 1 2-16,-3 4 1 0,-1 1-6 15,-3 0 5-15,1 1 0 0,0 2 0 0,-4 2 0 16,4 1-1-16,-1 5 0 0,1-2 0 15,0 2 4-15,-1-1-3 0,-2 1 2 0,4-2-2 16,1-1-3-16,3-4 2 0,-1 0 1 0,0-2-1 0,2-2 2 16,-1-1-1-16,4 0-1 15,-1-1 3-15,-2-2-4 0,3-2 2 0,1-2 1 0,-2 0-1 16,-2-1 2-16,4-1-2 0,0-3 0 0,0 0 0 16,1 0 0-16,-1-3 1 0,1 0 0 0,-1-1 1 15,1 0-2-15,0 0 3 0,0 0 0 0,0 0 0 16,0 0 8-16,0 0-7 0,0 0 0 15,-1 0-2-15,1 0-10 0,0 0-1 0,-3-1-8 16,3-2-13-16,0-3-14 0,-1 2-25 16,1-4-29-16,0-1-43 0,0-2-89 0,4 0-165 0,-1 3-468 15,-1 2-329-15</inkml:trace>
  <inkml:trace contextRef="#ctx0" brushRef="#br0" timeOffset="91867.4463">15297 7388 1045 0,'0'0'293'0,"0"0"-15"0,0 0-52 0,0 0-7 16,0 0-12-16,0 0-33 0,0 0-31 15,0 0-26-15,0 0-25 0,0 0-14 16,0 0-11-16,0 0-4 0,0 0-2 0,0 0-5 0,-2-35-5 16,3 35-5-16,0-1-8 0,-1 0-2 0,0 1-5 15,1-2-5-15,-1 2-3 0,0 0-6 0,0 0-5 16,0 0-5-16,1 0-2 0,0 0-2 16,0 0 0-16,4 0 2 0,-2 0-2 0,3 0 1 15,-1-1 2-15,5 0-1 0,0 0 4 0,0 0-2 16,1 1-2-16,0 0 0 0,1 0-3 15,2 0 2-15,-1 0 1 0,3 0-2 0,-2 0 3 16,5 0-1-16,1 0-2 0,0 0 1 0,3-2-1 16,3 1 6-16,-1 1-3 0,4-2 4 15,1 1-3-15,0-2-4 0,1-1 0 16,0 0 0-16,1 1 0 0,-2-1 0 0,-1 1-1 0,-2 1-1 16,-2 0-2-16,-2 1 2 0,1-2 1 0,-7 1 1 15,0 1 2-15,-6 0-3 0,0-1 0 0,-5 1-2 16,-3 1 1-16,-3 0 3 0,1 0 2 15,-1 0 3-15,0 0 2 0,0 0-1 0,0 0 2 16,0 0-2-16,0 0 0 0,0 0-1 0,0 0-3 16,0 0-1-16,0 0-6 0,0 0 1 15,0 0 1-15,0 0-2 0,0 0 5 0,0 0-4 16,0 0-2-16,0 0 0 0,0 0-2 0,0 0 3 16,0 0 1-16,0 0 0 0,0 0 0 15,0 0-4-15,0 0-11 0,0 0-17 0,0 0-8 0,0 1-28 16,0 3-35-16,0 2-57 0,0 0-124 0,0-1-247 15,0-1-531-15,0 0-291 0</inkml:trace>
  <inkml:trace contextRef="#ctx0" brushRef="#br0" timeOffset="92995.0503">15306 8408 433 0,'0'0'335'0,"0"0"40"0,0 0-64 0,0 0 6 0,0 0-26 15,0 0-40-15,0 0-35 0,0 0-29 16,0 0-32-16,0 0-28 0,0 0-26 0,0 0-20 16,0 0-17-16,24-84-10 0,-27 81-7 0,-4 1-6 15,4-1-7-15,-3 1-3 0,1 1-5 16,-3 1-5-16,-2 0-4 0,-2 3-7 0,-5 5-1 0,-1 1-4 16,-3 4 3-16,-2 2 6 0,-4 3 1 15,1 3 2-15,-2 3 0 0,-2 4-5 16,5 2-2-16,-3 2-2 0,0 1 0 0,4 2 1 15,0 0 1-15,3 0-3 0,5-1 0 0,1-2-1 16,6-1-4-16,5-3 5 16,1 2-6-16,3-5 1 0,3-3 1 0,6 0-3 0,3-3 4 15,6-1 1-15,2-3 0 0,3-3 4 0,5-3-3 16,-2-2-1-16,3-3 0 0,0-3 1 0,2-1 1 0,-2-3 2 16,0-4-1-16,-5-2-2 0,0 0 2 15,-6-2-2-15,-1 0 0 0,-6 1 2 0,-1 1-1 0,-4-2 2 16,-3 2 1-16,-2 0-3 0,-1-1 4 15,0-1-4-15,-5 0-1 0,-3 0 0 0,-3 1-4 16,-4 0-3-16,0 0 0 16,-5 2 2-16,-5 2-4 0,1 1 4 0,-2 1 1 0,2 1-4 15,0 2 4-15,-2 1-2 0,6 0-3 0,-1 1 6 16,2 4-7-16,2 0 2 0,2 3 1 0,3 0-6 16,0 3 4-16,4 0-1 0,0 2 1 0,5 2-4 15,2 2-21-15,1 1-30 16,0 3-55-16,4 1-97 0,5 3-232 0,-1-6-713 0,-2-6-573 15</inkml:trace>
  <inkml:trace contextRef="#ctx0" brushRef="#br0" timeOffset="93544.4002">14976 9848 2478 0,'0'0'184'0,"0"0"-72"0,0 0-41 0,0 0-1 16,0 0 0-16,0 0 2 15,0 0-14-15,0 0-9 0,0 0-2 0,0 0-5 0,0 0-9 16,0 0-6-16,0 0-4 0,0 0-1 0,-123 113-1 16,120-95-1-16,1 2-3 0,2-2-4 15,0 1 1-15,4-3-4 0,6 0 2 0,1 0 1 0,1-1-3 16,6 0 0-16,1-1-4 0,1 0 0 15,2-1 3-15,1-1 1 0,2 0 2 16,-2-1-4-16,-1-1-5 0,0 1-2 0,-4-2 1 16,0-1 2-16,-5-1 0 0,-1 1-1 15,-2-1-2-15,-3-2-2 0,-1-2 1 0,-4 1 0 0,-1 0 2 16,-1-1 6-16,0 3-4 0,-5 0 3 16,-1 2-3-16,-3 0-3 0,-4 1 5 0,-2-1 0 15,1 2 3-15,-4-4-1 0,-1 3-3 0,-1-4 0 16,0 0-1-16,-2 0 1 0,2-2 1 15,-2-2 2-15,0 2-5 0,-3-3-3 16,5 0 1-16,-1 0-6 0,1-3-2 0,5 0-2 16,-3-3-22-16,5 0-10 0,-2-3-21 0,5-1-29 0,3-2-29 15,0-1-81-15,2-3-152 0,2 5-534 0,3 1-760 16</inkml:trace>
  <inkml:trace contextRef="#ctx0" brushRef="#br0" timeOffset="93891.8467">15082 9864 2427 0,'0'0'385'0,"0"0"-218"0,0 0-52 16,0 0-23-16,0 0-5 0,0 0-14 0,0 0-16 15,144-51-15-15,-113 46-10 0,1-1-4 16,2 1-10-16,1 1-2 0,-4 1-3 0,-2 1-5 15,-6 1 2-15,3 0-4 0,-8 0-1 0,-1-1 2 16,-3 1 0-16,-5 1 1 0,-2 0 2 0,-6 0 4 16,0 0 3-16,-1 0 8 0,0 0 4 0,0 0-1 15,0 0-2-15,-1 0-8 0,-3 0-10 16,-2 0-6-16,2 0-3 0,-2 0 2 0,-2 0 1 16,5 0-3-16,-1 0 2 0,-1 0-5 0,3 1 0 15,-1 1 0-15,-2 0-16 0,4 0-16 16,-1 2-33-16,0 0-51 0,-3 4-95 0,4-2-277 15,0-1-715-15,-1-2-404 0</inkml:trace>
  <inkml:trace contextRef="#ctx0" brushRef="#br0" timeOffset="144676.6979">1712 3927 0 0,'0'0'0'16,"0"0"0"-16,0 0 0 0,0 0 0 0,0 0 305 15,0 0-22-15,0 0-25 0,0 0-35 16,0 0-28-16,0 0-27 0,0 0-11 0,0 0-23 16,-43-21-18-16,39 21-18 0,0 0-27 0,2 0-6 15,0 0-17-15,-2 0-10 0,3 0-7 0,0 0-13 16,1 0-2-16,-2 0-4 0,0 0-2 15,-1 0-2-15,1 1-3 0,1 1-2 0,0 0-2 16,1 0 0-16,-2 1 0 0,1-1 0 0,0 0-1 16,1 1 0-16,-2-1 0 0,2 2 2 0,0-2-1 15,0 1 2-15,0 0 0 0,0 0 0 0,0 0 0 16,3 2 0-16,-1-1 5 0,1 0 3 16,4-1 5-16,-1 1 8 0,2-1 4 0,1 0 6 15,2 1 6-15,3 0 6 0,1-1 7 0,2 1 2 16,3 0-1-16,3-1-6 0,-1-1-5 15,6 0-4-15,3 1-1 0,-1-2-2 0,3-1-4 16,4 0-5-16,-2 0-4 0,3 1-3 0,-3-2 1 16,2-2 3-16,1-1-2 0,3-1 1 0,0 0-1 15,-1 1-4-15,3-1-2 0,-2 0 0 16,2 0-1-16,2 0 1 0,-3-1-1 0,1 0-2 16,-3 1-2-16,-1-1-2 0,1 2-2 0,-1-2 1 15,1 0 0-15,-1 0-3 0,5-1-2 0,-3 1-3 16,-1 1 1-16,3 0 2 0,-3 0 1 15,1 0 0-15,-1 0 1 0,-2 1-2 16,-1 0 0-16,-1 0 1 0,-1 0 2 0,0-2-1 16,-2 2-1-16,-4-1 0 0,-3 0-1 0,0 1 2 15,-4 0 0-15,-2 2 2 0,-1-2-3 0,-4 3 0 0,-2-2 3 16,-1 2-1-16,-3 0 1 0,-2-1 0 0,1 1-2 16,-3-1 0-16,-2 2-1 15,-2 0 1-15,-1 0 3 0,0 0 4 0,0 0 3 0,0 0-2 16,0 0 0-16,0 0-4 0,0 0-1 0,0 0-1 15,0 0 0-15,0 0 0 0,0 0-2 16,0 0-1-16,0 0 0 0,0 0-1 0,0 0-1 16,0 0 3-16,0 0-2 0,0 0 2 0,0 0-2 15,0 0 0-15,0 0 0 0,0 0 1 0,0 0 0 16,0 0-1-16,0 0-1 0,0 0-1 0,0 0 2 16,0 0 0-16,0 0 1 0,-1 0 1 15,1 0-2-15,0 0 0 0,0 0-1 0,0 0-1 16,-1 0 1-16,1 0 1 0,0 0-1 0,-1 0 2 15,1 0-3-15,0 0-1 0,-1 0 0 16,1 0 1-16,-3 0-3 0,3 0 1 0,0 0-6 16,-1 0-17-16,-2 0-25 0,2 2-31 0,-4 3-45 15,-1 6-93-15,-4 3-183 0,0 1-612 16,2-7-608-16</inkml:trace>
  <inkml:trace contextRef="#ctx0" brushRef="#br0" timeOffset="146773.7653">15163 3681 0 0,'0'0'0'0,"0"0"0"0,0 0 248 0,0 0 80 16,0 0-9-16,0 0-66 0,0 0-59 0,0 0-18 15,0 0-23-15,0 0-9 0,0 0-27 0,-36-3-36 16,36 3-21-16,0 0-18 0,0 0-11 15,0 0-5-15,0 0-4 0,0 0-7 0,0 0-3 16,0 0 0-16,0 0 4 0,0 0 6 16,0 0 7-16,0 0 2 0,0 0-1 0,0 0-2 0,0 0-4 15,0 0-2-15,0 2-4 0,1-2-4 16,5 0 13-16,0 0 17 0,4 0 8 0,6 0 6 16,3 0-9-16,3 1-16 0,1-1-3 15,4 0-2-15,2-1-4 0,1-2-1 0,2 1-5 0,2 0 11 16,6-1 0-16,0 0-2 0,1-1-3 15,2 2-15-15,2-2-3 0,-2 2-2 0,-2-2 0 16,0 1 1-16,-2-1 1 16,-5 1-1-16,3 0 0 0,-5 0 0 0,-2 0-1 15,-2 1 0-15,-5 0-1 0,-4-1 0 0,-6 1 0 0,-4 1 3 16,-2 0 3 0,-5 1 4-16,-2-2 9 0,0 2 4 0,0 0 3 0,0 0-4 0,0 0-10 15,0 0-6-15,-2 0-7 0,-2 0-6 16,1 0-13-16,-6-1-3 0,-2 0-2 0,-2 1 3 0,-7-1 12 15,-1 1 1-15,-4 0-2 0,1 0-4 0,-4 0-5 16,-2 0 0-16,0 1-2 16,-2 0 1-16,-2 3 4 0,-3-1 2 0,-2 2 3 0,2-1 1 15,-3 1-1-15,0 0 4 0,-2 1 1 0,3-1 0 16,1-1 4-16,-3 1-1 0,7 0 0 16,-2 0 1-16,4-1-1 0,2 0 0 15,2-1 1-15,5 1 0 0,3-2 0 0,0-1 0 0,6 2 0 0,1-2 0 16,2-1 1-16,6 2 0 0,-2-2 1 15,4 1 1-15,2-1-1 0,1 0 1 0,0 0 1 16,0 0-1-16,0 0 4 0,0 0-1 0,1 0-2 16,2 0-2-16,3 0-2 0,3 0-1 0,6-3 1 15,5-2 2-15,7 1-2 16,3 1 1-16,1-3 0 0,2 2-1 0,-1 0 1 16,3 0-1-16,-1-1 0 0,4 2-1 0,-3-2 1 15,2 2-1-15,-1-1 2 0,1 2-1 0,-5 0 2 16,0 1 0-16,-4-1-2 0,-5 2 0 0,-2 2-2 15,-4-2-1-15,-5 0 4 0,-3 0-3 16,-2 0-5-16,-5 1-3 0,-2 0-10 0,0 0-11 16,0 1 5-16,-8 1 10 0,-3 1 12 0,-2 1 14 15,-6 0 2-15,-7 1-3 0,-1 1-1 0,-8-1-1 16,1 0-2-16,-6-2-1 0,0 0-1 0,5-1-2 16,-1-2 1-16,5 0-4 0,1-1 3 15,5 2-1-15,4-2 0 0,5 1 2 0,5 0-2 16,8-1-14-16,3 2-56 0,0 1 3 0,11 0-11 0,3 2-65 15,7 1-145-15,-2 0-626 16,-6-2-428-16</inkml:trace>
  <inkml:trace contextRef="#ctx0" brushRef="#br0" timeOffset="150384.6394">19701 2287 0 0,'0'0'0'0,"0"0"0"15,0 0 280-15,0 0 124 0,0 0-39 0,0 0-65 16,0 0-58-16,0 0-40 0,0 0-19 0,0 0-10 16,0 0-19-16,0 0-16 0,26-56-15 0,-25 52-20 15,1 1-10-15,-1 0-9 0,-1 1-5 16,0 1-7-16,0 0-9 0,0 1-13 0,0 0-11 16,0 0-11-16,0 0-8 0,0 0-10 0,0 0-3 15,0 0-3-15,0 0-3 0,0 0-1 16,0 0-5-16,0 0-3 0,0 0-7 0,0 1-8 15,0 5 6-15,0 1 5 0,0 4 12 0,0 3 9 16,-1 1-3-16,-1 2 0 0,-1-1-2 16,0-2-2-16,2 0 1 0,0-1-2 0,1 1 0 15,0-1-1-15,0 0 2 0,0-2-1 0,0 0 2 16,3 0 0-16,2 1-1 16,-1-2 0-16,1-1 0 15,-1 1 3-15,2-3 1 0,0-1 0 0,3 0 1 0,-1 1 1 0,-1-3 0 16,0 1 5-16,5-3-1 0,-1 1 4 0,1-3-1 0,1 0 0 15,0 0 2-15,4-1-4 0,-4-4 0 0,5-2 0 16,-5-1-2-16,4 1 0 0,-5-2-3 16,2 1-1-16,-2-2 1 0,1-1-3 0,-5-1 3 15,1 1-3-15,-1 3 1 0,-2-1 0 0,-4 2-1 16,1 1 2-16,-2 3-1 16,0 1 0-16,-1 0 2 0,0 1-4 0,0 1 0 0,0 0-7 15,0 0-7-15,0 0-7 0,0 0-12 0,0 0-14 16,0 5 4-16,0 3 11 0,0 2 11 15,2 1 18-15,-1 3 1 0,2-1-1 0,3-2-2 0,-3 0 4 16,6 0-3-16,-2-1 0 16,2 1 3-16,1 0-4 0,1-3 3 0,-1-1 0 0,3-2 1 0,-3 0 1 15,0-2 5-15,1-2 1 0,-1-1 6 16,1 1 1-16,3-1-4 0,0-4 2 16,-1-2-5-16,1-4 0 0,0 0 3 0,-2-2-2 15,-1-1 1-15,3 0 1 0,-4 1-4 0,0-4 0 16,0-2 0-16,0 2-1 0,-4-4 0 0,0 2 1 15,-2-1 1-15,1-1-2 0,-4 1 1 0,-1-2 0 16,0 2-3-16,0 1 0 0,-3 4-1 16,0 1 0-16,-1 2 2 0,2 1-4 0,-2 3 2 15,2 0-2-15,-4 1-3 0,4 3 2 0,0 0-2 16,-1 2 1-16,2-1 2 0,1 2-4 0,-2 0-1 16,2 0-5-16,0 0-4 0,0 0-6 15,0 0-8-15,-1 0-6 0,-1 0-19 0,1 4 2 16,-5 2-8-16,2 4-30 0,-3 2-29 0,2 1-70 15,-1 2-84-15,3-3-147 0,0-2-410 16,2-3-611-16</inkml:trace>
  <inkml:trace contextRef="#ctx0" brushRef="#br0" timeOffset="151321.3184">20543 2306 1842 0,'0'0'487'0,"0"0"-146"0,0 0-92 0,0 0-56 16,0 0-49-16,0 0-47 0,0 0-29 0,0 0-19 15,0 0-17-15,0 0-7 0,0 0-8 16,0 0-4-16,0 0-4 0,0 0-3 0,1-1 0 16,-1 1-3-16,0 0 1 0,0 0 0 0,0 0-4 15,0 0 2-15,0 0-3 0,0 0 0 0,0 0 1 16,0 0-1-16,0 0 2 0,0 0-1 0,0 0 0 15,0 0 2-15,0 0-2 0,0 0 1 0,0 0 1 16,0 0-2-16,0 0 1 0,0 0 0 16,0 0 0-16,0 0-2 0,0 0-1 0,0 0-10 15,0 0-12-15,0 0-16 0,0 0-29 0,0 0-45 16,0-1-80-16,0 0-181 0,0 0-475 16,0 1-417-16</inkml:trace>
  <inkml:trace contextRef="#ctx0" brushRef="#br0" timeOffset="152030.6456">20991 2125 0 0,'0'0'110'0,"0"0"277"0,0 0-79 0,0 0-13 0,0 0-38 0,0 0-43 16,0 0-47-16,0 0-34 0,0 0-16 0,0 0 1 15,0 0 11-15,0 0 2 0,0 0-6 16,0 0-15-16,-1 0-20 0,1 0-16 0,0 0-8 16,0 0-10-16,0 0-10 0,0 0-11 0,-1 0-9 15,1 0-9-15,0 0-4 0,-3 0-3 0,3 0-1 16,0 0-2-16,0 0-5 0,-1 0-4 15,1 0-4-15,-3 1-3 0,1 1 5 0,-5 2 6 16,0 3 4-16,-4 0 5 0,1 2-5 0,0-1-4 0,-1 0 0 16,1 2 2-16,-2 3 2 0,1-1 4 15,0 2-1-15,0 1 0 16,0 2 1-16,1 0-1 0,0 2 1 0,-2-2 0 16,4-1-1-16,3 0-2 0,0-4-2 0,5 2-2 0,-1-1 1 15,1-1 2-15,0 2 1 0,3-2 5 16,5 4 0-16,2-3 2 0,1-2 2 0,4-1 0 15,1 1 0-15,3-1 1 0,2-2 1 0,-1 0 0 16,4-2 3-16,-2-3 0 0,2 0-1 0,-3-2 4 16,-1 1-7-16,1-2-2 0,-3 0-1 0,0 0-5 15,-2-4 2-15,-2 1 0 0,-2 1 1 0,-3-2 4 16,-4 1 1-16,0-1 0 0,-1 1 3 16,-3 1 1-16,0-1-1 0,-1 2 1 0,1 0-2 15,-1 1-5-15,0 0 3 0,0-1-4 0,0 1-2 16,0-2-1-16,0-3-23 0,0 3-6 15,0-2-4-15,-1-1-13 0,0 2-1 0,0 1-26 16,1 0-51-16,0-1-92 0,0 1-195 0,0 0-668 16,0 1-615-16</inkml:trace>
  <inkml:trace contextRef="#ctx0" brushRef="#br0" timeOffset="154007.9053">22160 1907 0 0,'0'0'299'0,"0"0"115"0,0 0-92 0,0 0-16 15,0 0-7-15,0 0-42 0,0 0-36 16,0 0-51-16,0 0-45 0,0 0-28 0,0 0-16 15,0 0-17-15,0 0-22 0,7-13-17 0,-7 13-15 16,0 0-3-16,0 0 0 0,0 0-4 0,0 0-4 16,0 0-6-16,0 0-13 0,0 1-6 15,0 2-3-15,0 1 19 0,1 1 20 16,0 3 14-16,0 0 9 0,1 4-16 0,2-3-6 16,-2 1-4-16,-1 1 1 0,0 1 4 0,1 0 0 0,1 1-1 15,-2-3-1-15,0 1-1 16,0 1-2-16,-1-1 3 0,0 2-3 0,2 1 2 15,-2 0-3-15,0-2-3 0,0 2 4 0,0-1 2 16,0 0 2-16,-2 1 7 0,2 0-5 0,0 1-2 16,0 1-1-16,0 1-3 0,0 0 0 15,0 0 3-15,0 0-5 0,0-1 0 0,0 1 0 0,0-2-1 16,0 1 2-16,-1-1 2 0,-1-1-1 0,-2 2-3 16,2-2 0-16,2 0-6 0,-1 0 2 15,0 0 2-15,1 0 0 0,-1-2 5 16,-1 1-5-16,0 2 0 0,1 0 2 0,0 1-4 15,-1-2 5-15,1-1 1 0,-4 0 1 0,3 2 1 0,-1-1 1 16,1 3 1-16,-2 0 3 0,2-2 3 16,1 2-5-16,-1 0-1 0,-1 2-1 0,0-1-4 15,2 0 5-15,-1 1 1 0,0-1-1 16,-3 3 2-16,4-2-6 0,-2 0-2 0,0 1 3 0,0 1-2 16,2-1 3-16,-1 0-1 15,0 1-5-15,-2-1 1 0,2 0-2 0,-1 1 5 0,0 3 3 16,0 0-1-16,2-2 0 0,-3 0-4 0,1-1 0 15,-1 1 0-15,2-1 3 0,-2 0 0 16,0-2 1-16,1 2 1 0,-2-2-4 0,2 1-2 16,-2 1 0-16,1-2-1 0,2 1 0 0,-2-1 1 15,1 1 0-15,0-2-1 0,1 2-1 0,-3-2 0 0,4 2-2 16,-1-3-1-16,-1 1 4 0,-1 1-2 16,2-1 0-16,1 3 2 15,-1-3-4-15,-1 1 3 0,-1-1 0 0,4 1 1 0,-2 0 2 16,1 1-3-16,-3 0 1 0,3-1 0 0,0 0-4 15,0 0 4-15,0 1-1 0,-2 0-1 0,1 3 4 16,-2-1-3-16,4 0 1 16,-1-1-1-16,0 0 0 0,-1 0 1 15,0 0 1-15,0-2 0 0,1 0-1 0,0-1 0 0,0 0-1 16,0-1 1-16,-1 1 2 0,-2 2-2 0,3 3 2 0,0-1 0 16,0-1-4-16,1 0 4 0,-1 0-2 0,1-3-1 15,-2 1 0-15,1-1-3 0,-1 2 0 16,-1 3 2-16,2 0 0 0,1 0 2 15,-1 2 0-15,1 1 1 0,-1-1-1 16,1 0 0-16,0 1 1 0,0-3 0 0,-1 2 2 0,1-1-2 0,0 2 1 16,0-1-2-16,1-1-3 0,1 0 3 15,-1 1 1-15,0-2-1 0,3 1 6 0,-1 2-3 16,-2 1 1-16,0-2 3 0,0 1-5 0,2 0 1 16,-1 1 1-16,0-1-3 0,-1 1 4 0,-1 2-1 15,1 1-2-15,-1-2-2 0,0 4 0 16,1-1 0-16,0-1 2 0,1 2 2 0,0-1 2 15,-2 2-1-15,1 3-3 0,-2-1-1 0,1 0-2 16,0 2 3-16,0 0-1 0,0-2 2 16,0 1-1-16,-2-4 0 0,2-1 0 0,0 1-2 15,0-3 2-15,2 1-1 0,-2 2 1 0,1 2 1 16,0-2-2-16,-1 2 3 0,0 0 1 0,0 0 0 16,1 3 7-16,-1-1-8 15,0 0-2-15,-1-2-2 0,1 3-8 0,0 0 8 0,0 0 2 16,0 2 1-16,0-1 2 0,0 0-4 0,-1 0 1 15,1 0-2-15,0-1 1 0,0 1 0 0,-1 2-2 16,-1-1 2-16,-1 1-2 0,2 3 3 0,1-2 1 16,-1 0 0-16,0 1 3 0,-3 1-6 15,2 0 0-15,0 1-1 0,2 0-3 0,0 0 4 16,-2 1 0-16,2-2 3 0,-2 0 0 0,1 1-1 16,1 1 1-16,-2 0-1 0,-1 2 3 15,2-1-7-15,1 1 2 0,-1 3 1 0,-1-1-2 16,-1 4 7-16,1 0-1 0,2 0-2 15,0-1 0-15,-1 2-1 0,1-2-1 0,0 1-2 16,0-3 2-16,-1 2 0 0,1 2 2 0,0-1 3 0,0 4-1 16,0 1 4-16,0-2-2 0,0 0-2 15,0 3 1-15,1-2-4 0,-1 0 3 0,5 0-1 16,-3-1-4-16,0-4 4 0,2 3-1 0,2-3 1 16,-1 3 1-16,1-1-1 0,0 1-2 15,-2 2-3-15,5 1 1 0,-3 0-2 0,-1 1 3 0,2 1-3 16,-2 1 0-16,4-1 2 0,-3 0-1 15,-2-1 1-15,4 1 5 0,-4-3-9 16,4 0 2-16,-2-1 0 0,-2 2-4 0,0-2 6 16,1-1 0-16,-3 0 0 0,4 0 0 0,-2-3-2 15,-2-1 0-15,2-5 1 0,-2-1-2 16,0 0 6-16,2-2-3 0,0-1-1 0,-2-3-2 16,0-3-3-16,3-2 5 0,-2 0 2 0,-2-4 3 15,1-1 1-15,2-6-7 0,-3 0-3 0,1-5 1 0,-2-3-4 16,0-3 9-16,0-3-4 0,1-4 7 15,-1 0-2-15,0-4-3 0,1 0 7 0,-1 1-5 16,0-2 12-16,0 0-4 0,0 0 1 0,0 0-2 16,0 0-8-16,0 0 6 0,0 0-3 15,0 0 2-15,0 0 2 0,0 0-6 0,0 0-1 16,0 0-5-16,0 0-2 0,0 0 4 0,0 1-1 16,0 2 4-16,0 0-4 0,0 0 2 0,0 3 3 15,-2 0-3-15,1 1 6 0,-2 3-7 16,-2 0 0-16,2 1 0 0,-1 2-7 0,0 1 9 15,1 2-1-15,-3 1 4 0,3 3 7 16,-4-2-12-16,2 2-1 0,-2 2 0 0,1-1-5 16,1-1 7-16,-1-2 2 0,3 1-2 0,-1-2-1 15,0-1 0-15,3 0-1 0,0-2 0 0,1-1 10 16,0-2-6-16,0 0-2 0,0-2-2 16,0 0-12-16,0-1 14 0,2 1 2 0,2 0 2 0,-1-2 5 15,-1 0-11-15,3 2 0 0,-2-2 0 16,-1 1-3-16,3-2 7 0,-1 1 2 0,-2-1-1 0,3-1-2 15,-1-1-2-15,-2 3-1 0,2-4 1 16,-2 0 8-16,0-1-7 0,-2 1 0 0,1-2-1 16,0-1-6-16,1 0 7 0,-2 0 1 0,0 0 2 15,2 0 4-15,-2 0-6 0,0 0-3 16,0 0-1-16,0 0 0 0,0 0 6 0,0 0 4 16,0 0-1-16,0 0-3 0,0 0-1 0,0 0-2 15,0 0 0-15,0 0 2 0,0 0-4 16,0-1-6-16,0-3-6 0,0 0-17 0,0-2-14 15,0-1-33-15,0-3-58 0,4-1-132 16,0-4-580-16,2 2-460 0,-4 2 39 0</inkml:trace>
  <inkml:trace contextRef="#ctx0" brushRef="#br0" timeOffset="157773.5354">17503 3217 2435 0,'0'0'169'0,"0"0"2"0,0 0-24 16,0 0-5-16,0 0-24 0,0 0-28 16,0 0-32-16,0 0-21 0,0 0-21 0,0 0-11 15,0 0-1-15,-19-28-6 0,17 35 2 0,-4 2 0 16,3 0-2-16,0 2 4 0,-2-1-1 0,4 1 0 15,1 0 1-15,0-1 0 0,0 3 1 0,3-2 0 16,3-1 1-16,3 0-1 0,2-3 0 16,0 0 1-16,3-1-2 0,2 0 3 0,-1-3-2 15,1-2-2-15,1-1 5 0,-1 0-6 16,1-2 2-16,-3-3 0 0,3-2-3 0,1-2 4 16,-5-1-2-16,4-3 1 0,-4-2 2 0,0 1-2 0,1 2 1 15,-4-1 3-15,-4 2 0 0,1-1 3 16,-5 1 0-16,1 2 2 0,-1 0-3 0,-1 2 5 15,-1 3 0-15,0 0-2 0,0 2 4 0,0 1-4 16,0 0 0-16,0 1-1 0,0 0-3 16,-1 0-4-16,-1 0-2 0,-1 1-4 0,-2 3 0 15,-1 2 0-15,-1 4 2 0,1 1-2 0,-1 1 1 16,2 2 0-16,2 1-3 0,1-1 5 16,2 0-3-16,3 0 0 0,4 0-1 0,3-2-2 15,0-3 4-15,1-1-1 0,2-1 3 0,2-2-1 0,1-1-2 16,1-4 3-16,2-1-2 0,1-8 4 15,1-1 1-15,-1-3-2 0,4-2 0 16,-1 0-1-16,-2-3 0 0,2-1-1 0,-1-4 1 0,1-3 1 16,0 0 0-16,-1-4 1 15,0-6 1-15,-2-1-1 0,0-3 3 0,-5-2-2 16,-3 0 2-16,-7 0 1 0,-3 1-1 0,-2 2 1 0,-6 0-3 16,-8 3 1-16,-8 3 0 0,-2 3-2 0,-6 5-1 15,-5 6 1-15,-5 3 0 0,-5 6-2 16,1 5 2-16,-6 5 0 0,-2 0 0 15,1 13 3-15,2 2-3 0,1 7-6 16,7 4 0-16,4 4-6 0,-1 7 10 16,0 11 7-16,-1 5-2 0,4 3 4 0,7 3-6 0,8-4-2 0,5-1 0 0,10 1 0 15,4 0 2-15,2-2-2 0,9 0 3 16,7 0-4-16,4-2 6 0,1 0 1 16,2-5 2-16,5-1-3 0,1-2-3 0,-1-6 1 0,3-1-4 15,-2-5 3-15,-1-2 2 0,0-4-2 16,-4 0 3-16,-2-6-15 0,-2-2-19 0,-1-2-17 15,-3-5-15-15,0-4-19 0,-2-5-7 0,3-1-42 16,1-4-97-16,-3-5-190 0,-1 1-572 16,-5 2-642-16</inkml:trace>
  <inkml:trace contextRef="#ctx0" brushRef="#br0" timeOffset="158212.1583">18345 2874 2769 0,'0'0'58'0,"0"0"6"0,0 0-7 0,0 0 7 0,0 0 7 16,0 0-2-16,0 0-8 0,0 0-8 0,0 0-12 16,-102 146-9-16,90-109-6 0,3 1-10 15,0-1-2-15,3 0-2 0,3-4-2 0,3-1 1 16,0-4-3-16,3-4-2 0,5-2 1 0,3-3 1 15,1-2 2-15,3-5 3 0,-3-4-1 16,2-2 1-16,-1-2 4 0,-2-4 5 0,2-3 2 16,-2-5 1-16,6-4-3 0,-4-1-4 0,2-5-4 15,0 1-5-15,-2-2 1 0,3-4-2 16,-2 1 1-16,3 0 3 0,-5 0-7 0,1-1-1 16,-3 4 0-16,-1 3 1 0,-1 2 1 0,-3 3 3 15,-1 3 3-15,-2 3 4 0,0 2 4 0,-2 2 5 16,1 0-3-16,-1 1-2 0,0 0-10 15,0 0-7-15,0 0-6 0,0 0-11 0,0 2 1 16,0 6 1-16,-3 4 4 0,-1 4 8 0,-3 4 2 16,-1 5-2-16,0-1 0 0,0 1-2 0,-1 4 1 15,-4-2 3-15,3 3-3 0,-2-1 1 0,2 0-4 16,0-3-16-16,2-1-15 0,2-3-24 16,4-4-37-16,1-4-35 0,1-4-50 0,2-3-80 15,5-3-162-15,-1-4-488 0,0 0-705 0</inkml:trace>
  <inkml:trace contextRef="#ctx0" brushRef="#br0" timeOffset="158523.1069">18735 3169 2022 0,'0'0'408'16,"0"0"-110"-16,0 0-72 0,0 0-72 0,0 0-62 16,0 0-39-16,0 0-25 0,0 0-4 0,0 0-1 15,0 0-2-15,0 0 3 0,0 0-3 0,0 0 1 16,-99 122-5-16,91-99-4 0,2-2-2 15,2 0-2-15,0-2-1 0,4-1-8 0,0-5 5 16,0-3 1-16,7-2 2 0,-2-2 7 0,1-4-3 16,3 0 5-16,-1-2 5 0,-1 0 1 0,1-3 5 15,2-6-5-15,-1 0-2 0,1-3-5 16,-1-1-3-16,1-1 0 0,-2-1-3 0,-2-1 6 16,0-2-3-16,-2 0-1 0,4-2-4 0,-5 0-9 15,1-1 0-15,-2 5-3 0,-2-1 2 16,0 4 2-16,0 1-11 0,-3 2-7 0,-1 2-7 15,0 2-14-15,-2 1-6 0,2 3-21 0,1 2-47 16,-1 0-73-16,0 0-107 0,0 7-241 0,2-2-506 16,2-1-337-16</inkml:trace>
  <inkml:trace contextRef="#ctx0" brushRef="#br0" timeOffset="158816.6923">19007 3180 2093 0,'0'0'386'0,"0"0"-84"15,0 0-102-15,0 0-49 0,0 0-32 16,0 0-44-16,0 0-35 0,0 0-20 0,0 0-10 16,0 0-1-16,0 0 3 0,0 0-2 0,0 0 3 15,0 0-2-15,-69 98-1 0,60-77 0 16,3-3-7-16,1 0-3 0,3 1 1 0,2-2 1 16,0-2 3-16,3-2 1 0,4-4 1 0,0-3 1 15,-1-1 5-15,1-3 4 0,1-1 4 0,1-1 4 16,-1 0-4-16,1-6-1 0,2-1 0 15,-1-3-8-15,2-2 6 0,-1-2 0 0,-3-2-2 0,1-1 1 16,0-2-5-16,-4 1-4 0,-2-1-1 16,-1-1-2-16,-2-3-2 0,0 1-1 0,-3 2-2 15,-4-1-4-15,-3 0-2 0,-3 3-5 16,-4 3-16-16,-2 0-29 0,-3 6-71 0,-9 5-175 16,8 3-851-16,6 1-621 0</inkml:trace>
  <inkml:trace contextRef="#ctx0" brushRef="#br0" timeOffset="182374.1858">19913 3028 0 0,'0'0'270'0,"0"0"52"0,0 0-9 0,0 0 34 16,0 0-12-16,0 0-50 0,0 0-29 0,0 0-50 15,0 0-41-15,0 0-35 0,0 0-27 16,0 0-10-16,-5-16-6 0,5 16-8 0,0 0-5 16,0 0-15-16,0 0-10 0,0 0-9 0,0 0-13 15,0 0-6-15,0 0-5 0,0 0-5 16,0 0-6-16,0 1-5 0,0-1-5 0,0 1-7 15,0 1-3-15,0 1-7 0,0 2 4 0,0 3 12 16,0 4 6-16,0 2 10 0,0 1 1 0,0 1-7 16,0 1 7-16,-3 3 2 15,2-1 3-15,0-1 1 0,-2 1-2 0,1 3-4 16,-2 0 2-16,3 1 6 0,-3 1 0 0,0 2 3 16,2-2-3-16,-3 2-11 0,0 0 4 0,1-2-4 0,0 1-2 15,1-1 10-15,-2-1-9 0,1-1-3 0,-1-1 0 16,2-3-6-16,1-1 5 0,1 0-1 15,1-3 2-15,-3 1 0 0,2-3-2 0,0-1-1 16,-1-1 1-16,1 0-2 0,1-2 2 16,-1-1 2-16,1-1-3 0,-1-1-1 0,1-1 0 0,0-1 2 15,0 0-2-15,0-3 5 0,0 1-5 0,0-1 1 16,0 0 0-16,0 0-2 0,0 0 4 16,0 0 3-16,0 0 1 0,0 0 3 0,0 0-3 15,0 0-4-15,0 0-5 0,0 0-12 0,1-1-14 16,1-3-25-16,2 1-66 0,2-3-93 15,4-4-204-15,-2 2-671 0,-1 2-529 0</inkml:trace>
  <inkml:trace contextRef="#ctx0" brushRef="#br0" timeOffset="182909.5537">20458 3066 1652 0,'0'0'308'15,"0"0"-10"-15,0 0-44 0,0 0-37 0,0 0-47 16,0 0-61-16,0 0-46 0,0 0-25 16,0 0-18-16,0 0-12 0,0 0 1 0,0 0-3 15,0 0 4-15,0 0 3 0,-46 32-2 0,30-19 2 16,1 2 5-16,-3 3 1 0,4 0-3 15,-6 1 0-15,1 3-1 0,-1 2 1 16,-1 4 4-16,2-2-7 0,0 4-3 0,3-2-3 0,2 0-6 16,3-1 4-16,1-2 0 0,6 1-3 0,0-3 2 15,2 0-3-15,2-1 0 0,0-3 1 0,7-1-2 16,-1-1-2-16,1-3 0 0,2 1 4 16,1-3 3-16,1-2 7 0,2 0 0 0,-2-4 1 15,4-3 0-15,-5-1 0 0,3 0 4 0,1-2 2 16,0 0-1-16,-1-6 2 0,2-1-1 15,-3-3-1-15,-2 0 1 0,-1 0 0 0,-1-1-3 16,-1-2-4-16,0-1-2 0,-3 0-2 0,-2-2 0 16,0-1 1-16,-2-1-3 0,0 1-2 15,-3-1-1-15,-3-1 0 0,-3 3 0 0,-1 2-2 16,-1-2-2-16,0 3-2 0,-3 1-2 0,0 3 0 16,1 2 1-16,0 1 0 0,-1 3 4 0,1 1-5 15,1 0-2-15,1 2 1 0,1 0-4 16,2 2 3-16,-2 1 0 0,2 1-2 0,2 2-1 0,1 0 0 15,1 2 0-15,1 0-13 0,2 1-21 16,1 2-34-16,3-1-47 0,4-1-44 0,6 1-63 16,3-3-133-16,5-3-282 15,-6-1-427-15,-3-1 266 0</inkml:trace>
  <inkml:trace contextRef="#ctx0" brushRef="#br0" timeOffset="183330.7753">20835 3238 1975 0,'0'0'358'16,"0"0"-79"-16,0 0-64 0,0 0-45 0,0 0-34 15,0 0-29-15,0 0-28 0,0 0-25 0,0 0-21 16,0 0-17-16,0 0-16 0,0 0-4 16,0 0 8-16,0 0 3 0,-49 8 7 0,34 5 4 15,2-1-6-15,2 2-3 0,-1 0-3 0,3 0-3 16,0-1-1-16,-1 4 1 0,4-1-1 0,1 2 0 15,1-1-1-15,1 0-1 0,2-3-1 16,1-1 1-16,0 0-2 0,6-2 0 0,-2-2 1 16,4 1 1-16,1-3 3 0,-1-2 3 0,1-2 4 15,2 1 3-15,1-3-1 0,0-1 4 0,1 0-3 16,2 0 2-16,-2-5 2 0,-1-2-2 16,1 2 0-16,-2-4 1 0,1 1-1 0,-5-2 2 15,0-1-1-15,1 0-4 0,-3 0-1 0,-1-1-3 16,-2-2-2-16,-1-2 0 0,-1 3 1 15,0-2-3-15,0 0 4 0,-2 1-3 0,-3 0-5 16,0 1 2-16,-2 1-3 0,0 3 0 0,1-1 1 16,1 3-1-16,1 1 0 0,-1 0-2 0,1 3-1 15,3 1-3-15,-1 0-9 0,0 2-11 16,2 0-20-16,-2 0-32 0,-1 2-21 0,1 3-35 0,0 6-86 16,0-3-162-16,1-1-405 0,1-1-774 15</inkml:trace>
  <inkml:trace contextRef="#ctx0" brushRef="#br0" timeOffset="183787.2308">21316 3238 2168 0,'0'0'321'0,"0"0"-98"0,0 0-39 0,0 0-37 0,0 0-28 0,0 0-21 16,0 0-18-16,0 0-21 0,0 0-9 0,0 0-16 15,0 0-6-15,0 0-4 0,0 0-6 16,-22-18-2-16,22 18-6 0,-1 0-4 0,1 0 0 16,0 0-5-16,0 0-4 0,-1 0-1 0,-1 3-9 15,-2 1 4-15,-1 4 4 0,-2 3 4 0,-3 3 5 16,0 1-1-16,-1 2-4 0,2 2-2 16,1-3 4-16,4 3 0 0,-2-2 2 0,4 0-1 15,0-1-3-15,0-1-1 0,2-4-3 0,0-2-6 16,3-2 3-16,0 0-1 0,4-3 1 15,-3 1 9-15,5 0-3 0,0-2 6 0,1-1 5 16,3 0 1-16,3-2 4 0,0 0 2 0,0 0-2 0,-3-5-3 16,2-1 3-16,-4-3 0 0,1 2 1 15,-2-4-4-15,0 0 0 0,0-1-2 0,-1-2 0 16,-3-2 3-16,-1 1 2 0,0-2-2 0,-2-2-4 16,-2 2 1-16,0-2-6 0,0 2 3 15,-1 1-2-15,-1-1 1 0,-4 3-3 0,0 1-2 16,-2 3-2-16,2 1-3 0,-3 1 2 0,-2 1-2 15,0 2-1-15,0 2-5 0,-3 0-17 0,-5 3-14 16,-2 1-27-16,-1 5-44 0,-3 5-87 16,-3 0-265-16,5-1-696 0,5-2-487 15</inkml:trace>
  <inkml:trace contextRef="#ctx0" brushRef="#br0" timeOffset="185217.0157">19853 4052 1735 0,'0'0'383'0,"0"0"3"0,0 0-122 0,0 0-49 0,0 0-60 0,0 0-55 16,0 0-27-16,0 0-22 0,0 0-12 16,0 0-15-16,0 0-11 0,0 0-11 0,0 0-6 15,0 0-8-15,-1 5 7 0,1 7 12 0,0 8 5 16,0 4 11-16,0 2-3 0,0 2-6 15,-2 1 3-15,2 0-2 0,0-1-2 0,0 1 2 16,0-2-6-16,0 0-1 0,0 0 2 0,0-1-3 16,0-1-1-16,0-1 1 15,2-2-2-15,-2-2-2 0,1-2 2 0,-1 1 0 0,1-5-1 16,-1 0 6-16,3-2-3 0,-1-3-4 0,-1-1 1 0,2-2-11 16,-2-2-13-16,2 1-28 0,0-3-51 15,1 0-77-15,6-2-189 0,-5 0-748 16,-1-1-598-16</inkml:trace>
  <inkml:trace contextRef="#ctx0" brushRef="#br0" timeOffset="185600.5706">20482 3957 2695 0,'0'0'145'0,"0"0"-54"0,0 0-35 16,0 0 9-16,0 0 15 0,0 0-2 0,0 0-6 15,0 0-19-15,0 0-14 0,-102 129 2 16,82-99-9-16,0 3-6 0,0 2-1 0,0 3-9 16,2-1-2-16,1-1 0 0,0 3-6 0,4-4-3 15,2-2-1-15,2-3-2 0,5-2 0 16,2-4 0-16,2-4-4 0,1-2 0 16,6-3 2-16,1-2 0 0,1-3 4 0,1-3 1 15,1-3-3-15,-1-4 1 0,0 0 2 0,4-3 4 0,2-5 6 16,6-4 1-16,3-5-3 0,3-2-2 0,-4-1-3 15,-2 1-3-15,-5-2 1 0,-2 0 1 16,-2 0-3-16,-3 2 3 0,-4-2-3 0,-1 1-3 16,-3 1 0-16,-2 2-4 0,-2 2 1 0,-5 1-2 15,-5 0-2-15,-3 0 0 0,-5 3-3 0,-6 1 0 16,-4 4 2-16,-1 3 0 0,0 0 2 0,2 3-1 16,4-1-10-16,6 1-15 0,5 2-26 15,4 5-47-15,6 0-52 0,4 4-86 0,1-1-175 16,8-2-409-16,-3-2-749 0</inkml:trace>
  <inkml:trace contextRef="#ctx0" brushRef="#br0" timeOffset="185929.5786">20891 4150 2214 0,'0'0'285'0,"0"0"-87"0,0 0-45 15,0 0-28-15,0 0-15 0,0 0-20 16,0 0-21-16,-114 31-14 0,95-17-12 15,0 2-8-15,6 3-7 0,-1 1-7 0,0 1-3 16,5 0-4-16,2-2-4 0,1-1-4 0,5-3-3 16,0-2 1-16,0-1-4 0,1-1 4 0,3-2 0 15,5-2 2-15,-3-1 3 0,4-3 3 16,3-1 6-16,0-2 3 0,1 0 0 0,-1 0 0 16,2-5-2-16,1-2-3 0,-3-4 1 0,2 0-2 15,2-2-4-15,-2-2-1 0,1-2-2 16,-4 0-2-16,0-1 0 0,-2 1-2 0,-4 0 2 0,0-1-2 15,-3 0-3-15,-1 2 0 0,-1 1 0 0,0 1-5 16,-3 2-3-16,-4 0-6 0,0 0-7 16,-4 4-10-16,1 1-9 0,0 1-19 0,-3 4-35 15,3 2-60-15,3 0-113 0,2 4-211 0,-1 0-513 16,4 1-582-16</inkml:trace>
  <inkml:trace contextRef="#ctx0" brushRef="#br0" timeOffset="186265.1889">21225 4123 1072 0,'0'0'953'0,"0"0"-610"0,0 0-139 0,0 0-72 15,0 0-40-15,0 0-17 0,0 0-13 0,0 0-10 16,0 0-5-16,0 0-2 0,0 0-10 16,0 0-7-16,0 0-7 0,0 0-4 0,-61 112 1 15,59-92-5-15,-1-1-1 0,2-2-2 0,1 0-4 16,0-2 2-16,5-2 1 0,1 0 3 0,1-2 0 15,2-3 2-15,0-2 1 0,2-1 3 16,0-3 3-16,0-1 3 0,4-1 2 0,-2 0-1 0,0-5 0 16,3-2-1-16,-5-2-3 0,2-2 1 15,-1 0 2-15,-1 0-4 0,-3-3 0 0,0 2-3 16,0-4-4-16,-4 0 2 0,1 1-1 0,-4-1 1 16,0 0-3-16,-1-1-2 0,-7-2-3 15,-1 2 0-15,0 1-3 0,-6-1-1 0,1 5-1 16,-3 0-3-16,1 2-2 0,-3 2 1 0,1 4-3 15,0 0-2-15,-1 3-1 0,2 1-10 0,0 1-20 16,-4 6-33-16,2 2-64 16,-3 4-128-16,7-3-349 0,4-2-713 0</inkml:trace>
  <inkml:trace contextRef="#ctx0" brushRef="#br0" timeOffset="187605.8916">19596 5138 0 0,'0'0'0'0,"0"0"0"0,0 0 282 16,0 0 88-16,0 0-44 0,0 0-36 0,0 0-23 15,0 0-14-15,0 0-10 0,0 0-20 0,0 0-22 16,0 0-18-16,0 0-17 0,0 0-16 16,-27-45-28-16,26 42-28 0,1-1-19 0,0 0-15 0,0 0-5 15,0 1-5-15,0-2-9 0,1 1-9 16,5-1-10-16,0-2-7 0,3 0-8 0,5 0-1 15,1 1-4-15,1 2 1 0,0 1-2 0,3 1 1 16,1 1 1-16,0 1 0 0,1 0 2 16,-1 6-8-16,-3 3-3 0,-3 4 0 0,0 2 1 15,-4 5 6-15,-3 1 2 0,-1 3-2 16,-5 1 1-16,-2 5-3 0,-6 1 0 0,-7 3 5 16,-6 0 1-16,-3 1 4 0,-2-4-1 15,-4-2-1-15,-2-4-2 0,2-4 3 0,1-4-2 16,0-3 1-16,1-1 2 0,4-3-3 15,6-2-1-15,1-1-2 16,4-3-2-16,6-1 3 0,4-2 2 0,0 0-1 16,2-1 3-16,0 0-6 0,0 0-1 0,5 0-1 0,4-1 0 0,4-3 3 15,8 0 2-15,5 0-2 0,5-3-1 0,3 1-1 16,-1-1 0-16,4 0 1 0,-3 0 0 0,4-1-1 16,-2 3-2-16,1-1-7 0,2 2-19 0,-1-2-16 15,0 2-37-15,-1-1-49 0,-1-2-79 16,-2 0-164-16,-8 1-405 0,-9 3-627 0</inkml:trace>
  <inkml:trace contextRef="#ctx0" brushRef="#br0" timeOffset="187940.7678">20319 5147 2174 0,'0'0'332'0,"0"0"-101"0,0 0-78 0,0 0-42 0,0 0-29 15,0 0-15-15,0 0-12 16,0 0-7-16,0 0-4 0,0 0-9 0,0 0-7 15,0 0-3-15,-121 95-13 0,116-74 3 0,1-2-2 0,1-1-4 16,1 0 8-16,2-4-9 0,2-1-1 16,3-1 0-16,2-2-4 0,3-2 6 0,2-2 4 15,2-2 0-15,3-3 5 0,1-1 0 0,3 0-3 16,-1-7 1-16,4-1 0 0,-2-3-4 16,-2 0 1-16,-1-2-2 15,-2-2-4-15,-3-1 4 0,-1-4-1 0,0 1-1 0,-3 0 4 0,0-1-6 16,-4 0 0-16,-1 3 1 0,-5 0-5 0,0 1 4 15,0 4-2-15,-4 1-3 0,-4 1 0 16,-5 2-4-16,-3 1-1 0,-4 1-2 0,-2 2 3 16,-7 2-3-16,-1 2 1 0,4 0 0 15,0 3-7-15,3 1-4 0,7 2-19 0,4 1-31 16,4 3-38-16,7-1-62 0,1 3-93 0,11 1-183 16,0-4-596-16,-2-4-530 0</inkml:trace>
  <inkml:trace contextRef="#ctx0" brushRef="#br0" timeOffset="188268.3432">20748 5124 2268 0,'0'0'297'0,"0"0"-103"15,0 0-64-15,0 0-23 0,0 0-14 0,0 0-8 16,0 0-6-16,0 0-13 0,0 0-16 0,0 0-16 16,0 0-12-16,-118 105-9 0,113-86 2 15,3-2 0-15,2 0-2 0,0-2 0 16,1 0-6-16,3-4-1 0,3 0-1 0,1-2-6 0,0-2 5 15,1-4 1-15,-1-1 6 0,2 0 10 16,1-2 1-16,1 0 2 0,0-3-1 0,0-2-3 16,-1-2 1-16,0-3-3 0,-1 0 0 0,-2-1-5 15,-2-4 1-15,1 1-2 0,-2-2-1 0,-1 2 4 16,-3-3-6-16,0 2-2 0,-1-1 1 16,0-1-9-16,-1 4 5 0,-5 0-1 0,0 0-3 15,-3 2 2-15,-1 1-4 0,0 0-1 0,-1 1-1 16,0 3-6-16,-1 2-5 0,3 1-14 15,1 2-20-15,4 1-43 0,1 0-38 0,2 4-65 16,1 1-120-16,7 2-200 0,-1-1-553 0,-1-1-300 16</inkml:trace>
  <inkml:trace contextRef="#ctx0" brushRef="#br0" timeOffset="188621.7203">21163 5068 1589 0,'0'0'596'0,"0"0"-241"0,0 0-120 0,0 0-51 15,0 0-30-15,0 0-27 0,0 0-32 16,0 0-31-16,0 0-22 0,0 0-14 0,0 0-10 16,0 0-9-16,0 0 5 0,0 0 1 0,-28 32 0 15,16-18 4-15,-1 3-6 0,-2 0-5 0,4 1 3 16,0 0-6-16,1 3 0 0,4 1-1 16,1 1-7-16,-1-3 5 0,4 1 0 0,2-2 0 15,2-2 3-15,5-2-5 0,2-3 0 16,3-2 0-16,6-2 0 0,2-3 4 0,1-5 2 15,1 0 2-15,4-2-2 0,-2-6 3 16,0-4 0-16,0-1 2 0,-1-4 3 0,-4-1-1 0,1-3-1 16,-4 2 0-16,-2-1-1 0,-3-2 5 0,-2 2 0 15,-3-1-2-15,0-1 3 0,-4 1-7 0,-2-4-1 16,0 3 0-16,-2 2 1 0,-6 0-1 0,-2 2 1 16,-3 3-3-16,-5 1-5 0,-2 2 1 15,-2 4-4-15,0 2-1 0,1 3 2 0,-2 2-5 16,4 0-2-16,0 5-17 0,0 5-32 0,2 7-50 15,-1 3-111-15,4-4-373 0,5-5-917 16</inkml:trace>
  <inkml:trace contextRef="#ctx0" brushRef="#br0" timeOffset="190500.2829">19241 6207 212 0,'0'0'788'16,"0"0"-421"-16,0 0-19 0,0 0-74 0,0 0-11 15,0 0-38-15,0 0-40 0,0 0-33 16,0 0-40-16,0 0-29 0,0 0-24 0,0 0-14 16,59-86-2-16,-39 82-4 0,2 2 0 0,1-2-6 15,0 2-8-15,0 2-7 0,1 0-4 0,-3 3-5 16,-3 5-3-16,-2 1 0 0,-2 4-4 0,-3 0 1 16,-3 6-1-16,-3-1-1 0,-4 5 2 15,-1 0 2-15,-4 2 3 0,-8 3 6 0,-5-1 0 16,-5 2 3-16,-1-1 1 0,-5-1-6 15,1-3 2-15,-2-1-2 0,3-5 0 16,0-1 3-16,4-4-2 0,3 0-1 0,5-3 1 16,4-4 0-16,4-1 0 0,3-3-3 0,3-2-2 0,0 1 0 15,0-1-4-15,3 0 2 0,6 0 4 16,4 0 2-16,7-2 1 0,6-1-2 0,7-1-5 16,1-1-5-16,2-1 2 0,2-1 0 15,-1-1-5-15,2-1-3 0,0 2-18 16,2-1-23-16,-3 0-27 0,-1 1-40 0,-1-1-46 0,-4-2-90 15,-2-1-165-15,-8 2-416 0,-7 4-726 16</inkml:trace>
  <inkml:trace contextRef="#ctx0" brushRef="#br0" timeOffset="190909.6814">19949 6107 1125 0,'0'0'586'0,"0"0"-135"15,0 0-124-15,0 0-62 0,0 0-62 0,0 0-69 16,0 0-54-16,0 0-40 0,0 0-17 0,0 0-4 15,0 0 5-15,0 0 7 0,0 0 1 16,-44 52-1-16,41-30-3 0,-1-3-7 0,2 2-3 16,2 0-3-16,0-2-3 0,2 0-2 0,4-2 1 15,4-2-2-15,-1-2 3 0,2-2 0 16,4-1 2-16,0-4-1 0,1-1 0 0,-1-3-1 16,5-2-2-16,-3 0-1 0,3-5 0 0,1-2-1 15,-1-5-1-15,3-1-3 0,-2-2-1 16,0 0-1-16,-3-2-1 0,-1 0 1 0,-2 0 1 0,-3-1 1 15,-2 4 0-15,-1 0 1 0,-1 0-1 16,-3 4-1-16,-1 0 3 0,-1 4 2 0,-3 1 3 16,1 4 8-16,-1-1 3 0,0 2 4 0,0-1-2 15,0 1-5-15,0 0-6 0,0 0-8 0,0 0-4 16,0 0-4-16,0 4-4 0,0 4 5 16,0 2 0-16,-1 3 2 0,1 4 2 15,0 2-1-15,-1 0-2 0,1 2 1 0,0 0 1 16,0 3-1-16,-2 1 1 0,2 0 1 0,-1 1-3 15,0-2 0-15,1-1-4 0,0-3-11 0,0-3-12 16,0-1-31-16,0-4-22 0,2 0-42 16,2-3-74-16,2-3-111 0,3-2-306 0,-2-3-581 0,0-1 28 15</inkml:trace>
  <inkml:trace contextRef="#ctx0" brushRef="#br0" timeOffset="191243.072">20660 6167 2131 0,'0'0'567'0,"0"0"-332"0,0 0-77 16,0 0-42-16,0 0-33 0,0 0-22 16,0 0-9-16,0 0-8 0,0 0-6 0,0 0-7 15,0 0-4-15,-118 67-4 0,108-49-7 16,-1 2-4-16,3-1-3 0,4-1-7 0,1 0 4 16,3 1 1-16,0-4 0 0,2-1 3 0,3 0-4 0,4-3 0 15,1-4-1-15,0 1 0 0,1-5 2 16,0-3 0-16,1 0 3 0,3 0 0 0,-1-3 3 15,1-5 1-15,0-2-2 0,-3-1 6 16,1-2-8-16,-3-1-2 16,-3 1 0-16,2-2-6 0,-3-1 5 15,-2 0-1-15,-2-2 0 0,0 2 5 0,-2 0-7 0,0 0-2 0,-4 0-1 0,-1 1-4 16,-2 1 1-16,-4 1 0 0,0 2-1 16,0 1-2-16,-1 3 0 0,1 2-4 0,4 1-1 15,0 4-8-15,0 0-18 0,4 0-22 0,-1 1-28 16,3 5-35-16,1 1-34 0,0 1-57 0,6 0-90 15,4 1-187-15,1-5-541 0,-2-1-237 0</inkml:trace>
  <inkml:trace contextRef="#ctx0" brushRef="#br0" timeOffset="191617.9598">21015 6127 1320 0,'0'0'525'0,"0"0"-148"0,0 0-86 15,0 0-51-15,0 0-32 0,0 0-28 16,0 0-42-16,0 0-34 0,0 0-23 15,0 0-31-15,0 0-20 0,0 0-15 0,0 0-9 16,0 0-1-16,-2-10-1 0,-8 21 0 0,-2 4-3 16,-1 2 5-16,0 1 3 0,-2 3-3 15,5 1 5-15,0-1-7 0,2 1-1 0,5 2 1 0,1-5-5 16,2 3 4-16,2-2 1 0,7-2-2 0,3-2 2 16,3-4 0-16,5-1 1 0,2-6 2 15,3-1 2-15,0-4-2 0,2 1-1 16,2-4-4-16,1-3-3 0,-2-4 6 0,-1-1 2 0,-3-3 2 15,-3-1 6-15,-2-1-5 0,-5 0 1 16,-2 0 2-16,-3-1-4 0,-1-2 5 0,-5 0-1 16,0 0-1-16,-3-1 3 0,-1-2-6 0,-6 3 0 0,-2 0-3 15,-2 2 2-15,-6-1-3 0,1 2-3 16,-5 2 0-16,-2 2-8 0,1 4 6 16,0 2 0-16,-2 2-2 0,0 3 4 0,5 1-7 15,1 0-12-15,2 8-17 0,-2 3-32 0,1 2-54 0,2 1-88 16,-3 2-267-1,6-4-737-15,3-4-492 0</inkml:trace>
  <inkml:trace contextRef="#ctx0" brushRef="#br0" timeOffset="196252.9157">19289 7283 1345 0,'0'0'322'0,"0"0"3"16,0 0-78-16,0 0-5 0,0 0-29 0,0 0-44 15,0 0-36-15,0 0-26 0,0 0-24 16,0 0-16-16,0 0-15 0,0 0-16 0,4-58-7 15,4 55-9-15,2-1-9 0,3 1-1 0,5 1-1 0,3 1-2 16,1 1 2-16,0 0-2 0,2 2-1 16,-1 4-1-16,-3 1-2 0,-1 2-1 15,0 4 0-15,-4 0-2 0,-4 2 0 16,0 3 1-16,-2 2-2 0,-8 1 1 0,-1 6 6 16,0-1-3-16,-8 5 2 0,-6 1 3 15,-3 0-2-15,-6 3 4 0,-3-4 2 0,-4-2-1 0,1-2 1 0,-1-4-2 16,2-3-1-16,3-4 1 0,0-2-3 15,4-2 0-15,1-4 2 0,5-1-1 0,3-1 1 16,4-3 1-16,3 0 2 0,4-3 1 0,1 0 5 16,0 0-4-16,0 0-1 0,2 0 0 0,6-1-7 15,4-4 2-15,4 0-4 0,5 0-3 16,4-1 6-16,3 0-5 0,0 0 0 0,2 3 1 16,1-3-4-16,0 0 1 0,0 1 3 0,2 0-3 15,-1-1 0-15,1 2 0 0,0-2-7 16,0-1-11-16,-2 0-22 0,-1 0-39 0,1-2-49 15,-2 0-88-15,-2-2-168 0,-8 2-463 16,-6 3-767-16</inkml:trace>
  <inkml:trace contextRef="#ctx0" brushRef="#br0" timeOffset="196709.8546">19976 7249 1275 0,'0'0'486'0,"0"0"-87"0,0 0-101 15,0 0-59-15,0 0-59 0,0 0-36 0,0 0-44 16,-122-29-28-16,110 31-17 0,4 4-21 0,2 0-10 15,1 2-4-15,2 2-2 0,2 0-2 16,1 2 3-16,1 2-1 0,6 2 0 0,3 2 6 16,6 1-4-16,0 2-1 0,5-1 0 0,3 2-6 15,0-1 0-15,2 1-4 0,1-1-6 0,-2 4 3 16,1-2-3-16,-2-1-2 16,-4-2 6-16,0 0-6 0,-7-2 2 15,0-1 0-15,-7-3-1 0,-4-1-3 0,-2-1 2 0,0 0 1 0,-3-1-1 16,-6-2 6-16,-3 0-4 0,-1 1 1 15,-3-2 1-15,2-2-7 0,-3-2 7 0,-2-1 0 16,0-2 1-16,1-1 5 0,-1 0-6 0,-2-1 0 16,-1-5-4-16,2-3-2 0,0-1 2 0,3-3 0 15,1-3 0-15,4-1 0 0,2-1 0 0,6-4-1 16,4-3-2-16,3-5 5 0,10-3-6 16,5-2 0-16,7-3 2 0,5-1-7 15,-1 0 6-15,4-1-1 0,-2 2-3 0,0 3 9 0,-2 2-6 16,-3 6 4-16,-3 0 3 0,-4 4-5 0,-1 3 4 15,-7 1 2-15,0 2-2 0,-3 2 3 16,-7 3 4-16,-1 1-2 0,0 1 1 0,-4 3-2 16,-6 1-3-16,-1 1-3 0,-4 4-1 0,-4 1-2 15,-3 0 0-15,-6 4-2 0,1 3 4 0,-3 3 0 16,3 1-1-16,-3 3-2 0,2 1-15 16,2 2-26-16,3 4-40 0,4-1-61 0,5 3-95 15,6 0-201-15,4-5-579 0,3-7-620 0</inkml:trace>
  <inkml:trace contextRef="#ctx0" brushRef="#br0" timeOffset="197050.8949">20511 7286 2502 0,'0'0'231'0,"0"0"-94"0,0 0-34 0,0 0 0 0,0 0 10 15,0 0-9-15,0 0-22 0,0 0-15 0,-122 76-18 16,100-59-11-16,5 3-10 0,-1-2-12 0,6 0 0 15,2-1-3-15,2-1-4 0,6-1 0 16,1-1-1-16,1 0-3 0,1-1 1 0,8-4 2 0,2 1 2 16,0-4 3-16,7-3 2 15,-4-2 4-15,5-1-4 0,-1-1 1 0,-1-6-4 0,-1-2 2 16,2 0-1-16,-2-4-3 16,-2-1 2-16,-3-2-8 0,1 0 2 0,-2 0 1 0,-1-1 0 15,-3-1 1-15,-1 2-1 0,-3 0-3 0,0-1 0 16,-2 3-1-16,0-1-2 0,-5 0-1 0,-5 1 0 15,-1 0-7-15,-5 4 2 0,-1-1-2 0,-2 4-1 16,-3 2 1-16,0 3-8 0,-1 2-10 16,3 0-16-16,2 3-26 0,3 4-27 0,5 1-53 0,6 1-91 15,4 3-164-15,0-3-363 0,1-2-682 16</inkml:trace>
  <inkml:trace contextRef="#ctx0" brushRef="#br0" timeOffset="197402.2008">20869 7285 952 0,'0'0'687'0,"0"0"-299"0,0 0-86 0,0 0-47 16,0 0-31-16,0 0-36 0,0 0-47 15,0 0-31-15,0 0-20 0,0 0-12 0,0 0-11 16,0 0-18-16,0 0-14 0,0 0-12 0,5-28-12 16,-11 34-1-16,-4 2 0 0,1 2 0 15,-3 3 3-15,-3 3 1 0,1 2-2 0,-1 1-3 16,2 1-1-16,0-2-2 0,3 1-1 0,1 1 1 15,4-4-5-15,0 1 2 0,4-2-1 0,1-1 0 16,1-1 4-16,8-3-2 0,3 0 3 16,6-5 2-16,1-1-1 0,4-2 3 0,6-2-1 15,0-8 0-15,1-3 1 0,-2-1-2 0,-1-1-2 16,2 1 0-16,-5-4-4 0,0 1 3 0,-2 0 2 16,-6-2 3-16,0 0 3 0,-6-2 1 15,0 0-2-15,-5-4-2 0,-3 3-1 16,-2-4-3-16,0 5 0 0,-8 1 0 0,-3 0-4 0,-3 2 1 15,-2 1-1-15,-3 1-2 0,-3 2 0 0,-5 2-2 16,0 6-4-16,-1 1-15 0,-1 3-26 0,-1 1-69 16,2 8-151-16,10-1-758 0,3-2-797 0</inkml:trace>
  <inkml:trace contextRef="#ctx0" brushRef="#br0" timeOffset="198743.3764">19296 8497 1425 0,'0'0'358'16,"0"0"-145"-16,0 0 4 0,0 0-9 0,0 0 0 15,0 0-25-15,0 0-36 0,0 0-22 0,0 0-23 16,0 0-31-16,0 0-23 0,0 0-15 16,-33-57-6-16,49 53 2 0,5-2-3 0,3 2-3 15,2 2-2-15,3 0-4 0,-2 4 0 0,-2-2-3 16,-3 2-4-16,-2 5-1 0,-3 2-4 0,-3 1-2 16,0 2-2-16,-5 1 1 0,-3 2-1 0,-2 4 1 15,-4 1 2-15,0 3-1 0,-8 2 3 16,-3-1 6-16,-5 1 1 0,-2-1 6 0,-5 0-3 15,-2 0-4-15,-1 0-1 0,1-3-8 0,0-1 5 16,2-3 1-16,2-2 2 0,5-2 4 16,1-3-8-16,5-2-2 0,4-2-4 15,0-2-1-15,6-2 4 0,0 0-2 0,0-2 2 0,5 0 3 16,2 0 2-16,7 0 4 0,6 0 0 0,5-5 0 16,4-1-4-16,4 0-5 0,4-1-1 0,1-1-8 15,3 0 2-15,2-1-8 0,1-2-15 0,4 0-23 16,-1-3-47-16,0-1-53 0,0 0-96 15,-2-2-188-15,-11 4-513 0,-13 5-714 16</inkml:trace>
  <inkml:trace contextRef="#ctx0" brushRef="#br0" timeOffset="199162.2396">20043 8399 2105 0,'0'0'294'0,"0"0"-31"0,0 0-64 15,0 0-23-15,0 0-33 0,0 0-38 0,0 0-35 16,0 0-23-16,0 0-14 0,0 0-4 0,0 0-5 15,0 0 0-15,0 0 0 0,0 0-3 0,-92 77 5 16,91-57-4-16,1 1-3 0,0 0 0 16,5-1-7-16,4-1-2 0,2 0-2 0,-1-3 1 15,1-1-1-15,4-4 0 0,-1 0 2 0,4-3 0 16,0-2-1-16,0-4 4 0,1-1-2 0,1-1 0 16,-1-2-4-16,-2-5-3 15,1-3-1-15,-1 1-3 0,-3-5 3 0,0 0 2 0,-2-1 0 16,-2 1 1-16,-2 0-2 0,-1 0-3 15,-2 0 0-15,-3 1 0 0,1 2 5 0,-2 0-1 0,-1 3 0 16,1 0-4-16,1-1 2 0,-2 4 0 0,0 1 4 16,0 1 8-16,0 2-4 0,0 1-2 0,0 0-3 15,0 0-10-15,0 0 6 0,0 3-2 16,1 4 0-16,-1 4 7 0,1 0-7 0,1 4 0 16,1-1-2-16,0 5 1 0,0 0 3 0,1-1-2 15,1 3 2-15,0-1-6 0,0 1 3 16,3-1 3-16,-1-2-1 0,0-1 3 0,1 1-8 15,0-3-15-15,0 0-14 0,1-3-22 0,-2-2-27 16,2-1-34-16,2-3-68 0,0-2-130 0,3-3-297 16,-4 1-619-16,-3-2-3 15</inkml:trace>
  <inkml:trace contextRef="#ctx0" brushRef="#br0" timeOffset="199484.8538">20715 8443 2487 0,'0'0'283'0,"0"0"-93"0,0 0-44 16,0 0-17-16,0 0-22 0,0 0-21 0,0 0-24 16,0 0-13-16,0 0-11 0,0 0-8 0,0 0-7 15,0 0-14-15,0 0 5 0,0 0-3 16,-98 128 0-16,105-111 7 0,0-1-11 0,3-1-1 16,4-3-3-16,-3-3-1 0,5-2 7 0,-1-3 1 15,1-3-2-15,-1-1 1 0,3 0-4 0,-5-5 1 16,4-2 1-16,-5-1 5 0,0-3-2 15,-1 0-3-15,0-2-1 0,-5-1-4 0,-1 1 3 16,0-1 1-16,-4 0 0 0,-1-1 0 0,0 2-3 16,-4-1-2-16,-3 2-2 0,-1-2 0 15,-1 0 3-15,-2 1-2 0,0 2 1 0,-1 0-2 0,-2 2-4 16,1 2-2-16,2 1-6 0,3 2-14 0,3 2-22 16,1 2-41-16,4 0-30 0,0 0-51 15,5 2-71-15,5 3-142 0,0-1-427 16,-1-2-796-16</inkml:trace>
  <inkml:trace contextRef="#ctx0" brushRef="#br0" timeOffset="199802.565">21141 8393 1599 0,'0'0'428'15,"0"0"-83"-15,0 0-72 0,0 0-33 0,0 0-36 16,0 0-37-16,0 0-48 0,0 0-32 16,0 0-27-16,0 0-23 0,0 0-11 0,0 0-6 15,0 0-2-15,-17-3 3 0,6 17 0 0,-1 2-4 16,2 2-1-16,1 1-3 0,0 1-3 15,6 0-5-15,0 0-1 0,3-2-4 0,0-1 4 16,6 1 3-16,5-4 0 0,3-2 3 0,3-2-3 16,1-3 0-16,3-2-2 0,-1-4 0 15,0-1 4-15,1-1-1 16,-2-7 3-16,2-2-3 0,0-1-1 0,-3-3 2 0,-1 0-2 0,-2-2 3 16,-3 1 1-16,-2-2-4 15,-2 1 2-15,-2-2-3 0,-2 0 2 0,-3 1 2 0,-1-2-1 16,0 1 3-16,0 1-5 0,-6-3-4 0,-2 2-2 15,-4-1-3-15,-3 1 4 0,0-1-1 0,-1 5 0 16,-1 0-1-16,3 4-4 0,-1 5-6 0,2 5-22 16,1 0-39-16,1 11-73 0,-1 4-171 0,2 1-818 15,3-7-660-15</inkml:trace>
  <inkml:trace contextRef="#ctx0" brushRef="#br0" timeOffset="200755.8534">19529 9606 1753 0,'0'0'491'0,"0"0"-226"0,0 0-34 0,0 0-46 15,0 0-33-15,0 0-34 0,0 0-35 0,0 0-24 16,0 0-19-16,0 0-10 0,0 0-5 0,0 0-4 16,108-74-2-16,-76 74-3 0,-3 5-7 15,0 5-3-15,-4 3-6 0,-3 2 4 0,-3 4 0 16,-4 2 2-16,-3 1 4 0,-5 4-7 0,-5 0 2 16,-2 3-1-16,-6 1 2 0,-6 0 5 0,-7-2 0 15,-2-2 3 1,-4-1-5-16,-1 0 0 0,-3-5 1 0,0-1-1 0,3-2 3 15,-1-2-3-15,3-3-5 0,4 1 1 0,4-6-7 16,5-2 4-16,6-1 2 0,4-1 0 0,1-3 3 16,1 0 0-16,10 0 0 0,5 0 1 0,10-5 1 15,7-1 0-15,7-1-3 0,4-1 0 0,4 0-3 16,3-1-5-16,0-1-2 0,-1-1-6 16,1 0 0-16,-1-1-9 0,-6-1-7 0,-1-1-3 15,-1-2-3-15,-5-1 9 0,-2-1 10 0,-5-1 7 0,-4 0 10 16,-2 0-6-16,-9 0 2 15,-5 2 3-15,-3 0-2 0,-4 5 8 0,-3-1 3 16,-1 4 6-16,-8 2 0 0,0 2 3 0,-2 1-3 16,-4 4-3-16,-1 0 3 0,-4 3-4 0,1 7-5 15,-3 4 0-15,0 3-5 0,0 2 4 0,2 3-1 16,2 2 2-16,3-2 2 0,1 1-6 0,6-1-2 16,5-1-3-16,2 0-3 0,1-3 4 0,7 0 1 15,7-4 5-15,2-1-3 0,6-5 0 16,2-2 3-16,1-5-3 0,1-1 3 0,2-4-2 15,-3-3-2-15,2-3-2 16,-4-1 2-16,1-2 2 0,-3 0 0 0,-2 0 4 0,-4-2 2 16,-5 0-3-16,1-2-2 0,-3 3-1 0,-6-3-1 0,-1 1 3 15,-1-2-1-15,0-2 1 0,-3 2-3 16,-5-1-1-16,-3 1-1 0,-3 2-1 0,-2 1 2 16,-4 3-3-16,-1 0-3 15,-3 1 1-15,2 6-9 0,-1 0 0 0,2 4-8 0,4 1-15 0,2 0-17 16,5 4-36-16,2 2-38 0,7 4-53 0,1 0-114 15,9 1-326-15,1 0-603 16,-3-4-16-16</inkml:trace>
  <inkml:trace contextRef="#ctx0" brushRef="#br0" timeOffset="201070.6711">20710 9657 2519 0,'0'0'269'15,"0"0"-81"-15,0 0-64 0,0 0-25 0,0 0-14 16,0 0-8-16,0 0-12 0,0 0-10 15,0 0-10-15,-128 88-12 0,112-65-8 0,4-2-5 16,3 1-6-16,3-2-4 0,3-2 1 0,2-2-6 16,1 0-3-16,4-3-1 0,3-2 1 0,3-3 2 15,6-3 3-15,-3-2 3 0,6-3-3 0,0 0 0 16,-2-4 1-16,1-3 0 0,-1-1 2 0,0-2-1 16,-4-1 0-16,-1-1 0 0,-3-1-4 15,-3 1 4 1,-1 0 1-16,1-2 0 0,-3 1 3 0,-2-2-6 0,-1 1 0 0,0 0-3 15,-4-1-1-15,-2-1 1 0,0 2-2 0,-2 2 0 16,-2-1-3-16,-3 2-1 0,-1 2 0 16,-1 4-5-16,0 0 0 0,-1 3-13 0,3-1-20 15,2 3-30-15,5 0-47 0,1 5-57 16,5 1-114-16,0 2-296 0,4-1-575 0,0-2-183 16</inkml:trace>
  <inkml:trace contextRef="#ctx0" brushRef="#br0" timeOffset="201411.7851">21002 9672 2396 0,'0'0'268'0,"0"0"-56"0,0 0-51 0,0 0-25 15,0 0-27-15,0 0-24 0,0 0-28 0,0 0-17 16,0 0-3-16,0 0-5 0,0 0 0 16,0 0-4-16,0 0-6 0,0 0-5 0,-63 102-8 15,55-83 0-15,5 0-2 0,-3 0-1 0,6 0 3 16,0-1-5-16,2 0-3 0,5-2 1 0,2 0 0 15,5-4 3-15,3-2 2 0,2-4-1 16,2-3 0-16,2-3 0 0,3 0-1 16,-1-7 0-16,3-4 4 0,-4-1-3 0,1-1 0 15,-4-3 1-15,-1 1-2 0,-4-3 3 0,-2 0 3 16,-2-2 3-16,-4 0 0 0,-4-3 2 0,1 1 2 0,-3-1-1 16,-2 0 0-16,0 0 2 15,-7 1-4-15,-3 1-1 0,0 0-6 0,-5 5-3 16,-2 0-1-16,-4 3-5 0,0 3 3 0,-1 4-3 15,-2 2-12-15,-1 4-26 0,0 0-56 0,-1 4-128 16,8-1-597-16,6 2-1009 16</inkml:trace>
  <inkml:trace contextRef="#ctx0" brushRef="#br0" timeOffset="202706.445">22902 2090 391 0,'0'0'172'0,"0"0"65"0,0 0 17 0,0 0-2 0,0 0-40 16,0 0-37-16,0 0-29 0,0 0-14 0,0 0-13 16,0 0-19-16,0 0-16 0,0 0-13 15,-74-62-1-15,68 61 2 0,1-1 1 0,-2 0-2 16,-2 1-4-16,3-1-1 0,-2 1-1 16,0-1 2-16,-3 2 4 0,2-1 2 0,4 1-3 0,-2 0-7 15,-2 0-9-15,5 0-12 0,-2 0-4 16,4 1-5-16,-3-1-7 0,4 2-7 0,0-2-5 15,1 0-4-15,0 1 1 0,0-1 0 16,0 1 0-16,0-1-1 0,0 0-2 0,0 0-3 16,1 0 1-16,5 0 2 0,-2 0 6 0,5 0 6 15,7 0-1-15,0 1 2 0,11-1-2 0,2 0-7 16,2 0 1-16,2 0-2 0,3-2-2 0,0-1 1 16,1 2-2-16,-3 0 0 0,2-1-2 15,-2-1 1-15,-2 1-6 0,-1 1 1 0,-3-1-1 16,-6 0-4-16,-2 2 5 0,-5-1 1 0,-4 1 0 15,-5-1 3-15,0 1-3 0,-5 0-2 0,-1 0-1 16,0 0 1-16,0 0 2 0,0 0 1 16,0 0-2-16,0 0-2 0,0 0 1 0,-1 0-4 0,0 0 3 15,0 0-3-15,-3 0-6 0,1 1 0 16,-5 4-8-16,2 1-18 0,-3 0-20 16,-2 2-38-16,1 0-45 0,0 1-69 0,-5 2-133 15,4-2-262-15,-2 0-521 0,5-4 71 0</inkml:trace>
  <inkml:trace contextRef="#ctx0" brushRef="#br0" timeOffset="202999.4635">22933 2122 2196 0,'0'0'282'16,"0"0"-54"-16,0 0-38 0,0 0-42 0,0 0-31 15,0 0-30-15,0 0-22 0,0 0-20 0,0 0-13 16,0 0-13-16,0 0-7 0,0 0-6 15,0 0-5-15,0 0-7 0,-1 17-3 0,1-6 6 16,0 6 15-16,0 4 17 0,0 3 7 0,0 3-5 16,0 0-7-16,0 1-13 0,0-1-3 0,-1 0 1 15,0 0-5-15,-2 0 1 0,2-2 2 16,-2 1-3-16,3-1 4 0,0-2-4 16,0-3 3-16,0 2-1 0,0-6-2 0,4-1-5 15,0-3-16-15,-1 0-19 0,4-2-38 0,0-1-25 0,-1-1-33 16,4-5-64-16,1 0-108 0,2-3-255 0,-2 0-555 15,-6 0 27-15</inkml:trace>
  <inkml:trace contextRef="#ctx0" brushRef="#br0" timeOffset="204226.5677">23326 2355 1147 0,'0'0'780'15,"0"0"-398"-15,0 0-95 0,0 0-41 0,0 0-52 16,0 0-56-16,0 0-39 0,0 0-25 0,0 0-17 15,0 0-8-15,0 0-15 0,0 0-9 16,0 0-6-16,0 0-9 0,-63-36-1 0,47 43-2 16,0 2-5-16,-1 4 5 0,-1-1-3 15,5 1 1-15,1 1-1 0,2 1-3 0,3-1 0 16,0 1-3-16,5 2 4 0,2-3-5 0,0 1 4 16,6-3-1-16,1 1-2 0,5-2 4 15,1-4-4-15,0 1 1 16,4-1 4-16,-3-2-6 0,5-2 5 0,-3-3-5 0,0 0-6 0,0 0 8 15,-2-4-5-15,2-2 4 0,-2-1 1 0,-3-1 1 16,1-1-1-16,-2 1-1 0,-2-2 6 0,0-3-5 16,-3 4 4-16,0-4 2 0,-3 3-4 15,-2-2 6-15,0 3-3 0,0 0-1 0,0 2 2 16,0 0-2-16,-3 1 4 0,-2 2-1 0,1-1 1 16,-2 1 1-16,4 2-3 0,-2-1 1 0,-2 2 1 15,3 1-3-15,-2 0 0 0,2 0-6 0,-1 0-3 16,-2 3 0-16,3 4 0 0,-3 0 1 15,3 2 0-15,-2 1 1 16,2 3-3-16,3-2-1 0,0 0 2 0,7-2-3 0,1 1 2 0,2-1-1 16,4-4 3-16,4 2 2 15,4-4 0-15,2-2 1 0,4-1-8 0,0-1-7 0,-4-5-2 16,5-2-3-16,-1-3 7 0,-2-2 3 0,3-2 3 16,-3-3 4-16,-1-3-1 0,1-1 5 0,-5-4-2 15,1-1 1-15,-1-6 1 0,0-1-5 16,-1-2 9-16,-2-2-4 0,-5 1 6 0,-3 1 5 15,0 1-4-15,-7 2 5 0,0 4-1 0,-3 3 7 0,1 2 5 16,-5 7 7-16,1 4 2 16,-5 3-9-16,4 4-1 0,-2 2-7 0,2-1-6 0,-2 5 1 15,1 0-7-15,-4 0-5 0,-2 8-5 16,-7 7-7-16,3 5 7 0,-4 5 1 0,0 6 4 16,-3 4 8-16,2 5-7 0,1 3 0 0,-1 2 1 15,2 2-3-15,6-2 3 0,1-1-1 0,3-4-2 16,7-4-2-16,1-6 0 0,3-3-1 0,8-6-6 15,3-4-1-15,0-2-5 0,4-5-4 16,2-2 1-16,0-2-2 0,1-5 8 0,1-1 2 16,0-1 1-16,4-6 6 0,-5-1-5 0,1-1 4 15,-4-1 5-15,-4-1-1 0,-3 0 7 16,0-1-1-16,-3-1 1 0,-2-1 1 0,-3 0 2 16,-2 1 1-16,0-1 5 0,-1 3 17 0,0-1 3 15,0 4 4-15,-1 0-2 0,-2 1-19 0,-2 1 6 16,2 2-4-16,0-1 1 0,-3 1 3 15,4-1-15-15,-3 4-2 0,1-1-2 0,3 1-7 16,0 1 2-16,-1 0-9 0,-2 4-2 0,0 6 4 16,-3 3 0-16,1 0 5 0,0 5-1 0,3-2-7 15,2 0 5-15,1 1 1 0,0 0 4 0,2 1 2 16,2-4-1-16,4-1-2 0,-4-2-8 0,4-3 0 16,-2-2-8-16,-1 0 1 15,3-4 7-15,-1-2 3 0,-2 0 6 0,4 0 1 0,1-5 1 16,0 0 0-16,0-4 0 0,2-2 0 0,-1 0-2 15,2-1 5-15,0-2-4 0,-2 0-1 16,0 0 2-16,-2 1-7 0,-1-1 8 0,-3 0 3 16,1 2-4-16,-2 1 9 0,1 1-7 0,-3 3 0 15,-1 0 2-15,0 3-3 0,-1 2 6 0,0 1-1 16,0 1 0-16,0 0-2 0,0 0-8 16,0 0-5-16,0 2-13 0,0 3 6 0,0 3-2 15,0 3 6-15,0 1 13 0,4 2-8 16,2-1 8-16,5 0 0 0,0-2-1 0,6 0 7 15,2-1-6-15,3 0-9 0,0-4-2 0,-1-2-5 16,5-4 4-16,-2 0 9 0,-1-2 1 0,3-6 4 16,-3-2-4-16,3-1 1 0,-3-3 1 15,-3-1 2-15,-1-1 0 0,-2-4 1 0,-2-1 1 0,-3-4-3 16,4-1 9-16,-6-4-2 0,0 0 2 16,-2 0 8-16,1-2-4 0,-3 2 6 0,-4-2 3 15,1 3-7-15,-3 3 8 0,-4 0-1 0,-1 6-1 16,-1 2 0-16,-2 5-6 0,3 3-2 0,-1 4-3 15,3 4 0-15,1 2-4 0,-2 0-4 0,2 2-8 16,-6 5-1-16,-4 8 3 0,-1 4-4 16,-4 5 5-16,3 5 0 0,-3 4-6 0,7 4 3 15,0 4 0-15,2 4 0 0,-1 3 4 16,2 2-1-16,0-1 1 0,-3 0-11 0,8-6-17 16,0-3-15-16,2-7-20 0,-1-5-17 0,2-3-18 15,3-6-34-15,4-3-46 0,-2-5-70 0,1-1-155 16,-1-7-471-16,-3 0-690 0</inkml:trace>
  <inkml:trace contextRef="#ctx0" brushRef="#br0" timeOffset="204698.9551">23742 2105 0 0,'0'0'0'16,"0"0"0"-16,0 0 182 0,0 0 306 16,0 0-82-16,0 0-59 0,0 0-40 0,0 0-62 15,0 0-35-15,0 0-40 0,0 0-40 0,0 0-21 16,0 0-10-16,0 0-11 0,-8-2-10 15,8 2-9-15,0 0-7 0,1 0-5 0,0 0-4 0,3 0-4 16,0-1-7-16,4-3-5 0,4 0-9 16,4-2-10-16,5 1-6 0,2-1-8 0,1 3-1 15,6-2 1-15,5 1 0 0,0 1-1 16,6 0-1-16,1 1-7 0,5 0-33 0,-3 3-91 0,5-2-256 16,-13 1-818-16,-13 0-343 0</inkml:trace>
  <inkml:trace contextRef="#ctx0" brushRef="#br0" timeOffset="206263.8771">11982 3298 498 0,'0'0'407'0,"0"0"-13"0,0 0-108 0,0 0-43 0,0 0-27 16,0 0-31-16,0 0-18 0,0 0-30 16,0 0-16-16,0 0-12 0,0 0-15 0,0 0-1 15,-4-85-11-15,4 84-16 0,0 0-15 0,1 1-21 16,1 0-17-16,-1 0-16 0,0 0-8 0,3 2 0 15,1 3 2-15,2 3 7 0,2 4 0 16,1 1 3-16,1 2-2 0,2 4-1 0,-2 4 8 16,1 0-7-16,1 1 3 0,-1-1-1 15,3-1-5-15,0-1 4 0,0-5 1 0,4-3 4 16,-2 3 5-16,5-6 5 0,0-2 4 0,1-3 6 16,2-3 8-16,8-2 2 0,2-7 3 0,6-4-5 15,1-6-5-15,0 0 3 0,7-5 2 0,1-1-2 16,1-2-2-16,5-5-11 0,1 2-8 15,0-2 0-15,-2 2-6 0,-6-1 6 0,-4 3-1 0,-2 0 2 16,-6 2 2-16,-1 0-5 0,-8 5-1 16,-5 3-1-16,-7 5 5 0,-1 0-2 0,-9 5 4 15,-1 0-2-15,-3 3-2 0,-1 2 0 16,-1 0-4-16,0 1-4 0,0 0 1 0,0 0-11 0,0 0-2 16,0 0-7-16,-3 2-1 0,-1 4 8 15,-1 0 2-15,-3 2 8 0,-1 0 0 0,3 1-2 16,-2-2-6-16,1 3-7 0,1 1-5 0,0 0-12 15,-1 1-23-15,3-1-33 0,0 2-63 16,2 1-113-16,2 1-221 0,0-4-552 0,0-3-413 0</inkml:trace>
  <inkml:trace contextRef="#ctx0" brushRef="#br0" timeOffset="207267.556">21632 3193 0 0,'0'0'0'0,"0"0"0"0,0 0 0 0,0 0 17 16,0 0 268-16,0 0-48 0,0 0-40 0,0 0-37 16,0 0-12-16,0 0 18 0,0 0 12 15,20-20 11-15,-19 20-7 0,0-1-18 0,-1 0-21 16,2 0-19-16,0 0 2 0,-2-2-4 0,0 3-13 15,1-2-9-15,-1 2-16 0,0 0-18 16,0 0-14-16,1 0-16 0,-1 0-12 0,0 0-4 16,1 0-7-16,-1 0-5 0,0 0-4 0,0 0-5 15,0 0-6-15,0 0-3 0,0 0-4 0,0 0-11 16,0 0 5-16,0 0-5 0,0 0-2 16,0 0 3-16,1 2 11 0,2-1 8 0,1 3 10 15,-2-1 8-15,-1 1-9 0,1-2-1 0,1 0 0 16,0 2-4-16,-1-2 3 0,0 1 2 0,4-2 2 15,-2 1 7-15,4-1-2 0,0 0 5 16,-1-1 3-16,4 0-8 0,3 0 7 0,-3 0-3 16,4-1-3-16,-1-2 6 0,0-1-8 0,2 0-1 15,-2 0-2-15,1-1-2 0,-2 2 2 0,-2-2 0 16,-3 2 2-16,-2 0 1 0,0-1 4 0,1 2 3 16,-5-1 2-16,-1 1 6 0,0 1-4 0,-1-2-1 15,0 2-1-15,0 0-8 0,0-2 1 16,0 2-4-16,1 0-3 0,-1 1-2 0,0 0-16 15,0 0-29-15,0 0-57 0,0 0-107 0,0 0-66 16,2 1-153-16,1 2-507 0,-2-1-272 16</inkml:trace>
  <inkml:trace contextRef="#ctx0" brushRef="#br0" timeOffset="208229.566">22795 3249 1637 0,'0'0'247'0,"0"0"12"0,0 0-62 0,0 0-15 0,0 0-41 0,0 0-33 0,0 0-28 15,0 0-11-15,-120-55-9 0,103 55-5 16,1 0-11-16,-1 2-17 0,-2 3-10 0,5 0-13 16,-2 2-3-16,5 3 6 0,-1 1-11 15,-3 1-1-15,2 5 3 0,2 2-1 0,0 0 8 16,1-1 1-16,3 1-3 0,5-2 1 0,2 2-4 15,0-5 0-15,1 0 2 0,7-2 1 0,3-3-2 16,1-4 4-16,5-1 1 0,1-2 5 0,3-1 13 16,2-1 1-16,-2-3 2 0,1-2 2 0,-1-3 0 15,-3-2 8-15,3-3 0 0,0-2-9 16,-1 1-9-16,0-3-10 0,-1 4-5 0,-6 1 3 16,-3 3 2-16,-1 2 4 0,-1 4 12 0,-6 0 13 15,-1 2-5-15,-1 1-6 0,0 0-11 0,0 0-19 16,0 0-2-16,0 0-6 0,0 0-10 15,0 4-5-15,-1 4-1 0,-3 4 6 0,-2 6 13 16,3 5 6-16,-5 1 6 0,4 1-4 0,-2 2 0 16,-2 5 3-16,2 0-4 0,-3 0 3 0,1 4-2 15,-1-3 0-15,-2 3 3 0,1-3 3 16,1 1 0-16,-1-1-1 0,5-4-2 0,-1-4-12 16,3-4-9-16,1-3-25 0,2-3-39 0,0-4-55 15,4-5-69-15,5-2-127 0,1-4-459 0,-2 0-810 16</inkml:trace>
  <inkml:trace contextRef="#ctx0" brushRef="#br0" timeOffset="208590.8504">23428 3119 2500 0,'0'0'162'0,"0"0"-41"0,0 0-22 0,0 0-12 16,0 0-13-16,0 0-28 0,0 0-12 0,0 0-1 15,-120 58-6-15,92-34-8 0,2 3-2 16,-2 5-5-16,-2 2 1 0,0 3-1 0,4 5-3 16,-3 1 0-16,3 0-3 0,5 0-2 0,5-1 1 15,4-4-2-15,9-6 0 0,3-3-3 16,1-6-2-16,8-5 2 16,4-2 2-16,4-3 9 0,2-3 2 0,1-4 4 15,2-5 3-15,-1-1-3 0,1-3 2 0,2-6-4 0,-2-2 0 16,1-1 1-16,-4-2-1 0,0-1 1 0,-4-2 0 15,0 0-1-15,-3 1-1 0,-2-2 1 0,0 1-3 16,-6-1 1-16,1 1-3 0,-4 2 0 0,-1 0-3 16,-1 2-1-16,-6 2-2 0,-3 1-5 0,-1-1-2 15,-6 4-5-15,0 2-1 0,-6 0-2 16,0 1 0-16,-5 4 2 0,4 0-5 0,-1 0-12 0,2 3-23 16,7 3-47-16,2 2-76 0,8 0-118 15,4 2-221-15,2-3-566 0,0-1-227 0</inkml:trace>
  <inkml:trace contextRef="#ctx0" brushRef="#br0" timeOffset="208941.9404">23673 3359 2330 0,'0'0'308'0,"0"0"-135"16,0 0-38-16,0 0-20 0,0 0-42 0,0 0-32 15,0 0-4-15,0 0-2 0,0 0-1 16,0 0-6-16,-131 21-5 0,116-7-8 15,-2 4-4-15,4 1-3 0,-3-1-3 0,5 3-1 16,2 0-1-16,4 0-1 0,-1 2-2 0,6-3 0 16,0 0 1-16,6-4 2 0,3-2 3 0,2-1 3 15,3-3 1-15,2-3 3 0,1-3 3 16,3-2 0-16,1-2 4 0,2-2 0 0,-2-5-3 16,0-2 3-16,-2-1-5 0,-3-4 0 0,3-1-3 15,-2-1-6-15,-4-2 2 0,-3 0-1 0,1 0 1 16,-5 0-1-16,-2 2 1 0,-2-2 0 0,-1 1 0 15,-1 0 0-15,0 2-6 0,-3 1-3 16,-4 1-3-16,2 4-4 0,-5 1 0 0,0 1-3 16,-6 2-4-16,1 4 0 0,-6 1-6 15,-4 0-17-15,3 3-23 0,1 2-42 16,0 4-64-16,9-2-103 0,3 2-230 0,6 0-583 16,-1-5-255-16</inkml:trace>
  <inkml:trace contextRef="#ctx0" brushRef="#br0" timeOffset="209303.0628">24107 3339 1755 0,'0'0'396'0,"0"0"-51"0,0 0-87 0,0 0-40 16,0 0-41-16,0 0-42 0,0 0-31 16,0 0-26-16,0 0-24 0,0 0-20 0,0 0-16 0,0 0-9 15,0 0-1-15,0 0-5 0,-58-2-1 16,37 14 0-16,-2 5-2 0,3-2 1 0,1 4 1 15,1 2 1-15,-1 1-3 0,3 3-1 0,0 2 0 16,4-1-7-16,2-2 7 0,7-2-1 16,3 1-1-16,0-5 4 0,8-1-4 15,5-1 1-15,1-5 1 0,6-1 0 0,3-4 2 16,4-4 2-16,0-2 0 0,4 0 3 0,0-6-1 0,1-3-1 16,-1-3 0-16,-1-3 3 0,-2 0-2 15,-5-2 0-15,-3-2 3 0,-3 1-2 0,-4-4 8 16,-1 1 0-16,-4-2 0 0,-3 0 3 0,-1-2-4 15,-3-1 1-15,-1 2-2 0,-3-2-5 0,-6 2-2 16,-5 0-3-16,-2 4-1 0,-6 0-2 16,-3 5-1-16,-6 4 0 0,-7 4-3 0,-4 4-16 15,0 3-39-15,-6 9-99 0,14 0-348 0,11-1-847 16</inkml:trace>
  <inkml:trace contextRef="#ctx0" brushRef="#br0" timeOffset="219084.7711">22473 4094 522 0,'0'0'476'0,"0"0"-34"0,0 0-59 0,0 0-61 16,0 0-85-16,0 0-80 0,0 0-43 0,0 0-27 15,0 0-11-15,0 0-18 0,0 0-17 16,0 0-13-16,0 1-12 0,0 0-8 0,0 2-11 16,0 3 11-16,0 1 6 0,0 2 7 0,0 5 6 15,-1 4 0-15,-1 2 5 0,-3 1 6 16,3 1 0-16,-1 2-5 0,-3 3-17 0,4 0-1 16,-2 2 6-16,-1 4-1 0,-1 0 7 15,1-3-4-15,-2 4-7 0,3-3 0 0,-2-3-2 16,3 1-3-16,-3-4-3 0,2-2 0 0,1-3-4 15,-2-4 2-15,3-2-1 0,0 0-5 0,-1-3 5 0,1-2-1 16,1-2 0-16,1-1 7 0,-1-3-7 16,1-1 1-16,0-2-2 0,0 1 0 0,0-1-2 15,0 0-1-15,0 0-4 0,0 0-10 0,0 0-16 16,0 0-25-16,1-3-66 0,6-2-64 0,1-4-139 16,3-3-253-16,-2 1-523 15,-3 3 58-15</inkml:trace>
  <inkml:trace contextRef="#ctx0" brushRef="#br0" timeOffset="219465.5679">22837 4196 2016 0,'0'0'289'0,"0"0"-26"0,0 0-74 0,0 0-54 0,0 0-44 0,0 0-46 0,0 0-32 16,0 0-8-16,0 0 3 0,0 0 4 15,0 0 12-15,0 0-6 0,0 0 0 0,0 0 0 16,-80 122-2-16,69-97 8 0,-1 1-4 0,2 1 0 16,1-2-5-16,1-1-8 0,1-1 0 15,6-5 0-15,1 0-1 0,0-3 1 0,6-2-1 16,3 0-1-16,-2-2 3 0,7-3 1 0,0-3 4 16,1-1 5-16,1-3 5 0,3-1-2 15,1-2 0-15,1-6-4 0,-3 0-3 0,1-4-1 16,-4-1-6-16,3-1 0 0,-5-1-2 0,3-3-4 15,-5 2 4-15,1 0-3 0,-5-2 2 16,-3-2-1-16,1 2-1 0,-3-2-1 0,-2 1 1 16,0 1 1-16,-1 0-2 0,-6-1-1 0,0 2-3 15,-1 1-2-15,-1 1 1 0,-5 1-3 0,1 3-1 16,0 1-7-16,-4 2-12 0,2 3-15 16,-1 2-28-16,2 3-49 0,-2 0-68 0,6 0-101 15,1 4-239-15,6 0-468 0,2-2-192 0</inkml:trace>
  <inkml:trace contextRef="#ctx0" brushRef="#br0" timeOffset="219864.6739">23465 4095 2062 0,'0'0'254'0,"0"0"-47"15,0 0-71-15,0 0-23 0,0 0-13 16,0 0-22-16,0 0-18 0,0 0-7 0,-118 50-7 15,91-31 7-15,3 2-6 0,-2 5-5 0,3-1-7 16,0 3-15-16,0 3-1 0,0 3-2 16,3 0-5-16,4-1-2 0,-1 1-4 0,7-1-1 15,1 0 1-15,6-4 1 0,2 2-2 0,0-6-1 16,1-4 0-16,4-5-2 0,6-2 1 0,-2-3 0 16,2-2 1-16,0-3 6 0,2-4 6 0,4-1 5 15,-1-1 2-15,3-2 0 16,2-4-3-16,-1-2-4 0,-4-1-2 0,4-1-1 15,-4-2-1-15,-1 0-2 0,-2-3 1 0,-2 1-3 16,0-2-2-16,0 1 0 0,-4 0-2 0,-3 0 0 0,-2 2 1 16,-1 1-2-16,0 1-2 0,-4 2-2 15,-3-2-2-15,-2 3-3 0,-4-1-2 0,-2 4 0 16,-1 0-1-16,-2 3-4 0,-2 0-5 0,1 2-11 16,0 0-11-16,4 0-16 0,0 3-26 0,8 0-45 15,-2 2-75-15,8 0-111 0,1-1-169 16,2 1-416-16,1-3-446 15</inkml:trace>
  <inkml:trace contextRef="#ctx0" brushRef="#br0" timeOffset="220190.1799">23706 4337 1280 0,'0'0'992'0,"0"0"-682"0,0 0-111 0,0 0-48 15,0 0-48-15,0 0-25 0,0 0-20 0,0 0-12 16,0 0-9-16,0 0-7 0,0 0-1 0,0 0-4 0,-118 49-3 15,104-35-1-15,7-3-6 0,-1 3-6 0,1 0 2 16,2 2-6-16,-1-2 3 0,4 1-1 16,1-3-3-16,0 1 2 0,1-3-3 15,2-2 3-15,0 0 1 0,5-2 0 0,-3-2 5 0,3 0 5 16,1-1 3-16,-2-3 4 16,5 0 2-16,-1-2-1 0,4-5-1 0,-3-1 2 15,-1-2-8-15,0 1-1 0,-4-2-4 0,2-1-4 16,-2 1 2-16,-2-1-3 0,2 0 0 0,-3-1 2 15,-1 2-5-15,-2-4 0 0,0 4-4 16,1-1-2-16,-1 1 1 0,-1 0 0 0,-3-1-4 16,-3 3-4-16,-1 0-5 0,1 1-3 0,-1 1-10 15,-2 2-6-15,1 3-24 0,1 1-29 0,3 1-50 16,-2 0-77-16,5 4-100 0,2 2-170 0,0 0-386 16,2-2-630-16</inkml:trace>
  <inkml:trace contextRef="#ctx0" brushRef="#br0" timeOffset="220540.7307">24015 4289 903 0,'0'0'716'16,"0"0"-264"-16,0 0-92 0,0 0-77 0,0 0-67 15,0 0-59-15,0 0-66 0,0 0-34 0,0 0-24 16,0 0-16-16,0 0-7 0,0 0-2 16,0 0 4-16,-48 17 4 0,37-6 10 0,-2 3-2 15,-1 1 1-15,3 1-2 0,-2 2-12 16,2-2 2-16,1 2-3 0,1-2-2 0,1 1 4 15,5-2-8-15,1 0 1 0,-1-1-3 16,3 0-2-16,0 0 4 0,8-2 2 0,0-1 1 16,3-3 0-16,0-1 3 0,4-4 4 0,0 0 7 15,6-3 8-15,-1 0-5 0,4-7-3 0,1-2-4 16,-2-4-13-16,0-2 10 0,0 1-1 0,-3-1 0 16,-5-2 9-16,2 1-10 0,-5-2-1 0,-1 1 0 15,-2-1-5-15,-4 0 5 0,0 1 2 0,-4-2-2 16,-1 3 7-16,0-1-2 0,0 0 0 15,-6 3-2-15,-1 1 0 0,-4-1-9 0,0 3-2 16,-2 0-4-16,1 4-12 0,2 2 2 0,3 2-8 16,-2 3-23-16,-6 0-105 0,-4 7-135 0,4 0-829 15,-1 0-716-15</inkml:trace>
  <inkml:trace contextRef="#ctx0" brushRef="#br0" timeOffset="223443.9738">22424 5007 1321 0,'0'0'394'0,"0"0"11"0,0 0-98 16,0 0-46-16,0 0-43 0,0 0-53 0,0 0-46 15,0 0-31-15,0 0-29 0,0 0-19 16,0 0-12-16,0 0-11 0,-1-28-14 16,1 28-7-16,0 1-12 0,0 4-10 0,0 2 10 15,0 6 7-15,0 5 13 0,0 5 15 0,0 2-9 0,0 2 0 16,0 2-2-16,0 0-3 0,0 2 4 0,0 0 0 16,0 3 0-16,-2-2 0 15,-4-1-3-15,3-2-3 0,-3-2-1 0,2-2 2 16,-3-1 5-16,3 0 3 0,-3-2 2 0,3-3-2 0,-4-6-4 15,7-1-2-15,-2-2-1 0,0-4 0 16,2 0-2-16,0 0-1 0,1-2 1 0,0 0-1 16,0-1 0-16,0-2-2 0,0 2-5 0,0-1-10 15,0 0-19-15,2-1-30 0,2 0-34 0,-1-1-59 16,5 0-114-16,-4-4-279 0,3-1-579 16,-4 3-92-16</inkml:trace>
  <inkml:trace contextRef="#ctx0" brushRef="#br0" timeOffset="223818.4229">22684 5067 1659 0,'0'0'464'0,"0"0"-284"0,0 0-39 16,0 0-14-16,0 0-7 0,0 0-12 0,0 0-29 15,0 0-22-15,0 0-14 0,123-56-11 0,-109 56-12 16,4 2-9-16,-5 3-6 0,1 4-3 16,-2 0-3-16,-3 4 2 0,-4 2-2 0,2 3 4 15,-5 4 3-15,-2 2 8 0,-1 0 7 0,-8 2 3 16,-3 3-3-16,-6 0-5 0,0 1-3 16,-4 0-1-16,-1-2 5 0,-4 1 0 15,4-4-1-15,-1-4-3 0,3-3-4 0,4-3 0 16,0-4 0-16,6-4-1 0,2 0-2 0,6-4-1 0,1 0-2 15,2-3 0-15,0 0 2 0,0 0 3 16,0 0 5-16,3 0 3 0,6 0 5 0,2-3 4 0,9 0-3 16,2-4-2-16,7 2-8 15,2-1-6-15,4 1-3 0,0-1-2 0,2 2-14 0,-2-2-25 16,3 0-36-16,-4 0-55 0,2 0-91 0,-2-1-207 16,-11 3-314-16,-5-1-494 0</inkml:trace>
  <inkml:trace contextRef="#ctx0" brushRef="#br0" timeOffset="224165.8772">23257 5207 826 0,'0'0'870'0,"0"0"-381"0,0 0-162 0,0 0-80 15,0 0-78-15,0 0-62 0,0 0-45 16,0 0-31-16,0 0-11 0,0 0-5 0,0 0-1 16,0 0 5-16,0 0 0 0,0 0 3 0,-109 53-1 15,101-35-2-15,0 3-3 0,1 0-3 16,3-4-3-16,0 1 1 0,4-2-4 0,0-3-3 15,3-1 3-15,2-3 3 0,5-1 3 16,3-1 8-16,3-3 4 0,2-2-3 0,2-2 3 16,2 1-5-16,0-3-2 0,-2-3-1 0,2-3-4 0,-1-1-2 15,-2-2-1-15,1 0 0 0,-3-2-4 16,-5 2-1-16,-1-1 0 0,-1-1-2 0,-4 1 5 16,-3-1 0-16,-2-2 1 0,-1-1 0 0,0 1-5 15,-3-1-3-15,-3 1-1 0,-4 0-4 16,0 3 0-16,-2-1-1 0,-5 1-4 0,2 1 5 15,-4 4-5-15,0 0-4 0,1 3-2 0,2 3-18 16,1 0-21-16,4 1-33 0,0 0-58 0,7 2-78 16,1 4-106-16,3 1-182 0,5-1-461 15,-2-1-229-15</inkml:trace>
  <inkml:trace contextRef="#ctx0" brushRef="#br0" timeOffset="224478.7918">23655 5159 1574 0,'0'0'585'0,"0"0"-240"0,0 0-167 0,0 0-62 16,0 0-31-16,0 0-19 0,0 0 2 0,0 0-9 16,0 0-3-16,0 0-1 0,0 0-12 0,0 0-11 15,0 0-6-15,-117 114-7 0,110-100 2 0,2 2-4 16,0-3-4-16,4-2-1 0,0 0-5 16,1-2-1-16,0-3 0 0,0 1 2 0,2-2-2 15,0 0 3-15,3-3 2 0,-3 0-3 0,-1-2 7 16,1 0 2-16,1 0 7 0,-1 0 13 15,1-1-3-15,6-4-4 0,1-3-7 0,2-2-12 16,3 2 0-16,-3-4 1 0,-2 2 3 0,-4-4-1 16,2-2-4-16,0-1-4 15,-5-1-1-15,3 2 1 0,-4 0-6 0,-1 0 0 0,-1 0-4 16,0 1-11-16,-2 1 7 0,-6 4-5 16,4 1-7-16,-4 1 2 0,-1 2-23 0,-1 2-22 15,0 4-32-15,0 0-55 0,-1 2-76 0,4 3-137 16,5 4-278-16,1-3-438 0,0-3 114 0</inkml:trace>
  <inkml:trace contextRef="#ctx0" brushRef="#br0" timeOffset="224814.3383">23990 5131 2034 0,'0'0'411'0,"0"0"-123"0,0 0-71 0,0 0-59 15,0 0-45-15,0 0-44 0,0 0-38 0,0 0-10 16,0 0-7-16,0 0 2 0,0 0 11 0,0 0-4 15,0 0 0-15,-82 58-1 0,70-42-10 16,0 3 1-16,1 1-5 0,1-1-1 0,3 2 2 16,-1 0-4-16,6-1 0 0,2 0-1 0,0-2-1 15,1-4 1-15,9 0-1 0,0-1 3 16,1-2-5-16,7-3 10 0,-1-4 3 0,4-2 3 16,1-2 5-16,1 0-7 0,2-6-2 0,0-4 0 15,1-1-8-15,-3-4 8 0,-1 0 4 16,-3 0-3-16,-2-3 5 0,-5-1-7 0,-1-1-1 15,-2-1 0-15,-5 1 3 0,1-3 0 0,-3 1-3 16,-2 1-1-16,-4 1-6 0,-3 0 2 0,-4-1 0 16,-5 3-4-16,-3 4 5 0,-1 0-8 0,-3 5-4 15,-5 2-1-15,2 3-14 0,-2 4-7 16,-1 4-23-16,-2 8-56 0,0 6-152 0,5-1-802 16,10-5-742-16</inkml:trace>
  <inkml:trace contextRef="#ctx0" brushRef="#br0" timeOffset="228017.3735">22238 6066 231 0,'0'0'772'0,"0"0"-376"15,0 0-54-15,0 0-51 0,0 0-32 0,0 0-23 16,0 0-36-16,0 0-31 0,0 0-24 0,0 0-30 15,0 0-17-15,0 0-21 0,24-74-25 16,-24 74-18-16,0 0-17 0,0 0-9 0,0 0-9 16,0 1-3-16,0 3-6 0,0 1 3 0,0 3 5 15,-1 5 0-15,-2 5 6 0,-2 2 1 0,0 1-8 16,0 1 7-16,2-1 0 0,0 4 0 16,-1-1 0-1,2 2 0-15,0 1-2 0,1-2 0 0,-4 0 1 0,4-3-2 0,0 0 1 0,-1-1 1 16,2-2 2-16,-1-1-3 0,0-1 1 15,1-1 1-15,-1-2-7 0,1 1-6 0,0-3-25 0,0 0-40 16,0-4-59-16,0 0-94 0,3-1-164 16,-1-4-377-16,0-1-854 0</inkml:trace>
  <inkml:trace contextRef="#ctx0" brushRef="#br0" timeOffset="228469.7853">22452 6066 1659 0,'0'0'543'16,"0"0"-295"-16,0 0-33 0,0 0-32 16,0 0-43-16,0 0-52 0,0 0-53 0,0 0-29 15,0 0-9-15,0 0 2 0,0 0 6 0,0 0 1 16,0 0 7-16,-28 67-1 0,28-48 1 0,0 0 3 16,0-1-8-16,7 0-3 0,-3 0 1 15,5 0-3-15,0-3 3 0,1 0 2 0,2-3-1 16,-2-4 4-16,3 1 1 0,2-5 1 0,-3-1 3 15,5-3 1-15,-4 0 1 0,6-3-1 0,-1-4 0 16,-1-1-8-16,1-4 4 0,1-1-1 16,-1-3-2-16,-3 1 7 0,3-2-8 0,-5 1 0 15,1 0 7-15,-4 2 2 16,-2-3 8-16,-1 0-6 0,1 1-8 16,-1 0-5-16,-2 2-5 0,-3 3 9 0,3 2 6 0,-5 5 9 0,1 0 5 0,-1 3 5 15,0-1-5-15,0 2-12 0,0 0-3 16,1 0-9-16,-1 0-8 0,0 0 1 0,0 0-15 15,0 2-5-15,0 2 0 0,0 5-1 16,0 4 12-16,0 1 8 0,0 1 2 0,0 5-1 16,0-5-3-16,0 4 0 0,0 0 1 0,-1 3 4 15,0 3 1-15,-4 0 0 0,4 0 1 0,0-3-5 16,1 1 1-16,-1-3-7 0,1-1-21 0,0 0-24 16,-1-4-37-16,1-3-49 0,0-1-75 15,2-1-117-15,4-4-293 0,-3-3-492 0,-1-1 77 16</inkml:trace>
  <inkml:trace contextRef="#ctx0" brushRef="#br0" timeOffset="228880.7643">23075 6008 2337 0,'0'0'247'0,"0"0"-33"15,0 0-70-15,0 0-47 0,0 0-41 0,0 0-26 16,0 0-14-16,0 0 1 0,0 0-1 15,0 0-6-15,0 0-1 0,0 0-4 0,0 0 4 16,-56 133 1-16,56-114 1 0,0 0-1 0,0 0-2 16,4-2-1-16,2-3 0 0,0 0 1 15,2-3 0-15,3-1 1 0,-2-3 1 0,0-3 1 16,2-1 6-16,-1-2 0 0,1 0 2 16,2-2 2-16,2-5-5 0,-2-2-2 0,3-3-1 15,-1-1-6-15,0-1 1 16,-1 0 0-16,-2-3-3 0,-1 1 3 0,3 2-1 0,-4-2-1 0,-3 2-1 15,2 0 2-15,-1 3-1 0,-4 0 3 0,2 3 2 16,-5 1 5-16,1 3 16 0,-2 0 7 0,3 2-1 16,-3 1-4-16,0 0-19 0,0 0-9 15,0 0-6-15,0 0-8 0,0 1-5 0,0 5-4 16,0 0 2-16,0 3 7 0,0 2 5 0,0 4 4 16,-3 0 0-16,3 2 1 0,0-2-4 15,0 3 4-15,-1 0-2 0,1 1-2 0,0-1 4 16,-1 1-13-16,1-1-21 0,0-1-30 0,5-1-38 15,0 1-46-15,5-5-88 0,1 0-167 16,-2-5-502-16,0-3-735 0</inkml:trace>
  <inkml:trace contextRef="#ctx0" brushRef="#br0" timeOffset="229218.1864">23639 6093 1998 0,'0'0'385'0,"0"0"-83"0,0 0-85 15,0 0-54-15,0 0-48 0,0 0-42 0,0 0-30 16,0 0-22-16,0 0-7 0,0 0-3 0,0 0-3 16,0 0 2-16,0 0-3 0,-87 38-2 15,78-20 1-15,6-1-2 0,0 0 0 0,2 0 0 0,1 0 0 16,0-1-1-16,4-3 2 0,5 2-2 16,-1-3 2-16,2-1 1 0,1-3 0 0,-1-3 3 15,1-2 2-15,0 0 2 0,-2-3 4 0,0 0 2 16,-2 0 2-16,2-5 2 0,0-1-3 15,-2-2 0-15,-2-1-1 0,4-1-6 16,-3-3-2-16,-2 0-3 0,-2-1-4 0,2-2 1 0,-2-1-2 16,-1 2-2-16,-1-2 1 0,0 1-3 0,0 0-1 15,0 1 1-15,-3 0-3 0,-3 1 0 0,2 3 0 16,-3 4-4-16,3 0-5 0,-3 3-8 16,3 2-22-16,-1 1-22 0,0 1-38 0,-1 2-54 15,3 5-81-15,-1 2-156 0,3-2-368 0,1-2-577 0</inkml:trace>
  <inkml:trace contextRef="#ctx0" brushRef="#br0" timeOffset="229557.8778">24020 6076 978 0,'0'0'1002'0,"0"0"-619"16,0 0-104-16,0 0-54 0,0 0-49 15,0 0-41-15,0 0-35 0,0 0-29 0,0 0-21 16,0 0-22-16,0 0-11 0,0 0-8 15,0 0-1-15,0 0 3 0,-56 9 2 0,45 6-2 16,-1 1-2-16,5-1-1 0,0 3-1 16,0-2-2-16,4 1-1 0,2 1-2 0,1 0 2 0,0 0-2 15,7-2 2-15,3-1 2 0,3-2 0 16,0-2 6-16,5-4 0 0,0-2 1 0,3-2 1 16,1-3 0-16,-1-3 2 15,2-3 0-15,2-3-2 0,-4-2 0 0,-2-1 1 16,-3-3-2-16,-1 0 2 0,-4-2 1 0,-1 1-2 0,-5-3-2 0,0 0 1 15,-3-1-5-15,-2-1 1 0,0 2 1 16,-2-3-4-16,-6 0 2 0,-5 0-3 16,-2 0-2-16,-2 4-1 0,-2 2-5 0,-4 4-2 0,-1 3-6 15,0 7-14-15,-1 2-27 0,1 7-61 0,-1 6-148 16,8 1-619-16,6-2-914 0</inkml:trace>
  <inkml:trace contextRef="#ctx0" brushRef="#br0" timeOffset="233120.6889">22271 7096 1669 0,'0'0'329'0,"0"0"-27"0,0 0-87 0,0 0-16 0,0 0-30 0,0 0-26 16,0 0-37-16,0 0-43 0,0 0-25 0,0 0-21 15,0 0-11-15,0 0-2 0,10-21-6 16,-10 24-3-16,0 2 0 0,0 0 6 0,2 5 6 16,-1 3 9-16,-1 4 4 0,0 2 0 15,0 0 2-15,0 1-1 0,-1 3 0 0,-1 1 0 16,1-1-2-16,-2 1-3 0,-1 0-1 0,2 0-5 15,0 0 1-15,-2 1-2 0,1-1-1 16,1-1-1-16,-1 1-3 0,-1-2 3 0,1 0 2 16,1 0-1-16,-3-4 3 0,3-1-3 0,1-4-3 15,1 0 1-15,-1-4-3 0,0 0 3 0,1-1-1 16,-1-2 1-16,1-2 0 0,0 1-1 0,0-2 1 16,0 0-2-16,0-1-1 0,0-1-4 0,0 2-9 15,0-1-14-15,0-1-23 0,-2 0-29 16,2-1-37-16,0 0-59 0,2 0-88 0,1-2-202 15,-1 0-558-15,2-1-389 0</inkml:trace>
  <inkml:trace contextRef="#ctx0" brushRef="#br0" timeOffset="233904.0017">22636 7118 240 0,'0'0'460'0,"0"0"-2"0,0 0-92 0,0 0-49 15,0 0-62-15,0 0-51 0,0 0-39 16,0 0-31-16,0 0-21 0,0 0-21 0,0 0-13 16,0 0-10-16,0 0-9 0,-30-17-9 15,30 17-12-15,0 0-8 0,0 0-12 0,0 0-6 0,0 0-6 16,0 0-6-16,0 0-4 0,0 1-5 15,0 1 3-15,2 1 5 0,4 2 7 0,-2 0 11 16,6 0 2-16,4 1 3 0,1 0 2 0,3-1-4 16,3-1-3-16,1 0-4 0,-1-2-3 15,4 1 2-15,-2-1-2 0,0 0-2 16,-2 0-2-16,0-1-2 0,-2 0-1 16,-1 0 0-16,-5-1 0 0,-4 0 0 0,-1 0-1 0,-6 0 2 0,0 0-3 15,1 2 5-15,-3-2 1 0,0 0 1 0,0 0 1 16,0 0-6-16,0 1-3 0,0-1-3 15,-3 1-2-15,2 1 0 0,0 2 5 0,0 3 3 16,-1 1-2-16,-2 1 2 0,1 3-2 0,0 1-2 16,-2 2 5-16,1 3-2 0,-4 3-2 0,0 0 3 15,3 4-5-15,-3 0 6 0,-2-2 1 16,1 3 1-16,0 1 6 0,-2-1-4 0,1 2 2 16,1-2-1-16,1-2-6 0,-1-2 3 0,2-2 0 15,-1-3 1-15,3-2 3 0,-2-1-6 16,3-3 1-16,-1 0-1 0,1-2-3 0,-1 0 4 15,4-3-4-15,-1 0-4 0,1-2-16 0,1-1-23 16,0 0-35-16,0-1-52 0,1-2-84 0,3 0-209 16,3 0-623-16,-4-1-577 0</inkml:trace>
  <inkml:trace contextRef="#ctx0" brushRef="#br0" timeOffset="234427.9834">23235 7101 2031 0,'0'0'212'0,"0"0"-33"16,0 0-13-16,0 0-25 0,0 0-30 0,0 0-32 15,0 0-25-15,0 0-16 0,0 0-9 16,0 0-2-16,0 0-1 0,0 0-8 0,0 0-1 0,0 0-2 16,-99 100-4-16,106-83 8 0,2 0 1 15,1 4 1-15,2-3 0 0,1 4-4 0,3 0-2 16,-1 2-3-16,2-2-4 0,0 0 0 15,-3 0-2-15,-3-1-2 0,0-1-2 0,0 1 1 16,-2-1 3-16,-3-1 1 0,-2-1 2 0,-4-2-3 16,0-3-2-16,0 0 1 15,-1-3-1-15,-7 1 4 0,2-3 1 0,-4 0 2 0,-3-4-1 16,1 1-2-16,-2 0 1 0,-2-1-3 0,2-4 1 16,-1 0-1-16,2 0-2 0,0 0 0 0,0-5-4 15,-1-3 3-15,4 1 1 0,1-4 0 0,3 0 1 16,1-4-5-16,4-3-1 0,1-4-5 0,0-6-2 15,9-1 2-15,3-2 0 0,7-2 2 16,2-3 2-16,6-1-2 0,-1 0 1 0,1 2 1 16,4 1 4-16,-3 2 1 0,-4 3 1 0,-2 3 2 15,-4 0-1-15,-1 7 6 0,-6 2 4 16,-1 3 5-16,-6 1 11 0,2 2-4 0,-3 3 4 0,-3 0-3 16,0 2-10-16,0 1 2 0,-1 1-5 15,-6 1-5-15,1 1 0 0,-6 1-9 0,-3 0-2 16,-6 1-1-16,-2 0-1 0,-5 4 2 15,0 2-1-15,-1 0 0 0,3 2-1 0,0 0 2 16,5-1-1-16,6 2-10 0,-2 1-7 16,7-2-29-16,1 2-34 0,5 0-37 0,3 3-42 0,1-1-39 15,10 2-128-15,4 0-221 0,-2-4-435 16,-2-4-161-16</inkml:trace>
  <inkml:trace contextRef="#ctx0" brushRef="#br0" timeOffset="234756.0932">23653 7164 1653 0,'0'0'435'16,"0"0"-143"-16,0 0-114 0,0 0-73 0,0 0-32 16,0 0-8-16,0 0 4 0,0 0 6 0,0 0 8 15,0 0-13-15,0 0-16 0,0 0-9 0,-101 126-4 16,86-101-6-16,-1 0-7 0,4 0-8 16,3-2-7-16,2 0-5 0,5-3 1 0,1-3-1 15,1-3 4-15,0-1 1 0,3-3 2 0,5-2 4 16,0-2 3-16,4-3 6 0,3-3 0 15,0 0 1-15,2-2-2 0,2-7-5 0,-3-1-2 16,4-3-2-16,-1-1-2 0,-3-1 0 16,-1 0-4-16,-3-3-3 0,3-2-3 0,-5 4-1 0,1-2 4 15,-6-1 1-15,3 1 1 0,-6-2 1 16,-1 2-2-16,-1 0-2 0,0 1 0 0,-4 2-2 16,-4 0-1-16,2 3 0 0,-4 0-4 0,-3 3-4 15,1 0 3-15,-7 4-3 0,3 1-1 0,-8 3-2 16,3 1-4-16,4 1-11 0,-1 5-14 0,1 2-22 15,4 2-31-15,2 2-50 0,3 0-80 16,5 3-156-16,-1-3-382 0,4-5-634 0</inkml:trace>
  <inkml:trace contextRef="#ctx0" brushRef="#br0" timeOffset="235096.7184">24047 7242 2138 0,'0'0'364'0,"0"0"-94"0,0 0-71 0,0 0-32 15,0 0-21-15,0 0-33 0,0 0-29 0,0 0-25 16,0 0-23-16,0 0-10 0,0 0-14 0,0 0-6 16,0 0-2-16,-55 12-2 0,41 1 2 15,0 5 0-15,0-1 1 0,3 3-1 16,3-2 0-16,2 1-2 0,0 1-1 0,5-3-1 0,1 2 0 16,0-4 1-16,9 0 2 0,1-4-3 15,7 0 4-15,-2-2 2 0,4-4 0 0,3-3 5 16,2-2-2-16,-1 0 3 0,0-7-1 15,3-2-1-15,-3-2 1 16,-1-2-2-16,-2 1-1 0,1-3 1 0,-4 0 2 0,-3-1 2 0,-5-1 3 0,-1-2 3 16,-5-2-4-16,2 1 0 0,-4-3-2 15,-1 1-3-15,-1 0 1 0,-6 1-1 0,-4 0-3 16,-6 1 1-16,1 1-4 0,-9 1-4 0,0 4-2 16,-5 4-6-16,-1 4-6 0,0 6-23 0,1 1-44 15,1 12-115-15,8-3-392 0,9 0-1207 16</inkml:trace>
  <inkml:trace contextRef="#ctx0" brushRef="#br0" timeOffset="238880.8365">22180 8219 1912 0,'0'0'359'0,"0"0"-89"0,0 0-97 16,0 0-13-16,0 0-15 0,0 0-17 0,0 0-34 15,0 0-27-15,0 0-22 0,0 0-23 0,0 0-6 16,0 0-9-16,32-23-4 0,-27 31 5 15,-1 4-5-15,2 2 4 0,-2 2 3 0,0 3-1 16,0 1 6-16,-2 2 2 0,-1 1-3 16,0 1 3-16,-1-1-2 0,3 1-4 0,-3-1 1 15,0 0-1-15,0 0-6 0,0 0 5 0,-3-1-1 16,0-1-4-16,2-1 5 16,-1-2-3-16,-2-2-3 0,2 0 4 0,2-2-5 15,-1 0 3-15,0-4 3 0,1 0-4 16,0-1 3-16,0-1-7 0,0-2-17 0,1 2-14 0,1-4-31 15,4 0-50-15,-2-2-47 0,4-2-97 0,3 0-246 16,-2-1-577-16,-2-3-352 0</inkml:trace>
  <inkml:trace contextRef="#ctx0" brushRef="#br0" timeOffset="239297.9895">22525 8247 2055 0,'0'0'338'0,"0"0"-41"16,0 0-87-16,0 0-49 0,0 0-39 15,0 0-47-15,0 0-30 0,0 0-23 0,0 0-15 16,0 0 1-16,0 0 1 0,0 0 4 0,0 0 2 16,0 0 2-16,-10 84-4 0,10-62 0 0,4 0 0 15,2-1-2-15,1-2 1 0,2 1 0 16,1-3-5-16,3-2 5 0,-1-1-2 0,4-2 3 16,-2-2 1-16,1-3-7 0,-1-4 5 0,-2-2-1 15,1-1 0-15,0 0 7 0,0-4-3 16,-1-3-6-16,4-4 1 0,-4 0-3 15,1-2-3-15,2-1 0 0,-4-1-1 0,1-2-8 0,-3 2 8 16,0 0 1-16,-4-2-1 0,3 1 8 16,-5 2-6-16,2 2 2 0,-3 3 2 0,-1 0-9 15,-1 4 13-15,1 2 3 0,-1 2 0 0,0-1 10 0,0 2-11 16,0 0-7-16,0 0-2 16,0 0-10-16,0 0-1 0,0 5 2 0,0 3 0 0,0 2-2 15,0 5 7-15,0 1-1 0,0 2-2 16,0 2 7-16,0 0-7 0,0 2 0 0,-1 3 3 15,1-1-7-15,-2 2 5 0,0-2-1 16,-1-1-1-16,2-1 2 0,0-1-19 0,1 0-14 0,0-3-26 16,0 0-48-16,0-4-45 0,0-1-89 0,-1-5-173 15,2-3-487-15,1-1-741 0</inkml:trace>
  <inkml:trace contextRef="#ctx0" brushRef="#br0" timeOffset="239710.0108">23140 8281 2649 0,'0'0'212'0,"0"0"-51"0,0 0-57 15,0 0-33-15,0 0-20 0,0 0-8 16,0 0-10-16,0 0-3 0,0 0-2 0,0 0-7 0,0 0-4 16,0 0-2-16,-46 119-4 15,46-99-2-15,0-2 0 0,6 0-1 0,-2-4-1 0,6 0 3 16,-2-3-2-16,1-2 2 0,1-2 4 15,1-1-4-15,-1-4 7 0,1-2-1 0,1 0-1 16,-1-1 5-16,5-5-6 0,-3-2 0 0,4-1-3 16,-3-2-5-16,3-2 1 0,-3 0 1 0,2-3-2 15,-2 0 0-15,-1 0 1 0,2 2-3 16,-3-3 1-16,-1 2 1 0,-2 2-1 0,-1 0 0 16,-2 2 4-16,1 4-1 0,-4 1 9 0,1 1 2 0,-2 3 3 15,-1-1 6-15,-1 3-7 16,1 0-4-16,-1 0-6 0,0 0-9 0,0 0-3 0,0 3 0 15,0 1-2-15,0 4 4 0,0 3 0 16,0 3-1-16,0 3-2 0,0 1 2 0,0 2 0 16,0 1 1-16,-1 2 1 0,-2 0-2 0,-3 3-1 15,2 1 1-15,-3-2-3 0,0 1-1 0,3-4-9 16,1-1-11-16,-1-3-20 0,4-5-19 16,0-1-23-16,0-3-37 0,5-3-46 0,-1-3-77 15,5-3-180-15,-1 0-364 0,-5 0-773 0</inkml:trace>
  <inkml:trace contextRef="#ctx0" brushRef="#br0" timeOffset="240046.0644">23694 8352 2130 0,'0'0'411'0,"0"0"-102"16,0 0-90-16,0 0-65 0,0 0-39 16,0 0-41-16,0 0-25 0,0 0-15 0,0 0-6 15,0 0 0-15,0 0-1 0,0 0-3 0,0 0-3 16,0 0-5-16,-75 78-7 0,71-62-2 15,3 1 0-15,1-3-2 0,4 1 5 0,2-1-1 16,3 0-3-16,3-3 0 0,1 0-2 0,0-4 4 16,-2-2 1-16,0-2 3 0,0-2-2 0,-1-1-2 15,0 0 1-15,1-2-2 0,-1-4 6 16,-1-1-1-16,0 0-1 0,-5-2 1 0,3 1-6 16,-5-3 0-16,3 0 0 0,-4-2-1 0,0 0 4 0,-1 0-5 15,0-1-3-15,-6 0-1 16,2 0-3-16,-4-1 4 0,-3 2 0 0,0-1 0 0,0 1-1 15,-5 2-1-15,4 1-1 0,1 3-5 16,0 3 3-16,2 1-9 0,-1 2-15 0,5 1-20 16,0 0-40-16,5 5-40 0,0 1-51 0,2 0-78 15,8 1-171-15,1-3-629 0,-3-1-553 0</inkml:trace>
  <inkml:trace contextRef="#ctx0" brushRef="#br0" timeOffset="240385.3763">24121 8316 2281 0,'0'0'360'0,"0"0"-112"0,0 0-70 0,0 0-31 0,0 0-28 16,0 0-17-16,0 0-23 0,0 0-21 0,0 0-13 15,0 0-15-15,0 0-7 0,0 0-2 16,0 0-4-16,-102 28-1 0,90-15-5 16,0 4-4-16,3-2-1 0,2 0-1 0,2 1 3 0,1 0-4 15,4 0-1-15,0-1-1 0,5 1-3 16,4-4 4-16,-1-1 2 0,8-2 0 15,0-2 2-15,3-3-3 0,1 0 0 0,3-4-1 16,0 0 5-16,-1-3-1 0,-1-3 1 16,4-2 1-16,-3-1-5 0,-3-3 3 0,-3-1 0 0,2 0-1 15,-4-2 6-15,-1-1-3 0,-3 0-1 0,-4 0 1 16,1-3-5-16,-4 2 3 0,2-1 0 0,-4-1 0 16,-1 2 3-16,0-1-5 0,-7 0-2 15,-3-1-2-15,-3 3-1 0,-4 1 0 0,-3 4 0 16,2 2-2-16,-4 4-6 0,0 5-16 15,2 0-26-15,-3 8-67 0,-2 6-156 0,7-3-815 16,3-3-730-16</inkml:trace>
  <inkml:trace contextRef="#ctx0" brushRef="#br0" timeOffset="241720.8918">22414 9490 1962 0,'0'0'313'16,"0"0"-1"-16,0 0-87 0,0 0-33 15,0 0-32-15,0 0-20 0,0 0-28 0,0 0-20 0,0 0-18 16,0 0-26-16,0 0-17 0,0 0-18 16,2-85-9-16,-2 87 0 0,0 4-3 0,0 6-2 15,0 3 2-15,0 6-4 0,-1 3 6 0,1 2 5 16,-1 3 1-16,0 2 7 0,-2 3-6 0,-1-2-2 15,1 2-2-15,-3 1-3 0,2-2 3 16,1-1 4-16,-3-2-2 0,3 0-3 0,-3-3 1 16,3 1-3-16,-1-4 0 0,-1-2 4 0,3-1-3 15,0-3 0-15,1 0-1 0,-2-4-9 0,3-2 3 16,0-3 3-16,0-1-7 0,0-2-5 0,5-1-23 16,-3-2-35-16,5 0-32 0,-3-3-51 15,6 0-89-15,0-2-192 0,-1-1-600 16,-3-1-629-16</inkml:trace>
  <inkml:trace contextRef="#ctx0" brushRef="#br0" timeOffset="242319.7338">22750 9535 2010 0,'0'0'238'0,"0"0"-13"0,0 0-46 16,0 0-21-16,0 0-22 0,0 0-36 0,132-28-33 15,-115 35-22-15,-5 4-18 0,-3 3-6 0,0 3-3 16,-5 2-1-16,2 6-5 0,-6 1 1 16,0 3 5-16,-6 2 1 0,-5 0 9 0,-2 0-4 0,-5 0-3 15,0-3-2-15,1-4-11 0,-1-2 2 16,-1-2 2-16,0-6 1 0,5 0 8 16,-3-4-6-16,7-2-2 0,0-2-2 0,1-2-2 15,7-2 4-15,0-2 1 0,2 0 4 0,1 0 6 0,9-1-9 16,4-6-2-16,11-1-6 0,5-2-3 15,5-3-1-15,6-1-1 0,6-1-3 16,-2-1-3-16,4-1 4 0,2-3 0 16,-3-2 3-16,-3 2 5 0,2-3-6 0,-8 3 0 15,-5 2-2-15,-4 3-4 0,-8 1 8 0,-4 4 3 0,-9 0 8 16,-6 5 11-16,-3 0 0 0,0 1 2 0,-1 2-6 16,-9 2-5-16,-4 0-8 0,-6 0-5 0,-8 7 0 15,-2 4-5-15,-3 1 3 0,-1 2 2 16,2 3-2-16,2 2 9 0,4 1-9 0,-1 2-4 15,6 0 0-15,3 0-6 0,6-1 8 0,3-3 1 16,8-2 2-16,1 2-1 0,3-6-3 16,11 1 0-16,1-4 1 0,7-1 0 15,6-3 4-15,0-3-1 0,3-2 0 0,0 0-3 0,1-7 2 16,-1-1 3-16,-2-2 2 0,0-2 4 16,-5 0-6-16,1-2-2 0,-5-2 0 0,-5 1 1 15,1-3 3-15,-4-1 1 0,-3-1-1 0,0-1 3 16,-5-1-7-16,-2 2 2 0,-2 0-3 0,0 0 1 15,-3 1 0-15,-7 2-2 0,1 1 1 16,-4 2-6-16,-5 1 0 0,0 3 2 0,-3 2-3 16,-1 3 0-16,-1 3-10 0,-2 1-8 0,2 1-16 15,3 1-18-15,5 6-23 0,1 1-45 16,9 2-58-16,4 3-105 0,1-1-224 0,3-1-583 0,0-4-369 16</inkml:trace>
  <inkml:trace contextRef="#ctx0" brushRef="#br0" timeOffset="242642.1449">23724 9631 2256 0,'0'0'378'0,"0"0"-92"16,0 0-82-16,0 0-66 0,0 0-48 0,0 0-38 15,0 0-21-15,0 0-6 0,0 0 5 0,0 0 6 16,0 0-4-16,0 0-1 0,0 0-9 16,-95 119-8-16,85-99-6 0,4-2-2 0,3 0-2 15,2-3 1-15,1-1 2 0,0-4 1 0,4 1-2 16,5-3 0-16,0-1 0 0,3-2 4 15,-1-3 1-15,5-2 3 16,-2 1 3-16,2-5-6 0,-2-3 1 0,3-3 0 0,-4 0-2 16,-1 0 1-1,3-4-3-15,-5 0-2 0,-1-1-5 0,-2-1 3 16,0-2 1-16,-3-1 1 0,0-1 1 0,-3 0-1 0,-1 0-4 16,0 1-2-16,-2 0 2 0,-4 3 1 0,-3 1-1 0,-2 2-2 0,1 1-2 15,-2 4-3-15,-4 2 0 0,4 4-3 0,-3 2-13 16,0 0-13-16,3 3-28 15,2 4-38-15,1 3-48 0,5 0-82 0,3 1-143 0,1-2-351 16,0-2-517-16</inkml:trace>
  <inkml:trace contextRef="#ctx0" brushRef="#br0" timeOffset="242964.2928">24102 9625 1049 0,'0'0'1018'0,"0"0"-598"0,0 0-133 0,0 0-54 0,0 0-53 0,0 0-59 16,0 0-44-16,0 0-33 0,0 0-16 0,0 0-2 15,0 0 2-15,0 0 8 0,0 0-4 16,-138 61-3-16,111-36-3 0,7 0-8 0,-1 1-7 16,3 0-2-16,7-2-5 0,2 1-3 0,6-5 2 15,3 1 2-15,0-4 1 0,10-1 2 0,1-2-2 16,9-1-1-16,2-4 0 0,6-1-1 16,0-5 4-16,6-3-1 0,-2 0-1 0,5-5 2 15,-4-4-3-15,0-4 2 0,-1-2 2 16,-3-2 2-16,-1-1 2 0,-2-3-3 0,-5-1-1 15,-3-4 0-15,-2 0 2 0,-2-4 6 16,-2-2 6-16,-1-2 2 0,-7 0-2 0,0 0-1 0,-4 4-3 16,-3 0-3-16,-6 2 1 0,-7 2-4 0,-9 4-5 15,-4 2-3-15,-6 5-8 0,-5 4 2 16,-7 5 1-16,0 5-4 0,-2 1-15 0,0 6-44 16,5 8-87-16,4 5-255 0,11-3-915 0,10-5-526 15</inkml:trace>
  <inkml:trace contextRef="#ctx0" brushRef="#br0" timeOffset="249747.8252">25597 1892 0 0,'0'0'0'0,"0"0"0"0,0 0 0 0,0 0 283 16,0 0 43-16,0 0-25 0,0 0-26 15,0 0-32-15,0 0-27 0,0 0-30 0,0 0-21 16,0 0-16-16,-6-58-15 0,6 56-10 0,0 0-14 15,0-1-11-15,0 2-10 0,0-2-8 0,0 2-8 16,0 1-9-16,0-1-9 0,0 1-11 16,0 0 1-16,0 0-1 0,0 0-8 0,0 0 6 15,0 0-10-15,0 0-7 0,0 0 1 0,0 1-11 16,0-1-2-16,0 1-4 0,0 1-6 16,0-1 3-16,0 3 0 0,0 0 4 0,0 4 3 15,0 1 3-15,-1-1-4 0,0 2 0 0,-1-1 2 16,2 1-8-16,-1 3 3 0,-1-1 3 15,2 1-6 1,-1-1 5-16,0 1-3 0,-1-1-5 0,1 2 6 0,-2 1-3 0,2 2 0 0,-1 4 2 16,2-1-4-16,-2 0 3 0,1 1-1 0,0 1-2 15,1-4 1-15,0 1-1 0,0-2-1 16,0 0-2-16,0 1 4 0,1-2-4 0,0 1 2 16,-1 1-1-16,0 2-3 0,0 0 6 0,1-3-2 0,-1 3 1 15,1-1 4-15,-1-1-8 0,0-2 3 16,2 1 0-16,-2-3-5 0,1 3 4 0,-1-3-2 15,3 1 0-15,-2 1 3 0,0 1 1 0,0 6 4 16,0-4 0-16,0 2 0 0,-1 1 0 16,3-1-1-16,0-1-1 0,0-2-1 0,-2 2 1 15,2 1-3-15,1-1 0 0,-1 1-5 0,-1-2 3 16,3 0 0-16,-2 1 2 16,0 1 1-16,1-2-3 0,-2 1-1 0,1 0 0 0,1 0 1 15,-1 1 0-15,0 0 1 0,2-1 0 0,-2 3 0 16,1-1-1-16,0 0 0 0,-1 0 3 15,0 1-2-15,1 1 1 0,-1 0-1 0,0 1-3 16,2-1 2-16,-3-1-2 0,1 0 3 0,-2-1 1 16,2 0 0-16,-1-1-1 0,-1-2-1 0,2-1-1 15,-1 2 0-15,0-2 1 0,0-1 1 16,-2 2-2-16,1-1-2 0,-1 3 3 0,2-3-1 0,-1 0 2 16,-1 0 3-16,3 0-2 0,-3 1-1 15,-3-1 0-15,3 1-6 0,0-1 3 16,0 1 4-16,0 2-2 0,0-3 8 0,0 0-8 0,0 2-2 15,-1-1 1-15,-1 0-5 0,2-1 5 16,-1 0 0-16,0 2 2 0,1 2 1 0,-1-1-3 0,-1 0 1 16,2-1-1-16,-2 0 3 0,2 0-3 15,-1 0 1-15,1 0-2 0,0 0-5 0,0-1 8 16,-2-1-1-16,2 0-1 0,0 0 7 16,0-2-8-16,0 4 3 0,0 1 0 0,0 0-7 15,0 1 8-15,0-3-3 0,0 1 1 0,0 1 2 16,0-1-4-16,0 0 0 0,0 1 1 15,0 1 2-15,2 1-2 0,1-1 0 16,-2 1 0-16,0 0-2 0,1 1 3 0,-1 0 0 0,-1-1 0 16,2 0 3-16,-1 2-4 0,-1-1 2 0,3 1-1 15,-3 1-3-15,-3 3 2 0,3-2 1 0,0 3-1 16,0-2 2-16,0 3 0 0,-3-1 0 16,2 0 0-16,0 2 0 0,0-1 1 15,-1 0-2-15,-1 0 2 0,1 2-2 0,2-2 0 16,-1 1 4-16,-2 3 0 0,0-2 2 0,0 2 2 0,1 0-7 15,-4 2 1-15,3-1 2 0,-1 1-3 16,-1 1 2-16,0-1 0 0,-1 4-1 0,-1-1 2 0,1 2 1 16,-1-2 1-16,-1 3 2 0,2-1-4 15,-3 1 1-15,2 0 0 0,2 1-2 0,-2-1 3 16,1 0-3-16,3 0-1 0,0 0-1 0,-1 0-1 16,3-1 0-16,-1-1 1 0,2 3 1 15,0-1-5-15,0-1 5 0,0 2 0 0,-1-2-2 16,1-2 7-16,0 0-4 0,0 1-1 0,-2-1 1 15,2-1-5-15,-1 1 1 0,-3-1 1 0,4 0-1 16,-3-1 5-16,0 3-2 0,-3-2-1 16,3 0 1-16,-2 1-4 0,1-1 2 15,-4 0 2-15,5 1 0 0,-3-2-1 0,2 0 0 0,-2 1-1 16,2-4-2-16,0 1 6 0,1 1-5 0,-1-3 2 16,-1 1 2-16,3-1-6 0,-1 0 3 15,-2 0 0-15,3 0-2 0,-1-1 4 0,-1 0-1 16,0 3-2-16,1-1 3 0,-2 1-4 0,1 0 1 15,-1 0 1-15,-1-1 1 0,0 5 2 0,1-3-2 16,-3 0-2-16,0 2 0 0,1 0-2 16,1 0 4-16,-3 1 0 0,1 0 1 0,3 1 1 15,-2 0-3-15,-2 2 2 0,2-4-2 0,2 3 1 16,0-1 1-16,0 0-2 0,0 2 1 16,0-2-4-16,-1 1 2 0,3 3 2 0,0-2 0 0,-1 2 7 15,0-1-6-15,-1 1-2 0,1 0-1 16,-1-1-9-16,0 4 10 0,3-1 2 0,-3 0 2 15,0 1 2-15,2 0-6 0,-3 2-1 16,2 1-2-16,-2 1 0 0,4 0 4 0,-3 0-2 0,3 0 1 16,0 1-4-16,-1-3 2 0,0-1 2 15,1 0 0-15,0 1 5 0,1-1-6 0,1 1-2 16,-1-1-3-16,1-2 2 0,0-1 0 0,-1 1 3 16,1-1 4-16,0 0-4 0,0 2 2 15,1-4-2-15,1 1-2 0,0-2 5 0,1-2-4 16,1-1 1-16,-2 0 2 0,1 0-6 0,-2-1 5 15,3 0 1-15,-2-1-1 0,1 0 4 0,-2-1-6 16,2 2 0-16,-2-5-3 0,1 2 3 0,-2-2 3 16,0-3-1-16,2 2 3 0,0-1-5 15,-2 0 2-15,0-2-3 0,2-2 0 0,0-3 5 16,-1-1-9-16,1-5 6 16,-2 2 1-16,0-3-2 0,2-1 7 0,-2 2-4 15,1-2-1-15,-1-2 1 0,0 0-6 0,0-2 2 0,0-3 0 16,0 1 1-16,0-5 2 0,0 1 1 0,0-2 0 15,0-2-4-15,0-1 4 0,0-2-4 0,-1 2 0 16,1-2 4-16,0 0-6 0,1 0 4 0,-1 0 2 16,0 0-4-16,0 0 12 0,0 0-9 0,0 1 0 15,0 1 1-15,0-1-8 0,2 2 3 16,-2-2 0-16,0 0 2 0,0 1 2 0,0-1-1 16,0 1 1-16,0 0-5 0,0 0-2 0,0-1-5 15,0-1-8-15,0 1-1 0,0-1-19 16,0 0-8-16,0 0-14 0,0 0-39 0,0-1-44 15,-2-1-102-15,2 0-231 0,-1-1-658 0,1 2-515 0</inkml:trace>
  <inkml:trace contextRef="#ctx0" brushRef="#br0" timeOffset="250722.5837">25555 10628 1340 0,'0'0'258'0,"0"0"-22"15,0 0-32-15,0 0-31 0,0 0-15 0,0 0-21 16,0 0-21-16,0 0-28 0,0 0-25 0,0 0-11 16,0 0-13-16,0 0-7 0,0 0-6 15,-4-4-7-15,5 4-3 0,-1 0-5 0,0 0-5 16,1 0 2-16,1 0-3 0,-1 0 4 15,2 0 1-15,0 0-2 0,1 0 0 0,1 0-3 16,-1 1 0-16,3-1 2 0,0 1 0 0,-2 1 4 16,3-2-3-16,2 1 3 0,0-1 0 0,1 1-2 15,1-1 1-15,3 0-4 0,-1 1 1 16,2-1-2-16,0 0 1 0,2 0 1 0,1 0-3 16,1-1 1-16,0 1-1 0,3 0-2 15,-1 0 1-15,5 0 1 0,-2 0 2 0,3 0 2 0,1 0-1 16,0 0 1-16,0 0-3 0,-1 1 3 15,3 1 0-15,0 2 0 0,3-3 1 0,-1 2-6 16,1-3 3-16,0 2 0 0,-1-1-2 0,1 2 4 16,0-1-1-16,-2 2 1 0,1-2 1 0,-1 0-3 15,3 2 2-15,-2-3-4 0,1 1 5 16,0 1-3-16,-1-1-3 0,1 0 2 0,2 0-4 16,0 0 5-16,1-1 0 0,-1 1-1 0,3 0 3 15,2 2-2-15,-1-2-1 0,2-1 0 16,1 1-2-16,-1-2 2 0,-1 1 1 15,0 0 1-15,0 1 0 0,-1-1-5 0,1 2 2 0,-2-3-6 16,-3 2 0-16,1-1 4 0,-1 1-2 0,-1 0 5 16,-4 1-3-16,0 0-3 0,-2-1 3 0,-4 2-1 15,0-1 1-15,-3 2 1 16,0-1-2-16,-4-1-1 0,1-1-1 0,-4 1 2 0,-2-1 1 16,0 1-2-16,-2-2 2 0,-3 1-1 0,-2-2 3 15,-4 0-2-15,1 0 5 0,-3 0 4 0,1 0 1 16,-1 0 4-16,0 0 0 0,0 0 0 0,0 0 1 15,0 0-1-15,0 0-1 0,0 0-4 16,0 0-5-16,0-1-3 0,0-1-4 0,-1 0 3 16,1 1 1-16,-1 1 1 0,1 0-2 0,0 0-1 15,-2 0-2-15,2 0 0 0,0-1 2 16,-1 0 2-16,1 1-2 0,0-1 0 0,-1 1-1 16,1-2-1-16,0 1 2 0,0 0-2 0,-1 0 6 15,1 0-3-15,-2 0-3 0,2-1 0 0,0 2-3 16,-1-1 4-16,2 0 2 0,-1 1-1 0,0 0 1 15,0 0-5-15,0 0 1 0,0-1-1 0,0 1 0 16,0 0 3-16,0-1-3 0,0 1 2 16,0 0-7-16,0 0-3 0,-1 0 2 0,1 0-3 15,-1 0 1-15,1 0-4 0,0 0-7 0,0 0-3 16,0-1-6-16,-1 1-5 0,1-2-9 16,0 1-19-16,-2 0-19 0,1 0-42 15,0 0-65-15,1-3-143 0,-1 1-409 0,1 2-490 0</inkml:trace>
  <inkml:trace contextRef="#ctx0" brushRef="#br0" timeOffset="252353.0813">26554 3090 488 0,'0'0'443'15,"0"0"-159"-15,0 0-18 0,0 0 9 0,0 0-25 16,0 0-30-16,0 0-42 0,0 0-33 15,0 0-19-15,0 0-17 0,0 0-16 16,0 0-16-16,-68-37-15 0,68 37-12 0,0 0-8 16,0 0-5-16,0 0-7 0,0 0-7 0,1 0-6 0,1 0-7 15,2 2 3-15,2 0 5 0,5 3 5 16,1 2 9-16,6-1-1 0,3 1-5 16,4-1-2-16,4 0-4 0,4-2 3 15,7 1 0-15,5-2 5 0,6 1-1 0,10-1-4 0,6 1-4 16,7-1-4-16,6 1-1 0,6-2-1 15,4 2-1-15,6-3-8 0,1 1-2 0,4 0-1 0,1 1-2 16,5 0 6-16,-1 0 3 0,0-1-2 0,-1 2-4 16,-2-1 0-16,-2 2-2 0,0 0 0 0,0 1 6 15,-2 2-2-15,-2-1 0 16,-5 3-3-16,-1-2-1 0,-2 1 0 0,-6 0 2 16,-2 1 1-16,-7-2 2 0,-1 0-4 15,-6 1 0-15,-6-2-1 0,-4 2-1 0,-9-3 4 0,-3 1 1 16,-10-2-2-16,-5-1-1 0,-7 1-1 0,-8-4 0 15,-5 0 3-15,-7-1 2 0,2 0 9 0,-4 0 2 16,-1 0 2-16,0 0 0 0,0 0-1 0,0 0-1 16,0 0 1-16,-1 0 0 0,-4 0-8 0,3-4-3 15,-2 0-4-15,-2-1-2 0,3-1 1 16,-3 3 0-16,3 2-2 0,-1-2-2 0,-1 2-8 16,2-1-8-16,-3 1-10 0,3 0-12 0,-4-1-21 15,1 2-29-15,-2 0-44 0,-1 2-74 16,-1 2-149-16,0 0-462 0,2-3-887 0</inkml:trace>
  <inkml:trace contextRef="#ctx0" brushRef="#br0" timeOffset="253008.5537">26529 1878 710 0,'0'0'499'16,"0"0"-228"-16,0 0 29 0,0 0-8 0,0 0-24 16,0 0-39-16,0 0-52 0,0 0-40 0,0 0-18 15,0 0-24-15,0 0-30 0,0 0-21 0,0 0-22 16,-95-62-1-16,89 76 1 0,1 0 5 0,-3 6 4 15,1 3-11-15,4 0-5 0,0 6 0 16,0 3-3-16,2 4 4 0,0 3 1 0,1 0-4 16,-2 3-4-16,2-2-3 0,0 0 0 15,0-3 1 1,2 0-1-16,-1-4-2 0,1-2 0 0,2-6-3 0,-1-3 1 0,-3-4 2 16,3 0-1-16,-1-2 2 0,-2-4-5 0,1-2-9 0,-1-3-10 15,0-2-20-15,0 0-17 0,0-2-26 0,0-1-31 16,0-2-32-16,0 0-32 0,0 0-30 15,0-3-149-15,0-5-330 0,0 1-324 0,0 1 415 16</inkml:trace>
  <inkml:trace contextRef="#ctx0" brushRef="#br0" timeOffset="254362.2843">26483 1899 707 0,'0'0'230'0,"0"0"10"0,0 0 38 16,0 0-3-16,0 0-46 0,0 0-39 0,0 0-48 15,0 0-45-15,0 0-31 0,0 0-12 0,0 0-10 16,0 0 1-16,0 0-2 0,0 0-2 0,97-10 3 16,-89 30-4-16,2 3-1 0,-5 5 3 15,3 1-1-15,-4 2 1 0,-1 4 3 0,0-2-11 16,-3 1-7-16,0 0-4 0,0-2-9 16,0 0 3-16,0-3-8 0,0 0-4 15,0-6-2-15,0-3-7 0,1-3 8 0,0-5 0 0,-2-2-1 16,2-5 1-16,-1-1 0 15,3-4 5-15,-3 0 8 0,1 0 12 0,0 0 5 0,3-3 2 0,1-4-9 16,1-4-14-16,4-6-4 0,1-4-5 16,2 0 0-16,0-3 5 0,2-4-11 0,3 0-2 15,-1-3-3-15,3-2-4 0,-1 1 8 0,0 0 2 16,-1 0 1-16,1 0 4 0,0 5-5 16,-2 1 0-16,-2 3 4 0,2 3-3 15,-4 5 3-15,-3 1-3 0,0 7-3 0,-5 3-1 0,0 3 0 16,-4 1-4-16,1 1 2 0,2 6 4 0,-1 6-1 15,2 5 3-15,1 5 2 0,-4 2 0 16,0 3-2-16,-1 3 2 0,-1 0 0 0,1 2-2 16,-2 0 2-1,1 2-3-15,0 0 3 0,1-3-3 0,-1-1 2 0,4-5 0 16,0-3 0-16,2-1-1 0,-1-5-1 0,3-4 0 0,0-3-2 16,2-2 2-16,2-5-4 0,2 1-3 0,1-4-7 15,3 1-6-15,-1-4-4 0,0-5-3 16,3-4-1-16,0 1 2 0,-1-4-2 0,1-1 0 15,-4-1 1-15,1-2 1 0,2 0 4 0,-4-3 4 16,1 2 5-16,-2 2 4 0,-1 0 6 0,-2 3 4 16,-4-2 3-16,-1 0 5 0,3 2-2 0,-7 0 4 15,1 1 0-15,-2-1-4 0,-1 1 6 16,0 0 0-16,0 1 3 0,-2 0 7 0,-2 2-1 0,-2 1 0 16,1 2 0-16,-1-2-5 0,-1 4-3 15,1 1-3-15,-4 1-5 0,1 0-1 0,-1 4-4 16,-2 0-1-16,-2 2 2 0,-3 6 0 0,-1 4-1 15,-1 0-1-15,-1 4 1 0,0 2-6 0,0 4 6 16,1-2 1-16,3 1 0 0,-1 2 2 0,1 0-4 16,2 1-1-16,1 0 1 0,4-1 0 0,2 2 0 15,2-4 1-15,3 0 1 0,0-3-2 16,2-3 1-16,0 3 2 16,0-4-1-16,3-2 5 0,3 0-1 15,0-3-1-15,3 1-1 0,0-2-4 0,2-1 5 0,-1-3 3 0,0-1 2 16,2 0 6-16,1-3-5 0,0 0 1 0,4 0-1 15,-1-1-2-15,0-2 1 0,0-4-3 16,2 0 2-16,-1-1-5 0,-1-2 4 0,3-2-1 16,0-1 2-16,-1-1 1 0,-1-1-3 0,0-3-1 15,1 3-2-15,-4 1-3 0,4 0 3 0,-7 0 0 16,2 2 0-16,-4 2-2 0,0 2-1 0,-3 3-6 16,-3 2 1-16,1 0 5 0,-2 3-4 0,-2-1 5 15,0 1-3-15,0 0-2 0,0 0-2 16,0 0-4-16,0 3 0 0,1 2 4 0,0 5 3 15,2 1 6-15,-2 2 1 0,3 1-6 16,-2 2 4-16,0-4 1 0,-1 2 1 0,0 0 2 16,2-1-4-16,-1 0-2 0,2-2 0 0,-1-1-2 15,2-2 2-15,-1-3 1 0,1-2-1 0,-1-1 0 16,1-2-1-16,0 0 1 0,4 0 1 16,-2-1 1-16,2-3-1 0,2-3-1 0,-1-2 0 0,0-2-4 15,2 0 2-15,1-2 3 0,-3-2-1 16,3-1 1-16,1 0-1 0,0 0-2 0,-2 0 1 15,5-1 1-15,-5 3-1 0,-2-2 3 16,1 0-2-16,-2 5 1 0,0 2-2 0,-3 2 1 16,-1 2 2-16,-4 3 2 0,0 1-2 0,-1 1-2 15,0 0-3-15,0 0-9 0,0 1-5 0,0 4 2 16,0 4 3-16,-1 3 8 0,-1 6 8 16,-1 1 0-16,-1 3-3 0,2 2 0 0,0 3-1 15,0-1 0-15,2 0 0 0,0-1 1 16,0-3-1-16,4-4 0 15,6-2 1-15,-1-4-4 0,1-1-3 0,2-6-5 0,0-2-1 0,5-3 2 0,-1-3 3 16,1-5 6-16,1-4 2 0,2-3 1 16,-4 0-1-16,1-5 1 0,2-1-2 0,-3-2 2 0,3-2 2 15,-2-3 8-15,3 0 3 0,0 1 0 16,0-1 2-16,-3-4-2 0,0 2 7 0,0 0 5 16,-6-1 4-16,0 2 3 0,-3 2-3 15,-3 0 0-15,-2 4 8 0,-2 3-1 0,-1 3 1 16,0 4 3-16,0 1-10 15,-1 6-3-15,-2 3-3 0,3 1-11 0,-3 2-1 0,2 0-3 16,1 0-12-16,-1 0-6 0,-3 7-3 0,-1 7-1 16,-4 6 2-16,1 3 7 15,0 5 0-15,1 1-1 0,1 4 2 0,2 0-2 0,-1 6 1 0,1 1 2 16,0 2 1-16,-2 0-9 0,1 0-15 0,1-3-25 16,1-3-21-16,-1-6-19 0,1-5-18 0,1-2-6 15,2-5-34-15,-4-2-54 0,3-5-87 0,0-1-152 16,-1-4-347-16,1-2-328 15</inkml:trace>
  <inkml:trace contextRef="#ctx0" brushRef="#br0" timeOffset="255366.1163">27906 2236 524 0,'0'0'294'0,"0"0"-192"15,0 0 8-15,0 0 79 0,0 0-1 16,0 0-40-16,0 0-46 0,0 0-40 0,128 42-20 16,-99-39-1-16,0-2-1 0,0-1-4 15,0 0 0-15,-1-5-5 0,0-3 2 0,-3-4 1 16,-1-1 6-16,-3-1 5 0,-4-4 8 0,-2 1 0 16,0-1 16-16,-4 1 22 0,-1 1 15 0,-1 2 24 15,-3 0 2-15,-2 2-13 0,0 3-2 16,-4 1-10-16,0 1-10 0,0 3-11 0,0 1-20 15,0 1-21-15,0 2-20 0,0 0-15 0,0 0-14 16,-1 5-9-16,-4 2 2 0,1 5 0 0,-6 3 7 16,1 5 6-16,0 1 0 0,1 2 2 0,2 1-5 15,-1 1 2 1,5 1-1-16,-2 1 0 0,1-4 2 0,2 1-2 0,1-4 1 16,0-4-1-16,0-3-1 0,0-3 1 0,2 0-4 15,1-4-2-15,0-2 0 0,-1-2-2 0,-1-1 0 0,0-1 0 16,1 0 3-16,1 0-4 0,1-2 0 15,1-3 2-15,4-2-4 0,1-3 6 0,2-1-2 16,0-2-5-16,-1 0 3 0,1-5-4 0,1-2 7 16,-1 2 2-16,0 0 3 0,-4 0 2 15,0 4 0-15,-1 3 1 0,-2 1 2 0,-1 0 3 16,-3 4 2-16,0 1 4 0,-1 0 6 0,1 2-2 16,-1 0 5-16,0 2 2 0,2 1-6 0,-2 0 3 15,0 0-7-15,0 0-7 0,0 0-1 0,0 0-6 16,0 0-4-16,0 0-7 0,0 0-7 15,0 0-3-15,1 1-2 0,2 3 10 16,-1 2 8-16,-1 0 8 0,6 0 1 0,-4 0-1 0,4 0 2 16,-3-1-4-16,5-1-1 0,1-1-2 0,0-3-7 15,1 0 0-15,3 0-2 0,-1-1 1 16,0-5 5-16,-3-4 2 0,1 0 4 0,1-1-3 16,-2-4 3-16,0 2 1 0,0-4-1 0,-1 0 2 15,0 0-3-15,2-1 2 0,-1-2 0 0,0 0 1 16,-1 0 3-16,-3 0-2 0,-1 2 2 15,-1-2 2-15,1 2-2 0,-4 2 9 0,-1 2-4 16,0 1 2-16,0 4 4 0,0 2-3 0,-1 2 6 16,1 3 0-16,-1 0-5 0,1 2-7 0,-1 0-6 15,-1 0-8-15,-2 4-4 0,1 5 5 16,-6 6 1-16,-3 4 3 0,-3 5 5 0,2 5-6 16,3-1 3-16,0 1-3 0,2-2-2 15,6 2 6-15,0-4 0 16,2-2 0-16,-1 1 4 0,2-3-6 0,3-2 1 0,4-3-2 15,2 1-1-15,-1-2 2 0,2-2-1 0,0-2 2 0,-1-1-2 16,1 0 2-16,2-4 1 0,-1 0 0 16,0-2 5-16,0-1-7 0,-1 2 1 0,-1 0 0 15,0 1-8-15,1 2 6 0,-1 5 0 0,-2 2-2 16,-4 5 5-16,2 3-5 0,-6 5 3 0,0 1-1 16,-8 4-2-16,-2 3 2 0,-2 3-4 0,-6 0-1 15,-1-2-6-15,4-3 3 0,-3-7 1 0,3-2 2 16,-2-5 6-16,-1-2 1 0,1-6 0 15,1-3 5-15,-2-4-2 0,3-3 6 0,-1-2 1 16,4-2 6-16,-5-5 6 0,4-2-7 0,-4-7-2 16,4 1-8-16,-1-3-7 0,1-1 6 15,6-4-3-15,-1-1-2 0,2-2-1 16,4-3-6-16,1 1 0 0,2 1-5 0,0-2 2 0,8 3-15 16,4 2-3-16,5 3-4 0,7 2-16 15,3-1-5-15,7 3-27 0,1 0-49 0,7 0-68 16,0 1-117-16,1-1-186 0,-9 5-528 0,-9 2-13 15</inkml:trace>
  <inkml:trace contextRef="#ctx0" brushRef="#br0" timeOffset="255689.4328">29455 1720 1375 0,'0'0'666'0,"0"0"-388"16,0 0-15-16,0 0-47 0,0 0-34 15,0 0-41-15,0 0-34 0,0 0-26 0,-45-120-24 16,40 117-12-16,-2 3-18 0,2-1-12 0,-2 6-6 15,2 3-9-15,-6 3 5 0,-1 7-4 16,-1 3 2-16,-4 4 5 0,3 6 0 0,-4 5 5 0,3 2 1 16,-4 6-1-16,0 4-1 0,0 2-5 15,1 3 0-15,2 1 2 0,-4 3 1 16,2-1 2-16,-3 2-2 0,1 0 2 0,0 0-4 16,-1-1-2-16,0-1 2 0,1-1-6 0,0-2 6 15,-1 1-3-15,2-3-1 0,0 0 5 0,6-3-4 16,-4 0 0-16,5-5 2 0,0-3-3 15,1-4-1-15,2-5-1 0,0-4 1 0,4-4-2 16,0-7 0-16,2 1-1 0,0-5-7 0,0-2-5 16,2-1-10-16,0-5-11 0,1-3-16 0,-1-1-21 15,1 0-27-15,-1 0-42 0,-2-4-102 0,3-6-224 16,-1 3-692-16,1 2-238 16</inkml:trace>
  <inkml:trace contextRef="#ctx0" brushRef="#br0" timeOffset="256510.7939">29440 2325 1249 0,'0'0'137'0,"0"0"-25"0,0 0 51 0,0 0 51 16,0 0 29-16,0 0-5 0,0 0-43 0,0 0-37 15,0 0-41-15,0 0-25 16,0 0-7-16,0 0-3 0,0 0-2 0,46-86-11 0,-46 86-15 0,0 0-21 16,-1 0-14-16,-3 3-10 0,-3 3-6 0,-3 2 2 15,-7 5-2-15,-2 3-1 16,-2 2 2-16,-1 2-2 0,0 1 0 0,0 1 1 16,-1 0-2-16,1 0 2 0,2 0-3 15,4-3 0-15,1-1 3 0,5-2-3 0,5-1 1 0,0-1 0 16,3-2 0-16,2 1-1 0,4-3 0 15,4 0 2-15,7 0-1 0,0-3 5 0,5-2-1 0,1-1-3 16,3-3 2-16,-2-1-5 0,1 0-2 16,-3-3-4-16,0-3-3 0,1-2 1 0,4-4 2 15,-2 0 4-15,1-3 4 0,0 1-1 16,-1-1 4-16,-6 2-1 0,-1 1 3 0,-6 2 3 16,-3 0 1-16,-4 2 8 0,-2 1 1 0,-1 1 3 15,0 4 0-15,-1-1-5 0,-3 1-7 0,-5 2-4 16,-3 0-5-16,-4 0-1 0,-4 6 0 15,1 3 2-15,0-1-2 0,4 1 1 0,-3 1 0 16,6 1-2-16,1 2 1 0,4 0-1 0,1-1-1 16,3 0 1-16,3-2-3 0,0 0 1 0,1-1 1 15,7 1 3-15,2-2 1 0,2 2-3 0,3-4 3 16,-1-1-2-16,2-2 1 0,-1-2 0 16,0-1 2-16,0 0-3 0,1-4-5 0,-1-3 3 0,-2 0 0 15,1 0 0-15,-2-2-1 0,-1 0 1 16,0-3 0-16,0 1-2 0,4-3 4 15,-2 0 0-15,-2 1 0 0,2 2 2 0,0 1-2 16,-2 1 0-16,-3 2-1 0,-2 1 0 0,0 1 0 16,-2 3 1-16,-3 0 1 0,3 2-1 0,-4 0 1 15,2 0-2-15,-2 0 0 0,0 0-3 0,0 0-3 16,0 0-9-16,1 4 2 0,1 2 4 0,-1 2 2 16,4 1 11-16,-2 2 1 0,-1 2-3 15,1 0 3-15,2-2-3 0,-2 0 0 0,4-2-1 16,-1 0 2-16,0-3 0 0,3-1 0 0,1-1 2 15,1-1-3-15,1-2 3 0,7-1-2 16,1 0 1-16,0 0 1 0,1-5-1 16,-2 0 3-16,-6-1 3 0,1-1 0 0,-2-2 1 0,-1 1-1 15,-1 1-3-15,-2 1-1 0,-3 1-3 16,1 1-1-16,-3 1 1 0,-3 2 6 0,1 1 6 0,-1 0 2 16,0 0 0-16,0 0-3 0,0 0-4 15,0 0-5-15,0 0-2 0,-1 0-1 0,1 0-5 16,0 0-6-16,-1 1-11 0,-2 3-6 15,-3 3-32-15,-1 1-77 0,0 3-180 0,-1-3-818 16,2-2-626-16</inkml:trace>
  <inkml:trace contextRef="#ctx0" brushRef="#br0" timeOffset="278504.0804">26250 3245 0 0,'0'0'0'0,"0"0"0"0,0 0 302 0,0 0 142 0,0 0-109 0,0 0-12 15,0 0-62-15,0 0-12 0,0 0-40 16,0 0-27-16,0 0-28 0,0 0-20 0,11-39-15 15,-16 36-28-15,0-1-17 0,-1 0-16 0,-2 0-12 16,-1 0-1-16,-3 1-10 0,-1 1-6 0,-1 1-1 16,-3 1-6-16,-1 0 1 0,0 0-4 15,-1 3-6-15,1 1-3 0,2 1-2 0,-1 3 0 16,1 0-4-16,2 1 2 0,0 1-4 0,4 2-2 16,-2-1 1-16,5 2-3 0,3 0 3 0,1-2 0 15,1 1-1-15,2 1 0 0,0-3-1 16,6 1 0-16,3-1 1 0,1 0 1 0,3-2 2 15,1-2 0-15,1-1 3 0,2-3 2 0,0-2 3 16,0 0 2-16,2 0 0 0,-1-1 0 16,-2-4-1-16,1-2-1 0,-1 0-1 15,-1 0 1-15,-2 2 0 0,1-3-1 0,-5 4 1 0,-3-1 1 16,0 0-2-16,-1 4 4 16,-5 0 1-16,1 1 0 0,-1 0-1 0,0 0-4 0,0 0-2 0,0 0 1 15,0 0-2-15,0 0-2 0,0 0-3 16,-1 0-4-16,1 2-4 0,0 1-5 0,-3 3 4 15,0 4 1-15,-1 3 9 0,-1 3 3 16,0 1-2-16,0 2-1 0,-3 0-2 0,1 0 1 0,1 2-3 16,-1 2 2-16,-1-2 0 0,-1 1-1 0,2-2 3 15,-1 0-1-15,0-1 1 0,3-1-1 16,1-1 0-16,0-2-5 0,0-3 3 0,2-2 2 16,0-1 0-16,1-1 7 0,0-1-9 0,-1 0-4 15,2-1-7-15,0 0-17 0,0-3-17 0,0 0-27 16,2-2-40-16,2 0-52 0,2-1-101 15,2-1-255-15,-1-3-599 0,-2 1-51 0</inkml:trace>
  <inkml:trace contextRef="#ctx0" brushRef="#br0" timeOffset="278918.1731">26763 3145 1898 0,'0'0'260'0,"0"0"-31"0,0 0-41 0,0 0-24 16,0 0-39-16,0 0-35 0,0 0-26 16,0 0-11-16,0 0-10 0,0 0-3 15,0 0-3-15,0 0-7 0,-131 78-3 0,110-55-4 0,-2 3-4 16,0 2-3-16,-2 2-1 0,2 1-4 16,2-1-1-16,2 0-2 0,3-1-5 0,4-3-3 15,3-2 0-15,2-2-4 0,3 0 3 0,3-5 3 16,1-1-1-16,0-3 6 0,1-2-6 15,5 0-1-15,3-4 1 0,-2 1-4 0,5-5 9 16,1-1 2-16,0-2 2 0,5 0 3 0,0-5-2 16,3-4 1-16,-1 2-2 0,-1-4 5 15,-2 1-7-15,-3 0-1 0,1-2 0 16,-5 1-6-16,-4 0 7 0,-1 2 1 0,0 0-2 0,-4-1 6 16,-1 3-8-16,0-2-1 0,0 0 1 0,-7 1-7 15,0-1 3-15,0 0-3 0,-3 2-1 16,-2 0-2-16,-1 0 0 0,1 4 1 0,2-1 2 15,0 2 1-15,0 0-4 0,2 1-4 0,3 1-17 16,2 0-29-16,1 0-27 0,2 0-35 16,0 5-42-16,3-1-47 0,6 1-101 0,7-2-228 0,-5 1-500 15,-1-3 78-15</inkml:trace>
  <inkml:trace contextRef="#ctx0" brushRef="#br0" timeOffset="279253.5117">27023 3370 1399 0,'0'0'455'0,"0"0"-105"16,0 0-80-16,0 0-54 0,0 0-55 16,0 0-42-16,0 0-26 0,0 0-20 0,0 0-12 0,0 0-12 15,-128 17-10-15,110-5-9 0,3 2-12 0,3-2-6 16,0 1-3-16,4-2-5 0,2 2 0 16,3 0-4-16,2 1 0 0,1-2 2 0,-1 1 0 15,6-2 2-15,2-1-3 0,1-2 3 0,4-3-5 16,-1 0 5-16,2-3 2 0,-2-2 2 15,2 0 9-15,1 0-5 0,-1-5 0 0,2-1 1 16,-2-2-4-16,0-1 2 0,1-2 0 0,-2 1-1 16,-1-2 4-16,-2 2 3 0,-1 0 2 0,-1-1-2 15,-3 1-1-15,-2-2-5 0,1 2-2 0,-3 1-3 16,0 0-9-16,-5 1 5 0,0-1-3 0,-5 2-1 16,0 2 8-16,-5-1-12 0,0 3-1 15,0 1-2-15,0 2 1 0,4 0-4 0,0 0-17 16,2 1-25-16,4 3-37 0,2 2-51 0,2 3-75 15,1 0-129-15,4 2-252 16,1-5-477-16,0 0 71 0</inkml:trace>
  <inkml:trace contextRef="#ctx0" brushRef="#br0" timeOffset="279605.4982">27303 3373 1408 0,'0'0'485'0,"0"0"-102"0,0 0-84 0,0 0-68 16,0 0-65-16,0 0-51 0,0 0-31 0,0 0-19 15,0 0-21-15,0 0-10 0,0 0-12 0,0 0-13 16,0 0 3-16,0 0-3 0,-111 51-3 16,104-35 2-16,-1 0-7 0,3 1-2 0,2-1 0 15,1 4-1-15,2-2 4 0,0-1 1 0,4-1-3 16,2-2 1-16,3-3-1 0,0-1 1 0,0-4 5 16,0-2 1-16,1-3 3 0,0-1 1 15,1 0 4-15,1-1 1 0,-1-5 0 0,1-2 2 16,-2 1-1-16,1-4 3 0,-2-1-2 15,-1 0-4-15,-2 0 0 0,-1-1-3 0,0 0 3 16,-3-2 0-16,0 3-4 0,-2-2-5 16,0 0-3-16,-4 1 1 0,-3 0 0 0,-2-1 2 0,-3 1-5 15,-1 1 0-15,-1 1-2 0,-3 1-9 16,0 2 6-16,0 1 1 0,1 2 0 0,2 1 5 0,3 3-23 16,1 1-20-16,3 0-27 0,0 0-39 15,2 4-38 1,2 2-77-16,3 0-130 0,0 0-221 0,5-3-514 0,-3 1 105 0</inkml:trace>
  <inkml:trace contextRef="#ctx0" brushRef="#br0" timeOffset="279941.1374">27755 3187 2078 0,'0'0'281'0,"0"0"-16"16,0 0-32-16,0 0-25 0,0 0-48 0,0 0-43 15,0 0-36-15,0 0-32 0,0 0-14 0,0 0-8 16,0 0-9-16,0 0-6 0,0 0-8 0,0 0-4 16,-15-6-5-16,10 14 7 0,-6 5 4 15,-3 3 4-15,-2 5 5 0,-1 2-9 0,-2 1 0 16,4 2-3-16,-1 1 1 0,-4 4 1 0,2 0-1 16,0 2-3-16,-1 1 2 15,1-2-3-15,-1 0 0 0,4-2 2 0,-2 0 0 16,1-3 0-16,3 0 1 0,0-4-1 0,2 0 5 0,1-1 2 15,2 0-2-15,-1-2 0 0,-2-1-4 16,2-2-3-16,0-2 1 0,3 1 2 16,0-7-3-16,2 0 1 0,-1-1-2 0,2-1-6 0,0-1-10 15,0-4-13-15,2 2-24 0,0-1-33 0,1-3-56 16,0 0-114-16,0 0-298 0,0 0-630 16,0-3-156-16</inkml:trace>
  <inkml:trace contextRef="#ctx0" brushRef="#br0" timeOffset="280254.3622">28120 3345 2716 0,'0'0'156'0,"0"0"-8"0,0 0-14 0,0 0-16 16,0 0-20-16,0 0-28 0,0 0-33 0,0 0-15 15,0 0-3-15,0 0 0 0,0 0 4 16,0 0-3-16,0 0-5 0,-50 105-3 0,42-81-3 15,-2 0-2-15,1 2 0 0,-1-1 0 0,0 1-3 16,1-1-1-16,-2 0 1 0,3-2-2 16,2-2 1-16,-2 1 0 0,-1-1-1 0,1 1 3 15,2-3-2-15,-1 0 1 0,-3-2 0 0,2-1-1 16,1-1-2-16,2-3 0 0,-4-2-6 0,5-2-3 16,-1-2-6-16,3-3-10 0,-1 0-10 15,2-3-14-15,1 0-15 0,0 0-21 0,0 0-23 16,0 0-34-16,0-3-61 0,0-3-195 0,3-1-541 15,-1 4-676-15</inkml:trace>
  <inkml:trace contextRef="#ctx0" brushRef="#br0" timeOffset="280732.2942">28053 3293 1403 0,'0'0'299'0,"0"0"-59"0,0 0-29 16,0 0 11-16,0 0 1 0,0 0-32 0,0 0-39 16,0 0-42-16,0 0-37 0,0 0-28 0,0 0-19 15,0 0-17-15,0 0-4 0,0 0 3 16,11-24 7-16,-23 37 7 0,-6 4 4 0,-2 1-3 16,-1 4-8-16,0 1-4 0,-4 2-2 15,0 2-1-15,-4-1-2 0,2 1-2 0,-2 0 1 16,1-3 0-16,1-1 2 0,4-5 0 0,3-1-3 0,1-2-1 15,7-2 0-15,-2-1-5 16,7-4 4-16,0-2-2 16,5-1-1-16,2-3 1 0,0 0-3 0,0 1 7 0,6-1 5 15,6 0 9-15,2 2 4 0,6-2 0 0,8-1-4 0,2-1-1 16,2 0-3-16,3 0-6 0,1 2 3 0,-3-2-1 16,0-3-1-16,-1 1-1 0,-3 0-1 0,-3-1-6 15,-5 1 8-15,-1 1 0 0,-6 0 1 16,0-1 5-16,-7 1-5 0,-1 1 1 0,-2 0 1 15,-3 0-1-15,-1 0 5 0,0 0-1 0,0 0-2 16,0 0 0-16,0 0-1 0,0-1 2 16,0 1-1-16,0 0 1 0,0 0-5 0,-1 0-2 15,1 0 3-15,-1 0-9 0,1 0 6 0,-2-1-2 16,2 1-2-16,-1 0 6 0,1 0-15 0,0-1-1 16,-1 0-6-16,0-1-29 0,-2-2-3 0,-1 1-23 15,1-1-28-15,-2 0-40 0,0 3-116 16,-3-3-281-16,5 1-677 0,0 2-194 0</inkml:trace>
  <inkml:trace contextRef="#ctx0" brushRef="#br0" timeOffset="284328.3709">28496 3494 209 0,'0'0'355'0,"0"0"-51"16,0 0-41-16,0 0 14 0,0 0-57 0,0 0-53 16,0 0-37-16,0 0-14 0,0 0-8 15,0 0-6-15,0 0-7 0,-5 1-8 0,5-1-5 16,0 0-5-16,0 1-3 0,0 1-6 0,0-2-7 0,0 1-9 15,0-1-9-15,0 0-7 0,0 0-5 16,0 0-5-16,0 0-5 0,0 0-3 16,0 0-6-16,0 1-1 0,0-1-2 0,1 0 0 15,2 0 1-15,-2 0-2 0,3 0-2 0,0 0 10 16,4 0 1-16,1 0 3 0,3 0 0 16,1 0-10-16,0 0-2 0,-1 1-4 0,-1-1 0 0,-1 0-1 15,1 0 1-15,-1 0 0 0,0 0 0 0,0 0-1 16,-1 0-1-16,-1 0-1 0,-3 0 1 15,2 0 1-15,-5 0 0 0,0 1-1 16,1-1-2-16,-3 0-2 0,0 0-3 0,0 0-6 16,0 0-8-16,0 0-13 0,0 0-16 0,0 0-26 15,-1 0-37-15,-2 1 1 0,1 3-37 0,-3 0-83 16,-1 1-134-16,-3 1-313 0,4 0-275 0,0-3 517 16</inkml:trace>
  <inkml:trace contextRef="#ctx0" brushRef="#br0" timeOffset="284604.3796">28360 3696 573 0,'0'0'488'0,"0"0"-222"15,0 0-4-15,0 0 11 0,0 0-51 0,0 0-63 0,0 0-52 16,0 0-35-16,0 0-24 0,0 0-12 16,0 0-2-16,0 0 27 0,0 0 23 0,0 0 14 15,24 16 7-15,-16-15-23 0,5 0-20 16,1 1-17-16,-1-1-8 0,5 0-6 0,1-1-10 0,1 0-3 15,0 0-2-15,-2 0-8 0,1 0-3 16,-3 0-1-16,2 0-7 0,-5 0 4 0,2 0 2 16,-1 0-1-16,-2 0 6 0,-2 0-7 15,-1 0-3-15,1 0-5 0,-5 0-10 16,0 0-6-16,-3 0-10 0,1 0-18 0,0 0-25 0,-1 0-28 16,-1 0-43-16,-1 0-66 0,1 0-106 0,0-1-185 15,2 0-408-15,-3-1 91 0</inkml:trace>
  <inkml:trace contextRef="#ctx0" brushRef="#br0" timeOffset="285206.2227">29075 3369 653 0,'0'0'235'16,"0"0"37"-16,0 0 28 16,0 0-5-16,0 0-45 0,0 0-45 0,0 0-43 0,0 0-32 15,0 0-18-15,0 0-18 0,0 0-18 0,0 0-14 16,0 0-8-16,0 0-12 0,27-20-8 15,-20 19-15-15,-3-1-12 0,4 2-3 0,-4 0-3 16,2 0-1-16,-2 0 0 0,1 5-1 16,-2 0-2-16,4 2 2 0,-5 0 0 0,4 1 1 0,-3 3 3 15,-3 2-2-15,0 2 0 0,0 2 0 16,-1 3-3-16,-6 0 4 16,-1 0 4-16,-5 2 0 0,1 1 8 0,-7 2-4 0,-1 0-1 0,-1-1-1 15,-4 0-3-15,-1-2 2 0,2 0-1 16,-3-2 0-16,4 0-1 0,1-3-1 0,3-2 0 15,2-1 1-15,4-4 1 0,3-2-3 16,2 0-1-16,-2-2-1 0,8-1-3 16,-1-2 3-16,2 0-1 0,1-2 0 0,0 0 10 0,0-1-9 15,0 0 0-15,0 0 0 0,3 1-7 0,1 2 28 16,6 0 8-16,0 2 6 0,0-2 6 0,4 2-18 16,-1-2-6-16,1 0-2 0,0-2-1 15,2 2-2-15,1-2-1 16,1 0 0-16,0-1-7 0,4 1 4 0,-1-1-2 0,-1 0-2 0,1 1 5 15,-3-1-6-15,-1 0-1 0,-2 0 0 16,-2 0-4-16,-1 3 1 0,-3-3 2 0,-2 0 0 16,-1 0 0-16,0 0 0 0,-2 0-1 0,0 0-2 15,1 0 3-15,-3 0-6 0,2-1-4 16,1-2-7-16,-1 1-16 0,3-2-10 0,0 0-22 16,-2 0-34-16,2-2-56 0,2-3-114 0,1 0-213 15,-4 1-572-15,-1 4-152 0</inkml:trace>
  <inkml:trace contextRef="#ctx0" brushRef="#br0" timeOffset="285558.4874">29615 3471 2055 0,'0'0'249'15,"0"0"-21"-15,0 0-8 0,0 0-33 0,0 0-59 0,0 0-45 16,0 0-39-16,0 0-25 0,0 0-5 15,0 0-16-15,0 0-1 0,0 0 6 0,0 0-2 16,0 0 14-16,4 36 5 0,-4-21 2 0,0 1 3 16,-1 1 0-16,-1 3 0 0,-1 1 0 0,-2 1 0 15,3 1-6-15,-5-1-2 0,4 2-6 16,-4 1-2-16,3-1 1 0,-3 1-1 0,3-2-1 16,-2-2-3-16,4 4 2 0,0-5 1 0,-4 1 5 15,5-2 0-15,-1-2-1 0,1 0-4 0,1-3-2 16,-2-3 0-16,2-1-3 0,-3-1 3 15,3 0-2-15,0-2 3 0,0-2-3 0,0 0-1 16,0-3-3-16,0 1-5 0,0 0-5 16,0-3-8-16,0 1-10 0,0-1-4 0,0 0-16 0,0 0-15 15,0 0-17-15,0-1-50 0,0-3-59 16,0-1-92-16,0-3-191 0,-1 2-529 0,0 2-238 16</inkml:trace>
  <inkml:trace contextRef="#ctx0" brushRef="#br0" timeOffset="286107.5036">29588 3438 942 0,'0'0'324'0,"0"0"-35"15,0 0-22-15,0 0-23 0,0 0-62 16,0 0-65-16,0 0-61 0,0 0-37 0,0 0-9 16,0 0 4-16,0 0 6 0,0 0 1 0,0 0 6 15,-42 51 8-15,32-38 11 0,-1 1 7 16,-5 0 0-16,3 0-8 0,-3 1-11 0,1 0-5 16,-2 0-8-16,3 1-4 0,-3-2-1 0,5 2-2 15,-1-3-4-15,3-2-1 0,2 0-2 0,0-3 0 16,3-1 1-16,-1-1 1 0,4-1 1 15,0-1 0-15,-2 0-2 0,2-2-2 0,2 1-3 16,0-1-1-16,0-2 1 0,0 1 1 0,0-1 0 16,0 0 1-16,6 1 14 0,-2 2 13 0,5-1 9 15,4 1 6-15,3-2-8 0,3 0-7 16,3 0-4-16,0-1 0 0,2 0-5 0,3 0 2 16,2 1 0-16,-1-1-4 0,-1-1-4 0,1 0-5 15,-1 0-6-15,-4 0 0 0,-1-1 2 0,-2 1 0 16,-3 1 0-16,-4-1 0 0,-3 1-2 15,-1 0 1-15,-6-1 1 0,3 1 0 0,-5 0 4 16,-1 0 2-16,0 0 1 0,0 0 4 16,0 0 0-16,0-2-1 0,0 2-1 0,0 0-1 0,0 0-7 15,0 0-1-15,0 0-1 0,-1 0-3 0,1 0 4 16,0-1-3-16,0 1 0 0,0 0 1 16,0 0-6-16,-1-1-2 0,1 1-5 0,0-1-10 15,-2 0-12-15,2 0-23 0,0-2-39 0,0 1-116 16,0-3-135-16,0 2-373 0,0 2-741 0</inkml:trace>
  <inkml:trace contextRef="#ctx0" brushRef="#br0" timeOffset="286493.2273">30006 3571 1939 0,'0'0'271'0,"0"0"-53"0,0 0-13 0,0 0-42 15,0 0-57-15,0 0-38 0,0 0-19 0,0 0-9 16,0 0-1-16,0 0 14 0,0 0 3 16,0 0-5-16,-118 81-4 0,109-67-15 0,0 1-10 15,2-1-2-15,3 1-2 0,-2 0-1 0,5-2 1 16,1 0-2-16,0-1-4 0,0-2 3 0,7-1-3 16,-3 0 1-16,4 0 2 0,1 0-1 15,-1-2 1-15,3-4-2 0,-1-1-1 0,1-2-2 16,1 0 1-16,-1 0-1 0,2-2-2 15,2-4 1-15,-1-2-4 0,-3-1-1 0,0 2 0 0,-1-2-6 16,-1 1 6-16,-2-1-2 0,-3-1 1 16,1 1 1-16,-3 0-3 0,-1-1-2 0,-1 1 2 15,0-1-4-15,0 0 3 0,-1 2 1 16,-6 0-4-16,5-2 3 0,-2 2-2 0,-2-1-1 16,-2 1 2-16,1 0-3 0,-1 1-4 15,0 2-2-15,0 1-4 0,2 1-7 0,0 1-7 0,3 2-17 16,-2-2-21-16,3 2-29 0,1 0-50 15,-1 0-77-15,2 2-160 0,-1-2-381 0,1 2-500 0</inkml:trace>
  <inkml:trace contextRef="#ctx0" brushRef="#br0" timeOffset="286971.3195">30228 3648 1394 0,'0'0'397'0,"0"0"-51"0,0 0-38 0,0 0-50 16,0 0-87-16,0 0-55 0,0 0-33 16,0 0-17-16,0 0-17 0,0 0-10 0,0 0-9 15,0 0-12-15,0 0 0 0,0 0-5 0,0 5-3 0,0-5 1 16,-2 2-4-16,1-1-1 0,0 0-1 16,-3 0-1-16,2 3 8 0,-6 2 4 0,0 1 3 15,-4 2-4-15,5-1-3 0,-2 1-4 0,2 1-2 16,-2 1 6-16,4-1-6 0,-1 2 0 15,2 0 1-15,-2-2-8 0,3 1 6 16,1 0-2-16,-1-1-3 0,3-1 7 0,0 1-4 16,0-1 1-16,4-1 2 0,1-1-1 0,2-2 3 15,1 1 0-15,-2-1 2 0,4-1-5 16,0-1 5-16,-1-3-2 0,2 0-1 16,-1 0 6-16,0 0-9 0,0 0 0 0,0-2 2 15,-1-3-4-15,-1 0 6 0,-1-2-1 0,-1 1 0 0,1-1 3 16,-4-1-3-16,2 0-1 0,-3-3 1 0,-1 2-2 15,0 0-1-15,1-1 0 0,-2 0 0 0,0 0-7 16,0 1 6-16,0-2-3 0,-4 2 0 16,-2-1 5-16,2 1-5 0,-3 0-1 0,-1 1 0 15,2 1-6-15,-1 0 5 0,-2 2 0 16,1 0-3-16,0 1 6 0,-1 1-8 0,0 1-4 0,-3 2-8 16,2 0-16-16,-4 0-21 15,1 2-36-15,-2 3-57 0,0 3-134 0,3-2-414 0,4-2-823 0</inkml:trace>
  <inkml:trace contextRef="#ctx0" brushRef="#br0" timeOffset="294527.206">6404 4428 1327 0,'0'0'223'0,"0"0"-12"0,0 0-40 0,0 0-6 15,0 0-6-15,0 0-11 0,0 0-29 0,0 0-37 16,0 0-30-16,0 0-19 0,0 0-9 0,0-4-4 16,1 4-8-16,-1 0-7 0,0 0-11 15,1 0-6-15,0 3-1 0,0 0 7 16,3 2 15-16,0 2 4 0,-1 3 4 0,5-2-7 0,-5 3-10 16,3-1 2-16,-2-1-7 0,2 1-3 15,-4 1-1-15,4 1 1 0,-2 6 8 0,1 0 12 16,1 3 7-16,1 1-2 15,-4-1-1-15,4-5-9 0,-3 2-3 0,2-6 2 0,-3 0-2 0,2-2 0 16,0-1 5-16,-1-2-5 0,2 0 0 16,-3-1-1-16,3-1-4 0,-3-1 8 0,3-2 2 15,-3-1 5-15,5-1 8 0,-3 0 6 0,3 0 9 16,2 0 9-16,6-7 4 16,0-2 0-16,9-7-6 0,3-2-6 0,5-3-8 0,2-3 6 15,7-3-2-15,3-6-4 0,0-1 3 0,4 0-18 16,2-4-5-16,0 5 1 15,-3 0-10-15,-5 2 11 0,0 2 2 0,-4 2-3 0,0 1 6 16,-4 2-10-16,-3 2-1 0,-7 6-2 0,-1 0-1 16,-5 4 1-16,-3 2 0 0,-4 2 1 0,-5 3-3 15,-3 2 2-15,-3 2 5 0,0 1 4 0,-1 0 6 16,0 0-2-16,0 0-2 0,0 0-4 0,0 0-5 16,0 0 0-16,-1 0-2 0,0 0-1 15,1 0-1-15,0 0-3 0,-1 0-4 0,0 0 1 16,1 0 0-16,0 1-3 0,0 0-4 0,-1 0-1 15,0 2-1-15,-2 3 0 0,2 0-15 0,1 3-26 16,0 0-40-16,0 3-81 0,0 1-131 16,1-1-366-16,3-4-909 0</inkml:trace>
  <inkml:trace contextRef="#ctx0" brushRef="#br0" timeOffset="297504.4486">26150 4325 0 0,'0'0'121'16,"0"0"353"-16,0 0-65 0,0 0-29 0,0 0-66 15,0 0-61-15,0 0-47 0,0 0-37 16,0 0-35-16,0 0-30 0,0 0-17 0,0 0-13 15,2-52-7-15,5 46-7 0,3 0-7 0,0 0-1 16,0-1-5-16,3 1-6 0,0 0-6 0,3 1-5 16,-2 1-4-16,3 0-4 0,-2 2-5 0,2 0-6 15,-3 2-4-15,1 0-5 0,-3 0 0 0,-1 5-3 16,0 1-2-16,-5 0-1 0,-1 4 1 16,0 0 0-16,-1 3 2 0,-1 0 2 0,-1 1-1 15,-2 3 3-15,-3 0-1 0,-3 1 1 16,-3 0 0-16,-3 0 1 0,-5-2 0 0,-1 0 2 15,-2 0 1-15,-1-1 0 0,1-4 0 0,1-1 0 16,4-1 2-16,2-2-1 0,3-2-1 16,3-2-1-16,4 0-1 0,2-2-1 15,1-1-1-15,0 0 0 0,0 0 0 0,2 0-3 0,4 0 4 16,3 1 3-16,5 0-1 0,4 1 1 16,7 2-2-16,1 1-5 15,3 0 1-15,-2 2 1 0,1 0-2 0,-2 1 0 0,0 3 1 0,-4-1-2 16,-2 2 2-16,-2 0-2 0,-3 0 0 0,-4 1 0 15,-2-1-1-15,-4 0 1 0,-4 0 0 0,0-1 0 16,-1 2 1-16,-4 1 2 0,-2-2 1 16,-3 1 2-16,-3 0 3 0,-3 1 1 0,-1-3 2 15,-1 1 2-15,-2-3 0 0,-2 0 1 0,2-2 0 16,-1-1-2-16,1-1-2 0,-1-2-1 0,1 0-3 16,0-2 1-16,0-1-3 0,3-1-6 0,0 1-5 15,3-3-15-15,2-2-20 0,5 0-35 0,2-2-55 16,4-3-108-16,1-1-205 15,7 2-483-15,-3 2-626 0</inkml:trace>
  <inkml:trace contextRef="#ctx0" brushRef="#br0" timeOffset="297813.7448">26993 4262 1981 0,'0'0'343'15,"0"0"-97"-15,0 0-63 0,0 0-51 0,0 0-36 16,0 0-29-16,0 0-18 0,0 0-9 0,0 0-10 15,0 0-12-15,-122 0-8 0,112 8-8 0,1 4-2 16,-1 2 6-16,-1 4 3 0,2 2 7 16,2 1 3-16,4 1-5 0,3 0-2 15,0 3-1-15,2 1-1 0,5 0 2 0,3 1 0 0,2 1-3 16,1 0 0-16,0-5 0 0,1 4-5 16,-1-6 2-16,-1-3-2 0,0-2 0 0,-4-1 5 15,2-2-2-15,-2-1-2 0,-3-3 1 0,0 1-5 16,-3-3 1-16,-2-1 2 0,0 1-1 15,0-1 1-15,0-2 1 0,-2 1-1 0,-3-2 4 16,0 0 4-16,-4 1-2 0,-1 0 2 0,-1-1-3 16,-2 0-5-16,-4-2-3 0,0-1-4 0,-3 0-8 15,-4 0-10-15,0-1-27 0,-3-3-32 0,2 0-64 16,-1-2-102-16,1-2-199 0,9 2-587 16,4 2-407-16</inkml:trace>
  <inkml:trace contextRef="#ctx0" brushRef="#br0" timeOffset="298064.5753">26854 4228 2183 0,'0'0'247'0,"0"0"-13"0,0 0-58 0,0 0-25 0,0 0-32 16,0 0-38-16,124-58-25 15,-99 55-23-15,0-1-12 0,3 4-11 0,-1 0-4 0,0 0-2 16,2 0-2-16,-3 5 2 0,1 1-2 0,2 1-11 15,-3 1-37-15,0 1-70 0,1 1-146 0,-8-4-392 16,-5 1-1015-16</inkml:trace>
  <inkml:trace contextRef="#ctx0" brushRef="#br0" timeOffset="298513.3657">27404 4376 1775 0,'0'0'330'0,"0"0"-27"0,0 0-79 0,0 0-53 15,0 0-65-15,0 0-29 0,0 0-31 0,0 0-15 16,0 0-9-16,0 0-6 0,0 0-2 0,122-55 3 16,-99 53 0-16,-2 2-1 0,-4 0 1 15,-2 0-7-15,-1 0-5 0,-4 4-3 16,-3 2-6-16,-2 1 2 0,0 1 2 0,-1 4-2 0,-4 1 6 15,0 2-3-15,-8 3 1 0,-3-1 2 16,-1 3 0-16,-7 0 1 0,3 0-1 0,-2-2 0 16,1-2-2-16,5-1 0 0,-2-1 2 15,1-1-1-15,5-4 5 0,1 0-7 0,2-2-2 0,3-3-1 16,1 1-8-16,1-1 9 16,0 0 1-16,7-1 2 0,1 2 5 0,2 0-1 0,2 1-1 15,2-2 1-15,-2 1-5 0,3 1 1 0,-2-2 0 16,-1 2 0-16,-2-2-1 0,-1 3 0 15,2-1-1-15,-4 0 2 0,0 2 5 0,-1-1-5 16,0 1-1-16,-2-2 0 0,-3 1-7 16,0 2 6-16,-2-2 2 0,1 1 2 0,0 0 5 0,-4 1 0 15,-3-1 1-15,-1 0 5 0,0-1 3 0,-5 1-1 16,1-2 2-16,-3 0-1 0,-1-3-4 16,-3 1 0-16,1-2-1 0,-1-1-4 15,-2 0-1-15,0-1-4 0,-1 0-6 0,3 0-2 16,1 0-13-16,0-3-9 0,3-1-23 0,2 1-35 0,1-3-41 15,5-1-83-15,1-1-186 16,2 1-588-16,4 2-577 0</inkml:trace>
  <inkml:trace contextRef="#ctx0" brushRef="#br0" timeOffset="298906.1945">27982 4286 1051 0,'0'0'876'0,"0"0"-547"0,0 0-92 15,0 0-33-15,0 0-23 0,0 0-35 0,0 0-42 16,0 0-38-16,0 0-29 0,0 0-10 0,0 0-10 16,0 0-8-16,125-45 0 0,-115 50-5 15,-1 1-3-15,1 3 0 0,-3 0-2 0,-3 5-3 16,-1-2 4-16,1 3-2 0,-3 3 2 0,-1-1 3 16,0 3-1-16,-7-1 7 0,0 3-1 0,-7-2 2 15,2 1 0-15,0-3-1 0,-2 0-2 16,1-3 1-16,1 0 0 0,3-2-4 0,6-2 2 15,-1 0-3-15,2-2-2 0,2-1 0 0,2-1-1 16,4 1 6-16,5-3 3 0,4 2 1 16,3 0 4-16,1 0-3 0,2 0-6 0,1 3 0 15,0-2 0-15,1 2-4 0,-3 0 2 0,-2-1 0 16,-1 1-4-16,-1 0 3 0,-6 0 1 0,-2-2 2 16,-4 0 2-16,-3-1 0 0,-1 0 4 15,-1 1 4-15,-8-1 5 0,-3 2 6 0,-6-2 0 16,-4 0-2-16,-4 0-2 0,-5-2-3 0,-2-1-4 15,-1-1-1-15,-5-1-2 0,-4-1-7 16,-3-2-2-16,-1 1-10 0,0 0-29 0,-3 0-64 16,0 0-166-16,16 0-916 0,8 0-604 0</inkml:trace>
  <inkml:trace contextRef="#ctx0" brushRef="#br0" timeOffset="300520.6432">22200 5668 0 0,'0'0'0'0,"0"0"0"0,0 0 243 0,0 0 59 0,0 0-69 0,0 0-52 0,0 0-31 16,0 0-9-16,0 0 16 0,0 0 4 16,0 0-11-16,-50-28-16 0,48 26-29 0,-1-1-12 0,-1 3 2 15,3 0-3-15,0 0 8 0,1 0-9 0,0-1-12 16,0 1-14-16,0 0-20 0,0 0-11 15,0 0-16-15,0 0-5 0,0 0-6 16,2 0 3-16,5 0 12 0,3 1 3 0,2 0 17 16,8 1 2-16,0-2 0 0,5 0 11 0,5 0-8 15,5 0 4-15,4 0-3 0,5-3-10 16,6-1 2-16,4-1-6 0,10-1-6 0,1 2 3 16,6-2-4-16,1 0 3 0,6 1 2 0,-2-2-3 15,4 0-5-15,-2 0-4 0,3 1-4 16,-5-1-5-16,3 0 7 0,-5-1-1 0,2 3-1 0,-7-2 4 15,-4 0-8-15,-3 2-3 16,-2-1 1-16,-6 1-7 0,-4 0 7 0,-4 0-3 16,-10 0 1-16,-7 1 4 0,-7 0-2 0,-7 3 4 15,-6-2 4-15,-4 1 7 0,-3 1 2 0,1 0-1 0,-2-1-1 16,0 1-10-16,-1 1 0 0,0 0-1 0,0 0-6 16,0 0 7-16,0 0-9 0,0 0-3 15,0 0 1-15,0 0-9 0,0 0 6 16,0 0 0-16,0 0-1 0,-2 0 4 15,2 0-4-15,0 0 1 0,0 0 1 0,0 0-1 0,-3 0 1 16,6-1-1-16,-3 1-1 0,-4-1-6 0,3 0 3 16,-1 0-1-16,-5-2 0 0,3 1 9 0,-2 0-7 15,3-1-1-15,-4 2 2 0,5 0-9 0,0 0 5 16,-1 1-3-16,-1-1-3 16,3-1 1-16,0 2-8 0,1 0-6 0,-1 0-5 0,-1 0-9 15,-3 0-10-15,1 0-7 0,-3 4-10 0,1-1-10 16,-2 3-5-16,0 1-18 0,-1 0-34 0,-2 1-49 15,2 1-84-15,-1 1-138 0,1-4-398 16,5 0-637-16</inkml:trace>
  <inkml:trace contextRef="#ctx0" brushRef="#br0" timeOffset="301856.9913">5640 6078 0 0,'0'0'17'0,"0"0"406"0,0 0-21 0,0 0-29 16,0 0-30-16,0 0-45 0,0 0-48 16,0 0-45-16,0 0-40 0,0 0-29 0,0 0-25 15,0 0-24-15,0 0-25 0,0 0-14 0,5-26-15 16,-5 26-12-16,0 0-2 0,0 0-12 0,0 0-7 16,0 0-9-16,0 0-12 0,0 2 5 0,0 3 5 15,1 1 8-15,3 0 11 0,-2 1-1 16,1 3-3-16,-1-1 2 0,1 0 1 0,1 2-1 15,-1-3 2-15,1 2 0 0,1-3-2 16,3-2 9-16,0 1 7 0,1-2 11 0,5-1 18 16,0-3 1-16,7 0 3 0,7-1-5 0,2-6-14 0,5-3-5 15,4-3-7-15,3-1-6 0,4-3-2 16,-2 0-6-16,4-3 0 0,-2 1 0 16,0-2 5-16,1-1-4 0,-3 1 3 0,-1 2 0 0,-4-1-7 15,1 3 6-15,-7 0-1 0,-3 4-2 0,-4 3 3 16,-7-1-4-16,-5 5 1 0,-4 1 1 15,-5 1 0-15,-2 3 4 16,-2 0 0-16,-1 1-2 0,0 0 0 0,0 0-6 0,0 0-2 16,0 0-3-16,0 0 2 0,-1 0-4 0,-2 0-1 15,0 0 2-15,1 2-8 0,0-1 6 0,-1 2 2 16,0-2-3-16,2 1 8 0,0 1-9 0,0 1-4 16,0 1-7-16,-2 1-22 0,-1 2-25 15,2 0-41-15,0 4-73 0,-4 1-119 16,4-1-320-16,1-5-742 0</inkml:trace>
  <inkml:trace contextRef="#ctx0" brushRef="#br0" timeOffset="304226.435">26434 5166 463 0,'0'0'505'0,"0"0"-76"0,0 0-127 0,0 0-31 16,0 0-19-16,0 0-38 0,0 0-49 0,0 0-48 15,0 0-36-15,0 0-27 0,0 0-15 16,0 0-6-16,-65-39-6 0,48 49 4 0,-4 2 1 16,-3 3 7-16,-1 3 4 0,-1 5-4 0,-2 2-4 15,2 4-11-15,0 2-7 0,4 0-3 0,-2 1-4 16,2 2 2-16,2 0-2 0,1 0 1 15,4-1-1 1,2-4-3-16,8-4 0 0,3-2-1 0,2-2 1 0,7-3-1 16,3-2 3-16,6-2 3 0,2-1 2 0,5-3 5 0,1 0-1 15,3-4 0-15,3-4 0 0,0 0 0 0,-2-2-2 0,1 0 1 16,-1-5 0-16,-4-3-3 0,0-1 0 16,-5-1 0-16,-2-3 2 0,-3 2-1 15,-2-1-2-15,-3-2 0 0,-4 0 0 0,0 1 0 16,-4-1-1-16,-1 2-2 0,-2 1-5 0,-5 0-4 0,-3 1 1 15,-3 2-6-15,-1 1 0 0,-6 1 2 16,0 2-1-16,-3 0 1 16,-2 2-1-16,-2 2 0 0,1 0 3 0,2 0-3 15,3 5 2-15,1-1-2 0,4 0-2 0,2 3-1 0,4 0-7 16,3 2-18-16,2 0-23 0,2 2-32 0,3 2-46 16,7-1-58-16,8-1-79 0,7-1-162 0,-3-3-417 15,-3-3-702-15</inkml:trace>
  <inkml:trace contextRef="#ctx0" brushRef="#br0" timeOffset="304560.1842">26969 5382 2106 0,'0'0'329'0,"0"0"-82"0,0 0-86 0,0 0-21 0,0 0-24 16,0 0-32-16,-118-28-22 0,92 34-14 15,-3 4-10-15,-1 2-6 0,2 3-7 0,0 3-3 0,2-1-9 16,6 1-2-16,2 3-3 0,3-1-4 0,3-1-1 15,4-1-1-15,6 0 0 0,2-3 1 0,2 1 2 16,6-1 2-16,5-3 2 0,2 1 1 16,5-3 1-16,3-2 2 0,1-3-2 0,4-3 0 15,-1-2-3-15,-2 0-3 0,0-1-7 0,-1-6-8 16,-3-1 5-16,0-3 2 0,0-4 5 0,-1-1 9 16,0-2-6-16,-4 1-1 0,-1 0 1 15,-5-2 0-15,-2 2 2 0,-5-2 1 0,-2 0 0 16,-1 0-3-16,-1 3-4 15,-9-2-1-15,0 0-4 0,-1 4 1 0,-7 0-1 0,2 4-4 16,-4 0-1-16,0 5-10 0,2 1-13 0,-3 3-16 16,-1 1-32-16,5 2-40 0,1 6-73 0,5 3-138 15,5 0-207-15,3-1-315 0,3-4-280 16</inkml:trace>
  <inkml:trace contextRef="#ctx0" brushRef="#br0" timeOffset="304883.084">27265 5391 739 0,'0'0'700'0,"0"0"-144"0,0 0-130 16,0 0-124-16,0 0-108 0,0 0-87 0,0 0-46 0,0 0-18 16,0 0-1-16,0 0 1 15,0 0-1-15,0 0-3 0,-139 44-8 0,118-29-4 0,1 3-9 16,3 2-5-16,2-3-2 0,5 4-6 16,4-1-1-16,4-1-2 0,2-2 0 0,7 1 1 15,4-1 3-15,4-3 2 0,5-3 2 0,-2-1 2 16,5-3-1-16,-2-4 2 0,1-2 0 0,2-1-2 15,1-2 2-15,0-6 0 0,-1-2 0 0,0-2 1 16,0-1-4-16,0-2-1 16,-5 0 0-16,-2-3-3 0,-2-2-2 0,-2 2-1 0,-3 1-2 15,-2-3-1-15,-1 0 5 0,-4 0 0 0,-1 2-2 16,-2 1 2-16,-2-3-4 16,-8 2-1-16,1 3 5 0,-2 0-4 0,-1 0-1 15,-5 3 0-15,1 3-11 0,-1 3-4 0,-3 1-15 16,3 5-18-16,1 0-28 0,4 1-39 0,1 8-58 15,5-1-92-15,3 3-177 0,3 0-303 0,1-3-309 16,2-2 414-16</inkml:trace>
  <inkml:trace contextRef="#ctx0" brushRef="#br0" timeOffset="305214.6663">27827 5353 1096 0,'0'0'516'0,"0"0"-107"16,0 0-80-16,0 0-53 0,0 0-56 0,0 0-51 15,0 0-43-15,0 0-31 0,0 0-25 0,0 0-17 16,0 0-23-16,0 0-12 0,0 0-5 16,-28-12-7-16,8 23 5 0,-1 4 0 0,2 2-2 15,-1 3 1-15,1 3-2 0,6 2-2 0,-4 3 0 16,7 1 1-16,3 0-4 0,3-2 1 0,3-1-2 16,2-5-4-16,8-1 8 0,6-2-2 0,2-5 5 15,6-3 10-15,4-3-6 0,3-3 2 0,2-3 0 16,2-1-6-16,1-5 2 0,-3-3-1 15,1-4-1-15,-1-3 0 0,-3-3 2 16,-2 0-1-16,1-3 1 0,-5-1 1 0,-4-1-3 0,-2 0-1 16,-4-5 1-16,-2 1-8 0,-6-1 8 15,-2 1-2-15,-3-1-2 16,1 4 10-16,-10-2-13 0,-5 6 0 0,-3 0-2 16,-8 5-9-16,-4 4-1 0,-6 4-26 0,-4 7-58 0,-5 4-151 15,12 4-817-15,8 0-737 0</inkml:trace>
  <inkml:trace contextRef="#ctx0" brushRef="#br0" timeOffset="306558.3383">21946 6729 0 0,'0'0'514'0,"0"0"-80"16,0 0-87-16,0 0-57 0,0 0-51 0,0 0-55 0,0 0-33 0,0 0-23 16,0 0-28-16,0 0-22 0,0 0-20 0,-4 0-19 15,4 0-13-15,2 0-8 0,-1 0-5 0,1 0 9 16,4 0 25-16,1 0 9 0,6 0 12 0,3-2-3 15,5-2-20-15,6 1-2 0,1-2-8 16,6-1-3-16,4 0 7 0,4 0-2 0,7 0-6 16,1-2 1-16,5 1-12 0,6-1 0 0,6 1 3 15,5-1-3-15,1 0 6 0,8-1 7 16,0 0 4-16,7-1 3 0,-1-1-7 0,4-1-9 16,5-1-9-16,-3 2-2 15,0 0-2-15,-1-1 3 0,-2-1 4 0,-5 2-1 0,1 1 4 0,-5-3-1 16,0 2-3-16,-5 2 6 0,-2 0-9 15,-4 1-2-15,-3 1 2 16,-7 1-10-16,-6-1 7 0,-10 3 0 0,-7-2-4 16,-7 2 7-16,-9 1-1 0,-5-1 2 0,-8 0 3 0,-3 3 1 0,-3-1 2 15,-2 2-2-15,0-2-2 0,0 2-3 16,0 0-1-16,0 0-2 0,0 0-1 0,0 0 0 16,0 0-5-16,0 0 0 0,0 0-1 0,0 0-4 15,0 0 2-15,0 0-1 16,0 0-2-16,0 0 3 0,0 0-2 0,0 0 0 0,0 0 1 15,0 0-3-15,-1 0-1 0,1 0-1 0,0 0-7 0,-1 0-7 16,0 0-9-16,-1 0-9 0,-4 4-6 16,-4 2-18-16,-1 4-24 15,-4 2-32-15,-2 3-53 0,-3 0-76 0,-1 4-139 0,3-4-500 16,6-6-748-16</inkml:trace>
  <inkml:trace contextRef="#ctx0" brushRef="#br0" timeOffset="309066.9381">6039 6844 0 0,'0'0'0'0,"0"0"31"0,0 0 349 0,0 0-29 0,0 0-52 0,0 0-39 16,0 0-37-16,0 0-28 0,0 0-17 16,0 0-1-16,0 0 1 0,0 0-12 0,0 0-21 15,0 0-21-15,-56-87-24 0,55 86-17 0,1 1-19 16,0 0-19-16,0 0-19 0,0 0-11 0,0 0-7 15,0 0-2-15,0 0 0 0,0 0-5 0,0 0-3 16,0 0-3-16,0 0-6 0,0 0 0 16,0 0 3-16,1 1 2 0,1 5 8 0,1-1 2 0,0 3-2 15,-1-1 1-15,2 0-1 0,0 1-1 16,-2-2 1-16,1-1 0 0,1 2-2 0,-3-1 3 16,2 1-1-16,2 2 1 0,-2-2 1 15,1 1-2-15,0 0 3 0,-2 1-2 16,3-1-2-16,-2 2 4 0,-1-2-2 0,0-1 2 0,1 0 1 15,0 1-3-15,-2-3 1 0,2 0-2 0,0 0 0 16,0-2 2-16,-1 0 0 0,-1 1 0 16,1-1 0-16,3 0 1 0,-3 0-2 0,-1-1 2 15,5 0 4-15,-2 0 1 0,1-2 7 0,2 0 10 16,5 0 2-16,4-2 5 0,4-4-4 0,9-4-5 16,3-1-1-16,8-4-7 0,2-2-2 15,6-2-3-15,0-2-3 0,5-3-1 0,-1-1 1 16,0 0 1-16,0-2-1 0,-1 4 4 0,-3 0-2 15,-4 3 1-15,-4 2-1 0,-4 5-4 0,-5 0 0 16,-6 2-2-16,-3 3-2 0,-5 1 2 0,-5 2 0 16,-3 1 0-16,-3 3 2 0,-3 0 0 15,-3 1-1-15,0 0 2 0,0 0 3 0,0 0-1 16,0 0 0-16,0 0-1 0,0 0-2 0,0 0-1 16,-1 0-1-16,0 0 0 0,-2 0-3 0,0 2-1 15,0 0 0-15,-1 0-1 0,0 0-4 16,0 1 4-16,-1-1 0 0,3 0 0 0,1 1 2 0,-1-1-2 15,-2 0-2-15,2 2-1 0,1-1-2 16,-1 0-3-16,-1 1-3 0,0 0-4 16,1 1-8-16,1 0-5 15,-1 0-15-15,1 2-16 0,1-1-20 0,-2 2-37 0,2 0-42 0,-2 1-62 0,2 2-109 16,0-2-268-16,0-1-391 0,0-2 83 0</inkml:trace>
  <inkml:trace contextRef="#ctx0" brushRef="#br0" timeOffset="312201.5686">25797 6264 0 0,'0'0'102'0,"0"0"282"0,0 0-28 0,0 0-62 0,0 0-59 0,0 0-42 0,0 0-14 0,0 0-17 16,0 0-15-16,0 0-20 0,0 0-21 15,0 0-13-15,-21-6-4 0,21 6-7 0,0 0 0 0,0 0-6 16,0 0-8-16,0 0-1 0,0 0-7 16,0 0-3-16,0 0-3 0,0-1-4 15,0 0-11-15,0-2-13 0,0 0-9 0,0 0-8 16,0 0 3-16,0 1 5 0,0-2 5 0,0 2 3 15,3-2-3-15,3-1-8 0,3-1-9 0,2 0-9 16,3-3 3-16,6 2 1 0,1 0 0 0,-1 1 7 16,4 2-7-16,-1 0 0 15,1 0 1-15,-3 2-2 0,2 0 4 0,-4 0 0 16,-1 1-2-16,-2 1 1 0,-2 0-2 0,-3 3-2 16,-1 1 1-16,-3 0-2 0,0 3 0 0,-2 0-3 15,-1 3 3-15,-2 1-1 0,-2 2 3 0,-2 0 3 0,-2 4-1 16,-5 0 5-16,-1 1-5 0,0 0 1 15,-5-2-2-15,2-1-4 0,1-3 1 16,1-3-11-16,3-2-6 0,3-2-1 0,-1 0-1 16,1 0 11-16,-1 0 15 0,0 0 9 0,0-2 5 15,1 1 1-15,1-4-3 0,4 2-10 0,0-2 0 16,0 0-2-16,0 0-2 0,0 0 5 0,0 0-5 16,0 0 0-16,0 0-2 0,1 1-9 0,2-1-1 15,2 1 2-15,2 2 0 16,2-1 6-16,4 1 5 0,4 3 3 0,1 1 1 15,4 0 2-15,0 2-1 0,-1 0-4 0,-3 2 0 0,-1 1-1 16,-2 1-4-16,-2 0 0 0,-3 2 0 16,-2-1-1-16,1 3 2 0,-5-1 0 0,-2 1 2 15,-2 0-1-15,0-1 1 0,-3 0 1 0,-4-3 1 16,-4-1 2-16,-2-1 2 0,0 1-2 0,-1-3 2 16,0-1 0-16,-1-1 2 15,-1-3 1-15,0 0 1 0,0-2 1 0,-1 0-3 16,0-2 1-16,1 0-2 0,-1 0-1 0,3 0 0 0,-1 0 0 15,3 0 0-15,2-2-1 0,0 0 1 0,2-1-1 16,3-1 0-16,0 1 3 0,1 1-1 0,-1-1-2 16,3 2 1-16,0-1-6 0,1 1 1 0,0-3 0 15,0 2-4-15,1-1-4 0,0 2-13 16,0-1-18-16,0 1-30 0,0-2-47 0,3-1-59 16,3 1-97-16,1 1-172 0,0 0-470 0,-3 0-561 15</inkml:trace>
  <inkml:trace contextRef="#ctx0" brushRef="#br0" timeOffset="312683.7319">26824 6347 1615 0,'0'0'334'0,"0"0"-24"0,0 0-57 0,0 0-55 16,0 0-42-16,0 0-44 0,0 0-24 16,0 0-19-16,0 0-19 0,0 0-12 0,0 0-16 15,0 0-11-15,0 0-3 0,0 0-3 0,-76-36 1 16,53 46 3-16,0 3-1 0,-1 2 1 0,-1 2 4 16,0 5 0-16,-2-1 4 0,-3 4-2 15,0 4-4-15,4 2-1 0,2 1-4 0,4 2 0 16,5 1-1-16,5 0-1 0,5-1 0 15,4-2 0-15,2-1 1 0,8-4 1 0,6 0 7 16,3-2-6-16,3-8 1 0,2-2 2 0,4-3-6 16,0-4 9-16,1-3 0 0,0-4-2 15,-3-1 2-15,1 0-3 0,-2-6 0 16,-3-2 2-16,0-1-2 0,-5-1 2 16,-1-1 1-16,-5-2-1 0,-2-1-3 0,-3-2 1 0,-2 0-2 0,-2 0 0 15,-1-1 3-15,-1 0-7 0,-6 1-2 0,1 0-2 16,-6 0-6-16,-1 2 5 0,-4 1-1 0,-1 1 1 15,-2 1 4-15,-4 0-6 0,0 2 0 0,-2 2 1 16,1 0-2-16,-2 5 2 0,5 0-4 16,-2 2-12-16,4 0-19 0,5 2-20 0,6 5-31 15,3 0-29-15,6 2-34 0,1 5-66 16,13 0-125-16,6-3-287 0,0-2-434 0,-5-3 166 16</inkml:trace>
  <inkml:trace contextRef="#ctx0" brushRef="#br0" timeOffset="313064.9359">27243 6500 1913 0,'0'0'381'0,"0"0"-68"0,0 0-94 15,0 0-47-15,0 0-44 0,0 0-44 16,0 0-21-16,0 0-26 0,0 0-11 0,0 0-7 16,0 0-6-16,0 0 2 0,0 0-2 0,-127 8 3 15,110 6-2-15,1 3-2 0,1 0-2 16,1 3-6-16,4-1 3 0,4 2 0 15,2-1-1-15,3 1 6 0,1 0-5 0,5 0 0 16,5-3 0-16,2 3-1 0,3-7 3 0,1-2 2 0,2-1 4 16,2-5 2-16,1-3 2 15,-1-3 0-15,2 0-3 0,2-7 3 0,-3-2-7 0,0-2 1 16,0-1-3-16,-3-2-3 0,-2 0 3 0,-2-1 0 16,1 1 2-16,-5-3-1 0,-3 0-1 15,0-1-4-15,-1-1 0 0,-5-3-3 16,-1 3 1-16,1-1-1 0,-2-1-1 0,-8 2-1 15,-2 0-1-15,0 2 0 0,-8 2-3 0,0 0 4 16,-2 4-7-16,-2 3 1 0,-2 2-1 0,2 2-11 16,1 4-1-16,1 0-15 0,3 1-19 15,3 6-22-15,4 3-38 0,6 0-42 0,4 4-61 0,2 1-111 16,10 1-229-16,2-4-480 0,-3-4-111 0</inkml:trace>
  <inkml:trace contextRef="#ctx0" brushRef="#br0" timeOffset="313438.5267">27865 6490 1070 0,'0'0'628'0,"0"0"-200"15,0 0-113-15,0 0-44 0,0 0-58 0,0 0-53 16,0 0-37-16,0 0-31 0,0 0-13 0,0 0-12 16,0 0-9-16,0 0-1 0,0 0-15 0,0 0-9 15,-8-90-8-15,5 90-11 0,-1 0-4 16,0 0-6-16,-5 0-2 0,-4 4-4 0,-1 4 0 15,-6 2 0-15,0 3 0 0,-1 4 4 0,0-1-3 16,3 6 0-16,2-1 0 0,1 2-2 0,3-1 2 16,3-1-1-16,5-2 0 0,3 0 2 15,1-1-2-15,4-3 1 0,6 0 0 0,2-2 1 16,6-3 4-16,4-2 2 0,2-2 3 16,3-6-2-16,0 0 2 0,0 0 1 15,-1-7-2-15,1-3 4 0,-2-3-2 0,0-1-1 16,-3-3 2-16,-1-2-4 0,-3-2 3 0,-2-2 1 0,0-1-1 15,-2-3 2-15,0-1-4 0,-4 2 0 0,-3 0 0 16,-2-1 0-16,-2 4-2 0,-3 0 2 0,-8 3-2 16,-3 1-7-16,-5 4 0 0,-2 6-6 0,-8 3-11 15,-5 6-21-15,-5 3-67 16,-10 11-169-16,12-1-917 0,9-3-628 16</inkml:trace>
  <inkml:trace contextRef="#ctx0" brushRef="#br0" timeOffset="316433.0498">22050 7802 0 0,'0'0'0'0,"0"0"253"0,0 0 64 16,0 0-40-16,0 0-56 0,0 0-33 0,0 0-19 15,0 0 1-15,0 0 7 0,0 0-1 0,0 0-8 16,0 0-27-16,-26-18-33 0,26 18-28 16,0 0-23-16,0 0-17 0,0 0-10 0,0 0-10 15,0 0-1-15,0 0-1 0,0 0 0 0,0 0 0 16,0 0-1-16,0 0-2 0,0 0 0 16,0 0 6-16,0 0-1 0,1 0 8 0,1 0 18 15,4 1 10-15,-1 0 13 0,4-1 1 0,2 0-8 16,1 0-9-16,6 0-9 0,1 0-6 15,3-2-5-15,0 0-5 0,6-1-3 0,1 1-6 0,3-1-3 16,6-1-7-16,3 0 3 16,2 2 0-16,6-1 1 0,2 2 4 15,4-1-6-15,5 0-2 0,2-2 1 0,5 2-7 0,2-2 9 16,2 1 2-16,4-1 1 16,6 1 4-16,4-2-7 0,6 1-1 0,4-2-1 0,1 0 0 15,1 0-1-15,-2 1 0 0,-3-1-2 16,-4-1-6-16,-3 0 6 0,-5-1 0 0,-2-1 3 0,-5 1 8 0,-5 0-8 15,-4 0-3-15,-4 0 0 16,-7-2-8-16,-3 2 8 0,-7 1 1 0,-6 1 0 16,-6 0 4-16,-7 1-5 0,-4 1 2 15,-9-1 1-15,-2 3 0 0,-2-1 4 0,-5 2-2 0,-1 0-1 16,-1 1-2-16,0 0-3 0,0 0-1 0,0 0-2 16,0 0 3-16,0 0-6 0,0 0-2 0,0 0 1 15,0 0-7-15,0 0 6 0,0 0 1 0,0 0 0 16,0 0 4-16,0 0-4 0,0 0 1 0,0 0 0 15,0 0-1-15,0 0 1 0,0 0-3 0,0 0 0 16,0 0-4-16,0 0-8 0,0 0-6 0,-2 0-5 16,-2 4-11-16,-1 1-19 15,-3 1-21-15,3 3-32 0,-5-1-47 0,-4 2-70 0,-1 1-188 16,2-3-612-16,4-2-551 0</inkml:trace>
  <inkml:trace contextRef="#ctx0" brushRef="#br0" timeOffset="318363.4698">5847 8201 509 0,'0'0'399'0,"0"0"-76"16,0 0-39-16,0 0-28 0,0 0-25 0,0 0-49 15,0 0-35-15,0 0-26 16,0 0-28-16,0 0-11 0,0 0-12 0,0 0-10 0,-65-6-4 15,63 6-9-15,2 0-5 0,0 0-3 16,0 0-8-16,0 0-3 0,0 0-2 0,0 0-3 0,0 0-1 16,0 0 0-16,0 0-3 0,0 0 1 15,0 0 0-15,0 0-2 0,0 0-1 0,0 0-1 16,0 0-4-16,0 0 2 0,2 0-3 0,-1 0-3 16,0 0 4-16,2 0-2 0,0 0 4 0,4 0 6 15,4 0 0-15,1 0 5 0,6 0 3 16,1-3 0-16,3-3 0 15,8 1-2-15,2-4-2 0,7-1-2 0,4-2 0 16,4-2-5-16,5-1-2 0,5-2 0 0,1-2-8 0,6-1 4 16,0 0-1-16,-1-1-3 0,-1-1 6 0,0 0-5 0,-1 1-3 15,-2 1 3-15,0 0-5 0,-7 2 4 16,1-1 1-16,-3 2-2 16,-2 1 3-16,-5 2 0 0,-3 0 0 0,-3 1-3 0,-10 3 3 0,-2 1-4 15,-10 3 1-15,0 2 0 0,-10 2-2 0,1-1 1 16,-5 3 4-16,-1 0 1 0,0 0-1 15,0 0 1-15,0 0-5 0,0 0 1 16,0 0-4-16,0 0-1 0,-1 0 1 0,0 0-2 0,-3 0 1 16,2 1 0-16,0 1-1 0,-1-1 1 15,-4 0 1-15,5 0 0 0,-1 0-1 0,0-1 1 16,2 0-5-16,0 1 2 0,1-1 1 0,0 0-4 16,-2 1 2-16,1 0-4 0,-3 0-8 15,2 3-7-15,0-1-14 0,0 3-20 0,-3 0-22 0,1 3-37 16,-1 3-65-16,2 2-122 0,0-2-417 0,2-4-928 0</inkml:trace>
  <inkml:trace contextRef="#ctx0" brushRef="#br0" timeOffset="320563.3533">25763 7290 0 0,'0'0'0'0,"0"0"0"15,0 0 231-15,0 0 38 0,0 0-18 0,0 0-17 16,0 0-32-16,0 0-18 0,0 0-12 0,0 0 4 15,0 0-6-15,0 0-12 0,-4-5-18 16,4 3-29-16,-1 2-14 0,-1 0-10 0,2 0-3 16,0-2 5-16,-1 1-11 0,0 0-10 0,0 0-6 15,0 0-5-15,0-1 1 0,1 1-1 0,-2 1-1 16,2-3-4-16,0 2-3 16,0-2-6-16,0 0-7 0,0 1-9 0,3-3-7 0,1 2-8 15,4-3-5-15,0 1-4 0,3 1 1 16,3-1 0-16,2 0 1 0,2 2 4 0,1-1-5 15,4 3-2-15,-2-2 0 0,0 3-4 16,0 0 4-16,0 0-1 0,-2 0-1 0,0 3 0 16,-2 2 0-16,-3 1-1 0,-3 0 1 0,-3 1 0 0,-2 1-2 15,-1 1-1-15,-4 1 0 0,-1 1-1 16,0 2 4-16,-8 1 3 0,-3 1 1 16,-4 1 3-16,-1 0-3 0,-3 1 0 0,-2-3 0 15,2 1 0-15,-2-1 1 0,2-2 1 0,0-1 0 16,3-2-1-16,1-2 1 0,2-1 0 0,4-1-1 0,1-2 1 15,6-2-2-15,0 0-1 0,2-1 1 16,0 0 1-16,0 0 3 0,2 0 3 0,5 0 1 16,3 0 0-16,5-1-3 0,5 0-4 0,3-1-4 15,3 2-1-15,2 0 1 0,1 0-1 16,3 0 2-16,-1 6-2 0,-1-2 1 16,-2 2-1-16,-1 1-1 0,-4-1 2 0,-2 4-2 0,-2-1 1 15,-3 2-2-15,-4-2-3 0,0 2 5 0,-6 0-2 16,-2 3 3-16,-4-1 2 0,0 3-4 15,-4-2 2-15,-5 3-1 0,-6 1 0 0,0-1 3 16,-3 0 0-16,-3 1 0 0,2-3 0 16,-2-2 1-16,0-1 2 0,0-2 1 0,0-1 2 15,-2 0-1-15,2-4 0 0,-3 0 1 0,3-2 0 0,-1 0 5 16,2-1 0-16,3-2 1 0,1 0 1 0,0 0-2 16,2 0-1-16,3-2-3 15,-1 1 0-15,2-1 0 0,2 0-1 0,0 1 2 16,3-1-3-16,0 1 2 0,2-1 2 0,0 1-2 15,1-1 2-15,0 1-1 0,2 0-3 0,-1-2-1 16,1 2-3-16,0 1 1 0,0-1 0 16,0 1 0-16,0-1 2 0,0 0-5 0,0-1 2 0,0 2-4 15,0 0 1-15,0 0 0 0,0 0-1 0,0 0 2 16,0 0-3-16,0 0 3 0,0 0-1 16,0 0-1-16,0 0 2 0,0 0-2 0,0 0 0 15,0 0-1-15,0 0-2 0,0 0 3 0,0 0 1 16,0 0 1-16,0 0 0 0,0-1-2 15,0 1-2-15,0 0 0 0,0 0 2 0,-1 0-3 16,1 0-1-16,0 0 0 0,0-1-6 0,0 1-4 16,-1 0-3-16,1 0-9 0,0 0-9 0,0-1-17 15,-2 1-20-15,2-1-30 0,0 1-54 16,0-1-119-16,0 1-245 0,0 0-548 0,0 0-402 16</inkml:trace>
  <inkml:trace contextRef="#ctx0" brushRef="#br0" timeOffset="322679.322">26616 7265 0 0,'0'0'0'0,"0"0"195"0,0 0 123 0,0 0 5 0,0 0-36 0,0 0-41 15,0 0-45-15,0 0-20 0,0 0-11 0,0 0-12 16,0 0-15-16,0 0-16 0,0 0-14 16,12-31-7-16,-12 31-9 0,0 0-16 15,0 0-18-15,0 0-19 0,0 0-10 0,0 0-5 16,0 0-6-16,-2 0-5 0,-3 1-8 0,-1 3-5 16,0-1-2-16,-1 1 2 0,1-1 2 0,-2 2 2 15,1-1-1-15,2 1 0 0,0-1 0 0,0 3 0 16,-1-2 3-16,1 2 2 0,0 0 1 15,1 1 0-15,0-1-2 0,2 1-3 0,-1 0-1 16,1 0 2-16,1 1-3 16,-2-1 3-16,3 1-1 0,-1 0-2 0,1 0 2 0,4-2 3 15,2 1 1-15,0 1 2 0,2 0 1 0,3 0 1 16,2 2 0-16,1-2-2 16,3 1-1-16,0-2-1 0,-1 1-2 15,4 1-1-15,0-1-3 0,0 0-3 0,1 0 0 0,-1-1 1 16,1 2 0-16,-1-2 0 0,0 0 0 15,-3 1-3-15,-3-2 0 0,1-1 0 0,-4 0-2 0,0-1 4 0,-5 1-3 16,1-2-2-16,-4 2 2 0,0-1-4 16,-2 1 4-16,-1 0-1 0,0-1 3 0,-1 2 0 15,0 0-2-15,-4 0 2 0,0 0-3 0,-2-1 2 0,-1 0 2 16,-1 1-1-16,-1 0 2 16,-1 0 0-16,0-1 0 0,1-1 0 0,-4 0 0 15,0 0 2-15,-1-1-2 0,0 1 2 0,1-1 1 16,-1-2-4-16,0 0 2 0,2-1 2 0,-2 0 0 15,3 0 1-15,2-1-3 0,0 0-3 0,2 0-1 16,1 0 2-16,1 0-2 0,-2 0-2 0,2-1-5 16,0-1-14-16,0 0-18 0,2-1-23 0,-1-1-34 15,0 0-53-15,4 1-113 0,1-2-242 0,0 2-572 16,0 0-209-16</inkml:trace>
  <inkml:trace contextRef="#ctx0" brushRef="#br0" timeOffset="323228.6933">26753 7236 0 0,'0'0'316'16,"0"0"11"-16,0 0-9 0,0 0-8 16,0 0-42-16,0 0-46 0,0 0-41 0,0 0-37 15,0 0-23-15,0 0-17 0,0 0-14 0,0 0-8 16,0 0-15-16,0 0-3 0,-11-27-8 0,11 27-6 16,0 0 0-16,0 0-11 0,0 0-7 15,0 0-3-15,0 0-2 0,0 0 5 0,0 0 2 16,0 0 1-16,0 0-5 0,2 0-13 15,5-2-5-15,1 1-7 0,1-2 0 0,2 2-1 16,3 0-2-16,-2 0 2 0,7 0-5 0,-1 1 5 16,0-2 1-1,3 2 1-15,1-1 0 0,0 0-3 0,0 1-3 16,0-1 0-16,1 1-1 0,-1 0 2 0,-1 0 2 16,0 0 0-16,-4 0 1 0,-1 0-2 0,-4 0-1 0,-2-1 1 0,-1 1 1 0,-4 0 2 15,-1 0 0-15,-4 0 6 0,0 0 3 16,0 0 12-16,0 0 6 0,0 0 0 0,0 0 7 15,0-2-9-15,0 2-2 0,0-1-6 16,0 0-13-16,-3 0-1 0,1-1-7 0,-1 2 1 16,2-1 2-16,-3 0-5 0,2 0 0 0,-1-1 0 15,1 1 0-15,2 1-2 0,-3 0-6 0,2 0-10 16,-1 0-19-16,0 0-15 0,0 0-27 0,-1 3-42 16,1 0-64-16,-1 1-127 0,1 1-226 15,2 0-398-15,0-3-146 16</inkml:trace>
  <inkml:trace contextRef="#ctx0" brushRef="#br0" timeOffset="323789.3246">27308 7211 940 0,'0'0'939'0,"0"0"-649"0,0 0-32 0,0 0-39 16,0 0-56-16,0 0-52 0,0 0-46 0,0 0-25 16,0 0-25-16,0 0-4 0,0 0-1 15,0 0 3-15,0 0 8 0,-8 42 3 0,4-27 0 16,0 3 0-16,-1 3-1 0,0 0-3 0,-1 3-4 16,2-1 2-16,-1 1-7 0,3-2-2 15,2-1-2-15,-2-1-3 0,6-1 7 0,3-5 2 0,2 0 3 16,2-1 3-16,3-4-2 0,0-2 2 15,2-2-1-15,-1-3 0 0,0-1-6 0,0-1-2 16,1 0-1-16,-1-6-2 0,4-1 5 0,-3-1 1 16,2-2-1-16,-1-3 2 0,0 1-4 15,-3-2 0-15,-1-1 0 0,-1 0-2 0,1-1 3 16,-4 1-2-16,0-1-1 0,-2-2 1 16,2 2-1-16,-3 2-1 0,-1-1-1 0,0 3 4 15,-1-1 6-15,2 4 3 0,-3 0 7 0,-2 2-2 16,0 4 0-16,0-1 1 0,-1 3-5 15,2 0-2-15,-2 1-8 0,0 0-6 0,0 0-5 16,0 0-8-16,0 0 3 0,0 6 1 0,0 1 0 16,0 5 6-16,-2 3-1 15,2 2-1-15,0 3 1 0,0 2 3 0,0 1-2 0,-1 2-1 0,0-2 0 16,1 2-3-16,0 0 4 16,-1 2 1-16,1-5 0 0,-2 1 2 15,2-3-4-15,0-3 0 0,0-1-1 0,0-2-3 0,0 0 5 0,0-3-2 16,0-1 2-16,0 1 1 0,2-3-2 0,-1 1-2 15,-1 0-13-15,1 0-21 0,-1-2-39 0,1-1-55 16,-1 0-117-16,2-3-322 0,-2-2-666 16,0 1-225-16</inkml:trace>
  <inkml:trace contextRef="#ctx0" brushRef="#br0" timeOffset="328043.4508">27776 7145 732 0,'0'0'692'0,"0"0"-323"0,0 0-72 0,0 0-37 0,0 0-54 16,0 0-46-16,0 0-41 0,0 0-29 0,0 0-18 16,0 0-8-16,0 0-9 0,0 0-9 15,-86-39-6-15,74 44-7 0,-4 1-2 0,1 2-2 16,-3 2 1-16,3 3-5 0,-2-1 2 0,1 3-3 0,-2 1-3 16,1 2 5-16,2 4-6 0,-1 1 1 15,1 0 1-15,-2 3-9 0,-1 0 4 0,2 2-2 16,1 1-3-1,0 1 7-15,4-1-1 0,1 2-8 0,2-4 5 0,2 1-7 16,4-3-2-16,-2 0 7 0,4-3-6 16,0-1-1-16,2-4-5 0,3 1-2 0,5 0 0 15,3-3 8-15,1-1 0 0,4-1 1 0,4-2 2 0,1-2-9 16,3-2 8-16,1-3-1 0,1-3-3 0,1-1 5 16,-2 0-3-16,-1-6-1 0,1-3 0 0,-2 2 1 15,0-3-3-15,-3-1 2 0,-4 1 1 0,-4 1-5 16,-5-3 8-16,-2 2-2 0,-3-3-1 15,-3 0 6-15,-1 1-8 0,0-1-1 0,-5 1 0 16,-4-1-6-16,-2 0 2 0,-5 0 1 16,-2 2-2-16,-3 1 5 0,0-1-3 0,0 3-2 15,-1 2 2-15,-3 1-3 0,1 1 1 0,3 2 1 0,-2 0-1 16,1 2 0-16,5 0 2 0,-2 0-1 16,6 0-1-16,2 1 2 0,4 1-3 0,3 2-1 15,1-1 1-15,2 2-8 0,1-1 5 0,0 1 0 16,0 0 0-16,1 0 6 0,3 1-5 0,1 1-1 15,3-1-1-15,0 3-13 0,2-2-10 16,2 0-15-16,1-1-25 0,4 1-30 0,1 0-49 16,3-2-91-16,1-1-219 0,-4 0-659 15,-5-3-444-15</inkml:trace>
  <inkml:trace contextRef="#ctx0" brushRef="#br0" timeOffset="328899.4685">28293 7352 307 0,'0'0'420'0,"0"0"-66"0,0 0-44 16,0 0-20-16,0 0-34 0,0 0-33 0,0 0-34 16,0 0-25-16,0 0-26 0,0 0-17 0,0 0-19 15,0 0-10-15,0 0-10 0,0 0-11 16,1-43-4-16,-3 41-10 0,-1 1-6 0,2-1-7 16,-2 1-9-16,1 1-2 0,0 0-8 0,-1 0-5 15,1-1-1-15,-1 1-6 0,-1 0 0 16,1 0-5-16,-3 0-2 0,3 1-2 15,-6 3-2-15,3 0 4 0,-1 2 1 0,-1 1 3 0,-3 0 1 16,3 1-2-16,-1 1 2 0,0 0-3 16,-1 2 3-16,1 0-1 0,1 1-3 0,0 1 2 15,0 0-4-15,4 1 1 0,-3-2-1 0,5 1 1 16,-2 1 2-16,1-1-5 0,1 1-1 0,2 0 1 16,0 2-4-16,0-3 6 0,2 3 2 15,5-3 1-15,-1-1 0 0,1-1-2 0,3 0 0 16,1-4 0-16,5 2 0 0,-1-3 3 15,2 0 0-15,4-2 1 0,0-3-2 0,-1-1 1 0,2 0 0 16,4-3-1-16,-4-3 2 0,0-2-2 0,2-1-1 16,0 0 1-16,-4-4-3 0,1-1 2 0,-2-3 2 15,-1-1-1-15,-2-4 6 0,-2-1-5 16,0-3 0-16,-5 1-2 0,-1 2 1 16,-3-1 7-16,-4 5-1 0,-1 0 1 0,0 0-7 0,-1 1-5 15,-2 0-1-15,-5 1-1 0,-2 5 4 0,-2 1-5 16,-1 2-2-16,-2 3-1 0,-1 1-7 15,-1 4-2-15,-1 1-19 0,-2 4-30 16,-1 7-60-16,-3 6-167 0,6-3-794 16,4-3-738-16</inkml:trace>
  <inkml:trace contextRef="#ctx0" brushRef="#br0" timeOffset="342025.0816">25575 8337 0 0,'0'0'0'0,"0"0"0"0,0 0 0 0,0 0 0 0,0 0 0 0,0 0 75 16,0 0 172-16,0 0-34 0,0 0-29 0,0 0-22 16,0 0-15-16,0 0-9 15,-3-12-11-15,3 12-6 0,-1 0-6 0,1-1-9 16,-1 1-6-16,1 0 1 0,0 0-6 0,0-2-4 16,-1 2-2-16,1-1-7 0,0 1-7 0,0-1 0 15,-2 1-10-15,2 0-8 0,0-1-5 0,-1 1-13 16,1 0-2-16,0-2-1 0,-1 1-3 0,1 0 6 15,0 0-1-15,0 0-7 0,0-1-2 0,0 1-4 16,0 0-3-16,0 1 2 0,0-1-2 16,0 0-3-16,0 1-1 0,0-1-2 0,0-1-3 15,0 0 4-15,0 1-4 0,0 0-1 0,1 0 1 16,2-1-6-16,-2 0 1 0,1 2-1 16,-1-3-2-16,2 1 0 0,3 0 0 0,-4-1-2 15,5 1 0-15,-4-2 2 0,4 2-1 0,-1-1 1 16,3 0-1-16,-2 0-1 0,2 0 1 15,1 1-1-15,0 0-2 0,-1 0 4 0,1 0-1 16,-2 1-1-16,1 1 2 0,0-2-4 0,0 2 2 16,1-1 2-16,-1-2-1 0,1 2 2 15,-2 0-1-15,0 0-2 0,-3 1 0 16,3 0-1-16,-5 0 0 0,3 0 0 16,-2 0 1-16,-1 0-1 0,0 0-1 0,0 0-2 0,-1 1-1 0,0 1 2 15,2 1-1-15,-1 0 0 0,-1 0-1 0,0 2-1 16,1 0-1-16,-1-2 2 0,-1 2 0 0,2 0 4 15,0 0-2-15,0 0 0 16,-2 2 0-16,2-2 0 0,-1 2 0 0,1-1 0 16,-2 1 1-16,0 0-2 0,0 0 1 0,-1 1-1 15,0 0 0-15,0 0 2 0,-1 1 0 0,1 1-1 16,-1-1 1-16,-3 1-2 0,-1 1 0 0,1 0 1 16,-3 2 0-16,-2-1 2 0,1 2-1 0,-2 0-1 15,-2 0 0-15,1 0-1 0,1-2 2 0,-2 0 1 16,1 0 1-16,0-1-1 0,1-1 0 15,0-1-1-15,1-2 1 0,0 0 1 0,-1-1 0 16,1 0 1-16,2-1-1 0,0-1-2 16,-1 2 1-16,1-3 0 0,1 1 0 0,0-2 3 0,2 0-1 15,-2 2-2-15,3-2 0 0,1 0-1 0,-1 0 1 16,1-2 0-16,1 1 2 0,0-1-2 16,1 1-2-16,-1-1 0 0,1 0-2 0,0 1 1 15,0-1 2-15,0 1-2 0,0 1 2 0,0-2-3 16,0 1-1-16,0-1 2 0,0 0-1 15,0 0 2-15,0 0 2 0,3 0 0 0,2 2 2 16,2 0 0-16,5-1 2 0,3 0 2 16,3 0-1-16,-1-1 0 0,6 1-2 0,0 0-1 15,1-1-1-15,1 0-1 0,0 0 3 0,1 2 0 16,-1-2 1-16,-3 0-1 0,0 0-1 0,-1 0 2 16,-4 0 0-16,1 0 2 0,1 0-1 0,-4 0-4 15,0 0 0-15,-4 0-5 0,-1 0 3 0,-3 0 2 16,-3 0-1-16,-1 0 3 0,-2 0-2 15,1 0 0-15,-2 0 2 0,0 0 5 0,0 0 4 0,0 0 3 16,0 0 4-16,0 0 0 0,0 0 2 16,0 0 1-16,0 0-1 0,0 0 3 0,0 0-5 15,0 0-8-15,-2-2-6 16,1 0-8-16,0 0 0 0,1-1 1 0,-2 2 2 0,2 0 2 0,-1 1-3 16,0 0-1-16,1-1-2 0,-1-1-1 15,1 0 2-15,-1 1-2 0,-1 1-1 0,1-1-9 16,1-1-3-16,-1 1-5 0,1-1-9 15,-2 1-5-15,1-2-16 0,-1 2-20 0,1 0-28 16,1 0-44-16,-1 0-66 0,1-2-137 0,0 0-329 16,0 1-401-16,0-1 341 0</inkml:trace>
  <inkml:trace contextRef="#ctx0" brushRef="#br0" timeOffset="342581.0644">26318 8217 1583 0,'0'0'316'0,"0"0"-44"0,0 0-41 0,0 0-42 16,0 0-31-16,0 0-48 0,0 0-41 15,0 0-36-15,0 0-23 0,0 0-5 0,0 0-4 16,0 0 3-16,0 0 6 0,0 0 4 0,-12 67 9 15,7-44 6-15,-2 0-1 0,-1 0 0 16,0 2-9-16,3-2 1 0,-1-2 0 0,3 2-5 16,2-3 5-16,0-3-6 0,1-1-3 0,4-3 1 0,4-2-2 15,1-1 7-15,1-2 2 0,1 1-1 16,2-4 1-16,-3-1-1 0,4-2 3 16,-1-2 4-16,1 0 4 0,1-2-4 15,0-4-6-15,1-3-2 0,-1-2-10 0,1 0 2 0,-1-2 1 16,0 1 0-16,-3-2 6 0,0 0-7 0,-1 0-3 15,-1 2 1-15,-1-3-6 0,0 2 7 0,-1 0-3 16,0 1 0-16,-2 0 1 0,1 2-3 0,-3 1 2 16,1 2-1-16,-1 1 7 0,-3 3 4 15,1-1 2-15,0 3 2 0,-2 0-5 16,1 1-2-16,-1 0-2 0,0 0-5 0,0 0 2 16,0 0-14-16,0 0-3 0,0 4 0 0,0 5-3 15,0 0 12-15,0 4 2 0,0 1 0 0,1 2 1 16,-1 2-3-16,0 0 1 0,-1 1 1 0,2 0 1 15,-1-1-1-15,1 1-2 0,1 0-1 0,-1-1-4 16,3 0 6-16,-2-1 1 0,2 0 1 16,0 1 8-16,2 0-11 0,-1-4-1 15,0 1-9-15,2-1-17 0,-2-1-23 0,0-2-38 0,0 0-46 16,3-1-87-16,1-3-181 0,-2-4-599 16,-2-1-649-16</inkml:trace>
  <inkml:trace contextRef="#ctx0" brushRef="#br0" timeOffset="342977.338">27182 8350 2076 0,'0'0'315'0,"0"0"-101"16,0 0-53-16,0 0-51 0,0 0-45 0,0 0-21 15,0 0-7-15,0 0 4 0,0 0 0 16,0 0-2-16,0 0-3 0,0 0-5 0,0 0-3 15,0 0-2-15,-124 108-5 0,114-92-3 0,4 2-5 16,1-3-2-16,0 0 1 0,3-1-1 0,2-1 5 16,0-1-5-16,4-1 0 0,1-3 0 0,4 0 0 15,2-3 10-15,-2 0 1 0,2-3 4 16,3-1-2-16,-2-1-4 0,2 0-1 0,-3-3-2 16,2-3 0-16,0-2-1 15,0-1-2-15,-1-1-2 0,-2-1-3 0,-1 0 2 0,1-1 1 16,-3 0 1-16,-2-3 4 0,0 1-8 0,-1-2-1 15,-2 0-3-15,0 0-3 0,-2-1 3 16,0 1 0-16,0-1 1 0,-4 2 0 0,-1 1-4 16,0 2 0-16,-3 0-3 0,0 2 1 15,0 2 0-15,0 0-1 0,0 2-2 0,1 0-5 0,0 2-1 16,2 3-6-16,2 1-17 0,-1 0-19 16,1 1-33-16,1 4-31 0,2 3-40 0,0 1-72 15,7-1-121-15,6 3-245 0,-2-4-440 0,-2-2-22 0</inkml:trace>
  <inkml:trace contextRef="#ctx0" brushRef="#br0" timeOffset="343364.3175">27680 8340 798 0,'0'0'659'16,"0"0"-241"-16,0 0-118 0,0 0-67 15,0 0-51-15,0 0-33 0,0 0-25 0,0 0-19 16,0 0-23-16,0 0-16 0,0 0-17 0,0 0-15 0,0 0-7 15,0 0-6-15,-71-20 1 0,64 24-1 16,-2-1 1-16,2 3-2 0,-3 1-1 0,0 2-3 16,1-1-3-16,-1 4 1 0,1 1-5 15,3 0-2-15,0 0 1 0,-2 1-5 0,2 3 1 0,4 0 0 16,-1-1 0-16,3 2 2 16,0-2-3-16,4-1 0 0,3 1 2 0,1-3-2 0,2-2 5 15,0 0 3-15,5-3 0 0,0-1 4 0,4-2 0 16,0-2 1-16,2-2-1 0,0-1 5 15,1 0-4-15,-2-6-2 0,2-2-1 0,-1-2-3 16,-1 2 1-16,-1-4 1 0,-2 0 1 16,-4 1 2-16,-2-1-1 0,-1-2-1 0,-1-1 0 0,-6-1 2 15,1 1 1-15,-2-3-1 0,-2 1 0 0,0-1-2 16,-7 1-6-16,2-3-1 0,-5-1-2 16,-2 4-3-16,-1-1 3 0,-1 3-3 0,-3 2 0 15,1 1-6-15,0 4 1 0,0 3-2 0,1 5-21 16,-3 3-31-16,2 8-73 0,-2 5-177 15,5-3-794-15,3-4-675 0</inkml:trace>
  <inkml:trace contextRef="#ctx0" brushRef="#br0" timeOffset="345354.1395">25867 9407 1601 0,'0'0'275'0,"0"0"18"0,0 0-54 0,0 0-47 16,0 0-22-16,0 0-32 0,0 0-18 0,0 0-21 16,0 0-23-16,0 0-21 0,0 0-21 15,0 0-17-15,38-68-13 0,-38 68-5 0,0 5-1 0,0 2 1 16,0 3 4-16,-4 5 0 16,1 1 3-16,-1 4 1 0,-1 3 3 0,-1 2 5 0,-1 3 0 15,-1 2 5-15,-2 1 1 0,-1 1-2 16,0 1 4-16,2 1-6 0,-2 0 0 0,2-1-3 15,3-1-6-15,2-3-1 0,1-2-3 0,-3-2 2 16,6-4-3-16,-2 0 2 0,2-1 1 0,0-3-5 16,0-1 7-16,0-2-3 0,0 0 0 15,2-3 3-15,-1-2-7 0,4 1 3 0,-3-4-1 16,1 0-2-16,1-1 3 0,-1-2-16 0,1 0-17 16,2-2-26-16,3-1-39 0,0 0-69 0,1-1-131 15,-1-4-355-15,-2 1-821 0</inkml:trace>
  <inkml:trace contextRef="#ctx0" brushRef="#br0" timeOffset="345990.3307">26179 9400 1557 0,'0'0'686'0,"0"0"-456"0,0 0-61 16,0 0-44-16,0 0-27 0,0 0-13 0,0 0-21 15,123-56-14-15,-101 56-16 0,0 5-9 16,0 3-7-16,0 3-4 0,1 3-5 0,-4 3-6 0,-2 4 3 16,-3 1-4-16,0 2 1 0,-5 3 5 15,-2 0-6-15,-5 2 5 0,-2 0-1 0,0 1 1 16,-6-1 8-16,-4 1-2 0,-4-3 2 0,-1-2-2 16,-1-2-5-16,0-2 2 0,-3-3 1 15,4-5 1-15,-2 0 0 0,3-4-2 0,-1-1 1 16,5-2-4-16,3-3 5 0,3 0-2 0,1-2 1 15,3-1 3-15,0 0-3 0,3 0 4 0,8-1-4 16,7-4-4-16,11-2 1 16,10 0-6-16,6 0 0 0,7-3 0 0,4-1-3 0,0 0-1 15,3-5-5-15,-2-1-1 0,-1 0 0 0,-2-1 3 16,-3-3 3-16,-3 1-1 0,-4 0 3 16,-4-1 0-16,-7 1 2 0,-5-1 4 15,-7 2-5-15,-5 1 4 0,-5 2 1 0,-2 2 2 0,-7 1 5 16,-2 3 5-16,0 1 1 0,-6 1 3 15,-2 2-9-15,-5 1-1 0,-3 3-6 0,-4 2-1 16,-5 0 2-16,-4 5-1 0,-1 4 0 0,-1 4-3 16,0 1 1-16,3 4-2 0,0 1-1 15,6 3 4-15,2 0-4 0,2 1-1 0,6-1 0 16,2-1-2-16,8-2 3 0,2 1 1 0,1-2 2 0,9 1 0 16,1-3 0-16,7-1-1 0,3-2 0 15,1-5 3-15,3 1 0 0,1-5 1 0,-2-1 3 16,2-3-3-16,1 0 1 0,-2-4 3 15,0-4-3-15,-4-1 4 0,0-4-2 0,-1-1-3 16,-5-1 3-16,1 0-3 0,-3-3 2 16,-2 0 1-16,-2 0-2 0,0-1-1 15,-2-1-3-15,-2 0-1 0,-3-1-1 0,0 0 1 16,-2 2 0-16,0 0-2 0,-8 1 0 0,0 1-5 0,-5 2-3 16,-2 2 2-16,-1 1-6 0,-1 4 3 0,-1 2-6 15,-2 4-14-15,2 0-18 16,2 2-35-16,2 3-39 0,2 3-60 0,5 5-88 15,3 2-152-15,4 1-237 0,0-3-381 0,4-5 161 0</inkml:trace>
  <inkml:trace contextRef="#ctx0" brushRef="#br0" timeOffset="346339.3401">27599 9456 2103 0,'0'0'401'0,"0"0"-153"0,0 0-75 0,0 0-61 0,0 0-39 0,0 0-33 16,0 0-10-16,0 0 0 0,0 0-1 15,0 0 5-15,0 0-1 0,-119 43-8 0,101-25-1 16,2 2-6-16,4-1-3 0,-3 3 2 0,6-1-7 16,3-1 0-16,1 1-3 0,2 0-3 15,3-3 1-15,0-1 2 0,0-2 1 0,5-2-1 16,0-2-1-16,3-2 2 0,1-2 3 0,1-2 6 16,0-4 5-16,0-1 3 0,1 0-3 15,-1-4-2-15,0-4 1 0,1-2-7 0,-1-1 3 16,0-2-4-16,1 1-5 0,-1-4 3 0,-2 1-6 15,1 0 1-15,-2-3 3 0,-2-2-2 0,-3 1 1 16,-1-2-1-16,-1 1-2 0,2-2-3 0,-2 0 3 16,-5 0-4-16,-4-1 0 0,0 3 2 15,-1 3-5-15,1 2 0 0,-1 2-5 0,1 4-4 16,1 2-9-16,2 3-19 0,1 3-31 16,0 1-36-16,4 0-45 0,1 5-62 0,0 2-94 15,8 2-191-15,-1-3-413 0,-1-1-489 0</inkml:trace>
  <inkml:trace contextRef="#ctx0" brushRef="#br0" timeOffset="346703.5162">28024 9443 1840 0,'0'0'376'0,"0"0"-110"16,0 0-46-16,0 0-50 0,0 0-38 0,0 0-28 15,0 0-19-15,0 0-16 0,0 0-17 0,-130-6-9 16,116 13-11-16,-3 4-7 0,3 1-9 15,-2 2-4-15,3 2 1 0,2 0-5 0,1 3 4 16,0 0-6-16,5 2-2 0,1 0-2 16,4-2-4-16,0 2 4 0,9-3 1 0,3-1 4 0,6 0 6 15,4-2-4-15,0-2 7 0,6-1-5 16,1-3-2-16,-3-3 4 0,0-4-4 0,1-2 5 16,-1-2-3-16,-1-4 0 0,0-4 4 15,-4-2-5-15,2-1 9 0,-5-4-2 0,-1 3-3 16,-5-4 4-16,-1 1-7 0,-2-2 7 0,-1-1 2 15,-3-2 1-15,1-1 2 0,-4 0-11 16,-2-2 3-16,0 2-7 0,-3-2 0 0,-10 0 2 0,-2 1-6 16,-6 1 2-16,0 0-5 0,-8 3-2 15,0 2 3-15,2 3-6 0,2 4-4 16,5 5-23-16,4 6-48 0,2 0-72 0,4 10-186 16,4 0-803-16,1-1-637 0</inkml:trace>
  <inkml:trace contextRef="#ctx0" brushRef="#br0" timeOffset="349033.5477">29605 4256 50 0,'0'0'415'0,"0"0"-84"16,0 0-4-16,0 0-29 0,0 0-34 16,0 0-48-16,0 0-29 0,0 0-22 0,0 0-21 15,0 0-14-15,0 0-17 0,0 0-13 0,0 0-13 16,26-86-12-16,-22 83-8 0,-3-1-8 0,1 3-4 15,-1 0-4-15,-1 0-3 0,1 1-3 16,-1 0-6-16,1 0-7 0,-1 0-12 0,0 0-5 16,0 0-1-16,0 0-3 0,0 0 2 0,0 0-1 15,0 0-2-15,0 0-2 0,0 0-2 0,0 0-1 16,0 0 0-16,0 1-1 0,0 0 0 0,0 1 0 16,0 3 0-16,0 2 3 0,-1-1 4 15,1 3-2-15,0-2-3 0,0 2 0 0,-1 0-4 16,1 2 3-16,0-1 3 0,-2 1-1 15,1 2 2-15,-2 0-1 0,0-1-3 16,1 2-2-16,0 0-2 0,1 2 1 0,-1 0 3 0,0 0-3 16,1 1 3-16,0 0-1 0,0 1-3 0,0 0 2 15,1 2 0-15,0 2 2 0,0 0-3 0,-1 1 4 16,1 3-3-16,-1 3 2 0,-1 0 2 16,-3 0-2-16,5-1 2 0,-2 3-1 15,-2-1-3-15,2 1 3 0,1-1-1 0,0 1-4 0,0 2 4 16,0-2-3-16,1 0-2 0,-1 0 4 15,1 1-5-15,1-1 1 0,1 1 1 0,0 2-5 16,3 0 6-16,-3 0-2 0,0 0-2 0,4 1 4 16,-2-1-2-16,-2 2 1 0,4 1 0 0,-4 1 2 15,2-1-3 1,0 2 1-16,-3-1 0 0,0 0-4 0,0 0 3 16,-2 1-1-16,1 2 0 0,0-2 6 0,0 1-3 0,0 2 1 0,-1-1 1 15,0 2-8-15,-3 0 3 0,0 0 1 16,3 1-1-16,-2 1 6 0,-1 1-5 0,2 0 0 15,0 0 0-15,-2-1-2 0,-1 3 2 0,4-4 1 0,-4 2 1 16,1 3-3 0,-1-1 1-16,1 0-2 0,-5 2 1 0,4 1 2 0,-2-1 1 15,-3 1-1-15,1 2 0 0,-1 1-2 0,1 0 1 16,-1 0 0-16,-1-1 0 0,0 1 2 0,0 0 0 16,0 1 0-16,0 4-1 0,-4-2-3 15,3 2 3-15,-1 0-1 0,2 1 2 0,-1 0 6 0,-3 0-6 16,4-1-2-1,-1 2 1-15,2-1-8 0,-1-1 8 0,0 1 3 0,0 2 3 0,1-2 5 0,-5 1-9 16,4 2 1-16,0 1-6 0,-1 0 2 16,1 1 3-16,-3 1-2 0,4-2 1 0,-3 0-5 15,2 2 2-15,0-1 3 0,0 2 1 0,0 1 1 16,1 1-2 0,1 0-1-16,-1 0-2 0,1 0 1 0,2 0 2 15,-1-3 1-15,1 2 2 0,-2-1-5 0,0-3 1 0,1 2-2 16,-2-2 0-16,3-1 7 0,-2-1-5 0,0-1 2 0,0-2 0 15,0-2-1-15,-2-2 2 0,4-1 0 0,-2-4 0 16,2-1 1-16,-2-3-3 0,0 0-3 0,3-2-2 16,-1-2 3-16,-1-1 0 15,2-4 3-15,1-2 1 0,0-1-6 16,1-5 3-16,3-2 0 0,-4-2-1 0,2-4 3 0,2-1-5 0,1-5 3 16,0-3 0-16,0-4-5 0,0-2 8 15,0-2-3-15,0-3 7 0,0 0 3 0,-1-1 6 16,1 0 3-16,-1-7-5 0,0-2 1 0,-2-5-9 15,-1-1-6-15,-1-1-3 0,-2-2-9 16,-3 0-9-16,-1 0-16 0,-5-1-20 16,4-1-29-16,2 2-68 0,-2-2-142 0,3 6-626 0,6 5-841 0</inkml:trace>
  <inkml:trace contextRef="#ctx0" brushRef="#br0" timeOffset="349834.3364">26481 11046 1311 0,'0'0'177'0,"0"0"16"0,0 0 15 0,0 0-29 0,0 0-15 15,0 0-16-15,0 0-27 16,0 0-14-16,0 0-18 0,0 0-14 0,0 0-15 0,0 0-10 15,0 0-1-15,40-80-4 0,-40 80-3 0,0 0-8 16,0 0-6-16,0 1-6 0,0 1-7 0,0 2 13 16,1 1-8-16,3 1 6 0,-1 3 0 15,4 2-15-15,-3 0 10 0,2 2-4 0,-1 2-1 16,4 0 5-16,-1 5-6 0,0-2 0 16,1 1-1-16,2 2-1 0,0 0 0 0,1 1-2 15,2 0 0-15,1-1-3 0,0 1 3 0,3-2 0 16,0-3 2-16,3-2 8 0,2-4-6 0,4-6 2 15,4-2 2-15,2-3-11 0,8-4 11 16,2-8-3-16,6-5 0 0,2-3 2 0,4-5-7 16,1 0-4-16,1-2-1 0,1-1 0 0,1-1-3 15,-4 0 1-15,1 1-2 0,-4 0-5 0,-3 0 7 0,-4 4-1 16,-4 1-1-16,-5 4 7 16,-6 2-5-16,-4 4 0 0,-6 2-4 15,-5 4-1-15,-5 3 3 0,-4 1 1 0,-2 2 1 0,-3 1-4 0,-1 0-3 16,0 0-3-16,0 0-1 0,0 0-1 15,0 0-6-15,-1 0-4 0,0 3-7 0,-2-1-4 16,-1 4-3-16,0 0-8 16,-4 2-13-16,0 2-27 0,-2 1-45 0,-3 4-62 15,-4 3-97-15,-3 2-173 16,7-4-443-16,2-4-489 0</inkml:trace>
  <inkml:trace contextRef="#ctx0" brushRef="#br0" timeOffset="350279.4269">26368 11552 1380 0,'0'0'440'16,"0"0"-306"-16,0 0 28 0,0 0 2 15,0 0-60-15,0 0-1 0,0 0-30 0,0 0-16 16,0 0-16-16,0 0-15 0,0 0-6 0,0 0 12 16,0 0 13-16,0 0 14 0,17 18 8 0,-9-2-8 15,1 5-5-15,3 4-2 0,0 1-7 0,5 1-5 16,-1 2-7-16,4-4-4 0,0 0 3 15,3-3-1-15,5-3 0 0,-1-5 4 0,7-5 0 16,6-5 4-16,6-4-2 0,6-6-4 0,4-8-3 16,6-7-8-16,8-4 0 0,0-5-9 15,1-5-2-15,1-1-3 0,-1-4-7 0,-1 1 0 16,-6 1-1-16,-1 0-1 0,-6 0 8 0,-2 2-2 16,-4-2-1-16,-5 4-1 0,-6 0-3 0,-4 5 4 15,-11 3 0-15,-4 6 3 0,-7 4 0 16,-5 5-1-16,-2 4 2 0,-6 4-3 0,0 0 3 15,-1 3-3-15,0 0-5 0,0 0-11 0,-1 0-20 0,0 4-23 16,-3 2-35-16,-1 5-64 0,0 4-142 16,-1-1-425-16,2-4-1008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29:56.83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2065 3784 0 0,'0'0'0'0,"0"0"11"0,0 0 231 0,0 0 48 0,0 0 0 16,0 0-21-16,0 0-39 0,0 0-48 15,0 0-26-15,0 0-4 0,0 0 4 0,0 0-1 16,0-22-3-16,0 22-15 0,0 0-19 0,0 0-15 16,0 0-12-16,0 0-5 0,0 0-3 0,0 0-6 15,0 0-13-15,0 0-13 0,0 0-13 16,0 0-15-16,0 0-5 0,0 0-8 0,0 1-5 16,0-1-1-16,0 1-6 0,0-1-1 0,0 2-3 15,0-2-5-15,0 0-1 16,0 3-4-16,0 2 13 0,0 2 12 0,2 2 6 0,0 1 7 0,2 3-7 15,-3-2-5-15,1-1-4 0,-1 2 4 16,0 1 2-16,2 3 5 16,0-1 3-16,-2 2-1 0,0 2-1 15,-1-2-2-15,0 2-2 0,0-1 0 0,1 4-4 16,-1-4-2-16,0 3 3 0,0 2 3 16,0 1 0-16,1 2 2 0,-1-3-3 0,0 0-3 0,-1 1-1 15,2-1 1-15,-2 1-3 0,1-1-3 0,0 0 3 16,-1 2-6-16,2-3 4 0,-1 2-1 0,0-3 0 0,0 0 6 15,0-1-8-15,1-1 2 0,-1 0 0 16,0-3-7-16,0 2 7 0,0-4-2 0,0-1 0 0,0-3 4 16,0 2-4-16,1-2 0 15,1-2-1-15,-2-1 5 0,1-3-4 0,-1 0 0 0,0 0 2 0,2-1-8 16,-2-1 6-16,0 0 1 0,0-1-1 16,0 0 4-16,1-1-2 0,-1 0 1 0,0 0 3 15,0 0-5-15,0 0 7 0,0 0 1 0,0 0 3 16,0 0 7-16,0 0-3 0,0 0 1 15,0 0 0-15,0 0-3 0,0 0-1 0,1 0-4 16,-1-2-7-16,0-1-17 0,0-3-11 16,0-1-26-16,0 0-42 0,0-3-69 0,0-2-140 15,1 3-391-15,-2 2-1014 16</inkml:trace>
  <inkml:trace contextRef="#ctx0" brushRef="#br0" timeOffset="1225.7075">2302 3550 593 0,'0'0'615'0,"0"0"-467"0,0 0-47 0,0 0 10 0,0 0 10 0,0 0 29 16,0 0-17-16,0 0 15 0,0 0-18 16,0 0-8-16,0 0-10 0,0 0-43 0,-113-126-6 15,103 119-15-15,-3 1-5 0,-1-2-2 0,0 3-10 16,1-2-5-16,-4 1 2 16,1-1-1-16,1 4 3 0,-1-2-6 0,0 1-3 0,-2-1 2 15,1 0-2-15,-1 3-2 0,-1-1-4 0,-1 1-3 16,1 1-4-16,-1 1 2 0,1 0-1 15,-2 0-3-15,1 0-1 0,2 0-1 0,-1 1 1 16,1 1 3-16,2 1-1 16,-3 0 3-16,5 0-3 0,-3 0 2 15,4 2 2-15,-5 0 0 0,5 0-1 0,-6 2-3 0,1 0-4 16,2 1-2-16,0 1-1 0,-2 1 0 16,3-1 2-16,-3 2-2 0,0 1 5 0,3 1-4 0,-3 1 1 15,-1 2-1-15,0 1-5 16,4 2 6-16,-3 0 0 0,-1 1 0 0,4 4 8 0,-3-1-6 15,0 3-1-15,1 1-1 0,2 2-5 0,-3 1 4 0,6-3-1 16,1-2 1-16,2-6 0 0,2 0 8 0,2-1 2 16,-3 4 0-16,3-1 1 0,-1 3-11 15,1 0-1-15,0 1 0 0,-3 1-7 0,5 0 7 0,-2 1 3 16,2 1 0-16,1 1 15 0,0 0-7 16,-3 4-2-16,4-1-2 15,0 4-7-15,-2 1 0 0,-1 1 1 0,2 1 3 0,0-1 5 0,1 1 3 16,2 1-3-16,-1-5-3 0,0 0-4 0,0-2-1 15,2-3 2-15,6-2 2 0,-1-3-1 16,-2-1 4-16,11 5-12 0,-2 0 2 0,5 2-1 16,-1-4-3-16,2-2 10 0,-6-7-1 15,6-1 1-15,-1 1 3 0,1-3 1 0,1 2 1 0,1 0 4 16,-1-2-3-16,5 0-2 0,-3 1-2 0,4-2-4 16,-2 1 4-16,3-3-1 15,-4 3 3-15,4-3 0 0,2 0-1 16,-3-4 2-16,-1 3-3 15,1-2-3-15,-4-2 4 0,-1 0-1 0,0-3-1 0,1 1 0 16,-5-2 4-16,5-1 9 0,2-1 11 0,3-1 6 0,3 0-10 0,-1 0-4 16,-1-1-5-16,-2-4-3 0,-2 0 3 0,0-3 0 15,1-1-3-15,-1-1 5 16,2-3-8-16,2 1-3 0,-3-2 1 0,0-1-10 16,2 0 8-16,-4 0 1 0,2-1-1 0,-2-1 1 15,0-2-1-15,2 1-2 0,-1-1 1 0,0 0 4 0,0-2 1 16,0 0-1-16,-2 2 0 0,3-3-1 0,-3 2 0 15,-1-3 2-15,-2-1 1 0,1-1 3 0,-1-2-3 16,-2 0-1-16,-1-2 0 0,-2 0-3 16,2-2 0-16,-3-1 1 0,0-2-2 0,0 0-1 15,-1 1-1-15,0-2 0 0,-2 1-1 0,-2-1 2 16,-1 1 2-16,-5 2-2 0,1 0 3 0,-2-1-3 16,-2 1-1-1,0 0 1-15,0-1-1 0,0 3-2 0,0 0 2 0,0 3-2 0,-2-1 1 16,0 3 3-16,-3-1-2 0,-1 1 1 0,-1 0-2 15,-1-1 0-15,-2 0-1 0,1-1-1 16,-3 1 2-16,3 0 2 0,-2 2-3 16,-3 0-2-16,-1 2 0 0,1-3-3 0,0 3 2 0,-2 1 1 0,-1-3 2 15,1 5 0-15,-1-3 0 16,-2 3-2-16,-2 1-1 0,2 0 1 0,-3 0-1 0,0 3 1 16,-3 0-1-16,2-1-4 15,-1 2 3-15,-2 2-1 0,2 2 1 0,-1-1 4 0,1 0-2 16,1 3-2-16,-4-1 1 0,5 4-1 0,-2-1-3 15,-1 3 2-15,1 1-5 0,-4 2-1 16,-1 0 7-16,-1 1-4 16,2 2 5-16,-4 2-1 0,3 2-5 0,-3 2 3 0,3-1 0 0,-1 0-5 15,2 0 8-15,2 0-3 0,4-2 4 16,-1 1 2-16,2 2-3 0,2-1 1 0,0 2-5 16,1-2 1-16,1-1 2 0,4-1-2 15,2-1 1-15,3 1 0 0,3-1-2 0,-2 2-1 0,0 0-1 16,2 0-9-16,-3 1-12 0,5 1-13 15,-3 0-13-15,4 0-15 0,0 2-22 0,0 1-21 16,2 2-46-16,0-2-90 16,3 3-137-16,0-6-396 0,2-2-841 0</inkml:trace>
  <inkml:trace contextRef="#ctx0" brushRef="#br0" timeOffset="2572.7275">2761 4211 669 0,'0'0'129'16,"0"0"83"-16,0 0 74 0,0 0 33 16,0 0-39-16,0 0-79 0,0 0-77 0,0 0-33 15,0 0-10-15,0 0-11 0,0 0-8 0,0 0-9 16,0 0-14-16,0 0-14 0,-45 8-5 15,45-8 3-15,0 0 11 0,0 0 14 16,0 0 8-16,0 0-4 0,0 0-1 0,0 0-4 0,0 0 2 16,0 0 5-16,0 0-8 0,1 0-7 15,-1 0-6-15,3 0-6 0,-2-1 1 0,5-3 14 16,2-2 3-16,3-2-3 0,5-4-1 0,3 0-21 16,3-3-9-16,2 0-1 15,-1 0-4-15,0 0 1 0,3 1-1 16,3-2-5-16,1-2 6 0,2 0 3 0,3-1 1 0,2-2 8 15,4 0-6-15,2 0-3 0,3-1 1 0,0 0-3 16,3-2 5-16,-3 3 0 0,2-3-2 0,-1 1 0 16,1 0-3-16,-2-2-1 0,3 2 0 0,-2-1 1 15,1 1 2-15,1 0 1 0,-1 0 1 0,1 1-5 16,0 0 5-16,-1 2-2 0,-2 0 2 16,-2-2 10-16,-3 3-10 0,1-2 2 0,-3 1-1 15,2 0-10-15,-1-2 9 0,1 2-1 0,-1 1-1 16,1-2 2-16,0-1-5 0,-1-1-2 0,0 2-1 15,0 1 3-15,-1-1 0 0,-2 0-1 16,2 3 1-16,2-2-4 0,-1 2-1 0,1 0 2 0,-1-2 3 16,0 1 2-16,-3 1-2 0,1 0-1 15,0-2-2-15,1-1-1 0,1 2 3 16,-2-1 0-16,2 1 1 0,-3-1 0 0,3 0-1 0,-1 2-1 16,3 1-1-16,-3-1 0 15,0 3-2-15,-5 0 1 0,4 1-1 16,-4-2-3-16,2 3 4 0,-3 0 1 0,-3 0-1 15,0 2 6-15,-1-1-5 0,-4 1-3 0,2 0 1 16,-4-1-5-16,1 0 4 16,-1 3 2-16,-5 1-1 15,1 1 6-15,-4 1-6 0,-4 1-2 0,-3 0 3 0,-4 3-1 0,0 0 5 0,0 0 0 0,-4 1 0 16,1 1-4-16,-1 0 3 16,0 0 1-16,0 0 3 0,0 0 1 0,0 0-2 0,0 0-1 0,0 0-3 15,0 0-2-15,0 0-3 0,0 0 0 0,0 0 0 0,0 0 0 16,0 0 0-16,0 0 0 0,0 0 0 0,0 0 0 15,0 0 0-15,0 0 0 0,0 0 0 16,-1 0 0-16,1 0 0 16,0 0 0-16,0 0 0 0,0 0 0 0,-1 0 0 0,1 0 0 0,0 0 0 15,0 0 0-15,0 0 0 0,0 0 0 0,0 0 0 16,-3 0 0-16,3 0 0 0,0 0 0 0,0 0 0 16,0 0-3-16,0-2-30 0,0 2-18 15,0 0-23-15,0-1-36 0,0 0-49 0,0-2-108 16,0 1-481-16,0 1-833 15</inkml:trace>
  <inkml:trace contextRef="#ctx0" brushRef="#br0" timeOffset="3318.7733">6491 2244 2016 0,'0'0'117'16,"0"0"32"-16,0 0 35 0,0 0 14 0,0 0-17 0,0 0-37 15,0 0-50-15,0 0-47 0,0 0-25 16,0 0-8-16,0 0-4 0,0 0 0 0,0 0 5 0,-54 19-1 15,36-10 7-15,4 0 5 0,-5 0 0 0,2-1 0 0,3-1-1 16,0-2-4-16,-1-1 5 0,4 0-3 16,0-2-5-16,0 1-2 0,1-2-5 15,1 0 3-15,0-1 8 0,3 0 5 0,2 0 4 16,1 0 1-16,-1-2-7 0,1-6-6 0,2 2-4 16,0-4-9-16,1-2-5 0,0-2-4 0,2-3-8 15,6-1 0-15,3 0 2 0,3 0 1 16,3 1 4-16,5 2-2 0,2 0 0 0,2 2-1 15,0 1 0-15,4-1 3 0,-3 6 3 16,3 0-2-16,-1 2 0 0,0 2 0 0,-3 4-2 0,0-1 2 16,-2 5 1-16,1 4-2 0,-4 3 1 15,-1 5 0-15,-4 3-2 0,-1 4 4 16,-4 3 3-16,-2 5 0 0,-6 4 6 0,-2 3-4 16,-2 4-3-16,-11 4 3 0,-5 5 0 0,-5 2 2 0,-5 3 5 15,-3 0 0 1,-3-4-5-16,0-6 0 15,1-6-3-15,-2-6 1 0,0-3 4 0,1-7-3 0,1-3 2 16,1-5-4-16,-1-4-2 0,5-3 2 0,-1-2 2 16,4-3 1-16,3-3 6 0,3-2-3 0,3 0-2 15,5-2 0-15,2-5-9 0,0-2-1 0,7-4-2 0,0-4-1 0,1-1 0 16,2-1 1-16,6-2-1 0,0 2 2 0,5 0-1 16,-1 0 3-16,1 1-1 15,3 4 2-15,-4-1-1 0,6 2 1 16,-4 1 1-16,5 3 2 0,-2 1 7 15,-1 3-5-15,3 1-1 0,5 1-1 0,0 1-7 0,-1 1 6 0,4 1 1 16,-4 1-1-16,2 3 4 0,0 2-5 0,-2 1-1 0,4 0 3 16,-6 4-3-16,2-1 5 0,4 2-2 15,-5-1-2-15,0 1 0 0,-1 0 1 0,-2-1 0 16,0-1 3-16,-2 0 1 0,-4-4-2 16,-2 0-1-16,0-2-2 0,-3 2-4 0,-1-5-1 0,-2 2-4 15,1-2-6-15,-3-1-11 0,-1 0-17 0,1 0-16 16,0-4-25-16,-1-3-33 0,1-2-41 0,3-2-71 15,-4-4-156-15,0 3-379 0,0 3-807 0</inkml:trace>
  <inkml:trace contextRef="#ctx0" brushRef="#br0" timeOffset="4217.1609">6896 1865 776 0,'0'0'96'15,"0"0"69"-15,0 0 58 0,0 0 31 0,0 0 4 16,-112-137-36-16,94 119-37 0,3 2-31 0,-3 2-30 16,0-1-33-16,4 2-20 15,-3 1-8-15,3 0-10 0,-5 3-11 0,1 0 5 0,3 1-3 0,-3 0-3 16,0 2-3-16,1 2-17 16,-3 0-5-16,-1 4 2 0,-3 0-6 0,0 0 2 0,-3 0-1 15,4 6-6-15,-6 0 4 0,0 2-3 0,0 1-4 16,3 0 3-16,-2 3 0 15,-2-1 1-15,0 2 3 0,1 2 2 0,-2 2-4 16,1 0 3-16,3 1-1 0,-1 2 0 0,3 2 3 0,1 0-1 0,2 1 0 16,-1 1 1-16,0-1-7 15,3 2 0-15,2 0 1 16,2 0-3-16,-1 0 3 0,4 2 1 0,-2 1-3 0,2 3 1 16,2 1-3-16,0 1 1 15,1 2 0-15,2 0-2 0,0 2 1 0,2 0-1 0,2-1-1 0,-1-1 1 16,4 0 2-16,-2 0-2 0,2-2 1 0,2-1-2 15,-1 1-4-15,2-1 2 0,1 1 2 0,5-2 2 16,1 0 3-16,-2-2 0 0,4 0-1 0,3-1 0 16,-2 0 3-16,7-2 4 0,-3 0 3 15,6-2-1-15,-4-2-1 0,3 2-3 16,3-2-1-16,-3 0 0 0,0-4-2 0,1 1 1 0,1-1-3 16,-4-2-1-16,0 0 0 0,2-1-1 0,1-3 0 15,2 1 5-15,-1-1 6 0,6-1 1 16,-1 0 1-16,-2-1 1 15,2-2-3-15,1-2-2 0,-1-1 2 0,-4-3 0 0,5-1 1 0,-5 0 4 16,4-1-1-16,1-3 1 0,-3-3-2 0,1-1 1 16,3-1-4-16,-1-1-1 15,-2-3-1-15,1-1-5 0,0 1 3 0,1-1-1 16,-2 1-1-16,-1-2 2 0,0-1-4 0,-3 0 2 0,5 0 0 16,-4 0 1-16,-1-1 3 0,5-2 0 0,-1-3-2 15,-1 0-3-15,2-1-2 0,1-1 0 0,-5-1 2 16,2-2 3-16,-4-2 2 0,0-3-3 0,3-1-3 15,-3-4-3-15,0 1 0 0,-2 0 1 16,-4 0 4 0,-2 3 4-16,-4 0 0 0,-2 1-1 0,-5-3-4 15,-1 1-3-15,-1-4 2 0,-1-2-3 0,0 2 1 0,-5-2-3 0,-5 2-3 16,0 2 1-16,-7 1 0 0,4-1 0 0,-6 3 1 0,1 0-3 16,-2 1 0-16,-2 4 2 0,3 0 4 15,-3 1 2-15,1 2 3 0,-1 1-7 16,-3 1-6-16,2 1 2 0,3-1-7 15,-4 1 7-15,1 0 4 0,-1 2-2 0,2-1 4 0,-1 3-6 16,-3 2-1-16,3-1 2 0,-4 2-2 16,4 1 1-16,-6 1-1 0,0 0-6 0,-2 3 2 15,1 2-1-15,-2 2 4 0,1 1 4 0,-1 3-5 0,-3 1 4 16,0 0-2-16,2 0-2 0,-4 6 1 0,4 1 1 16,-5 1 1-16,5 1 0 0,-5 1 4 15,6 3-4-15,1-1-2 0,-1 2 2 16,3 0-1-16,3 1-6 0,2-1-10 0,4 4-15 0,1-2-16 15,2 4-17-15,1 2-18 0,0 1-27 0,1 2-66 16,1 1-104-16,2 1-192 0,4-5-568 16,3-8-587-16</inkml:trace>
  <inkml:trace contextRef="#ctx0" brushRef="#br0" timeOffset="4780.1706">5142 2466 480 0,'0'0'375'0,"0"0"3"0,0 0 14 15,0 0 25-15,0 0-42 0,0 0-87 0,0 0-71 16,0 0-84-16,0 0-62 0,0 0-22 0,0 0-13 16,0 0-8-16,0 0-9 0,0 0-9 0,-74 0-6 15,74 0-7-15,0 0 2 0,0 0 1 16,0 0-1-16,3 1 1 0,-1 1 4 0,2 0 12 15,5 2 7-15,0-1 9 0,4 1 9 0,4 3 2 16,1 0 5-16,4 0-2 0,0-1-9 16,-1 1-7-16,5-3-9 15,-1 3 1-15,2-2-4 0,-2 1-4 0,5 1 2 0,0-1-5 16,3 0 1-16,1 0-2 16,0 1-3-16,-3 0-4 0,0 1 0 0,-3-1 0 15,-4-1 0-15,1 1-3 0,-2-2 5 16,-1 2-5-16,-3 1 1 0,-2-3 4 0,-1 2-9 0,1-3 8 0,-6 1-2 0,-1 0 2 15,-3-3 1-15,-3 0-2 0,1-1-2 0,-2 0-1 16,-3 1 1-16,0-2-1 0,0 0 1 16,0 0-1-16,0 0-2 0,0 0 5 0,0 0-2 0,0 0-2 15,0 0 0-15,0 0-16 0,0 0-9 16,0 0-19-16,0 0-31 0,0-3-41 0,0 1-78 16,0-1-161-1,0 1-426-15,-2 1-886 0</inkml:trace>
  <inkml:trace contextRef="#ctx0" brushRef="#br0" timeOffset="5259.9216">5722 2657 1619 0,'0'0'435'0,"0"0"-159"0,0 0-50 15,0 0-13-15,0 0-48 0,0 0-56 0,0 0-35 0,0 0-19 16,0 0-21-16,0 0-8 16,0 0-9-16,0 0-5 0,0 0 2 0,0 0 3 0,-72 41 7 15,63-31 0-15,-2 3 7 0,-2 3-3 16,1 1-3-16,-4 3 0 0,1 4-4 0,-4 1 1 0,-1 3-4 16,-2 4-2-16,0 2 2 0,-6 6-7 0,3 2 4 15,-2 0-1-15,-1-1-4 16,5-5 3-16,2-5-4 0,3-6 2 0,1 0 4 0,3-5 3 15,-1 1 2-15,1-2-3 0,2-3 0 0,3-2-3 16,3-4-1-16,1-2 0 0,0-1-7 16,0-4 4-16,4 0-4 0,0 0-1 0,1-2 3 15,0-1-4-15,0 1 1 0,0-1 0 0,0 0-2 16,0 0 4-16,0 0-2 0,0 0 4 0,0 0 3 16,0 0-1-16,0 0 1 0,0 0-1 0,0 0-1 15,0 0 0-15,0 0-2 0,0 0-1 0,0 0-1 16,0 0-1-16,0 0 1 15,0 0-4-15,0 0 2 0,0-1-4 0,0 1 1 0,0 0-4 16,0-1-12-16,1-1-18 0,5 0-23 0,4-1-56 16,4-2-152-16,0 0-749 0,-4 1-785 15</inkml:trace>
  <inkml:trace contextRef="#ctx0" brushRef="#br0" timeOffset="10599.707">3022 2812 1702 0,'0'0'180'0,"0"0"-29"16,0 0-27-16,0 0 15 0,0 0-14 15,0 0-30-15,0 0-29 0,0 0-31 0,0 0-13 16,0 0 7-16,0 0 8 0,0 0 4 0,3-4-6 16,-3 4-12-16,1 0-12 0,-1 1-8 0,2 0-3 15,-1 2 11-15,2 0 11 0,2 3 12 16,0 0 6-16,-1 3-5 0,1 0-8 0,0 2-9 16,0 0 1-16,3 3 18 0,-4 3 12 0,4 1 5 15,-2 4-5-15,3 0-22 0,-2 0-9 0,0 4-4 16,-1 0-1-16,0 2-1 15,-4-4 0-15,5-1-1 0,-5-5 0 0,-1-2-3 0,2-4-2 16,-2-2 1-16,1-2-1 0,-1-1 0 0,-1-2 1 16,1-2-1-16,-1 0 3 0,0-3 5 15,0 0 6-15,0 0 11 0,0 0 10 0,0 0 7 16,0-3 0-16,0-2-12 0,-2-4-14 16,-3-2-14-16,3-4-7 15,-1-1 0-15,-4-5-1 0,2-5 0 0,1-4 1 0,1-6-1 16,-2-4 0-16,3-2 0 0,-1-1-1 15,3-4 1-15,0-2 1 0,-1 0-1 0,5 2-1 0,2 4 0 16,-2 3-2-16,3 3 2 0,-1 8 2 0,1 1-1 16,-1 7 4-16,-2 1-1 0,2 4 3 0,-2 1-2 0,1 4 0 15,-2 0 3-15,0 2-2 16,1 3 3-16,-1 2-2 0,0 3-5 16,-1 1-1-16,3 0-4 0,0 0-1 0,4 2 2 0,3 4-1 15,4 5 5-15,0 2 0 0,0 3 2 0,4 5 3 16,-2 5-1-16,1 6 2 0,-3 3 0 0,3 5 0 15,-1 0-2-15,0 2-1 0,-2 1 1 0,1-1-1 16,1-4 0-16,-4-2-2 0,-1-1-1 16,1-3 2-16,-3-2 0 15,0-1 2-15,-1-4-1 0,-2 0 0 0,-2-6 0 0,3-2-2 0,-3-1 1 16,-1-4-3-16,-2-3 4 0,1-1-1 16,-1-2 0-16,-2-3-1 0,0 0 1 0,-1-3-1 0,2 0 1 15,-2 0 2-15,0 0-4 0,0 0-1 16,0 0-5-16,0-3-12 0,0 0-12 0,0-3-11 15,-3-1-19-15,-1-2-22 0,-1-1-48 0,1-3-61 16,-2 1-138-16,1 1-342 0,3 4-617 16</inkml:trace>
  <inkml:trace contextRef="#ctx0" brushRef="#br0" timeOffset="11007.8009">3121 2945 810 0,'0'0'637'0,"0"0"-417"0,0 0 43 0,0 0 21 16,0 0-19-16,0 0-39 0,0 0-50 0,0 0-35 16,0 0-24-16,0 0-28 0,0 0-19 15,0 0-15-15,0 0-8 0,0 0-9 0,-48 3-4 0,55-6-8 16,0-3-5-16,7-1-3 0,-1-1-3 15,7 1-2-15,-2-1 0 0,4-1-4 0,-1 2-2 16,1-4 5-16,1 0-2 0,3 0 5 16,-2 0-2-16,1-2-5 0,-3 2-1 15,-1 2-3-15,-1 0 0 0,-1 2 1 0,-1 1-1 16,-5-1 0-16,-2 2-1 0,-2 0-1 0,-4 3-4 0,-1 1 4 16,-2 0 2-16,-2 1 3 0,0 0 7 15,0 0-5-15,0 0 0 0,0 0-1 0,0 0-5 0,0 0 3 16,0 0 0-16,0 0-4 0,0 0 3 15,0 0-6-15,0 0-5 0,-1 0-2 0,-1 0-5 16,-1 1-15-16,-1 1-15 0,2 0-22 16,-2 2-36-16,0 1-43 15,3-2-90-15,0 0-118 0,1 0-254 16,0-1-492-16,0-2 39 0</inkml:trace>
  <inkml:trace contextRef="#ctx0" brushRef="#br0" timeOffset="11419.9917">3642 2639 1983 0,'0'0'325'0,"0"0"-49"0,0 0-49 0,0 0-25 16,0 0-41-16,0 0-38 0,0 0-35 0,0 0-27 15,0 0-18-15,0 0-9 0,0 0-7 16,0 0-2-16,0 0-2 0,0 0-1 0,2 0-1 15,-1 0-3-15,0 0-5 0,1 0 1 0,2 0 0 16,1-2 5-16,4-2 1 0,3-1-3 0,3 0-4 16,1-2-4-16,0 0 0 0,2 0 1 15,-1 0 1-15,1 0-4 0,-2-3-1 0,2 3-2 0,-2-1-4 16,3 1 2-16,-2-1 4 0,2 1-2 16,-2-1 2-16,-1 0-2 0,3 1-3 15,-5 1 3-15,-1 0 0 0,-2 1-1 0,-4 2 2 0,-1-1-2 16,-2 2 0-16,-2 1 1 0,-2 1 2 15,0 0 4-15,0 0 4 0,0-2 0 0,0 2-1 16,0 0-2-16,0 0-5 0,0 0 4 0,0 0 0 16,0 0 0-16,0 0 0 0,0 0-4 15,0 0-3-15,0-2 0 0,0 2-4 0,0 0-1 16,0-1-5-16,0 1-12 0,0-1-14 0,0-1-29 16,0 0-31-16,0-1-42 0,2-2-60 15,3 1-104-15,2-2-200 0,-2 2-577 0,0-1-503 16</inkml:trace>
  <inkml:trace contextRef="#ctx0" brushRef="#br0" timeOffset="11829.1898">4362 2083 2243 0,'0'0'282'0,"0"0"-48"0,0 0-31 0,0 0-7 15,0 0-31-15,0 0-41 0,0 0-46 0,0 0-32 16,0 0-15-16,0 0-11 0,0 0-5 0,0 0-1 15,0 0-1-15,0 0-6 0,3-10-4 16,-3 14 0-16,3 4-4 0,1 5 12 0,2-1 4 16,1 1-1-16,1 3 6 0,-1 3-4 0,-1-1-1 15,3 5 0-15,-2 1-3 0,0 2 3 16,1 1 2-16,0 0-3 0,-1 0-1 0,2 0-5 16,-2-3-5-16,1 2 2 0,1-1 3 15,-1 0-3-15,-1-2 0 16,0 0-2-16,3-2-7 0,-4 0 4 0,-1 0 4 0,1-2 1 15,0 2 3-15,0-4-1 0,-2 0-4 16,0-1 0-16,0-3-4 0,-1-1 3 0,0-2-1 0,1-2 2 16,-4-1-1-16,2 0 0 0,0-3 0 0,0 0 0 0,-1 0 0 15,0-4-3-15,-1 2 1 0,0-2-4 16,2 0-5-16,-2 0 1 0,0 0-2 0,0 0-5 16,0 0 0-16,0 0-7 0,0 0-10 0,0-4-11 15,0 1-24-15,1-3-22 0,-1-1-25 16,0-4-39-16,0 2-60 0,0-3-165 15,0 3-550-15,-1 3-712 0</inkml:trace>
  <inkml:trace contextRef="#ctx0" brushRef="#br0" timeOffset="12425.7487">4197 1948 1365 0,'0'0'601'16,"0"0"-327"-16,0 0-34 0,0 0-31 0,0 0-45 0,0 0-50 16,0 0-57-16,0 0-48 0,0 0-17 15,0 0 2-15,0 0 13 0,0 0 15 0,0 0 2 16,0 0 3-16,-20 94-3 0,14-74 2 0,-1 6 0 15,2-2-1-15,-2 3-2 0,-1 0-1 16,0 2-5-16,0-1 0 0,1-2-3 0,0-2-2 16,1-3-2-16,0-2-2 0,4-2-2 15,-3-2-2-15,1-2 1 0,1 1-3 0,1-3 2 0,-1-1-1 16,2-2-3-16,1-3 4 0,-2 1-3 16,2 0 0-16,0-1 2 0,0-2-3 15,0-1 1-15,0 0 0 0,0-2-1 16,0 0 5-16,4 0 5 0,3 0 9 0,-1 0 9 0,5 0 7 15,2-3-3-15,-1-1-3 0,5-3-6 0,0-2-5 16,4 1-1-16,0-2-2 0,0-1-4 0,4 2-4 0,0-2 0 16,0-2 1-16,2 1 0 15,1-1 1-15,-1-2 2 0,4-1-1 0,-1 0-1 16,0 0-2-16,-1 0-1 0,-2 1-3 0,-3 1 4 16,-1 1 1-16,1 2 1 15,-4-1 1-15,0 2-1 0,-4 1 0 16,2 2 1-16,-7-1 1 0,0 3 3 0,-2-1 2 15,-6 3-2-15,1 2-4 0,-1 0 4 0,-3 1-1 0,0 0 2 16,0 0 4-16,0-1-4 0,0 1-1 0,0 0-1 0,0 0-3 16,0 0 0-16,0 0-2 0,0 0 0 0,0 0-2 15,0 0-2-15,0 0-4 0,0 0 0 16,0 0 1-16,0 0 2 0,0 0 0 0,0 0-3 16,0 0-6-16,0 0-8 0,-1 1-22 0,-2 3-35 0,-1 4-45 15,-2 3-163-15,1-1-736 0,-1-2-785 16</inkml:trace>
  <inkml:trace contextRef="#ctx0" brushRef="#br0" timeOffset="37364.1112">2256 4760 83 0,'0'0'390'0,"0"0"-47"0,0 0-79 15,0 0-30-15,0 0-34 0,0 0-22 16,0 0-25-16,0 0-36 0,0 0-35 0,0 0-29 16,0 0-16-16,0 0-9 0,1 7-1 0,-1-7 1 15,0 0-3-15,0 1-2 0,0-1-3 0,0 2-4 16,0-2-4-16,0 0-3 0,0 0-1 0,0 0-2 16,0 0-1-16,0 0-1 0,0 0 0 15,0 0-1-15,1 0 1 0,0 1 11 0,1 0 25 16,4 1 21-16,-1 1 16 0,2-1-4 0,1 0-17 15,-3 2-14-15,4-2-7 0,0 2-1 16,0-2 0-16,3 3-2 0,-2-3-2 0,0 0-5 16,2 1-4-16,1 2-1 0,3-2-6 0,-4 1 1 15,6-1 2-15,-1 1 1 0,2-1 2 16,-3 0-3-16,4 1 0 0,-1-1 1 0,-1 0 1 16,0-1 1-16,2 1-1 0,0-1-2 0,0 0-5 15,0 1 0-15,0 0-2 0,1-1 0 16,2 2 3-1,-1-2-3-15,1-1 0 0,2 3 0 0,1-1-1 0,0 0 0 0,-2 0 2 16,4-1-3-16,1 0-2 0,-2 2 1 0,2-2-2 16,0 0 1-16,0 1 3 0,-2-1-2 0,2-1 1 0,-2 2-2 15,1-1-4-15,2 1 3 0,-3 1-1 16,3-3 1-16,-2 1 2 0,2 2 1 16,0-2-4-16,-2 2 2 15,0-3-1-15,-2 4-3 0,4-2 3 0,-2-1-1 16,2 1 2-16,0-1 5 0,-2 1-5 0,1-1-1 0,-1 0 1 0,4 2-6 15,-3-2 4-15,4 1 1 0,1-1-1 0,1 1 4 16,-2 0-1-16,2 0-2 0,-2 1 3 16,2 0-5-16,0 0 2 0,1-1 0 15,3 1 0-15,-3 0-2 0,-1-1 2 16,0 2 0-16,0-2-3 0,-3-1 6 0,3 1-5 0,-1 0 1 16,0 1 0-16,0 0-4 0,1 0 3 0,-2 0 1 0,4 0-1 15,-3 0 2-15,3 1-2 0,0-2 1 16,-1 2 0-16,0 0 0 0,-1-2-1 15,1 2-1-15,2-1-1 0,0 0-2 0,1 3 2 0,-1-4 0 16,0 1 1-16,1 1 4 0,0-1-1 0,1 1 0 16,1-1 2-16,0 0-6 0,0 0 2 0,0 0-1 15,1-1 0-15,0 3 2 0,1-2 0 16,0-1-2-16,-2 1 1 0,2-1 1 0,0 1 0 0,3 0 1 16,-4 0-1-16,2-2-1 15,1 1 1-15,-3-2-2 0,4-1 3 0,-1 2 3 0,-1 0-4 16,0-1 3-1,0 0 1 1,-3 0-8-16,0 0 7 0,1 0-5 0,-3 2 0 16,2-1 3-16,-2-1-3 0,1 0 2 0,0 1 2 0,-1-1-3 15,4 2-1-15,-5-3 2 0,0 4-2 16,0-3-4-16,3 1 7 0,-1-1-3 0,-1 0 0 0,-1 1 9 0,-1-1-9 0,0-1 0 0,-4 2 3 16,-2-2-8-1,-2 1 7-15,0-1-2 0,-7 1-1 0,-3-1 2 0,-1 0 1 16,-4 1 1-16,-1-1 0 0,-3 0 0 0,-2 0-1 0,-2 0-1 15,-3 0 2-15,-2 0-1 0,-1 2 7 0,0-2 4 16,0 0-1-16,0 0 8 0,0 0-8 0,0 0-1 16,0 0-1-16,0 0-9 0,0 0 5 15,0 0 0-15,0 0-1 0,0 0 7 0,0 0-8 0,0 0-1 16,0 0 1-16,0 0-5 0,0 0 3 16,0 0-1-16,0 0 0 0,0 0-1 0,0 0 2 15,-1 0-3-15,0 0 0 0,-5 0-8 16,3-2-2-16,-2 0-6 0,-1-1-7 0,-1 2-9 15,1-2-12-15,-1 1-16 0,0 1-22 0,3-1-29 16,-3-1-54-16,2 3-50 0,-2-4-62 0,0 0-101 16,3 1-244-16,0-3-403 0,1 3 127 15</inkml:trace>
  <inkml:trace contextRef="#ctx0" brushRef="#br0" timeOffset="37736.4933">6475 4800 909 0,'0'0'348'0,"0"0"32"0,0 0-70 0,0 0-19 0,0 0-29 15,0 0-42-15,0 0-35 0,0 0-32 16,0 0-24-16,0 0-24 0,0 0-25 0,0 0-20 16,0 0-22-16,-97-80-16 0,97 80-14 0,0 0-4 15,0 0-5-15,0 0-6 0,0 1 0 16,0 3-5-16,0 2 4 0,4 2 6 0,2 5 1 0,3-1 7 15,1 3 0-15,1-1 0 0,2 2 2 16,4-1-4-16,2 1 1 0,2 0 4 0,1 0-2 16,4 0 7-1,-1-1 0-15,2 0-2 0,-4-2-3 0,5-1 0 16,-6 1-3-16,1 1 0 0,-2-4 3 0,-1 2-3 0,2-2-3 0,-5-1 3 16,0 2-6-16,-3-2 0 0,2 0 2 0,-3-1 0 15,-2 0 1-15,0 0-1 16,2 3 3-16,-1-4-2 15,-4 1-1-15,3-1-2 0,-3-1-6 0,1 0-13 16,2-1-21-16,3 4-37 16,-3-2-40-16,2 0-63 0,-3-1-91 0,1 0-137 0,-1-1-300 0,-6-2-873 0</inkml:trace>
  <inkml:trace contextRef="#ctx0" brushRef="#br0" timeOffset="38131.0152">6989 5121 1286 0,'0'0'560'0,"0"0"-225"0,0 0-103 16,0 0-17-16,0 0-40 0,0 0-36 16,0 0-18-16,0 0-26 0,0 0-23 0,0 0-20 15,0 0-18-15,0 0-10 0,0 0 0 0,-124 22 1 16,112-13 5-16,-5 1 2 0,2 2-2 16,-4 1-1-16,-1 3-5 0,-1 1-1 0,-5 2-1 15,1 3 1-15,-4-1 0 0,-1 3 0 0,0 1 0 16,-2-1-5-1,-4-1 1-15,4-1-3 0,1 1-1 0,0-2 3 0,2 0-4 0,3 2-2 16,0-4-1-16,4 1-3 16,2-1-2-16,1-5 1 0,6 1 0 0,-4-2-4 0,6-2 0 0,1-1 0 15,3 1-2-15,1-4 2 0,0 0 0 16,3-1 0-16,-1-3-1 0,1 1-1 0,1-2 0 0,1-1 1 16,1-1 0-16,0 0 1 0,0 0 0 15,0 0-2-15,0 0 2 0,0 0 0 0,0 0 0 16,0 0 1-16,0 0 0 0,0 0 1 0,0 0-4 15,0 0 1-15,0-1-3 0,0 1-4 0,0-1-10 16,0 1-17-16,0-1-26 0,3 0-29 16,3-2-43-16,-1 1-103 0,6-3-230 0,-2 1-691 15,-1 1-549-15</inkml:trace>
  <inkml:trace contextRef="#ctx0" brushRef="#br0" timeOffset="38790.0188">7321 4955 154 0,'0'0'684'0,"0"0"-442"0,0 0-54 0,0 0 27 0,0 0 35 0,0 0 20 0,0 0 1 0,0 0-59 16,0 0-60-16,0 0-31 0,0 0-20 0,0 0-6 15,0 0-7-15,0 0 1 0,19-114-12 0,-17 108-14 16,5 0-16-16,-3-3-23 0,5-1-13 16,1 2-8-16,1 1-2 0,0 3-1 0,0 0-2 0,3 2 1 15,-3 2-3-15,2 0-1 0,-2 1 1 16,-1 5-4-16,3 1 3 0,-3 3 0 15,-1 1 1-15,0 3 3 0,-3 4 1 0,-3 2 3 16,-2 1 5-16,-2 3 0 0,-8 2 5 0,-3 1-2 16,-1-3-1-16,-4 2 3 0,0-6-4 15,2-1-3-15,-1-4 0 0,4-3-7 0,2 0 5 0,0-3-1 16,2-2-1-16,5-3 4 0,1-1-6 0,2-2-2 16,0 0 0-16,0-1-2 0,0 0 4 0,0 0-2 15,2 0 3-15,7 0 6 0,2 0 1 16,7 0 2-16,1 1 0 0,4-1-5 15,1 0-2-15,4 1 0 0,-6 2-5 0,5 0 0 0,-4 2 2 16,-1 1 1-16,-3 0 1 16,1 3 1-16,-3 2-4 0,-5 0-1 0,-2 3 0 0,-3 0-3 15,-3 1 6-15,-3 2 2 0,-1 2 1 0,-5-1 5 16,-5 1 0-16,-5-3 3 0,0 0 2 0,-2-4 2 16,-3 2 0-16,0-2-3 0,0-2-1 15,-3 0-4-15,-3 0 1 0,2-1-1 0,-4-2 1 16,4 0 3-16,-4-1-5 0,1-2 0 15,3 0-3-15,1 0-4 16,3-2 3-16,0 1 0 0,1-3 2 0,1 0 2 0,2 0-2 0,1 0 2 0,3 0 0 16,2-3-3-16,1-1-6 0,-1-2-10 0,4 1-16 15,1-1-30 1,3-4-41-16,1 0-79 0,1-2-147 0,0 2-429 16,1 2-927-16</inkml:trace>
  <inkml:trace contextRef="#ctx0" brushRef="#br0" timeOffset="39530.0895">7648 4568 1565 0,'0'0'378'0,"0"0"-144"0,0 0-31 15,0 0-32-15,0 0-25 0,0 0-18 16,0 0-20-16,0 0-19 0,0 0-20 0,0 0-14 15,0 0-16-15,0 0-9 0,-123-88-3 0,112 85-4 16,-1 1-2-16,-4 2 1 0,3 0-5 0,-6 0-7 16,-1 1-3-16,1 5-2 0,-1 2-1 0,-1 2 2 15,1 2-3-15,-2 0 1 0,0 1-1 16,1 0 0-16,-5 1 4 0,3 2-1 0,0 0-1 16,2-1 3-16,1 0-7 15,2 0 0-15,5-3-1 0,0 3-2 0,1 1 3 0,0 2 9 16,-2 3 5-16,-2 3 3 0,2 0-3 0,-1 0-7 15,4 1-5-15,-1 1 0 16,2 0-2-16,-1 2-1 0,2-2-1 16,4 1-2-16,1 0 4 0,2-2 0 15,0 4 1-15,0-1 3 0,2-1-8 0,0 1 6 16,0-1-1-16,2-1 0 0,1 2 4 0,-1-2-3 0,4 2-3 16,-3-3 1-16,5 0-3 0,-1 0 3 0,1-2 3 0,5 0 4 15,1 1 5-15,-1-3-2 0,5-2 2 0,0 1-4 16,1-4 4-16,1-1-4 0,0-1 1 15,2 1 1-15,1-4-6 0,2 1 4 0,0-2-3 16,2 0 2-16,3 0 5 0,-3-3 0 0,4-2-2 16,0-1 0-16,2-2-5 0,0-1 1 0,-1-1 2 0,0 2 0 15,0-5 0-15,3-4-1 16,-3 0 1-16,-1-1-1 0,-1-1 1 0,0-2-3 0,0-1-1 16,-2-1 1-16,-3 1 1 0,4-2-1 15,-5-1 1-15,3 0 1 0,-3-1 3 0,2-1-2 16,-1-3 1-16,2-1 2 0,0 0-5 0,-2-4 5 15,-2-2 2-15,1-2-2 16,-2-3 3-16,-1-3-3 0,-2-1 0 0,0-2-2 0,-4 3 2 16,1-4-2-16,-4 1-1 0,-2 0-1 15,-5 0-9-15,2-2 9 0,-5 4 0 0,-1-1-1 16,-1 2 9-16,0 1-11 0,-4 4 0 0,-5 2 0 0,-1-1-6 16,0 5 6-16,-4 0-1 0,-3 2 1 15,3 1-2-15,-4 1 2 0,-1 0-1 0,-1 2-3 16,-1-3 6-16,-3 2-8 0,-3 1-2 0,-2-2 0 15,-1 6-6-15,-1 1 7 0,2 0 2 0,0 3 0 16,1 4 6-16,-2 1-10 0,-1 2-1 16,-3 1 0-16,1 2-7 0,1 1 3 0,-2 6-8 0,-1 4-18 15,4 3-20-15,2 7-34 0,3 1-52 16,-2 4-116-16,0 4-286 16,9-8-716-16,7-8-343 0</inkml:trace>
  <inkml:trace contextRef="#ctx0" brushRef="#br0" timeOffset="43874.2778">3931 4335 477 0,'0'0'428'0,"0"0"-40"0,0 0-100 0,0 0-23 0,0 0-18 16,0 0-19-16,0 0-33 0,0 0-40 0,0 0-36 0,0 0-22 16,0 0-11-16,0 0-22 15,8-64-19-15,-8 64-22 0,0 0-19 0,0 0-7 0,0 0-6 16,0 0-7-16,0 0-4 0,0 0-9 0,0 0 4 16,0 0 2-16,0 0 5 0,0 0 7 15,0 2 3-15,0-2 4 0,0 0 3 0,0 0 0 16,0 0 2-16,0 0 2 0,0 0 0 0,0 0 1 15,0 1 2-15,0-1-1 0,0 0 3 0,0 0 4 16,0 0-1-16,0 0 2 0,0 0 2 16,0 0-4-16,0 0 4 0,0 0-1 0,0 0 0 15,0 0 3-15,0 0-4 0,0 0 0 0,0 0-2 16,0 0-4-16,0 0 5 0,0 0-1 16,0 0 1-16,0 0 2 0,0 0-2 0,0 0-2 15,0 0-1-15,0 0 0 0,0 0-5 0,0 0 0 16,-1 0-2-16,1 0-6 0,0 0 7 15,0 0-2-15,0 0 0 0,0 0 7 0,0 0-4 0,0 0 3 16,0 0 4-16,0 0 0 0,0 0 4 16,0 0 2-16,0 0 0 0,0 0-2 0,0 0-4 15,0 0-4-15,0 0-4 0,0 0 2 0,0 0-5 16,0 0-4-16,0 0-2 0,0 0-12 0,0 0 1 16,0 2-6-16,0 2-6 0,-2 1 16 0,0 4 4 15,-1 5 8-15,1 2 9 0,-2 1-10 16,1 1 2-16,-1 4 0 0,1 0 0 0,-2 0 4 15,3 6 0-15,-3-1 1 0,1 0 0 0,-1-2 3 16,0-1-7-16,1-3-1 0,-1-2 1 16,2-3-4-16,-1-2 4 0,0-2 0 15,1-2 0-15,1-3 5 0,1-1-5 16,0-1 1-16,1-2-1 0,-1 0-5 0,1-3 9 0,0 0 3 16,0 0 9-16,0 0 7 0,0 0 11 15,0 0 7-15,0 0 5 0,0 0 9 0,0-1-3 16,0-4-11-16,-2-1-13 0,0-2-18 15,2-6-7-15,-3 1-2 0,1-1 0 0,-2-2 7 0,3-2-7 0,-2-1 2 16,2-2-1-16,0-4-8 16,1-1 6-16,-2-1-1 0,2-2-1 15,0 2 5-15,0-2-3 0,3 1-1 0,2-1-1 0,4 1-1 0,0 0-2 16,4 1 0-16,1 1 0 16,2 0-3-16,1 5 4 0,5 0-1 15,3 2-4-15,-2 1 6 0,1 2-6 16,0 2 1-16,0 4 0 0,-1 1-6 15,0 1 7-15,-3 4-1 0,3 3-3 0,-5 1-1 0,-1 0-7 0,-1 4-1 16,-2 4 1-16,-4 3 1 0,1 3 4 0,-3 2 3 16,-3 3 2-16,-2 3 2 0,-3 3 4 0,-1 1-1 15,-7 2 2-15,-3-2 5 0,-3 2-4 16,2-3 1-16,-4-2 1 0,1-1-5 0,-3-3 6 16,3-1 0-16,-2-3-1 0,3 0 4 0,-1-4-3 0,3-2 0 15,1-2 0-15,4-1-1 0,1-2-1 0,2-2 1 16,3-2 3-16,1 0-2 15,0 0 7-15,0 0 1 0,0 0 2 0,0 0 1 0,0 0-4 16,0 0-4-16,1 0-5 0,4-2-7 0,3-2 0 16,3 0 1-16,2 0-3 0,1-1 5 15,3 3-5-15,-1 2 0 0,1 0 0 0,2 0 2 0,-2 2 0 16,3 3-1-16,-1 2 1 16,-2 3 0-16,2 0 1 0,-1 3 1 0,-2 1-1 0,-1 4 2 15,-4-1-1-15,-2 1 1 0,-1 1 1 16,0-3-1-16,-5-1 3 0,-1 1-2 15,-2-1 1-15,0-2 3 16,-5-2-1-16,-1 0 4 0,-3 0 0 0,-1-1 1 0,-5 2 2 0,-3-3 0 16,-3 0 0-16,-5-1 2 0,1 0-1 0,-2-3-1 15,2-1 0-15,1-1 0 0,2-3-2 0,2 0 1 16,3 0-1-16,0 0 1 0,4 0 2 16,-1-3-2-16,1-2-1 0,2 1 2 15,0 0-2-15,2-1 2 0,1 0 2 16,1 2-3-16,4-2 0 0,-2 2 0 15,2-1-3-15,1 2 2 0,0 0-1 0,2 1-1 0,0 0-1 0,0 1-3 0,0 0-6 16,0 0-12-16,0-1-22 0,0 1-33 0,4 0-26 16,5 0-44-16,2 0-85 0,8 0-158 0,-5 0-610 15,-4 0-625-15</inkml:trace>
  <inkml:trace contextRef="#ctx0" brushRef="#br0" timeOffset="44294.8903">4534 4470 2561 0,'0'0'248'0,"0"0"-95"0,0 0-26 0,0 0-1 16,0 0-10-16,0 0-29 0,0 0-35 0,0 0-26 15,0 0-15-15,0 0-5 0,0 0-2 16,0 0 0-16,0 0-2 15,0 0-3-15,-2 7-1 0,2-7 1 0,0 0-2 0,1 2 2 0,3-2 4 16,5 1 11-16,4-1 11 0,7 1 3 16,1-1 0-16,7 0-11 0,-5 0-6 0,2 0-1 15,-1 0-3-15,-4-2 0 0,-2 0-3 0,-1 0 1 16,-1 0-1-16,-5-1 0 0,-1 2 2 16,-3 0-1-16,-3 0 2 0,-2 1 4 0,-2 0-3 15,0 0 3-15,0 0 2 0,0 0-3 0,0 0 6 16,0 0-1-16,0 0-1 0,0 0 0 0,0 0-5 15,0 0 0-15,-1 0-2 0,1 0 0 16,0 0-2-16,0 0-1 0,0 0-1 0,0-1-1 16,-1 1 0-16,1 0 0 0,0 0-1 0,0 0-7 15,-1 0-10-15,1 0-16 0,0 0-30 0,0 0-47 16,-3 0-63-16,-1 1-116 0,1 2-249 16,-3 1-662-16,3-1-243 15</inkml:trace>
  <inkml:trace contextRef="#ctx0" brushRef="#br0" timeOffset="44961.6831">4986 4221 2085 0,'0'0'300'0,"0"0"-66"16,0 0-96-16,0 0-25 0,0 0-8 15,0 0-8-15,0 0-19 0,0 0-24 0,0 0-20 0,0 0-10 16,0 0-9-16,0 0 0 0,52-121 12 16,-39 112 5-16,1 0 0 0,2 2-1 0,5-1-17 15,0 3-6-15,0 2-5 0,0 0-5 16,-2 3 2-16,-3 0-3 0,-2 1 2 0,1 6-1 0,-4 2 0 16,-1 3-2-16,0 1 1 0,-4 3 1 15,-3 2 0-15,-3 2 2 0,0 2 0 16,-10 2 0-16,-1 1 2 0,-5 0-2 15,1-2 2-15,-4-1-2 0,-1-1 1 0,-1-1 3 0,2-4 0 0,0 0 4 16,4-3-5-16,2-5 5 0,3 0-8 16,1-3-1-16,2-1 2 0,4 0-5 15,1-3 8-15,2-1 3 0,0 0 4 0,0 0 6 0,0 0-7 16,0 0-2-16,4 0-1 0,4 0-15 16,2-3 12-16,4 1 0 0,2 0-4 0,4-1 5 15,1 3-6-15,0 0 0 0,0 0 0 0,-2 0 3 16,-1 0-6-16,-1 4-1 0,0 1 3 15,-2 1-6-15,4 1 9 0,-4 2 1 16,0 2-2-16,-3 0 7 0,1 0-7 0,-5 2 0 16,-1 3-1-16,-1-1-3 0,-4 0 4 15,-2 0 0-15,0 1 1 0,-7-2 3 0,-1 0-2 0,-2 0 1 16,-3-2 3-16,-6 4 4 16,-1-4 1-16,-2 1 0 0,-1-2-3 0,-3-1-8 0,0 0 4 15,0-2 1-15,-2 0 1 0,3-1 4 0,2 0-7 0,0-3 0 16,2 1-1-16,2-3-2 0,4 1 6 0,1-2 2 15,0-1 2-15,4 0 3 0,0 0 5 0,1 0 5 16,3 0 5-16,-1-3 3 16,2 2-6-16,0-2-3 15,-1 0-4-15,2 1-4 0,1-1 2 0,1 0-1 0,-1 1-2 0,2 0 3 0,1-1-7 16,-1 2-2-16,1 0-3 0,-1 1-5 16,1-1 5-16,0 1-1 0,0-3 1 0,0 3-2 0,0-1 0 15,0 1 0-15,0 0 0 0,0 0 3 16,0 0-7-16,0 0-7 0,0 0-24 0,0 0-46 15,0 0-43-15,1 5-86 0,1 2-228 16,1-1-735-16,-2-2-566 16</inkml:trace>
  <inkml:trace contextRef="#ctx0" brushRef="#br0" timeOffset="50026.3523">6979 2622 0 0,'0'0'262'0,"0"0"119"0,0 0-65 15,0 0-54-15,0 0-23 0,0 0-1 0,0 0-13 0,0 0-34 0,0 0-33 0,0 0-35 16,0 0-21-16,2-59-4 0,0 56-1 16,-1 0-5-16,-1 1-3 0,1 0-8 0,-1 0-7 15,0 2-7-15,0 0-17 0,1 0-12 0,-1 0-13 16,0 0-11-16,0 0-6 0,0 0-6 0,0 0-7 15,0 0-3-15,0 0-6 0,0 0-3 16,0 2-4-16,0 0 4 0,1 3 6 0,1 1 8 16,3 3 9-16,-2-2-1 0,3 4 2 0,-1 1-4 15,3 0 0-15,0 5 2 0,-2 0 1 16,3 1 5-16,0 2 3 0,0 0-4 0,1 2 3 16,0 0-4-16,-1 2 1 0,-1 2 2 0,1-2-1 0,-3 2 3 15,3-1-2-15,-1 3-1 16,-2-2-1-16,1 4-1 15,0-2 1-15,-2 2-1 0,1-2 0 0,-1 1-2 16,1-3 1-16,-3 2 0 0,4-3-3 16,-4-1-1-16,3 0 2 0,-4-1-2 0,5 1 2 0,-3 0 0 15,2 1-2-15,-2-1 2 0,3 0-1 0,-1 1-1 16,2-3 3-16,-1 0-5 0,-3-1 0 0,3-2 3 16,2 2-5-16,-4 0 4 15,3-1-1-15,-1 3 1 0,1-3 1 16,-1 2 1-16,1-2-2 0,-1-1-5 0,-2 1 4 0,3-2 1 0,-1 2 1 0,-3-2 4 15,3 1-6 1,-3 0 0-16,5-1 1 0,-3 1-7 16,-1-3 6-16,1 0 0 0,-3 1 0 0,5-4 5 15,-5 2-5-15,3-2 0 0,-2 1-2 0,2 0 0 0,-2-2 0 16,1 0-1-16,-1-1 1 0,-1 1-2 16,3 1 2-16,-4-3 0 0,5 0 2 0,-4-1 1 0,-1 1-1 15,4-2-1-15,-4 0 0 0,0-1-5 0,-1 2 4 0,3-2 0 0,-2 0 0 16,0-1 9-16,0 3-7 0,2-2 2 15,-1 0-1-15,-1 0-6 0,2 0 5 16,-2-1-1-16,0 0 1 0,-1 0-1 0,1-1 0 16,3 1 0-16,-4-1-1 0,1 0 5 0,-1 2-3 15,0-2 0-15,3 1-2 0,-3-1-2 0,1 1 2 16,-1-1 1-16,0-1 0 0,0 1 6 0,4-1-6 16,-3-1-1-16,-1-1 1 0,0 1-3 15,-1-2 2-15,0-1 0 0,0 0 0 0,1 0-4 16,-1 0 4-16,0 0 1 0,0 0 0 0,0 0 5 0,0 0-4 15,0 0 0-15,0 0 3 0,0 0-10 16,1 0 9-16,-1 0-1 0,0 0 1 16,1 0 6-16,-1 0-7 0,0 0 0 15,0 0-6-15,0-1-5 0,0 0-4 0,0-1-15 0,0 1-13 16,0 0-22-16,0 0-23 0,0 0-63 0,-1-2-82 16,-2 0-148-16,1 1-336 0,-3-1-609 0</inkml:trace>
  <inkml:trace contextRef="#ctx0" brushRef="#br0" timeOffset="50381.6596">6989 4059 1908 0,'0'0'294'0,"0"0"-20"16,0 0-88-16,0 0-57 0,0 0-46 0,0 0-28 15,0 0-21-15,0 0-14 0,0 0-12 0,0 0 0 16,0 0 2-16,0 0 8 0,0 0 10 16,0 0-1-16,55 4 1 0,-41 1 0 0,6 2-5 15,-1 2 5-15,1-2 2 0,1 1 1 16,0 0 3-16,2 1-2 0,3 1-7 0,-1 1-4 16,3-2-2-16,0 0-4 0,-5-1-2 0,4-1-4 15,-3-1 2-15,-1-1-4 0,1 1 0 16,-4-1 0-16,-3 1-2 0,-1-2 1 15,-3 0-1-15,2-2 3 0,-4 1-3 16,-2-1 2-16,-3-1 1 0,2-1-3 0,0 0 1 16,-5 0-1-16,3 0-5 0,-4 0-7 0,0 2-13 0,-1-2-18 15,3 0-28-15,-4 0-33 0,0 0-42 0,0 0-62 0,0 0-89 16,0-2-172-16,0 1-527 16,0-1-198-16</inkml:trace>
  <inkml:trace contextRef="#ctx0" brushRef="#br0" timeOffset="50732.2362">7718 3763 1659 0,'0'0'553'0,"0"0"-206"0,0 0-120 0,0 0-39 0,0 0-37 0,0 0-35 0,0 0-35 0,0 0-30 0,0 0-27 0,0 0-14 16,0 0-7-16,0 0-1 0,0 0-4 0,-4-13-2 0,0 18-5 15,2 3 8-15,-1 3 9 0,-4 5 8 0,-2 4 6 16,-2 2-5-16,1 1-5 0,0 0-3 16,-1 2-1-16,1 2-2 0,-1-1 1 0,-1 4-1 15,1-2 0-15,0 4 1 0,-1-3-1 16,1 3 0-16,4-5-1 0,-2-1-4 16,1-1 1-16,1-3 2 0,3-2-2 0,-4-4 7 0,6 0-5 15,-1-5-4-15,-1-1 2 0,3-5-2 0,0 0 0 16,1-1 2-16,0-2 0 0,0 0-4 0,0-2 0 15,0 0-4-15,0 0-12 0,0 0-18 0,0 0-32 16,0-2-40-16,0 0-59 0,0-3-134 16,0 0-627-16,0 2-724 0</inkml:trace>
  <inkml:trace contextRef="#ctx0" brushRef="#br0" timeOffset="51450.5138">7606 2949 0 0,'0'0'383'0,"0"0"27"0,0 0-86 0,0 0-27 0,0 0-26 0,0 0-28 0,0 0-35 0,0 0-32 16,0 0-32-16,0 0-35 0,0 0-22 0,0 0-25 15,0 0-21-15,0 0-15 0,-23-11-12 16,14 17-4-16,-1 1-1 0,-1 3 5 15,0 0 2-15,-5 0-2 0,5 3 0 0,1 0-1 16,-2 1-2-16,2 3 2 0,0 1 0 0,0 1 1 16,1 0 1-16,0-1-3 0,4 3-1 0,-2-2-4 15,3 2-1-15,0 1-1 16,3-3-2-16,1 2 0 0,1 0 1 16,3-2 0-16,0 1 0 0,6 1 1 0,-1-5 4 15,3 1 6-15,1 0 5 0,3-3 5 16,-1-1-4-16,3-1-3 15,0-1-2-15,0-4 4 0,0-2 3 0,-1 1 3 0,1-5 2 16,-3-1 0-16,2 0 2 0,1 0 0 16,-4 0-1-16,3-3-3 0,-5-1-5 0,0 3-2 0,-3-4-2 0,0 2 0 0,-1 0 4 0,-5 0-1 15,-1-1-1-15,2 1-1 0,-2-1-2 0,-1 1-1 16,0 0-2-16,-1 0-1 0,0-1-3 0,0 1-1 16,0-1-2-16,0 0-2 0,0 1-3 15,0-1-7-15,0 1-7 0,-2-2-11 0,0 3-16 0,-1-2-21 16,3 2-33-16,-1 0-47 0,1-1-77 15,0 1-186-15,0 0-527 0,0 2-677 0</inkml:trace>
  <inkml:trace contextRef="#ctx0" brushRef="#br0" timeOffset="51889.5723">7920 3187 1780 0,'0'0'377'0,"0"0"-62"0,0 0-94 0,0 0-38 0,0 0-51 0,0 0-31 15,0 0-35-15,0 0-26 0,0 0-13 0,0 0-9 0,0 0-3 16,0 0 3-16,0 0 1 16,1 0 6-16,6-2 2 0,0-2-3 0,5 0-4 15,-2-1-11-15,2 2-4 0,-1 0-6 0,2 0 2 0,-3 1 0 16,1-1 1-16,1 1 2 0,1-1-2 15,-3 2 0-15,-2 0 1 0,0-1-2 0,0 1 2 16,-6 1 3-16,2 0-4 0,-3 0 3 0,0 0 0 16,-1-2 1-16,0 2 5 0,0 0 6 0,0-1-1 15,0 1 2-15,0 0-3 0,0 0-6 16,0 0 1-16,0 0-1 0,0 0 0 0,0 0 5 16,0 0-7-16,0-1 0 0,0 1 0 0,0 0-6 15,0 0 5-15,0 0-1 0,0 0-1 0,0 0 0 16,0 0-2-16,0 0-2 0,0 0 0 15,0 0-2-15,0-1-3 0,0 1-8 0,0 0-14 0,0 0-24 16,0 0-21-16,0 0-42 16,0-2-81-16,0 1-175 0,0 1-218 0,0-1-521 0,0 1 20 0</inkml:trace>
  <inkml:trace contextRef="#ctx0" brushRef="#br0" timeOffset="52506.0249">8350 2870 1120 0,'0'0'364'0,"0"0"-64"0,0 0-39 0,0 0-24 16,0 0-30-16,0 0-40 0,0 0-35 15,0 0-29-15,0 0-26 0,0 0-12 0,0 0-10 16,0 0-7-16,0 0-2 0,0 0-6 0,-2-49-7 16,2 44-3-16,0 3-12 0,3 0-6 0,2-2-4 15,-1 1-6-15,5-1 0 0,0 1 0 16,1 1-3-16,2 0 5 0,0 1-5 16,6 1-1-16,-6 0 0 0,5 0-2 0,-5 2 1 0,5 2 2 15,-5 2-2-15,1 2 2 16,2 1-2-16,-3 1 1 0,0 3 1 15,-2 0 1-15,-1 2-1 0,0 0 1 0,-5 3 1 16,0 1-4-16,-3 1 7 0,-1 5 1 0,-1-2-1 16,-7 3 9-16,-3-1-6 0,-5 1 0 15,3-2-2-15,0-5-10 0,-4 0 3 0,4-2 1 16,-5 0 1-16,0-1 6 0,2 0 2 16,-2-4 1-16,1-1-3 0,5-1 3 0,0 0-8 0,2-1-1 0,2-2 0 15,0-1-5-15,4-2 5 0,-1 0 2 16,3-2-2-16,1-1 4 0,1-1-4 0,0 1 0 0,0-1 0 15,0 0-4-15,0 0 4 0,0 0-2 0,0 0 0 16,1 0-5-16,4 0 5 0,-1 0 2 0,6 0 4 16,1 0 5-16,6-1-2 0,3-1-2 0,2-1 1 15,0-2-4-15,5 1 3 16,-2-2 0-16,3 1 0 0,-5 1 3 0,4-1-4 0,-6 2-4 16,-2 0 2-16,-4 0-3 0,2 0 3 0,-5 1 2 15,-3 0-2-15,-1 1 1 16,-6 1-1-16,0 0 0 0,-1 0 5 0,-1 0 5 0,0 0 6 15,0 0 3-15,0 0 1 0,0 0-3 0,0 0 3 16,0 0 0-16,0 0-2 0,0 0 2 16,0-2-5-16,0 2-3 0,0 0-2 0,0 0-2 0,0 0-3 15,0 0-5-15,0-1-34 0,0 1-79 0,0 0-169 16,3 0-405-16,-1 0-1076 0</inkml:trace>
  <inkml:trace contextRef="#ctx0" brushRef="#br0" timeOffset="62721.1436">7202 2046 0 0,'0'0'0'0,"0"0"133"15,0 0 186-15,0 0-15 0,0 0-52 0,0 0-45 0,0 0-50 16,0 0-49-16,0 0-29 0,0 0-24 16,0 0-11-16,0 0-4 0,-1-4-3 0,1 6 8 15,0-2 19-15,0 0 19 0,0 0 15 0,0 0-1 16,0 0-19-16,0 0-24 0,0 0-25 16,0 0-16-16,0 0-8 0,0 0-1 0,0 0 1 15,0 0 0-15,0 0-1 0,0 0 0 0,0 0-3 16,0 0-3-16,0 0 0 0,0 0-3 0,1 0-6 15,-1 0-5-15,1 0-14 0,3 1 12 0,-1 0 8 16,3 2 11-16,-1-1 16 0,5 2-2 16,0 0 7-16,6 0 5 0,-3-2 1 0,0 1-5 15,4-1-4-15,1-1-4 0,-4 1 5 0,6-1 6 16,-1 0 4-16,3-1 1 0,0 1 0 0,3-1-6 16,-2 1-3-16,1-1 0 0,3 0-3 15,0 0-2 1,-2 0-3-16,2 0-4 0,-2 0-1 0,3 0-1 15,0 0-3-15,-4 0-1 0,-1 1-3 0,4-2 2 0,-6 1 4 16,1 0 0-16,4 0 3 0,-4 0-5 0,-1 0-1 0,5 0-2 16,-4 0-1-16,-1 0 2 0,2 0-3 15,-2 3 5-15,1 0-5 0,1-1-1 0,-1 1 2 16,0-1-5-16,-1 2 6 16,2 0 2-16,2-1-2 0,-1 0 3 0,5 0-3 0,-4-1-1 15,3-1 0-15,1 2-1 0,-1-1 0 0,2 0 2 0,-4 1-2 16,4-1-1-16,0 1 0 0,0-2 2 15,1 1 2-15,-1 0 4 0,0 0-5 16,-2 2 0-16,-3-2 7 16,4-1-7-16,-2 2 5 0,1-1-1 0,-2 0 0 15,4 1 9-15,0 0-2 0,1 0-2 0,1-1-3 16,2 0-7-16,-1 1 2 0,1 0 3 0,2 1-4 0,-2-2 0 0,-1 0 0 16,4 0 0-16,0 0 0 0,0 1 4 0,2-1-3 15,2-1-1-15,-1 0 1 0,1 0-3 0,0 1 4 16,0-1 0-1,3 0 1-15,-2 0 3 0,1 0-6 16,-3 1-2-16,1-1 0 0,0 0-2 0,0 2 3 16,0-3 0-16,1 1 0 0,-1 1-2 0,-1-1 1 0,2 1 2 15,-2-1-1-15,0-1 2 0,2 1-1 0,-2-1 1 16,-1 1-1-16,0 2-4 0,-1-3 5 0,1 2-2 16,-2 0 0-16,1 1 8 0,-4-1-9 0,5 2 0 0,-4-2 0 15,2 0-3 1,0 1 2-16,-2-2 3 0,4 1-2 0,-4 3 2 0,3-4-2 0,0 2 1 15,3-1 1-15,-1-1 2 16,2 2-3-16,-1 0 0 0,1-1-2 0,-2 2-4 0,3-2 5 0,-2 1 0 16,1 1 1-16,2-1 5 0,-2-2-6 0,2 1 1 15,-2 2-1-15,2 0-4 0,0-2 5 16,0 2-1-16,2-1 1 0,-1 1-1 0,1-2-1 16,-2 1 1-16,-1 0 2 0,2-1 2 0,-1 1-2 15,0 1-2-15,-1-2 0 0,-1 1-5 16,-5 1 0-16,0 2 0 0,-5-3 5 0,4 2 16 15,-1-1 0-15,5-2 0 0,-2 3-5 0,-1-4-13 16,1 3 4-16,0-1 2 0,-1 0-2 0,-1 0 5 16,-1 1-4-16,0-3 1 0,-4 1-1 15,0 0 1-15,0 0 0 0,0-1-1 16,3-1-2-16,-2 2-4 0,1-2 3 16,-1 1 2-16,3-1 1 0,-1 2 5 15,-2-2-6-15,-1 1-2 0,4 1 0 16,-4 1-4-16,0-1 4 0,-1 0 0 0,-4 0-1 0,3-1 7 15,-2 0 0-15,2 2 0 0,1-2 1 0,0-1-2 0,-3 1-1 0,-2-1 0 16,-3 0-4-16,-3 0 0 0,-2 0 1 0,-1 1 6 16,-1-1 7-16,3 0 4 15,-4 0-4-15,1 0-9 0,-4 1-2 0,-3-1-4 0,-4 0 6 0,0 0 5 16,-2-1 4-16,-1 1 7 0,-1 0 0 16,0 0 1-16,0 0-1 0,0 0-3 0,0 0-1 0,0 0-2 15,0 0-2-15,0 0-4 0,0 0 0 16,0 0-1-16,0 0-4 0,0 0 1 0,0 0-3 15,0 0-2-15,0 0 3 0,0 0-4 16,0 0 3-16,0 0 0 0,0 0-1 0,0 0 2 16,0 0-3-16,0 0-1 0,0 0 3 0,0 0 0 15,0 0 0-15,0 0 0 0,0 0-2 0,0 0-3 16,0 0 1-16,0 0 2 0,0 0 1 0,0 0 2 16,0 0-2-16,0 0-2 0,0 0-4 15,0 0-12-15,0 0 2 0,0 0 3 0,0-1-1 16,0 1 5-16,0 0-22 0,-1 0-9 15,1-1-4-15,-3-1-48 0,-1-1-39 0,1-2-75 0,-5 2-145 16,3 1-290-16,1 0-626 16</inkml:trace>
  <inkml:trace contextRef="#ctx0" brushRef="#br0" timeOffset="63678.9485">14035 2260 878 0,'0'0'398'0,"0"0"-50"16,0 0-51-16,0 0-41 0,0 0-16 0,0 0-28 0,0 0-42 0,0 0-35 0,0 0-22 15,0 0-24-15,0 0-23 0,4-50-19 16,-4 50-26-16,0 0-16 0,0 0-11 0,-1 2-18 16,-2 3-4-16,-1 3 5 0,-3 3 6 0,0 6 14 15,-4 6 9-15,-4-1 3 0,2 1 1 16,0 1 0-16,3-3-4 0,1 0-4 0,2-2-1 0,5-1 0 16,-1-1-1-16,3-1 4 0,0-1 0 15,0-4 1-15,4 0-2 0,3-3-4 16,-1 0 1-16,3-2 3 15,7-1 7-15,-2 1 11 0,5-3 4 0,2-3-2 0,-2 0-1 0,3-2-6 16,-1-3 1-16,0-4-1 0,4-2 0 0,-3 0-3 16,-1-3-3-1,-2 2 0-15,-4-1 0 0,1 0 3 0,-5 0 0 0,0 2 0 0,-4 0-2 16,-3 2 0-16,3 0-2 0,-5 2 1 16,0 2 1-16,-2 0 0 0,1 1 4 0,-1 1 0 0,0 2 4 0,0 1-2 15,0-2-2-15,0 2-5 0,0 0-6 16,0 0-6-16,0 0-7 0,0 0-7 0,0 3-10 15,-1 3 5-15,-2 2 6 0,-4 3 6 16,3 4 13-16,-3 0-5 0,1 2 0 0,-2 2 2 16,0 2-3-16,1-2 4 0,1 3 0 0,-3-1-2 15,1-1 2-15,3 0-2 0,0-2 1 0,2 1 1 16,-2-2-2-16,2 0-2 0,1-2-14 16,1 0-25-16,1-1-34 0,0-3-40 15,0-1-56-15,0-1-92 0,0-3-120 0,0-2-209 16,0-1-435-16,0-3 157 0</inkml:trace>
  <inkml:trace contextRef="#ctx0" brushRef="#br0" timeOffset="64534.9985">14370 2013 233 0,'0'0'287'0,"0"0"-29"0,0 0 14 0,0 0 11 16,0 0 6-16,0 0-65 0,0 0-54 0,0 0-42 16,0 0-26-16,0 0-24 0,0 0-23 0,0 0-12 15,0 0-10-15,-129-112-2 0,115 107 0 16,-2 3-5-16,0 0-2 0,1 2-3 0,-3-1-8 16,1-1 6-16,0 2 0 0,-3 0 5 0,1 0 2 15,0 0-9-15,0 0-2 0,2 0-3 16,-6-1 0-16,2 4 3 0,0 0 3 0,0-1 0 15,-2 2 0-15,2-2 5 16,2 2-3-16,-1 0-3 0,2 1 1 0,-2 0-8 16,4 2 2-16,0-1-1 0,-2 2-3 0,4 0 0 15,-4 2-4-15,2-1 0 0,0 1-3 16,-2 1 1-16,1 1 0 0,1 1-1 16,-2 3 4-16,-1 2 1 0,4-1 3 0,-3 2 0 0,3 0-2 15,-1 0 0-15,5 1-5 0,-2 1 2 0,-2 1 4 0,4 0-3 16,0 2 2-16,1-2-2 0,1 2-3 0,-1-3 2 15,4-2-3-15,1 1 2 16,0-1 1-16,1 0-4 0,3 0 2 0,0 0-1 16,0 1 1-16,1 1 0 0,0-2 2 0,0 1 0 0,0 0-3 15,1-1 2-15,1 0-5 0,3 0 0 16,0 2 3-16,4 1 6 0,0-1 11 0,1 2 5 0,1 0 0 16,0-1-3-16,1-2-7 0,2 0-2 0,0-2 0 15,-2 0-2-15,3-1 2 16,-1 0 2-16,4-2 1 15,-3-3-1-15,5 1 4 0,0-2 0 0,0-1 1 16,2-2 6-16,1-1-7 0,0-2 2 0,-1 0 3 0,0-4-6 16,5 0 6-16,-3-1-4 0,4 0-2 0,0-2 2 15,2-1-6-15,-1-3 1 0,1 1-2 0,1-2-4 0,-3 0 1 16,1 0-2-16,0-1 1 16,1-2 1-16,-1-2 3 0,-3 1 0 0,3-3 0 0,1 1-1 15,-1-1-3-15,-3-3 0 0,-1 1 0 0,3 0 1 16,-4 0 1-16,2-4 0 0,-3 2-1 15,-3 0 10-15,-1-1-3 0,-5 0 0 16,4-2-2-16,-5-2-11 0,3 4 4 0,-5-3 1 0,-1 1 2 16,-2-1-2-16,-3 0-1 0,1-1-2 0,-3 1 0 0,-1 0 3 15,1 0-1-15,-3 1 0 0,0-1 0 0,-3-3-6 16,0 1 3-16,-6-1-3 16,1-3 0-16,-2 3 5 0,0-1-7 0,-2 2 2 15,-1 2 0-15,-3 1-4 0,1 3 2 0,-2-1-1 0,0 3-1 16,-2 0 2-16,-2 0-3 0,-4 2 0 15,2 1-2-15,-5 0 3 0,0 2-4 16,-2 2 3-16,0 2 0 0,-1-1-6 0,-3 2 10 0,3 1-3 16,-4 2-2-16,0 2 8 15,3 1-9-15,-6-1-3 0,5 6-10 0,-4 3-28 0,3 0-21 16,1 5-55-16,0 4-76 0,1 1-144 0,3 1-227 0,7-2-582 16,7-7-3-16</inkml:trace>
  <inkml:trace contextRef="#ctx0" brushRef="#br0" timeOffset="65101.3208">12846 2045 0 0,'0'0'0'0,"0"0"0"0,0 0 0 0,0 0 279 0,0 0 23 15,0 0-2-15,0 0 8 0,0 0-8 0,0 0-37 0,0 0-25 16,0 0-25-16,-119-58-24 0,115 54-23 16,1 1-30-16,1-1-16 0,1 2-18 15,-1-1-14-15,2 2-12 0,-1 1-14 0,1 0-17 0,0 0-17 16,0 0-11-16,0 0-9 0,0 0-7 16,0 0-2-16,0 0-7 0,0 0-4 0,0 0-4 15,0 1 2-15,4 3 6 0,2 1 6 0,1 0 8 16,6 5 1-16,0-3-1 0,0 4-3 0,2-1 1 15,2 2 0-15,2 2 1 16,2-3 1-16,3 3 3 0,2 2 1 0,4-2 1 0,-1 1 0 16,0 1-2-16,0-1 0 15,-3 0-5-15,2 0 2 0,-4-1-2 0,0-1-3 16,-2 0 4-16,0-2-2 0,-1 1 1 0,-3-2 3 0,-1 2 0 0,-2-2 1 16,0-4 0-16,-3 0 1 15,0-2-2-15,-5 1 0 0,-1-2-1 16,-1 1-4-16,-1-1-4 0,0 1-9 0,-1-2-12 15,-1 0-16-15,-2 2-20 0,0-3-23 0,0 1-30 0,0 1-56 16,0-2-81-16,-2 1-154 0,1-1-358 0,-2 1-698 16</inkml:trace>
  <inkml:trace contextRef="#ctx0" brushRef="#br0" timeOffset="65572.9654">13306 2256 1124 0,'0'0'418'0,"0"0"-87"0,0 0-45 0,0 0-65 0,0 0-58 16,0 0-31-16,0 0-36 0,0 0-21 0,0 0-18 0,0 0-17 16,0 0-11-16,0 0-13 0,0 0-8 15,0 0-4-15,-47-3 0 0,35 8 3 0,-2 0 2 16,-1 2 3-16,2 0-1 0,-5 1 0 0,2 0 2 15,-2 1 4-15,-4 2 2 0,2 1 2 0,-1 1-3 16,0 0-4-16,4 0-8 0,-3 0-3 0,2 1 16 16,-3 0 6-16,-3 2 7 15,-2 2 4-15,0-1-16 0,2-2-7 0,2 0-2 16,1-1 0-16,1 0 0 0,-1 0 1 16,1 2-1-16,1-4-2 0,3 1 1 0,1-4 1 0,0 2 1 15,1-1 1-15,3-2-1 0,3-1-1 0,4-2-1 16,-3-1-3-16,4-1 0 0,-2 1 0 0,1-3-2 15,3 1 1-15,0-1-2 0,-1 0-3 16,1-1 1-16,1 0-1 0,0 0 2 0,0 2 1 16,0-2-1-16,0 0 0 0,0 1 1 0,-1-1 1 15,1 0 6-15,0 0 1 16,0 0 1-16,0 0 1 0,0 0-1 0,0 0-1 0,0 0 1 0,0 0 1 16,0 0-2-16,0 0 1 0,0 0-4 15,0 0-6-15,0 0-9 0,0 0-33 0,4 0-58 0,0 0-76 16,7 3-237-16,-3 1-765 15,0-1-538-15</inkml:trace>
  <inkml:trace contextRef="#ctx0" brushRef="#br0" timeOffset="69860.6687">10472 1610 179 0,'0'0'515'0,"0"0"-132"0,0 0-216 16,0 0-43-16,0 0 20 0,0 0 22 0,0 0-1 16,0 0 7-16,0 0-12 0,0 0-21 0,0 0-13 0,0 0-16 15,20-84-12-15,-20 82-4 0,0 1-11 16,1 1-13-16,-1 0-19 0,0 0-19 0,0 0-23 16,0 0-11-16,0 0-9 0,0 0-19 0,0 0-14 15,0 3 7-15,2 2 7 0,-1 2 23 16,2 0 23-16,-2 5-2 0,-1 1 4 0,1 0-5 15,0 1 0-15,-1 2-3 0,0 2 2 16,0 2 5-16,0 0 3 0,0 1 1 0,-1 2-7 16,-1 1 0-16,-1-3-7 0,2 2-2 0,-2-4 0 15,3 0 0-15,-1 0 3 16,0-1 1-16,-1-2-2 16,-1-2-4-16,3 1 0 0,-1-3 0 15,-1-1 3-15,2-2 5 0,0-2-4 16,0 0 0-16,0-2 1 15,0 1-3-15,0-3 5 0,0-1 1 0,0 1-1 0,0-3 4 0,0 1-1 0,0-1-3 0,0 0-3 16,0 0-6-16,0 0-11 0,0-1-16 0,0 0-24 0,0-1-34 16,0 0-35-16,0-2-149 0,0-4-271 15,0 2-443-15,0 2-123 0</inkml:trace>
  <inkml:trace contextRef="#ctx0" brushRef="#br0" timeOffset="70394.8537">10506 1480 0 0,'0'0'402'0,"0"0"-21"0,0 0-69 0,0 0-6 0,0 0-17 0,0 0-40 16,0 0-51-16,0 0-49 0,0 0-52 15,0 0-46-15,0 0-37 0,0 0-15 16,0 0-2-16,0 0 7 0,30-29 4 0,-14 35 1 15,-1 1 4-15,4 1 2 0,-1 3-4 0,2-3 2 16,1 3-2-16,-1-1-3 0,3 4 2 0,-2-1-3 16,-1 0-4-16,0 5-12 0,-2-2 4 0,-1 3 0 15,-1 2 9-15,0 1 17 0,-4 2-9 16,0 0-1-16,-2 1 7 0,0-1-2 16,-3 0 13-16,-2-2 4 0,-2 1-13 15,-2-3 1-15,-1 1-3 0,0 0-7 0,-5-2 7 0,-1 0 1 0,-4-2 2 16,-1 0 5-16,-2-2-2 15,-3-1 2-15,-3-1 2 16,-3-1-2-16,-3-4-2 0,-1 3-6 0,-2-2-5 0,-2-2 0 0,6 0-2 16,-4 0-3-1,4-2 3-15,1-1-1 0,3-2 1 16,3 0 1-16,0-1 0 0,3-2 1 0,-2 1 3 16,6 0 2-16,0 0-1 0,2 0 0 0,2 0 2 0,-1 0-1 0,5 0 7 0,0 0-1 0,0 0-1 0,1 0-1 15,1 0-6-15,0 0-3 16,0 0-5-16,0 0-2 0,0 0-1 0,0 0-3 15,0 0 0-15,0 0-2 0,0 0-4 0,0 0 6 16,0 0-2-16,0 0-1 0,0 0 3 0,0 0-4 16,0 0-1-16,0 0-1 0,0 0-5 0,0-1-17 15,0 1-31-15,1 0-51 0,3 0-9 0,1 0-32 16,4 4-66-16,3 0-95 0,-3 1-312 0,-2-3-889 16</inkml:trace>
  <inkml:trace contextRef="#ctx0" brushRef="#br0" timeOffset="70870.5148">11014 1864 1678 0,'0'0'351'0,"0"0"-97"0,0 0-21 15,0 0-50-15,0 0-55 0,0 0-43 16,0 0-30-16,0 0-17 0,0 0-13 0,0 0-11 0,0 0-6 16,0 0-3-16,0 0-1 0,0 0-2 0,-5 4-3 15,8-4-1-15,-3 0-3 16,0 0 0-16,1 1 3 0,2-1 0 0,0 1 24 16,2 0 14-16,4 2 12 0,3-1 12 0,2-1-19 15,2 2-5-15,0-3-7 0,1 2-13 0,-2-2 7 16,2 0-12-16,-1 0 0 0,-1 0 3 0,-2 0-10 15,-1 0 9-15,-2 0-5 0,-1 0-2 16,-2 0 3-16,-2-1-4 0,0 1 5 0,-2-1 3 16,-3 1 7-16,0 0-1 15,0-2 1-15,0 2 2 0,0 0-5 0,0 0 4 0,0-1 1 0,0 1-4 16,0-1 4-16,0-1-14 0,2 1-4 0,-1-2-2 16,2 1-3-16,-1-2 5 0,0 2-2 0,-1-1-3 15,1 1 0-15,0-1-1 0,-1 2 1 16,-1 0 4-16,1 0 1 0,-1-1-7 0,0 1-9 15,1 1-5-15,-1 0-16 0,0 0-7 0,0-2-21 16,0 2-42-16,0-1-64 16,0 0-146-16,-2 1-234 0,-1 0-517 15,2 0-239-15</inkml:trace>
  <inkml:trace contextRef="#ctx0" brushRef="#br0" timeOffset="71478.9333">11560 1619 747 0,'0'0'678'0,"0"0"-264"0,0 0-122 0,0 0-45 16,0 0-34-16,0 0-34 0,0 0-40 0,0 0-41 15,0 0-38-15,0 0-29 0,0 0-18 0,0 0-8 16,0 0 0-16,0 0-12 0,-4-20-9 0,3 22-4 15,-2 2 7-15,1 5 4 16,-3 1 12-16,0 1 8 0,-4 2-6 0,4 1 3 16,-2 2-2-16,0 0 0 0,3 3 1 0,0-2 1 15,-1 2-1-15,3 0-1 0,0-1-5 0,3 2 6 16,-1-3-3-16,0-1 4 0,1 0 3 16,3-2-7-16,3-2 3 0,-1-2-1 15,0-1 3-15,3-1 6 0,2-2 2 16,-3-1 1-16,5-3 5 0,1-1 2 0,1-1-1 0,1 0 0 0,-1-2-5 15,5-4-6-15,-7 0-2 0,3-1-5 16,-3-2 3-16,1 2 1 0,-3-3-1 0,2-5 2 16,-1 3-6-16,-2-2 1 0,0 1-3 15,-2-2 2 1,-1-3 2-16,-2 3-5 0,1 1 5 0,-1-1-1 0,-4-2-1 0,1 5 3 0,1 0-7 0,-3 1 5 16,0 4 6-16,0 0-2 15,0-1 10-15,0 3 0 0,0 0 2 0,0 3 6 0,0 1 0 0,0 1 1 16,0 0-8-16,0 0-4 0,0 0-10 15,0 0-13-15,0 0-7 0,-1 1-5 0,1 0-2 16,-2 3 1-16,1 2 8 0,-1 3 4 0,-1 2 2 16,-2 3 7-16,2 1-4 15,0 4 3-15,-1-2-1 0,2 2 1 0,-1 0 4 0,0 5-4 16,-1-1 0-16,1 0-1 0,0 0-3 16,0-1-4-16,1 2-3 0,1-1 6 0,-3 3 8 0,0-3 1 15,0 0 5-15,0-1-5 16,1-6-6-16,-1 1 7 0,-1 0-4 0,3-3 1 0,-1-1 1 15,1-2-4-15,-1-2 4 0,1 1-1 16,0 0 1-16,1-2 4 0,0-1-5 0,0 1-3 0,1 0-13 16,0 1-45-16,0 0-117 0,0 0-369 15,0-4-956-15</inkml:trace>
  <inkml:trace contextRef="#ctx0" brushRef="#br0" timeOffset="84302.2063">8110 5128 0 0,'0'0'186'16,"0"0"70"-16,0 0-4 0,0 0 28 0,0 0-26 0,0 0-22 0,0 0-44 15,0 0-33-15,0 0-26 0,0 0-17 0,0 0-24 16,-30 13-22-16,30-13-18 16,0 0-11-16,0 0-2 0,0 0 6 0,0 0 8 0,0 0 6 15,0 0 5-15,0 0-9 0,0 0-7 0,1 0-11 16,-1 0-11-16,0 0-5 0,1 0-6 16,0 0 6-16,-1 0 12 0,4 0 10 0,1 0 9 15,-2 0-1-15,5-4-3 0,0 2-10 0,2-3-1 16,0 2-5-16,1-3-5 0,2-1 2 0,-1 2-6 15,5-2-3-15,-3-2-1 32,5 0-1-32,0 0-2 0,2-4 0 0,5 1 0 0,-1-2-4 0,1 2 1 0,-2-3-1 0,6 1 0 15,1 0 0-15,-1 1 0 0,3-1-2 0,-2-1-1 16,-1 1-6-16,1 0 4 0,2 1 2 16,-2-1 0-16,2-2 9 0,0 3-8 0,0-1-1 0,3-1 3 15,-2 0-7-15,2-1 6 0,-1 0 3 0,5 1-3 16,-3-1 3-16,0 0-2 0,1 2-4 0,1-1 0 15,2-1 1-15,-2 0 1 0,1 0-1 16,2-1-1-16,-2 0-6 0,0 1 5 16,0-3 0-16,-1 2 2 0,2 0 2 0,-3-1-1 15,1 0-1-15,0 0-1 0,0 2 0 0,1-2 1 0,-1 2-1 16,-1-2 1-16,2 2 1 0,1-2-2 16,-3 1 0-16,2-1-1 0,0 1-1 0,-1 1-1 15,-2-1 0-15,-1 0 0 0,3 2-4 0,-2-3 7 16,0-1 2-16,3 2-1 0,-1 0 4 15,2-2-5-15,-2 3-3 0,0-3-1 0,2 2-3 0,-2-2 3 16,1 1 0-16,3 0 2 16,-2 0 0-16,1 0 0 0,1 1-2 0,-2-2 1 15,5 2 2-15,-3-3-2 0,1 3 1 0,-4 0 0 16,0 1-6-16,0-1 6 0,-2 1 0 0,3-1 0 16,-2 0 7-16,-2-1-7 0,1-1-2 0,2 1 0 15,-2 4-4-15,-4-1 3 0,3 2 3 0,-3 0-1 16,-1 1 3-16,-2 0-2 0,4 1-3 0,-4 0 2 15,0 0-5 1,-1-1 5-16,1 1 1 16,-1 0 0-16,-1-2-1 0,2 1 1 0,-4 0-1 15,4 0 3-15,1-2 4 0,1 2-4 16,-1-2-1-16,1 1-2 0,-2 1-6 0,0-1 4 16,-2 2 3-16,0 1 2 0,-2-1 9 0,1 0-1 0,2 0 2 15,1-3-2-15,2 0-4 0,3 0-1 0,0 1-3 0,0 0-3 0,3 0 1 16,-4 1 0-16,-2-1-1 15,0 1 4-15,-2 2-2 0,-4-1 1 0,2 1 0 0,2 1 0 16,-1-2 0-16,1-1-1 0,1 1 1 0,-3 2-3 16,-1 0 1-16,-1 0-2 15,0 0 2-15,-2 2 0 0,-5-1 0 0,1-2 1 0,1 3 0 0,-3-1-2 0,1 2 1 16,0-1-2-16,0-2 1 0,4 0 2 0,-1 0 1 16,2 1-1-16,-1 0-3 0,2-1 1 15,0 1-2-15,-2-1 2 16,2 1 1-16,0-3 1 0,-1 2-1 0,0 0 0 15,1-1-2-15,-1 0 1 0,-2 2-2 0,-1 1 1 0,-2 3 2 16,-4-2-2-16,0 1-1 0,-2 1 2 0,-2 1 0 16,-1-3 2-16,3 1 2 0,-2 0-3 15,-1 0 0-15,0-3-1 0,-2 5-1 0,-3-2 6 0,0 0 1 16,2 0 3-16,-5 2 0 0,4-1-3 16,-4 0-4-16,2 1 0 0,-1 0-1 0,-2 0 0 15,2 1 1-15,-1 2 0 0,-3 0-1 0,1 0 1 16,-1-2 0-16,0 2 2 0,0 0 1 0,0-1-2 15,0 1-1-15,0 0 1 0,0 0-4 0,0 0 2 16,0 0 2-16,0 0-1 0,0 0 4 16,0 0-3-16,0 0-1 0,0 0 0 0,0 0 0 0,0 0-2 15,-1 0-3-15,1 0-6 16,-2 0-9-16,-1 0-7 0,0 0-28 0,0-2-18 0,-4 1-26 16,-1-2-41-16,-4 2-26 0,2 0-58 15,-1 0-90-15,-5 0-171 0,6-1-454 16,3 0-318-16</inkml:trace>
  <inkml:trace contextRef="#ctx0" brushRef="#br0" timeOffset="84946.6703">12721 2855 394 0,'0'0'464'0,"0"0"-26"0,0 0-39 0,0 0-39 0,0 0-52 15,0 0-58-15,0 0-54 0,0 0-40 0,0 0-40 16,0 0-30-16,0 0-25 0,0 0-17 15,0 0-10-15,0 0-9 0,-44-25-12 0,44 25-4 16,0 0-3-16,0 0-3 0,0 0 6 0,0 0-10 16,0 0-2-16,0 0-2 0,1 0-9 0,1 0 2 15,3 1 12-15,3 3 3 0,6-1 9 16,2 1 5-16,7 0-8 0,3 0 0 0,3 2-1 31,2-2-1-31,6 0-2 0,-3 1-1 0,4 1-7 16,-1 1 6-16,-1-1 1 0,2 0 2 0,-6-1 7 15,1 1-6-15,-2 1 1 0,-2-3-3 0,-1 0-4 0,-5 0 4 16,-2 0 2-16,-3-1-1 0,-5-1 2 0,0 2-3 0,-6-2-2 16,0 1 1-16,-4-2 0 0,2 0-4 0,-3 0-3 0,-1-1-4 15,-1 0-7-15,0 1 3 0,0-1-2 16,0 0-6-16,0 0 1 0,0 0-9 0,0 0 0 16,0 0 3-16,0 0-1 0,0 0 7 0,0 0 3 15,0 0 4-15,0 0 6 0,0 0 5 16,0-1 3-16,0 1 4 0,0 0 1 0,0 0 3 15,0 0 1-15,0 0 4 0,0 0 0 0,0 0 8 16,0 0 2-16,0 0-3 0,0 0 5 0,0 0-13 16,0 1-6-16,0 1-5 0,-1 0-11 15,-4 3 11-15,0 2 2 0,-5 3 2 0,-4 3 7 16,0 3-10-16,-2 4-1 0,0 1 1 16,-3 4-1-16,-1 4 1 0,-1 1-1 0,-1 2 0 15,0 2-2-15,-1 0 3 0,-2 1-2 16,2-3 2-16,0-1 6 0,4-1-6 0,1-4 0 0,0-3-2 15,3-2-7-15,1-2 8 0,1-5 1 16,2 0 1-16,0-3 4 0,1-2-3 0,2-2 0 16,3 0 0-16,1-3-2 0,2-1-2 0,1-2 1 15,1 0-1-15,0-1 0 0,0 0 1 0,0 0-1 16,0 0 4-16,0 0 3 0,0 0 0 0,0 0 2 16,0 0-1-16,0 0-3 0,0 0 0 15,0 0-2-15,0 0-7 0,0 0-13 0,0-1-23 16,0 1-41-16,0 0-68 0,-3 0-118 0,1 0-202 15,-1 0-654-15,2 1-450 0</inkml:trace>
  <inkml:trace contextRef="#ctx0" brushRef="#br0" timeOffset="85621.9647">9353 3759 1914 0,'0'0'207'0,"0"0"22"0,0 0-19 0,0 0-27 0,0 0-39 16,0 0-39-16,0 0-51 0,0 0-30 0,0 0-20 0,0 0-13 15,0 0-18-15,0 0 0 0,0 0 11 16,0 0 11-16,1 42 17 0,-1-23 2 0,0 0-4 0,0 1 1 15,0 0-1-15,0-1 2 0,1-1 0 16,0 1-5-16,3-2-1 16,-1-1-2-16,0 2-2 0,3-2 3 0,-2-1 0 0,5-1 1 0,0-3-1 15,0-1 1-15,2-1 1 0,0-6 6 0,2 2 10 16,3-3 5-16,2-2 7 0,0 0 1 16,5-4-5-16,-1-2-3 0,-1-2-9 15,0-2-3-15,0 1-1 0,-1-2-4 0,1-1 0 0,-1 1-2 16,-1-1-3-16,-1 1 1 15,-3 0-1-15,2 1-2 0,-5 0 3 16,-1-1-7-16,-1 2-2 0,-2 0-3 16,-3-1-10-16,1 2-10 0,-4 2-13 0,0 2-22 15,-2 1-40-15,0-2-46 0,-3 2-102 0,-4-1-196 16,2 2-500-16,0 1-458 0</inkml:trace>
  <inkml:trace contextRef="#ctx0" brushRef="#br0" timeOffset="85958.0509">9334 3641 1854 0,'0'0'219'0,"0"0"3"0,0 0-54 16,0 0-21-16,0 0-11 0,0 0-16 15,0 0-32-15,0 0-26 0,0 0-15 0,0 0-12 16,0 0-9-16,0 0-1 0,0 0-7 0,104-124-4 15,-87 115-1-15,1 1-5 0,-3 0 0 0,2 1-3 16,-4 0-1-16,3 3-2 0,-4 0-1 16,-2 1 0-16,-1 0-2 0,-1 2 1 0,-3 0-1 15,3 0 1-15,-3 1-2 0,2 0-12 0,-1 0-18 16,-2 0-25-16,2 0-29 0,-2 2-33 16,3 2-54-16,-3-1-80 0,-3 3-108 0,3 2-200 15,-4-4-344-15,0-1 247 0</inkml:trace>
  <inkml:trace contextRef="#ctx0" brushRef="#br0" timeOffset="86170.2933">9226 3916 1152 0,'0'0'277'0,"0"0"-188"0,0 0-9 0,0 0 51 0,0 0 31 0,0 0 63 0,0 0 4 0,0 0-16 0,0 0-16 0,0 0-67 15,0 0-41-15,0 0-31 0,0 0-18 0,128-52-8 16,-107 41-11-16,0 1-5 0,4-1-5 16,-4 0-4-16,-2 1 0 0,2 0-2 0,-3 2-1 15,0 3-4-15,1-1-17 0,-5 1-44 0,1 2-64 16,-2 1-93-16,3-1-147 0,-3 2-242 0,-3 1-460 16,-2 0 352-16</inkml:trace>
  <inkml:trace contextRef="#ctx0" brushRef="#br0" timeOffset="86572.0283">9984 3666 1889 0,'0'0'578'0,"0"0"-368"0,0 0-76 0,0 0 0 15,0 0-3-15,0 0-12 0,0 0-32 0,0 0-33 16,0 0-22-16,0 0-6 0,0 0-6 0,0 0-5 16,0 0-3-16,0 0-7 0,54-35-1 15,-41 27 0-15,0 1-5 0,-1-1 3 0,5 1 1 16,-4-1 1-16,3 2 2 0,-2-1 0 0,1 0-4 16,0 1 2-16,-4 0 3 0,5 0-6 15,-6 1 1-15,-2 1 0 0,-2 3-6 0,-2 0 6 16,-1 0 0-16,-3 0 0 0,0 1 7 0,0 0-2 15,0 0-1-15,0 0 2 0,0 0-1 0,0 0-2 16,0 0-1-16,0 0 2 0,0 0-6 0,0 0 2 16,0 0-1-16,0 0-5 0,0 0-2 15,0-1-19-15,0 1-21 0,0 0-33 0,0-2-57 16,0 1-91-16,0-1-202 0,0 1-417 16,0-2-772-16</inkml:trace>
  <inkml:trace contextRef="#ctx0" brushRef="#br0" timeOffset="86979.8671">10581 3259 1247 0,'0'0'746'0,"0"0"-460"0,0 0-53 0,0 0-34 0,0 0-56 0,0 0-59 0,0 0-43 15,0 0-22-15,0 0-13 16,0 0 3-16,0 0 1 0,0 0 2 0,0 0 7 0,-77 39-5 0,69-28-2 15,1 0-2-15,-2 3 1 0,1-2-1 16,4 1 0-16,0 1-2 0,2-3-7 16,1 0 3-16,1 1-1 0,0-2-1 0,1 1 7 0,5-1-10 15,1-2 3-15,2 2-1 0,2-2-1 16,2 1 10-16,2-1 1 0,0 2 2 0,4-2 2 16,-1 0 1-1,3 1 0-15,1-2-4 0,4 2-2 0,-3-2-5 0,2 0 1 16,-1-2 2-16,-1 0-4 15,-3 0 0-15,-2 2 0 0,2-2-3 0,-7-1 2 0,0 1-2 0,-2 0-2 0,-5-1 3 16,1 1-2-16,-4 2 0 16,1-2 2-16,-1 3-1 0,-3 0 4 15,1 0 2-15,-1 1 8 0,-3 0 5 0,-2-1 6 16,-2 0 4-16,-1-1-2 0,-3 0-1 0,-2 0-3 0,-1 1-3 16,-4 0-2-16,-1-2-4 0,-2 1-3 15,-2-2-1-15,-1 1-3 0,-3-1-4 0,-4 1-8 0,3 0-7 16,2-2-13-16,-1-2-19 0,4-1-33 15,2-2-49-15,4 1-72 0,4 0-141 0,4 0-465 16,3-2-828-16</inkml:trace>
  <inkml:trace contextRef="#ctx0" brushRef="#br0" timeOffset="87338.7867">10492 3308 1574 0,'0'0'868'0,"0"0"-613"0,0 0-53 0,0 0-25 0,0 0-37 0,0 0-38 0,0 0-27 16,0 0-18-16,0 0-12 0,0 0-13 16,0 0-10-16,0 0-8 0,0 0-4 0,0 0-2 15,0-48 1-15,10 39-6 0,9 1 2 0,1-4 0 16,4-1-2-16,4-1 5 0,3 1-4 15,5-1 2-15,-1 0 0 0,5 0-1 0,-5 0 2 16,1 0-2-16,-4 2 0 0,-2-1-1 16,-2 3 2-16,-5-2 0 0,0 4 1 15,-4-1 1-15,-4 3 0 0,-3 1 1 0,-6 2 5 0,-2 2 4 16,-3 1 7-16,-1 0 4 0,0 0-1 16,0 0-3-16,0 0-4 0,0 0-6 0,0 0 0 0,0 0-5 15,0 0-2-15,0 0-4 0,-1 0-1 16,1 0-1-16,0 0-4 15,-1 0-3-15,1 0-15 0,-1 3-33 0,-1 4-17 0,0 7-64 0,-1 2-145 0,0-2-558 16,0-4-952-16</inkml:trace>
  <inkml:trace contextRef="#ctx0" brushRef="#br0" timeOffset="93458.685">7920 5216 0 0,'0'0'0'0,"0"0"0"0,0 0 251 16,0 0 104-16,0 0-37 0,0 0-22 0,0 0-30 15,0 0-27-15,0 0-26 0,0 0-30 0,0 0-18 0,0 0-19 16,-27-17-26-16,27 17-15 0,0 0-22 16,0 0-22-16,0 0-21 0,0 0-15 0,0 0-11 15,0 0-15-15,0 0-2 0,0 0-5 16,0 0-3-16,0 0 0 0,0 0-6 0,0 0 2 16,0 0 6-16,5 0 3 0,-1 3 11 0,3-2 5 15,2-1-1-15,0 1 1 0,4-1 3 0,1 1 0 16,4-1-2-16,0 0 4 0,2 0-8 15,1 0-1-15,2 0 2 0,-3 0-8 0,6-1 8 16,-1 0 0-16,3 0-3 0,2-1 7 16,2 1-6-16,0 0 0 0,1-1 1 0,4-1-2 15,-3 1 2-15,3 0 1 16,3-1-1-16,-1-1-1 0,0 0 1 0,-2 1-1 0,4-1 0 0,-3 1 3 16,3-2 0-16,0 2 1 0,-1-1 0 0,1 2-5 15,1-2 5-15,-1 2-2 0,0 1-1 0,4-2 4 16,-3 1-5-16,2-1-1 0,3 1 3 15,-1-1-3-15,2 0 1 0,3 1 1 0,-2-2-2 16,1 1 4-16,-5-1-3 0,4 0-1 16,-2 4 0-16,-2-3 1 0,3 1 5 0,1 0 4 15,2-2 1-15,-1 3-5 0,4-2-5 0,-1 1 0 0,6-1-3 16,-3 3 3-16,3-3-1 0,1 1-2 0,0-2 1 16,1 1-3-16,6-2 3 15,-3 1-1-15,2 1-1 0,2-3 1 0,2 1-2 16,5 0 1-16,2 1 0 0,2 0 3 15,-1-1-3-15,2 1-1 0,1 1 0 0,-2-2-2 0,2 0 0 16,-2 2 3-16,-1 0-2 0,1-1 2 0,2 0 1 16,0 1-3-16,-3-1 1 0,-1 1 0 0,1 2 0 0,-1-3 1 15,-1 1-1-15,-2-1 1 0,3 1 0 16,0-1 1-16,-1 3 0 0,1-1 1 0,-1 0-1 16,1 0-1-16,-2 1-1 0,-2-1-4 15,6 1 3-15,-3-1 2 0,1 0 0 16,0-1 3-16,0 2-2 0,-1-1-1 15,0-2 1-15,-3 2-1 0,-1-2 0 0,0 3 1 0,-4-2 0 16,1-1 1-16,-1 2 0 0,-3-1-4 0,-1 1 2 0,-4 2 8 16,1-3-2-16,-1 2 5 15,0-3 1-15,1 2-15 0,-3 0 7 0,0-1-1 16,-2 3-3-16,0 0 10 16,1-3-9-16,0 2-1 0,-3-1 0 0,1 2-5 0,1 0 4 15,-4 2 1-15,1-2 0 0,2 0-1 0,-1 0 3 16,0 0 0-16,4 0 3 0,-5 1 3 0,4 0-6 15,2 1-1-15,-4-2-1 0,6 0-5 0,-2 1 4 16,1 2 3-16,-1-2-1 0,-3-1 8 0,3 0-5 16,0 0-3-16,-4 0-1 0,2 1-7 0,-3-1 5 15,-1 0 2-15,5 0 3 0,-5 0 7 16,5 0-5-16,-4 0 2 0,1-2-4 0,-1 2 0 16,-2-1 1-16,4-1 0 0,-5 1-1 15,-3 1-3-15,2 0 3 0,-2 0 1 0,-1 0-1 0,-3 0 2 16,-2 0-4-1,0 0-2-15,-2 0 0 0,-1-2-5 0,2 4 5 0,-4-4 2 0,-1 1-1 16,0 0 5-16,-3-1-7 0,-2 2 1 0,0 0 1 16,-1-1 0-1,0-1 0-15,-2 1 0 16,-3 0-1-16,1 0-2 0,-5 1 2 0,0-1-1 0,0 1 1 0,0-2 4 16,-1 2-3-16,1 0-3 0,1 0 2 0,-3 0-7 15,1 0 7-15,-2 0 0 0,0 0 0 0,-4 0 2 0,-2 0-4 16,0 0 2-16,1 0 2 0,-6 0 0 0,0 0 0 0,-4 0-1 15,1 0 2-15,-3 0 0 0,-1 0 3 16,0 0 1-16,0 0-1 0,0 0 5 0,0 0-5 0,0 0 0 16,0 0 2-16,0 0-5 0,0 0 3 15,0 0 1-15,0 0-3 0,0 0 3 0,0 0-1 16,0 0-2-16,0 0 1 0,0 0-4 0,0 0 4 16,0-2-2-16,0 2 0 0,0 0-1 0,0 0-1 15,0 0 2-15,0 0-2 0,0 0 3 16,0 0-1-16,0 0-2 0,0 0 1 0,0 0-3 15,0 0 0-15,0 0 3 0,0 0 0 0,0 0 4 16,0 0-4-16,0 0 0 0,0 0-2 0,0 0-2 16,0 0 1-16,0 0 0 0,0 0 0 15,0 0-1-15,0 0 0 0,0 0-2 0,0 0-1 16,0 0 2-16,-1 0-4 0,1 0-1 0,0 0-6 16,-1 0-9-16,-1 0-6 0,2 0-14 0,-1 0-24 15,-1 0-32-15,0 2-3 0,-3 3-51 0,-1 2-86 16,-3 1-165-1,3-2-594-15,3-2-599 16</inkml:trace>
  <inkml:trace contextRef="#ctx0" brushRef="#br0" timeOffset="94090.3528">18313 4730 0 0,'0'0'0'0,"0"0"308"0,0 0 53 0,0 0-28 15,0 0-42-15,0 0-26 0,0 0-13 16,0 0-31-16,0 0-19 0,0 0-25 0,0 0-29 16,0 0-27-16,0 0-23 0,-37-72-14 15,33 69-20-15,-3 0-18 0,0 1-12 0,-5 1-11 16,0 1-6-16,-4 0-4 0,-3 0-3 15,-3 1-4-15,-3 5 3 0,-4-1 3 0,0 3 1 0,-1 1 3 0,3 1-3 16,1-1 0-16,3 3-1 16,0-1-4-16,5 1-2 0,0-1-4 0,6 1-2 15,1-1-3-15,5 0-3 0,3 0-2 0,2 3 3 16,1 0 5-16,2 2 7 0,7 2 10 16,7 2-2-16,6-2 7 0,7 2 6 15,7 1-8-15,3-2 3 0,2 3-6 0,2-3-8 0,-1 0-1 16,-4-2-1-16,-5 1-3 0,-4-1-3 0,-4-2 2 15,-4-3-3-15,-5 3 1 0,-2-4 2 0,-4 0-2 16,0-1-1-16,-5-1-1 0,-4 0-4 0,-2-1 6 16,1 0 3-16,-7 1 2 15,-4 0 12-15,0 0 1 0,-7-2 6 0,-1-1 2 16,-5-1-6-16,-2-1-1 0,-2-1-5 0,-3-2-2 0,-2 0-5 16,0-1 3-16,0 0 0 0,1-2-1 0,-1-3 5 15,5-1-7-15,1 1-1 0,3-1-4 0,4-1-9 16,3 0-1-16,3 1-14 15,4-2-19-15,2 1-24 0,2-2-45 16,4-1-53-16,2-3-87 0,3-4-155 16,2 6-342-16,-1 2-830 0</inkml:trace>
  <inkml:trace contextRef="#ctx0" brushRef="#br0" timeOffset="94820.859">18348 4597 521 0,'0'0'457'16,"0"0"-259"-16,0 0 23 0,0 0 0 0,0 0 27 15,0 0-19-15,0 0-54 0,0 0-31 0,-29-118-27 16,21 105-17-16,0 2-8 0,0 0-16 16,0 1-12-16,-3 0-16 0,1 0-11 0,-1 2-4 15,-2 1-5-15,-3 0-2 0,2 1-3 0,-3 2-7 16,-3-1-2-16,-1 2-2 0,-1-1 0 0,0 2 0 15,-2-2-1-15,2 3 1 0,-1 0-2 16,0 1 0-16,-3 0 1 0,5 1-1 16,-3 3 0-16,0 2-2 0,-1 0 1 15,-1 1-2-15,0 2-2 0,2 1 2 0,0 1-2 16,1 3 0-16,-1 3 2 0,1 0-4 0,-1 3 1 0,0-2-2 16,1 1-1-16,3-1 2 0,0 1-3 15,2-1 0-15,3 2 1 0,-1-3-3 0,3 2 2 16,3-2-1-16,-1 1 2 0,1 2-1 0,1-1 1 15,1 2-2-15,3-1 0 0,-3 0-3 16,4 4 4-16,-2-2-2 0,4 2 3 0,-2 1-3 16,0 1 3-16,4-1 0 0,0-1 1 15,0 2 6-15,0-1-3 0,7 1 0 0,-1-3-3 0,1 4-1 16,4-2 4-16,2 0 2 0,1-1 1 0,0-1 4 16,4-2-1-16,1 2 1 0,1-3 1 0,-1 0 1 15,2-2-1-15,1 1 3 0,0-5 2 0,1-1-4 16,2-2 5-16,-1-4-2 15,4 2 1-15,-4-3 7 0,4-3-7 16,2 1 2-16,1-3 0 0,0-1-9 16,0 0 5-16,2-3-1 0,-2-3-1 0,3-1 5 0,3-2-4 0,-1 1-2 0,2-3-4 15,-2-2-1-15,1-2 0 0,0-2 2 0,-2-2 0 16,-1-1-3-16,0-2 4 16,-2 0 0-16,-2-3-1 0,-3 0 7 0,-1-3-10 0,-3 1 2 15,-3-3 2-15,-1 1-5 0,-5-1 7 16,0 0-4-16,-3-3-2 0,-3 4 1 15,-3-1-3-15,1 0 1 0,-6 3-1 0,-1 0 3 16,-8 1-5-16,-3-1 0 0,-4 2-3 0,-2 2-9 0,-6 1 8 16,-1 1-2-16,-1 1 0 0,-4 2 7 15,-2 2-9-15,-2 0 1 0,-2 2-1 0,-1 1-3 16,-6 3 3-16,2 1 1 0,-3 1-2 0,-3 3 5 16,1 4-4-16,1 1-9 0,1 3-14 0,0 6-15 15,4 0-24-15,1 5-33 0,2 2-53 16,-3 0-121-16,6 0-251 0,5-1-637 0,11-6-281 15</inkml:trace>
  <inkml:trace contextRef="#ctx0" brushRef="#br0" timeOffset="95224.2636">16854 4534 1415 0,'0'0'385'16,"0"0"-52"-16,0 0-82 0,0 0-28 0,0 0-62 0,0 0-49 0,0 0-20 0,0 0-6 0,0 0 10 0,0 0-12 0,0 0-19 0,0 0-24 15,0 0-23-15,0 0-13 0,-103-76-8 16,103 76 2-16,0 0-3 0,0 0-4 15,0 1-7-15,2 3-2 0,3 3 9 0,-1 3 9 16,5 2 6-16,1 3 8 0,2 0-1 0,4 2 2 16,0 0 12-16,8-1 0 0,0 2 0 0,5 1-2 15,2 1-8-15,0-2-3 0,1 1-4 16,0 0-2-16,3-2-1 0,-3 1-1 0,0-1-1 16,-1-1-1-16,-1-1 3 0,0 1-5 0,-4-5 1 15,0 0 4-15,-4 0-3 0,3-1 3 0,-4-3 1 16,-3 0-3-16,-2-1 1 0,0-1-8 15,-5-2-7-15,-2 1-11 0,-4-2-22 0,1-1-26 16,-3-1-33-16,-2 0-45 0,0 0-57 0,-1 0-95 0,0 0-197 16,0 0-421-16,0 0-407 0</inkml:trace>
  <inkml:trace contextRef="#ctx0" brushRef="#br0" timeOffset="95582.1877">17433 4830 1294 0,'0'0'655'0,"0"0"-226"0,0 0-167 0,0 0-68 16,0 0-78-16,0 0-34 0,0 0-21 15,0 0-24-15,0 0-20 0,0 0-2 0,0 0 7 16,0 0 11-16,0 0 6 0,0 0 4 0,-103 68 3 16,72-49-6-16,-7 3 2 0,0 0-8 15,-2 1-13-15,-3 2 2 0,0 1-6 0,0 2-2 16,1 1 0-16,2-4-6 0,1-1 2 0,5-3 0 15,5-1-2-15,3-2 1 16,2 2-4-16,6-5-1 0,0 0-1 0,7-2-1 16,0-5 0-16,3 0 0 15,5-2 0-15,1-4-3 0,1 0 1 0,1-1 0 0,0-1 0 0,0 0 4 0,0 0-1 16,0 0 1-16,0 0 2 0,0 0-3 16,0 0 5-16,0 0 1 0,0 0-1 0,0 0 2 15,0 0-5-15,0 0-3 0,0-1-4 0,1-1-10 16,1 1-19-16,1 1-14 0,5 0-38 0,3 0-76 15,4 3-159-15,-4-1-642 0,-3 0-754 16</inkml:trace>
  <inkml:trace contextRef="#ctx0" brushRef="#br0" timeOffset="99648.0844">13251 4262 426 0,'0'0'424'16,"0"0"-78"-16,0 0-61 0,0 0-18 0,0 0-15 16,0 0-18-16,0 0-25 0,0 0-31 15,0 0-31-15,0 0-30 0,0 0-32 0,0 0-23 16,26-59-26-16,-26 59-19 0,0 0-15 0,0 0-15 15,0 2-14-15,0 1-7 0,0 3 10 0,-2 4 16 16,-3 3 19-16,2 4 9 0,1 3-4 16,-6 2-5-16,3 4 0 0,0 1 0 0,-4 5 3 0,1 0-1 15,0 4 1-15,1-1-1 0,-2 2-2 16,1-2 0-16,1-4-3 0,2 0-3 0,-1-5 0 16,1-3 1-16,1-2-1 0,-2-3 0 15,4 0 1-15,-1-3-1 0,-1-2 3 0,3-1-1 16,-1-3 2-16,0-1 0 0,1-2-1 0,-1-1 1 15,2-2 1-15,-1-1 1 0,1-2 2 16,0 0 2-16,0 0 2 0,0 0 1 0,0 0-3 16,0 0-9-16,0 0-15 0,0-4-26 0,4-2-50 15,1-2-61-15,3-4-73 0,2-2-131 16,-4 3-281 0,0 3-850-16</inkml:trace>
  <inkml:trace contextRef="#ctx0" brushRef="#br0" timeOffset="99950.3131">13277 4193 513 0,'0'0'617'16,"0"0"-187"-16,0 0-80 0,0 0-49 0,0 0-49 16,0 0-51-16,0 0-51 0,0 0-34 15,0 0-29-15,0 0-23 0,0 0-20 0,0 0-17 16,0 0-10-16,0 0-9 0,19-40-5 0,-2 35-1 15,6 2 0-15,0 0 0 0,3 0 3 16,-1 1-1-16,4-1-1 0,-2 1 0 0,-2 1-2 16,0 0-1-16,-4 1 2 0,-2-1 0 15,-3 1 1-15,0 1 0 0,-1-1 0 0,-4 0-1 0,-1 0-1 16,-1 0-1 0,-6 0-1-16,-1 0-2 0,-1 0-1 0,-1 0-2 0,0 0-1 15,0 0-2-15,0 1-1 0,0 2 7 0,0 0 1 0,-3 0 6 16,1 3-4-16,0-2-14 0,-3 3-23 15,0-1-51-15,-2 2-84 0,0 0-141 0,1-2-293 16,0-2-938-16</inkml:trace>
  <inkml:trace contextRef="#ctx0" brushRef="#br0" timeOffset="100284.0145">13206 4485 1210 0,'0'0'397'0,"0"0"-53"0,0 0-71 0,0 0-30 0,0 0-34 0,0 0-58 16,0 0-47-16,0 0-24 0,0 0-16 15,0 0-13-15,0 0-15 0,0 0-10 0,0 0-10 16,0 0-6-16,122-22 0 0,-98 19-4 16,1 0 0-16,-2 1 2 0,1-1-5 0,-3 1-1 0,-4 1 1 15,1 0-3-15,-6 2 1 0,-2-1 0 16,0 0 0-16,-3 0 0 0,-5 0 1 0,0 0-1 15,-2 0 0-15,1 0 2 0,-1 0-3 16,0 0-1-16,0 0 1 0,0 0-6 0,0 0 6 16,0 0 0-16,0 0-5 0,0 0-12 0,0 0-38 15,0 0-53-15,0 0-21 0,2 0-72 0,2 0-111 16,-1 1-198-16,3 1-478 0,-3-2 57 0</inkml:trace>
  <inkml:trace contextRef="#ctx0" brushRef="#br0" timeOffset="100676.8577">13873 4479 2118 0,'0'0'317'0,"0"0"-108"0,0 0-46 0,0 0-22 0,0 0-17 0,0 0-27 0,0 0-26 16,0 0-24-16,0 0-13 0,0 0-9 0,0 0-5 0,0 0-2 15,0 0 0-15,0 0-4 0,4 3-1 16,1-3 7-16,3 0 0 0,4 0 4 0,4 0-3 16,0 0-9-16,1 0-2 0,1-1-6 15,0 1 2-15,-1-1-1 0,-2 2-7 0,1-2 6 16,-2 0-1-16,0-1 0 0,-2 1 4 0,-2 1-3 16,0-1 0-1,-4 1 0-15,-2-1 2 0,0 1-1 0,-3 0 0 0,-1 0 2 0,1 0-4 16,-1-1 4-16,0 1 1 0,0 0-2 0,0 0 8 15,0 0-7-15,0 0 1 0,0 0 1 0,0 0-9 16,0-2 6-16,0 2-3 0,0 0 1 16,0 0 4-16,0 0-4 0,0 0 1 15,0-1-2-15,0 1-1 0,0 0-2 0,0-1-8 0,1 1-6 16,0-1-13-16,3-1-15 0,0 0-13 16,3-1-31-16,-1 1-40 0,3 0-75 0,4-2-117 0,2 1-229 15,-5 1-504-15,0 1-172 0</inkml:trace>
  <inkml:trace contextRef="#ctx0" brushRef="#br0" timeOffset="101154.2091">14808 4211 1262 0,'0'0'508'0,"0"0"-140"0,0 0-119 0,0 0-43 0,0 0-40 0,0 0-23 0,0 0-19 0,0 0-26 15,0 0-19-15,0 0-20 0,0 0-22 16,0 0 4-16,0 0-13 0,-14-47-1 0,12 47 0 16,1 0-16-16,-2 0-2 0,-4 0-9 0,-3 3-4 15,-2 3 0-15,-4 0 0 0,1 3 3 16,-3 2 2-16,-2 1 0 0,1 4 0 0,4-1 1 16,-5 4-3-16,3 1 0 0,-3 1 2 0,4 2 2 15,-1 2-4-15,-2 2 0 16,6-1-4-16,-3 2 1 0,3 3 10 15,-3 3 0-15,3 0 2 0,3-3 0 0,0-3-7 0,4-1 0 0,2-5 1 16,4-1-4-16,0-1 2 0,1-1 2 0,7-1 0 16,2-2 3-16,1 0 1 0,2-3-1 0,4-1 2 15,1-3 2-15,-2-2 1 0,4-3 8 0,3-3 2 16,0-1-2-16,-2-1 1 0,-5-3-6 16,0 1 1-16,-6-2 10 0,-1-1 6 0,0-3 0 15,2-5-6-15,2-3-13 0,4-1-9 16,-4-2-2-16,-3 3 2 0,-4 0 2 15,-2 2 0-15,-4-1-2 0,0 2-1 0,0 2-1 16,-6 2-2-16,-1 1 1 0,-2 2-2 0,-3 0-2 16,-2 2 0-16,0 3-2 0,-4 2-1 0,-2 0-2 15,-2 3 1-15,2 4 0 0,-4 2-2 16,3 3 5-16,1 3-5 0,0 4-33 0,1 5-74 16,3 1-207-16,5-2-804 0,4-9-628 0</inkml:trace>
  <inkml:trace contextRef="#ctx0" brushRef="#br0" timeOffset="105788.7334">14718 2506 53 0,'0'0'344'0,"0"0"-23"0,0 0-23 0,0 0-36 0,0 0-27 0,0 0-7 0,0 0-19 16,0 0-31-16,0 0-41 0,0 0-50 0,0 0-45 0,-18-35-36 15,18 35-24-15,0 0-9 0,0 0-7 16,0 0 15-16,0 4 15 0,4-1 15 0,2 2 14 16,0 3-3-16,-1-3 0 0,3 4 2 0,1-2-2 15,0 0 5-15,1 2 1 0,2 3 5 0,-1-1 9 16,0 1-4-16,6 2 0 0,-3 1-7 0,6 1-11 16,1 1-2-1,1 1-3-15,3-1-2 0,-1 0-2 0,5 2-2 0,-3 1 3 0,3-3 0 16,3 3 5-16,3 0 0 0,-2 0-3 15,6-3 3-15,0 1-6 0,0 3 6 16,-2-3 0-16,1 3-6 0,0-3 4 0,2 3-10 0,-6-2 0 16,4 2-3-16,-4 1-5 0,1 0 7 15,-2 0-5-15,-1 1 1 0,-1-1 6 0,1-1-2 0,3 0 4 16,-2 2 1-16,-1-3 0 0,-2 2-7 16,0-3 2-16,1 2-1 0,-2 0-6 0,0 0 7 15,1 1-2-15,-1 1 0 0,-3-1 6 16,3 1-6-16,-1 0 1 0,1 2 1 15,-1-2-4-15,2 0 3 0,1 2-1 0,4-2 1 0,-3 0 6 16,0-1-2-16,2 1 3 0,1-2 0 0,-3-1-3 16,3 0 0-16,0 0-2 0,-4-2 2 0,0 0-1 15,-2-1-1-15,1 0-1 0,1 2 0 0,-1 0 1 16,1-2 2-16,0 2 4 0,1-2 4 0,-1-1 2 16,-1-2 2-16,1-1-1 0,0-1 0 0,0 2-3 15,0-2-2-15,1 1-1 16,-4-2-3-16,2 2-1 0,-5 0 2 0,-1-3-3 15,-2 2 0-15,1-1 2 0,0 1-5 0,-2-2-2 16,-1 0-1-16,-1 1 0 0,2-2 1 0,-2 3 1 16,0-3 2-16,4 2 1 0,-4-1-2 0,-2 1-1 15,2-1-2-15,-5-2-1 0,1-1-1 16,-4 1 1-16,-1-2 0 0,1 1-2 0,-1 1 3 0,4 1 0 16,1 0 4-16,1 2 3 0,0-1-1 15,2 1-4-15,0 1 1 0,0 1-5 0,-1-1 5 16,3 0 2-16,-2-1 0 0,-1 0 4 0,0 2-5 15,1-4-1-15,0 0-2 0,-3 0-1 0,4 0 2 16,0 0 1-16,-1 3 0 16,-1-3-4-16,1 2 2 15,-1-4 1-15,-4 2-3 0,1-1 9 0,-2 0-8 16,-2-2-2-16,-1-1 2 0,0 0-1 0,-2 0 0 0,1-1 1 0,-3-1 1 0,1 0 1 16,-1-1 0-16,-1 0-2 0,-1 1 1 0,2-2-5 15,-1 2 5-15,-3-2 0 0,3 2-1 16,-1-2-1-16,0 0 2 0,0 1 2 0,1 0 0 15,-1 0 3-15,0 0-2 0,1-1-1 0,-1 1 0 16,-2-2-6-16,2 1 6 16,-1-1 2-16,-1 0-2 0,-1 1 6 0,1-1-2 15,-1 0-3-15,0 0 5 0,0 0-1 0,0 0 5 0,0 0-4 16,0 0-4-16,0 0-14 0,0 0-17 0,-4-1-47 16,-1-2-54-16,-5 0-75 0,-1-2-110 0,-5 2-178 15,4 0-503-15,2 2-308 0</inkml:trace>
  <inkml:trace contextRef="#ctx0" brushRef="#br0" timeOffset="106068.145">17281 4302 1325 0,'0'0'570'0,"0"0"-220"0,0 0-73 0,0 0-48 0,0 0-35 0,0 0-43 0,0 0-41 16,0 0-39-16,0 0-31 0,0 0-24 0,0 0-13 15,0 0-3-15,0 0 1 0,0 0 4 0,10-10 7 0,14 16 2 16,4 1 4-16,5-1 2 0,2 1-2 16,3-1 2-16,-4-1-7 0,-1 0-3 0,0-1-1 15,1 0-4-15,-2-2 2 0,-2 0 0 16,-1 0-1-16,-3-1-2 0,-1 2 1 16,-5-1-2-16,-1 0-2 0,-5-1 2 15,-2 2-4-15,-2-2 0 0,-1 0-1 16,0 0-13-16,-4-1-17 0,1 0-25 0,-2 0-34 15,0-1-50-15,-1-5-79 0,2-2-146 0,-2 2-382 0,-1 1-851 16</inkml:trace>
  <inkml:trace contextRef="#ctx0" brushRef="#br0" timeOffset="106428.104">17923 3962 1522 0,'0'0'414'0,"0"0"-64"0,0 0-89 16,0 0-47-16,0 0-49 0,0 0-22 0,0 0-24 0,0 0-20 15,0 0-24-15,0 0-27 0,0 0-21 0,0 0-21 16,0 0-4-16,0 0-3 0,-35-39-4 16,35 39 4-16,0 3-7 0,0 3 2 0,0 3 6 15,1 3-2-15,1 2 5 0,1 3 1 16,2 1-2-16,-3 3 3 0,3 1 0 0,-1 1-2 16,-2 5 2-16,1 0 3 0,0 1 1 0,-3 2 0 15,0-2-2-15,0 0-4 0,0 0-5 16,-1 0 6-16,-4 0 2 0,3-1 4 15,-2-1 0-15,1-4-5 0,0-1-1 0,2-3-4 0,0-4 1 16,1-1 0-16,0-2 1 0,-1-2 0 0,1 1 1 16,0-2-1-16,-1-1 0 0,1 1-1 0,0-1 2 15,0-2 2-15,0-1-1 0,0-3 1 0,0 0 0 16,0-2 2-16,0 0 1 0,0 0 4 16,0 0-3-16,0 0-3 0,0 0-8 15,0 0-29-15,0 0-21 0,0-1-53 0,0-4-106 0,0 2-495 16,0 0-1021-16</inkml:trace>
  <inkml:trace contextRef="#ctx0" brushRef="#br0" timeOffset="108894.6566">16896 2708 0 0,'0'0'237'0,"0"0"55"0,0 0-33 0,0 0 18 0,0 0-17 0,0 0-26 15,0 0-17-15,0 0-32 0,0 0-28 16,0 0-15-16,0 0-9 0,0 0-11 0,33-108-12 15,-35 102-11-15,1 0-20 0,-4 1-16 16,0 0-11-16,1 3-16 0,-2-1-9 0,1 0-6 16,-3 2-11-16,-3 0-2 0,-1 1-4 0,-6 0-4 15,-2 6 2-15,-5 1 0 0,1 4 0 0,-3 2-2 16,0 2 1-16,-2 2-2 0,0 1 2 0,-1 3 0 16,5 2 3-16,-3 3 1 0,1 0-3 15,5 4 0-15,1-1-3 0,3-1-1 0,4 0 2 16,4 1-1-16,2-3 2 0,6 3 0 0,2-3 0 15,0-1 0-15,6 1 1 0,4-4 1 16,6-1 3-16,2-3 5 0,4-3 6 0,1-2 4 16,5-3 2-16,0-2-4 0,2-4-5 15,-5-2-6-15,4-2 1 0,-1 0 3 0,1-1 2 16,-4-5 1-16,-4 0-2 0,-2-1 2 16,-1 0 5-16,-5-1 2 0,-2-1-2 0,-1 2 0 0,-1-2-6 15,0 0 0-15,-5 1 4 0,2 0 1 0,-4-3-1 16,-1 2 0-16,3-2-4 0,-4 0-2 15,1 1-4-15,-1 0-1 0,0 1-1 0,0 0-1 0,0 4 2 16,0 1 10-16,0 1 6 0,0 2 4 16,0 0 0-16,0 1-10 15,0 0-12-15,0 0-6 0,0 0-11 0,0 0-9 0,0 1-13 16,0 3-1-16,0 4 7 0,-3 5 11 16,0 1 14-16,1 4 6 0,-2 0 0 0,0 3-2 0,0-1 0 15,-3-2-1-15,4 0-3 0,-3 2 3 0,1-2 1 16,0-1 1-16,2-2 2 0,-2-1-4 0,2 0 0 15,1-1-1-15,0 0-1 0,-2-2 6 16,2 1 2-16,1-2-1 0,-1 0 0 0,1 1 0 16,1-4 0-16,0 0 1 0,0-1 0 0,0-1-12 15,0-1-19-15,0 2-38 0,0-1-65 16,1 1-90-16,2-3-137 0,-2 1-284 16,3-3-852-16</inkml:trace>
  <inkml:trace contextRef="#ctx0" brushRef="#br0" timeOffset="109327.4145">17199 3042 1928 0,'0'0'353'0,"0"0"-65"0,0 0-80 15,0 0-44-15,0 0-29 0,0 0-32 16,0 0-31-16,0 0-22 0,0 0-24 0,0 0-11 15,0 0-6-15,0 0-6 0,0 0 1 16,0 0 0-16,5-4-2 0,-3 4 2 0,1 0 1 16,5 0 7-16,2 1 4 0,6-1 2 0,1 3-3 15,3-2-6-15,1 0-3 0,-1 0-4 0,2-1 6 16,5 1 0-16,-3-1 0 0,3 0 7 16,-5 0-8-16,-1 0-3 0,-2 0 1 15,-4 0-4-15,-2 2 5 0,-4-2 2 0,-5 0 3 0,-1 0 5 16,-2 0 2-16,1 0 3 0,-2 0 4 15,0 0 2-15,0 0-3 0,0 0 0 0,0 0-3 0,0 0-6 16,0 0 4-16,0 0-2 0,0 0-4 16,0 0 6-16,0 0-11 0,0 0-3 0,0 0 0 15,0 0-7-15,0 0 5 0,0 0 0 0,0 0-1 16,0 0 4-16,0 0-5 0,0 0-2 0,0 0-5 16,0 0-13-16,0 0-19 0,0 0-30 0,0-2-41 15,0 1-54-15,0 0-90 0,0-2-153 16,1 1-359-1,0 1-874-15</inkml:trace>
  <inkml:trace contextRef="#ctx0" brushRef="#br0" timeOffset="109802.8329">17920 2756 1310 0,'0'0'587'0,"0"0"-197"0,0 0-115 0,0 0-49 0,0 0-41 0,0 0-30 15,0 0-30-15,0 0-39 0,0 0-29 16,0 0-26-16,0 0-20 0,0 0-7 0,0 0-6 16,1-31-4-16,-1 31-7 0,0 0-6 15,-1 3 2-15,-1 4 7 0,1 0 6 16,-4 0 8-16,4 3 0 0,-2 0-7 0,-1 1-1 16,1 3 3-16,1 2 2 0,-3 2 8 0,2 2 4 0,-2 0-2 15,0 2-3-15,-1-2-1 16,0 2-1-16,0 2 2 15,0 1 2-15,-1 0-3 0,-3 0 2 16,5 1-3-16,-3-2-4 0,0-1 4 0,0 1 1 0,2-2-2 16,-1 0 5-16,1 0-4 0,2 0-1 0,-3-1 1 0,1-1-3 0,0 1 2 15,1 0 1-15,0-4 0 0,0 1-2 0,-1-3 1 16,3 2-3-16,-1-5 2 0,1 2 3 16,1-3-3-16,0-1 1 15,-1-1-1-15,1-3-4 0,1 1 4 0,0-2 0 0,1-2-2 16,-1 0 1-1,1-3 1-15,0 2-2 0,0-2 2 0,0 1 2 0,0-1 2 0,0 0 6 0,0 0 3 0,0 0 2 16,0 0 3-16,0 0 3 0,0 0 1 16,0 0 2-16,0 0 2 0,0-1-4 0,0 1 1 15,0 0-2-15,0-2-5 0,0 1 2 0,0-3-6 16,1-2-5-16,0-1-6 0,2 1-14 16,0 0-13-16,0-2-26 0,-2 3-39 0,2 1-79 0,0-1-244 15,-2 3-794-15,0 1-569 0</inkml:trace>
  <inkml:trace contextRef="#ctx0" brushRef="#br0" timeOffset="134516.7539">2122 3371 0 0,'0'0'229'0,"0"0"29"0,0 0 4 15,0 0 11-15,0 0-20 0,0 0-38 0,0 0-30 16,0 0-32-16,0 0-30 0,0 0-17 0,0 0-10 16,0 0-7-16,-30-14-7 0,27 11-6 15,2 0-7-15,0 1-5 0,-2-1-11 0,0 0-5 16,-1 0-6-16,2 0-2 0,-4 0 1 0,4 0-1 15,0 0-6-15,-2 1-5 0,1 0-8 0,2 1-2 16,-1-2-1-16,0 1-1 0,0 1-1 16,-2 0 0-16,3-1-3 0,-1 0 0 0,-2-1-4 0,1 1-2 15,0 0 2-15,-3-2 0 0,3 2 4 16,-3-1 3-16,1 1 3 0,-2 0-3 0,2-2 3 16,-1 2-1-16,0-2-1 0,0 2 1 0,-2 0-2 15,4-1-4-15,-2 1-1 0,0 0-3 0,-1 0 0 16,-1-1 2-16,4 1 0 0,-3-1 1 15,-1 1-2-15,1 0-1 0,2 0-3 0,-2 1-1 16,2 0-1-16,-2-1-2 0,-2 0 2 0,3 1 0 16,-3-1-2-16,0 1 2 0,1 1 0 0,0-1-2 15,3 1 2-15,-2 0-1 0,-3 0-1 16,3 0 1-16,1 0-1 16,-1 0 1-16,2 0 1 15,-1 0 1-15,2 0 1 0,-2 0 0 0,3 0-3 0,-4 0 2 0,3 0-2 0,-2 0 0 16,3 0 2-16,1 0 0 0,-2 0 0 15,2 0-1-15,1 0 0 0,-1-1 1 0,-3 1-2 0,4 0-1 16,-3 0 0-16,1 0-1 0,-1 0-1 16,1 0 1-16,-4 0-1 0,3 0 1 0,-2 0 0 15,-1 1 0-15,0 1-2 0,0 0 0 16,-2 1 1-16,-1 2-2 0,0 0 4 16,1-2 0-16,0 0 0 0,2 0 0 0,0 0-1 0,-1-1-1 0,0 1 1 15,2 1-1-15,-1-1 1 0,2 0 0 16,-1 0 0-16,-1-1 0 0,3 1 1 0,-2-1 0 0,2 0 0 15,0 0 0-15,-1-1 0 0,1 2-2 16,-3-1 2-16,4 1-3 0,-4 0 2 16,1-1 0-16,0 1-1 0,-3-1 3 15,2 2-3-15,2-1 0 0,-2 1 0 0,3-1 0 16,-3 1 1-16,1-2 1 0,1 2 0 0,-2-1 1 16,2 3-2-16,-3-3 1 0,-2 2 1 0,2 0-1 0,0-1-1 15,1 0-1-15,0 2 0 0,-2-1-1 16,4 1 2-16,-2-2 1 0,-1 1 2 15,3 0-1-15,-1 0-3 0,-4 0 1 0,5 0-2 0,-3-2-2 16,1 3 4-16,2-2-1 0,-2 1 1 0,3-1 1 16,-2 1-2-16,1 0 1 0,0-2 1 15,0 3-2-15,-1-1 0 0,1 1-2 0,1-2 1 16,0 1-3-16,-2 1 5 16,3-1 0-16,-5 4 8 0,4 0 5 0,-3-1-7 0,-1 4 0 15,-1 0-8-15,1 1-4 16,0 4 4-16,-2-1 1 0,-1 0-1 0,0 1 5 0,-2 3-4 0,3-3-1 15,0-1 0-15,1 1 0 0,2-2 0 16,0 0-1-16,-1-1 1 0,4 0-2 0,-3 2 4 0,4-5-1 16,-3 2 0-16,3 0 4 0,0 1-4 15,-3-2 1-15,4-2 0 0,-3 1-9 0,2 0 10 16,1-1-2-16,0 3 0 0,-3-4 8 0,4 3-7 16,-1 0 0-16,-2 0 0 15,1 1-4-15,2 1 3 0,-2-2-1 16,-1 2 0-16,1 2 1 0,2-3 0 0,-1 2 1 15,0-1 0-15,-1 2 5 0,1 0-5 0,1-1-2 0,0 1-2 16,-1 0-14-16,1-1 3 16,-2 0 4-16,2 2 5 0,1-1 13 0,-1 2 4 0,1-1-2 0,-1 2-2 15,1 0-2-15,0 0-2 0,1-1 0 0,-1 1-2 16,0-2 0-16,0-1 0 0,0 1 0 16,0-2-2-16,1 0-1 15,0-1 0-15,3 2 4 0,-2-1-1 0,-1-1 1 0,5 2 0 0,-3 0-2 16,-1 0 0-16,4 0 1 15,-2 1-1-15,2 0 1 0,-2-1-1 0,1 1 0 16,-1-1 1-16,6 0 0 0,-3-2 1 0,-2 1 0 0,3 0 1 0,2-1 0 16,-1 0 0-16,0-2 1 0,3 3 1 15,-1-2 0-15,0-1 1 0,0 1-1 0,1 0-1 16,2-3 1-16,-2 1 0 0,0 0-13 16,5 1 0-16,-3 1 0 0,5-1-1 0,-7-2 11 0,2-2 2 15,0-1 0-15,-2-1 3 0,0-1 3 16,4 0-3-16,-3 1 2 0,4 0 3 0,-4-2 0 15,5 2 2-15,-5-1-1 0,3-3-4 0,-3 1 2 16,-1 0-5-16,2-1-1 16,0 1-1-16,-2 0 0 0,4-1 1 15,-4 1-1-15,0 0 2 0,-2-1-3 0,2 1-1 0,-1-1 1 0,1-1-3 16,1-1 3-16,-2 3-2 0,2-1 1 16,-1 2-1-16,4-2-3 0,-5 2 5 0,0-3-1 15,0 0 2-15,0 0 7 0,-1-1-6 0,1 2 2 16,-1-2-2-16,2 0-4 0,3 0 5 0,-3 0 1 15,0 0 0-15,3 0 4 0,-2-2-6 16,-1 2 0-16,1-2-1 16,1 1-2-16,-2-1 3 0,1-1-2 0,1 2 4 0,1-1-5 0,0-1 2 15,-1 1 0-15,1 0-3 0,0-1 4 16,3 0-2-16,-3 0 0 0,3 0-1 0,-1 0-2 16,-1 0 2-16,1-1 0 0,-2 1 1 0,1-2 3 15,-3 2-1-15,4-4 0 0,-4 2 0 0,3 0 2 0,-4 2-4 16,0-2 0-16,1 2-1 0,0-1-1 15,-1 1 1-15,-2 0 2 16,-1-1 0-16,1 0 5 0,-2 0-3 0,-1 1-1 0,2-1 2 16,1 1-6-16,-1-1 5 0,0 0 1 0,1-1 1 15,0 0 6-15,1 0-3 0,1-2 0 0,-1 0-2 0,1-2-3 16,4-2 2-16,-4 2-1 16,6 0 0-16,-2-2-1 0,2 3-2 15,2-5-1-15,-1 4-1 0,1-1 6 0,-2 1-4 0,-4 0-1 16,4-1 2-16,-4-1-3 15,2 1 2-15,-5 1 1 0,0-1 1 0,0 0 3 16,-1 1-3-16,-1-1 1 0,2-1 1 16,-3 1-2-16,0-1 2 0,-4 1 0 0,5-1-1 0,-3-2-4 15,0-1 2-15,0-1 0 0,-3 1-1 0,3-1 9 16,-2 0-7-16,-2-1-2 0,3 2 2 16,-2-3-11-16,-2 0 7 15,2-1 0-15,1-2-1 0,-1 1 8 0,0 0-8 0,1 1 0 16,-1 1 1-16,0 1-1 0,-1-1 1 15,1 3-2-15,-2-1 1 0,1 2-2 0,0-3 3 16,1 0 2-16,-2 1-1 0,-1-1 3 0,1 0-3 0,-1 2 0 0,-1-2 0 0,1 1 1 16,0-1 0-16,-3 0 1 0,0 0-2 0,1 0 0 15,-3-3-1-15,2 3-2 0,-2-1 1 16,-1-1 0-16,3 2 0 16,-4 2 1-16,3-1-1 15,-2-3-2-15,-1 1 1 0,1-1 0 16,-1-1 2-16,1 1 0 0,0 1 0 0,-3-1-2 0,2 1 0 0,2 2 0 15,-2-1 0-15,-1 1 1 0,3 1 0 0,-3 1 1 0,4-3-1 16,-2 4-1-16,-4-2 0 0,6 2-2 0,-3-4 3 0,0 5 1 16,-1-1-1-16,1-1-1 0,-1 0 0 15,-1 0-2-15,1 0 2 0,-2 0 2 16,2 1-1-16,-1 1 1 0,-3 1-2 0,3 0-3 16,-1 0 1-16,-1 0 2 0,-2-1 0 0,0 2 3 15,2 0-2-15,-2-2-1 0,-4 2 0 16,3 1 0-16,-2-1-1 0,2 3 0 0,0-4 1 0,1 4-4 15,0-1 3-15,0 1 1 0,-1 0-1 16,3 0 1-16,1 2 0 16,-1-1-1-16,2 1 0 0,0 1 1 15,0-1-2-15,0 2 1 0,-1-2-1 0,0 1 2 0,-1 2 0 0,1-3-1 0,0 2-2 16,-3 0 3-16,3-1-3 0,-1 3 2 0,1-2 0 0,0 2-1 16,-3-1 0-16,2 0 0 0,-5-2 0 15,4 2 2-15,-1 0 0 0,-4 1 0 16,5 0-3-16,-2 0-1 15,0 1-2-15,-1-1 0 0,0 1 6 0,3-1-3 0,0 0 5 0,1 1-2 16,-2-1 0-16,3 2 0 0,2-2-2 0,-2 1 1 16,1 0 0-16,1 1 0 0,-1-1 0 0,-2 1 0 15,1-1-1-15,1-1 1 0,1 1 1 0,-1 1-1 16,3 1 0-16,-2-1 0 0,-1 0-1 16,3-1 1-16,-1 0 0 0,-1 0 1 15,3 1 0-15,-1-1-1 0,0 0-1 0,1 1-1 16,-2 0 0-16,4-1 1 0,-3 0 0 0,2 0 1 15,2-1 0-15,1 1-2 0,-2-1 0 0,-1 0 0 16,4 0-1-16,-2 1 2 0,1-1-1 0,1 0-1 16,-1 2-2-16,-1-2 1 0,2 0-1 0,-2 0-1 15,2 0 1-15,0 0-3 0,0 0 0 0,0 0-2 16,0 0-4-16,0 0 3 16,0 0-3-16,0 0 1 0,0 0-1 15,0 0-2-15,0 0 2 0,0 0-1 0,0 0 1 0,0 0 2 16,0 0-1-16,0 0 2 0,0 0-4 0,0 0-2 0,0 0 0 15,0 0-4-15,0 0-4 0,0 0-8 0,0 0-10 16,0 0-12-16,0 0-14 0,0 0-14 16,0 0-24-16,2 0-11 0,1 0 2 0,0 3-31 15,1 3-66-15,2-1-177 16,-2 0-553-16,0-2-342 0</inkml:trace>
  <inkml:trace contextRef="#ctx0" brushRef="#br0" timeOffset="149476.1737">509 2045 4 0,'0'0'262'0,"0"0"50"0,0 0-14 15,0 0 52-15,0 0-21 0,0 0-30 16,0 0-55-16,0 0-42 0,0 0-22 0,0 0-35 15,0 0-20-15,0 0-23 0,-50 0-29 0,50 0-22 16,0 0-14-16,-7 0-11 0,-1 0-4 16,3 0-11-16,-2 0-8 0,7 0-4 0,0 0-5 15,0 0-2-15,0 0 0 0,0 0-5 0,0 0 5 16,0 0 5-16,0 0 11 0,0 0 13 0,5 0 7 16,2 1 4-16,11 1-26 0,-1-1-4 15,4 0-1-15,4-1-3 0,4 0 23 16,3-1 0-16,3-4 1 15,-1 2-8-15,3-3 3 0,-1 1 0 0,3 0-3 0,0-3 5 0,0 1-4 16,-2 0-3-16,0 2 2 0,-4-3-3 0,1 2-4 16,-3-1-1-16,-6 1 1 0,2 0-3 0,-6 1 2 15,-2 2-1-15,-5-1-4 16,2 2 1-16,-6-1 2 0,-3 1 2 0,0 1 5 0,-5 1-3 0,2 0 2 16,-3 0-1-16,-1 0 1 15,0 0-2-15,0-1 3 0,0 1-1 0,0 0-4 16,0 0 3-16,0 0-7 0,0 0-1 0,0 0-8 0,0 0-17 15,0 0-34-15,0 0-55 0,-4 0-82 16,1 0-141-16,0 2-261 0,-4 0-534 16,5 1 128-16</inkml:trace>
  <inkml:trace contextRef="#ctx0" brushRef="#br0" timeOffset="149797.2655">828 2037 2184 0,'0'0'211'0,"0"0"-15"0,0 0-47 0,0 0-17 15,0 0-23-15,0 0-36 0,0 0-35 0,0 0-30 16,0 0-20-16,0 0 0 0,0 0 5 0,0 0 5 16,0 0 8-16,0 0-1 0,-2 46 1 15,4-27 1-15,1 0 2 0,1 4 2 0,-1 4 0 0,-1 1 3 16,3 3-1-16,-2-1 2 0,-1 3 2 15,2-2 1-15,-2-2-2 0,0 0-2 0,-2-1-4 16,1-4-2-16,1-1-1 16,1-3 0-16,-2 1 0 0,-1-3 0 15,2-3 1-15,-2 2 1 0,0-5 2 0,1-1-1 16,-1-2 0-16,0 0-1 0,0 0 3 0,0-4-3 16,0-1 0-16,0-1-3 0,0 0-5 0,1-2-19 0,-1 1-43 15,1-2-54-15,0 0-127 0,2 0-210 0,-2 0-626 16,1 0-325-16</inkml:trace>
  <inkml:trace contextRef="#ctx0" brushRef="#br0" timeOffset="150182.5639">1213 2165 2222 0,'0'0'238'0,"0"0"-48"15,0 0-48-15,0 0-9 0,0 0-20 16,0 0-43-16,0 0-42 0,0 0-33 0,0 0-6 16,0 0 1-16,0 0 4 0,0 0 15 15,0 0 10-15,0 0 6 0,-17 55 0 0,15-37 3 0,-2 1-10 16,-3 4 5-16,0 0 14 0,3 0-7 16,-4 2 4-16,3 0-9 0,-2 0-12 0,0-1-3 15,4 0-3-15,-2-2-3 0,1-1 1 0,3 0-3 16,0-3 3-16,1-1-1 15,0-2-1-15,1-2 6 16,0-2-1-16,5 1 6 0,-2-4 5 0,5-1 0 16,0-1 6-16,2-3-1 0,0 0-1 0,4-2 0 0,7-1-15 15,2-4-3-15,4-5-5 0,3 0-11 0,-8-3 6 16,-1 0-14-16,-3 1-11 0,0-3-12 0,-2-1-19 16,-3 0-20-16,0-1-37 0,0 0-56 0,-3-2-75 0,-1 1-171 15,-6 3-517 1,1 4-523-16</inkml:trace>
  <inkml:trace contextRef="#ctx0" brushRef="#br0" timeOffset="150479.661">1170 2110 1789 0,'0'0'313'0,"0"0"-38"0,0 0-19 0,0 0-22 0,0 0-69 0,0 0-56 0,0 0-35 15,0 0-36-15,0 0-19 0,0 0-9 16,0 0-8-16,0 0 6 0,0 0-3 0,25-53-2 16,-7 47-4-16,3 0-6 0,4 2 3 0,0-1-2 15,-4 1 8-15,-2 3 2 0,-5 1-4 16,2 0 2-16,-4 0-1 0,0 0-1 0,-2 0 1 16,-1 2-4-16,0 0-13 0,-4 0-19 0,0 2-34 15,-2-1-42-15,-1 2-55 0,-2 1-81 0,0-1-114 16,-3-1-331-16,1-1-825 0</inkml:trace>
  <inkml:trace contextRef="#ctx0" brushRef="#br0" timeOffset="150712.3117">1020 2375 1377 0,'0'0'311'0,"0"0"-91"0,0 0-17 0,0 0 51 0,0 0 4 15,0 0-62-15,0 0-65 0,0 0-38 0,0 0-11 16,0 0 3-16,0 0-12 0,0 0-17 0,0 0-19 16,0 0-23-16,45-9-8 0,-29 5 1 0,-2 0-1 15,2-1 1-15,0 2 4 0,0-1-5 0,1 2 2 16,-2-2 0-16,8 1-11 0,3-2 5 0,1 0-4 16,-4 1-2-16,-3 0 10 0,-9 2-3 15,0-1 1-15,-2 2-4 0,0 0-2 0,-5-1-11 16,4 2-13-16,-6-1-24 15,2-1-36-15,-3 2-47 0,-1-1-77 0,0-1-118 16,0 0-273-16,0-1-516 0,0 2 228 0</inkml:trace>
  <inkml:trace contextRef="#ctx0" brushRef="#br0" timeOffset="151064.4045">1545 2148 1893 0,'0'0'347'0,"0"0"-69"0,0 0-62 0,0 0-28 0,0 0-51 0,0 0-49 15,0 0-49-15,0 0-16 0,0 0 2 0,0 0-3 16,0 0 2-16,0 0 0 0,0 0-12 0,0 0 4 16,76-34-3-16,-66 30-1 0,1 1 11 0,2 0-9 15,0 0-1-15,1 0-6 0,-4 0-4 0,1 0 2 16,0 1-4-16,-2 1 3 0,0 0-3 0,0 0 1 15,-6-1 0-15,4 1-1 0,-5 1 3 16,3 0-5-16,-3 0 1 0,-1 0 0 0,0 0-6 16,-1 0 2-16,0 0-12 0,1 1-19 0,-1 3-24 15,0 1-42-15,0 0-44 0,-1 3-73 0,-3 0-113 16,-3 3-188-16,2-4-440 0,1-2-84 0</inkml:trace>
  <inkml:trace contextRef="#ctx0" brushRef="#br0" timeOffset="151226.4921">1484 2360 1143 0,'0'0'375'0,"0"0"-71"0,0 0-22 0,0 0 8 0,0 0-43 0,0 0-73 0,0 0-61 0,0 0-26 16,0 0-20-16,0 0-16 0,0 0-6 0,0 0-18 15,0 0-2-15,91-29-2 0,-76 23-3 16,-1 1 0-16,3 0-7 0,-1 0-3 0,-1 1-5 0,3 0 1 15,2-2 0-15,-2 1-1 0,2 0 3 16,-2 0-5-16,2 1-10 0,-2-1-25 0,2 0-47 0,0 0-72 16,1-1-135-16,-4 1-281 0,-5 2-620 0</inkml:trace>
  <inkml:trace contextRef="#ctx0" brushRef="#br0" timeOffset="151775.622">2155 1978 1251 0,'0'0'574'0,"0"0"-263"0,0 0-60 0,0 0-25 0,0 0-45 15,0 0-39-15,0 0-40 0,0 0-31 16,0 0-17-16,0 0-11 0,0 0-8 0,0 0-6 16,0 0-7-16,0 0 2 0,-61-33-5 0,55 33 0 15,4 0-2-15,0 0-8 0,-4 0-1 16,4 0-4-16,-1 0-2 0,-2 1 0 0,3 1 1 15,-3 2-2-15,1 1 0 0,0 1 0 0,-2 1-1 16,2 1-1-16,-2 2 2 0,2 0-4 16,-2 1 3-16,3 2-2 0,-3 0 1 0,2 1 1 15,0 0-2-15,0 3 3 0,1-1-3 16,0-2-5-16,1 4 2 0,4-2-1 0,-2 0 4 16,0 4 6-16,0-2 0 0,0-1-1 15,3 1-2-15,0 0-2 0,3-2 1 0,-2 0 0 16,1-1 5-16,2-3 2 0,2 1 2 0,0-1 5 15,3-2 0-15,5-3 3 0,-1-1 0 0,1-2-1 16,4-1 0-16,0-2-4 0,-1-1 0 0,2 0-2 16,-1 0 2-16,-4 0 0 0,3-3-2 0,0-2 1 15,-3 0-1-15,1-2 0 0,-2 1 1 0,-1-4 0 16,-1-2 4-16,-2-1-2 16,-1-1 2-16,-1 0-2 0,1-1 0 15,-2-3 0-15,-2 2-2 0,-2-2 0 0,1-3 0 0,-4 2-2 0,-2-2 0 16,0-3-2-16,0 2-3 0,-4-4 1 15,-4 2 0-15,-1-1-1 0,-1 0 0 0,-1 2 0 16,-2-2-4-16,-2 1 4 0,2 2 1 0,-1 1-2 16,-3 2 3-16,-1 1-5 0,2 2-4 0,-5 6 3 15,-3 0-9-15,-3 8-6 0,-7 2-18 0,-5 14-68 16,-4 7-198-16,7-2-918 0,11-4-597 16</inkml:trace>
  <inkml:trace contextRef="#ctx0" brushRef="#br0" timeOffset="168229.7693">4863 997 0 0,'0'0'0'0,"0"0"189"15,0 0 136-15,0 0-5 0,0 0-28 0,0 0-21 0,0 0-39 16,0 0-35-16,0 0-43 0,0 0-36 15,0 0-34-15,0 0-32 0,-30-2-7 0,30 2 4 16,0 0 1-16,0 0 11 0,0 0-13 0,0 0-18 16,0 0-6-16,0-1-17 0,0 1 1 0,0 0 2 15,0-2 7-15,2 2 13 0,5-2 4 16,0-2 1-16,6-1-9 0,-1 0 3 0,8-2-6 16,1-2-2-16,4-2 4 0,4 2-16 0,1-3 11 15,2 1 4-15,4 0-6 0,1-3 8 0,2 1-11 16,1 0-4-16,1 0 4 0,1-1-11 15,-2-1 5-15,3 3 1 0,-6-1-3 0,0 0-3 16,-2 1-1-16,-1 1-2 0,-5 0 0 16,-4 3 10-16,-2-2-2 0,-5 3-5 0,-1 0 6 0,-6 0-5 15,1 4 4-15,-4 0 8 16,-5 0 6-16,2 2 16 0,-4 1 1 16,-1 0 1-16,0 0 2 0,0 0-5 0,0 0 2 0,0 0-4 15,0-1-8-15,0 1-17 0,0 0-9 0,-1-1-5 16,-1-1-2-16,1 1-3 0,-1 0-29 0,1 1-53 15,1 0-67-15,-1 0-73 0,1 0-35 0,-1 0-76 16,0 5-153-16,0 0-373 16,-1-3-25-16</inkml:trace>
  <inkml:trace contextRef="#ctx0" brushRef="#br0" timeOffset="168548.0959">5249 914 1129 0,'0'0'426'0,"0"0"-43"0,0 0-82 15,0 0-63-15,0 0-55 0,0 0-51 0,0 0-47 0,0 0-32 16,0 0-30-16,0 0-21 0,0 0-3 16,0 0-16-16,0 0-5 0,0 0 5 0,-12 1 4 15,12 3 9-15,2 3 8 0,0 1 3 16,4 5-4-16,-3 2 8 0,5 1 1 0,-2 5-2 15,0 6 6-15,3 7-13 0,1 5 0 0,-4 1 2 16,0-6-1 0,-1-2 9-16,-1-3 0 0,1-4 2 15,-1-1-8-15,-2-4 3 0,-1-3-2 0,2-1-3 0,-1-5 4 0,0 0-5 16,-1-2-1-16,1-2 1 0,-1 3-3 0,4-2 9 0,-3 1 3 16,0-1-3-16,3 0-12 0,-1 0-39 0,1 0-65 15,0-2-111-15,3-1-184 0,-1-2-394 0,-2 0-727 0</inkml:trace>
  <inkml:trace contextRef="#ctx0" brushRef="#br0" timeOffset="168920.0212">5688 937 1780 0,'0'0'288'0,"0"0"-91"0,0 0-61 15,0 0-45-15,0 0-32 0,0 0-25 16,0 0-18-16,0 0-1 0,0 0 0 0,0 0 6 16,0 0-1-16,0 0-5 0,0 0 5 0,-32 65 2 15,28-48 2-15,-1-1-2 0,3 6-16 16,0 2-13-16,-3 2-1 0,5 2 10 0,0-4 11 16,0 0 8-16,0-4 2 0,0 1-7 0,5-3-2 15,-2-2-1-15,3-1-3 0,-1-4 0 0,3 0 2 16,0-2 0-16,-1-1 7 0,5-1 5 0,-2-3 8 15,4 0 3-15,-4-1 4 16,5-3-3-16,0 0-6 0,-2 0-1 16,4-4-12-16,-4-2-2 0,5-1-2 0,-5 1-11 0,4-4 0 15,-3 0-7-15,3-1-9 0,-4-2-12 0,4 2-13 16,-6-2-21-16,1-2-33 16,-2-1-48-16,-1-1-75 0,1 0-137 0,-5 6-333 15,-1 3-826-15</inkml:trace>
  <inkml:trace contextRef="#ctx0" brushRef="#br0" timeOffset="169240.1083">5614 842 818 0,'0'0'507'0,"0"0"-137"16,0 0-41-16,0 0-66 0,0 0-76 15,0 0-55-15,0 0-49 0,0 0-34 0,0 0-21 16,0 0-20-16,0 0-4 0,0 0-1 0,0 0 3 16,0 0 5-16,14-41-4 0,-5 36 6 0,2 1-6 15,1-1-1-15,-1 1 1 0,3-1-2 0,-3 0 2 16,1 1-1-16,5-1 3 0,-5 0-1 0,3 1-4 16,0-1 3-16,-3 0 2 0,4 1 3 15,-4 0 1-15,-2-1-6 0,0 1-7 0,-3 2-7 16,-1 0 7-1,1-1 4-15,-4 2-3 0,1-1 4 0,-1 3-27 0,-2-1-23 16,-1 0-44-16,0 0-80 0,0 0-29 0,1 0-76 16,-1 0-79-16,0 0-80 0,0 1-308 0,0 0 137 15</inkml:trace>
  <inkml:trace contextRef="#ctx0" brushRef="#br0" timeOffset="169490.9205">5615 1028 144 0,'0'0'642'0,"0"0"-242"0,0 0-109 0,0 0-31 0,0 0-11 0,0 0-47 0,0 0-50 0,0 0-48 0,0 0-34 16,0 0-11-16,0 0-10 0,0 0 26 0,0 0-4 16,0 0-8-16,12-2-9 0,-4-3-24 15,2 1-14-15,3 0-7 0,0-1-3 0,2 0-7 16,-2-1 4-16,3 1-1 0,-3 2 5 0,1-2 3 15,1 1 0-15,-2 0-5 0,3-1-5 16,-5 1-5-16,2-1-18 0,0 0-22 0,2 0-59 16,-4 0-86-16,1 0-101 0,4 1-151 15,-6 0-288-15,-5 2-422 0</inkml:trace>
  <inkml:trace contextRef="#ctx0" brushRef="#br0" timeOffset="169796.839">6138 813 793 0,'0'0'694'0,"0"0"-252"0,0 0-111 16,0 0-49-16,0 0-65 0,0 0-39 0,0 0-52 16,0 0-40-16,0 0-12 0,0 0-13 15,0 0-7-15,0 0-8 0,0 0-8 0,-5 0-12 16,5 0 2-16,0 0-3 0,0 0-6 15,0 0-1-15,2-1-14 0,3-2-6 0,-2-2-2 0,6 1-16 16,-2-2 14-16,2-1 4 0,2 0 0 16,1 0 9-16,-1 0-10 0,1 1-4 0,-1 2 3 15,2-1 6-15,-3 0-5 0,2 3-18 0,-1-1-16 16,-1 0-29-16,-1 2-25 0,0-2-31 16,0 2-52-16,-1 1-79 15,-1 0-119-15,-4 0-152 0,2 0-326 0,-2 1-138 0</inkml:trace>
  <inkml:trace contextRef="#ctx0" brushRef="#br0" timeOffset="170056.5601">6069 1102 762 0,'0'0'895'0,"0"0"-456"0,0 0-148 15,0 0-64-15,0 0-32 0,0 0-53 16,0 0-60-16,0 0-41 0,0 0-20 0,0 0 16 15,0 0 5-15,0 0-3 0,0 0-16 0,0 0-1 16,24-33-13-16,-15 27-6 0,4 0 4 0,2-4-9 16,0 2 7-16,3-1-5 0,2-1 3 15,0 0 0-15,-1 1-1 0,-1-1 0 0,-2 3-6 16,3-1-13-16,-2 1-26 16,-2 1-42-16,2 0-46 0,-2 0-54 15,3-1-43-15,1 1-141 0,-8 1-314 16,-1 3-814-16</inkml:trace>
  <inkml:trace contextRef="#ctx0" brushRef="#br0" timeOffset="170777.0862">6611 590 981 0,'0'0'446'0,"0"0"-105"0,0 0-80 16,0 0-25-16,0 0-23 0,0 0-24 0,0 0-34 15,0 0-33-15,0 0-38 0,0 0-21 0,0 0-19 16,0 0-17-16,0 0 9 0,0 0-7 0,-21-37-13 16,21 37-3-16,0 0-17 0,0 0-5 15,0 0-5-15,0 0-17 0,0 3 0 0,0 0 0 16,0 3 6-16,0 2 18 0,0 0 5 0,0 2 9 16,0 3 1-16,0 1 1 0,0 2-4 15,3-1-5-15,2 1 3 0,-2 0-3 16,5-2 5-1,-4 0 3-15,4 0-6 0,1-3 7 0,2-1-7 0,-1-2 2 0,0 0 11 0,4-2-6 0,1-2 5 16,-1-2-3-16,3-2-7 0,2 0 0 16,-2-1 0-16,1-5 1 0,1-1-1 0,0-1 2 15,0-1 1-15,-5-3-9 16,4 1 8-16,-5-3-4 0,3 0-3 0,-4 2 11 0,-1-2-6 16,-2-3 7-16,-2 4-6 0,-3-1 1 0,0-1 7 15,-2 0-10-15,-2 1 7 0,-2 1-4 0,2-1-1 16,-5 1 4-16,2 3-3 0,-3-1 3 0,-2 2 1 15,3 0 2-15,-3 2 6 0,0 0-4 0,4 2 6 16,-3 1-1-16,2 1-1 0,-1 1 8 0,4 0-7 16,-2 1 5-16,2-2-11 0,0 2-5 15,2 1 3-15,0 0-15 0,0 0 3 0,0 0-7 16,0 0-13-16,0 0 1 0,0 0-13 16,0 3 16-16,0 1 6 0,0 1 9 0,0 3 7 15,0 0-8-15,0 3 1 0,0 0-4 0,0 1 9 16,0 1-4-16,1 0 1 0,2 1 6 15,0 0-4-15,-1 0 4 0,0 0 2 16,1 1-6-16,2-1 1 0,-4 1-4 0,2 2-1 16,1-1 2-16,-1-1 0 15,-1 3 5-15,1-2 1 0,1 1 1 0,-3 0-5 0,0 1-1 0,1-2-1 0,2 2 0 16,-1-1 7-16,-2 1-2 0,-1-1-1 0,1-1 2 16,-1-1-13-16,1 1 7 0,-1-2 0 15,0 0 0-15,2-2 10 16,-2 0-7-16,2-1 0 0,-1-1-2 15,-1-1-5-15,0-2 3 0,1 0 2 0,-1-3 2 0,0 1 2 16,0-1-5-16,0-2 2 0,0 0-3 0,0-2 4 0,0 0 9 0,0 0 1 16,0 0 11-16,0 0-4 0,0 0 2 0,1 0 5 15,-1 0-10-15,0 0 10 0,0 0-4 16,0 0-19-16,0-3-17 0,0-1-35 0,0 1-52 16,1-1-146-16,-1 1-464 0,1 0-1052 15</inkml:trace>
  <inkml:trace contextRef="#ctx0" brushRef="#br0" timeOffset="194915.0376">6827 967 0 0,'0'0'0'0,"0"0"0"0,0 0 0 0,0 0 0 16,0 0 0-16,0 0 0 15,0 0 0-15,0 0 0 0,0 0 0 0,0 0 0 0</inkml:trace>
  <inkml:trace contextRef="#ctx0" brushRef="#br0" timeOffset="204753.4624">7145 6038 0 0,'0'0'0'15,"0"0"0"-15,0 0 36 0,0 0 224 0,0 0-4 16,0 0 2-16,0 0-9 0,0 0-2 16,0 0-33-16,0 0-58 0,0 0-38 0,0 0-28 0,-57-23 5 15,54 23 14-15,-2-1 9 0,4 1 6 16,0 0-17-16,0 0-10 0,1 0-19 0,0 0-21 15,0 0-10-15,0 0-14 0,0 0-8 0,0 0-9 16,0 0-7-16,0 0-3 0,0 0-3 0,0 0-1 16,0 0-3-16,0 0-2 0,0 0-3 15,0 0-5-15,0 0-1 0,2 2 10 0,5 0 13 16,3 1 14-16,3 0 22 0,5 0 1 0,5-1 1 16,4-2-5-16,-2 1-11 0,5 0-10 15,0-1-6-15,1 0 0 0,1 0-2 0,1-2 2 16,-1-2-2-16,1 1-2 0,-2-1-2 0,-1 0-1 15,0 0 0-15,-3 0-2 0,-4 1 2 16,-4-1-2-16,1 2 1 0,-7-2 2 16,-1 1-3-16,-2 1 1 0,-2-1 0 0,-5 2 2 15,2 1 5-15,-4 0 2 0,-1 0 1 0,0 0 1 0,0 0 2 16,0 0-1-16,0 0 4 0,0-1-1 16,0 1-2-16,0 0-1 0,0 0-6 0,0-1-7 15,0 1-1-15,0-1-5 0,0-2-2 0,0 2 3 16,-1 0-4-16,1 0 1 0,0 1 2 15,0-2-3-15,-2 1 2 0,2 1-3 16,0 0-7-16,0 0-23 0,-3 0-36 16,2 0-31-16,0 1-48 0,-3 3-57 0,-2 2-76 0,3 0-126 0,-3 0-222 15,5-3-756-15</inkml:trace>
  <inkml:trace contextRef="#ctx0" brushRef="#br0" timeOffset="205173.4943">7342 6084 476 0,'0'0'483'0,"0"0"-105"16,0 0-91-16,0 0-38 0,0 0-21 0,0 0-36 15,0 0-16-15,0 0-29 0,0 0-31 16,0 0-26-16,0 0-21 0,0 0-23 0,0 0-20 15,0 0-9-15,-30-30-10 0,30 30-3 16,0 0-7-16,0 0-11 0,0 1-11 0,0 3 4 16,0 2 8-16,0 1 7 0,0 5 17 0,0 3-3 15,0 2-1-15,0 1 2 0,0 2-2 0,0 4 3 16,-1 0-3 0,1 2 0-16,-1 4 1 0,-1 0-2 0,1-1 1 0,-3 1 1 0,3-2-1 15,0-3 1 1,1 0-1-16,0-4 0 0,-1-2-3 0,0 0 2 0,1-1-2 0,-1-3 2 0,1 0 4 15,-2-2-6-15,2-2 0 16,-2 0 1-16,2-2-3 0,0-1 6 16,0-3 1-16,0-1-1 0,0-2 4 0,0-1-3 0,0-1 3 15,0 0 3-15,0 0 5 0,0 0 4 0,0 0 2 0,0 0-2 16,0 0-6-16,0 0-3 0,2 0-13 0,0-2-34 16,1-4-49-16,3 1-84 15,0-5-136-15,2 4-300 0,-4 2-982 16</inkml:trace>
  <inkml:trace contextRef="#ctx0" brushRef="#br0" timeOffset="205518.3241">7782 6163 1726 0,'0'0'318'0,"0"0"-73"0,0 0-69 15,0 0-33-15,0 0-21 0,0 0-26 0,0 0-33 16,0 0-27-16,0 0-26 0,0 0-12 0,0 0 0 16,0 0 0-16,0 0 4 0,0 0 0 15,-62 35 0-15,56-20 2 0,-1 3 1 0,-1-2-1 16,3 3 3-16,-1 0-1 0,1-1-1 0,-1 0 1 16,4 0 3-16,-3 1-4 0,4-3 0 0,0-1-2 15,2-1-3-15,-1 0 10 0,1-2 2 16,6 0 4-16,1-1 10 0,-2-2-8 15,6-3 1-15,-1 1 3 0,3-2-3 16,2-1 5-16,0-2 1 0,3-1-3 0,-2-1-4 16,3 0-3-16,-5-1-5 0,4-3-6 0,-1 1-7 0,-3-2-24 15,3 0-27-15,-1 2-41 0,-3-2-62 16,-2 1-77-16,2-5-123 0,-4 4-284 0,-6 1-853 16</inkml:trace>
  <inkml:trace contextRef="#ctx0" brushRef="#br0" timeOffset="205809.5411">7800 6057 956 0,'0'0'440'16,"0"0"-113"-16,0 0-59 0,0 0-47 0,0 0-42 15,0 0-27-15,0 0-27 0,0 0-29 0,0 0-28 16,0 0-21-16,0 0-20 0,0 0-8 15,0 0-4-15,-22-54-4 0,31 49 5 0,3 0 2 16,0 1-3-16,4 0 1 0,-1 1-6 0,1-1-4 16,-1 2-1-16,0-1-2 0,-2 1-1 15,-1 3 1-15,2-2-3 0,-2 1-2 16,-2 0 2-16,1 0 0 0,0 0-1 0,-1 0-6 0,-1 2-28 0,1 1-39 16,-1 0-60-1,-3 1-92-15,1-1-111 0,1 2-187 0,-5-1-307 16,0-2-43-16</inkml:trace>
  <inkml:trace contextRef="#ctx0" brushRef="#br0" timeOffset="206026.6613">7714 6238 1242 0,'0'0'451'0,"0"0"-106"0,0 0-89 0,0 0-66 0,0 0-38 0,0 0-38 15,0 0-42-15,0 0-20 16,0 0-23-16,0 0-15 0,0 0-3 0,0 0-7 0,0 0-1 16,0 0-1-16,53-20-1 0,-42 19 2 15,0 0-1-15,0 0 0 0,2 1-4 0,2-2 0 16,-2 2-16-16,4 0-31 0,-2 0-56 0,3 0-108 16,1 2-156-16,-7-2-402 0,-2 0-645 0</inkml:trace>
  <inkml:trace contextRef="#ctx0" brushRef="#br0" timeOffset="206303.6859">8224 6160 1592 0,'0'0'472'0,"0"0"-140"0,0 0-90 0,0 0-66 15,0 0-33-15,0 0-26 0,0 0-24 16,0 0-18-16,0 0-16 0,0 0-18 0,0 0-10 0,0 0-5 15,0 0-8-15,-2-37-1 0,6 32-5 16,3 3-6-16,0-3 2 0,2 1-6 0,4 2-1 16,-1 0 0-16,0-1-3 0,-1 2 1 0,5 0 2 15,-2 0-1-15,0 1 0 0,3 0 0 0,1 0-3 16,-3 0-7-16,3 0-11 0,0 2-17 16,-3 2-30-1,3-2-36-15,-6 2-49 0,3 0-75 0,-6 1-120 0,-3-1-213 0,0-1-378 0,-4 1-50 16</inkml:trace>
  <inkml:trace contextRef="#ctx0" brushRef="#br0" timeOffset="206560.836">8175 6317 929 0,'0'0'812'0,"0"0"-357"0,0 0-160 0,0 0-81 0,0 0-53 0,0 0-36 0,0 0-32 0,0 0-24 0,0 0-20 15,0 0-14-15,0 0-8 0,0 0-6 16,0 0-4-16,0 0-1 0,74-45-7 0,-56 40-2 16,2 2 1-16,1-1-8 0,-3 2 3 0,2-2-1 15,0 2-4-15,2-1-8 0,-1 0-30 0,5 1-50 16,-1-1-74-16,4 0-113 0,-1-2-202 16,-8 1-441-16,-6 1-445 0</inkml:trace>
  <inkml:trace contextRef="#ctx0" brushRef="#br0" timeOffset="207228.471">9017 5849 1057 0,'0'0'404'0,"0"0"-143"15,0 0-55-15,0 0-12 0,0 0-6 0,0 0-15 16,0 0-35-16,0 0-32 0,0 0-25 0,0 0-17 15,0 0-5-15,0 0-3 0,0 0-2 16,0 0-5-16,-31-73-6 0,25 72-8 0,2-2-9 16,1 2-8-16,-2 1-7 0,1 0-5 0,-2 0-2 15,2 0-1-15,-2 0-2 0,-1 0-1 0,2 1 1 16,-2 3-1-16,2 0-1 0,-2 1 2 16,-3 1 1-16,2 0 0 0,3 0 1 0,-3 1-2 15,-1 0 0-15,1 1 0 0,3 2-2 0,-2 0 1 16,1 0 0-16,-1 3 0 0,0 0 4 15,2 0-3-15,-3 2 1 0,-2 0-1 16,1 3 0-16,0 0 0 0,0 0 0 0,1 1-1 16,1 0 2-16,-1 0-2 0,-1-1 1 0,4-3 0 0,-1 0 1 15,2 0-1-15,-1 0 0 0,2 1-1 0,-3-1-2 16,4-1 2-16,1 0 1 16,-1-1 0-16,-1 1 1 0,1 0-1 0,1-1 0 15,1-1-1-15,0 0 1 0,0-2 0 0,0 2 0 16,0 0 1-16,3 0-2 15,1-2 1-15,-2 0 2 0,3-1-2 0,-1 0 5 0,-1-1-2 0,3 0-1 0,-2 1-1 16,3 0 0-16,0 0 0 0,-2-3 2 0,3-1 2 16,0 0 0-16,-2-1 0 0,3-1 0 15,0 0 1-15,0-2 3 0,1 1 1 0,-1-2-2 16,-2 0 0 0,1 0-2-16,1 0 3 0,1-2 2 0,-1-2 2 0,-1 0 3 0,-1-1-2 15,0 0-1-15,0-1-3 0,0-1-3 16,-1 0 3-16,-1 0 0 0,-1 0 0 0,-2 0 2 0,3 0-5 15,-4-3 1-15,1 2-3 0,-2 0 2 16,0 0-1-16,0 0 0 16,0 0 0-16,0 0-3 15,0 1-1-15,0-1 0 0,0 0-1 0,-2 1 1 0,-2-1 0 0,1 2-1 0,1 1-1 0,-1-1-3 16,-2 1 5-16,2 2-1 0,-3-2 0 16,3 2 2-16,-4 0-3 0,2 1-1 0,-3 0-1 15,-2 0-3-15,0 2 4 0,0 0-3 0,-2 0 1 16,-2 0 3-16,-1 4-4 15,2 2 3-15,-4 2-2 0,1 5-4 16,0 3-44 0,-2 7-107-16,5-4-391 0,4-4-1179 0</inkml:trace>
  <inkml:trace contextRef="#ctx0" brushRef="#br0" timeOffset="219828.5788">14885 1925 0 0,'0'0'0'0,"0"0"0"0,0 0 8 0,0 0 263 15,0 0-20-15,0 0-49 0,0 0-25 16,0 0-10-16,0 0-5 0,0 0 6 0,0 0-8 16,0 0-11-16,-40-18-20 0,38 17-11 0,1 1-9 15,-1-1-1-15,1 1-7 0,1 0-14 0,0 0-6 16,0 0-18-16,-1 0-8 0,1 0-17 0,0 0-4 16,0 0-4-16,0 0-2 0,-3 0-3 0,3 0-5 15,0 0-6-15,0 0-7 0,0 0-3 16,0 0-2-16,0 0-4 0,0 0 1 0,0 0 4 15,0 0-6-15,0 0 4 0,0 0-3 0,0 0 2 16,0 1 19-16,5 1 14 0,-2 0 17 16,5 1 15-16,0-1 1 0,3-1-2 0,1-1-6 15,1 0-9-15,3 0-9 0,1 0-11 0,-1 0-4 16,4 0-8-16,1 1 0 0,0-2-5 16,0-1-2-16,2 0-4 0,0-1-1 15,0 2 5-15,-1-2-2 0,-1 0 2 0,-1 1-3 0,0 0-1 16,-2-1-1-16,-5 0-3 0,-3 3 4 15,0-3-3-15,-2 2 1 0,-2 0 0 16,-3 1-4-16,-2 0 1 0,0 0 2 0,0 0 1 16,-1 0 4-16,0-2-3 0,0 2-2 15,0 0 3-15,0 0-1 0,0 0 5 0,0 0 4 16,0 0 2-16,0 0-2 0,0 0-5 0,0 0 2 0,0 0 2 16,0 0-5-16,0 0 2 0,0 0-12 15,0 0-11-15,0 0-16 0,0 0-28 16,0 0-36-16,-1 0-78 0,0 0-51 0,-2 0-104 0,-3 4-192 15,3-1-409-15,-2 0-249 0</inkml:trace>
  <inkml:trace contextRef="#ctx0" brushRef="#br0" timeOffset="220236.0138">15146 1930 881 0,'0'0'626'0,"0"0"-195"0,0 0-156 0,0 0-87 0,0 0-39 0,0 0-37 0,0 0-38 0,0 0-36 16,0 0-22-16,0 0-14 0,0 0-12 16,0 0 14-16,0 0 10 0,-10 25 8 15,9-15 13-15,-1 2-5 0,1 0-5 0,-3 0 0 0,3 2 0 16,1 1-1-16,-1 0-1 0,0 0-4 16,0 3-6-16,0-1-2 0,0-2-3 0,1 1 4 15,0 0 2-15,0 0-2 0,0 0 1 0,0-2-3 16,0 1-5-16,0-3 1 0,0 0-1 0,0-1 1 15,0 0 1-15,0-2 3 0,0 0 1 16,1-1-2-16,0-2 6 0,0 0-2 0,-1 0 3 16,1-1 4-16,0-1-5 0,-1-1 5 15,1-1-7-15,-1 1-15 0,1-3-23 0,2 2-43 0,-1-1-60 16,0 0-97-16,0-1-143 0,0 0-337 16,2 0-857-16</inkml:trace>
  <inkml:trace contextRef="#ctx0" brushRef="#br0" timeOffset="220516.1089">15444 2010 1267 0,'0'0'525'0,"0"0"-181"0,0 0-91 15,0 0-45-15,0 0-34 0,0 0-45 16,0 0-53-16,0 0-46 0,0 0-16 0,0 0-18 0,0 0-12 15,0 0 8-15,0 0 9 0,0 0 15 0,-4 27 13 16,-2-14 6-16,3 1-8 0,0 2-1 0,-3 0 4 16,2 0-10-16,-3 0 8 0,2 2-4 15,0 1-1-15,-2-1-2 0,4 2-9 0,-1-3-4 16,-1 0-5-16,3 1 1 0,1 0-1 16,0-3-1-16,1-1 0 0,0-3 3 0,0-1-2 0,1 0 2 15,1-2 1-15,6-1 1 16,-5-2 3-16,3 0 5 0,-2 0 4 0,4-1-1 15,0-1 7-15,-2-1-2 0,3-1 0 0,0-1 2 16,3 0-5-16,1 2-3 0,0-4-3 0,-1-1-9 16,0-2 1-16,3-1-11 0,-4 0-7 0,2-1-11 15,-3 1-23-15,0-2-25 0,2 0-40 16,-2-1-54-16,0 0-76 0,0-1-150 0,-3 2-428 16,-5 2-739-16</inkml:trace>
  <inkml:trace contextRef="#ctx0" brushRef="#br0" timeOffset="220917.6323">15520 1949 807 0,'0'0'453'0,"0"0"-88"0,0 0-110 0,0 0-39 15,0 0-23-15,0 0-36 0,0 0-41 0,0 0-46 16,0 0-16-16,0 0-8 0,0 0-4 0,0 0 9 16,0 0-3-16,74-48-1 0,-57 45-3 15,-5 0-11-15,0 0-8 0,-1 2-10 0,0-1-7 16,0 2-3-16,-2 0-3 0,-1 0 3 0,1 0-8 16,-5 0 5-16,4 0 0 0,-2 0-2 15,-2 0 10-15,1 0-8 0,-2 0 3 0,-1 0 1 16,-1 0-6-16,0 0 6 0,0 0-3 0,-1 0 0 15,3 0 1-15,-3 0-6 0,0 0-4 0,0 0-22 16,0 0-40-16,0 0-62 0,0 0-34 16,0 3-82-16,-3 0-97 0,2 0-215 0,0-1-847 15</inkml:trace>
  <inkml:trace contextRef="#ctx0" brushRef="#br0" timeOffset="221190.3573">15480 2098 1491 0,'0'0'333'0,"0"0"-113"0,0 0-61 0,0 0 16 0,0 0 10 0,0 0-25 0,0 0-50 0,0 0-42 16,0 0-19-16,0 0-21 0,0 0-6 0,0 0-3 15,0 0-3-15,0 0 1 0,104 3-1 16,-88-3 0-16,-3-2-2 0,-2 1-1 15,0 1-3-15,-1 0 4 0,0-3-2 0,1 2 3 0,-2-1-1 16,0 1-4-16,0 0-2 0,-6 0-3 0,3 0 1 16,-4 1 1-16,-1-1 0 0,-1 1 1 15,1 0-1-15,-1 0 1 0,0 0-1 16,0 0 0-16,0 0-7 0,0 0-15 0,0-2-15 0,0 2-31 0,0 0-43 16,0-1-59-16,0 0-97 15,0 0-110-15,1 1-205 0,3-1-426 0,-3 1 324 0</inkml:trace>
  <inkml:trace contextRef="#ctx0" brushRef="#br0" timeOffset="221595.7396">15989 2022 1290 0,'0'0'362'0,"0"0"-110"0,0 0-29 0,0 0 12 0,0 0-4 16,0 0-52-16,0 0-58 0,0 0-38 0,0 0-21 15,0 0-6-15,0 0-1 0,0 0-3 0,0 0-2 16,0 6-10-16,1-6-8 0,-1 0-5 16,0 0-6-16,0 0-2 0,0 0-3 0,1 0 0 15,-1 0-1-15,1 0 1 0,4 0-3 16,-1 0 11-16,6 0 4 0,1 0-2 0,5-2-1 15,-3 1-13-15,3-1-5 0,-3 1-2 0,-2 0 0 16,2-1-1-16,1-2 0 0,0 2 1 16,-3-1 1-16,0 1-4 0,-1 1-1 15,-1 1-1-15,-2-1 1 0,-4 1 2 0,3 0 1 0,-4 0 0 16,-2 0-2-16,1-1-2 0,-1 1 0 0,0 0-1 16,0 0 0-16,0 0-2 0,0 0-2 0,0 0-4 15,0 0-11-15,0 0-14 16,0 0-24-16,0 0-9 0,-2 0-12 0,1 3-35 0,-5 2-48 15,5-1-97-15,-2 2-149 0,-1-2-311 16,2-1-826-16</inkml:trace>
  <inkml:trace contextRef="#ctx0" brushRef="#br0" timeOffset="221980.5362">15958 2199 1045 0,'0'0'332'0,"0"0"-123"0,0 0 3 16,0 0 15-16,0 0-11 0,0 0-52 0,0 0-45 16,0 0-22-16,0 0-2 0,0 0 5 0,0 0 27 15,0 0 1-15,0 0-10 0,0 0-15 0,59 6-44 16,-39-6-20-16,-4 0-12 0,3-1-9 16,-1 0-3-16,0 0 1 0,-2 0-1 0,3-1 2 15,0 1-5-15,-1 1-3 0,-3-3-1 0,1 1-1 16,-3-1 1-16,-3 2-2 0,-1 0-2 15,-5 0-4-15,1 1 3 0,-3 0 0 0,-2 0 4 0,0 0 6 16,0 0 0-16,0 0 0 0,0 0 0 16,0-2-3-16,0 2 4 0,0 0 0 15,0 0 0-15,0 0-1 0,0 0-4 0,0 0-3 0,0 0-1 16,0 0-1-16,0-1-2 0,0 1 0 16,0 0-3-16,0 0-7 0,-1 0-6 15,1 0-12-15,-1-1-18 0,1 1-22 0,-1 0-43 0,0-1-53 16,-3 0-125-16,2-2-162 0,1 2-361 15,-1 0-793-15</inkml:trace>
  <inkml:trace contextRef="#ctx0" brushRef="#br0" timeOffset="222359.1087">16465 1916 1167 0,'0'0'478'0,"0"0"-121"16,0 0-46-16,0 0-27 0,0 0-45 0,0 0-53 16,0 0-45-16,0 0-28 0,0 0-18 15,0 0-17-15,0 0-13 0,0 0-18 0,0 0-17 0,0 0-12 16,3-24-14-16,-3 24-1 0,0 0-2 16,0 2-9-16,0-1-5 0,0 2-9 0,0 0-5 15,0 2 9-15,0 4 9 0,0 2 10 0,0 2 6 16,0 3-4-16,-1-1-1 0,0 3 0 0,-1-1 3 15,-3 3 2-15,3-1 5 16,1 0-6-16,-2 2-1 0,-1 0-1 0,1-1-4 0,0 0 4 16,-2 0 0-16,3-2-3 0,-1 1 2 0,-2-1-3 15,4-2 1-15,-1-1 3 0,0 0-1 16,0-1 1-16,2-4-2 0,-2-1-2 16,2-1-2-16,0-1 4 0,0-2 2 0,0-1 1 0,0-1 4 15,0-2-5-15,0 0-2 0,0-1 1 16,0 2-2-16,0-2 4 0,0 0 6 0,0 0 2 15,0 0 6-15,0 0-7 0,0 0-5 0,0 0-5 16,0-2-12-16,0-1-29 0,-1-2-41 0,0-1-60 16,-2-3-91-16,0-1-132 0,1 2-472 15,1 1-806-15</inkml:trace>
  <inkml:trace contextRef="#ctx0" brushRef="#br0" timeOffset="222877.429">16671 1888 980 0,'0'0'473'15,"0"0"-153"-15,0 0-49 0,0 0-14 0,0 0 1 16,0 0-41-16,0 0-52 0,0 0-45 0,0 0-25 16,0 0-21-16,0 0-16 0,0 0-7 15,0 0-21-15,0 0-15 0,32-33-7 0,-32 33-11 16,0 0 4-16,0 0-1 0,0 0-7 15,0 0-3-15,0 2-10 0,0 1 6 0,-1 1 4 16,1 3 6-16,0 0 15 0,-1 2-7 0,1 0-2 16,-1 1 3-16,0 0-1 0,-1 2 5 15,-2 1 5-15,3-1 0 0,-1 3-1 0,-1-2-4 16,-1 1 1-16,3-1-1 0,-2 2-2 16,0 0 3-16,-2-1-3 0,4 1-1 0,-2-1-2 15,-2 1-2-15,4-1 2 0,-1-1-1 0,0 0 1 0,-2 0 0 16,2 1-2-16,1-2-2 0,-1 0 2 0,1 0-1 15,-4-1 3-15,4 0 3 0,0 1-3 16,1-1-1-16,-1 0-2 0,0-1-2 0,1 0 1 16,-1-2 0-16,0-1 3 0,1 2 2 0,0-3-1 15,0 1-2-15,0-2 1 0,0-2-3 16,-2 1 4-16,2-3-1 0,0 0-2 0,0-1 0 0,0 0 3 16,0 1 2-16,0-1 7 0,0 0 5 15,0 0 6-15,0 0 1 0,0 0 3 0,0 0 1 16,0 0 5-16,0 0 6 0,0 0 1 0,0 0 2 15,0-2-2-15,0-2-15 0,0 0-6 0,0-1-9 16,0-1-10-16,0 1 2 16,0-3-3-16,0 1-4 0,0 1-5 0,2-2-25 0,0 2-48 15,0 2-145-15,-1 1-473 0,0 2-1112 16</inkml:trace>
  <inkml:trace contextRef="#ctx0" brushRef="#br0" timeOffset="230673.9296">19349 4932 0 0,'0'0'620'0,"0"0"4"0,0 0-360 16,0 0 24-16,0 0-32 0,0 0-42 0,0 0-56 15,0 0-37-15,0 0-28 0,0 0-29 0,0 0-16 16,0 0-11-16,-14-9-6 0,14 9-9 0,0 0-2 15,0 0-3-15,0 0-2 0,0 0 0 0,0 0 0 16,0 0-4-16,0 0 10 0,0 0-8 16,0 0 1-16,0 0-1 0,2 1-9 0,2-1 10 15,2 0 38-15,8 0 16 0,4 0 7 0,8 0-5 16,4 0-39-16,1 0-13 0,1 0-4 16,3 0 1-16,-1-3-3 0,-2 2-2 0,0-2-5 15,-2 0 1-15,-1 2-1 0,-2-2 1 0,-3 3 9 16,-2-2-5-16,-1-1 2 15,-2 1-3-15,-2 1-12 0,-5 1 6 0,-5 0 0 0,-3 0-2 16,-2 0 7-16,-2 0-5 0,0 0-1 0,0 0 1 16,0 0-4-16,0 0 3 0,0 0-2 15,0 0 2-15,0 0-2 0,0 0 0 0,0 0-4 16,0 0-16-16,0 0-27 0,-1 0-55 0,-1 0-28 16,-3 0-95-16,0 5-142 0,-2-2-307 15,5 0-912-15</inkml:trace>
  <inkml:trace contextRef="#ctx0" brushRef="#br0" timeOffset="231032.9751">19621 4940 1648 0,'0'0'390'0,"0"0"-58"0,0 0-95 0,0 0-48 0,0 0-42 15,0 0-47-15,0 0-39 0,0 0-30 0,0 0-21 0,0 0-12 16,0 0-15-16,0 0-14 0,0 0 13 15,3 20 12-15,-1-10 15 0,0 1 16 0,-1 5-11 16,0 0-7-16,0 3 3 0,2 2 8 16,-3 2 5-16,1 3 4 0,-1-1-4 0,0 0-6 15,0-1-5-15,-1 0-1 0,1 1 0 0,0 0 1 16,0-1 1-16,-3-2-2 16,2-3-2-16,0-2-3 0,0-1 0 0,-2-4 3 0,2-1 0 15,1-3-2-15,-1 0-1 16,1 0-1-16,0-3 2 0,-2 1 0 0,2-1 0 15,0 0 4-15,0-1 1 0,0-1 2 0,0-1 1 16,0-1-4-16,0 0-4 0,0 0-3 0,0 0-6 0,0 1-10 16,0-2-20-16,0 0-31 0,0 0-49 15,4 0-93-15,1 0-150 0,1 0-439 16,-2 0-815 0</inkml:trace>
  <inkml:trace contextRef="#ctx0" brushRef="#br0" timeOffset="231436.5781">20118 5079 734 0,'0'0'792'0,"0"0"-405"0,0 0-122 16,0 0-36-16,0 0-44 0,0 0-43 0,0 0-48 15,0 0-47-15,0 0-33 0,0 0-19 0,0 0-12 16,0 0-7-16,0 0 10 0,0-4 12 0,-1 11 10 16,-1 2 10-16,-1 2-3 0,-2-2-2 15,1 4 6-15,-1 1 7 0,-2 0 3 0,2 2 1 16,-4 1-5-16,3 2-3 0,-3 0 0 0,2 1 0 16,-2 0 0-16,1-2-4 15,2-1-7-15,2 0-4 0,1-4-5 0,3 0 1 16,-1-4-3-16,1 2 6 0,0-1 1 15,0-3 2-15,2 1 5 0,4-1 2 0,3-1 7 0,0 0 5 16,1-1-4-16,2-2 2 16,2 0 1-16,2-1-4 0,0-2 3 0,3 0-6 0,2 0-7 0,-1 0-3 15,0 0-2-15,-3-3-2 0,1 0-2 0,-1 0-1 16,-5-1-4-16,1 1-4 0,0-2-3 16,-5 0-6-16,0-1-4 0,-2 1-11 0,1-1-17 0,-3 1-21 15,0-2-38-15,1-1-36 0,-4 1-61 16,0-3-135-16,-1 3-318 0,2 3-882 0</inkml:trace>
  <inkml:trace contextRef="#ctx0" brushRef="#br0" timeOffset="231780.3477">20179 5025 1333 0,'0'0'500'0,"0"0"-160"0,0 0-87 0,0 0-40 16,0 0-29-16,0 0-44 0,0 0-35 0,0 0-19 16,0 0-28-16,0 0-17 15,0 0-10-15,0 0-13 0,0 0-2 0,0 0-7 0,42-31-7 16,-24 28 1-16,-2-1-2 0,-1 2 0 0,4-2 0 16,-6 3 3-16,4-1-3 0,-5 1-1 15,4 1 1-15,-2-1-6 0,-1 1 5 0,-1 0 2 0,-3 0-2 16,-2 0 4-16,1 0-4 0,-6 0 0 15,0 0-1-15,0 0-5 0,-1 0 2 0,-1 0-9 16,1 0-16-16,-1 0-19 0,2 0-30 0,-2 1-42 16,0 1-59-16,0 0-93 0,0 2-139 15,0-2-311-15,0 0-737 0</inkml:trace>
  <inkml:trace contextRef="#ctx0" brushRef="#br0" timeOffset="232091.9308">20169 5160 942 0,'0'0'510'0,"0"0"-226"0,0 0-81 0,0 0-15 16,0 0-10-16,0 0-35 0,0 0-44 0,0 0-29 16,0 0-16-16,0 0-7 0,0 0-5 15,0 0-2-15,0 0 23 0,3 8 15 0,5-6 1 0,6-2-2 16,1 0-24-16,1 0-26 0,-2 0-11 15,-1 0-5-15,1 0-9 0,-1 0 8 0,2 0 0 16,-1 0-2-16,-1 0 3 0,0 0-7 16,-1 0 0-16,-5 0-1 0,1 0 1 0,-3 0-2 0,0 0 2 15,-3 0-1-15,1 0-2 0,-3 0 2 16,1 0 1-16,-1 0-1 0,0 0 7 0,0 0-8 16,0 0-5-16,0 0-11 0,0 0-24 15,0 0-23-15,1 0-44 0,2 0-54 16,-1 0-47-16,5 0-113 0,-2 0-238 0,0 0-752 0</inkml:trace>
  <inkml:trace contextRef="#ctx0" brushRef="#br0" timeOffset="232415.7943">20800 5122 1706 0,'0'0'440'0,"0"0"-109"0,0 0-68 0,0 0-55 0,0 0-43 0,0 0-41 16,0 0-36-16,0 0-29 0,0 0-19 15,0 0-14-15,0 0-6 0,0 0-2 0,0 0 2 0,0 0-1 16,-1 1-2-16,1-1 2 0,0 1-6 0,0-1 0 16,1 0 3-16,3 0-6 15,0 0 6-15,4 0-3 0,3-3-4 0,5-1-1 0,0 1-5 16,4 0-2-16,1 2 0 0,-2-1-2 15,3 1 1-15,2-2 2 16,-3 1-3-16,3 2 0 16,-3-3 3-16,-1 2-2 0,-2 1 2 0,-2-1 1 15,1-1-4-15,-6 2 0 0,-1 0-1 16,-3 0-8-16,-4 0-5 16,1 0-12-16,-3 0-17 0,1 4-17 0,-2 0-23 0,0 1-18 0,-7 1-34 0,-3 2-70 15,-5 0-126-15,2-1-364 0,3-2-898 0</inkml:trace>
  <inkml:trace contextRef="#ctx0" brushRef="#br0" timeOffset="232647.8645">20746 5312 1207 0,'0'0'760'0,"0"0"-476"0,0 0-142 0,0 0-56 0,0 0-7 0,0 0-7 16,0 0-24-16,0 0-21 0,0 0-11 15,122-12-3-15,-99 12 0 0,5 0-1 0,3 0-3 16,-1 0-30-16,1-1-64 0,1 0-117 0,4-1-188 16,-11-1-468-16,-6 2-354 0</inkml:trace>
  <inkml:trace contextRef="#ctx0" brushRef="#br0" timeOffset="232973.6163">21400 5017 1542 0,'0'0'578'0,"0"0"-213"0,0 0-120 0,0 0-39 0,0 0-32 0,0 0-28 0,0 0-28 16,0 0-22-16,0 0-22 0,0 0-19 0,0 0-16 15,0 0-16-15,0 0-10 0,-16-65-4 0,16 65-6 16,0 0-3-16,0 0-3 0,0 2-8 16,0 0-5-16,0 3 4 0,0 4 1 0,2 0 9 0,0 5 8 15,3 1-4-15,-2 2 1 0,-2-1-3 16,0 3 0-16,1-1 2 0,0 1-3 0,-2 1 1 15,0 1 1-15,0 1-1 0,0 0 1 0,0 1 1 16,-3 3 1-16,1 1 3 0,0-3 0 16,-5-1 0-16,5-3-2 15,0-2-2-15,-3-3-2 0,3-1 4 0,1-2 1 0,-1-1-1 16,-1-3 2-16,1-1-4 0,1-2-1 0,1-2 1 16,0-1-2-16,0 1 2 0,0-3-1 15,0 1-1-15,0-1 1 0,0 0-1 0,0 0-1 16,0 0-1-16,0 0-3 0,0 0-6 0,0 0-6 15,0 0-16-15,0 0-19 16,0-3-28-16,0 0-72 0,1-2-122 0,4-2-232 0,-2 0-594 16,-1 3-369-16</inkml:trace>
  <inkml:trace contextRef="#ctx0" brushRef="#br0" timeOffset="233592.7379">21704 5029 1334 0,'0'0'273'0,"0"0"-28"0,0 0-12 15,0 0 16-15,0 0-21 0,0 0-52 16,0 0-47-16,0 0-39 0,0 0-18 0,0 0-12 0,0 0-11 15,0 0-14-15,0 0-5 0,0 0-11 0,89-87-4 16,-80 86-3-16,1 1-7 0,2 0 0 16,0 0-2-16,6 4 1 0,0 1 2 0,0 4-1 15,-1-1 0-15,1 2-1 0,-6 0-2 0,2 2-2 16,-3 0 2-16,-3 4 0 0,0-2-2 16,1 4 4-16,-3 0-1 0,-3 0 0 15,-2 1 5-15,-1 2-3 16,0 0 1-16,-4 1 2 0,-5 2-1 0,-2-1 4 15,-2 4 2-15,-1-3 1 0,-4 0 1 0,1-1-1 16,-6-3-1-16,0 0 2 0,2-4 0 0,1 0-4 0,0-2-3 0,8-3-4 16,0-2-4-16,2-1 2 0,2-2 1 0,0-1-1 15,4-3 2-15,-1 1-2 16,3-1 0-16,2-2 0 0,0 0-1 0,0 0 4 0,0 0 2 16,0 0 0-16,0 0 4 0,0 0-2 15,4 0 1-15,2 0-1 16,7-2 0-16,4-1-4 0,6 2-3 0,5-3 0 15,0 2-6-15,3 0 5 0,-1-2 0 0,0 2 1 16,-2 1 6-16,0-1-6 0,1 1 1 0,0 1 0 16,-2-2-1-16,-2 4 4 0,2-4 1 0,-4 2 1 15,-4 0 3-15,-1-1-3 0,-6 1 4 0,-3-1-3 0,-5 1 5 16,0-1 0-16,-2 1 7 0,-1 0-2 0,-1 0-4 16,0 0 1-16,0 0-3 0,0 0 2 15,0 0 2-15,0-1 2 0,0 0 1 0,-3 0-7 0,-1-2-9 16,0-1-6-16,-4 0-7 0,-1 2 1 0,0-1-2 15,-2 1-20-15,-1 2-25 0,-2 0-48 16,-2 0-104-16,-3 2-262 0,6 2-767 16,3-3-477-16</inkml:trace>
  <inkml:trace contextRef="#ctx0" brushRef="#br0" timeOffset="243396.1489">19528 5909 0 0,'0'0'313'0,"0"0"105"15,0 0-71-15,0 0-28 0,0 0-18 0,0 0-38 16,0 0-30-16,0 0-41 0,0 0-42 16,0 0-37-16,0 0-35 0,0 0-22 0,-24-24-15 15,24 24-2-15,0 0-8 0,0 0-9 0,0 0-3 16,0 0-8-16,0 0-2 0,0 0 1 0,0 0 1 16,0 0-4-16,0 0 1 0,0 0-1 0,0 0-5 15,0 1 4-15,2 1 5 0,4-1 31 16,4 1 26-16,3 1 10 0,7 0 5 0,4 0-27 15,5 1-19-15,3-1-7 0,2 0-5 16,3 1-4-16,3-2-3 0,2 0-3 0,2 1-2 16,0-2-4-16,-1 0 5 0,-2-1-7 15,0 1-1-15,-4 0 1 0,1-1-9 0,-4 0 6 0,-3 0 0 16,-4 0-1-16,-5-1 6 0,-4 0-4 16,-4 0 0-16,-6 0 2 0,-3 1-3 0,-2-1 7 15,-3 1 6-15,0 0 1 0,0 0 2 0,0 0-2 16,0 0-3-16,0 0 0 0,0 0 4 0,0 0-7 15,0 0-1-15,-2 0-2 0,2 0-9 16,0-2 4-16,0 2-4 0,-1 0-10 0,1-1-10 16,0 1-32-16,-1 0-40 0,1 0-50 15,-4 0-51-15,-1 1-64 0,-1 3-139 0,1-1-346 16,-1 0-838-16</inkml:trace>
  <inkml:trace contextRef="#ctx0" brushRef="#br0" timeOffset="243858.0677">19929 5915 1417 0,'0'0'338'0,"0"0"-61"0,0 0-52 15,0 0-13-15,0 0-19 0,0 0-20 0,0 0-43 0,0 0-34 16,0 0-29-16,0 0-17 0,0 0-15 15,0 0-7-15,0 0-5 0,0 0-5 0,0-22-3 16,0 22-6-16,0 0-5 0,0 0 2 0,0 0-10 16,0 0-2-16,0 2 0 0,0 3-3 15,0 0 10-15,0 3 5 0,0 1 1 0,0 1 4 16,0 2-2-16,0 1 2 0,0 2 3 0,0 2 4 16,0 1-2-16,-1 0 0 15,-3 3 0-15,1 1-5 0,0-2 5 16,-1 1-1-16,-1-1-3 0,1 0 6 0,1-1-6 15,-1 2-4-15,0 0 0 0,3-2-8 0,-2 1 8 0,1-2 1 16,0 1-2-16,0-2 6 0,2-2-7 0,-3 1 1 16,1-3-1-16,1-1-1 0,0 0-2 0,1-3 0 15,0-1 1-15,0-2-4 0,0-1 3 0,0-1 0 16,0 0 0-16,0-2 5 0,0-2-4 16,0 1 0-16,0-1 2 0,0 0-6 0,0 0 8 15,0 0 5-15,0 0 1 0,0 0 8 16,0 0-2-16,0 0 0 0,0 0 0 0,0 0-2 0,0 0 0 15,0 0-2-15,0 0-6 0,0-1-10 0,0-1-21 16,0-2-25-16,0 1-39 16,2-1-50-16,3-1-105 0,-1 2-211 0,1 0-636 15,-4 1-584-15</inkml:trace>
  <inkml:trace contextRef="#ctx0" brushRef="#br0" timeOffset="244403.9869">20350 6088 1879 0,'0'0'219'0,"0"0"-42"0,0 0-22 0,0 0 8 15,0 0 1-15,0 0-25 0,0 0-41 0,0 0-31 16,0 0-22-16,0 0-17 0,0 0-11 15,0 0-6-15,0 0-6 0,46-41-5 16,-46 41-4-16,0 3 1 0,0 2 4 0,0 3 5 16,0-1 3-16,0 2 1 0,-1 1 1 0,-3 1-2 15,2 2 6-15,-4 2 1 0,0 0 3 0,-2 3 0 16,-1 0-2-16,0 1-3 0,-2 0-1 16,3-1-3-16,-1 0 1 15,2 0-2-15,-1-1-1 0,0-2 1 16,0-1-2-16,4 0-1 0,-3-3-1 0,3 0-2 0,-1 0 0 15,3-3 0-15,1 0 0 0,-2 0 0 0,2-2 0 0,1 0 0 0,0-2 0 16,0 1 3-16,0-1 3 0,4-1 5 0,1-1 6 16,3 2 8-16,4-1 3 0,4-2 0 0,4-1-4 15,3 0-6-15,5 0-7 0,1 0-4 16,-1-1-2-16,1-2-7 0,-4 2 5 16,0-2-1-16,-2 2-1 15,-1-1 2-15,-4-1-3 0,-2 2 0 0,0-1-1 0,-3 0 1 0,-3 1 0 16,-2-1 1-16,-5 2 2 0,3-1 1 15,-4 1 4-15,-1-1 2 0,-1 1 1 0,0-2 0 16,0 2-3-16,0 0-2 0,0 0 2 0,0 0-3 0,0-3-1 16,0 0-3-16,-1-2-4 0,1 2 0 15,-2-2-2-15,1 1-7 0,0-2-8 0,-2 1-18 16,2 0-28-16,1 0-41 16,0-2-77-16,1 0-135 0,4 1-399 0,-2 3-974 15</inkml:trace>
  <inkml:trace contextRef="#ctx0" brushRef="#br0" timeOffset="244678.8642">20949 6127 1960 0,'0'0'345'0,"0"0"-39"0,0 0-92 0,0 0-42 15,0 0-26-15,0 0-25 0,0 0-33 0,0 0-27 16,0 0-21-16,0 0-12 0,0 0-8 15,0 0-5-15,0 0-2 0,0 0-3 0,72-56-5 16,-59 55-3-16,4 2-1 0,-4-1-2 0,6 2 1 16,-1 2 0-16,2 1 0 0,0 1 0 0,1 1-7 15,0 0-17-15,-1 2-36 0,0 0-67 16,0 1-103-16,-6-1-159 0,0-2-336 0,-8-3-892 16</inkml:trace>
  <inkml:trace contextRef="#ctx0" brushRef="#br0" timeOffset="244916.5046">20915 6260 1878 0,'0'0'311'0,"0"0"-72"16,0 0-44-16,0 0-32 0,0 0-15 0,0 0-30 16,0 0-40-16,0 0-24 0,0 0-22 15,0 0-13-15,0 0-5 0,0 0-5 0,124 0 0 0,-92 0-1 16,-1 0-1-16,2 0-3 0,4 0-24 0,-2 1-44 15,3-1-51-15,2 0-50 0,0-2-112 16,1 0-170-16,-11-2-383 0,-12 3-538 0</inkml:trace>
  <inkml:trace contextRef="#ctx0" brushRef="#br0" timeOffset="245162.9316">21579 6039 1223 0,'0'0'461'0,"0"0"-44"0,0 0-89 0,0 0-63 16,0 0-39-16,0 0-57 0,0 0-36 0,0 0-25 0,0 0-22 15,0 0-23-15,0 0-18 0,0 0-16 16,0 0-17-16,0 0-5 0,-30-83-5 0,30 86-2 16,-1 1 7-16,0 4-6 0,-1 3 2 0,1 3 3 15,1 0-5-15,-3 4 7 0,3 0 2 0,-1 1 0 16,0-1 1-16,0 2-1 0,-1 0-1 16,0 1-1-16,-2 2 3 0,3-1-4 0,-2-1 0 15,-2 1-2-15,3-4-6 0,0 3 7 0,-4-1-1 16,3-4 1-16,-1 0 7 0,1-1-7 0,1-3-1 15,1 1-1-15,0-3-5 0,-2 0 5 16,2-4 0-16,-1 0 0 0,1-1 1 0,1-2-1 16,0 1 0-16,0-1 0 0,0-1 3 0,0 1-5 15,0-2-5-15,0 0-7 0,0-1-11 0,0 0-10 16,0 1-26-16,0-1-36 0,1 0-54 16,2 0-97-16,2 0-218 0,-3-2-660 15,1-1-457-15</inkml:trace>
  <inkml:trace contextRef="#ctx0" brushRef="#br0" timeOffset="245856.5086">21831 6070 781 0,'0'0'288'0,"0"0"-43"0,0 0 13 16,0 0 2-16,0 0-6 0,0 0-28 0,0 0-48 0,0 0-40 16,0 0-30-16,0 0-15 15,0 0-11-15,0 0 3 0,0 0-6 0,0 0-7 0,-5-56-6 16,5 51-12-16,1 1-7 0,3 1-6 15,-1 0-7-15,-1 0-5 0,4 0-7 0,0 1-3 0,5 0-6 16,-1-1-1-16,4 2-4 16,0 0 0-16,5 1 2 0,1 0-5 0,2 1 0 15,5 3 0-15,0 2-5 16,0 1 2-16,2 1 2 0,-2 2 0 0,-3 0 2 0,2-1-4 16,-4 2-1-16,-3-2-1 0,-5 2-2 0,0 0 4 0,-3-1-2 15,-5 1 0-15,1 0 2 0,-4 0-1 16,-2 3 1-1,-1-2 1-15,0 3 3 0,-3 1 1 0,-5 0 2 0,-2 2 2 16,-5-1-7-16,-5 1 7 0,-2 0-2 0,-3 2 0 16,-4-1 7-16,3 1-8 0,-3 0 0 0,1-1-2 0,4-2-5 0,4-3 2 15,1-2 1-15,4-3-1 0,3-2 0 16,5 0 1-16,1-3-4 0,2 0 1 0,1-2-1 0,2-1-4 16,1 1 3-16,0-2 0 0,0 0-1 15,0 0 5-15,0 0-2 0,0 0 0 0,1 0 1 16,4 0-1-16,1 0 3 0,10 0 2 15,3 1 2-15,6-1-1 0,8 0-2 0,4 0 0 16,4 0-2-16,-1 0 1 0,7 1-1 0,-1-1-4 16,3 0 1-16,1 1 0 0,-1 1-1 0,-5 0 5 15,-3 0-2-15,-1 0 2 0,-9-1 3 16,-3 1-1-16,-7-2 2 0,-3 1 0 0,-6-1-4 16,-4 0 1-16,-5 0 1 0,-2 0 1 0,-1 1 5 15,0-1-1-15,0 0-1 0,0 0 1 16,-3 0-6-16,-4 0 0 0,-2 0 0 0,-1 0-5 15,-3 0 1-15,-2-1-1 0,-1 0-9 16,0 1-15-16,2-2-34 0,-1 2-80 0,-1 3-197 16,6-1-813-16,2-1-627 0</inkml:trace>
  <inkml:trace contextRef="#ctx0" brushRef="#br0" timeOffset="257809.8262">15072 2471 88 0,'0'0'440'0,"0"0"-46"0,0 0-17 16,0 0-63-16,0 0-57 0,0 0-34 15,0 0-40-15,0 0-21 0,0 0-23 0,0 0-22 16,0 0-14-16,0 0-9 0,-16-9-8 0,16 9-8 15,0 0-12-15,0 0-14 0,0 0-11 16,0 0-14-16,0 0-8 0,0 0-2 0,0 0-7 16,0 0 2-16,0 0-1 0,0 0-7 0,0 0 2 15,0 0-5-15,0 0 0 0,1 0 0 0,5 0 7 16,3 1 3-16,4 2 5 0,4-3 7 0,5 0-3 16,1 0 0-16,7 0 0 0,-1 0-8 15,1 0 1-15,1 0-1 16,1-2-7-16,-1 1 5 0,1-2-3 0,4 3 0 15,-3-1 3-15,-2-2-3 0,1 2-1 0,-3-1 1 0,-6 1-4 0,-3 0 2 16,-2-1-2-16,-1 2-1 0,-7-1-1 16,-4 1 3-16,1-2 0 0,-5 2 0 0,-1-1 11 0,-1 1-6 15,0 0 5-15,0 0 1 0,0 0-5 16,0 0 5-16,0 0 0 0,0 0-2 0,0 0 5 16,0-1-10-16,0 1-2 15,-1 0-2-15,1 0-14 0,0 0-6 0,-2 0-25 0,1 0-46 0,-5 0-59 16,0 0-83-16,-4 1-122 0,-5 2-227 15,6-2-509-15,4 2-73 0</inkml:trace>
  <inkml:trace contextRef="#ctx0" brushRef="#br0" timeOffset="258177.3241">15358 2463 1761 0,'0'0'394'0,"0"0"-123"0,0 0-59 0,0 0-65 0,0 0-52 0,0 0-31 16,0 0-28-16,0 0-20 0,0 0-7 0,0 0-13 16,0 0 1-16,0 0 5 0,0 0 10 0,-5 32 4 15,5-20 2-15,0 1 3 0,0 5 1 0,0-1 10 16,0 1 1-16,0 0-9 0,-3 1-3 0,2 1-14 16,0 1-3-16,-2 1 9 15,-1-1-2-15,2 1 6 0,-1 0 5 0,-2-3-2 0,3 0 4 16,-1-1-1-16,-3 0-6 0,5-3-3 15,-1-3-2-15,0 0-1 0,-1-3 2 0,2-2-2 16,1-1-2-16,-1-2 2 0,1 0-4 16,0-3-1-16,0-1 1 0,0 1-3 0,0-1-3 15,0 0-10-15,0 0-23 0,0 0-36 0,1 0-63 0,4 0-111 16,-1 0-217-16,2 0-616 0,-3 0-372 16</inkml:trace>
  <inkml:trace contextRef="#ctx0" brushRef="#br0" timeOffset="258559.8733">15652 2589 1677 0,'0'0'571'0,"0"0"-298"0,0 0-140 0,0 0-53 0,0 0-8 0,0 0-14 0,0 0-22 0,0 0-7 16,0 0 1-16,0 0 11 0,0 0 15 15,0 0-3-15,0 0-1 0,0 0-2 0,-49 86-4 16,37-72-6-16,2 3-6 0,0-1-10 0,0 3-13 16,2-1-5-16,0-1-1 0,4 1-3 0,-4-4 5 15,5 0-3-15,-2 1-2 0,3-2 1 0,1-3-2 16,0 1 1-16,1-1 1 0,0-2-1 16,0 1 2-16,0-3 1 0,2 0 3 0,3-2 6 15,0 1 9-15,6-1 10 0,1-2 4 0,5 1-1 16,0-3-7-16,3 2-11 0,-3-2-3 15,2 0-2-15,0 0-1 0,-2-3-1 0,-2-1-1 16,1 0-3-16,-3-1-2 0,-3 1 1 0,-2 1 1 16,-4 1 0-16,4-2 2 0,-6 2-2 15,0 1-2-15,2-2 0 0,-3 1-2 0,0-1-2 16,0 0-4-16,-1 0-6 0,0 0-8 0,1-1-7 16,-1 0-10-16,0-1-15 15,1-1-21-15,-1 0-35 0,4-1-63 0,-2 0-103 0,0-3-282 0,0 3-599 16,2 4-126-16</inkml:trace>
  <inkml:trace contextRef="#ctx0" brushRef="#br0" timeOffset="258909.5003">15899 2516 2239 0,'0'0'293'0,"0"0"-125"16,0 0-30-16,0 0-9 0,0 0-23 16,0 0-23-16,0 0-38 0,0 0-25 0,0 0-7 15,0 0-2-15,0 0 4 0,0 0 2 0,0 0-1 16,0 0-1-16,92-21-2 0,-76 20-3 16,-3 1-3-16,1 0-1 0,0-1 1 0,-2 1-4 15,-1 0 1-15,-2 1-3 0,-1-1-1 0,-2 0 2 16,0 0-3-16,-3 0 3 0,2 0 0 15,-3 0 0-15,-1 1-2 0,-1-1 0 0,1 0-2 16,-1 0-1-16,0 0-2 0,0 0-7 0,0 3-13 16,0-1-21-16,0 1-38 0,0 2-44 0,-3 0-74 15,-3 0-99-15,-3 1-210 0,3 0-462 0,0-3-101 0</inkml:trace>
  <inkml:trace contextRef="#ctx0" brushRef="#br0" timeOffset="259125.0801">15878 2663 88 0,'0'0'543'0,"0"0"-208"0,0 0-91 0,0 0-14 0,0 0-11 0,0 0-37 0,0 0-30 0,0 0-24 0,0 0-1 15,0 0 6-15,0 0-1 0,0 0 28 16,0 0 7-16,-1 18-11 0,9-17-14 0,1 0-46 0,1 0-36 16,1-1-14-16,-1 0-9 0,1 0-3 0,0 0-7 15,-1 0-5-15,2 0-7 0,-2 0-7 16,1 0 3-16,0-2 0 0,-2 1 0 0,0-2 4 0,-1 0-2 15,3 1-4-15,-5-2-3 0,2 2-4 16,0-1-2-16,0 1-4 0,-4 0-17 16,3 1-23-16,-3-2-30 0,3 1-44 15,-2-1-54-15,2 0-96 0,-1-1-179 0,-2 1-406 0,-2 1-706 16</inkml:trace>
  <inkml:trace contextRef="#ctx0" brushRef="#br0" timeOffset="259486.6433">16334 2399 1745 0,'0'0'413'15,"0"0"-100"-15,0 0-55 0,0 0-60 0,0 0-49 0,0 0-54 0,0 0-41 0,0 0-30 16,0 0-13-16,0 0-9 0,0 0-1 15,0 0-4-15,0 0-7 0,0 0-2 0,-2 8 4 16,-2 1 7-16,2 0 13 0,-1 3 5 0,-3 0 0 0,4 1-7 16,-1 0-1-16,-1 0-6 0,1 0-2 15,1 2 2-15,0-1-3 0,-2 0 2 0,2 2 6 16,-1 1 2-16,0-2 3 0,-1 0 2 0,3 0-2 16,-2-3 0-16,-3-1-2 0,4 0-3 15,0-1 1-15,-2-2-2 0,2-1 3 0,1-1 4 0,0-2-2 16,0-1 3-16,0 1-5 15,1-3-5-15,-1 1-5 0,1-1-17 0,0-1-16 0,0 0-25 16,0 0-38-16,0 0-53 0,0 0-88 16,0-2-120-16,0 0-503 0,0 0-708 0</inkml:trace>
  <inkml:trace contextRef="#ctx0" brushRef="#br0" timeOffset="259949.0585">16469 2403 1512 0,'0'0'425'0,"0"0"-112"0,0 0-44 0,0 0-42 0,0 0-38 0,0 0-55 15,0 0-52-15,0 0-30 0,0 0-14 16,0 0-6-16,0 0-1 0,0 0-2 0,0 0-4 16,1-4-2-16,-1 4-10 0,0 0-6 15,0 2-10-15,0-2-13 0,0 1 1 0,0 0-7 16,-1 0 4-16,0 2 12 0,0 3 0 0,-1 1 9 15,-1 0 0-15,-1 3-5 0,2-1 8 0,-1 0 0 16,-2 2 1-16,2 1 2 0,-3-1-5 16,3 1 0-16,-4 0-1 0,4 0 3 15,-2 2-2-15,1 0 0 16,0-1-3-16,-2-2-4 0,4 0 3 0,-2 1 1 0,-1-2 2 16,4 3 4-16,-2-3-7 0,-1 1 0 0,3-2-2 0,-1 0 0 15,1 0 3-15,-1 1 1 0,-1-3-1 0,1 3 0 16,2-3 0-16,-1 1-1 0,0-2 3 15,-1 0-2-15,1 0 1 0,-4-1 1 0,4 0-1 16,1-1 0-16,0-1-1 0,-1 0 4 0,1 1 0 16,-1-3 3-16,1 2-2 0,0-2-4 15,-1-1 1-15,1 0-1 0,0 0 0 0,0 0 4 0,0 0-2 16,0 0 5-16,0 0 1 0,0 0 2 0,0 0 2 16,0 0-1-16,0 0-1 0,0 0-3 15,0 0-4-15,0 0-3 0,0 0-2 16,0 0-4-16,0 0-8 0,0 0-15 0,0 0-24 0,0-1-38 15,0-1-73-15,0 0-191 0,0 1-671 0,0 1-628 16</inkml:trace>
  <inkml:trace contextRef="#ctx0" brushRef="#br0" timeOffset="278008.8273">7171 6953 15 0,'0'0'268'16,"0"0"-44"-16,0 0-8 0,0 0 0 0,0 0-5 15,0 0-19-15,0 0-15 0,0 0-21 16,0 0-34-16,0 0-28 0,0 0-19 0,0 0-5 16,-43-17 8-16,42 17 15 0,1 0 8 0,0 0-5 15,0 0-14-15,0 0-12 0,0 0-8 0,0 0-2 16,0 0-4-16,0 0-5 0,0 0-8 16,0 0-4-16,0 0-2 0,1 0-4 0,0 0 4 0,6 0 6 15,-1 0 2-15,4-1 4 0,6 0-4 16,0-2-10-16,6 1-5 0,1-2-8 0,6 1-3 15,1-1-1-15,2-1-2 0,1-1-1 16,4 1-5-16,-2 1-4 0,4-2-1 16,2 2 0-16,-1-2 0 15,1 1 2-15,0 0-3 0,-1 1 1 0,-1 0-1 0,-1 0-1 16,-3 1 0-16,-4-1 0 0,-2 1-1 0,-7 0 2 16,0 0 0-16,-3 0-1 15,-2 1-1-15,-7 1 2 0,-1-2 0 0,-5 2 5 0,-3 0 4 0,0 1 3 0,-1 0 4 16,0 0 0-16,0 0-2 0,0 0-1 0,0 0-2 15,0 0-2-15,0 0-3 0,0-2-2 0,-1 2-3 16,0-1-1-16,1 0-2 0,-1 1-2 16,0 0-7-16,1 0-20 0,-1 0-41 0,0 0-69 15,-2 0-73-15,1 0-85 16,-2 2-171-16,-2 2-450 0,4-1-522 0</inkml:trace>
  <inkml:trace contextRef="#ctx0" brushRef="#br0" timeOffset="278411.9632">7584 6907 1200 0,'0'0'595'0,"0"0"-289"0,0 0-77 0,0 0-13 0,0 0-34 15,0 0-41-15,0 0-47 0,0 0-31 0,0 0-20 16,0 0-22-16,0 0-11 0,0 0-8 0,0 0-2 15,-19 0 8-15,19 7 1 0,0 3 8 0,-1 2 4 16,0 4 0-16,-4 3 5 0,3 0 2 16,2 3 4-16,-1 1-2 0,-1 1-5 0,0 1-4 15,-1-2-4-15,2 3-4 0,1 0 1 0,0 1 0 16,1-1 0-16,-1 2-2 0,0-2 0 0,4-1 1 16,-2 1-3-16,-1-4 6 0,1-3-7 0,4-1-3 15,-3-4-1-15,-2 0-9 0,1-2 9 0,3-3-1 16,-3-1 3-16,-1 0 4 0,0-2-6 15,3-2 1-15,-3-1-2 0,-1-1 0 0,1-2 4 16,-1 1 2-16,0-1 1 0,0 0 3 0,0 0 3 16,0 0 3-16,0 0 2 0,0 0 6 15,0 0-5-15,0 0-2 0,0-1-8 0,0-2-18 16,0-2-12-16,0 0-22 0,0 1-28 0,0 0-39 16,-1-2-75-16,0 1-114 0,-3 2-317 0,3 0-954 15</inkml:trace>
  <inkml:trace contextRef="#ctx0" brushRef="#br0" timeOffset="279013.0995">7949 7117 0 0,'0'0'0'0,"0"0"61"16,0 0 122-16,0 0 7 0,0 0-4 0,0 0-44 15,0 0-57-15,0 0-33 0,0 0-16 0,0 0 10 16,0 0 25-16,0 0 29 16,0 0 23-16,25-43 19 0,-24 40 12 0,2 0-6 0,-2 2-8 15,0-1 0-15,0 0-6 0,-1-1 1 16,0 2 1-16,1-1-8 0,-1 1-3 0,0-1-9 15,0 2-13-15,0 0-22 0,0 0-18 0,0 0-13 16,0 0-12-16,0 0 3 0,0 0-4 0,0 0-2 16,0 0 2-16,0 0-8 0,0 0-4 15,0 0-5-15,0 0-7 0,0 0-5 0,0 2-6 16,0-1-4-16,0 1-1 0,0 2 4 0,0 3 6 16,0 0 3-16,0 2 3 0,0 1-4 15,-1 3 0-15,-1-1 2 0,1 2 1 16,-3 2 4-16,2 0-1 0,1 1 0 0,-1-1 0 15,-2 1-7-15,1 2-2 0,1 1 0 0,0 2 3 16,-2 0 5-16,2 0 1 0,1 1-1 16,1-3-5-16,-1 0-3 0,1-3-1 0,0-1-2 15,0-1 0-15,1-1-1 0,1-3 1 16,4-1 2-16,0-1-1 0,2-3 5 0,3-1 5 0,4-3 6 0,-1-2 5 16,5 0-1-16,1-4-3 0,2-3-5 15,0-2-5-15,-1 0-1 0,-1 0-1 16,0-1-1-16,-2 0-1 0,-1 2-1 0,-4 0-3 15,1 2 1-15,-1 0 0 0,-5 2-1 0,-1-1 3 16,0 1 2-16,-5 1-1 0,-1 1 3 0,1-1 0 16,-2 1-2-16,3 0-1 0,-3 0-5 0,0 0-6 15,0-2-12-15,0 1-18 0,0 2-22 0,0-3-40 16,0 2-66-16,0-3-105 0,0 1-368 0,0 1-1061 16</inkml:trace>
  <inkml:trace contextRef="#ctx0" brushRef="#br0" timeOffset="279326.8064">8500 7057 2149 0,'0'0'458'0,"0"0"-178"0,0 0-82 0,0 0-34 15,0 0-38-15,0 0-22 0,0 0-29 0,0 0-18 0,0 0-11 16,0 0-15-16,0 0-3 0,0 0-7 0,0 0-8 15,0 0-4-15,20-44-7 0,-9 38 0 16,1 2-2-16,4-1 2 0,-4 0-1 0,2 1 0 16,2 0 3-16,1 1-3 0,-4 0-2 0,0 1 1 15,0 0-4-15,0 1 5 0,-3 1-2 16,-1 0-11-16,-3 0-13 0,3 1-33 0,-2 3-39 0,-4-1-36 16,-1 4-55-16,0-1-70 0,-2 1-92 15,0-3-249-15,-2 0-673 0</inkml:trace>
  <inkml:trace contextRef="#ctx0" brushRef="#br0" timeOffset="279532.9467">8374 7199 1785 0,'0'0'435'0,"0"0"-151"0,0 0-43 0,0 0-36 0,0 0-21 0,0 0-28 0,0 0-52 0,0 0-43 0,0 0-28 16,0 0-20-16,0 0-3 0,0 0 2 0,0 0 4 15,117-42 4-15,-98 36 2 0,2 1 1 16,1-2-6-16,-1 1-6 0,-1 1-3 0,-1 1-3 16,-1-2-1-16,0 3 0 0,-5-1-1 0,0 0 0 15,2 3-1-15,-2-2 0 0,-2 1 1 0,-1 0-2 16,1 0 1-16,-2 1-11 0,1 0-20 16,0-1-37-16,-2 2-54 0,-3-3-87 0,3 1-148 0,-2 0-439 15,-2 1-846-15</inkml:trace>
  <inkml:trace contextRef="#ctx0" brushRef="#br0" timeOffset="280418.4958">9334 6710 1521 0,'0'0'372'0,"0"0"-117"0,0 0-40 0,0 0-29 15,0 0-13-15,0 0-28 0,0 0-35 0,0 0-23 16,0 0-18-16,0 0-12 0,0 0-6 16,0 0-6-16,0 0-4 0,14-89-2 0,-14 86-6 15,0 1-4-15,-3 0 0 0,2 1-7 16,0-1-2-16,0 1-3 0,0 1-6 0,0 0-3 16,0 0-1-16,-1 0-3 0,-1 0-1 0,1 0 0 15,-3 3-3-15,0-1 2 0,-4 0 1 0,5 3-1 16,-3 0 2-16,-1-1-1 0,1 3 1 0,0 0-1 15,0 1 1-15,-2 0-2 0,2 1 2 16,-1 3 0-16,0-1 1 0,-1 2 1 16,-2 1-2-16,0 1 0 0,0 1-1 15,-1 0-1 1,2 1 0-16,0 1 0 0,-1-3 0 0,3 1 1 0,-1 0-1 0,0-1-1 0,3-2 1 16,0 2-1-16,-1 0-1 0,4-1 1 0,-3 0-2 0,3 0 1 15,0 0 2-15,-2 0-1 16,4-2 1-16,-1 3 0 0,1-1 0 0,0-1-2 15,0 0 0-15,-2 0 0 0,3 0 2 16,0-2 0-16,0 1 0 0,0-1-2 0,0-1 2 0,0 0-1 0,0-1-1 16,3 0 0-16,-1 0-3 0,0-1 3 15,0 0 2-15,4-1-1 0,-3 3 5 16,4-4-2-16,-3 1-2 0,3 0 3 0,-1 0-6 0,0-1 5 16,3-1 2-16,-2 0-2 0,-2 0 5 15,4-2-3-15,1 1-2 0,-2-2 0 0,1 0-2 0,0 1 2 16,-2-2 1-16,2 0 1 0,0 0 0 15,1-1 3-15,-1 0-1 0,0 0-1 0,-1 0 9 0,0-1-11 16,0-2 3-16,1 0-2 16,2-1-7-16,-1 0 5 0,0-1 0 0,1-2-1 15,-1 3 3-15,-1-2 1 0,2 0-1 0,-2-1 1 0,-1-1-2 16,2 1-1-16,-5 0 1 0,3 0-1 16,-2 1-2-16,-2-1 2 0,0 1 1 15,2 0 1-15,-5-1 3 0,1 0-1 0,2 0-1 0,-3-2-1 16,-1 0-3-16,0 0-1 0,0 2 1 15,0 0 2-15,0-1 0 0,0 1 0 16,-1 0 0-16,-3 0-2 0,3 0 0 0,0 1-1 0,-1 1-1 0,0 1 1 16,-3-1-4-16,3 2 3 0,1-3-1 0,-2 2-1 15,-1 2 1-15,2-1 0 0,-2 0-1 16,-1 1 1-16,2 1-3 0,-4 0 1 16,4 0 0-16,-3 1-1 0,4 0 3 0,0 0-1 15,0 0 1-15,-3 0-1 0,3 0 2 16,-1 0-3-16,-4 0 0 0,-1 0-1 0,4 0-3 15,-3 2 5-15,-2-1-2 16,4 1 1-16,-2 1 4 0,1-1-3 0,-1 1 0 0,-2 0 1 16,1 0-4-16,-1 2 4 0,2-2 0 0,-1 2-2 0,0-2 2 15,-1 2-2-15,-1 1 1 0,1 3-2 0,-1 1-20 16,-1 2-28-16,1 1-65 0,-1 3-168 16,3-5-725-1,2-1-764-15</inkml:trace>
  <inkml:trace contextRef="#ctx0" brushRef="#br0" timeOffset="300193.2766">5471 1518 0 0,'0'0'0'0,"0"0"0"0,0 0 37 16,0 0 290-16,0 0-41 0,0 0-29 0,0 0-30 16,0 0-32-16,0 0-20 0,0 0-25 15,0 0-16-15,-24-6 5 0,24 6-9 0,0 0-9 0,0 0-7 16,0 0-15-16,0-2-7 0,0 2-13 16,0 0-10-16,0 0-14 0,0 0-9 0,0 0-5 15,0 0-10-15,0 0 6 0,0-1-2 0,0 1 2 16,0-2 5-16,1-1-12 0,3-3-8 15,1-1-8-15,2 0-11 0,4-2-1 0,2-1 2 16,4-2-4-16,1 0 2 0,3-1 1 16,2 0 2-16,4 0 0 0,-2 0 2 0,2 0-3 15,3 1 1-15,1-3 3 0,1 1-5 0,2 0 9 0,0 1-6 16,-2-1-4-16,-1 0 5 0,1 1-8 16,-2 1 2-16,-1-1 4 0,-2 4-3 15,-4-1 1-15,-2 1-1 16,-2 2 1-16,-5 1-1 15,-2 2-1-15,-2 1 3 0,-4 0-4 0,-2 2 2 0,-1 0-1 0,-2 1-1 0,0 0 3 16,-1 0-2-16,0 0 9 0,0 0 2 16,0 0 1-16,0 0 6 0,0 0-6 0,0 0 4 0,0 0-1 0,0 0-6 15,0 0 3-15,0 0-9 0,-1 0 0 16,1 0-5-16,0 0-18 0,-1 0-21 0,1 0-38 0,-2 0-63 16,1 1-40-16,-3 3-58 0,2 3-94 15,-5 1-138-15,3 0-340 16,-2-2-134-16</inkml:trace>
  <inkml:trace contextRef="#ctx0" brushRef="#br0" timeOffset="300767.8046">5799 1366 1155 0,'0'0'442'0,"0"0"-166"0,0 0-63 0,0 0-18 15,0 0-15-15,0 0-27 0,0 0-17 0,0 0-33 0,0 0-21 16,0 0-19-16,0 0-18 0,0 0-3 16,0 0-12-16,0 0-3 0,-4-15-7 0,4 15-14 15,0 0 0-15,0 0-13 0,0 0-6 0,0 0-7 16,0 0-13-16,1 1 2 0,-1 4 6 16,0 0 9-16,0 3 15 0,2-1 6 0,2 3-1 15,1 1-1-15,-3-1 0 0,0 0-3 16,1 0 1-16,0 3 3 0,-2-2-1 0,1 3 4 15,-1 0 3-15,2 2-4 0,-1-2 5 0,0-1-6 0,-1-1 1 16,0 0 2-16,2 0-5 16,1 0 3-16,-2 0-1 0,-2-1-2 15,2 0 0-15,1-1-2 0,-1 1 2 0,-1 0 1 0,0-1 0 16,-1 0 2-16,1-2-3 0,0 0 1 16,3 0-3-16,-2-1 2 0,0 3-2 0,-2-2-1 15,1-1 4-15,0-2-1 0,-1 0-1 0,1-2 2 16,1 1-4-16,-1-1 1 0,1 1 1 0,0-1-1 15,-2 2 2-15,1-4-3 0,-1 1 2 0,0 1 1 16,1-1-1-16,-1 2 5 0,1-2-2 0,-1-1 2 16,0 1-3-16,1-2 1 0,-1 0 0 0,0 1 0 15,0-1 4-15,0 0-1 0,2 0 1 16,-2 0 4-16,0 0-4 0,0 0 5 0,0 0 2 16,0 0-3-16,0 0 2 0,0 0-2 0,0 0 0 15,1 0 0-15,-1 0 3 0,0 0 0 16,0 0 2-16,0 0 3 0,0 0-6 0,0 0 3 15,0 0-3-15,0 0-6 0,0-1 6 0,2 1-5 16,-2-2-6-16,0 2 1 0,0-2-10 0,0-2-5 16,1 2-5-16,-1-2-14 15,1 1-20-15,-1-2-28 0,2 0-45 0,2 0-55 0,1-1-83 16,2 0-159-16,0 2-374 0,-2 0-749 16</inkml:trace>
  <inkml:trace contextRef="#ctx0" brushRef="#br0" timeOffset="301417.1486">6088 1282 0 0,'0'0'268'0,"0"0"61"0,0 0-40 16,0 0-17-16,0 0-26 15,0 0-38-15,0 0-22 0,0 0-30 0,0 0-13 0,0 0-7 16,0 0-8-16,0 0-11 0,0 0-15 0,0 0-15 16,-1-54-20-16,1 54-22 0,0 0-17 15,0 0-15-15,0 0-13 0,0 0-11 0,-2 0-13 16,2 5 2-16,-1-1 7 0,0 4 8 0,-1 0 12 15,0 2-2-15,-1 3 0 16,0 2 0-16,0 1 2 0,0-1 3 0,-2 5 1 16,0-2 0-16,-1 3-1 0,1 0-1 0,0 0 1 15,0-2-1-15,0 3 1 0,1-2-3 0,0-2-1 16,3-3-1-16,-2-1-2 0,0-4 0 0,0 0 2 16,2-1-2-16,1-2 1 0,0 1 0 0,0-3-3 15,0-1 0-15,0-2 1 0,1 1 1 0,4-1 5 16,-1-1 7-16,4-1 10 0,-1 0 10 15,3 0 12-15,5 0 1 0,3-5-2 0,3-2-8 0,1-1-9 16,3-1-8-16,0-1-7 16,-3 1-5-16,2-1 2 0,-1 0 3 0,-1 0-2 15,-2 0-2-15,-3 0-3 16,-2 3-3-16,1 0-2 0,-4 3 5 0,-3 0-5 0,-3 2 3 0,2-1 0 16,-6 2-2-16,3 0 0 0,-4 1 3 0,-1-1 2 15,0 1 5-15,0 0 3 0,0 0 0 0,0 0 1 16,0 0-1-16,0 0 1 0,0 0-1 15,0 0-4-15,0 0-4 0,0 0-4 16,0 0-3-16,0 0 2 0,0 0 3 0,0 0 0 0,0 0 1 16,0 0-5-16,0 0-2 0,0 0-4 0,0 0-10 15,0-1-18-15,0 1-37 0,0 0-59 0,0-1-94 16,2-1-82-16,0 0-183 0,3 1-466 16,-3 0-165-16</inkml:trace>
  <inkml:trace contextRef="#ctx0" brushRef="#br0" timeOffset="301724.5897">6526 1208 1078 0,'0'0'455'0,"0"0"-88"0,0 0-96 0,0 0-52 15,0 0-45-15,0 0-30 0,0 0-33 16,0 0-22-16,0 0-17 0,0 0-16 0,0 0-10 15,0 0-6-15,0 0-10 0,0 0-6 0,-7-37-3 16,9 35-3-16,5-2-5 0,-3 1 1 0,3-1-8 16,3-2-7-16,-1 1 3 0,1 0-4 15,2 2 2-15,-1-1 2 0,0 0-3 0,0 3 0 16,-2-1 8-16,-1 0-1 0,2 0 4 0,-2 1 2 16,-2 0-7-16,2 0-4 0,2 0-5 15,-2 0-1-15,-2 1-3 16,-1 0 12-16,-2 0-2 0,4 0 1 15,-5 0-5-15,4 0-9 0,-3 1-20 0,-2 2-25 0,1 2-29 0,2 1-41 16,-4 2-50-16,0 2-82 0,1 3-133 0,-7-2-270 16,4-4-822-16</inkml:trace>
  <inkml:trace contextRef="#ctx0" brushRef="#br0" timeOffset="302067.5937">6445 1430 275 0,'0'0'543'0,"0"0"-121"0,0 0-97 0,0 0-62 16,0 0-54-16,0 0-34 0,0 0-31 0,0 0-29 16,0 0-19-16,0 0-8 0,0 0 12 0,0 0-4 15,0 0-8-15,35-20-16 0,-16 9-33 16,0 3-11-16,-3-1-8 0,0 1-2 0,1 0-2 16,-1 0-1-16,1 1-1 0,-1-2-3 15,0 3-5-15,2 0 0 0,-4-1-2 0,2 3 0 16,-5-3 6-16,0 3-3 0,-1-1 0 0,-1 0-2 15,1 1-5-15,-1-1 6 16,0 0 3-16,-3 1 0 0,4-2 4 0,-2 2-8 16,-3 1-4-16,0 0 3 0,-3 1 1 15,1 0 0-15,2 1 5 0,-4-1-3 0,1 0 1 0,2-1 3 0,-2 1-2 16,0 1 4-16,-1-3-1 0,0 1-6 0,3 0-5 16,-3-1-7-16,1 2-8 0,-2-1-2 0,1 0-11 15,0-1-23-15,0 2-26 16,1 0-45-16,1-2-58 0,0 1-95 0,-1-2-151 0,3 1-297 15,-2 3-723-15</inkml:trace>
  <inkml:trace contextRef="#ctx0" brushRef="#br0" timeOffset="302884.241">7091 948 229 0,'0'0'563'16,"0"0"-216"-16,0 0-89 0,0 0 2 0,0 0-19 0,0 0-1 0,0 0-49 16,0 0-44-16,0 0-19 0,0 0-29 15,0 0-3-15,0 0 14 0,0 0-22 0,0 0-9 0,3-45-10 16,-3 44-24-16,0 1-5 0,0 0-21 16,0 0-14-16,0 0-2 0,0 0-7 15,0 0 1-15,-3 0-2 0,3 0-13 0,0 0-8 0,-1 0 0 16,1 4 11-16,-1 0 9 0,0 2 12 15,1 2 2-15,-1 2-7 0,-1 2 4 0,1 0-3 16,-3 1-1-16,3 2 6 0,0 0-6 16,1-1 1-16,-1 1 0 0,1 0-5 15,0-1 10-15,0 3-5 0,2 1-9 0,4 0 1 0,-3-3-6 16,0-3 6-16,3-5 8 0,-2-1 1 0,2 0 0 16,0-2-1-16,1-1 4 0,1-1 2 15,3-2 4-15,-2 0 3 0,2 1 0 0,1-2 0 16,4-4 2-16,-3-3-3 0,-2 2-2 15,-1 0-1-15,0 1 10 0,-1-1-4 0,-1-1 6 0,1 0 0 16,-3 0-11-16,3-1 5 16,0-2-6-16,-1 1 3 0,-4-1-3 0,2 0 3 0,-4 1-2 0,0-1-3 15,2 0-2-15,-3 0-2 16,0 2 2-16,-1-1 3 0,1 1 1 0,-2 1-5 16,1 1-6-16,0 0-1 0,0 0 1 0,0 2-1 0,0 1 13 15,0 1-5-15,0-1-1 0,0 3 6 16,0 0-3-16,0 0-1 0,0-2 1 0,0 2-5 15,0 0-6-15,0 0-1 0,0 0-7 0,0 0-1 16,0 0-4-16,0 0 1 0,0 0-10 16,0 0 5-16,0 2 0 0,0 2 6 15,0 1 14-15,0 2-5 0,0 1 8 0,0 1 1 0,1 2-6 16,0 0 4-16,-1 2-6 0,1 2 2 0,0 3 10 16,1 6-12-16,2-1 3 0,-2 4-4 15,0-4-8-15,0-1 11 0,3-3 1 0,-3 0 3 16,0 0-4-16,3-2 5 0,-4-3-2 0,1 4-4 15,-1-2 3-15,3-1-3 0,-2 0 4 16,0 0 2-16,0-1-2 0,-2-3 2 0,1 0-4 16,0 0 0-16,-1-2 3 0,0-1-5 15,4-1 7-15,-4-2-2 0,0-2 1 0,0 0-3 0,0 1-1 16,1-2 0-16,-1 0 0 0,0-2 4 16,0 0-2-16,0 0 0 0,0 0 2 0,0 0 3 0,0 0 9 15,0 0 5-15,0 0 1 0,0 0 3 0,0 0-5 16,0 0 2-16,0 0-1 0,0 0-1 15,0 0 3-15,0 0-5 0,0-1-1 0,0 0-2 16,0 0-9-16,0-1 1 0,0-2-3 0,0 1-3 16,0 0 0-16,-1-1-8 0,1 2-22 15,0 2-59-15,0 0-124 0,0 1-205 16,0 3-762-16,-1-1-561 0</inkml:trace>
  <inkml:trace contextRef="#ctx0" brushRef="#br0" timeOffset="305599.2425">604 2948 0 0,'0'0'0'0,"0"0"0"0,0 0 170 0,0 0 205 0,0 0-35 0,0 0-72 0,0 0-66 16,0 0-41-16,0 0-10 0,0 0-17 16,0 0-23-16,0 0-33 0,-78 10-38 0,77-10-25 0,1 0-14 15,0 0 0-15,0 0 22 0,1 0 32 16,5 0 29-16,-2 0 21 0,6 0 1 0,4 0-11 15,1 0-7-15,4-2-16 0,1-3-16 0,4-1-14 16,3-1-10-16,-1 0-3 0,2-2 7 16,2 0-4-16,4 0 3 0,0-1-1 0,-1-2-10 15,2 0-1-15,-1 0-5 0,-3-1-5 16,0 0-1-16,0 2-1 16,-3-1-6-16,-3 2 4 0,-2 1-1 0,-3 1 0 0,-6 1 3 0,4 1-5 15,-8 1-3-15,0 1 1 0,-6 3-4 16,1-2 6-16,-3 3 0 0,-1-1-3 0,-1 1 2 0,0 0-12 0,0 0-15 15,0 0-10-15,-1 2-25 0,-5 1-53 16,2 4-84-16,-5-1-146 16,2-1-277-16,5-1-791 0</inkml:trace>
  <inkml:trace contextRef="#ctx0" brushRef="#br0" timeOffset="305886.2081">786 2921 1691 0,'0'0'293'0,"0"0"-116"0,0 0-44 0,0 0-13 0,0 0-25 0,0 0-26 15,0 0-37-15,0 0-27 0,0 0-20 16,0 0-7-16,0 0 7 0,0 0 15 16,0 0 13-16,0 0 11 0,4 38 1 0,3-25-1 15,-4 4 2-15,4 0 4 0,-1 4 1 0,0 3 2 0,1-1-4 16,-3 3-4-16,4 0-2 0,-2 0-7 0,-1 0-1 15,1 0-2-15,-3 0 2 0,4-2 5 16,-4-1-1-16,-1-1 2 0,2-3-6 0,1 0 3 16,-4-1-4-16,4-3-4 0,-3-1-8 0,0-2-41 15,1 1-66-15,2-3-112 16,-3-2-170-16,3-4-300 0,-3-1-836 0</inkml:trace>
  <inkml:trace contextRef="#ctx0" brushRef="#br0" timeOffset="306249.6192">1274 2812 1594 0,'0'0'358'0,"0"0"-91"0,0 0-117 0,0 0-48 0,0 0-36 0,0 0-36 15,0 0-20-15,0 0-8 0,0 0 9 16,0 0 7-16,0 0 23 0,0 0-2 0,0 0 0 15,-15 59-2-15,11-40-5 0,1 1 3 0,-5 2-7 16,5 3-5-16,-3-2-9 0,3 2-5 16,-2 1-2-16,2-2-4 0,0-1 0 0,-1-1 4 15,2-1-4-15,1-3-1 0,2-2 1 0,-1-2-7 16,0-1 6-16,0-2 1 0,2-3 0 0,2-3 6 16,-1 0 4-16,-1-2 10 0,6-1 15 0,3-2 2 15,6 0 4-15,3-7-2 0,0-2-13 16,2-2-3-16,-1 0-6 0,-1 0-4 0,0 1 0 15,0-1 0-15,-2-2-5 0,-2 0-1 0,1 0-9 16,-3 1-9-16,0-1-8 0,-2 2-9 16,0-4-13-16,-2 2-17 0,0 0-33 0,-1-1-50 15,-3-1-77-15,0 4-141 0,-2 2-373 0,1 2-794 16</inkml:trace>
  <inkml:trace contextRef="#ctx0" brushRef="#br0" timeOffset="306530.5666">1516 2783 1451 0,'0'0'424'0,"0"0"-96"0,0 0-53 0,0 0-57 0,0 0-62 16,0 0-51-16,0 0-42 0,0 0-26 0,0 0-20 16,0 0-9-16,0 0-5 0,0 0-7 15,0 0 3-15,0 0 1 0,75-53 2 0,-57 48 1 16,1-3-3-16,0 5 0 0,-3-1 2 15,2 4 0-15,-7-1-6 0,4 1-25 0,-4 0-38 16,-3 3-60-16,-1 1-78 0,2-1-87 0,-2 1-109 16,-4 1-190-16,-2-1-259 0,0 0 327 0</inkml:trace>
  <inkml:trace contextRef="#ctx0" brushRef="#br0" timeOffset="306749.2349">1522 2951 990 0,'0'0'513'0,"0"0"-110"0,0 0-80 16,0 0-87-16,0 0-80 0,0 0-48 0,0 0-25 0,0 0-29 0,0 0-20 0,0 0-9 15,0 0-6-15,0 0-2 0,0 0-3 16,69-67-4-16,-51 58-2 0,0 1-1 16,1-1-2-16,0 0 1 0,4-1 0 0,-4 2-2 0,0 1-15 15,3 0-31-15,-1-1-58 0,0 0-82 0,1-2-121 16,0 1-187-16,-4 1-368 0,-6 2-177 0</inkml:trace>
  <inkml:trace contextRef="#ctx0" brushRef="#br0" timeOffset="307201.5399">2044 2519 1256 0,'0'0'412'0,"0"0"-102"0,0 0-48 0,0 0-55 0,0 0-43 16,0 0-36-16,0 0-29 0,0 0-28 0,0 0-21 15,0 0-16-15,0 0-14 0,0 0-6 0,0 0-4 16,0 0-3-16,-48-9-3 0,46 13-3 16,-4 0-3-16,1 1 0 0,-1 0-2 0,3 1 2 15,-2 1 0-15,2 0-2 0,0 4 4 0,-3-1 1 16,3 1 2-16,-2 3 1 0,1 0-1 0,2 0 0 16,0-1-3-16,-2 1 0 0,2 1-1 15,1 1 0-15,1-3 2 0,1 1 0 0,-1 0 2 16,0-3-1-16,0 2-2 0,0-2 2 15,2 1-4-15,3 1 1 0,-2-4 2 0,3 0-2 16,-2-2 2-16,3 0 0 0,-3 1 0 0,2-2 1 0,-1-2 0 16,5 1-1-16,-2 0 3 15,1-3 1-15,-1 0 5 0,1-1 5 0,1-1 10 16,0 0 2-16,2-1 1 0,-2-2-1 0,0-2-6 16,2-1-3-16,-2 2-3 0,0-2-1 15,1 1 0-15,-2-2 1 0,0 1 1 0,-4-1 2 0,4 0-2 16,-2-2 0-16,-3-1-4 0,2 0-1 15,-2 0-2-15,4 1 0 0,-5-1 1 16,2-1-1-16,-2 0 3 0,-2 0-5 0,3-2 0 0,-2 1 0 16,-1-5-3-16,-1 4 2 15,0-2-2-15,0 3 3 0,0-3 1 0,-4 1-1 0,1 1-1 0,-3-1 1 16,1 2-2-16,-3-1-1 0,3 2 2 16,-2-1-1-16,-2 0 1 0,-2 1-2 0,2 2-2 15,0 0 1-15,-3 1-1 0,2 1 2 16,-1 2-3-16,-1 2-6 0,-4 3-11 0,1 1-30 15,-2 13-77-15,-6 5-208 0,6 1-778 16,2-6-614-16</inkml:trace>
  <inkml:trace contextRef="#ctx0" brushRef="#br0" timeOffset="325551.5766">9443 6986 0 0,'0'0'0'0,"0"0"0"16,0 0 0-16,0 0 0 0,0 0 0 0,0 0 0 16,0 0 0-16,0 0 0 0,0 0 0 15,0 0 0-15,0 0 0 0,0 0 0 0,13-20 0 0,-10 19 0 16,0 0 0-16,-2 0 0 0,0-1 0 0</inkml:trace>
  <inkml:trace contextRef="#ctx0" brushRef="#br0" timeOffset="326446.4559">8480 3111 0 0,'0'0'0'16,"0"0"0"-16,0 0 0 0,0 0 0 0,0 0 0 0,0 0 0 0,0 0 0 15,0 0 0-15,0 0 0 0,0 0 0 16,0 0 0-16,0 0 0 0,0 0 53 0,0-10 122 15,0 10-35-15,0 0-28 0,0 0-14 0,0 0-13 16,0 0-13-16,0 0-13 0,0 0-13 0,0 0-5 16,0 0 0-16,0 0 3 15,0 0 6-15,0 0 3 0,-1 0-2 0,1 0-8 0,0 2-7 16,-1-2-12-16,1 0-6 0,0 1-7 16,0-1-8-16,0 0-6 0,0 0-4 0,0 0 1 15,0 0 3-15,0 0 3 0,0 0 6 0,0 0 1 0,0 0-2 16,0 0 1-16,0 0 2 0,0 0 2 15,0 0 1-15,0 0 0 0,0 0-3 16,0 0-5-16,0 0-4 0,0 0-6 0,0 0-5 16,0 0-6-16,0 0-2 0,0 0-3 0,0 0 3 0,0 0 3 15,0 0 5-15,0 0 2 0,0 0 0 16,0 1 0-16,0-1 0 0,0 0 3 0,0 0 6 16,0 0 5-16,0 0 2 0,0 0-1 15,0 0 2-15,0 0 0 0,0 0 4 0,0 0 5 16,0 0 1-16,0 0 1 0,0 0-4 0,0 0-5 15,0 0-4-15,0 0-4 0,0 0-2 0,0 0 0 16,0 0 2-16,0 0 1 0,0 0 3 0,0 0 1 16,0 0 1-16,0 0-1 0,0 0-1 15,0 0 0-15,0 0 0 0,0 0-5 0,0 0-11 16,0 0-35-16,0 0-60 0,0 0-115 0,0 0-195 16,0 0-70-16,0 0 479 0,1 0 7 0,-1 0 0 15</inkml:trace>
  <inkml:trace contextRef="#ctx0" brushRef="#br0" timeOffset="330826.3942">16033 2962 0 0,'0'0'0'0,"0"0"0"0,0 0 0 0,0 0 0 0,0 0 0 16,0 0 0-16,0 0 0 0,0 0 0 0,0 0 0 15,0 0 0-15,0 0 0 0,0 0 0 16,-10 4 0-16,10-4 0 0</inkml:trace>
  <inkml:trace contextRef="#ctx0" brushRef="#br0" timeOffset="331515.9035">11669 2185 0 0,'0'0'0'0,"0"0"0"0,0 0 0 16,0 0 0-16,0 0 0 0,0 0 0 0,0 0 0 16,0 0 0-16,0 0 0 0</inkml:trace>
  <inkml:trace contextRef="#ctx0" brushRef="#br1" timeOffset="352815.5316">1000 870 0 0,'0'0'0'0,"0"0"17"16,0 0 263-16,0 0-6 0,0 0-29 0,0 0-25 0,0 0-37 0,0 0-39 0,0 0-31 15,0 0-39-15,0 0-30 0,0 0-22 0,-38-10-16 16,35 13 0-16,0 0 3 0,-3 2 1 16,2 2 0-16,-2 1 2 0,-2 0-1 0,3 4 0 0,-2-1 0 15,3 2-2-15,-4-1-1 0,5 4-2 0,-3-3 0 16,3 2-2-16,-1 1 5 0,2-2-3 16,1 0 1-16,1 1 0 0,0-1-5 0,0-2 1 15,0 0 4-15,6 0 3 0,-2-1 4 16,2-2 1-16,4 0 7 0,-3-2 0 0,6 2 16 15,-1-5 12-15,2 0-4 0,4-1 14 16,-1-1-14-16,2-1-8 16,0-1-3-16,0 0-13 0,0 1-2 0,-1-1-5 0,-4 0-4 0,2 0-7 0,-3 0-1 15,-3 0 0-15,-1 0-3 0,-1 0 4 16,-4 0-3-16,2 2-6 0,-4-1 10 16,-1 1-5-16,0 0 9 0,-1 0 19 0,0 2 8 0,0-1 21 15,0 3 3-15,-3 0-5 0,-4 2-5 0,2 0-11 16,-5 0-7-16,0 1-4 0,-2 1-4 15,-3-1-5-15,2 1-1 0,-4 1 3 0,4-3-10 16,-4 2 7-16,4-2-3 0,-3-1-4 16,5 0 12-16,-1-2-9 15,3-1 7-15,4-1 7 0,-1-1-4 0,3 0 6 0,-2-2-2 16,4 0-4-16,-1 1-2 0,2-1-3 0,0 0-12 16,0 0-13-16,0 0-17 0,0 0-39 0,2-1-19 0,3-3-33 15,0-1-67-15,4-1-116 0,0-1-209 0,1 1-407 16,-6 3 70-16</inkml:trace>
  <inkml:trace contextRef="#ctx0" brushRef="#br1" timeOffset="353211.5214">1320 899 819 0,'0'0'477'0,"0"0"-116"0,0 0-80 0,0 0-23 16,0 0-33-16,0 0-68 0,0 0-48 15,0 0-40-15,0 0-23 0,0 0-10 0,0 0-5 16,0 0 11-16,0 0-1 0,-14 4-5 0,14-4-4 16,0 0-15-16,0 0-5 0,0 0-2 0,0 0-9 15,4 0 9-15,0 0 0 0,0-1 6 0,3-1 5 16,2 1-5-16,1-3-2 0,2 1 0 16,-2 1-4-16,3-2-2 0,0 2-6 0,-1-1-12 15,-1 1-15-15,-2 1-9 0,1 0-18 0,-2 1-18 16,-1 0-22-16,1 0-40 0,-1 0-39 15,-3 1-41-15,2 1-57 0,-4 2-37 0,-1 2-88 16,-1 0-177-16,0-1-116 0,0 0 531 0</inkml:trace>
  <inkml:trace contextRef="#ctx0" brushRef="#br1" timeOffset="353402.3347">1293 1087 0 0,'0'0'0'0,"0"0"88"15,0 0 372-15,0 0-43 0,0 0-30 0,0 0-54 16,0 0-52-16,0 0-47 0,0 0-64 0,0 0-38 15,0 0-29-15,0 0-13 0,0 0-13 0,0 0-15 16,-20 15-9-16,29-20-20 0,0-1-8 16,2-1-18-16,3-1-5 0,3-1 5 0,2 0-6 0,0-3 6 15,3 1 2-15,0 2-6 0,1-2-2 16,5-1-23-16,-2 1-47 0,2-1-73 16,3-1-114-16,1-1-119 0,1 1-152 0,-10 4-283 0,-9 2 29 0</inkml:trace>
  <inkml:trace contextRef="#ctx0" brushRef="#br1" timeOffset="353796.4832">1850 760 0 0,'0'0'625'15,"0"0"-147"-15,0 0-77 0,0 0-60 0,0 0-60 16,0 0-62-16,0 0-43 0,0 0-41 0,0 0-29 16,0 0-14-16,0 0-23 0,0 0-3 0,0 0-12 15,0 0-13-15,-31-27 4 0,27 26-18 16,2 1-1-16,2-3-2 0,0 3-16 0,-1 0 4 15,0 0-7-15,0 0-7 0,0 0 3 0,-3 0-8 16,3 4 2-16,-3 0 1 0,-2 1 4 0,3 2-6 16,-4 1 1-16,3 1 3 0,-2 2-7 0,1 2 12 15,0-1-3-15,3 2-3 0,-1 1 7 16,0 1-7-16,3 0 3 0,-2 1 8 0,2 0-7 16,0 1 3-16,0-3-5 0,6 1-3 0,-2 0 4 15,4-5 0-15,-1 1 4 0,-2-2-1 16,5-2 3-16,0-1-4 0,1 0 1 0,-1-2 2 15,6-3-2-15,-4 0 4 0,0-2 2 0,3 0-4 16,0-4 7-16,-1-2-3 0,0-1-1 0,0-2 5 16,1-4-5-16,-1 0 6 0,2-1 6 15,-3-2-1-15,-2-4 2 0,-1 3-4 0,0-1-6 16,-2-4-4-16,-2 4 2 0,0 0-2 0,-5-1-4 16,5 3 11-16,-4 0-11 0,-1-1 6 15,-1 1 3-15,0 2-8 0,0 0 7 0,-7 0-6 16,3 1 0-16,-4 1-12 15,2 1-2-15,-2-1 5 0,-5 0-5 0,1 3 11 0,-1 0-2 16,-2 1 0-16,0 1-1 0,-1 0 0 0,-1 3 0 16,0 1-6-16,-2 1-1 0,4 2-3 15,-2 0-4-15,1 5 2 0,-1 4-19 0,1 4-45 16,2 4-113-16,0 5-319 16,3-5-722-16,5-6-135 0</inkml:trace>
  <inkml:trace contextRef="#ctx0" brushRef="#br1" timeOffset="354985.9124">7425 208 0 0,'0'0'0'0,"0"0"0"0,0 0 293 0,0 0 18 16,0 0-22-16,0 0-30 0,0 0-17 16,0 0-30-16,0 0-22 0,0 0-20 15,0 0-18-15,0 0-7 0,1-37-15 0,-1 31-10 0,0 0-16 16,0 6-28-16,0 0-10 0,0 0-20 16,0-8-11-16,-2 2-7 0,1 0-20 15,-2 0-20-15,3 6-13 0,0 0 4 0,0 0 2 0,0 0 20 16,-7 0 10-16,-2 2-1 0,4 2 0 0,-8 8-6 15,10-5 2-15,-7 7-5 0,2 0 3 16,3 0 9-16,-2 0-9 0,-2 4 2 16,0 8 1-16,3 2-9 0,-2 7-29 15,2-2 7-15,6-3-5 0,0-5 8 0,7-3 28 16,3-6-1-16,1-1 0 0,6-6 5 0,-2-1 2 0,3 0-1 16,2-1 4-16,0-3-12 0,0 2 3 0,-1-1-1 15,-1-2-9-15,-3 0 9 0,1-1-2 0,-3 2-10 16,-2-2 8-16,-1 2-7 0,-1-2 3 15,-5 0 7-15,2 1-5 0,-4-1 1 0,0-1-2 16,-2 2-4-16,2-1 4 0,-2 0 8 0,0-1 3 16,0 1 10-16,-2 2 9 0,-1 1-1 0,-4-1-6 15,2 2 9-15,-4-1-16 0,0 2 3 0,-1 0-2 16,-1-1-9-16,0-1 7 16,2 0-8-16,-1-1 11 0,0 0-1 0,2-1-3 15,3 0 2-15,-3-1-9 16,0 0-2-16,4-1 0 0,-3 2 3 0,-1-2 5 0,5 1-8 0,-4-1 7 15,4 0-11-15,1-1-9 16,0 1 8-16,-2-1-28 0,2 0-16 0,2 1-48 16,0-1-88-16,0 0-135 0,0 0-57 0,0 0-148 0,0 0-312 0,0 0 50 15</inkml:trace>
  <inkml:trace contextRef="#ctx0" brushRef="#br1" timeOffset="355302.3925">7703 262 1444 0,'0'0'450'0,"0"0"-141"0,0 0-46 0,0 0-60 16,0 0-56-16,0 0-43 0,0 0-56 0,0 0-28 16,0 0-10-16,0 0-12 0,0 0 5 0,0 0-6 15,0 0 1-15,0 0 8 0,0 0 1 16,0 0 3-16,0 0 3 0,5-3-6 0,3 2-2 0,-4-2-4 15,3 2-2-15,0 0-2 0,-1 0 5 16,3 0 3-16,6-2-3 0,-10 3 0 0,5-1-34 16,2 0-29-16,-4 1-39 0,-1 0-54 15,7 0-28-15,-8 0-41 0,-2 0-26 0,5 0-22 16,-9 0-84-16,3 6-168 0,2 0-184 0,-2-1 514 0</inkml:trace>
  <inkml:trace contextRef="#ctx0" brushRef="#br1" timeOffset="355528.1635">7685 487 0 0,'0'0'0'0,"0"0"220"0,0 0 155 0,0 0-38 0,0 0-35 0,0 0-48 0,0 0-50 0,0 0-38 15,0 0-23-15,0 0-37 0,0 0-22 0,0 0-25 0,0 0-14 0,0 0-2 16,-15 10-12-16,18-10-1 0,0 0 29 0,1-1 4 16,4-1 4-16,2-2-7 0,1 1-35 0,4-2-7 15,-1 0-7-15,4-1 12 16,-5 2-20-16,-3 2-10 0,1-3-5 0,-2 1-65 0,4-2-65 15,3 0-100-15,-4-1-135 0,4 1-144 0,-11 3-251 16,5-1 194-16</inkml:trace>
  <inkml:trace contextRef="#ctx0" brushRef="#br1" timeOffset="355909.7336">8069 199 181 0,'0'0'500'0,"0"0"-112"0,0 0-31 0,0 0-36 16,0 0-43-16,0 0-57 0,0 0-42 0,0 0-23 15,0 0-29-15,0 0 3 0,0 0-14 0,0 0-25 16,0 0-13-16,0 0-38 0,0-25-21 0,0 25-6 16,0 0-15-16,0 0-2 0,0 0-22 15,0 0-13-15,0 0-7 0,0 0 10 0,0 0 21 16,0 0 9-16,0 0 22 0,0 0-18 0,-4 2 7 16,3 5 0-16,-2-1-9 0,-2 8 16 0,4-5-7 15,0 7 3-15,-2-2 4 0,2 3-11 0,0 7 3 16,-2 1 0-16,3 8-28 0,0-5 1 15,0-1-6-15,0-7 4 0,5-2 22 0,-1-7 7 16,2-3 8-16,-1-3-2 0,3-3 11 0,0-2-7 16,2 0-4-16,-5 0 7 0,2 0-8 0,-4 0 32 15,4-1 2-15,2-2-11 0,-2-1 8 16,5-4-40-16,-6 3 0 0,1-1 7 0,6-6-9 16,-6 5 15-16,2-1 1 0,3-6-2 0,-5 6 5 15,4-5-4-15,-2 0 6 0,-4 0-6 0,3 1 9 16,-4-1-9-16,2-1-13 0,-5 3 7 0,1 0-12 15,-2 4 12-15,0-7 10 0,0 6-10 16,0 0 7 0,-3-10-20-16,-3 12 4 0,2-1 0 0,-5-7-10 0,5 7 17 15,-3-1-11-15,-4-3-4 0,4 6 8 0,1-1-7 16,-8-5 8-16,9 5-4 16,-2 2-8-16,-4-3-6 0,7 4-14 0,-3 1-9 0,-1-1-47 15,2 3-68-15,-1 0-180 0,-2 0-335 0,2 0-902 0</inkml:trace>
  <inkml:trace contextRef="#ctx0" brushRef="#br1" timeOffset="357091.3851">8862 7994 283 0,'0'0'691'0,"0"0"-389"0,0 0-127 0,0 0-40 0,0 0 17 0,0 0 41 0,0 0 1 16,0 0 2-16,0 0-22 0,0 0-38 0,0 0-15 16,0 0-12-16,-56-108-26 0,51 107-19 0,-5 1-28 15,-2 0-21-15,-1 7-7 16,-1 3-3-16,-3 3 3 0,-2 5-4 0,4 1 3 0,-4 3 0 16,0 0 0-16,5 2 1 0,-3 3-2 15,4 0 0-15,-3 1-3 0,5-3 1 31,2-2 0-31,5-2-2 0,-2-2 3 0,6-2-3 0,0-2-2 16,7-1 1-16,2-3 0 0,2-1 4 0,4 0 6 0,3-2 3 0,4-2 2 16,3-2-2-16,0 0-1 0,2-1-2 15,-3 0-2-15,2-1-2 16,-3 2-1-16,-2-1-1 0,-4 2-7 0,-2 0 4 0,-1 1 0 0,-4-1-2 16,-3 2 4-16,1-2-4 0,-4 1 0 0,0 0 0 0,-3-1-2 15,-1-1 4-15,0 2 0 0,0-1 1 0,0 1 4 16,-1 0-4-16,-5 0 1 0,2 0 3 0,-4 0 2 15,-1-1 4-15,0 0 2 0,2 1 0 0,-4-1-5 16,-3-1 0-16,4 1-1 0,-2-2-1 0,1 2 1 16,-1-2-3-16,1 1-2 0,2-1 1 15,0-1-1-15,0 0 3 0,1-2 2 0,4 1 1 16,-2-1 2-16,4 0-2 0,0 0 0 16,-1 0-1-16,-1 0 0 0,3-1-5 0,1-1-13 0,0-3-12 15,0 0-19-15,0-2-22 0,0-1-26 0,6-2-49 16,1-1-75-16,7-3-144 0,-1 2-316 15,-5 4-881 1</inkml:trace>
  <inkml:trace contextRef="#ctx0" brushRef="#br1" timeOffset="357711.6365">9122 8039 1816 0,'0'0'380'0,"0"0"-89"0,0 0-86 0,0 0-29 0,0 0-29 0,0 0-30 15,0 0-44-15,0 0-33 0,0 0-20 0,0 0-7 16,0 0-3-16,0 0-3 0,0 0 3 16,101-59-5-16,-76 53-2 0,-1-1 0 0,3 0-5 15,-2 1 4-15,1 3 1 0,-2-1 1 0,0 2 5 16,1 0-11-16,-3 2-10 0,-4 0-23 16,-3 2-36-16,-1 1-34 0,-3 2-44 0,-4 3-49 15,-3 1-36-15,-3 1-33 0,-1 4-35 0,-3 0-32 16,-6 0-66-16,-6 3-88 0,2 1-33 15,-6 0 307-15,-2 1 214 0,2 2 0 0,-1-2 0 16,3-2 0-16,1 0 0 0,1-4 0 0,1-1 0 16,4-4 0-16,-1-1 0 0,7-4 415 0,-2-1 81 15,6-2-23-15,-1 0-88 0,1 0-122 16,0-5-106-16,1-1-79 16,6-3-24-16,3-1 4 0,0-1-2 0,3 0-10 0,4-3-12 15,-2 0-7-15,5-2-3 0,2 0-2 0,1 1 1 16,0 0 2-16,-1 1 2 0,0 0 5 0,-3 2 4 15,2-1 6-15,-2 2 3 0,-6 1 3 0,3 1 1 0,-4 1 3 16,-2 2 3-16,-1 2-2 0,-5 0-2 16,2 2-9-16,-4 1-11 0,-1-1-9 15,-1 2-16-15,0 0-5 0,0 3 3 0,0 3 2 0,0 1 9 16,0 5 1-16,0 2-3 0,-1 2-3 0,-1 3-2 16,0 0-1-16,0 3 0 0,2-1-2 15,0 0-1-15,3-3-1 16,6-3 0-16,-1 0-1 0,3-5 3 15,2-3 2-15,0-1 3 0,-1-5 5 0,4-1 1 0,0-1 5 0,1-5 0 16,-1-2 1-16,2-3-2 16,-1-2-3-16,0-2-1 0,-4-3-3 0,1 0 2 15,-3 0 2-15,-4-2 2 0,2 2 1 0,-5-1-2 0,0-1-1 16,-3 0-2-16,-1 2-4 0,0-1 3 0,-1-1-3 16,-6 0 1-16,-1 1 0 0,-2 1-4 0,-3 0-1 15,0 1-3-15,-3 5-1 0,0 0 1 0,-4 5-4 16,2 3-6-16,-3 3-8 0,2 1-24 15,-2 5-44-15,0 7-86 0,1 3-199 0,3-3-710 16,9-1-626-16</inkml:trace>
  <inkml:trace contextRef="#ctx0" brushRef="#br1" timeOffset="358946.2348">17607 1968 499 0,'0'0'427'0,"0"0"-73"0,0 0-64 0,0 0-45 0,0 0-48 0,0 0-57 16,0 0-30-16,0 0-29 0,0 0-29 0,0 0-15 15,0 0-16-15,-123 13-5 16,110-2-4-16,-1 0-3 0,0 2-2 0,4 1-4 0,0 0-1 15,2-1 0-15,3 1 0 0,-1 0 2 0,5 0-1 16,1 1-1-16,0-3 2 0,1-1 2 0,7 0 7 16,2-1 9-16,1 1 7 0,5-4 10 0,-1 0 6 15,6 0-1-15,-1-1-4 16,3-1-8-16,-3 1-12 0,-3-3-9 16,1 2-2-16,-5-1-3 0,0 1-3 0,-5-2 0 15,0 1-2-15,-1 0-2 0,-4-2 0 0,-1 0-1 0,0 1-1 0,-2-1 1 16,0 0-1-16,0 1 0 0,0 1 2 15,0 1 1-15,-2 0 5 0,-3-1 6 16,-2 2 6-16,-2 1 5 0,-1-2 2 0,-2 0-1 0,0 1 1 16,-4 0-5-16,4-2 0 0,-1 2-3 0,-1-3-2 15,2 1 1-15,0-2 0 0,0 1-2 16,3-2 1-16,-1-1 0 0,2 1-2 16,4-1 0-16,-2 0-3 0,3 0-9 15,-2 0-12-15,2 0-24 0,3 0-31 0,-1-1-46 0,1-3-62 0,0 1-117 16,0-3-343-16,1 1-437 15,2 2 350-15</inkml:trace>
  <inkml:trace contextRef="#ctx0" brushRef="#br1" timeOffset="359211.9404">17860 2051 1351 0,'0'0'419'0,"0"0"-40"0,0 0-106 0,0 0-50 0,0 0-54 0,0 0-52 0,0 0-53 15,0 0-38-15,0 0-15 0,0 0-9 16,0 0 1-16,0 0-3 0,0 0 2 0,0 0-2 16,82-13-2-16,-64 12 3 0,2 2 1 0,-1-1-1 15,2 0-3-15,-1 0-18 0,1 0-34 0,-2 3-49 16,-1 0-67-16,-2 1-105 0,-3 1-119 16,-5 1-191-16,-1-1-235 0,-5-1 202 0</inkml:trace>
  <inkml:trace contextRef="#ctx0" brushRef="#br1" timeOffset="359641.2937">17817 2248 0 0,'0'0'299'0,"0"0"133"0,0 0-52 0,0 0-9 0,0 0-12 0,0 0-76 0,0 0-105 16,0 0-74-16,0 0-37 0,0 0-6 0,0 0-4 16,0 0-4-16,0 0-9 0,58-10-24 15,-32 3-10-15,6-3-1 0,3 1 0 0,2-2 3 16,1 0-25-16,4-1-36 0,0 1-42 0,-1 1-52 15,0-3-43-15,-4 1-35 0,2 0-11 0,-5-1 0 16,-5 2 19-16,0-2 26 0,-6 1 28 16,1 1 41-16,-7 0 41 0,-5 1 53 0,-1 1 69 15,-5 1 90-15,-4 1 90 0,-1 0 66 0,-1 1 20 16,0 2-29-16,-3 0-55 16,1-1-44-16,-2 1-43 0,-1 1-34 0,1-1-6 0,-2 2-19 15,2 0-15-15,-2 2-11 0,-3 0-27 16,1 0-13-16,0 1-9 15,-4 4-7-15,0 2 3 0,2 2-1 0,-1 2-2 0,3 2-1 0,2-1-4 16,-1 5-3-16,4-1 3 0,-1 7 3 0,4-1 5 16,0-2 2-16,0 2-3 0,6-3-4 0,3-2 6 15,4-2 1-15,0 0 5 0,3-3 8 0,2-5-4 16,2-1 4-16,-1-5 4 16,2-1-5-16,0 1 4 0,-2-9 2 0,-1-1-1 0,0-1 2 15,0-3-3-15,-3-2 1 0,0 0-1 0,-2-1 0 16,-2-1 2-16,-4 1-3 0,-2 0-1 15,0 1-4-15,-4-2 6 0,1 1 6 0,-2 2-2 16,0-3 7-16,-4 1-12 0,-4-1-10 0,-2 0-1 16,-2 1-9-16,-4 3 5 0,0 0 1 0,-2 4-4 15,0-1 0-15,-4 4-7 0,4 4-9 16,-3 0-18-16,-2 6-65 0,1 9-147 0,4-2-399 16,7-3-1077-16</inkml:trace>
  <inkml:trace contextRef="#ctx0" brushRef="#br1" timeOffset="360618.8258">20548 6878 0 0,'0'0'0'0,"0"0"0"0,0 0 0 0,0 0 7 0,0 0 167 0,0 0 20 0,0 0 13 0,0 0-1 0,0 0 0 0,0 0-8 0,0 0-2 15,45-39-5-15,-45 38 8 0,0-1-11 0,0 0-20 16,-3-1-14-16,-2 1-19 0,4 0-8 0,-3-1-6 15,0 1-9-15,2 0-16 0,0 0-15 16,-1 1-17-16,-1 1-21 0,1 0-19 0,-5 0-13 16,2 1-8-16,-4 5-2 0,-4 3 1 0,1 1 1 15,-6 3 1-15,1-1 0 0,1 4-1 0,2-1-1 16,0 0-1 0,1 1 1-16,2 0-1 15,3 2-1-15,1-1 0 0,5 0-2 0,-2-1 3 16,5-2 0-16,0-1 1 0,2 2 1 15,6-3 0-15,1 1-1 0,2-1 1 0,1-1 1 0,1-2 0 0,-1 2 2 0,2-3 0 16,0 0-2-16,-2-1 0 0,-2-2 0 0,0 0-1 0,-1-2 2 16,-4 1-4-16,-1-2-1 15,-1 2-1-15,-2-3-4 0,-2 2 3 0,1-2 1 0,0 1 2 16,0 0 3-16,0 2-2 0,-2-2 2 0,-3 1 0 0,0-1 2 16,-4 2 6-16,-1-3 1 0,0 1 2 15,-1 0-2-15,-4-2-3 0,0 0-2 0,-1 0-1 16,0 0 2-16,-3 0-2 0,-1 0-1 0,1-2 0 15,3 0-5-15,1 1 4 16,3-2-1-16,3 1 0 0,0-1 2 16,4 3-12-16,0-1-13 0,3 0-18 0,0 1-37 0,2-1-65 15,0-1-92-15,2 2-100 0,4-1-298 16,-1 1-913-16</inkml:trace>
  <inkml:trace contextRef="#ctx0" brushRef="#br1" timeOffset="360911.3499">20823 6965 2513 0,'0'0'229'16,"0"0"-93"-16,0 0-36 0,0 0-20 0,0 0-21 0,0 0-25 16,0 0-14-16,0 0-8 0,0 0 0 15,0 0 2-15,0 0-5 0,0 0-1 0,0 0-2 16,0 0 1-16,119 3-1 0,-100 0-3 0,-1-1-10 15,-1 0-22-15,-2 2-47 0,3-1-89 16,-4 0-143-16,0 1-267 0,-4-1-524 0,-5 0 110 0</inkml:trace>
  <inkml:trace contextRef="#ctx0" brushRef="#br1" timeOffset="361123.5218">20808 7122 1457 0,'0'0'399'0,"0"0"-94"0,0 0-79 0,0 0-65 16,0 0-58-16,0 0-39 0,0 0-33 16,0 0-9-16,0 0-2 0,0 0-6 0,0 0-4 0,0 0-2 15,132 2 1-15,-101-2-4 0,0 0-21 0,4 0-53 16,2 0-55-16,7-4-105 0,0 1-162 16,-12-1-327-16,-9 2-569 0</inkml:trace>
  <inkml:trace contextRef="#ctx0" brushRef="#br1" timeOffset="361422.4749">21588 6990 1308 0,'0'0'437'0,"0"0"-137"0,0 0-53 0,0 0-44 15,0 0-33-15,0 0-15 0,0 0-32 0,0 0-16 16,0 0-14-16,0 0-19 0,0 0-10 0,0 0-13 16,0 0-16-16,0 0-10 0,-79-24-8 0,76 24-6 15,-3 0-4-15,2 2 2 0,-2 2-6 16,2-1-2-16,-3 3 1 0,3-1-8 0,-3 2 8 15,2 1 0-15,-2 0 1 0,-1 0 5 0,0 1-9 16,3 1 1-16,-2 1-2 0,-1 1-2 0,3 3 5 16,-1-3 0-16,4 0-1 15,0 1 0-15,-3 0 0 0,4-1 0 0,1 0 0 0,0-1 1 16,0-2-1-16,6 1-2 0,-3-3 1 0,5-1-1 16,-1 2 4-16,2-5 2 0,1 1 0 0,3-3 6 15,0-1-6-15,-1 0 1 0,6 0-1 0,1-5-4 16,-2-1 5-16,1-1 0 15,0-1 2-15,1-1 1 0,-2 0-3 0,-2-2 2 16,0 0-1-16,-3-1 2 0,-2 0 1 0,-1 1-1 16,-3-2 2-16,1 0-2 0,-4 0 5 0,-2-1 0 15,-1 0 2-15,0 1 2 0,0-2-2 16,-3 0-3-16,-4-2-2 0,-2 1-1 0,-2 0-3 16,-2 0-1-16,-3 3-1 0,-3 1-4 15,-6 3-10-15,-5 5-36 0,-5 3-81 0,-12 6-253 0,10 2-841 16,11 0-537-16</inkml:trace>
  <inkml:trace contextRef="#ctx0" brushRef="#br1" timeOffset="388344.363">1993 4798 0 0,'0'0'0'0,"0"0"0"0,0 0 0 0,0 0 0 16,0 0 0-16,0 0 0 0,0 0 0 15,0 0 0-15,0 0 0 0,0 0 0 0,0 0 0 16,-1-1 0-16,1 3 0 0,0 1 0 16,0 0 0-16,0 2 0 0,1-3 0 0</inkml:trace>
  <inkml:trace contextRef="#ctx0" brushRef="#br1" timeOffset="389349.4392">5086 4626 0 0,'0'0'0'0,"0"0"0"0,0 0 0 16,0 0 0-16,0 0 0 0</inkml:trace>
  <inkml:trace contextRef="#ctx0" brushRef="#br1" timeOffset="391025.9948">2532 4135 0 0,'0'0'0'0,"0"0"0"0,0 0 0 0,0 0 0 0,0 0 0 16,0 0 0-16,0 0 0 0,0 0 0 16,0 0 0-16,0 0 0 0,0 0 0 0,0 0 0 15,0 0 0-15,0 0 0 0,0 0 0 0,0 0 0 16,0 0 0-16,0 0 0 0,0 0 0 16,0 0 0-16,2 0 0 0,-2 0 0 0,1 0 0 0</inkml:trace>
  <inkml:trace contextRef="#ctx0" brushRef="#br1" timeOffset="397342.5223">2630 4427 0 0,'0'0'27'0,"0"0"253"0,0 0 48 0,0 0-19 16,0 0-43-16,0 0-66 0,0 0-30 0,0 0-23 16,0 0-33-16,0 0-30 0,0 0-25 0,0 0-7 15,-13 10-2-15,13-10-5 0,0 0-3 16,0 0-4-16,0 0-7 0,0 0-1 0,0 0-8 15,2 0-6-15,-2 0-5 0,0 0-8 16,0 0-1-16,0 0-4 0,0 0-5 0,0 0-1 16,0 0-7-16,0 0-3 0,0 0-1 0,1 0 4 0,-1 0 3 15,2 0 5-15,-2 0 4 0,1 0 1 16,0 0 16-16,1-1 58 0,4-1 20 16,0-1 10-16,3 1-11 0,0 0-53 0,2-2-20 0,-1 0-6 15,0-1 4-15,1 1-1 16,2 1 0-16,0-2 0 0,1-1-3 0,0-1 5 15,3-1 5-15,0-2 1 0,0 0 0 16,0-1-7-16,1 0-3 0,0 1-4 0,-2-2-1 16,2 3-3-16,-2 0 2 0,-1 0 1 0,3 0-4 15,-2 1 0-15,0-1-1 0,-1 1-5 0,0 1 4 0,-1 0 0 16,-1 0 0-16,0 1 5 16,1-1-1-16,0-1-1 0,-2 2 1 0,0 0-1 0,2 0-4 15,-1 1 1-15,1-1-1 0,-4 0-3 0,4 1 4 16,-1-1-2-16,1 0 1 0,2-1 4 0,0 0-5 15,0-1 1-15,-1 0 0 0,2-1-3 16,1 0 5-16,-2 0 1 0,2-1-1 0,1 0 4 0,0 0-5 16,0 1-2-16,-2 0 2 0,4 0-1 0,-3 1-1 15,0 0 2-15,0-1 0 0,-1-1 0 16,3 2 5-16,-3-1-3 0,3 0 0 16,-2 0 3-16,-1-1-5 0,2 3 0 0,-2-2-2 15,1 3-4-15,-1-1 6 0,2-1-2 0,-1 0 1 16,0 1 2-16,1-2-3 0,-2 1 1 15,3 0 1-15,0-1-1 16,-1 1 0-16,0-2 1 0,3 2-1 0,-2 0-1 0,0-2 1 0,1 1 2 0,-1-1-1 16,3-2 7-16,0 1-6 0,-1-1 0 15,1 0 0-15,3-1-7 0,-1 0 7 0,-2 1-1 16,2-3-2-16,0 5 5 16,0-3-1-16,1 1 6 0,3 1 3 0,-1-1 0 15,0-3-4-15,2 3-7 0,-5-3-3 0,2 3 0 16,0 1 1-16,0-1 4 0,-1 2 1 0,0-1 1 15,-1 1-4-15,-1 0-1 0,-2 1 0 0,3-2-5 16,-2 0 6-16,-1 0 0 0,1 1 2 16,2 0 3-16,-1-1-4 0,-2 0-1 15,6 0 0-15,-5 1 0 0,2-3 1 0,-1 2-2 0,1-2-2 0,0 0 0 16,1 2 3-16,0-2 0 0,0 0 1 0,0 1 1 16,-1 0-4-16,3 1 1 15,-2-3 1-15,-2 3-2 0,3-2 6 0,-3 1-2 0,2-1-1 16,-3 1 1-16,4 1-3 0,-4-1 2 15,2-1 1-15,-1 3-1 0,0-1-1 0,0 0-3 0,-1 2 1 16,-1-3 11 0,4 1 9-16,0-2 2 0,4 1 1 0,-1-4-9 0,1 3-11 0,-3-2 0 15,-1 1 1-15,1 0-6 0,-5 2 8 0,3-1-3 16,-3 0-1-16,1 2 3 0,-3 0-4 0,2 0 1 16,-1 0 1-16,-2 0 0 0,2 1-1 15,0 0-1-15,-4 2 3 0,-2-1-4 0,-1 2 3 16,0-1-1-16,-4 3 0 15,0-2 3-15,1 2-3 0,-3 0 2 16,-4 2 0-16,2 0-5 0,-4 1 4 0,0 1 0 0,1 0-1 16,-3 0 6-16,1 1-6 0,-1 0 0 0,0 0-1 0,0 0 1 15,0 0-2-15,0 0 1 0,0 0 1 0,0 0-3 16,0 0 4-16,0 0 1 0,0 0-2 0,0 0 6 16,0 0-5-16,0 0 1 0,0 0 0 15,0 0 1-15,0 0 4 0,0 0-1 0,0 0 0 16,0 0-3-16,0 0-1 0,-1 0-1 0,-2 0-10 0,1 1-25 15,-6 3-30-15,-1 5-51 0,-2 0-83 16,-1 1-152-16,3 0-394 0,6-6-859 16</inkml:trace>
  <inkml:trace contextRef="#ctx0" brushRef="#br1" timeOffset="398521.0437">6393 2921 0 0,'0'0'0'0,"0"0"348"0,0 0-38 0,0 0-19 15,0 0-27-15,0 0-37 0,0 0-34 0,0 0-16 16,0 0-14-16,0 0-14 0,0 0-19 0,0 0-17 16,0-123-4-16,0 118 2 0,0-1-1 0,-1 2-7 15,1 1-11-15,0 1-15 0,0 2-15 16,0 0-13-16,0 0-18 0,0 0-16 0,0 0-7 16,0 0-8-16,0 0-10 0,0 0-4 15,0 0-10-15,0 2-9 0,0 0-7 0,0 0 8 0,4 4 13 16,-2 2 15-16,4 2 15 0,-2 3-2 15,3-1-3-15,-3 4-3 0,5-1 1 0,-2 2-2 16,-2 0 2 0,3 1 2-16,0-2 3 0,1 4-1 0,-1 1 1 0,-1-1-2 0,3 0-2 15,-1 3 0-15,1-1-3 0,0 2 2 0,-1-1 3 16,1 2-3-16,0-3 3 0,-1 3-1 0,-1 0 0 16,1 0 3-16,-2 2-1 0,2-3 1 15,0 5-5-15,1-2 0 0,-3 2 0 0,0 1-1 0,1 2 1 16,2 0 1-16,-3 2 3 0,1-2-1 15,-2 0 0-15,4 0-1 16,-2-5-2-16,-2-3-2 0,0 0-2 0,3-2 0 16,-5-1 0-16,4-1 2 0,0 1 1 15,-2 1-1-15,1-2-2 0,2-1 0 0,-1 1 1 0,-2-4-4 0,1 0 3 0,1 2-2 16,0 0 2-16,-3 3 4 0,4 0 1 16,0 3 3-16,0-1 3 15,2 2-2-15,-3 0-1 0,0-2-1 0,2 0-5 0,-2 0 3 16,0 0-1-16,1-3-2 0,-2 0 3 0,0-1-2 0,1-2-2 15,-1-1 0-15,-2 0 0 0,3-2 1 16,-1 0 0-16,-3 0-1 16,3-3-2-16,-3 2 2 0,4-2 0 0,-1 1 1 0,-2 0 1 0,3-1-1 15,-2 2-1-15,-1-2 0 0,1 1-4 0,-2 1 3 16,4 0 2-16,0 3-1 0,-2-1 5 16,2 2-4-16,-1-2-1 0,-2 4 0 0,4-2 0 15,-2-1 0-15,-2-1 0 0,2 0 0 16,-4-1-2-16,3-1 2 0,-1-2 0 0,2 1 0 15,-4-1 0-15,2-1 1 0,-2-2-2 0,2 2 0 16,-2-3-4-16,-2 0 4 0,2-2-1 0,1-2 0 16,-3 1 2-16,0-1-4 0,-1-2 1 0,0 0-1 15,1 0-1-15,-1-1 0 0,0 0 1 16,1 0-1-16,-1 0 2 0,0 0-1 0,0 0 0 16,0 0 3-16,0 0 1 0,0 0-2 0,0 0 1 15,0 0 1-15,0 0-4 0,0 0 5 16,0 0 0-16,0 0 0 0,0 0 4 0,0 0-2 0,0 0 1 15,0 0 1-15,0 0 0 0,0 0 4 0,0 0 5 16,0 0-2-16,0 0-1 0,0-1-5 16,0 0-11-16,0 0-18 0,0-4-20 0,0-2-90 15,0-3-125-15,1-5-283 16,0 2-544-16,-1 4-164 0</inkml:trace>
  <inkml:trace contextRef="#ctx0" brushRef="#br1" timeOffset="398944.6276">6987 4409 1726 0,'0'0'238'0,"0"0"-53"0,0 0-101 0,0 0-30 15,0 0 20-15,0 0 15 0,0 0-2 0,0 0-10 16,0 0-13-16,0 0-5 0,0 0 11 0,0 0 15 16,0 0 17-16,0 0-3 0,9-19-17 15,-2 8-21-15,0-4-22 0,1-1-11 0,2-3-2 16,2-1-5-16,3-3-2 0,1-4 0 16,3-3-1-16,2-4-1 0,3 0-2 0,-1-3-2 15,0 0-2-15,4 2-2 0,-3-3-1 16,3 5 3-16,-5 1-3 0,0 1-3 15,-1 0 3-15,-3 2-3 0,1 1 3 0,-5-2-1 16,2 5 0-16,-4 3-3 0,-2 1 6 0,-1 6 2 16,-5 1 2-16,2 0 7 0,-4 1-7 0,0 3-1 0,3 1-2 15,-4 2-6-15,-1 0 6 0,0 2 0 0,0 1-1 16,0-2 4-16,0 3-6 16,0 1-1-16,0 0 0 0,-1-1-2 0,-4 1-1 0,4-2-2 15,-1 1-4-15,0 2-13 0,-3 0-17 0,3 0-27 16,0 1-44-16,-4 0-57 0,2 0-96 0,-5 0-120 15,2 1-339-15,4 1-905 0</inkml:trace>
  <inkml:trace contextRef="#ctx0" brushRef="#br1" timeOffset="399385.7726">6681 3648 1687 0,'0'0'259'0,"0"0"35"0,0 0-56 16,0 0-42-16,0 0-47 0,0 0-56 0,0 0-28 16,0 0-7-16,0 0-4 0,0 0-4 0,0 0-6 15,0 0-5-15,0 0-5 0,0 0-3 16,15-56-5-16,-1 37-1 0,0 0 0 0,5-1 0 15,0-2-7-15,2-3-5 0,1-1 2 16,5-1-1-16,-4 0 1 0,4 1 4 0,-2 1-7 16,2 0 0-16,-3 1-1 0,1 1-5 0,-3 0 5 15,-1 1-2-15,-1 1-1 0,-2 2-2 16,-3 1-1-16,1 3 1 0,-4 2 1 0,-2 1 3 16,-2 2 0-16,-2-1 1 0,0 3-1 0,-3 1-4 15,2 0 6-15,-3 3 0 0,0-2-1 0,-2 3 6 16,0-1-6-16,0 1-2 0,0-1-1 0,0 2-4 15,0 0 3-15,0-1-2 0,0 2-3 16,0-3 0-16,0 3-4 0,-2-1-6 0,-3 1-8 0,3 0-9 16,0 0-17-16,-4 0-21 0,2-1-34 0,-1 2-27 15,0 0-46-15,-3 5-77 0,1 1-85 16,-2 2-154-16,2 0-249 0,1-3-644 16</inkml:trace>
  <inkml:trace contextRef="#ctx0" brushRef="#br1" timeOffset="399934.8464">6658 3178 0 0,'0'0'0'0,"0"0"0"0,0 0 0 15,0 0 38-15,0 0 196 0,0 0-35 0,0 0-21 16,0 0-32-16,0 0-26 0,0 0-13 0,0 0-13 16,0 0 5-16,0 0 15 0,0 0 14 0,-60-61 21 15,55 53 9-15,2 0-10 0,2 3-13 16,-1-1-14-16,-2-1-19 0,3-1-9 0,-1-1-14 0,2-1-11 16,-1 0-6-16,0 0-4 0,1 1-1 15,0-2-10-15,-1-2-9 0,2-1-13 16,2-1-1-16,4-1 0 0,0-1 4 0,3-2 5 15,3 1-2 1,-1-2-1-16,6-2-2 16,-4 2 2-16,6-2-1 0,-1 0 4 0,0-1-7 15,-1 3-8-15,-2 2-2 0,1 2-11 0,-4 3 3 0,1 1 2 0,-4 3-1 0,-2-2 3 0,2 1-1 16,-1 1-4-16,-1 0 5 0,-4 4-3 0,2 0 5 16,-4 1 7-16,-1 3-1 0,-1 0 3 15,0 1 1-15,0 0-2 0,0 0-3 0,0 0 1 16,0 0-8-16,0 0-1 0,0 0-4 0,0 0-5 15,0 0 4-15,0 0 1 0,0 0-4 0,0 0 7 16,0 0-6-16,0 0-2 0,0 0 1 0,0 0-6 16,0 0 2-16,0 0-2 0,0 1-5 15,-1-1-4-15,1 0-5 0,0 1-20 0,-1 0-30 16,1 2-24-16,0 3-12 16,-1 1-15-16,-1 8-53 0,2 0-93 15,0 0-163-15,2-2-254 16,-2-2-714-16</inkml:trace>
  <inkml:trace contextRef="#ctx0" brushRef="#br1" timeOffset="400674.195">5250 2803 402 0,'0'0'449'0,"0"0"-51"0,0 0-91 0,0 0-33 0,0 0-35 0,0 0-29 0,0 0-38 0,0 0-53 0,0 0-48 16,0 0-31-16,0 0-14 0,0 0-6 0,0 0-5 0,0-21-5 15,0 21-5-15,0 0-4 0,0 1-7 16,0 0-6-16,0 0-9 0,0 3-6 0,0 0 20 16,2 3 14-16,2 1 15 0,-1 3 10 0,2 1-9 15,0 2 2-15,0 4 4 0,0 0 3 16,1 0-5-16,-1 3-7 0,1-3-9 16,-1 2-5-16,0 0 3 0,-1 1 1 0,2 1 7 0,-1-1 4 15,1-1-2-15,-3 0-3 0,0-4-4 0,2-3-7 16,-3-3-3-16,0 0-4 15,2-3-3-15,-3-2 1 0,1-2 0 0,-1-1 4 0,-1 0 0 16,1-1 2-16,-1-1 0 0,0 1 1 0,0-1-1 16,0 0 1-16,0 0 2 0,0 0-1 0,0 0 3 15,0 0 0-15,0 0-5 0,0 0-6 0,0 0-21 16,0 0-29-16,0 0-42 0,0 0-72 0,0-1-115 16,0 0-181-16,0 0-303 15,-1 1-424-15</inkml:trace>
  <inkml:trace contextRef="#ctx0" brushRef="#br1" timeOffset="401048.8554">4771 3061 1729 0,'0'0'175'0,"0"0"13"0,0 0-40 0,0 0-33 16,0 0-35-16,0 0-25 0,0 0-29 0,0 0-21 0,0 0-14 16,0 0 4-16,0 0 11 0,0 0 11 15,0 0 13-15,11 32 0 0,-6-22 1 0,1 0 3 16,2 3-5-16,-2-1 5 0,-1 0-6 0,2 2-1 16,-1 0 7-16,1 1-10 0,-1-3-5 0,-1 1-8 15,0 0-12-15,1-1 2 0,-1 0 0 16,-1-1 13-16,1 3 11 0,-1-2 2 0,-2-2 4 15,1 0-7-15,-1-3-5 0,-1 1-2 0,2-1 1 16,-3 0 3-16,1-2-7 16,-1-1 8-16,0 0-2 0,1-1-2 0,-1-1 6 0,0 0-10 15,0-1-6 1,0 0-6-16,0-1-10 0,0 0-7 0,0 0-12 0,0 0-17 0,0 0-19 0,-1 0-90 16,-4-2-92-16,0-2-179 15,1 1-448-15,-1-1-457 0</inkml:trace>
  <inkml:trace contextRef="#ctx0" brushRef="#br1" timeOffset="401381.8624">4411 3230 1571 0,'0'0'313'0,"0"0"26"16,0 0-83-16,0 0-56 0,0 0-63 0,0 0-54 15,0 0-45-15,0 0-23 0,0 0-10 0,0 0-10 16,0 0-4-16,0 0 0 0,0 0 5 0,0 0 6 16,15 19 6-16,-5-9 3 0,0 2-5 0,3 1-1 15,-1 2 0-15,0 0-6 0,-1 1 7 16,2 0-1-16,-2 1 0 0,-1-2 4 0,1 1-4 16,0 2 0-16,-2-5 0 0,0 2 0 15,2-1-1-15,-4-4 1 0,0 1 5 0,-2-2-1 16,-2-4 3-16,2 2 0 15,-2-2-2-15,-2 1 2 0,1-2-4 0,1-1-4 0,-3 0-8 0,0 1-14 16,0-1-12-16,0 1-13 0,0 0-23 16,-4 2-40-16,-2-1-66 15,-4-2-96-15,0 1-212 0,3-1-389 0,-2-2-172 16</inkml:trace>
  <inkml:trace contextRef="#ctx0" brushRef="#br1" timeOffset="401744.107">3839 3523 790 0,'0'0'303'0,"0"0"51"16,0 0-24-16,0 0-19 0,0 0-67 0,0 0-85 15,0 0-73-15,0 0-36 0,0 0-13 0,0 0-9 16,0 0-13-16,0 0-15 0,0 0-11 0,-15 2 1 16,19 3 6-16,5 1 8 0,1 3 9 0,0 0 0 15,3 3-2-15,-1-2 1 0,-1 4-1 16,2-3-4-16,-3 2-1 0,0 0-2 16,2 2-1-16,-1-2 2 0,-1-2-1 0,-2 0 3 15,-1 1 1-15,-1-2 1 0,3 0 2 0,-4-1 1 16,0-2 6-16,-2 2 3 0,1-2 1 15,-1 2 0-15,-2-3-2 0,1 1-6 0,2-1-9 16,-3 0-12-16,-1 1-17 0,0 0-23 0,0 0-30 16,0 2-34-16,-2-3-58 0,-4 1-90 0,-2-1-163 15,2-3-359-15,1 1-266 0</inkml:trace>
  <inkml:trace contextRef="#ctx0" brushRef="#br1" timeOffset="402098.5842">3354 3768 339 0,'0'0'508'0,"0"0"-288"0,0 0 67 0,0 0 29 16,0 0-11-16,0 0-34 0,0 0-71 0,0 0-79 15,0 0-52-15,0 0-46 0,0 0-33 0,0 0-22 16,0 0 0-16,0 0 9 0,-30 5 13 0,36 3 16 15,1 1 0-15,2 1-1 0,0 3-2 16,-2-1 2-16,2 0-5 0,1 0 3 16,-3 2 3-16,2-3 0 0,0 1-1 0,-3-2-3 15,1 0-2-15,0 1 0 0,-2-2 4 0,2-1 2 16,-2-1 3-16,0 0 4 0,0 0 0 16,0-1 4-16,-2-3 1 0,-1 2-3 15,3-1-3-15,-3 0-10 0,0-2-16 16,0 0-21-16,0 1-33 0,-1-1-43 0,-1-2-62 15,0 1-51-15,0-1-25 0,0 0-41 16,0 0-286-16,-1 0-392 0</inkml:trace>
  <inkml:trace contextRef="#ctx0" brushRef="#br1" timeOffset="402521.0346">2800 4077 0 0,'0'0'0'0,"0"0"0"0,0 0 0 15,0 0 257-15,0 0 33 0,0 0-24 0,0 0-47 0,0 0-30 16,0 0-11-16,0 0-19 0,0 0-37 0,0 0-44 15,0 0-38-15,-31-5-22 0,31 5-3 16,0 0 2-16,0 0-2 0,0 0-7 0,0 0-9 16,0 0-14-16,0 0 1 0,0 2 9 0,2 1 12 15,1 0 16-15,0 2 2 0,-1-1-4 0,4 3-9 16,-1 0-1-16,1 1 1 0,-2-1-5 16,2 2 8-16,-1 1 0 0,1 2-2 0,1-1 6 15,-1-1-3-15,1 0 0 0,-2-1 2 16,3 2-3-16,-1-2-2 0,-3-1-2 0,2 0 0 15,-3-2-1-15,1-1 0 0,0 1 0 0,-1-2-1 16,0 2 0-16,1-1 1 0,-3-1 1 16,1-1 3-16,0 0 3 0,-2 0 4 0,1 0 1 15,1-1 1-15,-1 2 4 0,0-1 1 0,0 1-1 0,0 1-9 16,2 0-41-16,0 4-97 16,2 0-172-16,-4 0-485 0,2-2-393 0</inkml:trace>
  <inkml:trace contextRef="#ctx0" brushRef="#br1" timeOffset="405824.5931">1836 4638 0 0,'0'0'0'0,"0"0"0"0,0 0 0 0,0 0 0 0,0 0 0 0,0 0 0 0,0 0 0 0,0 0 0 0,0 0 0 16,0 0 0-16,-31-52 0 0,39 56 0 15,-2-1 0-15,-2 0 0 0</inkml:trace>
  <inkml:trace contextRef="#ctx0" brushRef="#br1" timeOffset="419039.542">14142 2788 0 0,'0'0'0'0,"0"0"0"0,0 0 0 15,0 0 0-15,0 0 0 0,0 0 0 0</inkml:trace>
  <inkml:trace contextRef="#ctx0" brushRef="#br1" timeOffset="429762.8851">8466 5014 0 0,'0'0'0'16,"0"0"0"-16,0 0 0 0,0 0 0 0,0 0 0 0,0 0 0 0,0 0 0 0,0 0 0 15,0 0 0-15,0 0 0 0,0 0 0 0,-41-3 0 16,36 3 0-16,4 0 0 0,0 2 0 16,0-1 0-16</inkml:trace>
  <inkml:trace contextRef="#ctx0" brushRef="#br1" timeOffset="431439.3485">8233 5114 0 0,'0'0'0'0,"0"0"0"0,0 0 0 0,0 0 0 16,0 0 35-16,0 0 245 0,0 0 11 15,0 0-27-15,0 0-19 0,0 0-31 0,0 0-31 16,0 0-20-16,0 0-17 0,0 0-18 0,-28-38-13 15,26 37-20-15,0 0-17 0,-2 1-11 0,3 0-17 16,1 0-13-16,0 0-10 0,0 0-15 16,0 0-2-16,0 0-6 0,0 0-6 0,0 0 0 15,0 0-12-15,0 0-8 0,0 0-10 0,0 0-10 16,0 1 14-16,0 1 11 0,1 2 16 0,3-1 13 16,-1-1-2-16,-2 2-1 0,3-1-1 15,2-1 0-15,-4 1 2 0,4-1 1 0,-3 0 2 16,3-1 0-16,-2 0 4 0,3-1 4 0,-3 0 3 15,5 1 9-15,-2-1-3 0,0 0 1 16,1 0-1-16,1 0-1 0,1 0-2 0,0-2 1 16,0-1 1-16,0 0-5 15,1-2 4-15,1 2-3 0,3-4-4 16,-2 3 0-16,-1-1-4 0,5-1-3 0,-4-1-1 16,6 0-6-16,0 0 2 0,-4-2-2 15,3 2 2-15,0-1 3 0,1 0-5 0,-4-2 0 0,5 3-1 0,-1-3-5 0,1 1 7 16,0 1 1-16,1-3 0 15,-1 0 1-15,2 0-3 0,1 1 1 0,-2-1 0 0,0 0-2 16,1 1-1-16,-3 1 0 0,-2-2-1 16,1 2-1-16,-1 2 4 0,-2-3-1 0,3 2 1 15,-1-1 4-15,-3 2-6 0,3 2-3 16,-4-3-1-16,0 2 1 16,2 2 0-16,-1-3 2 0,2 0 7 0,-2 0-2 0,4 0 6 15,0-3 1-15,-2 3-7 0,5-3-1 0,-1 0-4 0,0 2-1 16,0-1 1-16,1 1-6 0,3-1 4 0,-3-1 0 15,1 2 0-15,-1-3 4 0,1 1-3 0,2-1 0 0,0 0 0 16,-2 0-3-16,1-1 2 0,3 0 0 16,-2 1-2-16,2-3 2 0,-3 4 0 15,0-2-1-15,4 0 3 16,-5 0 1-16,1-1-2 0,0 2 0 16,0 1-1-16,0-3-4 0,0 3 4 0,2-2-2 0,-2 2 2 0,4 0 6 15,-3-1-6 1,-1 0 1-16,2 2-1 0,-2 0-7 0,1 0 6 0,-1 1-1 0,-1 0 0 0,0 0 2 15,2 1-1-15,-4 0 0 0,0-1 0 0,-1 0 2 16,-1 2-2-16,1-1-1 0,-2 1-1 16,-1 2-3-16,2-3 4 0,-2 2 0 0,3-1 0 0,-2 1 7 15,4 0-7-15,-2-1 2 16,2 3-2-16,0-4-6 0,-1 3 5 0,1-2 2 0,2 0-1 0,-2-1 5 16,-1 1-4-16,1-2 2 15,2 2 1-15,-2-3 0 0,1 1 0 16,2-1-2-16,-3 1-2 0,3 0-1 15,-2-2 2-15,0 2 2 0,0 0 0 0,0-2 2 0,1 0-2 16,0 1 0-16,0 1 0 0,1-2-4 0,0 2 2 16,0-1 0-16,0-1-1 15,-1 2 3-15,-2-2-2 0,0 2 0 0,-1 1 1 0,1-2 0 16,-1 2 0-16,-1-1-2 0,0 2 0 0,-1-2-1 0,0 3 1 0,-1-1 0 16,-1 0 2-16,-1 2 2 15,-2-1-4-15,0 1 2 0,-1 0-3 0,-1 1-1 0,-2-2 3 0,0 1-2 16,-3 2 2-16,1 0 1 15,-2-1-1-15,3-1 1 0,-2 2 1 16,2-2 1-16,-1 1-1 0,0 0 0 0,2-1-1 0,-1 1-2 16,-1-1 1-16,3 1 1 0,-1-1-2 0,-2 0 5 15,1 0-5-15,0 1-1 0,-2 0 1 16,2 1-3-16,-2-2 3 0,1 2 2 0,1-1-2 16,-1-1 1-16,0 2 0 0,2-2 1 15,1 0 1-15,0-1-1 0,0 1 0 0,1-2-2 16,-1 0 2-16,0 0-3 0,2 1 2 0,0-1 1 0,0 0-1 15,-1-1 1-15,2-1-2 0,1 2 0 0,1-4 0 16,2 2-2-16,-2 0 3 0,3 0 0 16,-3 1-2-16,3 2 4 0,-5-2-3 0,2 3 0 15,-2-1 0 1,-1 1-2-16,1-1 2 0,0 1 0 0,0-2 0 0,3 1 0 0,-2-1 0 16,2 0 0-16,-1 1 0 0,1-3 4 0,0 3-4 15,3-2 0-15,-3 0-1 0,-1 2-4 16,1 0 5-16,0-1 0 0,-1 0 0 0,3 1 4 0,-3-1-5 15,1 0 3-15,-1 1-1 0,2-1-5 16,-2-1 4-16,4 0-2 0,1-1 1 0,-5 3 0 16,1-1-4-16,-1 1-3 0,0-1 3 15,-2-1 9-15,5 0 1 0,1 0 3 0,0-1-3 0,3-1-7 16,-1 0 4-16,2-1-1 0,1 0-1 0,-1 1 5 16,1 0-5-16,0 0 1 15,0-1 0-15,-4 2-3 0,1 1 1 16,-4 1-3-16,-2 0 0 15,4-1 2-15,-3 0 5 0,1-1 5 0,3-2 0 16,0 1 0-16,3-1-6 0,-1 2 0 0,0-2-2 0,-1-1-1 16,0 3 3-16,-2-1-1 0,0 2 1 0,0-1 1 0,-3 1-3 15,3-1 2-15,0 1-2 0,-1 0-1 0,1 0 1 0,-2 0 0 16,2 1 0-16,-1 0 0 0,-3-1 1 16,2 0 1-16,0 1-2 0,-1-2 5 15,2 1-2-15,2 0-1 0,-3-2 3 0,5-2-7 0,-1 4 6 16,-3-2-3-16,5-1 0 15,-2 0 3-15,0 1-1 0,1-1 1 0,-1 0 0 0,-1 1-3 0,2-1 2 16,1-1 1-16,-1 1 1 0,0 0-1 0,1-2 0 16,1 0 0-16,-1 1 0 0,-2 0 2 15,0-1-5-15,-1 3 1 0,1 0-1 16,-1 0-1-16,-1 1 3 16,-2 2 0-16,-2-2 1 0,1 1 6 0,-2 0-2 0,-2 1-1 15,-2 1 1-15,-2 1-8 0,1-1 5 0,-5 3-1 0,0-1 1 0,0 2 0 16,-4 1 2-16,0 0 0 0,0 0 0 15,0 0 6-15,0 0-3 0,0 0 2 0,0 0 1 16,0 0-4-16,0 0 3 0,0 0-1 0,0 0 1 16,0 0 3-16,0 0-7 0,0 0-1 0,0 0 0 15,0 0-6-15,0 0 5 0,0 0-3 16,0 0-1-16,0 0 1 0,0 0-4 0,0 0 0 16,0 0-5-16,0 0-6 0,0 0-20 0,-1 0-30 0,0 0-46 15,1 4-56-15,-3 2-59 0,0-1-148 16,1 1-528-1,-2-1-693-15</inkml:trace>
  <inkml:trace contextRef="#ctx0" brushRef="#br1" timeOffset="433077.0231">8613 5052 0 0,'0'0'0'0,"0"0"0"0,0 0 203 0,0 0 44 0,0 0-35 16,0 0-13-16,0 0-30 0,0 0-43 15,0 0-58-15,0 0-30 0,0 0-19 0,0 0-8 16,-79 48 1-16,77-40 0 0,1 0-3 15,0 0 1-15,0-1 2 16,1-1-3-16,0-1 2 0,0-2-2 0,0 0-1 0,0-2 7 0,0 0 0 16,2-1 11-16,0 0 17 0,3 0 19 0,-2 0 26 15,5 0 20-15,-3 0 5 0,3-2-7 16,1-2-14-16,2-1-21 0,-2 0-20 0,1 0-13 16,1 0 5-16,-1-1-4 0,0-1 4 15,3 0 2-15,4 0 4 16,1-3 3-16,3-1-6 0,0-1-8 0,1 1-23 0,3-1-7 15,0 2-3-15,0-1 0 0,0 0 1 16,-1 1-1-16,4 0 1 0,1 0 2 0,-2-1-4 0,1-1 7 0,2 1 2 0,0-3 2 16,-1 0 5-16,2-1-5 15,2-1 1-15,1-2-2 0,-1 4-1 16,-1-1 6-16,1-1-1 0,1-1 0 0,-1 0-2 0,-1 0-6 16,2-2-2-1,1 2-3-15,1 1 1 0,0-1-1 0,-2 0 2 0,4-1-1 0,-3 2-1 0,1-4 0 16,3 1-3-16,-3 2 3 0,2-3-2 15,0 2 0-15,0-1 0 0,1 1-3 0,-2 0 4 16,0 0 0-16,-3 2-2 0,2 0 3 0,-3 0-3 16,-1 0 2-16,3 0 0 15,-1-2-6-15,0 1 5 0,2 1 0 0,-3 0-1 0,1 1 2 16,0-1-3-16,-2 1-1 16,1 0 2-16,0 0-1 0,-2 1-1 0,3 0 2 0,-2-1-1 0,0 3 0 15,0-2-1-15,5 0 2 0,-3 2-2 0,2-2 3 16,0-2 0-16,-4 3-3 0,1 0 0 0,1 0-1 15,-3-3 2 1,1 3 0-16,0 0 1 0,2 0 0 0,-2 1-2 0,3-2 1 16,-4 0 0-16,3 2-2 0,-1-2 2 15,2 1 0-15,0 1-1 0,3-5 0 0,0 3 1 0,-1-2 2 16,2 1 1-16,-2-1 2 0,2 1-2 0,-1-2-2 16,-3 0 0-16,1-1-1 0,2-1 1 0,-2 3 0 15,0-1 0-15,1 1 0 0,1 0-1 0,0 2-1 16,-1-2 0-16,0 3 0 15,-2 0 0-15,-2-1-14 0,-2 3 2 0,2-3 22 0,0 2 10 16,5-4 15-16,-1 0 1 0,3-5-16 0,0 3-12 16,3 0-3-16,-2-2 0 0,1 2-4 15,-3 2 3-15,-3-2 1 0,2 2-1 0,-3 0-1 16,0 0-1-16,-1 1-2 0,0-2 0 0,-2 4 3 0,2-1-2 16,-4 0 1-16,1 1-1 0,1 1-1 15,2-1 1-15,-3-1 0 0,2 1 1 0,-1 0 0 16,-2 0 1-16,1-2-2 0,1 1-1 0,-1 2 2 15,-1 1-1-15,-1-2 0 0,-2 2 2 16,-2 1-3-16,-1-1 2 0,1-1 0 0,-2 1-1 0,3-1 0 16,-4-1 1-16,-1 2-1 0,4 1-1 15,-3-1 0 1,0 2 0-16,-1 0 0 0,1-1 1 16,-2 2 1-16,0-1-2 0,0 1 0 0,-4 0 0 15,1 1 0-15,0 0-1 0,-1 1 2 0,-3 1-1 16,0 0 1-16,-3 0 0 0,0-1 0 0,2-1 7 0,-1 1 1 0,2-1-1 15,-3 1 1-15,0 1-7 0,-5 3-2 0,-2 1 1 16,3-1 2-16,-5 2 3 0,-1 0 2 16,0 0 1-16,0 0 0 0,0 0-4 0,0 0-2 15,0 0-2-15,0 0 0 0,0 0-3 0,0 0 0 0,0 0-5 16,0 0-14-16,0 0-19 0,0 0-34 16,-1 0-47-16,0 0-76 0,-4 2-39 0,2 3-10 15,-2 3-80-15,-5 1-194 0,3 1-280 16,-1-5 158-16</inkml:trace>
  <inkml:trace contextRef="#ctx0" brushRef="#br1" timeOffset="433369.3596">12739 3063 1216 0,'0'0'198'0,"0"0"4"0,0 0-40 16,0 0-17-16,0 0-9 0,0 0-13 0,0 0-25 16,0 0-34-16,0 0-45 0,0 0-21 15,0 0-2-15,0 0 8 0,0 0 16 0,30-17-3 16,-17 29-6-16,5 0-3 0,-3 3-3 0,3-1-1 16,-1 4 3-16,3-2 1 0,0 0 3 0,0 2 0 15,1 0-2-15,-1-2-1 0,-4 1-4 16,1-1-14-16,0-4-4 0,-3 2-1 0,0-1 15 0,1 1 24 15,-1-1 13-15,2 0 5 0,-5-1-8 16,-1-2-10-16,0 0-20 0,-1-2-30 16,-4 0-48-16,0-1-53 0,-4 0-71 15,-1 2-62-15,0-4-78 0,-5 1-261 0,1-3-389 16</inkml:trace>
  <inkml:trace contextRef="#ctx0" brushRef="#br1" timeOffset="433661.5158">11972 3370 1351 0,'0'0'446'0,"0"0"-287"0,0 0-25 0,0 0-52 16,0 0-43-16,0 0-34 0,0 0-29 0,0 0 7 16,0 0 21-16,0 0 11 0,0 0 32 0,0 0 3 15,0 0-7-15,0 0-3 0,75 28-4 16,-49-18-7-16,2 3-8 0,1 0-6 0,1-1-7 15,1 5 2-15,0-2-2 0,-1 0 1 0,0 3 5 16,-1-2-2-16,-3-2 2 0,-1 0 5 0,-2-3-9 16,-2-1 3-16,-2-2 7 0,0-2-4 15,-3 0 3-15,-3-1-13 0,-3-1-27 0,-3-2-31 16,-2-1-52-16,-5 0-37 0,0 1-1 0,0-2-62 16,-5 2-98-16,-9 1-203 0,3-3-303 15,0 2 434-15</inkml:trace>
  <inkml:trace contextRef="#ctx0" brushRef="#br1" timeOffset="433984.0149">11213 3735 1302 0,'0'0'228'0,"0"0"-39"0,0 0-65 0,0 0-80 0,0 0-34 0,0 0-31 15,0 0 10-15,0 0 43 0,0 0 11 0,0 0 16 16,0 0 9-16,0 0 0 0,0 0-3 15,130-21-11-15,-101 24-12 0,2 2-10 0,-1 1-8 16,1 2-9-16,-1 1 0 0,0 2-4 0,1 0-1 16,-1 2-1-16,-2 2-2 0,2-1 0 15,-1-2 2-15,-4 1-3 0,1-1 3 0,-5-2 4 16,0-2 2-16,-2 1 6 0,0-2 1 0,-5 1-1 16,0-4 2-16,-2 0 1 0,-1 1-4 0,-4-1-4 15,-2-2-11-15,-1 1-20 0,-1-1-33 0,-1-2-30 16,-2 1-36-16,0-1-41 0,-6 1-85 0,-4 2-231 15,1-1-389-15,2 0 211 16</inkml:trace>
  <inkml:trace contextRef="#ctx0" brushRef="#br1" timeOffset="434293.8812">10526 3982 2082 0,'0'0'84'0,"0"0"-56"16,0 0-72-16,0 0-24 0,0 0-8 0,0 0 54 16,0 0 24-16,0 0 2 0,0 0 8 0,0 0 13 15,0 0 4-15,146-11 7 0,-117 14 2 16,2 3-13-16,2-1-5 0,-1 2-7 0,1 0-5 16,3 0 6-16,-2 3 1 0,3-1 0 0,-2 0-1 15,-1 2-3-15,-1-1 0 0,-4-3-1 16,-4-1-1-16,1 0 9 0,-5-2-1 0,-3 0 10 0,-3-1 6 15,-2-1-6-15,-5 2-5 16,0-3-11-16,-5 1-14 0,1-1-20 0,-3-1-29 0,-1 1-22 16,0 2-45-16,-3 0 5 0,-3 1-39 15,-6 2-98-15,-4 1-164 0,2 0-280 0,4-2 144 0</inkml:trace>
  <inkml:trace contextRef="#ctx0" brushRef="#br1" timeOffset="434594.6246">9541 4339 1573 0,'0'0'33'15,"0"0"7"-15,0 0-8 0,0 0-16 0,0 0-42 16,0 0-48-16,0 0 1 0,0 0 15 0,0 0 42 15,0 0 42-15,0 0-9 0,0 0 4 0,0 0 6 16,0 0 10-16,57 60 12 0,-36-46-4 16,7 1-11-16,-2 0-8 0,2 1-9 0,4 0 3 15,-4-1 0-15,2-1 2 0,-1-1 3 16,-4-1 2-16,1-3 2 0,-5-2-3 0,-1 0 0 0,-4-2-7 16,0-1-4-16,-6 2-4 15,1-1-9-15,-3-2-2 0,-3-1-18 16,1 1-23-16,-3-2-31 0,1-1-42 0,-3 1-25 0,0-1-45 15,-1 0-26-15,0 0-21 0,-1 0-153 0,-2 2-141 16,-2-1 455-16</inkml:trace>
  <inkml:trace contextRef="#ctx0" brushRef="#br1" timeOffset="434899.6027">8886 4747 0 0,'0'0'0'0,"0"0"0"0,0 0 0 0,0 0 0 0,0 0 131 0,0 0 91 16,0 0-23-16,0 0-54 0,0 0-71 0,0 0-93 16,0 0-45-16,0 0 6 0,0 0 20 0,-8 5 39 15,14 0 15-15,-1 2-8 0,2 1-11 0,2 0 0 16,-1 1 15-16,2 1 3 0,0-2 5 0,1 2 2 15,1-2 6-15,0-1 4 0,5 2 7 0,-4-1 0 16,5-2-5-16,-4 1-7 0,5-2-3 0,-2 1 2 16,-2 0 1-16,3-1 11 0,2 0 1 15,1 0 1-15,-1-1 11 0,2-2-3 0,5 0-29 16,-4-2-50-16,4 0-125 16,-4 0-209-16,-1-4-250 0,-6 1 591 0</inkml:trace>
  <inkml:trace contextRef="#ctx0" brushRef="#br1" timeOffset="436499.8331">14261 2800 0 0,'0'0'18'0,"0"0"215"0,0 0 64 0,0 0-3 16,0 0-15-16,0 0-5 0,0 0-43 15,0 0-60-15,0 0-53 0,0 0-48 0,0 0-33 16,0 0-17-16,-38-11-8 0,39 10 12 15,5 0 13-15,1-3 9 0,1 2 2 0,2-2-19 16,0 2-18-16,1 1-4 0,1 1 0 0,0 0 6 16,1 1 5-16,-2-1-1 0,4 0-3 0,-1 1-9 15,-2 3-3-15,4 0-2 0,-2 1-1 0,3 0 7 16,-3 0 3-16,5 1 3 16,-6 2 2-16,5-2 0 15,-1 0-4-15,-3 0-2 0,5 1-1 0,0 0 1 0,1 1 1 0,1 1 1 0,-1 0-1 16,3 1 2-16,-1-1 1 0,3 2 0 15,-2-2 2-15,-1 2-7 0,2-2-2 16,0 3-1-16,-2-2-2 0,-1 2 6 0,1-2 0 0,3 4 3 16,-3-3-1-16,0 2-3 0,1 0-1 15,1 0-3-15,-2 1 5 0,0 0 2 16,-1 1 0-16,-1 0 6 0,1-1-13 16,-1-1-5-16,-3 1 1 0,3-2 2 0,-1 1 11 0,3 0 2 15,-1 4-1-15,-3-4-10 0,-1 1-11 0,1 1 9 16,1 1 2-16,0 0 0 0,0 0 13 0,-2 3-8 0,2-2 5 15,2 0-1-15,-1 2-2 0,-1-3-4 16,1 0-5-16,0 0-2 0,-1 3-1 0,1-1 5 0,2 0 0 16,-2 3 6-16,1-1 2 0,1 0 0 15,3 4 2-15,-1-4-4 0,2 2-3 16,-1-5 1-16,-2-2-5 0,2 0 3 16,-2 0 1-16,0-2-1 0,3 1 3 0,-1 1 2 0,3-3 6 15,0 1 4-15,-3-2-3 0,3 2-2 16,-2-4-5-16,-1 2-6 0,1-2-1 0,-2 1 0 0,-1 1 2 15,3-2 0-15,-1 4 4 0,1-3-2 16,-2 3-4-16,1-2 5 0,0-1-3 0,4 1 2 16,-2-2 2-16,-1 2-7 0,1-3 2 15,-4 1-2-15,3 2-2 0,-4-2 1 0,0 2 5 0,-2-1 2 16,1 0-3-16,-2 0-2 16,0-1-5-16,-4 1 1 0,3 1 7 15,1 0 2-15,0 0 2 0,0 2-8 16,1 2-4-16,1-2 6 0,-2-1-5 0,2 1 2 15,0 0 5-15,-1-1-4 0,1 0 9 0,1 1 3 0,0-1 0 0,-1 3 4 16,3-3-3-16,1-2-3 16,-4 2-2-16,2-1-2 0,2 0-4 0,-5-1-1 0,0-1 2 0,1 1 0 15,-1 2 3-15,1-2 11 0,1 1-1 16,0 1-1-16,-1 0 0 0,0 0-8 16,-2-1-5-16,0-2 1 0,-1 2-2 0,-4-1 2 0,5 1-3 15,-2 1 4-15,-1-3 1 0,1 2-2 0,0-2 0 16,-2 0 0-16,3 1 1 0,-1-1 0 0,-1 1 0 15,1-3 4-15,-1 1-1 0,1-2-2 16,-5 0 4-16,4 2-6 0,-5-1 0 0,0-2 0 0,0-1-3 16,-2 2 3-16,-2-1-3 15,-2-2 1-15,2 2-1 0,-4-3-1 16,0 1 1-16,0-2 1 0,-1 0 2 16,-2-1-2-16,0 0 3 0,0 0-1 0,0 0 2 0,0 0 4 0,0 0 1 0,0 0 1 15,0 0 5-15,0 0-3 0,0 0 1 16,0 0 1-16,0 0-4 0,0 0 3 0,0 0-3 15,0 0-8-15,0-2-15 0,-1-2-35 0,-3-4-28 16,-2-1-44-16,-4-3-50 0,-2-3-67 16,-4-1-150-16,3-1-294 15,0 3-381-15,4 5 273 16</inkml:trace>
  <inkml:trace contextRef="#ctx0" brushRef="#br1" timeOffset="436834.4094">16758 4069 1311 0,'0'0'271'0,"0"0"44"0,0 0-51 0,0 0-29 0,0 0-44 16,0 0-32-16,0 0-28 0,0 0-10 0,0 0-6 15,0 0-20-15,0 0-19 0,0 0-23 0,0 0-15 16,0 0-6-16,-58-34-8 0,59 28-6 15,6-5-6-15,-1-3-7 0,3-5-2 0,1-2-2 16,5 0-1-16,-3 1 0 0,1-4 1 0,2-1 0 16,0 1 2-16,-1 0-2 0,2-2 0 0,-4 3 0 15,2 3 0-15,-2-1 1 0,-2 2-2 0,-1 2-4 16,-2 1-9-16,0 1-12 0,-1 1-13 16,-2 0-15-16,-3 1-13 0,2 2-24 0,-3 2-33 15,0 2-30-15,0 2-56 0,-3 1-96 0,-2 2-191 16,-1 1-373-16,1 1-168 0</inkml:trace>
  <inkml:trace contextRef="#ctx0" brushRef="#br1" timeOffset="437103.7504">16080 3678 1863 0,'0'0'269'0,"0"0"0"15,0 0-96-15,0 0-38 0,0 0-37 0,0 0-26 16,0 0-23-16,0 0-14 0,0 0-2 0,0 0 3 16,0 0-3-16,0 0 7 0,0 0-9 0,0 0-5 15,48-124-3-15,-37 111-6 0,-2-1-4 16,-1 1-1-16,0 2-3 0,1-1 0 0,1-1 1 0,1-1 1 16,-3 0-2-16,0 3-5 0,-4 0-3 15,4 0-6-15,-4 0-5 0,2-2-6 0,-3 1-8 16,3 1-1-16,-4 0-9 0,-1-2-24 0,1 1-27 15,-1-2-18-15,-1 2-40 16,0-1-44 0,0 3-70-16,0-2-159 0,0 5-295 0,0 3-495 15</inkml:trace>
  <inkml:trace contextRef="#ctx0" brushRef="#br1" timeOffset="437411.6025">15408 3273 1100 0,'0'0'104'0,"0"0"51"0,0 0 28 15,0 0 44-15,0 0 5 0,0 0-20 0,0 0-43 16,0 0-31-16,0 0-20 0,0 0-13 0,0 0-24 16,0 0-25-16,0 0-21 0,0 0-17 15,-36-29-1-15,42 20-2 0,-2-2-2 0,5-1 0 16,1-1 0-16,0-1 2 0,2-1 3 0,2-2 3 15,1-1-1-15,-3 0-3 0,5-3-6 0,-4 3-6 16,2 2-1-16,-3-2 1 0,0 1 1 16,0 0-2-16,-1 1-2 0,3 0-2 0,-7 2-6 15,2 0-7-15,0 1-3 0,-1 1-9 16,-4 3-9-16,1-1-15 0,-3 2-15 0,-1-1-16 16,-1 3-9-16,0 0-17 0,0 3-41 15,0-1-122-15,-4 3-222 0,-2 0-343 0,4 1-75 0</inkml:trace>
  <inkml:trace contextRef="#ctx0" brushRef="#br1" timeOffset="437762.0999">14906 2893 755 0,'0'0'354'0,"0"0"-220"0,0 0 95 0,0 0 2 0,0 0-39 0,0 0-41 16,0 0-20-16,0 0-14 0,0 0-14 16,0 0-15-16,0 0-13 0,0 0-16 0,0 0-16 15,-74-50-13-15,74 45-12 0,0 0-8 0,0-1-9 16,2-2 1-16,4-3-1 0,-2 1 0 0,4 0 4 16,2-3-4-16,0 0-1 0,0-1 3 15,1-1-2-15,1 1 2 0,-2 0 1 16,3-2-2-16,-3 3 0 0,1-1 1 0,0 1-1 0,-5-1-1 15,2 2-4-15,2-3 3 0,-2 1-6 16,-3 1-6-16,2 2-4 0,-4 0-10 16,2 0-13-16,-2-2-14 0,-3 4-20 15,0 1-30-15,0 0-41 0,0 1-55 16,0 2-80-16,0-1-116 0,-3 2-187 0,-2 3-141 0,3 0 624 0</inkml:trace>
  <inkml:trace contextRef="#ctx0" brushRef="#br1" timeOffset="438096.8151">14625 2633 0 0,'0'0'0'0,"0"0"0"0,0 0 0 0,0 0 251 15,0 0-5-15,0 0-27 0,0 0-15 16,0 0-22-16,0 0-24 0,0 0-34 0,0 0-40 16,0 0-37-16,0 0-25 0,0 0-17 0,-21-31-1 15,26 25 1-15,4-1-4 0,-1 0 1 0,-1 1 0 16,1-1-1-16,2 0 3 0,0 1-3 16,-1 1-2-16,1 0 2 0,0-1-1 0,-1 0 2 0,1 0-4 15,-2 2-18-15,1-2-17 0,-3 1-32 16,3 0-36-16,0 0-50 0,-4 1-100 15,1-1-84-15,1 2-101 0,-4 0 298 0,-2 1 142 16</inkml:trace>
  <inkml:trace contextRef="#ctx0" brushRef="#br1" timeOffset="455082.7874">1302 8436 114 0,'0'0'566'0,"0"0"-200"15,0 0-98-15,0 0-4 0,0 0-27 0,0 0-14 0,0 0-43 16,0 0-35-16,0 0-33 0,0 0-21 0,0 0-15 15,-8-43-14-15,5 40 9 0,-2 1-1 16,3-1-2-16,-5 0 2 0,4 2-16 0,1-2-9 16,-3 2-6-16,2 0-6 0,0 0-5 0,-2 1-3 15,3 0-9-15,-3 0-5 0,-2 0-6 16,-2 0-1-16,-2 4 0 0,-5 4-1 0,1-2-1 0,-3 5-3 16,-3-1-1-16,2 0-2 0,-1 2 4 15,2 1-4-15,2-2 3 0,-2 1 1 16,4 3-4-16,-2-3 3 0,4 1 0 0,1-1-5 0,0 1 5 15,2-3-3-15,1 1-4 0,4 0 7 16,-1-3-1-16,3 3 2 0,2-2 3 16,2 0 1-16,4-1 2 0,0 3 6 0,7-3 0 0,1-1 2 15,4 2 2-15,3-4-4 0,2 2 0 16,3-1-1-16,-2-1-4 0,4 2-3 16,-5-3-1-16,2 2-2 15,3 0 4-15,1 2-9 0,1 1 0 0,-3 1-1 16,-8 0-8-16,-6 0 13 0,-4-3 0 0,-4 1 0 0,1-1 6 0,-4 1-6 15,-1 0-1-15,3 1-2 0,-4-1 0 0,0 2 3 16,0-3 3-16,-5 1 1 0,2 1-2 16,-3-2-5-16,3-2 0 0,-4 0-2 0,3 0 8 15,-4-2 5-15,-1 2 8 0,-1-1 6 0,-2 0-8 0,-4 2 1 16,0-1-8-16,-2 0-3 16,-3-2 5-16,-2 1-4 0,1-2-4 0,-1 0 2 0,2-1-3 15,-1-1 4-15,2 0 4 16,0 0-1-1,0 0 5-15,2 0-4 0,2-1 2 0,0-1-3 0,2 0-1 0,-2-3-1 0,3 3-3 16,3-1 2 0,0 1-2-16,1-1 3 0,-2 1 4 0,3-1-2 15,4 2 0-15,-3-1-5 0,3 2-5 0,2 0 1 0,-3 0-7 16,5 0 5-16,-1 0 1 0,0 0 0 0,1 0 2 0,-1 0-4 0,1 0-3 16,0 0-3-16,0 0 2 0,0 0 1 0,0 0-1 15,-1 0-9-15,-2 0-47 0,3 3-67 16,0 1-115-16,0 1-155 0,0-1-292 15,0-2-888-15</inkml:trace>
  <inkml:trace contextRef="#ctx0" brushRef="#br1" timeOffset="455731.8858">1760 8493 0 0,'0'0'322'0,"0"0"113"0,0 0-96 0,0 0-30 16,0 0-14-16,0 0-32 0,0 0-52 0,0 0-44 15,0 0-35-15,0 0-32 0,0 0-15 0,0 0-9 16,0 0-7-16,0 0-6 0,-129-69-13 0,116 67-14 16,-5 2-12-16,1 0-9 0,0 0 4 15,-4 5 1-15,-2 4 0 0,2-1 0 0,-1 4-5 16,1-1 0-16,1 4 1 0,-1 2-2 16,0 2-1-16,2 2-3 0,0 0-4 15,6-2 6-15,2-3 0 0,3-3 2 0,4 3 0 16,-2-2-7-16,6 6-6 0,0-1-1 0,0-1-7 15,10 0 1-15,8-9 12 0,2-4 7 0,2-5 15 16,6 1 3-16,-3-7-12 0,4-4-4 16,-2-2-4-16,-3 0-3 15,2-2 4-15,-5 0-2 0,-4-3 1 0,0 2-3 0,-5-1 5 0,-1 0 3 0,-3 1 2 16,0 1 1-16,-6 3-4 0,1-1-3 16,-1 1 0-16,-2 3 1 0,0 2 5 15,0 1 3-15,0 1 3 0,-2 0 0 0,-1 2-3 0,2-1 1 16,1 2-4-16,-1 1 2 0,0 0-6 15,1 0-5-15,0 0-5 0,0 0-13 0,0 1-5 16,0 4 0-16,-1 2 0 0,1 4 11 0,-1 4 1 16,-1 3 2-16,2 4-2 15,0 2-5-15,2 2 7 0,-1 3 4 0,1 2-1 16,1 2 5-16,4 3-7 0,-5 3-2 0,4 2 1 16,-5 0 0-16,1-2 3 0,-2-1 1 0,0 0-2 0,1-5-2 0,-1-3 1 15,0 0 2-15,-1-7 3 16,2-3 5-1,-2-3-6-15,1-1-1 0,0-4-1 0,0-2-1 0,0-3 4 0,0-1-4 16,0-1-8-16,0-3-13 0,0-1-25 0,0-1-31 0,0 0-52 16,0 0-46-16,0-1-143 0,0-3-574 0,0 1-757 15</inkml:trace>
  <inkml:trace contextRef="#ctx0" brushRef="#br1" timeOffset="457064.0358">1884 8465 2148 0,'0'0'281'0,"0"0"-53"0,0 0-41 0,0 0-16 0,0 0-11 0,0 0-45 16,0 0-46-16,0 0-34 0,0 0-37 0,0 0-10 16,0 0 3-16,0 0 8 0,0 0 12 0,4 30 5 15,-4-7-1-15,0 2-5 0,0 2-4 16,2 0 1-16,-1 2-1 0,-1 1 1 0,1-1 0 15,2-2 4-15,-1 0-1 0,3-5 3 0,-1-2 3 16,4-4-7-16,-1-3-2 0,1-6-4 0,-1-2-1 16,2-1 5-16,1-4 1 0,2 0 3 0,0-6-4 15,1-3-1-15,-1-2 1 0,0-2-2 16,-1-2 3-16,0-3-4 0,0 1-1 0,-2-3 0 16,0-2-5-16,-2 1 4 0,-3-1 7 15,2 1-5-15,-3-4 10 0,-1 1-5 0,1 2-5 16,-1-2 2-16,-2 3-6 0,1 5 4 0,-1 2 1 15,0 4 1-15,0 3-1 16,0 2-1-16,0 2 0 0,1 2-2 0,-1 1 3 0,0 0-8 0,0 0-11 16,0 1-7-16,1 6-5 0,1 2 8 15,4 5 10-15,3 3 8 16,-3 2 6-16,3 2-7 0,5 1 0 0,0-3-1 0,-1 1-1 16,7-2 3-1,1-2 2-15,6-4 2 0,0-1-6 0,7-2 4 0,-1-4-3 16,1-4-1-16,2-1 4 0,-2-1-5 0,1-7-1 0,-5 0 0 15,-3-3-1-15,-2 1 5 16,-2 0 3-16,-6-2 1 0,-3-1 4 0,-2 1-3 0,-4-2-1 0,0 0 0 16,-6 0-2-16,-2 0 3 0,-1-1 3 0,0-1-1 0,-7 3-2 15,1-1-3-15,0 0 2 0,-3 1 0 16,-1 2 1-16,-1 1 3 0,-2 2 0 16,2 4-3-16,-8 0-4 0,2 4 0 0,-3 0 1 15,-2 4-1-15,1 4 7 0,-4 3-8 0,5 3-2 16,-1 3-2-16,3 2-2 0,2 1 6 0,4 1 0 15,2 1 1-15,5 2 2 16,2 0-6-16,3 0 1 0,1-3-2 0,1 2 2 0,7-6 0 16,3-2-1-16,1-2-1 15,6-3-5-15,0-5 1 0,3-2 1 0,2-3 1 0,-1-1 3 16,5-6-1-16,-3-4-1 0,2-1 1 0,-5 0 2 16,-4-2 4-16,0 0 0 0,-1 0 3 0,-2 0 1 0,-4 0-3 15,0-2 1-15,-1 2-2 0,-6-1 2 16,2 1 1-16,-4 0 1 0,-1 1-1 0,0 1-1 15,-1 1 3-15,1 1 3 0,0 2 2 16,-3 1 5-16,0 1-1 0,2 2-1 0,-1-1-2 0,-2 3-4 16,3 1 2-16,-2 0-2 0,3 1-4 0,0 0-4 15,-1 0-7-15,0 2-2 0,-1 2 1 16,-3 5 3-16,2 0 2 0,-2 1 1 16,2 3 0-16,-2 1 1 0,0 2-2 0,4 1 1 15,-2 0 0-15,2 1 2 0,-1-1-1 0,1 2-1 16,1-4-2-16,0 3-2 0,0-3 3 0,3 1 3 15,1-1 1-15,2-1-1 0,-1-1 0 0,3-3-1 16,-2-1-1-16,0-2 3 0,4-1-3 0,-3-3 2 16,-1-3 2-16,1 0-5 0,3 0 6 15,0 0-2-15,0-3 1 0,1-3 5 0,0-3-3 16,-2 0-1-16,3-1 0 0,0-1-2 0,-2-2 2 16,0-1 3-16,-2 0 2 0,1-3-3 15,1 0-1-15,0-1-3 0,0-2 0 0,1-1 3 16,-1 1-2-16,0 1 2 0,1 1-3 0,-1 2-4 15,0 0 0-15,3 4-1 0,-2 1-1 0,-2 3 6 16,-1 1-3-16,0 2 0 0,0 3-1 16,-2-1-6-16,3 3 5 0,-1 0 0 15,1 3 0-15,0 5 0 0,1 0-1 0,1 4 0 16,-4 2-2-16,3 2 5 0,-3 2 0 0,2 4 1 16,0-1 2-16,0 1-1 0,-2 0-2 0,3 1 1 15,2-5-1-15,-1-1 2 0,2-2-1 0,1-4 0 0,1-2-3 16,1-1 1-16,4-4 2 0,0-3 4 15,4-1-1-15,0-4 3 0,3-4-3 16,-4-2-2-16,4-1 0 0,-3-5 5 0,0 0-4 0,2-2 3 16,-5 0 1-16,2-2-6 0,-2 0 4 15,-4 0-1-15,2-4 0 0,-5 3 3 0,0-2-2 16,-4-2 2 0,-3 0-2-16,0 1-3 0,-4 3 3 0,-3 3 1 0,0 2 4 0,0 1 0 0,0 5 0 15,-4 0-2-15,-2 3-3 0,2 3 3 16,-3-1-5-16,-2 4 1 15,-2 0 0-15,-1 1-3 0,-1 2 2 16,-5 6-2-16,0 3-1 0,0 4 4 0,1 0-3 0,1 7-2 0,2-2 3 16,3 2-5-16,2 2 5 0,2 1 1 15,5 1 0-15,2 1-1 0,9-1-1 0,3 0 0 0,7-1-1 0,4-1 1 16,7-3 0-16,7 1 1 0,5-2 1 16,3-3-3-16,7 0-3 15,3-4-11-15,0-2-20 0,0-3-30 0,2-2-50 16,2-3-85-16,-2-2-206 0,-12-1-685 0,-18 0-624 15</inkml:trace>
  <inkml:trace contextRef="#ctx0" brushRef="#br1" timeOffset="458024.6901">4243 8297 1801 0,'0'0'304'0,"0"0"-16"0,0 0-60 16,0 0-40-16,0 0-28 0,0 0-28 0,0 0-34 0,0 0-33 16,0 0-29-16,0 0-28 15,0 0-11-15,0 0 3 0,0 0 0 0,0 0 7 0,-5 16 4 16,11 9 1-16,0 1 8 0,-1 3-1 0,1 3 1 15,3 0 0-15,-3 1-9 0,1 2 1 16,1 0-2-16,0-3-5 0,-1-3 5 0,2-5 0 16,0-5-1-16,2-6 2 0,-2-3-4 15,-1-2-3-15,1-6 3 16,-3-2-4-16,2 0 1 0,-1-2-1 16,2-6-4-16,0-3-4 0,-1-1-2 0,2-3-3 0,3-1 1 15,-2-2 1-15,1-1-3 0,0-2 6 0,-1-1-1 0,1 0 4 16,-1 1 5-16,-2 0-1 0,0 1-2 0,0 2 1 15,-4 4 1-15,-2 2-4 0,0 6 3 0,-1 2-3 16,-2 3-8-16,2 1-14 0,-2 0-3 16,2 7 0-16,0 3 12 0,1 5 12 0,1 4 4 0,1 1 1 15,2 3-6-15,2 0 4 0,0 2 1 16,1-2-1-16,5-1 3 0,-2-1-1 0,6 0 2 16,0-4 0-16,2-3 3 0,4-2-2 0,1-5 3 15,-2-5 0-15,2 0 1 0,0-2 3 16,-1-3-1-16,-3-4-2 0,-1-4 0 0,0 1 1 15,-2-3-2-15,-1-2 4 0,-4 1-5 0,-1-3 4 16,-2 0 0-16,-1-1-3 0,-4-1 10 16,1 2-1-16,-5-1 5 0,1 0 0 15,-3 0-9-15,0 0-1 0,0-1-8 0,0 3-1 16,-4 1 2-16,-1 4 4 0,0 0 5 0,-2 3 4 0,2 1 10 16,-2 1-9-16,2 3-1 0,0 0-4 0,0 3-14 15,0 0 5-15,-1 4-5 0,0 4-2 0,-3 7 11 16,3-1-9-16,0 5 1 15,-1 3 0-15,6 1-8 0,1 4 7 0,4-2 0 16,7 0 0-16,3 2 2 0,6-1-2 16,1-1-4-16,7-3 2 0,0 1 3 0,5-5 0 0,-1-3 7 0,2-4-9 15,3-1-18-15,-3-3-39 16,5-3-83-16,0-4-158 16,-9 0-700-16,-10 0-736 0</inkml:trace>
  <inkml:trace contextRef="#ctx0" brushRef="#br1" timeOffset="490681.0639">5553 8139 611 0,'0'0'736'0,"0"0"-333"0,0 0-74 0,0 0-55 15,0 0-58-15,0 0-52 0,0 0-29 0,0 0-12 16,0 0-14-16,0 0-10 0,0 0-15 16,0 0-12-16,-55-112-11 0,52 111-15 0,2 1-12 15,1 0-16-15,0 0-12 0,0 1-7 0,-1 4-5 16,1 5 6-16,-1 2 5 0,1 6 3 0,-3 4 6 16,2 4-1-16,0 1-1 0,-1 5 1 15,0 6 0-15,2 1 1 0,0 2 2 0,0 2 0 16,0 1-3-16,0 1 2 0,2 0-1 15,2 1 0-15,0-2 1 0,3-2-7 0,-2-4 0 16,1-3-1-16,-1-3-4 0,0-4 3 16,-2-3-3-16,2-1 1 0,0-2-1 0,-4-4 0 15,3-1 3-15,-3-1 2 16,2-5 1-16,-2 2-1 0,0-5 0 0,0-1-5 16,1-3-12-16,-1 0-10 0,-1-2-21 0,0-2-15 0,0 0-14 0,0-4-53 15,0-5-62-15,0-1-115 0,-1-6-310 0,-2 5-606 16,2 2 41-16</inkml:trace>
  <inkml:trace contextRef="#ctx0" brushRef="#br1" timeOffset="490965.1744">5149 8526 1871 0,'0'0'289'0,"0"0"-30"0,0 0-49 15,0 0-45-15,0 0-32 0,0 0-36 16,0 0-30-16,0 0-11 0,0 0 1 0,0 0 3 0,0 0 1 15,0 0 1-15,0 0-16 0,0 0-8 16,110 0-6-16,-74 0-8 0,2-1 2 0,2-2-8 16,3 0-5-16,-4-1 1 0,0 1-8 0,1 1 3 15,-8-2-2-15,-1 1-1 0,-2-1 2 0,-3 0-5 16,-4 1-7-16,-4 0-18 0,-4-1-25 16,-1 1-36-16,0-1-43 0,-4 0-63 0,0-1-103 15,-2 0-215-15,-1 0-461 0,-3 2-431 0</inkml:trace>
  <inkml:trace contextRef="#ctx0" brushRef="#br1" timeOffset="491491.1253">5811 8372 2051 0,'0'0'383'0,"0"0"-123"0,0 0-79 0,0 0-44 0,0 0-37 0,0 0-22 0,0 0-29 0,0 0-21 15,0 0-3-15,0 0 3 16,0 0 9-16,0 0 4 0,0 0-1 0,2 66-6 15,1-48-9-15,-1 1-2 0,1 1-9 0,3 2 2 16,-2 3 2-16,4-1-6 0,-1 0 10 0,0 0-10 16,0-1-2-16,3-6 5 0,-1 0-11 0,2-3 3 15,1-5-3-15,1-2-4 0,2-1 5 0,-4-2 3 16,3-4-2-16,1 0 1 0,-3-1-2 16,2-6-1-16,-1-3 4 0,0-3 0 0,-3 0-5 15,1-1 2-15,-1-1-2 0,-1 1-2 0,1-4 9 16,-3 2-7-16,-2-2-4 0,2 3 7 0,-5 0-13 15,2 0 9-15,-1 3 3 0,-2 1-6 16,-1 2 10-16,0 1-5 0,-1 2 1 16,1 1 1-16,0 3-6 0,0-1 6 0,-2 2 1 15,1 1-1-15,1 0-2 0,-2 0-5 0,1 1-3 16,0 5-2-16,0 4 6 0,1 2-1 16,-2 2 3-16,0 2 0 0,2 1-7 15,0 1 4-15,3 0-2 0,1-2 1 0,4 0 7 0,3-1-7 0,-1 0 4 16,1-3-1-16,3-1-6 0,-1-3 5 15,-1-2 0-15,3-4 0 16,-1 0 6 0,0-2-1-16,3 0-1 0,-3-4-2 0,1-3 1 0,-1 0 3 15,-3-3 1-15,0 0 1 0,-2 0-1 0,-1-5-1 0,1 3-2 0,-2-2-1 16,-1 0 9-16,0 1-9 0,-4-2 3 0,0 4 0 16,-1-2-12-16,-1 1 7 0,0 0 2 0,0 2-2 15,-3-1 3-15,-2 2-2 0,-1 1-2 0,-3 0 0 0,0 1 0 16,-1 0-2-16,4 0 2 0,-1 1 2 15,-1 0-7-15,5 1 1 0,-2 3-9 0,2-1-12 16,3 1-10-16,-1 1-36 0,1 0-64 0,0 1-76 16,1 0-96-16,7 0-178 0,-3 2-522 15,1 0-551-15</inkml:trace>
  <inkml:trace contextRef="#ctx0" brushRef="#br1" timeOffset="492144.0911">6660 8393 1334 0,'0'0'688'0,"0"0"-462"0,0 0-104 16,0 0 22-16,0 0 14 0,0 0-7 0,0 0-35 0,0 0-38 16,0 0-15-16,0 0-12 0,-105 125-9 15,98-103-7-15,0 2-6 0,5 0 0 0,2-1-3 16,0-1 0-16,1-3-6 0,9-1-6 16,0-3 0-16,0-3 3 0,2-2-1 0,1-3 8 0,2-2 2 15,-3-3-1-15,5-1 1 0,-5-1-6 16,3-2 0-16,1-6 2 0,1-1-2 0,-3-2 3 15,4-4-7-15,-6 1-5 0,0-4-5 0,-1 1-1 16,-3-1 4-16,0 0-1 16,-6-2 3-16,-1 1-6 0,-1-3 2 0,-2 3 0 0,-7-1-2 15,-2-2 4-15,-1 3-4 0,-3-1-1 16,1 4-3-16,-4 0-4 0,3 2 1 0,0 1 2 0,3 3 0 16,4 1 0-16,5 5-5 15,0 1-14-15,3 1-12 0,0 1-7 0,3-2 0 0,7 2 11 16,4-1 10-16,4 1 4 0,4 1 4 0,6 0 1 15,2 1 2-15,1-1 7 16,2 2 0-16,3 5-1 0,-3 1 1 0,7 2-4 0,-5 2 4 16,1 2 1-16,-1 0-1 15,-2 1 2-15,-2 2-3 0,-5 0-1 0,2 1 0 0,-8 1 0 0,-1-2 2 16,-7 0 1-16,0 1 3 16,-5-2-4-16,-6-2 1 0,-1-2 1 0,0-3-3 15,0-2 6-15,0-3-2 0,0 0-2 0,0-1 3 0,0-2 1 16,0-1 7-16,0 0 9 0,0-2 0 15,0-5-5-15,6-3-7 0,-1-1-9 0,5-4-5 0,0-2 3 16,4-4 2 0,0-1 1-16,-1-2 2 0,3-1-2 0,-3-2-1 0,-1 0 3 15,-2 1-2-15,0 1 4 16,-1 2 3-16,0 1 2 0,-5 4 8 0,2 2 8 0,-5 0 5 16,-1 4 3-16,1 2 1 0,-1 1-2 0,0 4-5 15,0 3-5-15,0 1-6 0,0 1-10 0,0 0-3 0,0 1-6 16,0 6 0-16,0 5 0 0,0 3 1 15,0 5 0-15,0 1 0 0,-1 4 1 16,1 0 0-16,-2 2-1 0,0 4 2 0,-3 2-3 0,1 1 1 16,-3 3 2-16,-2 3-2 0,4-2 0 0,-3-1-13 15,1-1-23-15,6-6-25 0,0-5-35 0,1-4-45 16,0-4-79 0,6-7-143-16,-3-2-497 0,-1-5-817 0</inkml:trace>
  <inkml:trace contextRef="#ctx0" brushRef="#br1" timeOffset="492560.0101">7810 8165 2643 0,'0'0'217'0,"0"0"-79"0,0 0-64 16,0 0-25-16,0 0-8 0,0 0 9 0,0 0 4 16,0 0 4-16,0 0-7 0,0 0-9 0,0 0-8 15,-120 142-11-15,94-111-5 0,-3 0-3 16,-1 3-2-16,-1-1 2 0,0 0-2 0,0 1-4 15,3-6-3-15,4-3-6 0,5-6 0 0,2-2-3 16,6-6 1-16,1-1-1 0,2-3-2 16,5-3 1-16,1-2 0 0,2-1 1 0,0-1-2 15,3 0 2-15,6 0 3 0,5-2-4 0,5-2 5 16,9 2 0-16,3-2 1 0,7 3 8 16,2 0-8-16,3 1-1 0,5 0 1 0,-2 2-4 15,4 3 8-15,1 0-1 0,-5 2 3 16,-1-1 1-16,-4 2-5 0,-2-1-1 0,-5 1-1 0,-4 1 4 0,-1-3-1 15,-9 1 0-15,-4-1 1 0,-8-1-7 16,-1-2 4-16,-5-1-1 0,1-2 5 0,-3 1 7 16,0-1 1-16,0 0 5 0,-4 0-3 0,1 0-7 15,-6-1-2-15,1-3-10 16,-3 2-14-16,-1-2-33 0,-6 1-64 0,3-2-118 0,-3 1-288 16,4 1-729-16,4 1-272 0</inkml:trace>
  <inkml:trace contextRef="#ctx0" brushRef="#br1" timeOffset="493898.3677">696 9434 0 0,'0'0'0'0,"0"0"0"0,0 0 263 0,0 0 52 16,0 0-38-16,0 0-29 0,0 0-21 15,0 0-28-15,0 0-17 0,0 0-21 0,0 0-20 0,0 0-16 16,0 0-9-16,0 0-7 0,-43-39 0 15,38 37-10-15,3-1-18 0,0 2-10 16,0-1-17-16,-2-1-9 0,2 2-8 0,1 0-9 0,-1 0-6 16,1 0-4-16,1 1-3 0,0 0-4 15,0 0-4-15,0 0-2 0,0 0-9 0,0 0-2 16,0 0 1-16,0 0-3 0,0 0 10 0,2 0-2 16,1 0 6-16,5 0 1 0,1 0-1 15,2 1 6-15,5 0 1 0,1 0 1 0,2 0 3 16,3-1-7-1,4 1-2-15,2 1-1 0,-2-1 3 16,5 1 1-16,0 0 2 0,3-1 1 0,0 1-6 0,-1 0 5 16,4 0-3-16,-3-1 0 0,5 0 3 15,2 1-3-15,9-1 3 0,11 0-12 0,8 0-3 0,-4-1 3 0,-5 1-3 16,-9-1 15-16,0 0 0 0,-1 0-4 16,0-1 1-16,3-1-1 0,2-1 1 0,0 1 2 0,-3 0 3 0,0-2-2 15,3 1 2-15,-4-2 0 0,1 2 2 16,1-1-3-16,-2 0 3 0,3 2-8 15,0-2-1-15,1 2 1 0,3 0-9 16,-4-1 7-16,6 2-2 0,-3-2-1 0,-2 1 3 16,0 0-2-16,2 0-1 0,-4 1 0 0,4 0-2 0,-1-1 0 15,0 1 1-15,-1 0 0 0,0 0 1 16,-1-1-1-16,3-1-2 0,-2 2-2 0,4-1 5 0,0-1-2 16,-2 1 2-16,1 0 1 15,2-1-6-15,0 2 3 0,0-2 0 0,0 1 1 0,-1 1 3 16,0-1 0-16,2 0-1 0,0 2-1 15,-1-1 0-15,1 1 1 0,-3-1 0 0,-1-1 3 0,0 1-3 16,0-2 1-16,1 2 2 16,1 0-2-16,-1 1 4 0,0-1-2 15,0-2-1-15,-1 1 1 0,0-2-4 16,0 2 3-16,0-1 1 0,-2 0 2 0,-1-1 3 0,0 0 0 16,-1 0-4-16,-1 0-1 0,-2 2 1 0,3-1 1 0,-1 1 0 0,3 1 0 15,-1-2-4-15,2 1-1 16,1 1-1-16,3 1-2 0,1-1 3 15,1 0-2-15,1-1 0 0,3 0-1 0,-1 1-3 0,4-2 4 16,-2 3 0-16,3-2 2 0,-1 0 2 16,5 1-2-16,-1-2-4 0,-1 1 0 0,0 0 1 0,-1-1 2 15,0 1 4-15,0-1 4 0,-1 2-3 0,0 0-2 16,-4-2-2-16,5 3-3 0,-1-1 5 0,-3-1-2 16,-1 1 1-16,2 0 0 15,-5-1-3-15,3 1 3 0,-2 1-3 0,-1 0 1 0,1-1 2 0,1-1-4 16,-1 2-1-16,-2-1-1 0,1 1 1 15,1 0 3-15,-3-2 1 0,-3 1 1 16,0 1-1-16,0-2-3 0,-6 0 1 0,0 0 1 16,-2-1 1-16,-2 0 1 0,-3 1-3 0,-3-1 2 0,3 2-6 15,-8-1 4-15,1-1 0 16,-1 1 1-16,-5-1 2 0,-3 2-5 16,-4 1 0-16,-3-1-1 0,-4 1 1 0,-5-1 2 0,-3 1 0 15,-3-1 2-15,-1 1-1 16,-3 0 1-16,-3 0 1 0,0 0-2 0,0 0 5 0,0 0-3 15,0 0 2-15,0 0 2 0,0 0-2 0,0-1 5 0,0 1-4 16,-1-2-3-16,-4 1-1 0,2-1-5 0,0 1-3 16,-4-2-3-16,-1 0-13 0,-4 1-16 15,0-1-27-15,-7 1-39 0,0 1-70 16,-4 1-137-16,4 0-530 16,6 0-910-16</inkml:trace>
  <inkml:trace contextRef="#ctx0" brushRef="#br1" timeOffset="496032.4186">1758 9803 385 0,'0'0'311'0,"0"0"-22"0,0 0 2 15,0 0 7-15,0 0-35 0,0 0-33 0,0 0-39 16,0 0-24-16,0 0-23 0,0 0-15 0,0 0-12 16,0 0-16-16,-7-11-17 0,7 11-12 15,0 0-21-15,0 0-19 0,0 0-12 0,0 0-11 16,0 0-2-16,0 0 1 0,0 0-3 0,0 0-3 0,0 0-4 15,0 0-1-15,0 2 3 0,0 1 3 16,0 2 5-16,0 0 1 0,1 0-3 0,0 1-5 16,2 1 1-16,-1 0 2 0,-1 1 2 15,0 0 7-15,1 2-4 0,-2 2-1 0,1 0 2 16,-1-1 0-16,1 2 6 16,-1-2 1-16,0 2-2 0,2 0 0 15,0-2-8-15,-1 2 0 0,0-1-3 0,-1 1 2 0,2 0 3 0,-2-2-4 16,0 1 2-16,1-1-4 0,0 1 1 15,0 0 4-15,-1 0 0 0,2 2 3 0,-2-2-3 16,0 1-4-16,2-1 0 0,-2 1-5 0,1 0 5 16,0-2 0-16,-1 2 1 0,0 0 1 0,0 1-3 15,0 1 3-15,0 0-1 0,0-1 2 16,1 2 1-16,0 0-2 0,-1 1-1 0,0-2 0 0,0 2-2 16,1-1 2-16,0 1 2 0,1 0 3 0,-2-2-3 15,0 0-2-15,2 2-1 16,-2 1-2-16,1 0 3 0,-1-1 2 15,0 1-1-15,0-2-1 0,0 1-1 0,0 0-1 0,0 0 0 16,0-2 1-16,-1-1-1 0,-1 1 0 0,0-1 2 16,1 0-4-16,0-2 1 0,1 1 1 0,-1-2-2 15,-1 2 5-15,2-1-4 0,-1 0-2 16,-1 1 0 0,0 1 0-16,1 0 1 0,0-2 3 0,1 1 3 0,-3-1-4 15,2 1 0-15,1 0-1 0,0 1-3 0,-1 1 4 0,-1-2 0 0,-1 1-1 16,2-2 3-16,1 2-8 15,-1-1 3-15,0 0 0 0,2-1-2 0,-2 2 4 0,0-2-2 16,0 4 3-16,-3 0 2 0,3 0 0 0,0-2 3 0,1-1-3 16,0 0 2-16,-2-2-3 0,1 1 2 0,0-1-2 15,-1 2-3-15,0-2 3 16,1 2-4-16,1-1 3 0,-1 1 1 16,-2 0-4-16,3-1 5 0,-1 1-3 0,-1 1-1 0,0 2 3 15,0 0-4-15,1 1 2 0,0 1-3 16,-1 0 0-16,2-1 3 0,-2 1 1 0,-1-2 1 15,2 3 0-15,1 0-1 0,-1-1-2 16,0-1-1-16,1 1 1 0,-1-1-1 16,0 1 3-16,-3 1 2 0,3 0-3 15,0 1 6-15,2 1-4 0,-2 0-1 0,1 1 1 0,0-1-10 0,-1-2 6 16,2 4-1-16,-1-3 1 0,0 2 9 0,0 2-4 16,0 1 0-16,0-2 1 0,0 4-4 0,0-3 0 0,0 2-1 15,1-1 1-15,-1 0-2 16,0 2 2-16,0 1 3 0,1 0-3 0,-1 1 5 15,0 2-1-15,2 0-2 0,-2-1 2 0,0-1-7 16,0-2 4-16,2 0-2 16,-2-2 0-16,0 3 7 0,0-1-4 0,1 1 1 0,-1-2-1 0,0 3-7 0,0-2 4 15,0-1-2-15,0 1 3 0,0 1 3 0,0 1-4 16,1 2 2-16,-1-2-3 16,0 0 1-16,1 0 1 0,-1 1-1 15,0-1 2-15,0 2-1 0,1-2-1 16,-2 1-1-16,-1 0 0 0,-1 1 2 0,1-2 1 0,0 1 2 15,0-1-2-15,-3 1-3 0,3 1 1 0,0-1 1 16,-1 1 0-16,0 0 3 0,-1 0-4 0,2 2 1 0,-3-1-1 16,4 2-9-16,-1 1 11 0,0-1-1 15,0 0 1-15,-2-2 5 0,2 0-7 16,1 2-2-16,1 2 2 0,-1-2 0 0,1 0 2 16,1-1-2-16,-2 1-1 0,1 0 0 0,0 2 1 0,0 2 3 15,-1-1 4-15,2 1 4 0,-2-4-8 16,1-1 1-16,1 1-5 15,-1-1-4-15,0 2 5 0,1-1-2 0,-1 2 2 16,0 0 2-16,1 0-2 0,-1 1 1 16,0-2 0-16,0 0-3 0,0 3 3 15,0-4 2-15,0-1-2 0,0-2-1 0,0-1 0 0,0-1-2 16,0-1 3-16,0-1 0 0,0 0-2 0,0-2 2 0,1 0-3 0,-1-2-2 16,0 1 4-16,0-2 0 0,1 4 1 15,1-1 4-15,0 3-6 16,0 0-1-16,0-1 0 0,-1 0 0 15,-1-2 4-15,1-2 1 0,0 1-1 0,-1 1-5 0,3-1 6 0,-3 1-6 16,1-3 2-16,0-1 4 0,-1 1-7 0,0 0 6 0,0 1-1 16,1-1-2-16,-1 0 4 15,0-4-2-15,0-1 1 0,0-3 1 16,0 0-4-16,1 0 1 0,-1 0-2 0,-1-1 1 0,1-1 0 16,-1 0 3-16,0-2-1 0,1-2-2 0,-1 0 3 15,1 0-5-15,0 1 3 0,1-1 3 0,-2-1-7 0,1 0 6 16,0 1-3-16,0-3-2 15,0 2 8-15,0 1-8 0,0 0 4 0,0 1 0 0,0 2-4 0,0-1 3 16,0 3-3-16,0-2 3 0,1 2-1 16,-1-2 3-16,0 0 0 15,0-2-5-15,0-1 4 0,0-2-5 0,0 3 3 0,0-1 4 16,0 0-9-16,0 0 6 0,0-2-2 0,-1 0 0 16,2-2 9-16,-1 1-8 0,0-2 1 0,-1 0 3 15,1-1-11-15,0 1 9 0,0-3-2 16,0 0 0-16,0 0 0 0,0 0 2 0,0 0 3 15,0 0-5-15,0 0 11 0,0 0-9 0,0 0-1 16,0 0 6-16,0 0-12 0,0 0 8 0,0 0 1 16,0 0-4-16,0-2 11 0,0 1-11 0,0 0-4 15,0-2-10-15,0-1-31 0,-3-3-22 0,3-3-53 16,0-3-100-16,4-3-344 16,-3 2-686-16,1 4-521 0</inkml:trace>
  <inkml:trace contextRef="#ctx0" brushRef="#br1" timeOffset="498454.08">1657 15527 1087 0,'0'0'267'0,"0"0"-94"0,0 0-48 0,0 0-11 16,0 0-26-16,0 0-4 0,0 0-2 0,0 0-5 15,0 0-4-15,0 0-15 0,0 0-15 0,0 0-5 16,0 0-3-16,57 0 4 0,-45 3-3 16,1-2-3-16,0 1-5 0,1 1-6 0,1-2 1 15,-3 1-2-15,-1-1 2 0,0 2-1 0,-1-2-3 0,1 0 3 16,-2 0 0-16,1 0 6 0,3 1 5 15,-3-1-1-15,0 0 2 0,3-1-6 16,-2 1-8-16,0 1-2 0,1-2-5 0,2 3-2 16,1-1-2-16,-2 0-2 15,4 1 2-15,-4-2 2 0,6 2 7 16,-2-1 0-16,1 0 2 0,2 1-3 0,-2 0-3 16,1 0 3-16,1-1-4 0,-2 1 3 0,1 0 1 0,1 1-5 0,-2 0 2 15,0-2-6-15,4 0-1 0,-3 1 1 0,1-1-3 16,2 1 8-16,-1 1 0 0,2-2 0 15,-2 1 3-15,3-2-5 0,0 2 0 0,1-1-2 16,0 0 2-16,1 1-4 16,2-2 0-16,-1 1 1 0,0 0-3 0,0 0 4 0,-2 0 0 15,3-1-6-15,-5 1 5 0,4 0-5 0,-3-1 0 16,4-1 7-16,-3 1-3 0,2 0 3 0,0 0-1 16,3 1-3-16,-2-2 2 0,1 0 0 15,0 0 3-15,1 0 1 0,1 0-3 16,1 0-2-16,-1 0-4 0,1 0 0 0,3 0 0 0,-1 0 2 15,4 0 1-15,0 0-1 0,2 0 0 16,1 0-1-16,-1-2-1 16,1 2 2-16,0-1-2 0,0 0 1 0,1 1-2 0,1-1-2 15,1-2 3-15,3 2-1 0,-2-2 4 0,3 0 4 0,0 0-5 0,5-1-3 16,-4 1 0-16,5 1-3 0,1-2 2 16,1 2 2-16,2 0 0 0,-2 0 1 0,0-1 0 15,2-1-4-15,-2 0 2 0,2 1 3 0,-1-2-2 16,1 3 3-1,3-2-3-15,-3 1-4 0,3 2 3 0,2-1 0 0,-1-2 3 0,0 0 1 0,0 3 0 16,-1-3-1-16,3 0 0 0,-2 1 0 16,3-1-1-16,-3 1 2 15,3-2-1-15,1 0 3 0,3 1-3 0,-2-2 0 0,3 2-2 0,-1-1 1 16,1 0 0-16,1 1 2 16,-4 0-3-16,3 1-4 0,-3-2 3 15,3 1-4-15,0-2 5 0,-4 0 4 0,3 2-2 0,0 2-1 0,1-2-2 16,-5 2-5-16,3-1 3 0,-3 2 3 15,3-2 1-15,-4-1 1 0,5 1-1 0,-2-2-1 0,-2 0-2 16,5 0 2-16,-2 1 0 16,0-1 2-16,0 1 0 0,1 0-4 0,-4 0 0 15,4-2-3-15,0 2 4 0,0-1 7 16,-1 1-7-16,2-1 3 0,1 2-6 0,0-1-4 16,-1 0 6-16,0 1 0 0,1-1 5 0,-6 3-1 15,3-1-2-15,-1-2-3 0,-2 2-3 0,2-1 3 0,0 0 1 16,1 0 1-16,-3 2 2 0,3-1-6 0,-5 0 2 15,3-2 6-15,-1 1-2 16,-2-1 3-16,3-1-2 0,-3 2-5 0,4 0-1 16,-2 1 1-16,0-1-2 0,2 1 2 0,1 0 3 15,-4-1-1-15,-1 1-2 0,1 1-3 0,2-2-1 16,-3 1 2-16,4-1 2 0,-2 3 2 0,5 0-1 16,-2-1-3-16,-3-2 4 0,5 1-3 0,-1 0 1 15,-2-1 5-15,0 2-7 0,-1-2 5 0,1 2-4 16,0 0-2-16,-2-2 4 0,5 2 0 0,-1-1 2 15,-2 0 0-15,1 2 0 0,-1-1-3 0,1 0-2 16,0 1 2-16,-3 0-2 16,1 0 5-16,-1 0-1 0,2 0-3 15,0-1-1-15,2 0 0 0,-1 0 4 16,1-1 2-16,1 1-2 0,-1 0 2 0,-1 1-3 0,0 0-3 0,-2 0 6 16,4-1-5-16,0 1 4 0,-2 0 0 0,2 0-1 0,2-1-2 15,-1 1-4-15,0 0 3 0,0-1 4 0,-1 1-1 16,-1 0 1-16,0-2-2 0,4 1-4 15,-3 0 1-15,2-1 3 0,0 1 2 16,-1 1 0-16,0 0 2 16,1 0-5-16,-2 0-2 0,-1 0 2 0,1 0 0 0,1 0 3 15,-3 0 4-15,2 0-7 0,4 0-1 0,-5 0-1 0,1 0 0 16,-2 0 3-16,2 0 1 0,-2 0 0 0,-3 0-1 16,2 0 0-16,-2 1-3 15,3-1 1-15,0 0 4 16,-1 1 1-16,2-1 0 0,-1 1-3 0,-3 0-7 0,5-1 8 15,-5 0-2-15,3 1 6 0,-4-1 5 0,4 2-10 0,-1-2 2 16,1 1-5-16,1-1-2 0,-1 1 2 0,-2 0 4 16,2 0 2-16,-4 0-2 0,3-1-1 0,-3 2-2 15,-2-2-1-15,4 1 5 0,-3 0-2 16,1-1 2-16,3 1-3 0,-4 0-5 16,4 0 5-16,-3 1-1 0,0-1 3 0,1 0 11 15,-3 0-10-15,0 0 1 0,-1 1-2 0,0-1-12 0,0 1 13 16,-1 0-3-16,-1-1 1 0,-3 1 4 0,3 0-8 15,-1-1 1-15,-2 0 3 0,2 0 1 0,-1-1 6 16,-1 0-3-16,-1 0-5 0,1 0-5 0,0 0 3 16,1 0 3-16,1 0 5 15,-1 0 6-15,2 0-13 0,1 0 3 0,-2 0-4 0,0 0-5 16,-1 0 8-16,0 0 0 0,-2 0 3 16,-1-1 3-16,2 1-4 0,-1-1-4 0,1 1-1 15,0-1 1-15,0 1 2 0,1-1 3 0,0 1-2 16,1 0-4-16,-2 0 2 15,0 0-3-15,-1 0 2 16,1 0 4-16,-2 0-4 0,-1 0 1 0,-1 0-3 0,3 0-7 0,-2 0 10 16,2 2 3-16,0-1 1 0,0 0 9 0,2 2-11 15,-2-2-2-15,0 2 0 0,-2-1-1 0,1 1-1 16,-3-1 3-16,0 1 0 0,2-2-6 0,0 0 7 0,1 0-3 16,1 0 2-16,3 0 9 0,-1 1-8 15,0-1 1 1,0 0-3-16,-1 0-8 0,-2-1 11 0,0 2-2 15,-2-2 3-15,-1 1 5 0,0-1-9 0,0 0 0 0,0 0-1 16,-1 0-2-16,3 0 5 0,1 0 0 0,-2 0 2 0,1 0-6 0,-2 0 4 16,-1 0-2-16,2 0 2 15,-1-1 7-15,0-1-7 0,1 2 2 16,-1-1-4-16,1 0-7 0,3 0 8 0,0-1-1 0,4 2 4 0,-1-1 5 16,0-1-7-16,2 1-1 15,-1-2 0-15,0 2-8 0,-3-1 8 0,3-1-2 0,0 1 0 0,-2-1 0 16,0 3 1-16,2-1-2 0,-3 1 0 15,2 0 9-15,2 0-6 0,1 0 2 0,-2 0-1 16,-2 0-13-16,0 0 13 16,-5 0-1-16,1 0 1 0,0 1 11 0,-2-1-14 0,-1 2 0 15,1-1 0-15,-4 0-3 0,3-1 6 0,0 1 1 16,-1-1 1-16,-5 0-1 0,1 0-2 0,-4 0-1 16,-5 0 2-16,1 0 3 0,-5-1-5 0,-3 0 4 15,-5-2-4-15,0 0-6 0,-3 1 14 16,-6 0-3-16,0 0 5 0,-5-1 4 15,-4 1-8-15,1 0 4 0,-5-1 0 16,0 2-3-16,-2 0 6 0,3 1-2 0,-3-1 0 0,0 0-2 0,0 1-5 16,0 0-3-16,0 0 1 0,0 0 5 15,-3 0-7-15,1 0 2 0,-1-2-4 0,-3 1-9 0,1 0 13 16,-2 1-5-16,-1-1 6 16,-1 1 5-16,1 0-11 0,-1 0 4 0,0 0-7 15,-1 0-6-15,0 0 3 0,1 0-10 0,0 1-13 0,-1 0-16 16,0 2-29-16,1-1-41 0,-1 2-88 0,1-1-235 15,4-1-724-15,-1-2-591 0</inkml:trace>
  <inkml:trace contextRef="#ctx0" brushRef="#br1" timeOffset="503921.2268">3236 15412 1764 0,'0'0'263'0,"0"0"-30"0,0 0-9 16,0 0-8-16,0 0-26 0,0 0-38 0,0 0-29 0,0 0-30 15,0 0-19-15,0 0-9 0,0 0-11 16,0 0-6-16,-4-10-10 0,4 10-6 0,0 0-8 0,0 0-8 15,0 0-1-15,0 0-11 16,0 0 3-16,0 0-4 0,0 0-5 0,0 0 11 16,0 0-11-16,0 3 7 0,0 1 4 0,0 2-7 0,0 1 10 15,0 2-3-15,3 0 0 0,-2 1 4 16,-1 1 0-16,2 1 2 0,-1 1-4 0,-1 1 0 16,1 1-2-16,-1 2-1 0,3 1 2 0,-3 1-8 15,1 0 6-15,-1 2-4 0,1 1-2 16,0 1 8-16,-1-2-8 0,2-1 3 0,0 1 0 15,1-3-8-15,-1 2 8 0,-1-2-4 16,3-1 2-16,-1-1 4 0,-2-1-2 16,1-1 3-16,-2-1-2 0,2-1 2 0,-1-2-4 0,0 1 0 0,2-3 6 15,-3-1-7-15,1-1 4 16,-1-1-1-16,0 0-4 0,1-2 8 0,-1 0-7 0,0-1 2 16,0 1 2-16,0-3-11 0,0 0 11 15,0 0-3-15,0 0 2 0,0 0 9 0,0 0-5 16,0 0 2-16,0 0-1 0,0 0-3 0,0 0 2 0,0 0-1 15,0 0 2-15,1 0-7 0,-1 0 6 0,0 0-3 16,0 0-3-16,0 0 13 16,0 0-14-16,0 0 3 0,0 0 1 15,0 0-8-15,0 0 4 0,0-2-3 0,2 2-2 0,-2-1-6 0,0 0-13 16,1 1-20-16,1 0-35 0,2 0-42 0,1 0-93 16,2 2-220-16,-1 0-772 15,-2-1-575-15</inkml:trace>
  <inkml:trace contextRef="#ctx0" brushRef="#br1" timeOffset="504477.1816">3134 16449 2136 0,'0'0'272'0,"0"0"-52"15,0 0-35-15,0 0-14 0,0 0-28 0,0 0-25 16,0 0-27-16,0 0-26 0,0 0-12 0,0 0-14 15,0 0 1-15,0 0-5 0,0 0-3 16,0 0 2-16,-4-19-9 0,4 19 3 0,0 1-9 16,0 1-9-16,0-1 0 0,0 1-6 0,0 0 1 15,0 3 6-15,0 1-3 0,0 4 4 0,0 3-2 16,1-1-2-16,-1 4 0 0,0 1 2 16,0-1 1-16,0 3 2 0,0 2-3 15,1 1-5-15,-3 1 0 16,-1 0-2-16,-1-1 0 0,2 2 2 0,-1-2 0 15,2 0-5-15,-2-2 5 0,3-3-5 16,-1-3 1-16,1-2 5 0,0-1-4 0,0 1 2 16,0-1-4-16,0 1-4 0,1-3 3 0,-1-1 3 0,0-2 7 0,0-1 3 0,0-3-4 15,0 0-6-15,0-1-5 0,0-1 0 16,0 0 4-16,0 0 3 0,0 1 2 0,0 0-3 16,0-1-2-16,0 0 1 0,0 0 0 0,0 0 8 0,0 0-3 15,0 0-3-15,0-1-9 16,0-1-15-16,0-1-13 0,0-3-25 0,0-1-42 15,0-2-81-15,0-2-226 16,0 3-807 0,0 2-559-16</inkml:trace>
  <inkml:trace contextRef="#ctx0" brushRef="#br1" timeOffset="505148.0928">5003 15410 143 0,'0'0'367'0,"0"0"-9"0,0 0-20 15,0 0-4-15,0 0-24 0,0 0-27 16,0 0-44-16,0 0-35 0,0 0-31 0,0 0-23 16,0 0-22-16,0 0-23 0,0 0-24 0,9-26-14 15,-9 26-15-15,0 0-11 0,0 2-10 0,0 1-5 16,0 4 2-16,0 1 2 0,0 1 9 15,0 3 0-15,0 1-4 0,0 3 1 0,2 2-4 0,-1 1-5 16,-1 0 2-16,0 3-2 0,0 0 1 0,0 2-1 16,0 2-5-16,1 0-3 0,-1 1-5 15,0 0 0-15,-2 1 0 16,-1-3 0-16,0-1-2 0,-1-2-2 0,1 0-2 0,-1-4-2 16,1 0 1-16,-1-3 2 0,1 1-6 0,1-2 1 15,1 0-3-15,-2-2-3 0,2-1 4 0,-1-3 1 16,2 0 1-16,-1-2 2 0,0-1-2 15,1-1-3-15,0-2-1 0,0-1-2 0,0 0 1 0,0 0 4 16,0 1-2-16,0-1-8 16,0 0-7-16,0 1-19 0,2-1-22 0,2 1-30 0,0 0-67 15,1 2-134-15,-1-2-361 0,-2 1-840 0</inkml:trace>
  <inkml:trace contextRef="#ctx0" brushRef="#br1" timeOffset="505655.0771">4755 16347 2621 0,'0'0'146'0,"0"0"-34"15,0 0 22-15,0 0 2 0,0 0-18 0,0 0-30 0,0 0-26 16,0 0-10-16,0 0 0 0,0 0-9 0,0 0-7 15,0 0-8-15,0 0-8 0,119 3-5 0,-97-2 2 16,-2 0-5-16,-2 4-6 0,2 2 0 0,-7 1-6 16,1 3 1-16,-1 3 2 0,-3 3 2 15,0 1 3-15,-3 2 0 0,-4 3-4 0,-3-1 1 16,0 0-1-16,-8 2 5 0,-1 1 6 0,-3 0-3 16,-2 0-3-16,-3-1-7 0,2-3-4 15,-3-2-1-15,2 0 8 0,0-3 2 0,1-3 1 16,3-1 3-16,2-3-11 0,1-2 0 0,3-3 1 15,2 0-2-15,3-3 7 0,1-1-4 0,0 0-6 16,0 0 4-16,1 0-2 0,8 1 4 0,1 0 3 16,1 0-4-16,9-1 2 15,2 0-4-15,7-1-3 0,2-5 7 0,1 0-1 16,3-2 3-16,-1 0 1 0,0 0-6 0,0-1 0 16,-2 2-2-16,-3-1 3 0,-4 1 3 0,-1 2-1 0,-7 1-1 15,0 1-4-15,-6 0-4 0,-5 3 4 16,-2 0 3-16,-4 0 6 0,0 0-4 0,0 0 5 15,0 0-2-15,-3 0-5 0,-3 0 3 16,-2 3 2-16,-1 0 1 0,-3 0 1 0,2-1 5 16,-2 2-13-16,2-2 0 0,0-1 2 0,0 0-12 15,4 0 10-15,1-1-7 0,0 0-15 0,1 0-10 16,3 0-41-16,-2-3-55 0,3-4-112 16,-1 1-430-16,1 2-702 15</inkml:trace>
  <inkml:trace contextRef="#ctx0" brushRef="#br1" timeOffset="506118.6677">6935 15259 1589 0,'0'0'1064'0,"0"0"-816"0,0 0-63 0,0 0-16 16,0 0-31-16,0 0-26 0,0 0-32 0,0 0-23 16,0 0-23-16,0 0-10 0,0 0 0 0,0 0-5 15,0 0 9-15,0 0 3 0,0 38 0 16,0-23 3-16,1 3-9 0,3-1-1 16,-1 1-6-16,-2 1-6 0,1 1 4 0,-1 1-5 0,0-1 0 15,0 3-1-15,-1-2-5 0,4 3-1 0,-4 0-2 16,0 0 1-1,0 1 1-15,0 1 1 0,0-1-2 0,0 0-8 0,1-1 6 16,-1 1-5-16,0-2-6 0,0 0-17 0,0 1-35 16,1-3-51-16,-1 2-96 0,1-3-230 0,-1-5-799 15,0-5-543-15</inkml:trace>
  <inkml:trace contextRef="#ctx0" brushRef="#br1" timeOffset="506651.5894">6851 16191 2434 0,'0'0'472'0,"0"0"-359"0,0 0-6 0,0 0 26 16,0 0-9-16,0 0-16 0,0 0-36 16,0 0-31-16,0 0-6 0,0 0-8 0,0 0-1 0,0 0-1 15,0 0-4-15,84-27-4 0,-61 19-3 16,3 0-1-16,-3 1 0 0,-3 2-1 0,0 3-4 15,-5 2-5-15,-1 0 2 0,-3 0-7 0,-3 7 4 16,-2 1 1-16,-1 1-3 0,-3 5 2 16,-2 0-4-16,0 2 2 0,-3 6 3 0,-4-1-3 15,-3 2 4-15,-2-1-1 0,-4 0-3 0,4 0 1 16,-6 1-3-16,4 0 5 0,-4-1-2 16,6-4 1-16,-1-2 1 0,3-5-4 15,3-2 1-15,2-2 0 0,1-2 1 0,3-1 1 16,1-2-4-16,0-1 3 0,2 1-3 15,6-2 0-15,2 0 6 0,3 1-2 16,4-1 2-16,3 0-3 0,-2 0-2 0,0 2 1 0,0 2-4 16,-1 0 6-16,-3 2-2 0,1 2-1 15,-3 2 2-15,-1 0-5 0,-2 1 5 0,-1 1-4 0,-5 2 4 16,0 1 5-16,-3 1-10 0,0-1 6 16,-4 0-5-16,-5-1 2 0,-1-1 5 15,-2 1-1-15,-2-2 4 0,-2 1-3 0,-2-3-1 0,-1-1 0 0,1 0-3 16,-1-1 5-16,-5-1-1 15,2-1 3-15,0-3-3 0,-3-3-5 16,0 0 6-16,1 0-7 0,0 0 2 0,1-1-1 0,2-1-12 0,3-2 1 16,3 1-16-16,0-3-22 0,3-1-25 15,3-1-57-15,5-1-102 0,-2 2-585 16,5 2-958-16</inkml:trace>
  <inkml:trace contextRef="#ctx0" brushRef="#br1" timeOffset="507209.1996">9118 15221 606 0,'0'0'901'0,"0"0"-548"0,0 0-46 0,0 0-39 0,0 0-57 0,0 0-41 0,0 0-42 0,0 0-23 16,0 0-7-16,0 0-11 15,0 0-5-15,0 0-7 0,0 0-11 0,-92-39-7 0,92 39-8 16,0 0-8-16,0 0-4 0,0 0-3 0,0 0-6 15,0 0-5-15,0 0-6 0,0 0-3 16,2 2 4-16,-1 3 3 0,1 2 2 0,3 1 3 0,-1 0-5 16,1 2-4-16,-3 2 1 0,0 3-3 15,0 1 1-15,2 0 2 0,-1 3-13 16,0-1 3-16,2 2-5 0,-2 1-3 0,0 3 7 16,1-2-2-16,0 3 1 0,-3 0-4 0,3 2 4 15,-3 1-6-15,0 1-2 0,-1 2-4 16,0 1-20-16,1 0-17 0,-1 2-38 0,0-1-54 15,-3-1-92-15,-2 0-217 16,2-10-753-16,-2-8-549 0</inkml:trace>
  <inkml:trace contextRef="#ctx0" brushRef="#br1" timeOffset="507607.671">8897 15942 1494 0,'0'0'864'0,"0"0"-646"0,0 0-40 0,0 0 3 16,0 0-23-16,0 0-36 0,0 0-17 0,0 0-14 16,-29 123-21-16,28-97-8 0,0 1-21 15,1 2-7-15,0 0-2 0,0-1-15 0,0 0 9 0,0-2-11 16,6-3-6-16,-3 0 6 0,4-1-10 16,0-1 4-16,3-1-3 0,3-3-5 0,1-2 2 15,-1-3-3-15,5-6 3 0,-1-5-2 16,1-1 2-16,1-5 0 0,1-7-6 0,0-2 7 15,1-3-8-15,-3-1 2 0,1-2 4 16,-6 0-5-16,3 2 7 0,-4 1-3 0,-2 2-2 16,-1 2 6-16,-5 2-4 0,2 3 2 0,-4 2 2 15,0 2-1-15,0 3 7 0,-2 0 3 16,0 1 2-16,0 0-1 0,0 0-1 0,0 4 0 0,0 4-3 16,-3 2 3-16,1 4-3 0,0 2 2 15,-3 1 5-15,3 2-5 0,1 4 3 16,-1 0-7-16,-1 3-4 0,-2 1 3 0,3 0-6 15,-3 1 3-15,3-2-2 16,1 0-5-16,-1-5 0 0,0-2-2 0,-1 1-3 0,3-4-14 0,0-2-24 16,0-2-38-16,5-4-67 0,-1-5-125 0,3-1-425 15,-3-2-1107-15</inkml:trace>
  <inkml:trace contextRef="#ctx0" brushRef="#br1" timeOffset="508095.2607">10722 15183 2235 0,'0'0'300'0,"0"0"-19"0,0 0-75 0,0 0-29 16,0 0-15-16,0 0-35 0,0 0-31 16,0 0-17-16,0 0-27 0,0 0-16 0,0 0-11 15,0 0-18-15,0 0 6 0,0 0 1 0,27-41 5 16,-24 59 8-16,-2 5-2 0,-1 2-2 16,0 1-6-16,1 3-3 0,-1-1-6 0,0 0 2 15,0 1-2-15,0 1-1 0,-1 0 0 0,-2 1-6 16,1 0-1-16,0-1 5 0,1 1-7 15,0 1 2-15,-3 2-9 16,0 1-22-16,-1 3-18 0,1-2-56 0,-1-2-76 0,-1-2-176 16,5-11-839-16,0-6-588 0</inkml:trace>
  <inkml:trace contextRef="#ctx0" brushRef="#br1" timeOffset="508465.615">10857 15912 2931 0,'0'0'128'0,"0"0"-7"0,0 0 1 15,0 0-15-15,0 0-23 0,0 0-24 16,0 0-12-16,0 0-16 0,-56 116-6 0,56-99-3 16,0 1-15-16,0-1 4 0,3 2 1 0,0-1 4 15,1 2 11-15,0 0-4 0,0 2-2 0,1-2-7 16,-1-2-9-16,3 1 0 0,-4-5 2 0,4 1 5 15,-2-2-2-15,2 0-3 0,0-3-6 16,-3-1-3-16,3 0 3 0,-4-1 0 0,3 1 3 16,-1-2-1-16,-2-1-4 0,0-3 0 0,-1 1-5 15,-1 0 11-15,-1-1 1 0,0 1-1 16,0 1 2-16,0 0-6 0,-4 2-4 0,-2 0 5 16,-4 1 4-16,0-1-1 0,0 1 3 0,-3 0-5 15,-2-1-4-15,-2 0 0 0,-1-2 0 16,-3 1 1-16,-1-1 3 0,-3 2-6 0,2-4-10 15,0 1-5-15,0-3-13 0,3-1-13 16,4 0-19-16,1-2-40 0,5-4-62 0,3-4-114 0,1 1-475 16,4 1-1002-16</inkml:trace>
  <inkml:trace contextRef="#ctx0" brushRef="#br1" timeOffset="508799.1807">10857 15922 2573 0,'0'0'226'16,"0"0"-36"-16,0 0-30 0,0 0-14 15,0 0-29-15,123-5-30 0,-85 3-20 0,-1 1-15 0,-1 1-11 16,2 0-12-16,-5-1-9 0,-1 0-5 16,-3 0-1-16,-6-1 1 0,-3 1 1 0,-4 0 0 15,-4 0-3-15,-4 0-4 0,-4 1 4 0,-2 0-2 16,-2 0 6-16,0 0 4 0,0 0-4 15,0 0-1-15,0 0-3 0,0 0-5 0,-2 0 4 16,-1 0-5-16,-1 0-3 0,1 1-4 0,-4 1-4 16,1-1 3-16,0 2 1 0,1-2 1 15,0 0 0-15,1 0-8 0,-1 1-15 0,2-2-22 16,0 1-31-16,1-1-47 0,0 0-105 16,2 0-248-16,0-1-773 0,0-1-474 0</inkml:trace>
  <inkml:trace contextRef="#ctx0" brushRef="#br1" timeOffset="509216.5726">13016 15073 1136 0,'0'0'456'0,"0"0"-90"0,0 0-39 0,0 0-25 15,0 0-38-15,0 0-52 0,0 0-43 0,0 0-41 16,0 0-31-16,0 0-20 0,0 0-19 0,0 0-12 15,0 0-5-15,0 0-10 0,-18-36 0 0,23 44-1 16,-3 4 1-16,4 1 1 0,-3 5 1 0,-1 2 4 16,1 4-4-16,-3 0-1 0,1 2-9 15,-1 2-8-15,0 0-2 0,0 3-2 0,0-1 0 16,-1 2-6-16,0-1-3 0,-1 0-2 16,0-1 0-16,1 1 5 0,-3-1 5 0,2-1-7 15,-2 2 0-15,0-3-5 0,-1-1-6 0,2-1 3 16,-4 0-8-16,3-2-10 0,-3-4-19 0,2-1-37 15,-1-2-46-15,-2-1-98 0,1-1-198 16,2-4-801-16,0-5-554 0</inkml:trace>
  <inkml:trace contextRef="#ctx0" brushRef="#br1" timeOffset="509708.7038">12984 15923 2492 0,'0'0'369'0,"0"0"-239"0,0 0-47 0,0 0 3 16,0 0 1-16,0 0-15 0,0 0-16 15,0 0-11-15,0 0-16 0,0 0 6 16,0 0-2-16,0 0 2 0,0 0 2 0,0 0 0 0,-23 95-8 16,16-79 0-16,-1 4 3 0,-1-1-7 0,0 1 4 15,1-1-2-15,-2 2-9 0,1 0 3 16,0 1-1-16,0 2-1 0,1 1-1 0,0 2-7 15,2 2-2-15,-3 1-2 0,4 2-1 0,-1 0 0 16,4 0 0-16,0-1-1 0,1-1-5 16,1-5 5-16,0-1-3 0,4-5-1 0,3-3 5 15,1-1-5-15,3-3 1 0,-1-1-2 0,4-6-5 16,-1 0 9-16,5-3-6 0,-2-2 5 16,4 0 1-16,-3-4-10 0,3-4 6 0,0-3-3 15,-1-2 2-15,1-1 7 16,-4 0-3-16,0-1 2 0,-2 3-6 15,-2-2-6-15,-2 1 4 0,-2 2 1 0,-1 1 7 0,-5 2 1 0,0 2-2 16,-2-2-5-16,0 3-2 0,0-1 0 16,-4 2 2-16,-2 0 4 0,-1 0 4 0,-1 0-2 0,-2 1-5 15,-3-1-4-15,-2 3 3 0,1 1-3 0,-4 0 7 16,1 0 3-16,-2 1-8 0,1 3 4 16,-1 0-4-16,0 0 0 0,0 1 5 15,2 1 2-15,2 0-2 0,3 1-3 16,-1-1-5-16,5-1 5 0,0 2-4 0,2 0 6 0,2 0 0 15,3-1-16-15,1 0-12 0,0 0-42 16,0-1-55-16,10-3-120 0,0-1-337 0,-1-1-732 0,-3 0-301 0</inkml:trace>
  <inkml:trace contextRef="#ctx0" brushRef="#br1" timeOffset="510156.1366">14699 15142 2661 0,'0'0'216'0,"0"0"-28"0,0 0-49 0,0 0-14 16,0 0-10-16,0 0-26 0,0 0-26 0,0 0-24 15,0 0-2-15,0 0-4 0,0 0 3 16,0 0 6-16,0 0-13 0,0 0-3 0,-9 123-4 15,8-95-2-15,1 2 1 0,0-1-6 0,0 2-1 16,0-1-8-16,0 1 1 0,0-2-1 16,0 2-3-16,0 1 0 0,0 0 0 0,0-2-1 15,0 2-6-15,0 0-12 0,0-1-22 16,0-1-41-16,0-1-57 0,-2-1-122 0,1-8-314 16,-1-7-829-1</inkml:trace>
  <inkml:trace contextRef="#ctx0" brushRef="#br1" timeOffset="510502.5741">14527 16023 2540 0,'0'0'325'0,"0"0"-119"0,0 0-63 0,0 0-36 0,0 0-17 0,0 0-15 15,0 0-12-15,0 0-4 0,0 0-6 16,0 0-16-16,0 0-3 0,0 0 1 0,0 0-6 0,0 0 3 15,131 56-6-15,-117-45-3 0,2 1-3 16,-4 1-9-16,0 1 1 0,-2 0-3 0,0 2-1 16,-1 3 9-16,-1-1-11 0,-5 2 3 0,2 1-1 15,-4 0-6-15,-1 1 13 0,0 0-7 16,-3-2 1-16,-2 1-4 0,-3-2-7 0,3 0 4 16,-5 2-2-16,1-1 3 0,-1-2 2 0,-1-2-1 15,2-2-3-15,0-4-2 0,-1 0 7 0,0-2-7 16,2-1 4-16,0 0 3 0,2-2-15 15,-1-2 14-15,3-1-5 0,-3-2-2 0,3 0 8 16,-3 0-12-16,0 0-5 0,4 0-8 16,-4-3-21-16,4 1-11 0,-5-2-23 0,6 0-30 15,-2 0-42-15,-1 0-75 0,4-2-160 0,-1 3-568 16,0 1-776-16</inkml:trace>
  <inkml:trace contextRef="#ctx0" brushRef="#br1" timeOffset="510869.3076">14568 16305 1704 0,'0'0'990'0,"0"0"-725"0,0 0-86 0,0 0-37 16,0 0-29-16,0 0-19 0,0 0-22 16,0 0-13-16,0 0-9 0,0 0 0 0,0 0-9 15,0 0 1-15,130-10-10 0,-98 6-4 16,1-3-9-16,3 2-9 0,-3-1 6 0,0 1-12 0,-2 0 8 15,1 0 0-15,-5 1-9 0,-2-1 13 16,-4 2-11-16,-6 0 2 0,-3 1 5 16,-3 1-14-16,0 1 12 0,-3-2-3 0,-4 2 1 0,-1 0 7 15,-1 0-7-15,0 0 5 0,0 0-7 0,0 0-1 16,0 0-2-16,0 0 0 0,0 0 2 16,0 0-4-16,0 0 3 0,0 0-2 0,0 0-5 15,0 0 12-15,0 0-13 0,0 0 8 0,0 0 1 16,0 0-18-16,0 0 12 0,0 0-13 15,0 0-8-15,0-1-1 0,0 1-24 0,0-1-24 16,0-1-35-16,0 1-68 0,1 0-120 0,1 0-485 16,1-1-1009-16</inkml:trace>
  <inkml:trace contextRef="#ctx0" brushRef="#br1" timeOffset="511284.2138">16519 15265 2647 0,'0'0'186'0,"0"0"-53"16,0 0-15-16,0 0 0 0,0 0 6 0,0 0-10 15,0 0-18-15,0 0-13 0,0 0-11 16,0 0-15-16,0 0-13 0,0 0-3 0,10 134-2 15,-10-106-8-15,-2 1-2 0,-3 2-9 0,1-2 1 16,1 4-10-16,-2 0 0 16,2 1-1-16,0 1-12 0,-2-2 7 0,2-1-1 0,-5-1-6 15,5 1 12-15,-4-2-11 0,3 2-5 0,-2-4-14 16,3 3-35-16,-3-2-40 0,4 0-76 0,1-3-154 16,1-6-573-16,0-8-902 0</inkml:trace>
  <inkml:trace contextRef="#ctx0" brushRef="#br1" timeOffset="511879.7322">16482 16161 3078 0,'0'0'106'0,"0"0"2"0,0 0-16 15,0 0 3-15,0 0-6 0,0 0-22 0,0 0-20 0,0 0-3 16,0 0-9-16,37 116-1 0,-26-100 5 0,0 1-6 15,3 2-2-15,-3-2-9 0,0 0-6 16,0 1-3-16,-2-1-2 0,0 0 0 0,-4-2-2 16,5 1 1-16,-4 1-5 0,-1-1-5 0,2 0 6 15,-4 1-6-15,4-2 5 0,-5 1 2 0,-1 1-8 16,0-1 3-16,-1 0-3 0,-1-2 1 16,1 0 5-16,-2-3-3 0,-4 1 1 0,1-1-2 15,-3-2-4-15,-2 1 4 0,-1-2-2 0,1-1 5 16,-2-1-1-16,-3-2 0 0,1 0-3 0,-5-4-5 15,4 0 5-15,-4 0-5 0,0 0 4 16,0-1-1-16,1-3-7 0,3-2 5 0,-2 0-4 16,5-4-1-16,-1-2 7 0,5 1-7 15,1 0 5-15,6-5-4 0,1 0-5 16,5-3 5-16,5-1-3 0,5-1 6 0,5 0 2 0,3 0-1 16,5-2 2-16,3 0-3 0,3 0 2 0,1-1 1 15,-2 0 3-15,5 1 3 0,-5-1-5 16,-1-1 4-16,-2 1-4 0,-1 2 2 0,-1-2 5 0,-6 2-3 15,-2 2 4-15,-3 2 1 0,-3 2-6 16,-4 2 4-16,-1 0-1 0,-6 3 3 16,0 3 4-16,-3-1-2 0,0 2-1 15,0 0-6-15,-5 4-2 0,-5-2-1 0,1 1 3 16,-4 2 4-16,-4 0-4 0,-1 0 2 0,-2 1-4 0,-4 0-4 16,1 1 7-16,-4 0-5 0,3 0 4 15,-4 0-1-15,-1 4-4 0,0-1 2 0,2 1-3 16,-1 0 6-16,1 1 0 0,4 0 0 0,3 1-2 15,0 1-5-15,6-1 1 16,-1 0-3-16,9-1 2 0,-1 0-2 0,5-2-15 0,1 1-17 0,1-1-34 16,2 0-52-16,7-3-100 0,4 0-272 0,-2 0-755 15,-1-1-516-15</inkml:trace>
  <inkml:trace contextRef="#ctx0" brushRef="#br1" timeOffset="512332.2664">18321 15295 2810 0,'0'0'223'0,"0"0"-18"0,0 0-48 16,0 0-26-16,0 0-29 0,0 0-24 0,0 0-28 15,0 0-11-15,0 0-9 0,0 0-8 0,0 0 6 16,0 0-4-16,0 0 1 0,0 0 2 16,0 87-3-16,-2-60 1 0,-1 2-6 0,0-2-9 15,-4 3 0-15,4-1-3 0,-3 2 4 0,3 0 0 16,-2 2-4-16,1 2-4 0,-1 0-4 16,1 1 3-16,1-2 0 15,-1-1-1-15,1 3-5 0,2-1-17 0,0 3-22 16,0-3-35-16,1 2-47 0,0-3-71 0,0 0-142 15,-1-7-526-15,1-12-916 16</inkml:trace>
  <inkml:trace contextRef="#ctx0" brushRef="#br1" timeOffset="512836.4592">18395 16466 2146 0,'0'0'15'0,"0"0"44"0,0 0 91 0,0 0 66 0,0 0 7 0,0 0-50 16,0 0-73-16,0 0-58 0,0 0-21 15,0 0 15-15,0 0 13 0,0 0 13 0,0 0 6 16,14-72-16-16,-25 66-13 0,1 2-11 0,-2-2-7 16,-4 0 3-16,2 1 4 0,-5-1 8 15,2 0 7-15,-1 2-3 0,-1 2-4 0,1-1-6 16,-1 2-6-16,1 1-5 0,-1 0-4 0,0 0-2 15,1 6-4-15,-2 3 0 0,-1 3-1 0,0 4 1 16,0 4 4-16,2 1-5 0,2-1 2 16,7-3-10-16,5-2-8 0,0 1 6 0,5-2 3 0,0-2 5 15,8-2 4-15,3 2-3 0,2-5-8 16,4 1 1-16,3-3-1 0,4-3 3 0,2-2 4 16,2 0-1-16,-2-5-1 0,1-2-2 15,-4-1-4-15,0-1 8 16,0-1 4-16,-4 0-6 0,-1 0 3 0,-2 0-8 0,-4 2-3 0,-3 1 11 15,-1 1 0-15,-4 3 6 16,-1-1 5-16,0 3-2 0,-3 1 4 0,1 0-5 0,-1 0-3 16,0 0-5-16,0 0 0 0,0 4-1 0,0 2-4 15,-1 3 1-15,1 5-2 0,-3 3 4 16,2 4 4-16,1 5-1 0,-3 1-3 16,1 4-1-16,-2 2-9 0,0 3 5 0,0-2 3 15,-2 0 1-15,-3-2-1 0,2-2-3 0,-3-1 0 16,2-2 0-16,-1-4 0 0,0 0-16 15,3-7 0-15,2-2-27 0,1-4-30 0,1-5-34 0,2-3-78 16,0-2-138-16,4-2-746 0,-1-3-731 0</inkml:trace>
  <inkml:trace contextRef="#ctx0" brushRef="#br1" timeOffset="513356.7138">20143 15284 2948 0,'0'0'182'15,"0"0"-29"-15,0 0-38 0,0 0-10 0,0 0-18 16,0 0-18-16,0 0-22 0,0 0-21 16,0 0-5-16,0 0-4 0,0 0 2 0,0 0 7 0,0 0-4 15,0 0-2-15,15 72-4 0,-13-53-3 16,0 1-1-16,-1 0-1 0,-1 3-1 0,1 1-8 16,-1 0 3-16,0 0-3 0,0 2 1 15,0-1 7-15,-1 3-8 0,0 2-1 16,-3 5-11-16,-1-3-20 0,-1 4-23 15,-2-1-40-15,-1 5-67 0,-2-1-152 16,3-8-583-16,1-10-889 0</inkml:trace>
  <inkml:trace contextRef="#ctx0" brushRef="#br1" timeOffset="513749.6893">19939 16466 2430 0,'0'0'706'0,"0"0"-547"0,0 0-28 0,0 0-16 0,0 0-6 0,0 0-16 16,0 0-23-16,0 0-14 0,0 0-17 0,0 0-7 0,0 0-1 16,-8 120-6-16,7-99 4 0,0 1-6 15,0 1-11-15,-2-1 0 0,2 0-5 0,-3 2 2 16,0 0-2-16,1 0-7 0,-2-2 0 0,0 0 0 16,2-1 0-16,-1-2 0 0,1 1 0 0,-1-1 0 15,1-1 0-15,2-3 0 0,0-3 0 0,1-3 0 16,0-2-8-16,0-1-50 0,6-5-31 15,2-1-69-15,2 0-162 0,-2-3-762 16,0-1-756-16</inkml:trace>
  <inkml:trace contextRef="#ctx0" brushRef="#br1" timeOffset="514023.2165">20447 16518 3301 0,'0'0'130'0,"0"0"-41"0,0 0-11 16,0 0-13-16,0 0-11 0,0 0-17 15,0 0-18-15,0 0-3 0,0 0 0 0,0 0 3 0,0 0 2 16,0 0 3-16,0 0 0 0,0 0-3 0,3 115 1 16,-8-96-7-16,2 3 0 0,0 0 1 15,1 1-10-15,0-2 4 0,2 0-7 16,0-3-3-16,6-3 11 0,1-2-11 0,2-2 8 0,5-4-5 15,-1-1-8-15,6-3 8 0,0-3-4 16,3 0 3-16,1-7 5 0,3-1-5 0,-5-4 3 16,2 1-9-16,-2-4-1 0,-3 0 0 0,0 0 0 15,-6-2 11-15,1 0-8 0,-3-1 5 0,-2 0-3 16,0-2-1-16,-6 1 6 0,-1-1-4 16,-1-1 4-16,-1 3-4 0,-5 0-4 0,-1 2 5 15,-4 3-4-15,-2 0 8 0,-2 2 0 0,-5-1-1 16,-1 2 1-16,-8 0-7 0,0 3 0 15,-2 1-3-15,-1 1 3 0,-2 0 1 0,2 3-2 16,2-1 5-16,5 2-7 0,4 1-11 0,7 0-8 16,3 0-45-16,6 1-59 0,5 2-135 0,0-1-517 15,0 1-1061-15</inkml:trace>
  <inkml:trace contextRef="#ctx0" brushRef="#br1" timeOffset="515099.4192">21652 15301 766 0,'0'0'613'0,"0"0"-181"0,0 0-56 0,0 0-53 0,0 0-58 0,0 0-51 0,0 0-47 0,0 0-44 15,0 0-29-15,0 0-21 0,0 0-17 0,0 0-10 16,0 0-11-16,8-31-5 0,-8 34 0 0,0 3 6 16,1 1 0-16,-1 3 1 0,1 4 0 0,-1 1-11 15,1 3 6-15,-1 1-4 0,0 2-8 0,-1 0 8 16,0 0-15-16,-1 2-1 0,-3 1 1 16,2-3-14-16,2 2 9 0,-1-1-5 0,-2-1-1 15,2 1 6-15,1-1-7 0,1 2 4 16,-1-2-6-16,1 1 3 0,0-2-9 0,0 0-19 15,2-1-17-15,2-1-41 16,1 0-44-16,2 2-78 0,-3-1-165 0,4-5-528 16,-6-4-856-16</inkml:trace>
  <inkml:trace contextRef="#ctx0" brushRef="#br1" timeOffset="515407.5016">21520 16280 1528 0,'0'0'890'0,"0"0"-761"16,0 0-27-16,0 0 15 0,0 0 26 0,0 0 6 15,0 0-27-15,0 0-18 0,0 0-18 16,0 0-20-16,0 0-5 0,0 0-5 0,0 0-10 16,0 0 1-16,19 115-5 0,-18-97-4 0,-1-1 1 15,0 2-7-15,-1-2-2 0,1 1-4 16,0 0-8-16,-2 2-3 0,-3-4-6 0,2 1 2 15,0 2-1-15,-2-2-4 0,3 0 1 0,-1-2-7 16,-2-1-1-16,4-4 0 0,0-1 1 16,1 0 3-16,0-1-3 0,0-4 5 0,0 0-8 15,0-2-2-15,0 0 3 0,0-1-15 0,0 0-1 16,5 0-16-16,-1-1-27 0,0 0-23 0,3-1-46 16,3-5-83-16,1-1-157 0,-3 1-667 15,-2 1-691-15</inkml:trace>
  <inkml:trace contextRef="#ctx0" brushRef="#br1" timeOffset="515875.1778">21944 16305 231 0,'0'0'722'0,"0"0"-460"0,0 0-4 0,0 0 25 16,0 0-16-16,0 0-22 0,0 0-30 16,0 0-26-16,0 0-13 0,0 0-22 0,0 0-22 15,0 0-22-15,0 0-19 0,22-13-14 0,-22 13-10 16,0 0-11-16,0 0-16 0,0 0-7 0,0 0-11 16,0 0-4-16,0 0 1 0,0 0-5 15,0 0 0-15,0 0-9 0,0 1-9 0,0 0 6 16,0 3-2-16,0 2 10 0,0 0 6 0,0 2-1 15,0 1 0-15,-1 2-4 0,0 1 2 0,1 1-1 16,-1 1 5-16,0 3 1 16,-1 1-5-16,-1-1 0 0,2-2-7 0,1 1 1 0,-1-1 2 0,0 1-2 15,0 0-1-15,-1-1-5 0,2 0-4 16,0-1 1-16,0-2 4 16,0 0 3-16,-2 0 3 0,1-4-2 0,1-1-5 0,0-1-3 0,0-3-1 15,0-1 3-15,0 0 4 0,0-2 2 16,0 0-4-16,0 0-1 0,0 0-5 0,0 0 3 15,0 0 2-15,0 0-10 0,0 0-4 0,0 0-21 16,0 0-30-16,0-1-37 0,0-2-98 0,0-3-252 16,0 1-802-16,0 2-515 0</inkml:trace>
  <inkml:trace contextRef="#ctx0" brushRef="#br1" timeOffset="516913.1339">22746 15288 0 0,'0'0'118'0,"0"0"264"0,0 0-61 0,0 0-35 0,0 0-33 0,0 0-36 16,0 0-30-16,0 0-32 0,0 0-29 0,0 0-17 15,0 0-8-15,0 0-10 0,0 0 1 16,0 0-4-16,31-41-10 0,-31 41-2 15,0 0-8-15,0 0-6 0,0-2-4 0,0 2-10 0,-1 0-3 16,0-1-6-16,-3 0-5 0,3 0-3 16,1 0-3-16,-1-1 3 0,1 2-1 0,0 0 2 15,0 0-1-15,0 0-7 0,0 0 4 0,0 0-6 0,0 0 1 16,0 0-1-16,0 0-5 0,0 0-2 16,2-1-6-16,6 1 1 0,0-1 2 0,3 0 3 15,2-1 4-15,5 1 0 0,2 0-5 16,1 0 1-1,1-1-5-15,6 1 3 0,1 0 2 0,3 1 0 0,1 0 1 0,6 0-3 16,0 0 0-16,1 0-2 0,0-1 3 0,3 1 2 16,-2 0-4-16,0 0-2 0,-1 0-6 0,-2 0-3 15,-4 1 3-15,-1 0 2 0,0 0 1 0,-5 1 2 16,0-1-6-16,-5 0-1 16,1-1 1-16,-9 0-1 0,1 0 1 0,-6 0 5 15,-4 0-5-15,0 0-1 0,-3 0 5 0,2 0-6 0,-4 0 4 0,-1 0 7 16,0 0-6-16,0 0-2 0,0 0-3 15,0 0-6-15,0 0 4 0,0 0 1 0,0 0 3 16,0 0 2-16,0 0-7 0,0 0 2 0,0 0-3 16,0 0 2-16,0 0 0 0,0 0 1 0,0 0-2 15,0 0-4-15,0 0-4 0,0 0-9 16,0 0-9-16,0 0-12 0,0 0-25 0,0 0-27 16,0 0-47-16,0-1-83 0,-1 1-114 15,-3 0-198-15,2 0-535 0,1 0-96 0</inkml:trace>
  <inkml:trace contextRef="#ctx0" brushRef="#br1" timeOffset="517388.8698">23171 15174 1499 0,'0'0'344'0,"0"0"-58"0,0 0-48 0,0 0-21 0,0 0-29 0,0 0-30 16,0 0-38-16,0 0-31 0,0 0-20 0,0 0-13 16,0 0-10-16,0 0 4 0,0 0-1 0,0 0 0 15,24 3 3-15,-23 8-13 0,1 3-3 16,3 0-4-16,-3 4-6 0,2 3 6 0,1 1-1 15,-2 3-1-15,2 2-2 0,-1 0-6 0,-3 1-6 16,3 3-1-16,-2-1 0 0,-1 0-5 0,0-1 0 16,-1 1-4-16,0-1-6 0,0 0 7 15,0-1-4-15,0 2 4 0,0-5 0 0,0-1-5 16,0-1 0-16,0-4-2 0,-1 0 2 16,0-2 2-16,-1-1-1 0,-1-1 4 0,1-1-3 15,2-2-3-15,-1-1 0 0,0-1-3 0,0 1 6 16,0-3-4-16,-2-2 4 0,3 0-2 0,-1-2-4 15,1 0 5-15,0-1-4 0,0 1 2 0,0-1 3 16,0-1-10-16,0-1-3 0,0 1-11 16,0 1-14-16,0-1-12 0,0 2-23 0,0 0-29 15,0 0-52-15,0 1-86 0,0 1-167 16,0-1-604-16,-1-3-690 0</inkml:trace>
  <inkml:trace contextRef="#ctx0" brushRef="#br1" timeOffset="518072.5977">23445 16246 110 0,'0'0'588'0,"0"0"-471"0,0 0 5 16,0 0 43-16,0 0 49 0,0 0 14 16,0 0-17-16,0 0-42 0,0 0-51 0,0 0-30 0,0 0-3 15,0 0 8-15,0 0 5 0,0 0-4 16,25-40-15-16,-25 40-18 0,0 0-13 0,0-1-15 16,0 0-12-16,0 1-3 0,0 0-11 0,0 0-1 15,0 0-4-15,0 0-11 0,0 0 2 16,0 0-7-16,0 0-2 0,0 0 3 0,0 0-4 15,0 0 0-15,-1 0-2 0,0 0-3 0,-1 0 4 16,-3 0 3-16,3 0 6 0,-1 0 0 16,-3 0 3-16,5 0 0 0,-1 0 0 0,0 0 7 15,-2 0-1-15,3 0 4 0,1 0 3 0,-1 0-3 16,0 0 9-16,1-2 4 0,0 2 12 0,0 0 23 16,0 0 8-16,0-1 14 0,0-1 5 15,0 0-1-15,0 0 1 0,0 0-2 0,0-1 0 16,0 3-5-16,0-2-6 0,0 2-7 0,0-1-9 15,1 1-4-15,-1 0-6 0,0 0-5 0,0 0-4 16,0 0-15-16,0 0 3 0,0 0-6 16,0 0-7-16,0 1 8 0,0 2-8 0,0 3 5 15,0 2 0-15,1 3 1 0,-1 3 1 0,0 2-1 16,0 2 4-16,0 2-1 0,0 3 2 16,-1 2-1-16,-2-1-7 0,2 1 8 15,-4 2-12-15,4-1 3 0,-2 0-1 0,-3-3-10 16,3-1 7-1,0-4-2-15,-2-1-3 0,1 2 11 0,-2-3-9 16,2 1 3-16,-3-3 2 0,4-1-9 0,-2-4 4 0,4-2-1 0,0-2 5 16,0-3-5-16,1 0 4 0,0-2 1 0,0 0-9 0,0 0 9 15,0 0-7-15,0 0 1 0,0-2 2 16,0 0-12-16,2-3 3 0,-1 0-9 0,4-1-12 16,-3 1 2-16,-1-1-20 0,2 1-13 0,1-1-27 0,-2 1-43 15,0-2-61-15,0-1-119 0,4-1-316 16,-4 1-587-16,0 3 70 0</inkml:trace>
  <inkml:trace contextRef="#ctx0" brushRef="#br1" timeOffset="518792.7892">23691 16268 1696 0,'0'0'359'0,"0"0"-81"15,0 0-48-15,0 0-26 0,0 0-35 0,0 0-40 16,0 0-31-16,0 0-28 0,0 0-23 16,0 0 7-16,0 0-17 0,0 0 2 0,0 0 1 0,41-28-15 15,-32 28 5-15,0 0-5 0,3 0-2 16,-1 0 1-16,1 0-5 0,0 5-3 0,3 0-4 15,-2 2-3-15,-2 3-2 0,-1 0-1 0,1 1 2 16,-3 2-7-16,0 2 6 0,-4-2-2 0,-1 4-5 16,2 0 11-16,-4 1-9 0,-1 2 6 15,0-1-3-15,-2 1-6 0,-6-3 7 16,-1 0-4-16,0-4 2 0,-3 2 5 0,2 0-5 0,-2-1 1 16,-4 1-5-16,4-1 2 0,-2-1-2 0,2-2 0 15,-2-3 7-15,5-2-6 0,4-3 4 0,-1 0 1 16,4-2-8-16,1-1 8 0,0 0-6 15,1 1 1-15,0-1 4 0,0 1-9 0,0-1 8 16,0 0-5-16,0 0-3 0,1 0 8 0,1 0-8 16,3-1 4-16,0 0 1 0,1 1-2 0,1-1 0 15,1-1 2-15,2 1 0 0,1 0 0 16,5 1 0-16,-2-1-1 0,4 0-3 0,1 0 6 16,-1-1-5-16,-1 2 2 0,1 0 4 0,2 0-10 15,1 0 9-15,-1 0-4 0,0 0-3 16,-1 0 8-16,-2 0-5 0,-1 2 4 0,-3 0-1 0,-1-1-4 15,-1 0 2-15,-5-1-3 16,1 0 4-16,-4 0 0 0,2 0 3 0,-2 0-2 16,-2 0-4-16,-1 0 4 0,0 0-6 0,0 0 4 0,0 0 3 15,0 1-6-15,0-1 6 0,0 0-4 16,0 0-1-16,0 0 10 0,0 0-10 0,0 0 6 16,0 0-3-16,0 0-8 0,0 0 6 15,0 0-3-15,0 0 6 0,0 0 1 0,0 0 1 16,0 0-2-16,0 0-6 0,0 0 5 15,0 0-6-15,0 0-1 0,0 0 4 0,0 0-11 16,0 0 1-16,0 0-3 0,0 0-3 0,0 0 13 16,0 0-5-16,0 0 4 0,0 0-2 0,0 0-11 0,0 0-1 15,0 0-8-15,0 0-12 0,-1 0-22 16,-2 0-44-16,1 3-85 0,-2-1-184 0,2-1-632 16,1 0-680-16</inkml:trace>
  <inkml:trace contextRef="#ctx0" brushRef="#br1" timeOffset="535800.7834">472 9435 601 0,'0'0'345'0,"0"0"-52"0,0 0-12 0,0 0-17 0,0 0-17 16,0 0-39-16,0 0-36 0,0 0-30 0,0 0-31 15,0 0-18-15,0 0-12 0,0 0-8 0,-12-80-6 16,10 63-7-16,-2 0-6 0,3 1-11 16,-1-5 4-16,-1-5-2 0,-2 3-5 0,3-8 1 0,0 3-18 15,0-2-6-15,-3-2-5 0,4-1 1 16,-1-4 2-16,-3 1 1 0,4-3 6 0,-1-1-4 16,1-1 2-16,-5 0-2 0,5 0-7 0,-1-4 3 15,2 3-3-15,-1-1-3 0,-1 2 0 16,2-2-7-16,-1 3 8 0,-2 0 2 0,2 0-1 15,1 1 6-15,-1 3-10 0,0-2-1 16,0 3-1-16,0-1-1 0,0 1 3 16,0 2 1-16,-3-1 1 0,3 2-3 15,0 3-2-15,-1-1 0 0,0 2 1 0,-2 3 3 16,1-3-1-16,3 11 0 0,-2-5 0 0,1 7-5 0,0-2 4 16,-3-1-1-16,3 2 0 0,0 3-2 0,1 7-8 15,-1-7-10-15,1 8-13 0,-1-1-15 16,1 0-10-16,0 6 8 15,0 0 14-15,0 0 18 0,0 0 15 0,0 0 2 0,0 0 0 0,0 0 4 16,0 0-1-16,2 0-2 0,5 3 3 0,-2 0-5 16,10 5 4-16,-11-5 3 0,3 0-2 0,7 5 3 15,-7-4-3-15,5 1-3 0,9 2 1 0,-1-2-31 16,3 1 0-16,5 0 0 0,1-2-2 16,0-2 30-16,0 0 0 0,-1 1 1 0,5-2-1 0,-2 1 6 15,2-1-4-15,0 1 0 0,4-2-1 16,-1 0-7-16,3 1 8 15,0-1 2-15,1 0 1 0,2 0 6 0,-2-1-8 16,3-1-1-16,2 0 0 0,9-1-17 16,8-1 6-16,7 1-2 0,-1-2 1 0,-11 1 12 15,-3 1-2-15,-1 2 2 0,-5-2-3 0,6 1 3 0,-2 0-2 0,-1 2-1 16,1-1 2-16,-1 1-5 0,-1-1 4 16,1 0 1-16,-1-1-1 15,1 1 7-15,-2 1-5 0,1-1-1 0,1 0-1 0,1 0-5 16,0-1 5-16,3-1 0 0,0-1 1 0,0 1 1 15,4-1-2-15,-4-1 0 0,2 1-1 0,-2-1 2 0,0 0-2 16,1 2-2-16,-1-2-1 0,-1 0-2 16,1 2 2-16,1-2 4 0,-5 1 0 15,6 0 4-15,-3 0-5 0,-2 1 0 0,-1 0-2 0,0 1-4 16,-3 0 5-16,-1-1 1 0,-1 2 0 16,-2 1 4-16,-2 0-7 15,2 0 2-15,-2 0-3 0,-1 0 1 0,0 0 2 16,-1 0 0-16,2 0 1 0,0 0-5 0,-1 0 4 0,2 0 1 15,2 0 0-15,0 1 5 0,0-1-5 0,-2 0-1 0,2 0-1 16,-2 0-2-16,0 0 3 0,-3 0 0 16,0 0 0-16,-4 0 4 0,4 0-5 15,-3 0 1-15,2 1-2 0,-2-2 2 0,3 0 0 0,-1 1-1 16,-1-1 2-16,0 0-4 0,0 1 3 16,1-2 2-16,-5 2-2 0,3-1 5 0,-4 0-5 15,2 0-2-15,-1-1 2 0,-2 2-8 0,3 0 7 16,-1 0 3-16,-2 0-2 0,1-1 5 15,0 1-6-15,1 0 1 0,-2-1-2 0,2 1 2 16,1 0 0-16,-2 0 0 0,3 0 0 0,-2 0-1 16,-2 0 1-16,3 0-1 0,0 0 2 0,-3 0 3 15,1 1-4-15,-2 0-1 0,0-1 1 0,-4 0-8 0,1 2 10 16,1-1-1-16,-4 0 0 16,4-1 7-16,1 1-8 0,0-1 0 0,1 0 1 15,-1 0-3-15,0 0 5 0,-2 0 1 0,0 0-6 16,-1 3 1-16,1-3 1 0,1 0-1 15,-1 0 2-15,0 0 3 0,3 0-4 0,2 0 0 16,1 0-1-16,2 0-6 0,0 0 7 0,0 0 2 0,1 0 0 16,1 0 5-16,0 0-7 0,1 1-1 0,0-1-1 15,0 0-1-15,1 0 5 16,3 0 0-16,-1 0 1 0,4 0-2 0,-4-2 0 16,4 0-2-16,-1 1 1 0,5 0 2 15,-2 0-3-15,4-1 2 0,-1 2-2 0,1-2-5 0,-1-1 8 0,-1 2-2 16,1-1 1-16,2 1 7 0,1-1-8 15,-2 1-1-15,0-1 0 0,0 1-5 0,-1 1 5 16,0 0 2-16,1-1 0 0,-3 1 2 0,1-2-2 16,-5 2 0-16,4 0-1 0,-6 0 0 15,4 0 0-15,-6-1-1 0,-1 2-1 16,-4-1-1-16,0-1 4 0,-5 1-1 0,0-1 2 16,-2 1 2-16,-1-1-4 0,-3 0 0 0,1 0-1 15,-2 0-3-15,-3 1 4 0,0-1 0 0,-2 1 0 0,-2-1 1 16,-4 1-2-16,-1-1 3 15,0 1-1-15,-3 0-1 0,-1 0 1 16,-1 0-2-16,-4 0 0 0,-2 0-2 0,0 0 3 0,-1 0 1 0,0 0 0 16,0 0 3-16,0 0-5 0,0 0-1 0,0 0-2 15,0 0 0-15,0 0 2 0,0 0-1 16,0 0-1-16,0 1 3 0,0 2 1 0,0 0 0 16,0 2 1-16,0 1 0 0,0 1 0 15,0-2-1-15,0 1 0 0,0 1-3 16,0 0 3-16,1 2 1 0,-1 0 0 0,0 2 4 15,0 0-7-15,0-1 1 0,0 2 0 0,0 1-1 16,0-1 2-16,0 1 0 0,-1 0 2 0,0-1 1 16,0 2-2-16,-1 0 2 0,2 0-6 0,-2 3 6 0,-2 0-6 15,2 1 3-15,2 0-2 0,-1 3 0 16,0 2 4-16,0-2-2 0,1 3 2 0,0-1 1 16,0 1-3-16,1 0 0 15,-1 0-2-15,0 0 1 0,0 0 1 0,2 2 1 0,-2-4 1 16,2-2-1-16,2 0 1 0,-3 0-2 15,2-3 1-15,-2 1 2 0,-1-1-2 0,0-2 0 16,0 2 0-16,0-1-2 0,0-1 2 0,0 2 2 16,0-2-1-16,0-1 4 0,0 0-4 0,0-1-2 15,1 1-1-15,-1 0-1 0,0 1 3 0,0 1 1 16,0-2 1-16,0 1-1 0,1-1 2 0,-1 0-3 16,3 2 2-16,-2 0 0 0,0 1-4 15,0 0 1-15,0 1 0 0,0 0-4 0,0-2 6 0,-1 0 0 16,0 0 1-16,1 1 1 15,-1-2-2-15,0-1-2 0,0-1-1 0,0-2 2 0,0-1-1 16,0 0 1-16,0-1 2 0,0 1-5 0,0-1 5 16,0 1-3-16,3 0-2 0,-3 0 7 0,0-1-8 15,0 1 4-15,1-2 2 0,-1 1-5 16,1-1 7-16,0 0-3 16,-1 1-1-16,1-2 2 15,-1 1-5-15,1-2 3 0,0 0-3 0,4 1 0 0,-4-1 3 0,0 1 0 0,0-2 1 16,0 0-1-16,-1 0 3 0,0-2-4 0,1 1 0 0,-1-1 1 15,0 1-5-15,1-2 5 0,-1 0 1 16,0 2 0-16,0-2 3 0,0 0-2 0,0 0-1 16,0 1 2-16,0-1-6 0,1 0 3 15,-1-1-1-15,0 2 0 0,0-2 2 16,0 0 0-16,0-1 2 0,0 1-3 0,0 0 1 16,0-1-1-16,0 2-2 0,0-2 3 0,0 0-4 15,0 0 3-15,0 0 2 0,0 0-6 0,0 0 12 0,0 0-7 16,0 0 1-16,0 0 5 0,0 0-7 15,0 0 4-15,0 0 2 0,0 0 2 0,0 0 3 16,0 0 1-16,0 0 0 0,0 0-1 16,0 0 1-16,0 0-4 0,-1-4-2 15,1 2-1-15,-2-2-9 0,2 1 6 0,0-1-1 16,-1 1-4-16,0 0 2 0,1 1-13 0,0-1-18 16,-1 2-36-16,0 1-84 15,-4 0-130-15,3 2-518 0,0 1-527 0</inkml:trace>
  <inkml:trace contextRef="#ctx0" brushRef="#br1" timeOffset="542312.9651">1700 12341 521 0,'0'0'364'16,"0"0"-43"-16,0 0-20 0,0 0-33 0,0 0-11 16,0 0-38-16,0 0-46 0,0 0-31 0,0 0-22 15,0 0-18-15,0 0-7 0,0 0-13 16,7-38-8-16,-7 37-6 0,0-2-8 0,0 3 0 15,0-1-3-15,0 1-5 0,0-1-4 0,0 1-9 16,0 0-8-16,0 0-8 0,0 0-6 0,0 0-8 16,0 0-4-16,0 0-2 0,0 0-4 0,0 0-1 15,0 1-4-15,0 0-2 0,0-1 3 16,0 4 2-16,0 1 6 0,0 1 2 0,1-1 1 16,-1 4 0-16,0-1 0 0,2 0 0 0,-2 2 2 15,0 0-2-15,1 1-3 0,0 0-1 16,-1 3 1-16,0-2-1 15,1 4 6-15,0-1 2 0,1 0-2 16,0 0 5-16,0 2-8 0,0 0 0 16,-1 1 1-16,2-2-5 0,1 3 2 0,-2 1 0 15,2 0-3-15,1-1 3 0,-3 1 1 0,1-1 0 0,1 0 1 0,-3 0 0 16,0-1-2-16,-1 2-1 0,0-1 1 0,1-3-3 16,-1 2 6-16,0-3-1 0,0-2-1 0,0 0 3 0,0-1-4 15,0 1 0 1,0-4 2-16,0 1-5 0,-1 0 3 0,-1-4-1 0,1 1-2 0,0-1 5 15,1-2-3-15,-2 0 2 0,2-1 1 0,0-1-1 16,0-2-2-16,0 1 1 0,0-1 3 0,0 0 3 16,0 0 6-16,0 0 4 0,0 0-2 15,0 0 8-15,0 0-6 0,0 0 0 0,0 0-1 16,0-1-7-16,0-1 2 0,0 0-9 0,0-1-11 16,0-2-14-1,0-2-28-15,0-1-33 0,2 0-52 0,-2-2-99 0,2-3-190 0,0 4-717 16,-1 3-570-16</inkml:trace>
  <inkml:trace contextRef="#ctx0" brushRef="#br1" timeOffset="543245.4396">1885 12218 1144 0,'0'0'410'0,"0"0"-115"0,0 0-52 15,0 0-23-15,0 0-32 0,0 0-37 16,0 0-45-16,0 0-19 0,0 0-16 0,0 0-10 16,0 0-8-16,0 0-5 0,-24-122-4 0,20 115-2 15,0 0-1-15,-1 2-3 0,1-2 0 0,-4 1-8 16,2-1-4-16,-1 1-6 0,-2 2-8 16,0-1 2-16,1 2-3 0,1 0-1 0,-2 1-1 15,-2 1-5-15,0 1-2 0,-4 0-2 0,-1 0 0 16,0 0 3-16,-1 0-1 0,2 0 1 0,-3 0-2 15,5 2 1-15,-4 0 0 0,5 1 2 0,-1-1 1 16,-2 0-2-16,2 2 2 0,0-2 0 0,-3 2 1 16,5 1 2-16,0-2-3 15,-3 2 0-15,1 1-2 0,1 0-5 0,1 1 3 16,1 1-3-16,-1 0 2 0,2 0 1 0,0-1 0 16,-1 3 1-16,4-2-2 0,-4 3 3 0,0 2-1 15,0-2 0-15,1-1 2 0,2 0-6 16,-2-1 16-16,4 2 0 0,-2 1-3 0,-2 1 8 15,0 0-18-15,2 1-1 0,-2 3 3 0,0 1-8 16,0 0 2-16,0 0 1 0,1 1-1 0,3-1 4 16,-3 2-1-16,4 1 0 0,-2 0 1 15,3-1-7-15,-1 1 4 0,2 4 1 0,0-2 2 16,1 0-1-16,1 0 2 0,1 0-2 16,-1 1-1-16,0-1 5 0,0 1-3 0,2-1-1 0,2-1 4 15,1-1-7-15,-2 0 3 0,4-3 2 16,1 0-2-16,-3-1 8 0,3-2-5 0,1 3 3 0,1-2 0 15,1 1-19-15,2 4 3 0,5 0-1 16,-1-2 0-16,-4-5 15 0,5-1-1 0,-5-3 3 16,4 1 1-16,-2-2 5 0,4 0-2 0,0 1-2 15,0-2 1-15,2-1-7 0,-3-1 4 0,-1-1 0 16,2 0-1-16,2-1 4 0,0-2-1 16,0 0 3-16,2-2 0 15,0 0-2-15,-1 0 1 0,2 0-1 0,1-3 3 16,-3-3 0-16,0 1-1 0,0-1 1 0,-1 0-3 0,1-1 2 15,-1-1-2-15,-1 0 0 16,-2-1 1-16,-2 1-5 0,-1-2 8 0,-1 1 2 16,-1-1 2-16,3-4 5 0,-1 2-6 0,2-2-3 15,-1-1-5-15,-1 1-3 0,-3-1 5 0,2-2-1 0,-2-3 3 0,0 0-1 16,-1-4-3-16,-1 0-1 16,0-1-2-16,0-2 2 0,-2 2-3 0,0-2-2 0,-2 4 4 15,-4-2-6-15,3 1 3 16,-3-1 0-16,-1 0 0 0,-1-2 5 0,-1 1-2 0,0 1-1 0,-6-1-2 15,2 1-3-15,-5-1 2 16,1 0-2-16,-2 1 2 0,-4 0-2 0,4 2-2 0,-2 1 1 16,-1 3-2-16,-1 2 0 0,2-1 3 0,-4 2-1 15,4 2 2-15,-3 2-2 0,1 1 0 16,0 1 1-16,1 0-3 0,-3 3 8 0,-1-1-8 16,0 1 1-16,-1 2-1 0,-2 0-8 0,0 3 6 15,3 0 0-15,-1 2-1 0,1 0-2 16,2 0-3-16,-1 7-8 0,-5 2-9 0,0 4-14 15,-4 4-29-15,4 5-44 0,-1 3-70 16,0 3-179-16,9-7-735 0,4-7-642 16</inkml:trace>
  <inkml:trace contextRef="#ctx0" brushRef="#br1" timeOffset="545519.2534">2134 12498 19 0,'0'0'343'0,"0"0"-28"0,0 0-5 0,0 0 10 0,0 0-35 0,0 0-53 16,0 0-33-16,0 0-47 0,0 0-44 15,0 0-38-15,0 0-28 0,-6-5-18 0,14 4-9 16,1 0-1-16,1 0-2 0,2 0-1 0,1-1 2 15,5 2-7-15,-2-1 4 0,1 0-2 0,2 1-2 16,1-1 6-16,0 0-5 0,1 1-1 16,1-1 2-16,0 1-4 0,2 0 1 0,1 0 1 15,1 0-3-15,-2 0 1 16,3 0 0-16,-3 0-1 16,3 0-1-16,-1 1 4 0,1 0-4 0,1 0 0 15,-1-1 1-15,1 1-8 0,5-1 7 0,0 0 1 0,1 0-1 16,3 0 8-16,-2 0-6 0,6 0 1 0,-1 0 2 0,-1 0-6 0,2 0 5 15,1 0 1-15,-2 0 1 0,4 0 2 16,-2 0 0-16,2-1 2 0,1 0 1 0,0-1 3 16,2 0-2-16,-3 1-2 0,0 0 2 0,-2-1-5 15,0 1 6-15,0-1-1 0,-2 1-3 16,1 0 6-16,0-1-7 0,-2 1 0 0,2 0-1 0,0 0-6 16,-1 0 3-16,-2 0-1 15,-1 1-1-15,1 0 3 0,-2 1-2 0,-1-1 0 0,0 0 0 16,-1 0 1-16,-2 0-2 0,0 0 1 0,1 0 0 15,-2 0-5-15,0 0 5 0,1 0 0 16,-1 1-1-16,1-1 4 0,-2 0-2 16,1 0 0-16,-4 0-2 0,0 0-4 0,1 0 2 15,2 1-1-15,-4-1 0 0,0 0 4 0,1 1-2 16,0-1 0-16,-1 1-2 0,0-1 4 16,0 2-4-16,4-2 0 0,-2 1 3 0,1 0-6 0,0 1 5 0,2-1 0 15,-1-1-1-15,-1 1 6 16,3-1-4-16,1 0-1 0,0 0 1 0,-1 0-6 15,2 1 3-15,-2-1 0 0,1 0 2 0,-2 2 3 16,0-2-2-16,-1 2 1 16,-2 0-4-16,2-1 0 0,-3 0-1 0,0 0 0 0,-4 1 2 0,3-2-2 15,-2 0 1-15,1 0 0 0,-1 0-1 0,-2 0 6 16,3 0-4-16,0 0-1 0,-4 0 3 16,0 0-5-16,2 0 2 0,-2 0-1 15,3 0 0-15,-3 0 2 0,1 0 0 0,0 0 1 0,0 0-1 16,-1 0-2-16,1 0 0 0,-3 0 0 15,2 0 3-15,1 0-3 0,0 0 3 0,-1 0 1 0,0 0-5 16,2 0 5-16,-1 1-4 16,2 0 0-16,-2 1 2 0,3-1-2 0,-2 1 0 0,-1-2 0 15,-1 1 0-15,-1-1 2 0,1 0 0 0,-1 1 1 16,0-1-1 0,0 0-1-16,0 2-1 0,0-2 0 0,1 0 1 15,0 0 0-15,-1 0 0 0,0 0 1 0,0 0-2 0,-2 0 2 16,-1 0-1-16,1 0 0 0,1 0 1 0,1 0-4 0,-2 0 2 15,0 0 1-15,-2 0-2 0,4 0 5 0,0 0-3 16,-2 0 1-16,0 0 0 0,-1 0-3 16,1 1 1-16,2-1-1 0,-4 0 3 0,2 0 0 15,-1 0-2 1,1 0 0-16,-3 0 0 0,3 0 1 0,1 0 0 0,-3 0 0 0,2 0 1 0,0 0-4 16,3 2 2-16,-2-2 1 0,1 0-2 15,1 0 5-15,0 0-2 0,0 0-1 0,3 0 2 16,0 0-4-16,-1 0 2 0,-2 0-1 0,4-2 0 15,-1 1 3-15,-4 1-2 16,1-2 1-16,0 1-1 0,-3-2 0 0,0 2 1 16,-4 0-1-16,3 1 1 0,-4-1-1 0,-2 0 0 15,-1-2 1-15,-2 2 0 0,-3 0 4 0,0 0 1 0,-3 1 1 16,-1 0 3-16,-1 0-2 0,0 0 3 16,0-1-2-16,0 1 1 0,0 0 1 0,0 0-4 0,0 0 0 15,0 0-3-15,0 0 0 0,0 0 0 16,0 0 0-16,0 0 0 0,1-1-4 0,0 1-1 15,3-2-2-15,-1 0-2 0,-1 1 3 0,3-1 0 16,-2 0 0-16,1 1 0 0,2 1-1 16,-2-1 1-16,3 1-1 0,0-2 1 0,1 1 1 0,0 0-1 15,2 0 1-15,1 1 0 0,2-1-2 0,-1 0 3 16,0-1-2-16,-2 2 2 16,1 0 2-16,0 0-3 0,-1-1 2 0,1 1-2 0,0 0 0 15,3-1 1-15,-2 1 0 0,0 0 0 0,-1 0-2 16,5 0 0-16,-3 0 0 15,4-1 1-15,-2 0 3 0,5 0-2 0,0-1 0 16,0 2-1-16,0 0-3 0,0 0 4 0,-1-1-2 16,1 0 2-16,0 0 3 0,0 0-5 15,2 0 2-15,0-1-1 0,3 1-2 0,-1 0 3 0,-2-1 0 16,0 2 0-16,-2-1 0 0,0-1-1 0,0 0 0 16,-1 1 1-16,-1-2 1 15,-4 1-1-15,1 1-1 0,-4 1 0 0,-2-2-2 16,-2 1 2-16,-1 1 0 0,-4-1 2 15,0 1 1-15,-2 0 0 0,3-1 2 0,-3 1-1 0,0-2 0 16,0 2 4-16,0 0-2 0,0 0 1 0,0 0-4 0,0 0-2 16,0 0-3-16,0 0 0 0,0 0 3 15,0 0-3-15,0 0-1 0,0 0-21 0,0 0-54 16,0 0-72-16,0 0-123 0,0 0-435 0,0 0-909 16</inkml:trace>
  <inkml:trace contextRef="#ctx0" brushRef="#br1" timeOffset="546807.5542">8191 12314 0 0,'0'0'0'0,"0"0"410"0,0 0 0 0,0 0-67 16,0 0-41-16,0 0-35 0,0 0-26 16,0 0-31-16,0 0-28 0,0 0-24 15,0 0-33-15,0 0-13 0,-18-36-15 0,18 34-15 0,-1-2-4 16,1 1-19-16,0-1-9 0,3 1-12 15,4-2-15-15,2 1-2 0,1-1-4 0,3-1-1 16,0 1 5-16,5 0-4 0,0 1 0 16,2 0-1-16,1 2-1 0,0 1-4 0,1-1-2 15,1 2 0-15,3 0-6 16,-3 0 2-16,3 4 2 0,-2 2-4 0,0 0 5 16,1 1-6-16,-4 1 0 0,0 2 0 0,-1 0-7 15,-2 2 5-15,-1-2 0 0,0 1-1 16,1 2 6-16,-5-1-5 0,3 0 1 0,-3 1 0 15,0-1-3-15,-2 3 2 0,-1-1 0 0,-1 3 1 0,-2-1 1 16,-4 1 1-16,-1 1 0 0,-2 2 0 0,3-1 2 16,-8 2 2-16,-3 1 0 0,-4 2 0 0,1-1-1 0,-7 0 1 15,3-2-1-15,-4-1 0 0,0 0 1 16,-2-1 0-16,-2-1-1 16,-2-1 1-16,3-3-3 0,1-1-1 15,-1-3 0-15,3-1-1 0,0-1 3 0,7-1-2 0,-1-1 0 0,5-1-2 16,1-3 0-16,5-1 2 15,1 0-1-15,1-1 4 0,0 0-2 0,0 0 1 0,0 0 0 0,1 0-2 0,5 0 1 16,0-2-1-16,5 0 0 16,7-2-1-16,2 1-2 0,0 2 0 0,8-3 0 0,2 0 3 15,0 1 3-15,2 1-1 16,1 1 2-16,-1 0-2 0,3 1-2 16,-2 0 4-16,-4 0 0 0,0 0 0 0,-4 0 1 15,1 0-4-15,-7 0 0 16,-2 0 1-16,0 0-1 0,-5 0 1 0,-1 0 1 0,-4 1-2 15,-3 0-1-15,1-1-1 0,-3 0 0 0,-1 0 1 0,-1 0 4 0,1 0 0 16,-1 0 3-16,0 0 1 0,0 0-1 0,0 0 5 16,0 0 2-16,0 0 0 0,0 0 1 15,0 0-5-15,0-2-5 0,0-2-4 0,0 1-4 16,0-3 0-16,0 1-6 0,0 1-11 0,0-2-18 16,0-1-22-16,0-3-32 0,0-1-38 15,0-2-64-15,0-2-110 0,0 0-311 0,0 2-591 0,0 4 62 16</inkml:trace>
  <inkml:trace contextRef="#ctx0" brushRef="#br1" timeOffset="547646.247">8925 12128 779 0,'0'0'524'0,"0"0"-127"0,0 0-57 16,0 0-79-16,0 0-61 0,0 0-53 0,0 0-31 0,0 0-23 15,-78-119-19-15,69 108-11 0,1 2-14 16,-1 2-7-16,-5-2-9 0,3 1-5 0,-1 0-2 0,-1 0-3 16,-3 1-2-16,2 0-3 0,-3 1-7 15,-1 0-2-15,-3 0-1 0,4 3-1 0,-1-2 2 16,-2 1 3-16,2 0 4 0,-2 2-1 0,-1 1 0 16,2 0-6-16,-3 1 0 0,-2 0 0 15,-2 0-2-15,3 1 3 0,-3 2-3 0,4 3-2 0,-1 1 2 16,2-1-1-16,-4 0 1 0,3 3 2 15,1-1 0-15,1 2 0 0,-1-1 0 16,1 2-2-16,1-1 1 0,0 1 1 0,3 3-1 0,-2-1-1 16,-1 1-6-16,5 2 0 0,-3 2 0 15,-1-1 3-15,4 2 0 0,-3 1 0 0,4 2-1 16,0 1-4-16,0 1 3 0,1 0-1 16,2 0 2-16,1 1 3 0,2 0-3 0,1-1 4 15,-1 0-6-15,5-2-2 0,0 3 4 16,1-1-3-16,1 0 2 0,0 1 5 0,0-1-5 15,0 2-1-15,3-1 2 0,4 2-1 0,-2 0 4 16,3 0 3-16,2 1-2 0,-1 1-2 0,1-2 3 16,2-1-1-16,0-2 1 15,4-2 3-15,-3 0-6 0,5-1 3 0,-1 3 1 0,0-4-5 16,3 3 7-16,4-4-1 0,-2-2-1 16,1 0 7-16,1-1-6 0,3-2-1 0,1 0 2 15,0-3 2-15,-1 1 2 0,3-2-1 0,-1 0-2 0,1-3-5 16,1-3 4-16,-1-2-1 0,4 0 3 15,1-2 5-15,-2 0-9 0,-2-3 2 16,0-1-4-16,1-2-6 0,2-2 8 0,-3 0-2 16,2-2 2-16,-2 0 2 0,0-1-5 0,0-1-1 15,0 0-1-15,-1-4 0 0,1 2 3 0,-1-2 0 16,-4-1 1-16,-2-1 5 16,2 0-5-16,-4-3-1 0,-1-1 4 0,-1-1 0 15,-1-3-3-15,-4-3 1 0,4-1-4 0,-5-2-8 0,1-2 9 16,-3 2-2-16,-2 0 3 0,-1-1 1 0,-5 3-4 0,2-2 0 15,-4 2-4-15,-2-2-1 0,0 3 4 0,0 1 2 16,0-1-1-16,-4 1-3 16,-3 1 0-16,-3-1-1 0,0 2 0 0,-1 1 6 0,-1 0-5 15,1 3 1-15,-5 1-2 0,3 2-4 16,-6 0 5-16,5 1-2 0,-5 1 4 0,1-1 2 16,-2 1-6-16,-3 1 0 0,2 1-1 0,-5-1-2 15,2 3 4-15,-4 2 0 0,-1 2 0 0,-1 2-6 16,-1 2 3-16,0 3-1 0,0 1 1 0,0 1 10 15,1 0-8-15,6 4 1 0,-2 3-4 16,2 4-10-16,-1-1 11 0,2 2-3 16,2 2-3-16,-1 1 1 0,1 1-22 0,2 0-12 15,0 3-16-15,1 1-19 0,5 1-27 0,1 5-44 16,1 0-98-16,4 2-241 0,1-7-642 16,5-5-543-16</inkml:trace>
  <inkml:trace contextRef="#ctx0" brushRef="#br1" timeOffset="548382.1424">8844 12957 0 0,'0'0'0'0,"0"0"413"0,0 0 68 15,0 0-69-15,0 0-58 0,0 0-44 0,0 0-47 0,0 0-38 16,0 0-38-16,0 0-27 0,0 0-28 0,0 0-30 16,0 0-21-16,-7-22-25 0,7 22-17 15,0 0-9-15,0 0-9 0,0 1-4 0,0 2 0 16,0 1 5-16,0 3 7 0,0 0 1 15,0 2 2-15,0 4-5 0,0 1-4 0,0 2 6 0,0 3-2 16,1-1 2-16,-1 1-5 0,0 2-4 16,0 0-6-16,0 0-4 15,0 2 2-15,0 1-3 0,0-1 4 0,0 1-2 16,2-1-4-16,-4 0 3 0,0 0-4 16,1-2 2-16,-1-1 1 0,-1 0-6 0,-1-1 3 0,3-1-3 0,-2 0-1 15,0 0 2-15,0-2-1 0,2-2 1 16,0-1 0-16,1-1 1 0,-1-2-3 0,2 1-2 0,-1-3 4 15,0 1-4-15,0-1 4 0,0 0-1 16,0 0-3-16,0 0 4 0,1-1-11 0,1 0-7 0,5 1-14 16,-4-1-31-16,2 1-26 15,-1-1-47-15,0 0-74 0,0 1-104 0,-2-2-200 0,0 0-551 16,1-1-279-16</inkml:trace>
  <inkml:trace contextRef="#ctx0" brushRef="#br1" timeOffset="548697.5574">8855 13809 1035 0,'0'0'483'0,"0"0"-107"0,0 0-22 0,0 0-91 0,0 0-49 16,0 0-49-16,0 0-33 0,0 0-29 0,0 0-35 16,0 0-6-16,0 0-16 0,21 116-5 0,-21-103 5 15,1 0-13-15,-1 0-1 0,0 1-4 16,1 0-7-16,-1 1 2 0,0-1-8 0,0-1 1 0,0 1 0 15,0 1-4-15,2-2 2 0,-2 2-5 16,0 0 1-16,0 0-5 0,0 0-1 0,-2 0 0 16,2 2-4-16,0-2 4 0,0 0-1 0,0 0-2 15,0 0 7-15,-1 0-6 0,1 0-3 16,0 1-9-16,1-1-22 0,-1-2-17 0,0-1-33 16,0 0-28-16,0-2-45 0,2-2-73 0,0 1-57 15,0-2-81-15,0 1-103 0,-1 0-133 16,-1-1-251-16,0-2 447 0</inkml:trace>
  <inkml:trace contextRef="#ctx0" brushRef="#br1" timeOffset="548982.4716">8863 14488 0 0,'0'0'372'0,"0"0"152"0,0 0-101 0,0 0-67 0,0 0-64 0,0 0-41 0,0 0-45 0,0 0-34 16,0 0-16-16,0 0-26 0,0 0-29 15,0 0-17-15,0 0-25 0,2 88-14 0,-1-80-8 0,0 2-14 16,0 0-5-16,3 1-5 0,-2 0-4 0,-1 2 2 15,0-1-3-15,0 5-2 0,0-1-5 16,-1 1-10-16,0 1-15 0,2 1-21 0,-2 1-42 16,-4 0-54-16,2 0-84 0,-3 1-124 0,3-1-182 15,1-5-418-15,1-6 12 0</inkml:trace>
  <inkml:trace contextRef="#ctx0" brushRef="#br1" timeOffset="549240.5864">8914 14933 34 0,'0'0'816'0,"0"0"-252"0,0 0-185 0,0 0-62 16,0 0-63-16,0 0-57 0,0 0-53 16,0 0-36-16,0 0-18 0,0 0-13 15,0 0-7-15,0 0-11 0,0 0-13 0,0 0-13 0,-7 59-7 16,7-53-2-16,0 2-2 0,0 0 2 16,0 0-9-16,0 2-3 0,0-3-5 0,0 1-5 15,-1 2 5-15,0-2 0 0,-1 1-1 0,0 0-1 16,-1 1-3-16,2-1-11 0,-1 0-14 0,-2 0-28 15,2-1-45-15,0 1-70 0,2-1-118 0,-1-2-241 16,2-1-661-16</inkml:trace>
  <inkml:trace contextRef="#ctx0" brushRef="#br1" timeOffset="571502.5416">9393 12404 0 0,'0'0'0'0,"0"0"0"0,0 0 92 0,0 0 304 0,0 0-36 0,0 0-51 16,0 0-46-16,0 0-37 0,0 0-32 0,0 0-27 0,0 0-21 15,-11-6-9-15,11 4-9 0,0 0-12 16,-1 1-10-16,1 0-22 0,0 1-15 0,0-1-21 0,0 1-16 15,0 0-11-15,0 0-10 16,0 0-6-16,0 0-5 0,0 0-6 0,0 0 0 16,0 0-4-16,0 0 1 0,0 0 7 0,0 2 1 15,0-1 3-15,1 1 4 0,2 0-1 0,0 0 3 16,2 1 2-16,0-2 2 0,1 1 0 0,3-1-1 16,1-1 1-16,0 0 0 0,3 2 2 15,-2-2-3-15,4 0 2 0,-2 0-2 16,1 0-4-16,3 0 4 0,1 0-3 15,-2 0 0-15,2 0 2 0,0-2-4 0,0 0 0 16,0 0 4-16,2 0 0 0,1 1 3 0,1-2 0 0,0 2-6 16,1-1-3-16,-1 1 0 0,2 0 1 0,0-1 1 0,-1 1 3 15,3-2-1-15,-2 1 0 0,3 0 0 16,-1-1-2-16,1 1 0 0,2-2-3 0,-3 2 1 16,-1 0-2-16,-2-2 0 0,0 1 2 0,0 2-3 15,-2-1 3-15,0 0-2 0,0 0 0 16,-2 1 1-16,-2 0-2 0,1 0 0 0,0 0-1 15,0 0 0-15,-1 1 3 0,2-3-2 0,3 3 1 16,2-1-2-16,-1 1-2 16,1 0 3-16,3-2-2 15,3 2 5-15,0-3-2 0,3 2 1 0,-1 1 0 0,1-1-2 16,0 0 1-16,1 1 1 0,2-1-1 0,1 1 2 0,0-1-2 0,-1 1 0 16,-1-1 0-16,1 1 0 0,-1-2 2 0,-1 2-1 15,0 0 1-15,-2 0-3 0,2 2 0 16,-5-2 0-1,4 0 0-15,-3 0 1 0,0 0 1 0,-3 0-3 0,2 1 2 0,-4-1-2 16,5 1 1-16,-3-1 2 0,-1 0-1 0,1 0 3 0,2 0-3 16,0 0 0-16,-1 0 0 0,4 0-2 15,-3 0 4-15,0-1-1 0,0 0 1 16,-1 1-1-16,0-2-2 0,-1 1 2 0,3-1 1 16,-1 1 0-16,1-1 3 15,-2-1-4-15,0 1 1 0,-2-1-3 16,0 1 1-16,-1 0 2 0,-1 1 1 0,-1-1-1 15,1 1-1-15,-2 1-3 16,1-1 0-16,-1 0 0 0,-1 1 4 0,-1-1-1 0,0 1-1 0,0 0 1 0,-3 0-4 16,3 0 2-16,-1 0 0 15,0 0 1 1,1 0 2-16,-2 0-3 0,4 0 2 0,-3 0-3 16,0 0-1-16,1 0 3 0,-1 0 0 0,-3 0 2 0,3 0-3 0,-5 0 1 0,3 0-2 15,-5 1-1-15,2-1 2 0,-3 0 0 0,0 0 2 0,-1 0 1 16,-1 0-5-16,-2 1 2 0,0-1-1 0,0 1 0 0,-2-1 6 15,1 0-5-15,-2 1 0 0,1-1 0 0,0 0-3 16,1 2 2-16,-1-2 2 0,2 0 0 16,-1 0 2-16,1 1-4 0,2-1 1 15,1 0-1-15,-1 0 2 0,3 0 1 0,-2 0 0 16,1 0-1-16,3 0-4 0,-3 0 2 0,3-1 0 0,-4-1 0 16,2 2 4-16,3-1-2 0,-2 0-1 0,-1 0 0 15,0 0-4-15,0 0 5 0,-1-1-2 0,-3 0 4 16,0 1 2-16,1 0-4 0,-4-1 0 0,0 2 0 15,-3-1 2-15,1 1 3 16,-3-1 3-16,1 1 1 0,-1 0 2 0,0 0 1 0,0 0 0 16,0 0 2-16,0 0 3 0,0 0-3 0,0 0-1 15,0 0-5-15,0-1-7 0,0-1 1 0,0 2 0 16,0-1 1-16,0 1 0 16,0 0-3-16,0 0 0 0,0 0-2 0,0 0 1 0,0 0 2 15,0 0-1-15,0 0 0 16,0 0-1-16,0 0 1 0,0 0-2 0,0-1 2 0,-3 1 3 15,1 0-5-15,0-1-1 0,-4 1-1 0,3 0-6 16,-3 0 6-16,0 0-7 0,-2 0-19 0,-2 2-28 16,-1 2-56-16,1-2-80 0,1 0-161 15,2 0-463-15,3-1-854 16</inkml:trace>
  <inkml:trace contextRef="#ctx0" brushRef="#br1" timeOffset="572358.4613">12959 12155 0 0,'0'0'97'0,"0"0"360"15,0 0-46-15,0 0-49 0,0 0-48 0,0 0-47 16,0 0-47-16,0 0-37 0,0 0-29 0,0 0-22 15,0 0-22-15,0 0-7 0,0 0-10 16,0 0-8-16,-38-72-4 0,37 68-14 0,1-1-12 0,0 1-11 16,0-1-10-16,0 2-6 0,2-2-7 15,0 1-5-15,6-2-7 0,0 1-1 0,4-1-4 16,0 0 2-16,6 2 1 0,-1-1-5 0,3 0 1 16,3 3-1-16,1 0-5 0,4 1 9 15,-2 1-3-15,0 0 2 0,-1 0 3 0,-4 3-8 16,1 3 1-16,-6 2-2 0,1 0 0 15,-4 3 2-15,0-1-1 0,-1 2 0 16,-6 1 0-16,1-1 0 0,-5 3 0 0,-2-1 2 16,0-1 4-16,-1 1-4 0,-5 0 3 0,-2 1-2 15,-1 0-1-15,-4 0 7 0,-1-1-2 0,2-1 3 0,-3-1 0 16,1-1-4-16,2-1-1 0,0-1-3 0,2-2-1 16,1-1 2-16,4-3 0 0,0 0-1 15,5-1-4-15,-1-2 2 0,1 0-1 0,0 0 0 16,0 0 6-16,1 0-3 0,1 0-1 15,6 0 0-15,3 0-2 0,1 0 4 0,5 0-1 16,-1 2 2-16,4-1 1 0,1 1-5 0,-3 3 0 16,4 1-2-16,-3 1-3 0,0 1 5 15,2 1 1-15,-3 2 0 0,2-1-1 0,0 2 0 0,-4 1-4 16,-1 2 3-16,-3-1 4 0,-2 2-5 16,0 1 2-1,-2 1 0-15,-6 0-4 0,-2 0 6 0,0 1 0 16,-1-1 1-16,-9-2 1 0,-1 1-2 0,-1-2 2 0,-6 0 3 0,2-1 3 15,-6-1 0-15,4-2 1 0,-2-3-1 0,3 0-1 16,-1-2 0-16,1 0-3 0,-1 0 2 0,-3-2 0 16,1-1-1-16,2-1 2 0,-1 0-3 15,1-1-1-15,4-1 3 0,1 0-3 0,0 0 3 16,3 0-1-16,2-2-2 0,-2 1-1 0,3-2 0 16,-1 1-2-16,-1-1 0 0,2 0 1 15,1 0 1-15,-2 1-4 0,2 1 2 0,1-2-2 0,-3 2 1 16,5 0-4-16,-2-1-12 0,2-1-16 15,2 1-32-15,0-1-46 0,1-3-76 0,0-1-138 0,2 2-385 16,2 0-969-16</inkml:trace>
  <inkml:trace contextRef="#ctx0" brushRef="#br1" timeOffset="573428.4017">13594 11846 1456 0,'0'0'515'0,"0"0"-234"0,0 0-86 0,0 0-39 15,0 0-12-15,0 0-14 0,0 0-18 0,0 0-25 16,-51-121-26-16,48 108-15 0,-4 1-11 0,3 1-4 16,-4 0 5-16,1 1-2 0,0-1-4 0,-1 1-1 15,-2 1-6-15,0 1-4 0,-3 1-2 0,2 1-1 16,-4 3-5-16,2-2 0 0,-4 1-3 15,2 2-4-15,-1-1 1 0,0 3-2 0,0-1 3 16,0 1 7-16,2 0-7 0,-3 0 0 0,2 0-5 16,-3 2-5-16,0 1 7 0,4 0 0 15,-5 1 2-15,2 0 0 0,0 2-2 16,0-1 0-16,-1 4 0 0,0 0 0 0,-3 1-1 0,-1 2 3 16,0 0-1-16,2 2-1 0,-4 0 1 15,2 1-1-15,-1 0 1 0,1 1 3 16,-1 0-5-16,-1 1 0 0,0 2 0 0,3-1-1 0,0 1 3 15,1-1-2-15,1-1 1 0,2 1 1 0,3-2-3 16,-1 0 2-16,1 2-3 16,2-1 0-16,1 2-1 0,1-2 2 0,-1 0 1 15,2-1-2-15,-1 1 2 0,1 0-2 16,3 1 2-16,0-1 0 0,1 2-1 0,1-1 1 0,0 2-3 16,1 1-1-16,1-1 4 0,1 1-2 0,1 1 3 0,0-1 0 15,0 0-2-15,5-1-1 0,-1 2-2 16,-1 0 2-16,3-1 0 0,-2 1 0 0,4-1 1 15,2-1-1-15,-3 0 3 16,4 1-1-16,0-3 0 0,0 0 2 16,0-2-3-16,2 0 2 0,2 0-2 0,-1 1-1 0,1-4 3 0,1 2 1 15,2-3 2-15,1 2-1 0,-2-1 3 16,3-2-4-16,1 1 0 0,-1 1 0 0,3 0-3 16,-1-1 3-16,-1 0 0 0,0-2-3 15,1 1 7-15,-1-2-4 16,0 0-1-16,1-1 3 0,-1-1-6 0,-1 0 3 0,3-2 0 15,-3-1 2-15,0-1 0 0,1 0 0 0,1-1 1 16,-2 1 0-16,0-3 2 0,1 0-2 0,-1 0-1 0,-1 0 0 0,1-2-7 16,-3-1 7-16,3-1 3 0,-1 0-4 15,0-1 11-15,0 1-10 0,0-2-1 0,-1-1 1 16,-3 0-6-16,4-1 5 0,0 0 1 16,-1-2-1-16,-2-3 7 0,2 2-4 15,2-1 2-15,-1 0-1 0,-1-1 2 0,0-1-1 16,-1 0 0-16,2 0 3 0,-4-2-9 0,1 1 7 0,-1-1 0 15,0 0-1-15,-1 0 7 0,1 0-7 16,-4-1-3-16,1 0 3 0,-1 1-9 16,-2-1 4-16,1 1 3 0,0 0-1 15,-2-1 6-15,0-1-3 0,-1 0 1 0,0 0-2 0,1 0-1 16,-4 0 0-16,4-1-2 0,-5 2-1 16,4-1 0-16,-5 1 0 0,4 2 2 0,-4-3-3 15,0 2 3-15,3-2-1 0,-4 1-2 0,2 0 3 0,-3 1-5 16,1 0 2-16,-1 0 1 0,0 1-1 15,0 0-3-15,0 0 0 0,0 0 0 16,-1 0 0-16,-2 0 0 0,-2 0 0 0,2 1 0 16,-1-1 0-16,-1 2 0 0,2-1 0 0,-3 0 0 0,1 2 0 15,-1 2 0-15,2-1 0 0,-3 0 0 16,2 2 0-16,0-2 0 0,-4 1 0 0,3 1 0 16,0 0 0-16,-3 1 0 0,0-1 0 15,0-1 0-15,3 1 0 16,-3 0 0-16,0 2 0 0,0-2 0 0,-1 1 0 0,-1 2 0 0,2-1 0 15,-1 1 0-15,-1 1 0 0,1-1 0 0,0 1 0 0,-3 1 0 16,0 1 0-16,-2 0 0 0,3 0 0 0,-5 1 0 16,4 1 0-16,-6 1 0 15,4 0 0-15,-2 0 0 0,-1 0 0 16,-1 0 0-16,2 0 0 0,-1 0 0 0,-2 0 0 0,1 1 0 16,-2 1 0-16,0 2 0 0,1-2 0 0,-4 3 0 0,1 3-5 15,0 2-65-15,-1 4-60 16,-3 4-185-16,3-4-760 0,8-5-774 0</inkml:trace>
  <inkml:trace contextRef="#ctx0" brushRef="#br1" timeOffset="574485.3008">13260 12872 0 0,'0'0'0'0,"0"0"0"16,0 0 65-16,0 0 240 0,0 0-39 0,0 0-24 0,0 0-7 0,0 0 11 0,0 0 4 15,0 0-12-15,0 0-22 0,0 0-26 16,-22-17-34-16,22 17-24 0,0 0-24 0,0 0-23 16,0 0-21-16,0 0-18 0,0 0-16 15,0 0-12-15,0 0-7 0,0 1-4 0,0 1 11 16,0 1 15-16,0 2 8 0,0-1 10 0,0 1-6 16,1 2-11-16,1-2 1 0,-1 2-2 15,0 0-2-15,1 1 2 0,-1 1-9 0,0 2-2 0,1-1-5 16,1 1-2-16,0 1 2 0,-1 3 1 0,1-3-1 15,2 2 1-15,-3 1-3 0,1 0-3 16,0 0 0-16,0-1-2 16,-2 2-3-16,1-2 2 0,-1-1-1 0,1 1-3 15,-1-1 2-15,-1 0-1 0,2-1 1 16,-2-3 0-16,0 2-2 0,0-2-1 0,0 1-2 16,0-3 0-16,1 2 1 0,-1-3 0 0,0 1 2 0,0-2 0 15,0 2 1-15,0-1 0 0,0-1 1 0,-1 1 0 16,-2-1-1-16,1 0 3 0,0 0-4 0,1-1-5 15,0 2 0-15,-2 0-14 0,2 0-16 0,-1 1-32 16,2-2-47-16,-1 4-57 0,1-2-96 0,0 1-129 0,-1-3-279 16,1 0-844-1</inkml:trace>
  <inkml:trace contextRef="#ctx0" brushRef="#br1" timeOffset="574961.3798">13127 13620 0 0,'0'0'272'0,"0"0"57"0,0 0-49 0,0 0-18 0,0 0-10 0,0 0-26 15,0 0-21-15,0 0-16 0,0 0-29 16,0 0-11-16,0 0-18 0,0 0-22 0,0 0-11 15,0 0-14-15,3 36-9 0,-2-33-6 0,1 0-14 16,1 0-11-16,-3 2-10 0,2-1-5 16,1 2-2-16,0 1-4 0,-2 0 1 0,1 1-1 15,-1 1-1-15,2 1-3 0,-1-2-5 0,-1 2-2 16,0-1-3-16,0 2 6 0,1 1 2 0,0 0 1 16,1-1 0-16,-2 0-3 0,0 2-2 0,1-4-1 15,-1 2-3-15,0-2 0 0,1 1-2 16,-1-1-1-16,1 2 3 0,-2-1-1 0,1 0-1 15,0-3 1-15,-1 2-1 0,0-1-3 16,1 0 0-16,-1-1 3 0,1 0-7 16,-1-3 9-16,0 0-3 0,0-2-4 0,0 0 8 0,0 0-7 15,0-1 1-15,0 0 3 0,0 1-8 0,0-1 6 16,0 0-2-16,0 0-1 0,0-1 4 16,0 1-3-16,0-1-1 0,0 0-4 0,0 0-7 0,0 0-19 15,0 0-26-15,0 0-37 0,0 0-53 16,0 0-88-16,2 4-130 0,-2-2-308 15,1 0-932-15</inkml:trace>
  <inkml:trace contextRef="#ctx0" brushRef="#br1" timeOffset="575625.9644">13077 14308 0 0,'0'0'316'0,"0"0"48"0,0 0-49 16,0 0-30-16,0 0-63 0,0 0-48 0,0 0-13 15,0 0-47-15,0 0-10 0,0 0-6 0,0 0-17 16,0 0-18-16,0 0-18 0,3 5-8 15,-3-4-15-15,0-1-2 0,0 1-2 0,0 0 3 16,1 2 19-16,-1-1 8 0,2 0 5 0,-1 1-1 16,-1-1-15-16,1 2-2 0,-1-2-2 15,1 1-8-15,0 2 3 0,-1 0-7 0,0-1-3 16,2 1 0-16,-2-1-5 0,0 2-1 0,0 1 0 16,0 0 4-16,0 1 2 0,0 0 2 0,0-1 2 15,0 1-9-15,0-1 6 0,-2 0-4 0,1 0-2 16,0-2 4-16,0 1-10 0,1-1 0 15,0 2-1-15,0 0-5 0,-1 0 4 0,1-1 0 16,0 1 0-16,0-1 0 0,0 0-1 0,0 0 0 16,0 1-4-16,0 0 2 0,0-1-1 15,0 3-1-15,0-2 5 0,0 0-5 0,0 0 4 16,0 1 0-16,0-1-4 0,0 0 6 16,0 0-7-16,0 0 1 0,-2 0 0 0,2 0 0 0,-1 2 4 15,-2-2 0-15,2 1 0 0,0-1 1 16,0-1-2-16,-3 0 3 0,3-1-6 15,1 1 0-15,-1-2 0 0,1 1 0 16,0-2 3-16,0 1 0 0,0-1 0 0,0 2-2 16,0-1-2-16,0-2 1 0,0 0 0 0,0 1 2 0,0-1 0 15,0 0-2-15,0 0 0 0,0 1-1 16,0-1 2-16,0 0 2 0,0 1 0 0,0 1 0 0,0 0-3 16,0-1-3-16,0 0 1 0,0 1 2 15,0-2 2-15,0 0 1 0,0 0 1 0,0-1-4 16,0 0-1-16,0-1 0 0,0 0-1 0,0 1 4 15,0 0 0-15,0-1-2 0,0 1-2 0,0-1-1 16,0 0-5-16,0 0-2 0,0 0-13 0,0 2-21 16,1-1-39-16,0 0-74 0,3 0-114 15,-3-1-337-15,1 0-989 0</inkml:trace>
  <inkml:trace contextRef="#ctx0" brushRef="#br1" timeOffset="581051.8567">14052 12121 0 0,'0'0'0'15,"0"0"324"-15,0 0-14 0,0 0-36 0,0 0-45 0,0 0-28 0,0 0-25 16,0 0-24-16,0 0-31 0,0 0-26 0,0 0-24 15,-3-4-19-15,3 4-11 0,0 0-12 0,0 0-10 16,0 0-11-16,0 0-2 0,1 0 2 16,3 0 7-16,2 0 10 0,-1 0 2 0,1 0 0 15,3 0-3-15,0 0-5 0,3 1 6 16,-2-1-1-16,3 0 5 0,2 0 1 0,-1 0-4 16,3 1-2-16,-2-1-5 0,2 2 1 15,3-1 4-15,-3 0-3 0,-1 0-1 0,2 0-2 16,2-1-6-16,-1 2 0 0,0-2 2 0,3 0 4 0,0 0 1 15,5 0 3-15,-4 0-3 0,5 0-4 0,-3 0 2 16,3 0-2-16,0 0 1 0,2-3 2 16,-1 2-3-16,3 0 0 0,1 0-3 0,-1-1-5 15,4 2 1-15,-1-1-1 0,1 1-2 16,0-1 3-16,3 1-5 0,-1 0 0 0,1-1 0 16,-2 1-1-16,2 0 2 15,2-1 1-15,0 1 1 0,-1-1-3 0,3-1 2 0,1 1-1 0,-3-1 1 16,1 0 4-16,1 0-5 15,-2-1 1-15,2 0-2 0,5 1-3 0,-1-1 8 16,-3 2-1-16,4-2 1 0,-3 1 3 0,5 1-7 16,-2 0-1-16,2 1 0 0,1-1-1 0,-1 1 1 15,1-2 2-15,-4 2-2 0,2-1-2 0,2 1 3 0,-3 0-2 16,1-2 0-16,-4 1 2 0,3 0-3 0,-3 0 1 16,3-2 0-16,-1 2-6 0,-1 0 8 15,1 0-2-15,-1 2 1 0,2-2 6 16,0 0-8-16,-5 1 0 0,0-1-2 0,0 1 1 0,-1 0 2 15,-2 0 2-15,-2 0-1 0,1 0-2 0,-2 0 0 16,-2 0 0-16,3 0 0 0,-2 0 6 0,0 0-5 16,-2 0 2-16,1 0-2 15,-2 0-1-15,4 0 2 0,-3-2 0 0,1 1 1 0,2-1-1 0,-1 0 0 16,-1 1-1-16,3-1 0 0,-2-1 0 16,2 1 0-16,0 1 3 0,2-2-2 15,-1 2-3-15,-1 1 3 0,2-1-2 0,2 0 0 16,-1 0 5-16,1 1-5 0,0-2 1 0,0 2-1 0,1 0-4 15,-2 0 5-15,2 0-1 0,1 0 1 16,-3 0 3-16,-1 0-4 0,-2 0 0 16,1 0-1-16,0 0 0 15,-1 0 2-15,-1 0 0 0,-1 0-1 0,-1 0-2 0,-1 0 1 0,-1 0 0 16,0 0 2-16,1 0 1 16,-2 0-2-16,-2-1 1 0,0 1-2 0,-2-1-4 0,0 1 5 0,2 0-1 15,-3 0 3 1,0 1 4-16,-1-1-7 0,-2 0 0 0,1 0 0 15,0 0-5-15,-1 0 6 0,-2 0 1 0,0 0 0 0,0 0 0 0,-1 0-3 16,-1 0-1-16,1 0 2 0,0 0 3 16,-1 0-3-16,1 0 2 0,0 0-2 0,-2 1-5 15,1 1 6-15,1-1-2 0,-2 0 2 0,2 0 5 0,-2-1-6 16,-1 1 0-16,1 0-1 0,-1 1-2 16,-1-1 5-16,0-1 0 0,1 1 0 0,-3-1 1 15,1 0-3-15,-1 1 0 16,1-1 0-16,-1 0 0 0,2 0 2 0,1 0 0 0,-1 0 0 0,3 0-3 15,0 0 3-15,1 0-1 0,0 0 1 16,3 0 6-16,-3 0-5 0,3-1 0 0,0 1-2 16,0-1 0-16,-2 1 1 0,3 0 1 15,0 0 0-15,-2 0-5 0,0 0 3 0,0 0-2 0,1 0 1 16,-3 1 0-16,-1 0 2 0,1 0-1 16,0-1 1-16,0 0-4 0,2 0 4 15,-1 2-3-15,-2-2 3 0,2 0 3 16,-1 0-3-16,1 0 0 0,-2 0-2 0,0 0-2 0,1 0 4 15,-1 0 1-15,1 0 0 0,1 0 0 16,0 0-1-16,1 0-2 0,0 0 1 0,-3 0 2 0,1-2-2 16,0 2 1-16,-2-1-2 0,2 1-2 0,0-1 4 15,-2 1-2-15,2 0 2 0,0 0 2 16,-2 0-3-16,1-1 0 0,0 1-1 16,-3 0-2-16,3 0 4 0,0-1-1 0,-3 1 1 15,3-2 0-15,-1 1-4 0,0 1 0 0,1 0 0 16,0-1 4-16,1 1-2 0,0-1 2 0,0 0-1 15,0 0-2-15,0 1 3 0,-1-2-2 0,1 2 1 0,-1 0 4 16,-1 0-5-16,0-1 2 0,-3 0-2 16,0 1-4-16,1-1 6 0,-2 1-1 15,3-1 1-15,-5 0 2 0,0-1-3 16,0 2 0-16,-5-1-1 0,-1 0 4 0,1 1 1 0,-4-1 5 16,0 0-1-16,-2 0-2 0,-1-1 1 0,0 2-1 15,1-1 1-15,-1 1 4 0,-1 0-3 0,2-1 2 16,-2 1 1-16,0 0-1 0,0 0 5 15,0 0-1-15,0 0 1 0,0 0 1 0,0 0-5 16,0 0-2-16,0 0-3 0,0 0-4 0,0 0 0 16,0 0-2-16,1-2 0 0,-1 2-2 15,0 0 1-15,0 0-1 0,0 0 1 0,0 0 2 0,0 0-2 16,0 0 0-16,1 0 0 0,0 0-2 0,0 0 2 16,0 0 0-16,1-1 0 0,-2 1 1 15,0 0-1-15,1 0 0 0,-1 0-1 0,0 0 1 16,0 0-2-16,2 0 2 0,-1 0 0 0,2-2 0 15,1 1 0-15,1 1-1 16,-2-1 2-16,4 1 1 0,-1 0-2 0,0-1 1 16,2 1-4-16,-3-1 0 0,1 1 3 0,-1 0-1 0,1 0 2 15,-4 0 0-15,3 0-3 0,-3 0 2 0,-1 0-2 16,0 0 1-16,0 0 0 0,-1 0 3 0,0 0-2 16,0 0 0-16,0 0 2 0,0 0-1 15,0 0 3-15,0 0 2 0,0 1-2 16,0-1 3-16,0 0-1 0,0 0 1 0,0 0 4 15,0 0 0-15,0 0 1 0,-1 0-1 0,0 0-5 0,1-1-3 16,-1-2-2-16,-1 2 0 0,0 0 0 16,-1 1 1-16,2-2-1 0,1 0-3 0,-1 1 2 15,-1 1-3-15,0 0-1 0,-1 0 3 0,-1 0-5 16,1 0 3-16,-3 0-11 16,3 0-20-16,-5 2-20 0,0 1-41 0,3 2-41 15,-2-2-65-15,1 1-99 0,1-1-188 0,0 0-479 0,2-2-195 16</inkml:trace>
  <inkml:trace contextRef="#ctx0" brushRef="#br1" timeOffset="581784.636">21275 11609 385 0,'0'0'510'0,"0"0"-54"0,0 0-120 16,0 0-48-16,0 0-37 0,0 0-36 0,0 0-37 16,0 0-29-16,0 0-26 0,0 0-23 0,0 0-19 15,0 0-20-15,0 0-19 0,0 0-16 16,11-60-14-16,-11 60-14 0,0 0-10 0,0 2 3 16,0 2 4-16,-1 2 4 0,-1 2 8 0,-3 1-3 15,2 2-3-15,-4 0 5 0,-1 3 1 0,1-2 1 16,-2 5 4-16,-3-1 0 0,-1 1-2 0,-1 4 3 15,-3-1-1-15,-2 2-1 0,-1 0 3 16,1 0-3-16,-4 0 0 0,1-1 0 16,1 0-1-16,3-1 1 0,2 0 0 0,-1-2-1 0,6-1-2 15,1 0-1-15,1-2-2 16,4-2-2-16,-2 2-1 0,4-3 0 0,-2 2 0 0,3-3 2 16,1 0-1-16,1 1 0 0,0 0-1 0,1 0-1 15,1 1 3-15,5-2-3 0,-1 1 3 0,3-3 2 16,5 1-1-16,-2-3 5 0,8 1 1 15,0-2 0-15,1-1 2 16,5-4-2-16,0-1 0 0,2 0 0 0,-2 0-2 16,1-5-1-16,-5-1 0 0,3-2 1 0,-3 1-2 15,-3-3 5-15,-1 1-2 0,-1-1 0 16,-1-1 2-16,-4-2 0 0,0 0 1 0,-1-1 0 0,-3 0 2 0,1 1 5 16,-5 1 1-16,2 0 0 0,-5 1 2 0,1 0-4 15,1 2-1-15,-1 2-1 0,-1-2 0 16,-1 4-1-16,1 0 3 0,-1 0 1 0,0 1-2 15,0 1-1-15,0 1-3 0,0 2-4 0,0 0 0 16,0 0-8-16,0 0 1 0,0 0-2 0,0 0-5 16,0 2 6-16,0 2-4 0,0 4 0 0,0 2 4 15,0 2-4-15,0 1 1 0,0 3 0 0,-4 1-1 16,1 0 2-16,1 3 1 16,0 1 0-16,-4 1-1 15,2 3 2-15,-4-2-2 0,3 4-2 0,-2-1 4 0,-1 0-6 0,0-2 3 16,2-1 2-16,-2-2-4 0,1-1 6 0,3-3-2 15,-2-1-1-15,2-3 1 0,-2-1-6 16,4-2 3-16,-3 0 0 0,1-1 0 0,3-2 4 0,-1-2-4 16,-1-1-3-16,2-3-7 0,1-1-7 0,-2 0-14 15,2 0-12-15,-3 0-23 0,1-3-47 0,-3-3-71 16,2-3-129-16,-1 1-341 16,1 2-652-16</inkml:trace>
  <inkml:trace contextRef="#ctx0" brushRef="#br1" timeOffset="582803.1889">21611 11539 518 0,'0'0'489'0,"0"0"-190"0,0 0-68 0,0 0-23 0,0 0-27 16,0 0-13-16,0 0-14 0,0 0-21 0,1-120-23 15,-2 110-22-15,0 2-15 0,-1 0-16 0,-4 0-10 16,4-1-5-16,-3 3-5 0,0 0 7 0,-4-2 2 16,0 1-6-16,-1 1-7 0,-1 0-10 0,-1 2-6 15,-3 0-5-15,0 1 0 0,-1 2-2 0,-1 0 2 16,-1 0 0-16,-2 1-3 0,0 0 1 16,0 0-1-16,-1 2-1 0,-1 2-1 15,2 2-3-15,-1 0 0 0,0 2 0 0,1 2-1 0,0-1 2 16,1 1-1-16,0 0 0 0,-2 3 2 15,2 0-3-15,-1 1 1 0,0 0 0 0,0 1 0 16,-2 1 1-16,0 1 3 0,0 0 1 0,0 0-3 16,1 1 4-16,1 0-1 0,2 0-2 15,-1 1 3-15,0 0-7 0,-1 2 3 0,1 0 1 0,2-1-2 16,-1 2 7-16,1 1-5 0,-2-2-1 16,6 3 1-16,-2-2-10 0,3 0 6 0,3 0 0 15,3-1 1-15,-1 2 2 0,5-1-2 16,-2 0 1-16,2 2 0 0,1-3 2 15,0 0-2-15,1-1 0 0,-1-2 3 0,1 2-3 0,0-2 7 16,0 1 1-16,2 1-3 0,1 0 7 16,1 0-5-16,-2 1-1 0,3 0-1 15,0-2-4-15,4 1 2 0,-1-2-3 0,-1 0 1 16,0-2 1-16,4-1 0 0,-1-1 3 0,2 0 0 16,3-1 1-16,-2-1-1 0,5 3-2 0,-2-4 2 15,1-1-3-15,1 2 0 0,-2-1-1 0,2-2-1 16,0 1 2-16,2-2-1 0,1 1 0 0,-2-1-1 31,2 0 0-31,1-1 0 0,-1-1-1 0,1-2 2 0,-1 0 2 16,-1-2 0-16,0 0-1 0,-1 1-1 0,0-2-3 0,1-1 3 15,0 0-1-15,0 0 1 0,0 0 3 0,0-4-2 0,1 0 0 16,0-1 0-16,-2 0 1 0,1 0 0 16,1-1 0-16,-4 1 2 0,-1-2-3 15,1-1-3-15,2 0 2 0,-2-3 0 0,-1 1 2 0,3 0 1 16,-3-1-2-16,1-1 1 0,1 1-6 15,0 0 3-15,-4-1 1 0,4 0 0 0,-6-3 2 16,3 2 2-16,-2-1 1 0,-1-1-2 0,-1-1 6 16,2 1-4-16,-2 0 0 0,-1-1 0 15,3-1-4-15,-5 2 0 0,-1-4-2 0,1-1 1 0,2 1 1 16,-2-1-1-16,-1 1 0 0,0 0-1 0,2-1-3 16,0 0 2-16,-3 1-3 0,-1 0 2 15,1-2-4-15,-1 3 3 16,-3-2 1-16,2 3-3 0,-3 0 5 0,-1 0-2 0,0 0-1 15,0 1 2-15,0-1-8 0,-1 0 6 16,-5-1-1-16,3 0-1 0,-5 0 5 0,0-1-4 0,1 1 2 0,0 0 0 16,-2-2-3-16,0 3 1 15,0-1-2-15,1 1 3 0,1 2-2 0,-1-2 1 16,-1 1 1-16,-1 4-3 0,2-3 8 0,0 4-6 0,-1 1-1 16,1 0 3-16,-1 2-11 0,0 1 7 0,-1 0-1 15,0 1-2-15,0 0 6 0,-2 1-4 16,-2 2 4-16,-1-1-3 0,-1 1 2 15,0-1-1-15,-2 3-2 0,1-3 1 0,0 1-5 16,-1 1 5-16,-1 1 1 0,5 0-2 0,-3-1 10 0,5 2-8 0,-2-1-1 16,0 1 2-16,2 0-12 15,-1 0 10-15,1 0-2 0,2 0-2 0,-1 0-1 16,1 3-16-16,0 1-10 0,-2 3-22 16,4 2-24-16,-2 2-53 0,0 3-132 0,0-1-227 15,3-2-707 1,0-5-483-16</inkml:trace>
  <inkml:trace contextRef="#ctx0" brushRef="#br1" timeOffset="584981.1215">20346 11774 531 0,'0'0'331'0,"0"0"-2"0,0 0-69 15,0 0-14-15,0 0-18 0,0 0-19 0,0 0-25 16,0 0-25-16,0 0-29 0,0 0-35 0,0 0-31 16,0 0-31-16,-47-28-22 0,47 28-9 15,0 0-2-15,0 0 2 0,1 0 9 0,1 1 12 16,4 3 12-16,1-1 7 0,0 2 4 0,2 0-7 15,1 0 0-15,0 2-6 0,0 0-9 0,0 1 6 16,2 0-9-16,1 3-2 0,3-1 3 16,-1 2-5-16,3-1 6 0,1 0 0 15,2 2-4-15,2 0 0 0,-1 1-6 0,1-1 0 0,-1 0-2 16,2 1 2-16,0 0-4 0,-2-2-1 0,0 1 2 16,-1-1-11-16,-2-1 5 0,1 0 1 15,-4-2-5-15,-2 0 10 0,-2-1-5 16,1-1 1-16,-3 0 1 0,-2 0-8 0,0-1 5 0,0-1-6 15,-4 0-14-15,2 0-21 0,-3 0-39 16,3 0-45-16,-2-1-62 0,-3 0-90 0,0-3-130 16,-1 2-255-16,2-2-854 0</inkml:trace>
  <inkml:trace contextRef="#ctx0" brushRef="#br1" timeOffset="585365.6822">20793 12033 1193 0,'0'0'453'0,"0"0"-88"0,0 0-84 15,0 0-59-15,0 0-54 0,0 0-41 0,0 0-40 16,0 0-34-16,0 0-21 0,0 0-11 0,0 0-3 16,0 0 3-16,0 0 7 0,-44 22 7 15,34-13 1-15,2-1 4 0,-2 2-6 0,1-1-2 16,-3 2 0-16,-2 2-9 0,-1 0 3 0,0 0-4 15,-5 1-1-15,1 1 3 0,2 0-7 0,-1 1-1 16,0-1-4-16,0 1-3 0,4-2 0 0,-1 0-2 16,1-3 3-16,2 1-5 0,0-1 2 15,2-2 0-15,2-1-3 0,1-1 3 0,1-1-1 16,2-2-4-16,2-2 4 0,2 0-6 0,0-2 4 16,0 0 0-16,0 0-2 0,0 0 7 15,0 0-2-15,0 0 2 0,0 0 1 0,0 0-4 16,0 0 2-16,0 0-2 0,0 0 3 0,0 0-1 15,0 0-1-15,0 0-1 0,0 0-4 0,0 0 1 16,0 0-4-16,0 0-3 0,0 0-14 0,0 0-35 16,0 0-28-16,3 0-60 0,4 0-103 15,3 1-196-15,-1 1-663 0,-3-1-430 0</inkml:trace>
  <inkml:trace contextRef="#ctx0" brushRef="#br1" timeOffset="588360.2102">12369 12035 0 0,'0'0'0'0,"0"0"0"16,0 0 0-16,0 0 133 0,0 0 114 0,0 0-9 15,0 0-5-15,0 0 2 0,0 0 5 16,0 0 4-16,0 0-4 0,0 0-10 0,-103-53-18 16,98 49-27-16,0-1-25 0,1 1-26 0,3 1-20 15,-2-1-13-15,2 2-15 0,1 0-12 16,0 1-7-16,0 0-10 0,0 1-12 0,0 0-12 0,0 0-12 16,0 0-11-16,0 0-6 0,0 0-9 0,0 1-5 15,0 3 5-15,0 2 1 0,3 1 6 16,-1 2 6-16,4 2-5 0,2 2 1 0,2 0 0 15,0 0-5-15,2 0 6 0,2 1 1 0,1-1 1 16,2 1 6-16,1 0-6 0,3 0 0 16,0-1-1-16,-1 0-1 0,2 0 1 0,-2-2 1 15,0 1-2-15,0-1-2 0,0-1 1 0,-2 0-1 16,-3-2 1-16,-1-1 5 0,-1-1-7 16,-3-2 2-16,-1 2-3 0,-1-2-8 0,-2 0 9 15,-1-1 0-15,-1 1 1 0,0-2 5 16,-2 2-11-16,1-2-4 0,-2 1-7 0,0-1-12 15,3 2-13-15,-3-2-28 0,1 1-38 0,0 0-53 16,-1 0-69-16,0 0-92 0,2 1-125 0,-2-2-227 16,-1 0-545-16</inkml:trace>
  <inkml:trace contextRef="#ctx0" brushRef="#br1" timeOffset="588696.7624">12626 12273 752 0,'0'0'546'0,"0"0"-139"16,0 0-101-16,0 0-39 0,0 0-46 0,0 0-40 16,0 0-39-16,0 0-33 0,0 0-25 0,0 0-28 15,0 0-25-15,0 0-17 0,0 0-5 0,0 0 0 16,-35-11 4-16,31 19 8 0,-5 1 1 0,2 2 5 16,-3 0 3-16,-3 3-4 0,1 1 2 15,-1 1-2-15,-3 0-3 0,1 1 0 0,-1 1-5 16,1 0-2-16,-2 0-3 0,2 2 0 0,-1-2-2 15,-3 1-1-15,7-3 0 0,-2-1-4 0,0-1 1 16,4-1-1-16,-1-1-1 0,3-3 5 16,2 0-4-16,0-4 1 0,4-2-3 0,-1 0-3 15,2-2 3-15,-1-1 0 0,2 1 0 0,0-1 5 16,0 0-2-16,0 0 5 0,0 0 0 0,0 0 3 16,0 0 0-16,0 0 0 0,0 0-2 15,0-1-4-15,2 1-3 0,-2-1-6 0,1 1-6 16,-1-2-14-16,1 2-27 0,2-1-51 0,-1 0-79 15,5-1-153-15,-3 1-388 0,2-1-965 0</inkml:trace>
  <inkml:trace contextRef="#ctx0" brushRef="#br1" timeOffset="589875.3816">7465 12207 237 0,'0'0'719'0,"0"0"-454"15,0 0-5-15,0 0-13 0,0 0-32 0,0 0-36 16,0 0-51-16,0 0-47 0,0 0-43 16,0 0-37-16,0 0-10 0,0 0 2 0,-3-17 7 15,5 21 10-15,3 0 1 0,0 1 1 0,1 1 3 16,-2 0 4-16,4 0 10 0,-3-2 10 0,4 1 8 15,0 0 5-15,-1-1-6 0,1 1-4 0,-3 0-6 16,2 0-6-16,1 1-2 0,0-1-6 0,-1 1-2 16,0 0-2-16,-1 2-6 0,3-2 0 15,0 0-1-15,-1-1 0 0,2 1 0 16,0 0 0-16,0-2-1 0,3 1-3 0,-2 0 3 0,0-1-3 16,-1 0 2-16,0-1 3 0,1 1-4 15,-3-1-1 1,0-1-3-16,1 2 2 0,-3-1-3 0,-4-1 1 15,3 1 2-15,-3-1-6 0,-2 0 3 0,1 0-1 0,1 1 1 16,-2-1 2-16,1 0-2 0,-1 1 1 0,0-1-5 0,-1 2-16 0,0 0-24 16,0 1-45-16,0 1-66 15,0 0-92-15,0 0-141 0,0-1-295 0,0-2-725 0</inkml:trace>
  <inkml:trace contextRef="#ctx0" brushRef="#br1" timeOffset="590535.8455">7795 12480 0 0,'0'0'0'0,"0"0"0"16,0 0 237-16,0 0 97 0,0 0-76 0,0 0-63 16,0 0 7-16,0 0-1 0,0 0-26 0,0 0-22 0,0 0-32 15,0 0-19-15,0 0-12 0,0 0-14 16,-18-1-8-16,12 1-9 0,4 0-10 0,0 1-11 16,-1 1-9-16,-2 1-5 0,3 1-8 15,-3-1-1-15,2 2-4 0,-2-1-2 0,-1 2 5 16,2 1-1-16,-2 0 2 0,2 2 3 0,-2 0-2 15,-3 0 6-15,5 2 1 0,-4 1 2 16,0-1 8-16,-1 0 3 0,3 1 3 16,-3-1-2-16,1 0-7 0,-2 1-7 0,2-1-4 15,2 0 0-15,-2 1-4 0,-1-2-1 0,2 0-3 16,3-2-2-16,-3 2 1 0,4-4-2 16,-4 2 1-16,5-4 1 0,0 1-1 0,0 0 0 0,-2-2 0 15,2-1-1-15,1 1 3 0,0 0 0 16,1-3-1-16,-1 0-1 0,1 0-1 0,0 0 0 15,0 0 2-15,0 0 3 16,0 0 3-16,0 0 7 0,0 0 0 0,0 0 1 0,0 0 0 0,0 0-3 16,0 0 0-16,0 0-3 0,0 0-7 0,0 0-7 15,0 0-13-15,0 0-27 0,0-2-38 16,3 1-55-16,3 0-94 0,0 1-172 0,2 0-504 16,-1 0-566-1</inkml:trace>
  <inkml:trace contextRef="#ctx0" brushRef="#br1" timeOffset="592533.6056">21927 11961 0 0,'0'0'0'15,"0"0"0"-15,0 0 0 0,0 0 134 0,0 0 104 16,0 0 2-16,0 0 9 0,0 0-4 16,0 0-17-16,0 0-20 0,0 0-20 0,0 0-21 15,-58-19-15-15,54 18-14 0,3 0-21 0,-1-2-10 16,-1 2-14-16,0-1-11 0,2 1-6 0,-1 1-11 15,1-1-6-15,-3-1-7 0,2 1-8 16,0 1-8-16,2-1-6 0,-1 1-8 0,0 0-4 0,0 0-8 16,1 0-5-16,0 0-3 0,0 0-4 0,0 0-1 15,0 0 0-15,0 2 0 0,0 2 2 16,1-2 2-16,1 2 3 0,2-1 2 0,2 1 1 16,-1 0 3-16,2 0 1 0,2-2 5 15,3 0 3-15,1-1 5 0,3 0 2 0,1 0-3 16,1-1-2-16,1 2-6 0,2-1-3 0,0 0-2 15,0-1-2-15,0 0 0 0,0 0 1 0,0 0-3 16,2 0 1-16,-1 0-2 0,3 0-3 16,-3 0 2-16,0 0-1 15,3 0 0-15,1 0-2 0,1 1 3 0,-3-1-2 0,3 0 2 16,-4 0 3-16,0 0-4 0,2 0 1 0,-4 0-2 16,0 0-1-16,0 0 3 0,-2 0-1 15,2 0 2-15,-1 1 1 0,-2-1-4 0,-1 0 2 16,1 0-3-16,0 0 3 0,-1 0-1 15,-1 0 1-15,3 0-2 0,-2 0-1 0,0 0 0 0,1 0-1 16,0 0 2-16,-4 0 1 0,3 0-2 16,-4 3 1-16,3-2-2 0,-4 1-2 0,1-1 3 0,1 0 0 15,0 1 0-15,-3-1 3 0,0 2-4 16,1-3 0-16,1 1-1 0,-2 1 2 0,0-2 1 16,-1 1 1-16,2-1 0 0,0 1-3 0,0-1 1 15,5 0-2-15,-1 0 2 0,-1 0 3 0,-2 0-3 16,4 0 2-16,-6 0-3 0,5 0-3 15,-5 1 4-15,0-1-1 16,1 0 2-16,-1 1 3 0,-1-1-4 0,0 0-1 0,-2 1 0 16,1-1-2-16,1 0 4 0,-3 0 1 0,5 1-1 15,-1 1-1 1,-1-1-1-16,-3-1-1 0,4 2 1 0,-2-2 4 0,0 1-2 0,1 0 0 0,0 0-2 16,0 1-3-16,2-2 4 0,-2 1-1 0,0-1 2 15,1 0 3-15,-2 0-4 0,1 0-1 16,-1 0 0-16,1 0-3 0,0 1 5 15,0-1 0-15,0 0 2 0,-1 0-3 0,-1 0 0 0,-1 0-1 0,1 0 0 16,-1 0 2-16,0 0-1 16,-2 0-1-16,1 0 0 0,-2 0-4 0,2 0 4 0,-2 0-1 15,-1 0 3-15,3 0 5 0,-1 0-7 16,2 0 2-16,1 0-2 0,-1 0-2 0,-1 0 2 16,4 0 2-16,-2 0 0 0,0 0-3 0,-2 0 2 15,2 0-3-15,0 0 2 0,-1 0 5 0,-2 0-4 16,4 0 1-16,-2 0-2 0,-1 0-6 0,2 0 6 15,1 0-1-15,-1 0 2 0,-3 0 5 0,4 0-5 16,-1 0-1 0,-3 0 0-16,3 0-6 0,-2 0 8 0,-3-1 0 0,4 0 2 0,-4-1 4 15,-2 1-4-15,1 1-1 0,1 0 2 0,-2 0-4 16,-1 0 4-16,1-1 1 0,-1 1-2 16,1 0-2-16,0-1 0 0,0 1-2 0,-1-2 5 15,0 2 6-15,2 0-7 0,-2-1-2 16,3 1-3-16,-2-2-7 0,0 2 9 0,-1 0-1 15,0 0 1-15,0 0 5 0,0 0-7 0,0-1 2 16,0 1-1-16,0 0-1 0,0 0 1 0,0 0 1 16,0 0-3-16,0 0-5 0,0 0 4 0,0 0-5 15,0 0-1-15,0 0-5 0,0 0-24 0,-1 0-22 16,0 0-33-16,-4 0-53 0,4 0-88 0,-1 0-152 16,0 0-386-16,-2 0-802 15</inkml:trace>
  <inkml:trace contextRef="#ctx0" brushRef="#br1" timeOffset="592976.4876">23782 11714 0 0,'0'0'282'0,"0"0"108"0,0 0-54 0,0 0-23 0,0 0-25 16,0 0-39-16,0 0-41 0,0 0-33 15,0 0-35-15,0 0-22 0,0 0-24 0,0 0-12 16,0 0-7-16,0 0-9 0,-39-50 2 0,38 48-6 16,1 1 0-16,0 0 2 0,0 1-14 15,0-1-7-15,0 1-10 0,0 0-12 0,0 0-2 0,0 0-6 16,1-1-4-16,3 0-4 0,4-1-3 15,3 1-1-15,0 0 0 0,6 0 3 0,-3 0-1 16,5-2 0-16,0 2-2 0,1-2-5 0,-2 3 5 16,-3 0 0-16,3-1 2 0,-4 0 5 0,-1 1-6 15,-2-1 1-15,-3 1-2 0,-4 0 0 0,-3 0 3 16,0 0-1-16,0 0 2 16,-1 0-1-16,0 0-2 0,0 0-2 0,0 0 2 0,0 0 5 15,0 0-4-15,0 0 2 0,0 0-2 0,0-2-6 16,0 2 6-16,0 0 1 0,0 0-2 15,0 0 2-15,0 0-11 0,0 0-12 0,0 0-27 16,0 0-36-16,0 0-20 0,0 0-45 0,-2 2-60 16,0 1-81-16,-4 0-171 0,3-1-395 0,0 1-279 0</inkml:trace>
  <inkml:trace contextRef="#ctx0" brushRef="#br1" timeOffset="593649.9011">23808 11726 692 0,'0'0'573'0,"0"0"-207"0,0 0-108 16,0 0-66-16,0 0-46 0,0 0-19 0,0 0-32 0,0 0-33 15,0 0-4-15,0 0-2 0,0 0 1 16,0 0 4-16,0 0-18 0,0 0-8 0,-10 49-3 16,9-41-2-16,1 1 0 0,-1 0 0 0,1 2 0 15,-1-2-5-15,0 2-1 0,0-2-5 0,0 3-3 16,-1 1-1-16,-2 0-2 0,3 1-1 0,-1 0-1 15,-4 1 0-15,3-1 0 0,0 0-1 16,-3-2-4-16,3 1 2 0,-3-1-2 0,4-3 1 16,1-2 1-16,-1 0-4 0,2-3 1 15,-1-1-1-15,1 0 2 0,0-2 1 0,0 0 0 16,0-1-1-16,0 0-1 0,0 0 3 0,0 0-1 16,0 0 4-16,0 0 9 0,0 0-1 0,0 0 5 15,2 0-1-15,0 0-4 0,0-1 1 0,5 0-9 16,-3-2 0-16,3 0-4 0,-1 1-4 15,-1 0 0-15,4 0-2 0,-1-1 0 0,1 1 1 16,-1 1 1-16,4-2-1 0,-1 1-3 0,0 1 2 16,0-1-3-16,-1 2 4 0,0 0 0 15,0 0-2-15,-1 0 0 0,-3 0-2 16,3 2-1-16,0 0 2 0,-2 2-1 0,-2-1 3 0,3 1 0 0,-5 1-2 16,3-2 0-16,-4 2-3 15,0 1 0-15,2 1 2 0,-4-1 2 0,2 1 1 16,-2 1-1-16,0 1 2 0,0 0-1 0,0 2 1 15,-2-2 1-15,-4 1-3 0,2 1 0 0,-2-1 1 16,-4 1-1-16,1 0 3 16,-1 1 0-16,0-2 1 0,0-1 1 15,3 0-1-15,-3-2-2 0,0 2-2 0,-3-2 3 0,1 0 1 0,1-1 0 16,1 0 3-16,-3-2-3 16,2 0 2-16,-1-1-1 0,2 0 1 0,-3 0 1 0,2-1-2 0,2-1 1 15,-1-1-2-15,-1 1-2 0,1-1 3 16,3 0-1-1,-1 0 2-15,0 0 1 0,5 0-1 0,-3-1-1 0,4 0-1 0,-1-1 2 16,-2-1-2-16,4 1 1 0,-1 0-1 0,1-1-4 0,0-1-2 16,-3 1 0-16,2 1-3 0,2-2-1 15,0 0-10-15,0 1-14 0,0-1-26 0,0 0-35 0,0-1-45 16,2 0-72-16,4 0-104 0,-2-2-238 16,2 3-509-16,-3 0-16 15</inkml:trace>
  <inkml:trace contextRef="#ctx0" brushRef="#br1" timeOffset="594449.6554">23784 11532 0 0,'0'0'0'16,"0"0"0"-16,0 0 129 0,0 0 231 0,0 0-63 15,0 0-27-15,0 0-28 0,0 0-23 16,0 0-33-16,0 0-29 0,0 0-18 0,0 0-15 0,0 0-7 16,0 0-11-16,-44-56-13 0,40 55-15 15,2-1-16-15,0 0-10 0,-4 1-10 0,4 0-10 16,-1 0-4-16,-3 1-12 0,3 0-5 0,-3 0-5 16,1 0-2-16,-3 3 1 0,1 1 2 15,2-1 1-15,-2 2 1 0,-2 1 3 0,4-1 1 16,-3 0-1-16,-1 3 1 0,-1-1-1 0,2 0 0 15,2 1 0-15,-3 0 2 0,0 1 4 16,0 0-1-16,0 0 1 16,-1 2-3-16,1-1-4 0,2 1-4 15,-1 0-5-15,-2 0 1 0,2 1-4 0,3 1 3 16,-2 1 1-16,-2-2 0 0,2 3 3 0,3-1-3 16,-3 2 0-16,4-2 3 0,-4 2-6 0,5 0 2 0,-1 0 1 0,-2 0-1 15,3 1 2-15,-1 0 2 0,1-2 1 0,-2 1 0 16,3 0 1-16,-1-1-1 15,1 1-1-15,-3-1 1 0,4 1-3 16,-2 0 2-16,2-1-1 0,0-1-2 0,0 0 5 16,5-1-4-16,-3-1 2 0,0-1 2 0,4 1-4 15,-2 0 3-15,4-1 0 0,0 1 0 0,-3-1-1 0,3-1-1 16,0 1 0-16,-3-1 0 0,4-1-1 0,-2 2-1 16,-2-2-1-16,3 0 0 0,1 0-3 0,-2 1 5 15,0-2 6-15,3-1 0 0,3 0 7 16,-2 0-5-16,1-1-3 0,0 0 2 0,-1-2-3 15,1-1 4-15,1 1-1 0,0-2-2 0,-2 1 2 16,0-1-4-16,2 0-1 0,1-2-1 0,0 0 0 16,-3 0-2-16,2 0-1 0,1 0-1 0,-3 0-5 15,2 0 1-15,-3-1-3 0,1-2-6 0,3 2 0 16,-4-1-14-16,0 0-11 0,-2-1-16 16,0 1-32-16,1 1-28 0,-3-2-45 15,-1 0-63-15,2 1-97 0,-3-2-211 16,2 2-416-16,-4-1 140 0</inkml:trace>
  <inkml:trace contextRef="#ctx0" brushRef="#br1" timeOffset="599600.279">23695 11535 0 0,'0'0'0'0,"0"0"0"0,0 0 86 0,0 0 198 0,0 0-31 0,0 0-11 0,0 0-23 0,0 0-25 15,0 0-28-15,0 0-27 0,0 0-9 16,0 0-9-16,-11-33-4 0,11 29-10 0,1 0-12 15,3 0-11-15,-1 0-13 0,-1-1-9 0,5 2-11 16,-3-2-10-16,3 1-8 0,-3-1-3 16,4 1 0-16,1-1 0 0,-1 1 1 0,-2 0-7 15,3 0-4-15,1 2-4 0,0-2-4 16,0 2 1-16,1-1-1 0,-1 1 0 0,0 0-1 16,0-1-1-16,-1 2-1 0,1 0 0 15,0 1 2-15,-2 0 0 0,1 0 1 0,-2 0-1 0,2 0-2 16,0 0 0-16,0 0-1 0,2 0-1 15,0 0 2-15,-1 1-3 0,1-1 1 0,2 1 0 0,-2 0-1 16,1 2 2-16,-1-2-1 0,1 0 1 0,0 1-1 16,2 1-3-16,-1 0 0 0,-2 1 0 15,1 1 0-15,-1 1 0 0,3-1 1 0,-3 0 1 0,0 1 0 16,-2 0-1-16,1 1-1 16,0-1-2-16,-3 1 2 0,2-2-2 0,-1 2 2 15,0-1-2-15,-1 1-2 0,-1 0 3 0,1 0 0 0,-4 0 2 16,4-1 0-16,-3 2-1 0,3 0 0 15,-3 1-2-15,2 1-1 0,-2 0 3 16,2 0 1-16,-4-1 1 0,3 1-1 0,-2 0 4 0,-1-1-5 16,1 1-1-1,1 0 2-15,-2-1-7 0,-1 1 5 0,0 1 2 0,-1-1-3 0,0 0 7 16,0-1-3 0,0 0-2-16,0 0-1 0,0 0-5 0,0 1 2 0,0-1 2 0,-1 0 0 15,0 1 2-15,-1-1 1 0,-2 1-1 0,3 0 0 16,-1-2 2-16,-1 0-3 0,1 1 0 0,-3-1 1 15,3 2-4-15,-2-1 4 0,0 0 0 0,1 2-2 16,-3-1 5-16,1 0-4 0,-1 1-2 16,2 1 3-16,-2 1-6 0,3-1 3 0,-2-1 0 15,0 0 0-15,-1 1 4 0,3-3-2 0,-2 1 0 16,1-3-1-16,1 0 0 0,-3 1 0 0,1-1 1 16,-1 0 2-16,1 1-6 0,-1 0 6 15,-2-2 1-15,3 1-4 0,-2-1 8 0,1 1-7 0,2-2-1 16,-2 1 2-16,2-1-8 0,-1 1 5 15,0-2 0-15,1 2 0 0,-2-1 3 16,3 0-3-16,-2-2 1 0,2 2-2 16,-1 0 3-16,-2-1-3 0,3 2 0 0,-3-1 2 15,2 0-4-15,-3 0 4 0,-2 1 0 16,3 1-2-16,-2-1 7 0,-1-2-3 0,0 2 2 0,0-3 1 0,4 1-5 16,-4-1 4-16,2 0-1 0,-1-1-1 0,3-1 3 15,-2 0-1-15,-2 2-1 0,4-2 0 16,-2 1 0-1,-1-1-2-15,2 0-1 0,-1 1 2 0,-1-2-1 0,3 1 0 0,-2 0 0 0,-2-1-1 16,4 1 4-16,-3-1-2 0,0 1-1 0,-2-1 1 16,2 2-6-16,2-2 4 0,-1 0-1 15,-2 0 0-15,4 0 4 0,-2 0-1 0,-1 0 0 16,2 0-1-16,0 0-1 0,-1 0 0 0,4 0-3 16,-4 0 2-16,3-2-2 0,-5 2 1 0,5 0 1 15,-3 0-2-15,0 0 3 0,3 0-1 0,-3 0-1 16,4 0 0-16,0 0-5 15,-1 0 0-15,3 0-15 0,0 2-35 0,1 0-60 0,0 1-123 16,1 0-204-16,1 0-622 0,3-1-317 16</inkml:trace>
  <inkml:trace contextRef="#ctx0" brushRef="#br1" timeOffset="600448.2941">23764 12457 0 0,'0'0'0'0,"0"0"0"16,0 0 274-16,0 0 8 0,0 0-28 0,0 0-21 0,0 0-32 0,0 0-39 0,0 0-43 16,0 0-21-16,0 0-10 0,0 0-6 15,0 0 9-15,0 0 3 0,-12 2-6 16,12-1-6-16,-1 1 9 0,1 2 10 0,-1-1 4 15,-3 1 3-15,3 3-18 0,1 0-17 0,-1 0-12 16,-1 3-6-16,0-2-5 0,-2 2-7 0,3 0-6 16,-2 2 1-16,1-1-13 0,-3 1-5 0,4 0-5 15,1-1-6-15,-1 0 9 0,1 0 2 0,0 0 2 16,0 0 4-16,0-1-6 16,0 3 0-16,-1-3-2 0,1 2-3 0,0-1 1 0,0-1-4 15,0 2-1-15,0-2-7 0,0 0 4 0,0-1-2 16,0 0 2-16,0-3 6 0,0 0-7 15,0 1 0-15,0-2-2 0,0 0-7 0,0-2 7 0,0 0-1 16,0-1 1-16,0 0 4 0,0-2-6 16,0 1 0-16,0 0-1 0,0 1 2 0,0-1-2 15,0-1 3-15,0 0-3 0,0 2-2 16,0 0 3-16,0 0-2 0,1-1 0 0,-1 1-1 16,1 0-20-16,-1 1-25 15,2 0-36-15,2 1-64 0,-2 2-75 0,0 0-119 0,-1 1-256 0,1-2-490 16,-3-2 242-16</inkml:trace>
  <inkml:trace contextRef="#ctx0" brushRef="#br1" timeOffset="600787.6849">23623 13203 810 0,'0'0'323'16,"0"0"-35"-16,0 0-50 0,0 0-15 0,0 0-22 16,0 0-23-16,0 0-35 0,0 0-26 0,0 0-22 0,0 0-18 15,0 0-13-15,0 0-14 0,0 0-8 16,0 0-5-16,-2 123 2 0,2-114 0 0,0 1-2 16,0 0-2-16,-1 1-6 0,0-2-9 0,0 1-1 15,-3 0-6-15,3-2-3 0,0 1 0 16,0 0-3-16,1-1-1 0,0 0-2 0,-1 1 0 15,1-2 0-15,0 1-1 0,0-1 1 0,0-2-2 16,0 1 1-16,0-2-2 0,0 1 2 0,0 0 1 16,0-1-2-16,0 0 2 0,0 1 0 15,0 0-5-15,1-2 4 0,-1 2-6 0,0-1-6 16,1 1-13-16,-1 1-24 0,0 0-33 0,0 2-56 16,0 1-75-16,-2 2-100 0,0 1-169 15,-4-4-329-15,6-1-285 0</inkml:trace>
  <inkml:trace contextRef="#ctx0" brushRef="#br1" timeOffset="601109.5483">23531 13832 352 0,'0'0'509'0,"0"0"-179"0,0 0-75 16,0 0-5-16,0 0-27 0,0 0-43 0,0 0-39 15,0 0-24-15,0 0-11 0,0 0-26 0,0 0-13 16,0 0-2-16,0 0-12 0,21 115 2 0,-19-104 1 16,2-3-9-16,-3 1 0 0,-1-1-8 15,1-1-7-15,-1 0-2 0,0-1-8 0,0 2-4 0,0-1-3 16,-1 0-8-16,1 1 0 0,0 2-4 16,0 0 1-16,-1 1 1 0,0 0-1 0,-2 0 1 15,2 0-3-15,0 1 4 0,1 0-6 0,-1 0 2 16,0 0 1-16,0 0-7 15,1-1 3-15,0-2-7 0,0 0-16 0,-1-2-11 0,1 0-40 16,0 0-57-16,0-1-81 0,-1-1-133 16,1-1-236-16,0 0-420 15,1-2 287-15</inkml:trace>
  <inkml:trace contextRef="#ctx0" brushRef="#br1" timeOffset="601436.1901">23440 14490 524 0,'0'0'272'0,"0"0"-53"0,0 0-15 16,0 0 4-16,0 0 9 0,0 0-20 0,0 0-28 15,0 0-39-15,0 0-27 0,0 0-6 0,-2 121-6 16,2-112-2-16,-1 0-15 0,0-1-8 0,1-2-9 15,-1-1-12-15,-2 1-5 0,2-1-11 16,0 1-5-16,1 0-6 0,0-1-10 0,0-2 0 16,0 0-5-16,0 1 0 0,0-3-1 15,0 3-1-15,0-1 0 0,0 1-4 0,0 0-6 0,0 1-11 16,0 1-16-16,0 0-8 0,0 1-6 16,0 0-9-16,0 0-15 0,0 1-25 0,-1-1-37 15,0 1-58-15,1 1-47 0,0 0-82 0,0-1-177 16,0-2-281-1,0-3 451-15</inkml:trace>
  <inkml:trace contextRef="#ctx0" brushRef="#br1" timeOffset="601730.3808">23348 15102 0 0,'0'0'0'0,"0"0"251"0,0 0 39 0,0 0-93 16,0 0-73-16,0 0-57 0,0 0-33 0,0 0-6 15,0 0-2-15,0 0-2 0,0 0-7 0,0 0-22 16,0 0-36-16,0 0-50 0,0 21-61 0,0-21-77 15,0 3-134-15,0-2 186 0,0-1 177 0</inkml:trace>
  <inkml:trace contextRef="#ctx0" brushRef="#br1" timeOffset="603612.5341">21386 12609 376 0,'0'0'747'15,"0"0"-470"-15,0 0-7 0,0 0-47 0,0 0-49 0,0 0-42 16,0 0-30-16,0 0-34 0,0 0-16 0,0 0 5 16,0 0-1-16,0 0 9 0,2 13-3 0,0-6-12 15,0 0 1-15,-1 1-9 0,1 1 0 16,-1 0-2-16,0 2-4 0,-1-1 1 0,1 1-3 0,0 1-4 16,-1 1-1-16,1 1-8 0,-1 0-3 15,0 0-5-15,-1 2 0 0,1 0-4 0,0-1-1 16,0 0 1-16,0 3-8 15,0 0 6-15,-1 1-4 16,0 0-18-16,1 1-23 0,0 0-51 0,-1 2-73 16,0 1-86-16,1-2-134 0,-3 3-217 0,1-8-387 0,2-4 351 0</inkml:trace>
  <inkml:trace contextRef="#ctx0" brushRef="#br1" timeOffset="604069.4939">21402 13308 673 0,'0'0'437'0,"0"0"-93"0,0 0-101 0,0 0-38 0,0 0-29 0,0 0-23 0,0 0-27 16,0 0-23-16,-21 117-27 0,21-101-17 0,0 1-13 15,0 0-9-15,0 1-5 0,0-2-8 0,0 1-5 16,1-2-7-16,1-1-4 0,0 0 1 16,-1 0 1-16,0 0 1 0,3 0-3 0,-3 0-11 15,2-2-32-15,-2 2-48 0,1-1-63 0,1-1-75 0,-1 2-102 16,0 0-181-16,-1-3-339 0,-1-4 190 0</inkml:trace>
  <inkml:trace contextRef="#ctx0" brushRef="#br1" timeOffset="604157.1436">21384 14016 68 0,'0'0'365'16,"0"0"-83"-16,0 0-59 0,0 0-51 15,0 0-28-15,0 0-34 0,0 0-43 0,0 0-26 0,0 0-14 16,0 0-8-16,0 0-5 0,3 122-3 16,-2-108-1-16,-1 0-17 0,0 0-40 0,0 4-75 15,0 0-152-15,0-4-297 0,0-3 39 0</inkml:trace>
  <inkml:trace contextRef="#ctx0" brushRef="#br1" timeOffset="604219.1931">21416 14514 1079 0,'0'0'264'0,"0"0"-83"0,0 0-47 0,0 0-34 0,0 0-11 16,0 0-28-16,0 0-24 0,0 0-15 0,0 0-7 15,0 0-7-15,0 0-1 0,0 0 0 16,2 116-1-16,3-108 0 0,-3-1-2 0,0 2-10 15,-1-1-16-15,-1 0-22 0,0 0-37 0,0 1-57 16,0 1-79-16,0 0-110 0,0-1-196 0,0 1-139 16,0-4 662-16</inkml:trace>
  <inkml:trace contextRef="#ctx0" brushRef="#br1" timeOffset="604546.7021">21414 15043 0 0,'0'0'0'0,"0"0"0"0,0 0 0 0,0 0 131 16,0 0 48-16,0 0-7 0,0 0-40 0,0 0-36 15,0 0-22-15,0 0-16 0,0 0-10 0,0 0-6 16,0 0-7-16,0 0-5 0,11 82-7 15,-11-78-19-15,0 3-39 0,0-4-50 0,-2 3-73 16,-1-1-149-16,1-1-132 0,1-1 439 0</inkml:trace>
  <inkml:trace contextRef="#ctx0" brushRef="#br1" timeOffset="624754.5293">1592 13105 0 0,'0'0'0'0,"0"0"1"0,0 0 383 16,0 0-3-16,0 0-36 0,0 0-41 0,0 0-41 16,0 0-36-16,0 0-37 0,0 0-34 0,0 0-27 15,-17-48-22-15,17 44-14 0,0-1-8 0,0 2-6 16,0-1-7-16,0 2-8 0,0 0-7 15,1 0-7-15,-1 1-7 0,0 0 1 0,0 0-1 0,0 1-2 16,0-2-4-16,0 2-5 0,0 0-5 16,0 0-4-16,0 0-3 0,0 0-2 15,0 0-2-15,0 0-5 0,0 0-4 0,0 0 1 0,0 0-5 16,0 0 2-16,0 0 0 0,0 0-2 16,0 0 1-16,0 0-2 0,0 0-3 0,0 0 2 15,0 2-1-15,0-2-1 0,0 1 1 0,0 1 0 16,0 1 1-16,0 2 3 0,0 0 1 0,0 1-1 15,1 1 1-15,-1 1 0 0,0-1-2 16,-1 2 6-16,0 2-1 0,-1-2 0 16,0 4 4-16,1-2-6 0,0 0-1 15,1 1 1-15,-1-2-4 0,1 4 7 0,0-1-5 16,-1 1 3-16,1 1-3 0,0-1-1 0,0 1 3 16,0 2-2-16,0-2 3 15,1 2-5-15,-1-1 5 0,0 0-1 0,1 0 0 0,0 0 5 0,2-1-7 16,1 1 2-16,-2 0 2 15,-1 0-6-15,0 1 5 0,3-2-3 0,-2 1-3 0,1-2 5 0,-2 1-6 16,0-3 2-16,3 1 0 0,-2-1-1 0,0 2 2 16,2 0-2-16,0 1 1 0,-2 0-1 0,2 1 1 15,0-1 4-15,-2 1-2 0,0 0 7 0,-1-1-6 16,3 1-2-16,-3 0 2 16,0 1-10-16,0-2 9 0,0 0-1 0,0 2 0 0,1-3 6 15,-2 0-8-15,2-1 2 16,-1 1-3-16,0-1-2 0,1-2 0 0,-2 4 0 0,1-2 2 0,0 2 0 15,1-3-1-15,0 1 3 0,-1 1-3 16,3 0 3-16,-4 0 2 0,2 1-1 16,0 1 1-16,0-3-2 0,-1 1-1 0,-1-1 0 15,2-2-1-15,-1 1 4 0,1-1-3 0,0-1 3 16,1 1-2-16,-2-2-2 16,1 0 0-16,-2 1 0 0,2-2 0 0,2 1 1 0,-2 0 2 0,0 0-2 15,-1 3-1-15,0-3 2 16,0-1-1-16,3 0 0 0,-3 0 3 0,0 0-6 0,0 0 3 0,0 0-1 15,0-2-2-15,1 1 6 0,0-2-3 16,-2 1 2-16,1-2-1 0,-1 0-5 0,1 1 4 0,0-3-2 16,0 1 2-16,-1-1 3 0,0 1-4 15,1 0 3-15,-1-1-3 0,1 1-1 16,-1 0 3-16,0-2-2 0,2 0 4 0,-2-1-4 0,0 1-1 16,0 1 1-16,0-2-2 0,0 1 6 0,2-1-3 15,-2 0 0-15,0 2 1 0,0-2-4 16,0 1 4-16,0-1-4 0,0 0 3 15,0 0 1-15,0 0-3 0,0 0 3 0,0 0-2 16,0 0-2-16,0 0 2 0,0 0-1 0,0 0 3 0,0 0-2 16,0 0 1-16,0 0 1 0,0 0-4 15,0 0 7-15,0 0-4 0,0 0 2 0,0 0 3 16,0 0-6-16,0 1 2 0,0-1 1 0,0 0 0 16,0 0 6-16,0 0-1 0,0 0 2 15,0 0 1-15,0 0-3 0,0 0 5 0,0 0-3 16,0 0 3-16,0 0 2 0,0-1 0 0,0 1-2 15,0-1-1-15,0 1 0 0,0-2-4 0,0 1 0 16,0-3-6-16,0-1-10 0,0-1-9 16,0-4-23-16,0 1-32 0,0 0-44 0,4-1-99 15,-1 0-226-15,3 2-757 0,-3 3-547 16</inkml:trace>
  <inkml:trace contextRef="#ctx0" brushRef="#br1" timeOffset="628913.0853">1668 14323 372 0,'0'0'383'0,"0"0"-55"0,0 0-30 0,0 0-9 0,0 0-39 0,0 0-33 16,0 0-31-16,0 0-33 0,0 0-23 0,0 0-29 0,0 0-21 16,0 0-12-16,-7-25-12 0,7 24 0 0,0 0-9 15,0 1-3-15,0-1-1 0,-1 1-5 16,1 0 0-16,0 0-4 0,0 0-2 0,0 0-4 16,0 0-5-16,0 0-1 0,0 0-9 0,0 0 0 15,0 0-2-15,0 0-2 0,0 0 4 0,0 0-5 16,0 0 1-16,0 0 0 0,0 0-4 15,0 0 1-15,0 0-1 0,0 0 1 0,0 0 0 0,0 0-1 16,0 0-2-16,0 0-3 0,0 0 1 16,0 0-1-16,0 0 0 0,0 0 1 0,0 0-4 15,0 0 0-15,1 0 4 0,1 0-1 16,5 0 6-16,-2 0-3 0,2 0 2 0,-1 0-2 16,-1 0-5-16,3 0 4 0,-1 0-4 0,3 0 2 15,-2 0 3-15,2 0-1 0,4 0 1 0,-2 0-1 16,1 1 0-16,2 0 1 15,-1-1-3-15,-3 0 3 0,3 0-3 0,-2 0 0 0,0 0 2 16,0 1 0-16,-1-1 2 0,3 0-2 0,-1 0 2 16,-2 0-1-16,1 0-4 0,-2 0 5 0,-1 0-4 15,1 0 0-15,1 0 3 0,-3 0-3 16,1 2 2-16,1-1-2 0,-3-1 0 16,1 1 2-16,3 0-2 0,-2 1 2 0,3-1 1 15,-1-1-2-15,1 1 0 0,0 0 0 16,1-1 2-16,0 1 0 0,1-1 0 0,-1 2 1 0,1-1-2 15,-1-1 0-15,0 0 0 0,0 0 0 0,3 0 2 16,0 0 0-16,0 0 0 0,4 0-3 16,-1 0-3-16,-3 0 1 0,2 0-1 15,0 0 4-15,1-1 1 0,-3 1-2 0,2 0 1 0,1-2-2 16,-2 2 1-16,1 0 3 0,-2 0-2 16,4 0 1-16,-1 0-3 0,-3 0-2 15,1-1 1-15,1 1 1 0,0 0 4 0,-4 0-2 0,3 0-1 0,-4 0-1 16,2 0-1-16,-3 0 1 15,0 0-1-15,-1 0 3 0,0 0-2 0,0 0 2 16,0 0-2-16,1 0-1 0,3 0 1 0,-3 0 2 0,2 0 1 16,0 0 0-16,0 0-3 0,-1 0-1 0,1-1-1 15,-1 0 2-15,1 0 4 16,3-1-1-16,-2 2 1 0,0-1-4 0,-1 1-2 0,2 0 2 16,-2-1-2-16,1 1 4 0,-1 0 2 0,1 0-2 15,-2-1 0-15,1 1-3 0,0 0 0 16,-1 0 1-16,3 0 1 0,-2 0 2 0,1 0-2 0,1 0-2 15,0 0 1-15,-3 0 0 0,1 0 1 16,0 0 1-16,0 0 1 16,-1 0-2-16,1 0-2 0,0 0 3 0,3 0-2 15,-4 0 1-15,5 0 3 0,-3 0-3 0,3 0 1 0,0 0-2 16,-1 0-2 0,2 0 6-16,-2 0-4 0,2 0 2 0,-5 0 0 0,1 0-4 0,-2 0 1 0,-1 0 2 15,0 0 0-15,1 0 0 0,-2 1 1 0,-1-1 0 16,0 1-4-16,0 0 3 0,0-1-2 0,-2 0 1 15,1 2 5-15,1-2-5 0,-3 1 1 16,3 0-1-16,1 0-4 0,-2-1 5 16,1 0-1-16,1 1 2 0,-1-1 0 15,2 0-2-15,0 2 1 0,-1-2-2 0,1 0 3 0,0 2-2 16,-1-1 2-16,3 0-1 0,0-1-6 0,-1 1 5 16,-2 1-3-16,3-1 3 0,1-1 7 0,-2 1-6 15,2-1 1-15,0 1-2 0,2-1-1 0,-2 0 1 16,3 1 0-16,-1-1 1 15,0 0 1-15,0 0-2 0,4 0 0 0,-4 0 0 16,1 0-1-16,-1-1 2 0,0 0 1 0,1 1-1 16,0-1-3-16,0 1 2 0,2-1-1 0,-1 1 1 0,2-2 6 15,0 1-5-15,-2 1 2 16,0 0-4-16,2-1-6 0,-2 1 8 0,0-1-2 0,-1 0 3 16,0 0 4-16,2 1-6 0,0-2-1 15,1 1 1-15,0 0 0 0,-1 0 0 0,3 0 3 16,-1-1-2-16,2 1-1 0,-1 0 3 0,2 0-2 15,0-2 3-15,1 2 3 0,-1-1-7 0,4 1 3 16,-3-1-3-16,0 1-6 0,3 0 9 16,1 0-3-16,1-1 2 0,-1 0 3 15,3 0-4-15,1 0 1 0,2 2-2 16,-1-1-3-16,0-1 7 0,-1 1-2 0,2-1 3 16,-3 2 0-16,2-1-5 0,-1-2 1 0,0 2 0 0,-1 0 6 0,-1 1-2 15,-1-2 1 1,2 1-1-16,-1-1-8 0,0 0 7 0,1-1-3 0,-1 0 4 15,1 1 7-15,-3-1-11 0,0 0 1 16,-1 1-1-16,0 0-7 0,-2 0 9 0,2 1 0 0,-4-2 1 0,0 2 1 16,-2-2-3-16,0-1 0 0,-3 2-1 15,2 0 2-15,-2-1 0 0,0 1 3 0,0 0-4 0,0-1-6 16,-2 1 6-16,2 0-2 16,0-1 4-16,1 0 4 0,0 0-8 0,-1 1 1 0,-1 0-1 15,1-1-3-15,-1 1 4 0,-4 0 1 0,1 1 2 16,-3-2 0-16,2 2-4 0,-3-1-1 31,-2 1 1-31,0-2 4 0,0 3-2 0,-2 0 0 0,-4-1-2 0,4 1-7 16,-4 0 8-16,3 0-1 0,-2 0 1 0,0 0 7 0,3 0-8 0,-2 0 1 15,1 0-2-15,1 0-11 0,-2 0 14 16,0 0-1-16,2 0 2 0,-4 0 3 0,3 0-7 16,0 0 1-16,-2 0-1 0,3 0 4 0,-3 0-2 0,2 0 1 15,1 0-1-15,-3 1-6 16,2-1 5-16,1 2-1 0,-3-1 1 15,2 0 10-15,1 2-10 0,-3-3 1 0,2 2-3 0,-2-1-9 16,1-1 13-16,0 0-2 0,-1 0 3 0,3 0 4 16,-2 1-7-16,0-1 1 0,5 0-2 15,-2 0-2-15,1 0 3 0,1 0 2 0,0 0-1 0,3 0-3 16,-1 0 3-16,-1 0-1 0,3 0 2 16,-2 0 3-16,0 0-4 15,1 0 0-15,2 0-2 0,-4 0-5 0,4 0 7 16,-4 1-2-16,-1-1 3 0,2 1 5 0,2 1-8 0,-1-2 1 15,4 3 0-15,0-3-1 16,0 0 1-16,-2 2 2 16,-2-2 2-16,0 0-4 0,-4 0 3 15,0 0-2-15,-4 0 0 0,1 0 2 0,2 0-2 0,-1 0 1 0,-3-2-3 16,3 2-6-16,-1 0 9 0,-2-1-2 0,3-1 4 0,-2 2 5 16,0-2-10-16,2 1 2 0,1 0-3 0,-2 0-1 15,-2 1 3-15,2-1 2 0,-3 1-2 0,2 0 1 0,-2 0-1 16,-2 0-3-16,3 0 4 0,-3 0 2 0,-1 0-4 15,1 0 3-15,2 0-3 0,-3 0-3 0,1 0 5 16,-2 0-1-16,3 0 2 0,1 0 1 16,0 0-4-16,-2 0 1 0,3 0-1 0,-2 0-1 0,0 0 3 15,3 0 1-15,-4 0-1 16,4 0-1-16,-2 0-1 0,0 0-1 0,0 0 3 16,-2 0 2-16,0 0-1 0,2 0-1 0,-2 0-2 0,-1 0-2 15,0 0 5-15,0 0-3 0,-1 0 3 16,1 0 2-16,-1 0-6 0,0 0 2 0,0 0-2 15,0 0 0-15,0 0 4 0,0 0 0 0,0 0-1 16,0 0-2-16,0 0 2 0,0 0-2 16,0 0 1-16,0 0 1 0,0 0-2 0,0 0 3 15,0 0-2-15,2 0-4 0,0 0 5 0,-1 0-2 16,1 0 4-16,-1 0 2 0,0 0-5 0,0 0 0 16,2 0-2-16,-1 0 0 15,-1 0 4-15,0 0-1 0,0 0 0 0,-1 0 0 0,0-2-2 16,0 2-1-16,1 0 2 0,-1 0 4 0,1 0-5 15,0 0 3-15,1 0-2 16,0 0-4-16,-1 0 6 0,0 0-2 0,0 0 1 0,-1 0 2 16,0 0-4-16,0 0 1 0,1 0-1 0,-1 0-3 15,0 0 6 1,0 0-1-16,0 0 2 0,0 0-2 0,0 0 1 0,0 0-3 0,0 0 4 16,0 0 0-16,0 0-4 0,0 0 4 0,0 0-4 0,0 0-1 15,0 0 2-15,0 0-2 16,1 0 3-16,0 0 1 0,4 0-3 0,-2-1 2 0,-2 1-2 15,4 0-1-15,-3 0 3 0,-1-2 0 16,0 2 0-16,1-1-2 0,0 1 3 16,0 0-4-16,-2 0 2 0,1 0 2 0,-1 0-3 0,0-1 3 15,1 1-1-15,-1 0-4 0,0 0 4 16,0 0-2-16,0 0 2 0,0 0 2 0,0 0-3 0,0 0 1 16,0 0-3-16,0 0 2 0,0 0 0 15,0 0 0-15,0 0 3 0,0 0-1 0,0 0-1 16,0 0 1-16,0 0-2 0,0 0 4 0,0 0-2 15,0 0 1-15,0 0-1 0,0 0-2 0,0 0 2 16,0 0-2-16,0 0 3 0,0 0-1 0,0 0-2 16,0 0 0-16,0 0-1 0,0 0 0 15,0 0 3-15,0 0 0 0,0 0 0 0,0 0-1 16,0 0-2-16,0 0-1 0,0 0 2 0,0 0 1 16,0 0-1-16,0 0 2 0,0 0-1 15,0 0-3-15,0 0 5 0,0 0-2 0,0 0 2 0,-1 0 5 16,0 0-5-16,-1 0 1 0,-2 0-4 15,3-2-1-15,-1 2 2 0,-4 0-1 16,4-1 1-16,-2 1 0 0,-1 0-1 0,2 0-1 0,-2 0 1 16,2 0 0-16,-2 0 0 0,0 0 3 0,2 0-3 15,-3 0-3-15,3 0 3 16,-3 0-3-16,3 0 5 0,-2 0 2 0,1 0-4 0,-2 0 1 16,1 0-2-16,2 0-1 0,-3 0 2 0,3 0 0 15,-3 0 3-15,3 0-2 0,-4 0 1 16,4 0-3-16,-2 0-1 0,1 0 3 0,0 0-3 15,-1 0 4-15,3 0-2 0,-3 0-2 0,2 0 3 16,1-2-3-16,0 2 3 0,-3-1 1 0,2 1-3 16,0-1 0-16,-4 1-7 0,3 0-12 15,-3 0-11-15,-2 0-24 0,-1 2-35 0,-3 1-95 16,-5 1-298-16,5-1-700 0,3-3-590 16</inkml:trace>
  <inkml:trace contextRef="#ctx0" brushRef="#br1" timeOffset="633224.7394">7358 14158 9 0,'0'0'558'0,"0"0"-119"0,0 0-64 0,0 0-63 16,0 0-56-16,0 0-41 0,0 0-39 0,0 0-30 15,0 0-25-15,0 0-15 0,0 0-10 16,0 0-11-16,-3-6-7 0,3 6-6 0,0 0-1 0,0 0-5 16,0-1-5-16,0 1-11 0,0-1-19 15,0-1-5-15,0 1-5 0,-1 1-2 0,1 0 6 16,0 0-10-16,0 0-2 0,0 0 0 16,0 0-9-16,0 0 1 0,0 0-4 0,0 0-1 0,0 0 2 15,0 0 1-15,0 0-3 0,0 1-2 16,0-1 2-16,0 0-2 0,0 0 2 15,0 0 4-15,5 2 0 0,0-1 5 0,4 0 3 0,3 0-1 16,3-1 7-16,1 0 0 0,4 0-1 0,1 0 2 16,4 0-9-16,-2 0 0 0,-2-1-2 15,4-1-2-15,-1 0 2 16,-1 0-2-16,2 0-2 0,-3 1-1 16,0-2-1-16,-1 2-2 0,-3 1 4 15,1-1 3-15,-6 1-5 0,1-1 1 16,-1 1-4-16,-7 0-1 0,1 0 5 0,-5 0-1 15,-1 0 2-15,-1 0 2 0,0 0-1 0,0 0 1 0,0 0 2 0,0 0 1 0,0 0 1 16,0 0 3-16,0 0-3 0,0 0 3 16,0 0-3-16,0 0-4 0,0 0 2 15,0 0-4-15,0 0 0 0,0 0 0 0,0 0-3 0,0 0 0 0,0 0 3 16,0 0-1-16,0 0 1 0,0 0-4 16,0 0 1-16,0 0-2 0,0 0-1 0,0 0 4 15,0 0-3-15,0 0 0 0,0 0-5 16,0 0-12-16,0 0-14 0,0 0-13 0,1 0-21 15,4 0-27-15,-2 2-44 0,4 2-79 0,2-2-120 16,-3 0-314-16,0-2-684 16</inkml:trace>
  <inkml:trace contextRef="#ctx0" brushRef="#br1" timeOffset="633922.196">8693 14092 1433 0,'0'0'451'0,"0"0"-157"15,0 0-64-15,0 0-43 0,0 0-25 0,0 0-20 16,0 0-22-16,0 0-24 0,0 0-23 0,0 0-23 16,0 0-12-16,0 0-8 0,0 0-4 15,0 0-3-15,-20-5-6 0,20 5-5 0,0 0-1 16,0 0 1-16,1 2 9 0,5 0 8 0,-1 0 0 16,3 1 1-16,4-1-7 0,1 0-2 15,3 0 1-15,2-1 0 0,4-1 2 0,1 0-4 16,4 0-3-16,2 0-5 0,0-2-1 15,1-1 0-15,1 1-3 0,0-3 3 0,0 1-3 16,-2 0-5-16,-3 0 7 0,-1 1-5 0,-6 0 1 16,-3 1 3-16,-3 0-7 0,-3 1 4 0,-3-1-3 15,-4 2 1 1,0 0 5-16,-2 0-1 0,-1 0 5 0,0 0-2 0,0 0 1 0,0 0-4 16,0 0-2-16,0 0 4 0,0 0-7 0,0 0 3 15,0 0-2-15,0 0-3 0,0 0 4 0,0 0-3 16,0 0 2-16,0 0 0 0,0 0-6 0,0 0 5 15,0 0-2-15,0 0-1 0,0 0 3 0,0 0-2 16,0 0 2-16,0 0-2 0,0-1-2 0,0 1-6 16,0 0-13-16,0 0-25 15,0 0-24-15,1 0-38 0,1 3-72 0,1 0-124 16,3 1-294-16,-3-2-666 16,2-1-36-16</inkml:trace>
  <inkml:trace contextRef="#ctx0" brushRef="#br1" timeOffset="634489">10020 14121 1040 0,'0'0'478'0,"0"0"-90"0,0 0-75 15,0 0-65-15,0 0-38 0,0 0-42 0,0 0-38 16,0 0-27-16,0 0-21 0,0 0-12 15,0 0-14-15,0 0-8 0,0 0-11 0,0 0-9 16,-38-12-1-16,38 12-10 0,0 0-3 0,0 0-2 16,0 2-7-16,3-1 12 0,5 0 9 15,3 1 8-15,2-1 12 0,6 1-7 0,3-2-3 0,1 0-6 16,2 0-8-16,3 0-3 16,1 0-5-16,-1-2 1 0,2 0-5 0,3 1 3 0,-2-3-2 15,0 2-2-15,-1 0 4 0,-2-2-5 16,-1 1 0-16,1 1 0 0,-6-1-6 0,-1 1 5 15,-1 0-1-15,-4-1-4 16,-5 1 10-16,-5 1-6 0,-1 1 2 0,-3-1 1 16,-1 1 0-16,-1 0 1 0,0 0 0 0,0 0 2 0,0 0-5 15,0 0 3-15,0 0-3 0,0 0-2 0,0 0 7 16,0 0-8-16,0 0 1 0,0 0 1 0,0 0-10 16,0 0 11-16,0 0-3 0,0 0-2 15,0 0 7-15,0 0-8 0,0 0 3 0,0 0 0 0,0 0-4 16,0 0 2-16,0 0-3 15,0 0 1-15,0 0 1 0,0-2-2 0,0 2-2 0,0 0-11 16,0-1-12-16,0 1-25 0,0 0-32 0,0 0-33 16,0 0-63-16,0 1-117 0,0 2-294 15,0-2-721-15</inkml:trace>
  <inkml:trace contextRef="#ctx0" brushRef="#br1" timeOffset="635156.7893">11519 14034 1311 0,'0'0'398'0,"0"0"-80"0,0 0-50 0,0 0-43 16,0 0-37-16,0 0-43 0,0 0-21 16,0 0-17-16,0 0-15 0,0 0-8 0,0 0-15 15,0 0-14-15,0 0-11 0,-106-5-10 0,106 5-11 16,0 0-8-16,0 0-3 0,0 0-10 0,0 0 5 16,1 1 5-16,3-1 3 0,2 4 15 15,4-1 4-15,5-1 2 0,2 2 3 0,6-3-6 16,2 0-2-16,1-1-6 0,1 0-4 15,2 0 1-15,0 0-7 16,2-2 1-16,-1-1-5 0,1 1-3 0,-1 0 3 0,-2-1-3 0,0 0 4 16,-5-1-7-16,-1 2 2 0,-4-1-1 15,-1 1-2-15,-5 1 6 0,-1-2-6 16,-4 2 2-16,-3 0 3 0,0 0-8 0,-3 1 7 0,-1 0-2 16,0-1 0-16,0 1 4 0,0 0-4 0,0 0 1 15,0 0-3-15,0 0-1 0,0 0 3 16,0 0-4-16,0 0 1 0,0 0-2 0,0 0-2 15,0-2 4-15,0 2-4 0,0 0 9 0,0 0-6 16,0 0 0-16,0 0 3 0,0 0-9 0,0 0 5 16,0 0-1-16,0 0 0 0,0-1 5 15,0 1-3-15,0-1-3 0,0 1-3 16,0 0-11-16,0 0-15 0,0 0-24 0,0 0-32 0,0 0-51 16,0 0-66-16,0 0-140 0,3 0-447 0,-2 1-955 15</inkml:trace>
  <inkml:trace contextRef="#ctx0" brushRef="#br1" timeOffset="635774.8072">12481 14007 1009 0,'0'0'544'0,"0"0"-223"16,0 0-57-16,0 0-15 0,0 0-24 0,0 0-38 0,0 0-45 16,0 0-32-16,0 0-21 0,0 0-14 15,0 0-10-15,0 0-6 0,0 0-6 0,-6-17-8 16,2 16-4-16,0 1-5 0,1-2-3 0,-1 2-6 16,-2 0-2-16,2 0-4 0,0 0-4 0,2 0 5 15,-1 0-1-15,2 0 0 0,0 0-1 16,1 0-3-16,0 0-2 0,0 0-5 15,0 0 1-15,0 0-2 0,0 0-2 0,0 0-1 16,1 0-3-16,3 2-2 0,2-2 3 0,4 0 2 16,4 0 1-16,3 0 3 0,3 0-2 0,4 0-1 15,2 0-1-15,2 0-3 0,3 0 3 0,3-3 2 16,0 0 0-16,1 0 0 0,-1 0 1 0,-2-2-3 16,1 2 3-16,-2-2 2 15,2 0-4-15,-2 3 2 16,0-2-6-16,-4 1 2 0,0-2-1 0,-6 1 0 0,-5 1 4 0,-1-1-3 15,-6 2 2-15,-3 0-4 0,0 2-1 16,-4 0 4-16,0 0-2 0,-1-1 0 0,-1 1 4 0,0 0-4 16,0 0 1-16,0 0 1 15,0 0-1-15,0 0 1 0,0 0-1 0,0 0 0 0,0 0-3 16,0 0-2-16,0 0 0 0,0 0 0 0,0-2 5 16,0 2-1-16,0 0-1 0,0 0-1 0,0 0-5 15,0 0 4-15,0 0 1 0,0 0 0 0,0 0 2 16,0 0-3-16,0 0 0 0,0 0-2 15,0 0 2-15,0-1 1 0,0 1 0 0,-1 0-1 16,-2-1-3-16,2 0 1 0,-2 0-2 0,0-1-1 16,0 0 3-16,2 2-6 0,0 0-4 15,0 0-11-15,0 0-17 0,-2 0-13 16,2 0-27-16,-3 2-32 0,3 0-66 0,-5-1-152 16,4 1-509-16,1-1-927 0</inkml:trace>
  <inkml:trace contextRef="#ctx0" brushRef="#br1" timeOffset="636620.1168">13255 12775 0 0,'0'0'0'15,"0"0"355"-15,0 0-11 0,0 0-25 0,0 0-33 16,0 0-29-16,0 0-24 0,0 0-12 0,0 0-18 16,0 0-17-16,0 0-17 0,0 0-26 0,0 0-13 15,0 0-20-15,-8-34-17 0,8 34-12 16,-1 0-20-16,0 0-13 0,-2 0-13 0,-1 0-9 15,-1 3-1-15,-2 3-5 0,0 0 1 16,-1 0 0-16,-1 3-1 0,-1-1 2 0,-1 1 1 16,-2 3 2-16,-1-1 1 0,-4 1-1 0,-1 2 0 15,-2 0-2-15,1-1-2 16,-2 2-4-16,-3 0-2 0,-1 2-2 16,0 1-4-16,-3 0 3 0,1 1-2 0,-2 2 1 0,-3-3 1 15,5 0-2-15,-1-1 0 0,-1-2 0 0,1 0 1 0,2-2 2 16,1 0-2-16,2-2 0 0,6 0-1 15,-1-1-7-15,5-1 4 0,2-2-4 0,3-1 3 16,0 1 6-16,1-3-8 0,0 3 4 0,2-2-5 16,1 0-5-16,1 0 8 0,-2-3 0 0,5 0-1 15,-2 0 6-15,1-1-9 0,0 0 0 0,1-1-2 16,0 0 0-16,1 0 2 0,0 1 0 16,0-1 0-16,0 0 1 0,0 0-2 0,0 0-2 15,0 0 3-15,0 0 1 0,0 0-4 0,0 0 2 16,0 0-6-16,0 0-9 0,1 0 6 15,4 0-16-15,4 0-18 0,1 0-22 0,4 0-63 16,3-1-101-16,3-3-217 16,-5 1-724-16,-4-1-547 15</inkml:trace>
  <inkml:trace contextRef="#ctx0" brushRef="#br1" timeOffset="637316.0692">13175 12802 1145 0,'0'0'337'0,"0"0"-91"0,0 0-13 0,0 0-2 0,0 0-20 0,0 0-21 15,0 0-33-15,0 0-26 0,0 0-18 0,0 0-22 16,0 0-18-16,0 0-16 0,0 0-16 15,0 0-7-15,13-30-9 0,-13 30-11 0,0 0-3 16,2 0 5-16,-1 1 5 0,2 1 10 0,-1 1 6 16,0 1-3-16,2-2-5 0,0 3-3 15,-2-1-1-15,4 0-1 0,-3 1 3 0,6 1-4 16,-2 0 0-16,-1 1-4 0,2 0-1 0,1 1 0 16,0-2-1-16,-1 2 1 0,-1-1-1 0,3 0-1 15,-2 0 0-15,2 0-3 16,-1 0-3-16,1 2 4 0,-1 1-2 0,2 1 4 0,1 1-4 15,0-2 0-15,5 3-1 0,-3-2-1 0,4 0 6 16,-3 2-5-16,1-2 2 0,-1 2-3 0,1 0-7 16,1-1 8-16,0 1 1 0,-1-1 1 15,2 0 3-15,-4 1-9 0,4-1-1 16,-4-1-2-16,2 0-4 0,-4 0 5 0,3-1 1 0,-1 1 0 16,-1-3 1-16,2 2-2 0,-2-2-2 15,-3-1 1-15,0 0 0 0,0 0-1 16,-4-1-1-16,-1-1-2 0,2-1-2 0,-4 2 4 15,2-1-1-15,0 0 2 0,0 0 5 16,-1-1-6-16,-2 0 1 0,2 0-2 0,0-2-2 16,-3 1 3-16,1-1 2 0,0-1-4 0,-1-1 0 0,-1 1 0 15,0-1 0-15,3 0 0 0,-3 0 0 0,0 0 0 16,0 0 0-16,0 0 0 0,0 0 0 0,0 0 0 16,0 0 0-16,0 0 0 0,0 0 0 15,0 0 0-15,0 0 0 0,0 0 0 0,0 0 0 16,0 0 0-16,0 0 0 0,0 0 0 0,0-1 0 15,0 0 0-15,0 0 0 0,0 0 0 0,-3-1 0 16,0 1 0-16,2-1 0 0,0 1 0 0,-2-2 0 16,-1 1 0-16,1 1 0 0,1-2 0 15,-4 2 0-15,3 0 0 0,-2 1 0 0,0 0-46 16,0 0-31-16,-1 0-28 0,-2 5-67 16,-3 2-159-16,4-2-648 15,3-1-821-15</inkml:trace>
  <inkml:trace contextRef="#ctx0" brushRef="#br1" timeOffset="646691.2544">3553 11839 928 0,'0'0'362'0,"0"0"-94"0,0 0-30 16,0 0-28-16,0 0-21 0,0 0-27 16,0 0-38-16,0 0-36 0,0 0-34 0,0 0-28 15,0 0-13-15,0 0-9 0,0-3 1 0,-1 7 6 16,1-1 6-16,0 2 5 0,-2 1 2 0,0 1-3 15,-1 1-2-15,1 2 5 0,-1 2-1 16,0 2 4-16,-3 2-1 0,3 3-6 0,-5 0-3 16,2 4-6-16,1 0 0 0,-4 0 1 0,0 0 0 15,0-1 2-15,0-1 0 0,-1 0 0 16,3-4-3-16,0-1-1 0,1-4 0 16,2-1-5-16,1-4 2 0,-2-1 0 0,4-3-1 15,1-1 2-15,0-2 2 0,-2 1 3 16,2-1 6-16,0 0 4 0,0 0 12 15,0 0 3-15,0-2-6 0,0-1-5 0,0-3-12 0,0-2-7 0,0 1-5 16,0-6 1-16,0 2-4 0,2-4-1 16,3-1 2-16,-1-3-1 0,4-2 0 0,0-4 2 15,3-2-2-15,-1-3 5 16,2 0-4-16,0-1 0 0,0-1 3 0,3 2-4 0,-3 1 2 0,3 1 0 16,2 3-1-16,-1 0 3 0,1 3 0 15,1 1 1 1,-1 0 0-16,0 4 0 0,-1 3 0 0,1 3 1 0,-3 4 2 0,-1 1-1 15,-2 4 1-15,-2-1-1 0,1 3-5 16,-2 0 1-16,0 2-3 0,0 4 2 0,0 0-1 0,0 4-2 16,2 0 2-16,-1 2 0 0,0 2-1 15,-1 3 7-15,-1-1-3 0,2 2 0 0,-3 4 1 0,-2-2-1 16,2 3 2-16,-1 0-1 16,-1 0 3-16,1 4-4 0,-1-3 5 0,-1 4 2 0,-1-2-4 15,-2 1 4-15,0-2-5 0,1-1-1 0,0 0 3 16,-1-4-8-16,0-1 4 0,0-1 1 0,1-3-3 15,-1-1 7-15,0-3-4 0,0 1 0 16,3-3 0-16,-3-1-1 0,1-1 0 16,0-2-3-16,1 0 3 0,-2-3-4 0,0 1 3 15,1-2 2-15,0-1-2 0,0 0 7 0,-1 0-7 0,2 0-2 16,-2 0 1-16,1 0-11 0,1-1-1 0,1-3-15 16,-2-1-28-16,0 0-31 0,-1 1-64 15,0-1-77-15,0-1-162 0,-2 2-499 16,-2 1-716-16</inkml:trace>
  <inkml:trace contextRef="#ctx0" brushRef="#br1" timeOffset="647192.3016">3500 12034 532 0,'0'0'604'15,"0"0"-190"-15,0 0-101 0,0 0-51 16,0 0-37-16,0 0-40 0,0 0-35 0,0 0-34 16,0 0-27-16,0 0-15 0,0 0-17 0,0 0-10 15,0 0-9-15,0 0-14 0,-9-60-7 0,9 60-6 16,0 0-7-16,0 0-1 0,0 0-1 15,1 0 2-15,3 2-2 0,-1 1 3 0,1 0-1 16,2-2 1-16,2 3 3 0,3-2 1 0,-1-1 4 16,4 2 4-16,2-2 2 0,3-1 8 15,4 0-6 1,3 0-3-16,2 0 1 0,0-3-9 0,1 0 2 0,2 0-1 0,-2-2-1 16,-1 0 1-1,0-1 0-15,-1 2 0 0,-4 0-1 0,-1 0 1 0,-5 2-4 0,-2 0 0 16,-5 0 1-16,-1 1-4 0,-3 0 1 0,-3 1 6 0,-3 0 2 15,0 0 8-15,0 0 1 0,0 0 0 0,0 0 1 16,0 0-7-16,0 0 3 0,0 0-2 0,0 0-3 16,-3 0-1-16,2 0-6 0,-3 0-1 0,3 0-3 15,0 0 0-15,1 0-1 16,0 0-2-16,0 0 0 0,0 0-2 0,0 0 1 0,0 0 0 16,0 0-5-16,0 0-6 0,0 2-20 0,-3 3-33 15,6 1-43-15,-3 3-85 16,0 2-161-16,0-3-434 0,0-2-889 15</inkml:trace>
  <inkml:trace contextRef="#ctx0" brushRef="#br1" timeOffset="650901.9417">10265 11726 0 0,'0'0'0'0,"0"0"0"16,0 0 196-16,0 0 117 0,0 0-23 16,0 0-46-16,0 0-17 0,0 0-14 0,0 0-7 15,0 0-7-15,0 0-25 0,0 0-18 16,-16-28-19-16,15 24-21 0,-1 1-9 0,-2-1-15 0,0 2-15 16,2 0-8-16,-1-1-15 0,0 1-8 15,1 0-8-15,-2-1-4 0,1 1-6 0,0 1-5 16,0 0-2-16,-1 0-2 0,0-1-2 0,0 1-2 15,-1 1-5-15,1 0 1 0,-2 0-1 0,1 0 2 16,-3 0 4-16,0 0-1 0,2 0 3 16,-1 0-3-16,-1 2-3 0,1 0-2 0,2 0-2 15,-3 0 0-15,2 1-2 0,-1 1 4 0,-1 0-3 16,-1 2-1-16,-2 0 2 0,2 1-8 0,1 0 8 16,-2 0-2-16,0 2-1 0,0 1 8 15,0 0-7-15,-4 2 1 0,4-1-2 16,1 2-4-16,-2 1 0 0,1 0 1 15,0-1 0-15,0 4 4 0,2-3-3 16,1 3-1-16,-2-2 2 0,2 0-1 0,3 1 0 0,-1 1 1 0,4-1 1 16,-1 0-7-16,1 0 6 0,1-4-1 0,0 2-1 15,0-3 6 1,1-1-5-16,2 1-1 0,5-1 4 0,1-1-6 0,3-2 8 16,2 0 1-16,3 0 1 0,4-1 6 15,-2-2-4-15,3 0 0 0,3 1-3 16,-4-1 0-16,2-2-1 0,-1 0-2 0,2-1 2 0,-1 0-4 15,-1-1 2-15,0 0 1 0,-2 0-2 16,0 0 7-16,0 0-6 0,-2-1 1 0,-1-2 1 0,-2 1-6 16,-3-2 3-16,-3 2 0 0,-2-1 1 0,-3 2 3 15,3-2 0-15,-4 2 2 0,-3 1-1 0,1 0 0 16,-1 0 2-16,0 0 0 0,0 0 0 16,0 0 0-16,0-1 0 0,0 1 0 0,0 0-1 0,0 0 4 15,0 0-4-15,0 0-2 0,0 0-1 0,0 0-5 16,0 0 1-16,0 0-1 0,0-1-2 0,0 1 2 15,0 0-1-15,0 0-1 0,0 0 0 16,0 0-1-16,0 0 0 0,0 0-1 0,0 0 0 16,0 0-2-16,0 0-3 0,0 0-16 0,0 0-32 15,0 0-30-15,2 2-71 0,2 3-137 0,-1-1-326 16,-2-1-831 0</inkml:trace>
  <inkml:trace contextRef="#ctx0" brushRef="#br1" timeOffset="653094.6294">15341 11533 0 0,'0'0'0'0,"0"0"327"15,0 0 98-15,0 0-41 0,0 0-46 0,0 0-47 16,0 0-43-16,0 0-43 0,0 0-30 15,0 0-27-15,0 0-23 0,0 0-25 0,15-57-24 16,-14 56-21-16,-1-1-21 0,0 2-14 0,0 0-14 16,0 3-4-16,0 0 2 0,1 3 5 0,-1 1 10 15,0 2 5-15,0 2 0 0,0 2 4 0,-1 3-2 16,-3-1 0-16,1 2 0 0,0 3-5 16,-2 1-3-16,2-3-3 0,0 3-4 15,-1-2-3-15,2 2 2 0,0 0-1 0,0-2 0 16,-1 1 0-16,3-2-2 0,0-4-3 0,0 1 1 15,0-1-1-15,4-3 1 0,-2-2 7 16,1 0-4-16,3-3 4 0,-2 2 0 0,4-3 2 16,2 0 8-16,0-1 1 0,2-2 5 0,6-2 1 15,0 0-8-15,2 0-3 16,2-2-5 0,1-2-3-16,3-1-1 0,-4 1 2 0,0-1 0 0,-1 0-8 0,-1 0 4 15,0-1-4-15,-1 1-1 0,-5-1 3 0,1 0-8 16,-5 0-7-16,-4 2-8 0,1-1-18 0,0 1-5 0,-3 0-10 0,-2 0-11 0,-1 1-8 15,3-1-34-15,-4 0-37 16,0 1-51-16,0-2-84 0,0-1-156 0,0 3-442 0,0 0-369 0</inkml:trace>
  <inkml:trace contextRef="#ctx0" brushRef="#br1" timeOffset="653463.6452">15493 11417 472 0,'0'0'670'0,"0"0"-254"0,0 0-107 0,0 0-51 16,0 0-35-16,0 0-37 0,0 0-36 0,0 0-33 16,0 0-28-16,0 0-24 0,0 0-20 0,0 0-13 15,0 0-8-15,-10-42-3 0,17 39-3 16,1 2 3-16,4-2 0 0,-1 0 4 0,1 0 2 0,5 0-3 15,-2-1-1-15,5-1-5 0,1 2-3 16,4-2 0-16,-2 2-4 0,0-2 0 0,3 1-2 16,-2 0-4-16,-3 3-2 0,0-1 1 0,-2 0 0 15,0-1-1-15,-6 2 1 0,0 1-2 16,-6-1-4-16,2 1 3 0,-4 0-2 0,-2 0 1 0,-2 0 4 16,-1 0-5-16,0 0-1 0,0 0-5 15,0 0 0-15,0 1 3 0,0 1 2 0,0 1 1 16,-3 0-9-16,-2 1-16 0,2 1-24 0,-4 0-32 15,2 0-42-15,-2 2-71 0,-3 1-99 16,-1-2-194-16,2 0-449 0,4-2-175 0</inkml:trace>
  <inkml:trace contextRef="#ctx0" brushRef="#br1" timeOffset="653922.025">15320 11615 372 0,'0'0'420'16,"0"0"-67"-16,0 0-56 0,0 0-43 16,0 0-30-16,0 0-48 0,0 0-41 0,0 0-32 15,0 0-23-15,0 0-19 0,0 0-14 0,0 0 8 16,0 0 19-16,0 0 6 0,10 6 5 0,0-6-10 15,6 0-18-15,-1-2-7 0,5 1-9 0,-1-1-8 16,2 0-7-16,1 0-6 0,-1 0-6 16,4-1 0-16,-1 1-2 0,-3 1-4 0,0 0-1 15,3-1-3-15,-3 2-5 0,-5 0 5 0,3 0-1 16,-2 0 0-16,-6 0 8 0,-1-1-10 16,0 2 2-16,-6-1 0 0,2 0-4 0,-3 0 10 15,-2 0 4-15,-1 0 3 0,0 0 3 0,0 0 1 16,0 0-1-16,0 0 3 0,0 0 4 0,0 0-7 15,0 0-1-15,0 0-1 0,0 0-10 0,0 0 6 16,0 0-3-16,0 0-2 0,-1 0 7 16,1 0-12-16,0 0 0 0,-1 0-4 0,0-1-3 15,0 1 0-15,0 0-12 0,-2-1-31 16,3 1-50-16,-1 0-53 16,0 1-92-16,1 3-163 0,0-1-413 15,0 1-766-15</inkml:trace>
  <inkml:trace contextRef="#ctx0" brushRef="#br1" timeOffset="658376.0431">22507 11176 0 0,'0'0'0'0,"0"0"0"15,0 0 0-15,0 0 0 0,0 0 21 16,0 0 174-16,0 0-33 0,0 0-17 16,0 0-25-16,0 0-8 0,0 0-21 0,0 0-19 0,-15-34-11 15,15 33-20-15,-1 0-9 0,1 0-8 16,-1-1-13-16,-2 2 2 0,2-1 7 0,0 1 16 15,0-1 26-15,1 1 23 0,-1 0 16 0,-1-1 8 16,1 0 0-16,-3-1-7 0,3 1-3 0,0 0-5 16,-1-2-6-16,0 3-1 0,-3-1-6 15,4-1-4-15,-1 2-3 0,1-2-13 0,-2 1-3 16,1 0-8-16,0 0-7 0,1 0-4 0,0-1-6 16,-1 1-5-16,-2 1-4 0,2 0-5 15,1-2-3-15,-1 2 1 0,-2-1 4 0,1 1 3 16,1 0 3-16,0 0-2 0,-2 0-4 0,1 0-2 15,1 0-4-15,-4 0-1 0,3 0 0 0,-3 0-4 16,0 3 0-16,-1-2-1 0,-1 3-1 16,2 0 4-16,-4-1-1 0,2 2 4 15,-1 0-1-15,-1 1 0 0,0-1 2 0,1 1-2 0,0-1 2 16,-1 1-1-16,0 1-2 0,0 0-2 16,-2 0-2-16,1 2 0 15,0 0-1-15,0 2 1 0,0-2 2 0,0 3-5 16,2 0-1-16,1-1-3 0,-1 2-2 0,0-2 4 0,4 0-4 15,-2 0 3 1,1 1 0-16,0 0-1 0,-1 1 3 0,5-1-1 0,-1 0-2 0,0-1 1 16,1 0-3-16,2 0 2 15,0 2-1-15,0 0 1 0,0 0-1 0,4-2 4 0,-2 1 2 0,2-1-4 0,5-1 2 16,-2 0-1-16,2-3-1 0,1 0 7 16,1-1 1-16,2-1 2 0,2 0 5 0,0-3-2 15,5-1 0-15,-2 0-2 0,2-1 0 16,-4 0-1-16,2 0-2 0,0-3-1 0,-5-2-3 0,3 2 3 15,-4-2 0-15,-2 0 2 0,-1 0 2 0,-4 2-4 16,1-3 4-16,-3 1-1 0,-1 0-4 16,2 1 4-16,-2-1-3 0,-1 1 0 0,-1-1 1 15,0 0-5-15,0 2-1 0,0-2 1 0,0 2 1 16,0-1-1-16,0 3 0 0,0-3 0 16,0 2-2-16,0 0 3 0,0 1 3 0,0 0-1 15,0 1 4-15,0 0-6 0,0 0-3 0,0 0-4 0,0 0-5 16,0 0-1-16,0 0 0 0,0 0 1 15,0 2 1-15,0 3 2 0,0-1 1 16,0 3 1-16,0 0-1 0,0 1 1 0,0-2 1 16,0 2-2-16,0 1 1 0,0 1 0 0,0 0-1 15,-1 1 1-15,1 1 3 0,-1 0-4 16,0 0 2-16,0 1-2 0,-2-2-1 16,2 1 3-16,1-2-4 0,-1 0 3 0,1-2-1 0,0 0 0 15,0-1 3-15,-1-1-4 0,1-1 4 0,0-2-4 16,0-1 3-16,0 1 1 0,0-2-3 0,0 0 3 0,0 0-3 15,0-1-4-15,0 0-7 16,0 0-17-16,0 0-28 0,0 0-38 0,0 0-52 0,1 0-86 16,-1 0-139-16,0-1-369 0,1 1-862 15</inkml:trace>
  <inkml:trace contextRef="#ctx0" brushRef="#br1" timeOffset="658789.9167">22689 11430 1044 0,'0'0'466'15,"0"0"-123"-15,0 0-43 0,0 0-59 0,0 0-44 0,0 0-42 16,0 0-43-16,0 0-31 15,0 0-19-15,0 0-12 0,0 0-9 0,0 0-3 0,0 0-6 16,4-6-5-16,-3 6-2 0,-1 0-7 0,1 0 1 16,0 0-2-16,1 0 0 0,3 0 1 15,-1-1-3-15,-1 0 0 0,5 1-1 0,-1-1 1 0,-1-1 0 16,5 2-1-16,1-2 0 0,0 1-1 0,1-1-3 16,-2 0-1-16,3 1-2 0,-2 0 0 15,-1 0-1-15,-1 0-2 0,-1 0 0 0,-4 1-1 16,2-2 2-16,-4 2 1 0,1 0-1 15,-3-1 1-15,1 1-3 0,-2 0 2 0,0 0-1 0,0 0 1 16,0 0 1-16,0 0 0 0,0 0 2 16,0 0-2-16,0 0 0 0,0 0-1 0,0 0-3 15,0 0 1-15,0 0-3 0,0 0-2 0,0 0-15 16,0 0-26-16,0 0-39 0,0 3-83 0,0 1-177 16,0 1-562-16,0-3-783 0</inkml:trace>
  <inkml:trace contextRef="#ctx0" brushRef="#br1" timeOffset="661871.4668">10612 11925 274 0,'0'0'375'0,"0"0"-71"0,0 0-17 16,0 0-31-16,0 0-64 0,0 0-59 0,0 0-39 16,0 0-28-16,0 0-15 0,0 0-10 15,0 0-7-15,0 0 1 0,-5 3 2 0,5-3 1 16,0 0-2-16,0 0-4 0,0 0-6 0,0 0-3 0,2 0 20 15,2 0 10 1,3 1 8-16,1-1 5 0,2 0-24 0,5 0-9 0,-1 0-10 16,4 0-5-16,0 0-1 0,-2 0-7 0,1 0-4 15,1 0-4-15,-3 0 0 16,-2 0 0-16,0 0 3 0,-3 0-1 0,-1 0-2 0,-2 0 6 0,2 0 0 16,-3 1 3-16,-4-1 7 0,3 0-5 0,-4 0 5 15,0 0 10-15,-1 0 3 0,0 0 13 16,0 0 4-16,0 0-5 0,0 0-10 0,-1 0-14 15,0 0-12-15,-4 0-9 0,4-1 3 16,-1 1-2-16,1-1 0 0,0 1-5 0,-1 0-26 0,1 0-42 16,-1 0-88-16,2 4-168 0,-1-1-636 15,1-1-513-15</inkml:trace>
  <inkml:trace contextRef="#ctx0" brushRef="#br1" timeOffset="663026.0988">4218 11923 429 0,'0'0'276'0,"0"0"-44"0,0 0-27 0,0 0 8 0,0 0-5 15,0 0-14-15,0 0-30 0,0 0-42 16,0 0-40-16,0 0-28 0,0 0-17 0,0-13-1 0,0 13-4 15,0 0-7-15,0 0-12 0,0 0-8 16,1 0 4-16,2 0 10 0,-1 1 13 16,3 0 11-16,2 1 1 0,0-1-4 0,1 0-6 0,2-1 2 15,2 0 0-15,-1 0 5 0,2 0 4 16,2 0-7-16,-2-1-6 0,3 0-9 16,-3-1-5-16,0 1-2 0,-3-1-3 0,-1 0-1 15,0 0-4-15,-4 1 3 0,-2 0-3 0,-1 1 2 16,-1 0 5-16,0 0-2 0,-1-2 6 0,0 2-1 15,0 0-3-15,0 0 1 0,0 0-3 0,0 0-2 16,0 0 0-16,0 0-6 0,0 0-6 16,0 0-7-16,0 0-5 0,0 4-13 0,0 1-46 15,1 2-95 1,4 4-182-16,-3-2-506 16,0-2-685-16</inkml:trace>
  <inkml:trace contextRef="#ctx0" brushRef="#br1" timeOffset="666308.9496">3195 13665 314 0,'0'0'464'0,"0"0"-77"0,0 0-53 0,0 0-25 0,0 0-45 0,0 0-42 0,0 0-45 0,0 0-34 16,0 0-41-16,0 0-31 0,0 0-26 15,0 0-24-15,-20-3-6 0,20 3-4 0,0 0-1 0,0 0-2 16,0 0-2-16,-1 2 0 0,1 2 1 0,0 1 7 15,-1 1 0-15,0 2 4 16,0 0 5-16,1 2-2 0,0 1 3 0,-2 2-3 16,1-1-1-16,0 2-2 0,-1 0-1 0,1 0 1 0,-1 1 0 15,-1 2-2 1,0-2 2-16,1 2-5 0,0 0-3 16,0-1-1-16,-2 2-1 0,1-1-3 0,0-2 2 15,0 1 1-15,0-4-3 0,1 0 3 0,0-3-3 0,-1-1-3 16,3 0 3-16,-3-3-2 0,2 0 3 15,1-2 3-15,-1 0-2 0,1-3 5 16,0 0 7-16,0 0 12 0,0 0 14 0,-1 0 2 16,0-3-6-16,-3-3-15 0,2 1-12 0,-1-3-9 0,-2-1-4 0,1 0 3 0,0 0-2 15,-1-2 2-15,1-2-1 0,-1 0-2 16,2-2 3-16,-2 0-2 16,2-2 1-16,0 0 0 0,-1 1-1 0,1-2 0 0,1 1-2 15,2-2-4-15,0 1 4 0,1-2 0 0,6 1 0 16,-3 0 3-16,5 0-4 0,1 0-2 0,0 4-1 0,2-2 0 15,2 1 2-15,1 2-1 16,1 0 0-16,2 0 0 0,0 2-1 16,1 2 1-16,0 1 1 0,0 3 1 0,-3-1-4 15,1 4 1-15,-3-1-4 0,1 4-2 0,-4 0 3 16,1 0 0-16,-1 3 1 16,-2 3 3-16,0 0 0 0,1 2 1 0,-4 2 0 0,0 1-1 15,-2 3 2-15,1-1 1 0,-4 0 2 0,-1 3-2 16,0 0 0-16,-1 3-1 0,-5 0 1 0,0 1 2 0,-2-1-2 15,-1-1 1-15,1-2-1 0,0-1-2 16,0-3 4-16,-1 0 0 0,1-3 2 0,2-2 0 16,0-2-3-16,-2-1 1 0,5-1-4 0,-1-1 3 15,1-1 2-15,3 0 0 0,0-1 2 0,0 0 0 0,0 0 1 16,0 0-2-16,0 0 2 0,0 0-2 0,0 0 0 16,0 0 1-16,3-1-5 0,2-2-3 15,3-2-1-15,-2 1-1 0,2-1 1 0,2 2 2 16,3-1-2-16,-2 0 2 0,4 2-2 15,-3 1 0-15,2 1 1 0,1 0 2 0,-1 0-1 16,0 0 0-16,-3 3 0 0,0 1-2 0,-1 1 2 16,-1 0 1-16,-2 2-2 0,0-1 2 0,-1 2-2 15,-2 0 0-15,-1 1 5 0,0 0-4 16,-3 2 3-16,0 1 0 0,0-1-3 0,-3 0 2 16,-1 2-2-16,-3-1 3 0,1 0-1 0,-4-1 3 0,1 1 0 15,-2 1-3-15,-2 0 5 0,2-3-5 16,-1-1 1-16,0-1 3 15,1 0-8-15,-1-2 7 0,1 0-1 0,-2-2-1 16,2 1 6-16,-1-1-6 16,1-2 2-16,0 0 2 0,0 0-4 0,-1-1 2 15,2 0-2-15,0-1 1 0,0 0 1 0,2 0 0 16,-1 0 1-16,3 0-2 0,-1 0 3 0,0-1-4 0,4 0 1 16,-2-1 1-16,1 1-4 0,0 0 6 0,-1 0-3 0,3 1-2 15,0-1 7-15,-1-1-5 0,0 1 3 16,2 1 0-16,-1-1-3 0,-1 0 3 0,2 0-3 15,-1 1 1-15,1-1 0 0,1-1 1 0,-1 1 1 0,-1 0-1 16,2 0 1-16,-1 0-2 16,1 1 0-16,0 0 1 0,0 0-8 0,0 0 7 15,0 0-4-15,0 0 0 0,0 0 7 0,0 0-9 0,0 0 3 16,0 0-1-16,0 0-2 0,0 0 0 16,0 0-2-16,0 0-8 0,0 0-11 0,0 0-24 15,4 1-53-15,3 4-98 0,-1 0-185 16,0 0-702-16,-1-2-596 0</inkml:trace>
  <inkml:trace contextRef="#ctx0" brushRef="#br1" timeOffset="676445.3237">8733 11849 0 0,'0'0'0'0,"0"0"0"0,0 0 332 15,0 0 20-15,0 0-83 0,0 0-41 16,0 0-20-16,0 0-37 0,0 0-11 16,0 0-9-16,0 0-20 0,-10-20-6 0,10 17-11 0,-1-1-8 15,1 2-3-15,-1-1-13 0,1 0-7 0,-1 0-5 16,1-1-7-16,0 2-5 0,-2-2-3 0,2 1-3 16,-2-1-7-16,1 1-1 0,1-2-6 15,-1 2-9-15,1 0 0 0,0-1-8 0,0 1-6 0,0-1 1 16,0 1-7-16,0-1 1 0,0 0 1 15,0-1 1-15,0 0 4 0,0 0 0 0,0-1-1 16,0 1 0-16,0-2 0 0,0-1-5 16,0 2-2-16,0-2 0 0,-1-1-8 0,1 0 4 15,0 0 0-15,0 0-3 16,0-1 6-16,0-1-1 0,0 1 1 0,0-2 2 0,0 0-6 0,0-1 3 16,0 1-1-16,0 0-4 0,0 1 5 15,-1-2-2-15,1 0-1 0,-1 0-4 0,1-1 5 16,-1 1-3-16,-3 1-2 0,4-2 4 15,-1 2-7-15,1-1 4 0,-1-2 2 16,1 0-5-16,0 1 7 0,-1-1-4 16,1 0-3-16,-1 1 4 0,0-2-10 0,-4 1 5 15,4-1 1-15,0 0 0 0,-1-1 5 0,0 0-3 16,1-3 0-16,-3-1-2 0,2 2-2 0,1-1 0 16,-1 3-2-16,-2 2 0 0,2 0-4 15,2 1 4-15,-3 0 2 0,0 1-3 0,0 0 7 16,1 0-4-16,2-1-2 0,-2 2 3 0,1-1-8 0,-2 2 4 15,1-2 1-15,0 1 0 0,2 2 4 0,-2-1-3 0,1-1 2 16,1 1-2-16,-4-1-1 0,3 0 0 16,0-1-2-16,1-1 3 0,0 0-3 0,-1 1 1 0,1 0 1 15,0 1-2-15,0-2 3 0,-1 0-1 16,1 0 0-16,-1-1 2 0,1 0-5 16,0-1 0-16,-1 2 3 0,1-1 0 0,0-2 2 15,0 4 0-15,0-2 1 0,0 0-3 0,0-1 1 16,0 0-3-16,0 0 0 0,1-2 1 0,0 2-2 0,0 2 4 15,-1-4 0-15,0 3-4 0,0 0 6 16,0 0-4-16,0 1 0 0,0-3 2 0,0 1-4 16,0 0 0-16,0-1 2 0,0 1-2 15,0-1 4-15,0 1 1 0,0-2 0 16,0 2-1-16,0-2-1 0,-1 2-2 0,1 1-3 16,0 3 4-16,0-1-2 15,0 1 4-15,0 1 2 0,0 0-6 0,-1 0 6 0,1 1-3 0,-1-1-2 16,1 1 3-16,0-2-4 0,-2 2 1 0,2-2 2 0,0 2-3 15,-3 1 4-15,3 0 0 0,0-1-1 16,-2-1 3-16,2 0-4 0,-1 0-2 0,1 1-2 16,0-1 4-1,-1 0 0-15,0-2 0 0,0-1 4 0,-3-1-4 0,3 2 0 16,0-2 1-16,0 0-1 0,1 0 1 0,-1 1-1 16,0 0 0-16,0 1 0 0,0 1-2 0,1-1 0 0,0 2 4 15,0-1 0-15,0 1 0 0,0 0 0 0,0 1-4 16,0-1-1-16,0 1 3 0,0 2-1 0,0-1 3 15,0 0 1-15,1-1-3 16,-1 3-1-16,0-3 1 0,1 2 0 16,-1 1 2-16,0 0-1 0,0 1-1 0,0 2-1 0,1 0-2 0,-1 1 4 15,0-1 0-15,0 1 0 0,-1 0 1 0,2 0-3 16,-1 1 0-16,0 1-2 0,0-2 4 16,0 1-1-16,0 0 1 0,0 0 2 0,0 0-7 15,0-2 4-15,1 2 0 0,-1-1-1 0,0 1 4 16,0 0-4-16,0-1 0 0,0 0 1 15,0 1-2-15,0-2 2 0,0 2 0 0,0-2 3 16,1 3 2-16,-1-1-5 0,0 0-1 16,0 1-2-16,0 1 0 0,0-1 2 0,1 0 3 15,-1-1 0-15,0 1-4 0,0 0 4 0,0 0-3 0,0 0-1 16,0 0 5-16,0-1-5 0,0 1 2 16,1-2 1-16,-1 0-4 0,0-1 4 0,0 1 0 15,0-1 0-15,0-1 4 0,3 1-5 0,-3 0-1 16,0 1-2-16,1 0 2 0,-1 2 0 0,0-1 3 15,0 1 0-15,0-1-2 0,0 0 1 16,0 1-3-16,0 1 1 0,0-2 3 0,0 2-4 16,0 0 2-16,0 0 0 0,0 0-4 15,0 0 6-15,0 0-3 0,0 0 0 0,0 0 1 16,0 0-2-16,0 0 0 0,0 0-1 0,0 0 0 0,0 0 2 16,0 0 2-16,0 0 2 15,0 0-3-15,0 0 1 0,0 0-2 0,0 0-1 0,0 0 4 16,0 0-6-16,0 0 2 0,0 0 3 15,0 0-4-15,0 0 5 0,0 0-2 0,0 0 1 16,0 0 2-16,0 0-5 0,0 0 0 0,0 0-2 16,0 0 0-16,0 0 3 0,0 0 0 0,0 0 0 15,0 0-7-15,0 0-1 0,-1 2-2 0,-3 1-6 16,2 2 1-16,0 2-11 16,-3 1-3-16,2-2-8 0,-2 3-15 0,0 2-15 15,1 2-23-15,-2 1-27 0,3 4-39 0,-3 1-60 16,3 0-77-16,-4 2-132 15,5-4-307-15,0-6-733 0</inkml:trace>
  <inkml:trace contextRef="#ctx0" brushRef="#br1" timeOffset="687698.9719">8628 9568 0 0,'0'0'0'0,"0"0"0"0,0 0 71 15,0 0 217-15,0 0-24 0,0 0-8 0,0 0 6 0,0 0-15 16,0 0-14-16,0 0-28 0,0 0-33 15,0 0-19-15,-27-36-23 0,27 32-13 0,0-2-14 16,0 3-18-16,0-1-17 0,0 2-14 16,0 2-15-16,0-1-10 0,0 1-13 0,0 0-10 0,0 0-8 15,0 0-8-15,1 0-1 0,1 0 8 16,4 1 1-16,-3 1 7 0,6 1 1 0,-2-1-4 16,-2 2 0-16,5-2-2 0,0 0 3 0,1 1 3 15,4-2 0-15,-2 1 2 0,0-1-2 0,4 1 1 16,0-2 1-16,-3 2-1 0,4-2 3 0,-3 0-2 15,4 0 1-15,1 0-1 16,-1 0-3-16,1-2 4 0,1 2 0 0,-1-2 0 16,1 1 1-16,1 0-4 0,2 0 0 0,-2 1-2 0,0 0 0 15,1 0 1-15,-2 0-1 0,5 0 2 0,-3 0-2 16,2 0 0-16,0 0 1 0,2 0 0 16,-1 0 3-16,3 0-6 0,-1 0 1 15,-1 0 0-15,1 0-1 0,1 0 2 16,2 0 1-16,-1 1 1 0,4-1 0 15,1 0-2-15,-1-1-1 0,3-2-1 0,3 2 0 0,-3-2 1 0,3-1 1 16,3 2 1-16,-1-2-4 0,0 2 1 0,1 1 0 16,1-1-1-16,1-1 5 0,1 2-3 0,0-1 0 15,-1-1-1-15,1 1-2 0,-2 0 3 0,2 1 0 16,-2-1 2-16,0-2-1 31,2 2-2-31,-3 0-2 0,4-1 2 0,-3 1-2 0,3 0 3 0,-3-1-1 0,4-1 0 0,-2 3-2 0,1-2 0 16,-2 2 4-16,2-1-3 0,-5 0 5 0,1 0-3 15,3 1-2-15,-5-1 1 0,3 1-4 16,-5 0 2-16,1 0 4 0,3-1 0 0,-6 0-2 16,3 1-1-16,-4 0-1 0,1-1 0 0,0 1 0 15,-1 1 2-15,0-1 2 0,-1 1-1 16,0 0 1-16,1 0-4 16,-4 0 1-16,2 0 0 0,-6 0-1 15,4 0 0-15,-3 1 2 0,1 0-2 0,0 1-1 0,0-1 4 0,1 0 0 0,-1 1-1 16,-1 0 4-16,1-1-6 15,-2-1 0-15,3 1 0 0,-1-1-1 0,0 1 4 16,1-1-1-16,2 0 2 16,-3 0-3-16,2 0-1 0,-1 0 2 0,3 0-2 15,1 2 4-15,-4-2-1 0,1 0-2 16,1 1 0-16,0-1-3 0,1 0 3 0,-1 2 2 16,2-2-1-16,0 0 2 0,0 0-3 0,0 0-3 0,-3 0 0 15,3 0 0-15,-1 0 2 0,-1 2 3 16,2-2-1-16,0 0-2 0,0 1 0 0,1 0-1 0,1 0 2 0,0-1 3 0,1 1-3 15,2-1-1-15,-1 0 0 16,-1 0-1-16,-1 0 2 16,1 0 3-16,-1 0 0 0,0 0 1 0,0 0-1 0,-2 0-2 0,3 0 2 0,0 0 1 15,1 0 1-15,0 2 3 0,2-2 2 0,4 0-6 16,-3 0 0 0,4 0-1-16,0 0-1 15,3 0 3-15,-3-2-3 0,2 1 0 0,2 0-1 0,0 1-1 0,-2-1 1 0,0 1 3 16,1 0 1-16,-1 0 1 0,2 0-3 15,-1 0-2-15,1 0-4 0,1 0 3 0,0-1 1 0,3 1 1 0,-1 0 4 16,3-2-5-16,-3 2 1 0,1 0 0 16,3 0-1-16,-4 0 2 15,1 0-2-15,0 0 1 0,-1 0-2 0,-1 0 1 16,0 0 0-16,3 0 1 0,-3-2 1 0,1 2-3 16,1-1 0-16,2 1-1 0,-3-2 0 0,-1 4 0 15,3-4 1-15,-6 2 3 16,1 0 3-16,4-1-2 0,-6 0 1 0,0 0-3 15,2-1-4-15,0 0 5 0,-1 1-2 0,-2-2 2 0,2 1 0 0,0 0-5 16,-1 1 4-16,-4-2 1 16,-2 2-1-16,0-2 2 0,-2 1-4 0,-1 0 1 0,-1 0-2 15,-6 1-1-15,2-1 2 0,-3 1 1 0,-2 0 1 0,1-1-1 0,-1 0-1 16,-1 1-1-16,-5 0-2 16,0 1 5-16,-4-1 0 0,0 1-1 0,-2-2 2 15,-4 2-6-15,-3-1 3 0,1 1 1 0,-4-1 0 0,-3 1 5 16,1 0-1-16,-3 0-1 15,0 0 1-15,-2 0-1 0,0 0 4 0,0 0 3 0,0 0 0 16,0 0 0-16,0 0-1 0,0 0-2 0,0 0 2 16,0 0 2-16,0 0-2 0,0 0 0 15,0 0-1-15,0 0-4 0,0 0-1 0,0 0 1 16,0-1-1-16,0 1 3 0,0 0-4 16,0 0-3-16,0 0-1 0,0 0-2 0,0 0 2 15,0 0 2-15,0 0 2 0,0 0-1 0,0 0-2 16,0 0-1-16,0 0-4 0,0 0 5 15,0 0-1-15,0 0 2 0,0 0 0 0,0 0-4 16,0 0 3-16,0 0 1 0,0 0-1 0,0 0 4 16,0 0-4-16,0 0-2 0,0 0 1 0,0 0-2 0,0 0 1 15,0 0 4-15,0 0 1 0,0 0-1 16,0 0-2-16,0 0-3 0,0 0-2 0,0 0 2 16,0 0-3-16,0 0-5 15,-1 0-22-15,-2 0-23 0,-3 3-54 0,-3 3-133 0,1 1-398 16,3-2-927-1</inkml:trace>
  <inkml:trace contextRef="#ctx0" brushRef="#br1" timeOffset="689183.4137">16697 9524 0 0,'0'0'0'0,"0"0"0"0,0 0 0 16,0 0 0-16,0 0 0 0,0 0 0 0,0 0 124 15,0 0 78-15,0 0-15 0,0 0 1 0,0 0-1 16,-5-13-17-16,5 12-3 0,0 1-5 16,-2 0-9-16,2 0-8 0,0 0-24 0,0 0-19 0,0 0-17 15,-1 0-9-15,1 0-1 0,0 0-10 16,0 0-7-16,0 0-7 0,0 0-9 0,0 0-6 15,0 0-11-15,0 0-11 0,0 0-9 0,0 0-10 16,-1 0-8-16,1 2-4 0,0 0 9 16,-1 1 9-16,-1 1 10 0,0 1 5 0,1 0-9 15,1-1-1-15,-1 1-1 0,0 3-3 16,1-1 3-16,-1-1-5 0,1 2-15 0,0-1-24 0,0 2-48 16,0-1-58-16,0 1-70 0,0 0-92 15,0 0-120 1,0-1-225-16,1-3 89 0</inkml:trace>
  <inkml:trace contextRef="#ctx0" brushRef="#br1" timeOffset="689600.9282">16697 9862 149 0,'0'0'285'0,"0"0"-40"15,0 0-62-15,0 0-17 0,0 0-21 0,0 0-3 16,0 0-12-16,0 0-30 0,0 0-20 15,0 0-22-15,0 0-24 0,0 0-8 16,0 0-8-16,0 0-3 0,-16 46-3 0,16-39 0 0,0 0-1 16,0 0 3-16,0 1 3 0,0 1 3 15,0 1-7-15,0 2-30 0,0 2-44 0,0 1-53 16,0-1-62-16,0 1-56 0,0 2-62 0,0 0-118 16,0 1-114-16,0-6 483 0,0-2 43 0</inkml:trace>
  <inkml:trace contextRef="#ctx0" brushRef="#br1" timeOffset="689707.9026">16693 10233 0 0,'0'0'0'0,"0"0"0"0,0 0 82 0,0 0 197 0,0 0-39 15,0 0-32-15,0 0-47 0,0 0-25 16,0 0-19-16,0 0-24 0,0 0-6 0,0 0-8 0,0 0-9 16,0 0-10-16,8 50-16 0,-7-44-7 15,-1 1-11-15,1-2-6 0,4 4-1 16,-4-1-3-16,1 0 1 0,-1 1-17 0,3 0-36 0,0 1-65 15,-1 1-86-15,2 0-130 0,-1 2-210 16,-2-2-96-16,3-4 623 0</inkml:trace>
  <inkml:trace contextRef="#ctx0" brushRef="#br1" timeOffset="689938.7395">16729 10663 0 0,'0'0'283'0,"0"0"49"15,0 0-64-15,0 0-71 0,0 0-49 0,0 0-42 0,0 0-20 16,0 0-8-16,0 0-17 0,0 0-9 16,0 0-11-16,0 0-8 0,0 0-9 0,0 0-7 15,-7 73 0-15,8-66-5 0,3-1-3 0,-2 0 1 16,-2 1 0-16,1 1 3 0,-1 1 1 0,0 1-9 16,0 0-24-16,0 2-57 0,0 0-68 15,0 1-80-15,0 1-108 0,-1 0-155 0,0-3-47 16,0-5 534-16</inkml:trace>
  <inkml:trace contextRef="#ctx0" brushRef="#br1" timeOffset="690055.9058">16697 11204 0 0,'0'0'0'0,"0"0"0"15,0 0 229-15,0 0 73 0,0 0-56 0,0 0-47 16,0 0-42-16,0 0-36 0,0 0-26 0,0 0-39 16,0 0-21-16,0 0-13 0,0 0-10 0,0 0-2 15,1 50-2-15,0-43 1 0,-1 1-2 0,1-1 0 16,0 3-1-16,-1-2-9 0,0 0-5 16,1 0-14-16,2 0-18 0,0 0-35 0,-2 1-46 0,0 0-48 15,-1 1-94-15,0 0-129 16,1-2-36-16,-1-2 428 0</inkml:trace>
  <inkml:trace contextRef="#ctx0" brushRef="#br1" timeOffset="690421.441">16722 11568 0 0,'0'0'0'0,"0"0"200"0,0 0 27 0,0 0-24 0,0 0-24 16,0 0-52-16,0 0-26 0,0 0-27 15,0 0-11-15,0 0-6 0,0 0-15 0,0 0-13 0,26 118-8 16,-23-111-7-16,-1 0-4 0,1-2-2 0,0 0 0 16,-1-1-2-16,-1 1 6 0,-1-1 5 15,0 2-5-15,0 0-20 0,0 1-51 0,0-1-76 16,0 3-97-16,0 0-151 0,-1-2-185 16,0-2 543-16</inkml:trace>
  <inkml:trace contextRef="#ctx0" brushRef="#br1" timeOffset="690514.8432">16710 12064 509 0,'0'0'334'0,"0"0"-77"15,0 0-106-15,0 0-40 0,0 0-23 0,0 0-32 16,0 0-22-16,0 0-12 0,0 0-10 0,0 0-3 15,0 0 0-15,0 0-4 0,0 0 0 0,0 0-4 16,-12 86-2-16,14-79-2 0,-1 0-19 16,1-1-34-16,0 1-41 0,2 0-73 0,-3 0-80 15,0 3-144-15,0-2-154 0,-1-3 486 0</inkml:trace>
  <inkml:trace contextRef="#ctx0" brushRef="#br1" timeOffset="690793.4112">16670 12562 48 0,'0'0'432'0,"0"0"-51"15,0 0-105-15,0 0-37 16,0 0-42-16,0 0-33 0,0 0-37 0,0 0-43 0,0 0-31 15,0 0-16-15,0 0-13 0,0 0-7 0,0 0-6 16,0 0-2-16,-9 93-2 0,10-83-1 0,3-1 2 16,-1 1-2-16,-1 2-1 0,-1-1-2 15,5 2-14-15,-4 0-27 0,0 0-43 0,1-2-56 16,0-2-63-16,-2 2-86 0,1-3-162 0,-1 0-236 16,0-4 435-16</inkml:trace>
  <inkml:trace contextRef="#ctx0" brushRef="#br1" timeOffset="691146.2364">16690 13007 64 0,'0'0'595'0,"0"0"-160"0,0 0-134 0,0 0-52 0,0 0-45 16,0 0-35-16,0 0-38 0,0 0-28 15,0 0-31-15,0 0-31 0,0 0-13 0,0 0-9 16,0 0-9-16,-19 43 1 0,19-38-4 0,0-1 0 15,0 2 0-15,0 0-4 0,-1 2 1 0,1 0-2 16,0 3-8-16,0-1-12 0,0 1-32 0,0 0-47 16,1 3-69-16,-1-1-116 0,2 1-195 15,3-2-284-15,-4-4 156 0</inkml:trace>
  <inkml:trace contextRef="#ctx0" brushRef="#br1" timeOffset="691241.4369">16637 13407 864 0,'0'0'364'0,"0"0"-36"15,0 0-128-15,0 0-44 0,0 0-60 0,0 0-43 16,0 0-23-16,0 0-18 0,0 0-5 0,0 0 1 16,0 0-5-16,0 0 2 0,0 0 0 0,0 0 0 15,-6 44 1-15,9-40 2 0,-3 0-1 0,2-1 0 16,-2 1 1-16,0 1-5 0,0-1-9 15,1 1-22-15,-1 2-53 0,0 0-52 0,1 0-92 16,-1 0-158-16,0-1-248 0,1-1-57 0</inkml:trace>
  <inkml:trace contextRef="#ctx0" brushRef="#br1" timeOffset="691530.0248">16611 13668 188 0,'0'0'466'0,"0"0"-101"16,0 0-106-16,0 0-62 0,0 0-39 0,0 0-25 16,0 0-31-16,0 0-6 0,0 0-15 15,0 0-21-15,0 0-5 0,0 0-7 0,0 0-4 16,0 0-2-16,-9 37-6 0,9-32-7 0,0-1-8 16,0 0-10-16,0-1-1 0,0 0-2 0,0 0-1 15,0 0 1-15,0 1-5 0,0 1 0 0,0 1-5 16,0-1-9-16,3 2-19 0,-2-1-41 0,0 1-48 15,0 0-90-15,0 1-114 16,0 0-172-16,0-1-294 0,-1-3 408 0</inkml:trace>
  <inkml:trace contextRef="#ctx0" brushRef="#br1" timeOffset="691798.698">16573 13953 263 0,'0'0'586'0,"0"0"-251"0,0 0-69 16,0 0-48-16,0 0-43 0,0 0-26 0,0 0-36 0,0 0-46 0,0 0-33 16,0 0-18-16,0 0-11 0,0 0 0 15,0 0 0-15,-15 31-3 0,15-28 1 0,1 2 0 16,0 0 0-16,-1-1 1 0,1 1-3 0,0 0-4 16,2 0-18-16,-2 0-36 0,1 0-51 0,0 2-88 15,-1 0-72-15,4 0-124 0,-3-1-265 0,-1-1 106 16</inkml:trace>
  <inkml:trace contextRef="#ctx0" brushRef="#br1" timeOffset="692107.4263">16550 14263 0 0,'0'0'100'0,"0"0"248"0,0 0-133 0,0 0-60 15,0 0-46-15,0 0-25 0,0 0-32 0,0 0-26 16,0 0-12-16,0 0-11 0,0 0 1 0,0 0 2 16,0 0 1-16,0 0 5 0,-12 65 3 0,13-60 5 15,-1 1-4-15,0-1-5 0,0 2-8 16,0-1-11-16,0 1-17 0,-2-1-28 0,1 1-35 0,0 0-53 16,-1 2-86-16,0-1-88 0,1 0-28 15,0-2 343-15,1-2 0 0</inkml:trace>
  <inkml:trace contextRef="#ctx0" brushRef="#br1" timeOffset="692189.9554">16518 14530 0 0,'0'0'0'0,"0"0"213"0,0 0 154 16,0 0-53-16,0 0-65 0,0 0-53 16,0 0-18-16,0 0-21 0,0 0-1 0,0 0-9 15,0 0-25-15,0 0-9 0,0 0-21 0,0 0-7 16,-2 34-11-16,2-30-5 0,0-2 2 0,0 1-12 15,0 1-5-15,-1 0-15 0,1 1-13 16,0-2-2-16,-1 2-5 0,-1-1-5 0,0 2-2 16,1-3-6-16,1 1-3 0,-1 1 1 0,1-1 1 15,-1 2-5-15,1-1-4 0,0 1-10 16,0-2-21-16,0 0-26 0,0 1-37 0,0 1-35 16,0-1-40-16,0-1-61 0,0 1-81 0,0 1-161 15,2 1-180-15,-2-3-13 0,0-1 669 0</inkml:trace>
  <inkml:trace contextRef="#ctx0" brushRef="#br1" timeOffset="692656.4684">16449 14883 0 0,'0'0'0'0,"0"0"0"16,0 0 25-16,0 0 49 0,0 0-14 15,0 0-4-15,0 0-13 0,0 0-13 0,0 0-12 16,0 0-8-16,0 0-8 0,0 0-11 0,0 0-8 16,0 0 1-16,-1 77 4 0,1-72 11 0,0-2 9 15,0 0-2-15,0 1 0 0,0-2 0 0,1 2-2 16,-1-1-1-16,0 1-3 0,0-1-1 16,0 0 0-16,1 1-1 0,2-1 1 0,-2 2-9 15,1 0-33-15,-1-1-74 0,0 1-4 0,0 0 121 16,4-2 0-16,-4 1 0 0,0-2 0 0,-1 0 0 15,1-1 0-15,-1 1 0 0,0 0 0 16,0-1 0-16,0-1 130 0,0 1 10 0,0 0-6 16,0 0-10-16,0 0-11 0,0 0-22 0,0 0-21 15,0 1-21-15,0-2-15 0,0 1-2 0,0 0 1 16,-1 1 5-16,1-2 0 0,0 1-3 16,0 1-3-16,0-1-6 0,0-1-3 0,0 1-4 0,0 0-6 15,0-1-2-15,0 1-6 0,0-1 0 16,0 1 0-16,0 2 1 0,0-2 1 15,0-1-1-15,1 0 0 0,-1 2 0 0,0-2 0 16,0 1 2-16,0 0-4 0,0 0-3 0,0 1-30 16,1-1-18-16,-1 0-10 0,0 0-32 0,0 0-15 15,0 1-43-15,0 0-92 0,0-1-96 16,0 0 132-16,0 0 203 16,0-1 0-16</inkml:trace>
  <inkml:trace contextRef="#ctx0" brushRef="#br1" timeOffset="696201.1839">17117 9403 0 0,'0'0'0'0,"0"0"389"0,0 0-20 0,0 0-53 16,0 0-29-16,0 0-31 0,0 0-26 0,0 0-26 16,0 0-20-16,0 0-17 15,0 0-20-15,0 0-17 0,-36-19-14 0,34 18-15 0,1 1-14 16,1 0-11-16,0 0-12 0,0 0-8 15,0 0-5-15,0 0-10 0,-2 0-7 0,2 0-9 16,0 0-7-16,0 0-4 0,0 0 3 0,0 0-2 0,0 1 0 16,0-1 1-16,0 0-8 15,0 0 4-15,0 0-4 0,0 0-1 0,0 0 2 0,0 0-4 16,0 0-3-16,0 0 1 0,2 0-4 0,-2 1 2 16,3 1 5-16,1 0 1 0,-1-1 0 0,5 2 1 15,0-2 0-15,3 2 0 0,1-1 7 16,1-1-1-16,4 2 2 0,3-2 1 0,-1 0-6 15,2 0 3-15,1 0-4 0,-1 0-2 16,5-1 4 0,-2 0-3-16,3 3-2 0,-2-3 0 0,4 0-5 0,0 0 5 0,0 0 2 15,-4-1-1-15,2-2 2 0,-3 0-2 0,-3-1-1 0,-1 1 0 16,0-1 0-16,-4 1 0 0,-4 0 3 16,-2 0-1-16,-1 1 1 0,-5 0 0 0,-1 1 0 15,-1 0 0-15,-2 1 3 0,1-2-5 0,-1 2 3 0,0 0 1 16,0 0-3-16,0 0 4 0,0 0-2 15,0 0 0-15,0 0 0 0,0 0-1 0,0 0-3 16,0 0 0-16,0 0 0 0,0 0-2 16,0 0 2-16,0 0 0 0,0 0-4 0,0 0 4 0,0 0-2 15,0 0-1-15,0 0 2 16,0 0-4-16,0 0-1 0,0-1 0 0,0 1-5 16,0 0 3-16,0-1-4 0,-1 1-7 0,1-2-17 15,0 2-25-15,0 0-25 0,0 0-33 0,0 0-27 16,0 0-56-16,1 4-83 0,3-1-131 0,3-1-339 15,-4-1-839-15</inkml:trace>
  <inkml:trace contextRef="#ctx0" brushRef="#br1" timeOffset="696744.1308">18113 9343 1618 0,'0'0'367'0,"0"0"-97"0,0 0-51 0,0 0-31 0,0 0-27 15,0 0-26-15,0 0-20 0,0 0-25 16,0 0-15-16,0 0-11 0,0 0-17 0,0 0-6 16,0 0-9-16,0-8-6 0,0 8-3 0,0 0-9 15,0 0 0-15,0 0-3 0,0 0 0 0,0 0 1 16,0 0-1-16,0 0 0 0,0 0-1 0,0 0-2 15,0 1-2-15,0-1-4 0,1 1 4 16,2 0-1-16,2 0 7 0,4 0 4 0,0 2-1 0,2-2 9 16,3 0-3-16,1 0 0 0,3-1-1 15,2 0-8-15,1 0 0 0,4 0-3 0,0 0 2 16,0 0-1-16,-2 0-1 0,3 0 0 16,-2 0-5-16,-2 0 1 0,2 0-1 0,-4-1-3 15,-1 0 7-15,-3 0-9 0,-2 0 3 0,-3-1 0 16,-2 1-6-16,-1 0 11 0,-4 0-3 15,0 1 0-15,-2 0 4 0,-2 0-8 0,2 0 4 0,-2 0 2 16,0 0-3-16,0 0 7 16,0 0-3-16,0 0 1 0,0 0-2 0,0 0-1 0,0 0-1 15,0 0 0-15,0 0 1 0,0 0-2 16,0 0 1-16,0 0 3 0,0 0-3 0,0 0 6 16,0 0-5-16,0 0 0 0,0 0 3 0,0 0-9 15,0 0 3-15,0-1 1 0,0 1-2 0,0 0 5 16,0 0-3-16,0 0 0 0,0 0-5 0,0-1-9 15,0 1-15-15,-2 0-26 0,2 0-32 0,-2 0-39 16,0 0-52-16,-3 3-125 0,4 3-234 16,0-1-593-1,1-2-401-15</inkml:trace>
  <inkml:trace contextRef="#ctx0" brushRef="#br1" timeOffset="697429.332">19406 9352 0 0,'0'0'401'0,"0"0"37"16,0 0-117-16,0 0-49 0,0 0-41 0,0 0-35 16,0 0-19-16,0 0-16 0,0 0-14 0,0 0-9 0,0 0-19 15,0 0-12-15,0 0-18 0,0 0-18 16,-82-41-10-16,78 41-10 0,0 0-5 0,2 0-4 15,-1 0-6-15,-1 0-6 0,2 0-2 16,1 2-4-16,-2 0-2 0,1 1 6 0,-1-1-2 0,0 0-2 16,3 1 1-16,-2 1-9 0,1-2-1 15,1 0-1-15,-1 1 0 0,1-2 2 0,0 1-1 16,0 1 1-16,1 0 0 0,2-1-1 0,4 2 9 16,2-3 5-16,1 2 6 0,3-2 1 15,2-1-3-15,4 0-4 0,1 0-6 0,2 0 0 16,1 0-4-16,-2-1-7 0,-1-2 2 0,-2 2-7 15,-1 0-2-15,-1-2 3 0,-4 2-2 0,1-1 2 16,-3 1-1-16,-3 1-1 0,1 0-2 16,-3 0 0-16,-3 0 0 0,2-1 2 15,-3 1 3-15,0 0-4 0,1 0 3 0,-2 0-3 0,0 0-1 16,1 0 3-16,-1 0-1 0,0 0 4 0,0 0 0 16,0 0-5-16,0 0 1 0,0 0 1 15,0-2-3-15,0 2 6 0,0 0-3 0,0 0-7 16,0 0 8-16,0 0-8 0,0 0 4 0,0 0 2 15,0 0-2-15,0-1 1 16,0 1-2-16,0 0 1 0,0 0-5 0,0 0 2 16,0 0 1-16,0 0-1 0,0 0 3 0,-1 0-5 0,1 0 0 15,0 0-1-15,0 0-3 0,0 0 0 16,-2 0-14-16,2 0-18 0,-1 0-19 0,-1 1-28 0,0 4-30 16,1 1-48-16,1 1-84 0,1 0-122 15,4 0-317-15,-1-3-947 0</inkml:trace>
  <inkml:trace contextRef="#ctx0" brushRef="#br1" timeOffset="698124.086">20410 9403 0 0,'0'0'402'0,"0"0"5"0,0 0-71 0,0 0-52 15,0 0-39-15,0 0-37 0,0 0-20 0,0 0-20 16,0 0-21-16,0 0-18 0,0 0-21 0,0 0-17 16,0 0-12-16,-58-42-3 0,57 41-7 15,0 1-3-15,-2 0-9 0,2 0-8 0,1 0-6 16,-1 0-9-16,1 0-1 0,-2 0-3 0,0 0-4 16,1 0-2-16,-1 0-5 0,-1 3-1 0,0-2-1 15,1 1 2-15,1 0 3 0,-2-1-4 16,2 2-1-16,-1-3-3 0,1 2-4 0,1-1-2 15,0-1-3-15,0 1 4 0,0-1-1 0,0 2-4 16,0-2 1-16,0 1-3 0,0 0 5 16,1 0 6-16,5 0 5 0,-1 0 4 0,2 0 0 0,5 0 0 15,1 1 0-15,3-1 1 0,3-1 0 16,3 1-2-16,3-1-1 0,1 0-5 16,3 0-3-16,-2-1-3 0,2 0-4 0,-2-3 5 0,2 2-1 15,1-1-3-15,0-1 0 0,-4-1-7 16,0 1 3-16,-3-1 3 0,1 1-1 0,-3-1 6 15,-3 1-3-15,-3 1 0 16,0 1-5-16,-5-1-2 0,-2 1 4 0,0 1 2 16,-6 0 2-16,1-1-2 0,-2 1-2 0,1 1 0 15,-2 0-2-15,0 0 7 0,0 0 0 0,0 0-3 0,0 0 1 16,0 0-7-16,0 0 2 0,0 0 1 0,0 0 0 16,0 0 6-16,0 0-7 0,0 0-4 15,0 0 0-15,0 0-5 0,0 0 9 0,0 0-1 16,0 0 1-16,0 0 2 0,0 0-5 0,0 0-1 15,-2 0 0-15,2 0 1 0,-1 0 2 16,-2 0-5-16,1 0-7 0,-3 0-16 0,0 1-13 16,0 3-18-16,-1 1-27 0,-2 0-42 15,1 3-79-15,1 1-133 0,-2-1-265 0,5 0-581 0,0-4-21 0</inkml:trace>
  <inkml:trace contextRef="#ctx0" brushRef="#br1" timeOffset="699005.2396">21378 9517 0 0,'0'0'25'0,"0"0"362"0,0 0-39 0,0 0-36 0,0 0-28 0,0 0-27 15,0 0-22-15,0 0-16 0,0 0-22 0,0 0-22 16,0 0-15-16,0 0-20 0,0 0-7 0,0 0-19 16,-23-54-16-16,23 54-15 0,0 0-16 0,0 0-13 15,0 0-14-15,0 0-13 0,0 0-14 16,0 0-5-16,0 0-3 0,0 2-2 0,0 1 2 15,0 3 2-15,0 1 3 0,0 1 2 16,1 1-1-16,-1 0 6 0,3 3 6 0,0 1 6 16,0 0 4-16,-1 2-1 0,-1 1-4 0,2 2-4 15,1 0-2-15,-2 1-3 0,-1 0-1 0,3 0-1 16,-2 1-3-16,-1 1-2 0,1-3-1 0,-2 3-3 16,0-2 3-16,1-4-2 0,-1 1-2 0,0-4 1 15,0 0-4-15,0-2 2 0,0-1 1 16,0 0-1-16,0 0 0 0,0-2-2 15,0 1-2-15,0-1-2 0,0 0 0 0,0-3 2 0,0 0 1 16,0 0 3-16,0 0-4 0,0-2 1 16,0-1-1-16,0 2-1 0,0-2 6 0,-1 0-3 0,1 1-1 15,0-2 3-15,0 1-4 0,0-1 2 16,0 0 3-16,0 0 0 0,0 0 4 0,0 0-5 16,0 0-3-16,0 0-4 0,0 0-1 15,-1 0-4-15,0 0-7 0,-2 0-10 0,0 3-20 16,0 2-19-16,-4 1-30 15,2 3-44-15,-3 1-55 16,0 2-84-16,3 1-116 16,-1-3-262-16,4-4-880 15</inkml:trace>
  <inkml:trace contextRef="#ctx0" brushRef="#br1" timeOffset="699511.5667">21278 10334 1927 0,'0'0'289'0,"0"0"-69"0,0 0-96 0,0 0-11 15,0 0-7-15,0 0-9 0,0 0-8 0,0 0-12 0,0 0-2 0,0 0-4 16,0 0-7-16,0 0-10 0,0 0-15 16,0 0-5-16,22 37-1 0,-18-29 1 0,-2 0-1 15,-1 1-5-15,2 2-1 0,0 1-2 0,-2 2-1 16,0 2-2-16,0 0-1 0,-1 1-1 15,1 1-4-15,-1-2 2 0,1-2 0 0,-1 2-5 0,0-4 8 16,0 1-8-16,0-1-3 0,0 1 0 16,2-1-7-16,-2-1 3 0,1-1 0 0,1-1-2 15,-1 0 4-15,-1 0-3 0,1 2 1 16,-1-2 3-16,1 1-7 0,-1 1 2 0,0-3-2 0,0 0 3 16,0 1-3-16,0-1 4 0,0 0 1 0,0 0-2 15,0 0 3-15,0 0-2 0,0 0-2 16,0-2 1-16,0 2-4 0,-1-2 1 0,1 1 1 15,-1-1-4-15,0-1 6 0,-1 1-1 16,1 1-1-16,-1 0 1 0,1 0-2 0,0-1-1 16,1-3-2-16,0 0 3 0,0-1-3 0,0-1 4 15,0 0 3-15,0 1-4 0,0-1 3 0,0-1-4 16,0 1-1-16,0-1 5 0,-1 2-9 16,1-2 6-16,0 0 0 0,0 1-6 0,0-1 8 15,-1 2-3-15,1 0 1 0,-1 1-1 0,1-1-2 16,-2 0-2-16,2 0-3 0,-1 2-2 15,-1-1-2-15,1 2-7 0,0 1-7 0,0 2-15 0,0 0-17 16,-2 1-15-16,-1 1-31 0,2-1-39 16,0 0-71-16,-1 0-117 0,1-3-292 0,0-2-800 0</inkml:trace>
  <inkml:trace contextRef="#ctx0" brushRef="#br1" timeOffset="700025.0111">20859 10958 1101 0,'0'0'395'0,"0"0"8"0,0 0-95 16,0 0-62-16,0 0-48 0,0 0-36 0,0 0-28 15,0 0-29-15,0 0-27 0,0 0-22 0,0 0-15 16,0 0-2-16,0 0-3 0,0 0 4 0,-6-23 1 16,12 25-8-16,4 0-1 0,-2 2-8 0,2 0-4 15,2 1 4-15,-1 1-1 0,1 2 3 16,6 0 0-16,-3 0-4 0,5 0-2 0,-1 0-7 16,2 2 0-16,1 2 0 0,2 1-2 15,-2 0 2-15,0-1-4 0,3 4 2 16,-3-2-3-16,-2 1 3 0,1 0 2 0,-1 0-6 0,-1 0 3 15,-2 1-6-15,0-1-3 0,-2 0 5 16,-1-1-1-16,-2-2 1 0,-2-1 0 16,-1 0-4-16,1-3 0 0,-1-1 0 0,-3-2 3 15,0 0 1-15,2-1 1 0,-4-1-1 0,2 1-3 16,-3-2 3-16,3-1-2 0,-4-1 6 0,-1 0 4 16,-1 0-4-16,1 0 3 0,-1 0-5 0,0 0-4 15,0 0 7-15,0 0-2 0,0 0 2 16,2 0 0-16,-2 0-6 0,0-1-2 0,0 0-3 0,0 0 2 15,0-1 0-15,0 0 2 0,0 1-3 16,0 0-4-16,0 0 1 0,0-1-4 0,0 0-3 16,0 0-1-1,0 1-11-15,0-2-12 0,0 0-14 16,0 1-22-16,0 0-20 0,0-1-43 0,0 0-62 0,-3-1-113 0,3 1-315 0,-1 1-696 16</inkml:trace>
  <inkml:trace contextRef="#ctx0" brushRef="#br1" timeOffset="700864.0561">21834 10819 198 0,'0'0'534'0,"0"0"-127"0,0 0-73 15,0 0-47-15,0 0-37 0,0 0-38 0,0 0-38 16,0 0-34-16,0 0-30 0,0 0-27 0,0 0-18 15,0 0-18-15,0 0-12 0,0 0-3 0,-38-19 1 16,35 19 6-16,-3 0 3 0,2 1-5 16,-3 2-2-16,4-2-7 0,-2 1-4 0,0 1 1 0,-3-1-3 15,4 1 0-15,-4 0 1 0,2 2-7 16,0 0-1-16,-3 0-3 0,0 1 0 0,1 1 1 16,2-1 0-16,-3 0-3 0,1 2-5 0,-1 0 6 15,1-2-3-15,-1 3 7 0,1 0 5 0,-1-1-7 16,-2 1 4-16,2 2-6 0,-1-1-7 15,-2 1 6-15,2 2-2 0,-5-1 5 16,3 0 2-16,2 1-7 0,-3 0-1 16,0 1-3-16,-1-1 3 0,3-1-1 0,1 1 2 15,-2 0-3-15,2-1-6 0,1-1 6 0,-1 1-2 0,1-2 3 16,2-1 6-16,0 2-11 0,-2-3 2 16,1 1-3-16,2-1-5 0,0 0 9 0,-3 0-1 0,3-1 5 15,0 1 2-15,-1-3-5 0,3 1 1 16,-3-1-4-16,4 0-1 15,-2-1 2-15,2 1-2 0,1-2 0 0,-3 2-3 0,3-2 3 0,1 1-1 16,-1-2 3-16,0 1 2 16,-1-2-3-16,2 1-1 0,-1 0-2 0,1 0 1 0,0 0 3 15,-2-1 0-15,2 0 1 0,-1 0 2 16,1-1-5-16,0 2 0 0,1-1-1 0,-1 0 0 0,0-1 2 16,1 2 1-16,-1-2-1 0,1 0-3 0,0 0 2 15,0 0 0-15,0 0 1 0,0 0 3 16,0 0-4-16,0 0 1 0,0 0-2 0,0 0-2 15,0 0 6-15,0 0 0 0,0 0 3 0,0 0-1 16,0 0-3-16,0 0 0 0,0 0-2 0,0 0 1 16,0 0 0-16,0 0 0 0,0 0 0 15,0 0-1-15,0 0 0 0,0 0-2 0,0 0 3 16,0 0 3-16,0 0-5 0,0 0-1 16,0 0 1-16,0 0-4 15,0 0 4-15,0 0-1 0,0 0-2 0,0 0 2 0,0 0-10 0,0 0-3 16,0 0-12-16,0 0-11 0,0 0-13 0,0 0-18 15,0 0-22-15,0 0-37 0,0 0-34 0,0 0-72 16,0 0-118-16,0 1-254 0,0 2-479 16,0-2 272-1</inkml:trace>
  <inkml:trace contextRef="#ctx0" brushRef="#br1" timeOffset="710260.9825">4038 5529 0 0,'0'0'75'0,"0"0"308"0,0 0-70 0,0 0-19 0,0 0-21 16,0 0-31-16,0 0-36 0,0 0-51 0,0 0-52 16,0 0-41-16,0 0-33 0,0 0-15 0,-4-16-7 15,4 16-6-15,0 0-4 0,0 0-3 16,0 0 11-16,0 2 10 0,0 1 9 0,1 0 8 15,2 2-5-15,1 1-4 0,1 0-3 0,0 1 2 16,0-2 2-16,0 3-1 0,3 0 1 0,-3 1-2 16,2 2-3-16,2 0-1 0,-2 1-3 15,1-1-2-15,0 1 0 0,1 1-3 0,0-2-1 16,0-1 0-16,0-1 1 0,-1 0 0 0,1-2 0 16,1 0 1-16,-3-2 1 0,2-1 4 0,0-1 11 15,2-2 9-15,-1-1 11 16,6 0 6-16,-2-4 3 0,6-5 2 0,0-4-4 0,7-6-6 15,3-2-8-15,2-6-10 16,3-2-3-16,5 0-6 0,-1 0 0 0,-3-3 2 0,1 4-1 16,2-1-1-16,-3 2-3 15,-3 2-5-15,0 3-2 0,-5 3-2 0,-4 1 1 0,-6 4 0 0,-5 2 0 16,-3 3 2-16,-2 2-2 16,-3 2-3-16,-2 2-3 0,0 1-1 0,-3 2 0 0,0 0 3 15,0 0 1-15,0 0-4 0,0 0-1 16,0 0-1-16,0 0-3 0,0 0-2 15,0 0-2-15,0 3-1 0,-3 4 5 0,1 1 1 0,-1 0 4 0,1 2 0 16,1-3-2-16,-1 2-3 16,2-1-9-16,0 2-17 0,0-2-22 0,0 2-36 15,0 0-48-15,0-2-74 0,2 4-130 0,0-4-193 16,1-1-401-16,-1-2-40 0</inkml:trace>
  <inkml:trace contextRef="#ctx0" brushRef="#br1" timeOffset="711194.9646">9964 2258 0 0,'0'0'228'0,"0"0"180"0,0 0-59 0,0 0-40 0,0 0-44 0,0 0-24 16,0 0-29-16,0 0-26 0,0 0-23 15,0 0-28-15,0 0-14 0,-33-46-13 16,32 44-13-16,0 2-15 0,1 0-22 0,0 0-21 15,-1 0-18-15,1 0-11 0,0 0-8 0,0 0-6 16,0 2-6-16,0 0-14 0,0 3 1 0,0 1 3 16,0 2 8-16,1 5 15 15,-1 4 3-15,0 0 2 0,0-1-1 0,2 2-5 0,1-1 3 16,-2-3-2-16,4 0 0 0,-2 2 3 16,0-5-4-16,2-1 3 0,-2-1-2 0,4-1 3 15,-1 0 2-15,0-2 0 0,1-1 4 0,-2-2 4 16,5-1 13-16,-1-2 13 0,2-4 13 0,9-5 10 15,1-5-8-15,7-4-9 0,3-4-12 0,5-3-14 16,0-5-2-16,2-2-4 0,-2 1-1 0,-1 0 1 16,-4 3-2-16,0 1 3 15,-3 0-3-15,-3 4-1 0,-1 5-1 0,-4 0-5 16,-3 3 3-16,-4 6-7 0,-2 3 1 0,-5 1-2 16,-2 2-4-16,-2 2 5 0,-1 1-11 0,0 0-5 0,0 1 4 15,3 7-6-15,2 1-4 0,-1 7-31 16,2 3-62-16,1 7-145 0,-3-5-378 0,0-6-1042 15</inkml:trace>
  <inkml:trace contextRef="#ctx0" brushRef="#br1" timeOffset="712267.2589">14991 5365 0 0,'0'0'0'0,"0"0"75"0,0 0 298 0,0 0-46 0,0 0-45 15,0 0-48-15,0 0-36 0,0 0-11 16,0 0-20-16,0 0-4 0,0 0-20 0,0 0-24 16,-15-24-22-16,15 24-24 0,0 0-16 0,0 0-10 15,0 0-9-15,0 0-7 0,0 0-6 0,0 0-8 16,0 0-4-16,0 0-9 0,0 0-3 15,0 0-8-15,0 1-10 0,0 1-11 16,0 2-1-16,0-2 7 0,1 3 12 0,2 1 15 0,-1 1 4 16,1 2-1-16,-1-1-2 0,2 3 1 15,-2 2 1-15,0-2 0 0,-2 1 3 16,2 1 0-16,2 0 1 0,-2 0-1 0,0 0-2 16,-1-5-3-16,3 2 1 0,-2-3-1 15,1-1 0-15,-1-1 0 0,3-4 3 0,-1 2 13 16,4-3 23-16,4 0 29 0,6-4 15 0,5-5 0 15,8-4-16-15,8-1-26 0,4-6-17 0,3-1-9 0,-3-1-7 16,4-2-3-16,-5 0-1 0,0 1-4 16,-2 0 0-16,-5 2-2 0,1 2 0 0,-5 6-1 15,0 2-9-15,-2 6-37 0,-4 4-85 16,2 1-161-16,-9 2-336 0,-7 2-1006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44:23.2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13221 13822 0 0,'0'0'0'0,"0"0"0"0,0 0 0 15,0 0 0-15,0 0 0 0,0 0 0 16,0 0 0-16,0 0 0 0,0 0 133 0,0 0 19 16,0 0 20-16,0 0 24 0,-4 0 11 0,4 1 0 15,0-1-18-15,0 0-24 0,0 0-20 0,0 0-21 16,0 0-12-16,0 0-6 0,0 0-6 15,0 0-3-15,0 0-7 0,0 1-11 0,0 0-13 0,0-1-14 16,0 0-10-16,0 0-6 0,0 0 2 16,0 0-7-16,0 1-3 0,0-1-7 0,0 1-10 15,0-1 1-15,0 2-3 0,0-2 1 0,0 0 4 16,0 0-6-16,0 0-1 0,0 0-2 16,0 0-2-16,0 0 3 0,0 1 2 0,0-1 1 0,0 0-2 15,0 0 5-15,0 0 2 0,0 0 3 16,0 0 5-16,0 0-4 0,0 0 0 0,0 0-5 15,0 0-9-15,0 2 5 0,0-1 1 0,0 0 8 16,0 2 13-16,1-1-5 0,2 0 1 16,0 1-6-16,-1-1-4 0,0 0 3 0,0 1-1 15,1-1 0-15,1 1-1 0,0 0-1 0,1-1 0 16,-2 0 1-16,3-1 5 0,-2 0-3 16,4 0-1-16,-2 1-3 0,0-1-7 0,3 0 4 15,1-1 1-15,0 0-1 0,-1 1 3 0,1-1-8 16,-1 0-1-16,-1 0-1 15,3 0-3-15,1 0 5 0,-1 0-1 0,0 0 0 0,0 0 1 0,0 0-4 16,0 0-2-16,-1 0 2 0,-1 0 1 16,1 0-1-16,-1 0 2 0,1 0-3 15,0 0-5-15,-1 0 6 0,1 0-1 0,0 0 3 16,0 0 5-16,-2 0-9 0,4 0 0 0,-4 0-1 16,1 0-2-16,2 0 4 0,-3 0-1 15,2 0 2-15,1 0-4 0,1 0 1 0,-2 0 0 16,3 0 3-16,-2 0 1 0,0 0-4 0,0 0 2 15,0-1-3-15,0 1-6 0,2 0 8 0,-1 0-1 16,-1 0 3-16,0 0 4 0,-1 0-6 0,2 0 0 16,-2 0-2-16,0 0 0 0,1 0 4 0,-1 0-1 15,0 0 1-15,0 0-2 0,0 0 0 0,-1 0-2 16,1 0 2-16,-1 0 3 16,-2 0-3-16,1 0 5 0,2 0-5 0,0 0-5 0,0 0 7 15,1 0-3-15,-2 0 1 0,1 0 7 0,1 0-7 16,-1 0 2-16,0 0-2 0,3 0-5 0,-1 0 6 15,-1 0 1-15,2 0-1 0,-1 0 0 16,2 0-2-16,-1 0-1 0,-1 0 0 0,0 1 4 16,1-1-3-16,2 0 1 0,-3 0-1 15,5 0-3-15,-3 0 4 0,3 0-1 0,-4 0 3 16,4 0 3-16,-3 0-6 0,3 0 0 0,-3-1-1 16,4 1-1-16,-2-1 4 0,-1 1 0 15,1-1 0-15,-2 1-2 0,0 0 0 0,2 0-2 0,-3 0 2 16,5 0 1-16,-1 0-1 0,1 0 2 15,1 0-2-15,0 0-3 0,1 0 3 0,-1 0-1 16,1 0 3-16,0 0 1 0,0 0-5 0,0 0 1 16,0 0-1-16,-2 0-1 15,2 0 5-15,1 0-2 0,-1 0 1 0,1 0 0 16,1 0-4-16,-2-2 0 0,1 2 3 0,-1-1 3 0,-2 1-2 16,2-1 2-16,-4 0-5 0,3 0-2 0,1 0 6 15,-1-1-3-15,0 1 1 16,-1 0 2-16,1 0-2 0,-1 0-1 0,1-1 0 15,1 1 0-15,-2 0 1 0,2 0 3 0,-1-1-4 0,0 1 1 0,-1 0-2 16,2 0-2-16,-1 1 5 0,1-1-1 16,-1 1-1-16,1-1 2 0,0-1-4 0,-2 1 1 15,2 0 3-15,1 1-1 16,-2 0 3-16,2 0-1 0,0-1-5 0,-2 1 1 0,1 0-1 16,-2-1 2-16,1 1 2 15,2-1 0-15,-1 1 0 0,3-2-2 0,-2 1 0 0,0 0-1 0,-1 1 5 16,-3-2 1-16,2 2-3 0,0 0 3 0,1 0-6 15,-2-1-1-15,2 1 3 0,-5-2-1 16,4 2 3-16,0-1 1 0,-2 0-4 0,-1 0 0 16,2 1-2-16,0-1 1 0,-3 1 2 0,3 0 0 15,1-1 1-15,-2 0-1 0,0 1-1 16,1-2 0-16,0 2 0 0,0-1 3 0,-2 1-3 0,3 0 2 16,-2 0-2-16,-1 0-5 0,1-2 5 15,0 1 0-15,-3 1 1 0,0-1 6 0,2 1-7 16,-3-1 1-1,2 1-3-15,-2 0-2 0,0 0 6 0,2-2-1 0,-1 2 2 0,-2 0-3 16,4-1 0-16,-4 1-1 0,1-1 0 0,2 1 2 16,-3 0-2-16,-1-1 3 15,1 0-1-15,3-1-2 0,-3 1 2 16,-1 0 0-16,1 1 0 0,-1-1 5 0,3 0-6 0,-2 1 0 0,0-1-1 0,0 1-5 16,1-2 8-16,2 2 0 0,-3-1-1 15,4 0 2-15,-3 0-3 0,-1 1-2 0,5 0 3 16,-4-1-1-16,5 1 0 0,-5-1 2 15,4-1-2-15,-4 1-4 0,4 0 5 0,-4 1-1 16,4-1 2-16,-3 1 3 0,4-1-5 0,-4 0 0 16,4 0-1-16,0 0-1 0,0 0 3 0,-2 0 0 15,2-2 0-15,0 2 2 0,-4 0-3 0,4 0 0 16,-4 1 0-16,4-1 1 0,-4 1 0 16,2-2-1-16,-1 1 0 0,2-1-3 0,-1 1 4 0,-1 0 0 15,4 1 1-15,-2-2 3 16,-2 1-5-16,3 0 0 0,0 0-1 0,-4 1-2 15,4-1 5-15,-5 0-2 0,4-1 2 0,-4 1-2 16,4 1-1-16,-4-1 1 0,4 1-1 0,-3 0 2 0,0-1 0 16,0 1 1-16,-2-1-1 0,2 1-2 15,0-2 1-15,-1 2 0 0,1-1 1 16,1 1 4-16,-3 0-5 0,0-1 1 0,0 1-3 16,0 0-1-16,-1 0 4 0,-1-1-1 0,0-1 2 0,1 2-1 15,-1-1 0-15,0 0-1 0,2 0 0 16,-1-1 1-16,1 1-1 0,4-1 3 0,-3-1-3 15,3 2-2-15,-3-1 4 0,2 1-4 0,1 0 4 16,-1-2 2-16,2 3-4 0,1-3 1 16,1 2-2-16,-2 0 1 0,3-1 1 0,-2 1-1 15,4-2 2-15,0 3-2 16,2-3-1-16,-2 2 0 0,0-2 1 0,4 2 1 0,-2 0-1 16,-1-1 3-16,3-1-3 0,0 1-2 0,0 0 2 15,-1-1-1-15,2 1 0 0,-2 1 2 0,0-2-1 16,2 1 0-16,-3 1-1 0,3-2 0 0,-1 2 2 15,0-1 0-15,2 0 0 0,-1 1 1 16,0-2-3-16,0 2 0 0,-1 0 1 0,-2 0 1 16,-1 0 0-16,0 0 0 0,-2 0 0 0,2-1-1 15,-2-1 0-15,2 2-1 0,-1 0 2 16,-1-1 3-16,1 0-4 0,0 1 1 0,-2 0-3 0,0 0-1 16,1 0 5-16,-3 1-2 0,2-2 2 0,0 1-2 15,-1-1 0-15,2 2-2 0,-1 0 2 16,0-2 1-16,0 2-2 0,1 0 1 0,-3-1 1 15,0 0-4-15,0 1 5 0,-1-1-1 0,-1 1 0 16,2-2 2-16,-1 2-4 0,1-1 1 16,0 1-1-16,0 0-2 0,2-1 5 15,-2 1-2-15,0-1 2 0,-1 0 0 16,1-1-1-16,-1 2-1 0,-2 0-2 0,2 0 3 0,-3 0-2 0,3-1 2 16,-1 1 0-16,0 0-1 0,-1 0 0 15,1 0 0-15,-1 0-1 0,0 0 3 0,0 0-2 16,-1-1 0-16,0 1 0 0,1 0-3 0,-2-1 5 15,2 1-1-15,0 0 2 0,-1-1-1 0,1 1-2 16,0 0-2-16,0 0 0 0,0 0 2 16,-1 0 0-16,0 0 2 0,1 0-1 0,-2 0-2 15,2-1 1-15,2 1 0 0,-1 0 1 0,0-2 3 16,3 2-3-16,-2 0 0 0,-1 0-2 0,3 0 1 16,-3 0 0-16,3 0 0 0,-2-1 2 15,2 1-4-15,2 0 3 0,-1 0-1 16,4 0 0-16,-2 0 0 0,0 0 0 15,0 0 2-15,-1 0-1 0,0 0-3 0,0 0 3 0,1 0-3 16,2 0 3-16,0 0 1 0,-3 0-1 0,1 0 0 16,2 1-3-16,-2-1 1 0,0 0 1 0,-1 0 0 15,0 0 2-15,0 0 0 0,1-1-2 0,2 1 0 16,1-1-2-16,-1 1 2 0,1 0-1 0,-1-1 2 16,3 0 0-16,-4 0-2 0,1 1 3 15,1-2-2-15,2 2 2 0,-1-1 0 0,3 1 0 16,1-1-2-16,0 1-2 0,0 0 1 0,-2 0 1 0,0 0 1 15,-2-1 1-15,2 1-2 0,-1 0 0 16,0 0 0-16,3 0-2 0,-2-1 4 16,-1 1-4-16,-1 0 0 0,3-1 1 15,-5 1-2-15,4 0 2 0,-2 0 0 16,-1 0 1-16,1 0 1 0,-1 0-3 0,-1-2 4 0,2 2-2 0,-1-1-3 16,0 1 5-16,-2 0-2 0,3 0 2 15,-2 0-2-15,3 0 0 0,-2-1 1 0,3 1-2 16,-2-1 2-16,0 1-2 0,-1 0 1 0,2-2 0 15,2 1-1-15,0 0 4 0,0 1-5 0,1-1 2 16,-2 1 4-16,0-1-6 0,1 1 3 16,-2 0-1-16,-2-2-3 0,3 2 5 0,1-1-2 0,-2 0 1 15,1 0 0-15,1 0-1 0,1 0-1 16,-1-1 0-16,-2 2 1 0,1-1-2 0,0 1 3 16,2-1 1-16,-1 0-3 0,-1 0 5 0,-2 0-6 15,2-1 3-15,0 1 0 0,-4 1-2 16,4-1 2-16,-4 1-3 0,2 0 1 0,-1-1 3 15,3 1-2-15,-4-1 2 0,2-1-1 0,-3 1-5 16,-1 0 0-16,3 1 0 0,-2 0 2 0,-1 0 1 16,1-1 2-16,0 1 0 0,-1-2-3 15,-2 2 4-15,0 0-5 0,-1 0 4 0,-3 0 0 16,3 0-4-16,-3 0 5 0,-1 0-4 0,1 0 0 16,-2 0 6-16,1 0-5 0,-1 0 2 0,-3 0 0 15,1 0-1-15,3-1 1 0,-5 1-1 16,1 0 0-16,-2 0-4 0,-4 0 6 0,3 0-2 0,-1 0 0 15,-3-2 6-15,-1 2-7 16,3 0 2-16,-3 0 0 0,3 0-6 0,-3 0 6 16,5 0-2-16,-4 0 0 0,4 0 2 0,-2 0-1 15,-1 0 1-15,4 0-1 0,-2 0 1 0,-2 0-1 16,3 0-2-16,3 0 2 0,-2 0-4 16,1 0 5-16,2 0 0 0,0 2-3 0,3-2 10 0,-2 1-11 15,3-1 3-15,-2 2 2 0,-2-1-7 0,5 0 7 16,-4-1-2-16,4 1-1 15,-4-1 5-15,4 2-4 0,-4-1 2 0,3-1-1 16,-3 1 0-16,1-1 0 0,1 0-3 16,-2 1 2-16,-1 0-6 0,2-1 5 0,-1 0 5 0,-1 2-2 15,1-2 7-15,2 0-7 0,-2 1 0 0,2-1 3 16,-3 0-7-16,1 1 7 0,-2-1-4 0,1 0 0 16,-2 0 7-16,-1 0-5 0,0 0 2 0,-1 0 0 15,-3 0-4-15,2 0 3 0,0 0-4 16,-2 0 2-16,1 0-4 0,-3 0 4 0,4 0 2 15,-4 0-4-15,2 0 10 0,-2 0-8 0,0 0 0 16,2 0 1-16,-1 0-10 0,-1 0 7 0,3 0 0 16,-4 0 0-16,4 0 6 0,-2 0-8 0,1 0 4 15,-2 0-1-15,-1 0-2 0,3 0 1 0,-2 0-1 16,-1 0 1-16,0 0-3 0,2 0 4 16,-1 0 0-16,-1 0-2 0,3 0 7 0,-2 0-6 15,0 0 0-15,3 0 2 0,-3 0-5 16,4 0 3-16,-2 0 0 0,3 0-2 0,-1 0 6 15,-2 0-3-15,2 0 0 0,2 0 1 0,-2 0-3 16,-2 0 0-16,4 0 0 0,0 0 1 0,-4 0-2 16,3 1 5-16,-1-1-2 0,-2 1-2 15,1 0 4-15,-3-1-4 0,2 0 0 0,-3 2 3 16,0-2-2-16,-2 0 0 0,1 1-2 0,-1-1 0 16,0 0 0-16,0 0 1 0,0 0 1 0,0 0 1 15,0 0-2-15,0 1 2 0,0-1-3 0,0 0 1 16,0 0-3-16,0 0 3 0,0 0 4 15,0 0-3-15,0 0 8 0,0 0-6 0,0 0-2 16,0 0 3-16,0 0-9 0,0 0 10 16,0 0-2-16,-1 0 0 0,1 0 9 0,0 0-7 0,0 0-1 15,0 0 1-15,0 0-6 0,0 0 1 16,0 0 0-16,0 0 2 0,-1 0-2 0,1 0 3 0,-1 0 0 16,0 0-4-16,-1-1 6 0,-1 1-6 15,2 0 0-15,0 0 3 0,1 0-6 16,-1 0 4-16,1 0 0 0,-1 0-2 0,1 0 9 15,-1 0-7-15,1 0 3 0,0 0-1 0,0 0-5 16,0 0 3-16,0 0-1 0,-1 0-1 0,1 0 3 16,0-1-2-16,0 1 0 0,0 0-1 15,0 0 4-15,0 0-4 0,0 0-4 0,0 0 2 0,0 0-9 16,0 0 6-16,0 0 3 0,0-2-2 16,0 2 5-16,0 0-6 0,0 0-1 0,0 0-1 15,0 0-6-15,0 0 0 0,0 0-2 0,0-1-4 16,0 0-2-16,0 1-6 0,0 0-7 15,0 0-20-15,0 0-35 0,0 0-77 0,0 0-126 0,-3 0-294 16,3 0-493-16,0 0-115 0</inkml:trace>
  <inkml:trace contextRef="#ctx0" brushRef="#br0" timeOffset="4872.2726">23703 12283 0 0,'0'0'0'0,"0"0"0"0,0 0 0 16,0 0 0-16,0 0 339 0,0 0 12 15,0 0-34-15,0 0-31 0,0 0-24 16,0 0-29-16,0 0-33 0,0 0-24 0,1-66-23 16,-1 64-18-16,0 1-5 0,0-1-10 0,0 2-17 15,0 0-17-15,0 0-23 0,0 0-21 0,0 0-12 16,0 0-6-16,-4 4-2 0,-3 1 6 16,-2 1-2-16,-1 2 4 0,-2 1 3 0,-2 2 0 0,-4 0 3 15,0 2-1-15,-3 0-5 0,-1 0-7 16,0 0-3-16,-2 1-3 15,3-2-3-15,0 1 3 0,1-1-5 0,1-1 0 16,3 1-2-16,-3 0 1 0,0-2 0 0,0-1 0 0,4 0 0 0,-1-2 1 16,2 0-4-16,0-1-2 0,4-1 0 15,4-2-1-15,-1-1-1 0,5 0 3 0,0-2-2 16,-2 1-2-16,4-1 2 0,0 0-3 0,0 0 2 16,0 0 0-16,0 0-3 0,0 0 0 15,0 0-3-15,0 0-1 0,0 0-5 0,1 0-13 16,3 0-12-16,-1 0-18 0,5 0-22 0,3-1-28 15,-1-1-48-15,1 2-77 0,5-1-142 16,-2 1-253-16,-3-1-384 0,-3 1 101 0</inkml:trace>
  <inkml:trace contextRef="#ctx0" brushRef="#br0" timeOffset="5310.4843">23721 12262 137 0,'0'0'493'16,"0"0"-89"-16,0 0-93 0,0 0-41 0,0 0-34 15,0 0-16-15,0 0-19 0,0 0-34 0,0 0-31 16,0 0-33-16,0 0-28 0,0 0-21 0,0 0-15 16,0 0-4-16,46-23-4 0,-40 27 2 0,-3 2 0 15,3 1 0-15,-2 1 2 0,4 3 1 16,-1-1-1-16,0 2 6 0,4-1 0 0,3 2 4 15,-1-2-7-15,4 1-2 0,-2 1-7 0,4-1-6 16,0-1 3-16,-1 1-6 0,1-1 0 16,1-2-6-16,-1 1-1 0,0 0-1 0,-1-3-2 15,2-2-1-15,-4 2-3 0,-2-1-1 0,-3-3 4 16,0 2-2-16,-2-3 2 0,-2 0 0 0,-3 0-2 16,1-2 0-16,-2 0-1 0,-1 0 1 0,-2 0 3 15,0 1-1-15,0-1 4 0,0 0-2 16,0 0 4-16,0 0-4 0,0 0-3 0,0 0 3 15,0 0-8-15,0 0 2 0,0 0-4 16,0 0-7-16,0 0-8 0,0 0-14 0,0 0-17 0,0 0-19 16,0 0-22-16,0-1-33 0,-2 1-42 15,1 0-54-15,-1 0-83 0,-3 0-121 0,1 0-305 16,-2 0-262-16,4 0 488 0</inkml:trace>
  <inkml:trace contextRef="#ctx0" brushRef="#br0" timeOffset="6295.0801">23673 12400 0 0,'0'0'8'0,"0"0"436"0,0 0-67 0,0 0-50 0,0 0-44 16,0 0-35-16,0 0-33 0,0 0-23 0,0 0-28 15,0 0-24-15,0 0-15 16,0 0-14-16,0 0-16 0,9-23-6 0,-9 23-20 0,1 0-15 16,-1 0-12-16,0 0-21 0,0 0-2 15,0 0-5-15,0 2 2 0,0 2 11 0,0 2 1 16,0-1-2-16,0 2-1 0,0 2-4 0,0-1 0 15,0 3 1-15,0-1 0 0,0 2-7 0,0 1 4 16,0-1-1-16,0 3 0 16,-1 0 6-16,2 1-6 0,-1 0 1 0,0 0-1 0,1 1-7 15,-1-2 2-15,0 2-2 0,0 0-4 0,0-1 5 16,0 1-5-16,0 1-1 0,-1-1 0 0,1 0-1 0,0-1-2 16,-1 0-1-16,-1 1 2 15,1-3-5-15,-3 1 6 0,3 0 0 0,1 1-4 16,-1-2 11-16,-1 1-8 0,0 0-3 0,-4-1 4 15,5-1-8-15,-1 2 4 0,0-1 2 16,-2-1-2-16,3-1 6 0,-1 0-3 0,0 1-1 16,-2 0 1-16,3-2-5 0,1 1 1 0,0-2-1 15,0 1 2-15,0 0-3 0,0 0 4 0,0-1 1 0,-1-1-2 16,1 1 4-16,1 1-5 0,0-2 1 16,2 1-2-16,-2-1 1 15,-1 1 1-15,1-1 0 0,-1 1 1 0,0 1 1 0,0-1-1 0,0 1 1 16,0 1 0-16,0 0-2 0,0 0 1 15,0-2-1-15,0 2 2 0,0-2 0 16,-1 1-1-16,1 0 0 0,0-1-1 0,0 1 0 16,0-1 1-16,0 0-2 0,0-1 4 0,-1 2-4 15,-2-1 1-15,2 0-1 0,0 0 2 0,0 1 1 16,0-2 0-16,-1 1-1 0,-3 0-2 0,4-1-1 16,0 1 2-16,-1-1-1 0,1-1 2 0,-3-1 2 15,2-1-2-15,1 0 1 0,0 0-3 0,0-1-1 16,0 1 2-16,0-3 0 0,1 2 1 0,-3-2 1 15,2 1-2-15,1-2 0 0,-1 0-1 16,1 1 2-16,0-1 0 16,-1 0 0-16,1 1 1 0,0-1-5 0,-1 0 2 0,1 0-1 15,0-2 2-15,0 1 2 0,0-1-2 0,-1 0 2 0,1 1-3 16,0 0-2-16,0 1 4 0,0-1-2 16,-1 0 2-16,1 0-2 0,0 0 1 15,-1-1 1-15,1 0-3 0,0 2 4 16,0-2-2-16,0 1 0 0,0-1 2 0,0 2-3 0,-4-1 0 0,4-1 0 15,0 0-1-15,0 0 5 16,0 0-2-16,0 0-1 0,0 0 0 0,0 0-2 0,0 0 3 16,0 0 0-16,0 0 2 0,0 0 2 0,0 0-2 15,0 0 1-15,0 0-2 0,0 0 0 16,0 0 2-16,0 0 0 0,0 0-1 0,0 0-3 16,0 0 0-16,0 0-1 0,0-1 0 0,0-1 4 15,0 1-4-15,0-1 0 0,4 1-4 16,-3 0-3-16,0 0-1 15,0-2-3-15,1 1-4 0,-1 1-7 0,4-2-15 0,-2 1-15 0,0 1-24 0,3 0-41 16,-2-1-60-16,3 2-78 0,-4 0-195 16,2 0-585-16,-3 0-388 15</inkml:trace>
  <inkml:trace contextRef="#ctx0" brushRef="#br0" timeOffset="7762.7334">17494 13140 842 0,'0'0'411'0,"0"0"-116"0,0 0-95 16,0 0 5-16,0 0-12 0,0 0-31 0,0 0-25 15,0 0-28-15,0 0-13 0,0 0-15 0,0 0-19 16,0 0-15-16,1-29-17 0,-1 29-10 0,0 0-7 16,0 0-4-16,0 0-3 15,0 0-4-15,0 0 1 0,0 0-1 0,0 3 6 0,0 1 11 16,0-1 5-16,0 3 10 0,0-1-3 0,-1 2-1 16,-1 1-1-16,1 0-8 0,-2 2 2 0,0 1-4 15,2 0-2-15,-2 2 1 0,-2 1-1 0,2 0 0 16,-1 1-2-16,-1 0-2 0,2 0-2 15,-3 3-2-15,2 0 3 0,-3 1-2 0,3-1 6 16,-3 1-1-16,3 0-3 0,-2-1 5 16,0 1-6-16,-1 0-1 0,0-1 1 15,3-1-6-15,-3-2 3 0,1-2-4 0,1 0 0 0,-1-1 3 16,2 0-4-16,1-2 3 0,-3-3-2 0,4 1 0 0,0-1-1 16,-4-2-1-16,5 0 2 0,0-2-4 15,0 0 7-15,0-1-3 0,1-2-1 16,0 1 6-16,0-1-5 0,0 0 5 0,-1 0 1 15,1 0-5-15,0 0-2 0,-2 0-15 0,2-1-30 16,-3-2-39-16,3-2-82 0,-2-2-152 0,0 1-376 16,1 3-691-16</inkml:trace>
  <inkml:trace contextRef="#ctx0" brushRef="#br0" timeOffset="8198.4732">17515 13008 1529 0,'0'0'340'0,"0"0"-48"0,0 0-67 15,0 0-34-15,0 0-37 0,0 0-40 0,0 0-26 0,0 0-18 0,0 0-16 16,0 0-11-16,0 0-10 0,0 0-6 0,0 0-1 15,0 0-5-15,47-30 2 0,-43 29-1 0,6 0-3 16,0-2 4-16,0 2-5 0,3 0 0 0,0 0-4 16,1-2-1-16,0 2-2 0,2-1-2 0,-1 0 0 15,2 1-3-15,2-1 1 16,-1 0 1-16,-2 0-2 0,1 0 3 0,-1-1-3 16,-1 0 2-16,3 1 5 15,-5-1-4-15,0 1 4 0,-2 1-2 0,-2-1-5 0,-4 1 1 0,-3 1-1 16,1 0-2-16,-3 0 2 0,2 0-1 0,-2 0-1 0,0 0 1 15,0 0 1-15,0 0-4 0,0 0 2 16,0 0 2-16,0 0-1 0,0 0 6 16,0 0-5-16,0 0-3 0,0 0-1 0,0 0-9 0,0 0-8 15,0 0-16-15,0 0-31 0,0 0-44 16,0 0-37-16,-3 0-62 0,0 4-104 0,-2 2-217 16,1-2-453-16,2-1-208 0</inkml:trace>
  <inkml:trace contextRef="#ctx0" brushRef="#br0" timeOffset="8616.6894">17434 13298 1134 0,'0'0'260'0,"0"0"-73"0,0 0 10 0,0 0 6 0,0 0-12 0,0 0-31 16,0 0-34-16,0 0-19 0,0 0-6 16,0 0-9-16,0 0-6 0,0 0-9 15,0 0-3-15,0 0-10 0,9 3-4 0,-6-3-2 0,3 0-7 16,1 0-6-16,-1 0-10 0,3 0-9 16,1 0-5-16,0 0-2 0,1-1 0 0,5-2-2 15,-3 2-5-15,2 0-1 0,1-2-4 0,0 2 0 16,-1-1 1-16,2 0-2 0,-1 0 4 15,2 1-4-15,1-1 3 0,-2-2-2 0,-2 2-4 16,-3 1 6 0,-1-2-1-16,-1 3 0 0,-2-1 1 15,0-2-4-15,-2 3-1 0,-2-2 3 0,-2 0 0 0,-2 0 4 0,2 1 1 0,-2 1-1 16,1 0-2-16,-1 0 2 0,0 0-2 16,0 0-1-16,0 0 1 0,0 0-6 0,0 0 0 0,0 0 1 15,0 0-3-15,0 0 5 0,0 0-1 0,0 0-3 16,0 0-1-16,0 0-9 0,0 0-18 0,0 0-41 15,-3 0-57-15,2 0-127 0,-1 3-439 16,0-1-1025-16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4:51:21.8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4710 11722 810 0,'0'0'353'0,"0"0"-80"0,0 0 9 16,0 0-21-16,0 0-33 0,0 0-42 0,0 0-36 15,0 0-24-15,0 0-17 0,0 0-9 0,0 0-13 16,0 0-12-16,-30-18-9 0,30 15-13 0,0 0-10 16,0-1-8-16,3 1-10 0,1-2-7 0,0 2-4 15,3-1-3-15,0 1-2 0,-1-1 1 16,3 2-2-16,-3 0-2 0,2 2-2 0,-1 0-4 16,2 0 1-16,0 0-1 0,0 0-1 0,0 3 2 15,0 2-1-15,0 1-1 0,0 1 3 16,1 1-2-16,-1 0 0 0,0 1 1 0,-3 2-2 15,0-1 1-15,2 1 0 0,-5 2-1 0,2 1 3 16,-2-1-2-16,-3 1 2 0,0 0 2 16,-1 1-3-16,-6 0 2 0,-1 2 0 15,-1 1 2-15,-2-1 0 0,-3 1 2 0,2-3-1 0,-3 2-2 16,0-2 2-16,1-1-2 0,0 0 0 0,3-2 0 16,0-3-2-16,3-2 1 15,5 2-2-15,-2-3 0 0,2-2 2 0,2 1-1 0,1-3 4 16,0 2 2-16,0-2 4 0,4 0 4 0,1 0 4 15,5-1 7-15,2 0 2 0,7-1-1 0,1 0-2 16,2 0-5-16,2-1-3 0,1-2-4 16,-2 1-5-16,0 0-1 0,-3-1-4 0,-3 1-2 15,0 2 0-15,-3-1-1 0,1 1 3 16,-2 0 0-16,-3 0 0 0,-1 0-2 0,-4 0 1 0,1 0-3 16,-4 0 0-16,-1 0 2 0,0 0-3 15,-1 0 2-15,0 0 1 0,0 0-2 0,0 0 6 0,0 0-4 16,0 0 0-16,0 0 3 0,0 0-5 15,0 0 2-15,0 0 1 0,0 0-1 0,0 0 4 16,2 0-1-16,0-1 1 0,1-2-3 16,2 0-3-16,1-2-8 0,3 1-13 0,-2-1-18 15,3-1-30-15,1 0-38 0,2-3-65 0,0 0-152 16,-3 2-508-16,-2 2-864 0</inkml:trace>
  <inkml:trace contextRef="#ctx0" brushRef="#br0" timeOffset="352.2124">5534 11659 2459 0,'0'0'322'0,"0"0"-83"0,0 0-58 0,0 0-39 16,0 0-31-16,0 0-24 0,0 0-32 0,0 0-20 15,0 0-18-15,0 0-11 0,0 0 1 0,0 0-3 16,0 0 0-16,0 0 2 0,10 28-5 15,-6-11 6-15,2 2 3 0,2 2 2 0,-4 2 5 16,2 2 0-16,-3 0 0 0,2 2-6 0,-2 4-1 16,-2 0-3-16,-1 2-4 0,0 0 3 15,1-2-6 1,-1-2 4-16,1-4 1 0,-1-3-3 0,1-2 6 0,-1-1-7 0,4-2 1 0,-4-1 3 16,2-1-8-16,-2-2 5 0,1-2-1 15,-1 0-2-15,1-3 7 0,-1-1-3 0,0-2-2 16,0-2 0-16,0 0-5 0,0-1-5 0,0-2-8 15,0 0-5-15,0 0-19 0,0 0-11 0,0-1-31 16,-2-5-49-16,-4-1-72 0,3-1-193 16,-1-1-625-16,0 4-659 15</inkml:trace>
  <inkml:trace contextRef="#ctx0" brushRef="#br0" timeOffset="831.6996">5482 11625 1409 0,'0'0'504'0,"0"0"-201"0,0 0-69 0,0 0-23 0,0 0-24 0,0 0-26 16,0 0-50-16,0 0-43 0,0 0-35 0,0 0-22 15,0 0-6-15,0 0-2 0,0 0 2 0,0 0 1 16,-37 35 3-16,26-16 1 0,-1 2 2 15,-2 0 3-15,-2 2 2 0,1 0-2 0,-3 1-1 16,-1-1-2-16,0 0-1 0,-1-1 0 16,2 1-1-16,0-4 2 0,0 0-8 0,2-2 5 15,3-1-3-15,3-4-2 0,2-2 1 0,3 0-2 0,3-5 0 16,0-1 0-16,1 0 2 16,1-1 2-16,0-2 4 0,4-1 12 0,5 0 6 0,6 0 9 15,8 0 0-15,5 0-12 0,4-4-2 16,6 0-13-16,0-1-3 0,1-2 2 0,-1 0-9 15,1-1 3-15,1 0 1 0,-6 2-3 0,-1 0 5 16,-2 0-1-16,-4 1-2 0,-4 2 0 0,-2-1-2 16,-5 1 0-16,-2 2-1 0,-5-1 2 0,-2 1-2 15,-3 1 0-15,-1 0 3 0,-3 0-2 16,0 0 4-16,0 0-1 0,0 0 1 0,0 0 1 16,0 0-4-16,0 0 2 0,0 0 0 15,-2 0-1-15,1 0 3 0,-1 0-2 0,0 0-2 16,0 0 0-16,-5 0-5 0,4 0-7 0,-2 0-15 15,1 0-24-15,0 0-43 0,0 0-58 0,2 0-120 16,1 0-290-16,0 0-581 0,-2 0-343 0</inkml:trace>
  <inkml:trace contextRef="#ctx0" brushRef="#br0" timeOffset="1246.8086">6020 11747 2484 0,'0'0'312'0,"0"0"-103"0,0 0-41 0,0 0-43 16,0 0-36-16,0 0-29 0,0 0-19 0,0 0-8 0,0 0 1 15,0 0-4-15,0 0 0 0,0 0-4 0,0 0-4 0,0 0 2 16,-63 92-6-16,56-77-2 0,-1 3-3 0,4-1-7 16,-2 1 0-16,4 0-3 15,-1-2-1-15,3 1 3 0,0-2-1 0,3-1 2 16,2-2 0-16,2-2 0 0,3-3 3 0,4-2-1 15,0-3 4-15,3-2 0 0,2 0-1 0,2-3 1 16,0-5-4-16,0-1 0 0,0-1-1 16,-2-3-1-16,-3 0 1 0,2 0-3 0,-7 0 0 15,-1-2 1-15,0 3-1 0,-3-1 5 0,-4 1-2 16,-2 2 1-16,-1-1 0 0,0 0-4 0,0 0 1 16,-2 0-2-16,-5 1 1 0,-2-1 0 15,-2 0-3-15,-1 1 0 0,-1 2-4 0,-4 2 2 0,0 0-1 16,-3 1 1-16,2 3 1 15,-2 1-4-15,3 1 2 0,3 0-1 0,0 0-9 0,6 0-6 16,-2 2-16-16,4 3-18 0,-1 2-25 16,4-1-45-16,2 1-60 0,1-1-122 0,1 0-290 15,4-3-651-15,0-1-48 0</inkml:trace>
  <inkml:trace contextRef="#ctx0" brushRef="#br0" timeOffset="1635.1248">6448 11714 2012 0,'0'0'350'0,"0"0"-84"0,0 0-43 0,0 0-25 15,0 0-31-15,0 0-38 0,0 0-34 16,0 0-21-16,0 0-16 0,0 0-10 0,0 0-6 16,0 0-8-16,0 0-4 0,6-30-7 0,-6 30-9 15,0 0-4-15,0 0-7 0,-4 2-3 16,1 4 3-16,-2 1-2 0,-1 3 1 0,-2 0 2 0,-1 1-4 15,2 2 0-15,1-1 0 0,-1 2 2 16,3 0 0-16,-3 1 0 0,4 1 0 0,-1-2-4 16,2 1 3-16,1-3-3 0,2 1 4 0,-1 1 2 15,2-5-4-15,3-1 2 0,1-1-3 16,1 1 2-16,3-5 6 0,4 2 2 0,1-4 2 16,1-1-1-16,3 0-5 0,0-2 2 15,2-4-3-15,-2-2 1 0,2-1 2 0,-2 0-1 16,2-1 0-16,-2-2-3 0,0-1 0 0,0 0 0 15,-7 0 5-15,-1-1 5 0,-2-1 0 0,-3 1 4 16,-4 1-1-16,-2-2-2 0,0 0 4 0,-1-1-3 16,-7 2-1-16,-3 0-4 0,-8 1-8 0,-6 1-2 15,-9 5-6-15,-8 5-18 0,-17 2-35 0,-12 8-108 16,13 4-598-16,14-2-1101 0</inkml:trace>
  <inkml:trace contextRef="#ctx0" brushRef="#br0" timeOffset="6118.9647">3768 13755 206 0,'0'0'716'0,"0"0"-296"16,0 0-69-16,0 0-15 0,0 0-54 0,0 0-48 15,0 0-46-15,0 0-46 0,0 0-27 16,0 0-24-16,0 0-20 0,0 0-4 0,-24 0-8 0,24 0-6 16,0 0-6-16,0 0-9 0,2 0-6 0,-1 0-6 15,2 0-3-15,0 0-7 0,2 0-2 16,2 0-4-16,4 0-7 0,-1 0 7 0,0 0-4 16,1 0 1-16,0 0 7 0,2 1-11 15,-2 0 1-15,0 1-2 0,2 0-3 0,-1 0 7 0,0-1 2 16,3-1 1-16,-2 0 3 15,3 0 0-15,-4 0 0 0,1 0 3 0,-5 0 0 0,-1-1-2 16,-2 0 2-16,0 0-2 0,0 1-6 0,-4-2 7 16,1 2-2-16,0-1 3 0,-2 1 7 15,1 0-10-15,-1 0 1 0,0 0-2 0,0 0-6 16,0 0 9-16,0 0-2 0,0 0-2 16,0 0-1-16,0 0-3 0,0 0-3 0,0 0 0 15,0 0 3-15,0 0-4 0,0 0 2 0,0 0-2 16,0 0-6-16,0 0 6 0,0 0-2 0,0 0 0 15,0 0 8-15,0 0-9 0,0 0 1 0,0 0-1 16,0 0-8-16,0 0 9 0,-1 0-1 16,1 0-2-16,0 0-9 0,-2 0-18 0,1 0-25 15,0 0-33-15,0 0-40 0,1 1-83 0,-3 2-188 16,2-1-677-16,1-1-639 0</inkml:trace>
  <inkml:trace contextRef="#ctx0" brushRef="#br0" timeOffset="6653.2447">4222 13577 2040 0,'0'0'207'0,"0"0"-36"0,0 0-13 16,0 0-10-16,0 0-17 0,0 0-18 0,0 0-27 0,0 0-16 16,119-102-6-16,-103 93-20 0,2 1-8 15,-1 0-7-15,-3 2-4 0,1 3-2 16,-4 1-3-16,0 2-6 0,-2 0-10 0,-3 3-1 0,2 5-2 16,-7 2 2-16,0 3 4 0,-1 2-5 15,-2 3 4-15,-7 3-1 0,-2 2-3 0,-3-1 5 0,-3 0-2 16,2-1 0-16,-3-2 0 15,2-2-1-15,2-2-2 0,2-2 2 16,3-3 0-16,2-1-3 0,2-4 1 0,2 0-2 16,3-3-3-16,0-1 4 0,0 1 1 0,4-1 6 0,4-1 8 15,3 0-3-15,4 0 0 0,-1 0-4 0,3 0-7 16,0 0 4-16,-2 0 0 0,1 1-2 16,-3 3-1-16,3 1-3 0,-2 0-1 15,-2 3 1-15,-1 1 1 0,-1 1-2 0,0 2 2 0,-2 0-2 16,-2 2-1-16,-2-1 2 0,-3 1-1 0,-1-2 2 15,0 0 2-15,0-1-2 0,-5 1 1 0,-1-2 1 16,-3 1 0-16,-1-2 3 0,0-2 1 16,0 2 0-16,-1-4-2 0,1 0 0 0,1-2-5 15,-1 0-2-15,0-3-5 0,1 0-17 0,-2 0-21 16,0-3-30-16,0-3-49 0,0-2-80 16,6-4-193-16,1 3-607 0,3 3-644 15</inkml:trace>
  <inkml:trace contextRef="#ctx0" brushRef="#br0" timeOffset="6966.8136">4817 13462 2538 0,'0'0'223'0,"0"0"-90"0,0 0-9 0,0 0-20 0,0 0-14 0,0 0-12 16,0 0-15-16,0 0-13 0,0 0-7 0,0 0-6 15,0 0-3-15,0 0-1 0,0 0-3 16,-69 118-2-16,76-100-1 0,4 0-3 0,1 1-3 15,4-2-3-15,1 2-4 0,0-2-3 16,2-1-2-16,-1 1-3 0,1-3 0 0,-1 1 0 0,0-2 0 16,-3 1-2-16,0-2-2 0,-2 1-2 0,-3 0 1 15,-2-3 1-15,-2 1-2 0,-2-2 2 16,-3-1-2-16,-1 1 0 0,0-1 3 16,-1 0-2-16,-5 0 3 0,-1-1-1 0,-2 1 1 15,-1-2-1-15,-2 0 1 0,-1-1 1 0,-1-1-3 16,-3-1 0-16,-3-1-3 0,-3-2-7 0,0 0-4 15,-2 0-11-15,0 0-10 0,0-1-12 0,4-2-24 16,-1-2-25-16,4-2-46 0,-1 0-79 0,4-2-145 16,4 0-511-16,4 3-781 0</inkml:trace>
  <inkml:trace contextRef="#ctx0" brushRef="#br0" timeOffset="7211.7682">4751 13464 2334 0,'0'0'291'0,"0"0"-74"0,0 0-42 0,0 0-19 0,0 0-32 0,0 0-30 15,0 0-24-15,0 0-13 0,118-28-7 0,-99 26-9 16,-3 1-7-16,4 0-7 0,-5-1-7 16,0 2-4-16,-2-1-3 0,2 1-7 0,-3 0-1 15,-3 0-4-15,0 0-1 0,-1 1 1 16,-1 2-4-16,2-2-15 0,0 1-35 0,-2 1-61 15,2-1-127-15,-1-1-444 0,-2 0-1080 0</inkml:trace>
  <inkml:trace contextRef="#ctx0" brushRef="#br0" timeOffset="7805.9818">5397 13516 644 0,'0'0'363'0,"0"0"-34"15,0 0-15-15,0 0-37 0,0 0-27 0,0 0-37 0,0 0-41 16,0 0-34-16,0 0-29 0,0 0-18 0,0 0-11 15,0 0-10-15,0 0-2 0,-57-70-6 16,57 64-3-16,-1 0-9 0,1 2-9 0,1 0-6 16,3 0-12-16,3 0-4 0,2-2-7 0,2 3-6 15,4 0 0-15,0 2-3 0,6 1-1 16,-1 0-2-16,-1 3 2 0,2 4 0 0,0 3-1 16,-5 0 2-16,1 2-5 0,-4 3 0 0,0 2 3 15,-6 0-2-15,-3 1 3 0,-4 1-2 0,0 0 0 16,-6 0 2-16,-5-1-2 0,0 0 4 15,-2-3 1-15,-4 2-1 0,2-3 0 0,-1-1-3 16,4-2 1-16,0-1-1 0,4-3 1 16,1-3 1-16,4 0-3 0,3-3 1 0,0 0-2 0,2 0 1 15,6-1 5-15,2 0 0 0,6 0 2 0,5 0-2 16,1 0-1-16,1-1-1 0,2 1-1 16,-1 0 2-16,-3 0 1 0,0 0-4 15,-2 1 1-15,-5 3-1 0,2 3-1 0,-6-1-1 0,-3 1 2 16,-1-1-1-16,-2 2 0 0,-3 0 6 15,2 2-4-15,-3-1 3 0,0 1 4 0,-8-1-5 0,3 0 8 16,-2 1-2-16,-2-3-1 0,-2 1 5 16,0-2-5-16,-5 1 1 0,2-2-2 0,-5 0-4 15,0 0 3-15,-2-1-2 0,-2 0-2 16,-5-1 0-16,4-1-4 0,-3-1-4 0,2 0-8 16,3-1 0-16,3 0-20 0,0 0-12 0,3-1-22 15,4-3-54-15,-1-1-71 0,4-3-192 0,1 3-652 16,5 0-620-16</inkml:trace>
  <inkml:trace contextRef="#ctx0" brushRef="#br0" timeOffset="8214.8134">5809 13309 2012 0,'0'0'280'15,"0"0"-64"-15,0 0-10 0,0 0-37 0,0 0-30 16,0 0-37-16,0 0-29 0,131-57-14 16,-114 55-22-16,-2 0-11 0,1 2-7 0,-3 0-10 15,-3 2-1-15,2 3-4 0,-4 4-1 0,-3-1-1 16,-1 4 2-16,-3 1 2 0,-1 2 0 16,-2 3 7-16,-7 3-3 0,-7 2 0 0,1 0 2 15,-4 0-8-15,-1 0 3 0,0-4 1 0,4-1-3 16,1-3 5-16,5-4-8 0,0-1 1 15,3-1-1-15,4-4-3 0,3 0 2 0,0-1-1 0,2-2 2 16,8-1 4-16,7 0 1 16,0-1 4-16,7 0-3 0,0 0 2 0,4 0-7 15,0 0 0-15,-3 0-1 0,0 0-6 0,-4 3 6 0,-3 1-2 16,-3-1 0-16,-2 3 9 0,-1 0-7 0,-5 1 2 16,-1 1 1-16,-5 1-4 0,-1 0 7 15,0 2 4-15,-7-1 5 0,-2 1 5 16,-4 0-1-16,1 1-1 0,-7-1-2 0,-1-2-1 15,0 0-5-15,-5 0-3 0,-2 1-3 0,-2-2-7 0,-4 1-9 16,-5-1-37-16,-4 0-107 0,5-1-533 16,14-2-1113-16</inkml:trace>
  <inkml:trace contextRef="#ctx0" brushRef="#br0" timeOffset="11908.9671">11418 11424 163 0,'0'0'788'0,"0"0"-304"0,0 0-100 0,0 0-42 0,0 0-48 16,0 0-56-16,0 0-59 0,0 0-41 15,0 0-33-15,0 0-21 0,0 0-17 0,0 0-17 16,-9-41-12-16,7 41-12 0,0 0-8 0,-3 3-2 16,0 4-7-16,-1 2 2 0,-1 3 1 0,-4 4 1 15,0 2 10-15,-2 6-1 0,-1 2 2 16,-2 4-1-16,-2 4-4 0,-1 3 0 0,-3 3-2 16,0 3 0-16,-1 3-7 0,0 4 1 15,3-2-5-15,1-1-6 0,3-1 4 0,5-6-3 16,3-3 1-16,6-5 4 0,2-5-4 0,0-4-1 15,9-4-1-15,2-2-1 0,3-4 5 16,5-4 3-16,1-2 4 0,5-3 0 16,0-3 0-16,4-1-5 0,-2-4 3 0,-1-3-1 0,1-2-2 0,0-1 2 15,-4-3-4-15,1 1-4 16,-4-2 6-16,-1 0-1 0,-3 0 3 16,-5-1 5-16,-2 1-8 0,-4-1 0 0,0-1-4 0,-4 1 0 0,-1 0 4 15,0 2 0-15,-6 1-1 16,0-1-2-16,-3 2-1 0,-2 2 0 0,-4 0-1 15,1 3 1-15,-3 0 0 0,-2 0-1 16,0 2 0-16,0 0-7 0,0 3 8 0,-1 0-2 0,2 1 3 16,0 0 5-16,3 0-8 0,1 0 0 0,2 3-3 15,3 1-1-15,3 1 2 0,1-1 0 0,1 1 1 16,1 1-6-16,2-1-16 0,1 1-22 0,0 2-30 16,5-1-40-16,4 0-50 15,2 0-101-15,5-4-237 0,-1 0-585 0,-4-3-412 16</inkml:trace>
  <inkml:trace contextRef="#ctx0" brushRef="#br0" timeOffset="12283.1942">11773 11698 1540 0,'0'0'980'0,"0"0"-707"0,0 0-96 0,0 0-27 0,0 0-34 15,0 0-21-15,0 0-25 0,0 0-24 0,0 0-11 16,0 0-10-16,0 0-5 0,0 0-3 15,0 0-4-15,-120 88 0 0,118-71-4 0,2-3-4 16,0-1 3-16,0 0-1 0,3-2 3 16,5-1 2-16,-1-2-2 0,3 0 0 0,1-3-1 15,1-2 4-15,0-2 0 0,4-1 0 0,-2 0 0 16,2-3-3-16,-2-4 0 0,2 0-2 0,-2 0 1 16,-3-3 3-16,-2 1-3 15,-2-1 1-15,-2 0-2 16,-1 1-4-16,1-2 5 0,-5 2-3 0,0-2 1 0,0 3 4 0,0-2-7 15,0 1 0-15,-5-1-3 0,-1 2 0 0,-2-1 0 16,-2-1 3-16,-2 2-2 0,-1-2-2 0,0 2 0 0,-2 2-1 16,2 1 0-16,0 3 2 15,0 1-5-15,3 1 2 0,1 0-14 0,4 0-20 0,-1 3-16 16,5 2-35-16,-2 2-33 0,3 0-48 0,2 0-94 16,4-1-208-16,1-2-601 0,0-2-472 15</inkml:trace>
  <inkml:trace contextRef="#ctx0" brushRef="#br0" timeOffset="12678.835">12063 11605 2104 0,'0'0'357'0,"0"0"-82"0,0 0-72 16,0 0-38-16,0 0-28 0,0 0-25 0,0 0-32 15,0 0-25-15,0 0-13 0,0 0-16 16,0 0-11-16,0 0-3 0,0 0-8 0,0 0 0 0,-15-12 0 15,10 20 0-15,0 3 5 0,0 0 1 16,0 1 3-16,-3 0-1 0,2 2-1 0,0 1-2 16,2 1-1-16,-1 1-2 0,3-3-1 15,-2 2 0-15,3-1-1 0,1 0 0 0,0-2-1 16,2-2-1-16,4 0 4 0,1-4 3 0,1-3 0 16,4-2 1-16,-1 0-1 0,1-2 3 15,4 0-2-15,-2-5 1 0,2-2-1 0,-1-2-2 16,0 0 1-16,-3-1-1 0,-2-2 0 0,-2-1 1 15,-3 3-1-15,0-2-1 0,-1 2 0 16,-3 0-5-16,-1 1 6 0,0-2-3 0,0 2 1 16,-1-2 1-16,-4 1-3 0,-1 1-2 0,-2 0-2 0,-1 2-1 15,1 0 0-15,-2 2 1 0,-3 1-1 16,2 0-2-16,0 3-4 0,0 1-13 0,1 0-16 16,0 2-20-16,0 4-37 0,0 2-47 0,2-1-85 15,1 2-185-15,3-2-530 16,2-2-748-16</inkml:trace>
  <inkml:trace contextRef="#ctx0" brushRef="#br0" timeOffset="13023.4445">12373 11554 1412 0,'0'0'857'0,"0"0"-531"0,0 0-91 0,0 0-45 16,0 0-34-16,0 0-28 0,0 0-29 15,0 0-25-15,0 0-18 0,0 0-15 16,0 0-17-16,0 0-7 0,0 0-8 0,-29-26 1 0,24 33-3 16,-2 1 0-16,0 2 3 0,1 1-6 0,-1 1 4 15,2 3-4-15,-1-1-3 0,3-1 4 16,1 1-3-16,0 0 3 0,2 0-2 0,0-3 0 16,4 1 1-16,2-3-4 0,2-2 3 0,-2-1-1 15,3-2 2-15,1-1 5 0,0-3 0 16,0 0 1-16,2 0 0 0,-2-6 0 0,1-1 0 15,0-3-1-15,-1-1 0 0,-1 0-1 16,0-2-1-16,-2 0 0 0,1-2-2 0,-2 3 3 0,-1-1 0 16,0-1 5-16,-4 2 5 0,-1-1-3 0,0 0 0 15,-1 1-2-15,-5 0-6 0,-2 2 1 16,-1 0-2-16,-4 4-3 0,-2 4-2 0,-4 2-15 16,-5 1-27-16,-3 9-68 0,-5 4-200 0,7-1-928 15,5-4-594-15</inkml:trace>
  <inkml:trace contextRef="#ctx0" brushRef="#br0" timeOffset="22840.7371">11053 8735 543 0,'0'0'424'0,"0"0"-75"15,0 0-76-15,0 0-21 0,0 0-24 16,0 0-31-16,0 0-37 0,0 0-26 0,0 0-19 15,0 0-16-15,0 0-12 0,0 0-15 16,0-41-19-16,0 41-22 0,0 0-13 0,0 0-10 16,0 0-6-16,0 0 1 0,0 3-3 15,0 0 1-15,0 1 4 0,0 0 4 0,0 2 5 16,0 2 0-16,-2 2 1 0,2 0 0 0,0 4-3 16,-1 1 5-16,-1 3-1 0,2 1 2 0,-3 1-2 15,1 3-4-15,-2 2-1 0,2 1-4 0,-1 3 3 16,1-2-2-16,0 1-1 0,2 0 1 15,-1-4-4-15,1 1 0 0,0-4 2 0,0-3-3 0,0 1 7 16,0-3-5-16,0-1 0 16,1 0 0-16,-1-1-5 0,0-2 3 0,0 0 2 15,2-2 0-15,-1-3 2 0,0 2-3 0,1-1-1 0,-1-1-1 16,0-1 2-16,0-1 2 0,-1-2 3 16,0 1 1-16,1-3-5 0,-1 0 1 0,0-1 3 0,0 0-2 15,0 0 10-15,0 0-6 0,0 0-6 16,0 0-8-16,0 0-12 0,0 0-14 15,0 0-19-15,0-1-38 0,0-1-63 0,0-1-124 0,0 1-258 16,0 0-537-16,0-1-153 16</inkml:trace>
  <inkml:trace contextRef="#ctx0" brushRef="#br0" timeOffset="23348.2318">11073 8706 718 0,'0'0'363'0,"0"0"-43"0,0 0-90 0,0 0-27 16,0 0-19-16,0 0-36 0,0 0-31 0,0 0-20 0,0 0-20 16,0 0-9-16,0 0-5 0,0 0-11 15,0 0-8-15,0 0-9 0,66-74-7 0,-51 74-5 16,3 0-5-16,1 2-1 0,2 2-8 16,0 3 2-16,3 1 1 0,-1 3-1 0,-1-1 5 15,1 3-10-15,-1-1-1 0,0 4-3 0,-1 0-3 16,-2 0 5-16,0 1-2 0,2 2 1 15,-5 1 1-15,-1 2-3 0,-2 0 1 16,-2 0-2-16,-4 2 3 0,-2 1 1 0,-4 0 0 0,1 1 2 16,-2-2-2-16,-4-2 5 0,-4-1 6 15,-3-3 2-15,-1-2 2 0,-4 1 1 0,-2-4 1 16,0 1 6-16,-3-3 2 0,-1 1 9 0,-2-2 1 0,-3-1-2 16,-1 0-6-16,-4 0-6 0,1-1-3 0,-1-1-4 15,1-2 5-15,-1 1-7 16,1-1-2-16,5-2-2 0,4-1-8 0,0 1 5 0,7-1 1 15,1-1-2-15,4 0 5 0,-2-1-11 16,9 1-27-16,0-1-77 0,3 0-153 0,0 0-688 16,0 1-756-16</inkml:trace>
  <inkml:trace contextRef="#ctx0" brushRef="#br0" timeOffset="26411.2749">11790 8856 259 0,'0'0'488'16,"0"0"-65"-16,0 0-70 0,0 0-34 16,0 0-44-16,0 0-52 0,0 0-41 0,0 0-38 15,0 0-24-15,0 0-14 0,0 0-16 0,0 0-11 16,-21-11-14-16,21 11-13 0,0 0-7 15,0 0-12-15,0 0-10 16,0 0-8-16,0 0-6 0,0 0-1 0,0 0-1 0,2 2-4 0,0-1 1 16,4 1 3-16,2 1 3 0,4 0 6 0,3 1 1 15,3-1-1-15,1-1-2 0,3 0-3 16,0 0-7-16,1 0 3 0,2-1 1 0,-1-1-1 16,-4 2 1-16,0-2-3 15,-4 0-2-15,-2 1-2 0,-4-1 2 0,-4 0 1 0,-1 0 1 16,-5 0 2-16,1 0 4 0,-1 0 6 0,0 0 3 15,0 0 3-15,0 0 5 0,0 0-4 0,0 0-3 16,-1 0-4-16,-2 0-9 0,0 0-1 16,-1-3-2-16,1 3-1 0,1-1 1 0,-1-1-3 0,1 2-2 15,2-2 2-15,0 2-3 0,0 0 1 16,-1-2 3-16,1 1-3 0,0 1-16 0,0-1-24 0,0 1-46 16,0 0-68-16,0 0-80 0,0 0-163 15,1 0-459-15,0 0-775 0</inkml:trace>
  <inkml:trace contextRef="#ctx0" brushRef="#br0" timeOffset="26918.6375">12321 8671 1910 0,'0'0'258'0,"0"0"-21"0,0 0-71 0,0 0-24 0,0 0-20 0,0 0-24 16,0 0-29-16,0 0-21 0,0 0-8 16,0 0-9-16,0 0-8 0,0 0-7 0,123-106-6 15,-106 104-3-15,-1 2-5 0,2 0 1 16,-6 1 0-16,1 5-1 0,-3 0-2 0,-4 2-1 16,0 1-1-16,-3 2 0 0,-2 3 4 0,-1 0 0 15,0 0 0-15,-6 1-1 0,-2 3 2 16,-2-2 0-16,-4 3 1 0,1 0 3 0,-3-2 1 15,2-1-1-15,-2 0-3 0,1-2-1 0,4-2-1 16,2-2 1-16,1-2 0 0,5-3 0 0,0-1-4 16,3 0 1-16,0-1 0 0,1-1 0 0,4 3 8 15,4 0 2-15,5 1 3 0,1-2 2 0,5 1-7 16,-1 2 0-16,2 2-2 16,-3-1-1-16,-2 0 0 0,-1 1-4 0,-3 0-3 0,-2 1-2 15,-2 3 2-15,-2-1 1 0,1 1 5 0,-4-1-1 16,0 1 0-16,0-1 0 0,-3 0-1 0,0-1 1 15,0 0 3-15,-4-2-2 0,-1 0 2 16,-2 0 1-16,1-2 0 0,-1 0 5 16,-3-1 2-16,1-1 2 0,-3-2 0 0,2-1-2 0,-3-1-3 0,-2 0-1 15,2 1-3-15,-4-2-2 16,1 0 0-16,1 0-10 0,3-2-21 0,1-2-16 0,2-1-39 16,5-2-60-16,2-4-131 0,2 4-355 15,0 1-596-15</inkml:trace>
  <inkml:trace contextRef="#ctx0" brushRef="#br0" timeOffset="27303.0751">13044 8569 1554 0,'0'0'690'0,"0"0"-417"0,0 0-113 0,0 0-52 0,0 0-17 16,0 0-4-16,0 0-8 0,0 0-7 15,0 0-8-15,0 0-9 0,-122 82-4 0,100-58-2 16,-2 1-4-16,3 3-9 0,2 2-7 0,2-1-8 15,3 1-4-15,0-2-6 0,7 1 0 16,2-1-3-16,2-3-4 0,3-1 5 0,3-3 0 0,7-3 4 16,2-1-1-16,1-3 0 0,4-2-1 15,-1-2 0-15,4-3 1 0,3-2 1 0,-2-3 1 16,2-2 1-16,0 0-4 0,-3-6 6 16,0-2-6-16,-3 0-2 0,-3-3 6 0,-3 0-9 15,0-2 4-15,-3-1-1 0,-2 0-4 16,-2-1 4-16,-2 1 1 0,0 0-3 0,-2 1 1 15,-2-1-5-15,-4 0-3 0,-2 1 0 0,-2 1 2 0,-2 2-4 16,-2-1 2-16,-3 2 0 0,-3 1-5 16,-1 2 6-16,-1 2-4 0,-1 2-2 15,3 1-1-15,2 1-13 0,1 0-7 0,6 0-22 16,2 3-29-16,7 1-26 0,2 1-39 0,3-1-60 16,9 1-119-16,9-1-273 0,-4-2-452 0,-3-2-134 15</inkml:trace>
  <inkml:trace contextRef="#ctx0" brushRef="#br0" timeOffset="27605.5836">13437 8707 1824 0,'0'0'458'0,"0"0"-151"0,0 0-107 15,0 0-63-15,0 0-28 0,0 0-15 0,0 0-16 0,0 0-9 16,0 0-10-16,0 0-5 0,-129 57-10 16,108-39-5-16,1 1-1 0,0 0-13 15,5 0-2-15,0-1-4 0,6-1-9 0,3 1 3 16,3-3-3-16,3-1-2 0,0-2 3 0,7 0-5 15,3-3 2-15,2 0 4 0,3-3 2 0,2-1-3 16,2-3 3-16,1-2-3 0,0 0-3 16,0-2 4-16,0-5-2 0,0-3 0 15,-1 0 1-15,-1-3-6 0,-4 0 3 0,2 0 1 16,-4-1-3-16,-5 0 5 0,-1 1-3 0,2 0-3 16,-6 1 2-16,-2-2-3 0,0 1 0 0,0 1-2 15,-4-2-1-15,-4 0 1 0,-1 2-1 0,-1-1 2 16,-2 2-3-16,-2 3-2 0,-1-1-2 0,0 5-5 15,-1 0 4-15,1 3-10 0,0 1-9 16,5 0-16-16,-1 6-35 0,0 1-38 0,3 1-64 0,6 3-124 16,2-2-238-16,0 0-529 0,2-5-392 15</inkml:trace>
  <inkml:trace contextRef="#ctx0" brushRef="#br0" timeOffset="27923.0545">13773 8703 1236 0,'0'0'734'0,"0"0"-356"0,0 0-118 16,0 0-57-16,0 0-35 0,0 0-40 0,0 0-43 16,0 0-23-16,0 0-21 0,0 0-9 0,0 0-2 15,0 0-2-15,0 0 2 0,0 0-3 0,-77 48-5 16,66-30-1-16,4-1-3 0,2 3-1 0,0 0-2 16,1 1-11-16,4-1 2 0,0-2-2 15,0 0 1-15,5-2 6 0,2-1-2 0,5-1 1 0,3-2 0 16,0-4 1-16,2-2 2 0,3-5 1 15,0-1 2 1,0-1-5-16,0-8 1 0,-1-2-1 0,-1 0-4 0,1-3 5 16,-2 0-2-1,-1-2-2-15,-3-2 4 0,-3 2-2 0,-5-2 3 0,1-1 2 0,-6-1 0 16,0-2 4-16,0-1-4 0,-4-1-2 0,-3 0-4 0,-3 2-4 0,-5 0 1 16,-1 2-3-16,-9 2 0 0,-3 6-10 0,-11 6-13 15,-8 6-36-15,-5 5-103 0,9 3-434 16,13 1-1219-16</inkml:trace>
  <inkml:trace contextRef="#ctx0" brushRef="#br0" timeOffset="33035.7281">16083 11585 794 0,'0'0'575'0,"0"0"-176"0,0 0-82 0,0 0-43 15,0 0-45-15,0 0-44 0,0 0-37 0,0 0-30 16,0 0-22-16,0 0-16 0,0 0-18 16,0 0-10-16,-30-1-8 0,30 1-5 0,0 0-6 0,0 0-7 15,0 0-7-15,0 0-6 16,0 0-5-16,0 2 1 0,0-1 2 0,4 2 8 15,-1-2 8-15,1 1 2 0,4-1 6 0,1 1-3 0,4-2-3 16,5 0-3-16,3 0-8 0,6 0-5 16,-4-2-5-16,5 0-4 0,-4 0 2 15,2-1-2-15,-3 0 2 0,-4 1-2 16,0-1 0-16,-5 2-3 0,0-1-1 0,-6 2 4 0,-1 0-5 0,-5 0 4 16,3 0 1-16,-5 0 0 0,0 0 5 15,0 0 0-15,0 0-1 0,0 0 1 0,0 0-6 0,0 0 2 16,0 0-2-16,-4 0 0 0,4 0 0 15,0 0 0-15,0 0 1 0,0 0-3 0,0 0 3 16,0 0-3-16,0 0-1 0,0 0 2 16,0 0-2-16,0 0-1 0,0 0 2 0,0 0-2 0,0 0 4 15,-1 0-2-15,1 0-3 0,0 0-3 16,0 0-19-16,-1 0-19 0,1 0-27 0,-1 0-48 16,0 0-77-16,0 0-187 0,0 0-746 15,1 0-597-15</inkml:trace>
  <inkml:trace contextRef="#ctx0" brushRef="#br0" timeOffset="33703.5959">16922 11485 99 0,'0'0'578'0,"0"0"-142"15,0 0-110-15,0 0-33 0,0 0-35 0,0 0-32 16,0 0-34-16,0 0-40 0,0 0-22 16,0 0-22-16,0 0-14 0,0 0-6 0,0 0-14 0,0 0-5 15,17-97-13-15,-5 92-12 0,1-2-8 16,2 1-11-16,2 0-1 0,0 2-8 0,2 0 1 16,-3 1-2-16,1 1-6 0,-1 2 5 0,-2 0-9 15,-2 4-3-15,-1 3 2 0,-1 1-10 16,-2 1 5-16,-4 3 2 0,1 0-2 0,-5 2 4 15,0 2 1-15,-2-1-1 0,-4 1 3 16,-3-2 2-16,-1 0-1 16,-2-2 1-16,1 0-1 0,1-2-3 0,0-1-1 0,2-2 2 15,2-2-4-15,2 0 6 0,4-2-5 0,0 1-1 0,0-3 4 16,0 1-6-16,7 0 8 0,3-2 3 0,3 0 0 16,3 1 3-16,0-1-4 0,3 2-1 15,2 0-2 1,-3 0-2-16,-2 0-1 0,0 1-4 0,-4 0 2 0,1 1-6 0,-4-1 4 15,-2 2 1-15,0 0-2 0,-4 0 4 0,-2 1-2 0,2 2 0 16,-3 0 2-16,0 1-1 0,-4 1 1 0,1-1 0 16,-4 1 2-16,-2-2 3 0,2 1-1 15,-4-1 3-15,1 0-1 0,0-1-2 0,-1-1 2 16,-1-1-2-16,2-2 2 0,0-1 0 0,0 1-3 16,0-2 0-16,-2-1-6 0,2 0-8 15,-1 0-15-15,1-1-26 0,1-2-33 0,2-2-57 16,4-1-121-16,1-3-331 15,2 1-616-15,0 2-31 0</inkml:trace>
  <inkml:trace contextRef="#ctx0" brushRef="#br0" timeOffset="34019.2883">17577 11334 2104 0,'0'0'302'0,"0"0"-75"0,0 0-64 0,0 0-19 0,0 0-17 16,0 0-22-16,0 0-26 0,0 0-22 15,0 0-15-15,0 0-7 0,0 0-10 0,0 0-4 16,0 0-3-16,-106 83-2 0,105-69 3 0,1 1 1 16,0 0 2-16,3-1 0 0,5 1-3 15,1-1-1-15,2 3-3 0,1-2-3 0,0 1-2 16,1-1-2-16,0-3 1 0,-1 1 0 0,-1-1-4 16,-1-1-1-16,0-1-2 0,-1 1-2 0,-2-3 4 15,-1 2 0-15,0 0 0 0,-2-3-2 0,-3 2-1 31,4-2-1-31,-5 0 0 0,0-1 4 0,0-1-1 16,0 0 1-16,-3-1 0 0,0-1-3 0,-1 1 5 0,-2-2-1 0,-1 1 2 16,-3-1 4-16,0-1-6 0,-2 0 0 0,0-1-3 15,-1 0-5-15,-4 0-1 0,3 0-3 0,-4 0-11 16,2-2-9-16,-1-1-25 0,0-2-43 0,-2 0-58 16,5-1-107-16,-2-4-233 0,6 4-619 0,6 0-395 15</inkml:trace>
  <inkml:trace contextRef="#ctx0" brushRef="#br0" timeOffset="34229.1048">17535 11326 2133 0,'0'0'304'16,"0"0"-70"-16,0 0-81 0,0 0-31 0,0 0-6 15,0 0-18-15,0 0-28 0,0 0-24 0,122-4-14 16,-96 4-11-16,-1 2-10 0,2 0-4 15,-1 2-1-15,2 1-2 0,2-1-16 0,1-1-37 16,0-1-74-16,0-2-165 16,-6 0-412-16,-10 0-964 0</inkml:trace>
  <inkml:trace contextRef="#ctx0" brushRef="#br0" timeOffset="34579.3462">18231 11220 1993 0,'0'0'348'0,"0"0"-121"16,0 0-48-16,0 0-23 0,0 0-14 0,0 0-20 0,0 0-32 0,0 0-23 16,0 0-16-16,0 0-8 0,0 0-4 0,0 0-3 15,-117 133-2-15,103-108-4 0,-3 4 1 16,3 1-4-16,-2 0-7 0,2 1-2 0,0 0-9 16,2 0-1-16,4-2-4 0,1-1-5 0,1-1 5 15,5-1-1-15,0-3 2 0,1-2 3 0,1-6-5 16,5-1-2-16,2-4 3 0,2-3 1 15,0-3 3-15,4-3 2 0,0-1 1 0,3-4-3 0,-2-4 0 32,3-2 1-32,-2-3-2 0,-1 0 6 0,-3 1-5 0,-1-2 0 0,-4 1-2 0,-3 2-7 15,-2-1 7-15,-2 1-1 0,0 3 0 16,0-2 2-16,-6 2-6 0,-4 0-2 16,-1 1 0-16,-4 0 1 0,-3 0-1 0,-2 2 0 0,0 1-1 15,-1 2-5-15,0 0 1 0,3 2-6 16,2 0-6-16,4 0-11 0,2 2-33 0,3 2-36 15,3 0-60-15,4 1-85 0,1-2-140 0,6 1-369 16,-2-3-832-16</inkml:trace>
  <inkml:trace contextRef="#ctx0" brushRef="#br0" timeOffset="34939.1546">18542 11436 1540 0,'0'0'749'0,"0"0"-413"0,0 0-116 16,0 0-61-16,0 0-34 0,0 0-20 15,0 0-22-15,0 0-20 0,0 0-10 16,0 0-10-16,0 0-1 0,-117 24-5 0,98-8-5 0,-1 0-2 16,3 1-11-16,1 2-5 0,0-1-7 0,6 3-7 15,2-2 6-15,2 0-2 0,0-2 2 0,6-2 1 16,0-1-4-16,8-1 0 0,3-4 1 16,5 0 3-16,2-4 2 0,3-2 0 15,3-3 0-15,-2 0-2 16,2-7 0-16,0-3 0 0,-2-2 0 0,-2-2 5 0,1-1-5 15,-2-2 1-15,-5 0-3 0,0-1-4 0,-2 2 6 0,-6-2-2 16,-1 0 3-16,-4 0 2 0,-1 2-4 0,0 0-1 16,-6 2 0-16,-2-1-2 15,-4 3 1-15,0-1 0 0,-2 4-3 0,-3 1-5 0,-1 2 4 0,0 2-4 16,0 3 2-16,-1 1 2 0,0 0-16 16,1 3-14-16,4 5-28 0,1 0-51 0,4 2-79 15,3 2-210-15,3-5-722 0,2-1-604 16</inkml:trace>
  <inkml:trace contextRef="#ctx0" brushRef="#br0" timeOffset="41788.7014">18238 13208 299 0,'0'0'534'16,"0"0"-162"-16,0 0-47 0,0 0-35 0,0 0-26 0,0 0-44 16,0 0-46-16,0 0-40 0,0 0-27 0,0 0-20 15,0 0-15-15,0 0-11 0,-54-21-9 16,53 21-6-16,1 0-4 0,0 0-7 0,0 0-3 15,0 0-6-15,0 0-3 0,0 0-6 0,0 0 3 16,2 3 9-16,5 0-1 0,-3 1 14 0,5-1-2 16,1-2-1-16,6 1 4 0,-1-2-10 15,5 0-5-15,3 0-3 0,2 0-7 16,-2 0-3-16,6 0-4 0,-3 0-2 0,1-3-3 16,0 3 1-16,-4-4 2 0,-1 1-4 0,-5 1 6 0,-2 1-8 15,-1 0 1-15,-4-1 2 16,-4 1-6-16,0 0 7 0,-4 1 0 0,-2 0-1 0,0 0 8 15,0 0-7-15,0 0 4 0,0 0 0 0,0 0-7 16,0 0 3-16,-1 0-3 0,-2 0-1 16,-2 0-1-16,2 0 0 0,0 0 2 0,-1 0-2 0,2-1 5 15,0 1-6-15,0 0-2 0,0 0 4 0,2 0-13 16,-1-1 4-16,1 1-16 0,0 0-23 16,0 0-21-16,0 0-31 0,0 0-32 0,0 0-64 15,0 2-116-15,4 2-275 0,-2-2-529 0,1-1-57 16</inkml:trace>
  <inkml:trace contextRef="#ctx0" brushRef="#br0" timeOffset="42243.6135">18865 13018 868 0,'0'0'895'0,"0"0"-588"0,0 0-44 16,0 0-64-16,0 0-30 0,0 0-28 15,0 0-32-15,0 0-25 0,0 0-14 0,0 0-17 16,0 0-9-16,131-77-12 0,-118 76-10 16,3 1-3-16,-3 0-8 0,0 1-2 0,1 3-3 15,-2 1-6-15,-2 3 4 0,0 1-4 16,-1 2 0-16,-3 1 3 0,-1 1-1 0,-3 2 2 0,-2 2-2 15,-2 1 5-15,-8 0-2 0,-2 1 1 16,-5 0 4-16,-1 2-6 0,-4 0 5 16,-1-2-1-16,-1 1-3 0,0-2 7 0,2-1-6 0,3-2 2 15,2-2 1-15,4-2-6 0,1-3 6 0,5-2-3 16,2-2 1-16,2-2 1 0,3 0 4 16,0-2 6-16,3 0 8 15,4 0 10-15,6 0-5 0,3 0-6 0,5 0-6 0,2-2-13 0,4 0 3 16,-1-2-3-16,0 2-2 0,1-1 7 0,-2 2-9 15,0-2 2-15,-1 2 0 0,1 1-7 16,-3-3 4-16,-3 2 0 0,0-1-1 16,-2 1 0-16,-2 1-8 0,-1-1-14 0,-2 1-22 15,1-1-31-15,0 1-38 0,-2-1-58 0,0-2-97 16,1 1-234-16,-5-1-591 0,-2 1-261 0</inkml:trace>
  <inkml:trace contextRef="#ctx0" brushRef="#br0" timeOffset="42547.2782">19733 12916 2028 0,'0'0'406'0,"0"0"-95"0,0 0-82 16,0 0-44-16,0 0-38 0,0 0-31 0,0 0-33 16,0 0-31-16,0 0-18 0,0 0-19 15,0 0-10-15,0 0-1 0,0 0-2 0,0 0 3 16,-1 11 3-16,2 2 1 0,1 3 9 0,0 3-6 15,-2 1 0-15,3 2 0 0,-2 1-9 0,0 1 4 16,0 1-3-16,-1-2 0 0,0 2 1 0,0-1 0 16,0 0 0-16,0 0-1 15,-2-3-1-15,2 0 0 0,-3-4-1 0,2-1 3 16,-1 0-6-16,0-4 2 0,1-1-3 0,0 0-10 16,1-1-8-16,0-2-20 0,-3-2-28 15,3 0-35-15,0-2-55 0,0-4-91 0,0 0-197 16,0 0-597-16,0 0-559 0</inkml:trace>
  <inkml:trace contextRef="#ctx0" brushRef="#br0" timeOffset="42960.1749">19747 12815 1281 0,'0'0'439'16,"0"0"-65"-16,0 0-103 0,0 0-71 0,0 0-68 15,0 0-52-15,0 0-30 0,0 0-9 0,0 0 5 16,0 0-3-16,0 0-6 0,0 0-5 16,0 0-7-16,0 0-3 0,-121 120 1 0,103-97-1 15,-4-1 1-15,0-1-1 16,3-1 1-16,2-2-7 0,-2-2 3 0,6-1 0 0,-1-3-6 16,3-2 7-16,3-2-3 0,2 0-1 0,3-2 1 0,2-2-5 15,1-1 2-15,0-2 3 0,4 1 7 16,5-1 6-16,2-1 1 0,8 2-3 0,3-2-7 15,7 0-6-15,3 0-4 16,2 0-2-16,-1 0 0 0,1-3 1 0,-3 1-3 16,-1-1-2-16,-1 2-1 0,-5-1 1 0,-1 1 1 15,-2 0 0-15,-4 1-2 0,-2-2-1 0,-1 2 1 16,-5-1 1-16,-4 0-1 0,0 0 4 0,-4 1 0 16,-1 0 2-16,1 0 0 0,-1 0-3 0,0 0 3 0,0-1-1 15,0 1 0-15,0-1 1 16,0-2-5-16,0 1-12 0,0 0-23 0,0-2-39 15,0-1-60-15,3-1-115 0,3-1-260 0,-4 2-665 0,2 2-372 0</inkml:trace>
  <inkml:trace contextRef="#ctx0" brushRef="#br0" timeOffset="43278.4104">20217 12946 2088 0,'0'0'313'0,"0"0"-87"0,0 0-39 16,0 0-30-16,0 0-19 0,0 0-29 15,0 0-26-15,0 0-20 0,0 0-10 16,-128 65-10-16,118-51-8 0,2 1-4 0,2 0-7 0,1-1-6 16,3 0-4-16,2-1 0 0,0-1-1 0,8-1 2 15,1 0 0-15,2 0 0 0,2-1 0 16,4-4-2-16,1-1 0 0,-2-2-2 0,3 1-1 16,-2-3-1-16,-3-1-4 0,-1 0 4 0,-1-2-1 15,-3-4 4-15,0-1 3 0,-2 0-5 16,-1-1 0-1,-2 0-2-15,0-1-5 0,-3 1 4 0,0 0 0 0,-1 1-1 16,0-3 0-16,-2 0-3 0,-3 0 0 0,0-2-1 0,-4 0 2 16,1-1-3-16,-4 2 2 0,0-1-4 0,-1 2 0 15,2 1-1-15,0 2 0 0,0 1-1 0,2 3-8 16,0-1-10-16,4 3-19 0,0 1-32 0,3 0-38 16,2 0-58-16,0 3-109 0,0 2-219 15,5 0-597-15,0-3-457 0</inkml:trace>
  <inkml:trace contextRef="#ctx0" brushRef="#br0" timeOffset="43598.4078">20583 12970 1918 0,'0'0'391'0,"0"0"-86"0,0 0-54 0,0 0-47 0,0 0-52 0,0 0-49 16,0 0-46-16,0 0-28 0,0 0-11 0,0 0 0 15,0 0 11-15,0 0 6 0,0 0 1 16,-68 54-3-16,56-37-8 0,1 3-11 0,3-2-2 15,5 3-5-15,0-3 0 0,3 2 3 0,0-3-3 16,5-2-1-16,3-1 1 0,4-3 1 0,0-3 2 16,6 0 2-16,-2-5 0 0,2-2-4 15,-1-1 3-15,3-3-1 0,-3-3 2 16,-1-3 7-16,1-3-8 0,-5-1 0 0,-1-1-4 0,0 0-4 16,-3-1 8-16,-2-2 4 0,-2 1 5 15,-4-1 0-15,0 0 1 0,0-2-4 0,-2 0 0 16,-6-1-2-16,-1 1-4 0,-3-1-2 15,-3 2-6-15,-2 0-6 0,-2 5 3 0,0 1-2 0,-2 3 3 16,3 5 0-16,1 3-20 0,2 1-25 0,-1 7-54 16,2 5-122-16,4-3-511 0,4-2-1100 15</inkml:trace>
  <inkml:trace contextRef="#ctx0" brushRef="#br0" timeOffset="48089.582">23100 10699 920 0,'0'0'461'0,"0"0"-79"0,0 0-88 0,0 0-14 16,0 0-44-16,0 0-41 0,0 0-35 16,0 0-44-16,0 0-34 0,0 0-26 0,0 0-26 15,0 0-10-15,-4-18-3 0,5 23 1 0,3 2 4 16,-1 3 5-16,-2 2 2 0,3 1 0 0,-2 1 5 16,1 0-4-16,-2 3 2 0,4-1-2 15,-4 0-3-15,1 1 2 0,-1 0-7 0,0 1 0 0,-1 0-3 16,0-1-8-16,1 2 1 0,-2-2-2 15,1 1-2-15,0 0 4 0,0-1-4 16,-1 0 0-16,-2-1 0 0,-2 0-1 0,3 0-1 0,-2-2-4 16,-1 0 0-16,4-2 1 0,-2-2 0 15,-1-1 1-15,3-2-3 0,0-1 4 0,0-1-2 16,1 0-1-16,-1-2 0 0,1 0-5 0,0-2 1 16,0-1-2-16,0 0-5 15,0 0-6-15,0 0-13 0,0 0-16 0,0-1-26 0,0-3-43 16,1-1-63-16,5-3-116 0,-2-2-275 0,3 2-584 15,-3 5-111-15</inkml:trace>
  <inkml:trace contextRef="#ctx0" brushRef="#br0" timeOffset="48732.3523">23346 10735 1234 0,'0'0'967'0,"0"0"-764"0,0 0-55 0,0 0-4 16,0 0-16-16,0 0-13 0,0 0-34 0,0 0-21 15,0 0-15-15,0 0-10 0,0 0-2 0,122-24-10 16,-110 31-7-16,-1 1-3 0,-1 3-11 0,-2 3 7 16,-5-1 2-16,3 3 2 0,-6 3 6 0,0 1-2 15,-8 2 1-15,-1-2-3 0,-3 0 0 16,-2 2-3-16,-1-2-3 0,-3-2 2 15,4-1-4-15,-5 1 2 0,2-4-1 0,2-1-2 0,-1-2 3 16,3-2-2-16,3-2 0 0,0-2 1 16,6-1-3-16,0-3 2 0,3-1-1 0,1 0 3 15,0 0 1-15,6-1-2 0,4-4 1 0,3-3-1 16,6 1-6-16,3-2 1 16,6-1-4-16,0 0 2 0,2-1 1 0,-3-1-2 0,2 2 2 15,0-1-3-15,-5-2 0 0,3 3 2 0,-6 1-1 16,0-2 1-16,-2 1-2 0,-5 0 0 0,3 0 0 15,-6-1 2-15,-1 0 3 0,-1 1-1 0,-5 1 3 16,2 1-2-16,-4 1 3 0,-1 2 0 16,0-1-1-16,-1 1 5 0,0 2 0 0,0 1 5 15,0 0 3-15,-2 1-4 0,1 1 2 0,-2 0-6 16,-3 0-5-16,2 4 1 16,-3 2-11-16,-1 2 6 0,3-1-2 0,-1 3 0 0,3-1 4 15,-4 3-2-15,5 0 0 16,2 1-1-16,0-1-1 0,0 1 1 0,3-1 0 0,5 0 2 0,-1-4 2 15,1 2-3-15,-1-4 1 0,4 0-1 0,3-2 2 16,-1-3 4-16,0-1 1 0,5 0 1 16,-2 0-2-16,-1-4-2 0,2-4-2 0,-3 0 1 15,2-2 2-15,-3 0 2 0,-2 0 0 16,-1 0-1-16,-1 1-2 0,-5-2 0 0,2 1-1 16,-5 0 4-16,0-2-3 0,-1 2 1 0,0-2 1 15,-1 2-5-15,-1 0 3 0,-5 0-3 0,-3 1 0 16,4 0-1-16,-4 3-3 0,-4 0 0 0,3 2-1 15,-2 0-2-15,-3 1 5 0,4 2-4 16,0 1 0-16,3 0-15 0,0 0-18 0,6 3-27 0,0 0-43 16,3 1-46-16,0 1-83 0,6-1-166 15,2 0-501-15,-4-3-777 0</inkml:trace>
  <inkml:trace contextRef="#ctx0" brushRef="#br0" timeOffset="49071.3392">24189 10655 1271 0,'0'0'916'0,"0"0"-569"16,0 0-113-16,0 0-40 0,0 0-44 0,0 0-29 16,0 0-23-16,0 0-19 0,0 0-14 0,0 0-9 15,0 0-13-15,0 0-9 0,-119 80-11 0,112-65-7 16,3-1-6-16,3 0-4 0,0 0 1 16,1-1-1-16,3-1 0 0,6-1 1 0,1-1-3 15,1-2-1-15,5-2 4 0,-2-1-1 0,3-4 4 16,-3-1-2-16,3 0-1 0,-4 0-2 15,0-6 1-15,1 0 1 0,-3-2 1 16,0-1 2-16,-2 1-3 0,-1-1-2 0,-3 0 2 0,1-2-4 16,-3 0 5-16,-2 3 0 0,-1-3-1 15,0 2 0-15,0 2-4 0,-4-2 0 0,-3 1-1 16,-2 1-2-16,1 1 3 0,-2 0-2 0,-2 1-3 16,2 1 0-16,0 0-4 15,-1 1-2-15,2 1-9 0,2 2-13 0,0 0-24 0,0 0-34 0,5 1-41 16,0 2-64-16,2-2-108 0,0 1-204 15,3 0-584-15,1-2-321 0</inkml:trace>
  <inkml:trace contextRef="#ctx0" brushRef="#br0" timeOffset="49388.7105">24514 10596 1363 0,'0'0'530'16,"0"0"-142"-16,0 0-89 0,0 0-66 0,0 0-54 0,0 0-48 0,0 0-44 0,0 0-19 15,0 0-9-15,0 0-3 0,0 0-5 0,0 0-7 16,0 0-8-16,-80 57-10 0,70-42-4 0,1 1-9 16,5 0 3-16,-2 0-1 0,4 0-7 0,1 2-1 15,1-3-4-15,0-1-3 0,2-1 3 16,5-1-1-16,-3-2 4 0,6-3 1 0,1-2-1 16,4-2-1-16,-1-3-1 0,3 0 3 0,-3-3 2 15,2-2 3-15,-3-4-2 0,0 0-5 16,-1-2 2-16,-2-1-2 0,-1 0 5 15,0-1 3-15,-3 0-3 0,-2-3 2 0,-1 2-6 0,1-1-3 16,-4 1 7-16,1-1-1 0,-3-2 5 16,-6 3-1-16,-1-1-8 0,-1 0-2 0,-4 2-4 15,-2 2-10-15,-4 3-35 16,-4 4-85-16,5 2-348 16,2 2-1023-16</inkml:trace>
  <inkml:trace contextRef="#ctx0" brushRef="#br0" timeOffset="92348.7339">1525 16802 0 0,'0'0'0'0,"0"0"0"0,0 0 0 0,0 0 0 0,0 0 0 16,0 0 0-16,0 0 0 0,0 0 0 0,0 0 155 15,0 0 19-15,0 0 1 0,-7-44 0 16,7 42-12-16,0 0-11 0,0-2-5 0,0 2 0 15,0-1 18-15,0 1 0 0,0 0 3 0,0-1-7 16,0 1-18-16,0 0-8 0,0-1-19 0,0 2-7 16,0 0-5-16,0 0-16 0,0 1-5 15,0-1-14-15,0-1-15 0,0 1-4 0,0 1-14 16,0 0-8-16,0 0-15 0,0 0-5 0,0 0-7 16,0 0-3-16,0 0 2 0,0 1-10 0,0-1 1 15,0 2-7-15,0-1-8 0,0 0 6 16,0 1 3-16,0 3 12 0,0 2 12 0,0 0-4 15,1 0 5-15,0-1-10 0,4 1 3 16,-4 0 3-16,1 2-1 0,-1-1 3 0,1 0-4 16,0 2 1-16,1-2 0 0,-2 3 1 0,0 0 2 15,0-1-4-15,-1 2 3 0,1-1-3 0,2 2-5 16,-3 0 9-16,2 1-6 16,-2 1 3-16,0-1-2 0,1 1-7 0,-1 0 9 15,1 1-6-15,-1-4 6 0,0 4 1 0,0 1-2 0,0-3 2 16,0 1-1-16,0 0-3 0,0 0-3 15,0 0-1-15,-1 0 5 0,1 1-5 0,0-2 5 16,-1 1-3-16,1 0-6 0,0-1 6 16,0 1-5-16,0 1 5 0,0 0 1 0,0 0-6 0,0-1 5 15,0 0-2-15,1 0-1 0,-1-1 7 0,1 3-5 16,0-2 5-16,0 0-7 0,-1 0 0 16,0-2 0-16,2 1-1 0,-2 0 7 0,2-1-4 15,-2 0 3-15,3-1-3 0,-2 1-4 0,0-1 5 16,0 0-4-16,1 1 3 15,-1 0 2-15,3 3-9 0,-3-2 6 0,1-1-6 0,-2 2 6 0,4-1 6 16,-2 0-4-16,0-1 6 16,-1-1-6-16,0-2 4 0,-1 3-7 0,0-1 2 15,1 3 1-15,0-1-8 0,1 3 11 0,0-2-10 0,-2 2-7 16,2-1 9-16,-1 0-6 0,1 0 14 16,-2 0 3-16,0 1-16 15,0-3 8-15,0 2-8 0,1 1 1 0,-1-1 18 0,1 0-11 0,1 0 4 16,-2 0-6-16,2 0-11 0,-2 1 1 15,0 2 3-15,2-1 15 0,-2 2 0 0,0 1 7 16,0 0-18-16,0-1-11 0,1 1 6 0,-1-1-7 16,0-1 17-16,0 0 0 0,0-2-5 0,0 0 7 15,1-6-9-15,-1-3-1 0,0 3 40 0,0-5-16 16,0 0 4-16,0 7-6 0,0-5-34 16,0 0 6-16,0 7-1 0,0-7 18 0,0 6-2 15,0 1 5-15,0-9-6 0,0 8-18 0,0-6 8 16,0 7-1-16,0-1 10 0,0-8 15 15,0 8-17-15,0-6 4 0,1 0-15 0,-1 6 7 16,0-7 18-16,0 0-6 0,1 0 13 0,-1-7-22 16,0 5-11-16,2 3 9 0,0-1-2 15,-1-1 18-15,-1-6 6 0,0 0-6 0,0 0-7 16,0 0-18-16,0 0 12 0,0 0-8 0,0 0 26 0,0 0 2 16,0 0-21-16,0 0 21 0,0 0-30 15,0 0 8-15,0 0 5 0,0 0-7 0,0 0 16 16,0 0-8-16,0 0-4 0,0 0-5 0,0 0-2 15,0 0 20-15,0 0 5 0,0 0 2 16,0 0 0-16,0 0-22 0,0 0 10 0,0 0-11 16,0 0 8-16,0 0 11 0,4 1-17 0,5 0 20 15,-3 0-23-15,-1 2 1 0,-5-3 27 0,7 0-22 16,-1 0 17-16,1 0-12 16,1 0-21-16,-2 0 12 0,0 0-4 15,3-1 18-15,3-1 2 0,-5 2 0 0,-3 0-6 0,11-1-18 0,-10 1 13 16,2-1-4-16,6 0 7 0,-5 1 18 0,-1-1-22 15,8 0 10-15,-8 1-14 0,-2 0 2 16,13 0 19-16,-10 0-16 0,1 0 15 0,6 0-18 0,-6 0-10 16,5 0 11-16,1 0-3 0,-4 0 13 15,2 0 8-15,2 0-8 16,-1 0-4-16,-1 0-12 0,2-1 7 0,0 1-5 0,1 0 21 16,1 0 6-16,-3 0-20 0,4 1 22 15,-3-1-28-15,3 1 1 0,0-1 23 0,-1 1-28 0,0-1 22 16,2 0-14-16,1 1-17 0,-1-1 15 0,-1 0-7 15,0 0 19-15,-1 1 8 16,3-1-3-16,-1 1-2 0,0 1-19 0,1-1 4 0,0-1-10 16,-1 0 14-16,0 0 9 0,0 2-10 0,2-2 10 15,-1 1-14-15,1 0-4 0,1 1 22 16,-3-1-9-16,1 0 4 0,2 0-8 0,-3 0-18 0,0 0 5 16,4 2 4-16,-4-2 14 0,0 0 6 0,1 1 0 15,-1 0-8-15,0 0-18 0,0 0 6 16,-1-1-1-16,3 2 14 0,-3-2 23 15,0 1-20-15,0 0 1 0,2 0-15 0,-2 1-6 0,1-2 6 16,-1-1 12-16,4 2 8 0,-3 0-14 16,0-1 2-16,1 0-4 0,1 1-4 0,-1-1 15 0,1 0 9 15,2 0-12-15,5 1-4 0,-4 0-17 16,5 0 12-16,-5-1-5 0,0 1 16 16,2-2 12-16,0 1-27 0,-1 0 25 15,2-1-25-15,-2 1-2 0,4 0 27 0,-1-1-28 0,0 0 19 16,2 2-10-16,-1-2-14 0,0 0 26 15,1 1-14-15,0-1 25 0,1 0-1 0,3 0-16 0,0 1 10 16,1-1-23-16,0 1 11 0,2-1-10 16,3 0 9-16,-1 0 13 0,3 0-17 15,0 0 19-15,3 0-21 0,0 0-3 0,2 0 30 16,1 0-14-16,1 0 14 0,2 0-14 0,1 0-29 0,0 0 12 16,2 0-3-16,0 0 24 0,2 0 4 15,-1 0-5-15,1 0-9 0,0-1-16 0,0 1 11 16,0-1-3-16,1 1 20 0,-1-1 9 0,2-2-18 15,-1 2 8-15,1 1-18 0,1 0-2 16,-2-1 24-16,1 1-18 0,0-1 20 0,1 1-15 0,-1-2-19 16,0 2 13-16,1 0-8 0,1-1 21 15,-2 1 5-15,2-2-1 16,1 0-7-16,-1 0-19 0,-1 1 11 0,2 0-6 0,2-1 11 16,-2 0 18-16,0-1-23 0,0 1 20 0,1-1-12 15,-1 1-5-15,0-2 24 0,-1 2-26 0,-2-2 15 0,5 1-14 16,-4 0-18-16,0 0 11 0,1 1 0 15,0-2 21-15,-1 1 3 0,-3-1 3 16,3 2-4-16,-3-1-25 0,1 1 14 0,-1 0-16 0,-1 0 10 16,-1 0 14-16,2-2-17 0,-4 2 18 15,1-2-21-15,3 2-4 0,-3 0 19 0,-2-2-8 16,1 1 11-16,-1 2-6 0,0-1-14 0,0-2 6 16,1 2-3-16,-2-1 18 0,1 0-2 0,-1-1 3 15,0 1-11-15,1-1-22 0,-1 1 15 16,3 0-8-16,-2 0 21 0,-1 0 16 15,1 1-23-15,1-2 7 0,-2 2-14 0,1 0-3 0,0-1 22 16,-1 0-14-16,1 0 9 0,-1 2-13 16,0-2-12-16,0 0 21 0,-1 2-12 0,-1-2 18 15,0 2 0-15,1-1-13 0,0 0 4 0,-4 1-14 16,4 0 13-16,-3-1-10 0,-1 0 10 0,3 1 15 16,-3-1-16-16,1 0 22 0,-1 1-15 15,2-2-7-15,-2 2 15 0,2 0-22 16,-2 0 14-16,1-1-11 0,-2 2-14 0,2-2 14 0,-1 1-4 15,-1 0 20-15,0 0 1 0,0-1 2 0,0 1-6 16,1 0-17-16,-2-2 11 0,1 2-11 0,0-1 13 16,-2 1 12-16,1-2-14 0,0 1 11 0,1 1-22 15,-2-3-1-15,0 2 18 16,0 0-7-16,2-2 12 0,0 2-8 0,-2-1-18 0,1 1 10 16,0 0-4-16,2-1 18 15,-1 1 1-15,-1 0 3 0,1-1-8 0,0 2-20 0,-1-2 7 16,0 3-8-16,0-2 15 0,-1 1 3 0,1 0-6 15,-2 0 11-15,10-1-17 0,10 1 5 16,7 0 0-16,-3 0-18 0,-12 0 15 0,-3-1 8 16,1 1-16-16,5 1 17 0,1-1-8 0,-3 1-7 15,-4-1 26-15,-3 1-10 0,-1-2 1 0,-1 2-14 16,-3-1 6-16,-2-2-7 0,2 2 13 0,-2-1 16 16,0 0-31-16,1 0 18 0,-2 1-14 15,1-2 2-15,-2 1 25 0,2-1-21 0,-1 2 16 16,-1 0-12-16,1 0-14 0,1-2 11 15,1 2-8-15,-2-1 21 0,0 1-3 0,1-1 6 0,-1 0-8 16,-1 1-14-16,2-1 10 0,-1 0-13 0,1 1 12 16,0 0 2-16,0-3-8 0,-1 2 12 0,1 1-13 15,1-2-5-15,0 1 18 0,-1-2-6 16,1 2 7-16,-1 0-1 16,0-2-24-16,-1 2 24 0,0-2-17 0,1 2 16 15,-1-2 2-15,2 2-18 0,-1 1 14 0,-1-1-19 0,2 0 10 0,0 1-11 16,0-1 17-16,1 1 8 0,-1 0-9 15,-1 1 11-15,2-1-21 0,-1 0-1 0,0 1 20 16,1-2-18-16,0 2 22 0,-2 0-10 0,2 0-10 16,0-1 20-16,-1 1-15 0,2 0 6 15,-1 0 3-15,3 0-15 0,0 0 6 0,0-1-10 16,2 1 3-16,2 0 10 0,-2 0-9 0,2 0 17 16,-1 0-15-16,3 0 0 15,-1 0 4-15,-1 0-6 0,-1 0 16 0,-1 0-14 0,3 0 10 0,-1 1-10 16,-2-1-12-16,1 1 21 0,1-1-17 15,0 0 17-15,-1 2 9 0,-1-2-21 0,1 0 16 16,0 1-17-16,-3-1 8 0,3 0 1 0,-2 0 1 16,1-1 11-16,-3 1-11 0,4 0 7 0,-1 0-16 15,-2 0-3-15,2 0 16 0,-3 0 4 0,4 0 2 16,-3 0-5-16,3-2-27 0,-3 1 7 16,3 0 0-16,-1 0 17 15,-2 0 11-15,2 1-10 0,-2-1 6 0,2-1-20 0,-2 2 5 0,1-1 20 16,-3 1-18-16,1-2 19 0,1 2-12 0,-1-1-31 15,2 0 23-15,-1 1-6 0,-2-1 21 16,5 0 19-16,-3 1-16 0,3-2-5 0,1 0-16 16,1 2-2-16,1 0 15 0,0 0 5 0,1 0 2 15,0 0 14-15,3 0-28 16,0 0-9-16,-2 0 9 0,5 0-26 0,-1 3 30 16,-1-2 11-16,4 1-19 0,-1 0 3 0,-1 1 4 15,0-1-3-15,2 0 12 0,-1 1 2 0,0-1-9 16,-1 0-10-16,0 0-7 0,2 0 1 0,-3 0-5 15,2-1 27 1,0 1 1-16,0-2 19 0,2 1-16 0,-1-1-25 0,-1 0 10 0,1 0-33 0,-1 0 31 16,1 0 11-16,1 0-13 15,0 0 14-15,-1 0-15 0,2-1-4 16,0 1 18-16,1-2-6 0,-1 1 17 0,-2-1-20 0,2-1-19 0,-1 1 13 0,0-2-13 16,0 1 31-16,-1 0 4 0,-1-1-4 15,0 1-1-15,1-1-18 0,1 0 6 0,-1 0-19 16,-2 0 23-16,2 0 14 15,-3 1-12-15,2-2 10 0,-2 1-24 0,-1 1-1 0,-1-2 17 16,2 2-3-16,1-1 10 0,-1 1-10 0,0 1-17 16,2-1 21-16,-2 0-13 0,0 2 13 0,1-1 6 15,0 1-29-15,-1-1 18 0,2 1-17 16,-2-1 5-16,-1 2 28 0,5-1-19 0,-2 1 13 0,-1 0-13 16,2 0-2-16,-1 0 2 0,2 0-2 15,-1 0 13-15,-1 1-15 0,2 0 13 16,-2 0-9-16,-1-1-8 15,0 1 18-15,2-1-22 0,0 0 18 0,0 0 6 0,1 0-15 0,-1 0 17 16,0-1-15-16,2 1-1 0,-1 0 0 0,1 0-1 16,0 0 7-16,-1-2-6 0,2 1 13 15,2-2-14-15,-1 1-5 0,-1 0 19 0,3-1-8 16,-2 0 16-16,0 0-7 0,2-1-23 0,-2-1 19 16,5 2-20-16,-5-1 21 0,5 0 3 15,0 1-21-15,0-1 22 0,0 0-18 0,2 0 2 16,-1 1 15-16,3-1-9 0,2 1 16 0,-4-1-9 0,3 2-14 15,-2-1-4-15,1 1-3 0,4-1 24 16,-4 3-13-16,1 0 12 0,0 0-9 0,-2 0-16 16,-1 0 21-16,-1 0-12 0,-4 0 10 0,1 0 8 15,-2 0-22-15,-3 3 15 16,4-1-16-16,-4 1-2 0,-1-1 28 0,0 1-19 0,-4-1 16 16,0 0-22-16,1 1-2 0,-4-1 3 0,-2 0-6 15,-2 2 24-15,-1-2-12 0,-4 0 8 0,-1 2-6 16,-2-2-6-16,-3-1 9 0,-4 1-18 15,1-1 21-15,-5 0 1 0,-3 1-26 16,-3-1 29-16,-3-1-22 0,-3 1 11 0,-5-1 21 0,-2 0-15 16,-3 0 8-16,-2 0-5 0,-3 0-7 0,-1 0 3 0,-2 0 2 15,0 0 10-15,-1 0 4 16,0 0 1-16,0 0 3 0,0 0-27 0,0 0 16 16,0 0-12-16,0 0 1 0,0 0 13 0,0 0-22 15,0-2 15-15,0 0-14 0,0 0-1 0,0 0 15 16,0 1-10-16,-1-2 2 0,0 0 3 0,-2 1-14 15,2 0-3-15,-2-1 12 0,3 1 0 16,-2-1-18-16,0 0-12 16,-1 0-38-16,1-1-59 0,1-1-66 0,0 0-228 0,0 1-773 0,0 1-502 15</inkml:trace>
  <inkml:trace contextRef="#ctx0" brushRef="#br0" timeOffset="96659.8961">1539 17838 0 0,'0'0'0'0,"0"0"0"0,0 0 0 16,0 0 0-16,0 0 0 0,0 0 248 0,0 0 16 16,0 0-54-16,0 0-45 0,0 0-30 0,0 0-27 15,0 0-2-15,4-9-10 0,-4 7-7 16,0 2-18-16,0-1-30 0,2-1-13 0,0 1-13 16,0 0 3-16,2-1 4 0,2 0 1 0,0 0 1 15,-2-1-9-15,4 1 8 0,0 0 6 0,1-1-4 16,-1 2 2-16,1-1-18 0,2 0-6 15,-1-1 0-15,0 1-2 0,3 1 18 0,-1-1-2 0,1 1 3 16,-1 0 1-16,3 0-14 0,0-1 0 16,1 1-5-16,0 1 12 0,2-1 3 15,-3 1-6-15,2 0 5 0,0 0-15 16,0 0 4-16,-1 0 7 0,2 0-5 0,1 0 5 0,-3 0-10 0,4 0-3 16,-2 0 3-16,3 0-4 0,0 0 12 15,-2 0 0-15,2 0 5 0,-1 0-3 16,1 0 2-16,-1 0 7 0,0 0-21 0,0 0-5 15,1 0-1-15,-2 0 16 0,2 0 26 16,0 0 6-16,-1-1 2 0,3-1-20 0,2 0-12 0,-2-1 7 16,4 1-14-16,-2-1-8 0,4 0 2 0,-1 0-1 15,-1 1 16-15,1 1 0 0,1-2-2 16,2 3-6-16,-2-3-13 0,0 1 13 0,-2 0-6 16,0 1 6-16,2-2 4 0,-4 2-10 0,1-1 9 15,-1-1-15-15,0 2 10 0,-3-1 7 0,1 1-1 16,0-2 7-16,-2 2-19 0,0-1-4 15,-2 1-2-15,-1 0 5 0,-1 0 16 0,1 0-5 16,-5 0-1-16,4-1-5 0,-4 1-11 16,2-1 8-16,-2 1-4 0,-1 0 16 0,5-1-4 15,-5 1-12-15,0 0 10 0,-1 1-21 0,2-1-10 16,-3 1 17-16,0-1-6 0,-3 1 17 0,3 0 7 0,-2-1-5 16,0-1 10-16,0 1-3 0,-1 0 18 15,3 1-3-15,0-1-6 0,0 0-21 16,2 0-9-16,0 1 9 15,1 0-8-15,-1-2 18 0,0 2 0 0,0 0-14 0,1 0 5 16,0 0-7-16,0-1 8 0,1 1 6 0,0 0-3 0,-1-1 9 16,1 0-16-16,2 1-6 0,-3-1 0 15,4 0 7-15,-3 1 15 0,3-2-1 0,-1 2 2 0,-1-1-16 16,2 0-9-16,2 0 15 0,-2 0-9 0,3-1 10 16,0 1 2-16,2-1-12 15,1 0 13-15,0 1-12 0,2 0-3 0,5 0 22 16,4-1-27-16,0 0 4 0,2 1 5 15,-5 0-20-15,-5-1 25 0,-3 2 0 0,-3 0 0 0,-1 0 14 16,-2 0-1-16,10 0-3 0,-1 0-8 0,4 0-20 16,-1 2 9-16,-2-1 14 0,-1 1-1 15,1-2 0-15,0 1-3 0,0 1-13 16,3-2 11-16,1 0 11 0,3 1-7 0,3-1 4 16,8 0-9-16,6 0-14 0,5 0 1 0,-3 0-1 15,-5-1 5-15,-9-2 16 0,-4 2-3 0,4-1-3 0,-4 0-2 16,1-1-2-16,0 1 1 0,-1 0 6 15,0 1 0-15,1-1-3 0,-4 1 1 0,-1 0-3 16,1 0 2-16,2 0 2 0,0 1-2 0,-1-1 2 16,4 0-5-16,-4-1 0 0,4 1 2 0,-2 1 3 15,2 0 5-15,0 0 0 0,0 0-3 16,1 0-5-16,2 0-4 16,-2-2-1-16,2 1 1 0,1 0 4 0,-3 1 4 0,1-1-3 0,0-3 2 15,1 3-5-15,-4-3 1 0,1 2 6 0,2-2 0 16,-2 1 1-16,0-1-3 0,1 2-6 15,-1-2 1-15,-1 1 2 0,1 1 4 0,-1 0 1 16,1 0-3-16,-4-2-2 0,4 2-4 0,-1-3 2 16,0 3 2-16,3-2 5 0,-4 3-1 0,1 0-7 15,-3-1 3-15,2 0-1 0,-1 0 7 0,-2-1 8 16,3 3-2-16,2-2-2 0,-2 1-6 16,0-2-3-16,-2 2 1 0,4 0-2 0,-4 0 4 15,3-1 1-15,-1 1-2 0,-2 0-2 0,3-1-4 16,-4-1 2-16,5 1-1 0,-3 1 7 15,-1-1 0-15,3 0-3 0,-2 1 1 0,-2-2-4 16,3 2 2-16,-3-1 2 0,0 1-1 0,-1-1 1 16,1 2-3-16,1-2-3 0,-1 1 4 15,0 1 2-15,-2-1 1 0,1 1 4 0,1-1-4 16,-1 0-6-16,0-1 0 0,-1 2-1 16,1 0 1-16,-1 0 2 0,1 0 2 0,0 0-3 15,1 0 3-15,2 0-4 0,-2 0 1 0,-1-1 6 0,-1 0-5 16,1-1 1-16,-1-1-1 15,1 1-3-15,1 0 2 0,0-1 6 16,4 1 0-16,-3 0 0 0,1-1 2 0,1 1-5 0,-1 0-5 0,2-2 2 16,-2 2-1-16,0 0 3 0,2 1 2 0,-1-1-2 15,2 1 0-15,-4 1-3 0,4-3 2 0,-2 2 2 16,3-1 0-16,2 1 1 0,-5-1-4 16,2 2 0-16,1-1 1 0,-4 0-1 15,5 0 4-15,-3 0 0 0,1 1-1 0,1-2-3 0,-2 1-2 16,2 0 0-16,1 0-1 0,1 1 5 0,-1 0 2 15,1 0-6-15,0 0 4 0,0-2-4 16,3 1 2-16,-1 0 4 0,0 0-2 0,2-1 3 16,1 1-4-16,-2-1-3 0,-1 1 3 0,4-1 0 15,-3 1 3-15,-2 1 3 0,1 0-3 16,-1-1-3-16,2 0-3 0,1 0 2 0,-2 0 0 0,1-1 2 16,1 1 3-16,1 0-7 0,2 0 6 15,0 0-6-15,2-2 3 0,-1 2 5 0,-3-1-7 16,4 1 9-16,-4 0-7 0,2-2-3 15,-2 2 6-15,1-1-3 0,-1 1 3 0,2-1 0 16,-2 1-1-16,2 0-2 0,1-2-3 16,0 0 1-16,0-1 0 0,0 3 3 0,0-1 2 15,-1-1-3-15,2 1 0 0,-2 1-3 0,-1 0 4 0,1-2 3 16,-2 2-5-16,2 0 3 0,-1 1-2 16,-1-2-5-16,1 2 5 0,1 0-4 0,2 0 5 15,-1 0 0-15,2 0 3 0,-1 0-3 0,2 0-3 16,-1 0 4-16,-2 0-5 0,1 0 6 0,-2 0 0 15,1 0-5-15,1-3 4 0,-1 2-5 0,-1 0 3 16,2 1 1-16,-1-1-3 16,0 0 6-16,1 0-5 15,1-2 0-15,-1 2 4 0,-2 1-5 0,-1-2 5 0,1 2 2 0,-2-1 2 16,3 0-4-16,-5 0-4 0,5-2 1 16,-5 2-4-16,3-1 8 0,-2 0 0 0,1 0-5 0,1 1 0 0,-3-1 0 15,3 0 1-15,-2 1 5 0,0 0 4 16,-1 0-6-16,-2-2-2 0,2 0-3 0,-1-1-5 15,-1-2 8-15,2 0 3 0,0 2 3 16,1 0-7-16,-2 1 4 0,0 0-8 16,1 2 3-16,3-1 7 0,-2 1-5 15,3-2 3-15,-1 1-4 0,1 0-2 0,2 0 0 0,-5 1 2 0,5 0 5 16,-5 0 0-16,4 1-2 0,-3-2-1 0,2 1-3 16,-4 0-2-16,4 1 3 0,-3-1 3 15,4 0-3-15,-4 1-1 0,4-2 1 0,-3 2-4 16,2-1 4-16,1 0 2 0,-2 0 0 15,1 1 2-15,1 0-4 0,-4 0 0 0,2 0-1 0,0-2 1 16,-1 1 6-16,-1-1-6 0,-1 1 6 0,-1 1-4 16,3-1-5-16,-1-1 7 0,-1 2-6 15,4-1 4-15,-3 1 0 0,4 0-4 16,-3 0 4-16,3 0-4 0,-2 0 3 0,-1 0 4 0,-3 0-3 16,4 0 3-16,-3 0-5 0,-1 0 0 0,1 0 0 15,1 0-2-15,-1-1 4 0,-1-1-2 16,-1 2 0-16,1-1 1 0,-2 1-4 0,1 0 5 0,2-2-2 15,1 2 4-15,-2 0 1 16,0-1-6-16,-1 1 3 0,0-1-2 0,1-1 2 16,-2 1 6-16,0 0-2 0,-2 0 0 0,0 1-6 0,0 0 2 15,1-1-2-15,2 0-1 16,-2 1 6-16,0 0-8 0,-2-2 6 0,2 2-1 16,0 0-4-16,0-1 5 15,-2 1-5-15,-1 0 4 0,1-1-1 0,-3 1-2 0,3 0 4 0,-3 0-6 16,3 0 5-16,-2 0 2 15,1 0-4-15,-2 0 2 0,-2 0-3 0,3 0 0 0,-2 1 0 16,0-1 0-16,2 0 2 0,-2 0-3 0,0 0 4 16,2 0-2-16,0 1-3 0,0-1 9 15,1 0-7-15,-1 0 3 0,0 0 2 0,-2 0-13 0,4 0 10 16,-4 2-4-16,-1-2 3 0,1 0 7 16,0 0-5-16,-2 0 2 0,0 0-3 0,-1 0-2 0,1 0 1 15,-1 0-1-15,1 0 3 0,1 0-2 16,-1 0 2-16,1-2-2 0,-1 1-4 0,3 0 7 15,1 1-7-15,-1 0 5 0,3 0 2 0,-1 0-6 16,0 0 4-16,-2 0-3 0,2 0 2 0,-2-1 1 16,2 1 0-16,-1-1 2 0,2 1-4 15,-4 0 1-15,3-1-2 0,-3 1 0 16,1 0 4-16,1 0-6 0,-1 0 7 0,0 0-6 0,1 0 0 16,-2 0 6-16,1 0-5 0,1 0 5 0,1 0 0 15,2 0-7-15,-2 0 4 0,1 0-4 0,-1 0 3 16,-1 0 6-16,2 0-4 15,-2 0 3-15,4 1-5 0,-4-1 0 0,1 0-2 16,-4 1 2-16,2-1 2 0,1 0-3 16,-3 1 4-16,3-1-2 0,-1 1-3 0,-2 0 6 0,3 1-5 15,-2-1 3-15,2 1 1 0,0 0-8 16,1 0 6-16,0 0-4 0,-1 0 2 0,1-2 6 0,-2 1-4 16,0 2 2-16,1-2-4 0,-2 1-2 15,1-2 2-15,1 2-2 0,-3 1 4 0,2-1-7 16,-1 0 5-16,2-1 0 0,-3 1-2 0,5-1 9 15,-4 0-7-15,2 0 5 0,0 2-1 0,1-2-8 16,1 0 5-16,2 0 0 0,-4 0 0 0,1 0 5 16,-1 1-4-16,0-2-2 0,1 1 1 0,-1 1 0 15,-1 0-1-15,2 0 4 16,-3 0 0-16,1 1-6 0,2 0 5 0,-1 1-2 16,2-1-3-16,-1 1 6 0,0-3-4 0,2 1 4 0,-4-1 1 15,5 1-5-15,-1-1 5 0,0 0-9 0,0-1 6 16,2 1 2-16,-2 0-3 0,1 0 5 15,-1 2-4-15,2-2 1 16,-2 0-2-16,1 2 1 0,1-3 0 0,-1 2-6 16,1-1 6-16,0 1-3 0,1-2 0 0,0 1 9 0,-1-1-8 0,-1 1 4 15,2 1 1-15,2 1-9 16,0-2 8-16,-2 1-3 0,0-1 1 0,2 1 5 0,2-1-1 16,-2-1-2-16,-1 1 0 15,-1-1-4-15,1 0-2 0,2 1 1 0,-2-1 1 0,1 2-2 0,-2-2 7 16,2 0-3-16,2 0-3 0,-1 0 7 15,6 0-4-15,-1 0 5 0,0 0 3 0,2 0-4 16,0 0 0-16,-1-3-1 0,-2 2 0 16,2-2 6-16,1 1-3 0,1 1 2 0,-2 0-8 15,4 1 1-15,-1-2-1 0,1 1 2 0,-2 1 4 16,6 0-4-16,0-1 4 0,-3 1-3 0,3 0-2 16,-4-1 8-16,4 0-8 0,-4 1 3 15,2 0 1-15,0 0-10 0,-4 0 7 0,6-1-5 16,-1 1 3-16,-2-2 6 0,3 1-5 0,-2 1 3 15,3-1-2-15,-3 1-1 0,0-1-1 16,-1-1 4-16,-2 2 2 0,-2-1-3 0,-1 1 5 16,-5-1-3-16,2 0-3 0,-4 0 7 0,0-2-7 15,-3 2 7-15,-3 0-2 0,-2 0-6 0,2 1 4 0,-6-1-5 16,-2 1 3-16,-6-2 5 0,-1 2-4 16,-1 0-2-16,-2 0 0 0,-3 0-4 0,-4 0 2 15,-2 0 2-15,-4 0 2 0,-1 0-4 16,-3 0 5-16,-1 0 2 0,-1 0 1 15,0 0 11-15,0 0-6 0,0 0 1 0,0 0-2 0,0 0-9 16,0 0 5-16,0 0-4 0,0 0 2 0,0 0 1 16,-1 0-4-16,1 0-1 0,-1 0-4 0,-2 0 0 15,0 0 1-15,0 0 1 0,2 0-2 16,0 2-15-16,1-1-24 0,-1 0-34 0,-1 1-54 16,2-1-72-16,0 1-154 0,0-1-458 0,0 0-562 15</inkml:trace>
  <inkml:trace contextRef="#ctx0" brushRef="#br0" timeOffset="99167.2355">1439 17224 0 0,'0'0'0'0,"0"0"0"16,0 0 0-16,0 0 0 0,0 0 0 0,0 0 0 15,0 0 0-15,0 0 0 0,0 0 77 0,0 0 35 0,0 0-10 16,0 0-6-16,5-23-14 0,-4 21-14 16,-1 1-19-16,1-2-10 0,0 2-11 0,0 0 0 15,1 0 3-15,2 1-2 0,-3 0-4 16,1-1-7-16,-1 0 0 0,2-1-6 0,1 2 1 16,-1-1-4-16,-1 1-7 0,3 0 2 0,-1 0-7 15,3 0-1-15,3 0 5 0,-1 0 2 0,2 0 5 16,2 0 2-16,3 0 3 0,1 1 2 15,0 1 1-15,3 0 5 0,-1-1-6 0,0 1-2 16,1 0 2-16,0 0-3 0,4 0 11 0,-1-1-1 16,4 2 6-16,-1-2 2 0,1 1-4 15,2-2 3-15,-4 1-4 0,3-1 2 0,1 0-1 16,2 0-3-16,0 0-1 0,2 0-7 16,0 0 1-16,-2-1-2 0,1 1-1 15,-2 0 0-15,0 0-7 0,-1 0 2 16,0 0 4-16,1 0-1 0,0 0 1 0,0 0 0 15,-1 0 1-15,3 0-2 0,-3 0 2 0,1 0-4 0,1 0-5 16,2 0 3-16,1 0 1 0,-1 0 0 16,0 0 6-16,-1 0-3 0,4 0 0 0,-4-2-1 0,1 0-4 15,1 0 2-15,-1 0-2 0,1 1 2 0,1-1-4 0,-2-1 0 16,0 1 2-16,-1 0-2 16,3-1 2-16,-3 1 0 0,-1 1-5 0,2 0 1 15,-5-1-1-15,4 0-8 0,-4 1 11 0,1 0-3 16,0-1 2-16,-1 2 4 0,2 0-7 0,-1 0-3 15,0 0 3-15,0 0 3 0,-1 0-1 0,0 0 3 16,1 0-4-16,-1 0-3 0,3 0 3 0,-2 0-2 16,1 0 4-16,-2 0-2 0,0 0-5 0,0 0 7 15,-3 0-3-15,1 0 5 16,0 0 1-16,0 0-6 0,-2 0 2 0,1-1-3 0,1 0 0 16,-1-2 4-16,1 0-4 0,-3 1 3 15,4 1 0-15,-3-1-2 0,3 0 1 0,-1 0-3 16,1-1 3-16,-1 0-3 0,-1 3 3 0,1-1 0 15,1 1-1-15,-4-2-2 0,2 1 1 16,-2 1-2-16,1-1 1 0,3 0-3 16,-3 0-2-16,3-1-10 0,-5 2-7 0,3 0 7 0,-1-2 1 0,-2 2 10 15,-1-1 8-15,3 1-5 16,0 0 0-16,-1-2-2 0,2 1 1 0,-1 0 2 0,-1-2 2 16,2 2 2-16,-1 1-6 0,-2-2 5 0,3 1-4 15,-1-2 1-15,1 1 4 0,1 1-1 16,-1-2-2-16,1 2-4 0,0 0-4 15,0-1-2-15,-1 1-3 0,-1-1-1 16,-2 2-6-16,2-1-6 0,0 0-4 0,-1 0-8 0,0-1 0 16,2 0 3-16,-2 1-2 0,1 1-7 15,-1 0 4-15,-2-1-1 0,0 1 8 0,-2 0 21 0,0 0 4 16,0 0 6-16,-2 0 2 0,4 0-1 16,-4 0-2-16,3 0 4 0,-2 0-2 0,-2 0 4 0,3 0-2 15,-1 0 0-15,-1 0 0 0,-1 0-2 0,2 0 2 16,0 0 0-16,-3 0 1 0,4 0-1 0,-1 0-3 15,0 0 2-15,-1 0-2 16,2 0 2-16,-1 0 3 0,-5 0 0 16,2 0-3-16,-3-2-4 0,-1 1 1 15,1 0 1-15,-2 0 1 0,-1 0 2 0,2 1 2 0,-2 0-4 0,0-1 2 0,-2-1 0 16,1 2-2-16,0-1 1 0,0 1-3 16,-1-1 3-16,2 1-2 0,-1-1 1 0,1 0-1 15,1 1-1-15,0-1 1 0,1 1 1 16,3-2 3-16,-1 1-3 0,0 0 0 0,2 0 1 15,0 0 0-15,3 0-1 0,-3-1 6 16,2 1 1-16,1-1-1 0,-3-1 4 16,4 1-2-16,1-1-1 0,0 3 0 0,1-1 0 0,1 0-1 0,0 0 2 15,3-1 2-15,-4 1 4 0,2 0 4 0,-1 0 4 16,2 1-2-16,-1-1-4 0,2-1-4 0,0 1-5 16,1 1 6-16,0 0 3 15,1 0 0-15,-3-2-2 0,3 2-3 0,-4-1-5 16,0 1 2-16,3 0 0 0,-4 0 1 0,1 0 0 15,4 0-2-15,-4 0 2 0,4 0-6 0,-3 0 2 0,3 0 2 16,-5 0-6-16,5 0 7 0,-3 1-5 16,4-1 0-16,-2 2 5 0,2-2-6 15,1 0 2-15,-1 1 0 0,0 1 0 0,2-1-1 16,-1 0-2-16,5-1 4 0,-1 0-1 0,1 0 3 16,3 0 0-16,-2 1-2 0,4-1 4 15,2 0-1-15,-2 1 3 0,2-1 3 0,-1 0-1 0,1 0-2 16,-1 0-3-16,-1 0-2 0,-4 0 0 15,4 0 0-15,0 0 2 0,-1 0 0 16,-2 0-3-16,4 0-1 0,-1 0-1 0,0-1 2 0,-1 1 1 16,-2 0 1-16,0-1 0 0,-3 1-2 0,-1 0 2 15,-3-1-3-15,-1 1 2 0,-4 0 3 16,-3 0-3-16,0 0 5 0,-3 0-3 0,0 0-4 16,-6 0-10-16,-1-1-29 0,-3 1-51 0,-5 0-112 15,2 0-266-15,-3 0-142 0,-2 0 608 16</inkml:trace>
  <inkml:trace contextRef="#ctx0" brushRef="#br0" timeOffset="101791.5297">7846 17156 0 0,'0'0'0'0,"0"0"0"0,0 0 0 0,0 0 0 16,0 0 0-16,0 0 0 0,0 0 0 0,0 0 0 15,0 0 0-15,0 0 0 0,0 0 0 16,0 0 0-16,35-25 0 0,-30 23 0 0,-1-1 0 16,-1 2 0-16,5 1 0 0,-5-1 0 15,3 0 0-15,-3 0 0 0,3 1 0 0,-3-2 0 0,3 2 0 16,-2-1 0-16,3 0 0 0,-2-1 0 0,3 1 0 15,-1-1 0-15,3 1 0 0,-1 1 0 16,-2-1 0-16,4 0 0 0,2 1 0 0,-2-1 16 16,2 1 22-16,-1 0 10 0,6 0 7 0,-2 0 6 15,0-1 0-15,3-2 2 0,1 2-3 16,1-3 0-16,0 1-7 0,5-1-12 0,-1-1 1 16,4 1-6-16,0-1 3 0,2 1 5 15,1-1-7-15,1 3-1 0,3-3-8 0,-1 0-2 0,4 1 2 16,-2-1-6-16,-2 2-1 0,3 0-4 15,-4 0-5-15,4 0 1 0,0-1 7 16,-3 0 5-16,3 0 6 16,0 2 6-16,2-2-5 0,-4 1-2 0,3-2 2 0,2 2-5 15,-1-1 12-15,1 1 4 0,-1 0 0 0,2 0 10 0,-2-1-8 16,2 1-1-16,0 0-3 0,-3 1-12 0,0-1-6 16,-1 2-7-16,-4-1 3 0,2 0-2 15,-3 1 4-15,0 0 1 0,-2 1-7 16,2-1-4-16,-3 1-1 0,1-2-6 0,-1 1 3 15,3-1 0-15,-1 0 2 0,1 0 2 0,-2 1-3 0,3 0 1 16,2-2-1-16,-3 1 2 0,5 0 5 0,-2-1 0 16,0 1 2-16,1 0-3 0,-3-1 0 15,4 1 1-15,-4 0-1 0,-1 0 2 0,-1 1-3 0,1 1-3 16,-2-1-6-16,-2 0-2 0,-2-1 0 16,-1 2 0-16,-2 0 5 0,2 0-1 15,-2 0-3-15,3 0 1 0,-1-2-4 0,2 1 4 16,0-2 2-16,-2 2-3 0,4 0 2 0,0 0-4 15,1-1-3-15,2 0 3 0,0 0 1 0,-1 0 3 16,-1 1 2-16,2-1-2 0,-2 0-4 16,0 1-1-16,0-1 0 0,2 0-2 0,-2 2 7 0,0-1-2 15,-1 1-4-15,1-1 5 0,-1-1-5 16,0 1 5-16,1-2 3 0,-1 2-2 0,1 1-2 16,0-1-3-16,-1 1-3 0,0-1 3 0,0 0 0 15,0 1 2-15,1 0 3 0,0 0-2 16,-1-1-2-16,-3 1 1 0,1 0-4 15,-1 0 4-15,-2 0 0 0,1 0 0 16,-1 0-1-16,-1 0-1 0,2 0-2 0,-1 0 2 0,1 0 4 16,-1 0-2-16,1 0 3 0,-2 0-5 0,2 0-3 0,-1 0 4 15,1 0-1-15,0-2 4 0,1 2 4 0,2-1-4 16,1 1-5-16,-5 0-2 16,2-2-1-16,1 1 3 0,-4 1 5 0,4 0-1 15,-3 0 1-15,0 0-1 0,-1-1-5 0,1 1 6 0,-2 0-2 16,-2 0 2-16,0 0 1 0,1 0-4 0,0 0-3 15,-1 0 5-15,0 0-1 16,1 0 4-16,0 0 5 0,0-1-5 0,0-1-3 16,2 1-2-16,-3 1-5 0,2-1 1 0,-2 0 7 0,-1 1-2 15,3-1 0-15,1 1 0 0,1-2-3 16,-1 1 3-16,2 0 3 0,-1 0-2 0,1-1 1 16,0 0-6-16,0 2-3 0,2-1 2 0,-2 0 3 15,1-2 4-15,2 2 1 0,0 0-3 16,-2 0-2-16,0 0 0 0,1-1 0 0,-4 1 1 0,0 0 5 15,1 0-1-15,-1 0-3 0,0 0 1 16,-2-2-5-16,1 2-1 0,3-1 3 0,-3 1-2 16,-1 1 4-16,1-2 1 0,1 1-5 15,-2 0 4-15,-1-1 0 0,4 1 2 16,-1-1 0-16,-1 1-1 0,2 0-1 0,-1 0-4 0,-1 0 0 16,1 0 2-16,-1-1 2 0,-3 1 0 0,2 0-2 15,-2 1-1-15,0-1 0 0,1 0 1 16,1-1 5-16,-1 1-3 0,0 0 0 0,1 0-1 15,-4 1-3-15,2-2 3 0,0 2-1 0,-2-1 2 16,2 0 4-16,-1 1-4 0,-2-1 0 0,2 1-2 16,0-1-1-16,1 0-1 0,1 1 3 0,-2-2 1 15,1 2-2-15,0-1 3 0,-1 0-4 0,1 0 1 16,-2 0 3-16,-1-1-4 0,3 2 3 0,0-1-4 16,3 1-1-16,0-1 2 0,-2 1 0 15,1 0 3-15,-1 0 3 0,-1 0-4 0,0 0-1 16,0-1 0-16,-3 1-7 0,-1 0 5 15,1-2 2-15,1 2 1 0,-3 0 2 0,4 0-2 16,0-1-2-16,-1-1 0 0,0 1 0 0,-2 0 1 16,3 1-2-16,-1 0 0 0,-3-1-5 15,4 1 5-15,-1-1 1 0,1 1 3 16,0-1 3-16,2 1-4 0,1-1 0 0,1-1-4 0,-2 1-3 16,5 1-3-16,-2-3 2 0,-1 2 0 0,4 0 2 15,-5-1 2-15,4 1-1 0,-2 0-1 0,1 0 3 16,0 1-2-16,-4-1 2 0,2 1-1 0,1 0-3 15,-4 0 5-15,1 0-2 16,-1-2 3-16,-3 2 2 0,3-1-2 0,1 0 0 16,0 0-2-16,2-1-1 0,-1 0 1 0,-2 0-2 0,0 1 2 15,-1 0 0-15,-5-2 0 0,3 2-3 0,-4 0 0 16,-3-1 1-16,2 1-4 0,-2 0-3 16,-1 0-12-16,1-1-20 0,-2-1-28 0,-3 2-48 15,2 0-80-15,2 0-147 0,-5 1-320 16,1 0 110-16</inkml:trace>
  <inkml:trace contextRef="#ctx0" brushRef="#br0" timeOffset="104821.2501">15483 16841 0 0,'0'0'0'0,"0"0"0"0,0 0 0 0,0 0 0 15,0 0 0-15,0 0 0 0,0 0 0 0,0 0 0 16,0 0 0-16,0 0 0 0,0 0 0 16,122-30 0-16,-106 28 0 0,-2-1 0 0,3 2 0 15,-2 0 0-15,2-1 0 0,-2 2 0 16,2-1 0-16,2-1 38 0,-2 1 1 0,0 1 12 16,2 0 6-16,0-1-3 0,2 1-3 0,1 0-9 0,-1-1-9 15,4 1 7-15,-2-1-1 16,3 1 4-16,-1-1 4 15,-2 0-10-15,5-1-7 0,-1 1-6 0,-2 1 0 16,4-2 11-16,1 2 3 0,1 0-7 0,0-1-3 0,0 1-12 16,1 0 2-16,2 0 3 0,-1 0-5 0,0 0-4 0,3 1-5 15,-2 1-7-15,1-2 3 0,-1 1 0 16,-1 2 1-16,0-1 2 0,2-1-2 0,-1 1-8 0,-3-2-2 16,0 2 17-16,0-2 10 0,-1 0 11 15,1 0-4-15,-1 1-9 0,0-1-5 16,0 0-2-16,0 0 8 0,1 0-3 0,-1 0-5 0,-2 0-1 15,1 0-4-15,-3 0-5 16,3 0-1-16,0 0 2 0,-1 0 2 0,-1 0 5 0,1 0-2 16,1 0-3-16,-1 2-3 0,1-2 0 0,0 0-1 15,1 0 2-15,0 0-1 0,-1 0-3 16,1 0 2-16,-1 1-2 0,0-2 2 16,0 1 0-16,1 1 1 0,0 1 1 0,-2 0-1 0,2-2 0 15,0 1-1-15,-1 0 1 0,1 0 1 0,-2 0 0 16,0 2-2-16,-3-1-2 0,3 0 3 15,-4 0 1 1,2-1 3-16,-3 1 0 0,0 0 0 0,-2 0-3 16,0-1 1-16,-1 0 2 0,1 1 0 0,-1-1 4 0,0 0-2 0,-2 0-3 0,1 0-3 15,2-1-2-15,-3 0 0 0,2 1 4 0,0-1 2 16,0 0-5-16,1 0 1 16,0 0-2-16,-1 0-3 0,1 0 1 15,0 0-1-15,-1 0-11 0,0 2 0 0,-1-1 2 0,-1-1-5 0,-1 1 11 16,0-1 3-16,-2 0 3 0,0 0 7 0,-1 0-1 15,-2 0-3-15,3 0-3 0,-2 0-3 0,2 0 3 16,-1 0 3-16,4 0-2 0,-3 0 2 16,3 0-6-16,-1 0 2 0,2 0-1 0,-2 0 1 15,3 0 4-15,0 0-3 0,-2 0-3 0,2 0 2 16,-1 0-3-16,0 0 4 0,-1 0 1 16,1 0 0-16,0 0 1 0,0 0-4 0,-1 0-1 0,-2 0 2 15,-1 0 1-15,0 0 2 16,-2 0 0-16,1 0 1 0,-2 0-3 0,0 0 0 15,2 0 3-15,0 0-6 0,-2 0 6 0,2 0-2 16,1 0-5-16,0 0 4 0,1 0-2 0,0 0 0 16,0 0 6-16,2 0-5 0,0 0 0 0,0 0-1 0,-1 0-2 15,2-1 3-15,-2 1-1 16,1 0 3-16,-2 0-3 0,3-1 3 0,-2 1-1 16,0 0-2-16,2 0 6 0,-1 0-4 15,-2 0 2-15,0 0-1 0,1-2-2 0,-2 2-1 0,3-1-1 16,-3 1 1-16,2 0 3 0,-1 0 1 0,0-1-2 15,1 1-1-15,-2-1-2 0,1 0 0 16,4 1 4-16,-2 0 5 0,0 0-3 0,0 0 2 0,0 0-5 16,1 0-3-16,-3 0 4 15,-1 0-1-15,1 0 2 0,-2 0 0 0,-1 1-3 0,2 0-1 16,-2 0 0-16,-2-1 2 0,0 1 2 16,0-1 1-16,2 2 1 0,-2-1-4 0,4-1-3 15,-3 0 3-15,5 1 3 0,-2-1 1 0,2 1 1 16,-1-1-1-16,3 1-1 0,-2-1 2 0,1 0-3 15,2 0 0-15,-5 0 2 0,2 0-3 16,-1 0 3-16,0 0 4 0,2 0 3 0,-2 0 5 16,-1 0 5-16,4 0 0 0,-3 0-1 0,0-1-6 15,3 1 0-15,-4 0-5 0,2 0 1 0,-1 0 0 16,2 0-5-16,-2 0 5 0,3-1-4 16,-1 1-2-16,2 0 5 0,3-1-9 0,-2 1 5 0,2 0 0 15,1 0-5-15,0-1 6 16,-1 1-4-16,1 0 2 0,1 0 1 0,-2 0-4 15,4-2 2-15,-3 2-2 0,2 0-2 0,0 0 3 16,0 0 0-16,1 0 4 0,-1 0-5 0,2 0 0 0,-1 0-2 16,1 0-3-16,0 2 7 0,2-1-3 15,-1 0 3-15,1 1-3 0,-1 2 2 0,-1-3-2 16,0 0 0-16,1 0 2 0,1 0 0 0,0 1 1 16,2-2 1-16,-1 1-6 0,0-1 2 15,-1-1 2-15,0 2 1 0,0-1 4 0,0 1-4 16,0 0 1-16,-1-1-2 0,0 1 1 0,-1-1 5 15,-2 0 0-15,2 0-1 0,-3 0 2 16,3 0-8-16,-1 0-1 0,-2 0 1 0,3 0 0 16,-5 0 4-16,4 0 2 0,-2 0 0 0,1 0-5 0,-2 0-1 15,2 0 0-15,-2 0 0 0,4 0 2 0,0 3 1 16,-3-2-4-16,4 1-1 0,-3-1 0 16,0-1 3-16,1 0-1 15,-4 0 4-15,4 0-1 0,-2 0-5 0,3 0 3 0,-3 0-2 16,2 0 2-16,-5 2 3 0,4-2-4 0,-3 1-2 15,-2-1-3-15,-1 1-1 0,1-1 6 16,0 0-1-16,0 1 4 0,0-1-4 0,3 0-2 16,-4 2 1-16,2-1-1 0,-2-1 2 0,0 1 1 15,0 1 0-15,-3-1-1 0,4 1-3 0,2-1 1 16,-1-1 1-16,0 1 1 0,0 0 4 16,1 0-4-16,0 1-1 0,-3-2-3 0,1 1 0 15,0-1 11-15,-3 0 3 0,3 0 2 0,-1 0 1 16,-3 0-7-16,2-1-2 0,0-1 3 15,-1 1 7-15,2-1 2 0,-2 1 2 0,3-1 1 0,-2 1-9 16,-1 0-1-16,1 1 0 0,0-1 0 0,1 1 0 16,0 0-5-1,0 0 1-15,2-1-3 0,0 1-2 0,1 0 6 0,0 0-3 0,0 0 1 16,-2 1 0-16,0 0-5 0,1 0 2 0,3 0-1 16,-4 1 4-16,1-2 1 0,4 1 0 0,-2 0-4 15,-1-1-3-15,1 1-2 0,-2-1 2 16,0 0 4-16,-2 0 3 0,-1 1 1 0,1-1 0 15,-5 0-2-15,4 0-2 0,0 0 4 16,-1 0-3-16,-1 0 5 0,0 0-3 0,3 0-1 16,-1 0 1-16,1-1 1 0,0 0 5 0,-1-1-4 15,2 0 2-15,-1 1-5 0,0 0-1 0,1 0 4 16,0 0-1-16,-2 0 1 0,1-1 2 0,1 1-3 16,-2 0-1-16,1-2-4 0,-4 2 0 0,4-1-1 15,-1 1 2-15,-2-1 5 0,-1 1-3 0,1 0-2 16,1 0-2-16,-4 1-2 0,4-1 4 15,-2 1 1-15,1-1-1 0,2 1 0 16,-4 0-5-16,0-2 2 0,-2 2-2 0,1 0 6 16,0 0 1-16,-3 0-2 0,2 0 2 0,1 0-8 15,-3 0 2-15,1 0 2 16,-1 0 1-16,2 0 5 0,1 0-4 0,-2 0 0 0,0 0 0 0,-2 0 0 16,1 0 7-16,-1 0-3 0,0 0 1 0,1 0-1 15,-3 0-6-15,1 0 7 16,-2 0-3-16,-2 0 3 0,3 0 5 0,-5 0-7 0,4 0 8 15,-4 0-2-15,3-1-6 0,-2 0 9 0,0 1-8 16,2-1 1-16,-2 0-3 0,1 1-5 0,-2-1 4 16,2 1-2-16,-2-2 5 0,3 2-4 15,-3 0 0-15,-1 0-1 0,3 0-5 0,-3-1 9 16,0 1-5-16,-1 0 2 0,0 0 9 16,-1 0-8-16,0 0 8 0,0 0-1 0,0 0-3 0,0 0 8 15,0 0-6-15,0 0 1 0,0 0-5 0,0 0-5 16,0 0 2-16,0 0-2 0,0 0 6 15,0 0-4-15,0 0 1 0,0 0-1 0,-1 0-4 16,1 0 4-16,0 0-6 0,0 0 2 0,0 0 1 16,0 0-5-16,0 0 9 0,0 0-2 0,0 0-2 15,0 0 5-15,0 0-2 16,0 0-2-16,0 0 1 0,0 0-4 0,0 0 0 0,0 0-3 16,0 0 4-16,0 0-7 0,0 0 2 15,0 0 1-15,0 0-7 0,0 1-2 0,0-1-22 16,0 2-19-16,-1-1-24 0,-1 1-44 0,0 0-74 15,-3 1-157-15,4-2-347 0,-1 0 166 0</inkml:trace>
  <inkml:trace contextRef="#ctx0" brushRef="#br0" timeOffset="107254.457">2999 17197 0 0,'0'0'0'0,"0"0"0"0,0 0 0 16,0 0 139-16,0 0 168 0,0 0-21 0,0 0-18 16,0 0-36-16,0 0-37 0,0 0-32 0,0 0-23 15,0 0-21-15,1-30-8 0,0 26-1 16,0 2-5-16,-1 1 4 0,0 0-4 0,0 1-5 15,3 0-14-15,-3 0-17 0,0 0-9 0,0 0-9 16,0 0 0-16,0 0-2 0,0 0-9 0,0 0-9 16,0 0-13-16,0 0-8 0,0 0-3 0,0 0-3 15,0 0 3-15,0 0-5 16,0 1 0-16,0 0-3 0,0 0-2 0,1 0 10 0,3 3-1 16,-2 1 7-16,-1 2-2 0,4 1-5 15,-3 2 3-15,0-2-1 0,2 1 5 0,-1 0 1 0,0 1 3 16,0 3-3-16,2 0-4 15,-3 0-2-15,1-1-5 0,1 1 5 0,-1 1 0 0,0 0-5 16,1 1 0-16,0-1-5 0,2 0-3 16,-4 0 8-16,0 1-3 0,1 1 7 0,0 1 0 15,-1 1-2-15,0 0 2 0,-1-1-4 0,1 1 4 16,-1-2 1-16,-1 3-1 0,2 0 1 16,-1 0-8-16,-1-1 0 0,1 0 2 0,-1-5 0 15,0 0 3-15,1-4 5 0,-1 0 0 0,0 0-11 16,0 0-1-16,1 0-2 0,2 1-5 15,-2 3 20-15,2 0-9 0,-1 1-14 0,0-1 12 16,0 2-10-16,0 0 15 0,1 1 9 0,0-2-6 16,-1 0-1-16,0 0-13 0,1 0-4 0,-1-1 4 15,-1 1 2 1,2 0 18-16,0 2-5 0,-1-2 0 0,-1 1-16 16,0 1-12-16,-1-1 19 0,1 1-11 0,1 0 17 0,1 0-2 15,-3 0-14-15,1-2 7 0,-1 1-5 0,0-1 10 16,0 0-8-16,0 0 12 0,0-3 6 0,1 2-16 0,-1-2 3 15,0-1-17-15,0 0 10 0,1 0 19 0,-1 0-8 16,1-1 13-16,-1 0-20 0,0 0-9 16,2-1 15-16,-1 1-7 0,0 1 9 0,1-2 1 0,-1 1-11 15,-1-2-5-15,0-3-6 0,1-1 37 16,-1-3 10-16,0 7 9 0,1 0-2 0,0 0-51 16,-1 5-1-16,2-6 1 0,-2 0 1 0,2 7 20 15,-1-6-13-15,-1 7-2 0,3-1-3 16,-3 0-11-16,1 0 21 0,-1-1-16 15,0 2 24-15,0 0-8 0,0-3-25 16,0 3 19-16,0-1-15 0,1-1 13 0,-1 2 21 0,0-9-9 16,-1 11-4-16,0-8-13 0,0 0-6 0,-1 7 5 0,2-9 4 15,-1 1 28-15,1 1-16 0,-2-3 9 16,2 2-20-16,0 0-16 0,0 0 31 0,0-7-20 16,0 6 21-16,0 0-2 0,0-1-23 0,0 2 14 15,0-7-8-15,0 0 16 0,0 0 15 16,0 0-9-16,0 0 7 0,0 6-23 0,0 0-10 15,0 0-1-15,0 0 11 0,0-6 19 0,0 0-8 16,0 0 7-16,0 0-27 0,0 0-20 0,0 0 16 16,0 0-35-16,0 0-17 0,0 0-50 15,0 0-136-15,0-1-199 16,0-6-611-16,0 1 133 0</inkml:trace>
  <inkml:trace contextRef="#ctx0" brushRef="#br0" timeOffset="108420.0034">4923 17118 0 0,'0'0'0'0,"0"0"40"0,0 0 383 0,0 0-31 0,0 0-56 16,0 0-31-16,0 0-38 0,0 0-38 0,0 0-44 16,0 0-40-16,0 0-33 0,0 0-34 15,0 0-24-15,-2-19-12 0,2 19-10 16,0 0-4-16,0 0-9 0,0 1-9 0,0 0 5 0,0 2 1 0,0-1 11 16,2 3 6-16,-1 2-3 0,0 0-2 15,1 3 0-15,1 0 1 0,-2 1 1 0,1 2-1 16,-1 1-2-16,1 2-8 0,0 2-5 15,0 1-1-15,0 1 2 0,0 2 4 16,-1 1-3-16,0-1-1 0,2 1-5 0,-2 0-7 16,0 1 5-16,1 2-1 0,-1 0 3 0,0 2 1 0,-1 0-6 15,0 0-1-15,1 1-7 0,-1 1 6 16,1-5 3-16,-1-1-1 0,0-3 6 0,0-2-11 16,0 0-4-16,0 3 3 0,2 1-6 15,-2 1 14-15,0 2-9 0,0 1 2 0,0 0-6 16,0-3-10-16,0 1 19 0,0-1-7 0,-2 0 8 15,1-2 0-15,1 0-25 0,0 0 13 0,1-4-6 16,-2 2 10-16,1-1 14 0,0-1-16 16,0-1 5-16,0 0-11 0,0 0 1 0,1 0 5 15,-1-2-1-15,0 1 16 0,0-1-4 0,0-1 6 16,0 1-17-16,0-1-11 0,0-3 19 16,0-4-10-16,-1 2 37 0,1-3-6 0,-1 0-23 0,1 7 4 15,-1-6-26-15,1 0 16 0,-1 8 10 0,1-7-1 16,-2 0 7-16,1 8-25 0,1-9-2 15,-1 0 6-15,-1 8 0 0,2-7 20 16,0 0 0-16,-1 7-27 0,1-7 13 0,0-1-17 16,1 1 19-16,-1 0 14 0,0-2-12 0,0 0 9 0,0 3-27 15,0-2 16-15,2 0-15 0,-1-1 10 0,0 1 19 16,1-1-7-16,-1 1 4 16,-1-1-22-16,2 1-11 0,-2 1-14 0,1-3 22 0,1 1 21 15,-1 7-4-15,-1-7 19 0,1-1-30 0,-1 7-18 16,0-6 23-16,0 0-9 0,0 1 23 15,0-2 0-15,0 2-30 0,0 0 4 0,0 0 2 16,0-7 9-16,0 6 22 0,0 1-1 0,0-1 55 16,0 1-8-16,0-7-7 0,0 0 1 0,0 0-63 15,0 0 27-15,0 0-13 0,0 0 12 16,0 0-18-16,0 0-19 0,0 0 26 16,0 0-19-16,0 0 21 0,0 0-7 0,0 0-32 0,0 0 4 15,0 0-32-15,0 0-24 0,0 0-17 16,0 0-75-16,0 0-123 0,0 0-265 0,0 0-608 0</inkml:trace>
  <inkml:trace contextRef="#ctx0" brushRef="#br0" timeOffset="109537.2574">6896 16958 128 0,'0'0'317'0,"0"0"12"0,0 0-52 0,0 0-86 0,0 0-41 0,0 0-31 15,0 0-23-15,0 0-27 0,0 0-21 0,0 0 1 16,0 0 10-16,0 0 16 0,0 0 15 15,0 0-6-15,16 11-8 0,-13-8 2 0,-2 2-2 16,0 2-4-16,0-1-1 0,1 1-16 0,0 1-6 16,-2-1-9-16,0 3-8 0,0-1 7 0,0 3-4 15,0 0 5-15,1 2-6 0,-1 0-9 0,0 1 2 16,0 0-6-16,-1 2 7 0,1 0 0 16,-2 1-2-16,0 2-4 0,2 1-7 15,0-1 2-15,2 2-7 0,-2 2 2 0,0-4 4 0,0 3-6 16,0-1 7-16,0 0-6 0,0 0-3 0,2 0 8 15,-2-1-8-15,-2 3 1 0,0 0-1 16,1-1-12-16,0 1 2 0,0 0 0 0,-2 1 0 0,2 0 4 16,-3 0 3-16,2-3-3 0,1-4-2 0,0 0 6 15,-2-2-4-15,-1 5 5 16,3 1 3-16,0 1-15 0,-3 3 8 0,0-1-11 0,2 2-7 16,-3-2 17-16,1 1-8 0,2-1 4 15,0 0 3-15,-3-1-14 0,4-1 6 0,-1-1-5 16,0-2 7-16,-2 1 10 0,3 0-10 0,0-2 4 15,1 2-13-15,0-3 0 0,0 1 6 0,-1 1 2 16,1-1 12 0,0 1-12-16,0-5 6 0,0-5-9 0,0 4 9 0,0-6 14 0,0 6-17 15,0 1 14-15,1-2-9 0,-1 0-26 0,-1 2 17 16,1 1-22-16,0 1 5 0,-1 0 26 0,1 0-17 16,-2 1 13-16,2 0-18 0,-2 2-12 0,2 0 1 15,-2 0 7-15,1-1 16 16,-1 0 2-16,2-3 16 0,-2 2-23 0,1-3-9 15,-3 0 16-15,3-3-18 0,0 1 30 0,0-7 5 0,1 6-28 16,0-6 89-16,-1 1-27 0,1 0 14 0,0-7 20 16,0 0-79-16,0 6 19 0,0-1-29 0,0 1-7 15,0 1 8-15,0-7-1 0,0 0 27 16,0 0 7-16,0 0-8 0,0 0-23 16,0 0-22-16,0 0-1 0,0 0-32 0,0 0 2 0,0 0-49 15,0-2-114-15,1-4-136 0,1 0-346 0,3 1-444 16</inkml:trace>
  <inkml:trace contextRef="#ctx0" brushRef="#br0" timeOffset="110684.2152">9045 16940 765 0,'0'0'158'0,"0"0"51"16,0 0 21-16,0 0-21 0,0 0-33 0,0 0-32 15,0 0-25-15,0 0-31 0,0 0-30 16,0 0-21-16,0 0-7 0,0 0 0 0,0 0 12 16,0 0 8-16,15-6 3 0,-9 9 5 0,-3 2 0 15,2 1-7-15,-1 1-1 0,-2 0-6 0,-1 1-4 16,3 1 3-16,-3 2 6 0,-1 1 8 15,0 5-3-15,0 2-6 0,0-1-10 0,0 1-9 16,-4 3 1-16,2-1-5 0,0 1-2 16,-2 2-8-16,-1-1-8 0,4 4 0 0,-1-1-5 15,-1 2 3-15,1-1 1 0,2-2-8 0,0 2 3 16,0-2-4-16,0-3 3 0,0 0 6 0,4 2 0 16,-3-1 1-16,1 2-5 0,-1-2-4 15,-1 0-1-15,2 1 4 0,-2 0 3 0,0 2 2 16,0-4 0-16,0-2-3 0,1-3 0 0,-1-2 3 0,0 2-4 15,-1 2 11-15,-1 1-8 0,0 3-11 16,0 2 7-16,-2-1-18 0,2 4 6 16,1-1 13-16,0 1-9 0,-1-2 9 0,-2 1-10 15,3-1-16-15,0-1 16 0,1 0-6 0,-1-2 23 16,0 0 6-16,1-1-9 0,-1-2-5 0,2 1-14 16,-1-1 1-16,0-2-5 0,0 1 9 0,0-1 11 15,0-2-14-15,0-3 17 16,0-6-9-16,0 3 10 0,0-3 18 0,0-1-22 0,0 8 12 15,0-8-33-15,0 1-7 0,0 7 16 16,1-6-8-16,-1-2 23 0,1 8 0 0,-1-7-1 0,0 0-2 0,1 5-19 16,0-5 12-16,1 0-8 0,0 0 13 15,-2-1 16-15,1 0-23 0,-1 2 16 16,1-1-25-16,-1-7 10 0,0 0 20 0,0 0-16 16,0 0 18-16,0 0-18 0,0 0-15 15,0 0 10-15,0 0-3 0,0 0 13 0,0 0 1 16,0 0-6-16,0 0-23 0,0 0-38 0,0 0-33 15,0 0-80-15,0 0-108 0,0 0-236 0,0 0-571 0</inkml:trace>
  <inkml:trace contextRef="#ctx0" brushRef="#br0" timeOffset="111773.4241">10841 16915 108 0,'0'0'351'0,"0"0"41"0,0 0-69 15,0 0-76-15,0 0-50 0,0 0-43 0,0 0-21 16,0 0-14-16,0 0-22 0,0 0-22 0,0 0-17 15,0 0-8-15,0 0 2 0,0 0 0 16,14-7 6-16,-11 9 4 0,0 1-5 16,1 1-4-16,-1 1-7 0,0-1-7 0,1 3 1 0,-2 1 3 15,1 1 2-15,2 4-7 0,-1-1 0 0,-2 1-8 16,1 1-5-16,0 2 4 0,-2 2-5 16,1 0 1-16,0 1-3 0,1 2-4 0,-2 0-1 15,1 1-1-15,-2-1 0 0,2-1 4 0,-1 3-7 16,0 0-2-16,1 1-8 0,-2 0 0 15,1-2-2-15,-1 3 5 0,0-1 6 0,0 3-5 0,0 0-2 16,0 0-5-16,0-2-1 16,1 3 2-16,-1 0 4 15,1 1 0-15,1 0-2 0,-2 1-5 16,0-3 1-16,0-3-3 0,2-4 32 0,-2-1-13 0,1 2 1 0,0 1-2 16,1 1-35-16,-1 1 15 0,1 2-10 0,-1 1 14 15,1-3 3-15,2 2-10 0,-3-3 15 0,1-2-19 0,-1 1 0 16,1-2 19-16,0-1-7 0,0 1 11 0,-1-1-8 15,-1-1-17-15,1 2 0 0,-1-2-3 16,0-1 21-16,0 1 4 0,0-1 6 0,0-2-7 16,0 1-19-16,2-2 3 0,-4 1-8 0,1-2 18 15,0 1 21-15,-1-1-31 0,2-4 16 16,0-2-24-16,0-3 17 0,-1 1 35 0,1 1-17 0,-1 0 18 16,1 1-38-16,0-7-13 0,-2 5 5 0,2 2 0 15,0-1 16-15,0 1 14 0,0-7-3 16,0 0-12-16,0 0-23 0,0 6 9 0,0-1-4 15,0 1 15-15,0 0 23 0,0-6-28 16,0 0 13-16,0 0-19 0,0 0 1 0,0 0 13 16,0 0-8-16,0 0 13 0,0 0-10 0,0 0-15 15,0 0 11-15,0 0-12 0,0 0 11 0,0 0-9 16,0 0-35-16,0 0-18 0,0 0-76 0,0-3-84 16,4-3-142-16,-1 1-298 0,0 2-466 15</inkml:trace>
  <inkml:trace contextRef="#ctx0" brushRef="#br0" timeOffset="112708.6954">12897 16798 0 0,'0'0'0'0,"0"0"127"0,0 0 226 0,0 0-15 0,0 0 1 0,0 0-41 16,0 0-45-16,0 0-46 0,0 0-45 0,0 0-25 16,0 0-10-16,0 0-14 0,0 0-9 15,-10-36-18-15,10 36-18 0,0 0-28 0,0 0-20 16,0 0-10-16,0 3-2 0,0 1 10 0,0 3 5 15,0 2 2-15,0 1 3 0,0 1 2 0,0 2 10 16,0 3 8-16,0 0-5 0,0 2-3 0,0 0-10 16,0 1-8-16,0 1-2 15,0 2-1-15,0 0-2 0,-1 2-4 0,1 1 0 0,-1 1-5 16,1-1-1-16,-2 4 4 0,1-1-3 16,0 3 5-16,0-1-4 0,-2 1-4 0,3 1 5 15,-1-3-5-15,0 2 5 0,-1-2 2 16,1 0-9-16,1-1 4 0,0 2-5 0,0-2 2 15,0 3 1-15,0-1 2 0,0 2-3 0,0 0-5 16,0-4 4-16,0-5-6 0,0 0 15 0,-1-3 5 0,-1 3 1 16,-3 3-10-16,2 0-16 0,-2 4-10 15,1 2 11-15,1-1-2 0,-3 3 8 0,2-4 7 16,-2 2-30-16,3-3 26 0,-2 1-13 0,1-4 6 16,3-1 20-16,0 0-26 0,0-3 17 15,1 0-16-15,0-1-10 0,0 0 12 0,0-3-10 16,1 0 24-16,1 0-8 0,1-7 13 15,-2-2-3-15,0-5-4 0,2 2 21 0,-1 2-21 0,-1-1 13 16,3 7-14-16,-3-9-14 0,1 1 14 16,-1 7-15-16,0-6-1 0,0-2 26 0,4 8-17 15,-3-7 14-15,-1 0-9 0,-1 5-18 0,1-5 11 16,0 0-7-16,0 1 23 16,-1-2-6-16,2 1 5 0,-2 0-7 0,1-1-22 0,-1-5 14 0,0 0-16 15,0 0 13-15,0 0 8 0,0 0-30 0,0 0-5 16,0 0-36-16,0 0-22 0,0 0-15 15,0 0-77-15,0 0-87 0,0 0-179 0,0 0-512 16,0 0-95-16</inkml:trace>
  <inkml:trace contextRef="#ctx0" brushRef="#br0" timeOffset="113663.8596">14652 16755 0 0,'0'0'0'0,"0"0"3"16,0 0 450-16,0 0-35 0,0 0-62 16,0 0-51-16,0 0-71 0,0 0-59 0,0 0-57 15,0 0-46-15,0 0-20 0,0 0-3 0,0 0 16 16,0 0 9-16,-14 6 13 0,15 1 0 15,1 4-17-15,4 0 0 0,-4 3-9 0,0 1-3 16,1 2 2-16,0 2-17 0,-2 1 4 0,-1 0-10 16,0 2-7-16,0-1 7 0,0 5-11 0,0 0-1 15,0 1-7-15,-2 3-5 16,-4 0 4-16,3 1-2 0,-5-1 9 16,2 2-7-16,1 4-3 0,-3-2-2 0,3 0-8 0,-3 0 5 0,1-1-6 15,3 1 1-15,-3 2 2 0,5 0-7 16,-2-1 8-16,4 0-8 0,0 1 1 0,0-8 5 15,0-1-7-15,3-5 25 0,-1-2-8 0,3 3-10 16,0 0 10-16,-2 3-24 0,4-1 15 0,0 1 5 16,-2 2-12-16,2-2 10 0,-1 1-20 15,0-2-4-15,1 1-4 0,-4-2 5 0,2-1 22 0,0-1-14 16,-3 2 15-16,2-2-16 0,-1 1-9 16,-2 1 20-16,0-1-9 15,1 0 7-15,3-2-2 0,-4 0-12 0,0 0 6 0,0-2-5 16,-1-5 13-16,0-4 14 0,1 0 8 0,-1-4 2 0,0 0-22 15,1 6-8-15,-1-6-10 16,0 0 6-16,2 1 6 0,-2-2 10 0,0 2 3 0,0 0-18 16,0 0 8-16,0-7 3 0,0 5-10 0,0 1 21 15,0 1-7-15,2 0-31 0,-2-7 9 16,0 0-19-16,0 0 4 0,0 0 14 0,0 0-19 16,0 0-20-16,1 0-47 0,2 0-70 0,-1-1-126 15,5-7-198-15,-5 0-466 0,1 3-141 0</inkml:trace>
  <inkml:trace contextRef="#ctx0" brushRef="#br0" timeOffset="114525.8212">16547 16830 0 0,'0'0'218'0,"0"0"141"0,0 0 53 0,0 0-69 15,0 0-40-15,0 0-39 0,0 0-54 0,0 0-58 16,0 0-59-16,0 0-48 0,0 0-20 0,0 0-3 15,0 0 14-15,-6-15 14 0,10 19 6 16,-1 2 7-16,0 3 1 0,3-1-3 0,-3 4 0 0,2 1-9 16,-2 0-5-16,-1 3-7 0,-1 0-5 15,3 3-1-15,-3 0-6 0,0 1 3 0,-1 3-5 16,0 0-5-16,1 1-6 16,-1 1-3-16,0 2 4 15,0-1-1-15,0 7 4 0,0 0 0 0,0 2-4 16,0 0 1-16,0-2-5 0,0 0 2 0,0-1 0 0,0 4-4 0,-1-2 0 15,1 0-9-15,0 1-4 0,0-2 2 0,-1 4 0 16,1-6 2-16,0-3 2 0,-1-3 12 0,-1-1-8 16,0-2-5-16,1 5 8 0,-1 0-22 0,0 4 19 15,-3-1-6-15,3 2-20 0,-1-1 13 0,-4 0-13 16,4 0 16 0,-3-3 12-16,3-2-9 0,-3-1 2 15,3-3-14-15,-3-3 5 0,2-1 3 0,0-1 0 0,-1-3 24 0,4-1-14 0,-2-2 10 16,-1-1-22-16,2-2-9 15,2 1 19-15,-2-2-14 0,1-3 25 0,1 1-11 0,-1-1-15 16,1-1 8-16,-1-1-7 0,1 1 14 0,0-2 10 16,0 0-10-16,0 0 5 0,0 0-26 0,0 0-17 15,0-1-5-15,0 0-1 0,0 0 10 0,0 0-20 16,0 0-3-16,0 0-42 0,1 0-64 16,1-2-68-16,0-1-168 0,0 0-347 0,2 1-412 15</inkml:trace>
  <inkml:trace contextRef="#ctx0" brushRef="#br0" timeOffset="115442.4997">18287 17026 0 0,'0'0'0'0,"0"0"269"0,0 0 109 0,0 0-53 0,0 0-45 15,0 0-31-15,0 0-43 0,0 0-29 0,0 0-36 16,0 0-26-16,0 0-20 0,0 0-19 0,0 0-7 16,0 0-11-16,-21-31-4 0,21 31-5 0,0 0-7 15,0 0 1-15,0 0 0 0,2 0 1 16,-1 2 0-16,3 0-2 0,-2 1-1 0,2 3-4 15,-2 1 4-15,1 2-7 0,-1 2-4 0,-2 1 1 16,0 4-3-16,0 1 4 0,0 3-1 0,0 0-5 16,0 3-4-16,-3 3-4 0,-1 2-5 15,0 0 1-15,2 3 1 0,-2 0 2 16,1 1 0-16,2 0-2 0,-2 0-5 0,0 1-3 0,2-1 2 16,-3 2-1-16,0-1 1 0,0 2 2 0,3-3-9 15,-1-4 3-15,0-4 5 0,-1-3 11 16,1 1 6-16,1 5-6 15,-2 1-15-15,0 1-23 0,0 1 0 0,0 1-1 0,0 1 12 0,1-1 12 16,-1-1-11-16,3-3 2 0,0 1-8 0,0-4-7 16,0-1 18-16,0-2-6 0,0 1 16 15,3-4-6-15,-1 1-26 0,1-2 17 0,-1-2-9 16,-1-2 18-16,1 0 15 0,1-1-17 16,-1-2 0-16,-1 0-14 0,1-4 0 15,0-1 7-15,-1 0-12 0,2-3 17 0,-2 1-25 0,1-3-11 16,-1 0-11-16,5 0-43 0,-3 0-8 0,1-2-74 15,2-3-85-15,-1-2-173 0,1 1-452 0,-1 3-347 16</inkml:trace>
  <inkml:trace contextRef="#ctx0" brushRef="#br0" timeOffset="116398.3249">19946 17062 0 0,'0'0'0'0,"0"0"0"0,0 0 0 0,0 0 0 15,0 0 0-15,0 0 0 0,0 0 0 16,0 0 0-16,0 0 0 0,0 0 0 0,0 0 27 16,0 0 216-16,0 0 40 0,0 0 17 0,-21-6-12 15,21 6-21-15,1 0-49 0,1 0-54 0,-2-1-30 16,1 0-14-16,0-1 0 0,0 1-1 0,1-1-13 15,-1 1-13-15,-1 1-27 0,0 0-11 16,0 0-13-16,1 0-14 0,0 0 4 0,2 0-4 0,2 0 6 16,-3 1-2-16,3 2-2 0,0 3-1 15,-1-1-3-15,1 2 8 0,1 3-3 0,-1 2 2 16,0 2 2-16,0 3-13 0,-1 0 6 16,1 4-6-16,-3 1-11 0,1 1 4 0,2 1-8 15,-4 0 2-15,0 1 1 0,0 1-1 0,-1 0 3 16,-1 4-3-16,1-1 6 0,0 0 5 15,0 1-4-15,-1-2 1 0,-4 3-4 0,1 1-3 16,2-5-2-16,-2-1 5 0,0-3 18 16,2-1-14-16,-2 3 12 0,-1 0-16 0,0 4-26 15,-1 2 21-15,1-1-20 0,0 2 16 0,1 1-1 0,-1-2-17 16,2 0 8-16,-2-3-12 16,1-1 12-16,3-2 10 0,-2-1 0 15,1-2-1-15,0-2-9 0,2-4-6 0,-1 0-2 16,1-1 12-16,0-2 15 0,-1 0-12 0,1-2 13 0,0-1-20 0,1-1-5 15,2-1 18-15,-1-1-18 0,1 0 18 16,-2 0-2-16,1-2-16 0,0-1 15 0,0-1-11 16,1 1 6-16,-1-4 13 0,-2 2-19 0,1-2-3 15,0 2-30-15,1-2-11 0,0 0-2 16,1 0-11-16,-1 0-17 0,2 0-70 0,1-2-94 16,5-2-206-16,-4 0-536 0,-2 1-185 0</inkml:trace>
  <inkml:trace contextRef="#ctx0" brushRef="#br0" timeOffset="117347.9683">21682 16881 0 0,'0'0'0'0,"0"0"0"0,0 0 144 0,0 0 220 16,0 0-62-16,0 0-53 0,0 0-57 16,0 0-34-16,0 0-32 0,0 0-26 0,0 0-5 15,0 0-5-15,0 0 19 0,0 0 19 0,23-79 7 16,-16 74 8-16,1-2-10 0,-4 2-11 16,4-1-13-16,-3 0-13 0,0 1-6 0,-2 2-12 15,1 0-5-15,-2 2-12 0,-1-1-14 0,0 2-11 16,-1 0-19-16,0 0-2 0,0 0-11 0,0 2-3 15,0 0 9-15,1 4-8 0,0 4 7 0,4 2 1 16,-4 2-4-16,-1 1 11 0,0 5 0 16,0-2 2-16,0 3 6 0,0 1-6 0,0 2 2 15,-4 2-9-15,1 0 1 0,1 2-1 16,0 3-1-16,-1 0 3 0,0 2-6 16,2 2 3-16,-2 2-3 0,-2 3-1 15,2-1 6-15,-5-2-5 0,5 4 1 0,-4-1 1 0,3 0-11 0,-4-1 5 16,2 3-5-16,2-3 1 0,0-3 7 0,-1-4-6 15,4-4 20-15,-2 0-12 0,0-1-9 0,-1 3-1 16,3 0-13-16,-3 2 16 0,0 1 0 16,2 0 7-16,0-1-8 0,1 2-21 0,-3-5 13 15,3 0-5-15,1-1 19 16,-1-4 4-16,0 0-18 0,1-3 10 0,-1-4-19 0,1-1 15 0,0-2 14 16,0-3-9-16,0 0 3 15,0-5-10-15,0 0-16 0,0-1 12 0,0-1 3 0,0-1 18 16,0-1 2-16,0-2-3 0,0 0-14 15,0 0-16-15,1 0 7 0,0 0-18 0,1-3 5 16,3-1-12-16,-3-2-35 0,6 0-11 0,-4 0-50 16,5-3-68-16,1-2-90 0,0-1-225 0,0 2-595 0,-5 4 77 15</inkml:trace>
  <inkml:trace contextRef="#ctx0" brushRef="#br0" timeOffset="118579.5837">23542 16894 0 0,'0'0'0'0,"0"0"0"0,0 0 225 0,0 0 111 16,0 0-44-16,0 0-20 0,0 0-21 0,0 0-23 16,0 0-21-16,0 0-32 0,0 0-19 0,0 0-20 15,0 0-13-15,0 0-4 0,19-25-15 0,-18 25-8 16,-1 0-10-16,0 0-25 0,0 0-15 16,0 0-18-16,0 0-16 0,0 0 0 0,0 1 1 15,0 5 11-15,1 1 0 0,-1 1 4 0,0 2-7 16,0 0-4-16,0 2 6 0,0 1-3 0,0 3 7 15,-1 1-3-15,-2-1-6 0,1 0 3 16,-1 0-6-16,1 2 4 0,2-2 4 0,-2 3-4 16,0-1-3-16,1 2-8 0,-4-1-1 0,4 3 3 15,-2-1 6-15,-2 4 3 0,3-1-1 16,1-1-3-16,-1 1-7 0,-3-3 2 0,3 3-1 16,1 2-2-16,-2 0 4 0,-3 1-8 15,4-1-6-15,-1 1 3 0,-2 0-1 0,4 1 6 16,-1 1 7-16,0 0-4 0,-2-4-3 0,2-2-6 15,1-5 5-15,0-2 3 0,0 4 2 0,0-2 5 16,-4-1-18-16,4 5 4 0,1-2-8 16,-1 3-1-16,0-3 26 0,-1-1-16 0,-2-1 11 15,2 0-14-15,1-1-19 0,0 0 10 0,-1 1-4 16,-2-2 20-16,2 0 1 0,1 0 6 0,-1-2-9 0,-4 1-9 16,4-1-1-16,1-2-9 15,-1 1 22-15,-2-1 6 0,2-1-17 0,0-1 13 0,1 1-24 16,-1-2 9-16,-1 0 22 15,1-2-10-15,2 1 10 0,-2-2-19 0,1 0-5 0,0-2 2 0,0 1-1 16,-2-1 14-16,3-2 7 0,-2 1 3 16,2-2-14-16,-1 1-13 0,1 0 13 15,0-1-11-15,0 0 22 0,0 0 9 16,-1 0-35-16,1 2 9 0,0-3-9 0,-1 2 4 16,1-1 19-16,0 2-9 0,-1-2-1 0,1 0 0 15,-1 0-14-15,1 0 11 0,0 0 3 0,-1 1 13 0,1-1-2 16,0-1-5-16,0 1-17 0,-3 1-34 15,3-1-4-15,0 2-39 0,0-1-29 0,0 1-76 16,0-1-202-16,0 1-714 0,0-1-402 16</inkml:trace>
  <inkml:trace contextRef="#ctx0" brushRef="#br0" timeOffset="131845.2748">6456 12082 0 0,'0'0'0'0</inkml:trace>
  <inkml:trace contextRef="#ctx0" brushRef="#br0" timeOffset="146986.4909">1663 17458 0 0,'0'0'0'0,"0"0"0"0,0 0 122 0,0 0 249 15,0 0-70-15,0 0-54 0,0 0-34 16,0 0-32-16,0 0-15 0,0 0-17 0,0 0-17 16,0 0-4-16,0-34-12 0,-2 32-9 15,2 0 0-15,0 2-15 0,0 0-7 0,0-1-14 16,-1 1-6-16,1 0 2 0,-1 0-8 16,1 0 2-16,-1 0-9 0,0-2-16 0,-1 2-7 0,0 0-10 15,0 0-6-15,-2 0-5 0,-2 3-9 16,2 2 2-16,-3-1-5 0,0 1 5 0,3 1 0 15,-4-1 2-15,4 2 1 0,-2 1-7 0,3-1 4 16,-1-1-5-16,2 0 3 0,1 0 3 0,1-1 0 16,0 1 0-16,0-1-3 0,0 0 0 0,3 0 4 15,2-1 0-15,0 1 7 0,1 0-2 16,3 3-5-16,-1-3 4 0,1 0-6 0,2 0 2 16,1 0 5-16,-1 0-2 0,1-1 4 15,3 1-4-15,-1 0-2 0,-2-2-3 0,3 3 1 16,-2-1 6-16,-3-1-7 0,-2 2 6 0,0-1-8 15,-2-2-3-15,1 1 0 0,-4-1 0 16,1 1 5-16,-1-1-1 0,0 1-1 0,-2 2-3 16,0 0 1-16,1 1 4 0,0 0 4 0,-2-1-1 15,0-1 10-15,0 0-10 0,0 0 21 0,0-1-20 16,0 2-2-16,-4-2 15 0,2 3-26 0,-2-1 29 16,-1 1-18-16,2-1-7 0,-1-2 13 15,-1 1-11-15,0 1 14 0,1-1-2 16,-3-2-9-16,3 0 1 0,0 0-11 0,-2-1 16 15,4 0-4-15,-2-1 10 0,1-1-6 0,1 0-26 16,-1 0-5-16,-1 0-34 0,2 0-36 0,0-1-72 0,-2-4-144 16,0 1-218-16,3 0-537 15,0 1 115-15</inkml:trace>
  <inkml:trace contextRef="#ctx0" brushRef="#br0" timeOffset="147419.0625">1719 17397 599 0,'0'0'377'0,"0"0"-33"0,0 0-14 16,0 0-16-16,0 0-62 0,0 0-47 15,0 0-50-15,0 0-41 0,0 0-41 0,0 0-35 16,0 0-18-16,0 0-12 0,0 0 6 0,23-28 7 15,-9 25 2-15,4-2 3 0,1 2-7 0,1-1 3 16,0-1-5-16,-2 2 0 0,-3-1 2 0,2 2-6 16,-3 0 0-16,1 0-4 0,-3 0-4 0,-1-1-1 15,-2 2 0-15,-2 1 3 0,-3 0 1 16,3 0-4-16,-5 0 2 0,0 0-5 0,-2-1 5 16,0 1 5-16,0 0 8 0,0 0 5 0,0 0-1 15,0 0 1-15,0 0-6 0,0 0-2 16,0 0 2-16,0 0-7 0,0 0 2 15,0 0-7-15,0 0-3 0,0 0 6 0,0 0-7 0,0-1 1 16,0 1 0-16,0 0-13 0,0 0 3 0,0 0-6 16,0 0-12-16,1 0-19 0,1 0-15 15,1 0-24-15,0 0-44 0,1 0-62 0,0 1-128 16,0 1-213-16,-1 1-440 0,0-2 54 0</inkml:trace>
  <inkml:trace contextRef="#ctx0" brushRef="#br0" timeOffset="148005.4352">2237 17411 58 0,'0'0'453'15,"0"0"-141"-15,0 0-3 0,0 0 4 16,0 0-28-16,0 0-41 0,0 0-39 0,0 0-38 15,0 0-39-15,0 0-11 0,0 0-19 0,0 0-6 16,0 0-11-16,0 0-17 0,1-37-6 0,-9 35-14 16,4-1-6-16,-3 1-3 0,-1 1-5 15,1 1 2-15,-2 0-8 0,-3 0-1 0,-2 0-13 16,1 0-2-16,-4 2 2 0,4 3-8 0,-5-1 6 16,5 2-6-16,-4 1-5 0,6-3 8 0,1 5-9 15,0-1 3-15,0 1 1 16,4 2-7-16,0 1 5 0,0-1-6 0,3 0 4 15,3-1-1-15,0 0 0 0,0-2 4 0,2 1-11 0,4-3 3 16,-2-1-5-16,5-1 3 0,-1-1 8 0,2-1-5 16,0-1 13-16,1-1-1 0,1-1-2 15,-2-4 17-15,4 0-14 0,-4-1 6 0,-2 1 2 16,0 0-14-16,1-1 13 0,-4-3-6 0,0 2 4 16,-2-1 5-16,3 2-9 0,-4 0 4 0,0 3-2 15,1 0 3-15,0-1 6 0,-2 3 0 0,-1 0 12 16,0 1-6-16,0 0 11 0,0 0-4 15,0 0-12-15,0-1 9 0,0 1-22 0,0 0 4 16,0 0-5-16,0 0-14 0,0 0 4 0,0 2-7 16,0 0 3-16,0 4 7 15,0 2 3-15,1 1 3 0,-1 2-6 0,0 0 2 0,0-2-6 16,0 3 1-16,1 1 10 0,-1 3-7 16,0-1 7-16,1 0-3 0,-1 2-4 0,0-3 8 0,0-3-7 15,0 0 18-15,0-1-4 0,0 0-16 16,0 0 8-16,-1 0-15 0,1-1 7 0,1 1 17 15,-1-2-9-15,0 0 0 0,0-1-12 0,0-2-4 16,0 0 5-16,0-2 6 0,0 1 6 0,1-2-13 16,-1 0-12-16,2-1-27 0,0 1-26 0,-2-2-19 15,1 0-48-15,0 1-48 0,0-1-69 0,0 0-157 16,0 0-431-16,1 0-539 16</inkml:trace>
  <inkml:trace contextRef="#ctx0" brushRef="#br0" timeOffset="148552.1882">2259 17408 941 0,'0'0'281'0,"0"0"17"0,0 0-35 15,0 0-34-15,0 0-52 0,0 0-31 16,0 0-27-16,0 0-28 0,0 0-19 16,0 0-20-16,0 0-11 0,0 0-11 0,0 0-9 15,92-88 2-15,-81 84-12 0,0 4-1 0,-2 0-3 0,1 0-10 16,-2 4 4-16,-2 0-1 0,0 2-1 16,-2 1 8-16,1 3-2 0,-4 2 2 0,-1 2 2 15,1 3 0-15,-4-2 1 0,-5 0 0 0,-1 1 1 16,2 0-3-16,0-1-1 0,-3-2-3 15,2-1-6-15,0-1 6 0,4-2-6 0,-4-1 2 16,5 1 2-16,-2-3-8 0,4 0 7 0,1-3-6 16,0 1 2-16,0-2 5 0,0-1-4 15,1 2 2-15,5-1-3 0,-3 1-2 0,5 0 5 0,-3-3 0 16,2 1 5-16,0 1-2 0,0-1-3 16,0 0-2-16,-1 1-4 15,-2-1 4-15,3 1-3 0,-4 0 5 0,4 0 2 0,-4 2-8 0,1 1 6 16,0-2-3-16,-1 4 3 0,3-3 11 0,-3 3-5 15,0-1 6-15,1 1-6 0,-4-2 3 16,1 1 9-16,-1-1-4 0,0 1 7 16,0 1 0-16,0-1 2 0,0 1-7 0,-1-2-4 0,-5 2-1 15,4-1-8-15,-3 0 14 0,1-1 4 16,0 0-12-16,-2-1 11 16,2 0-16-16,-4-1-10 0,0 1 3 0,2-1-29 0,-1 1-11 0,-2-2-29 15,0-1-45-15,3 1-40 0,-1-2-72 0,-1 0-115 16,4 0-245-16,0-2-407 0,3 1 467 15</inkml:trace>
  <inkml:trace contextRef="#ctx0" brushRef="#br0" timeOffset="149074.072">2576 17358 312 0,'0'0'478'0,"0"0"-60"0,0 0-47 15,0 0-84-15,0 0-66 0,0 0-70 0,0 0-38 16,0 0-19-16,0 0-9 0,0 0-11 0,0 0-20 16,0 0-15-16,0 0-3 0,0 0 1 0,29-92-7 15,-21 88-1-15,-2 2-5 0,0 0-4 16,-1 0-4-16,1 2-7 0,-2 0-5 0,0 2-7 15,-1 2 0-15,0 4 3 0,1 1 0 16,-3 4 2-16,-1 3 2 0,1-1 1 0,-2 2 1 0,-5-2 3 16,0 2 0-16,-1 1 0 15,-3 0 3-15,0-2-3 0,1 1-5 16,1-4-1-16,1-1 0 0,0-3 6 16,2-1 1-16,1-3-4 0,2-1-1 0,1-1-7 0,-1-2-2 0,2-1 0 0,0 1 0 15,2 0 4-15,0 0 0 16,2 2 2-16,3-2-2 0,2-1 1 0,3 0 3 15,3 1-2-15,0-1 5 0,1 2-8 0,-2 0-2 16,0 1 3-16,-1-1-3 0,0 0 6 0,-3 3 1 16,-2-1-3-16,2 2-3 0,-4 2 0 0,0 1-4 15,-2-1 4-15,0 2 6 0,-1 0 2 0,-2 2 3 16,-1 0 6-16,0-1-3 16,-5-2 3-16,0-1 16 0,1-1 6 0,-3 1-3 0,1 1-7 15,-3 1-17-15,0-1-8 0,-4 2 2 0,-1 0 10 16,0 1 6-16,-4-3-6 0,0 4-30 0,-3-5-56 15,0 1-76-15,0 1-175 16,3-5-542-16,7-2-767 0</inkml:trace>
  <inkml:trace contextRef="#ctx0" brushRef="#br0" timeOffset="152495.1029">3381 17286 0 0,'0'0'0'0,"0"0"0"0,0 0 0 0,0 0 242 16,0 0 91-16,0 0-60 0,0 0-49 16,0 0-34-16,0 0-23 0,0 0-16 0,0 0-8 0,0 0-2 15,3-31-10-15,-3 31-6 0,0-1-5 16,0 1-4-16,0 0-4 0,-2 0-12 0,1 0-12 15,0 0-24-15,-1 0-27 0,1 0-14 0,-1 2-17 16,-5 2-3-16,4 1 3 0,-2 2-1 16,0 0 2-16,-2 2-3 0,1 2 1 0,0-1 5 15,0 1 0-15,1-2 4 0,1-1-2 0,2 0-7 16,0-1-1-16,2 1-3 16,0 0 4-16,0-1 13 0,0 1 1 0,6 0 1 0,1-1-3 0,0-1-13 15,3-2 8-15,-2 2 1 0,2 0 3 16,1-1 7-16,-1 1-12 0,0-2-5 15,3-1-2-15,-1 1-5 0,-1 1 5 0,2-3 3 16,-2 4-5-16,-1-1-2 0,0 1 0 0,-3-2-2 16,1 0 3-16,0-1-4 0,-3 1 6 15,0 1 1-15,-2-1-5 0,1 3 5 0,-2 0-7 16,-1 0 0-16,-1-1 9 0,0 1-1 0,0 2 1 0,-2-1-3 16,-3 1 1-16,1-1-2 0,-4 0 4 15,1-1 7-15,0 1-3 0,-2-1 2 0,1 1-4 16,-2-2-3-16,0 0 4 0,3-2 0 0,-3 1 1 15,1-2-3-15,1 1-9 0,0-1-7 16,-2-1-14-16,1 0-12 0,3 0-13 16,0-1-30-16,0 0-31 0,2-1-64 0,-1 0-100 0,2-4-154 15,3 1-426-15,-1-1-284 0</inkml:trace>
  <inkml:trace contextRef="#ctx0" brushRef="#br0" timeOffset="152893.0904">3362 17260 1159 0,'0'0'307'0,"0"0"13"0,0 0-32 0,0 0-38 15,0 0-68-15,0 0-63 0,0 0-51 16,0 0-40-16,0 0-18 0,0 0-5 0,0 0 5 15,0 0 10-15,0 0-4 0,0 0 7 16,86-20-5-16,-64 16 1 0,1-1 4 0,0 1-10 16,0 1 3-16,-1-1-5 0,-3 1-7 0,0 1 9 15,-4 0-9-15,1 1 4 0,-4-2 0 0,-2 2-6 16,-2-1 3-16,-4 1-3 0,-1-2 4 16,-1 3 8-16,-1 0 9 0,-1 0 11 0,0 0-1 15,0 0 5-15,0 0-7 0,0 0 0 0,0 0 3 16,0 0-10-16,0 0 5 0,-1 0-11 0,-1 0-9 15,1-1 4-15,1-1-11 0,0 2 3 0,0-1-5 16,0 1-16-16,0 0-13 0,0 0-35 0,0 0-40 16,0 0-44-16,0 0-48 0,0 0-73 15,0 3-112-15,3 4-239 0,-1-4-298 0,1 0 368 16</inkml:trace>
  <inkml:trace contextRef="#ctx0" brushRef="#br0" timeOffset="153427.4745">3926 17330 636 0,'0'0'431'0,"0"0"-41"0,0 0-45 15,0 0-49-15,0 0-79 0,0 0-45 0,0 0-34 16,0 0-34-16,0 0-17 0,0 0-18 0,0 0-8 15,0 0-3-15,0 0-17 0,0 0-2 16,-28-46-6-16,18 46-13 0,2 0 1 0,0 0-8 16,-3 0-2-16,-1 0 3 0,0 4-2 0,1 2 0 0,-3 2-3 15,-1 4-3-15,1-1-7 0,-2 4 2 16,2-3 0-16,1 3-6 0,1 1 6 16,2-1-5-16,4-1-1 0,0-1 7 0,3 0-10 15,3-2 5-15,0 0-4 16,2-3-12-16,6-1 9 0,0-1-2 0,1-2 9 0,1-2 10 15,2 1 1-15,1-3 1 0,-1 0-6 16,-1 0 4-16,-1-5-3 0,0-1 2 0,0 0 8 0,-1 0-10 16,1-1 10-16,0-2-6 0,-3 1-3 0,1-1 8 15,-2-1-9-15,-1 3 8 0,-1 3-2 0,-2-1-8 16,1 2 9-16,-2-1-3 0,0 1 5 0,-1 0 11 16,0 2-1-16,0 1 5 0,0 0-8 0,0 0 0 15,0 0-6-15,0 0-4 0,0 0 0 16,0 0-7-16,0 0 1 0,0 3-6 15,0 0-2-15,0 3 6 0,0 2-4 0,-1 3 3 0,0 2 2 16,-1 2-10-16,2 0 9 0,-1 0-9 16,-1 0 5-16,2 1-1 0,-3 1-1 0,2 2 6 15,0-1-7-15,-1 0 5 0,2-1-5 0,-1-2 3 16,0-4 2-16,-1-2 7 0,2 0 5 0,0-1-9 16,0 0-6-16,-2-1 4 0,2 0-12 15,0-1 16-15,0 1-14 0,0-1-45 0,0-1-14 0,0-2-59 16,0 1-42-16,2-2-70 0,0 0-162 0,-1-1-287 15,0-1-426-15</inkml:trace>
  <inkml:trace contextRef="#ctx0" brushRef="#br0" timeOffset="153983.008">4045 17336 878 0,'0'0'238'0,"0"0"37"0,0 0-10 16,0 0-35-16,0 0-35 15,0 0-18-15,0 0-29 0,0 0-39 0,0 0-27 0,0 0-24 16,0 0-6-16,0 0-2 0,0 0-6 15,0 0 1-15,83-96-9 0,-70 93-7 16,-1 1-7-16,-1 0-9 0,0 2 1 0,-3 0-9 0,1 2 0 16,-4 3-4-16,-2 2-6 0,-1 1 7 15,-2 3-2-15,0 2 6 0,0 2 3 0,-5 4-4 16,-4-2 6-16,-1 0-1 0,-2-1-1 16,-2 0 3-16,0-3-5 0,0 1 4 15,2 0-7-15,1-3-2 0,1 0-3 16,3-5-2-16,1 0 6 0,3-1-2 0,1-3-3 0,2-1-2 0,0 0-3 15,0 1 4-15,4-1 0 0,1 0 8 16,4 1 4-16,0-1-2 0,3 1 4 0,2-2-7 0,-2 0 1 16,2 0 3-16,-3 1-6 0,0 0 5 15,-2 2-8-15,0 0-2 0,-3 0 1 0,1 1 0 16,-2-1 4-16,-2 2-2 0,-1-1 2 0,0 3-3 16,-2 0-2-16,0 0 8 0,0 2-4 15,0 0 8-15,0 1 4 0,-4 0-6 0,0-2 4 16,-2 0-6-16,2-1 2 0,-1-1 4 0,1 0-3 15,-1 0 1-15,2 1-5 0,-4-2-3 0,3 0-1 16,-3-1-3-16,4-1-2 0,-4-1-14 16,3 1-17-16,-1-2-23 0,1 0-36 0,-1-1-58 15,1 0-99-15,3-1-210 0,-1-3-558 0,1 3-52 0</inkml:trace>
  <inkml:trace contextRef="#ctx0" brushRef="#br0" timeOffset="154503.9648">4307 17300 0 0,'0'0'175'0,"0"0"277"0,0 0-59 0,0 0-46 0,0 0-71 16,0 0-44-16,0 0-41 0,0 0-40 15,0 0-22-15,0 0-21 0,0 0-17 0,0 0-6 16,0 0-11-16,96-94-5 0,-84 88-7 0,-1 1-8 16,-3 3-10-16,-1 1-16 0,-2 0-8 15,1 1-11-15,-2 1-1 0,-3 6 2 0,-1 2-1 16,0 2 3-16,0 1-3 0,-1 2 0 0,-7 0 6 16,2 2-5-16,-3 1 0 0,0 0-6 0,0 2-9 15,0-4 4-15,0 1 0 16,0-3 6-16,3-2 0 0,0-2 0 0,2-1-4 15,0 0-6-15,2-4 2 0,1-1-2 16,1 1 3-16,0-3 4 0,0 2-2 0,3-2 0 0,4 0 0 0,2-1 5 16,0 0 3-16,3 0-1 0,-2 0 2 0,2 0-6 15,-3 0-6-15,1 0 5 0,1 0-3 16,-2 3 2-16,-2 0 4 0,-1 2-4 0,2 1 0 16,-3 0-6-16,0 2 0 0,-3 1 1 0,-1 1 5 15,1 3 4-15,-2 0 1 0,0-2 1 16,1 1-6-16,-5 0 7 0,1 0 7 0,-4-2-2 15,0 0 7-15,-2 1-1 0,0-2-9 0,-2-1 4 16,-3 0-3-16,1-1 1 0,-5 1 3 0,1-2-20 16,-3-1-33-16,0 0-66 0,-1-4-151 15,5-1-426-15,7 0-979 16</inkml:trace>
  <inkml:trace contextRef="#ctx0" brushRef="#br0" timeOffset="157479.0869">5340 17259 0 0,'0'0'0'0,"0"0"251"0,0 0 146 16,0 0-64-16,0 0-78 0,0 0-49 16,0 0-42-16,0 0-30 0,0 0-33 0,0 0-37 0,0 0-24 15,0 0-11-15,-10-8-10 0,7 8-1 16,1 1-3-16,-2 2 1 0,3 0 4 0,-3 0 14 15,0 1 16-15,1-2 14 0,2 1 18 0,-3 0 4 16,0 0-5-16,2-2-4 0,-2 2-20 16,0 2-7-16,-1 0-4 0,0 2-14 0,1-2 1 15,-1 2-9-15,2 1-3 0,-1 0-3 0,1 3-3 16,1-4-3-16,1 2-3 0,1-2 0 16,0 0-3-16,0 0 1 0,2 0 3 15,4 0-5-15,0-1 8 0,2 0-1 0,2 1-1 0,0-1 3 16,0 1-8-16,2-1 2 0,1 2 0 0,1 0-6 15,-2-1 3-15,-3-1-4 0,2 1 3 16,-2-1 0-16,0 2-1 0,-4-1 3 16,3 1-8-16,-3-2 4 0,0 0 1 0,-4 0-2 15,2 0 6-15,-3 0-3 0,0 2 3 0,0-1 1 16,1-1-1-16,-5 1 7 0,1-1-3 0,-4 2 1 16,2-2 3-16,-3 2-7 0,0-2 3 15,2 0-6-15,-2-1 1 0,0-1 4 0,-1 0-2 16,0 0 4-16,-1 0-7 0,3-1-4 15,1 0-3-15,-3-2-2 0,0 0-4 0,2 0-16 0,-2 0-21 16,0-1-34-16,-1 0-46 0,2 0-33 0,-1-3-74 16,-1-2-93-16,4 2-149 0,2-1-395 0,0 3 72 0</inkml:trace>
  <inkml:trace contextRef="#ctx0" brushRef="#br0" timeOffset="157781.0849">5256 17285 1254 0,'0'0'344'0,"0"0"-57"0,0 0-42 16,0 0-61-16,0 0-47 0,0 0-24 0,0 0-29 15,0 0-19-15,0 0-14 0,0 0-12 0,0 0-3 16,115-58-9-16,-94 50-5 0,1 1-8 15,1 0-3-15,-2 1-3 0,0 1-1 0,0 2 1 16,-2-1-5-16,-2 2 0 0,0 1 4 0,-5 0-17 16,-2 1-14-16,-2 0-35 0,-4-2-58 15,2 4-49-15,-4 0-89 0,0 0-97 0,0-1-154 16,-1 2-287-16,-1-2 126 0</inkml:trace>
  <inkml:trace contextRef="#ctx0" brushRef="#br0" timeOffset="158285.45">5759 17252 0 0,'0'0'532'0,"0"0"-65"16,0 0-93-16,0 0-25 0,0 0-75 15,0 0-60-15,0 0-38 0,0 0-45 0,0 0-23 16,0 0-27-16,0 0-21 0,0 0-8 0,0 0-7 15,0 0-2-15,-37-12-1 0,31 12-1 16,-3 0-7-16,0 0-7 0,0 1 2 0,-2 3-12 16,1 0 6-16,-1 3-3 0,-1 0-13 0,2 0 9 15,-1 1-12-15,1-1 1 0,1 1 5 16,3 1-7-16,1 2 1 0,0 1-4 0,2 0-4 16,2-2-2-16,1 1 2 0,0-2 5 0,1-1-5 15,6-1 8-15,-3-2-5 0,4-2-5 16,1-1 13-16,1-2-8 0,1 0 9 0,-1 0 2 0,1 0-6 15,-1-2 6-15,0-3-3 0,1-3 1 0,-1 1 5 16,-1 0-5-16,2 0 2 0,-3 2-6 16,-1-3-2-16,-1 1 2 0,2 0 1 0,-6 0 5 15,2 2-5-15,-1 3 3 0,-2 0-4 0,-1 2-5 16,1 0 7-16,-1 0-4 0,0 0 2 0,0 0 2 16,0 0-7-16,0 2-1 0,0 2 0 15,-1 1 3-15,0 4 6 0,-4 0 0 16,3 3 3-16,0 1-8 0,-5 0 0 0,4-1-1 0,1 1 1 15,-3 1 3-15,3 1-3 0,0-1 1 16,-2 3-3-16,1-1-3 0,1 0 9 0,-3-1-4 16,1 1 2-16,2-2 3 0,-1 2-8 0,0-5 4 15,2 0-3-15,0-3-2 0,0 0 5 16,1-1-7-16,-1-1-9 0,1 0-16 0,0-1-28 16,0-1-32-16,0-1-47 0,0-2-62 0,0 0-105 15,1-1-186-15,0 0-440 0,0 0-191 0</inkml:trace>
  <inkml:trace contextRef="#ctx0" brushRef="#br0" timeOffset="158794.7651">5848 17266 804 0,'0'0'396'16,"0"0"-65"-16,0 0-27 0,0 0-46 16,0 0-56-16,0 0-53 0,0 0-43 0,0 0-32 15,0 0-14-15,0 0-3 0,0 0-6 0,0 0-6 16,0 0-6-16,117-91-12 0,-109 91-14 0,-1 0-7 16,-2 0-3-16,-1 4 0 0,-2 3 2 15,-2 4 1-15,0 3 2 0,0 0-3 0,-8 2 2 16,1 1-2-16,-1 1 3 0,-3 0 0 0,2 2-4 15,-3-1 2-15,1-5-5 0,1 0-1 16,-1-3 5-16,-1-1-1 16,2 0 0-16,3-1-1 0,1-1-6 0,1-2 0 0,2-1 0 15,3-3 5-15,0 1 0 0,0 0 2 0,5-1-2 16,0 1-3-16,3-2 2 0,1 0 0 0,0 0 2 16,1 0 2-16,-2 0-3 0,1-1 0 0,-1 2-1 0,1-2-1 15,0 0 6-15,-2 1-4 0,-2 1 3 16,1 2-6-16,-4 0-2 0,0 0 3 15,-1 1-1-15,1 0 6 0,-2 2 3 0,0 0 0 0,0 1 1 16,-5 0-4-16,1 1 3 0,-1-1 0 0,-3 0 4 16,4-1 1-16,-2 0-2 0,3-3 0 15,-2 1-7-15,0-1 4 0,0-2 4 0,1 2-1 16,0-1 6-16,-2 0-8 0,0 0-7 0,1 0-2 16,-4-2-11-16,3 0-10 0,0 0-14 15,-2-1-28-15,3 0-39 0,-2 0-63 0,5 0-93 0,-2-1-147 16,1-3-338-16,2 3-570 0</inkml:trace>
  <inkml:trace contextRef="#ctx0" brushRef="#br0" timeOffset="159311.4866">6112 17224 69 0,'0'0'484'16,"0"0"-61"-16,0 0-46 0,0 0-54 0,0 0-54 15,0 0-47-15,0 0-45 0,0 0-36 0,0 0-29 16,0 0-16-16,0 0-18 0,0 0-13 0,0 0-7 16,82-81-13-16,-72 78-5 0,-1 1-2 0,-3 1-14 15,-1 1-8-15,0 0-10 0,0 0-7 16,-4 3 0-16,2 3 5 0,1 2 2 0,-4 2-1 15,0 1 3-15,0 2-5 0,-7 1 1 0,1 1 4 16,0-1 0-16,-3 1 2 0,0-1-4 16,0-1-7-16,4-2 0 0,-3 2-2 0,-2-2 6 15,1 1 6-15,1 1-3 0,3-5-1 0,-3 0-6 16,6-3-3-16,-1 0 1 0,2-2 2 16,1 1 3-16,0-2 0 15,1 0-1-15,4 0-2 0,1-2-1 0,1 0 2 0,2 0 0 0,3 0 2 16,0 0-1-16,1 0-4 0,-1 0 5 0,-2 0-4 15,0 0 4-15,0 0 3 0,-2 2-3 16,-3 0-2-16,2 3-4 0,0 0-3 16,-3-1 3-16,-1 3 5 0,-1 1 4 0,-2 1 1 0,0 0-2 15,-2 2 0-15,-2-2 0 0,-5 1 4 0,1 2 1 16,-2-3 4-16,-2 3-5 0,0-2-3 0,-2 0 1 16,-1 0-3-16,0-1 5 0,-1 1 3 0,-2-1-11 15,1 1-21-15,-1-2-41 0,0-2-77 16,0-1-172-16,6-3-627 0,4-1-698 15</inkml:trace>
  <inkml:trace contextRef="#ctx0" brushRef="#br0" timeOffset="170834.207">7231 17167 0 0,'0'0'0'0,"0"0"0"0,0 0 0 16,0 0 0-16,0 0 265 0,0 0 22 0,0 0-56 16,0 0-36-16,0 0-30 0,0 0-13 0,0 0-7 0,0 0-11 15,-25-22-6-15,22 20-4 0,2 2 2 16,0-3-1-16,1 3-6 0,-1-3-10 0,1 1-12 16,0-1-15-16,0 1-11 0,0 1-13 0,0-2-9 15,0 1-8-15,0-2-2 0,0 2-3 16,0 0-4-16,1 1 0 0,1-2-7 0,2 1-3 15,-2 0-9-15,0-1-4 0,4-1-7 0,-2 2 7 16,5-3 2-16,-2 2 0 0,2-1 3 0,-1 1-6 16,1-1-6-16,1 1 3 0,3 0 0 15,-1 2 0-15,-1 0 5 0,2 1-9 0,-3 0 4 16,0 0-6-16,0 0 1 0,0 0 4 0,-3 0-9 16,-2 2 8-16,2 2-3 0,-5 1-4 15,1-2 4-15,1 2-4 0,-2-1 6 0,-1 2 2 16,0 1-4-16,-1 0 3 0,0 0-7 15,0 1 3-15,0 2-1 0,0-2 5 0,-2 4 2 16,-5-2-3-16,3 4 3 0,-5 0-3 0,0 0 0 16,-1-1 2-16,-1 2-4 0,0-3 3 15,0 3-4-15,-2-2-2 0,-1 1 9 0,2 0-9 16,0 0 4-16,0 1 1 0,-3 0-9 0,4 0 5 16,0-3-4-16,1-3 3 0,1-2 3 15,4 1 0-15,-2-3 2 0,4 1-6 0,-1-1 0 0,3-4 1 16,0 2 2-16,1-2 5 0,0-1 2 0,0 0-3 15,0 0-4-15,0 0-1 0,0 0-5 16,0 0 3-16,4 0 5 0,1 0 5 0,3 0 0 16,-2 0 2-16,4 0-7 0,5 0 6 15,-3 0 2-15,2-2 5 0,3 0 8 0,1-1-4 16,0 1 1-16,-1 1-6 0,1 0 1 16,1 0-1-16,-5 0-2 0,4 1 3 0,-6-2-5 0,3 2-2 15,-4-1 4-15,1 1-4 0,-2-2 6 0,-1 2-1 16,0 0 0-16,-5 0-3 0,3 0-4 0,-5 0 3 15,0 0-4-15,2 0 3 0,-4-1-1 16,1 1-3-16,-1 0-1 0,0-1 2 16,0 1 3-16,0 0 8 0,0 0-2 0,0 0 1 15,0 0-7-15,0 0-4 0,0 0 3 0,0 0-5 0,0-1 7 16,0 1 0-16,0 0-5 0,0 0 3 16,0 0-4-16,0 0 3 0,0 0 5 0,0 0-2 15,0 0-2-15,0 0-10 0,0-2-6 0,0 2-7 0,0-1-9 16,0 1-10-16,0-1-29 0,0 0-18 15,0 0-39-15,0-1-71 0,2-1-122 16,0 1-212-16,4-3-475 0,-4 2-8 0</inkml:trace>
  <inkml:trace contextRef="#ctx0" brushRef="#br0" timeOffset="171386.2693">7645 17120 470 0,'0'0'502'0,"0"0"-79"15,0 0-73-15,0 0-33 0,0 0-54 0,0 0-49 16,0 0-51-16,0 0-48 0,0 0-45 0,0 0-37 16,0 0-17-16,0 0-2 0,0 0 6 15,1 11 3-15,-5 4-5 0,-1 1 3 0,3 1-5 16,0 2 1-16,-2 0 6 0,2-3-12 0,2 2 5 15,0-4-6-15,0-2-6 0,0-2 4 0,1-2-8 16,5-1 5-16,-3-1 3 0,5 0-6 16,-1-3 8-16,0 0-1 0,2-3 4 0,1 0 9 15,2 0-4-15,2-5 1 0,-1 1-6 0,-1-2-1 16,3-2-3-16,-2-1 2 0,-1 0 3 16,-1-1-7-16,-1 0 6 0,-1-2-4 0,1 1-4 15,-6-1 8-15,1 2-6 0,-3 2 4 0,-2 1 1 0,0 2-6 16,0 2 6-16,0-1-6 0,0 2 5 15,0-2 8-15,-2 2-1 0,0 0 4 0,-1 0-3 16,1 0-1-16,1 1-6 0,1 1 2 0,0 0 1 16,-1 0-12-16,0 0 6 0,-2 3-9 15,0 3-4-15,1 0 9 16,1 2-9-16,-1 5 5 0,0-2 1 0,-2 3-8 0,2 0 4 0,2-1-1 16,-1 0 1-16,0-1 7 0,0 3-3 15,1 0-1-15,-4 3-5 0,2 0 3 16,1-1-4-16,-3 1 3 0,-1-1 6 0,4-1-11 0,-2 0 9 15,1-3-2-15,-2 1-4 0,3-4 6 0,1 0-5 16,0-1 2-16,0 1-4 0,0-3-16 16,0 1-26-16,0-1-25 0,1 0-41 0,3-2-52 15,-2-2-82-15,1 0-156 0,-2-2-341 0,0-1-556 0</inkml:trace>
  <inkml:trace contextRef="#ctx0" brushRef="#br0" timeOffset="171810.7654">8005 17275 692 0,'0'0'744'0,"0"0"-316"0,0 0-87 0,0 0-43 16,0 0-70-16,0 0-59 0,0 0-41 0,0 0-43 16,0 0-33-16,0 0-18 0,0 0-19 0,0 0-4 15,0 0-2-15,0 0 0 0,-4 12 1 0,3-1-3 16,0 2 3-16,1 0-10 0,0 3 7 15,1-4-5-15,-1 2-4 0,0-3 11 16,0 0-12-16,2-2 5 0,0 0 2 0,4-1-9 0,-2-3 9 16,2-1-2-16,-1-2 3 0,2 0 9 0,-3-2-3 15,3 0 6-15,0 0-3 0,-1 0 1 16,2-4-2-16,2-2-1 0,-1 0 4 0,0-1-7 16,0 0 6-16,-4 1-2 15,3-2-9-15,-4 0 12 0,1-1-8 0,-3 1 5 0,-2-2 1 16,0 2-9-16,0-1 5 0,0 0-6 0,0 0 5 15,-4 1-1-15,-3 0-1 0,-1 1 2 16,2 0-5-16,-3-1-1 0,-2 1-1 0,2 0-3 0,-1 0 5 16,-1 2-8-16,1 1 10 0,0 0-3 15,0 3-6-15,0-2 10 0,2 2-13 0,-1 1 5 16,1 0-2-16,4 4-13 0,-2-2-7 0,3 3-20 16,2-1-22-16,0 0-19 0,1 2-33 15,0 1-44-15,3 1-70 0,5 0-144 0,-4-4-333 16,2 0-465-1</inkml:trace>
  <inkml:trace contextRef="#ctx0" brushRef="#br0" timeOffset="172256.2354">8279 17254 0 0,'0'0'419'0,"0"0"27"0,0 0-49 15,0 0-51-15,0 0-53 0,0 0-48 0,0 0-59 16,0 0-38-16,0 0-40 0,0 0-21 15,0 0-7-15,0 0-14 0,0 0-7 0,0 0-5 16,18-3-14-16,-17 3-3 0,-1 0-6 16,1 0-1-16,-1 0-7 0,0 1 3 0,0 1-2 0,0 0-4 15,0 2 6-15,0 2-8 0,0 0 2 0,0 1-1 16,0 1-7-16,0 2 5 0,-2-2-8 16,2 1-2-16,-2 0 8 0,1 3-8 0,0 0 4 15,-2 0-8-15,3-1-5 16,0 1 0-16,0-2-1 0,0-1 5 0,0 1-1 0,0-2 3 0,0 0-3 15,5-1-3-15,-3-3 3 16,4 1-3-16,-2 0 7 0,2-2 7 0,-1-1-6 0,3 0 5 16,0-2-4-16,-2 0 2 0,3 0 8 15,0-2-3-15,1-2 1 0,-2 2-6 0,1-3-3 16,-3 0 3-16,3-2-1 0,0 0 6 16,-2-1 1-16,-3 1 1 0,3-1-3 0,-4 0-7 15,2-1 7-15,-3 0-6 0,0 0 6 0,-2-2 3 16,0 0-7-16,0-1 4 0,0-2-5 0,-1 2 1 15,-2-2 1-15,-2 2-2 0,0 1 1 16,-3 2-5-16,1-1-5 0,-1 3 5 0,3 0-5 0,-4 1 7 16,0 1-3-16,1 3 1 0,1 0-3 15,-3 2-7-15,0 0-5 0,-4 4-25 16,2 3-25-16,1 2-57 0,-1 0-102 0,1 3-223 0,3-4-712 16,2-3-449-16</inkml:trace>
  <inkml:trace contextRef="#ctx0" brushRef="#br0" timeOffset="202389.663">9604 17113 0 0,'0'0'0'0,"0"0"0"0,0 0 5 16,0 0 290-16,0 0-53 0,0 0-43 0,0 0-9 16,0 0-2-16,0 0-4 0,0 0-20 0,0 0-20 15,0 0-13-15,14-49-13 0,-14 43-2 0,0 2-6 16,0-2-4-16,0-1-6 0,0 3-9 15,0-2-1-15,0 1-10 0,0 1-6 0,-2-1-1 16,1 0-7-16,-2 1-1 0,0 0-7 0,1 1-8 16,-1-1-9-16,-3 1-11 0,3-1 0 15,-5 0-4-15,4 2 1 0,-2-1 0 0,-2 2-5 0,3 0 1 16,-3 0-8-16,0-2 2 0,1 2 1 16,0 1-3-16,-2 0 2 0,0 0-5 0,-1 0-4 15,-1 0-1-15,1 1 3 0,-1 2 1 0,0 0 2 16,0 2-2-16,1-1-7 0,-1 2-5 15,-1 0 1-15,-2 3-1 0,3 2 7 0,-4 0-1 16,0 2-2-16,4-1 0 0,-1-1-5 16,2 0 0-16,1 2 2 15,0-1-2-15,1 2 3 0,4 0-2 0,0 1-5 0,0-1 1 16,4-2-2-16,0 1 1 0,0 0 7 0,4 0 0 16,2-2-1-16,2 0 0 0,2-1-2 0,1-3-1 0,0 0 4 15,0-1 5-15,0-3-4 0,0-1 3 16,3-2-3-16,-2 0 2 15,0 0 4-15,-1-2-1 0,-1 0 4 0,1-2-5 16,-1 0-3-16,-1-3 2 0,0-1 0 0,-3 0 7 0,0-1 1 16,-2 2-1-16,1-1-2 0,-3-1-4 0,1 0 6 15,1 1-6-15,-2 0 4 0,-1 1 1 0,-1 0-9 16,0 2 7-16,1-2-8 0,-1 1 4 16,0 1 4-16,0 1-3 0,0 0 10 0,0 3-6 15,0 0-1-15,0 0 4 0,0-1 0 0,0 2 4 0,0 0-2 16,0 0-5-16,0 0-7 0,-1 0-11 0,1 0 1 15,0 3 1-15,0 3 6 0,-2 1 3 16,0 2-2-16,-2 2 1 0,1 1-6 16,0 3 2-16,-3 1 4 0,4 1-5 0,-3 1 4 15,1 1-3-15,0-1-7 0,-3-1 4 16,4 1-1-16,-2 0 6 0,3-1 8 16,0 2-8-16,0-3 1 0,-2 0-8 0,3-2-2 0,1 0 6 0,0-1 0 15,-1-1 4-15,0-1-1 0,1 1 1 0,-1-2-5 16,1-3 2-16,-1 0 4 0,-1-1-4 15,2-2 2-15,-2 1 0 0,2-2-5 16,0-1 3-16,0-1 3 0,0 1 0 16,0-2 1-16,0 1-8 0,0-1-10 0,0 0-14 0,0 0-20 0,2 0-13 15,1 0-15-15,0-3-27 0,3 0-45 16,-2-1-90-16,5-1-163 0,-2-1-362 0,-4 2-429 16</inkml:trace>
  <inkml:trace contextRef="#ctx0" brushRef="#br0" timeOffset="202921.7893">9888 17022 17 0,'0'0'457'0,"0"0"-14"0,0 0-69 0,0 0-44 0,0 0-30 0,0 0-41 15,0 0-41-15,0 0-47 0,0 0-35 16,0 0-32-16,0 0-18 0,0 0-18 0,0 0-16 16,0 0-9-16,-17-34-11 0,6 42-3 0,-1 2 5 15,-4 3-2-15,3 0-1 0,-4 3-2 16,4 1-12-16,-5 2-2 0,5 2-2 0,-4-1 0 16,5 4 1-16,-2 1 0 0,0 2-9 0,4-1-4 15,2-1-3-15,2 1-3 0,-1-3 4 0,6-1 3 16,-1 0-6-16,2-4 2 0,0-1-4 15,2-5-3-15,5-1 9 0,-3-1 0 0,5-1 6 16,-2-2 1-16,-2-1-3 0,3-3 0 0,2 0-1 16,-3-3 5-16,0 0 3 0,0 0 2 15,2 0 0-15,-1-3-8 0,-4-1 2 0,3 0 3 16,-2-1 4-16,1 0 7 0,-4 1 0 0,1 0-1 0,0 0-3 16,-1-3-1-1,-1 0-6-15,0 1 1 0,-1-2 0 0,0 0-3 0,0-2 0 16,0-1-5-16,0-2-3 0,-2 0 6 15,-2 2-2-15,0 1 3 0,-3-1-3 0,1 2-5 0,-1 1 1 16,0 1 0-16,1 1 3 0,-2 2 2 0,-1-1-2 16,4 3-1-16,-3-1-4 0,-1 2-5 0,3 1 3 15,-1 0 1-15,0 0 3 0,-2 4-2 16,6 0-4-16,-2 2-13 0,2-1-14 0,1 1-20 16,2-1-28-16,0 2-25 0,2-1-41 0,5 1-55 15,2-1-110-15,3-1-229 0,-2-1-500 0,-4-2 6 0</inkml:trace>
  <inkml:trace contextRef="#ctx0" brushRef="#br0" timeOffset="203374.1095">10177 17205 705 0,'0'0'417'0,"0"0"-79"0,0 0-29 15,0 0-38-15,0 0-43 0,0 0-46 0,0 0-39 16,0 0-29-16,0 0-26 0,0 0-17 16,0 0-12-16,0 0-13 0,0 0-4 0,0 0-6 15,-61-27-5-15,56 27-1 0,-2 3-9 16,-1 3-2-16,1 2-2 0,-3 1-5 0,3 1 4 16,-2 2-5-16,-1 2-1 0,2-2 0 0,1 3-3 15,0-3 0-15,1 1-2 0,-1 0-1 0,3-1 0 16,2 1-3-16,1-1 2 0,0 2-5 0,1-2 1 15,0-3 1-15,2-1 3 0,1-3 3 16,4-2 1-16,0 1 1 16,-1-3-4-16,3 0 2 0,0-1 5 0,2 0 0 0,-1-2 5 15,0-3-2-15,0 0-7 0,-1-2 3 16,0-1-1-16,-2-3 4 0,0-1 5 0,-3 3-4 16,1-2-2-16,-3 2-4 0,1 0-1 0,0-1-1 0,-3 1 4 15,0-2 3-15,0 4-5 0,0-1 0 0,-1 0-4 16,-4-1-4-16,2 1 7 0,-2 2-5 15,0-2 1-15,-3 4-1 0,1 0-8 0,0 2 8 16,-1 0-4-16,-1 2 3 0,2 0 1 0,2 0-6 16,-2 0-9-16,4 2-18 0,-2 1-20 0,0 2-34 15,3 1-34-15,-1 1-55 0,3 1-94 16,2-2-160-16,-2 1-388 0,1-4-693 0</inkml:trace>
  <inkml:trace contextRef="#ctx0" brushRef="#br0" timeOffset="203835.8304">10417 17220 236 0,'0'0'528'0,"0"0"-95"16,0 0-82-16,0 0-42 0,0 0-44 0,0 0-54 0,0 0-40 15,0 0-37-15,0 0-30 0,0 0-15 0,0 0-15 16,0 0-1-16,0 0-11 0,0 0-9 15,-16-22-12-15,16 22-20 0,-2 1-6 0,0 2-10 16,-5 4-2-16,3 1 5 0,-2 2-2 0,-1 3 1 16,2-1-4-16,-3-1 1 0,0 2 0 15,2 2-2-15,-1 0 5 0,1 2-2 0,2 0-1 16,1-3 0-16,2 0-5 0,1-3 3 16,0 0 2-16,0-4-1 0,3 1 1 0,2-2-2 15,0-2-2-15,1-2 6 0,0 1 8 0,2-3 6 16,1 0 8-16,1 0-7 0,0-4-5 15,3-4-1-15,-2-1-3 0,2 0 4 0,0-1 3 0,-3-1-6 16,-3 0-3-16,1-2 0 0,-1-1-1 16,-4 0 5-16,0 1-5 0,-1 0 7 15,-1 0-7-15,-1 2-4 0,0-4 3 0,0 3-6 0,-4 2 5 16,0-1 2-16,-2 4-6 0,-3 1 2 16,-1 1-5-16,-3 3-1 0,-1 0 4 0,-1 0-3 15,0 2 5-15,1 0-5 0,0 4 1 16,3 1-12-16,0 2-14 0,0-1-17 0,3 2-34 0,2 2-51 15,2 0-94-15,4 0-232 0,0-3-672 16,0-2-345-16</inkml:trace>
  <inkml:trace contextRef="#ctx0" brushRef="#br0" timeOffset="208398.978">11328 17084 26 0,'0'0'335'0,"0"0"22"0,0 0-38 16,0 0-34-16,0 0-35 0,0 0-38 0,0 0-39 16,0 0-40-16,0 0-18 0,0 0-15 0,0 0-6 15,0 0-2-15,7-67-6 0,-9 62-5 0,-3 2-8 16,0-1 0-16,-2 1-14 0,-1-1-1 0,-1 1-6 15,-1-1-11-15,-2 3 4 0,1-2-9 16,-2 2-3-16,0 1-1 0,-2 0-12 0,1 0 1 16,-3 0-5-16,-1 4-1 0,0 1 2 0,0 2-6 15,-1 3 2-15,3 1-11 0,1 1-1 0,2-1-3 16,0 2-2-16,2 1 7 0,-2 3-3 16,5-1 7-16,0 0-3 0,3-1-8 0,2-4 10 15,3 1-10-15,0-2 4 16,1-1 6-16,5 0-14 0,1-2 13 0,3-1-3 0,3-1 2 15,-1-3 10-15,4-2-5 0,-2 0 4 16,3 0-2-16,0-2-6 0,0-4 1 0,-1 0-2 0,1-1 4 16,-4 0-3-16,0 0 6 0,-2 1-5 15,0 1-4-15,-1-2 10 0,-2 3-12 0,-2-1 7 16,-2 2 0-16,1 3-9 0,-3-2 7 16,-1 1-4-16,0 1 0 0,-1 0 5 15,0 0-4-15,0 0 1 0,0 3-5 0,0 2-1 0,0 2 1 16,0 2 3-16,-2 2 3 0,0 4-5 0,-3 0 5 15,1 0-7-15,-2 2 0 0,1-2 6 0,-2 1-8 0,1 1 6 16,0 0 1-16,0 1-8 0,2-1 6 16,-1-2-3-16,1 0-1 0,-1-2 6 0,2-1-7 15,1 0-3-15,0 0-21 16,1 0-24-16,-1-3-26 0,2 1-37 0,0-4-42 0,0 1-72 16,4-1-123-16,1-3-175 0,0 0-403 0,-3-2 9 15</inkml:trace>
  <inkml:trace contextRef="#ctx0" brushRef="#br0" timeOffset="208826.9126">11673 16950 1117 0,'0'0'402'15,"0"0"-7"-15,0 0-83 0,0 0-51 0,0 0-55 16,0 0-58-16,0 0-50 0,0 0-35 0,0 0-20 15,0 0-11-15,0 0 6 0,0 0-10 0,0 0 0 16,-123 61 3-16,105-39-10 0,2 3 7 16,-1-3-8-16,0 3-7 0,3 3 5 0,0 1-13 15,0 0 2-15,6-1-5 0,1 0-8 16,3-2 4-16,2-4-1 0,2-1 5 0,0-1-1 16,1-4 0-16,5-2 0 0,1-4-4 0,3-1 6 15,-2-4-5-15,1-1 4 0,2-1 5 16,2-2-3-16,-1-1 6 0,2 0-2 15,0-6-1-15,0-1 6 0,-1-3-4 0,2 1 4 0,-4-2-3 16,-1-1-4-16,-1 2 7 0,-3-1-1 0,1-2 6 16,-3 1-2-16,1-1-4 0,-2-1-2 0,-3 2-6 15,0-3 2-15,0 2-4 0,-3 0 4 16,-4 4-1-16,-1-1-5 0,-2 2 4 0,-1-1-8 16,0 2 3-16,-3 2 3 0,-1 1-3 0,2 3 2 15,0 1-5-15,2 0-13 0,-1 3-9 16,3 0-17-16,1 1-9 0,0 2-24 0,1 1-28 0,2 1-52 15,3 2-69-15,1 0-123 0,1-2-184 16,2-1-369-16,1-4-117 0</inkml:trace>
  <inkml:trace contextRef="#ctx0" brushRef="#br0" timeOffset="209193.8701">11846 17161 166 0,'0'0'569'0,"0"0"-57"15,0 0-78-15,0 0-75 0,0 0-64 0,0 0-70 0,0 0-64 16,0 0-41-16,0 0-41 0,0 0-22 0,0 0-10 16,0 0-11-16,0 0-5 0,0 0-9 15,-59 24-7-15,48-9-3 0,3 2-1 0,0-1 1 16,1 2-7-16,1-3 3 0,2-2-8 0,3 0-1 16,1-3 7-16,0-1-4 0,1 2 3 0,4 0 0 15,3-3-7-15,0 0 5 0,1-2 0 0,2-3 5 16,-1-3 8-16,0 0-2 0,1 0 2 15,-1-6-6-15,-1 0 5 0,0-3-2 0,-1 0 1 16,-2 0 5-16,2 1-8 0,-3-1 3 0,0 1-4 16,-2-1-3-16,-1-1 9 0,-2 0-5 15,0-1 3-15,-3 0-3 0,-1 1-9 0,-3-1 3 16,1-2-3-16,-3 2 6 0,1-1-1 16,-3 3-1-16,0 1-3 0,0 1-6 15,1 3 1-15,0-2-3 0,2 5-3 0,-1-1-9 0,4 2-26 16,0 0-22-16,0 3-40 0,1 3-50 15,3-2-58-15,-1 3-131 0,2 1-176 0,0-2-429 16,0-2-71-16</inkml:trace>
  <inkml:trace contextRef="#ctx0" brushRef="#br0" timeOffset="209620.3791">12071 17185 147 0,'0'0'526'0,"0"0"-104"0,0 0-75 16,0 0-41-16,0 0-37 0,0 0-45 0,0 0-45 16,0 0-50-16,0 0-33 0,0 0-25 0,0 0-12 15,0 0-12-15,0 0-15 0,0 0-5 16,-7-6-6-16,2 10 2 0,0 0-4 0,0 3-4 16,0 3-2-16,-1 0-7 0,1 0 0 0,0 2-2 15,-1-1 0-15,2 0 4 0,3-1-5 0,1 1 1 16,-2 0-5-16,2-1-4 0,0-1 6 15,0-1 1-15,2 2 3 0,3-1 1 0,1-2-6 16,1-2 3-16,1-2-1 0,1-3 4 0,2 0 9 16,1 0-1-16,2-5 2 0,1-1-3 15,-1-3-4-15,2 1 5 0,-4-1 2 16,2 0 4-16,-4 1-1 0,-1-3-4 0,-1 1-4 16,-2-1-2-16,0-2 6 0,-5 1-2 0,0 1 4 15,-1-1-3-15,0 0-4 0,-5-1-3 0,-1 0 0 16,-2 1 1-16,-4 4 3 0,2 0-4 15,-2 2-5-15,-1 1-2 0,-1 2-7 0,1 1 3 0,-1 2 2 16,0 0 2-16,3 0-3 0,2 5-17 0,1 0-33 16,1 1-47-16,0-1-81 15,3 3-145-15,1-2-324 0,1-2-544 0</inkml:trace>
  <inkml:trace contextRef="#ctx0" brushRef="#br0" timeOffset="237174.1032">13232 17017 0 0,'0'0'0'15,"0"0"0"-15,0 0 0 0,0 0 227 0,0 0-2 0,0 0 11 16,0 0-31-16,0 0-22 0,0 0-17 0,0 0-18 15,0 0 7-15,0-42-7 0,-2 40-8 16,1-1-9-16,-2 2-24 0,2 0-4 0,-2-2-12 0,-1 0-13 16,2 0-10-16,-2 2-10 0,-1-1 0 0,2 1-7 15,-5 1-5-15,2-1-6 0,0 1-3 16,-2 0-4-16,-3 0-1 0,2 0-1 0,-2 2-3 16,0 1-9-16,-3 1 3 0,1 1-1 15,0 0 1-15,-1 2 7 0,-1 0-6 0,3-1 1 16,-2 0-8-16,1 1 0 0,1 0 1 15,1 2-5-15,1 0 2 0,0 0-6 0,-1 1-3 0,2 1-1 16,0 0-1-16,-1 1 4 0,3-1-3 0,1 2 1 16,-1-1-3-16,4-2-5 0,-1 0 2 15,4-3-2-15,0 1 3 0,0-1 2 0,5 0-4 16,1-2 4-16,3-2-5 0,1-2 4 16,2-1 8-16,2 0-2 15,4-1 5-15,-2-4-6 0,2-2-3 0,1 0 3 16,-3-3-1-16,-1 2 5 0,0-3 1 0,-2 2-4 15,-2 0 0-15,-1 2-2 0,-3-2-2 0,0 4 1 0,0 0 0 16,-5 0 5-16,1 4-2 0,-2-1 4 0,1 0 0 0,-2 1 2 16,0-1 6-16,0 0-1 0,0 2 2 15,0 0-4-15,0 0 0 16,-2 0-4-16,2 0 0 0,0 0 0 0,0 0-2 0,0 0-2 16,0 0-6-16,0 0-6 0,-1 0 1 0,1 2 1 0,-2 3 6 15,0 1 0-15,1 1-3 0,0 1 0 16,0 0-6-16,1 3 4 0,-2 1 3 15,-1 0-2-15,1 5 2 0,0-2-3 0,-2 3-4 0,1 0 3 16,1 0-1-16,-2 1 5 0,-1 1 3 0,3-1-2 16,-1-2-3-16,0-2-4 0,1-1 0 15,1-2-2-15,1 0 7 0,-2 2-1 16,-1 0-3-16,2-3-3 0,-1-1-10 0,2-3-10 0,0-3-14 16,0 1-30-16,0-1-33 0,0 1-65 15,0-3-77-15,6-2-105 0,1 0-199 0,-2-1-429 16,-1-2 161-16</inkml:trace>
  <inkml:trace contextRef="#ctx0" brushRef="#br0" timeOffset="237616.1363">13432 16986 486 0,'0'0'567'0,"0"0"-169"0,0 0-77 15,0 0-42-15,0 0-41 0,0 0-47 0,0 0-48 0,0 0-43 16,0 0-40-16,0 0-23 0,0 0-9 0,0 0-5 16,0 0 2-16,0 0-1 0,-12 7-2 0,10 2 5 15,-1 0 1-15,-1 2-1 0,3-1-2 0,0 1-2 16,1-2-6-16,0 1-2 0,0-2 4 16,0 2-5-16,4 1 5 0,3-1-7 0,-2-1-5 15,2-1 0-15,2 0-3 16,2 1 5-16,0-1 4 0,3 1-2 0,-2-2-2 0,-1 1-3 15,1-3-5-15,-2 2 0 0,-1 1 3 16,1-1 3-16,-4 0-2 0,-1 0-1 0,-3-1-2 0,1-1 0 16,-1 2 5-16,-1 2 2 0,-1-1 3 15,0 1-5-15,0 0 0 0,-4-1 3 16,0 0-3-16,1-2 6 0,-4 2 2 0,-1-1-3 0,3 0-5 16,-3 0-4-16,0-2-1 15,1 1 2-15,-3 0 6 0,2-1 2 0,-3 1-2 0,0 0-4 16,1 0-4-16,-1 1-1 0,-3-1 2 0,3-1-2 0,-4-1 3 15,2-1-10-15,0 0-13 0,2-1-6 16,2-2-14-16,-2 0-8 0,4 0-7 16,3 0-28-16,0-1-31 0,0-4-61 0,4-3-90 0,0-4-126 15,0 3-348-15,0 2-379 0</inkml:trace>
  <inkml:trace contextRef="#ctx0" brushRef="#br0" timeOffset="237992.3141">13418 17002 958 0,'0'0'391'0,"0"0"-28"0,0 0-69 0,0 0-37 0,0 0-54 0,0 0-66 16,0 0-51-16,0 0-39 0,0 0-11 0,0 0 6 15,0 0 8-15,0 0 2 0,0 0 2 16,95-40-7-16,-69 33-5 0,-4-1-3 0,2 1-7 15,2-1 0-15,-2 1-9 0,-1 1-5 0,1-1-3 16,-3 3-5-16,-6-2 3 0,0 3 1 0,-6 2-5 16,-4 0-2-16,2 1-7 0,-6 0 2 0,-1 0 5 15,0 0 8-15,0 0 9 0,0 0 2 16,0 0 5-16,0 0-8 0,0 0 0 0,0 0-3 16,-2 0-5-16,-2 0-1 0,-1 0-9 15,1 0-6-15,-1 0 3 0,-1 0-5 0,1 0 7 16,-3 0 4-16,5 0-11 0,-1 0-8 0,1 0-25 0,1 0-24 15,2 0-28-15,0 0-42 0,0 0-54 16,0 0-60-16,0 0-111 0,1 1-147 0,3-1-332 16,-1 1-205-16</inkml:trace>
  <inkml:trace contextRef="#ctx0" brushRef="#br0" timeOffset="238438.7033">13983 16882 445 0,'0'0'695'0,"0"0"-293"0,0 0-77 0,0 0-48 0,0 0-38 16,0 0-46-16,0 0-45 15,0 0-41-15,0 0-32 0,0 0-14 0,0 0-12 0,0 0-4 16,0 0-6-16,0 0 0 0,-56 22 0 0,46-8-2 16,-5 1 4-16,1 2-8 0,1 3-3 15,-4 0-2-15,4 1-9 0,-3 1 2 0,5 1-3 16,-1 0-6-16,2 0-4 0,1 1-7 0,1-1-4 15,1 1 2-15,0 1 2 0,5-1 3 16,-3-3-2-16,5-1 1 0,0-3-5 0,0-3-4 16,5-2 9-16,-1-4-5 0,4-2 5 0,1-1 1 15,-2-1-5-15,2-2 1 0,1 0 3 0,1-2 2 16,1 0 5-16,0-3 0 0,0-2-7 0,-1 0-1 16,3-2-2-16,-4 0-3 15,0 0 10-15,-3 0 3 0,0 0-1 0,-5 1 2 16,2 1-5-16,-3-1 2 0,-1 0 4 0,0 0-4 15,0 2 4-15,0-1-3 0,-4 0-2 16,1 3 1-16,-4-2-5 0,0 0 3 0,0 2-1 0,-2-2-2 16,0 2 1-16,-2 0-7 0,1-1-2 0,0 3 3 15,0-2 2-15,2 2 6 0,4 0-5 0,-3 0-1 16,5 0-6-16,-3 0-4 0,2 0-4 16,2 0-16-16,1 0-10 0,0 3-28 0,0 0-25 15,0 0-33-15,5 0-48 0,2-1-63 16,2-2-129-16,4 0-219 0,-2 0-401 15,-5 0 135-15</inkml:trace>
  <inkml:trace contextRef="#ctx0" brushRef="#br0" timeOffset="238944.4882">14246 17058 464 0,'0'0'720'0,"0"0"-283"0,0 0-98 0,0 0-68 16,0 0-54-16,0 0-44 0,0 0-47 0,0 0-27 15,0 0-30-15,0 0-24 0,0 0-7 0,0 0-10 16,0 0 3-16,0 0 3 0,-52-10 1 0,49 10 2 16,-3 1-6-16,2 0-1 0,1 0-3 0,-2 0-1 15,3 2 1-15,-3 1-6 16,1 1-2-16,1 0-6 0,-3 0-4 0,3 0 0 16,-1 1-1-16,-1 1 1 0,3 2-5 0,-1 0-3 15,-1 1-2-15,3 1 1 0,-1-1 5 0,1 1-1 16,-1 0 1-16,0 0-4 15,2 1-6-15,0-1 2 0,0-4 0 16,0 2 5-16,4-2 3 0,-1 0-5 0,0 2 2 0,4-4-4 0,-2 1 0 16,2-2 7-16,2-3-3 0,-1 1 4 15,1-2-1-15,2 0-4 0,0 0-1 0,0-3 1 16,2-2 4-16,1-1 5 0,-2-1-4 0,0 0 1 16,-2 0-3-16,1-3-3 0,-2 1 9 15,-1 1-4-15,-3-1 3 0,2 1 4 0,-5 2-5 16,1-1 1-16,-2-1 0 0,-1 1-1 0,0 0 4 0,0 0 3 15,-1 0-4-15,-3 1-5 0,1-2-1 0,-4 1 1 16,3 2 3-16,-3-2 2 16,-1 1-3-16,3 0-1 0,-4 0-7 0,1 1 0 15,-1-1 2-15,0 1 0 0,1 2 4 0,0-1-6 0,-1 3 3 16,0-1-1-16,0 1-8 16,2-1 8-16,2 2-3 0,-2 0 1 15,2 0 1-15,-1 0-12 0,3 1-9 0,-2 2-19 0,3 2-19 0,0-1-32 16,1 4-41-16,0-2-68 0,1 0-150 0,0 1-288 15,1-2-528-15,1-3 233 16</inkml:trace>
  <inkml:trace contextRef="#ctx0" brushRef="#br0" timeOffset="243529.5303">15150 16950 0 0,'0'0'0'0,"0"0"0"16,0 0 0-16,0 0 0 0,0 0 101 15,0 0 178-15,0 0-21 0,0 0-19 0,0 0-26 16,0 0-13-16,0 0-9 0,0 0-18 0,9-53-11 16,-9 50-11-16,0-1-12 0,-2 1-8 15,1-1-9-15,-2 1-12 0,-3-1-13 0,2 1-2 0,-4 0-14 16,0 1-7-16,0-1-6 0,2 1-20 16,-4 1 0-16,1 0-14 0,-1 1-4 0,-2 0 5 15,1 0-10-15,-4 0-1 0,3 0-3 0,-4 3-11 16,3 3 3-16,-1-1-3 0,-3 3 2 15,4 0-4-15,-4 3 0 0,4-1 0 0,-3 2-6 16,4 1 6-16,0 1-7 0,-2 2 5 16,4-2 2-16,1 2-13 0,1-1 9 15,2-1-6-15,3 0-2 0,2-4 12 0,1 1-9 0,0-2 5 16,2-1-4-16,4-1-1 16,-1-1 2-16,5-3-3 0,0 0 4 0,0-2 4 0,2-1 3 0,3-1-1 15,-1-1-4-15,2-5 4 0,-2 0-4 0,2 0 2 16,-2 0 4-16,-3-1-11 0,-1 0 9 15,0 0-5-15,0 1 1 0,-3-3 7 0,-2 2-8 16,1 1 5-16,-2 1 0 0,2 2-9 16,-4-2 3-16,-1 1-1 0,0 1 4 15,0 1 4-15,2 1-3 0,-2 0-2 0,-1 1-7 0,1 1 5 0,-1 0-3 16,0 0 3-16,0 0 2 16,0 0-8-16,1 3 7 0,-1 2-5 0,1 0 0 0,-1 3 8 15,1 3-6-15,-1 2 5 0,0 2 0 0,0-1-5 16,0 2 3-16,-1-1-3 0,-2 0 6 15,-1 0-3-15,2 3 0 0,-1-1 2 16,-2 2-9-16,3-1 10 0,-2-1-7 0,-1 1 3 0,3 0 4 16,0-4-10-16,0 1 8 15,-1-5-4-15,2-3-4 0,1-1 9 0,0-2-12 0,0 1-6 0,0 0-18 16,0-4-31-16,0 2-34 0,0-2-53 16,1-1-66-16,3 0-115 0,-1-1-233 0,0-1-481 15,1 0 137-15</inkml:trace>
  <inkml:trace contextRef="#ctx0" brushRef="#br0" timeOffset="243969.1506">15379 16926 1370 0,'0'0'297'0,"0"0"-11"0,0 0-43 16,0 0-37-16,0 0-41 0,0 0-40 0,0 0-28 15,0 0-27-15,0 0-18 0,0 0-19 0,0 0-3 16,0 0-6-16,0 0 4 0,0 0 3 16,-78 82-10-16,78-70-1 0,0 0-10 0,0-1-7 15,6-3 4-15,-2 3-4 0,4 0 6 0,1 1 4 16,0-2-1-16,0 0 3 0,3 0-4 0,-1-1 3 16,0-1 1-16,1 1 0 0,-1 1-2 15,3-1-7-15,-3-2-3 0,-1 0 0 0,0 0 3 16,-4 0 2-16,1 2-2 0,-1-2 0 15,-3 0-2-15,-1-1-3 0,-1 0 6 16,0 2-5-16,-1 1 3 0,0-1 1 0,-2 3-2 0,-1-2 5 16,-4-1-2-16,0 0 4 0,0-1 4 0,-3 0-1 15,0 0-4-15,-1-1-5 0,-3-2-2 0,3 1-1 16,-1-2 3-16,1 1 2 0,0 0-3 16,-1-1 2-16,-2-1-4 0,2-1-2 15,2-1 2-15,1 0-12 0,0 0-8 0,2 0-17 16,1 0-29-16,-1-1-21 0,4-4-39 0,3-1-64 15,-1 0-103-15,1-2-196 0,0 2-521 0,0 1-89 16</inkml:trace>
  <inkml:trace contextRef="#ctx0" brushRef="#br0" timeOffset="244368.4386">15369 16948 840 0,'0'0'471'0,"0"0"-59"16,0 0-71-16,0 0-65 0,0 0-76 0,0 0-74 16,0 0-50-16,0 0-24 0,0 0-14 0,0 0 1 15,0 0-3-15,0 0-2 0,0 0 3 0,0 0 0 16,89-24 0-16,-68 20-5 0,-1 2-3 16,1-1-7-16,1-2-4 0,-3 1 1 0,2 0-5 15,-2 1 1-15,-5 1 0 0,-2 0-8 16,2 0 2-16,-8 0 0 0,0 1 3 0,-4-1 6 15,0 1 6-15,-2 1 4 0,0-1-1 16,0 1-1-16,0-1-7 0,0-1-4 0,0 1-1 0,0 0-3 16,0 0 0-16,-1 0-8 0,0-2-2 15,0 2 2-15,0-1-1 0,0 2 4 16,1 0-3-16,-1 0-4 0,0 0 0 0,1-1-4 0,-3 1-3 16,3-2-12-16,0 2-26 0,0 0-25 15,0 0-37-15,0 2-47 0,0 1-68 0,0 2-149 16,3-2-225-16,-1 1-391 0,0-3 119 0</inkml:trace>
  <inkml:trace contextRef="#ctx0" brushRef="#br0" timeOffset="244766.3237">15894 16869 1147 0,'0'0'340'0,"0"0"-26"0,0 0-44 15,0 0-42-15,0 0-49 0,0 0-42 16,0 0-27-16,0 0-30 0,0 0-16 0,0 0-11 16,0 0-7-16,-119 68-5 0,109-55-1 15,1 1 0-15,-1 1-6 0,0 1 3 0,1 2-9 16,-1 1-6-16,1-1 0 0,3 1-6 0,-2-2 0 16,-1 2 0-16,6-1-8 0,-3 2 1 0,3-1-7 15,1-1-4-15,-1 1 4 0,2-3-4 0,1-2 6 16,0-2 2-16,5 1-4 0,-1-4-5 15,5 0 0-15,0-4 4 0,0-2 0 16,1-2 9-16,1-1-2 0,-1 0-5 0,-1 0 5 16,2-3-6-16,-2-1 6 0,0-2 6 0,-2 0-4 15,2 0 1-15,-3 1-6 0,-3-1-5 0,0-1 6 16,2 0 3-16,-4 0 4 16,-1 0 4-16,0 2-6 0,0-2-5 0,0 1-3 15,-6-1-3-15,3-1 3 0,-1 2 6 0,-2 0 0 0,-3 1-3 16,4 0-1-16,-3 1-5 0,-1-2 2 0,-2 2 5 15,1 2-5-15,-1-1-1 0,-1 3-5 0,-1 0-7 16,2 0 7-16,1 0-2 0,4 2 7 0,-2 1-2 16,-1 1-11-16,5-1-20 0,-2 1-20 0,4 0-21 15,0 0-29-15,-1-1-35 16,3 2-66-16,0 1-118 0,5 0-168 0,-2-2-421 16,3-2-227-16</inkml:trace>
  <inkml:trace contextRef="#ctx0" brushRef="#br0" timeOffset="245233.4187">16041 17063 322 0,'0'0'471'0,"0"0"-101"16,0 0-66-16,0 0-52 0,0 0-43 0,0 0-32 15,0 0-22-15,0 0-28 0,0 0-19 0,0 0-6 16,0 0-8-16,0 0-2 0,0 0-3 15,0 0-15-15,-3-15-10 0,-1 15-13 0,3 0-17 16,-1 0-4-16,-1 0-8 0,-3 3-2 0,2 4 0 16,-3 0-7-16,-1 1-6 0,1 3-4 15,0 0 1-15,-2 0-2 0,2 3 5 0,1 1 0 16,-1 1-7-16,2-2 2 0,-1 1-6 0,2-3 4 16,-1 1 4-16,4 1-3 0,-1-3 2 15,1 0-7-15,1 0-2 0,0-3 1 0,0-1 3 16,0-1 4-16,4-1 4 0,-2 0-1 0,3-2-2 15,-2-1-2-15,5-2 4 0,0 0 4 16,3 0 3-16,0-2 2 0,2-4-2 0,2 0-1 0,1-3-3 16,-1-4 1-16,0 2 1 0,1-1-2 15,-3 0 2-15,-1-1-5 0,-1 0-1 0,-1 0 1 16,-1 0 3-16,-3 0 7 0,-3 1-1 0,-2 1 1 16,0-1 0-16,-1 1-4 0,0 2 3 15,-3-2-5-15,-4 0 4 0,1 4-6 0,-4 0-3 0,0 1 0 16,-4 1-6-16,1 3 2 0,-4 0 3 15,2 2-3-15,-2 0 0 0,1 0-2 0,-2 2-5 16,0 2-1-16,3 2-8 0,0 1-16 0,4 1-29 16,0 2-52-16,2-1-104 0,5 0-256 15,0-1-652-15,3-4-309 0</inkml:trace>
  <inkml:trace contextRef="#ctx0" brushRef="#br0" timeOffset="252851.0604">16803 16967 0 0,'0'0'0'0,"0"0"97"16,0 0 254-16,0 0-16 0,0 0-55 16,0 0-46-16,0 0-52 0,0 0-35 0,0 0-18 15,0 0-13-15,0 0 1 0,0 0-4 16,-14-24-3-16,13 24-10 0,1 0-7 0,-3 0-6 0,3 0-11 16,-1 0-12-16,0 0-16 0,-1 1-17 15,-4 2-11-15,3-1 1 0,-3 3 4 0,0-1 4 16,-1 1-7-16,0 1 4 0,1-1-7 15,-2 2 1-15,3-1 6 0,0 1-7 0,1 0 4 0,-1 1-7 16,4-1-1-16,-1 0 0 0,1-1-2 16,1 1 4-16,0 0-2 0,0-2-1 0,1 1-3 15,2-1-3-15,4 0 3 0,0 0-2 0,-1-1 3 16,4 2 2-16,0 0-1 16,3-1-1-16,2-3-5 0,-3 1 0 0,2 1-1 0,-1-1 1 15,0 1 2-15,-3 0-7 0,-2 1 2 0,-2-1-8 16,1 1 4-16,-5 0 4 0,2-1-6 0,-3 3 8 15,-1-2-1-15,0 1-4 0,-1 1 11 16,-4-1-5-16,-1 2 3 0,-1 1 3 0,-1 0-9 16,-1-1 6-16,1-1-6 0,2 0 0 0,-2-2 2 15,-1 2-3-15,1 0 2 0,0-1-2 0,0-1 1 16,-1-1-2-16,-1-1 1 0,2 0 7 16,-2 0-3-16,1 0-1 0,2-1-1 0,-1-1-6 15,0-1 6-15,-1 0-2 0,4 0 1 0,-1 0-2 16,2 0-13-16,-1 0-3 15,1 0-13-15,-2-3-16 0,4-1-15 0,-1 1-31 0,-1-2-33 16,3 1-65-16,0-1-101 0,1-3-194 0,0 2-493 16,0 2-67-16</inkml:trace>
  <inkml:trace contextRef="#ctx0" brushRef="#br0" timeOffset="253211.3224">16711 16951 719 0,'0'0'404'0,"0"0"-77"16,0 0-65-16,0 0-42 0,0 0-30 0,0 0-36 16,0 0-24-16,0 0-33 0,0 0-25 15,0 0-7-15,0 0-17 0,124-34-2 0,-100 30-2 16,-1 2-8-16,0-1 3 0,-1-1-8 0,0 2-3 15,0-1 1-15,-6 3-7 0,-3-1 2 0,-3 1-11 16,-2 0-1-16,-2 0-2 0,-3 0-3 16,-3 0 6-16,1 0-3 0,-1 0 5 0,0 0-2 15,0 0 2-15,-1 0 10 0,0 1-2 16,-2 2 5-16,-2-3-2 0,3 3-13 0,-2-2 1 16,-1 1-7-16,3-2 3 0,1 0 3 0,0 0-2 15,1 0 0-15,0 0-7 0,0 0 0 0,0 0-13 16,0 0-8-16,0 0-18 0,0 0-37 0,0 0-34 15,0 0-44-15,0 0-50 0,2 0-53 16,-1 0-112-16,0 0-236 0,2 0-287 0,-1 1 300 0</inkml:trace>
  <inkml:trace contextRef="#ctx0" brushRef="#br0" timeOffset="253691.5662">17329 16927 413 0,'0'0'412'0,"0"0"-25"0,0 0-46 0,0 0-51 15,0 0-58-15,0 0-46 0,0 0-45 0,0 0-32 16,0 0-18-16,0 0-22 0,0 0-2 0,0 0-7 16,0 0-2-16,0 0 4 0,-112-5-13 0,98 10-5 15,-1 1-11-15,2-1-8 0,-3 2-4 0,5 2-2 16,0 0-2-16,2 0-4 0,1 3-2 15,4-3-6-15,0 0-5 0,1 1 8 0,3-2-8 16,0 2 4-16,1-2 2 0,6-1-11 16,0-2 11-16,1-1-4 0,5-2 4 0,0 0 6 15,2-2-4-15,1 0 2 0,1 0-2 0,-4 0-3 16,0-2-1 0,1-2 2-16,-3 1 2 0,1 0-4 0,-3 0 8 0,-1 0-4 15,-3-1-4-15,2 0 8 0,-4 2-11 0,-3 1 8 16,1 1 4-16,-1 0-5 0,0 0 10 0,0 0-6 0,0 0-3 15,0 0 2-15,0 1-5 0,-1 1-1 16,-1 4-3-16,-5-1-2 0,4 3 1 16,-4 0-1-16,4 3 1 0,-4 0 2 0,3 1 2 15,-4 0-3-15,4 1 1 0,-2 1 3 0,2 0-7 0,-2 1 3 16,3-1 3-16,-4 3-12 16,4-1 6-16,-3-2-3 0,3-1 4 0,0-5 5 15,-2 4-5-15,2-1 2 0,-3 0-22 0,3-1-10 0,0 1-22 16,-2-1-33-16,4-3-34 0,0 1-63 15,0 0-82-15,1-2-127 0,0-3-234 0,2-2-353 0,-1-1 325 0</inkml:trace>
  <inkml:trace contextRef="#ctx0" brushRef="#br0" timeOffset="254153.6167">17633 16917 1250 0,'0'0'303'0,"0"0"-13"0,0 0-18 0,0 0-33 16,0 0-31-16,0 0-44 0,0 0-41 0,0 0-39 15,0 0-36-15,0 0-14 0,0 0-10 0,0 0 2 16,0 0 6-16,0 0-3 0,-105 62 1 0,92-47-2 16,2 0-3-16,0 0 1 0,0 2-8 15,0 0-2-15,1 3-5 0,1 0-7 0,0 0 4 16,0 2-6-16,5-1 3 0,-3-1 1 0,5 3-5 15,0-5-1-15,2 0-5 0,0-6 3 16,0 1-2-16,4-3 6 0,3-1 2 16,0-2-7-16,0-1 7 0,3-4-5 0,0-2 5 0,0 0 6 15,0 0-2-15,0 0 3 0,0-4-2 16,1 0-6-16,-1-2 2 0,-2-1 2 0,-3 1 2 16,1-3 3-16,-4 2 2 15,1-1-2-15,-3 1-5 0,0-2 5 0,0 1-7 0,0-1 4 0,-3 0 0 0,0 1-7 16,-5-2 4-16,3 1-8 15,-3 0 2-15,0 0 7 0,-3 2-7 0,1 2 4 0,-1 2-6 16,-1 0-5-16,-1 1 1 0,0 2-3 0,3 0 4 16,3 0-8-16,0 0-10 0,0 0-15 0,4 2-22 15,-1 1-19-15,2 0-34 16,2 0-44-16,0 1-66 0,6 1-123 0,1-3-214 0,-1 0-419 16,-2-2 135-16</inkml:trace>
  <inkml:trace contextRef="#ctx0" brushRef="#br0" timeOffset="254562.1493">17741 17061 0 0,'0'0'477'0,"0"0"-41"0,0 0-51 16,0 0-54-16,0 0-61 0,0 0-53 15,0 0-45-15,0 0-40 0,0 0-32 0,0 0-16 0,0 0-15 16,0 0-4-16,0 0-9 0,0 0-10 15,-40 2 4-15,35 3-10 0,-3 0-1 0,4 3-4 16,-3 2-13-16,1 0-2 0,1-1-3 0,-2 1 2 16,2 1-1-16,1-1-3 0,1 1-2 0,2 2-9 15,1 0 0-15,0-1-1 0,0 2 1 16,3-1 3-16,2-4-4 0,1 1 3 0,1-4-1 16,2 0-2-16,-1-2 7 15,2-1-3-15,0 0 4 0,0-1-2 0,2-1-7 16,-1-1 5-16,2 0-2 0,2-1 5 0,-1-1 3 0,3-2-5 15,-2-1-1-15,0 1 1 0,-3-1-1 16,-4-3 8-16,-1 1 5 0,-3-1 3 0,-2 0 1 16,-1-1-2-16,-1-1-6 0,0-1 2 0,-3 1 1 15,-3 2-7-15,0-1 3 0,-2 0-9 0,-2 1-6 16,-2-1 4-16,0 1-5 0,-1 1 7 16,1 1 3-16,0 2-4 0,-1 1-2 0,2 2-7 15,3-2 2-15,-1 3-2 0,1 0-2 0,4 0-16 16,-1 1-33-16,3 3-43 0,1-1-87 0,1 0-179 0,0 1-625 15,0-2-666-15</inkml:trace>
  <inkml:trace contextRef="#ctx0" brushRef="#br0" timeOffset="258713.2489">18668 16948 0 0,'0'0'0'16,"0"0"0"-16,0 0 0 0,0 0 0 16,0 0 239-16,0 0 67 0,0 0-46 0,0 0-41 15,0 0-18-15,0 0-19 0,0 0-6 0,0 0-11 16,0-50-19-16,0 47-6 0,-2 1-18 0,1 0-10 16,0 1-8-16,-1 1-13 0,0-2-11 15,-2 1-17-15,0 1-14 0,-3 0-10 0,0 0-3 16,-2 3 3-16,-2 1-7 0,-3 0 4 15,3 2-4-15,-4 1 0 0,0-1 8 0,1 2-5 16,1 0 6-16,-1 1-5 0,2-1-13 0,4 0 2 0,2 1-7 16,1-3-3-16,1 1 0 0,3 0-3 15,0 0-3-15,1 1-4 0,0 0 6 0,3 1-5 16,2-1 1-16,4 2 6 0,-1-2-11 16,4 1 9-16,3-2-8 0,-2 0-2 0,4-2 10 15,-3 2-11-15,4 0 7 0,-4 0-2 16,2 1-8-16,-3 0 2 0,-1-1-1 0,-2 0 3 0,-3-1 2 15,-2 1-1-15,2-1 2 16,-4 0-9-16,-2 1 7 0,1 0-6 0,-2 0 1 16,0 1 9-16,-2 2-13 0,-2 0 10 0,0-2-4 15,-4 0-1-15,1-2 11 0,-3 1-5 0,-2-1 3 16,2 1-1-16,0-2-6 0,-2-2 4 0,0 1-3 0,-1-2 7 16,1-1-1-16,2 0 0 15,-4 1 0-15,2-2-6 0,0 0 4 0,0 0-6 0,1 0-2 16,0 0-2-16,3-2-17 0,1 0-4 15,1-1-13-15,2-2-22 0,-1-1-15 16,3-2-52-16,1 0-55 0,1-1-115 0,0 0-183 16,0 1-383-16,1 2-260 0</inkml:trace>
  <inkml:trace contextRef="#ctx0" brushRef="#br0" timeOffset="259399.3418">18563 16985 337 0,'0'0'460'0,"0"0"-56"0,0 0-73 16,0 0-70-16,0 0-55 0,0 0-47 0,0 0-37 15,0 0-17-15,0 0-21 0,0 0-12 0,0 0-11 16,0 0-16-16,0 0-6 0,117-41-13 0,-100 38-3 16,3 0-1-16,-2 2-6 0,1 1-3 15,-1 0-8-15,0-1-3 0,-1 1 0 0,0 0-5 16,1 0-8-16,-2 0-26 0,0 0-30 0,-2 0-45 15,0 0-50-15,-3 0-44 0,0 0-49 0,1 0-40 16,-3 0-41-16,0 1-40 0,2-1-20 16,-3 0 2-16,0 0 249 0,1 0 145 15,-2 0 0-15,0 0 0 0,-2 0 0 0,1 0 0 0,0 0 0 16,-1 0 0-16,-1-1 0 0,1 0 0 0,-3 0 16 16,1 0 311-16,-3 0-1 0,0 0-16 15,0 0-34-15,0 1-31 0,0-1-36 16,0 1-36-16,-3-2-18 0,-2 1-20 0,1 0-11 15,-3 0-5-15,0 0-11 0,-2 1-6 0,0 0-10 16,-3 0-11-16,1 0-6 0,-3 0-5 0,1 1-3 16,-2 2-7-16,-1 2-7 0,1 0-14 0,0 1-13 15,2 0-2-15,-1 3-9 16,3 0-2-16,1 1-2 0,3 1-11 0,1-1 2 0,3 2-4 16,3-3 2-16,0 2 5 0,0-1-5 0,6-2 4 15,4 0-7-15,1-1-1 0,3-3 4 0,1-2 1 16,3-1 7-16,-3 1-1 0,3-2 1 0,-3 0-2 15,1-2-5-15,-2 0 5 0,0-2-3 16,-2 1 5-16,-2 0 0 0,1 0-5 0,-5 0 1 16,-2 0-2-16,0 1 5 0,-3 0 5 0,0 2-2 15,-1 0 3-15,0 0-5 0,0 0-3 0,0 0 3 16,0 1-5-16,-1 0 5 0,-3 3-1 0,3 1-1 16,-3 1-4-16,0 1-4 0,2 1 4 15,-3 2-2-15,1 2 6 0,2 1-1 16,-3 2-6-16,1 1 3 0,0-3-3 0,0 1 2 15,1 2 4-15,-1-1-2 0,-1 1-1 0,2-3-2 16,1-3-3-16,-2 1 3 0,2-3 2 0,0 0 3 16,0-1-5-16,0-2-9 0,0-1-17 0,2-1-21 0,-1-1-21 15,1 1-35-15,0-2-35 16,0 0-57-16,0-1-87 0,4 0-130 0,-1-2-356 16,1-3-260-16,-1 2 671 0</inkml:trace>
  <inkml:trace contextRef="#ctx0" brushRef="#br0" timeOffset="259790.1005">19344 16925 749 0,'0'0'489'0,"0"0"-74"16,0 0-73-16,0 0-46 0,0 0-55 0,0 0-55 16,0 0-51-16,0 0-36 0,0 0-23 0,0 0-13 15,0 0-4-15,0 0-5 0,-120 34-11 16,103-18-8-16,-2 0-5 0,3 1-10 0,-2-1 1 15,3 0-6-15,3 2-3 0,2 1-6 16,1-1-7-16,2 0 0 0,4 0 3 0,2-2 2 0,1 1 6 16,0-2-5-16,4-1-5 0,3-2-3 15,2-2 0-15,1-5 3 0,1 2 6 0,3-2 1 16,-3-1-5-16,4-3 4 0,-3-1-6 16,1 0 3-16,-3-2 13 0,-1-3-7 0,-2 0 2 15,-1 2-6-15,0-2-8 0,-2 0 10 0,-1-1 2 16,-2 1 6-16,-1-1 4 0,0 1-5 0,0-1-8 15,-3-1-6-15,0 0-2 0,-4 1 0 16,-1 1 4-16,0 0 2 0,0 3-5 0,-4-2 0 0,1 1-1 16,0-1 2-16,-1 3 3 0,2-2-1 15,0 2-3-15,1 1-5 0,1 0-11 0,2-1-11 16,2 1-13-16,1 0-17 0,1 0-27 16,1 0-39-16,1 1-70 0,0 1-111 0,1 0-197 0,3-1-485 15,-1 1-199-15</inkml:trace>
  <inkml:trace contextRef="#ctx0" brushRef="#br0" timeOffset="260171.0507">19449 17035 536 0,'0'0'553'0,"0"0"-182"0,0 0-38 0,0 0-38 15,0 0-57-15,0 0-50 0,0 0-47 0,0 0-30 16,0 0-22-16,0 0-19 0,0 0-16 15,0 0-12-15,0 0-9 0,0 0-4 0,-95 76-1 16,92-62-5-16,2 1-5 0,1-3-5 16,0 3-7-16,0-2 0 0,2-1 1 0,3 1-2 0,1-3 2 15,2 0-5-15,1 0-1 0,2-5 3 16,1 0 0-16,0-2 6 0,2-2 6 16,-1-1-4-16,2 0-3 0,-3-2-1 0,2-3-3 15,-1-1 1-15,-2-4 7 0,0 1 3 16,-2-2-2-16,-2-2 2 0,-3 0-3 15,1 2 1-15,-4-2 2 0,-1 2 1 0,0-1-1 16,-5 1-6-16,-1-2-6 0,-3 1 1 16,-2 0-1-16,-5 0 3 0,2 2 5 0,-3 2-9 0,-2 1-2 15,3 2-3-15,0 0-1 0,-1 2 1 16,1 1 6-16,2 2-2 0,1 0-4 0,3 3-1 0,1 1-23 0,4-1-27 16,0 3-42-16,3 0-75 0,2 2-125 0,0-1-307 15,6-2-535 1,-2-2 67-16</inkml:trace>
  <inkml:trace contextRef="#ctx0" brushRef="#br0" timeOffset="267830.4293">20468 17022 0 0,'0'0'0'0,"0"0"0"0,0 0 164 0,0 0 200 16,0 0-74-16,0 0-56 0,0 0-43 0,0 0-37 15,0 0-21-15,0 0-13 0,0 0-3 16,0 0 2-16,0 0 0 0,0 0 0 0,-1-37 0 15,-2 35-5-15,3 0-12 0,-1 2-13 0,0 0-17 16,0 0-16-16,-3 0-7 0,0 0-9 16,1 0-1-16,-5 3-1 0,1-1-7 0,0 2-1 15,0 1-7-15,-2-1-5 0,-1 2 3 0,1 1 3 16,0 0 0-16,1 3 1 0,-1-2-6 0,3 1-8 16,0-1-1-16,2-1-3 0,-1 1 5 0,2-2 0 15,1 2-2-15,2-1-5 0,0-2 1 16,0 0 0-16,2 0 3 0,4 0 5 0,-2 0-3 15,3 0-4-15,0 0-3 0,2 0-6 16,-1-2 4-16,1 2 2 0,0-2 3 0,1 2 0 16,0-2-2-16,-2 0-3 0,1 1-1 15,-1-1 3-15,-1 0-3 0,1 0 5 0,-2 2-5 0,-1-2-4 16,-3 2 1-16,1-2-2 0,-2 1 7 0,1 1 3 16,-2 0-2-16,0 1 0 0,0 1-7 15,-2-1 2-15,-3-1 3 0,2 2 5 16,-6 2 3-16,3-3 1 0,0 1-1 0,-2-3-7 0,-3 2-2 15,2-3 3-15,1 1 0 0,0-1 5 16,-2-1-2-16,1 2-3 0,2-2 0 0,-3 0-2 16,0-1 5-16,1 0 3 0,-2 0-4 15,1 1-1-15,1-2-6 0,1 0-3 0,-1 0 3 16,1 0 4-16,0 0-4 0,-1 0-5 0,1 0-10 0,2 0-16 16,0 0-7-16,3 0-11 15,-1 0-19-15,2-3-24 0,0 2-46 0,1-2-67 0,1 1-104 16,0-2-175-16,0 1-437 0,0 1-36 0</inkml:trace>
  <inkml:trace contextRef="#ctx0" brushRef="#br0" timeOffset="268148.0485">20345 17054 777 0,'0'0'344'0,"0"0"-38"0,0 0-42 0,0 0-49 0,0 0-42 16,0 0-32-16,0 0-26 0,0 0-25 15,0 0-24-15,0 0-12 0,0 0-4 0,0 0 4 16,0 0 0-16,117-30-2 0,-100 26-9 0,2 2-13 16,-2-1-7-16,2-1-6 0,-3 2-4 0,0-1 3 15,1 1-6-15,-4 0-4 0,1 2 0 16,-1-1-3-16,-3-1 1 0,-3 1 5 0,-2 1-5 15,0 0-10-15,-3 0-19 0,0-1-26 0,-1 1-24 16,-1 0-21-16,0 0-21 0,0 0-44 0,0 2-71 16,-1 1-113-16,1 0-214 0,0 0-265 0,0-2 376 15</inkml:trace>
  <inkml:trace contextRef="#ctx0" brushRef="#br0" timeOffset="268605.5488">20840 17025 0 0,'0'0'0'0,"0"0"200"0,0 0 257 0,0 0-49 15,0 0-84-15,0 0-71 0,0 0-56 0,0 0-40 0,0 0-22 16,0 0-19-16,0 0-12 0,0 0-10 0,0 0-5 16,-72-16-4-16,61 16-5 0,1 1-11 15,-1 1-4-15,-2 2-9 0,2-1-5 0,-1 2-8 16,1-2-9-16,3 3 3 0,-2 1-10 0,3 0-1 15,-1 1-9-15,-2 0-9 0,4-1 2 16,1 2-5-16,0-1 0 0,3 0-3 16,2-1-7-16,0-1 5 0,2-2 0 0,3 0 5 15,3-1-2-15,0 0 7 0,2-2-2 0,2-1-7 16,0 0 10-16,0-1-10 0,1-3 4 0,2 1 7 16,-4 0-7-16,2 0 3 15,-1-1-3-15,-1-2-2 0,-1 1 5 0,-3 1-5 16,1 1 7-16,-5 1-3 0,3 1 1 0,-5 0 7 0,0 1 0 15,-1 0 6-15,0 0-7 0,0 0 3 0,0 0-7 16,0 0-9-16,0 1 7 0,0 2-11 16,-1 2 5-16,-2 2 5 0,-1 2-8 0,1-1 8 15,-1 2-9-15,-1 1 0 0,0-1 6 0,0 4-3 16,-5 0 7-16,4 3-6 0,0-1-5 0,-3-1 1 16,0 2-3-16,2-3 6 0,-1 0 4 0,2-2-4 15,-1-1-3-15,2-2-14 0,0-1-8 16,2 0-12-16,2-1-14 0,0 0-10 0,1 1-34 15,0-4-30-15,0-1-53 0,2-2-73 0,5-1-101 16,1-1-156-16,-3-3-365 0,0 3 52 16</inkml:trace>
  <inkml:trace contextRef="#ctx0" brushRef="#br0" timeOffset="269041.4379">21033 17008 335 0,'0'0'494'0,"0"0"-84"0,0 0-67 16,0 0-49-16,0 0-43 0,0 0-35 16,0 0-36-16,0 0-35 0,0 0-35 0,0 0-40 15,0 0-22-15,0 0-11 0,0 0-8 16,0 0 5-16,-4-10 3 0,-4 21-2 0,-2-1-2 16,-1 4-8-16,0-1 3 0,-3 0-2 0,0 3-1 15,1 2 0-15,-2-1-6 0,1 2-9 16,0 0 1-16,0 2-2 0,3 0-1 0,1 0-2 0,0-3-4 15,3-1-2-15,1-1-1 0,0-3 7 16,4-3-4-16,2-1 4 0,0-1-2 0,0-2-2 16,4-1 0-16,2 1-1 0,-1-3 6 15,2-1 1-15,2-1 3 0,1-1-4 16,0 0-4-16,4-5 6 0,-3 1-5 0,3 0 5 0,-3-2 4 16,0 1-13-16,0-1 8 0,-2 1-1 15,-4-1-2-15,-1 0 8 0,-1 2-3 0,-1-1 4 0,-2 2-2 16,0-2-5-16,0-1-1 0,-3 3 0 0,0-2 1 15,-1 1 4-15,-1 1-5 0,-3 0-2 16,1-1-3-16,0 0-1 0,-1 1-2 16,-1 2 4-16,0 1 0 0,2 0-3 0,0 0 2 0,-1 0-7 15,1 1 1-15,1 0-4 0,-2 1-10 16,3 1-9-16,0 1-20 0,0 0-24 0,1-1-18 16,2 2-39-16,2-1-52 0,0 2-84 15,0-3-109-15,9-2-110 0,2-1-249 0,-2 0-152 0,-2 0 706 16</inkml:trace>
  <inkml:trace contextRef="#ctx0" brushRef="#br0" timeOffset="269448.2652">21224 17141 0 0,'0'0'125'0,"0"0"398"0,0 0-63 0,0 0-86 16,0 0-66-16,0 0-55 15,0 0-45-15,0 0-33 0,0 0-34 0,0 0-18 0,0 0-21 16,0 0-25-16,0 0-6 0,0 0-15 0,-11-10-8 15,8 10-7-15,-2 2-7 0,1 3-5 16,-3 0-8-16,1 3 5 0,1 0-7 0,-4 2-1 16,1 2 1-16,3 0-11 0,-2 1 2 0,2 0-6 15,0-1-5-15,2-2 9 0,0 0-9 0,2-1 8 16,1-1-4-16,0 0-5 0,0-3 6 16,3 1-6-16,1-2 8 15,3-2-4-15,-3 0 4 0,4 0 2 0,3-2-3 0,-1 0 6 0,1 0-7 16,4-4 3-16,-1-2 2 15,2 0-8-15,-3 1 12 0,0-3-7 0,-3 0 3 16,-2-1 10-16,-4-1-11 0,2 2 6 0,-3-1-4 0,0 2-4 16,-3-4 5-16,0 2-3 0,1-2 2 15,-7 2 0-15,1 1 3 0,-1-1-6 0,-3 1-3 16,-2-1 6-16,0 3-14 0,0 1 7 0,-5 0 4 16,4 3-15-16,-1 1 14 0,0 0-10 0,0 1-2 15,2 0 11-15,2 0-12 0,2 1-8 0,0 4-20 16,1 1-33-16,3-1-38 0,-1 3-71 15,4-1-147-15,0-1-350 0,0-2-586 16</inkml:trace>
  <inkml:trace contextRef="#ctx0" brushRef="#br0" timeOffset="272975.0958">21994 17084 126 0,'0'0'322'0,"0"0"26"16,0 0-23-16,0 0-39 0,0 0-23 0,0 0-47 15,0 0-40-15,0 0-29 0,0 0-39 0,0 0-16 16,0 0-25-16,0 0-9 0,0 0 0 16,16-58-6-16,-9 57 5 0,0 1-9 0,-2 0 0 0,3 0-7 15,-5 1-5-15,3 3 3 0,-4-1-6 16,0 4 3-16,0 0 4 0,-2 2-9 0,0 2 4 15,0-1-5-15,-4 1-4 0,2 2 3 0,-4-1-8 16,3 4 0-16,-5 0-5 0,4 0-4 0,-2 1 0 16,1 2 2-16,-1-2 2 15,-1 2-2-15,2-1 1 0,0-4-6 0,1-1-9 0,1-1 9 16,-2-2-9-16,3 1 2 0,-2-2 7 0,-1 2-14 16,3-1 7-16,1-2-2 0,-1-1-1 15,1-2 5-15,-1-1-1 0,0-1 0 0,1 1-5 16,1-2-6-16,-1 0-15 0,1 1-14 0,0-2-15 15,0 0-31-15,0 0-32 0,0-1-50 16,0 0-67-16,0 0-75 0,0-3-143 16,0 0-410-16,2 1-155 0</inkml:trace>
  <inkml:trace contextRef="#ctx0" brushRef="#br0" timeOffset="273435.4865">22206 17065 636 0,'0'0'425'0,"0"0"-28"0,0 0-100 0,0 0-88 15,0 0-50-15,0 0-34 0,0 0-10 16,0 0-9-16,0 0-9 0,0 0-22 0,0 0-26 16,0 0-1-16,0 0-18 0,-4 115-9 0,4-102 5 15,0 0-12-15,2-2 1 0,2-2-4 16,0 0-4-16,3-3 5 0,-1-4 1 0,0 0 9 15,3-2-2-15,-1 0 1 0,1 0-3 0,-4-2-8 0,4-1 8 16,0-2-5-16,1-3 0 16,-1 0 4-16,0-2-14 0,1 0 9 0,-4-3-7 15,2-1 1-15,0 1 9 0,-1 0-10 0,-1 2 8 16,-1-1 0-16,-2 1-3 0,-1 1 6 0,3 0 2 16,-3 1 11-16,0 0 1 0,-2 5 6 15,1 2-1-15,1-1-10 0,-2 1 3 0,1 1-8 0,-1 1-1 16,0 0 0-16,0 0-14 15,0 0 2-15,0 0-8 0,0 1 0 0,0 3 7 0,0 1-4 16,0 3 4-16,-3 4-6 0,2 1-3 16,-2 2 1-16,-2 2-1 0,3-2 5 0,-1 2 0 15,-3 0 2-15,3-1-1 0,-3 1-6 16,2-5 6-16,-2 0-7 0,4 1 1 0,-2-1 2 16,-1-2-17-16,4 0 3 0,-2-1-16 0,-1-2-17 15,1 0-14-15,2-1-36 0,0 4-43 0,1-3-45 16,0-1-76-16,0-3-128 0,0-1-206 0,0-2-355 15,1 0 334-15</inkml:trace>
  <inkml:trace contextRef="#ctx0" brushRef="#br0" timeOffset="273941.5957">22573 17005 123 0,'0'0'444'0,"0"0"-4"0,0 0-63 0,0 0-35 16,0 0-60-16,0 0-77 0,0 0-52 15,0 0-37-15,0 0-23 0,0 0-7 0,0 0-11 16,0 0-22-16,0 0-8 0,-30 65-5 0,23-49-14 16,2-1 1-16,-2-1-10 0,2 0-5 0,1-3 2 15,4 1-9-15,-1-1 4 0,0 0-3 16,1 0-5-16,1-4 1 0,1-1-1 0,5-3 6 15,-3 0 3-15,5-2 5 0,0-1-2 0,0 0-6 16,2 0 3-16,-1 0-3 0,1-5 1 0,0-1 4 16,0 0-6-16,2-1 5 0,-3-1-7 15,1-1 2-15,-5 0 6 0,4 0-6 0,-4 3 7 16,-2-2-3-16,1 1-7 0,-3 1 5 0,0 0-2 16,-2 1 6-16,0 1 6 0,0 0 7 0,0 2 5 15,0-1-1-15,0 2 3 0,0 0-8 16,0 1 2-16,0 0-4 0,0 0-14 0,0 1 0 0,-1 2-9 15,-1 0-2-15,-2 2 9 0,1 3-6 16,1 3 3-16,-4 1-1 0,4 0-6 16,-2 2 5-16,-2-2-3 0,3 2 0 0,-3 0 6 15,4 1-2-15,-3-2-3 0,1 2-4 0,1-4 0 16,-3 1 0-16,4-2 3 0,0 0 6 0,0 2-10 16,-1-1 1-16,1-2-14 0,1 0-16 0,1-3-15 15,0-1-29-15,0-2-23 0,0 2-32 0,0-2-42 16,0-2-52-16,1-1-93 0,6 0-144 15,-5 0-376-15,3 0-92 0</inkml:trace>
  <inkml:trace contextRef="#ctx0" brushRef="#br0" timeOffset="274331.9855">22840 17140 127 0,'0'0'542'0,"0"0"-66"15,0 0-69-15,0 0-86 0,0 0-50 0,0 0-65 0,0 0-48 16,0 0-48-16,0 0-40 0,0 0-19 0,0 0-11 16,0 0 5-16,0 0 3 0,-19 29-7 15,16-15-10-15,-3-2-10 0,4 1-8 0,-1-2-4 16,0 0-2-16,0-1 1 0,3-2-4 0,0-1 1 16,0 0-1-16,0-2 0 0,6-3 7 15,-3 1-2-15,-1-1 8 0,3-1 1 0,-2 0-7 16,2-1 4-16,-1 0-3 0,-2-1 3 0,5-2 6 15,-4-1-3-15,-1-1-4 0,3 1-5 16,-3-3-1-16,-1-2-1 0,4 3 3 0,-4-2-1 16,1-1-1-16,-1 1-1 0,-1-3-5 0,0 0 0 15,0 0 6-15,0 1-3 0,0 1 4 16,0 1-2-16,-2 1-8 16,-3-1 2-16,2 1-3 0,0 1 4 0,-3 1 4 15,3 2-3-15,-3 0-1 0,4 3-9 0,-1 0-1 0,-2 0-2 0,3 0-4 16,0 2-10-16,-1 1-24 0,0 2-28 15,2-2-41-15,1 1-50 0,0-1-69 0,0 1-99 16,6-1-140-16,-3 0-370 0,-1 0-75 0</inkml:trace>
  <inkml:trace contextRef="#ctx0" brushRef="#br0" timeOffset="274741.7887">23011 17130 0 0,'0'0'0'0,"0"0"407"0,0 0 41 0,0 0-85 0,0 0-59 0,0 0-50 16,0 0-44-16,0 0-40 0,0 0-37 16,0 0-29-16,0 0-17 0,0 0-17 0,0 0-9 15,0 0-4-15,-2 7-8 0,-2-1-1 0,2 0-8 16,0 4-13-16,-1-2-6 0,-1 0-6 16,3 4 2-16,-1 0 1 0,-1-2-5 0,2 1 0 0,-2-1-7 15,3 0-6-15,0-4 3 0,0 0 1 16,0-2 4-16,3 0 1 0,-1-1 0 0,2 0-1 15,1-2 1-15,0-1 8 0,1 0 0 0,-2 0 1 16,5 0 1-16,-5 0-7 0,3-1 1 0,2-3-2 16,-2 0 1-16,0-2 7 0,1 1-7 15,0-2 0-15,-1 0-7 0,-1 0-7 16,0-2 8-16,-3 1 1 0,-2 0 6 16,1 0 5-16,1 0-6 0,-3 0-3 0,0-2-3 0,0 4-1 15,0-3 0-15,-3 3 5 0,0 0-4 0,2 1-2 16,-5 1 0-16,3 0-6 0,-5 1 3 15,3 1 3-15,-3 0-1 0,-1 1-1 0,-2 1-8 0,2 0-2 16,-1 0 2-16,0 4 3 16,0-1-2-16,1 2-15 0,1 1-28 0,0 0-41 0,1 0-64 15,-2 1-121-15,4 0-281 0,-1-1-556 16,5-5 126-16</inkml:trace>
  <inkml:trace contextRef="#ctx0" brushRef="#br0" timeOffset="278713.3941">23833 17111 0 0,'0'0'0'0,"0"0"0"15,0 0 0-15,0 0 18 0,0 0 276 16,0 0-52-16,0 0-34 0,0 0-23 0,0 0-27 15,0 0-16-15,0 0-16 0,0 0-17 16,5-28-17-16,-5 28-14 0,0 0-17 0,0 0-12 16,3 0 0-16,-3-2-9 0,1 2 2 0,0 0 3 15,0 0-4-15,1-1 12 0,-1 1-6 0,3-1-4 16,-1 1 2-16,-1 0-13 0,-1 0 2 16,4 0-4-16,-3 0-4 0,0 1 1 0,0 0-2 0,4 2 1 15,-3-1-1-15,5 0 2 0,0 0 0 16,1-2 1-16,4 0 5 0,-1 0 1 0,5 0 4 15,-1 0-3-15,3 0-5 0,2-2 1 16,4-3-7-16,-1-1 7 0,6-3 3 0,0-1-3 0,2 0 1 16,4-2-6-16,-1-1-5 0,3-1-3 15,1 0 0-15,-4 0 0 0,4 1-9 16,0-1 4-16,1 0-7 0,-4 0-2 0,2 3 6 16,-1-2-7-16,-2 4 9 0,3-2 0 15,-2 1-5-15,0 0 11 0,-1-2-5 0,0-1 3 16,-1 0 4-16,3 1-6 0,-3 1-2 15,2-2-1-15,-1 0 8 0,0 0-3 0,0 1-3 0,-1-2 3 0,1 1-14 16,-1 1 8-16,2-3 1 0,-1 0-3 16,-2-4 10-16,3 1-9 0,-1-2 4 15,2 1 0-15,4 0-7 0,-2-2 3 0,0 1-1 16,-1-2 0-16,-1 0 1 0,0-1 1 16,-4 0 0-16,-2 0-2 0,0 0 10 0,-2-2-2 0,-1 2 3 0,-2-4 3 15,1-1-14-15,-4 2 5 0,2-3 2 16,-2 1-6-16,1-2 15 0,0-2-11 15,2-3-1-15,0 2 5 0,0-2-11 0,1 0 7 0,1 1-6 16,-2-1-1-16,2-1 2 0,-1-1-1 16,0 1 3-16,2-1-3 0,-1 1 1 0,-1-4-1 15,-1 1 0-15,0 0 4 0,-1-3-7 0,-1 0 4 16,3 2-3-16,-2 1-2 0,1-2 6 0,2 1-6 16,1 2 4-16,-1-3 3 0,-2 3-7 15,2 0 4-15,-1-1-6 0,0 4-1 0,0 1 1 0,-1 0 0 16,2 2 3-16,-3-1-3 15,0 1 3 1,0 0-3-16,-1-1-1 0,1 2 3 16,1-1-4-16,-3 1 4 0,3 0-2 0,-1 3-1 15,-1 0 4-15,-3 2-4 0,-1 0 4 0,-3 5 0 0,-2-1-3 0,0 1 1 16,-4 3-2-16,1 0 4 0,-3 2 1 0,0 1 3 0,-1 0-1 0,-2 2-3 16,2-1-1-16,-1 3-2 0,-4 0-1 0,3 1 5 15,-3-1-3-15,1 2 1 16,1-3-1-16,0 1-3 0,0-1 2 0,-3 2-1 15,3-2 3-15,-2 2 3 0,-2-1-2 0,0 0 1 16,1 1-2-16,0-1-2 0,-2 1 3 16,0-2 0-16,0 1 2 0,0-2-2 0,0 1-2 0,0 0-2 15,0 0 0-15,-1 1 1 0,0 0 0 0,-1 0 3 16,2 2-3-16,2 1-3 0,-2 0 4 0,0 1-4 16,0 3 4-16,0-1 2 0,-2 1-3 0,2 2 0 15,0 1-1-15,-1 1 0 0,1-1 1 16,0 1-1-16,-1 0 0 0,1 0-2 15,-1 0-2-15,-2 2-2 0,-2 4-1 0,-1 3 3 16,-4 3 0-16,-3 3 5 0,0 2-1 0,-7 1-3 16,1 2 5-16,-2-2-4 0,1 1 4 0,0-3 1 15,3 0-4-15,-2-2 2 0,2-1-3 16,-2-2 0-16,5-2 4 0,1-1 0 16,3-2 1-16,2-3 0 0,1-1 0 0,3 0-2 0,1-1 2 0,2-1 4 15,0 0-2-15,1-1 3 0,1-6-4 16,-1 0-4-16,0-3 2 0,0-5-4 0,4 1 4 15,0-2 1-15,5-2-4 0,0-3 1 0,1 0-4 16,4-3 2-16,0 2 2 16,2 2-1-16,-2 2 3 0,0 2-5 15,-2 3 1-15,-2 2-3 0,1 6 0 0,-4 1-1 0,1 4-2 16,2 0 3-16,5 2 0 0,-1 6-3 0,4 4 6 16,4 3-2-16,1 2 4 0,2 4 1 0,4 1-3 0,0 3 3 15,3 3-4-15,1 2 2 0,2 2-2 16,-2 0 1-16,1 1 0 0,-2 0-10 15,3 0-26-15,-3 0-56 0,0 0-99 16,-5-2-257-16,-7-9-756 0,-6-7-548 16</inkml:trace>
  <inkml:trace contextRef="#ctx0" brushRef="#br0" timeOffset="281435.3445">28146 14002 0 0,'0'0'0'0,"0"0"0"0,0 0 311 0,0 0 131 0,0 0-66 16,0 0-48-16,0 0-17 0,0 0-35 0,0 0-35 15,0 0-48-15,0 0-44 0,0 0-31 0,-21-88-30 16,21 87-34-16,0 1-27 0,0 0-29 15,0 1-11-15,0 4 1 0,0 5 6 16,0 1 9-16,0 6 7 0,1 2 2 0,-1 3-2 0,1 4-1 16,-1 4 1-16,-1 0 2 0,1 5 4 0,0-1-1 15,-1 3-3-15,-1-2 0 0,0-1-1 16,2-2 2-16,-1-3 0 0,1-1-6 16,0-3 0-16,0 0-2 0,0-3-1 0,-3 0 3 0,2-3 2 15,0-4 0-15,-1 0 2 0,-1-2 0 16,0-1 0-16,1-2 1 0,-3-3 1 0,3-1-4 15,-1-3-1-15,2-1-8 0,1-1-4 0,-1-1 2 0,0 0-2 16,-1-1-1-16,-1-4-6 0,2-3-10 16,0-4-7-16,0-3-1 15,0-2-5-15,1-2 1 0,1-6-1 0,0-2 0 0,3-3 1 16,1-3 7-16,5-2 2 0,-3-1 7 0,1-4 8 0,-1-2 2 16,4 0 7-16,-2 0-2 15,0 3 1-15,1 2 4 0,-3 3 4 0,1 4 8 0,-1 2 7 16,3 5 0-16,0 2 0 0,-1 6-2 15,2 1 0-15,-1 3 2 0,0 2 2 0,1 2-3 16,-2 3-6-16,2 1-6 0,3 2-6 16,0 1-2-16,-1 3 2 0,2 2-5 0,1 8 2 0,2 2-2 15,-2 6-3-15,-2 3 5 0,-1 6 0 16,-3 5 2-16,-3 2 2 0,-4 5-3 0,1-2 0 16,-4 1-1-16,2-1 1 0,-4-6 0 15,4-6 2-15,-2-6 1 0,0-4-1 0,0-5 1 16,0-3 2-16,-2-2 3 0,1-2 5 0,-1-4 1 15,2-1 7-15,0-1 6 0,0 0 9 0,0 0 9 16,0-3-7-16,0-6-10 0,3-2-13 16,2-3-11-16,3-3 0 0,-1-3-2 0,2-4 0 15,2-3 1-15,4-2-1 16,-3-5 1-16,6 1-3 0,-2-3 2 0,0-1-3 0,3 1 1 16,-4 1 3-16,1 4-3 0,-4 2 2 0,2 6-2 15,-3 5 0-15,0 2 1 0,-3 2 0 0,-1 3 0 16,0 3-4-16,-3 2-1 0,3 2 1 0,-4 3-3 0,4 1 0 15,-2 1-3-15,1 5-1 0,-1 3 4 16,1 3-1-16,3 6 3 16,-1 2 0-16,-1 3 1 0,-1 4 1 0,0 3 1 15,-2 2-1-15,-3 4 0 0,-1 1-1 0,0 2 4 16,-1 1-1-16,-7 4 2 0,3-1-1 0,-4-2-3 0,1-3-1 16,-1-3-9-16,2-5-11 0,0-2-24 0,-1-1-30 15,-1-4-40-15,3-2-47 0,-1-3-93 16,0-3-190-16,4-5-499 0,0-4-278 0</inkml:trace>
  <inkml:trace contextRef="#ctx0" brushRef="#br0" timeOffset="281738.7648">29212 13836 1834 0,'0'0'176'0,"0"0"-54"0,0 0-40 0,0 0-15 0,0 0-2 16,0 0 5-16,0 0 4 0,0 0-1 0,0 0-8 16,-110 130-10-16,99-98-16 0,-2-1-7 0,5 0-7 15,2 0-6-15,2 0 3 0,4-2-4 0,0 0 0 16,0 2-2-16,7-5-1 0,3 0-1 0,3-3-1 16,-1-4 2-16,4-1-2 0,-1-4 1 15,2-3-3-15,-4-1-3 0,2-4 3 0,-2-2 0 16,-1-4 9-16,5 0 5 0,-2 0-3 15,4-2 1-15,1-5-7 0,-2-4-9 0,1 0-12 16,0-3-25-16,0-2-30 0,1-2-40 16,0-3-48-16,3-4-65 0,-2-2-105 15,0-2-144-15,-6 8-320 0,-4 6-210 16</inkml:trace>
  <inkml:trace contextRef="#ctx0" brushRef="#br0" timeOffset="282030.0461">29239 13651 723 0,'0'0'561'15,"0"0"-245"-15,0 0-83 0,0 0-72 0,0 0-58 16,0 0-18-16,0 0-16 0,0 0 0 0,0 0-7 16,0 0-9-16,143-92-12 0,-109 84-9 0,3 2-4 15,-4 0-6-15,5 1-3 0,-4 0-5 16,-3 2-1-16,-1-1-2 0,-3 3-5 0,-7 0 0 15,-5 1-2-15,-2 0-1 0,-5 0 3 16,1 0-4-16,-7 0-1 0,2 0-13 0,-3 1-20 16,-1 1-24-16,0 2-22 0,-1 1-24 0,-5 2-33 15,-4 1-64-15,0 2-136 0,-1 1-322 0,0-4-244 16,5-2 765-16</inkml:trace>
  <inkml:trace contextRef="#ctx0" brushRef="#br0" timeOffset="282382.4984">29020 14055 779 0,'0'0'439'0,"0"0"-85"0,0 0-111 0,0 0-67 16,0 0-65-16,0 0-25 0,0 0-1 0,0 0 7 0,0 0 14 15,0 0-4-15,0 0-10 0,0 0-12 16,132-30-14-16,-93 20-11 0,1 1-15 0,0 0 5 15,1 1-10-15,-1 1-6 0,-3 1 0 0,-1 1-14 16,-5 0-2-16,-2 3-2 0,-6 0-5 0,-2 1 0 16,-3-1-3-16,-3 2 1 0,-3-1-3 15,-3 1 5-15,-3 0 3 0,-2 0 2 0,-2 0 16 16,-1-1-3-16,-1 1 6 0,0 0 5 16,0 0-12-16,0 0 7 0,0-3-10 0,0 2-6 15,0-2-1-15,0 0-13 0,0 1 2 16,0 0-1-16,0-2-9 0,0 2-4 0,0-1-13 0,0 1-17 15,0 0-26-15,0-1-34 0,0 0-69 16,1 1-122-16,1-2-188 0,3 1-482 0,-3 1-220 16</inkml:trace>
  <inkml:trace contextRef="#ctx0" brushRef="#br0" timeOffset="282863.8609">30300 13546 0 0,'0'0'510'0,"0"0"-132"0,0 0-49 16,0 0-43-16,0 0-31 0,0 0-21 15,0 0-22-15,0 0-34 0,0 0-31 0,0 0-29 16,0 0-36-16,0 0-28 0,0 0-19 0,0 0-12 15,0-38-8-15,-12 45 3 0,-2 4 3 0,-6 0 3 16,0 4 11-16,-5 4-6 0,1 0 0 16,-4 4-2-16,3 1-7 0,-1 5 2 0,-2 1-5 15,4 3-5-15,2-1 1 0,4 0-10 0,0-1 2 16,9-3 0-16,5-1-2 0,1-2 5 16,3-4-1-16,2-1 2 0,3-3 0 0,5-2 3 15,4-3 4-15,2-3 2 0,4 0 5 0,7-3 0 16,2-3 1-16,5-3 3 0,-1 0-7 15,6-4 1-15,1-5-4 0,1 1-4 0,-1-4 6 0,-1 0-6 16,0 0 0-16,0 0 1 0,-4-1-5 16,-3 0 3-16,0-1-3 0,-3 0 0 0,-3 1 1 0,-7 2-1 15,-5 0 4-15,-4 3 0 0,-3 2 3 16,-4 1-2-16,-1 2 2 0,-1 0 1 16,-1 2-9-16,0-1 3 0,0 2-9 0,0 0-1 15,0 0 2-15,0 0-10 0,0 0-6 0,-1 0-7 16,-1 0-9-16,-5 7-2 0,0 0-6 0,-8 1-10 15,0 4-20-15,-5 1-24 0,-1 2-37 0,-4 1-51 16,0 1-67-16,-3 3-130 0,-3-1-282 16,5-4-331-16,11-5 290 0</inkml:trace>
  <inkml:trace contextRef="#ctx0" brushRef="#br0" timeOffset="283419.3794">27902 14787 692 0,'0'0'312'16,"0"0"-41"-16,0 0-48 0,0 0 6 15,0 0-22-15,0 0-17 0,0 0-22 0,0 0-30 16,0 0-36-16,0 0-32 0,0 0-34 0,0 0-9 16,0 0 4-16,0 0 19 0,-61 14 23 0,71-13 8 15,6-1 0-15,7 0-6 0,3-2-8 16,9-6-10-16,5-1-4 0,4-2-9 0,7-2-11 15,6 2-7-15,1-1-9 0,6-3-2 16,4 2-1-16,7-2 1 16,3 0 2-16,8-1-1 0,4-1 1 0,5-4-5 15,7 1-1-15,8-5 5 0,2 1-4 16,7-4 6-16,1-2-3 0,0-2-9 0,-2 0 1 0,1 1-4 16,-9 3 2-16,-6 4 1 0,-10 2-3 0,-12 5 0 0,-5 2-1 15,-15 2 0-15,-9 1 0 0,-11 4 0 0,-7 0 2 16,-12 4 0-16,-10-1 7 0,-5 2 7 15,-2 0 8-15,-6-1 6 0,0 0-8 0,0 0-6 0,-6 2-10 16,2-2-7-16,-3 2 1 0,-1 1-3 0,-3 0-1 16,1 1-2-16,0 0-4 0,-1 3-4 0,2 1-11 15,-1 3-8-15,-2 1-13 16,1 0-16-16,-3 4-13 0,-2 1-19 0,-3 2-29 16,-4-1-46-16,-5 2-73 0,-3 2-147 0,-8-2-316 15,11-3-380-15,6-4 414 0</inkml:trace>
  <inkml:trace contextRef="#ctx0" brushRef="#br0" timeOffset="283992.4305">27560 15238 975 0,'0'0'312'0,"0"0"-42"0,0 0-22 0,0 0-50 16,0 0-59-16,0 0-43 0,0 0-43 0,0 0-17 15,0 0-3-15,0 0 14 0,0 0-2 0,0 0 2 16,0 0 3-16,41-10-4 0,-21 10 5 0,1 0 5 16,1 0 8-16,2-1 2 0,2-3-1 15,1 0-7-15,2-3-13 0,3-1-3 0,5-1-6 16,3-3-1-16,3-1 1 0,5 1-8 0,4-3-2 15,3 1-1-15,5-1-6 0,4-1 5 16,3 1-2-16,4-2-3 0,4 1-1 0,1 0-2 16,2-2-1-16,1 0 3 0,6 0 0 15,0-2-2-15,6-1 1 0,0-2-3 0,3-1-3 16,5 0 6-16,0 1-2 0,1-1-1 0,-2 3 4 16,2 3-8-16,-1 0 1 0,-4 1-5 15,-1 2-2-15,-3 1 5 0,-4 0 0 0,-5 3 1 16,-3 0 3-16,-4-1-7 0,-5 1-2 0,-4 2 2 0,-8 0 2 15,-4 0 1-15,-10 0 4 16,-6 2-2-16,-8 0 0 0,-8 2 6 0,-8-2 0 16,0 1 4-16,-8 3 6 0,0-1-4 0,-3 1 2 15,-2-1-2-15,0 0-11 0,3 1 5 0,-4-1-2 0,0 2-2 16,0 0-1-16,0-1-5 0,0 1-3 16,0 1-1-16,0 1 4 0,0 0-5 0,0 0 0 15,0 0-1-15,0 0-6 0,0 0 4 0,0 0 0 16,0 0 1-16,0 0 8 0,0 0-10 15,0 0-1-15,0 0-1 0,0 0-7 0,0 0 5 16,0 0-5-16,-4 0-9 0,3 0-12 16,0 2-21-16,0 3-31 0,1 2-42 0,0 4-71 15,1-1-170-15,6 1-745 0,-4-4-609 0</inkml:trace>
  <inkml:trace contextRef="#ctx0" brushRef="#br0" timeOffset="292002.2838">26928 10269 467 0,'0'0'650'0,"0"0"-396"0,0 0 14 16,0 0-25-16,0 0-45 0,0 0-17 0,0 0-34 0,0 0-21 15,0 0-15-15,0 0-21 0,0 0-18 16,0 0-16-16,48-83-16 0,-47 83-14 0,-1 0-12 15,0 0-13-15,0 0-7 0,1 4 2 0,2 2-2 16,-2 2 6-16,0 3 5 0,-1 5 1 16,0 3 8-16,0 3 3 0,-5 4 2 0,-2 2 1 0,-6 4-1 15,2 2-1 1,1 3 1-16,-5 3-2 0,0 3-2 0,1 1-1 0,2 1-1 16,-3-3-6-16,5 1-1 0,0 0 0 0,0 1 0 0,0 0 0 15,3 3-2-15,-2 0-4 0,-1 2 0 0,0 2 0 16,-1 0 6-16,0 5 1 0,-1-1 1 15,-1 2 0-15,1 2-6 16,-1 0 2-16,0 1-1 0,1 2 1 0,-2 1 1 0,2 2 0 16,-2 1 1-16,3-1-2 0,0-2 1 15,-1-1-1-15,2-1-1 0,-1-3 2 0,0-2-2 0,-1-3 0 16,-1-3 2-16,2-4-1 0,1-3 3 0,-1-4-1 16,2-2-1-16,2-2-1 0,0-5-6 0,-1 1-1 15,3-5 0-15,0-2 2 0,2-1 5 0,1-4-1 16,1 0-1-16,1-3-1 0,-2-3-1 15,2-2 1-15,3 2-1 0,0-4 2 0,3-1-1 0,0 0 1 16,0-5-1-16,0 1-2 0,2-1 3 16,-1-1 0-16,3 2 1 0,0-2 0 15,0-1-3-15,2 1 3 0,-2-2-1 0,0 0 2 0,1 0 1 16,1 0-3-16,-1 0 2 0,5 0-1 0,-1-2-4 16,4 1 3-16,1-2 0 15,1 2 1-15,4-2 4 0,1 1-7 0,4 0 0 16,1-1 0-16,6 2-2 0,4-2 3 0,4-1 1 0,6-1 0 15,3 0 1-15,6 1-1 16,3-1 4-16,4-1 4 0,4 0 1 16,7 0 0-16,3 3-1 0,2-2-2 0,8 0-3 0,1 0 5 15,2-1-1-15,4 1 0 0,-1-2 1 0,4 2-4 0,5-2 0 16,-3 0-2-16,8-1 0 0,-4-1 4 16,6 0 1-16,2-1-2 15,0-5 2-15,7 2-2 0,9-4 0 0,0-3 10 16,6-3-2-16,5 2 1 0,7-2-1 15,2-1-8-15,3-1 2 0,5 0-2 0,1 2-1 0,0-1 2 0,2 2-2 16,-1-2-1-16,1 2-1 0,-4 1-3 0,-1 1 3 16,-3-1 1-16,-2 2 1 0,-5 0-1 0,-12 0-4 15,-5-2-1-15,-8 0-2 0,-4 0 2 0,-20 2 2 16,-16 3 15-16,-14 3-2 0,-15 3-3 16,-1 0-2-16,1-1-16 15,-2 0 4-15,-2 0 3 0,-2 1 4 0,-5-1 2 0,-9 0 4 0,-4 1 3 16,-9 2 4-16,-3-1 0 0,-7 4-1 0,-5 1-3 15,-2-1-8-15,-1 1-2 16,-2 2-6-16,0 1-5 0,-2 1-4 0,-3 0-15 16,-3 0-9-16,-2 1-19 0,-3 5-22 0,-2 3-21 15,-1 0-36-15,-4 4-57 0,-2 3-108 0,-4 1-256 16,7-3-597-16,6-4-15 0</inkml:trace>
  <inkml:trace contextRef="#ctx0" brushRef="#br0" timeOffset="292571.0243">27514 12444 1798 0,'0'0'279'0,"0"0"-9"0,0 0-30 16,0 0-49-16,0 0-31 0,0 0-37 15,0 0-27-15,0 0-13 0,0 0-23 0,0 0-18 0,0 0-15 16,0 0-16-16,0 0-10 0,0 0-1 0,-9-59-8 16,9 60-4-16,0 3 5 0,0 3 0 15,-1 1 8-15,2 2 4 0,-1 3-4 0,1-1 0 16,0 3-1-16,-1 2-4 0,0 2 6 0,0 1-1 16,-5 2 2-16,0 3-1 0,-1 0-3 15,-2 4-11-15,-1 3-21 0,-1 6-35 16,-3-1-52-16,2 1-70 0,0 1-126 15,-4-1-250-15,5-10-456 0,5-10-9 0</inkml:trace>
  <inkml:trace contextRef="#ctx0" brushRef="#br0" timeOffset="292837.9894">27309 13216 2554 0,'0'0'193'0,"0"0"-24"0,0 0-57 15,0 0-44-15,0 0-21 0,0 0-19 16,0 0-10-16,0 0-10 0,0 0-3 0,0 0-3 16,0 0-2-16,0 0 5 0,0 0-2 15,0 0 0-15,5 53 3 0,-3-39-3 0,-2 3 3 16,1-1-1-16,-1 2 1 0,0 1 0 0,0 0 2 16,-1-1-2-16,1-1 1 0,-2 2-2 0,1 0-3 15,0 0-11-15,1-3-19 0,0 1-39 16,-1-5-53-16,2-1-87 0,4-3-151 0,0-4-286 15,-1-2-521-15</inkml:trace>
  <inkml:trace contextRef="#ctx0" brushRef="#br0" timeOffset="293146.2704">28633 12335 1778 0,'0'0'242'16,"0"0"1"-16,0 0-17 0,0 0-33 15,0 0-44-15,0 0-26 0,0 0-26 0,0 0-18 0,0 0-21 16,0 0-17-16,0 0-17 0,0 0-10 15,0 0-10-15,38-36 0 0,-41 46 4 0,-1 4-3 16,1 3 1-16,-5 3-1 0,0 3-5 0,0 3 5 16,-1 0-1-16,-1 4 0 0,0 1 2 15,-1 5-6-15,-3 1-13 0,3 5-26 0,0 1-42 16,-3 4-66-16,0 3-110 0,1 0-210 16,4-14-513-16,0-11-354 0</inkml:trace>
  <inkml:trace contextRef="#ctx0" brushRef="#br0" timeOffset="293431.8108">28445 12956 1129 0,'0'0'843'0,"0"0"-524"0,0 0-86 0,0 0-46 16,0 0-63-16,0 0-33 0,0 0-21 0,0 0-13 16,0 0-15-16,0 0-9 0,0 0-7 0,0 0-7 15,0 0-1-15,0 0 1 0,97 28-2 16,-92-7 2-16,-2 3 2 0,-2 2-4 0,-1 1 3 0,0-2-4 15,-7 0 1-15,2 0 1 0,-4-5-3 16,0 0 0-16,1-5-3 0,2-3 0 0,0-3-4 16,5-3 0-16,-1-2-2 0,2-3-3 0,0-1 4 15,1 0-4-15,7-3 2 0,5-4 4 16,4-3-6-16,6-5 5 0,4-2-5 0,6-4-10 16,0 0-5-16,7-1-26 0,-3-4-26 0,3 0-45 15,0-3-64-15,5-2-118 0,-2-1-261 16,-6 6-568-16,-14 9 14 0</inkml:trace>
  <inkml:trace contextRef="#ctx0" brushRef="#br0" timeOffset="293689.6058">29852 12248 2278 0,'0'0'299'0,"0"0"-104"0,0 0-22 16,0 0-30-16,0 0-33 0,0 0-25 0,0 0-17 16,0 0-13-16,0 0-13 0,0 0-13 0,0 0-12 15,0 0-13-15,0 0-10 0,0 0-3 0,-2-71-1 16,3 79 4-16,0 3 4 0,3 4 1 16,-1 3 4-16,-1 3-3 0,-3 2 2 0,1 3 1 15,0 4-3-15,-8 1-2 0,0 3-5 0,-1 4-16 16,-4 2-31-16,0 7-49 0,-4 2-87 15,3 3-190-15,-3-12-568 0,9-12-713 0</inkml:trace>
  <inkml:trace contextRef="#ctx0" brushRef="#br0" timeOffset="294090.2464">29534 13021 2047 0,'0'0'369'0,"0"0"-193"0,0 0-77 0,0 0-23 16,0 0-31-16,0 0-9 0,0 0-4 16,0 0-5-16,0 0-6 0,135-91-9 0,-115 89-3 15,0 1-5-15,-3 1-2 0,-2 0-2 16,-1 2-4-16,-1 4 2 0,-8 1 1 0,2 4-1 16,-6 0 11-16,-1 3-5 0,0 2 5 0,-7 0 3 15,-1 3-3-15,-5-2 4 0,0-1-2 0,0 0 0 16,-2-2 0-16,3-3 0 0,1-2 1 0,2 0-3 15,0-3-2-15,7-3-3 0,0-1-3 16,2-1-1-16,0 0-3 0,2 0 3 0,6-1 4 16,1 0 1-16,2 2 6 0,3-2-5 0,2 0 0 15,-2 1-2-15,0 1-6 0,0 1 2 16,-5 0-2-16,0 1 2 0,-3 0 3 0,1 0 1 16,-5 0 2-16,-2 3-1 0,0 1 3 0,0 0 1 15,-7 2 2-15,0 1 6 0,-3 1-2 16,-5-1 0-16,2 0-1 0,-5 1-8 15,4-2-10-15,-4 0-26 0,2-3-36 0,1-2-64 0,3-3-105 16,4-2-236-16,3 0-636 0,1-2-71 0</inkml:trace>
  <inkml:trace contextRef="#ctx0" brushRef="#br0" timeOffset="294333.4165">31000 12011 2450 0,'0'0'193'0,"0"0"1"0,0 0-38 0,0 0-31 15,0 0-32-15,0 0-30 0,0 0-24 0,0 0-18 16,0 0-15-16,0 0-6 0,0 0-4 16,0 0 1-16,0 0 2 0,0 0 4 0,-2 68-2 0,2-43 0 15,-2 1 1-15,2 3-3 0,0 0 4 0,-4 4 1 16,-1 1-3-16,-3 3-3 0,-5 3-21 15,-3 4-38-15,-5 3-92 0,-1 3-204 16,3-11-596 0,7-12-719-16</inkml:trace>
  <inkml:trace contextRef="#ctx0" brushRef="#br0" timeOffset="294684.3794">30762 12762 2752 0,'0'0'164'0,"0"0"-60"0,0 0-39 0,0 0-26 15,0 0-20-15,0 0-13 0,0 0-1 0,0 0 2 16,0 0-3-16,0 0 4 0,-89 127-6 0,84-105 1 16,4 0-2-16,1-1-6 0,0-4-1 15,6-3-13-15,-1-3-7 0,4-4 2 0,5-5 1 0,0-2 16 16,5 0 9-16,2-9 7 0,1-3 0 15,1-5-2-15,3 0 1 0,-3-3-6 0,3 1 5 16,-5-1 9-16,0 2 7 0,-4 3 11 16,-2 4 3-16,-4 1-2 0,-1 5 2 0,-7 2-5 15,1 2-1-15,-3 0-5 0,-1 1-7 16,0 0-9-16,0 0-5 0,0 3-1 0,-2 6-3 16,-3 2 6-16,-4 4-1 0,3 3 0 15,-3 3 0-15,-4 2-5 0,0 0-3 0,2 0-22 16,-1 2-42-16,-1 2-89 0,-2 1-270 15,4-9-767-15,6-5-393 0</inkml:trace>
  <inkml:trace contextRef="#ctx0" brushRef="#br0" timeOffset="295792.754">25804 11058 1546 0,'0'0'145'0,"0"0"14"0,0 0-8 16,0 0-34-16,0 0-26 0,0 0-24 15,0 0-19-15,0 0-9 0,0 0-10 0,0 0-2 16,0 0 5-16,0 0 6 0,-91 93 12 0,97-93 6 0,4-3-1 15,5-5-8-15,0-3-11 0,3-1-12 16,1-2-6-16,-1-2-1 0,-1-2-2 0,-1 0 3 16,-2-2 5-16,0 0-7 0,-2-2 1 0,-2 1-2 15,0-1-4-15,-3 2 10 0,-3 0 2 0,-3 3 7 32,-1 1 2-32,-2 4-4 0,-5 3-2 0,-3 3-8 0,-3 6-6 0,-3-2-3 15,-4 8-2-15,-3 8-4 0,-4 3-2 0,-1 8-2 16,-2 2-3-16,1 5 2 0,0 3 3 0,2 5-3 15,3 3 2-15,6 3-3 0,-2 4-3 0,7-3 6 0,5 0-1 16,6-4 1-16,1-8 6 16,11-6-7-16,2-6 1 15,7-4 0-15,1-5 0 0,4-4 6 0,4-5 5 0,1-3 0 16,3-2 0-16,1-5 5 0,2-5 0 0,0-3 1 0,-1-3 3 16,2-1-9-16,-3-2-1 0,1 1-3 15,-3-1-7-15,-3 2 7 0,-4 1-2 16,-2 2 0-16,-3 3 6 0,-4 2-11 0,-1 4-1 0,-5 5-1 15,-3 0-3-15,0 0 3 0,-1 3-1 16,-1 5 1-16,-2 3 0 0,1 4 1 0,-3 1 0 16,0 2 3-16,0 1 2 0,0 2-3 0,0 0 1 15,-2-1-4-15,0 1-3 0,1 1 3 0,-1-2-17 16,2 2-31-16,0-1-63 0,7 0-135 0,3 0-266 16,1-9-559-1,-3-1-159-15</inkml:trace>
  <inkml:trace contextRef="#ctx0" brushRef="#br0" timeOffset="297145.1341">27265 12921 0 0,'0'0'0'0,"0"0"0"16,0 0 0-16,0 0 0 0,0 0 0 15,0 0 78-15,0 0 231 0,0 0-10 0,0 0-20 0,0 0-36 16,0 0-31-16,0 0-25 0,0 0-23 0,31-42-11 15,-29 37-12-15,0 1-16 0,-1-2-14 0,1-1-14 16,-1 0-13-16,2-3-2 0,-1 0 1 0,1-1-1 16,-1 0-9-16,1-3-4 0,1-1-21 15,-3-3-1-15,3-1 0 0,3-4 1 16,-2-2 5-16,1-3-12 0,3-2-7 16,0-3-11-16,2-3-7 0,-1-3 3 0,0-3-4 0,3-4-2 15,-1-2 4-15,0-4-3 0,2-3 3 0,-3-1-4 16,4-2-4-16,-1-1-3 0,-1 1 0 15,1-2-1-15,0 2 1 0,-2 4 0 0,0 0 3 0,0 6-2 16,0 0 2-16,1 3 2 16,-3 4-1-1,1 2 2-15,1 2-4 0,-3 5 1 0,1 2 3 16,0 5 1-16,0 1 3 0,-2 3-2 0,0 1-5 0,-2 4-6 0,1 3-1 0,-4 3 1 0,1 3-1 16,-1 3 0-16,-2 1 0 0,-1 2-1 15,0 1 0-15,0 0-3 0,0 0-1 16,0 0-3-16,0 0-4 0,-1 3 3 0,-3 2 0 15,-1 4 2-15,0 4 5 0,-3 2 0 0,0 2 1 16,-1 0-1-16,-1 2 2 16,0-1 0-16,1 0-1 0,2 1 0 15,1 0-2-15,-2-3 1 0,3 0 1 0,1-4-1 16,2 0 2-16,0-4-2 0,0-1 2 0,2 0-1 0,0-4 0 16,-1-1 1-16,1 0-2 0,1-1 2 0,3-1 2 0,-2 0 2 15,5-5 5-15,1-1 1 0,1-5 1 0,1-3-4 16,1-1-3-16,1-1 1 0,-1-2-4 15,1-1 1-15,-1-1 2 16,-1-2 1-16,0 2 1 0,-1-1-3 0,-1-2 1 0,-4 2-4 16,1 1 1-16,-3 3 3 0,-2 2-4 0,0 2 0 15,0 4 1-15,-2 2-3 0,-4 2 0 0,1 4-1 0,-2 1-3 16,-3 0-2-16,-2 6-3 16,-4 3 2-16,0 5 1 0,0 2 3 0,-3 3 2 0,4 0-1 0,0-1 2 15,4 1-5-15,1-2 1 16,5 1 0-16,2-2-1 0,1 0 5 0,2-3-2 0,2 0 1 15,4-1-1-15,5-3 1 0,1-3 1 16,3-3 2-16,2-2 2 0,0-1 0 0,2-4-1 16,1-2-1-16,-2-2-2 0,-2-1 4 0,1-1-1 15,-5-2 0-15,1 2 2 0,-1-4-4 0,-1-1 2 16,2-1-1-16,-4 1-1 16,-2 0 3-16,-2-1-4 0,2 4 0 0,-5 1 0 0,-2 0-1 15,0 4 4-15,0 1-3 0,-8 3-3 0,1 1 0 16,-3 2-6-16,-3 0 1 0,1 4-1 0,-4 5 3 15,1 2 0-15,-3 2 4 0,2 0 1 16,0 0 0-16,3 0 1 0,3 0-2 0,2-2-1 16,5-1 0-16,3-2-4 0,-1-1 0 0,4-2 2 15,5 0 0-15,1-1 6 16,4-3 2-16,0-1 1 0,2 0 1 0,1-5-2 0,1-3 1 16,1-1-2-16,-2-1 0 0,2-1 1 0,-6 1 1 15,2 1 2-15,-6-1-2 0,0 0 5 0,0 0-3 16,-4-1 0-16,2-1 1 0,-4 2-6 15,-2-2 2-15,0 3-2 0,0-1-2 0,0 2 1 16,-4 1-3-16,-2 1-4 0,-1 1-6 0,0 3-7 0,-1 1-10 16,-1 1-9-16,-1 2-20 0,0 4-25 15,1 3-24-15,3 1-46 0,0 3-54 0,3 2-120 16,2 2-248-16,1-3-396 0,0-5-31 16</inkml:trace>
  <inkml:trace contextRef="#ctx0" brushRef="#br0" timeOffset="298166.9588">28344 12562 183 0,'0'0'187'0,"0"0"13"0,0 0-32 0,0 0-21 16,0 0-8-16,0 0-1 0,0 0-5 16,0 0 9-16,0 0 0 0,0 0 13 0,0 0 10 15,0 0 2-15,0 0 7 0,0 0-5 0,124-129-14 16,-116 108-18-16,-1-2-22 0,1-5-18 0,3-4-12 16,-1-4-11-16,1-4-14 0,3-5-8 0,-1-2-10 15,-1-4-8-15,4-2-1 0,-2-2-4 0,1-1-5 16,-1-2-3-16,2 2-7 0,0-2-2 15,0 1-2-15,1 0-1 0,1 1 4 0,3-2-4 16,-2-1-1-16,2 1-4 0,0-3-2 0,-1 0-1 16,1-2-1-16,0 2 3 0,0 4-4 0,-2 6 5 15,1 4 5-15,-8 6 1 0,3 6 7 16,-5 4-4-16,0 4-3 0,-5 3 4 16,4 6-7-16,-5 2 2 0,1 3-1 0,-4 2-5 0,1 4 4 15,2 1-3-15,-2 0 1 0,-1 3-2 16,-1 0-2-16,1 3 0 0,-1-1-4 0,0 1 2 15,0 0-2-15,0 0 0 0,0 0 1 0,0 0-5 16,0 0 3-16,0 0-3 0,0 0-4 0,0 0 1 16,0 4-4-16,0 2 5 0,-1 2 5 15,-1 2 1-15,-3 5 4 0,1 2 1 0,-3 2-1 16,-1 3 1-16,-4 2-2 16,1 2-4-16,0 2 1 0,-1-1 0 0,-2 2 1 0,0-3 3 15,3-1 3-15,1-4-4 0,1-6 6 0,5-2-5 16,-1-4-1-16,3-3 0 0,2-1-5 0,0-3 6 15,0-2 2-15,0 0 7 0,0 0 12 0,0 0 7 16,0-6-1-16,1-3-6 0,5-4-11 0,-1-3-8 16,3-3-4-16,1-1 4 0,1-1-4 15,-1-4 2-15,2 1 3 0,-1-1-4 0,1-3 8 16,1 2-3-16,-2-2-3 0,1 3 6 0,0 2-7 16,-3 2 0-16,0 6 0 0,-5 3-4 0,2 4 5 15,-2 5-1-15,-3 1 1 0,0 2-3 16,0 0-9-16,0 0-6 0,-7 7 0 0,2 5 3 15,-5 6 1-15,-3 2 12 0,0 4 1 0,2 1-2 16,0 2 4-16,1-2-6 0,5-2-1 16,0-2 3-16,4-4-4 0,1-5 3 0,0-3 1 15,0-6-2-15,0-1 6 0,0-2 1 0,0 0 3 16,0 0 6-16,1 0-2 0,4-5 2 16,0-4-5-16,3-3-3 0,2-1-2 0,0-2 0 0,1-1 2 15,0 0-3-15,-1 1 8 0,0 0-5 0,-1-2 0 16,0 1 1-16,-4 0-6 0,2 0 2 0,-4 1 0 15,0 2-1-15,1 1 2 0,-3 1 1 0,-1 4-1 16,0 3 0-16,0 2-3 16,0 1-5-16,0 1-4 0,0 0-10 15,0 0-7-15,-5 5 4 0,1 4-12 0,1 4-14 0,-4 4-13 16,1 3-32-16,1 3-36 0,-3 3-44 16,3 3-100-16,-1 2-172 0,5-8-435 15,-1-7-599-15</inkml:trace>
  <inkml:trace contextRef="#ctx0" brushRef="#br0" timeOffset="298979.0781">29610 12319 874 0,'0'0'402'0,"0"0"-6"0,0 0-78 16,0 0-48-16,49-149-39 0,-34 104-34 16,-1-6-32-16,5-8-29 0,0-6-36 0,3-7-25 15,2-7-18-15,6-3-20 16,1-2 0-1,3 0-7-15,2-1-1 0,2-1 1 0,-4 0-14 0,5-3-2 0,-5 4-3 16,2 1 0-16,-3 2 4 0,1 6 0 0,-5 5 4 0,-1 3-6 0,-5 2-4 16,1 2-5-16,-8 1 1 0,1 2 1 15,-5 6 1-15,-1 1 4 0,-1 5-5 0,-1 5 0 16,-1 5-2-16,-4 3 0 0,3 5 4 0,-3 3-2 16,1 5-1-16,-3 0-1 0,0 5-4 0,2 3 4 15,-3 4-1-15,0 3 1 0,0 3 0 0,-1 3-5 16,0 2-5-16,0 0-10 0,0 0-4 0,0 5-1 15,-1 6 8-15,-5 5 10 16,3 3 2-16,-7 7 5 0,0 2-7 0,-1 5-1 16,-6 4 5-16,2 4-3 0,-5 2 3 0,-2 3 0 15,-1 0 0-15,1-3-1 0,1-1 1 0,3-4 2 16,5-7-3-16,2-7-1 16,2-4 1-16,1-8-1 0,5-4 0 15,1-3 5-15,1-4 1 0,1 0 7 0,0-1 5 0,0 0 10 0,0-2 2 0,3-7-7 16,4-5-2-16,3-5-14 0,1-5-6 0,2-2 1 15,-1-2-2-15,7-3 2 0,-3 0 3 0,-1 1-3 16,3-1 3-16,-2 1-6 0,0-1 0 0,-3 2-2 16,2 3 3-16,-4 2 4 0,0 5-1 15,-2 5 3-15,-6 4-7 0,1 6 0 0,-3 2 1 16,0 1-4-16,-1 1-1 0,0 0-9 16,0 1-2-16,0 4 4 0,-1 2-2 0,0 2 13 0,-4 3 3 15,4-1 1 1,0 1 1-16,0-2-4 0,1-2-1 0,0 1-1 0,0-2 0 15,0 0 6-15,0 0-3 0,0 1 2 0,0 0-1 16,-1 1-15-16,2 2-23 0,0 0-31 0,1 3-42 0,-1 0-64 16,4 4-98-16,-2 2-235 15,-2-6-628-15,1-3-143 0</inkml:trace>
  <inkml:trace contextRef="#ctx0" brushRef="#br0" timeOffset="326181.368">429 18049 0 0,'0'0'0'15,"0"0"0"-15,0 0 0 0,0 0 0 16,0 0 0-16,0 0 0 0,0 0 0 0,0 0 0 0,0 0 0 16,0 0 0-16,0 0 0 0,0 0 0 15,-2-4 0-15,-5-1 75 0,-1 0 29 0,4 2 9 16,4 3 12-16,0 0 3 0,0 0 8 0,-4-6-6 16,3 0 8-16,-1 1 4 0,2-1 3 15,0 6-4-15,0 0-9 0,0-6 3 0,0 0-13 16,0-1 5-16,0 1 12 0,0 6-5 0,0 0-2 15,0-6-15-15,0 0-29 0,0 0-13 16,-1 1-4-16,1 5 6 0,0 0-5 0,0 0-5 16,0 0-12-16,0 0-18 0,0-6 13 0,0 0-11 15,0 0 8-15,0 1-13 0,0 5-22 0,0 0 9 16,0 0-22-16,0 0 3 0,0 0 7 16,0 0-10-16,0 0 14 0,0 0-14 0,0 0-14 15,0 0 4-15,0 0-1 0,0 0 21 0,-6 0 2 16,2 0-5-16,-4 0-11 0,4 2 12 15,4-2 13-15,0 0 0 0,-8 6 10 0,1 1-22 0,2 0-17 16,-6 5 10-16,5-6-12 0,3 0 4 16,-7 7 21-16,3-6-20 0,4-1 17 0,-6 10-19 15,6-9-14-15,-5 7 8 0,-1 0 4 0,2-2 19 16,3-1 4-16,-2 2 3 0,3-2-23 0,-1 1-16 16,-3 1 11-16,5-1 14 0,0-1 16 15,-1-5 16-15,2 9-22 16,0-7-5-16,0 6-13 0,1 1 2 0,0-9 21 15,0 7-25-15,0-5 14 16,0-1-9-16,3 7-15 0,3-8 23 0,-5 2-13 0,2-2 13 16,5 0 18-16,-1 1-15 0,-2 0 6 0,10 2-18 0,-10-4 8 15,3-1-7-15,5 0 11 0,-4-2 11 0,0-1-15 16,8 0 14-16,-11-1-15 0,2 0-24 0,10 0 10 16,-10 0-4-16,-3-1 15 0,11-3 15 15,-11 2-19-15,2 0 8 0,0 0-9 0,-7 2 18 0,4-3 14 16,5 0-14-16,-4 0 4 15,3 1-21-15,-8 2 3 0,0 0 9 0,0 0 1 0,0 0 13 16,0 0-17-16,0 0 7 0,0 0-15 0,0 0-8 16,0 0 26-16,0 0-18 0,0 0 15 0,0 0-12 15,0 0-11-15,0 0 11 0,0 0-9 16,0 0 21-16,0 0-12 0,0 0-14 0,0 0-12 16,0 0-29-16,0 0-16 0,0 0-36 0,0 0-30 15,0 0-43-15,0 0-119 0,0 0-111 0,0 0-156 16,0 0-358-16,0 0 290 15</inkml:trace>
  <inkml:trace contextRef="#ctx0" brushRef="#br0" timeOffset="326579.7813">630 18100 194 0,'0'0'303'0,"0"0"21"16,0 0-10-16,0 0 9 0,0 0-30 0,0 0-63 0,0 0-63 16,0 0-33-16,0 0-59 0,0 0-5 0,0 0-32 15,0 0-27-15,0 0 8 0,-6-13-8 0,6 17 21 16,0 0 10-16,-1 4 5 0,0 0 5 16,-1 0-15-16,-2 0 8 0,3-1-15 0,0-4 13 0,0 7 5 15,-1-4-22-15,-2 0 8 0,1 7-11 16,2-5 9-16,-2 4 10 0,-2 2-11 0,4-3-15 15,0 1-27-15,-2 1-10 0,-1-2 9 0,3 2-5 16,0 0 29-16,1-8 5 0,-1 10-12 0,1-8 5 16,-1 2-50-16,2 7 34 15,-1-9-20-15,0 0 27 0,0 2 23 0,1-4-46 0,2 1 42 16,2 0-47-16,-3 0 20 0,6-4 17 16,-4 0-21-16,3 0 17 0,4-1-38 0,-2-1-33 0,-4 0-6 15,10-1-37-15,-10-1 9 16,3 0-47-16,7-5-69 0,-9 3-97 0,3 1-211 15,-1-1-308-15,-8 4 242 0</inkml:trace>
  <inkml:trace contextRef="#ctx0" brushRef="#br0" timeOffset="326861.4121">620 18065 0 0,'0'0'0'0,"0"0"126"16,0 0 122-16,0 0-1 0,0 0-32 0,0 0-20 16,0 0-42-16,0 0-21 0,0 0-22 0,0 0-4 15,0 0 16-15,0 0-6 0,0 0-2 16,0 0-28-16,66-95-11 0,-54 87 1 16,-1 0-22-16,3-1 13 0,-1-1-18 0,-3 2-32 0,2 0 6 15,-1 1-21-15,-1 1 17 0,4 1 3 16,-7 1-14-16,1 0-11 0,1 2-36 0,-5 1-25 15,2 1-42-15,-3 0-46 0,1 0-50 0,-2 3-78 16,-1 2-102-16,0-2-220 0,-1 0 50 16</inkml:trace>
  <inkml:trace contextRef="#ctx0" brushRef="#br0" timeOffset="327124.7644">552 18323 0 0,'0'0'370'0,"0"0"-32"0,0 0-13 0,0 0-31 15,0 0-52-15,0 0-53 0,0 0-64 0,0 0-15 16,0 0-17-16,0 0-5 0,0 0 21 0,0 0-19 16,0 0-11-16,0 0-7 0,0 0-51 0,0 0 29 15,1 0-25-15,10-4-2 0,5-4 11 0,-1 0-42 16,0 0 18-16,-3 0-27 0,1 1 21 15,0-1-1-15,3 2 4 0,-5 0 11 0,1 1-19 16,3 1 5-16,-4 1-32 0,-1 0-38 0,0 1-17 16,-1 0-77-16,-2 1-57 15,2-2-106-15,-1 1-182 0,-4 1-251 0,0 1 197 16</inkml:trace>
  <inkml:trace contextRef="#ctx0" brushRef="#br0" timeOffset="327764.764">1031 17937 0 0,'0'0'0'0,"0"0"0"0,0 0 0 0,0 0 240 0,0 0 18 16,0 0-55-16,0 0-23 0,0 0-41 0,0 0-6 15,0 0-8-15,0 0-5 0,0 0 6 16,0 0-16-16,0 0 1 0,-19-21-2 0,18 21-27 0,-1 0-8 16,-4 0-28-16,2 0-6 0,-2 0 7 15,3 0 6-15,-4 1 4 0,4 1-23 0,-4 2-6 16,2 0-19-16,-1 1-5 0,2 1 11 16,-3 1-10-16,2 0 12 0,-1 1-1 0,1 1-25 15,-2 0 9-15,0 1-9 0,2 2 12 0,-3-1 11 16,4 2-4-16,-2 0-5 0,-1 1-20 0,3 0 13 15,-2 0-4-15,2 1 12 0,1-1 14 16,-1 0-12-16,2-1 9 0,0 1-19 0,1-1-14 16,1-1 28-16,0-2-20 0,0 0 26 15,0-1 0-15,3-2-25 0,3 0 19 0,-1-1-17 0,3-1 21 0,0-2 7 16,1 0-12-16,2-2 19 0,-1-1-22 16,2 0 4-16,1 0 5 0,-1-1 2 0,3-4 16 15,-2 2-19-15,0-2 5 0,-1 0-18 16,-1 0-4-16,-3 2 14 0,0-1 3 0,-1 1 7 15,-4 1-6-15,2 0-8 16,-3 0-7-16,0 1-3 0,-2 0 9 0,0 0 10 0,1 1-10 0,-1-1-13 16,0 1-33-16,0-1-16 0,0-1-3 0,2 2-23 15,-2 0-29-15,0 0-66 0,0 0-75 16,0 0-106-16,0 0-173 0,0 0-342 0,0 0 627 16</inkml:trace>
  <inkml:trace contextRef="#ctx0" brushRef="#br0" timeOffset="328976.8267">1754 18135 0 0,'0'0'68'0,"0"0"160"0,0 0 33 0,0 0 23 0,0 0-26 16,0 0-46-16,0 0-56 0,0 0-45 16,0 0-31-16,0 0-1 0,0 0-11 0,0 0 15 15,0 0 0-15,0 0-18 0,-3-20 2 0,2 20-11 16,1 0 3-16,0 0-1 0,-1 0-11 0,0 0-10 15,-3 2-19-15,3 1-15 0,-1 0 1 0,-3 2-2 16,1 1 8-16,0 0-6 0,-2 1 7 16,0 1-14-16,0 0-8 0,-2 2 18 0,5-2-16 15,-3 1 13-15,3 0 1 0,0 0-18 0,0-3 12 16,2 1-11-16,1 0 9 0,0-1 14 0,4-2-7 16,0 1 8-16,3-1-11 15,0-2-1-15,1 1 7 0,1 0 1 0,1-2 10 0,0 2-10 16,0-1-1-16,0-1 0 0,0 0-13 0,0 1 14 15,-2-2-11-15,1 1 6 0,-3 0 7 16,2 0-17-16,-1 0 16 0,-4 1-20 0,3-1 3 16,-1 1 21-16,-4 0-8 0,2-1 10 15,0 3-7-15,-2-2-12 0,-1 2 5 0,1-3 11 16,-1 2 18-16,0-2 15 0,0-1-4 0,0 0-4 16,0 0-14-16,0 6-7 0,-2 0-5 0,-3-1 9 15,3 1 0-15,2-6-18 0,-7 6 8 0,2 0-14 16,-2 0 6-16,3-1 15 0,-4 0-17 15,-1 0-7-15,2 0-34 0,-7 3-33 0,7-4-18 0,1-1-46 16,-10 3-54-16,10-4-106 16,-1 1-202-16,-1-1-478 15</inkml:trace>
  <inkml:trace contextRef="#ctx0" brushRef="#br0" timeOffset="329293.8446">1711 18117 1074 0,'0'0'388'0,"0"0"-144"16,0 0-29-16,0 0-31 0,0 0-75 0,0 0-62 16,0 0-12-16,0 0-22 0,0 0 13 15,0 0 8-15,0 0-14 0,0 0 21 0,0 0-10 16,0 0 5-16,98-49 16 0,-85 43-8 0,0 0 8 15,2 1-18-15,-3-1-14 0,0-1-11 0,-2 3-9 16,1 1 16-16,-2-1-7 0,-1 3 2 0,-1-2-6 16,0 0-15-16,0 3 10 0,-4-1-6 15,4 1 6-15,-4 0-9 0,3 0-29 0,-3-2-11 16,5 2-36-16,-5 0-39 0,3 0-60 16,-2 0-127-16,2 3-190 0,-3-3-392 0,-1 2 354 0</inkml:trace>
  <inkml:trace contextRef="#ctx0" brushRef="#br0" timeOffset="329788.6057">2209 18115 0 0,'0'0'561'0,"0"0"-230"16,0 0-17-16,0 0-2 0,0 0-51 16,0 0-59-16,0 0-74 0,0 0-30 0,0 0-25 15,0 0-3-15,0 0-3 0,0 0-12 0,0 0-2 16,-81 2-19-16,70 4-5 0,0 0 2 0,-1 0-9 16,-1 4 7-16,-1-1-18 0,3 0-23 15,-1 4 1-15,2-2-4 0,0 0 14 0,1-1 1 16,2 2 3-16,4-3-14 0,1-1-9 0,3-1 9 15,-1-2-7-15,0 0 23 0,3-1 8 0,4-2-8 16,2-2 8-16,-2 0-18 0,1 0 11 0,3 0 17 16,-1-4 2-16,0-1 7 0,-1-1-14 15,1 1-9-15,0-4 16 0,-1 2 3 16,-1-1 19-16,-3 1 6 0,1 1-4 16,-3 0 4-16,3 1-17 0,-4 1 13 0,-1 3-12 0,0-1 17 15,-1 2-8-15,0 0-35 0,0 0 2 0,0 0-23 16,0 0 10-16,0 0 11 0,0 2-6 0,0 1-1 15,0 1-15-15,-1 3-1 0,1 0 3 0,-1 4 3 16,-1-1 29-16,1 2-16 0,-1-4 6 16,0-1-15-16,2 3-3 0,-1-4 21 0,0-1-19 0,1 8 24 15,-1-6-26-15,0 0-8 0,0 9 9 16,0-8-27-16,-1 6-11 0,-1 0-19 16,2-2-59-16,1 1-52 0,0-1-116 0,-1 0-181 15,0-6-248-15,1 0-448 0</inkml:trace>
  <inkml:trace contextRef="#ctx0" brushRef="#br0" timeOffset="330285.5819">2230 18145 1247 0,'0'0'257'0,"0"0"-13"0,0 0-55 0,0 0-58 0,0 0-24 16,0 0-27-16,0 0-11 16,0 0-21-16,0 0-30 0,0 0 5 0,0 0-12 0,0 0 12 15,0 0 3-15,0 0-19 0,110-51 3 16,-100 51-12-16,0 0-2 0,-2 3 16 0,-4 3-8 16,2 0 19-16,-4 4-12 0,-2-1-9 15,0 1 13-15,-1 4-8 0,-6 1 15 0,-2 0 2 0,-1 1-9 16,-1 0-8-16,-1 0-6 0,0-1-3 15,-2-1 2 1,0-1 5-16,4-3 12 0,1-4-15 0,6-2 0 0,0-1 1 0,-2-1 1 16,4 2 17-16,-2-1-17 0,0 1-5 0,3-3 11 0,0-1-25 15,6 1 17-15,0-1 8 16,3 0-18-16,-2 0 27 0,3 0-6 0,0 0 0 0,0 0-21 16,-1 0 4-16,0 0-5 15,-5 0 11-15,3 0 8 0,-5 0 7 0,-1 0-2 0,3 0-3 0,-4 0 14 16,0 0-7-16,0 0 8 0,0 0-12 15,0 0 1-15,4 4-9 0,3 3 4 0,-3-2-4 16,3 2 15-16,-7-2-3 0,0 1 3 16,0 0 0-16,0 7-20 0,0-8 5 0,0 1-9 15,-3 7 10-15,0-8 0 0,2 1-13 0,-1 0 1 16,-6 1-38-16,4 0-19 0,-2-1-25 16,0 1-62-16,-1-2-61 0,-1 0-125 0,1-1-224 15,1 1-478-15</inkml:trace>
  <inkml:trace contextRef="#ctx0" brushRef="#br0" timeOffset="330716.844">2490 18078 1182 0,'0'0'273'0,"0"0"-6"0,0 0-19 16,0 0-39-16,0 0-66 0,0 0-36 15,0 0-40-15,0 0-31 0,0 0-4 0,0 0 4 0,0 0 23 16,0 0-1-16,0 0-1 0,0 0-13 16,42-40-24-16,-37 39 5 0,3-1-17 0,-2 1 4 15,-2 1 2-15,2 0-13 0,-3 0 7 16,1 4-8-16,1 1 3 0,-3 3 19 0,0 1-4 16,-2 0 5-16,0 2-17 0,0 2-17 0,0 0-1 15,-1 1 1-15,-1 0 20 0,-4-2-5 16,3 2 6-16,-1-1-5 15,-1-3-14-15,4 0 5 0,0 0-1 0,0-3 4 0,1-1 11 16,0 0-10-16,0-1-1 0,2-2-9 0,2 0 8 16,2 0 16-16,0-2-8 0,2 2 9 0,-1-2-19 0,1 1-10 15,-1-1 7-15,-1 2 2 0,2-1 10 16,-3 1 5-16,1 1-8 0,-3-1-9 0,0-1-5 16,-1 0 34-16,-2-2 6 0,0 6 15 15,1 1 9-15,0-2-44 0,-1 7 19 0,0-4-21 16,-1-3-4-16,-8 11 19 0,5-8-27 0,-8 7 5 0,1 0-26 15,-2-2-52 1,3-1-60-16,-7 1-137 0,3 1-349 16,4-8-666-16</inkml:trace>
  <inkml:trace contextRef="#ctx0" brushRef="#br0" timeOffset="336984.9346">3350 17999 0 0,'0'0'63'0,"0"0"228"0,0 0-2 0,0 0-19 0,0 0 2 15,0 0 3-15,0 0-27 0,0 0-26 0,0 0-42 16,0 0-22-16,0 0-9 0,0 0-25 0,-2-35-9 16,2 34-20-16,0 1-32 0,0 0-19 15,0 0-18-15,0 0-5 0,0 0-3 0,0 0-2 16,0 0-8-16,0 0-22 0,0 0 10 0,0 2-3 15,0 2 12-15,0-1 5 0,2 3-9 0,-2 0 2 16,0 2-6-16,0 1 1 0,0 1 14 0,0 1 1 16,0 0 0-16,0 1-7 0,1 1-18 15,-1-1 3-15,1 1 2 0,1-1 19 16,-1 1-2-16,-1-1-3 0,0-1-8 0,0 0-12 0,0 0 7 16,0 1 2-1,0-1 13-15,0-2 3 0,0 1-7 0,0 0 0 0,1-2-10 0,-1 0 4 16,0-1 17-16,0-2-7 0,0-2-2 15,0-2 5-15,0-1-30 0,0 0-7 0,0 0-27 16,0 0-48-16,0 0-39 0,0 0-76 0,0 5-92 0,0 1-169 16,1-2-404-16,0 2 66 0</inkml:trace>
  <inkml:trace contextRef="#ctx0" brushRef="#br0" timeOffset="337313.5226">3539 17972 1202 0,'0'0'274'0,"0"0"28"0,0 0-5 16,0 0-42-16,0 0-69 0,0 0-51 0,0 0-42 16,0 0-36-16,0 0-27 0,0 0-7 0,0 0-8 15,0 0 1-15,0 0 2 0,6 6-2 16,-6 2 9-16,0 0-4 0,0 3 6 0,0 0-13 15,0 2-2-15,0 0 2 0,0 1-8 0,0 2 14 16,2-3-2-16,-2 2-7 0,0-1-3 0,0 0-15 16,-2-2-1-16,1 2-3 0,1-1 13 15,-1-1 11-15,0 0-9 0,1-4 9 0,0-2-13 16,0-3 28-16,0 3 14 0,0 1-17 16,-2-1 6-16,2 1-46 0,-1-1-31 15,1 1-8-15,0-1-49 0,0 1-40 0,0 0-42 0,0 0-86 0,0 0-127 16,0 0-267-16,0-7-429 15</inkml:trace>
  <inkml:trace contextRef="#ctx0" brushRef="#br0" timeOffset="337922.6968">3746 18000 490 0,'0'0'605'16,"0"0"-351"-16,0 0 8 0,0 0 15 0,0 0-53 16,0 0-54-16,0 0-62 0,0 0-55 15,0 0-12-15,0 0-33 0,0 0 6 0,0 0 1 16,0 0-6-16,0 0 21 0,-2 4 0 0,2 0 15 16,3 1-7-16,0 1-6 0,0-1 3 15,0 2-12-15,2 0 9 0,0 2 0 0,5-1-4 16,-3 2-4-16,1-1-15 0,1 0-5 15,2 0-4-15,-1 2 4 0,0-1 7 0,3 1-5 0,-3-1 0 16,2 2-14-16,-3 0 5 0,0-1 3 16,-1 0-6-16,-1-1 19 0,-1-1-8 15,-1 1-16-15,-2-2 13 0,-1-1-6 0,-1-2 13 0,-1-3 42 0,0-2-9 16,0 6 0-16,0 0-23 16,0 0-23-16,0 0-3 0,0-6 14 0,0 6 16 0,-1 1-14 15,-1 1 11-15,-1-2-27 0,3-6-9 16,-6 5 18-16,0 0-19 0,0 0 19 0,1 1-4 15,-4-4-14-15,3-1 19 0,-2 2-11 0,-4-2 14 16,7-1 5-16,-5 0-7 0,-3-4 3 16,4 0-42-16,-2-7-1 0,3 0-4 0,2-2 7 15,3-2 44-15,3-1-12 0,1 0 7 0,7 1-3 16,0-3-11-16,2 0 23 0,2-2-4 0,-1 0 7 0,0-1-5 16,3 0-7-16,-1 1 1 15,-1 0-7-15,1 0 18 16,-1 3 8-16,-2 1 3 0,-1 1 0 0,-2 2-17 15,-1 2 0-15,-2 2-4 0,-2 1 10 0,-1 2 7 0,-1 0-5 0,0 3 1 16,0-1-18-16,-2 2-5 0,-1 1 10 16,0 1-9-16,-2-1 5 0,0 1 4 0,-2 0-23 0,0 0 9 15,1 1 3-15,-3 2 3 0,0 2 11 16,-1 0-6-16,2-1-1 0,-3 1-15 16,2 0 3-16,0 1 0 0,1 0-2 15,0 0 5-15,2-1-27 0,-2 1-18 0,3 0-49 0,-1 0-64 0,1 0-73 16,1-1-195-16,2 0-341 0,2-2-422 0</inkml:trace>
  <inkml:trace contextRef="#ctx0" brushRef="#br0" timeOffset="338369.7">4171 17912 1380 0,'0'0'305'0,"0"0"-11"0,0 0-57 0,0 0-33 16,0 0-66-16,0 0-50 0,0 0-26 0,0 0-32 16,0 0 2-16,0 0-6 0,0 0-15 15,0 0 17-15,0 0-10 0,0 0 13 0,-30 55 7 0,21-41-10 16,3 2-1-16,-2 0-17 0,0 1 1 16,0 2-5-16,2 2 0 0,1 0 13 0,0 2-10 15,-1-2-1-15,3 2-13 0,2 0-10 0,0-7 22 16,1-5-11-16,1 1 38 0,-1-5-4 15,0 0-23-15,2 7 15 0,0-8-31 0,1 1 15 16,3 6 11-16,-2-7-3 0,0-1 3 16,0 1-17-16,2-1 3 0,1 0-3 0,0-1 11 0,4 0 27 15,-2-4-14-15,3 0-11 16,2-1-13-16,-3-6-20 0,-5-3 17 0,-1-1 10 16,-4-2 8-16,-2 2 0 0,1 2-17 15,-1-1 8-15,-4 1-15 0,0 1 12 0,-2 1 12 0,-2 0-5 16,1 1 3-16,-1 1-24 0,-2 2 3 15,1-1-5-15,-2 4 10 0,1 0 9 0,1 0-10 0,-3 0-5 16,3 0-29-16,0 2-21 0,1 1-11 0,0 1-38 16,1-1-18-16,3 1-69 0,0 0-132 15,3-1-164-15,2 1-471 0,0-2 74 0</inkml:trace>
  <inkml:trace contextRef="#ctx0" brushRef="#br0" timeOffset="338865.8633">4479 17919 0 0,'0'0'219'0,"0"0"143"0,0 0-18 15,0 0-38-15,0 0-31 0,0 0-48 0,0 0-20 16,0 0-42-16,0 0-34 0,0 0-6 0,0 0-19 15,0 0 0-15,0 0-13 0,0 0-18 16,-20-2-10-16,15 5-16 0,-3 1 0 0,1 2-5 16,0-1 4-16,-1 3-13 0,-1 1-28 15,-1 1 3-15,1 1-9 0,-2 2 9 0,2 1 15 16,0 1-22-16,-1 2 10 0,2-1-16 0,0 4 1 16,2-1 9-16,-1 2-14 0,1 1 27 0,1 0-15 15,3-1 2-15,1-1-11 16,-1-4-13-16,2-6 26 0,0 1 19 0,0-4 2 0,0 0 1 15,0 5-31-15,0-5 11 0,0-1-16 0,4 7 7 16,-1-7 20-16,-1-1-34 0,1 1 32 16,5-1-17-16,-3 0 1 0,2 1 15 0,3 1-6 0,-3-5 19 15,-2 1-16-15,9-2-3 0,-1-1 0 16,1-6-32-16,5-3 21 0,-7-2-4 0,-2-3 2 16,-1 2 24-16,-4-3-18 0,-3 3-15 0,-2 1 7 15,0 1 4-15,0-1 18 0,-5 3-16 16,0 0 12-16,-3 1-19 0,0 3-12 0,-1 1 43 15,-2 1-37-15,-1 2 19 0,1 0-9 0,-6 3-22 0,4 3 6 16,-3 3-23-16,2-2-9 16,-1 3-49-16,6-2-77 0,3-3-193 0,5-2-552 15,1-3-722-15</inkml:trace>
  <inkml:trace contextRef="#ctx0" brushRef="#br0" timeOffset="343416.1296">5096 17967 0 0,'0'0'0'0,"0"0"0"16,0 0 0-16,0 0 368 0,0 0 60 15,0 0-74-15,0 0-77 0,0 0-52 0,0 0-24 16,0 0-37-16,0 0-7 0,0 0-29 0,6-38-25 15,-5 35-9-15,0-1-16 0,2 0 5 0,-2 1-14 16,1 0-12-16,1 0-6 0,0 0-21 0,-2 2 5 16,1-1-10-16,1-1-6 0,0 3-2 0,-2 0-21 15,-1 0 13-15,1 0-11 0,-1 1 12 16,2 4 8-16,-2 1-5 0,0 2 12 0,1 3-9 16,-1 1 1-16,0 1 0 0,0 1-6 0,0 2 16 15,0 1-15-15,0-1 6 0,2 0-11 0,-2 1-17 16,0 0 28-16,0-1-20 0,0 2 14 15,0-1-4-15,0-2-16 0,0 2 6 16,0-2 1-16,0-1 4 0,0-1 9 0,0 1-2 16,-2-2 5-16,2-1-19 0,-1-1-9 0,1-2 1 15,-2-1 9-15,2-1 21 16,-1 0-3-16,1 0 4 0,0-3-24 0,-1 2-10 0,1-3 4 0,-2 2-21 16,2-4-5-16,0 3-26 0,0-2-52 15,0 0-28-15,0-1-79 0,0 0-90 16,0 0-135-16,0 0-305 0,0 0-315 0</inkml:trace>
  <inkml:trace contextRef="#ctx0" brushRef="#br0" timeOffset="343901.9078">5298 17949 400 0,'0'0'605'0,"0"0"-304"0,0 0 36 16,0 0-7-16,0 0-59 0,0 0-55 0,0 0-73 15,0 0-26-15,0 0-39 0,0 0-23 16,0 0-18-16,0 0-17 0,0 0 6 0,0 0-8 16,-7-8 0-16,7 8-1 0,0 0-15 0,1 1 13 15,2 2-7-15,1-1 10 0,-1 0 21 16,4 1-13-16,0-1 9 0,0 0-14 0,2 0-11 15,1 0 5-15,3 0-2 0,-1 0 3 0,2 0-5 16,-2 2 3-16,2-1-12 0,1 1-7 16,-5-1 8-16,2 3-14 0,-3-1 16 0,0 1 1 0,0 1-19 15,-3-1 17-15,0 3-10 16,-2-1 11-16,0 2 9 0,-3 0-8 0,1 1 1 16,-2-2-7-16,1 2-7 0,-1 2-3 0,0 0 6 15,-2-1 17-15,-2 2-3 0,-2 1 21 0,0 0-15 16,0 1-19-16,-3-2 23 0,0 1-36 0,0 0 26 15,4-4-1-15,-1-4-15 0,1 4 50 0,1-6-36 16,2 1 4-16,-6 6 14 0,6-5-47 0,-2-1 35 16,-4 7-14-16,4-7-14 0,0-1 15 0,-2 8-28 15,3-6 1-15,1-1-37 16,-3 7-72-16,1-7-92 0,2-1-216 0,2 2-642 16,0-7-291-16</inkml:trace>
  <inkml:trace contextRef="#ctx0" brushRef="#br0" timeOffset="346960.8961">5704 17885 0 0,'0'0'0'0,"0"0"367"0,0 0 65 16,0 0-68-16,0 0-48 0,0 0-74 0,0 0-53 16,0 0-50-16,0 0-37 0,0 0-10 0,0 0-11 15,0 0 0-15,0 0-26 0,0 0-13 0,0 0-16 16,0 0-3-16,0 0 7 0,0 0-8 16,0 0 13-16,0 0-13 0,0 0-15 0,1 0 7 15,0 0-5-15,-1 0 20 0,2 1 7 0,5 0-8 16,-4 0-5-16,4 2-21 0,-1-2 4 0,2 1-3 15,2 1 7-15,0 0 9 0,0 0-10 16,3 0 10-16,-2 0-21 0,-1-1-5 0,3 2 19 16,-3-1-13-16,1 1 12 0,-2 0-6 0,-2-1-20 15,-1 0 10-15,3 0-7 0,-6 0 16 0,1 1 5 16,-1 0-1-16,-2-1 4 16,0 1-5-16,-1-2-11 0,1 4-1 0,-1-2 12 0,-1 1-2 15,0 3 0-15,-3-1 5 0,-1 2-21 0,3 1 0 16,-5-1 17-16,3 2-8 0,-2 0 13 0,2 2-11 15,-2 0-10-15,2 0 5 16,-4 0-12-16,3 3 19 0,-1-3 13 0,2 2-4 16,-2 0-5-16,1 0-21 0,0 0 2 0,0-3-2 15,-1 1 21-15,2 0 11 0,-1-1-13 0,3-4 7 0,-2-4-16 16,2 0 20-16,2-4 13 0,0 0-9 0,-3 6 16 16,2 0-26-16,-3 1-20 0,1 0 2 15,3-7 2-15,0 0 11 16,0 0 14-16,0 0 2 0,-2 6-16 0,1 0-23 0,-2-1-12 0,0 2-36 15,3-7-19-15,0 0-42 0,0 0-88 16,0 0-116-16,0 0-225 0,0 0-458 0,0 0 438 16</inkml:trace>
  <inkml:trace contextRef="#ctx0" brushRef="#br0" timeOffset="347478.591">6202 18020 0 0,'0'0'224'0,"0"0"143"16,0 0 2-16,0 0-39 0,0 0-56 0,0 0-77 16,0 0-19-16,0 0-34 0,0 0-28 0,0 0 9 15,0 0-34-15,0 0 0 0,0 0-9 0,0 0-19 16,-16-78-15-16,12 76-27 0,-5 0 5 0,-1 2-10 15,0 0 11-15,-1 0 12 0,-1 0-8 0,-2 4-3 16,0 2-8-16,2 0-11 0,-4 1 14 16,4 1-21-16,0 1 11 0,1 0-2 0,2 2-24 15,-1 0 24-15,3 0-21 0,5 0 11 16,0-1 7-16,2 1 9 0,0-1-9 0,0 0-17 16,2-3 3-16,5 0-1 0,1-1 12 15,-1-1 16-15,3-2-6 0,1 0-6 16,0-3-7-16,3 0-5 0,-2 0 13 0,-1 0 3 0,-1-4 9 15,1 0-5-15,-1 0-16 0,-1 0 6 0,0 1-11 16,-5-1 15-16,2 1 15 0,-3 2-17 0,-1-1 8 16,3 1-17-16,-7 0-3 0,4 1 17 0,-2 0 3 15,0 0 3-15,0 0-15 0,0 0-17 0,0 0 5 16,1 1-1-16,-1 2 15 0,-1 1 11 16,-2 2-10-16,0 1-4 0,1 1-20 0,0 2 6 15,-3 1-3-15,2 1 19 0,-1 0 9 16,-2 2-9-16,4 0-6 0,-4 0-18 15,4-2 7-15,0-4 4 0,-3 0 16 16,3-2 2-16,1 0-25 0,-4 8-20 0,2-7-48 16,0 0-43-16,-1 10-42 0,1-9-96 0,1-1-116 0,-3 11-221 15,2-10-413-15,1 0 512 0</inkml:trace>
  <inkml:trace contextRef="#ctx0" brushRef="#br0" timeOffset="347983.3763">6559 17955 47 0,'0'0'684'0,"0"0"-324"0,0 0-20 0,0 0-20 15,0 0-55-15,0 0-44 0,0 0-45 0,0 0-50 16,0 0-29-16,0 0-38 0,0 0-12 0,0 0-1 15,0 0-9-15,0 0 2 0,-80-51-13 0,69 52-16 16,1 2-1-16,-3 2-3 0,-1 1 10 0,0 2-3 16,3 2 2-16,0-1-7 0,0 1-19 15,2-1 14-15,1 2-12 0,0-1 9 16,5-1 10-16,2 1-16 0,1-1 12 0,0-1-14 16,1-1 2-16,5-1 25 0,-1-1-16 0,4 0 14 15,-1-2-9-15,1 1-14 0,0-3 6 0,1-1-6 16,1 0 18-16,-1 0-3 0,3-2 5 15,-2-2 1-15,0 0-14 0,-2-1 6 16,1 1-8-16,-5 0 13 0,2 0 1 0,-2 2-17 0,-1 0 12 16,-3 0-21-16,1 2 7 0,-2 0 18 0,0 0-6 15,0 0 10-15,0 3-10 0,0 1-3 0,-2 2 6 16,0 2-5-16,-2 3 12 0,0 0 3 0,-1 2-2 16,0 2-10-16,0 2-9 0,-1 1 12 15,-1-1-2-15,4-1 5 0,-4-1 3 0,5-4-9 16,0 1 0-16,-1 0-4 0,-3 2-2 0,4 1-8 15,-2 0-28-15,0 0-26 0,-1 1-90 16,1 1-188-16,3-10-420 0,-1 1-699 0</inkml:trace>
  <inkml:trace contextRef="#ctx0" brushRef="#br0" timeOffset="351105.2698">7055 17922 0 0,'0'0'0'0,"0"0"0"16,0 0 320-16,0 0 63 0,0 0-83 0,0 0-45 16,0 0-46-16,0 0-30 0,0 0-18 15,0 0-35-15,0 0-15 0,0 0-17 0,-17-22-8 0,17 20-4 16,0 1-12-16,0-2 4 0,4 0-15 15,1 0-7-15,0 1 12 0,0 0-17 0,3-1 12 0,0 1-17 16,0 1-18-16,1 1-3 0,2 0-16 16,-1 0 1-16,0 0 8 0,1 2 0 15,-2 3-10-15,-1 1-1 0,0 2-4 0,-3 2-11 16,1 1 16-16,-5 4 9 0,-1-2-16 0,0 3 19 16,-7 1-21-16,0 2-4 0,-2 0 16 15,-1-1-11-15,-3-1 11 0,3 1-5 0,-2-2-15 16,0 0 6-16,2-1-4 0,0-3 12 15,1 0 13-15,4 0 1 0,-2-2-8 0,1-1-23 16,2-1 10-16,0 0-13 0,-1-3 15 16,4 1 17-16,0 1-19 0,1-4 14 0,0 1-15 0,0 0 3 15,1-3 14-15,5 1-13 0,-2-1 22 16,3 0-7-16,-2-1-24 0,2 2 16 0,2-2-12 0,0 0 22 16,0 0 11-16,-2 0-9 0,5-2-2 15,-2 0-21-15,2 0 7 0,1-2-3 16,-1 2 5-16,5-1 13 0,-4 1-15 0,5 1 8 0,-5-1-6 15,5 1-15-15,-5 1 20 16,4 0-19-16,-5 0-6 0,0 0-25 0,1-1-43 0,-1 1-25 0,-2 0-59 16,-3 0-55-16,0 0-109 0,1 0-180 15,-5-1-350-15,1 1 295 0</inkml:trace>
  <inkml:trace contextRef="#ctx0" brushRef="#br0" timeOffset="351480.7652">7505 17960 582 0,'0'0'433'0,"0"0"-116"0,0 0-26 16,0 0 2-16,0 0-65 16,0 0-49-16,0 0-42 0,0 0-41 0,0 0-10 0,0 0-26 15,0 0-4-15,-123 109-14 0,115-92-8 0,4 2 2 16,-1-2-18-16,5-1 9 0,0 0-21 15,0-2-8-15,3-1 24 0,1-4-21 0,6 0 23 0,-1 0-9 16,2-4-17-16,1-1 14 0,3-2-16 0,0-2 24 16,-2 0 1-16,4 0-5 0,-1-3 3 15,-2-2-20-15,-3 0 6 0,1-2-2 0,-1-1 16 16,-3-1 11-16,0-1-18 0,-4-1 11 0,2-1-23 16,-5 1 1-16,-1-1 20 0,0-1-13 15,-1 0 14-15,-7 0-13 0,0 2-12 16,1-4 1-16,-7 3-8 0,2 1 16 0,-1-1 8 15,-3 3-1-15,3 1-17 0,-4 2-33 16,5 0-6-16,-1 2-24 0,3 2-4 0,0 1-22 0,1 1-60 16,1 0-57-16,4 0-97 0,-1 2-128 0,3 1-228 15,1 0-295-15</inkml:trace>
  <inkml:trace contextRef="#ctx0" brushRef="#br0" timeOffset="351868.7877">7799 17918 0 0,'0'0'281'0,"0"0"55"0,0 0 41 16,0 0 28-16,0 0-35 0,0 0-37 0,0 0-72 15,0 0-64-15,0 0-67 0,0 0-46 0,0 0-21 16,0 0-4-16,0 0 0 0,0 0-18 16,13-9-7-16,-14 12-16 0,-1 3 1 0,-5 0-3 15,4 2 4-15,-5 1 17 0,3 3-8 0,-4 1-9 16,0 2-1-16,0 2-12 0,-1-1 17 16,1 2 6-16,0 2-11 0,3 0-8 0,-2 0-20 15,0-2 5-15,3 2 2 16,-1-1 8-16,-1 0 7 0,4-3-4 0,0-3 6 0,-2-5-18 15,4 2 13-15,0-4 13 0,0 0-13 0,1 5 16 16,-1-5-23 0,0-1-19-16,1 8 4 0,0-7-22 0,0 0-8 0,0 0-25 0,0 1-63 15,0-1-63-15,0 2-116 0,1-1-151 0,-1-7-301 16,0 0-451-16</inkml:trace>
  <inkml:trace contextRef="#ctx0" brushRef="#br0" timeOffset="352389.7601">8121 18020 529 0,'0'0'335'0,"0"0"27"0,0 0 8 16,0 0-50-16,0 0-70 0,0 0-72 0,0 0-56 0,0 0-42 15,0 0-3-15,0 0-16 0,0 0 8 16,0 0-6-16,0 0-21 0,0 0-3 0,-57-61-14 16,44 60 15-16,-2 1 0 0,1 0-6 0,-3 0 4 15,2 1-28-15,-2 2-4 0,1 2-5 0,1 1 6 16,-3 1 15-16,5 3-10 0,0-1 0 16,2 0-18-16,-2 3-8 0,6-2 9 0,-1 1 5 15,2 0 5-15,3-1-1 0,3 1-9 0,0-4 3 16,0 1-11-16,3-1 17 0,4 1 10 0,3-3-4 15,-1-3-3-15,1 1-19 0,2-2-1 16,-2-1 8-16,2 0 15 0,3 0 10 16,-3-1-7-16,0-4-2 0,-1 1-9 0,0-2-2 0,0 0 10 15,-2-1-7-15,0 1 16 16,-1 1-10-16,-3 0-14 0,1 1 17 0,-4 0-17 0,0 2 15 16,1-1 11-16,-2 3-15 0,-1 0 1 0,0 0-13 15,0 0-2-15,0 0-2 0,0 3 4 0,0 1 12 16,-1 3-2-16,-3 1 5 0,2 2-8 0,1 2-10 15,-5 1 12-15,2 2-10 0,0-1 17 16,-1 4-5-16,2-5-18 0,1-5 5 16,-3 3 6-16,5-4 10 0,-2 0-1 0,-3 9-28 0,3-8-59 15,-2 7-67-15,-1-1-81 0,2-1-84 0,1-2-61 16,1-6-116-16,0 3-187 16,1-8-238-16</inkml:trace>
  <inkml:trace contextRef="#ctx0" brushRef="#br0" timeOffset="352809.5306">8347 17995 656 0,'0'0'424'16,"0"0"-22"-16,0 0-42 0,0 0-64 0,0 0-61 0,0 0-59 15,0 0-46-15,0 0-35 0,0 0-18 0,0 0-14 16,0 0-3-16,0 0-20 0,0 0-11 15,-44-46-1-15,30 46-12 0,2 2 14 0,-1 3-4 16,-2 2-16-16,1 0-5 0,1 3-10 0,-3 1 4 16,6-1 9-16,0 3-3 0,2 0 2 15,3 1-17-15,0-1 0 0,4 1-5 16,1-2 7-16,0 1 19 0,6-1-10 0,0-3 12 0,2-1-16 16,2-2-10-16,5-3 17 15,-2 0-7-15,-1-3 10 0,5 0 4 16,-4 0-12-16,4-5 4 0,-4-2-3 0,0 0 12 0,2 0 4 15,-3-1-9-15,-2 1 5 0,-1 1-19 16,-1 0 3-16,-3 3 8 0,-3 1 6 0,3 0 8 0,-4 2-8 16,-1 0 7-16,0 0-11 0,0 4-5 15,-2 3 15-15,-4 2-14 0,1 2 16 0,-4 3-8 0,0 1-16 16,-1 2 11-16,1-3-19 0,2-5 17 16,2 5 26-16,-1-5-16 0,1 5 3 0,-3 3-42 15,0-3-65 1,4 2-82-16,-3 0-163 0,0 0-324 15,3-8-632-15</inkml:trace>
  <inkml:trace contextRef="#ctx0" brushRef="#br0" timeOffset="361794.697">9126 17904 0 0,'0'0'0'0,"0"0"0"15,0 0 0-15,0 0 287 0,0 0 27 0,0 0-62 16,0 0-57-16,0 0-26 0,0 0-34 16,0 0-19-16,0 0-8 0,0 0-8 0,-12-39-1 0,16 35-5 15,-1 1 4-15,3-4 2 0,0 3-12 16,2-1 3-16,0 0-14 0,1 0 0 0,2 0-3 16,0 2-19-16,0-2 5 0,5 1-30 0,-3 0 0 15,0 1 3-15,3 0-21 0,-3 2 6 16,-2 1-11-16,3 0-15 0,-4 0 4 15,-3 2-2-15,2 3 3 0,-2 2 10 0,-4 1 0 0,-2-1-2 16,-1 3-6-16,0 2 3 0,0 2-8 16,-6 1 17-16,-2 1-3 15,-1 2-10-15,-2 1 2 0,-3 0-17 0,0 1 8 0,-2-1 11 0,2 1-4 16,-3-2 5-16,2 0-11 16,-2-2-11-16,4 0 15 0,0-2-7 0,-1-1 18 15,3-1 6-15,1-1-3 16,2-2-7-16,1 0-7 0,-1-2 5 0,1 0-13 0,4-1 16 0,0-1 0 0,-1-2-17 15,4 0 24-15,0-2-14 0,0 1 0 0,0 1 26 16,4-3-21-16,0 0 14 0,3 0-5 16,2 0-11-16,2 0 17 15,2 0 4-15,4 0 11 0,3-1 1 0,-2-3 0 16,5 1-9-16,0-1-10 0,-2 1-2 0,1-1-6 0,-1 2 4 16,-3 0 13-16,1-1-17 0,-6 1 8 15,2 1-21-15,-7 0 6 0,0 1 17 16,0 0-5-16,-6 0 22 0,2 0-10 0,-4 0-2 0,0 0 4 15,0 0-4-15,0 0 5 0,0 0-6 16,-4 0 0-16,3 0-10 0,-2 0-19 0,0 0 14 0,-2 0-9 16,3 0 23-16,0-2 6 0,-2 2-20 15,2-1 6-15,2 0-23 0,-2-1 4 0,1 1 17 0,-2-2-22 16,1 2 0-16,1 0-25 0,0-2-36 16,1 2-4-16,-1-1-43 0,0 0-28 0,1 2-65 15,-1-1-130-15,1-2-221 0,0 3-438 0,0-1 377 16</inkml:trace>
  <inkml:trace contextRef="#ctx0" brushRef="#br0" timeOffset="362640.7193">9598 17978 0 0,'0'0'121'0,"0"0"337"15,0 0-57-15,0 0-54 0,0 0-50 0,0 0-84 16,0 0-37-16,0 0-35 0,0 0-44 16,0 0 1-16,0 0-23 0,0 0 11 0,0 0 5 0,-22-70-19 15,17 67-8-15,1-1-26 0,-3 1-6 16,1 0-7-16,-1 1 17 0,-2 1-1 0,-1 0-12 15,0 1 3-15,-1 0-19 0,0 0 0 0,0 0 17 16,0 0-11-16,-2 1 4 0,1 2-16 0,-1 2-19 16,3 1 5-16,1 1-3 0,3 2 16 15,-3 1 1-15,2 0-2 0,3 2-8 0,-1-1-10 16,4 0-3-16,0 0 2 16,1 0 13-16,0-3 11 0,2 1-8 0,5-1 3 0,1-1-22 15,-1-2 5-15,2 0 12 0,1-2 2 16,1 0 17-16,2-2-15 0,-3-1 2 0,2 0-7 15,-2 0 6-15,-1-2 12 0,2-3 9 0,-4 0 2 0,1 0-18 16,0-1-14-16,0-1 2 0,-5 1 0 16,3 1 19-16,-2-1 6 0,-3 1-13 0,2 1-2 0,0-1-14 15,-2 0 8-15,0 2 7 0,-1-1 0 16,1 2 7-16,-1 0-9 16,0-1-14-16,0 1 12 0,0 1-6 0,0 0 22 0,0 0 5 0,0 1-9 15,0 0-9-15,0 0-16 0,0 0 4 0,0 0-4 16,0 0 17-16,0 0-3 0,0 0-9 15,0 0 12-15,0 0-13 0,0 0 1 16,0 0 20-16,0 0-12 0,0 0 9 0,0 0-9 0,0 0-13 16,0 0 6-16,0 0-5 0,0 0 23 15,0 0-2-15,0 0 3 0,0 0-12 0,0 0-8 16,0 0-5-16,0 0 1 0,0 0 20 0,0 0 5 16,0 0-12-16,0 0 1 15,0 0-18-15,0 0 9 0,0 0 12 0,0 0-5 0,0 0 10 16,0 0-27-16,0 0 2 0,0 0-1 0,0 0 3 15,0 1 15-15,0 1 7 0,0 3 0 0,0-2-14 16,0 3-17-16,0 1 5 0,0 2-4 0,0 2 23 16,0 2 4-16,0-1-16 0,-1 3 4 15,1 1-21-15,-1 1 14 0,0 1 10 0,0 0-6 16,-1 1 10-16,-1-1-13 0,2-1-15 0,0 2 15 16,0-7-7-16,0-3 26 0,0 1 17 0,-1-5-9 15,0 1 2-15,1 6-30 0,0-5-1 16,1-1-4-16,-1 7 12 0,0-7 11 0,0 0-14 15,1-1 9-15,-1 2-17 0,-2 0 1 0,1 0 30 16,4 0-13-16,-2-7 5 0,-2 6-6 0,2 1-22 16,-1-2 12-16,1 2-10 0,0-7 19 0,0 0-10 15,0 0-16-15,0 0-23 0,0 0-52 16,0 0-31-16,0 0-57 0,0 0-84 0,0-5-138 16,0-2-321-16,3 1-392 0</inkml:trace>
  <inkml:trace contextRef="#ctx0" brushRef="#br0" timeOffset="363258.0276">9751 17884 0 0,'0'0'682'15,"0"0"-294"-15,0 0-4 0,0 0-20 0,0 0-63 16,0 0-65-16,0 0-58 0,0 0-42 16,0 0-43-16,0 0-7 0,0 0-27 15,0 0-5-15,0 0 7 0,0 0-21 0,-62-26-2 16,60 26-25-16,0 0-12 0,2 0 2 0,0 0-1 15,0 3 11-15,0-1 9 0,0 1 0 0,4 0-7 16,0 0-10-16,2 1 8 0,1-2-9 0,0 0 19 16,4 1 3-16,-1-1-22 0,2 0 12 15,1 1-16-15,-1-2 5 0,2 1 13 0,-1-1-16 16,0 2 13-16,-2-2-12 16,-1 0-10-16,4 1 8 0,-4 0-3 0,-3 0 13 15,3-1 3-15,-3-1 1 0,-2 3-8 0,-1-1-14 0,-1 0 6 16,-3 1-8-16,1-1 15 0,-1 2 4 0,0 0-4 15,0 1 8-15,0 1-18 0,0-1 5 0,0 2 11 16,-1 0-7-16,1 1 9 0,-3 1-11 16,0-1-13-16,0 3 1 0,0 0 1 15,-3 0 13-15,4 1 3 0,-3 0 5 0,-1 3-9 16,1-1-7-16,1 0-2 0,0 0-3 0,-2 1 21 0,2-1-1 16,-2 0-11-16,3 1 6 15,-1-3-14-15,0 0-2 0,1-1 20 0,-2 1-4 0,3-2 1 0,-1 1-8 16,-1-2-4-16,1-1-1 0,2-1-5 15,-1-1 20-15,-1-2 0 0,0 1 2 16,2-2-8-16,1-1-20 0,0-1 28 0,0-1-16 16,0 0 15-16,0 0 2 0,0 0-61 0,0 0-6 15,0 0-53-15,0 2-48 0,0 2-45 0,0-2-150 16,0 1-178-16,0-3-505 0,0 0 31 0</inkml:trace>
  <inkml:trace contextRef="#ctx0" brushRef="#br0" timeOffset="363777.9098">10191 17958 88 0,'0'0'638'0,"0"0"-283"16,0 0-4-16,0 0-17 0,0 0-53 0,0 0-49 15,0 0-33-15,0 0-51 0,0 0-21 0,0 0-29 16,0 0-31-16,0 0 0 0,0 0-16 0,0 0 0 15,-28-78 0-15,20 76-12 0,-2 0-7 16,1-1-18-16,-2 3 1 0,-1 0-6 0,-1 0 11 16,0 0 3-16,0 5-16 0,1 0 4 0,-2 0-10 15,1 4-2-15,3-2 9 0,-1 1-15 0,1 2 4 16,2-1-4-16,3 1-8 0,-1 0 8 0,4 0-2 16,2-1 14-16,0-1 5 15,0 1-3-15,1-2-3 0,5 0-12 0,0 0 8 0,2-4-11 16,2 1 10-16,-1-2 13 0,2 1-10 15,0-3 25-15,0 0-26 0,1 0-2 16,-1 0 15-16,3-4-22 0,-4 1 27 0,-1-1-10 16,-1 0-16-16,-2 0 23 0,1 1-18 0,-3 0 11 15,1 1 3-15,-3 1-17 0,0 0 10 0,-2 0-11 16,1 1-2-16,-1 0 7 0,3 0 0 0,-3 0 9 16,0 3-4-16,0 3 1 15,0 1-13-15,0 1 0 0,0 2 14 0,-3 1-11 0,2 2 10 16,0 1-8-16,0 1-13 0,-1 1 23 0,0-1-15 15,1 1 12-15,-2 1 8 0,2 0-27 0,0-1 15 16,-3-2-9-16,1 1 3 0,1-3 12 16,0-3-6-16,-1-3-22 0,3-2-16 0,0-4-35 15,-4 6-33-15,3 1-37 0,-1-1-71 0,0 1-69 0,2-7-112 16,-2 3-129-16,2 2-380 0,2 0 266 16</inkml:trace>
  <inkml:trace contextRef="#ctx0" brushRef="#br0" timeOffset="364248.6873">10447 17912 482 0,'0'0'379'0,"0"0"-2"0,0 0-32 0,0 0-31 0,0 0-45 0,0 0-60 15,0 0-46-15,0 0-45 0,0 0-20 16,0 0-21-16,0 0-8 0,0 0-5 0,0 0 3 15,0 0 5-15,2-79-15 0,-6 76-5 0,0-1-23 16,-3 2-4-16,1 0-5 0,-3 0 0 0,0 1 5 16,0 1-19-16,-2 0 1 0,0 3-3 15,-1 1-8-15,-2 3 11 0,1 0-26 0,1 2 18 16,0 1 1-16,1 1-14 0,1 0 24 0,1 2-23 16,2-1 8-16,4-1 16 15,-1 2-30-15,1-3 22 0,3 1-8 0,0-1-6 0,3-2 26 16,2 0-19-16,1-1 15 0,0-1-7 15,2-3 7-15,1 1-10 0,-2-3-5 0,2-1 17 16,-2 0-4-16,4 0 13 0,-2-1-7 0,-1-4-17 16,2 0 4-16,-1-1-6 15,-1 1 10-15,0-1 7 0,1 1-14 0,-2 1 12 0,-1 1-15 0,-1-1-4 16,-1 2 17-16,1 2-11 0,-3 0 11 16,-1 0 1-16,0 0-23 0,1 2 5 0,-1 4-1 15,-1-1 13-15,2 4 11 0,-2 1-7 0,0 3-2 16,0-1-19-16,0 5 5 0,-5-3 2 15,2 5 2-15,-3 1 21 0,1 0-18 16,-2 1 15-16,3-1-18 0,-4 0-9 0,2-4 28 0,2-7-21 16,-1 3 33-16,1-4-20 0,2-2-43 0,-6 11-53 15,6-9-134-15,-2 0-198 0,0 0-582 16,4-8-659-16</inkml:trace>
  <inkml:trace contextRef="#ctx0" brushRef="#br0" timeOffset="367939.5255">10819 17849 0 0,'0'0'110'0,"0"0"264"0,0 0-9 0,0 0-35 16,0 0-42-16,0 0-58 0,0 0-60 0,0 0-32 15,0 0-24-15,0 0-22 0,0 0-8 16,0 0 5-16,25-73-10 0,-16 64 1 0,3 3-6 16,0-1-16-16,2 1-11 0,0 1 1 0,2 2-1 0,0 0 1 15,-1 2-10-15,1 1-25 0,-1 0-10 16,-1 1-4-16,-2 5 0 0,1 1 13 0,-5 2-8 16,1 2-1-16,-3 0-4 0,-1 1-9 15,-2 3 17-15,-3-1-3 0,0 0 10 0,-2-2 0 16,-2 1-11-16,-5 2-11 0,0-3 7 15,-2 3 5-15,-3-3 3 0,2-1 7 16,-2 1-6-16,2-3-15 0,1 0-2 0,-2-1 4 0,3-2 3 16,3 1 15-16,-1-3-4 0,2 0-12 0,3-2 2 15,1 1-9-15,1-2 12 0,1 0-10 16,1 0 14-16,4-1 7 0,3 1-15 0,2-1 19 0,2 0-19 16,3 1 2-16,-2 1 13 0,4 0-15 15,-4 0 8 1,2 1-15-16,-2 1-6 0,-3-1 20 0,0 2-12 0,-3 1 14 0,-2 1-3 0,-1-1-8 15,-3 1 4-15,0 0-2 0,-1 2 13 0,0-2-3 16,-1 1 8-16,-2-1-2 0,-3 0-8 16,-1 0 9-16,-2 0-18 0,0 0 10 0,-1-1 12 15,-1 0-23-15,0-2 21 0,1 1-10 0,-1-1-12 0,1-2 22 16,1 1-12-16,1-1 8 0,-1 0-7 16,3-1-11-16,0 1 6 0,0-2-13 0,2 0 5 15,-1 1-7-15,1-1-21 0,2 0-25 16,1 0-48-16,0 0-53 0,0 0-117 0,1 0-217 15,0-1-389-15,0 1-205 0</inkml:trace>
  <inkml:trace contextRef="#ctx0" brushRef="#br0" timeOffset="368418.671">11413 17861 368 0,'0'0'420'16,"0"0"-9"-16,0 0-22 0,0 0-56 0,0 0-89 16,0 0-74-16,0 0-42 0,0 0-20 0,0 0-23 15,0 0 2-15,0 0-17 0,0 0-19 0,-125-32 8 16,110 32-17-16,0 0-3 0,0 4-13 16,2 1-17-16,-1 4-1 0,3-1-13 15,0 2 8-15,1 1 6 0,3 0-3 0,2 1 1 16,3-2-14-16,1 0 3 0,1 1-7 0,1-1 9 0,5-2 10 15,2 0-9-15,2-2 12 0,2-3-10 16,1-1-4-16,1-2 19 0,-1 0-13 16,2 0 17-16,-2-2-3 15,-1-2-22-15,3-2 12 0,-4 0-9 0,1-1 11 16,-2 0 12-16,-1 1-2 0,1-3-1 0,-3 2-10 0,0 0 8 16,-2 2 5-16,0 1 8 0,-3 0 15 0,2 2-18 0,-2-1 5 15,-2 2-22-15,1 1-13 0,-1 0 21 16,0 0-22-16,0 0 15 0,0 3 2 0,0 2-25 15,0 1 11-15,0 3-3 0,0 1 4 16,0 2 15-16,0 3-2 0,-2 0-1 0,1 1-12 0,-4 1-3 16,2 1-11-16,-1 0 11 15,0 0 14-15,0 2-19 0,-1-1 27 0,1-1-23 0,-2 0-15 16,2-1 21-16,-1 0-40 0,1-2-10 16,0-3-31-16,0 1-50 0,1-3-44 0,1-1-86 0,1 0-111 15,-1-4-199-15,2-1-414 0,0-2 258 0</inkml:trace>
  <inkml:trace contextRef="#ctx0" brushRef="#br0" timeOffset="368897.0168">11567 17813 1007 0,'0'0'180'0,"0"0"71"15,0 0 30-15,0 0-15 0,0 0-41 16,0 0-66-16,0 0-35 0,0 0-37 0,0 0-22 16,0 0-18-16,0 0-3 0,0 0 1 0,0 0-21 15,103-58 4-15,-96 58-21 0,-1 3-12 0,1 3 20 16,-3 2-9-16,0 0 4 0,-3 3 4 0,-1 0-14 16,0-1 11-16,0 4-8 0,-6-2 16 15,-4 4 2-15,0-3-3 0,0 1-3 0,-2 0-24 16,-1-1 5-16,2-2-5 0,0 0 9 0,1-3 14 15,2 1-11-15,1-3 2 0,3-1-9 16,0-2-8 0,3 0 18-16,1-1-11 0,0 1 21 0,5-2-9 0,1 2-21 0,2 0 18 15,2-1-12-15,0 1 16 0,2 0 8 0,1 0-9 0,-1 1-3 16,-1-1-16-16,-1 2 6 16,-2 0 0-16,0-1 2 0,-1 2 27 15,-4 0-17-15,1 1 19 0,-3 0-11 0,-1 1-13 0,0 2 33 0,0-1-22 16,-6 2 21-16,1-2-3 15,-2 1-26-15,-3-1 9 0,0 0-13 0,0-1 8 0,-3-1 11 16,3 0-12-16,-1-1 16 0,0-2-23 0,1 1-2 16,-1 0-6-1,0-2 0-15,1-1 12 0,0 1-31 0,-1-1-5 0,2-2-57 0,0 0-50 0,2 0-51 16,-1-1-133-16,4-1-227 16,2-1-534-16</inkml:trace>
  <inkml:trace contextRef="#ctx0" brushRef="#br0" timeOffset="369384.6596">12049 17835 0 0,'0'0'498'0,"0"0"-182"15,0 0 3-15,0 0-6 0,0 0-31 0,0 0-70 16,0 0-33-16,0 0-28 0,0 0-33 0,0 0-3 15,0 0-22-15,0 0-7 0,0 0-6 16,0 0-4-16,-67-63-12 0,58 61-11 0,-2 1-20 0,0 1-20 16,-2 0 8-16,0 1-1 0,-1 3 1 15,-2 2-1-15,2 1-22 0,-1 1-1 0,4 2 5 16,-2 1-13-16,2 0 15 0,4 2-14 16,-1 1-5-16,2-2 10 0,2 0-10 0,2 0 21 15,2-1 3-15,0-2-2 0,0-1 0 16,2 0-18-16,6-3 2 0,-2-1 4 0,3-1 12 15,-1-3 16-15,3 2-4 0,1-2-5 0,1 0-6 16,-1-3-13-16,0-3 12 0,2 1-3 0,-2-3 17 16,1 1-5-16,-3 1-11 0,-3-1 12 15,1 1-9-15,-2 0 24 0,-1 1 0 0,-1 2 7 0,-3 1-2 16,0 0-17-16,-1 1 4 0,0 1-9 16,0 0-6-16,0 0 12 0,0 0-4 0,0 0-6 15,0 4-16-15,-1 0-7 0,-3 3 14 0,0 2-13 16,2 0 18-16,-6 4-7 0,5 1-16 15,-2 1 12-15,0 2-7 0,-2 1 10 0,1-1 5 0,0 2-1 16,0-1 4-16,1 1-24 16,-3 1-17-16,2-3-23 15,1 0-31-15,3 0-21 0,-2-3-56 0,1-1-116 16,2-1-187-16,1-4-345 0,0-3-394 0</inkml:trace>
  <inkml:trace contextRef="#ctx0" brushRef="#br0" timeOffset="369812.7997">12244 17798 948 0,'0'0'295'0,"0"0"-31"16,0 0 5-16,0 0-18 0,0 0-28 0,0 0-46 15,0 0-48-15,0 0-14 0,0 0-30 16,0 0 5-16,0 0-14 0,0 0-22 0,0 0-7 15,0 0-19-15,7-53-6 0,-14 53 7 0,-1 0-6 16,-1 0-4-16,-2 4-11 0,-3 1-21 0,2 2 3 16,-3 2 7-16,0 0 9 0,1 3 7 0,0-1-6 15,3 0-15-15,0 2-4 0,4-1 2 16,2-2 3-16,0 1 7 0,1-1 4 0,4-1-8 16,0-1 2-16,0-1-7 15,4-1 15 1,2-1 16-16,3-3-10 0,1 1 2 0,1-2-18 0,1 0-7 0,3-1 7 0,-1 0 10 15,-2 0 7-15,2-1-2 0,-3-3 2 0,0 3-11 16,-2-1-9-16,-1-1 6 0,-3 2-4 0,-1 0 12 16,-1 1 0-16,-2 0-14 15,1 0 11-15,-2 1-8 0,0 4 15 0,0 0 8 0,0 4-9 0,-2 0-1 16,0 2-8-16,-4 4-2 0,2-1 1 16,-1 4-1-16,0 1 12 0,-1 0-5 0,-2 1 0 0,-1 3-10 15,1-1-11-15,0 1 20 0,-2 0-37 16,3-4-39-16,-1-3-125 0,5-4-268 0,0-6-692 15,1-1-160-15</inkml:trace>
  <inkml:trace contextRef="#ctx0" brushRef="#br0" timeOffset="373811.3836">12916 17685 0 0,'0'0'0'0,"0"0"216"0,0 0 193 0,0 0-21 16,0 0-62-16,0 0-54 0,0 0-60 16,0 0-43-16,0 0-13 0,0 0-23 15,0 0-19-15,0 0-20 0,-6-23-15 0,6 23-25 16,0 0-11-16,0 0 2 0,0 0-32 0,0 0 23 0,0 2-1 16,-2 3-9-16,1 0 24 0,-2 4-11 15,1 1 4-15,0 5-18 0,-4 0 4 0,4 2-19 16,-4 1-6-16,2 0 17 0,1 1-16 0,-3 1 7 15,4-2-15 1,-2-2-9-16,3 0 6 0,-1 0-3 0,2-2 16 0,0-3 9 0,0 0-6 0,5-4-6 16,-2-1-4-16,4-3 3 15,-1-1 0-15,2-2 22 0,0 0-3 16,2 0-15-16,1-4 6 0,-1-1-10 0,1-3 6 0,0-1 9 16,-1 0-7-16,0 0 2 0,0-3-3 0,0 0-10 15,-1 0 10-15,1 0-3 0,-4 1 9 0,1-1 4 16,0 2-5-16,-2 2-1 15,1-1-16-15,-4 2 16 0,1 2-3 0,0 1 9 0,-2 1 6 16,-1 2-15-16,1 0 2 0,-1 1-19 0,0 0 4 16,0 2 7-16,0 4-10 0,0 0 16 15,-2 1-14-15,-1 4-11 0,0 0 9 0,1 1-12 0,0 3 14 16,-1 2 5-16,-1 1-2 0,2 2 3 16,1-1-15-16,-3 2 0 0,0 0-5 15,2 0 4-15,-2 0-14 0,0-1-31 0,-1-2-20 0,1-1-59 16,2 0-45-16,1-4-62 0,0 0-126 15,-1-3-150-15,2-3-326 0,0-3 19 0</inkml:trace>
  <inkml:trace contextRef="#ctx0" brushRef="#br0" timeOffset="374372.3814">13267 17754 312 0,'0'0'646'0,"0"0"-249"16,0 0-14-16,0 0-29 0,0 0-71 16,0 0-72-16,0 0-63 0,0 0-44 0,0 0-43 15,0 0-40-15,0 0-8 0,0 0 0 0,0 0 14 16,-25-7 8-16,28 13 7 0,-1-1-10 0,2 2-18 16,2 0-2-16,2 1 1 0,-3 3 5 0,4-1 9 15,2 1-14-15,1 3 1 0,1-2-14 16,1 1-5-16,1 2 20 0,1 2-10 15,0-1 1-15,-1-2-5 0,-1 3-14 0,0-1 4 16,-5-2 0-16,-2 2 10 0,-3-2 7 16,-3 0-21-16,-1-1 22 0,0 0-16 0,-6-1 2 15,0 0 23-15,-4-1-16 0,-1-2 13 0,-1 0-14 0,1-2-11 16,-3 0 4-16,3-3 4 0,-2 0 8 0,1-1-1 16,2-2-4-16,-1-1-7 0,2 0 1 15,3 0-13-15,-2-1 5 16,3-6 6-16,0 0-2 0,2-2 9 0,3-2 1 0,0-3-4 15,0-1 5-15,0-3 3 0,6-1-1 16,-1-2 12-16,5 0-13 0,-2-2 10 0,1-1-7 0,2-1-4 16,0 1 13-16,0 0-11 0,0 0 15 0,0 0-6 15,-1 4-9-15,1 0 10 0,-2 2-15 0,0-2 12 16,-2 1 0-16,-3 0-15 0,-2 1 5 16,-2 5-11-16,0 3-1 15,-3 3 14-15,-5 1 3 0,2 2 3 0,-2 3-5 16,-2 1-8-16,-1 0-1 0,-1 0 0 0,-2 5 7 0,2 0 3 0,1 2-2 15,1-2-3-15,1 1 2 0,0 1 2 0,0-1-1 16,-2 2-5-16,1 0-25 0,0 0-22 16,-1 3-41-16,1 0-51 0,2-1-79 0,0 2-112 15,2-2-214-15,2-1-496 0,1-4 200 0</inkml:trace>
  <inkml:trace contextRef="#ctx0" brushRef="#br0" timeOffset="375489.4622">13638 17720 0 0,'0'0'0'16,"0"0"0"-16,0 0 0 0,0 0 140 0,0 0 122 0,0 0-67 0,0 0-14 0,0 0 10 15,0 0 30-15,0 0 5 0,0 0-24 0,0 0-3 16,0 0-26-16,24-37-6 0,-23 34-4 16,0 0-26-16,-1 0-6 0,0-1-25 0,0 3-29 15,0-3-10-15,0 3-35 0,-3 0-3 0,-5 0-10 16,-1 1-8-16,1 0 3 0,-1 0-4 0,2 0 12 15,-1 0 5-15,-1 0 10 0,0 3-5 16,-1 1-12-16,0 0-14 0,-2 2-10 0,1 2 9 16,0 0 8-16,-3 2-1 0,4 1-3 0,1-1-19 15,2 0 0-15,0 2-4 0,5-2 5 16,0 2 18-16,2-2-10 0,0 0 10 0,3-3-11 16,4 0-5-16,1-1 15 0,2-1-13 0,0-1 20 15,4 0-3-15,-3-1-21 0,4-3 17 16,-1 0-8-16,-2 0 7 0,3 0 14 0,-1-2-8 15,0-2 0-15,0-1-11 0,-1-1 2 0,-2 0-1 16,-1 0 1-16,0 0 18 0,-2 1-11 16,-4 0 15-16,2 1-14 0,-4-1-12 15,-1 0 24-15,0 3-23 0,-1 0 20 0,0 0-4 0,0 0-18 16,0 1 10-16,0 1-6 0,-2 0 4 0,2 0 5 16,-3 0-7-16,-1 3 4 0,1 0-17 0,-1 3-2 15,-1 1-7-15,2 1 5 16,-5 2 21-16,3 1-17 0,0 2 19 0,-1 1-18 0,1 1-8 15,-1 1 18-15,1 1-12 0,-2 1 6 16,3-1-5-16,-3 2-30 0,2-2-24 0,-2-2-40 16,3 2-21-16,-1-3-26 0,3-2-55 0,-2 0-66 0,2-4-147 15,2-1-164-15,0-3-314 0,0-2 439 0</inkml:trace>
  <inkml:trace contextRef="#ctx0" brushRef="#br0" timeOffset="375878.73">13919 17726 634 0,'0'0'438'0,"0"0"-47"16,0 0-48-16,0 0-42 0,0 0-65 0,0 0-75 16,0 0-40-16,0 0-46 0,0 0-27 15,0 0-11-15,0 0-9 0,0 0 9 0,0 0-7 16,0 0-5-16,-55 41-14 0,52-30-11 0,1-1 11 15,1 1-7-15,1 1 11 0,0 0 0 16,1 0-18-16,4-1 6 0,-2 1-2 16,5 0 1-16,-3 1 13 0,2-1-3 15,1 1-16-15,-2-1-8 0,1 0-3 0,-2-1-1 16,0 0 13-16,-1-2 16 0,0-2-11 0,-3 2 3 0,-1-2-5 16,1 1-10-16,-1-1 16 0,0 0-6 0,0 0 22 15,-1 1-3-15,-1-2-16 0,-3 0 11 0,2 0-18 16,-2-1 17-16,1 0 11 0,-3-2-7 15,1-1-5-15,-2 2-3 0,1-3-18 16,-2 0-6-16,2 0-2 0,-3 1-7 0,1-2-8 16,-2 0-4-16,1 0-45 0,0 0-47 0,-1 0-43 15,1-2-93-15,1-1-109 0,0 1-216 0,6-1-393 16</inkml:trace>
  <inkml:trace contextRef="#ctx0" brushRef="#br0" timeOffset="376104.7278">13849 17766 87 0,'0'0'508'0,"0"0"-136"16,0 0-20-16,0 0-27 0,0 0-67 0,0 0-74 16,0 0-46-16,0 0-45 0,0 0-12 15,0 0-25-15,128-51-26 0,-114 47-4 0,4 1-19 16,-4 0 10-16,0 1 5 0,-2 1-15 0,-1 1-28 15,-3 0-53-15,-3 0-64 0,2 0-96 0,-3 0-157 16,0 0-301-16,-1 0-239 0</inkml:trace>
  <inkml:trace contextRef="#ctx0" brushRef="#br0" timeOffset="376550.5221">14203 17693 469 0,'0'0'442'0,"0"0"-43"0,0 0-16 16,0 0-60-16,0 0-69 0,0 0-68 15,0 0-55-15,0 0-32 0,0 0-10 0,0 0-6 16,0 0-12-16,0 0-11 0,0 0-20 0,0 0-8 16,-32-14 1-16,24 14-8 0,1 0 11 15,-3 2-11-15,0 3-19 0,-2 0 10 0,1 1-17 16,0 2 14-16,1 0 3 0,-1 2-13 0,3 0-7 15,4 0-11-15,-3 1-4 0,5-2 13 16,0 1 8-16,2 0 11 0,0-2 2 0,2-1-7 16,1 0-13-16,4-1-5 0,2-1 12 15,1-1-5-15,1-1 15 0,-1 0-5 0,3-3-9 0,0 0 3 16,0 0-3-16,0-3 11 0,-1-1 9 16,3-2 1-16,-3 1 3 0,-2-1-17 0,1-1-13 15,-2 0 4-15,-3 0 14 0,-1 0 8 0,1 2 8 16,-2-1-4-16,-2 1-20 0,-1 1 9 15,0 0 7-15,1 2-1 0,-2 1 11 0,2-1-4 0,-2 2-21 16,0 0 3-16,0 0-15 0,0 2 13 16,0 2 15-16,0 3-6 0,-2 0 1 0,-1 2-25 15,1 3 2-15,0 1 9 0,-4 4 4 0,2-1 12 16,-3 3-8-16,3 2-11 0,-3 1-3 16,-1 0-7-16,2 0 8 0,-2 2-5 0,-1-2 2 15,0 2-44-15,0-6-72 0,1 3-80 16,1-1-212-16,0-6-469 0,4-4-723 0</inkml:trace>
  <inkml:trace contextRef="#ctx0" brushRef="#br0" timeOffset="380049.2999">14889 17630 0 0,'0'0'0'0,"0"0"227"16,0 0 179-16,0 0-7 0,0 0-63 0,0 0-56 16,0 0-37-16,0 0-52 0,0 0-34 0,0 0-40 15,0 0-39-15,0 0-17 0,0 0-16 0,0 0 3 16,-68-18 4-16,59 26-10 0,3 0-6 15,0 0 14-15,-1-1-13 0,3 3-2 0,-3-1 16 16,3 1-25-16,-3 3-4 0,1-1-2 0,2 2-21 16,1 1 2-16,0-4 13 0,3 1-1 0,0 0 5 15,2 0-9-15,2-1-12 0,5-3 6 16,-1 3-3-16,1-3 9 0,-2 1 12 0,5 0-14 16,0-1-7-16,-2-2-8 0,2 1-4 0,-2-1 2 15,-1 1 18-15,1-1 1 0,-4-1-7 16,2 0 5-16,-2 1-8 0,-2-1-1 0,-1-1 5 15,2 2-8-15,-4-1 3 0,-1 0-2 0,0 1-7 16,0-2 13-16,0 3-4 0,-6-1 14 16,3 1 6-16,-6 0-11 0,4 0-5 0,-3-1-11 15,-1-1 8-15,-1 0-3 0,0 2 13 0,0-3 6 16,0 1-10-16,0-1 10 0,1-2-16 0,0 0-4 16,4 1 9-16,-2-2-17 0,4-1 13 15,-2 0-21-15,3 0-34 0,1 0-38 0,1 0-93 0,0-5-120 16,1-1-223-16,4 2-534 0,-3 0 238 0</inkml:trace>
  <inkml:trace contextRef="#ctx0" brushRef="#br0" timeOffset="380668.5886">15122 17605 1053 0,'0'0'269'0,"0"0"22"0,0 0-16 16,0 0-35-16,0 0-61 0,0 0-56 0,0 0-36 16,0 0-26-16,0 0-9 0,0 0-7 0,0 0-17 15,0 0 13-15,0 0-2 0,0 0 3 16,-49 60-1-16,50-53-15 0,2 2 2 0,3 0-3 0,-2 0 9 16,5 2-9-16,0-1 5 0,2 2-6 15,0 0-19-15,5 0 5 0,-3 1-13 0,1-2 6 16,3 1 6-16,-3 1-8 0,3-1 5 15,-1 1-15-15,-3-2 1 16,-1 1 2-16,1-2 3 0,0 0 14 0,-2 2-10 16,-5-2 10-16,1 1-25 0,0-2 1 0,-4 0 17 0,-3 0-12 15,0-1 21-15,0 0-8 0,-1-1-16 0,-6 0 12 16,1 0-8-16,-3 0 7 0,-3-1 13 0,-1-2-13 16,1 1 4-16,1-2-14 0,-1 0-12 15,-1-2 0-15,0-1 9 0,0 0 8 0,3 0-4 16,-1 0 7-16,-1-4-14 0,2 0 2 15,1-2 9-15,-1 0-9 0,2-3 10 0,3 2 0 0,-1-3-7 16,3-1 11-16,2 1-16 0,-2-3 9 0,3 0 15 16,3 1-6-16,2-2 5 0,2 0-9 0,3-1-9 15,2 0 2-15,0-2 11 0,4 1 11 16,-2 0-3-16,4-1 6 0,-4 0-12 16,6-5-6-16,1-3 9 0,3 1-18 0,-3 1 11 15,-8 5 1-15,-2 2-4 0,-4 6 20 16,-4 0 0-16,-3 2 6 0,0 1 8 0,0 2-6 0,-3 0-4 15,-4 0-11-15,-3 2-11 0,0-1 1 0,-1 4 2 16,-4 0 2-16,-2 0 3 0,-2 2-3 16,-1 3-7-16,0 0-2 15,0-2-2-15,-1 2 5 0,1 0 3 0,1 1 1 0,5 0-3 16,-2 0-3-16,5 1-1 0,3-2-1 0,2 0-7 0,0 2-22 16,5-2-25-16,0 0-55 0,1-1-69 0,0 0-98 15,0-2-199-15,1 1-436 0,-1-3-57 16</inkml:trace>
  <inkml:trace contextRef="#ctx0" brushRef="#br0" timeOffset="383634.4656">15600 17653 0 0,'0'0'0'0,"0"0"0"0,0 0 23 0,0 0 300 0,0 0-44 16,0 0-27-16,0 0-27 0,0 0-22 16,0 0-16-16,0 0-29 0,0 0-17 0,0 0-15 15,0 0-8-15,0 0 4 0,5-34-1 0,-5 32 1 16,0 2-7-16,0 0-16 0,0 0-16 15,0 0-21-15,0 0-12 0,-1 0-17 0,-3 2-11 16,-4 4-4-16,0 2-7 0,1-3 9 0,1 1 9 16,-2 0 7-16,1 2 5 0,1-3-10 0,-1 2-10 15,-3 0-11-15,2 1-11 0,3-1 3 0,-2 3-7 16,4-2 13-16,-4 1 7 0,6-1 6 16,0 0-5-16,1 0-21 0,0 2 7 0,1-2-10 15,1 0 18-15,6 0 9 0,-1 0-9 16,2-2 8-16,2 2-19 0,0-1 1 0,1 0 9 15,1 0-3-15,2-1 7 0,0 0-8 0,2 0-16 16,-3-1 6-16,3 1-5 0,-4 1 20 16,2-2 1-16,-2 1-6 15,-3 0-2-15,-1 0-19 0,-4 1 9 0,3 0 0 16,-5 0 10-16,1-1 5 0,-3 1-4 0,0 0 1 0,-1 0-11 0,0 1-1 16,-1-1 11-16,-5 0-8 0,3-1 17 15,-4 1-9-15,2-2-8 0,-2 0 7 0,-1 0-8 16,3-2 18-16,-3 0 4 0,0-1 1 0,2 0-6 15,-1 1-14-15,-2-2 0 0,1-1-7 0,2 0 4 0,-2 0 10 16,-2 0-25-16,1 1 6 16,0-1-25-16,-1-2-15 0,1-2 2 0,0 1-42 0,3-2-20 15,-3 0-70-15,0-1-99 0,2 0-130 0,4 1-233 16,0 1-351-16</inkml:trace>
  <inkml:trace contextRef="#ctx0" brushRef="#br0" timeOffset="383906.284">15571 17696 431 0,'0'0'374'0,"0"0"-5"0,0 0-8 0,0 0-47 15,0 0-75-15,0 0-71 0,0 0-65 0,0 0-12 16,0 0-13-16,0 0-10 0,0 0-6 0,0 0-19 15,0 0-11-15,63-22-19 0,-50 20 3 0,5 0 2 16,-1 2-8-16,0-1 11 0,0-1-20 16,2 2 0-16,-2 0 0 0,-2 0-26 0,0 0-15 15,-2 0-38-15,-3 0-61 0,1 0-67 16,-3 0-104-16,-4 0-117 0,3 0-152 0,-4 0-222 0,-1 0 592 0</inkml:trace>
  <inkml:trace contextRef="#ctx0" brushRef="#br0" timeOffset="384186.2537">15899 17610 0 0,'0'0'476'0,"0"0"-33"0,0 0-44 0,0 0-60 0,0 0-75 16,0 0-78-16,0 0-54 0,0 0-57 15,0 0-6-15,0 0 20 0,0 0 8 0,0 0 18 16,0 0-13-16,0 0-6 0,-10 39-13 0,9-32-15 15,0 2-10-15,0 0-35 0,-1 2 8 16,-1 1 1-16,1 2-16 0,2 1 14 0,-1-1-26 0,0 2-4 16,-1 0 11-16,1 0-13 0,-2 1 14 15,2 1-8-15,-1-3-8 0,2 3-1 0,-1-2-4 16,-1 0 10-16,1 1 10 0,1-4 5 0,-3 1-14 16,3-1-32-16,0-2-7 0,0-2-26 0,0 0-7 15,0 0-17-15,0-1-62 0,0-2-63 16,0-2-125-16,0 0-203 0,0-3-356 0,0 1 53 15</inkml:trace>
  <inkml:trace contextRef="#ctx0" brushRef="#br0" timeOffset="384737.2101">16202 17742 0 0,'0'0'123'16,"0"0"250"-16,0 0 21 0,0 0-46 0,0 0-46 15,0 0-67-15,0 0-56 0,0 0-19 0,0 0-27 16,0 0-5-16,0 0 3 0,0 0-45 0,0 0 8 16,-19-80-42-16,9 73-25 0,-2 0 22 0,0 3-26 15,2 2 16-15,1 1-4 0,-2 0-10 16,2 1-6-16,-1 0-2 0,-1 0 0 0,1 0-4 15,2 2 2-15,0 0 10 0,2 2-14 16,-1 1 4-16,-1 0-1 0,3 0-3 0,-1 2 8 0,-3 0-6 16,6 1-9-16,-3 0-16 0,4 2 5 15,1-1-3-15,1 1 12 0,0-2 9 0,0 0-7 16,1 1 11 0,6-2-18-16,-3-2-5 0,6 1 19 0,-2-1-9 15,1-2 11-15,1 0-2 0,1-2-16 0,-2-1 2 16,2 0 2-16,1 0 10 0,-2 0 3 15,1-1 3-15,0-3-3 0,-1-1-14 0,0 1 0 0,-1-1-4 0,0 1 16 0,-2-1 7 16,-1 0-10-16,0 1 10 0,-3 1-21 0,2 2 1 16,-3-1 17-16,-1 1-3 0,0 1 7 15,-1 0-4-15,0 0-13 0,0 0-2 0,0 0 0 16,0 3 9-16,-1 3 10 0,-1 2-1 0,-3 0-7 16,2 3-17-16,-3 1 4 0,1 2 2 15,-2 2 13-15,3 2 10 0,-3 1-22 0,0 0 5 16,2 4-16-16,-2-2 3 0,4 0 18 0,-3 2-13 15,4-1 22-15,-1 0-19 16,-2-1-28-16,4-1 4 0,0-1-32 16,-1-1-22-1,1-3-58-15,1 1-151 0,0-5-320 0,0-4-632 0</inkml:trace>
  <inkml:trace contextRef="#ctx0" brushRef="#br0" timeOffset="391399.4342">16780 17618 0 0,'0'0'0'0,"0"0"0"0,0 0 107 16,0 0 239-16,0 0-58 0,0 0-53 0,0 0-41 16,0 0-32-16,0 0-22 0,0 0-24 0,0 0-21 15,0 0-6-15,0 0-1 0,0 0-8 16,-14-35 0-16,14 34-4 0,0-1 0 0,0 1 9 16,0 1 1-16,0 0-5 0,0 0-10 0,0 0-19 15,-2 0-13-15,1 0-11 0,-1 2-4 0,-3 3 1 16,-1 0 3-16,-1 1-3 0,-2 1-1 15,3 1 2-15,-3 0-2 0,1 2 6 0,-2 1-2 0,2-1-10 16,4-2 14-16,-2 2-10 0,2-2 2 16,-4 2 4-16,4 1-19 0,-2 3 4 0,0 1-10 15,0 1 0-15,-2 2 6 0,4 0-4 0,-2 0 13 16,2 1-6-16,-2 0-4 0,4-3-9 0,-1-1-7 16,-2 2 9-16,4-1-5 15,1-3 10-15,0 1 0 0,0-3-11 0,0 0 6 0,7-1-4 16,-3-3 5-16,1 0 12 0,0-1-7 15,3-1 10-15,1-3-16 0,0 0-3 0,0-1 5 16,1-1 1-16,-1 0 15 0,1 0-1 16,0-2-1-16,-1-3-8 0,0 1-7 0,-1-1 2 15,0-1-1-15,-4 2 12 0,2-2 4 0,-3 1-11 0,-2-1 10 16,-1-1-16-16,0 4 11 0,0-2 7 16,0 1-10-16,-2-2 6 0,-3 2-14 0,0-1-1 15,-3 2-10-15,3 1 8 0,-2 0 4 0,-1-1 3 16,3 2 7-16,-3 1-10 0,0-1-12 0,3 1 7 15,-2 0-9-15,-1 0 19 0,5 0-3 16,-3 0-10-16,4 0 7 16,-1 0-15-16,-2 0 13 0,4 0 5 0,0 0-5 0,0 0-10 15,0 1-28-15,1-1-19 0,0 1-12 0,0-1-13 16,0 2-5-16,0 0-35 0,0-1-48 0,0 2-69 16,1-1-99-16,0 0-117 0,1 1-209 15,0-2-206-15,0 0 789 0</inkml:trace>
  <inkml:trace contextRef="#ctx0" brushRef="#br0" timeOffset="391911.9981">16927 17712 437 0,'0'0'401'0,"0"0"-15"0,0 0-44 15,0 0-33-15,0 0-38 0,0 0-65 0,0 0-78 16,0 0-53-16,0 0-57 0,0 0-14 0,0 0 10 16,0 0-4-16,0 0 15 0,0 6-9 15,0 3-11-15,0 1 10 0,0 2-9 0,0 0 14 16,0 0 2-16,0 1-5 0,0-2-7 16,0 0-13-16,2-2 3 0,1 0-9 15,-2 0 15-15,2-3 5 0,0 0-9 0,1-2 15 0,-2 1-6 16,4-3-2-16,-1 1 22 0,-1-3-3 0,1 0 1 15,-1 0-5-15,1 0-17 0,-2-3-2 0,3 0 8 16,-2-3 6-16,3 0 4 0,-4 1-1 16,3-2-6-16,-3 0-7 0,3 0 4 0,-1-1-6 15,-2 2 8-15,1-2 8 16,-1 1-12-16,-2-1 19 0,4 1-15 0,-3 0 9 16,0 2 15-16,-1-1-13 0,3 1 5 0,-3 2-12 0,0-1-10 15,0 3-4-15,-1 0 1 0,2 1 4 0,-2 0 0 16,0 0 5-16,1 0-14 0,-1 2-13 0,0 3 4 15,0 1-6-15,0 1 20 0,1 2 1 0,1 0-12 16,-2 2 5-16,0-3-15 0,2 4 8 16,-2-2 16-16,0 2-8 0,0-1 12 0,0 1-12 15,-2-1-19-15,0 1 11 0,0 0-10 16,-1-1 15-16,1 0-9 0,-3 1-16 0,4-1-38 16,-1-1-52-16,0-1-25 0,-2 0-85 0,3-2-77 15,1 1-134-15,0-3-307 0,0-3-246 16</inkml:trace>
  <inkml:trace contextRef="#ctx0" brushRef="#br0" timeOffset="392424.0004">17253 17697 723 0,'0'0'355'0,"0"0"-23"16,0 0-31-16,0 0-45 0,0 0-66 16,0 0-68-16,0 0-57 0,0 0-24 0,0 0-2 15,0 0-2-15,0 0 11 0,0 0-6 0,0 0 10 16,0 0 5-16,1 51-12 0,-1-38-8 0,0-1-20 16,0 0-6-16,0 1-13 0,0 0 15 15,0-1-5-15,0 0-9 0,0-2 9 0,2-1-16 16,0 0 5-16,0-2 19 0,-1-1-8 0,5-2 11 15,-2-1-9-15,-1-2-13 0,3 0 10 16,0-1-4-16,0 0 16 0,3-2 4 0,0-3 1 16,0-1-7-16,2-2-14 0,-1 0 5 0,0-1-6 15,1-1 11-15,-2-1 15 16,0-2-19-16,0 2 4 0,-4-1-12 0,3 1 0 16,-5-1 20-16,3 3 4 0,-4 2 14 0,-1-1-7 15,1 2 0-15,0 2-4 0,-2 1 1 0,2 0 9 16,-2 2-8-16,0 1 4 0,0 0-23 0,0 0-28 0,0 0 11 15,0 0-12-15,0 1 25 0,0 5 10 16,0 1-20-16,0 2 6 0,-2 0-24 16,-2 3 12-16,4 2 9 0,-2-1-8 0,-1 2 17 0,-1 0-17 15,2 0-11-15,-1 1 23 0,-3 0-22 16,4 1 20-16,-3-2-20 0,0 2-29 0,0-2-26 16,1 1-49-16,1-3-30 0,-1 0-64 0,1-1-63 15,0-3-124-15,2-1-308 0,-1-2-243 0,2-2 689 0</inkml:trace>
  <inkml:trace contextRef="#ctx0" brushRef="#br0" timeOffset="392883.9902">17546 17697 289 0,'0'0'391'16,"0"0"-3"-16,0 0-13 0,0 0-60 0,0 0-72 0,0 0-88 15,0 0-69-15,0 0-39 0,0 0-2 16,0 0 5-16,0 0 5 0,0 0 10 0,0 0-11 16,0 0 5-16,22 0 5 0,-14 0-7 0,0 1-3 15,0-1-11-15,2 0-17 0,-2 0 2 16,1 0-7-16,-1 1 17 0,2-1-7 0,-1 2-3 15,-1-1-11-15,-2 0-22 0,1 0 17 0,1 1-14 16,-5 1 19-16,3 0 3 0,-3 0-12 16,0 0 9-16,2-1-17 0,-4 4 3 0,1-2 11 15,-2 1 1-15,0 1 14 0,0 1-16 0,0 0-9 16,0 1 2-16,0-1 1 0,0 3 19 0,0 0-2 16,0-2 0-1,-3 3-16-15,0-2-10 0,-2 2 14 16,2-2-15-16,-3 1 11 0,3 0 11 0,-4 2-33 0,3-2 21 0,-4 1-12 15,2 1 3-15,0-3 16 0,-1 3-4 0,-1-1 0 0,1-1-14 16,0 0 11-16,-1-1-19 0,3 0 2 16,-2-1 2-16,1 1-28 0,1-1-23 0,0-1-44 15,1-1-55-15,1 0-59 0,-1 0-69 16,2-3-92-16,1 1-151 0,1-2-305 16,0-2 143-16</inkml:trace>
  <inkml:trace contextRef="#ctx0" brushRef="#br0" timeOffset="393383.5946">17938 17755 0 0,'0'0'0'0,"0"0"140"0,0 0 293 15,0 0-38-15,0 0-66 0,0 0-47 0,0 0-51 16,0 0-32-16,0 0-30 0,0 0-16 0,0 0-14 15,0 0-28-15,0 0-10 0,0 0-29 16,4-67-13-16,-8 64-4 0,-1 0-9 0,0 1 4 16,-2-1-11-16,1 3-5 0,1 0-11 0,-5-1-18 15,4 1 16-15,-1 0-19 0,1 0 15 0,-3 1-1 16,3 2-27-16,-2 0 20 0,0 2-17 16,3 2 7-16,-2-1 17 0,1 2-17 0,2 1 3 15,1-1-8-15,0 1-10 0,1-1 6 0,2 0 2 16,0 0 19-16,0-1-10 0,0 0 11 15,5-1-8-15,-1-2-20 0,0-1 28 16,2-1-14-16,1 1 7 0,0-3 8 0,0 0-21 0,2 0 17 16,1 0-5-16,-2 0-1 0,1-3 20 15,-2 1-12-15,1-3 8 16,0 2-10-16,-2-2-15 0,-1 2 6 0,-1-1 1 0,0 1 19 16,-1 1-2-16,-2-1 8 0,-1 3-8 0,0-2-12 15,2 2 8-15,-2 0-15 0,0 0 9 0,0 2 7 16,0 1-23-16,0 2 8 0,0 2-11 0,-2 1 6 15,1 2 20-15,-2 2-7 0,-1 2 7 0,1 1-20 16,0 2-5-16,-2 0 5 0,1 3-2 16,-3 2 12-16,2 1 0 0,-2 0-4 0,1 0-3 15,1-1-13-15,-1-1 10 0,2-1-31 0,-2 1-32 16,2-3-65-16,2 1-179 0,-1-7-306 16,2-5-618-16</inkml:trace>
  <inkml:trace contextRef="#ctx0" brushRef="#br0" timeOffset="398408.7898">18300 17669 0 0,'0'0'0'0,"0"0"122"0,0 0 246 15,0 0-33-15,0 0-57 0,0 0-65 0,0 0-54 0,0 0-20 16,0 0-19-16,0 0-13 0,0 0-8 15,0 0-14-15,0 0 1 0,-7-24 2 0,7 24 1 16,0 0 3-16,0 0-4 0,0 0-9 0,0 0-5 16,0 0-7-16,0 0-13 0,0 2-15 0,0-2-6 15,0 0-13-15,0 0 2 0,0 0 0 0,0 0-11 16,0 1 0-16,0-1-9 0,0 0-1 16,3 0 9-16,1 0 3 0,3 1 6 0,5 0 3 15,-1 0-9-15,5-1 3 0,1 2-5 0,0-2 6 16,-1 0 0-16,0 1-3 15,-2 0-2-15,1 2-12 0,-4-2 1 16,-1 1-3-16,-2 0 3 0,-2 0 23 0,-3-1-8 0,-1 2 1 0,2-2-9 16,-3 1-17-16,0 2 19 0,0-3-6 15,-1 4 17-15,0 0-14 0,0 0-12 0,-2 4 4 16,-2 0-6-16,0 3 17 0,-2 0 4 16,0 2 4-16,-1-1-4 0,-1 4-14 0,2-4-7 15,-1 5-5-15,-1-1 14 0,2-1 15 0,0 1-17 16,0 1 9-16,1-2-18 0,0 0 0 15,0 1 18-15,0-5-3 0,1 3 5 0,1-5-15 16,-1 1-5-16,1 0 4 0,1-2 1 0,0 0 15 16,-1-4 7-16,1 1-5 0,0-1-12 0,1-2-11 15,0-1 2-15,1 0 1 0,-1-2 23 16,1 1 1-16,0-1-25 0,0 0-11 0,0 0-41 0,0 0-31 16,0 0-33-16,0 0-83 0,0-1-102 15,0-2-184-15,1 0-331 0,0 2-243 0</inkml:trace>
  <inkml:trace contextRef="#ctx0" brushRef="#br0" timeOffset="398805.072">18644 17778 701 0,'0'0'410'0,"0"0"-23"0,0 0-31 0,0 0-57 16,0 0-79-16,0 0-100 0,0 0-55 0,0 0-25 15,0 0-10-15,0 0 10 0,0 0-12 0,0 0-2 16,0 0 1-16,0 0-4 0,-33 64 8 0,29-48-2 16,0-2-7-16,1 0-11 0,1 0-19 0,1-2 9 15,1 0-5-15,0-3 16 0,0 0 14 16,3 0-17-16,1-2 11 0,1-3-5 0,1-1 3 0,3-1 6 16,-2 0-8-16,1-2 7 15,2 0-9-15,-1 0-4 0,-1-5 6 0,2 1-7 16,1-3 17-16,-1 0-1 0,0-2-2 15,2-1-5-15,-4 0-13 0,0 1 8 0,0-1-6 16,-3-2 10-16,0 2 2 0,-2-1-8 0,-2 2 6 0,0 0-15 16,-1 0 2-16,0 1 7 15,-4 1-5-15,-2 0 8 0,0 2-10 0,-4-1-13 0,1 3 0 16,-2 0-4-16,0 1 12 0,0 1-4 0,0 1-20 16,-2 0-7-16,3 0-27 0,0 0-27 15,3 1-17-15,0 1-48 0,1 1-73 0,4-1-116 16,-2 0-166-16,3 0-319 0,1-1-75 0</inkml:trace>
  <inkml:trace contextRef="#ctx0" brushRef="#br0" timeOffset="399235.6303">18875 17701 453 0,'0'0'433'0,"0"0"-42"0,0 0-87 0,0 0-79 0,0 0-73 15,0 0-42-15,0 0-10 0,0 0-9 16,0 0-9-16,0 0-19 0,0 0-15 16,0 0-24-16,0 0-13 0,-18 92 2 0,18-79-10 0,0 0 13 15,4-1-4-15,1-3-15 0,1 0 13 16,0-2-9-16,1-2 14 0,3 0 8 0,-1-2 1 16,0-2 1-16,2-1-8 0,1 0-8 0,0-1 0 15,-1-4 10-15,0-1 4 0,0-1 5 0,-1-1 5 16,-1 0-13-16,0-1-2 0,-3-1 15 15,0-1-5-15,-1 1 20 0,-1 0 4 0,-3-1-6 16,2 2 10-16,-2 2-11 0,-1-1 1 16,0 2 1-16,0 2-9 0,0 1-10 15,0 1-15-15,0 0-5 0,0 2-18 0,0 0 15 0,0 0 1 16,0 0-15-16,0 4 17 0,0 2-11 0,0 2 0 16,0 2 8-16,-3 2-15 0,1 2 4 0,-1 1-3 15,-2 2-6-15,1 0 13 0,-3 0-7 16,2 0 7-16,-1 1 9 0,1 0-7 0,-1 0-4 15,-3 0-20-15,3 0-20 0,-1-1-42 0,0-1-31 16,1 0-54-16,0-1-89 0,2-2-102 0,0-2-161 16,2-3-339-16,2-3 72 0</inkml:trace>
  <inkml:trace contextRef="#ctx0" brushRef="#br0" timeOffset="399731.1662">19154 17706 0 0,'0'0'189'0,"0"0"115"16,0 0 36-16,0 0 12 0,0 0-42 0,0 0-72 15,0 0-69-15,0 0-39 0,0 0-44 0,0 0-14 16,0 0 8-16,0 0-13 0,0 0 10 0,0 0-13 15,129-63-21-15,-119 62-6 0,-1 1-9 0,-1 0-4 16,-4 2-8-16,-2 3-4 0,0-1 9 16,-2 1-3-16,0 1 7 0,0 0-4 0,-3 4 0 15,-2-2 3-15,-1 5-15 0,-3-1 7 16,-1 2-10-16,0-1 5 0,0 1 8 0,-1-3-8 16,2 1 3-16,2-3-18 0,-2-2-1 0,3 2 5 15,3-3-3-15,0-1 13 0,1 0-9 16,2-1 10-16,0 0-11 0,0-3-3 0,5 2 17 15,0-2-11-15,2 0 11 0,2 0 1 0,0 1-16 16,1-1 11-16,0 0-13 16,0 0 2-16,-1 2 17 0,1-1-19 0,-4 3 11 15,0-2-6-15,-3 4-8 0,-1-2 11 0,-2 2 9 0,0 1 8 0,0 1-1 16,-2 1 3-16,-2-1-11 0,-2 3-8 16,-2-1 8-16,-2 0-20 0,3 0 16 15,-2-2 2-15,0-2-13 0,1 0 21 0,-1-1-21 0,1 0 8 16,1-1 18-16,1-2-5 0,-2 0-8 15,3-1-22-15,0-1-25 0,0-1-16 0,1 0-15 16,0 0-29-16,2 0-74 0,0 0-117 0,1-1-203 16,-1-3-516-16,2 3 87 0</inkml:trace>
  <inkml:trace contextRef="#ctx0" brushRef="#br0" timeOffset="400187.855">19529 17754 0 0,'0'0'348'0,"0"0"-21"0,0 0-13 0,0 0 20 16,0 0-26-16,0 0-46 0,0 0-59 0,0 0-47 0,0 0-21 16,0 0-27-16,0 0-6 0,0 0-6 15,0 0-19-15,0 0-22 0,-1-57-15 0,-3 55-5 16,-2 0 4-16,-3 1 8 0,1 1-13 0,-1-1-13 15,0 1-10-15,-2 0-14 0,1 1 6 0,-1 3 8 16,0 2-4-16,-1 0 18 0,0 2-27 0,2 2-10 16,1-1 7-16,2 3-12 0,-1-1 21 15,2 1-1-15,3-2-14 0,2 1-20 0,1-3 20 16,0 1 5-16,0-2 16 0,5-2 10 16,2 1-8-16,1-3-8 0,0 0-2 15,0-2 5-15,1 1-7 0,2-2 27 0,-1 0-19 0,1 0 12 16,-2 0-9-16,0-3-12 0,0 0 24 15,0-2-16-15,-2 1 14 0,-2 0-5 16,0-1-11-16,0 0 10 0,-3 2-6 0,3-1 6 0,-4 2 22 16,1 1-17-16,-1 0 11 0,-1 1-23 15,0 0-20-15,0 0 8 0,0 0-9 0,0 1 20 0,0 4-3 16,0 0 1-16,0 4-3 0,-3 0-7 16,1 3 6-16,-2 1 1 0,2 3 1 0,-1 2 2 15,0 2-15-15,-1-1 18 16,0 2-10-16,-2 2-13 0,2-1-16 0,-2 4-109 0,1-2-161 0,0-4-420 15,4-9-613-15</inkml:trace>
  <inkml:trace contextRef="#ctx0" brushRef="#br0" timeOffset="406763.4324">20015 17605 0 0,'0'0'0'0,"0"0"186"16,0 0 103-16,0 0 2 0,0 0-48 0,0 0-65 16,0 0-32-16,0 0-33 0,0 0-18 0,0 0-10 15,0 0 6-15,0 0 21 0,-16 0 25 0,16 0 19 16,0 0-1-16,0 0-10 0,0 0-18 0,0 0-15 15,0 0-12-15,0 0-6 0,0 0-5 0,0 0-18 16,0 0-11-16,0 0-12 0,0 0-6 16,0 0 1-16,0 0-7 0,0 0 3 0,0 0-7 15,0 0-7-15,1 0-3 0,3-1-10 16,-2-1-3-16,3-2-4 0,2-1-10 0,3 0 6 0,5 2-6 16,0-2-2-16,5 0 17 0,1 0-11 15,-1 0 4-15,3 1 3 0,1 1-12 0,-4 0 5 16,-1 2-2-16,0 1 2 0,-4 0 1 0,-3 0 2 15,-2 0-2-15,-2 2-4 16,-5 0 3-16,0 2-6 0,-1 0 6 0,-2 3 3 0,0 2-6 16,-6 0 8-16,0 3-7 15,-1 0 0-15,-4 0 10 0,1-1-7 0,1 1 3 0,0-1 13 0,0-2-12 16,2 2 7-16,-2 1-6 16,1 3-8-16,-1-1 6 0,0 1 2 0,0-1 0 15,-1 2-13-15,4 1 4 0,0-2-14 0,-2 3 11 0,1-3 12 16,2 1-14-16,0-3 18 0,0 2-13 15,1-1-10-15,0-4 25 0,1 1-24 16,-1 0 20-16,1-1-1 16,1-2-17-16,1-1 7 0,1-1-11 0,-1 0 2 0,1-3-25 0,0 0-25 0,0-1-38 15,0 0-57-15,0-2-69 0,0 0-124 16,2 0-250-16,0 0-482 0,1-3 367 16</inkml:trace>
  <inkml:trace contextRef="#ctx0" brushRef="#br0" timeOffset="407180.0401">20575 17553 1330 0,'0'0'699'0,"0"0"-434"0,0 0-29 0,0 0-35 0,0 0-50 15,0 0-40-15,0 0-45 0,0 0-25 0,0 0-7 16,0 0-15-16,0 0 6 0,0 0-6 0,0 0-5 15,0 0 7-15,-92 81-12 0,84-67 25 0,2-1-7 16,-1 3-17-16,-1 0-1 0,2 4-20 0,0 0 5 16,-3 3 8-16,6 0 4 0,-3 0-5 0,4-1-14 15,2-1 1-15,0-3 2 0,0-1-1 16,6-2 26-16,1-1-9 16,3-4 1-16,1-2-7 0,1 0-11 0,1-5 19 0,-2-1-8 15,1-1 17-15,-1-1-1 0,2-1-16 0,-2-4 15 16,-1-1-10-16,0-3 7 0,-3 0 17 15,1 1-14 1,-4-2 9-16,0 1-15 0,-3-2-9 0,-1 2 2 0,0 0 4 16,-4 1 12-16,-1 2-8 0,-4 0 7 15,-1 0-18-15,0 1-4 0,-2 1 11 0,-3 3-15 0,-1 1 15 0,-3 0-5 16,3 0-7-16,-3 1 4 0,2 5-14 16,-2-2 12-16,3 2-6 0,1-1-13 0,1 1-29 15,4 1-54-15,3-2-50 0,0 2-79 0,4-1-123 0,3 0-238 16,0-1-497-16,0-3 265 0</inkml:trace>
  <inkml:trace contextRef="#ctx0" brushRef="#br0" timeOffset="407713.3276">20735 17611 665 0,'0'0'481'0,"0"0"-222"0,0 0-7 16,0 0-4-16,0 0-28 0,0 0-40 0,0 0-27 16,0 0-38-16,0 0-28 0,0 0-19 0,0 0-20 15,0 0-8-15,0 0 2 0,123-102-2 16,-113 101-10-16,-3 1-5 0,-2 0-17 0,0 3-9 15,-2 2 5-15,-3 2-7 0,0 6 11 16,0 4 8-16,-8-1-5 0,0 3 12 0,-3-1-10 16,1-2 0-16,0-3 16 0,1 0-13 0,-3 0 2 15,1-1-9-15,-1 1-21 0,0-1 7 0,-2 2-3 16,2-2 23-16,2 0-11 0,2-3 6 0,3 1-7 16,0-4-23-16,2 2 22 0,3-4-12 15,0 1 16-15,1-2 4 0,6 0-12 0,2-1 9 16,-1-1-9-16,5 2 2 0,-1-2 15 0,2-1-10 15,2 2 9-15,-4 1-16 0,3-1-10 0,-2 2-1 16,-3 0 0-16,-1 2 19 0,-5 0-2 16,0 2 9-16,-2 1-14 0,-2-1-2 0,0 3 11 15,-2-1-5-15,-4 2 14 0,-2 0 8 0,1 1-18 16,-1-2 7-16,-3 1-17 0,0-1 8 16,-2-3 20-16,1 1-14 0,1-1 18 15,1-4-23-15,-1 1-13 0,1-1 12 0,0 0-2 16,1-2 8-16,3-1 5 0,1 0-9 0,-1-1-23 0,2 0-31 15,0 0-16-15,-1-1-54 0,4-2-44 0,0-2-112 16,1 0-230-16,0 1-560 0,0 1-4 0</inkml:trace>
  <inkml:trace contextRef="#ctx0" brushRef="#br0" timeOffset="408190.053">21184 17658 526 0,'0'0'630'0,"0"0"-330"15,0 0 7-15,0 0-19 0,0 0-49 0,0 0-47 0,0 0-49 0,0 0-35 16,0 0-36-16,0 0-13 0,0 0-4 16,0 0-10-16,0 0 2 0,-71-76-10 15,62 75-10-15,0 1 1 0,-1 0-7 0,-2 0 1 0,1 1-5 16,-2 5-4-16,-3 1-5 0,4 2-6 0,-3 0 3 15,5-2-5-15,3 3 6 0,-2-2 7 16,5 2 0-16,-1 0 0 0,2-3-13 0,-3 5-6 16,5-2 1-16,0 1-1 0,0 1 6 0,1-2-6 15,0 0-11-15,3-3 6 16,4-1 3-16,0-1 23 0,0-3-4 0,4-2 9 0,1 0-12 16,-2 0-17-16,4-3 11 0,-3-2-7 15,2-1 13-15,-1 2 2 0,-2-2-6 0,-1 2 7 16,-1-1-8-16,-1 1-1 0,-4 1 17 0,1 2-12 15,-1 0 4-15,-1-1-10 0,-2 2-16 0,0 0 6 16,0 2 2-16,0 1 16 0,0 3-3 0,0 0-1 16,-2 2-7-16,-1 2-8 15,0 0 5-15,1 3-2 0,-3 1 9 0,1 0 6 0,-2 2-9 16,1 2-4-16,-4-3-8 0,5 2 7 0,-4 1 6 16,0-1-10-16,1-1-24 0,1 1-68 15,-2-5-47-15,3 3-65 0,0-3-130 0,3-1-215 16,0-3-516-16,0-4 317 0</inkml:trace>
  <inkml:trace contextRef="#ctx0" brushRef="#br0" timeOffset="408563.5342">21387 17665 1317 0,'0'0'319'0,"0"0"-27"0,0 0-45 0,0 0-35 15,0 0-39-15,0 0-44 0,0 0-41 0,0 0-15 16,0 0-17-16,0 0-1 0,0 0-2 0,0 0-13 16,0 0-7-16,0 0-15 0,-16-97-7 0,4 97-5 15,-1 1 2-15,-1 5 2 0,-2 1 2 16,4-1-5-16,-4 3-4 0,5-1 1 0,2 0-1 0,3 1 1 16,0 0 1-16,5 0-7 0,0-1-5 15,1-2 16-15,0-1-3 0,0 1 5 0,1-1-2 16,4 2-10-16,1-2 1 0,2 1-10 0,-2-2 12 15,2 1-2-15,2 0 8 0,-2-2 4 16,2 0-16-16,-2-1 8 0,0 0-14 16,-2 1 12-16,1-1 8 0,-4 0-11 0,2 2 6 15,-3 0-12-15,-1 2-7 16,-1-1 7-16,0 4 2 0,0 2 14 0,0-2 4 16,-3 4 0-16,-3 2-5 0,0 0-13 0,0 1 10 0,-3 1-12 15,1 1 10-15,0 1 1 0,1 0-10 0,-3-1 9 16,1 2-8-16,1 1-16 0,-2-2-16 0,0 1-76 15,1-2-149-15,4-3-386 0,-3-7-624 0</inkml:trace>
  <inkml:trace contextRef="#ctx0" brushRef="#br0" timeOffset="413980.0847">22027 17666 0 0,'0'0'0'0,"0"0"0"0,0 0 0 16,0 0 131-16,0 0 55 0,0 0-45 0,0 0-17 15,0 0-10-15,0 0 19 0,0 0 23 0,0 0-15 16,0 0-7-16,-34-32-21 0,28 29-6 0,-2 0 15 16,2 0 0-16,-1 1 6 0,-2-1-12 15,1 1-10-15,3 0-1 0,-3-1-16 0,0 2-3 16,4-1-5-16,-3 1-12 0,1 0-8 0,0-1-12 16,0 1-8-16,0 0-7 0,-2 1-8 0,-1 0-1 15,2 2-10-15,-1 3-2 0,-3 2-5 16,0-2 1-16,4 2 2 0,-1-1-2 0,-2 1 15 0,4 0-9 15,-2 2 5-15,-4 2 3 0,2 1-9 16,-2 3 4-16,-1 1-10 0,2 1 1 16,1 1-14-16,-1-1-1 0,2 2 8 0,2-2-9 15,3-1 9-15,-1 2-2 0,1-4-9 0,4 1 7 16,0-2-6-16,0-2 7 0,2 0 11 0,6-2-2 16,2-1 5-16,2-4-5 15,5-1-8-15,-3-2 5 0,6-1 4 16,-1 0 8-16,1-2-4 0,0-4 2 0,1-1-6 15,-2 1-5-15,-1-3 9 0,-3 1-10 0,2-1 13 0,-5-1-5 16,0 2-11-16,-2-2 15 0,-2 1-17 16,2 2 17-16,-5-2 8 0,0 2-8 0,-4 0 6 0,1 0-14 15,-2 0-3-15,2 2-4 0,-2 0 2 16,0 0 9-16,0 2-5 0,0-1 6 0,0 2-4 0,0 0-7 16,0 1 8-16,0 1-4 0,0 0 3 0,0 0-4 15,0 0-12-15,0 0 2 0,-2 1-7 16,1 2 8-16,0 2 12 15,0 2-9-15,-2 0 10 0,-1 4-13 0,2-1-7 0,-2 3 3 0,-1-1-1 16,3 4 16-16,-2 0-10 0,-1 0 14 16,2 3-11-16,-2-2-6 0,2 1 20 0,-3 1-22 15,2-2 14-15,0 1 1 0,-1 1-15 0,3-3 12 16,0 0-6-16,-3 0 8 0,3-1 9 0,1-3-13 16,-1 0 10-16,-2-2-22 0,1 0-2 15,2 0 9-15,0-2-2 0,-1 1 18 0,-1-2-15 16,1 0 0-16,0-1-27 0,2-1-33 0,-1-1-15 0,0 0-46 15,0-2-28-15,1 0-50 0,0-2-61 16,0 0-39-16,0 0-153 0,0 0-305 16,0 0 11-16</inkml:trace>
  <inkml:trace contextRef="#ctx0" brushRef="#br0" timeOffset="414594.494">22253 17777 0 0,'0'0'0'0,"0"0"0"0,0 0 310 16,0 0 22-16,0 0-57 0,0 0-43 16,0 0-44-16,0 0-25 0,0 0-12 0,0 0-7 15,0 0-10-15,0 0-5 0,0 0 3 0,0 0-1 16,-1-19 4-16,2 19-27 0,-1 0-6 0,0 0-30 15,0 0-33-15,0 0 6 0,0 0-35 16,-3 0-3-16,0 3 14 0,-3 2-5 0,0 1-6 16,-1 1 5-16,-3 2-2 0,1 1-2 15,-2 3 13-15,0 0 3 0,0 3-20 0,1 2 23 16,-1 0-19-16,2 0-5 0,0 1 14 0,1 1-27 16,-1 0 8-16,5-3-6 0,-2 1-3 0,4-1 9 15,0-3 2-15,1-2 8 0,1-2 3 0,0 0 5 16,3-3-7-16,4-3-12 0,-2 0 9 15,6-3-4-15,1-1 10 0,1 0 10 0,1-1-23 16,3-4 0-16,0-2-11 0,2-1 9 0,-1-1 18 16,2-2-11-16,-1-1 16 15,0-2-12-15,-3 0-8 0,0-2 12 0,-3 2-10 0,1-1 11 16,-7 0 2-16,0 0-4 0,0-1-5 0,-5 1-16 16,-1 0 10-16,-1 1 0 0,-1 1 11 0,-7 1 2 15,4 2-14-15,-4-1-6 0,-1 3-7 16,-2 2 6-16,2 0 10 0,-1 1-9 0,-2 2-4 15,2 0-28-15,0 2-35 0,-1 1-8 0,3 0-39 16,-2 0-21-16,3 1-52 0,2 3-81 16,-1-1-119-16,3 1-183 0,3-1-266 0,0 0 268 0</inkml:trace>
  <inkml:trace contextRef="#ctx0" brushRef="#br0" timeOffset="415211.6006">22644 17670 545 0,'0'0'425'0,"0"0"-35"16,0 0-34-16,0 0-39 0,0 0-59 15,0 0-58-15,0 0-50 0,0 0-38 16,0 0-23-16,0 0-16 0,0 0-37 0,0 0-26 0,0 0-17 16,0 0 5-16,-2-25 11 0,2 29 10 0,0 1-6 15,0 0-12-15,0 2-4 0,0 3 12 16,1 0 14-16,3 1 5 0,3 2 3 0,-1 0-16 15,3-1-12-15,3 2 8 0,2-2-6 0,-1 1 19 16,6 3 2-16,-4-3-23 0,3 2 5 16,2 2-21-16,-1-1 7 0,1 2 11 0,-4-2-1 15,-1 3 4-15,1-3-12 0,-4 2 2 16,-3-2-9-16,-4 0 2 0,2 0 30 0,-5-2-27 16,-2-1 21-16,-1 0-12 15,-3-2-27-15,-2-1 37 0,-3 1-26 0,-1-2 22 0,-2 0 9 0,0-4-23 16,-3 1 19-16,3 0-18 0,-2-2 6 0,-3-1 22 15,5-2-16-15,-4-1 0 0,4 0-10 16,1 0-7-16,1-4-5 0,1-1 21 16,0-2 9-16,4-2-14 0,-2 0 16 0,5-4-19 15,-1-1-7-15,3-2 18 0,0 0-12 0,0-5 9 16,3 0 11-16,4 0-21 0,0-2 6 16,7 0-13-16,-1 0 6 0,5-2 17 0,-2 3 1 0,5-3 9 15,4 2-23-15,-1 0-2 0,1 2-4 0,5-4 6 16,4-2 0-16,-2 0-5 0,-3 2 3 15,-9 5-5-15,-7 5 5 0,-4 4 11 0,-2 1-4 16,-4 3 2-16,-2 0 6 0,-1 3-9 0,0-1 6 0,-1 0-4 16,-3 0-2-16,-3 1-1 15,-2 1 0-15,-4 2 0 0,-3 1-4 0,2 0 4 16,-5 0-6-16,-1 1 1 0,0 3 6 0,1 0-9 16,0 1 7-16,2 0-2 0,1-2-7 15,-2 1 13-15,4 2-11 0,-3 1 4 0,4 0-4 16,1 1-21-16,0-1-11 0,2 0-25 0,3 0-26 15,-1 0-27-15,6-3-49 0,0 2-50 0,2-1-82 16,0-1-142-16,1 0-246 0,1-1-268 0,-1 0 689 16</inkml:trace>
  <inkml:trace contextRef="#ctx0" brushRef="#br0" timeOffset="415578.8931">23109 17664 757 0,'0'0'493'0,"0"0"-210"0,0 0-48 16,0 0 6-16,0 0-36 0,0 0 13 16,0 0-51-16,0 0-40 0,0 0-26 0,0 0-31 15,0 0-14-15,0 0-21 0,0 0-22 0,-37 106-4 16,31-89-4-16,3-1 17 0,1-1-9 0,0 0 7 16,-1-1-17-16,2-3-12 0,1 1 21 0,0-2-12 15,6-2 21-15,-2-1 1 0,3-1-11 16,0-2 18-16,0-3-10 0,1-1-1 0,2 0 20 15,1 0-19-15,-1-6 8 0,1-1-17 0,1-1-7 16,2-3-3-16,-2 0 2 0,0-1 17 16,0 1-12-16,2-2 14 0,-3 1-10 0,-2-1-10 15,-2 1 17-15,0-1-15 0,-4 1 16 0,1 1 5 16,-4-1-22-16,0 1 13 0,-5 0-23 16,1 1 15-16,-5 2 8 0,0-1-7 0,-1 4 9 15,-1-1-27-15,1 3-4 0,-2 1-12 0,-1 2-11 16,-1 0-14-16,3 0-36 0,1 4-34 15,1 1-58-15,5 0-78 0,-1 2-95 0,4-1-191 16,1-1-330-16,0-3-51 0</inkml:trace>
  <inkml:trace contextRef="#ctx0" brushRef="#br0" timeOffset="415957.0491">23468 17672 0 0,'0'0'342'16,"0"0"179"-16,0 0-53 0,0 0-73 0,0 0-53 15,0 0-98-15,0 0-77 0,0 0-71 0,0 0-37 16,0 0-4-16,0 0 1 0,0 0 19 0,0 0-12 16,0 0-6-16,-28 44-15 0,20-31-23 15,2 0 4-15,-2 3-15 0,1-2 4 0,3 1 4 16,1 0-16-16,0-1 6 0,2-3-11 0,1 2 10 16,0-3 11-16,5 1-1 0,-1-2 6 0,4-1-15 15,1-2-3-15,1-2 2 0,2 1 6 16,0-3 9-16,3 0 1 0,0-2-1 0,-2 0-8 15,5-2-9-15,-2-3 8 0,-1-2-2 0,1-2 10 16,-2 0 2-16,2-1-23 0,-1-2 13 16,-4 1-11-1,4-2 10-15,-5 0 19 0,-1 2-12 0,-3-3 5 0,2 0-4 0,-6 0-14 16,-2-2 5-16,0 2 4 0,0 0 10 0,-10-3 1 0,-1-1-3 16,-3 2-23-16,-5 0-16 15,-2 4 8-15,1 5-9 0,-1 4 20 0,-1 3 0 0,4 0-11 16,1 0-17-16,6 4-31 0,0 1-64 0,1 2-90 15,0 0-198-15,0 0-552 0,7-2-642 16</inkml:trace>
  <inkml:trace contextRef="#ctx0" brushRef="#br0" timeOffset="430032.493">24327 17935 0 0,'0'0'0'0,"0"0"0"0,0 0 0 15,0 0 0-15,0 0 0 0,0 0 0 0,0 0 123 16,0 0 145-16,0 0 7 0,0 0 7 0,0 0-2 16,0 0-20-16,12-65-20 0,-10 60-26 15,-1-2-14-15,1 2-25 0,0-2-25 0,2-1-14 0,-2 3-27 16,-1-1-3-16,0 2-12 0,1 0-10 16,0 2-4-16,0 0-16 0,-2 0-5 0,1 2-26 15,-1 0-18-15,0 0 11 0,0 0-13 0,0 0 5 16,1 4-14-16,-1 1-19 0,1 0 12 0,0 3 4 15,1-1 21-15,2 4 1 0,-2-3-2 16,0 5-13-16,2 0-9 0,0 3 7 0,-1-2-7 16,2 2 17-16,-1 0 5 0,0 0-13 0,2 0-1 15,1 3-17-15,-2-2 15 0,2-1 6 16,-3 0 11-16,4 1 3 0,0-4-33 0,0-1 3 16,0 1-8-16,3-3 10 0,-1-2 9 15,3-1 9-15,0-2 7 0,4-2-9 0,3-3 5 16,3 0 12-16,6-3-16 0,4-8 21 0,5-3-9 15,5-5-35-15,7-4 27 0,6-4-22 16,5-5 17-16,5-6 19 0,5 0-19 0,3-2 1 16,22-11-7-16,10-4-16 0,5 0 3 15,-9 5 6-15,-20 14 5 0,-23 11 6 0,-15 7-1 0,-6-1-9 16,-7 4-4-16,-7 2 10 0,-5 2-10 0,-6 4 12 16,-5 1 1-16,-1 2-7 0,-4-1 10 0,0 2-6 15,-2-1 0-15,-1 2 3 0,0 1-1 16,0 0 2-16,0 1-11 0,0-2 4 0,0 1-8 15,-1 1 2-15,-1 0 8 0,-1 0-11 0,1 0 5 16,-4 3-13-16,0 0-10 0,-2 2-1 0,-1 1-15 16,-3 3 0-16,0 0-7 0,-2 3-20 15,0 0-8-15,-2 1-24 0,0 0-25 0,-4 3-29 16,0-1-60-16,-1 3-77 0,1-2-142 0,2 0-234 16,5-5-349-16,5-5 523 15</inkml:trace>
  <inkml:trace contextRef="#ctx0" brushRef="#br0" timeOffset="430648.6256">23831 18512 1542 0,'0'0'56'0,"0"0"44"0,0 0 18 0,0 0 39 16,0 0-4-16,0 0 10 0,0 0-39 15,0 0-50-15,0 0-16 0,0 0-41 0,0 0 5 16,0 0-5-16,0 0 6 0,0 0 21 0,-29 10-20 15,23-3 18-15,4 8-21 0,2-8-8 0,-1 7 23 16,2 1-30-16,3-3 20 0,4 1-7 16,1 0-20-16,2 1 72 0,5-1 4 0,5 1 38 15,2-4 19-15,7 0-58 0,0-5-10 16,3-2-30 0,5-3 7-16,4 0-5 0,8-2 5 0,3-7-4 15,4-2-22-15,6-3 16 0,6-3-11 0,5-2-5 16,6-4-25-16,4-3-16 0,35-11 9 0,24-7-18 0,26-11 31 0,19-7-2 15,-3 2 4-15,-8 1 22 0,-13 2-12 0,-20 7 16 16,-15 5-16-16,-17 6-16 16,-15 5 12-16,-9 4-15 0,-7 3 12 0,-13 3 15 0,-7 5-14 0,-10 1 8 15,-10 3-13-15,-8 2 9 0,-8 1 16 16,-5 4-3-16,-5-2 12 0,-5 3-18 16,-5 1-6-16,1-2 3 0,-5 3-5 0,-1 0 15 0,0-1-5 15,2 1-4-15,-2 0-7 0,-3 0-19 0,-1 0 19 16,1 2-11-16,0 0 3 0,1 1 23 15,-2-1-32-15,2 1 20 0,2 1-5 16,-3-2-11-16,2 1 8 0,0 0-23 0,1 2 0 0,-2-1-17 16,2-1-14-16,-1 1-6 0,1 1-19 0,0 0-5 15,-1 0-31-15,1 0-31 0,0 0-57 16,0 0-74-16,-3 0-80 0,1 3-168 0,-3 0-420 0,4-1 121 16</inkml:trace>
  <inkml:trace contextRef="#ctx0" brushRef="#br0" timeOffset="462777.3983">22532 17499 0 0,'0'0'0'0,"0"0"0"0,0 0 0 0,0 0 0 16,0 0 0-16,0 0 0 0,0 0 0 16,0 0 163-16,0 0 35 0,0 0-20 15,0 0-16-15,0 0-8 0,-7-3-11 0,7 3-1 16,-1-1-4-16,1 1-6 0,0-2-2 0,0 1-7 15,-1 1-10-15,1 0-3 0,0 0-7 0,-1 0-8 16,1 0 0-16,-1 0-3 0,1 0-8 0,0 0 2 16,-2 0-15-16,-1 0-9 0,2 0-4 0,-1 0-11 15,-4 0 6-15,3 4 0 0,-3-1-6 16,0 1 5-16,-1-1-7 0,2-1 3 0,-1 1 1 16,-2 0-6-16,5 0-4 0,-2 0-9 0,1 1 0 15,1-3-5-15,0 3 0 0,0-2 2 16,2 2-11-16,-1-1 2 0,1 0-6 0,1 0-6 0,0-2 7 15,0 2-7-15,0 0 5 0,0 1 2 16,0-1-6-16,0 0 8 0,0-2-2 16,1 0 4-16,1 2 5 0,0-1-3 0,3 0 1 0,-2 3-8 15,5-3 2-15,1 2 3 0,1-2 1 0,1 0 5 16,2 0-7-16,1-1 3 0,2 1-8 16,2-2 1-16,3 1 6 0,0-1-11 0,-1 0 8 15,2 1-8-15,-1 0-8 0,-2-1 7 0,1 0-10 16,0 0 6-16,-6 0 10 15,4 0-9-15,-1 0 5 0,-3 0-7 0,-3 0-5 0,2 0 2 16,-5 0 3-16,0 0 6 0,0 0-4 0,-4 0 0 16,2 0-2-16,-4 0-5 0,-1-1 11 0,-1 0-5 15,0 1 5-15,0 0 3 0,0 0-9 16,0 0 10-16,0 0-4 0,0 0 3 0,0 0 4 0,0 0-9 16,0 0 3-16,-1 1-9 0,0-1 1 15,0 0 0-15,1 0 0 0,-1 0 9 0,-1 0-8 16,2 1 3-16,-3-1-4 0,2 0-4 15,0 0 5-15,1 0-4 0,0 0 5 0,-1 0 0 16,0 3-8-16,0-2 6 0,0-1 0 0,0 1-1 16,-2-1 8-16,2 1-3 0,0 2 0 15,1 0-10-15,-2 0 2 0,1-1-1 0,-1 1 3 16,-1 0 9-16,1 1-3 0,2 0 0 0,-2 1-8 16,1 0 1-16,-2-2 4 0,-1 2-4 0,3 0 6 15,0-1 15-15,0 1-16 0,-1 0 5 16,-2 0-13-16,2 1 0 0,1 1 21 0,-2 0-1 0,-2 2 3 15,4-1-25-15,-2 2-10 0,-3 1-6 16,5 0 17-16,-2 2 14 0,-3-2-3 16,5 3 9-16,-2-1-21 0,-2 0-11 0,3 1 19 15,-2 0-10-15,-3 1 23 0,5 1 2 16,-4-2-31-16,2 2 17 0,-2 0-20 0,2-1 13 0,-4 3 20 16,4-1-14-16,-2-1 8 0,2 1-13 15,-2 0-14-15,2-2 6 0,-3-3 4 0,4 2 31 0,-2 0-5 16,3-1 2-16,0-2-21 15,1 0-22-15,0 1 17 0,-2-3-4 0,3 0 23 16,0 1-8-16,0-4-9 16,0 1 6-16,0-2-10 0,0-2 7 0,0 2 18 0,0-2-11 0,0 1 8 0,0 0-19 15,0-2-15-15,0 1 6 0,0-2 7 0,0 1 22 16,0-1-7-16,0 0 6 0,0 0-20 16,0-1-6-16,0 0 15 0,0 0-6 0,0 0 19 0,0 0 2 15,0 0-20-15,0 0-5 16,0 0-12-16,0 0 20 0,0 0 17 0,0 0 8 0,0 0-2 15,0 0-35-15,0 0-5 0,0 0-7 0,0 0 13 16,0 0 23-16,0 0-1 0,0 0 0 16,0 0-16-16,0 0-18 0,0 0 19 0,0 0-7 15,0 0 22-15,0 0-3 0,0-1-44 0,0-1 9 16,0-1-40-16,3 0-6 0,-1-2-8 16,0 0-57-16,0-2-70 0,3 0-170 0,-2 1-405 15,-1 3-433-15</inkml:trace>
  <inkml:trace contextRef="#ctx0" brushRef="#br0" timeOffset="463837.8535">23254 17677 0 0,'0'0'23'0,"0"0"344"0,0 0 5 0,0 0-34 0,0 0-34 0,0 0-37 16,0 0-40-16,0 0-39 0,0 0-33 0,0 0-19 15,0 0-21-15,0 0-8 0,0 0-11 0,0 0-12 16,-42-60-10-16,32 58-17 0,1 0-8 16,0 1-5-16,-1 1-6 0,1 0 1 0,0 0-3 15,0 0-7-15,-1 0 2 0,3 3-6 0,-3 0 2 16,-4 1-4-16,3 3-3 0,0-1-5 0,1 1-4 16,1-2-2-16,4 1 7 0,-1-1 4 15,-3 1 0-15,4 2-7 0,-3 1-9 0,-1 1-4 16,-1 2-4-1,1 0 17-15,4 0-7 0,-2-1 0 0,-1 1-10 0,5-1-6 0,0 1 4 0,3-1 5 16,0-3 12-16,0 1-2 0,3-1-1 16,3-1-4-16,1-1-9 0,3-2 13 0,4 0-10 0,-1-2 10 15,0-1 6-15,5-1-19 16,-5 0 14-16,6-1-11 0,-2-4 4 0,-1 1 13 0,2-2-11 16,-2 0 11-16,-3 0-14 0,-1 2-10 15,-2-2 15-15,-1 2-3 0,-1-1 18 16,-5 0 5-16,0 1-3 0,0 0-5 0,-3 0-9 15,0 0 16-15,0 0-15 0,0 1 14 0,-5-1-4 0,3 1-17 16,-4 0 15-16,2 2-17 0,1-2 1 16,-3 3 11-16,3 0-13 0,-3 0 14 0,4 0-13 15,-1 0-11-15,-2 4 3 0,1-1-1 0,1 2 19 16,-2 0-4-16,2 3 5 16,-2-1-8-16,2 1-16 0,0 0 10 0,-2 3-3 0,2 1 7 15,0 0 13-15,-1 2-15 0,2 0 7 16,0 1-18-16,-3 5 2 0,3-1 20 0,-1 2-9 15,-2 1 14-15,2 0-12 0,-2 1-15 0,0 0 7 16,1-1 2-16,-2 2 15 0,4-3-3 16,-3 1-3-16,3-1-7 0,1 0-17 0,0-1 18 0,-1-7-12 15,2-4 17-15,0 2 18 0,0-6-23 0,0 1 19 16,-1 7-24-16,1-8-2 0,0 0 18 16,0 1-19-16,0-1 19 0,0 2-21 15,0-1-11-15,0 1 20 0,0-7-14 0,0 0 26 0,1 7 3 0,1-2-10 16,-1 1-3-16,-1 0-26 0,0-6 2 15,0 0-17-15,1 0-13 0,0-2-13 16,0-5-52-16,3-3-41 0,-2-3-100 0,-1 1-161 0,1 0-340 16,-1 5-475-16</inkml:trace>
  <inkml:trace contextRef="#ctx0" brushRef="#br0" timeOffset="464589.151">23704 17724 356 0,'0'0'282'0,"0"0"25"0,0 0 45 0,0 0-51 16,0 0-28-16,0 0-64 0,0 0-44 0,0 0-23 15,0 0-34-15,0 0 11 0,0 0-10 0,0 0-16 16,0 0-6-16,-11-116-4 0,2 107-12 16,-1 2-11-16,-2 2-2 0,-1-1-14 0,-3 1-10 15,3 1-1-15,-4 1-5 0,4 1-2 16,-4 2 2-16,3 0-2 0,-4 0-8 0,0 0-7 16,2 3-3-16,-2 2 5 0,-1 1-4 0,5 1 0 15,-2 2-3-15,3 3-7 0,-3-1 2 0,5 2-1 16,2-3 6-16,2 1 9 0,2-3-1 15,0 2-4-15,0 1-9 0,1 2-5 16,-2 0-7-16,5 2 13 0,-1 1 9 0,2 0-13 16,0 0 13-16,2-2-18 0,6-1-5 15,0 0 6-15,2-1 2 0,1-3 19 0,0-1-12 16,2-1 22-16,-1-1-24 0,4-2-4 16,-1-4 21-16,3 0-15 0,0 0 18 0,1-3-11 0,-3-3-8 15,3-2 14-15,-1-1-21 0,1-1 19 0,-5 0 2 16,4 0-23-16,-6 0 24 0,3-1-18 0,-5 0 3 15,-4 2 13-15,3-1-7 0,-3 2 6 0,-2 0-3 16,-3 2 0-16,1 0 12 0,-2 0-8 0,0 2 9 16,0 2-2-16,0 0-5 0,0 1-6 0,0-1-24 15,-1 2 1-15,0 0-2 0,-1 0 16 0,0 6 14 16,-3 0-8-16,3 2-5 0,-1 0-14 16,-3 2 6-16,3 4-2 15,0-2 7-15,-3 3 25 0,2 1-27 0,-2 2 1 16,-2 3-10-16,4 0-8 0,-2 4 32 0,2 1-8 0,-1 0 10 15,3 1-17-15,-1 1-12 16,1-1 14-16,-3 0-8 0,4 0 24 0,1-1 2 0,-1 0-9 0,1-9 7 16,-1 2-25-16,1-7 11 0,0-7-15 0,-1 8 14 15,1-5 21-15,0 0-28 0,-1 10 20 0,0-10-23 16,-2 0-6-16,2 5 25 0,1-6-16 16,-1 0 19-16,1 6-8 0,-1-7-18 0,0-1 25 15,1 0-29-15,0-5 22 0,0 0 4 0,-2 6-35 16,1-1 13-16,-3 1-34 0,3 0-10 0,1-6 2 15,-2-5-35-15,0-5-30 16,-4 0-73-16,4-3-122 0,0 3-266 0,1 2-642 0</inkml:trace>
  <inkml:trace contextRef="#ctx0" brushRef="#br0" timeOffset="465435.9655">22383 17588 0 0,'0'0'0'0,"0"0"0"0,0 0 0 0,0 0 336 0,0 0 26 0,0 0-62 0,0 0-47 0,0 0-31 16,0 0-23-16,0 0-10 0,0 0-9 0,0 0-7 15,0 0-18-15,-38-27-12 0,35 25-12 16,2 1-22-16,0 1 2 0,-1-3-13 0,-2 1-14 15,3-1 7-15,0 2-21 0,1 0-5 0,0 1-15 16,0 0-15-16,0 0-8 0,0 0-12 0,4 0 3 16,2 0-2-16,3 0 3 0,0 0-3 0,3 0-4 15,6 1 9-15,3 0-11 0,1 3 7 16,7 0 4-16,0 0-14 0,2 1 14 16,-2 0-11-16,-2-1 0 0,1 2 7 15,-1 0-13-15,-4 3 7 0,-4 0-6 0,-4 2-6 0,-1-1 1 0,-4-1-3 16,-5 2 8-16,1-3 15 0,-3 1-2 0,-3 1-5 15,1 1-13-15,-1 1 0 0,0 3-3 16,0 0 13-16,-2 2 7 0,-5 0-17 0,2 3 6 16,-3 0-14-16,-1-1 0 0,-1 2 24 15,-1 1-7-15,1 1 3 0,1-1-11 0,-2 1-16 0,1 0 4 16,0 0 4-16,0 0 20 0,1-1-7 16,3-3 3-16,-2 0 0 0,0-1-25 0,4-1 16 15,-2-1-11-15,2 0 23 0,-1-2 10 0,2 0-31 16,-3-2 25-16,3 1-28 0,0-2 5 15,-1-2 26-15,2 0-18 0,1-1 10 0,-1-1-5 0,1-1-10 16,0-1-2-16,-2 0-3 0,3-2 19 0,-1 1 8 16,1-3 6-16,0 0-15 0,0-1-14 15,0 0-1-15,0 0-3 0,0 0 19 0,0 0-7 16,0 0-3-16,-1 4-2 0,-1-1-27 16,0 1-1-16,-3-1-1 0,4-3-28 0,0 0 6 15,1 0-51-15,-1 0-49 0,1 0-60 0,0 0-131 16,0-2-213-16,0-1-616 0,0 0 113 15</inkml:trace>
  <inkml:trace contextRef="#ctx0" brushRef="#br0" timeOffset="465877.2937">22466 18006 738 0,'0'0'663'0,"0"0"-429"0,0 0 33 0,0 0 23 16,0 0-49-16,0 0-46 0,0 0-67 15,0 0-37-15,0 0-27 0,0 0-16 0,0 0 0 16,0 0-11-16,0 0 10 0,0 0-1 0,-33-3-3 16,41 1 13-16,-1 1-12 0,3 0 13 0,4-1-8 15,-1-1-21-15,5 1 9 0,1-2-17 16,2 0 19-16,0-1 6 0,1 2-12 0,5-3-11 15,-3 1-22-15,3 1 5 0,-3-1-3 16,3 2 9-16,-5 1 10 0,0-1-15 0,-1 2 13 16,-2-1-11-16,-1 0-6 0,-5 0 22 0,0 1-21 15,-3 1 14-15,-2-2-10 0,0 2-22 0,-5 0 17 16,2 0-5-16,-3 0 12 0,-2 0 12 16,1 0-8-16,-1 0 2 0,0 0-23 0,0 0 3 15,0 0-9-15,0 0 19 0,0 0 17 16,0 0-15-16,0 0 12 0,0 0-30 15,0 0 2-15,0 0 13 0,0 0-7 0,0 0 11 0,0 0-20 0,0 0-15 16,0 0-20-16,0 0-37 0,0 0-7 16,0 0-52-16,0 0-109 0,0 0-260 15,0 0-730-15,1 0-140 0</inkml:trace>
  <inkml:trace contextRef="#ctx0" brushRef="#br0" timeOffset="468847.2895">27307 17120 750 0,'0'0'219'16,"0"0"53"-16,0 0 22 0,0 0 1 0,0 0-17 15,31-116-31-15,-31 97-38 0,1 1-40 0,-5-1-24 16,-4 0-29-16,-1 0-26 0,-4 2-11 0,0-1-8 16,-3 1-8-16,-4 3-7 0,-1 1-9 0,1 2-12 15,-4 2-11-15,0 2-2 0,-2 2-7 0,4 3 0 16,-4 2-2-16,1 1-8 0,-1 5 3 16,1 2-8-16,1 2 3 0,3 2 3 0,1 2-9 15,5 1 1-15,0-1-6 0,5 2-2 16,4-1 4-16,2 1 0 0,4 0 7 15,0 2 0-15,8-2 0 0,2 1-5 0,6-3-4 0,1-2 2 16,6-2 1-16,0-1 8 0,5-4-1 16,-1-3-2-16,3-2 5 0,-1 0-3 0,-3-5 2 15,1-3 5-15,-3-3-8 16,1 0 4-16,-1-1-7 0,-2 2-2 0,-1-4 6 0,-5 1 0 0,-1 2 7 16,-4 0 2-16,-1 4-2 15,-4-1 1-15,-2 2 3 0,0 1 4 16,-2 2 9-16,0 0 3 0,-2 3 3 0,0 0-9 0,0-1-1 0,0 1-9 15,0 0-2-15,0 0 6 0,0 0-12 0,0 0 3 16,0 1-11-16,0 4-8 0,-2 1 8 0,2 3-1 16,0 2 8-16,0 4 4 0,0 2-6 15,-1 0-5-15,1 0-4 0,0 4 4 0,3-1 2 16,-2 2 6-16,0 1-3 0,-1-1-5 0,3 0 3 16,-2 0-6-16,-1-1 5 0,0 2 5 15,-1-2-4-15,1 0 3 0,0 1-7 0,0-4-6 0,0 0-6 16,1-2-14-16,0-1-13 0,1-1-32 15,-1 1-39-15,3-4-53 16,2-3-92-16,-3-3-170 16,1-4-527-16,-1 1-689 0</inkml:trace>
  <inkml:trace contextRef="#ctx0" brushRef="#br0" timeOffset="469232.5724">27901 16776 2756 0,'0'0'132'0,"0"0"-27"16,0 0-25-16,0 0 3 0,0 0-16 0,0 0-13 15,0 0-14-15,0 0-13 0,0 0-9 0,0 0-3 16,0 0-2-16,0 0-7 0,-106 132 3 0,97-109-5 16,2 0-1-16,0 0 6 0,3 1-7 0,-1-3 2 15,3 0-2-15,2-5-6 0,0-2 1 0,5-2 1 16,3-2 6-16,0 0 3 0,5-3 0 15,0-3-4-15,0-4-2 0,5 0 5 0,-2-4 1 16,2-3 6-16,1-3-1 0,-3-1-5 16,0-3 2-16,-2 0-5 0,-1-2 1 0,-2-2 9 15,-3 0-4-15,-4-1 5 0,0-1-6 0,0-1-1 16,-4 1 1-16,0-2 2 0,-5 2 4 16,-1 0-2-16,-3 0 4 0,-1 1-4 0,-2 3-3 15,-4 2-3-15,0 2-2 0,0 3 0 0,-1 3 0 16,1 2 3-16,-2 0-7 0,-2 2-3 15,4 1 2-15,-1 1 1 0,1 0-3 0,3 2-3 16,3 3-17-16,4-1-20 0,1 0-28 0,2 5-41 16,3-1-56-16,0 1-100 15,6 1-229-15,2-1-624 0,-4-4-257 0</inkml:trace>
  <inkml:trace contextRef="#ctx0" brushRef="#br0" timeOffset="471224.7943">28037 16582 0 0,'0'0'298'16,"0"0"109"-16,0 0-34 0,0 0-39 0,0 0-43 16,0 0-38-16,0 0-41 0,0 0-34 15,0 0-30-15,0 0-15 0,0 0-12 0,0 0-14 0,0 0-5 16,0 0-19-16,-24-37-9 0,24 36-10 16,0 0-17-16,0-2-9 0,1 1-11 0,4 0-9 15,0-1 4-15,5-1-3 0,4-1 3 0,2 1-1 16,5-1-7-16,3 1 0 0,3 0-3 0,2-1 2 15,3 2 1-15,2 1 0 0,1-1 1 16,-1 1-6-16,-3 1 3 0,-2 1-3 16,-2 0 0-16,-9 0 2 0,-2 2-9 15,-3 0 7-15,-7 1-5 0,2-1-2 0,-6-1 9 0,-1 3-10 16,-1 0 12-16,0 2 1 0,-1 1 4 0,-7 4 4 16,0-1-4-16,-2 1 3 0,-2 2-7 0,-1 1 3 15,2-1-3-15,-1 2-8 0,0 3 10 0,2 0-13 16,-1 0 3-16,2 4 2 0,-1-1-15 15,-2 2 12-15,3 0-5 0,2 0 0 0,-1-2 8 16,3 1-13-16,0 0 3 0,3-1-4 16,-2-2-2-16,1-1 6 0,2 0 3 0,1-3 2 0,0-2 1 15,0 1 2-15,0-3-7 16,0-1-3-16,0-2 4 0,-1-1-4 0,1 0 7 0,0-2 2 16,0 1-7-16,1-1 6 0,-1-3-7 15,1 1 4-15,-1-2 5 0,0 1-8 0,1 0 4 0,-1 1-10 16,0 0-9-16,2 0-10 0,-2-1-13 15,0 0-11-15,0 1-25 0,0-1-32 0,0 1-51 0,-2 0-91 16,1 0-179-16,1-2-476 0,0 0-713 16</inkml:trace>
  <inkml:trace contextRef="#ctx0" brushRef="#br0" timeOffset="471669.6698">29031 16501 2008 0,'0'0'182'0,"0"0"-37"0,0 0 28 15,0 0 14-15,0 0-21 0,0 0-32 16,0 0-27-16,-11-118-34 0,1 107-18 0,-1 2-11 16,-3 3-17-16,-4 1 1 0,-3 0-10 0,-5 3 3 15,1 1 5-15,-3 1-7 0,-2 2 5 0,0 6-4 16,0 2-8-16,3 1 1 0,0 4-6 15,2 0 3-15,3-1-4 0,7 1 0 0,2 0-4 16,6 2-4-16,0-2 5 0,6 2-4 0,1-3 4 16,6-1 1-16,5 0-8 0,3-2 9 0,5-1-4 15,2-3 0-15,0-1 7 0,0-3-5 0,3-1 2 16,1-2-4-16,-4 0 1 0,0 0 0 0,-1 0 0 16,-3-1 4-16,-4-1-1 0,-3 1 1 0,0 1-3 15,-5 0-3-15,-2 0 4 0,-2 0-5 0,-1 1 4 16,0 2 6-16,0 2-9 0,0 3 9 15,-1 1-4-15,-5 3-1 0,3 2 8 0,-5 1-6 16,5 1 1-16,-5 2-3 0,5-1-4 16,-3 0 1-16,4 0-2 0,-3 1 3 0,1 0 1 15,2 0 1-15,-2 1-6 0,-1 1-3 0,1-2 0 16,-1 1-1-16,2-2 3 0,-3-2-11 16,4 0-18-16,1-1-27 0,-1-3-33 15,2-2-54-15,-2-1-62 0,2-2-132 0,5-2-265 0,-1-2-505 16,1 0 100-16</inkml:trace>
  <inkml:trace contextRef="#ctx0" brushRef="#br0" timeOffset="472046.9393">29369 16384 2160 0,'0'0'203'15,"0"0"1"-15,0 0-16 0,0 0-30 16,0 0-35-16,0 0-23 0,0 0-28 0,0 0-18 0,0 0-20 15,0 0-12-15,-125-58-4 16,110 68-9-16,-1 1 1 0,2 2-3 0,2 2-5 0,-1 2 2 16,7-2-4-16,0 1 0 0,3-1 4 0,0-2 0 15,3-1-1-15,2 0-3 0,3-3 3 16,4-2-2-16,3 0 7 0,3-3 2 0,-1-1-1 16,4-2 3-16,2-1-3 0,0 0-1 15,2-5 2-15,-1 1-4 0,0 0 1 16,-4 1-2-16,0 0-5 0,-3 0 2 15,-2 3-1-15,-3 0 6 0,-5 0 1 0,2 0 1 0,-5 0-3 0,0 3-4 16,-1 4 1-16,0 4 2 0,0 2 3 0,-1 2 5 16,-7 4-3-16,3 4 2 0,-5 1-2 15,-1 0-5-15,-3 4 4 0,1 0-5 0,2 0 1 16,-4 1-2-16,2 1-5 0,2-2-3 16,-1-3 1-16,0-2 2 0,-1-3-7 0,1 0-18 15,1-1-26-15,2-2-44 0,4-3-48 16,-1-4-87-16,4-1-205 0,0-4-517 0,2-2-668 0</inkml:trace>
  <inkml:trace contextRef="#ctx0" brushRef="#br0" timeOffset="473410.7232">29671 16069 1676 0,'0'0'122'0,"0"0"18"16,0 0 35-16,0 0 8 0,0 0-14 0,0 0-30 16,-34-128-31-16,28 110-19 0,0 1-18 0,-1 0-12 15,-3-2-3-15,2 3-5 0,-2-1-2 16,-2 2 1-16,0-1-4 0,0 1 1 0,-5 0-8 16,4 1 0-16,-4 1-3 0,3 0-10 0,-5 2-5 15,0-1-5-15,-1 1 1 0,-1 1-1 16,-2 1-3-16,-1-1 0 0,0 0-8 0,-1 1-1 15,-2 0-2-15,-1-2-2 0,-3 4 4 16,1 0-3-16,-1 1 4 0,-4 1 0 0,0 0-4 0,-1 0 3 16,1-1-2-16,-4-1 2 15,1 2 3-15,0-1-3 0,-2 1 0 0,-2 1-4 0,-1 0 0 0,-1 1 1 16,1-1 2 0,-5 3 2-16,3-1-2 0,-4 1 1 0,-1 1-2 0,3 0-3 15,-2 0 5-15,-2 3-4 0,3 0 3 0,-2 3 1 16,0 0-5-16,1 0 2 0,3-2-1 0,0 1 1 15,3 2 4-15,-1 0-2 0,0 1 1 16,2 1-2-16,1 1-5 0,0 3 3 0,0 0 1 16,1-1-1-16,-5 3 3 0,0-1 1 0,1 1 0 0,-4 0-1 15,2 1 4-15,1 1-2 0,2 2 4 16,2 1-3-16,1 1-1 0,1 0 3 16,-1 0-4-16,3 4 3 0,-2 0 2 0,2 2-3 0,-2 4 1 15,2 1-6-15,0 1-8 0,-2 4 6 16,-1 0 1-16,-1 3 3 0,1 2 8 15,-1 3-6-15,3-1-2 0,3 3 0 0,1-6 0 16,7 1-1-16,3-4 4 0,6-4-2 0,1 1-1 0,6-1 0 16,-2 2-1-16,5 0 0 0,0-2 6 0,4 4-6 15,2 0 3-15,-3 1-12 16,5 1-4-16,0 1 6 0,-1 1 0 0,2-1 10 0,5 1-2 16,-3 1-1-16,3-3-2 0,0 2-4 0,0-2 1 15,2 0 0-15,-2 1 3 16,0-1 1-16,2-2-4 0,1-1 1 0,-3-3-2 0,4-2 2 15,0-2 5-15,1 0-3 0,3 0 3 0,2-3-6 16,-1 1-1-16,5 0 1 0,-4-5 6 16,1-2 4-16,-2-4 1 0,3-3 8 0,1 3-14 15,0 0-6-15,6 2 8 0,4 0-18 0,1 1 26 16,3 1-6-16,5-1-10 0,1 1 10 0,1-3-19 16,0-1 15-16,1-1 11 0,3-2-1 0,-2-1 3 15,0-1-13-15,2-1-13 0,-1-4 1 16,-1 0 8-16,-1-2 16 0,0 0-6 0,1-1 13 15,-1 0-22-15,-2-4-2 0,2 0 15 16,-1 0-16-16,-1 0 19 0,2 0 0 0,0-4-22 16,0-1 10-16,0 1-10 0,0-1 5 0,0 0 21 15,0 1-10-15,-1-1 4 0,0-1-24 0,1-1 1 16,-2 0 2-16,-1 0 11 0,1-2 15 16,-1 0-6-16,2-1 2 0,0 0-16 0,0-2 1 0,2-3 2 15,-1 0-4-15,3-2 16 0,1-1-1 16,11-6-15-16,10-5 15 0,6-3-24 15,4-4 8-15,-12 4 10 0,-9 3-12 0,-4 4 14 0,-2-1-12 16,-4 1 2-16,0-1 1 0,-5 3 4 0,-2 4 5 16,-2-2-1-16,0 2 5 0,-3 1-10 15,-2-1-1-15,-1 1 5 0,-2-2-8 0,-4 0 11 0,3 0-6 16,-4 0-3-16,2 0 5 0,0-3-5 16,-4 0 7-16,4-2 5 0,-2-1-6 15,-1-2 4-15,-1 1-10 0,1 1-2 0,2-3 8 16,1-2-3-16,0 1 10 0,1 0-5 0,-1 0-2 15,0 1-7-15,-2 1-1 0,-2 1 6 16,-1 1-6-16,-1 1 10 0,-3 3-1 0,-3-2-3 0,-2 2 0 16,-2 3-4-16,-1-4 1 0,-2 1 6 0,2 0 1 15,-2-1 0-15,-2-1-6 0,-2 0-4 16,2 0 4-16,1-3-2 0,-4 0 3 16,3-2 3-16,-2 1-8 0,1-2 3 0,-3 2-2 15,0 2-2-15,0 3 2 0,0 0 5 0,0 3 0 16,-4-1-1-16,-2 1 1 0,1 0-8 0,-3 1 5 15,-1 1 2-15,-1-2-1 0,-1 2 2 0,-1-1-6 16,-4 1-1-16,5 1 1 0,-1 2 0 0,-5 0 6 16,5 2 9-16,-1-1-5 0,-3 3 2 15,2-2-7-15,-3 3-8 0,0-1 5 0,1 2 0 0,-3 1 0 16,-1 0-2-16,1 1-2 0,-1-2 2 16,-1 3 1-16,1 0 5 0,-1-1-5 15,0 1 2-15,1 1-2 0,-2-2-6 0,1 1 3 16,0 1 2-16,-2 0 3 0,0 0 9 0,1 1-8 15,0 0 0 1,-2 2-6-16,0-2-6 0,-1 3 6 0,-2-1-1 0,1 0-2 0,0 2-2 0,-3 0-4 16,3 0-4-16,0 0-1 15,-2 4 0-15,4 0-9 0,1 0-3 0,-1 2-10 0,2 1-15 0,3 1-9 16,0 3-27-16,3 1-34 0,0 2-44 16,3 2-98-16,-3 2-239 0,8-3-608 15,2-5-357-15</inkml:trace>
  <inkml:trace contextRef="#ctx0" brushRef="#br0" timeOffset="502810.1662">390 6373 0 0,'0'0'0'0,"0"0"0"0,0 0 0 16,0 0 182-16,0 0 146 0,0 0-52 15,0 0-61-15,0 0-42 0,0 0-20 0,0 0-5 16,0 0 10-16,0 0-8 0,0-24-18 0,0 24-21 15,1-8-25-15,-1 2-6 0,1 0-7 0,-1 0-13 16,0 6-22-16,0 0-33 0,0 0-36 16,0 0 0-16,0 0 10 0,0 0 10 0,0 0 19 15,0 0 2-15,0 0-2 0,0 0 3 16,8 0 1-16,-4 3 0 0,3 6-2 0,3 3 2 16,-9 0 5-16,1 2 2 0,4 2 1 0,-5 2-3 15,1 3-6-15,3 5-4 0,-2-2-3 16,-2 6 5-16,1-5 4 0,3 3-3 0,-4-1 5 15,-1 0-2-15,2 0-4 0,-2 1 2 0,0-2-2 16,0 0-1-16,2-8 1 0,-1 6-3 16,-1-7 2-16,3 1 6 0,-2 1 4 0,2-1 18 15,-3-1 21-15,1-10 22 0,7 9 19 0,2-6 4 16,4 1-16-16,7 1-52 0,4-11-20 0,-1-1-15 0,6-4-6 16,7-6 29-16,-3 0-3 0,4-1 0 15,-4 0-1-15,3-3 3 0,-4 2-4 0,2-3 4 16,-4 2-6-16,-6 2-1 0,1 0 2 0,-5 0-3 15,-5 1 4-15,1 2 3 0,-7 2 3 0,-2 2 6 16,-5 0-1-16,1 2-6 0,0-2-1 16,-4 4-8-16,0 0 2 0,0 0 1 0,0 0-2 15,0 0 2-15,0 0-1 0,0 0-1 0,0 0-2 16,-4 0-1-16,3-1-7 0,-2-1-8 0,0 0-13 16,-4-1-26-16,4 1-31 0,-4-2-48 0,-1 1-66 15,2-2-144-15,-1 2-379 16,4 0-915-16</inkml:trace>
  <inkml:trace contextRef="#ctx0" brushRef="#br0" timeOffset="503177.5347">165 6220 971 0,'0'0'280'0,"0"0"44"0,0 0-21 16,0 0-5-16,0 0-26 0,0 0-56 0,0 0-53 15,0 0-40-15,0 0-38 0,0 0-30 16,0 0-24-16,0 0-10 0,0 0 1 0,0 0 3 16,-22-35 1-16,34 25 3 0,-3 7-1 0,11-4 3 15,4 0-2-15,-4 2 2 0,20-2-38 0,1-1-4 16,11 0-35-16,9 0-4 0,-1 1 34 15,1 1-3-15,-9 1 32 0,-2 1-3 0,-8 1 0 16,-4 1-1-16,-6-1 0 0,-6 2-1 0,-4 0-2 16,-3 1-1-16,-6-1-3 0,-4 1 3 15,-4 0 0-15,1 0 0 0,-5 0 8 16,-1 0-9-16,1 0 0 0,-1 0-1 0,0 0-9 0,0 0 3 16,0 0-2-16,-1 2-7 0,0 2-17 15,-2 0-35-15,-2 2-55 0,0 0-72 0,-1 1-109 16,-3 4-207-16,5-2-473 0,-2-5-129 0</inkml:trace>
  <inkml:trace contextRef="#ctx0" brushRef="#br0" timeOffset="503499.2688">257 6474 511 0,'0'0'420'0,"0"0"-65"0,0 0-41 0,0 0-56 16,0 0-73-16,0 0-50 0,0 0-7 0,0 0 11 15,0 0 7-15,0 0 1 0,0 0-26 16,0 0-27-16,0 0-26 0,25 0-10 0,5-3-7 16,4-3-40-16,13-3-4 0,9-2-8 0,-3-1-7 15,7 0 27-15,-5 1 1 0,-4 1-4 0,-4 1-2 16,-8 4-1-16,-6 0-8 0,-5 1 3 16,-5 1-2-16,-4 1-4 15,-7 1 6-15,-1 0-5 0,-3-1-1 16,-6 2 3-16,0 0-5 0,2 0 6 0,-4 0 1 15,0 0 2-15,0 0-1 0,0 0 3 0,0 0 0 0,0 0-1 16,0 0 7-16,0 0-11 0,0 0-6 0,-4 0-5 0,2 0-19 16,1 0-12-16,-2 0-29 0,-2 0-48 15,1 2-84-15,1 0-146 0,-1-1-357 0,2 0-626 0</inkml:trace>
  <inkml:trace contextRef="#ctx0" brushRef="#br0" timeOffset="504004.7794">1569 6106 1150 0,'0'0'375'0,"0"0"-59"16,0 0-67-16,0 0-19 0,0 0-30 0,0 0-46 15,0 0-40-15,0 0-39 0,0 0-33 16,0 0-16-16,0 0-9 0,0 0-5 0,0 0-9 16,0 0 1-16,-138-24-4 0,114 35 1 0,-2 3 6 15,5-3-3-15,5 1-2 0,-1-1 11 0,4 0-10 16,-2 3-5-16,2 1 1 0,1 2-7 16,2 3 5-16,1-2 7 0,-1 3-2 0,7 1-4 15,1-2 4-15,2-1-4 0,0 4 4 0,4-4 2 16,7 4-1-16,8 1-8 0,2-2 2 15,8 1-1-15,-3-7 2 0,1-3 12 0,0-1 0 16,0-2-1-16,-1 3 0 0,4-4 1 0,-1-1-1 16,-2-1 1-16,-1 0-2 0,-3-1-3 15,-4 1 0-15,0 1-3 0,-7-3-2 0,1 2 2 16,-7-2 1-16,0-1-2 0,-4 2 1 0,-1-1-3 0,0 1 1 16,-1-2 1-16,0 2 2 15,-6-1 5-15,-1 3 2 0,-4-2 4 0,-2 0-2 16,-1 1-1-16,-6 1-3 0,-1-3-2 0,-1 2-1 15,-6 0-3-15,-1 0-2 0,3 1 0 16,-3-1-4-16,0 0-3 0,0-1-8 16,6-2-7-16,2-1-13 0,3 0-6 0,8-2-19 0,0-1-33 0,2 0-59 15,4 0-151-15,-1-3-402 0,3 2-722 0</inkml:trace>
  <inkml:trace contextRef="#ctx0" brushRef="#br0" timeOffset="504351.3761">2165 5915 1517 0,'0'0'294'15,"0"0"-84"-15,0 0-45 0,0 0-28 0,0 0-19 16,-128-15-10-16,97 20-16 0,-6 4-21 0,2 1-15 16,-3 5-13-16,6 0-11 0,1 2-6 0,2 2-10 15,8-2-7-15,4 0-9 0,5 1-9 16,7-3-10-16,0-1-7 0,5 1 13 0,2 2 10 15,5 1 17-15,3-1 11 0,8 0-1 0,2 1-1 16,6-3 2-16,2-1-3 0,8 1-5 16,-1 0-2-16,4-2-4 0,-2 1-2 0,-3 0 3 15,-3-1-3-15,0-1-2 0,-3 0 1 0,-5 0-5 16,-2 0-1-16,-3-3 2 16,-7 0-3-16,0-1 1 0,-5 0 0 0,-4 2 1 0,-2 0 4 15,0-1 2-15,-4 1 6 0,-4 0 6 16,-6 0 4-16,-1 1 4 0,-7 0-6 0,-5 1-3 0,0-1-4 15,-5 2-11-15,-1-2 1 0,-3 2-3 16,0-1-6-16,-5-1-1 0,2 2-21 0,-1-2-39 16,0 1-65-16,0-1-154 0,12-2-468 15,10-4-857-15</inkml:trace>
  <inkml:trace contextRef="#ctx0" brushRef="#br0" timeOffset="504861.7412">0 7379 541 0,'0'0'422'0,"0"0"-53"0,0 0-59 0,0 0-46 0,0 0-41 16,0 0-43-16,0 0-30 0,0 0-14 0,0 0-25 15,0 0-14-15,0 0-26 0,0 0-14 0,0 0-12 16,0 0-8-16,0-2-2 16,0 2-8-16,0 0-2 0,0 0-2 0,0-7 3 0,0 1 7 15,0-2 4-15,0-3 3 0,3 2-4 0,27-1-2 16,2 0 1-16,8-3 2 0,20-5 4 15,20-6-74-15,22-9-7 0,19-4-3 16,8-1-8-16,34-8 71 0,17-4 1 16,1-1-14-16,-1 2 6 0,-36 10-9 0,-23 9-3 0,-16 2 10 0,-8 3-8 15,-8-1 7-15,-9 3-1 0,-9 2 1 16,-4 3 2-16,-13 4-5 0,-6 2-1 0,-12 2-4 16,-9 5-2-16,-11 1 2 0,-9 2 1 0,-2 2 3 0,-5 0-4 15,0 0 0-15,-9 0-9 0,-3 7-3 16,-8 3-1-16,-8 4-23 0,-3 2-25 0,-5 2-49 15,1 2-90-15,3-1-126 0,7-5-391 16,11-4-886-16</inkml:trace>
  <inkml:trace contextRef="#ctx0" brushRef="#br0" timeOffset="505449.6834">188 7585 601 0,'0'0'455'0,"0"0"-93"0,0 0-8 16,0 0-43-16,0 0-100 0,0 0-68 0,0 0-40 15,0 0-24-15,0 0-19 0,0 0-13 0,0 0-10 16,0 0-11-16,0 0-8 0,0 0-5 0,0 0-6 16,0 0 4-16,0 0 17 0,0 0 14 0,0 0 6 15,0 0 0-15,0 0-14 0,1 0-5 16,6 0 0-16,-2 0 3 0,11 0-2 0,-9 0-3 16,7-2-2-16,-3-2-40 0,6 1 8 15,-4-1 19-15,8-1 8 0,6-4 35 16,5 0-3-16,16-7-52 0,6-2-12 0,8-3-1 15,8-1-5-15,2-2 31 0,6 0 9 16,-1-1 4-16,21-4 2 0,12-6-3 0,11-1-22 0,6-2 0 16,-10 4-6-16,-12 6 1 0,-7 3 10 15,-3-1-4-15,-3 3 4 0,-5 1-1 16,-5 2 3-16,-7 0 3 0,-4 1-2 16,-4 3 3-16,-9 1 0 0,-9 3-2 0,-4 0 4 0,-11 2 1 0,-7 4 2 15,-9 1-1-15,-8 2 7 0,-6 2 8 0,-3 1 8 0,-1 0 6 16,0 0-5-16,0 0-9 0,0 0-8 15,0 0-7-15,-2 0-5 0,1 0 0 0,-1 0-4 16,0 0 2-16,2 0-3 0,0 0-4 16,0 0-1-16,0 0-1 0,0 0-1 0,0 0 0 15,0 0 1-15,0 0-4 0,0 0 4 0,0 0-2 16,0 0 0-16,0 0 2 0,0 0-2 0,0 0 0 16,0 0 0-16,0 0-4 0,0 0 0 15,0 0-7-15,0 0-15 0,0 0-18 0,0 0-34 16,0 0-54-16,0 0-91 0,0 4-21 0,0 3-173 15,0 0-646-15,-1-1-537 16</inkml:trace>
  <inkml:trace contextRef="#ctx0" brushRef="#br0" timeOffset="517367.4897">0 7514 10 0,'0'0'423'0,"0"0"-75"0,0 0-3 0,0 0-38 0,0 0-5 15,0 0-32-15,0 0-64 0,0 0-44 16,0 0-40-16,0 0-1 0,0 0-14 0,0 0 8 16,0-101-12-16,0 85-24 0,0-3-2 0,0-1-30 15,0-2-8-15,0-5-3 0,0 1-12 16,0-5 2-16,0 1-4 0,0 1-3 0,0-3 98 15,0-3-6-15,0-1-5 0,0-4-8 0,0-1-99 16,0-2-5-16,0-3-3 0,0-2 2 16,0 0-8-16,0-3 4 0,0 1 2 0,0-2 5 15,0-1 4-15,0 0-4 0,0 1 2 0,0-1-6 16,0-1 5-16,0 1-1 0,0 3 0 16,0-1 5-16,0 3-8 0,0 3 2 0,0 1 2 0,0-1-3 15,0 5 6 1,0 0 0-16,0 3-5 0,0 4 1 0,0-1-2 0,0 3 3 0,0 4 2 15,0 4 2-15,0-1-12 16,0 8 10-16,0-6 0 0,0 2-3 0,0 6 19 0,0-2-14 16,0 8 3-16,0-5-1 0,0 6-8 0,0 1 4 15,0-1 1-15,0 7 0 0,0-7 5 16,0 1-4-16,0-1-3 0,0 0 1 16,0 7-4-16,0 0 1 0,0 0-2 0,0 0-3 0,0 0-15 15,0 0 0-15,0 0-6 0,0 0-8 0,0 0 2 16,0 0 6-16,0 0 23 0,0 0 25 0,0 0 19 15,0 0 12-15,0 0-1 0,0 0-7 16,0 0 5-16,0 0-3 0,0 0-7 0,0 0-3 16,0 0-3-16,0 0-5 0,0-2-4 0,0-1-97 15,0-1 0-15,0-2 1 0,49 0 5 0,34-1 98 16,13-4-75-16,16-2-5 0,2-1-3 0,-4 1-4 16,1-1 67-16,-9 2 2 0,17-3 0 0,6 2-1 15,6-5-8-15,1 1-2 0,-23 2-2 16,-15 1-2-16,-10 3 8 0,-4 0 2 0,-3 1-1 15,-6-1 0-15,-4 3-1 0,-1-3 1 16,-6 0 1-16,-3 1-1 0,-2 0 3 0,-4 0-2 0,-8 2-3 16,-2 0 0-16,-9-1-2 0,-4 4 2 15,-6-3 0-15,-5 3 0 0,-6 1 5 0,-5 2 4 16,-2 1 4-16,-3 0 5 0,0 1 2 0,-1 0 1 16,0 0-3-16,0 0-3 0,0 0-4 15,0 0-5-15,0 0-1 0,0 0-3 16,0 0-1-16,0 0 1 0,0 0-4 0,0 0-3 0,0 1-1 0,0-1-4 15,0 0-2-15,0 0-1 0,0 0-1 16,0 0-5-16,0 2-5 0,0-1-3 0,0 3 2 16,1 4 8-16,6 0 7 15,-1 4 9-15,1 0 0 0,3 1-1 0,1 2 0 16,-1 5 0-16,4-1 1 0,1 4-2 0,1 6 1 0,2 3 2 16,-1 7-2-16,2 3 0 0,-1 4 1 0,-3 7 1 15,2 1 2-15,0 4-2 0,-2 1-1 0,0 2-2 16,0 1-4-16,-1-3 5 0,0-1-1 15,0-4 1-15,0-2 4 0,0-6-3 0,0-2 0 16,2 0-1-16,-2-5-4 0,3 1 6 16,-3-6-3-16,2-1 2 0,-2-3 2 0,-1 1-4 0,1-2 2 15,-4-1 0-15,0-3-2 0,-3-1 0 16,-1-1-1-16,-2-2-1 0,1-3 1 0,-3 0 2 16,0 1 2-16,-1-2 1 0,-1-4 3 0,1 0-2 15,1-4-2-15,-2 1 1 0,0 0-4 16,0-5 4-16,0 0 1 0,0-2 1 0,0-1 2 15,-2-1 0-15,2 1 2 0,0-2 2 0,-1 0 2 16,1 0 3-16,0 0 1 0,0 0-2 16,-1 0-1-16,1 0 0 0,-3 0-1 0,-6 0 0 15,-4 2 2-15,-7 3-5 0,-8-1-2 16,-5 2-4-16,-4 0-4 0,-2 1 2 0,-4-2 1 0,0 3 0 16,-3-3 0-16,-1 4-1 15,-4-2 0-15,-6 4 0 0,-3 1 0 0,-1 1-2 0,-1 1 0 16,0-1 2-16,1-1-6 0,4 1 3 0,4-3 0 15,3 1-1-15,8-1 5 0,1-1-3 16,6-1-1-16,0-1 3 0,4-2-2 0,2 1 5 16,6-3 2-16,2-1 0 0,3 1 1 0,7-2 0 15,4 0 0-15,3-1 1 0,3 0 0 0,0 1-1 16,1-1-3-16,0 0-2 0,0 0-4 0,0 0 3 0,0 0-1 16,0 0 0-16,0 0 6 0,0 0-7 15,0 0-1-15,0 0 2 0,0 0-5 0,1 0 5 16,-1 0 0-16,0 0-3 0,0 0 5 15,0 0-2-15,0 0-1 0,0 0 2 0,0 0-2 16,0 0-6-16,0-1-14 0,1 1-30 0,-1 0-57 16,1 1-27-16,2 5-97 0,2 3-261 15,-3-2-636-15,0-1-484 16</inkml:trace>
  <inkml:trace contextRef="#ctx0" brushRef="#br0" timeOffset="712342.1923">14652 9555 0 0,'0'0'0'0,"0"0"0"0,0 0 0 0,0 0 0 15,0 0 0-15,0 0 0 0</inkml:trace>
  <inkml:trace contextRef="#ctx0" brushRef="#br0" timeOffset="712568.793">14652 9555 0 0,'9'-2'0'0,"-9"2"0"0,0 0 0 0,1 0 0 0,-1 0 0 0,0 0 0 16,0 0 0-16,0 0 0 0,0 0 0 16,0 0 0-16,0 0 0 0,0 0 0 0,0 0 0 15,0 0 0-15,0 0 0 0,0 0 0 0,0 0 0 16,0 0 0-16,0 0 0 0,0 0 0 15,0 0 0-15,0 0 0 0,0 0 0 0,0 0 0 16,0 0 0-16,0 0 0 0,0 0 0 0,0 0 0 16,0 0 0-16,0 0 0 0,0 0 0 0,0 0 0 15,3 0 0-15</inkml:trace>
  <inkml:trace contextRef="#ctx0" brushRef="#br0" timeOffset="714446.1628">14772 9576 0 0,'0'0'0'0,"0"0"0"0,0 0 0 0,0 0 0 0,0 0 0 0,0 0 0 16,0 0 0-16,0 0 0 0,0 0 2 0,0 0 177 16,0 0-36-16,0 0-39 0,0 0-30 0,0 0-23 15,-11-4-11-15,11 4-6 0,0 0-2 16,0 0 12-16,0 0 7 0,0 0 7 0,0 0 1 0,0 0-6 15,0 0-5-15,0 0-9 0,0 0-5 16,0 0-7-16,0 0-9 0,0 0-1 0,0 0-2 16,0 0 1-16,0 0 2 0,0 0-1 0,0 0 2 15,0 0-3-15,0 0 2 0,0 0 3 16,0 0-3-16,0 0 0 0,0 0-8 0,0 0-9 0,0 0-7 16,0 0-7-16,0 0-4 0,0 0-4 0,0 0-10 15,0 2 10-15,0 2 20 0,0-1 16 16,0 3 19-16,0 0 4 0,0 1-16 0,0 3-5 15,0-5-6-15,1 4-5 0,-1-1 3 16,1-1-1-16,-1 1 3 0,2 1 2 0,1 0-2 0,-3 0 3 16,1 0 4-16,-1 1 0 0,1-1 0 15,0 1-3-15,0 0-4 0,0 2-3 16,3-1-3-16,-3 1 3 0,0 0-2 16,1 1 3-16,-2 0-1 0,1 0-1 0,0-2 0 15,0 2-3-15,2-2 4 0,-2 2 2 0,0 0 0 16,0-1 5-16,0 0-5 0,-1 0-4 0,2-2 0 0,-1 0-6 15,4-2 4-15,-4 1 1 0,0 0 0 16,-1-3 2-16,0 1-2 0,1-1 1 16,-1-1 0-16,0-1 0 0,0 0 2 0,0-2 0 0,0 0 2 15,0 0 3-15,0-1 5 0,0-1 11 16,0 0 7-16,0 0 21 0,0 0 22 0,0 0 20 16,0 0 14-16,0-1-21 0,0-4-27 0,0-1-30 15,0-1-21-15,0-1 0 0,0-2 0 16,-1-1 0-16,0-2 0 0,-5 0-3 0,4-1-3 15,1-1-2-15,-2 2 1 16,-2-1-2-16,3 1 3 0,-1 2 1 0,-2-1-4 0,2-1 1 0,-2 2-4 16,2-2-4-16,2 0 3 0,-1 0-2 0,0 1 3 15,-2 2 2-15,2-1-1 0,2 2 1 16,-1 0-4-16,0 0-1 0,1 0-2 0,-1 0 1 16,1 2 2-16,0 2 0 0,0 1 0 0,0 0 0 15,0 2-2-15,0-1-1 16,0 2-2-16,0 0 1 0,0 1-4 0,0 0-8 0,0 0-8 15,0 0-14-15,0 0-12 0,0 0-11 0,0 0-7 16,0 0 20-16,0 5 21 0,0-1 19 0,0 2 19 16,0 2-4-16,0 2-2 0,0 2-5 15,0 2 0-15,0 3-2 0,0 1 0 0,0 3 2 0,-1 2 0 16,-3-1 4-16,3 0-4 0,0 0-1 0,1-1 2 16,0 0-4-16,-1 0 2 0,1-1 2 15,0-1-3-15,0 0 3 0,0-3 0 0,0-1-2 16,0-1 1-16,0-1 0 0,0-1 2 15,0-2 0-15,0 0 4 0,0-2-1 0,0-1-1 16,0-1 1-16,0-1 1 0,0-2 1 16,0 1 2-16,0-3-1 0,0 0 2 0,0-1 8 15,0 0 9-15,0 0 16 0,0 0 10 0,0 0 12 16,0 0 3-16,0-1-12 0,0-4-15 0,0-3-20 0,-1-1-15 16,1-4-2-16,-1-1 1 0,1-3-2 15,0-3-2-15,0-1 4 16,0-2-2-16,0-3 4 0,-1 1 1 0,1 1-3 0,-4 0-1 15,3-1 0-15,0 4-4 0,0-2 2 0,1 2 0 0,0 3 1 16,0 0-1-16,0 3-2 0,0 2-3 16,0 1 0-16,0-1 0 0,1 3-1 15,0 2 2-15,4 1-3 0,-4 0 1 0,1 3 1 0,-1-1 0 16,0 2 1-16,0 0-3 0,-1 2-2 16,0 0-3-16,2 0-1 0,-2 1-5 0,0 0-10 15,0 0-19-15,0 0-22 0,0 0-7 16,0 4 20-16,0 1 26 0,0 3 25 0,2 0 16 0,-1 6-8 15,0 2-6-15,-1 3 0 0,1 0-3 16,-1 3 4-16,1 2 2 0,-1 0 0 0,1-3 0 16,0 1-2-16,1-1-2 15,1-2 0-15,-1-1 2 0,-1 0 2 0,1-2 1 0,3-1 1 0,-4-2-1 16,0-3-1-16,0-3-1 0,-1 0 3 0,0-4 3 16,0 1 2-16,0-3 2 0,0 0 5 0,0-1 4 15,0 0 15-15,0 0 10 0,0 0 10 16,0 0-1-16,0-2-19 0,0-4-15 15,0-2-17-15,0-3-7 0,0-1 5 0,-2-4 3 16,-2-3 3-16,2-2-4 0,0 0-1 0,1-4 1 16,0-1-1-16,1-1 5 0,-1 0-3 0,0-3-3 15,-1 3 0-15,-1 4-3 0,2-1 4 0,0 4-2 16,-1 2 4-16,1 3 0 16,-3 1-3-16,2 1 0 15,2 2-4-15,-1 3 2 0,0 1-1 0,0 3-2 0,1 0 1 0,0 2-8 0,0 2-8 16,0 0-23-16,0 0-87 0,0 0-77 15,3 7-184-15,3 0-427 0,-3-1-187 0</inkml:trace>
  <inkml:trace contextRef="#ctx0" brushRef="#br0" timeOffset="1.25806E6">29440 17314 922 0,'0'0'18'0,"0"0"-38"0,0 0 8 0,0 0 63 15,0 0 49-15,0 0 47 0,0 0 7 16,0 0-41-16,0 0-23 0,0 0-15 0,0 0-15 16,0 0-15-16,43 6 5 0,-41-6 6 0,0 3 2 0,4-2 15 15,-3 2-8-15,-2-1-3 0,3 0-4 16,-1 3-16-16,-1-1 2 0,-1 1-8 15,0-2 2-15,2 1 6 0,-1-1-4 0,-1 1 4 16,1 0-10-16,-1 1-6 0,0 0-4 0,3 2-4 16,-1 0 4-16,-1 1-1 0,0 3 5 0,3-2-2 15,-2 0-5-15,3 2 1 0,-2-1-11 16,1 1 5-16,0 0 1 0,0 1-2 0,1-1 9 0,3-3-1 16,0-2-1-16,0-1 9 15,1-1 0-15,1-2 3 0,2-1 5 16,8-1 9-16,0-4-4 0,9-5-2 0,7-4-1 0,-2-1-18 0,5-2 9 15,3-1-9-15,2-3-4 0,-2 0 9 16,-1-2-14-16,4-1 7 0,-2-2-2 0,2 0-12 16,-1-3 4-16,0 2-6 0,-1-3 2 0,-2 2 3 15,-2 2-2-15,-6 3 0 0,0 6-7 16,-7-1 4-16,-1 4-6 0,-5 3 3 0,-7 2 3 16,0 2-7-16,-8 3 9 0,0 0-3 0,-4 1-3 15,-2 1 11-15,0 1-6 16,0 0 5-16,0 0 0 0,0 0-11 0,0 0 6 0,-2 0-9 15,0 0 2-15,-2 0 5 0,2 0-5 0,-1 0 4 16,-2 0-6-16,3 0 1 0,2-2-5 16,-1 2-4-16,1 0 0 0,-1 0-16 0,1 0 0 15,-1 0-17-15,1 0-19 0,-1 0-5 0,-3 0-28 0,2 2-17 16,-2 4-34-16,-2 1-55 0,-3 1-58 0,3 0-91 16,-3 1-121-16,-1 0-270 0,0-2-58 15,4-2 800-15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5:21:19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4931 18644 0 0,'0'0'0'0,"0"0"0"0,0 0 0 0,0 0 0 15,0 0 0-15,0 0 0 0,0 0 0 16,0 0 0-16,0 0 0 0,0 0 0 0,0 0 0 15,0 0 45-15,0 0 113 0,0 0-33 0,2-13 8 16,-1 8-12-16,3-2 4 0,-4 7 3 16,0 0-49-16,0 0-8 0,0 0-29 0,2-6-16 0,2 1 16 15,-3-1-26-15,1 0 2 0,-2 6-12 16,0 0-4-16,0 0 14 0,0 0 2 0,7-2 26 16,-1 0-3-16,-1 1 11 0,8-2-11 0,-6 3-9 15,5-1 8-15,3 0-18 0,-2-1 23 0,3-1-4 16,0 1-15-16,9-3 13 15,-3 2-18-15,6-2 14 0,-4 2 9 0,2-2-8 16,1 1 3-16,2-1-26 0,-1 0-4 0,2 2-7 0,0-2 7 16,1 1 10-16,0 1-4 0,2-2 11 0,-2 2-18 15,2-1-9-15,0 2 12 0,-1-1-11 16,1 0 17-16,-2-1 1 0,1 2-18 0,0-2 8 16,-1 1-17-16,2-2 16 0,2 1 15 0,-4-1 1 15,0 0 5-15,1-1-21 0,1 0-7 0,-1-1-4 16,2 0 10-16,-3 0 12 0,1-2 1 0,0 1 3 15,1 0-15-15,1 0-5 0,-3 0 8 16,-1 0-11 0,-1 1 19-16,-1-1-6 0,-3 1-15 0,-5 2 9 0,1 0-14 0,-3 1 12 0,-1 0 20 15,0-1-11-15,-8 3 0 0,6-2-20 0,-8 3-13 16,1 0 8-16,0 0 3 0,-8 1 18 16,0 0-4-16,0 0 1 0,0 0-3 15,0 0-11-15,0 0 7 0,0 0-7 0,-3 0 13 0,-2 0 0 16,-3 0-17-16,-4 0 12 0,6 0-12 0,0 1 12 15,-10 0 11-15,10 0-11 0,-9 0 2 16,2 1-17-16,1-1-1 0,-2 0-2 16,0 1-1-16,2 0 9 0,-6 0-5 0,5-1 5 15,-5 1-6-15,-1 1-9 0,-1-1 16 0,-4 3-7 0,1-1 18 16,-5 0 8-16,5 0-23 0,-2 0 7 16,-1 0-17-16,0 1 13 0,-3 0 17 0,0 0-8 15,-1 0 11-15,0-1-22 0,-3 1-4 0,2-1 7 16,-2 1-4-16,-2-1 20 0,1 1-3 15,0 0 3-15,-1-1-10 0,2 1-16 0,-5 0 13 16,4-1-8-16,-2 1 15 0,3-1 7 16,1 0-19-16,-1 1 12 0,2-1-13 0,0 0 8 15,2 0 20-15,2-1-13 0,1 2 8 0,8-3-19 16,-4 2-9-16,6-2 7 0,-1 0 1 0,0 2 6 16,3-3-10-16,1 1-10 0,6 0-24 0,3-1 0 15,-4 0 15-15,3 0 8 0,-2 0 34 0,0 1 3 16,7-2-15-16,0 0 7 0,0 0-14 15,0 0 6-15,3 0 21 0,5 0-8 0,-1 0 4 16,10 0-12-16,-7 0-12 0,6 0 5 0,3 0 1 16,0-4 17-16,8 0 5 0,-1 0 3 0,7-1-8 15,-4 0-9-15,3 0 8 0,3-1-9 16,-1 0 19-16,6 0 7 0,-1-1-19 16,3-1 5-16,3 2-19 0,0-1 1 0,-1 0 17 0,2 0-9 15,-1 0 13-15,1 1-22 0,-2 1-6 16,1-1 7-16,0 1-2 0,-4 1 21 0,-1-1-5 0,-2 1 1 15,-3 0-10-15,0 3-9 0,-2-2 10 16,-5 1-8-16,-8 1 13 16,4-1 11-16,-8 0 2 0,0 1 20 0,4 1-20 0,-13 0-7 0,6-2-3 15,-7 1-24-15,-1 0 15 0,3 0-10 16,-8 1-10-16,0 0 12 0,0 0-3 0,-4-2 12 16,-2 2-3-16,-11 0 4 0,5 0-4 0,-4 0-17 15,1 0 4-15,-4 0-11 0,1 0 11 16,-4 2 4-16,-5 0-6 0,1 1 8 0,-4 1-15 15,1-1 6-15,2 1 12 0,-1 0-7 0,-2 1 14 0,0 0-8 16,-1-1-12-16,-2 2 5 0,0-1-5 16,0 0 17-16,2 1 6 0,-1-2-9 0,1 2 0 15,0 1-14-15,-1-2 7 0,3 0-2 0,0 0 9 16,-1 0 7-16,3 0-11 16,3-1 9-16,5 0-14 0,-4 0 1 0,7-2 9 15,-2 2-18-15,2-1-9 0,0 1-29 0,3-2-8 0,8-1 21 16,-1 1 6-16,-2 0 30 0,3 0 8 15,-1 0-7-15,-2 1-3 0,8-3-19 0,0 0 0 16,0 0-12-16,0 0 16 0,4 1 24 0,4 1-13 16,-1-1 23-16,12 0-9 0,-10-1-12 0,8 0 19 15,0 0-10-15,3 0 14 0,7-2-2 0,-5 0-13 16,9-3-2-16,-2 2-10 0,1-2 11 16,1 0-4-16,2 1 11 0,4-1 1 0,-2 1-15 15,3-1 9-15,1-1-4 0,-2 2 5 0,2-1 5 16,-1 1-23-16,1 0 0 0,-5 1-24 0,5 0 9 15,-7 0 17-15,-1 0-11 0,-3 1 16 16,-7 1-12-16,3-1 6 0,-8 2 15 0,3-2-1 16,-2 1 4-16,-11 1 1 0,2 0-13 0,-8 0 3 15,0 0-3-15,0 0-4 0,0 0 9 0,0 0 7 16,0 0 6-16,-4 0 0 0,-4 0 0 0,-10 1-10 16,3 2-7-16,-1-2 19 15,2 1-12-15,-2-1 10 0,3 2 1 0,-3 0-27 16,4-3 11-16,4 1-21 0,-5 2-9 0,5-2 12 0,2 0-2 15,-1 0 17-15,7-1 9 0,0 0-1 16,0 0 8-16,0 0-1 0,0 0 12 0,0 0-7 16,0 0-10-16,0 0 4 0,0 0-11 0,0 0 11 15,0 0-6-15,0 0 11 0,0 0 2 0,0 0-18 16,0 0 18-16,0 0-14 0,0 0 7 16,0 0 16-16,0 0-12 0,0 0 8 0,0 0-22 15,0 0 2-15,0 0-6 0,0 0 10 0,0 0 22 16,0 0-13-16,0 0 24 0,0 0-30 0,0 0-15 15,0 0 18-15,0 0-9 0,0 0 10 0,0 0 1 16,0 0-17-16,0 0 7 0,0 0-8 16,0 0 12-16,0 0 16 0,0 0-32 0,0 0 29 15,0 0-20-15,0 0-12 0,0 0 12 0,-4 5 2 16,1 2 14-16,1-1-2 0,1-1 3 16,1-5-13-16,0 0-5 0,0 0 18 0,0 0-6 0,0 0 9 15,0 0 0-15,0 0-20 0,0 0 6 16,0 0-11-16,0 0 12 0,0 0 15 0,0 0-10 15,0 0 7-15,0 0-19 0,0 0-6 0,0 0 14 16,0 0-3-16,0 0 12 0,0 0-3 16,0 0-12-16,0 0 6 0,0 0-15 0,0 0 15 15,0 0 2-15,0 0 4 0,0 0 1 0,0 0-21 16,0 0 13-16,0 0-10 0,0 0 9 0,0 0 21 16,0 0-10-16,-4 6 0 0,1-1-15 15,1 1-7-15,0 0 16 0,2-6-12 0,0 0 29 16,0 0-15-16,0 0-14 0,0 0 13 0,0 0-22 15,0 0 20-15,0 0 21 0,0 0-14 16,0 0 8-16,0 0-16 0,0 0-11 16,0 0 5-16,0 0 3 0,0 0 24 0,0 0-20 0,0 0 15 0,0 0-18 15,0 0-12-15,0 0 18 0,0 0-13 16,0 0 17-16,0 0-5 0,0 0-14 0,0 0 4 16,0 0-4-16,0 0 9 0,0 0-10 0,0 0 16 15,0 0 8-15,0 0-21 0,0 0 16 16,0 0-21-16,0 0 9 0,0 0 20 0,0 0-3 15,0 0 6-15,0 0-20 0,0 0-13 0,0 0 6 16,0 0 6-16,0 0 13 0,0 0-1 0,0 0-5 16,0 0-2-16,0 0-16 0,0 0 15 15,0 0-1-15,0 0 4 0,0 0 9 0,0 0-15 16,0 0 13-16,0 0-20 0,0 0 3 16,0 0 14-16,0 0-10 0,0 0 12 0,0 0-10 15,0 0-11-15,0 0 9 0,0 0-3 0,0 0 23 16,-6 6-8-16,2-1-13 15,-2 0 12-15,3 1-17 0,3-6 16 0,0 0-10 0,0 0 5 16,0 0 4-16,0 0-15 0,0 0 17 0,0 0-15 16,0 0-1-16,0 0 21 0,0 0-20 0,0 0 9 0,0 0-7 15,0 0-7-15,0 0 22 0,0 0-13 16,0 0 15-16,0 0-1 0,0 0-11 0,0 0 11 16,0 0-12-16,0 0 3 0,0 0 9 0,0 0-2 15,0 0 7-15,0 0-15 0,0 0 1 0,0 0-7 16,0 0 1-16,0 0 22 0,0 0-10 15,0 0 12-15,0 0-18 0,0 0-6 0,0 0 6 16,0 0-12-16,0 0 14 0,0 0-6 0,0 0-14 16,0 0 14-16,0 0-13 0,0 0 11 0,0 0 14 15,0 0-10-15,0 0 7 0,0 0-7 16,0 0-15-16,0 0 6 0,0 0 5 0,-7 4 5 16,3 0 5-16,-3 1 3 0,1-1-9 0,6-4-16 15,0 0 25-15,0 0-17 0,0 0 6 16,0 0-9-16,0 0-38 0,0 0 3 15,0 0-26-15,0 0-19 0,0 0-30 0,0 0-92 16,0 0-6-16,0 0 218 0,0 0 0 0</inkml:trace>
  <inkml:trace contextRef="#ctx0" brushRef="#br0" timeOffset="9115.6908">4833 18799 0 0,'0'0'0'0,"0"0"0"0,0 0 0 15,0 0 0-15,0 0 0 0,0 0 0 16,0 0 0-16,0 0 0 0,0 0 0 0,0 0 0 15,0 0 0-15,0 0 0 0,0 0 0 0,0 0 0 16,0 0 0-16,0 0 0 0,0 0 0 0,0 0 0 16,0 0 0-16,0 0 0 0,0 0 0 15,0 0 0-15,0 0 0 0,0 0 0 0,0 0 0 16,0 0 0-16,0 0 0 0,0 0 0 0,0 0 0 16,0 0 0-16,0 0 0 0,0 0 0 0,0 0 0 15,0 0 0-15,0 0 0 0,0 0 0 16,0 0 0-16,0 0 0 0,0 0 0 0,0 0 0 15,0 0 0-15,0 0 0 0,0 0 0 0,0 0 0 16,0 0 0-16,0 0 0 0,0 0 0 16,0 0 0-16,0 0 0 0,0 0 0 0,0 0 0 15,0 0 0-15,0 0 0 0,0 0 0 0,0 0 0 16,0 0 0-16,0 0 0 0,0 0 0 0,0 0 0 16,0 0 0-16,0 0 0 0,0 0 0 15,0 0 0-15,0 0 0 0,0 0 0 0,0 0 0 16,0 0 0-16,0 0 0 0,0 0 0 0,0 0 0 15,0 0 0-15,0 0 0 0,0 0 0 0,0 0 0 16,0 0 0-16,0 0 0 0</inkml:trace>
  <inkml:trace contextRef="#ctx0" brushRef="#br0" timeOffset="9978.3482">5667 18646 0 0,'0'0'0'0,"0"0"0"0,0 0 0 0,0 0 0 16,0 0 0-16,0 0 0 0,0 0 0 16,0 0 0-16,0 0 0 0,0 0 0 0,0 0 0 0,0 0 0 15,0 0 0-15,0 0 0 0,0 0 0 0,0 0 44 16,0 0 6-16,0 0-32 0,0 0-17 16,0 0 16-16,0 0-24 0,0 0 15 0,0 0-2 15,0 0-20-15,0 0 25 0,0 0-12 0,0 0 16 16,0 0 23-16,0 0-8 0,0 0 5 0,0 0-20 15,0 0 9-15,0 0-16 0,0 0 15 16,0 0 26-16,0 0-18 0,0 0 22 0,0 0-16 16,0 1-19-16,-1 5 20 0,-1-1-5 0,-1 1 1 15,3-6 2-15,0 0-35 0,0 0-8 0,0 0-5 16,0 0-5-16,0 0 10 0,0 0-10 16,0 0-12-16,0 0-25 0,0 0 9 0,0 0 10 15,0 0 24-15,0 0 31 0,0 0-25 0,0 0-16 16,0 0-34-16,0 0-37 0,0 0-11 15,0 0-37-15,0 0 119 0,0 0 21 0,0 0 0 0,0 0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5:00:34.6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908 1009 994 0,'0'0'305'0,"0"0"-23"0,0 0-57 15,0 0-25-15,0 0-15 0,0 0-21 16,0 0-41-16,0 0-49 0,0 0-37 0,0 0-20 15,0 0-6-15,0 0-5 0,0-12 5 16,-1 12 4-16,-1 3 17 0,-4-1 15 0,-1 1-2 16,0 0 0-16,-4 2-14 0,-2-1-10 0,0 2 1 15,-5 1-1-15,3-4-7 0,-3 2-1 0,-1-2 2 16,1 1 2-16,1-2-2 0,-3 0-6 16,1 0-3-16,0-2 5 0,-1 0 6 15,2 0 3-15,4 0 4 16,-3-4-11-16,6 1-4 0,2-2-3 15,5-1-11-15,-1 1-5 0,5-2-16 0,0 0-7 0,6-2 1 0,4 0-6 0,2 2 20 16,6-1-4-16,2 0 7 0,3 3 6 16,4-1-10-16,2 3 20 0,-2 2-13 15,3 1 6-15,0 0 4 0,0 4-15 0,-2 2 6 0,0 4-3 0,-4 4-1 16,-2 2 4-16,-1 3 11 16,-4 5 11-16,-6 2-2 0,-1 4 7 15,-8 5-5-15,-2 1-11 0,-3 2 7 0,-9 3-9 0,-4 0 3 16,-4-1-2-16,-1 0-6 0,-7-3 5 0,3-3 0 0,-4-3 1 15,1-7 6-15,2-3 2 0,-3-5 2 0,0-2-2 16,1-5 3-16,5-3 0 16,-5-3 3-16,4-4 2 0,-2 1-4 0,3 0 0 0,9-2-4 15,5-1 25-15,-6-1-27 0,11 0 21 0,-4 1-28 16,-3-7-6-16,9 4-6 0,-6-4-1 16,1-6-6-16,5 4-3 0,1-6-1 0,1 0-1 15,0 1 10-15,10 3-22 0,0 3 34 0,3 4-20 16,4 2 24-16,3 3 1 0,2 2 0 15,3 0-3-15,1 3 1 0,3 5-2 0,2 1 7 0,-1 3 5 16,1 3-4-16,0 0 3 0,1 3-3 16,-1 1-1-1,-1 0-3-15,1-1-12 0,-1 1-32 0,-1-1-56 0,1-4-68 0,-2 2-96 16,-1-3-130-16,0-1-242 0,-8-4-264 16,-6-5 598-16</inkml:trace>
  <inkml:trace contextRef="#ctx0" brushRef="#br0" timeOffset="537.61">1174 707 92 0,'0'0'193'0,"0"0"61"0,0 0-39 0,0 0 7 16,0 0-16-16,0 0-24 0,-137-137-26 15,109 116-30-15,-2 2-28 0,0 2-13 0,0 2-10 16,-2 1-12-16,0 4-12 0,-3 3-10 0,1 2-5 15,-4 3 2-15,3 2 1 0,7 0-4 16,-2 3-5-16,11 2 11 0,-2 1-9 0,-7 7-14 16,4-2-2-16,-6 6-25 0,6 1 7 15,-4 2 6 1,-1 3-3-16,-1 4 4 0,-1 3-4 16,0 2-3-16,0 6 8 0,-1 3-2 0,0 4 10 0,-3 1-2 15,4 5-7-15,2 3 3 0,3 3 14 0,0 3 6 0,5-1 2 0,7 2 1 0,-2 1-18 16,11 2-14-16,-1-1 15 15,7 1 8-15,3 0 18 0,6-1 27 0,6-2-4 0,6 1 6 16,5-4-10-16,16 11-5 0,16 5-58 0,12 4-14 16,12-1-1-16,5-15-7 0,-4-15 54 0,-2-15 7 15,-5-15-3-15,-10-13 3 0,-3-4 2 0,-7-14-10 16,-1-5 2-16,-3-7-2 0,8-12-2 0,2-14-7 16,3-10-6-16,-4-8-5 0,-14 4-2 15,-10-2 11-15,-4 4-6 0,-8-2 5 0,1-3-2 16,-5-3-6-16,-2-5 5 0,-1-1-4 15,-7 9-2-15,-1 5 4 0,-5 10-8 16,-4 6 1-16,-2-3 1 16,-1-3-4-16,-8 0 6 0,-3-2-10 0,-4 1 2 0,-5 0-6 15,-4 2 5-15,-5 6 2 0,-6 6-4 0,-1 3 1 0,-7 5-7 16,1 7-4-16,-7 3 3 0,-1 6-7 0,-2 6 7 16,-4 4 0-16,4 5-8 0,0 2 10 15,-1 9-5-15,6 3-8 0,2 7-33 0,5 4-48 0,3 2-64 0,7 5-104 16,8 2-183-16,6-5-385 0,11-11-353 15</inkml:trace>
  <inkml:trace contextRef="#ctx0" brushRef="#br0" timeOffset="1148.8824">2238 831 453 0,'0'0'443'0,"0"0"21"0,0 0-100 0,0 0-59 0,0 0-47 0,0 0-32 0,0 0-47 0,0 0-48 16,0 0-51-16,0 0-58 0,0 0-58 0,0 0-17 15,0 0 11-15,0 0 18 0,25-51 30 16,-28 68 10-16,0 5-3 0,-4 6-2 0,-2 17 6 16,-6 16-4-16,-5 13 0 0,-5 11-1 15,3-3-2-15,-1-8-2 0,4-4 1 0,0-5-1 16,6-6-6-1,-1-8 6-15,4-6-4 0,4-7-2 0,-2-6 9 0,6-5-12 0,0-4 2 0,0-5 3 16,2 0-9-16,2-5 10 0,-2-1 2 16,4-3 5-16,6 2 13 0,0-5 9 0,11-1 10 15,5-4 5-15,9-1 0 0,6-4-9 16,13-6-11-16,3-2-10 0,5-2-11 0,4-2 4 0,-4 3-2 16,-1 0-1-16,-3 0 5 15,-2 0-7-15,-6 2 0 0,-3 0 2 0,-3 2-3 0,-6 1 5 16,-5-1-2-16,-5 4-1 0,-6 0 1 0,-8 2 0 15,-4 1 3-15,-5 2 5 0,-4-1 8 0,-1 1 6 16,0 0 1-16,0 0 4 0,0 0-8 0,0 0-1 16,-3 0 2-16,0 0-5 0,-1 0 0 15,-6 0-10-15,-1 1-6 0,-4 1-5 16,2 0-8-16,3-1 3 0,2 1-8 0,3-2-15 16,2 0-24-16,2 0-36 0,1 0-47 0,0 0-63 0,0 0-25 15,6 1-106-15,4-1-225 0,-1 0-491 16,-2 0 1-16</inkml:trace>
  <inkml:trace contextRef="#ctx0" brushRef="#br0" timeOffset="1555.6227">3660 942 1432 0,'0'0'382'0,"0"0"-20"0,0 0-51 0,0 0-59 0,0 0-62 0,0 0-47 0,0 0-87 15,0 0-24-15,0 0-17 0,0 0-1 0,0 0-6 0,-123-96-9 16,95 96 6-16,-1 7-7 16,-3 3 5-16,-1 5 2 0,-1 2-6 0,0 6 6 15,3 0-6-15,2 5 1 0,-2 10-2 0,7 6-11 16,5 4 6-16,10-2-3 0,9-7 5 0,4-7 9 16,11-3-1-16,0-4 2 0,6 1-2 0,1-5 4 15,4 1-2-15,1-2-2 16,-1-1 2-16,2 0-1 0,0 1 3 0,-2-4 0 15,1 1-1-15,-5-1-1 0,0 1-8 0,-4-3 7 0,-5-2 0 16,-1-2-4-16,-4-1 4 0,-2-3-5 0,-3 0-2 16,-1-1 3-16,0 0-2 15,-2 2 5-15,0 0-1 0,-3 2 5 0,-3-1 8 0,-4 2 3 16,-6-2 5-16,-4-2 2 0,-3 1-1 0,-4 0-5 16,-3-1-5-16,-3-1-5 0,0-1-3 15,-1 0 1-15,-1-2 2 0,6 0-8 16,1-2-7-16,4 0-13 0,3 0-21 0,3-1-20 15,6-3-51-15,5-5-89 0,7-4-143 16,0 3-378-16,1 2-866 0</inkml:trace>
  <inkml:trace contextRef="#ctx0" brushRef="#br0" timeOffset="1903.1986">4346 745 1493 0,'0'0'493'0,"0"0"-172"0,0 0-92 0,0 0-55 0,0 0-46 0,0 0-40 15,0 0-44-15,0 0-11 0,0 0-13 16,0 0-7-16,-124-49 9 0,95 57-9 0,-3 4 0 16,2 1 4-16,-1 3-9 0,1 4 3 0,2 2-6 15,6 1-4-15,2 1 4 0,4 4-6 0,3-1 1 16,4 1-1-16,6 9 9 0,3 1 1 16,1 5-9-16,12 0 3 0,5-8-5 15,5-6 5-15,4-3 9 0,5-2 2 0,3 1 4 0,2-1-5 16,1-2 3-16,-1-1-3 0,-4 0-7 15,-3-2 4-15,-4-1-2 0,-5-1-1 0,-5-2-4 16,-1-1-6-16,-6-1 2 0,-2-1-3 0,-2-1 7 16,-2-1 1-16,-3-2-1 0,0 3 6 0,-8 1 8 15,-3 0 8-15,-6-1 5 0,-2 0 1 0,-6-1-7 16,-5-2-11-16,-4 0-1 16,-5 0-7-16,-4-1 3 0,-6 0 2 0,-1 3-5 0,-3-2-5 15,-1 2-19-15,-1-2-34 0,-1 1-53 16,0 0-113-16,2 0-292 0,15-4-632 0,11 0-267 0</inkml:trace>
  <inkml:trace contextRef="#ctx0" brushRef="#br0" timeOffset="2397.89">1487 2253 679 0,'0'0'308'0,"0"0"-72"0,0 0 6 0,0 0 0 0,-121 12-6 0,101-11-18 0,1 0-35 15,5-1-29-15,0 2-20 0,3-2-11 16,8 1-9-16,0-1-11 0,3 0-22 15,0 1-21-15,0-1-10 0,0 0 1 0,1 1 2 0,0-1 4 16,0 0-8-16,5 0-12 0,2-1-9 16,7-3-12-16,4-1-3 0,10-2-1 0,6-3-5 15,12 1 1-15,7 0 1 0,8 0-2 0,9-2 3 16,10 2 3-16,4-4-1 0,10 2 0 16,5-1-3-16,0-2-4 0,6 1 0 15,1 1 1-15,0-1 1 0,2 1 2 16,-4-1-3-16,-3 1-2 0,-2-1-1 0,-7 4-5 0,-2 0 5 15,-7-1 0-15,-6 3 2 0,-7-2 2 0,-7 2-3 16,-8 3 1-16,-10 0-2 0,-11 1 0 0,-12 1-1 16,-10 1 1-16,-6 1 0 0,-5 0 1 0,-2 0 6 15,0 0 1-15,-2 0 1 0,-5 0 1 0,-5 0-10 16,-6 1-4 0,-4 2-7-16,-2 0-14 0,0 2-5 0,2-2-22 15,4 3-32-15,2 1-48 0,3 5-93 0,-4-1-174 0,5 0-508 16,3-5-747-16</inkml:trace>
  <inkml:trace contextRef="#ctx0" brushRef="#br0" timeOffset="2820.2595">1549 2506 2549 0,'0'0'34'0,"0"0"-8"15,0 0 5-15,0 0 29 0,0 0 27 0,0 0 19 16,0 0-8-16,0 0-23 0,0 0-26 16,0 0-23-16,0 0-11 0,0 0-4 0,0 0 4 15,0 0 5-15,108-5 9 0,-63 3 6 0,12-2-1 16,5-2-5-16,7 0-8 0,5 1-5 0,2-1-3 16,8 0 4-1,0 0-1-15,0-2 3 0,6-1 2 0,1-1-1 16,-1 0 1-16,-6-1-3 0,-2 1 0 0,-3-1 0 15,-6 0-1-15,-2 1 0 0,-10-1 0 0,-3 2 0 0,-9 0-2 16,-7 1-3-16,-10 1 0 0,-11 2 1 0,-4 3 3 16,-10 0 5-16,-4 2 4 0,-3 0 4 15,0 0-3-15,0 0 0 0,0 0-7 0,-2 0-6 16,-2 0 1-16,1 0-6 0,-5 0-1 0,-2-2-1 0,0 1-6 16,4 1-2-16,1 0 2 0,3 0 0 15,2 0 0-15,0-1-1 0,0 1-10 0,0-1-16 16,1 1-24-16,1 0-51 0,-1 0-53 0,5 0-93 15,-3 0-353-15,1 0-1093 16</inkml:trace>
  <inkml:trace contextRef="#ctx0" brushRef="#br0" timeOffset="3585.6891">5308 1312 657 0,'0'0'527'0,"0"0"-215"0,0 0 12 0,0 0-39 0,0 0-21 0,0 0-42 0,0 0-52 0,0 0-38 0,0 0-40 16,0 0-36-16,0 0-28 0,0 0-34 0,-46-90-10 15,39 101 3-15,-8 7 5 0,-4 4 20 0,-4 7 4 16,-2 5-1-16,-4 6 1 0,2 2-1 0,-2 3-5 16,5 0 1-16,1-2 2 0,2-3-3 15,2-3 9-15,6-1-5 0,3-4-2 16,7-1-2-16,1-1-4 0,4-4 3 16,0-1 2-16,8-1 1 0,6-1 0 0,2 0 5 15,4-2 0-15,6 1 2 0,1-4 2 0,5 0-11 0,2-6-19 16,2-1-32-16,1-3-47 0,2-6-65 15,-2-2-106-15,1 0-217 16,-7-6-497-16,-12 2-361 0</inkml:trace>
  <inkml:trace contextRef="#ctx0" brushRef="#br0" timeOffset="4631.5072">5729 1220 2106 0,'0'0'324'0,"0"0"-42"0,0 0-91 0,0 0-43 15,0 0-28-15,0 0-29 0,0 0-20 0,0 0-26 16,0 0-35-16,0 0-31 0,0 0-10 0,0 0-3 16,0 0 16-16,-24-25 20 0,20 54 2 15,-1 5 8-15,0 4-6 0,-2 3-2 0,-3 5 1 16,1 2-4-16,0 2 2 0,1 0 3 16,5-3-1-16,1-4 4 0,2-1-2 0,1-3 0 0,9-4 0 15,1-4-3 1,2-1 9-16,6-5-4 0,6 0-1 0,2-6 0 0,6-2-3 15,3-5 8-15,3-3 3 0,4-5-1 0,-2-4 2 16,4-2-8 0,1-7-1-16,-2-2-4 0,2-2 1 0,-5-2 0 0,0-3-3 0,-7 0 5 0,-2 0-9 15,-7-1 2-15,-4 0 2 16,-6 0 0-16,-5 2 2 0,-4 1 0 0,-2-1 2 0,-2 3 1 0,-2 1-1 16,-4 1-2-16,-1 0-3 0,-5 3-1 0,-6 1-1 15,3 2-3-15,-6 1 0 0,-2 1-5 16,0 2 5-16,-4 2 4 0,-1 0 0 0,-2 4 9 15,4 3-7-15,-1 2-4 0,4 2 2 0,3 3-10 16,3-2 6-16,4 3 2 0,2 1-3 16,4 2 5-16,2 1-6 0,3 1 2 15,0-1 4-15,7-1-6 0,3-1 11 0,8-1-4 16,1-3 0 0,5-2 6-16,6-3-8 0,1-1 5 0,1-5-1 0,3-2 0 15,-7 0 6-15,-1-5 0 0,-2-1 0 16,-3-4 1-16,-5-1-3 15,1 1 0-15,-3-3 2 0,-3 1-1 0,-6-1-1 0,1 1 6 0,-5-1-1 0,2 0 3 0,-2-1-4 16,-2 1-7-16,0 1-3 0,0 0 0 16,-2 3 0-16,-3-2 5 0,2 2-2 0,-2 2-1 0,2 2-3 0,1 1-4 15,-1 2 1-15,0 2-3 0,2 0-4 16,0 0-10-16,-1 2-5 0,-5 5-2 16,1 3 9-16,-1 3 12 0,-1 4 5 15,6 0-1-15,-1 2-2 0,3 0-3 0,0-1-1 0,6-1 6 16,4 1-1-16,5-1 6 0,0-6-1 0,5-1 4 15,0-7-1-15,5-3-3 0,2 0 6 0,2-7-2 16,0-4-2-16,-2-2 0 0,1-6-4 16,0-1 4-16,1-1-5 0,-3-4 1 0,0 0 1 15,-1-4-6-15,-1-1 8 0,-2-3-3 16,-3-2 2-16,1-4-2 0,-6 0 4 0,3-3 3 0,-7-3 2 16,-2 0-4-16,-3 3 1 0,-3 2-3 15,0 4-1-15,-4 4 6 0,2 5-4 0,-3 5 1 0,0 5-1 16,-2 5-1-16,2 7 3 0,3 1 2 0,-2 3-4 15,1 1-12-15,-5 5-7 16,0 8-5-16,-4 7 2 0,-3 8 10 0,1 8 5 16,-2 3 4-16,2 7 0 0,-1 5 6 0,6 2-5 15,1 2-3-15,0 1 1 0,6-4-4 0,0-1 9 0,5-3-3 16,6-3-1-16,3-5 1 0,4-5-6 16,4-6 6-16,4-7-4 0,-2-5-2 15,3-6 5-15,0-7-3 0,2-4 8 16,0-3 0-16,2-7 0 0,2-4 5 0,-1-4-1 15,-5-2 1-15,3-6-4 0,-2 2-3 0,-1-3 2 0,-5-2-1 16,-2 3 3-16,-1-2 0 0,-6 2-3 0,-1 0-1 16,-3 4 2-16,-3 3 4 0,-4 2 9 15,-3 2 2-15,1 2 0 0,0 4-6 16,-1 2-5-16,-5 0-5 0,3 5-1 0,-4 1 5 0,-3 1-7 16,-2 0-2-16,-7 6-1 15,0 3-5-15,-4 6 3 0,-1 2 2 0,1 3-2 16,3 0 3-16,5 5-3 0,2 0-2 0,5 0-4 0,1-1 3 15,7 2 3-15,2-5 0 0,3 1 5 0,3-2-6 16,7-3 1-16,6 1 4 0,4-4 0 16,7-3 5-16,2-2-3 0,4-6-7 0,-3-1-3 15,4-2-16-15,-6-2-14 0,2-5-18 16,-5-3-28-16,-4-2-44 0,2-5-74 0,-7-1-152 0,-4 3-561 16,-8 5-737-1</inkml:trace>
  <inkml:trace contextRef="#ctx0" brushRef="#br0" timeOffset="4793.5322">6749 1213 1817 0,'0'0'540'0,"0"0"-270"16,0 0-84-16,0 0-94 0,0 0-57 0,0 0-21 16,0 0-8-16,117-68 2 0,-66 65-6 0,9 3-1 15,3 5-50-15,4 3-162 0,-18-1-582 0,-16 0-825 0</inkml:trace>
  <inkml:trace contextRef="#ctx0" brushRef="#br0" timeOffset="5528.9369">7942 1982 1269 0,'0'0'236'0,"0"0"54"0,0 0-64 0,0 0-24 15,0 0-37-15,0 0-30 0,-11-129-16 0,13 103-20 16,6-3-10-16,0 0-8 16,1-1-12-16,2 1-9 0,0-1-2 0,-1 1-9 0,0-1-5 15,-2 4-4-15,-3 0-4 0,2 2-2 0,-5 4-2 16,-2 2-3-16,0 2-2 0,0 5-7 15,0 2-1-15,-2 1-3 0,-3 3 0 0,3 2-6 16,2 1-5-16,-1 2-3 0,-2 0-18 0,-2 3-3 16,0 5-1-16,-5 5 0 0,0 1 6 0,1 7-6 15,1 0 4-15,5 4 1 16,3 2 3-16,0 2 13 0,10 3-2 0,1-2-1 16,4 2 8-16,8 1-4 0,0-1 3 0,1 1-1 0,3-1-4 15,-2-3-2-15,0-1-3 0,-2-1 3 0,-3-3-2 16,-4-2 6-16,-1-2-2 0,-6-6 0 0,-2 0 2 15,-3-4-3-15,-3-1 1 16,-1-5 2-16,0-1-2 0,0 0 3 0,0 0 4 0,-4 0 4 0,-5 1 8 16,-2-1 3-16,-6 1 1 15,0-1 0-15,-1-1-3 0,-2-1-3 0,2-1-2 0,-1-1-2 16,2-4-5-16,3-1-3 0,-2-1-9 16,2-3-14-16,2-1-21 0,0-4-33 15,4 0-57-15,5-6-110 0,3-4-233 16,0 6-578-16,0 6-445 0</inkml:trace>
  <inkml:trace contextRef="#ctx0" brushRef="#br0" timeOffset="5756.7628">8622 1395 1725 0,'0'0'291'0,"0"0"-51"0,0 0-48 0,0 0-59 16,0 0-45-16,0 0-48 0,0 0-27 15,0 0-5-15,0 0-2 0,0 0 6 16,0 0 0-16,0 0 5 0,0 0 2 0,83 133 3 0,-83-96 8 15,0 5-7-15,-3 3 9 0,-6 6 6 0,1 6-7 16,-1 3-7-16,1 1-44 0,2-3-69 0,-1-2-90 16,5-7-127-1,0-6-188 1,1-15-358-16,1-11-204 0</inkml:trace>
  <inkml:trace contextRef="#ctx0" brushRef="#br0" timeOffset="6689.2665">8335 1835 1211 0,'0'0'708'0,"0"0"-431"0,0 0-90 0,0 0-71 0,0 0-53 16,0 0-36-16,0 0-2 0,0 0-1 0,161-76-8 16,-114 71-1-16,10 2-1 0,0 0-2 15,1-1 2-15,4-2 3 0,-1 0 3 0,2 1-2 16,-5-1 1-16,-2 0-6 0,-5 1-1 0,-7 0 3 15,-4-1-5-15,-8-1 8 0,-5 2 3 16,-10-1 7-16,-5 2 19 0,-7-1 13 0,-2 0 9 16,-3 1 4-16,0-1-14 0,0 0-16 0,-6-2-19 15,-4 3-15-15,-8 1-8 0,-3 2-4 0,-3 1 2 16,-5 0-1-16,-5 2 3 16,1 4 1-16,0 2-2 0,2 2 5 0,2 2-3 15,-1-1-1-15,7 3 1 0,1 0-4 0,3 4 0 0,3 0-2 16,5 0-1-16,2 2-1 0,7 1 0 0,0 1 4 15,2 3-4-15,0-4 3 0,7 0 0 0,1 0 1 16,5-4 4-16,2-3 0 0,-1-5 3 0,2-1 3 16,1-6-3-16,3-1 1 0,0-1 0 15,4-4 4-15,6-4 4 0,1-2 2 0,0-1-5 16,1 1-7-16,-3-1 1 0,-1 1-3 16,-4-2 4-16,-1 2 7 0,-3-2-3 0,-1-1 4 15,-1 2-5-15,0 0-5 0,-6 0 0 0,0 0-3 16,-2 3 1-16,-1 1 2 0,0 0 1 0,-2 1-2 15,-3 3-1-15,0-1-1 0,0 3-1 0,-2-1-2 16,-2 1-3-16,2 1-12 0,1 0-17 16,-1 0-1-16,1 3 3 0,1 3 11 0,1 4 17 15,0 2 4-15,1 2 0 0,1-2 2 0,-2 3-1 16,3-1-1-16,2-1 1 0,0-1-3 0,2 2 3 16,1-1-2-16,4-2 4 0,2-2 3 0,-2-5 1 15,0-1 5-15,1-3 1 0,0 0-3 0,-2-3-2 16,1-3-4-16,1-1 1 0,0-2 3 15,-2-1-2-15,3-2 1 0,-1 1 1 16,0-3-1-16,-2 1 0 0,2-4 1 0,-6 2-3 16,1-5 3-16,1 1-5 15,-4 0 2-15,0 0-2 0,0-1-1 0,-5 4 1 0,2 2 3 16,-3 1 2-16,0 4 0 0,-1 0 2 0,-2 5 1 0,-1 0 3 16,0 4 0-16,0 0-6 0,0 0-5 15,0 0-16-15,0 0-18 0,0 6 3 0,-4 6 4 16,-2 2 12-16,3 5 16 0,-1 2 0 15,1 2-3-15,2 1-3 0,1 1 1 0,1 2-3 0,7-2 5 16,4 1 0-16,4-4-1 0,4 1-1 16,2-7-3-16,1-1 10 0,5-5 2 0,-5-6 1 15,-1-2 1-15,2-2-5 0,-5-5 1 0,1-4 1 16,-3-5 2-16,4-1 3 0,-2-3-3 0,-1-2 4 16,-5 2 2-16,3-3 4 15,-5-2-1-15,1-1-1 0,-1-4-7 0,-1 1-7 0,2-4-1 16,-1 3-4-16,-3-1 0 0,2 4 3 15,-4 0 2-15,-2 4 6 0,-3 5 4 0,1 3-1 0,-1 5 4 16,-1 2 4-16,0 1 4 0,0 5-1 16,0 0-6-16,0 0-14 0,0 0-14 0,0 0-22 0,0 6-9 15,0 3 8-15,2 7 13 0,-1 4 15 16,2 5 8-16,4 3 0 0,-3 4-2 0,3 1 0 16,-2 2 7-16,2 2-3 0,-2 4 3 0,0-2-10 15,-3 2-26-15,4-1-36 0,-2-5-40 0,3-4-31 16,-1-7-43-16,-1-4-61 15,0-7-114-15,-1-4-320 0,-2-4-404 0,-1-3 353 0</inkml:trace>
  <inkml:trace contextRef="#ctx0" brushRef="#br0" timeOffset="6850.1117">10206 1666 1999 0,'0'0'193'0,"0"0"-52"0,0 0-48 0,0 0-7 0,0 0-11 15,120-48-24-15,-87 44-27 16,5 2-14-16,4 2-5 0,4 1-27 0,8-1-104 16,-12 2-326-16,-14 1-1083 0</inkml:trace>
  <inkml:trace contextRef="#ctx0" brushRef="#br0" timeOffset="7347.5493">10711 2191 2055 0,'0'0'73'0,"0"0"65"16,0 0-14-16,61-120 11 0,-33 86-7 16,3-1-26-16,3-3-14 0,3 4-24 0,0-4-3 15,1 4 5-15,-1 1-2 0,-3 0-8 0,-4 1-11 0,-3 4-10 16,-4 2-12-16,-5 0-4 0,-4 5 6 16,-3 4 8-16,-7 2 4 0,-3 3 4 15,-1 5-10-15,0 0-10 0,-4 2-10 0,-6 3-9 0,2 0-7 16,-5 2-3-16,-5 3-7 0,-4 4-3 0,4 4 4 15,-1 4 1-15,3 3 4 0,1 3 4 16,5 1-4-16,6 2-4 0,4 1-2 16,4 1-4-16,7 2 8 0,6 1 6 15,1-1 1-15,4 0 5 0,3-2-2 0,3 1-5 0,-5-3 4 16,1-2 1-16,-2 0-3 0,-2-5 4 0,-5 0-2 16,0-3 2-16,-4-1 0 0,-2-2 0 15,-3 0 0-15,-2-3 1 0,-1-1 0 0,-3-2-1 16,0 0-1-16,0-1-2 0,0 1 3 0,-4 1 4 0,-5 1 2 15,-2 0 3-15,-6 0-2 0,-3 1-5 16,-2-2 0-16,0-2-6 0,2 0-10 0,-2-2-28 16,4-3-46-16,3 1-56 0,4 0-148 15,3 0-354-15,2 0-656 0</inkml:trace>
  <inkml:trace contextRef="#ctx0" brushRef="#br0" timeOffset="8870.6094">11827 1863 1482 0,'0'0'846'0,"0"0"-503"0,0 0-124 16,0 0-50-16,0 0-34 0,0 0-29 15,0 0-33-15,0 0-22 0,0 0-23 0,0 0-11 16,0 0-8-16,0 0-10 0,0 0 2 0,-90-86-6 16,58 97-2-16,1 4 3 0,0 2 0 0,4 2-1 15,2 2-4-15,5 0 0 0,0 3-5 0,9 1-3 16,0-2-4-16,8 1-21 0,3 0-2 15,5-5 3-15,7 0 5 0,6-2 27 0,7-6 10 16,7-3 14-16,4-6 7 16,9-2 0-16,-1-4-3 0,2-6-8 0,-5-1-3 0,0-4-1 0,-1-2-1 15,-4-4-1-15,1-4-1 0,-4-1-1 16,-1-2 1-16,0-4 2 0,-3-2 3 0,-1-4 2 16,-5 0 1-16,1-3-2 0,-6-2 3 0,-1 3-10 15,-6-2 1-15,-4 5 0 0,-2 2-4 16,-4 4 10-16,-1 6 1 0,0 3-4 0,0 2 6 0,-3 8-7 15,-1 3 1-15,2 5 4 0,-1 1-5 16,2 2-2-16,1 1-14 0,-1 0-21 16,-1 6-3-16,-1 8 4 0,-1 4 11 0,-1 9 17 15,1 2 1-15,1 4 0 0,1 2-1 0,4 3 4 0,-2 6 1 16,0 1 1-16,0 2 1 0,1 2-3 16,4 1 0-16,-2-4 1 15,4-2-4-15,-1-8-9 0,3-5-6 0,1-8-7 0,1-6 0 16,-1-5 5-16,1-5 5 0,0-4 3 0,0-3 6 0,3-2 4 15,0-6-1-15,1-4 6 0,0-3-5 16,-1 0-1-16,0-2 4 0,-1 1-5 0,-5-1 4 16,0 1 1-16,-1-1 1 0,1 1-2 0,-2 1-2 15,-1 2 3-15,1 0-2 0,-2 2 4 16,2 5-1-16,-3 1-5 0,-2 3 2 0,-1 0-3 16,1 2 0-16,-1 0-11 0,1 0-19 0,1 0-40 15,-1 0-17-15,2 5 11 0,-1 3 19 0,3 4 35 16,-1 1 18-16,2 1-4 0,-1 1 4 0,1 2 6 15,-2-1 5-15,3-1 5 0,2 1-2 0,0-2 2 16,2-5-3 0,3 2-1-16,-1-3-1 0,5 0-1 0,1-6 0 0,3-2-2 0,3 0-6 15,0-2-2-15,-2-3-1 0,2-4-1 0,-1 1 5 16,-3-1-2-16,-6-1 6 0,0-2 2 0,-5 0-1 16,-4 1 10-16,-2-1-2 0,-2 1 8 15,-2 0 8-15,0-1 4 0,-2 3 5 16,-4 1 1-16,0 0-2 0,-2 1 0 0,-3 0-2 0,1 0-6 15,-3 2-5-15,-3 0-6 0,2 1-9 0,-2 0 3 16,3 2 0 0,-4 1-5-16,5 1 4 0,-6 0-5 0,5 3-3 0,-4 1 0 0,5 3-5 15,0 1 0-15,3 2-7 0,4 1-1 16,2 3 3-16,3 4-1 16,3 2 7-16,8 1 0 0,8 2 5 0,6-2 0 15,7 1-2-15,7-1-3 0,3-2-16 0,6-4-14 0,1-1-4 0,5-5-3 16,-3-5 15-16,1-3 13 0,-3 0 5 0,-2-1 9 15,-3-4-3-15,-2-3 1 0,-3-2 5 16,-6-2-2-16,-4-2 5 0,-8 0 14 0,-2-1 12 16,-8 0 16-16,-1 1 12 0,-7 2 3 15,-1-2-6-15,-2 2-5 0,0 0-17 0,-4 3-15 16,-5 1-6-16,2 1-14 0,-3 0 6 0,-4 2-3 0,2 2-4 16,-7 2 5-16,-2 0-10 0,-3 2 3 15,-3 5 2-15,-1 2-6 0,1 3 6 16,0 3-4-16,-1 1 1 0,-1 2 1 0,6 3-1 15,1 1 0-15,4 0-2 16,7-1 2-16,3-2-10 0,7-1-7 0,1-4 1 0,9-3-1 16,7-3 12-16,4-1 8 0,6-5 1 0,8-2 6 0,3 0-5 15,3-5 1-15,2-5 2 0,5 0-7 16,-4-4 5-16,-1-1-2 0,0-2 0 0,-2-6 4 16,-2-1-1-16,-1-5 4 0,-4-3 1 15,-1-3 0-15,-4-2 5 0,-4-3 0 16,0-4 1-16,-1 0 0 0,-8-3-9 0,3 0 0 0,-8-1-5 15,1 0 4-15,-4 2 0 0,-4 2 0 0,-3 5 4 16,0 1-1-16,-8 8 3 0,-3 4-2 16,-1 8-2-16,1 3 1 0,-6 7-3 0,-1 4-5 0,-1 4-7 15,-6 5-1-15,1 9 0 0,-4 6 0 16,3 9 6-16,-1 2-6 0,1 6 2 16,4 2 1-16,2 4-2 0,3 1 6 0,5 2-4 0,1 0 6 0,5 0 0 15,5-3-1-15,0-3 3 0,9-2-8 16,6-7 0-16,2-1 4 0,1-7-2 0,9-2 3 15,-3-6 2-15,5-3 1 0,5-1 0 0,-1-7 3 16,1-1-3 0,0-3-2-16,-1 0 6 0,-2-2-1 0,-5-3-2 15,1-2 5-15,-3-2-6 0,2 1 0 0,-5 0 1 0,0-1-6 0,-1 1 6 16,-5 1-3-16,1 3-1 0,-6-1 1 16,-1 2-3-16,-3 2 2 0,0 0-4 0,-1 1-1 0,0 0-6 15,-1 0-3-15,1 1 3 0,3 4-3 16,-2 0 9-16,2 5 3 0,1-2 1 15,2 3 4-15,-2 2-5 0,1 1 1 0,1 3 1 0,1-1-3 16,3 3 6-16,0-1-4 0,4 1 3 16,0-1 2-16,0 0-2 0,0-2 5 15,0 0-1-15,-2-4 2 0,0-3-1 0,-3-2 0 0,1-2 5 16,-3-3-2-16,0-1 6 0,2-1 0 16,0 0-1-16,-3-4 6 0,-1-2-4 0,0 0 0 0,-4 0 2 15,0 0-9-15,0-1 5 0,-2 1-4 16,1 0-3-16,0 1 6 0,-3 1-5 0,3 0 1 15,-2 1-4-15,-1 0-5 0,5 0 1 0,-4 0-4 16,5 0 2-16,0 1-2 0,-1 1 2 0,2-2-2 16,0 3-2-16,1 0 5 0,0 0-9 15,1 0-1-15,-1 2-33 0,5 5-48 16,-4 2-78-16,0 1-105 0,0 4-364 16,-3-3-610-16,-4-5-26 0</inkml:trace>
  <inkml:trace contextRef="#ctx0" brushRef="#br0" timeOffset="9317.8379">14665 2042 2101 0,'0'0'377'0,"0"0"-106"0,0 0-52 0,0 0-57 0,0 0-36 0,0 0-30 15,0 0-34-15,0 0-25 0,0 0-25 16,0 0-20-16,0 0-25 0,0 0-9 0,0 0 5 16,25-33 8-16,-16 41 21 0,2 2 12 0,1 0 3 15,6-1 5-15,-1-2-1 0,3-1 0 16,4-5 4-16,-2 1 4 0,7-2 1 0,-1 1 0 16,1-1-4-16,-4-4-4 0,-4-2 2 0,-2-1 4 15,0-4 2-15,-7 1 3 0,-2-2-2 16,-2 1 3-16,-5-2-3 0,2 1-4 0,-5-2 0 15,0 3-6-15,-4 1-1 0,-1 0-3 16,-6 4-6-16,-5 0-2 0,-5 0-4 0,-4 5 0 0,-4 1 1 16,-6 0 3-16,3 7-1 0,1 3-2 15,1 2-1-15,3 3-4 0,7 4-1 16,3 1 3-16,7 0-2 0,3 5 2 0,7-3 2 0,7 2-3 16,7-1 3-16,11-3-2 0,2 1-8 15,8-2-17-15,0-4-30 0,6 1-43 16,-2-4-53-16,1-2-114 0,1-3-299 0,-13-5-521 15,-8 1-164-15</inkml:trace>
  <inkml:trace contextRef="#ctx0" brushRef="#br0" timeOffset="14559.5177">950 3025 0 0,'0'0'0'0,"0"0"447"15,0 0 0-15,0 0-17 0,0 0-61 0,0 0-56 16,0 0-57-16,0 0-50 0,0 0-42 15,0 0-32-15,0 0-14 0,0 0-22 0,-10-37-24 0,10 36-13 16,0 1-19-16,0 0-11 0,0 0-4 16,0 0-6-16,0 0-2 0,0 0-6 0,0 0-5 15,0 0-2-15,0 0-5 0,0 0 0 0,0 0-2 16,0 0-6-16,0 0-3 0,0 2 3 0,0 0 4 16,0 3 5-16,0-1 6 0,1 2-3 0,1 4-1 15,2-2-1-15,-3 0-3 0,0 3 3 16,0-1 1-16,-1 3 1 0,0-2 1 0,1-1-1 15,1 1-1-15,-2 0 0 0,3 0 0 16,-2 0-2 0,-1-1 2-16,1 0-2 0,0 0 0 0,0 0 1 0,-1 0 0 0,1 0-1 0,0-1 5 15,2 0-4-15,-2 0 0 0,0 1 0 0,1 0-2 16,-2-2 3-16,2 3 0 0,0-1 0 0,1 1 2 16,-2 2 0-16,0-2-1 15,0 3-1-15,-1-3-1 0,1 3 1 16,-1 0 1-16,0 0 0 0,0-1-3 0,0 1 2 15,0 1-2-15,0-2 2 0,0 1 0 0,0 1 0 0,1-1 0 16,-1-1-1-16,-1 0-2 0,1 1 0 0,-1-2 1 0,0 1 3 16,0 0 0-16,1 1 2 0,0-2-5 15,-1 1 2-15,-2-1-2 0,2 0 2 16,0 2 1-16,-1 0 0 0,1 0 0 0,-2-1 0 0,-1 4 2 16,2-4-1-16,1 3 1 0,-4-2-2 15,2 4-2-15,1-3-1 0,0 1 0 0,-3 0-1 0,4 0 2 16,-2-1 1-16,1-2 0 0,-1 3-1 15,3-2-1-15,-1-2 2 0,0 1 1 0,1-2-1 16,-1 2 2-16,1-1-2 0,0-1 0 0,0 0 2 16,-1-1-4-16,2 1 3 0,-2-2 0 0,0 1 0 15,0-2-1-15,1 1-2 0,-1-1 0 16,1 1-2-16,-3 2 4 0,2-2 2 0,0 0 1 16,0 2 5-16,1-2-7 0,0 4 1 15,-2-1-2-15,1 0-2 0,-3-1 4 0,2 2 1 0,0 1 2 16,1-1 3-16,-2 1-5 15,-1 0 3-15,3 0-3 0,-2 1-1 16,2-1 1-16,-4 0-2 0,4 1 0 0,-1 0-4 0,-3 0 4 16,3-1 1-16,1 0-1 0,-3 3 6 0,0-2-3 0,2-1 0 15,1 1 1-15,0 1-8 0,-1-1 4 16,-2 0 0-16,2 1-2 0,1 0 6 0,0 1-5 16,0-1 1-16,0 2 0 0,0 0-1 0,-3-1 0 15,3 1-1-15,0 0 1 0,-1-1-2 16,0 0 2-16,2 0-2 0,-4 0 2 0,3-1 3 15,0 0-3-15,0 1 3 0,-1 3 0 0,1-2-11 16,-2 0 10-16,1 1-3 0,1 0 0 16,0-2 7-16,0 3-9 0,-1-2 3 0,2 1-2 15,-4-1-2-15,3 2 4 0,0-1-1 0,0-1 1 16,-1 3 0-16,2-1-1 16,-1-2-1-16,0 2 0 0,-2 0 2 0,2 0 0 15,0 0 0-15,1-1 0 0,-1-1-1 0,0 2 0 0,0-2 1 16,0 1-1-16,0-1 0 0,1 3 0 15,0-3-1-15,-3 2 1 0,3 1-1 0,-1-2 3 0,2 1-2 16,-2-2 1-16,1 3-1 0,0-4 2 16,-1 1-3-16,2 1 0 0,-2 0-2 15,1-1 2-15,-1 1 0 0,1 4 3 0,-1-4 2 0,2 1-4 16,-2 0 1-16,1-1-3 0,0 1 0 0,-1 0 2 16,2 0 0-16,-1-3 4 0,0 4-1 0,0-1 0 15,0 0-1-15,1-2-2 0,-1 3 0 16,0-1-1-16,0-1 2 0,0 1-3 15,0 0-3-15,0 0 4 0,0-1 0 0,0 1 1 0,0-1 3 16,0-3-9-16,1 2 1 0,-1 2 0 16,0-2-1-16,0 2 7 0,0 2 1 0,1 0 3 15,-1 2 1-15,0 0-3 0,0 2 1 16,1-2-3-16,-1 2 6 0,0-2-6 0,0-1 0 0,3 1 0 16,-3 0-9-16,0 2 10 0,0 0 0 15,1-1 0-15,-1 3 7 0,0-2-8 0,0 1 0 16,1 0 0-16,-1 0-4 0,0-2 4 15,1 1-2-15,-1-2 1 16,0-1 1-16,0 1-1 0,0-2 0 0,1 1-2 0,-1 0 2 16,0-1 0-16,0 3 0 0,0-1 4 0,0 0-7 15,0-1 3-15,0 3 0 0,1-2 0 0,-1 0 6 0,0 2-4 0,1-1 0 16,0 1-2-16,-1 2-4 0,3 1 4 16,-2 1 2-16,-1 1 1 0,0-1-1 15,0 2 1-15,1-2-2 0,-1 1-2 0,2-1 2 16,-1-2-3-16,-1 3 1 0,0-4 1 0,1 2-2 0,-1-1 2 15,0 0-1-15,0 1 1 16,1-1 2-16,-1-1 0 0,0 0-3 0,1 0 1 0,-1 0-1 16,0 0-2-16,0-2 4 0,3 2-1 15,-3-1 1-15,0 1 1 0,0 0-1 16,1 3 0-16,-1-3 0 0,0 2-2 0,1 1 2 0,-2-1-3 16,1 1 1-16,0 2 5 0,0 0-2 15,-1 1-4-15,1 0 4 0,0 1 0 0,0 0-3 0,-3 1 5 16,6 0-4-1,-6-1-10-15,3 0 11 0,3 0-3 0,-3-1 0 16,0 0 9-16,0-1-8 0,0-3 2 0,0 1 1 0,0-3-8 16,-3 1 5-16,2-1-2 0,0-2 0 0,1 0 8 0,-1 0-3 15,1 1 5-15,-1-3-3 0,-2 1-4 16,3-2-1-16,-1 3-1 0,-2-4-1 0,2 1-1 16,-1-3 5-16,2 2-4 0,0-3-1 15,-1-2 9-15,0 1-6 0,0-3 3 0,0-2 2 16,-2 1-9-16,6-4 2 0,-6 0 1 0,3 1-1 0,-1-4 5 15,1 1 0-15,-1 0-1 16,1-1 5-16,-1 0-6 0,1-2 1 0,0 0 0 0,0-1 0 16,0 0 1-16,0 0 1 0,0-3-2 15,0 0-2-15,0 1 6 0,0-1-2 0,0 0 0 0,0 2 6 16,0-2-6-16,0 0 5 0,0 0 2 16,0 0-6-16,0 0 8 0,0 0-7 0,0-3-2 15,0 1-13-15,0 0-19 0,0-3-13 16,0 0-33-16,0-2-56 15,0 0-124-15,1 0-486 0,0 3-571 0</inkml:trace>
  <inkml:trace contextRef="#ctx0" brushRef="#br0" timeOffset="17094.7116">697 9022 0 0,'0'0'0'15,"0"0"480"-15,0 0-31 0,0 0-74 0,0 0-76 0,0 0-48 16,0 0-45-16,0 0-35 0,0 0-28 0,0 0-29 15,0 0-20-15,0 0-23 0,-1-18-22 0,1 18-19 16,0 0-13-16,0 0-10 0,0 0-12 16,0 0-12-16,0 0-12 0,0 0-11 0,0 0 11 15,1 0 10-15,4 2 16 0,-2 2 15 0,1-1-2 16,3 0 6-16,2 2 1 0,0-1 1 0,2 1 2 16,1-2-4-16,-1 0 2 0,4 0 0 15,-1 0 0-15,4-3 2 0,-2 2-5 0,3-1-4 16,0 1-3-16,2-1 1 0,0 0 1 0,0-1 3 15,3 0 1-15,-2 1-1 0,-2-1-1 16,3 0 1-16,-2 0-1 0,1 0 1 0,2 0-2 16,-1 0-3-16,0 0 0 0,2 1-4 0,6-1 4 15,3 0 2-15,4 2-1 0,1-1-12 16,-5-1 1-16,-3 1-2 0,-2-1 0 0,1 1 12 0,0 0-2 16,3-1 4-1,-2 0 3-15,8 0-1 0,-3 0 0 0,2 0-4 0,2-1-1 0,2 0 3 16,2 0-3-16,-1-2-1 0,0 2-2 15,1-1-1-15,1 1 3 0,-1-2 1 16,3 1 3-16,-2 0 0 0,3 0 0 0,0 0-3 16,3 1-3-16,-4-1 1 0,5 1-1 0,2 0 0 15,0-1 2-15,4 2-3 0,-1-3 0 0,1 1 2 0,2 0-2 16,2-1 5-16,1 0-3 0,-1 1-4 0,4-2 0 16,0 1-3-16,2 0 1 0,-1 0 6 15,2-1-1-15,2 2 1 0,2-1-1 16,-2 0-2-16,2 1 0 0,-3 0 1 0,1-1-1 0,0 2 0 15,1-2 0-15,-2 1-2 0,-1 0 3 16,3 0-1-16,0 0 0 0,-4 0 2 0,2-2-2 0,-2 1 0 16,-1-1-1-16,1 1 0 15,0 2 1-15,-3-3 2 0,5 2 2 0,-3 0-3 0,1 0-2 16,1 1-1-16,2 1-1 0,-1 0 2 16,-2 0 1-16,-1 0 2 0,1-2 2 0,1 2-4 0,-3 2 1 15,2-2-2-15,-1 0 0 0,0-2 5 16,2 1-3-16,-4 0-1 0,3 0 0 0,-4-2-3 15,0 2 3-15,1 1 1 0,-4-2 2 0,3-1 0 16,2 1 0-16,-1 0-1 0,4 0-3 0,1 1 5 16,1-2-2-16,1 1 3 0,0 0 0 15,1 1 0-15,5-2 2 0,-6 1-1 16,7-2-1-16,-3 2 1 0,4 0-2 16,1-1-2-16,0 1-1 0,0 1-2 0,-1 1 1 15,1-1 2-15,-1-2 3 0,1 2-2 0,2-1-1 0,0 1-2 16,1-2-2-16,4 3 3 15,0-2 0-15,-1 1 2 0,3 0 1 0,0-1-2 0,0 0 2 16,3-1-2-16,0 3-2 0,5-1 5 0,-2-1-2 16,2-2-4-16,-2 2-1 0,2 0-2 0,2-1 2 15,0-1 4-15,2 0 3 0,1-1-1 0,0 2 1 0,0-1-4 16,-1-1-2-16,0 3 2 0,4-2-1 16,0 1 2-16,0-2 0 0,2 1-3 15,-1 0 1-15,-2 3 0 0,1-2 0 0,2-1 5 0,0 2-7 16,1-2 0-16,0 2 1 0,0 1-4 15,-3-1 5-15,3-1 1 0,-1 1 0 16,2 0 2 0,0 0-1-16,1 1-4 0,1 0-3 0,-4 0 6 0,3 0-6 0,-3 1 5 0,2 0 2 15,0-2-6-15,-2 2 6 0,-1-1-3 16,0 1-2-16,-1 0 4 0,-1 0-2 16,0-1 0-16,-1 1 2 0,-1-1-4 0,-2 1 1 15,-3 0 5-15,-2-2 1 0,3 2-2 0,-4-2 1 0,1 1-3 16,1-1 0-16,0 1 2 0,-3 0-2 0,-1 0 3 15,2 0-1-15,2-1-1 0,2 2 1 16,-4-1 0-16,3 1-2 0,-3-2 7 0,-2 0-4 16,1 0-1-16,1 1-1 0,-2 1-4 0,-1 0 3 15,-1 0 2-15,1-2 1 0,-3 1 0 0,-4 0 0 0,2 2-2 16,-3-1-1-16,0 0 1 0,2 0-1 0,-1 0 1 16,-2 0 0-16,4 1-5 15,-4-1 2-15,-3 0 1 0,3 0 0 16,-1 0 7-16,-1 0-8 0,2 2 0 0,0-1-2 0,0-1-2 15,-1 0 6-15,-1 2 0 0,-2-2 2 0,0 0-2 16,1 2-1-16,0-2-2 0,0 2-3 16,-3-2 8-16,2 0-5 0,-1 1 5 0,-2 1 0 0,1-1-8 15,-4-1 8-15,2 1-4 0,0-1 1 16,1 0 3-16,0 1-4 0,-2-1 1 0,4 1 3 16,-4-1-1-16,0 0-3 0,1 0 2 15,-1 0 1-15,-1 2-3 0,0-1 4 0,2 1-3 0,1-2-4 16,-1 2 6-16,-1-1-4 0,1 0 2 15,-1 0 2-15,-1 1-3 0,-2 0 2 0,-1-1 0 0,0 0-1 16,3 1 6-16,-2-1-6 16,-1 0 0-16,0 0-3 0,0 0 1 0,-1 2 5 0,-2-2 0 15,-1 0 3-15,-4 1-6 0,0-1 3 16,-1 1-4-16,2-1 0 0,-4 1 2 0,0 0-3 0,1 0 4 16,-1-1 1-16,-2-1-3 0,-1 1 4 15,-3-1-6-15,1 2 0 0,-3-2 2 16,0 0-7-16,-3 0 6 0,2 1-1 15,0-1 1-15,-1 0 3 0,1 0 0 0,0 0-1 0,2 0 0 0,-1 0-1 16,-1 0-1-16,1 0-2 0,-2 0 6 16,-2 0-3-16,2 1 1 0,-1 0 2 15,-3 0-7-15,2-1 5 0,-2 1-1 0,1-1-2 0,0 2 4 16,2-1-6-16,0 0 3 0,-1 0 0 16,1 1-3-16,1 1 7 0,-3-2-2 0,1 0 3 15,0 0-2-15,-3 0-5 0,1-1 1 16,-2 2-2-16,1 0 3 0,-2-1 0 0,2 2 1 0,0-2 0 15,-2 3-1-15,6-3 3 0,-2 1-2 16,3 1-1-16,2-1 4 0,-3 1-6 0,1 0 2 16,-3-1-1-16,3 2-3 0,-3-2 5 0,0 1 1 15,-3-1 2-15,3 1-2 0,-4-1-1 16,0-1-2-16,0 1-1 0,-1 0 3 0,4 0 0 16,-3-1 1-16,0 0 1 0,0 1-4 0,-3-1 4 15,0 1-1-15,-5-1-2 0,4-1 3 0,-5 1-5 16,-2-1 2-16,-1 0-3 0,-3 0 1 15,-4 0 4-15,-1 0 0 0,-2 0 1 0,-1 0 0 16,-1 0-4-16,-6 0 1 0,-1 0 3 0,-3-2 3 16,-5 1 1-16,2 0 5 0,-4 0-2 0,-1 1 0 15,0 0 3-15,0 0-2 0,0 0 1 0,0 0-3 16,0 0-7-16,0 0 2 16,0 0-1-16,0 0-4 0,0-2 4 0,0 2 0 15,0 0-4-15,0 0 8 0,0 0-9 0,0 0-1 16,-1 0 3-16,1 0-4 0,0 0 5 0,0 0-1 0,0 0-1 15,0 0-3-15,-3 0 1 0,2 0-10 16,-1 0-10-16,-5 0-25 0,-1 4-50 0,-2 2-92 16,-5 0-375-16,4-3-669 0,2-1-470 15</inkml:trace>
  <inkml:trace contextRef="#ctx0" brushRef="#br0" timeOffset="19335.4237">2477 8872 0 0,'0'0'358'0,"0"0"165"0,0 0-46 0,0 0-64 0,0 0-66 0,0 0-45 15,0 0-56-15,0 0-61 0,0 0-37 0,0 0-23 16,0 0-20-16,3-8-18 0,-3 8-13 0,0 0-11 15,0 0-5-15,0 0-10 0,0 0-8 0,0 0-8 16,0 0-7-16,1 0-3 0,-1 0-3 0,0 0-4 16,0 0-5-16,0 0-5 0,0 0-3 0,0 0-1 15,0 1-2-15,1 1 2 0,0-2-5 16,-1 0-4-16,0 2-5 0,0 0-6 0,1 2 11 0,-1 4 7 16,4 4 6-16,0 1 6 0,-1 3-8 15,2 0 0-15,-1 2-2 0,-1 2 0 16,1 1 3-16,-3 2 1 0,0-1 2 15,0 1-2-15,-1-2-3 0,0-2 2 0,0 1 0 16,0 0 1-16,1 0-1 0,-1-3-1 16,0 0-3-16,-2 0-3 0,1-3 4 0,-3 0 2 0,1-3 0 15,2-2 2-15,0-3-3 0,0 0-4 0,1-2 1 16,0-1 2-16,0-1 2 0,0-2 1 0,0 0 3 16,0 0-3-16,0 0 2 0,0 0 5 0,0 0 0 15,0 0 7-15,0 0-5 0,0 0-5 0,0 0-3 16,0 0-9-16,0 0-10 0,1 0-24 0,0 0-19 15,3 1-54-15,1 3-88 0,-3 2-179 0,-1 0-704 16,1-3-626 0</inkml:trace>
  <inkml:trace contextRef="#ctx0" brushRef="#br0" timeOffset="19681.3954">2487 9614 1928 0,'0'0'398'0,"0"0"-118"0,0 0-71 0,0 0-22 0,0 0-29 0,0 0-25 16,0 0-35-16,0 0-26 0,0 0-13 0,0 0-15 16,0 0-3-16,0 0-4 0,0 0-7 15,0 0-4-15,0 1-9 0,0-1-7 0,0 2-4 16,0-2-5-16,0 2-1 15,0 0 1-15,1 3 3 0,2 1-4 0,0 4 2 0,1 1-2 16,1 1-2-16,-3 4 2 0,4 0-2 0,-4 3 4 16,0 0 0-16,-1 3-2 15,1-1 3-15,-1-3-2 0,1-1-1 0,-1 0 5 16,0-3-3-16,-1 0-3 0,1-1 1 0,-1-2-1 16,0-3 3-16,0-3 3 0,0 0 1 0,0-3-2 15,0 1 0-15,0-2-4 0,0-1 0 0,0 0-1 16,0 0-8-16,0 0-12 0,0 0-31 0,0-1-72 0,0-4-208 15,0 0-827-15,0 2-605 16</inkml:trace>
  <inkml:trace contextRef="#ctx0" brushRef="#br0" timeOffset="20339.7075">4782 8847 1796 0,'0'0'467'0,"0"0"-139"0,0 0-77 0,0 0-50 15,0 0-40-15,0 0-35 0,0 0-38 0,0 0-21 0,0 0-26 16,0 0-14-16,0 0-7 0,0 0-10 0,0 0-2 16,0 0-2-16,6-7-1 0,-6 9 2 15,0 3 1-15,3 2 2 0,-3 1 3 16,1 1 1-16,-1 1 1 0,0 2 1 0,1-1 0 0,1 2-3 16,0-1-1-16,-1 1 0 0,2 1-3 15,-2 0-1-15,-1 1-4 0,0 0-2 0,0 1 2 16,1 1-2-16,0 0 2 0,-1 2 2 0,3 1-1 15,-3-1-6-15,1 4-19 0,-1 0-40 0,0 1-73 16,0 3-141-16,0-7-603 0,-3-5-873 0</inkml:trace>
  <inkml:trace contextRef="#ctx0" brushRef="#br0" timeOffset="20727.5968">4634 9438 2749 0,'0'0'241'0,"0"0"-88"0,0 0-38 0,0 0-34 0,0 0-28 0,0 0-10 16,0 0-12-16,0 0-6 0,0 0-1 0,0 0-8 16,134-23-2-16,-110 32-5 0,0 0-5 15,-2 2 3-15,-2 5-6 0,-5-4 2 0,1 5-1 16,-3 0-4-16,-5 1 6 0,-1 1-2 0,-4 0 1 15,-3 2 1-15,1 2-3 0,-9-1-1 0,-6-1 2 16,-1 2 1-16,-1-3 1 0,-3-2 2 0,1-2 0 16,-1-2-3-16,-1 0 3 0,1-4-3 15,1 0-1-15,4-3 5 0,1-2-6 0,4-2 2 16,2 0-1-16,5-2-4 0,2-1 5 0,0 0 1 16,0 0 3-16,0 0 0 0,2 0-1 0,6 0-2 15,5 0-1-15,4-1 3 0,4-3-1 16,5-1 0-16,-1 3 1 0,0-1-6 0,1-1 3 15,4-1-1-15,-3 1-2 0,-1 0 6 0,3-1-6 16,-3 2 0-16,-1 0 1 16,-4 1-4-16,0-1 0 0,-3 2-12 15,1 1-22-15,-7-1-34 0,0 2-60 0,-3-3-105 0,0 0-338 16,-5 1-756-16</inkml:trace>
  <inkml:trace contextRef="#ctx0" brushRef="#br0" timeOffset="21285.8931">6816 8850 1602 0,'0'0'646'0,"0"0"-247"0,0 0-150 0,0 0-52 0,0 0-40 0,0 0-32 15,0 0-26-15,0 0-20 0,0 0-14 0,0 0-11 16,0 0-13-16,0 0-10 0,0 0-8 0,-4-50-11 15,4 50-4-15,0 0-3 0,0 0-8 16,0 3 2-16,0 2 0 0,0 1-1 0,0 4 3 16,1 0 3-16,0 3-1 0,1 3 3 15,2-2 1-15,-1 4-6 0,-2 1 1 0,-1 0-1 16,0 2-3-16,1 3 7 0,-1-1-1 0,0 2-2 16,0 0 5-16,1 3-4 15,-1 0-6-15,-2 1-10 0,1 2-43 0,-4 5-66 0,0-2-134 16,3-7-462-16,-3-9-1041 0</inkml:trace>
  <inkml:trace contextRef="#ctx0" brushRef="#br0" timeOffset="21770.0413">6730 9471 2739 0,'0'0'226'0,"0"0"-62"0,0 0-18 16,0 0-26-16,0 0-38 0,0 0-23 16,0 0-19-16,0 0-14 0,0 0-8 0,0 0-8 0,0 0-5 15,0 0-2-15,0 0-1 0,0 0-2 16,105-32 4-16,-94 33 0 0,-2 4 1 0,0 1-4 0,-4 3-5 16,0-2 4-16,-2 4 0 0,-1 0 3 15,-2 3 1-15,0 1-5 0,-2 1 2 0,-3 3-4 16,-4-1 2-16,-3-1 4 0,0 2-3 15,-2-4 5-15,2 0-4 0,2-2-1 0,1-1 2 16,0-6-3-16,7 0 5 0,0-1-1 0,1-3-4 16,1-1 2-16,0-1-4 0,2 0 5 0,6 0 7 15,3 0-2-15,1 0 8 0,7-1-9 0,-2 0-6 16,5 1-2-16,-3 0-3 0,-1 0 6 0,1 1 2 16,0 1 0-16,0 2-3 0,-3 1 0 15,-2-1-1-15,-2 1 1 0,-2 1 2 16,-2 0-3-16,-5 3 3 0,-1 0-4 0,2 0-4 15,-4 2 6-15,-4 2-1 0,-2 1 3 0,-4-3 6 16,-5 1-8-16,1-1 2 0,-5 1-2 16,1-3 0-16,-2 0 7 0,-1-1-2 0,-1-1 4 15,-1-2-1-15,-5 0-5 0,2-2 2 0,-1 1-3 16,-1-3-3-16,-1-1-7 0,6 0-20 16,-3 0-37-16,5-4-70 0,5-2-136 0,1 3-610 15,10-1-857-15</inkml:trace>
  <inkml:trace contextRef="#ctx0" brushRef="#br0" timeOffset="22329.1477">8998 8777 1589 0,'0'0'527'0,"0"0"-169"0,0 0-57 15,0 0-70-15,0 0-51 0,0 0-35 16,0 0-39-16,0 0-23 0,0 0-17 0,0 0-11 16,0 0-9-16,0 0-11 0,0 0-9 0,0 0-11 15,12-52-12-15,-12 53-2 0,0 4-3 0,0 2 1 16,0 2 5-16,0 4-2 0,3-1 1 16,-1 4-6-16,-1-1 3 0,1 0 3 0,-1 1-2 15,0 1 6-15,2 3-4 0,0 1-1 0,0 1-1 16,-1 3-4-16,4 0 6 0,-3 4-4 15,2-1-14-15,-3 0-39 0,-1 1-73 0,-1 3-140 16,0-10-452-16,1-7-1032 16</inkml:trace>
  <inkml:trace contextRef="#ctx0" brushRef="#br0" timeOffset="22710.1171">8939 9332 2805 0,'0'0'160'16,"0"0"-45"-16,0 0-37 0,0 0 2 0,0 0 7 16,0 0-7-16,0 0-14 0,0 0-10 15,0 0-15-15,-21 121-7 0,21-95-7 16,0 0-4-16,0 0-7 0,0-2-2 0,1 1-3 0,6 0-6 16,0-2 2-16,-1-1 1 0,5-3-1 15,3-1 4-15,-2-4-3 0,2-5-2 0,1-3 1 16,0-4-1-16,2-2 4 0,-1-6 0 0,0-4 1 15,2-3-3-15,-5-2-5 0,1-1-2 0,-2 0-2 16,-3-1 5-16,-1 0-1 0,0-1 1 16,-1 0 0-16,-4 2-2 0,4 0 0 0,-4 4 2 15,-2-1 0-15,2 3 4 0,-1 3-2 0,-1 2 1 0,-1 0 3 16,1 4 1-16,-1 0 6 16,0 1-1-16,1 0-4 0,-1 0-7 0,0 0-5 15,0 6-1-15,0 1-2 0,0 5 3 0,1 2 0 16,-1 3-1-16,0 3 1 0,0 5-4 15,0-1 4-15,0 4 0 0,0 1-2 0,0 2-5 16,0 1-25-16,0-1-38 16,-1-3-77-16,1-1-177 0,-1-8-811 0,1-8-644 15</inkml:trace>
  <inkml:trace contextRef="#ctx0" brushRef="#br0" timeOffset="23239.7292">11623 8745 2287 0,'0'0'312'0,"0"0"-54"0,0 0-79 15,0 0-16-15,0 0-22 0,0 0-21 0,0 0-28 0,0 0-26 16,0 0-17-16,0 0-16 0,0 0-10 0,0 0-7 16,0 0-7-16,0 0-1 0,46-50-7 15,-45 59 0-15,-1 5-1 0,0 3 0 0,0 2 3 16,0 4 1-16,0 1 0 0,-1 0-2 0,-1 0 2 15,-2 2 1-15,1 5 1 0,-1-2 1 0,1 4-3 16,1-1-1-16,-3 4-4 16,0-3-14-16,0 1-26 0,0 0-57 0,-1-2-101 0,2-3-241 15,2-10-723-15,1-7-562 16</inkml:trace>
  <inkml:trace contextRef="#ctx0" brushRef="#br0" timeOffset="23567.6383">11670 9222 2738 0,'0'0'203'0,"0"0"-85"15,0 0-8-15,0 0-12 0,0 0-14 0,0 0-19 16,0 0-19-16,0 0-9 0,0 0-4 0,0 0-2 16,-87 125-5-16,87-107-3 0,4 0-5 0,2-1-2 15,5 2-3-15,2-1 2 0,2 1-4 16,0-3 2-16,1 2 0 0,1-2-8 0,0-1 4 15,-2-1-3-15,-1-1-3 0,-2-1 5 0,-2 0-7 16,-2-3 0-16,-1-1-1 0,-4 0-1 16,1 1 1-16,-4-2 4 0,0 1-1 0,0-1-1 15,-5 0 1-15,0 0-3 0,-2 1 1 16,-4-1 2-16,-1-1-2 0,-5 0 3 0,1 0 0 0,-4 0-3 16,-5-1 2-16,1 1-2 15,-3-3 0-15,-3 2 1 0,-1-3-4 0,-2 1-7 0,-3-1-9 0,3 1-16 16,3-3-33-16,5 0-53 0,2 0-127 15,9 0-554-15,5 0-944 16</inkml:trace>
  <inkml:trace contextRef="#ctx0" brushRef="#br0" timeOffset="23997.1168">13902 8660 2539 0,'0'0'279'0,"0"0"-40"16,0 0-73-16,0 0-20 0,0 0-32 0,0 0-41 15,0 0-32-15,0 0-27 0,0 0-12 16,0 0-2-16,0 0 4 0,0 0-1 0,0 0 5 15,-7 59 0-15,7-36-2 0,1 2 6 0,-1 1-5 16,0 0 1-16,0 0-3 0,-1 4-3 16,-5 3 4-16,3-1 0 0,-5 3-1 0,-2 0-5 15,-1 0-23-15,0 3-43 0,-4-4-75 16,0 0-134-16,4-10-356 0,3-9-707 0</inkml:trace>
  <inkml:trace contextRef="#ctx0" brushRef="#br0" timeOffset="24398.572">13858 9214 2502 0,'0'0'375'0,"0"0"-144"0,0 0-104 0,0 0-32 16,0 0-33-16,0 0-19 0,0 0-12 0,0 0-4 15,0 0 4-15,0 0 3 0,0 0-7 16,0 0-2-16,-43 128 2 0,31-96-6 0,0 0 6 0,1 2-6 15,-1 2-8-15,6 1 3 0,-2 0-10 16,1 0 1-16,6-3-3 0,1 0 0 0,1-3 3 16,8-1 1-16,3-6 1 0,6-3-1 0,0-6-2 15,3-5-2-15,1-3-3 0,4-6 2 16,-1-1-3-16,5-2 0 0,0-8 2 0,-2-1-9 16,-4-4 4-16,0-1-1 0,-6-2 2 15,0 1 6-15,-8-2-4 0,1 1 3 0,-6 0-1 16,-2 2-4-16,-3 1 7 0,0 1-3 0,-3 3 2 15,-5 3-4-15,-2 1-3 0,-3 3 0 16,-4 1-2-16,-5 3 5 0,-4 0 0 0,-1 0 2 0,-5 2 1 16,0 4-3-16,0 1 3 0,1 2-2 15,-1 1-1-15,2-1 3 0,1 4-6 0,4-1 1 16,6 1 2-16,4 1-5 0,5 0-10 0,7 2-46 16,3 2-90-16,11-4-313 0,-1-3-812 15,0-7-498-15</inkml:trace>
  <inkml:trace contextRef="#ctx0" brushRef="#br0" timeOffset="24845.1517">15932 8699 2590 0,'0'0'377'16,"0"0"-130"-16,0 0-86 16,0 0-24-16,0 0-33 0,0 0-33 0,0 0-27 0,0 0-27 15,0 0-18-15,0 0-4 0,0 0-1 0,0 0 2 16,0 0 7-16,0 0-1 0,-14 66-3 16,13-36 4-16,-1 3-2 0,2 2-1 0,-3 3 3 15,2 3-5-15,0 4-9 0,-1 1-36 0,-6 3-67 16,-2 2-111-16,-3 1-321 0,0-13-722 0,4-12-262 31</inkml:trace>
  <inkml:trace contextRef="#ctx0" brushRef="#br0" timeOffset="25048.6945">15703 9432 2183 0,'0'0'752'0,"0"0"-490"0,0 0-109 0,0 0-44 0,0 0-29 15,0 0-17-15,0 0-13 0,0 0-13 0,141-54-13 16,-115 57-3-16,3 6-10 0,-1 2-3 0,-4 5 0 16,-2 1-1-16,-3 2 0 0,-3 3-2 15,-5 2-2-15,-3 2-2 0,-4 2 4 0,-3 0 1 16,-1 3 1-16,-4 1-5 0,-5-1 2 0,-1 1-5 16,-2-2 4-16,-5 0 0 0,2-4-1 15,-3 0 1-15,-3-3-8 0,0-1-10 16,1-3-20-16,1-2-26 0,2-5-35 0,2-3-41 15,4-6-56-15,-3-3-174 0,9 0-649 0,-1-2-652 0</inkml:trace>
  <inkml:trace contextRef="#ctx0" brushRef="#br0" timeOffset="25246.3224">15732 9658 2635 0,'0'0'363'16,"0"0"-124"-16,0 0-96 0,0 0-40 0,0 0-36 0,0 0-11 15,0 0-17-15,0 0-8 0,143-18-8 0,-102 18-10 16,2 0-4-16,1 0-8 0,1 0-3 16,-2 0-20-16,1 0-52 0,2 0-99 0,-14 0-326 15,-10 0-994-15</inkml:trace>
  <inkml:trace contextRef="#ctx0" brushRef="#br0" timeOffset="25594.6192">17952 8794 2179 0,'0'0'346'0,"0"0"-55"0,0 0-107 0,0 0-26 0,0 0-34 0,0 0-31 0,0 0-33 16,0 0-24-16,0 0-11 0,0 0-9 0,0 0 0 15,0 0-3-15,0 0-4 0,0 0 0 16,56 43 0-16,-54-22 2 0,1 2 0 15,-1 3 1-15,2 1-3 0,-3 3-2 0,0 1 0 0,-1 1-12 16,0 2-28-16,-1 0-56 0,-4 4-119 0,0-9-328 16,1-8-841-16</inkml:trace>
  <inkml:trace contextRef="#ctx0" brushRef="#br0" timeOffset="26062.6467">18198 9384 2183 0,'0'0'886'0,"0"0"-708"15,0 0-77-15,0 0-35 0,0 0-7 16,0 0-7-16,0 0-6 0,0 0-12 0,0 0-13 16,119 16 0-16,-97-3-1 0,3 2 1 0,-1 1 2 15,-3 5-7-15,0 0-8 0,-2 1-4 0,-4 3-6 16,-2 2 6-16,-3 0 0 0,-5 3-1 15,0 0 2-15,-5-1-5 0,-1 1 4 16,-6-3 1-16,-4-2 3 0,-3-1 2 0,-3-4-5 16,-4 0-1-16,1-4-4 0,-4-3 3 15,2-2 2-15,-1-3 2 0,3-2 5 0,-1-4-8 16,1-2-1-16,2 0-5 0,-1-5 0 0,4-5 3 0,0-3 2 16,4 0-1-16,2-5-1 0,2-1-2 0,3-2 1 15,4-2-3 1,2-2 3-16,6-1-1 0,5-3-3 0,1 2 2 15,7-2-5-15,6 1 3 0,-1-2 4 0,4 2 0 0,-1 0 4 16,3 2-2-16,-3 1-2 0,-2-1-2 16,-5 4 1-16,-1 3-1 0,-3 0 3 0,-6 3 2 0,-2 2-1 15,-1 1 0-15,-6 2-1 0,0 1-2 0,-3 0 5 16,0 3-1-16,-4-2-2 0,-6 4 1 16,0-1-4-16,-3 1 4 0,-6 2 0 0,-3-1 1 15,-4 1 0-15,-2 0-4 0,-2 2 0 16,-1-1-2-16,3 1-5 0,2 1 3 0,5 0-12 0,5 0-23 15,2 0-53-15,4 4-102 0,8-2-281 16,1 1-727-16,1-2-528 0</inkml:trace>
  <inkml:trace contextRef="#ctx0" brushRef="#br0" timeOffset="26441.4422">20360 8733 1242 0,'0'0'709'0,"0"0"-353"0,0 0-88 0,0 0-47 0,0 0-43 16,0 0-22-16,0 0-26 0,0 0-23 0,0 0-15 16,0 0-24-16,0 0-19 0,0 0-16 0,0 0-14 15,23-62-3-15,-23 66-8 0,0 4-4 16,0 4 2-16,0 4-3 0,0 2 8 0,0 3 4 16,0 4 1-16,0 4 2 0,1 1-6 0,4 3-4 15,-3 3-1-15,4 4-1 0,1 4 3 0,1 0-2 16,-3 2-6-16,0-1-28 15,-1 3-37-15,-3 3-68 0,-2-2-130 0,1-11-360 16,0-14-809-16</inkml:trace>
  <inkml:trace contextRef="#ctx0" brushRef="#br0" timeOffset="26828.2728">20601 9561 1865 0,'0'0'795'0,"0"0"-514"0,0 0-118 0,0 0-33 16,0 0-30-16,0 0-16 0,0 0-20 16,0 0-19-16,0 0-7 0,0 0-7 0,0 0-4 15,0 0-1-15,0 0-5 0,0 0-4 16,-58-108-2-16,38 104-6 0,-2 1 1 16,-6 2 1-16,-1 1 1 0,-2 0-2 0,-1 2 0 15,1 6-2-15,0 0 0 0,2 1 3 0,5 4-5 16,5-1-2-16,3 3-2 0,8 1-5 0,2 0 4 0,4 0 1 15,2-1-1-15,8-1 3 16,7-1-1-16,5-2-1 0,4 0 1 0,6-2 1 16,3-2-1-16,-1-2 3 0,-1-2 2 15,-2-2-4-15,-4-1-1 0,-4 0 0 0,-1 0-5 0,-6 0 7 16,-1 0-4-16,-4 0 0 0,-4 0 0 0,0 4-6 16,-1 1 5-16,-3 5-1 0,-1 1 2 15,0 5 1-15,0 2-3 0,-4 4 0 16,-2 1-1-16,-3 1 0 0,-1 2 1 0,-1-1 3 15,0 0 0-15,-1 0-2 0,-2-2-2 0,1-1-5 16,3-1-12-16,3-6-17 0,2-1-41 0,0-2-63 0,1-5-131 16,4-1-507-16,0-4-969 0</inkml:trace>
  <inkml:trace contextRef="#ctx0" brushRef="#br0" timeOffset="27851.4763">23528 8790 0 0,'0'0'0'0,"0"0"0"0,0 0 0 0,0 0 302 0,0 0 75 15,0 0-56-15,0 0-58 0,0 0-42 0,0 0-30 16,0 0-22-16,0 0-6 0,0 0 4 16,0 0-8-16,-93-13-11 0,90 12-15 0,2 0-21 15,1 0-13-15,0-1-6 0,0 2-8 0,0-2-7 16,0 1-7-16,0-1-8 0,0 0-10 15,0 1-7-15,0 0-11 0,0 1-9 0,0 0-9 16,0 0-10-16,0 0-3 0,0 0-5 0,0 0-4 16,0 0-1-16,0 0-2 0,1 1 1 0,5 2 4 15,-2 2 5-15,7 0 2 0,4 1 8 0,4 1 0 16,3-1 3-16,8-1-1 16,2 0-3-16,9-1 2 0,1-1-3 0,8-1-1 15,1 2 0-15,9-2-4 0,3 1 1 0,8-1 2 0,7 1 0 16,4 1 5-16,2 2 2 0,6-3 1 15,1 2-1-15,5-1-4 0,0 1-1 16,3 2-3-16,-2-1 4 0,4 0 0 0,3 1 1 16,-3-1 2-16,0 2-6 0,-2-3 1 15,1 0 0-15,-6-1-1 0,0-3 0 0,-5 1-4 0,-1-1-1 16,-5-1 0-16,1 0-2 0,-4 0 4 16,2 0 1-16,-2 0 0 0,1-1 0 0,0-1 2 0,-2 1-3 15,-3 1 1-15,0-2 3 0,-5 2-3 0,-3 0 0 16,0 0 3-16,-6 2-7 0,-1-2 3 15,-3 0 0-15,0 0-3 0,-5 1 2 16,-3 1-4-16,-1 0 1 0,-7-1 0 16,-2 1 0-16,-7-1 1 0,-4-1 2 0,-5 0 0 0,-4 2 0 15,-7-2 2-15,-3 0-3 0,-1-3-4 0,-5 2 7 0,0 0-6 16,-3 1 3-16,1-1 1 0,-2 1-2 16,1 0 1-16,-1 0-1 0,0 0 0 15,0 0 0-15,0 0-2 0,0 0 0 0,0 0 2 16,0 0-1-16,0 0 1 0,0 0 2 0,0-1-2 15,0 1-2-15,0 0 0 0,0 0-4 0,0 0-9 0,0 0-5 16,0 0-22-16,-1 0-20 0,-2 0-20 16,-5 1-51-16,-1 2-78 0,-2 1-219 0,-1 1-697 15,3-3-565-15</inkml:trace>
  <inkml:trace contextRef="#ctx0" brushRef="#br0" timeOffset="28410.5037">23751 8758 1501 0,'0'0'437'0,"0"0"-103"0,0 0-55 0,0 0-55 0,0 0-51 0,0 0-35 0,0 0-25 16,0 0-11-16,0 0-17 0,0 0-14 15,0 0-6-15,0 0-15 0,0 0-3 0,0 0-7 0,-8-52-10 16,8 52-4-16,0 0-9 0,0 0-5 16,0 0-9-16,0 0 0 0,0 2-6 0,0 4-1 15,-2 4 4-15,-3 1-5 0,2 3 5 0,-4 3-1 16,2 2-1-16,-2 4 4 0,2 0 0 0,-3 2-2 16,0 1 0-16,5 5-5 0,-3 0-18 15,3 4-24-15,-4 3-33 0,-3 1-45 0,0-1-63 16,-1 3-92-16,-7-1-216 0,6-10-545 0,1-9-413 15</inkml:trace>
  <inkml:trace contextRef="#ctx0" brushRef="#br0" timeOffset="28656.3703">23404 9521 2244 0,'0'0'349'0,"0"0"-94"0,0 0-53 0,0 0-34 0,0 0-31 0,0 0-30 0,0 0-34 16,0 0-25-16,0 0-11 0,0 0-12 0,0 0 0 15,0 0-8-15,0 0-8 0,44 19-2 0,-39-6 0 16,1 2 4-16,0 3-2 0,-2 3-2 0,-1 0-2 16,3 4-1-16,-4 1 1 0,-1 2 4 0,0-1-1 15,-2 1-3-15,1-2-2 16,0-1 1-16,0 1-3 0,0-1 0 0,0 0 1 16,-1-2-9-16,0 0-10 0,-1-3-23 15,2-1-43-15,0-3-49 0,0-2-84 0,1-7-210 0,2-2-689 16,3-3-577-16</inkml:trace>
  <inkml:trace contextRef="#ctx0" brushRef="#br0" timeOffset="29046.0744">24016 9675 2144 0,'0'0'749'0,"0"0"-510"0,0 0-101 16,0 0-22-16,0 0-25 0,0 0-19 15,0 0-26-15,0 0-23 0,0 0-13 16,0 0-7-16,0 0 3 0,0 0-1 0,0 0-3 16,0 0 3-16,-19 49-2 0,7-26 3 0,-3 0 3 15,5-1 0-15,3-1 1 0,0 2-5 0,2-2-3 16,3 0 1-16,2 0-1 0,4-2 6 16,2-1 0-16,8-4 1 0,2-2-2 0,4-4 2 15,9-3 4-15,2-5-2 0,5 0 6 0,0-5-7 16,0-4-4-16,-2-3-3 0,-3-1-7 0,0-5 4 15,-4-3 0-15,-4 2 4 0,-2-4 5 16,-2-1-7-16,-7-1 3 0,-2-2-5 0,0-1 0 16,-7-1 5-16,0 3-6 0,-3 1 8 15,-5 3-7-15,-3 2-2 0,-6 3 5 0,0 2-5 16,-7 1 4-16,-4 3-1 0,-1 0-4 0,-4 5-1 0,-1 0-4 16,-4 1 3-16,3 1-8 0,-1 3-15 15,3 1-26-15,2 0-57 16,7 0-105-16,4 1-306 0,11 3-716 15,1-3-388-15</inkml:trace>
  <inkml:trace contextRef="#ctx0" brushRef="#br0" timeOffset="29732.8274">25963 8831 1248 0,'0'0'470'0,"0"0"-122"0,0 0-106 0,0 0-37 16,0 0-26-16,0 0-36 0,0 0-28 0,0 0-28 15,0 0-22-15,0 0-17 0,0 0-16 0,0 0-6 16,0 0-12-16,0 0-8 0,44-52 0 0,-44 52-8 16,0 1 6-16,0 0 9 15,-1 3 5-15,1-1 14 0,-1 2-3 0,-1-1-8 0,1 0-6 0,1-1-2 16,-2 0 0-16,2 0-2 0,0-1 2 15,0 0-8-15,0 1 1 0,0-3 2 0,0 1-3 16,0-1 6-16,0 0-5 0,-1 1 0 16,1-1-1-16,0 0-3 0,0 0 5 0,0 0 3 0,0 0 3 15,0 0 3-15,0 0-7 0,0 0-2 16,0 0-4-16,0 0-2 0,0 0 4 0,0 0-2 16,0 0 0-16,-1 0-3 0,1 1-2 0,0 0-3 15,-1 3-11-15,0-1-4 0,0 2-18 16,-2 1-9-16,1-2-4 0,2 2-10 0,-2-1 3 15,1-1-3-15,-2 1-19 0,2-1-37 0,-2 1-113 16,3 2-285-16,0-3-544 0,0 0-126 0</inkml:trace>
  <inkml:trace contextRef="#ctx0" brushRef="#br0" timeOffset="30252.0574">26165 8864 1067 0,'0'0'615'0,"0"0"-200"0,0 0-137 0,0 0-30 0,0 0-45 15,0 0-27-15,0 0-33 0,0 0-27 16,0 0-24-16,0 0-29 0,0 0-17 0,0 0-16 16,0 0-9-16,0 0-3 0,19-36-10 0,-19 37-3 15,0 4-3-15,0 1 4 0,0 3 5 0,0 3 3 16,0 1 1-16,1 2 2 0,0 3-2 0,2 2 4 15,-1 0-1-15,2 2 1 16,-2 2-3-16,1 0-4 0,-1 1-3 0,1-3-5 16,-2 2 2-16,3-2 1 15,-2 1 0-15,-1 0-3 0,1 2 1 0,-2 1-1 0,1 0-2 0,0 4-2 0,1-3-26 16,-2 5-41-16,1-1-60 0,1 1-114 16,-2 0-267-16,0-9-679 0,-1-6-413 0</inkml:trace>
  <inkml:trace contextRef="#ctx0" brushRef="#br0" timeOffset="30535.0451">25990 9823 2982 0,'0'0'184'0,"0"0"-60"0,0 0-43 16,0 0-12-16,0 0-18 0,0 0-15 15,0 0-13-15,0 0-8 0,0 0-7 0,0 0-1 16,0 0-1-16,0 0 2 0,0 0-1 0,0 0 3 16,9 89 0-16,-10-69 0 0,1 1-3 0,0 0-2 15,0 0 0-15,0 1-3 0,-1 1 5 0,-1-1-4 16,-1 1-9-16,1-2-15 0,2-2-40 16,0-4-49-16,2-2-113 0,5-3-203 0,-3-2-678 15,2-5-588-15</inkml:trace>
  <inkml:trace contextRef="#ctx0" brushRef="#br0" timeOffset="30751.5698">26342 9819 2905 0,'0'0'278'0,"0"0"-91"0,0 0-52 0,0 0-38 0,0 0-28 15,0 0-18-15,0 0-12 0,0 0-13 0,0 0-11 16,0 0-5-16,0 0-9 0,0 0 3 0,0 0 1 15,38 31-2-15,-35-10 4 0,-2 1-3 0,-1 3-2 16,0 3-2-16,-1 1 0 0,-3 0 2 16,-2 0-2-16,0 0-3 0,-2-1-22 0,1 0-34 15,-1-3-77-15,3-1-135 0,3-7-508 16,0-5-1007-16</inkml:trace>
  <inkml:trace contextRef="#ctx0" brushRef="#br0" timeOffset="31644.5231">27048 8956 0 0,'0'0'0'0,"0"0"0"0,0 0 217 0,0 0 188 16,0 0-61-16,0 0-58 0,0 0-52 0,0 0-30 16,0 0-21-16,0 0-11 15,0 0-6-15,0 0-10 0,0 0-11 0,0 0-14 0,-38-55-16 16,37 50-12-16,0 2-10 0,1-2-12 0,0 2-8 15,0-1-9-15,0 0-8 0,0 2-4 0,0 1-1 16,0 1-9-16,0-2-5 0,2 2-7 0,4-1-13 16,-1-1-4-16,3 0-3 0,5-1-4 15,4 2 4-15,4 0-5 0,7 0-1 0,3 0 2 16,10 1-4-16,0 0 4 16,8 0 1-16,4 0-2 0,7 0 0 0,5 1-1 0,8 0 1 15,3 2 0-15,6 1 4 0,4 1-2 0,0 2 3 16,5 1 1-16,-1 2-10 0,2-2 3 15,0 2-2-15,2-1 0 0,4 3 6 0,-2-3-5 16,0 0 1-16,-2-2-1 0,-3 0-1 0,-2-2 2 16,-4 1 3-16,2-5 3 0,-5-1-3 0,-1 0 3 15,-4 0-5-15,-1-1-1 0,-2-4 6 16,-5-1-5-16,-6-1 6 0,-2-2 2 0,-8 2-3 16,-3-1 6-16,-2 1-1 0,-6 0-2 15,0 1 2-15,-3 1-7 0,-7 1-3 16,-3-2-2-16,-6 2-1 0,-5-1 5 0,-8 3 5 0,-2-2 2 15,-6 3 0-15,-2 0 0 0,0 0-7 0,0 1-4 0,0 0 1 16,0 0-6-16,0 0 0 0,0 0-1 0,0 0-9 16,-1 0 2-16,-2 0-2 0,-3 0 0 0,-3 0 4 15,0 0-9-15,-1 1-8 0,-1 0-8 16,1 0-18-16,0 2-17 0,-2-1-21 16,1 1-37-16,-1 1-58 0,-4 1-101 0,3-1-228 0,1-1-522 15,5-1-342-15</inkml:trace>
  <inkml:trace contextRef="#ctx0" brushRef="#br0" timeOffset="31926.0826">29354 8821 2211 0,'0'0'323'0,"0"0"-78"0,0 0-35 0,0 0-46 0,0 0-34 0,0 0-23 16,0 0-29-16,0 0-21 0,0 0-21 16,0 0-23-16,0 0-2 0,0 0-7 0,0 0 0 15,0 0 7-15,13 17-10 0,-8-2 5 16,-2 3-2-16,-2 1-1 0,2 4 5 0,-1 1 1 0,0 1 0 16,-1 2-2-16,-2 1 0 0,1 2-4 0,0-1 1 15,0 1 3-15,-2 0-14 0,-4 2-18 16,-2 1-42-16,-3 3-80 0,0 1-129 0,1-10-349 15,1-7-666-15</inkml:trace>
  <inkml:trace contextRef="#ctx0" brushRef="#br0" timeOffset="32215.3231">29047 9645 2019 0,'0'0'824'15,"0"0"-533"-15,0 0-117 0,0 0-34 0,0 0-38 16,0 0-21-16,0 0-19 0,0 0-12 0,0 0-19 16,0 0-12-16,0 0-8 0,0 0-6 15,0 0 1-15,0 0-2 0,20-10-1 0,-18 26-3 16,-1 4 1-16,0 2 2 0,2 4 3 0,0 2-1 16,-3 1-1-16,0-2-2 0,0-1 0 0,0-2 2 15,-2-1 1-15,1 0-3 0,-3-1 0 16,1 0 2-16,-2-2-9 15,2-1 2-15,-4-2-8 0,5-3-14 0,0-2-9 16,1-1-29-16,0-3-25 0,1-3-34 0,0-2-58 0,3-3-99 0,4 0-263 16,-2 0-619-16,1-2-188 0</inkml:trace>
  <inkml:trace contextRef="#ctx0" brushRef="#br0" timeOffset="32679.7538">29394 9722 2418 0,'0'0'278'16,"0"0"-104"-16,0 0-24 0,0 0-26 0,0 0-24 15,0 0-16-15,0 0-22 0,121-39-16 16,-108 39-14-16,2 0-8 0,-3 3-5 0,-1 3-3 16,-2 1-6-16,1 1-3 0,-4 2-5 0,1 1 0 15,-3 1 2-15,-1 3-2 0,-3-1 3 16,-1 2-2-16,-1 1-2 0,-5 0 1 0,-3 3 5 0,-6-1 2 15,2 4 4-15,-4-2-2 0,-2 1-3 0,0 0 0 16,-1-1-6 0,0-1 3-16,1 0-1 0,0-2-4 15,5-3 5-15,1-2-4 0,4-1 0 0,4-6 2 0,2 1-2 16,2-6 6-16,1 1-3 0,1-1 1 0,0-1 2 0,6 0 2 16,1 0 7-16,9 0-2 0,2-3 3 0,6 2-7 15,1-2-7-15,5-1 3 0,1 2-8 0,4-1 4 16,-1 0 2-16,2 1-5 0,-2-1 5 0,3 2-7 15,-4-1 3-15,-1 0 3 16,-2 0-2-16,0 0 4 0,-5 0-3 0,-4 2-2 0,-5-1-3 16,-5 1 0-16,-2 0 5 0,-5 0 2 0,-2 0 3 15,-1-2 2-15,-1 2-5 0,0 0-2 16,0 0-2-16,0 0 5 0,0-1-2 0,-5 1 0 16,3 0-1-16,-2-1-7 0,-2-1 3 0,1 1 1 15,-1 0-4-15,-1-1-7 0,2 1-26 0,-2-1-44 16,-4 2-64-16,2-1-137 0,0 1-560 15,5 0-906-15</inkml:trace>
  <inkml:trace contextRef="#ctx0" brushRef="#br0" timeOffset="44790.1226">684 6046 0 0,'0'0'0'0,"0"0"0"0,0 0 0 0,0 0 0 16,0 0 210-16,0 0-16 0,0 0-25 16,0 0-30-16,0 0 2 0,0 0 7 0,0 0 0 15,0 0 6-15,-26-21-4 0,23 19-18 16,1-1-15-16,0 0-14 0,-2 1-13 0,2-2-5 16,1 2-7-16,-1 0-7 0,1 0-2 0,-3 0-7 15,2-1-2-15,2 1-2 0,-1 0-4 0,0-1-8 16,0 1-3-16,-4 0-6 0,4 1-3 0,0-1 3 15,0 0 2-15,0 1 6 0,0 0 8 0,-4 0 8 16,4-1 1-16,-1 1-1 0,2 0-4 0,0 1-9 16,0 0-5-16,0 0-6 0,0 0-5 15,0 0-7-15,0 0-7 0,0 0-7 0,0 0-8 16,0 0-7-16,0 0-8 0,0 0-2 0,0 2 4 16,0 2 2-16,0 1 10 0,0 2 4 0,0 1-1 15,0 0 5-15,0 5-4 0,0 1 2 0,-1 0 2 16,0 1-3-16,0 1 1 0,1 1 1 0,-1 0-3 15,-2 0 1-15,2-1-1 16,0 2 0-16,0-1 1 0,1 1 1 0,0-1 0 16,-2-1 1-16,-3 2 0 0,4-2-1 15,-1-1 0-15,2-1-1 0,-2 0-2 0,2-1 1 0,-1-1-2 16,0-1 0-16,-2-2 0 0,2 0-4 16,0-1 4-16,1 1-1 0,-1-2 1 0,1-3 2 0,0 1-1 15,0-2 0-15,0 0 1 0,0-2 1 16,0 1-1-16,0-1 5 0,0-1 2 0,0 0 4 15,0 0 5-15,0 0 2 0,0 0 2 16,0 0 0-16,0 0 0 0,0 0-4 0,0 0 1 0,0 0-3 16,0 0 2-16,0 0 0 0,0 0-2 15,0 0-1-15,0 0-6 0,0-1-4 0,0-1-6 16,0 1-12-16,0-2-23 0,0 0-33 0,0 2-50 16,0-2-73-16,0 1-140 0,0-1-434 15,0 3-860-15</inkml:trace>
  <inkml:trace contextRef="#ctx0" brushRef="#br0" timeOffset="45772.789">719 5820 49 0,'0'0'301'0,"0"0"-24"0,0 0-60 0,0 0 17 16,0 0 6-16,0 0-18 0,0 0-43 16,0 0-32-16,0 0-26 0,0 0-11 0,0 0-2 15,0 0-4-15,0 0-5 0,0 0-16 0,-24-123-14 16,17 117-10-16,3 0-9 0,-4-1-2 0,3 1 5 16,-1 1-8-16,-2 2 4 0,4 0 7 0,-3 1-14 15,4-1-4-15,-3 2-13 0,2 0-15 16,-3 0-6-16,4 1 3 0,-3 0 5 0,4 0 3 15,0 0 1-15,1 0-1 0,-1 0-8 0,-1 0-1 16,3 0-2-16,0 0-3 0,-1 0-1 0,1 0-1 16,-1 0-1-16,1 0-1 0,-1 0 3 0,0 0 3 15,-2 0 0-15,-1 1 4 0,3 0 7 16,-3 3 28-16,-3-1 6 0,3 0-4 0,-11 6-8 16,10-3-32-16,-10 3-9 0,3 1-1 0,0 0 1 15,0-1-2-15,-4 2 5 16,5 1 1-16,-6 0-4 0,4 1 4 0,0-1-2 15,-2 2 0-15,1-2 1 0,2 2 0 0,2-2 0 16,-2 0 1-16,3 0-3 0,0 1 2 16,2-7 0-16,-2 9 0 0,5-8 1 0,-3 1 0 0,-3 6 0 15,8-7-1-15,-1 0 3 0,-4 6-2 16,5-5 0-16,0-1 0 0,-3 5-7 0,3-5 2 0,1 0-3 16,-6 6-3-16,6-6 10 0,1-1 1 15,-2 10 5-15,2-8 3 0,-1 4-5 0,0 2 4 16,1-3-2-16,0 3-1 0,1-1 0 0,-1 0 0 15,0-1 1-15,2 2 0 0,-1 0 3 0,1 1-4 16,5 0 1-16,-5 0-2 0,3-1-7 0,-2 2 9 16,0-1-1-16,3-1 1 15,-3 0 9-15,5 1-8 0,-4-1 1 0,4 0 3 0,-2-1-7 16,-2 1 5-16,4-2 0 0,-3 1-3 0,3 0 8 16,1-2-2-16,0 0 0 0,-1 4-1 0,-4-10 0 15,6 8-3-15,-2-5 2 0,-3 0 2 16,11 8-4-16,-5-7 5 0,2 6-29 0,11 4 30 15,-8-6-28-15,5 1-6 0,-2-2 28 16,0-3-31-16,1-3 31 0,-6-1 16 0,3-4 8 0,3 1 1 16,-6-2 1-16,5 0-10 0,0-2-5 0,1-1-3 15,0-2-1-15,0 1 1 0,-1-3 1 0,0 0-2 16,0 0-2-16,-2-1-1 16,1-1-2-16,1-1 0 15,-1-2 6-15,2 1-3 0,-3-2-1 0,1-2 3 0,1 1-6 0,-3-1 3 16,-1 0 3-16,1-1 0 0,-2 0 0 0,-3-2 0 15,1 1-2-15,-1-3-2 0,-1 0 2 16,0-1-3-16,-1 0 1 0,0-2 1 0,-1-1-9 0,0 0 7 16,-3 1-6-16,1-3 0 0,-4 0 11 15,-1 1-7-15,0-1 1 16,-1 0-1-16,-1-1-3 0,1-1 1 0,-3 2-2 0,-4 0 1 16,-3 0-1-16,2 2-2 0,-2-1 1 0,0 2-2 0,-3 2 4 15,3-1-3-15,-3 2 0 0,-4 2 1 16,3-1-10-16,-3 3 8 0,-1 0-2 15,2 0-3-15,-4 3 7 0,0 2-6 16,-1 2-2-16,0 0 2 0,-4 3-4 0,1 1 2 16,-1 2 1-16,-1 3-1 0,-1 0 4 0,2 2-1 0,-1 4-11 15,4 1-8-15,0 2-6 0,4-2-11 0,8-2-15 0,-1 6-3 16,2-4-97-16,-1 7-135 0,-2 0-215 16,5-8-698-16,4 1-217 0</inkml:trace>
  <inkml:trace contextRef="#ctx0" brushRef="#br0" timeOffset="48820.0614">1000 6123 0 0,'0'0'324'0,"0"0"-72"0,0 0 3 0,0 0-41 0,0 0-85 0,0 0-75 16,0 0-56-16,0 0-12 0,0 0-21 0,0 0-26 15,0 0 39-15,-10 0 27 0,11 2 48 16,4 1 62-16,-1-1-4 0,3 1-2 16,-2-1-14-16,4 1-12 0,0 0-9 0,5 0-5 0,0-1 1 15,0-1-1-15,3 2-14 0,2-1-13 16,0-1 1-16,-1-1-4 0,6 1 4 0,-2-1 5 15,4 0-25-15,9 0-4 16,-1 0-7-16,5 0-11 0,-6-1 13 0,1 0-2 0,-3 1-1 16,1 0 2-16,1 1-2 15,5-1 1-15,-2-1 2 0,4 1 0 0,4 0 2 0,-1 0 1 16,0 0 2-16,2 0-1 0,-1 0 2 0,0 0-2 0,0 1-2 16,2-1 3-16,2 0-5 0,0 0 4 15,-1 0-1-15,2 0-6 0,0 0 3 0,-3 0-4 16,3 1 0-16,2-1 3 0,-3 0-4 0,2 0 0 15,0 0-1-15,-2 0 1 0,0 0 3 0,2 0 0 16,-2 1 0-16,0-1-3 0,-1 0 1 0,3 0 0 16,-6 0-2-16,3 0 3 0,-3 0-5 15,-1 0 3-15,2 2 4 0,0-2-5 16,2 0 4-16,3 0-3 0,-1 0 3 0,3 0 2 16,1 0-1-16,4 0 2 0,-5 1-5 0,3-1-4 15,1 0-5-15,-2 0-1 0,0 0 1 16,2 0-6-16,0 0 8 0,0 1 0 0,0-1-1 0,0 0 5 15,3 0-5-15,-1 0-1 0,2 0 0 16,-1 0-3-16,2 0 5 0,-3-2-2 0,1 0 0 0,-3 1 5 16,2 1-6-1,-3-1 1-15,4 0 0 0,-5 1-2 0,4 0 1 0,-2-2 1 16,0 2-1-16,-4 0 0 0,4 0 0 0,-1 0 2 16,-4 0-2-16,1 0 5 0,2 0-3 0,-3 0 0 0,0 0 1 15,1 0-8-15,1 0 5 0,-2 0 2 16,1 2-2-16,-1-2 7 0,-1 0-5 15,1 1-1-15,-5-1 2 0,1 0-3 0,-2 1 1 16,0-1 0-16,-3 1 3 0,1-1-1 0,-1 0 1 16,1 0 2-16,-4 0-4 0,2 0 3 0,-4 0-3 15,3 0-1-15,-1 0 2 16,0 0-7-16,-2 0 6 0,0 0 0 0,1 0-2 0,-5-1 3 16,-1 1-1-16,1 0-2 0,0 0 0 0,-2-1-2 15,0 1 2-15,0 0 0 0,-1 0 2 0,-1 0-2 16,-5 0 2-16,0 1-2 0,0-1 0 0,-2 0 4 15,-1 0-4-15,-1 0 2 0,-1 0-2 16,2 0-2-16,-5 0 3 0,2 0 1 0,-1 0 0 0,-1 0 4 16,-1-1-6-16,3 1 2 0,-5-1-2 15,4 1 0-15,-4-2 2 0,5 2-1 0,-5 0 1 16,5-1-3-16,-4 1 2 0,4-2 0 0,-5 2-1 16,5-1 2-16,-2 0-2 15,-2 1 1-15,-2 0 0 0,4 0-3 0,-4 0 3 0,1-1 0 0,2 1 0 16,-3 0 3-16,0-1-4 0,1 1 0 15,3 0 1-15,-2-1-1 0,4 1 1 0,-2-1-1 16,-1-1 0-16,4 1 0 16,1 1 1-16,0 0-1 0,-1 0 1 0,0 0 2 0,-3-2-3 15,4 2 2-15,-1 0-2 0,0-1-2 0,-1 1 2 16,-2-1 0-16,3 0 0 0,0 1 3 0,-2 0-2 16,-1 1-1-16,2-1-1 0,0 0 0 15,-4 0 1-15,4 0 0 0,-6 0 0 16,5 0 0-16,-5 0 0 0,5 0 1 0,-4 0 0 0,-1 0 3 15,-1 0-3-15,0 0-1 0,3 0 1 0,-3-1-2 16,1 1 3-16,-1 0 0 0,-1-2-2 16,1 2 2-16,-1 0-2 0,0 0 0 0,1 0 1 0,-1 0-1 15,1 0-1-15,0 0 1 0,-1 0 0 16,-1 0 0-16,2 0 1 0,-1 0 0 16,-1 0-1-16,1 0 1 0,0 0 0 0,-1 0-1 0,1 0 0 15,-1 2-2-15,0-2 2 0,1 0 1 0,1 0-1 16,-1 0 3-16,1 0-3 0,2 0 1 15,2 0-2-15,0 0 1 0,2 0 1 0,-1 0-1 16,4 0 2-16,-1-2 0 0,1 2 1 0,-1 0 0 16,2 0 0-16,0-1 0 0,1 1-3 0,1 0-1 15,-2-1 1-15,0 0-2 0,-1 0 3 0,-3-1 0 16,1 1-1 0,0 0 0-16,-5 0 0 0,4 0 1 0,-5 2 0 0,-1-2-2 0,1 1 1 0,-2-1 0 15,4 1 0-15,-3-2-1 0,1 2 2 16,0 0-1-16,0 0 0 0,3 0 3 15,-3 0-4-15,0 0 0 0,0 0 2 16,3 0-2-16,-3 0 0 16,-1 0 1-16,1 0 0 0,-1 0 2 0,-1 0-1 0,1 0 0 0,-2 0 0 15,0 0-1-15,0 0 1 0,-1 0 0 0,-4-1 0 16,3 0 0-16,-3 0 0 0,4-2 0 0,0 2 0 0,-2 0 0 16,0 1-2-16,2-1 2 15,-4 1-1-15,3-2-1 0,-3 2 3 0,2-1-2 16,-2 0 1-16,4 0 0 0,-4 0 0 0,2 1-1 15,-4-1 1-15,3 1-1 0,-2 0 0 0,-2-2 0 16,3 2 1-16,-4 0 0 0,1 0 2 0,-1 0 3 16,0 0 5-16,0 0 8 0,0 0 2 0,0 0 3 15,0 0 3-15,0 0-1 0,0 0 3 16,0-1-1-16,0 1-10 0,-1-2-6 0,-2 1-6 16,1-2-8-16,2 1 2 0,-2 1 0 0,1 0 0 15,1 0 2-15,-3-1-2 0,1 1-1 0,2 1 3 16,-1-1-1-16,1 1-1 0,-1 0 2 15,1 0-2-15,0-1 1 0,0 1 0 0,0 0-1 16,0 0 1-16,0 0 1 0,0-1-3 0,0 0 2 0,-1 1-2 16,1 0-1-16,0 0 2 0,0 0 0 15,0 0-3-15,0 0 3 0,0 0-1 16,0 0 1-16,0 0 2 0,0 0-2 0,0-2 0 16,0 2 0-16,0 0-1 0,0 0-3 0,0 0-1 15,0 0-6-15,0 0 0 0,0 0-1 0,0 0-3 16,0 0-2-16,0 0-8 0,0 0-5 15,0 0-5-15,0 0-5 0,0 0-3 0,0-1 0 16,-1 1 1-16,1 0 2 0,0 0 5 0,0 0 2 16,0 0 7-16,0-1 9 0,0 1 7 0,0 0 8 15,0 0 5-15,0 0-2 16,0 0 1-16,0 0 0 0,0 0-4 0,0 0 2 0,0 0-2 16,0 0-1-16,0 0 1 0,0 0 0 15,0 0 0-15,0-1 2 0,0 1 0 0,0 0 0 0,0-1 3 16,0 1-2-16,0-2-4 0,0 1-2 15,0 0-6-15,0 0 1 0,-1 1 4 0,1 0-1 16,-1 0 3-16,1 0-2 0,0 0 0 0,0 0-1 16,0 0-2-16,0 0-1 0,0 0 4 15,0 0 2-15,0 0 1 0,0 0 3 0,0 0 2 16,0 0-2-16,0 0 3 0,0 0-1 16,0 0-1-16,0 0 2 0,0 0-3 0,0 0-1 0,0 0-3 15,0 0-5-15,0 0-6 0,0 0-24 0,0 0-46 16,0 0-54-16,0 0-12 0,0 0 0 0,0 0-1 15,0 0-19-15,-2 1-102 0,2 1-202 0,-2 0-155 16,2-2 219-16</inkml:trace>
  <inkml:trace contextRef="#ctx0" brushRef="#br0" timeOffset="52383.4634">8520 6031 0 0,'0'0'0'0,"0"0"0"16,0 0 407-16,0 0-6 0,0 0-51 16,0 0-72-16,0 0-67 0,0 0-47 0,0 0-30 15,0 0-9-15,0 0 7 0,0 0 14 0,-10 0 7 16,10 0-25-16,0-1-37 0,0 0-29 0,0-1-25 15,0 0 0-15,0 2 4 0,0 0-7 0,0 0-13 16,0 0-11-16,0 0-14 0,0 0-10 16,0 0-13-16,0 0-6 0,0 0 4 0,0 4 9 15,0 0 12-15,0-1 6 0,0 0 3 0,0 0 0 16,0-1 0-16,0-1 2 16,0 0-3-16,0 0 0 0,0 1 4 0,1-2 3 0,5 1 6 15,-3-1 4-15,1 0 1 0,3 0 1 16,3 0-3-16,1 0-3 0,0 0-1 0,5 0-3 0,-3 0-2 15,7 0-1-15,-1 0 0 16,4 0-2-16,5-3 1 0,1 3-1 0,2-2 1 16,1 1-1-16,-1-1-2 0,2-1 1 0,2 2-2 0,-4-1 0 15,1 1 1-15,-2 0 0 0,-2-2 1 0,-4 2 0 16,-2-1 0-16,-3 1-1 0,-4 1 2 16,-3-2-1-16,-6 1 1 0,0 1 6 0,-4-1 8 15,-2 1 8-15,0 0 8 0,0 0 1 0,0 0-1 16,0 0-3-16,0 0-1 0,0 0-2 0,0 0-1 15,0 0-2-15,-1-1-8 0,-1 0-6 16,-3 0-6-16,3-1-5 0,-1 0 2 0,-2 1 0 16,3 0-1-16,1 1 0 0,0-1 0 0,1-1-1 15,-1 1-7-15,1 0-16 0,0 1-21 16,0 0-45-16,-1 0-73 0,1 0-59 0,-2 0-113 16,0 1-323-16,2 2-868 0</inkml:trace>
  <inkml:trace contextRef="#ctx0" brushRef="#br0" timeOffset="52907.1794">9051 5861 1323 0,'0'0'470'0,"0"0"-59"16,0 0-120-16,0 0-67 0,0 0-53 0,0 0-42 15,0 0-36-15,0 0-23 0,0 0-21 16,0 0-21-16,0 0-10 0,0 0-5 0,0 0-6 16,0 0 0-16,63-58-4 0,-48 58-1 0,-3 1 0 15,3 3-1-15,-1 2-1 0,-2 0 2 0,4 2-2 16,-3 0-2-16,-3 4 2 0,1 1-2 0,-2-1 0 16,-4 5 2-16,-1-2 0 0,-3 4 0 0,0 3 3 15,-3 0-1 1,-7 1 1-16,-4 1 2 0,-5 2-1 0,-3-2 2 15,1-1-1-15,-3-1 1 0,-2-1 1 0,3-2 0 0,1-2 0 16,0-2 0-16,0-1-2 0,4-1 0 0,4-4-1 0,2 0-4 16,3-3 2-16,2 0-2 0,4-2-1 15,-1-2 2-15,3-1-1 0,0 0 1 0,0-1 0 16,0 0 2-16,0 0-1 0,0 0 1 16,2 0 2-16,1 0 6 0,5 0 9 0,3 0 2 15,8 0 1-15,2 0-6 0,-1 0-6 0,5-2-2 16,-2 1-1-16,-1-1-3 0,0-1 0 0,3 2-1 15,-2-1 0-15,-1 0 0 0,0 0 2 0,-1-2-1 16,-4 1 1-16,1 0 0 0,-5 1-2 0,-1 0 3 16,-2-1 0-16,-2 0-2 0,2 0 2 15,-3-1 0-15,-1 1-2 16,2-1 3-16,0-1-5 0,-2 1-5 0,1-1-5 0,0 0-15 0,2 0-13 16,-3-2-12-16,2-1-19 0,1-1-26 0,0 1-41 15,-1-4-59-15,0 0-101 0,0-2-169 16,1 2-434-16,-5 5-477 0</inkml:trace>
  <inkml:trace contextRef="#ctx0" brushRef="#br0" timeOffset="53485.8713">9484 5732 20 0,'0'0'495'0,"0"0"-82"16,0 0-70-16,0 0-40 0,0 0-48 0,0 0-48 15,-60-125-31-15,51 112 1 0,-2-1-19 0,2 2-32 16,-1 1-29-16,-1 1-43 0,1 1-8 15,0 0 0-15,-3 1-7 0,-1 2-9 0,-3 1-8 16,0 1-6-16,-4 3-4 0,-1 1-2 0,-6 0 1 16,2 5 2-16,-3 3 2 0,0 0-1 15,-2 4 0-15,2 0-2 0,-1 3 1 0,-1 2 2 16,1 4-2-16,1-1-2 0,-1 2-3 0,5-2 0 16,-2 3 2-16,7 0 1 0,-2 0 2 15,3 0 1-15,0 1-5 0,0 0-2 0,5 0 2 16,-3 1 1-16,4 0 3 0,-2 3 2 0,2-1-4 15,2 0 0-15,1 2-2 0,2-1 0 0,3 0 5 16,-2 2-5-16,6-1-3 16,0-1 1-16,1 2-5 0,1-3 5 15,9 1 0-15,0 1 1 0,0-1 1 0,5 1-1 0,2-2 1 0,3-4 0 16,1 2 5-16,5-4 1 0,-3-3-1 0,4-1 2 16,-1-3-2-16,3-1 1 15,1-2 1-15,2-1-1 0,1-4 2 0,1-1-4 0,-1-3 0 16,-1-1 1-16,5-1-4 0,-2-1 2 15,2-6-1-15,2-2-1 0,-4-1 2 0,1-3-1 0,-2-2 0 16,-2-1 0-16,0-3-2 0,0-2-1 16,0-2-1-16,-4-2 0 0,-1-3-3 0,-1-2 4 15,-5 0 0-15,-4-2 0 0,-2-2 7 16,-4 0-4-16,-1 1-3 0,-3-6 1 0,-4 2-8 16,-2-2 7-16,-1-1 2 0,-2 1-1 0,-6 2 2 15,-3 1-5-15,-1 3-2 0,-6 2 1 0,-1 1-2 16,-2 3-2-16,-6 2 1 0,-1 3-4 0,-3 4-1 15,-4 0 2-15,3 3 1 0,-2 1-2 0,-2 2 3 16,-1 2-2-16,-1 4-2 16,-1 2 2-16,-1 1-2 0,0 3-1 15,0 0-6-15,3 6-11 0,0 5-19 16,0 3-36-16,2 4-53 0,4 3-123 0,6-5-384 0,11-4-932 0</inkml:trace>
  <inkml:trace contextRef="#ctx0" brushRef="#br0" timeOffset="54594.8115">2778 5496 1019 0,'0'0'495'0,"0"0"-103"0,0 0-74 0,0 0-49 0,0 0-64 15,0 0-56-15,0 0-42 0,0 0-39 0,0 0-25 16,0 0-23-16,0 0-18 0,0 0-11 0,-9-24-10 15,8 29 1-15,-1 3 5 0,-1 2 9 16,-1 5 8-16,-1 0-2 0,-1 1-2 0,-3 3 2 16,2 5 3-16,-5 1 3 0,2 1 3 0,-3 3 0 15,0-1-2-15,0-2-3 0,-1-1-1 16,4-2-1-16,0-5 1 0,2-3-1 16,3-3-1-16,-2-2 2 0,5-3 1 0,-1-3 3 15,0 0 2-15,1-2 4 0,2-1 12 0,0-1 14 0,0 0 19 16,0-1 7-16,0-5-12 0,0-2-19 15,0-1-22-15,-1-6-14 0,1 3 0 0,1-3 2 16,4-2 0-16,-1 0 0 0,2-2-2 0,-1-2-2 16,5-1 0-16,-2-2 0 0,1 0 1 15,0 0-1-15,3 0 2 0,-3 0-2 0,4 1 2 0,-2-1-1 16,4 2-1-16,0 2-3 0,-1 1 2 16,1 2 3-16,-3 2 1 0,2 2 3 0,-2 2 1 15,-1 2 0-15,0 2-1 0,-3 0-1 0,-1 2-3 16,-1 1 0-16,-1 2-4 0,0 2 3 0,-2 0-1 15,3 1-2-15,1 4 1 0,0 3-1 0,1 1 2 16,0 4 2-16,-1 1 0 0,1 3 0 16,0 1 0-16,-1 2 0 0,-3 4-1 0,3 0 2 15,-3 2 0-15,2 1 1 0,-2 0 0 0,-2-1-3 16,2-2 1-16,-2-1-2 0,-1 0 3 16,2-4 1-16,-2-1 1 0,1-1 0 0,-2 1-2 15,1-2 0-15,0-3-1 0,0 0 2 0,-1 0-1 16,0-3 5-16,1 0-3 15,-1 0-1-15,0-1 0 0,0-1-4 16,2 0-1-16,-2-5-7 0,0 2-14 0,2-1-16 0,-2-1-31 0,0 0-42 0,1-2-47 16,-1-1-71-16,0 1-106 0,0-1-252 15,0 0-361-15,0 0 16 0</inkml:trace>
  <inkml:trace contextRef="#ctx0" brushRef="#br0" timeOffset="54888.2093">2595 5677 661 0,'0'0'675'0,"0"0"-307"0,0 0-89 16,0 0 1-16,0 0-19 0,0 0-60 0,0 0-53 16,0 0-40-16,0 0-34 0,0 0-31 0,0 0-20 15,0 0-13-15,0 0-6 0,-41-17 4 16,49 17 7-16,1 0 5 0,4 0 4 0,1 0-1 15,4-1 1-15,2-3 1 0,0-1-2 0,2 1-2 16,1-2-7-16,0 1-6 0,-2 2-3 16,0-2 1-16,1 1 0 0,-2 2 0 0,0 1-2 15,-3-1-3-15,-2 2-2 0,-1 0-2 0,-3 0-10 16,-2 2-16-16,-2-2-32 16,0 1-59-16,-3 4-81 0,1 0-124 0,-2-1-250 0,-2 0-440 15,-1-2-10-15</inkml:trace>
  <inkml:trace contextRef="#ctx0" brushRef="#br0" timeOffset="55340.7652">3133 5594 1602 0,'0'0'345'0,"0"0"-62"0,0 0-51 0,0 0-32 0,0 0-40 16,0 0-37-16,0 0-44 0,0 0-23 16,0 0-10-16,0 0-4 0,0 0-3 0,0 0-8 15,0 0-8-15,0 0-7 0,25-34-5 0,-24 34-4 16,-1 0-1-16,0 0 0 0,2 0-2 0,-2 0-1 16,0 0-1-16,2 0-3 0,0 0 7 15,8 0 6-15,0 0 3 0,6 0 4 0,0 1-6 0,3-1-3 16,1 0-2-16,-1 0-2 0,0 0 1 15,1 0 0-15,-1-1-3 0,0 0 2 16,-3 0-1-16,4-2 0 0,-6 2 3 16,1-1 2-16,-5 0-2 0,0 2-1 0,-4-1-1 0,-1 0 0 15,-4 1 5-15,-1 0 7 0,0 0 3 16,0 0 6-16,0 0-2 0,0 0-3 0,0 0 1 16,0 0-4-16,0 0 6 0,0 0 0 0,0-1-2 15,0 0-4-15,-2 0-7 0,0-3-5 16,-2 2-6-16,1 1 1 0,1-2-1 0,-2 2-2 0,2-1 1 15,2 2-7-15,-2 0 2 0,0 0-14 16,-2 0-26-16,0 2-42 0,-3 5-80 0,-2 2-167 0,3 0-676 16,1-3-696-16</inkml:trace>
  <inkml:trace contextRef="#ctx0" brushRef="#br0" timeOffset="59577.9263">3818 5377 0 0,'0'0'0'0,"0"0"49"0,0 0 285 15,0 0 1-15,0 0-25 0,0 0-48 16,0 0-46-16,0 0-27 0,0 0-15 0,0 0-6 15,0 0-3-15,0 0-6 0,-18-33-16 0,18 31-22 16,0-1-20-16,0 1-18 0,0 0-15 16,1-1-13-16,2 0-16 0,0 1-12 0,2-1-12 15,0 1-8-15,4 0-3 0,-2-1-2 0,5 2 0 16,0 0 0-16,4 1-2 0,0 0 0 0,3 0 0 16,-2 1 0-16,4 3 1 15,-1-1-1-15,-2 3 1 16,-2 1-3-16,0 1 1 0,-2 0-1 0,-4 1-1 0,-1 1-1 15,2 0-3-15,-8 1-13 0,1 3 4 0,-4 0 0 0,0 2 10 16,-2 3 17-16,-7 4 6 0,-5-1 2 16,-1 3-2-16,-5 0-2 0,-2-2-6 0,-2-1-1 0,1-2-1 15,-2-3-3-15,2 0 1 16,3-2 0-16,1-2-2 0,1-2 2 0,3-1-4 16,2-3 2-16,2 1-2 0,3-3 1 0,3-2 0 15,0 1-3-15,5-3-2 0,-2 0 0 0,2 0-3 0,0-1-2 16,0 0-4-16,3 1 6 0,4 1 4 0,5-1 11 15,3 1 9-15,5-2-2 16,3 1 3-16,6-1-8 0,0 0-2 0,2 0-2 0,-1 0-7 0,-2 0 5 16,-1 0-1-16,-3 0-1 0,-4 0 1 15,3 0 1-15,-4 0 2 16,-1-1 3-16,2-1 1 0,-5 2-4 0,-2-1 1 16,-3-1-3-16,-3 1-1 0,-2 0 5 0,1 0 4 15,-3 0 2-15,-1-1 9 0,2-1-7 0,-2 1 0 0,1 0-4 16,0-1-4-16,2-1 0 0,-1-1-4 0,5 0-4 0,-2-2-9 15,2 0-18-15,1 0-29 16,1 0-44-16,0 0-66 0,2 0-104 0,-1 2-226 0,-2-1-492 16,-1 2-251-16</inkml:trace>
  <inkml:trace contextRef="#ctx0" brushRef="#br0" timeOffset="59916.4965">4752 5343 1779 0,'0'0'393'16,"0"0"-94"-16,0 0-73 0,0 0-42 0,0 0-40 15,0 0-37-15,0 0-33 0,0 0-31 16,0 0-28-16,0 0-17 0,0 0-15 0,0 0 0 16,0 0 8-16,0 0 7 0,11 21 11 0,-6-8 1 15,0 3-3-15,3 3 2 0,-5 0 1 16,5 0-3-16,-5 5 4 0,4-1 1 0,-4 0-5 15,0 3 4-15,0-1-2 0,-2 1 1 0,-1-2-1 16,0 1-2 0,0-3 0-16,0 1 0 0,0-4-1 0,-1-1-1 0,-2 0 4 0,2-2-2 0,-3-2 3 15,2-2 5-15,-1-1-6 16,-1-1 0-16,2-1-2 0,-2 0-8 0,2-2 4 16,0-2-4-16,1-1-4 0,0 1-9 0,0-1-27 0,0-1-36 15,-2 1-58-15,0-3-69 0,1 0-90 0,1-1-276 16,-1 0-681-16</inkml:trace>
  <inkml:trace contextRef="#ctx0" brushRef="#br0" timeOffset="60359.9505">4667 5299 1229 0,'0'0'421'0,"0"0"-136"0,0 0-32 0,0 0-27 0,0 0-24 16,0 0-55-16,0 0-57 0,0 0-52 0,0 0-52 16,0 0-20-16,0 0 7 0,0 0 10 15,0 0 19-15,-22 8 11 0,10 7-4 0,-2 1-1 0,-4 1 4 16,1 3-5-16,-4 0 5 0,-3 0 3 16,3-1-3-16,0 0 3 0,0 2-4 0,2-3-7 15,3-1 2-15,1-1-3 0,4-3 1 16,1-1 0-16,2-3-2 0,6-2-3 0,-1-2 3 15,3-2 1-15,0 0 8 0,0-2 24 0,8 1 13 16,4-1 15-16,8-1 2 0,5 0-18 0,6 0-14 16,3 0-14-16,2 1-7 15,-1 1-1-15,1-1-4 0,2 0 0 16,-2 1 1-16,1-2-1 0,-4 0-1 0,-3 0 0 0,-1 0-1 16,-6-2-2-16,-3 0 4 15,-2 0 0-15,-6 0 2 0,-1 1 3 0,-3-1 0 0,-6 0 4 0,1 1 7 16,-1 1-2-16,-2-1 5 0,2-1-4 0,-2 1-6 15,1-2 2-15,-1 0-6 16,0 0-2-16,0 1-1 0,0 0-5 0,0-1-1 0,0-1-1 16,0 3-1-16,0-1-2 0,0 0-6 0,0-1-17 0,0 2-32 15,0 0-50-15,2-1-97 0,4-1-131 16,-1 0-289-16,-1 3-609 0</inkml:trace>
  <inkml:trace contextRef="#ctx0" brushRef="#br0" timeOffset="60759.0443">5325 5375 1551 0,'0'0'404'0,"0"0"-175"0,0 0-36 15,0 0-27-15,0 0-29 0,0 0-20 0,0 0-18 16,0 0-21-16,0 0-14 0,-126 30-9 0,113-20-9 16,-2 2-10-16,1 2-6 0,3 0-9 15,1 2-7-15,-1 1-3 0,3 0-2 0,3-1-3 16,1-1-5-16,3 1-2 0,1-2 0 0,0-1 4 15,3 0 4-15,5-1 3 0,1 0 3 16,3-2 1-16,5-2 13 0,3-3 9 0,2-2 1 16,1-3 0-16,1 0-14 15,0 0-9-15,-2-2 0 0,-1-6-1 0,-1 1 4 0,-1-3 1 16,-1-1 0-16,-4 0-6 0,-1-1 1 0,-2-1 0 16,-4 0 0-16,0 1 3 0,-5 0-2 15,-1 1-1 1,-1-2-2-16,0 1-5 0,0-2 0 0,-4-1-2 0,-5-1-2 0,-2 3 0 15,-2-3-1-15,-4 2-1 0,0 2-3 16,-1-1 1-16,-1 4-1 0,-2-3-1 0,1 5-1 16,1 2-4-16,1 1-6 0,1 3-6 0,3 0-10 0,1 1-13 0,2 0-24 15,2 4-48-15,5 1-67 16,5 2-115-16,1 1-206 0,3-2-454 16,0-2-470-16</inkml:trace>
  <inkml:trace contextRef="#ctx0" brushRef="#br0" timeOffset="61102.9438">5657 5361 1362 0,'0'0'599'0,"0"0"-210"0,0 0-116 0,0 0-57 0,0 0-53 0,0 0-37 16,0 0-31-16,0 0-26 0,0 0-25 0,0 0-21 16,0 0-15-16,0 0-7 0,0 0-1 15,0 0 0-15,-44 6 2 0,34 5 2 0,-2 3-1 0,1 0 0 16,1 3 2-16,0-1-1 15,2 4-3-15,0 1 0 0,4-2-2 0,0-1 2 16,6-3 1-16,-2 1-1 0,0-4 1 0,6 0 0 16,2-3 2-16,2-1 3 0,0 0 6 0,3-5 4 15,3 1 1-15,2-4 6 0,3 0-4 16,4-2 1-16,-2-6-3 0,1-2-3 16,1-3 0-16,0 0-4 0,-3 0 2 0,-4-1-2 15,-2-1 2-15,-4-1 3 0,-3 1 1 0,-2-3 1 0,-5 1-1 16,-1 1-3-16,-1-2-2 15,-1-2-2-15,-7 1-4 0,-4-1 0 0,-3-1-5 16,-8 3 0-16,-1-1 0 0,-6-1-2 0,-4 4 0 0,-3 1-2 16,-2 2-4-16,-3 7-16 0,1 6-35 15,-3 5-83-15,-2 6-241 0,15 1-796 0,9-4-574 16</inkml:trace>
  <inkml:trace contextRef="#ctx0" brushRef="#br0" timeOffset="66916.7985">8966 6577 254 0,'0'0'542'0,"0"0"-30"0,0 0-143 0,0 0-54 0,0 0-62 0,0 0-60 16,0 0-56-16,0 0-41 0,0 0-41 0,0 0-21 15,0 0-17-15,0 0-9 0,-8-15-2 0,8 15-5 16,0 0-4-16,0 3 2 0,0 0 3 15,0 1 6-15,0 2 6 0,0 1-1 0,0 1 0 16,0-1-3-16,0 2-1 0,0-1 0 16,0 2 0-16,1-1-1 0,-1 0 0 0,0 0 1 0,0 1-2 15,3 3 5-15,0-1 2 0,-2 1-2 16,1 1-9-16,-1 0-23 0,3 2-35 0,-2 1-49 16,1-1-75-16,-2 2-93 0,5-1-159 15,-3 0-305 1,-1-3-201-16,2-6 723 0</inkml:trace>
  <inkml:trace contextRef="#ctx0" brushRef="#br0" timeOffset="67135.0727">8988 7047 164 0,'0'0'541'0,"0"0"-296"16,0 0-48-16,0 0 18 0,0 0 13 16,0 0-36-16,0 0-60 0,0 0-52 0,0 0-12 15,0 0 3-15,0 0 5 0,0 0 4 0,0 0-23 16,0 0-20-16,0 71-11 0,0-56-8 0,0 0 2 15,0 1 1-15,0 1-2 0,0 2-7 16,0-1-39-16,1 2-49 0,-1-1-61 0,-1 3-67 16,1 1-68-16,-2 0-94 0,1 1-162 0,-3-6-101 15,3-6 369 1</inkml:trace>
  <inkml:trace contextRef="#ctx0" brushRef="#br0" timeOffset="67271.8837">8988 7641 0 0,'0'0'0'0,"0"0"0"16,0 0 0-16,0 0 52 0,0 0 184 0,0 0-26 0,0 0-40 16,0 0-20-16,0 0-35 15,0 0-32-15,0 0-21 0,0 125-16 0,-1-114-4 0,1 1-4 16,0-2-3-16,0 2-3 0,0 1-1 0,0-1-26 16,0 1-56-16,0 2-153 0,0-5-292 15,1-2-60-15</inkml:trace>
  <inkml:trace contextRef="#ctx0" brushRef="#br0" timeOffset="67502.547">8987 8308 820 0,'0'0'440'0,"0"0"-95"0,0 0-107 15,0 0-43-15,0 0-33 0,0 0-45 0,0 0-35 16,0 0-22-16,0 0-23 0,0 0-10 0,-19 125-9 15,19-111-3-15,0 0 4 0,1 1-4 0,-1 1 0 16,0-1 1-16,0-1-7 0,0 1-5 16,0-2-16-16,-1-2-32 0,-1 0-56 15,-2-2-100-15,0 0-230 0,3-2-427 0,0-3-134 0</inkml:trace>
  <inkml:trace contextRef="#ctx0" brushRef="#br0" timeOffset="71612.4444">9695 5992 0 0,'0'0'0'16,"0"0"0"-16,0 0 0 0,0 0 0 0,0 0 106 16,0 0 229-16,0 0-29 0,0 0-42 0,0 0-49 0,0 0-41 15,0 0-20-15,0 0-4 0,-68-10-4 16,68 10-4-16,0 0-16 0,0 0-28 16,0 0-26-16,0 0-24 0,0 0-14 0,0 0-8 0,0 0-9 15,0 0-2-15,0 0-9 0,0 0-10 16,0 0-9-16,1 0-6 0,-1 0-10 0,1 0-13 15,0 0 22-15,4 0 10 0,-1 2 14 0,2 2 17 16,-1-2-17-16,4 0 0 0,0 1 0 16,-1-1 2-16,3 0 2 0,0-1 1 0,0 3 1 15,4-3 0-15,1-1-1 0,2 1 1 0,1-1 2 16,3 0 1-16,0 0-2 0,0 0-2 0,3 0-3 16,0 0-1-16,2 0 2 15,-3 0-4-15,4 0 0 0,0 0 0 0,-3 0-5 0,1 0 3 16,-1 0-1-16,5 0 1 0,-1-1 5 15,1 1-2-15,1-1 0 0,0 1-2 0,0 0-3 16,2-1 2-16,-2 1 2 16,0 0-2-16,0-1 1 0,3 1 1 0,-1-2 1 0,1 0 2 15,3 2 3-15,-3-2-4 0,2-1-3 0,0 1 2 16,1 1-4-16,3-1 2 0,-2-1 3 0,-2 1-3 16,2 0 5-16,-2 0-5 0,-1 1-1 15,2 0-1-15,-3 0-3 0,1 1 5 0,1-3 0 0,-1 1 2 16,-1 1-3-16,2-1 0 0,-2 1 0 0,-1 0-2 15,0 0 4 1,-1-2-1-16,-2 2-2 0,0 0 1 16,0 0-3-16,-1-1 2 0,1 0-1 0,1 0 1 0,-1 2 2 0,-1-3-2 0,0 2 1 15,-2 1 1-15,2 0-1 0,1-2 3 16,0 1-2-16,1 0-2 0,-1 0 0 0,1 1 2 16,1-1-1-16,-1 1-2 0,-2 0 1 15,1 0-2-15,0 0-1 16,0 1 4-16,-3-2-2 0,0 1 2 0,1-1-1 0,-4 0 0 0,3-1 2 0,-5 1-1 15,6 1 0-15,-2-2 0 16,0 1-1-16,3 0 1 0,-2-1 0 0,0 0-1 16,1 1 0-1,-2-1 0-15,4 0 0 0,-3 1 0 0,2 0 2 0,-1 1-2 16,1-1 1-16,0 0 0 0,-3 0-4 0,2-1 3 0,-3 2-1 0,3-1 2 16,-1 0 3-16,-1 1-1 0,2-1-2 0,-2 1 1 15,-1 0-4-15,-3 0 2 0,2-1 0 0,-2 0 1 16,1-1-1-16,-3 4 1 0,1-4-1 15,0 1 0-15,-1 0 2 0,5 0-2 16,-1 0 1-16,-2-1 0 0,-1 1-3 0,0 1 2 0,-1-1-3 16,-3 0-5-16,-4 1 1 0,-1 0-18 0,-2 0 20 15,1 0 9-15,-1-2-1 0,0 2 15 0,1 0-12 16,1-1-2-16,-2-1 0 0,3 2 0 16,-3 0-6-16,-3 0-1 15,0 0 0-15,1 0-1 0,-3 0 2 0,1 0 1 0,2 0 1 16,0 0 2-16,2 0 1 0,0 0 2 0,3 0 0 15,-1 2-2-15,1-2-1 0,-1 0-1 16,-1 0-2-16,0 0 3 0,-1-2 0 0,-1 1 0 0,1 0 0 16,-2-1-1-16,4 1-1 15,0 1 0-15,0-1-1 0,0 1 1 0,0-1 0 0,1 1 1 16,-1-1-1-16,1 0 0 0,-2 1 0 0,0-2 0 0,0 2 0 16,0 0 0-16,1 0 0 0,1 0 1 0,-2 0-1 15,-3 0 2 1,1-1-1-16,-3 0 1 0,3-1-1 0,-6 2 0 0,3 0-1 15,-4 0 0-15,-1 0 2 0,0 0 1 0,1 0 3 0,-2 0 3 16,0 0 2-16,0 0 2 0,0 0 1 16,0 0-2-16,0 0 0 0,0 0-3 0,0 0 0 15,0 0-2-15,0 0 0 0,0 0 1 0,0 0 5 16,0 0 4-16,0 0 4 16,0 0 2-16,0 0 0 0,0 0-2 0,0 0-4 15,0 0-1-15,0 0-3 0,0 0-3 0,0 0 0 0,0 0-1 0,0 0-1 16,0 0-1-16,0 0-1 0,0 0-2 15,0 0-3-15,0 0-1 0,0 0-3 16,0 0-3-16,0 0-4 0,-2 0-6 0,2 0-10 16,0 0-30-16,-1 0-46 0,1 0-48 0,-1 0 5 15,0 4-29-15,0 1-66 0,-2 0-217 16,2-1-342-16,-1-2 43 0</inkml:trace>
  <inkml:trace contextRef="#ctx0" brushRef="#br0" timeOffset="72595.7531">13374 5878 0 0,'0'0'0'0,"0"0"0"0,0 0 18 0,0 0 255 15,0 0-26-15,0 0 6 0,0 0-9 0,0 0-10 16,0 0-9-16,0 0-30 0,0 0-30 15,0 0-22-15,0 0-25 0,0 0-13 0,-22-16-9 16,22 16-8-16,0 0-7 0,0 0-10 16,0 0-16-16,0 0-15 0,0 0-12 0,0 0-18 0,0 0-5 15,0 0-11-15,0 0-3 0,2 0-1 16,-2 0-8-16,1 0-3 0,2 0-12 0,-1 0 6 16,5 0 15-16,3 0 8 0,5 0 15 0,4 3 0 15,5-2-7-15,1 0 2 0,5-1 0 16,1 0 2-16,1 0-1 0,5 0 0 0,-2 0-2 15,4-2-2-15,-1 0 1 0,-4 0-1 16,3 0-2-16,-5 0 8 0,-1 0-3 0,0-1 1 0,-2-1-1 16,-6 2-7-16,-4-1 9 15,-4 1 6-15,-6 0 5 16,-2 1 12-16,-6 1 8 0,-1 0 11 0,0 0 13 0,0 0 0 0,0 0-7 16,0 0-8-16,0 0-4 0,-1 0-7 0,0 0 0 15,0 0-4-15,-1 0-9 0,2 0-6 0,0 0-8 16,0 0-7-16,0 0-6 0,0 0-9 0,0 0-7 15,0 0-17-15,0 0-27 0,2 0-45 16,-1 0-63-16,0 0-65 0,3 0 7 16,1 0-43-16,0 3-113 0,0 1-256 0,-2-2-409 0</inkml:trace>
  <inkml:trace contextRef="#ctx0" brushRef="#br0" timeOffset="72887.6238">13946 6017 926 0,'0'0'449'0,"0"0"-22"15,0 0-143-15,0 0-29 0,0 0-49 0,0 0-50 16,0 0-41-16,0 0-43 0,0 0-27 0,0 0-23 15,0 0-19-15,0 0-13 0,0 0-24 16,0 0-27-16,0-3-5 0,2 7 13 0,0 2 20 16,4 3 29-16,-3 0 12 0,6 2-3 15,-6 2-2-15,4 0-10 0,-5 5-24 0,3 2-56 16,-4 1-85-16,-1 1-111 0,0 6-171 0,-5 1-282 16,3-8-144-16,-1-5 815 15</inkml:trace>
  <inkml:trace contextRef="#ctx0" brushRef="#br0" timeOffset="73110.9533">13948 6575 0 0,'0'0'0'0,"0"0"108"0,0 0 238 0,0 0-42 0,0 0-60 0,0 0-51 16,0 0-45-16,0 0-39 0,0 0-30 0,0 0-21 16,0 0-19-16,0 0-15 0,-3 118-6 0,4-103-3 15,0 2 6-15,0 2 8 0,-1-1-1 0,0 3-20 16,0-1-43-16,0 0-70 0,0 1-111 15,0 0-155-15,0 4-172 0,-3-8 42 0,-1-6 501 0</inkml:trace>
  <inkml:trace contextRef="#ctx0" brushRef="#br0" timeOffset="73256.1692">13895 7241 0 0,'0'0'0'0,"0"0"0"0,0 0 0 0,0 0 138 0,0 0 2 0,0 0-42 0,0 0-31 15,0 0-19-15,0 0-10 0,0 0-10 0,0 0 1 0,0 0 9 16,25 129 3-16,-25-116 14 0,0 3-18 16,0 2-38-16,-1 0-73 0,-1 0-147 0,-3 1-111 15,1 1 203-15,0-5 129 0,1-5 0 0</inkml:trace>
  <inkml:trace contextRef="#ctx0" brushRef="#br0" timeOffset="73412.9397">13908 7811 0 0,'0'0'0'15,"0"0"0"-15,0 0 0 0,0 0 0 16,0 0 0-16,0 0 0 0,0 0 0 0,0 0 0 0,0 0 1 16,0 0 9-16,-31 135-21 15,29-116 11-15,-2 2 0 0,1 1 0 0,2-6 0 16,0-6 0-16</inkml:trace>
  <inkml:trace contextRef="#ctx0" brushRef="#br0" timeOffset="73624.6967">13829 8372 0 0,'0'0'0'16,"0"0"0"-16,0 0 0 0,0 0 182 0,0 0 62 0,0 0-12 15,0 0-56-15,0 0-38 0,0 0-34 0,0 0-26 16,0 0-24-16,0 0-18 0,0 0-5 16,-3 115-1-16,3-109 2 0,0-1-20 0,0 0-48 15,0-1-121-15,0 0-194 0,0 0-249 16,0-1 395-16</inkml:trace>
  <inkml:trace contextRef="#ctx0" brushRef="#br0" timeOffset="76684.9285">13908 5593 0 0,'0'0'0'15,"0"0"334"-15,0 0 35 0,0 0-13 0,0 0-34 0,0 0-38 16,0 0-34-16,0 0-30 0,0 0-31 0,0 0-29 16,0 0-35-16,0 0-24 0,11-62-17 15,-11 59-14-15,0 2-11 0,0-1-5 0,0 1 1 16,0-2 1-16,0 2-2 0,0-2-8 0,1 1-11 15,2-2-9-15,1 0-7 0,1 0-4 16,1 0-1-16,3 1-1 0,-1-1-2 0,2 0-1 0,3 0-3 16,-2 0-1-16,4 1 0 0,-1-1-3 15,-2 4-3-15,-1 0 0 0,-1 0-4 0,-1 1 1 16,-2 4 0-16,-3 2 0 0,2 0 3 16,-3 5-2-16,-2 1 0 0,-1 4 1 0,0 1-1 15,-6 3 3-15,-2 4 1 16,-5-1-1-16,-1-1 1 0,-3-2-1 0,0 0-1 0,-1-4 2 15,1-2 3-15,4-1-3 0,1-2 0 16,1-4-1-16,3-1-6 0,0-2 6 0,6-1 0 16,0-4 0-16,2 1 6 0,0-1-9 0,0 1-1 0,0-1-4 15,3 1-1-15,6 2 7 0,2 0 3 0,2 0 5 16,5 1-3-16,1 1-3 16,2-2 0-16,0 2-1 0,-2 1 3 0,0 0-2 15,-2 1-2-15,-1 2-1 16,0-1-4-16,-2 0 4 0,-3 3 0 0,-1-2-2 0,-1 4 10 0,-4-3-8 15,0 3 2-15,-4-1 0 0,0 1-4 16,-1 1 5-16,0 0 1 0,-1-1 1 0,-3-1 2 0,-4 1 1 16,-3 0-1-16,0-1 3 0,-4-2 3 0,2 0 1 15,-1-2 0-15,-2-2-1 16,3-2-3-16,-4 0 7 0,4-2 1 16,-5 0 1-16,3-2 7 0,-1 0-10 0,-1 0 0 0,2 0-4 0,-1-4-9 15,3-1 1-15,4-1-7 0,-1-1-9 0,-1-1-8 16,3-2-19-16,4-3-26 0,-3 1-35 15,6-3-59-15,0-1-109 0,1-2-203 0,1 5-527 16,0 1-380-16</inkml:trace>
  <inkml:trace contextRef="#ctx0" brushRef="#br0" timeOffset="77453.7111">14171 5322 735 0,'0'0'399'0,"0"0"-24"16,0 0-115-16,0 0-19 0,0 0-51 16,0 0-36-16,0 0-35 0,0 0-25 0,0 0-8 15,0 0-21-15,-80-123-15 0,68 117-10 0,2 0-3 16,-3 1-6-16,-1 2-4 0,1 1-2 0,-5 1-11 16,2 0 1-16,-1 1 2 0,-4 0-6 15,2 0 5-15,-1 3-2 0,0 1-3 0,2 3 3 16,-1 0-2-16,-4 1 1 0,4 1 3 15,-3 1 1-15,1 3-1 0,0 0-2 16,0 1-1-16,-4 4-5 0,2-3 5 16,2 1-2-16,1-1-2 0,2 1 7 0,2 0-10 15,-2 0 2-15,2 2 1 0,0 1-7 0,4 0 5 0,-3-1 0 16,3 0-2-16,1 3 2 0,-1 0-2 0,1-1 2 0,-1 3-2 16,-1 0 4-16,3 2-4 15,-1 1-1-15,3 0 0 0,1-1-4 0,-1 1 3 16,0-2-1-16,5 2 2 0,-1-1 2 15,2-3-3-15,1 2 1 16,1-1-1-16,0 0-2 0,0-1 4 0,4-1-1 0,0 1 1 0,3-1-1 0,-1 1 2 16,2-1-2-16,1 0 1 0,2 0 1 0,-1-2-2 15,6-2 3-15,-1-1 2 0,3 1 1 0,-3-3 1 16,4 0 0-16,0-3 0 0,2-1 3 0,1-1-3 16,0 1-1-1,2-2 1-15,-1-1-4 0,2-1 1 0,0 0 1 16,-3-1-1-16,2-2 3 0,0 0-3 0,-1-1 1 0,0 0 1 15,-1-2 0-15,1 0 0 0,-2 0-1 16,0-2-2-16,0-1-1 0,1-2 1 0,-1 0 1 0,4-1 0 16,-3-1 2-16,0-1-2 0,3-1-1 0,0 0-1 15,-2-2-1-15,3 1 1 0,-4-1 1 16,0-3 2-16,2 0 3 0,-3 1 1 16,-2-1 2-16,-2 2 4 0,-1-3 5 0,-2 1-1 15,-3-4-2-15,5-3-6 0,-4 0-6 0,1-1-1 0,2 2 0 16,-3-2 0-16,0-2 2 0,-2 1-3 15,-1-1-1-15,1 1 0 0,-4 0-3 0,0-2 2 16,-2 3-1-16,0 0 1 0,-2 1-2 0,-2-1 2 0,1 0 0 16,-1 0-1-16,0-1 2 0,0-2-4 0,0 2 1 15,-2 0 1-15,-5-1-2 16,1-1 3-16,-2 2-1 0,-3-2-1 0,-4 2 4 0,2 0-7 16,0 1-1-16,-4 0 1 0,1 1-8 15,-3 2 6-15,0-1 0 0,-6 2-1 0,2 1 3 16,-5 1-4-16,2 1-1 0,-5 4 1 0,-2 2-5 15,1 3-2-15,1 3-15 0,-1 3-19 16,3 0-37-16,4 8-57 0,-1 7-115 0,2 4-353 16,5-5-585-16,9-1-343 0</inkml:trace>
  <inkml:trace contextRef="#ctx0" brushRef="#br0" timeOffset="79818.7047">10923 5320 0 0,'0'0'435'0,"0"0"-33"0,0 0-29 0,0 0-44 0,0 0-47 16,0 0-45-16,0 0-44 0,0 0-44 15,0 0-30-15,0 0-30 0,0 0-15 0,0 0-14 16,-23-57-8-16,19 52 1 0,0 0-7 0,0 2-5 15,0 1-5-15,-2-1-10 0,3 2-4 0,-1 0-5 16,-1 1-4-16,-1 0-2 0,-3 0-3 0,1 2-1 16,-5 3-1-16,-1 2 9 0,1-1-6 15,-2 2 0-15,1 2 1 0,-4 1-9 0,4 1 6 16,-5 1 0-16,1 1 1 0,-2 2 4 16,2 1-3-16,1 1 2 0,-1 3 0 0,2 1-6 15,0 0 3-15,2-1-3 0,1 2-1 0,5-3 2 0,2-2-2 16,0 1 1-16,5-3 1 15,0 0 2-15,1-2-1 0,1-1 4 0,4 0 1 0,3-2 3 16,3 0 6-16,5 0 1 0,1-2 0 16,2-1 1-16,3-1-5 0,0 0-2 0,0-2-1 15,0 0-4-15,1 0-3 16,-6-2 1-16,1-2-2 0,-4 0 0 16,1-1 4-16,-4 1-2 0,-4-1 0 0,0 0 3 0,-2 0-1 0,-3 0 4 0,-1 0 4 15,0 0-3-15,-1 0 5 0,0 0-1 16,1-2-18-16,1-1-8 0,1-2-9 15,0-1-16-15,0-1-6 16,1 2-29-16,-2-4-52 0,3 4-80 0,-1-2-162 0,-1 1-464 0,0 3-804 16</inkml:trace>
  <inkml:trace contextRef="#ctx0" brushRef="#br0" timeOffset="80203.0399">10952 5510 1418 0,'0'0'452'16,"0"0"-52"-16,0 0-118 0,0 0-53 0,0 0-65 0,0 0-53 15,0 0-47-15,0 0-28 0,0 0-12 16,0 0-4-16,0 0-4 0,0 0-2 0,0 0-4 16,0 0-3-16,122-11 0 0,-103 9 0 0,0 0 0 15,0-1-2-15,-1 3 4 0,-2-3-1 0,-1 2-1 16,-4 1 1-16,-1 0-3 0,-2-2 0 15,-4 2 1-15,-1 0 0 0,-2 0 1 0,-1 0 4 16,0 0 3-16,0 0 5 0,0-1 4 0,0 1 3 16,0 0 6-16,0 0 3 0,0 0-2 15,0-1-1-15,0 1-6 0,-1-2-5 16,-2 1-8-16,3-1-6 0,-2 0-5 0,0-1-4 0,0 1 0 16,1 0-7-16,1 0-14 0,0 2-15 0,0-1-18 15,0 1-33-15,0-1-66 0,0 0-165 0,1-1-304 16,3 2-586-16,-2-2 110 15</inkml:trace>
  <inkml:trace contextRef="#ctx0" brushRef="#br0" timeOffset="80610.8475">11766 5182 2017 0,'0'0'297'0,"0"0"-78"0,0 0-32 0,0 0-53 0,0 0-46 0,0 0-39 16,0 0-23-16,0 0-10 0,0 0 0 0,0 0 8 15,0 0 10-15,0 0 4 0,-124 42 3 16,103-22-7-16,1 3-12 0,-4 0-3 0,1 4-4 16,-2 1-2-16,1 4-1 0,-1 0-4 0,3 1-1 15,0 3-1-15,4-3-1 0,5 1-2 0,3-1 1 16,5-5-2-16,4-2 3 0,1-3 3 15,5-4-2-15,4-2 3 0,6-1 2 0,2-3 2 0,3-2 5 16,4-4 1-16,1-3 3 0,0-3-1 16,0-1-1-16,-2-1 0 0,-1-5-3 0,0-2 0 15,-4 0-3-15,-1-3 1 0,-1 0 1 16,-5-1-3-16,0-1 2 0,-3 2 0 0,-1-2-4 16,-3 0 2-16,0 0-3 0,-2 1-2 15,-2 0-2-15,0-2-4 0,0 1 4 0,-7-1-2 0,0 2-1 16,-1-2 0-16,-5 3-6 0,1 1-3 15,-6 2-2-15,1 0-1 0,-2 2-1 16,0 2 1-16,0 1-5 0,1 2-13 0,7 1-17 0,3 0-28 16,3 0-32-16,4 3-39 0,1 1-53 0,3 1-93 15,8 1-206-15,-1-2-484 0,0-2-309 16</inkml:trace>
  <inkml:trace contextRef="#ctx0" brushRef="#br0" timeOffset="80946.6757">12023 5416 1741 0,'0'0'462'0,"0"0"-180"0,0 0-75 0,0 0-74 0,0 0-49 0,0 0-28 0,0 0-15 15,0 0-7-15,0 0 3 0,0 0 4 0,0 0-2 16,-119 39 1-16,106-26-9 0,2 1-10 0,2 0-6 16,3-1-6-16,3 1-2 0,3-1-2 15,0 0 0-15,2-2 4 0,4 1 0 0,2-3 6 16,1 1 4-16,2-3 2 0,2-2 4 15,-2-2 1-15,0 0 2 0,2-3 2 0,-2 0-1 16,4 0-3-16,-4-6-2 0,0 1-1 0,2-4-4 16,-3 0 1-16,1-1-2 15,-4 0-4-15,0 0 0 0,-1-1-2 0,-2 0-1 0,-2 1 2 16,2-2 1-16,-4 1-4 0,0-3 1 0,0 1-4 16,-5-1-3-16,0 2-1 0,-3-1-1 0,-2 1-3 15,-3-1 0-15,0 1-1 0,-2 2-2 0,2 1 1 16,-4 2-4-16,4 2-4 0,3 2-9 15,-1 2-22-15,3 1-36 0,4 0-48 16,2 4-75-16,2 3-123 0,2 2-243 0,3-2-478 0,3-1-269 16</inkml:trace>
  <inkml:trace contextRef="#ctx0" brushRef="#br0" timeOffset="81297.1719">12296 5390 1793 0,'0'0'340'0,"0"0"-197"0,0 0-40 15,0 0 21-15,0 0 17 0,0 0 16 0,0 0-47 0,0 0-35 16,0 0-10-16,0 0-11 0,0 0-14 0,0 0-9 16,0 0-8-16,0 0-8 0,-104 96-3 15,104-87-1-15,0-2-2 0,0 1 3 0,4 0 3 16,2-1 2-16,4 0 5 0,0-1 2 0,0-2 2 16,2 0 2-16,0-2-1 0,-1-1 0 15,1-1-2-15,0 0-3 0,-2 0-1 0,3-4 0 16,-3-1-1-16,-1-1 0 0,0 0 1 15,-3-1-5-15,-1 1 3 0,-1-2-2 0,-2 0-1 16,1 1 1-16,-3-1 0 0,0-2-1 0,0 1-2 16,0-1-3-16,0 0-3 0,-4 1-5 0,-1 0-1 15,-3 0-5-15,-2 0-1 0,-1 0-2 16,-1 2 0-16,-2 0 3 0,2 2-6 16,-2 1-5-16,3 2-15 0,1 2-24 0,-1 0-27 0,4 0-46 15,5 0-62-15,2 4-89 0,1 1-171 0,7 0-454 16,-2-3-669-16</inkml:trace>
  <inkml:trace contextRef="#ctx0" brushRef="#br0" timeOffset="81608.0755">12694 5372 1180 0,'0'0'527'0,"0"0"-125"0,0 0-77 0,0 0-73 0,0 0-72 16,0 0-76-16,0 0-54 0,0 0-29 15,0 0-6-15,0 0-2 0,0 0 2 0,0 0 11 0,0 0 3 16,0 0 5-16,-107 64 5 0,91-47-13 15,2 1-5-15,1-1-7 0,1-2-6 0,5-1 3 16,2 0-6-16,1-2-1 0,4-1 0 0,0-1-3 16,0-1 6-16,9-2 6 0,-3 1 11 15,3-4 6-15,3-1 10 0,-1-1 1 0,2-2-2 16,2 0 0-16,0-6-10 0,1-3-3 16,0 0-3-16,2-1-10 15,-5-3 6-15,1-1 1 0,-3-1 1 0,0 0 10 0,-3 0-5 16,-2-2-1-16,-1 1-4 0,-1-3-3 15,-3 1-3-15,-1-1-2 0,0-1-1 0,0 1-3 16,-5 0-2-16,-2-1-1 0,-5 5-4 0,-4 2 3 0,-3 3-12 16,-3 6-12-16,-7 3-23 0,-4 1-59 15,-8 10-112-15,10-1-556 16,9 0-1024-16</inkml:trace>
  <inkml:trace contextRef="#ctx0" brushRef="#br0" timeOffset="91439.5749">14455 5784 0 0,'0'0'0'0,"0"0"20"0,0 0 412 0,0 0-48 15,0 0-80-15,0 0-56 0,0 0-46 0,0 0-50 16,0 0-36-16,0 0-21 0,0 0-24 0,0 0-18 15,-5-8-16-15,7 8-19 0,-1 0-12 0,1 0-5 16,0 0-2-16,4 0 1 0,-3 0 1 0,0 0 2 16,3 0 0-16,-2 0 0 0,3 0-2 15,1 1 3-15,-3 0 1 0,3 1 1 0,2-1 1 16,0-1 0-16,1 1 1 0,0-1 2 0,5 2-1 16,-3-2 6-16,2 0 0 15,0 0 2-15,4 0 1 0,0 0-3 0,-4 0 0 0,4 0-2 16,-1 0-1-16,1 0-2 0,-3-2-1 0,3 2-1 15,1 0-3-15,-1-1 1 0,1 1 0 16,-1 0-1-16,0 0 2 0,2 0-2 0,0 1-2 16,0-1 1-16,1 0-3 0,-1 2 0 0,1-1 1 15,3 0-1-15,-2 1 3 0,2-1-3 0,1 1 2 16,0-1 0-16,0 0-2 0,3 0 1 16,2 0-1-16,-1 3 1 0,-1-3 3 0,0-1 0 15,1 0 1-15,-3 2 0 0,3-2 2 0,0 0 0 16,1 0 0-16,3 0 2 15,-3 0-1-15,0 0 4 0,1 1 2 0,0-1-2 0,4 0 2 0,-2 0-2 16,4 0-1 0,-2 0 0-16,2 0-1 0,0 0-2 0,-2 0-1 0,8 0 0 0,-3 1-2 15,0-1 1-15,2 0 0 16,-1 0-1-16,0-1 2 0,4 0-2 0,-2-1 0 0,4 2-2 16,-2-3-1-16,3 3 0 0,1-2 0 15,-1 1 0-15,2 0 3 0,0 1-2 16,1-1 0-16,1 1 1 0,2 0-1 0,-1 0-1 0,-1 0 1 15,3 0 0-15,-2 0 1 0,0 0 1 0,1 0 0 0,-1 0 3 16,3 1 2 0,-3-1-2-16,4 0 1 0,-3 0-3 0,2 0-2 15,1 0-1-15,-1 0 0 0,-2 1 0 0,2-1 1 0,-5 0-1 0,4 1-1 16,-1 1 2-16,-1-2-1 0,-1 2-1 16,1-1 3-16,-1 1 4 0,1-1 5 15,1 0 2-15,1-1-1 0,0 1-4 16,-1 1-3-16,2-1-1 0,-3-1-1 0,1 0-1 0,0 1-8 15,2-1 3-15,0 1 0 0,1-1-2 0,0 0 9 16,0 0-4-16,5 0-2 0,-1 0 1 0,0 3-3 16,4-3 2-16,-1 1 0 0,-1 0 0 0,1 0-1 15,1 0 0-15,-1 2-1 0,4-2 1 16,-2 0 4 0,0 1-3-16,1 1-1 0,-2 0 2 0,2-1-5 0,0 1 3 15,-3 0 0-15,-2 0-2 0,2 2 1 0,0-2 0 0,-2 1-2 16,2-1 3-16,0 0-1 0,0 1-1 0,1 0 1 15,-4 0-2-15,4 0 0 0,-4 0 2 0,1-1 1 0,-1 0-2 16,0 0 3-16,-1 0-4 0,0-1 0 16,0 2 4-16,2-1-5 15,-1 1 3-15,1-1 1 0,0 0-2 0,-1 1 4 0,-2-1-2 16,-2 1-1-16,-2-2 1 0,3 2-1 0,-1-1 1 0,-2-1 0 16,2 1-1-16,-3-2 0 15,2 1 1-15,-2-1 0 0,2 2 1 0,-3-2 1 16,-1 0-2-16,1 0 0 0,-2 1-1 0,-1 0-5 0,-2-2 6 15,-2 3-1-15,1-2 0 16,-2 1 2-16,0-1-2 0,-2 2 0 0,0-2-4 16,-2 0 1-16,-2 0 5 0,2 2 7 0,1-2 6 0,3-1-3 15,-2 1-4-15,-1 2-6 0,1-3 1 0,-5 1 5 16,0 0-5-16,-1 2-1 0,-5-3 1 16,2 1-9-16,-1-1 7 0,-2 1 0 15,-2 0-2-15,3 0 6 0,-2 1-3 0,2-1-2 0,-5 0 1 16,5 1-4-16,-1 1 3 0,0-1 0 0,0-1 2 15,-1 0-2-15,0 2 1 0,0-2-1 16,-1 0-1-16,0 0 6 0,0 0-3 0,1 0-1 16,-1 1 1-16,0 0-6 0,-1-1 5 0,-5 0 1 15,4-1-2-15,0 1 4 16,-2 0-2-16,2 0-1 0,3 0 1 0,-2 0 0 0,1 1-2 16,0-1 1-16,-1 1-1 0,0-2 0 0,-2 1 1 15,3-1-1-15,-1 1 1 0,-2-1 4 0,-1 2-5 16,2-2 1-16,-2 1 1 0,-2 0-6 15,-2 0 4-15,3 0 1 0,-2 0-1 0,0-1 3 16,1 2-3-16,0-1 1 0,-1-1 0 16,1 0-1-16,-1 1 0 0,-3-1 2 0,0 0 0 0,-2 0 0 15,-1 0-1-15,2 0-1 0,-2 1-1 0,-1-1 4 16,0 0-2-16,-3 0 0 0,-2 0 0 16,-2 0-4-16,1 0 3 0,-3 0 2 15,-3 0 0-15,2 0 6 0,-2 0-1 0,-1 0 1 0,3 0 2 16,-4 0-5-16,4-1 1 0,-3 0-2 0,0-2 0 15,1 2 0-15,-2 1 0 0,-1-1-1 0,-1 1 2 16,1 0 5-16,1 0-5 0,-2 0-2 16,3 0 0-16,-3 0-9 0,0 0 5 0,0 0 1 15,0 0-1-15,0 0 5 0,0 0-4 0,0 0 0 16,0 0 0-16,0 0-3 0,0 0 3 0,0 0 2 16,0 0 0-16,0 0 1 0,0 0 1 15,-3 0 0-15,3 0-2 0,0 0 5 0,0 0-5 16,0 0-3-16,0 0-2 0,0 0-14 0,-2 0-9 15,2 0-18-15,0 0-31 0,0 0-23 0,0 0-7 16,0 2-63-16,0 3-128 0,0 0-338 0,0-2-664 0</inkml:trace>
  <inkml:trace contextRef="#ctx0" brushRef="#br0" timeOffset="93070.7154">24512 5968 0 0,'0'0'0'0,"0"0"0"0,0 0 0 0,0 0 142 0,0 0 112 15,0 0-42-15,0 0-29 0,0 0-34 0,0 0-40 16,0 0-30-16,0 0-25 0,-5-1-19 16,5 1-7-16,-1 0-8 0,1 0-2 0,0 0 1 0,0 0-1 15,0 0 7-15,-1 0 7 0,1 1 10 16,0-1 12-16,0 0 15 0,0 0 7 0,0 0 2 15,0 0-6-15,0 0-17 0,0 2-18 0,0-2-16 16,0 0-17-16,0 0-6 0,0 0-8 16,0 0-10-16,0 1-6 0,0-1-14 0,0 1-10 0,0 2 26 15,0-1 32-15,0 2 29 0,0 0 22 0,0 0-12 16,0-1-20-16,1 0-7 16,0 0-5-16,-1-1 1 0,0 1 6 0,3-1 3 0,0-1 11 15,-1 1 10-15,0 0 6 0,3-1 15 16,-1 1 2-16,3-2-2 0,-1 1 3 15,3-1-14-15,1 0-7 0,6 0-6 0,-2 0-13 16,6 0-3-16,0 0-3 0,1-1-4 16,6-1-1-16,0 0 0 0,6 1-1 0,1-1-1 0,6 0 3 15,0 0-2-15,2-1-1 0,5 2 0 16,-2 1-7-16,4 0 2 0,0-1 0 0,2 2-3 0,-1-1 4 16,1 0-6-1,0 0 2-15,1 0-1 0,-2 0-1 0,0 0 1 16,-3-1-1-16,1 2 0 0,-1-1 1 0,-4 0 1 0,-4 0-3 15,-5 0 0-15,0 0 0 0,-4 0-3 0,-3 0 1 16,-4 0-1-16,-4 0-5 0,-2 0 6 0,-4 0 0 0,-3 0 0 16,-3 0 6-16,-4 0-3 0,0 0 8 15,-3 0 8-15,0 0 4 0,0 0 10 0,0 0 2 16,0 0 1-16,0 0-2 0,0 0-3 0,0 0-5 16,0 0-5-16,0 0-1 0,0 0-5 15,0 0-1-15,0 0-1 0,0 0-2 0,0 0 4 16,0-1 1-16,0 1 1 0,0 0 5 0,0 0-6 0,0 0-3 15,0 0-1-15,0 0-6 16,0-1-3-16,0-2-12 0,0 0 0 0,0 1-2 0,0-1 2 16,0 1 8-16,0 0-3 0,0 0 3 0,0 0-3 15,0 0 0-15,0 0 1 0,-1 1-4 16,1 1 2-16,-2-1 1 0,2 0-5 16,0 1 3-16,-1 0-7 0,1 0-11 0,-1 0-17 0,1 0-29 15,-1 0-38-15,-1 0-48 0,-3 0-34 16,1 2-130-16,-2 2-362 0,4-1-903 15</inkml:trace>
  <inkml:trace contextRef="#ctx0" brushRef="#br0" timeOffset="96231.821">26535 5731 0 0,'0'0'0'0,"0"0"0"15,0 0 0-15,0 0 256 0,0 0 89 16,0 0-31-16,0 0-27 0,0 0-34 0,0 0-23 15,0 0-29-15,0 0-34 0,0 0-19 0,36-67-21 16,-34 64-16-16,1-1-9 0,-2 2-12 0,0 0-17 16,1 1-8-16,-2-1-3 0,0 2-10 0,0 0-7 15,0 0-16-15,0 0-18 0,0 0-9 16,0 0-5-16,0 0-10 0,0 2-8 16,0 0-5-16,0 3 6 0,-4 2 7 0,-1 4 11 0,-1 0 12 15,-3 4 0-15,-2 2 1 0,-4-1 2 16,1 3-2-16,-3 1-2 0,1-1 3 0,-3 2 1 0,1-1-4 15,0-2-1-15,0 0-3 0,2-1-5 16,-1-3 8-16,3 0-1 16,0-1 1-16,0-1 5 0,2-3-8 0,0 1-1 0,2-3 0 15,1-1-7-15,3 0 4 0,1 0-1 16,0-1 1-16,2 1 2 16,0-2-4-16,0 3 2 0,2 0 0 0,-2-1-1 0,2-1 0 0,1 1-2 15,-1 1 1-15,1-2-4 0,0-1 4 0,0 1-1 16,5-2 0-16,-1 1 6 0,2 0-2 0,4 0 0 15,1-1 2-15,2 0-4 0,2 0 4 16,1-1 0-16,1-1 0 16,0-1 3-16,2 0-1 0,0 0-2 0,-2 2-2 0,2-2 2 15,-2-4-1-15,2 0 4 0,0-1-1 0,-3 0-1 0,2-1 2 16,-5-1 1-16,1 0 2 0,-4 0 5 16,-2-1 0-16,-1 0 0 0,0 1 5 0,-2 1-1 15,0 1 2-15,-3-1 2 0,0 0 2 0,0-1 3 0,1 1 2 16,-2 1 1-16,1 3 1 0,0-2 1 15,-2 1-4-15,0 1 1 0,0 1-1 0,0 0-9 16,0 1-1-16,0 0-8 0,0 0-4 0,0 0-2 16,0 0-10-16,0 0-3 0,0 0-7 15,0 1-8-15,0 2 2 0,-2 4 7 0,-1 1 5 16,-2 4 9-16,-1 1 4 0,-1 0-3 0,0 2 1 16,3-1-1-1,-2-1-2-15,1-1 0 0,0 1 3 0,-1 1-3 0,-2 1 2 16,2 0 1-16,-1-1-4 0,1-2 7 0,-1 1-4 0,3-1 0 15,-1-1 2-15,2-1-4 0,-1 1 2 16,0-1-5-16,1-1-13 0,0 0-17 0,0-3-26 0,1 2-35 16,1-2-50-1,-1 0-82-15,0 0-170 0,0-3-410 0,0-1-543 0</inkml:trace>
  <inkml:trace contextRef="#ctx0" brushRef="#br0" timeOffset="97184.0425">26796 5540 690 0,'0'0'287'16,"0"0"19"-16,0 0-38 0,0 0-27 0,0 0-22 15,0 0-30-15,0 0-44 0,0 0-21 0,0 0-35 16,-35-124-19-16,29 115-10 0,0 1 2 0,-3 0-6 15,0 1-15-15,-1 0-5 0,-2 2-16 16,1-1-6-16,0 0 3 0,-3 1 1 0,1 0 4 16,-3 4 0-16,0-1-1 0,-4 0-6 0,-1 1-5 15,1 1-2-15,-2 0-2 0,-1 0 3 16,3 0 0-16,-1 3 0 0,0 0 4 16,4 1-6-16,-1 0-1 0,1 2 2 0,3 0-3 15,-1 1 5-15,-2 1 7 0,-2 2-1 0,-1 0 1 0,-1 1-4 16,0 0-5-16,3 0-3 0,0 1-1 15,0 2-1-15,1 1 1 0,-2-1 0 0,2 4-4 16,-1-1 4-16,2 3-1 0,-1-1 2 16,-2 2 2-16,0 0-3 15,2-2 1-15,0 2-2 0,0-2-2 0,3 1 1 0,1 0 0 0,1-1 1 16,1 1-1-16,0-1 2 0,1 0-3 16,3-1 1-16,0 2 1 0,-1-1 1 0,4 2-2 15,-1-2 2-15,1 1 0 0,1 0-1 16,0 1 1-16,0-1 0 0,3 2 0 0,-1 1-2 0,1-1 0 15,0-2 1-15,-1 1-3 0,2-2 2 0,0 0-2 16,2-1 2-16,1-1-2 0,-1 0 0 16,2 0 2-16,0-2-1 0,1 1 1 0,1-2 0 0,2 1 1 15,1-1 0-15,-1 0 1 0,4-2 3 0,1-1 0 16,1 0 3-16,1-1 1 16,2-2-4-16,-1 2 3 0,1-3-1 0,1 1-4 15,-1-1 3-15,0-1-1 0,2-2-1 0,0 0 2 16,4-2 1-16,1 2 0 0,1-2-2 0,-1-1 0 15,1 1-4-15,-1-2 1 0,-1 2-1 16,0-1 1-16,-2-1 3 0,3 0-1 0,-1 0 1 16,-1-4-1-16,2 1 1 15,-2-2-1-15,1 0 0 0,2 0-1 0,-2-2-1 0,-2 0 3 16,1-1-1-16,-1 0 1 0,-1-2 5 0,-2 0-1 16,0 0 2-16,-1-1 3 0,1-1-3 0,-1-1 1 15,-2 2-1-15,0-2-1 0,-3-1-1 0,2 1-3 16,-2-1 1-16,1-2 0 0,-1 3-3 0,-2-3 1 0,2 2-1 15,-3 0-1-15,-1-1 0 0,0-1 1 16,0-2-2-16,-1 0 2 0,-1-2 2 16,2-4-3-16,-4 3 0 0,0-1-1 0,-3 0-2 15,1 1 3-15,-2-1 1 0,-1 0-2 0,0 0 3 0,-2-2-4 16,-3 3-1-16,-3-2 0 0,0 2-2 16,-1-1 1-16,0 2-1 0,-2 3 1 0,0 0-1 15,-1 1 2-15,0 0 0 0,1-1 0 16,1 0 0-16,-4 1-1 0,0 2 0 0,1 0 2 15,-2 0-5-15,-3-2 1 0,1 3-1 0,-3-1-2 16,-1 2 4-16,1 0 0 0,-3 0 0 0,2 1-1 16,-1-1-1-16,-2 3-1 0,0 0 0 15,0 3 1-15,-1 0-2 0,0 2 1 0,-2-1-1 16,2 3-4-16,-2 0-4 0,-1 2-5 0,-1 0-6 16,-3 6-8-16,-3 1-21 0,-1 3-37 0,1 1-36 15,0 4-90-15,4 2-151 0,2 2-196 16,9-5-525-16,8-4-95 15</inkml:trace>
  <inkml:trace contextRef="#ctx0" brushRef="#br0" timeOffset="97635.1327">25685 5761 0 0,'0'0'0'0,"0"0"68"0,0 0 333 15,0 0-16-15,0 0-41 0,0 0-49 0,0 0-33 0,-122-45-33 0,114 40-24 16,-2 1-25-16,4 0-25 0,0 1-21 16,4 1-16-16,1 1-7 0,0-1-17 15,1 2-14-15,0 0-18 0,0 0-22 16,0 0-10-16,0 0-15 0,0 0-9 0,0 0-6 0,0 0-13 0,1 0-4 16,2 3 8-16,3-1 5 0,2 5 7 15,2 0 10-15,2-1-4 0,1 2 1 0,-1 0 4 16,4 2-4-16,-2-1 0 0,3 2-5 15,-3-1-7-15,3 2 3 0,1 0 1 0,0 2 5 16,2 0 9-16,3-1-4 0,-1 0 0 0,-3 1-2 16,-1-3-4-16,0 2 1 0,-3-3-2 0,-1 1-6 15,-1-1-9-15,1-1-9 0,-2 1-16 16,-1-3-24-16,-1 1-26 0,0 0-45 0,-1-3-51 16,-1 1-71-16,1 0-103 0,-1-2-165 0,-2-1-301 15,-2-1-32-15</inkml:trace>
  <inkml:trace contextRef="#ctx0" brushRef="#br0" timeOffset="97979.4951">25969 5973 301 0,'0'0'595'0,"0"0"-116"0,0 0-99 0,0 0-60 0,0 0-78 0,0 0-55 16,0 0-44-16,0 0-33 0,0 0-25 15,0 0-25-15,0 0-17 0,0 0-14 0,0 0-6 16,0 0-5-16,-41-10 6 0,30 15 2 0,-5 2-2 15,-1 1 5-15,-3 1-4 0,-3 2-3 0,-1 1 2 16,-1 2-7-16,-3 2-2 0,0-1 0 16,0 1-7-16,2-2 3 0,-1 0 1 0,3-1-1 0,-1-2 2 15,3 2 0-15,-1-2 1 16,2 0-1-16,3-2 1 0,1 0-3 0,5-2-3 0,3-2-2 16,3 0-5-16,0-1 1 0,5-2-1 15,-1 0 0-15,0-1 3 0,2 1-2 0,0-1-1 16,0 0 1-16,0-1-5 0,0 1 2 0,0-1 2 15,0 0 0-15,0 0 2 0,0 0 0 16,0 0 1-16,-2 0 3 0,2 0 4 16,0 0-1-16,0 0-5 0,0 0-7 0,0 0-27 0,0 0-38 15,0 0-91-15,0 0-90 0,3 0-341 0,-1 0-925 16</inkml:trace>
  <inkml:trace contextRef="#ctx0" brushRef="#br0" timeOffset="100533.0521">17881 5195 0 0,'0'0'0'0,"0"0"0"0,0 0 255 0,0 0 94 0,0 0-45 0,0 0-46 0,0 0-34 16,0 0-17-16,0 0-5 0,0 0-11 0,0 0-14 16,0 0-22-16,7-38-31 0,-7 37-13 0,0 0-14 15,2 0-10-15,-2 1-11 0,0 0-15 16,0 0-13-16,0 0-14 0,1 0-8 0,-1 0-12 16,0 0-8-16,0 0-8 0,0 1-19 0,0 1 0 15,0 3 1-15,-1 3 5 16,-1 1 20-16,0 4-3 0,-3 0 1 0,1 5-2 0,-3 0-6 15,1 1 8-15,0 2 0 0,-3 0-1 16,-1 0 4-16,1 0-2 0,-1-2 0 0,2-1 0 16,2-2-4-16,-1-2 1 0,4 0-1 0,-3-4 1 0,4-1-3 0,1 0 2 15,0-2 0-15,1 0-1 16,0 0 7-16,0-2-5 0,0 1 4 0,2-2 6 16,3-1 3-16,2 2 10 0,7-2 6 15,1 0 3-15,5-1 0 0,1-2-5 0,3 0-6 0,2 0-5 16,-1 0-2-16,-1-1-5 0,-2-1-5 0,-2-1 0 15,-2 0-2-15,-1 0 5 0,-1 1 2 16,-1-1-4-16,-3 1 1 0,-4 1-3 0,-2 0 1 16,-5 1 2-16,1 0-1 0,-1 0 6 15,-1-2-2-15,0 2-4 0,0 0-2 0,0-1-6 0,0 1-2 16,0-2-4-16,0 0-29 0,3-2-20 16,-1-1-33-16,0 0-54 0,3-1-78 0,1-1-175 15,-1 2-478-15,-2 1-594 0</inkml:trace>
  <inkml:trace contextRef="#ctx0" brushRef="#br0" timeOffset="100841.8941">18059 5075 620 0,'0'0'756'0,"0"0"-374"0,0 0-72 0,0 0-52 15,0 0-45-15,0 0-60 0,0 0-55 0,0 0-36 16,0 0-25-16,0 0-15 0,0 0-13 16,0 0-3-16,0 0-4 0,0 0-1 0,79-65 1 15,-60 63-2-15,-1 1-1 0,1-1 0 0,-5 2 0 16,2 0 0-16,-4 0 2 0,1 2-1 16,-2 0 0-16,-1 0 0 0,-1 1-3 0,-2-1-6 15,-1 2-13-15,-1-1-15 0,-2-1-21 0,2 1-25 16,-3 0-36-16,4 0-66 0,-4 0-93 0,0 2-184 15,0-1-329-15,-2-2-90 0</inkml:trace>
  <inkml:trace contextRef="#ctx0" brushRef="#br0" timeOffset="101040.3184">17919 5270 1477 0,'0'0'342'0,"0"0"-40"0,0 0-71 0,0 0-24 0,0 0-21 16,0 0-47-16,0 0-46 0,0 0-26 15,0 0-22-15,0 0-17 0,0 0-8 0,0 0-8 16,0 0-3-16,0 0-1 0,61-3-7 0,-44 1 0 16,-1 2-2-16,2 0 1 0,0 1 1 0,0-1-11 15,0 2-25-15,1 3-43 0,-2-1-64 0,3 1-114 16,0-1-194-16,-7 0-471 0,-3-2-355 15</inkml:trace>
  <inkml:trace contextRef="#ctx0" brushRef="#br0" timeOffset="101408.902">18433 5334 964 0,'0'0'764'16,"0"0"-392"-16,0 0-127 0,0 0-39 16,0 0-28-16,0 0-48 0,0 0-52 0,0 0-32 0,0 0-18 15,0 0-9-15,0 0 3 0,0 0-5 16,0 0-2-16,0 0-1 0,59 1-10 0,-44-2-4 16,-2 1 0-16,0-2-2 0,0 2 2 15,1 0 2-15,-1 0 0 0,-1 0 1 0,2 0 0 0,-2 0-2 16,-2 0 1-16,-3 0 1 0,-3 0-2 15,-1 0 3-15,0 0 2 0,-3 0 4 0,1-1 5 16,-1 1 4-16,0 0 5 0,0 0 2 0,0 0-2 16,0 0 2-16,0 0-3 0,0-1-5 0,0 1-1 15,0 0-6-15,0 0-9 0,0-1-12 16,0 1-21-16,0 0-32 0,0 0-54 0,0-1-106 16,0 1-180-16,0 0-342 0,0 0-824 0</inkml:trace>
  <inkml:trace contextRef="#ctx0" brushRef="#br0" timeOffset="101909.8867">18996 5155 1160 0,'0'0'305'0,"0"0"-57"0,0 0-88 0,0 0-21 16,0 0-6-16,0 0-6 0,0 0-21 0,0 0-33 15,0 0-22-15,0 0-17 0,0 0-16 0,0 0-7 16,117-46-5-16,-111 47-8 0,-2 3 0 16,0 2-1-16,0 1 0 0,-4 1 2 0,1 4 1 15,-1 0 4-15,-1 4 4 0,-7 1 2 16,1 1 5-16,-6 1 1 0,1 0 2 0,-2-2 2 15,0-1-3-15,1-2 0 0,-1-3-1 0,2-2 3 16,-2-2 1-16,4-1 0 0,1-2-2 0,3 0-1 16,1-2-5-16,4-1 0 0,1-1 2 15,0 0 1-15,0 0 4 0,0 0 1 0,0 0-8 16,2 0-12-16,4 0 3 0,1 2-5 0,3 0 5 16,2 2 6-16,3-1-8 0,1 2 1 15,-1 3-4-15,0 1 0 0,0-2 0 0,0 3 0 16,-1-1 2-16,-2 2 0 0,-1 0 0 15,-1-2-1-15,-2 1 0 0,-1 1-2 0,-2-1 0 0,-1 0 1 16,-3-2-2-16,-1 2 3 0,0-2 4 16,-1 0-1-16,-5 0 6 0,-3 0 0 0,0-1 1 0,-1 0 4 15,-2 0-3 1,1-1-1-16,-4-3-1 0,1 2-5 0,-1 0-7 16,0-2-9-16,0-1-15 0,0-1-23 0,1-1-35 15,-3 0-58-15,5 0-102 0,-2-5-207 16,5 2-431-16,4 0-172 0</inkml:trace>
  <inkml:trace contextRef="#ctx0" brushRef="#br0" timeOffset="102265.0465">19583 5107 1617 0,'0'0'384'0,"0"0"-83"0,0 0-82 0,0 0-53 0,0 0-41 16,0 0-34-16,0 0-63 0,0 0-13 15,0 0-6-15,0 0 1 0,0 0 8 0,0 0-13 16,0 0-8-16,0 0 0 0,-84 57 2 0,83-42 0 0,0 1 10 16,1-1 4-16,0 3 1 0,5 1 4 15,1 0-8-15,4-1-2 0,0 1-2 16,-1-2-5-16,3-2 3 0,-1 2-2 0,2-2 1 0,-2 0 3 16,0-1 0-16,2 0-1 15,-3 0 0-15,-2-3 2 0,0-2-4 16,-2 0-2-16,-4-1 1 0,1 1-7 0,-2-2 7 0,-1 0 0 15,0-2 1-15,0-1 6 0,-1 2-3 0,-4-1 2 16,0 0 3-16,-2-1-1 0,-2 0 8 16,-1-1 3-16,-3-2-3 0,1 1-2 0,-4-2-8 15,2 0-8-15,-3 0-11 0,-1-2-10 0,2-2-15 16,0-2-22-16,-2-1-22 0,3 0-52 16,-2-1-53-16,3-1-148 0,1-1-237 0,3 1-359 0,5 3 54 0</inkml:trace>
  <inkml:trace contextRef="#ctx0" brushRef="#br0" timeOffset="102490.2207">19518 5092 1183 0,'0'0'311'0,"0"0"-31"0,0 0-16 15,0 0-11-15,0 0-38 0,0 0-48 0,0 0-63 16,0 0-36-16,133-24-23 0,-109 23-32 0,-2 1-9 15,-3 0 2-15,-2 0-3 0,0 0-1 0,0 3-11 16,-2-2-32-16,4 3-47 0,-3-1-106 16,2-2-183-16,-3 1-415 0,-6-1-625 0</inkml:trace>
  <inkml:trace contextRef="#ctx0" brushRef="#br0" timeOffset="102851.7271">20215 5014 1590 0,'0'0'392'0,"0"0"-156"0,0 0-89 0,0 0-46 0,0 0-13 16,0 0-3-16,0 0 0 0,0 0-11 0,0 0 1 15,0 0-9-15,0 0-10 0,-124 73-10 0,101-52-12 16,0 1 0-16,-2 3-3 0,-1 4-6 0,1 1-1 16,1 3-8-16,3-3-8 0,0-1-2 15,3-1 0-15,5-2-4 0,3-4 3 0,2 0-1 16,4-2-5-16,4-3 5 0,0 0 2 15,5-3 2-15,5-1 5 0,3-2 3 0,4-1 3 16,3-1 3-16,1-3-1 0,2 1-1 16,0-6-3-16,1 1-3 0,-5-2-3 0,2-2-1 0,-2 0-1 15,-3-2 2-15,0-2 1 0,-6 0 2 0,0-1-1 16,0-1 0-16,-4 0-3 0,-2-2-3 16,-1-2 0-16,0 1-3 0,-3 1 4 15,0 0-6-15,0 0-1 0,-6 0 1 0,-1-2-6 16,-2 1 0-16,-3-2-1 0,0 2-1 15,-4 2-3-15,0 0-2 0,-3 2-4 0,0 0-3 0,3 2-10 16,-1 2-13-16,-1 0-24 0,5 1-41 16,1 2-68-16,5 0-135 0,1 0-257 15,4 2-390-15,2 0-256 0</inkml:trace>
  <inkml:trace contextRef="#ctx0" brushRef="#br0" timeOffset="103250.0332">20564 5254 1180 0,'0'0'678'0,"0"0"-300"0,0 0-128 0,0 0-56 16,0 0-24-16,0 0-27 0,0 0-36 0,0 0-31 15,0 0-27-15,0 0-20 0,0 0-16 16,0 0-2-16,0 0-3 0,0 0-1 0,-50-12 2 0,34 19-3 16,-1 3-2-16,-3 1 3 0,1 1 0 0,-1 5-1 15,0 0 1-15,1-2-4 0,2 3-1 16,3-2-2-16,2 0-2 0,2 1 3 0,2 1 0 15,5 0-2-15,0-2 2 0,3-1-3 16,0 0 3-16,4-2 1 0,3-1 4 0,5-1 1 16,4-1 3-16,2-4-1 0,2 2 0 0,3-5-1 15,-1 1 1-15,1-3 0 0,-2-1 3 0,0 0 2 16,0-5-1-16,0-2 0 0,-1-2 1 16,-1-1 1-16,-4-2 3 0,-1 0 2 0,-3 0 4 15,-2-1-3-15,-5-1-1 0,2-2-1 0,-5-1-4 16,-1-1 0-16,0-1-3 0,-3-1-2 15,-4-1-5-15,-3-2 0 0,-5-1-2 16,-1 1 0-16,-4-1-1 0,-3 2-2 0,-2 2 0 0,3 4-5 16,-2 4-12-16,1 6-34 0,-2 6-76 15,-2 0-194-15,7 5-818 16,7-1-612-16</inkml:trace>
  <inkml:trace contextRef="#ctx0" brushRef="#br0" timeOffset="105510.2759">27048 5959 0 0,'0'0'0'0,"0"0"0"0,0 0 194 16,0 0 181-16,0 0-71 0,0 0-47 16,0 0-30-16,0 0-27 0,0 0-14 0,0 0-12 15,0 0-19-15,0 0-16 0,-9-5-14 0,9 5-4 16,0 0-4-16,0 0-8 0,0 0-15 15,0 0-18-15,0 0-9 0,0 0-14 0,0 0-6 16,0 0-9-16,0 0-16 0,0 0-4 0,1 0-7 16,1 0-7-16,-2 0-2 0,1 0-4 0,1 0-6 15,1 0 7-15,3 0 1 0,4 0 6 0,1 0 3 16,3 1-4-16,1-1-5 0,1 1 2 16,-2-1-1-16,3 1 2 0,1 1 1 15,2-2-1-15,1 0 1 0,0 0-2 0,3 1-2 16,0-1 2-16,0 0 0 15,-1 1-2-15,1-1 3 0,-1 0-4 0,-3 1 1 0,1 0-3 0,-1 1 3 16,1-1 2-16,0-1 1 16,0 0 0-16,0 1-1 0,-2-1 0 0,1 0-1 0,-1 0 0 0,2 0 4 15,-1 0-4-15,-1 1 2 0,2-1-1 0,0 0-3 16,4 0 6-16,-1 0 0 0,2 0 0 16,0 0 3-16,0 0-4 15,0 0 0-15,-5 0 1 0,3 0-1 0,-2 2 0 0,0-2 0 0,-2 0-1 16,-1 0-1-16,-1 0 0 15,2 0 0-15,-2 0-1 0,0 0 4 0,3 0-2 16,-2 0 0-16,0 0 1 0,-1 0-6 0,-1 0 1 0,2 0-1 16,1 0-1-16,-1 0 4 0,0 0 0 0,-1 0 0 15,-1 0-1-15,2 0-1 0,-1 1 2 0,0-1 0 16,-2 0 1-16,2 0-1 0,0 0 0 16,-3 0 1-16,3 0-3 0,0 0 2 0,0 0 1 0,-2 0-2 15,3 0 1-15,0 0-2 16,0 0 3-16,0 0-2 0,0 0 0 0,-1 0 2 15,0 0-2-15,2 1 0 0,-2 0 1 16,-1-1-1-16,1 0 1 0,0 2 0 0,3-2 1 0,-1 0 0 16,-1 0-1-16,0 0-1 0,-1 0-1 15,-2 0 1-15,2 0 0 16,-4 1-1-16,3-1 2 0,-5 0-1 0,2 0 2 0,0 0-2 0,-3 0 1 16,0 0 1-16,1 0-1 0,1-1 1 0,2 1-1 0,-3-2 0 15,4 1 1-15,-3 0-1 0,3 0 1 16,-2 1-3-16,1-2 1 0,1 1 1 15,0 1-1-15,-1 0 0 0,2-1 2 16,-4 1-1-16,4-1 2 0,-4 1-2 0,3-2-2 16,-1 1 1-16,0 0-1 0,0 0 2 0,0 1 0 0,0-1 1 15,-1 1-2-15,2-2-1 0,-3 2 0 0,1-1 1 16,0 1 0-16,-2-1 2 0,-1 1-1 16,2 0-1-16,-3 0-1 0,0 0 0 15,-1 0 0 1,1 0 2-16,-1 0 0 0,1 0 0 0,-1 0 0 0,1 0-1 0,0-1 2 0,1 0-2 15,0 1 0-15,2 0 1 0,-1 0 0 0,-1 0-3 0,1 1 2 16,-2-1 0-16,-1 0 1 0,1 0 3 0,-1 0-4 16,-4 0 1-16,3 0-1 0,0 0-1 15,-3 0 2-15,2 0-1 0,0 0 1 0,-2 0 1 16,4 0-2-16,-4-1 0 0,0 1 0 16,-2-1 1-16,3-1 0 0,-4 2 1 0,5-1 2 15,-4 1-2-15,-1 0 1 0,1 0 3 16,-1-2 1-16,-1 1 1 0,0 0-1 0,-1 1 2 0,0 0 1 15,0 0-2-15,0 0 2 0,0 0 0 0,0 0-3 16,0 0-1-16,0 0-3 0,0 0-1 16,0-1 0-16,0 0 1 0,0 1 0 0,0 0 0 15,0 0 1-15,0 0-2 0,1 0 3 0,-1 0-3 16,0 0 2-16,0 0 1 0,0-1-4 16,0 1 0-16,0-1-1 0,0 1-2 0,0 0 4 15,0 0 0-15,0 0 3 0,0 0 0 0,0 0-2 16,0 0-1-16,0 0 2 0,0-2 0 0,0 2-1 15,0 0 1-15,0 0-2 0,0 0-4 0,0 0 4 16,0 0 0-16,0 0-1 0,0 0 6 16,0 0-6-16,0 0 0 0,0 0-1 0,0 0-3 0,0 0 5 15,0 0 0-15,0 0 2 0,0 0-1 16,0 0 1-16,0 0-1 0,0 0-1 0,0-1 1 16,0 1-3-16,1-2 0 15,-1 2-1-15,0-1-4 0,1 0 5 0,-1-1 0 16,0 2-1-16,0-1 6 0,0 1-7 0,0 0 0 0,0 0 0 15,0 0-7-15,0 0 7 16,0 0 2-16,0 0-4 0,0 0 7 0,0 0-7 0,0 0 0 0,0 0-3 16,0-1-8-16,0 1-12 0,0 0-12 15,0 0-15-15,0 0-14 0,0 0-3 0,0 0-17 16,0 4-32-16,0-2-60 0,0 1-147 0,0 1-392 16,-1-2-448-16</inkml:trace>
  <inkml:trace contextRef="#ctx0" brushRef="#br0" timeOffset="108140.4261">29486 5947 0 0,'0'0'0'0,"0"0"0"0,0 0 305 15,0 0 109-15,0 0-84 0,0 0-76 0,0 0-46 0,0 0-41 0,0 0-34 16,0 0-31-16,0 0-31 0,0 0-23 0,0 0-20 16,0 0-8-16,-11 2-1 0,11-2 4 15,0 0 4-15,0 0 3 0,0 0 2 0,0 1 1 16,0-1-2-16,0 0 7 0,0 0-3 0,1 2 4 15,0-2 4-15,2 1 26 0,2 0 24 16,4 1 9-16,2 1-1 0,4-2-30 0,3 0-24 0,3-1-16 16,0 1-7-16,5-1-9 15,-3 0-2-15,0 0-3 0,2 0 3 0,-3 0-6 0,-1 0 0 0,0 0 0 16,-3 1-8-16,-4-1 6 0,0 0-1 16,-3 2 0-1,-6-2 5-15,2 1-3 0,-5-1 3 0,-2 0 8 0,0 0 3 0,0 0 11 16,0 0 5-16,0 0 2 0,0 0-1 15,0 0 0-15,0 0-6 0,0 0-1 0,0 0-2 0,0 0-8 16,0 0-1-16,0 0-6 16,0 0-6-16,0 0 3 0,0 0-1 0,0 0-3 15,0 0 4-15,0 0-12 0,0 0-9 0,-1-1-11 16,1-1-46-16,0-1-10 0,-1-1-30 0,0 1-60 16,0 0-91-16,1 0-284 0,0 1-554 15,0 1-22-15</inkml:trace>
  <inkml:trace contextRef="#ctx0" brushRef="#br0" timeOffset="108536.8815">29992 5721 1363 0,'0'0'400'0,"0"0"-69"0,0 0-31 0,0 0-47 16,0 0-67-16,0 0-56 0,0 0-36 0,0 0-26 16,0 0-17-16,0 0-13 0,0 0-9 15,0 0-6-15,0 0-3 0,0 0-3 0,4-1 0 16,2 1-3-16,2 0-3 0,3 0-3 0,1-3-3 16,3 2-2-16,3 1 4 0,4-1-2 0,3 0 2 15,-1 0-1-15,-3 1-2 0,0-2-1 0,-1 1-2 16,-2 0 2-16,-4 0-1 0,0 0 0 15,-4-1 1-15,-5 1-1 16,0 1 1-16,-4 0 3 0,-1 0 2 0,0 0 2 0,0 0 0 16,0 0 0-16,0 0-1 0,0 0-1 0,0 0-3 15,-1 0-1-15,1 0-4 0,-2 0-5 0,0 0-7 16,1 0-13-16,0 0-17 0,1 0-28 0,-3 0-42 16,-3 0-25-16,2 0-54 0,-5 4-127 0,-5 1-232 15,5-2-412-15,2-1-93 0</inkml:trace>
  <inkml:trace contextRef="#ctx0" brushRef="#br0" timeOffset="109055.1913">30005 5780 0 0,'0'0'500'0,"0"0"-190"16,0 0-7-16,0 0-3 0,0 0-54 0,0 0-45 15,0 0-32-15,0 0-28 0,0 0-28 16,0 0-15-16,0 0-18 0,0 0-15 0,0 0-11 0,0 0-10 15,-74 93-6-15,69-84-6 0,3 1-8 16,2-3-8-16,-1 1-1 0,0-2-1 0,0-2 3 16,1 2 1-16,0-1-4 0,0-2-1 0,0 1-3 15,0-1-3-15,0 0-1 0,0-2 1 16,0-1-3-16,0 0 1 0,0 0-1 0,0 0-2 16,0 0 2-16,0 0-1 0,0 0 5 0,0 0 2 15,0 0 1-15,0 0-1 0,2 0 0 0,1 0 16 16,5 0 6-16,2 1 4 0,3-1 2 15,3 1-18-15,0 0-3 0,0 0-5 0,3 2 3 16,-2-3-1-16,-2 3-4 0,3-1 2 16,-5 1-5-16,2 1-3 0,-3 0 0 0,-1 1-3 15,0 0 1-15,-2 1-1 0,0 3 1 0,-4-1-2 16,3 1 0-16,-6 0 0 0,-1 2-1 0,2 0 2 16,-3-2 0-16,0 2 0 15,0-1 2-15,-5-1-2 0,1 0 3 16,-3 0 1-16,4-4-4 15,-3 2 3-15,2-2-6 0,-3 1 2 0,-3 0 7 0,0 1 6 0,-2 0 6 0,-5-1 4 16,4 0 0-16,-6-2-2 0,4 0-2 16,-2-2-3-16,-2-1-3 0,0-1 0 15,1 0-4-15,1 0-1 0,-3 0-2 0,2 0-3 0,1-2 3 0,2 0-3 0,1-2 2 16,0 1 2-16,3-1-7 16,2 0-2-16,-1 0-3 0,5-1-7 0,-1 0-1 0,0-1-6 15,2 0-10-15,3 0-14 0,0-1-27 0,1 0-41 16,0-3-71-16,2 1-142 0,6-2-268 15,-2 2-492-15,0 2 159 16</inkml:trace>
  <inkml:trace contextRef="#ctx0" brushRef="#br0" timeOffset="109917.3798">30359 5552 359 0,'0'0'429'0,"0"0"-112"16,0 0-21-16,0 0-27 0,0 0-50 16,0 0-25-16,0 0-50 0,0 0-28 0,0 0-19 15,0 0-8-15,0 0-18 0,0 0-10 0,0 0-9 16,-74-109-12-16,60 104 1 0,2 2 3 16,-2 0 1-16,-1-1-7 0,0 2-8 0,-2 0-13 15,-3 1-5-15,4-1-2 0,-1 2 3 0,0 0 1 16,3 0 1-16,-4 0 2 0,4 4-3 0,-4-1-1 15,0 1 0-15,-1 3-4 0,-1 1 1 16,2-2-2-16,-1 2-1 16,1 3 1-16,-1-1-5 0,0 1 0 0,5 1 0 0,-3 0-2 15,3 0 1-15,-3 1 0 0,4-1 0 0,-3 2 0 16,5 2 0 0,-2-2-1-16,-1 0-1 0,1 1 0 0,0 3-2 15,-1-1 1-15,-1 2 2 0,4 0-3 0,-1 3 4 0,-1-2 0 0,3 1 0 16,-3-2 4-16,7 1-6 0,-2-1 0 0,1-1-1 15,1-1-6-15,0 0 8 0,3 2 0 0,-2-3 1 0,4 1 2 16,-1 0-2-16,1-2-1 0,1 3 2 16,-1-1-1-16,1 0 1 15,0 1-2-15,2 1 2 0,1-2-5 0,3-1 6 16,-3 0 1-16,6-2 0 0,-1-1 9 0,-1 0-8 0,1-2-1 16,3 1 1-16,-1 1-9 0,0-3 9 0,0 0 1 15,2 1-1-15,1-1-1 16,0 1 0-16,-1 0 0 0,5-1 1 0,-3 0 8 0,5 0-4 15,-1 0 1-15,1-3 2 0,2 0-3 0,1-3 4 0,0 1 1 16,3 0-2-16,-1-1 3 16,-1-3-6-16,2 2-1 0,-2-2 0 0,-1 0-7 0,1-1 7 15,1 0 1-15,-2 1-1 0,0-2 3 0,1-1-4 16,0-1 2-16,0 0 0 0,-1-1 0 16,-1 1 2-16,-1-2 2 0,-1 1 3 15,-1-3-4-15,-3 0 3 0,3 1 0 0,-1-2 0 16,-1 0 9-16,3 0-7 0,-1-1-4 15,-3 0 2-15,3 0-12 0,0-1 7 0,0-1 1 0,-4 0 1 16,4-1 4-16,-4-2-4 0,4 0-2 0,-5-1-1 16,5-2-4-16,-6 1 2 0,4-2 0 0,-3 0 0 15,0-1-2-15,0-2 2 0,-1 2-2 0,-3-2-3 16,-2 1 9-16,2 1-7 0,0-1 1 16,-2-2 0-16,-3 3-5 0,2 0 2 0,-3 0 0 15,-2 1-1-15,0 1 4 0,-1 1-3 16,0 0 0-16,-1 0-1 0,0-2-3 0,-3 3 2 0,-1 2 3 15,1-1 0-15,-2-1-5 0,1 1 4 0,-3-2-3 16,0 1 1-16,-2-2 7 16,-2 1-10-16,-1 1 0 0,-3 0 0 0,3 1-10 15,-5 1 10-15,3 1-1 0,-4 0-2 0,0-1 7 16,0 3-4-16,-2-1 0 0,2 5-1 0,-1-1 3 16,2 2-5-16,1 2 0 0,-2 0-4 15,0 1-11-15,0 2-3 0,-1 0-18 16,0 0-26-16,-1 5-42 0,0 5-113 0,0 1-293 0,3-3-700 0,7-1-392 15</inkml:trace>
  <inkml:trace contextRef="#ctx0" brushRef="#br0" timeOffset="113090.0017">27545 5127 0 0,'0'0'430'0,"0"0"-9"0,0 0-81 0,0 0-32 15,0 0-38-15,0 0-26 0,0 0-26 0,0 0-39 16,0 0-33-16,0 0-29 0,0 0-23 15,0 0-10-15,11-56-16 0,-12 55-15 0,-3 1-16 0,-2 0-18 16,-1 0-4-16,0 0-4 0,-4 1 0 0,-3 3 6 16,0 2-2-16,-3 2 1 0,1 1 1 15,-2 1 0-15,0 3 7 0,1 1 0 0,-1 1 0 16,-1 5-4-16,-2-1-5 0,1 1-2 0,4 2-1 16,-2 1 2-1,6 0-5-15,-3 0-3 0,6-1-2 16,2-2-2-16,4-1 2 0,1-2-1 0,2 0 1 0,2-1 3 15,3-3-4-15,4-2 2 0,2-2-3 0,3 0-1 16,2-2 7-16,4-1 3 0,4-2 6 0,2-2-1 0,1-2-4 16,-1 1-5-16,1-1 0 15,-4-6 1-15,0-1 1 0,-1-1-1 0,-1 0-1 0,-2-2-7 0,-3 1 5 16,0-1-1-16,-4-3 2 0,-1 2 7 0,-4 1-6 16,-2 1-1-16,0 2 1 0,-2 0-6 0,-2-1 3 15,-1 5 1-15,1-2-2 0,-1 0 4 0,0 3-1 16,0 1 0-16,0-1 1 0,0 1 4 15,0 1-4-15,0 0-2 0,0 0 0 16,0 0-9-16,0 0 4 0,0 0 0 0,0 0-3 16,-1 4 8-16,0 0-7 0,-3 4 1 0,0-1 4 15,2 3-9-15,-2 1 7 0,0 0-1 0,2 3-1 16,-2 2 4-16,0-3-3 0,2 1 0 0,-2 0 2 16,0 0 1-16,2 0-4 0,-1-1 2 0,-1 0-4 15,2-1-2-15,1-1 6 16,-2 0-2-16,2-3-2 0,-3 0-1 0,3 2-24 15,0-1-22-15,1-1-33 0,-1 2-47 0,1-4-63 0,0 1-97 16,0-2-188-16,0-1-461 0,0-3-423 0</inkml:trace>
  <inkml:trace contextRef="#ctx0" brushRef="#br0" timeOffset="113420.5197">27770 5417 1006 0,'0'0'750'0,"0"0"-428"0,0 0-104 15,0 0-35-15,0 0-54 0,0 0-21 16,0 0-31-16,0 0-31 0,0 0-15 0,0 0-9 16,0 0 1-16,0 0-2 0,0 0 2 0,0 0-1 15,132-24-3-15,-117 23 0 0,1 1-2 16,0-1-3-16,-1 0 3 0,-1 0-8 0,0 1-1 15,-3 0 1-15,-1 1-5 0,-3-1 4 0,-1-1 0 16,0 1 0-16,-5-2 1 0,0 2 2 0,0 0 2 16,-1 0 2-16,0 0 5 0,0 0 1 15,0 0-4-15,0 0-1 0,0 0-7 0,0 0 1 16,0 0-3-16,0-1-4 0,0 1-4 0,0 0-25 16,0-1-33-16,0 1-60 0,0 0-93 0,0 0-151 15,0 0-451-15,0 0-775 0</inkml:trace>
  <inkml:trace contextRef="#ctx0" brushRef="#br0" timeOffset="113672.7021">28315 5197 1969 0,'0'0'335'0,"0"0"-47"0,0 0-63 0,0 0-44 0,0 0-60 0,0 0-49 16,0 0-27-16,0 0-27 0,0 0-5 0,0 0 0 15,0 0-3-15,0 0 6 0,0 0 3 0,-6 44-1 16,5-28 3-16,1 0 0 0,0 4-3 16,0 0-1-16,-1-1-2 0,-3 1-4 0,-1 0-2 15,1-1-2-15,-1 0-4 0,1 0 2 0,-2-3-1 16,3 0 1-16,-3 1 3 0,1-3-3 16,-1 0-1-16,2 0 2 0,-3-2-4 0,4 1-1 15,-3-4-6-15,3 1-14 0,-2-1-22 16,1-1-30-16,-2-1-49 0,1 0-75 15,0 0-164-15,1-4-328 0,3 1-514 0</inkml:trace>
  <inkml:trace contextRef="#ctx0" brushRef="#br0" timeOffset="114048.7718">28481 5208 1257 0,'0'0'384'0,"0"0"-110"0,0 0-62 0,0 0-19 0,0 0-27 0,0 0-36 16,0 0-39-16,0 0-28 0,117-23-17 0,-107 29-10 15,2 1-10-15,-1 2-5 0,-1 2-3 16,-1 2-2-16,-1 4-3 0,-2 0 0 0,-2 3-3 0,-1 1-1 16,-3 1-1-16,0 0 0 0,-5 0 2 0,-2-1 0 15,-4-1 3-15,-3 1 1 16,-3-2 3-16,0 0 1 0,-8 0-1 0,2-3 0 0,0 1-3 15,-2-5-2-15,3-1 1 0,4-4-4 0,4-1 3 16,3-3 0-16,2-1 1 0,4-2 3 16,1 1 3-16,3-1 2 0,1 0 3 15,0 0 0-15,0 0 1 0,1 0 0 0,5 0-4 0,-1-2-10 16,6-2-6 0,1-1-7-16,3 2-1 0,1 1 3 0,0-1-3 0,3 1 2 0,1 0-1 15,-2 1 0-15,-2 0 0 0,1 1-2 0,2 0-22 16,-2 0-33-16,-1 0-55 15,3 0-94-15,0 0-187 0,-6 0-596 0,-4 0-583 0</inkml:trace>
  <inkml:trace contextRef="#ctx0" brushRef="#br0" timeOffset="114401.685">29037 5328 1279 0,'0'0'697'16,"0"0"-409"-16,0 0-71 0,0 0-34 15,0 0-44-15,0 0-31 0,0 0-27 16,0 0-17-16,-119 4-14 0,107 3-10 0,-2 3-6 16,3-1-7-16,-2 1-7 0,2 0-6 0,2 2-4 15,1 0-3-15,3-2-1 0,1 1 1 0,1-2-1 16,3 1 0-16,0-2 0 0,2 1-2 16,2 0 3-16,0-2-1 0,3 2 1 0,-1-2 1 15,0-3 2-15,2 0 1 0,1-1-2 16,-4-1 5-16,4-1-3 0,1-1 1 0,2 0 2 0,0 0-2 15,2-3 2-15,-2-2-3 0,2-1 0 16,0-1-2-16,-2-2 0 0,-1 2 2 16,-3-1 0-16,-2 0 1 0,-1-1-1 0,-2 0-4 15,0 0-1-15,0-1-2 0,-3-1-1 0,0 0 0 0,0 2-4 16,-4 0-3-16,0 1-3 16,1 0-7-16,-3 1-6 0,2 2-11 0,-3 0-16 0,-2 1-24 15,5 1-41-15,-3 0-76 0,1 2-186 0,2 1-496 16,3 0-770-16</inkml:trace>
  <inkml:trace contextRef="#ctx0" brushRef="#br0" timeOffset="114741.9442">29302 5295 1978 0,'0'0'327'0,"0"0"-91"0,0 0-59 15,0 0-22-15,0 0-37 0,0 0-26 16,0 0-27-16,0 0-18 0,0 0-15 0,0 0-10 15,0 0-5-15,0 0-7 0,-119 52-2 0,114-39-1 16,-1-1-3-16,5 0 3 0,1 1-4 16,0-1-1-16,0-1 1 0,3 0-1 0,4-4 4 15,-1 0-1-15,-1-2 3 0,2 0-1 0,-3-1 0 16,3-3 3-16,0 0 4 0,0-1 2 0,1 0 3 16,3 0 0-16,-2-2 0 15,0-3-2-15,0 1 1 0,-1-2-2 0,-1-1-2 16,1-1 1-16,-1 0-2 0,-3-1 1 0,3 0 0 15,-4-3-7-15,-1 0-1 0,3 0-3 16,-3-1-2-16,-2 1 1 0,0 0-5 0,0 2-4 0,-5-1-5 16,1 0-8-16,-1 3-10 0,0 2-18 0,1 4-30 15,-2-1-50-15,3 3-78 0,-3 0-157 0,4 0-320 16,0 3-429-16,2-1 220 0</inkml:trace>
  <inkml:trace contextRef="#ctx0" brushRef="#br0" timeOffset="115094.0987">29499 5273 1221 0,'0'0'525'15,"0"0"-155"-15,0 0-91 0,0 0-46 0,0 0-58 0,0 0-41 0,0 0-35 0,0 0-35 16,0 0-27-16,0 0-18 0,0 0-11 0,0 0-3 16,0 0 1-16,0 0-1 0,-19 14 2 15,13-2-1-15,-2 0-2 0,0 0 0 0,4 1 5 16,-2 0-6-16,3 1 0 0,1-2-1 0,1 0-6 15,1 1 7-15,0-2 1 0,3-1 2 0,2 0 4 16,3-3 0-16,1 0 2 0,0-2 4 0,2-1 1 16,3-1 3-16,-1-2 0 0,-1-1 1 0,0 0-1 15,2-1 4-15,-1-4 0 16,-3 0 1-16,0-4 4 0,-4 2-6 0,1-4-3 0,0 1-1 16,-4-3-6-16,4-2-1 0,-4 1-2 15,-2-4-4 1,1 2 0-16,-2-5 0 0,0 1 0 0,-3 0 0 0,-6 0-3 0,0 2-3 15,-2 1-4-15,-8 3-21 0,-2 3-49 0,-4 5-94 16,2 3-394-16,7 1-1147 0</inkml:trace>
  <inkml:trace contextRef="#ctx0" brushRef="#br0" timeOffset="175219.3496">9253 5336 0 0,'0'0'288'0,"0"0"86"0,0 0-10 16,0 0-41-16,0 0-43 0,0 0-49 0,0 0-37 16,0 0-28-16,0 0-22 0,0 0-15 15,0 0-12-15,0 0-8 0,0-16-8 0,0 14-8 0,0 0-5 16,0 1-7-16,0-2-8 0,0 2-5 15,0-1-9-15,0-1-6 0,0-1-4 0,0 0-4 16,0 1-2-16,0-2-5 0,0 1-4 0,1-1-2 16,-1-1-8-16,3 1-1 0,-1-2-4 15,-1-2-2-15,0 3 3 0,1-3-2 0,-2 1 1 16,1-2 0-16,0 2-1 0,2-1-2 0,-2 1-1 16,0-1-3-16,0 1-2 0,-2 0 2 0,2-1 0 15,-1 0-1-15,1-1 2 0,-1 1-2 0,1-1-1 16,-1 0 0-16,0 0-4 15,1 1 2-15,-1 0-1 0,0 1-1 0,0 0 2 16,0 0-2-16,0 0 0 0,0 0 1 0,0-2-2 0,0 3 0 16,0-1-1-16,0 1-1 15,0-2 0-15,0 1 2 0,0-1-3 16,0 1 0-16,0 2-1 0,0 0-1 0,0 0 0 0,0 1 1 16,-1 1 0-16,1-1 1 0,0 0 0 0,-1 2-4 0,-1 0 3 15,1 1 0-15,1-1-1 0,-1 2 2 16,-2-3-2-16,3 3 0 0,-1 0 0 15,0 1-5-15,1-1-4 0,-1 0-7 0,0-1-13 16,0 1-9-16,0-1-12 0,-1 1-22 0,-2-2-23 16,3 0-39-16,-1 0-63 0,-2-3-100 0,0-1-320 15,2 1-552-15,1 2-80 0</inkml:trace>
  <inkml:trace contextRef="#ctx0" brushRef="#br0" timeOffset="175629.7471">9229 4489 1665 0,'0'0'416'0,"0"0"-99"0,0 0-70 16,0 0-26-16,0 0-39 0,0 0-37 16,0 0-38-16,0 0-27 0,0 0-16 0,0 0-11 0,0 0-5 15,0 0-7-15,0 0-7 0,0 0-2 16,-17-112-6-16,17 102-3 0,0 0 0 0,0 1-6 15,0 2-2-15,0-2 0 0,0 1-2 0,0-2 0 16,0 2-2-16,0-3-2 0,0 2-3 0,0-1 1 16,0 1-2-16,0-1 1 0,0 1-1 15,0 1 1-15,0-2 0 0,0 2-2 0,0 0 3 16,0-1-3-16,0 0 0 0,0 2-1 16,0 0-2-16,0 1-1 0,0-1 3 0,0-1 0 0,0 1 0 15,0 1 2-15,0 0-1 0,0 1-2 16,0 2 1-16,-1-2-3 0,0 0-1 0,0 0 2 15,-1 2-1-15,-1 1-1 0,1-1 2 0,1 0-1 16,-1 1 0-16,-1-1 1 16,1 0-5-16,0 2-5 0,1-2-5 0,0 2-12 15,0 0-5-15,-1-1-10 0,0-1-11 0,0 1-13 0,0 0-24 16,2-1-34-16,-2 0-59 0,1-1-96 16,0 0-237-16,-1 0-545 0,2 1-356 0</inkml:trace>
  <inkml:trace contextRef="#ctx0" brushRef="#br0" timeOffset="176083.5233">9200 3762 1633 0,'0'0'361'0,"0"0"-89"0,0 0-60 0,0 0-18 0,0 0-10 16,0 0-39-16,0 0-43 0,0 0-42 0,0 0-13 15,0 0-7-15,23-118-4 0,-17 106-3 0,-3-2-7 16,-1 3 0-16,3-1 0 0,-2 1-3 0,-1-4 1 16,3 1-1-16,-2 1-2 0,-1-1 1 15,3 3 1-15,-3 1 5 0,-1 1 4 0,0-1 1 16,-1 0-8-16,1 1-7 0,0 0-3 0,-1 0-3 16,0 1 1-16,0 2-3 0,0-1-1 0,0 0-1 15,0 1-1-15,0 2 0 16,0-1 3-16,0 0-4 0,0 2-1 0,-1-1-2 0,1 2-4 15,-1 0 3-15,1-1 3 0,0 1-2 16,0 0 3-16,0-1-2 0,-1 1-2 0,1 0 1 0,0-1-4 16,-1 3 3-16,1-2 2 0,-1-1-2 15,0-1 1-15,1 1-1 0,-2 1 0 16,2 0 3-16,-3-1 1 0,2 1-1 0,0-1-3 0,1 2 0 16,-1 1-2-16,1 0 2 15,0-1 0-15,0 1 1 0,0 0 1 0,0 0-4 0,-2 0-3 16,2 0 0-16,0 0-4 0,-1 0 0 0,1 0-1 15,0 0-7-15,-2 0-20 0,0 2-20 0,0 7-12 16,-1 4-32-16,-4 2-38 0,1 5-96 0,-1 3-329 16,0-5-641-16,4-6-206 0</inkml:trace>
  <inkml:trace contextRef="#ctx0" brushRef="#br0" timeOffset="179188.8389">9527 3201 0 0,'0'0'405'0,"0"0"-54"0,0 0 9 15,0 0 3-15,0 0-34 0,0 0-48 0,0 0-46 16,0 0-46-16,0 0-33 0,0 0-34 0,0 0-29 16,0 0-24-16,11 3-18 0,-10-3-17 15,-1 0-16-15,0 1-2 0,0-1-7 0,0 0-3 16,2 0 4-16,0 0-7 0,2 0 13 0,4 0 9 16,3 0 0-16,1 0 4 0,6 0-12 0,0 0-8 15,2 0-3-15,0 0-1 0,1 0 0 16,0 0-1-16,2 0 4 0,-2 1-6 0,1-1 1 15,1 0-1-15,0 0-4 0,-2 0 6 16,0-1 1-16,0 0 0 16,-2 0 2-16,0 0 0 0,-5 0-1 0,3 0 1 0,-6 0-1 0,-1 0 3 15,-3-1 1-15,-3 1 4 0,-3 0 3 0,0 1 5 16,-1 0 5-16,0 0-1 0,0 0 3 0,0 0-7 16,0 0-4-16,0-1-2 0,0 1-9 15,0 0 1-15,0 0-3 0,0 0-2 0,0 0 2 16,0 0-7-16,0 0-8 0,0 0-30 15,3 0-47-15,2 0-55 0,2 0-109 0,5 0-209 16,-3 1-565-16,-4 0-497 0</inkml:trace>
  <inkml:trace contextRef="#ctx0" brushRef="#br0" timeOffset="179582.7487">10777 3249 2426 0,'0'0'279'0,"0"0"-120"16,0 0-47-16,0 0-32 0,0 0-13 0,0 0-23 15,0 0-23-15,0 0-18 0,0 0-12 0,0 0 6 16,0 0 5-16,0 0 8 16,0 0 7-16,0 0-6 0,100 1-2 0,-76-1 0 0,1 0 0 15,-1 0-1-15,2 0-2 0,-2-1 4 0,3 1 6 16,1-1 3-16,2 1-1 0,0-2-6 15,1 2-7-15,-1-1-3 0,-1 0 0 16,-3 0 2-16,-4-2 1 0,-1 2-1 0,-2 0 1 16,-5 0-1-16,1-1-2 0,-8 1 1 15,-1 1 1-15,-4 0 6 0,-1 0 12 0,-1 0 7 0,0 0 5 16,0 0 2-16,0 0-3 0,0 0-2 16,0 0 1-16,0 0-4 0,0 0-6 0,0 0-4 0,0 0-6 15,0-2-3-15,0 1-3 0,0 1-3 16,0 0-2-16,0 0 0 0,0 0-8 0,0 0-13 15,0-1-25-15,1 1-48 0,2-2-84 0,1 1-107 16,7 1-258-16,-4-1-578 16,-2 1-294-16</inkml:trace>
  <inkml:trace contextRef="#ctx0" brushRef="#br0" timeOffset="179941.3402">12297 3212 1449 0,'0'0'896'16,"0"0"-539"-16,0 0-149 0,0 0-46 0,0 0-37 0,0 0-31 15,0 0-30-15,0 0-30 0,0 0-22 16,0 0-8-16,0 0-3 0,0 0 2 0,0 0-1 16,0 0 2-16,76-14-2 0,-56 10 0 0,1 1 0 15,2-1-1-15,5-1 2 0,-1 3-1 0,4-1 1 16,1 1-3-16,0 1 0 0,3-2-1 15,-1 1 3-15,-1-1 0 0,3 1 0 0,-2 0-1 16,-1-1-1-16,1 2-1 0,0-1 2 0,-3-1 0 16,-1 2 0-16,-5 1 3 0,-2-2-3 0,-4 1-1 15,-4 0 3-15,-3-1 0 0,-4 2 4 16,-3-1 4-16,-2 1 4 0,-3 0 3 0,0 0 4 16,0 0 3-16,0 0-4 0,0-1-3 0,0 1-4 15,0 0-5-15,0 0-3 0,0 0-4 0,0 0-5 16,0 0-13-16,0 0-24 0,0 0-39 15,2 0-62-15,3 0-81 0,4-1-221 0,0 1-651 16,-2 0-485-16</inkml:trace>
  <inkml:trace contextRef="#ctx0" brushRef="#br0" timeOffset="180306.8189">13979 3130 1687 0,'0'0'1066'0,"0"0"-815"0,0 0-109 0,0 0-30 16,0 0-24-16,0 0-12 0,0 0-23 0,0 0-27 15,0 0-14-15,0 0-11 0,0 0-4 16,0 0 2-16,0 0-2 0,30-5-1 0,-20 4 4 16,5 1 0-16,-2-1 1 0,1 1 5 15,3 0-6-15,1 0 0 0,4-2-2 0,0 2-2 16,0 0 4-16,1-1 1 0,1 0 1 0,-2 0 5 15,-1-1-5-15,-2 0-2 0,0 2 2 0,-2 0-4 16,-2-1 4-16,-3 1-1 0,-3-1 0 0,-3 1 0 16,-2 0 0-16,-3 0 3 0,-1 0 3 0,0 0 3 15,0 0-1-15,0-1-3 0,0 1 1 0,0 0-4 16,0 0 6-16,0 0 0 0,0 0-1 16,0 0 0-16,0-1-3 0,0 1-3 15,0 0-2-15,0-1-1 0,0 1-3 0,0 0-9 16,0 0-19-16,1 0-37 0,0 0-44 0,4 0-65 0,-2 0-136 15,6 0-241-15,-5 0-588 0,2 0-44 16</inkml:trace>
  <inkml:trace contextRef="#ctx0" brushRef="#br0" timeOffset="180673.9171">14771 3153 1289 0,'0'0'699'0,"0"0"-459"15,0 0-82-15,0 0-44 0,0 0-11 0,0 0-10 0,0 0-22 16,0 0-1-16,0 0-6 0,0 0-9 0,0 0-7 16,132-4-15-16,-113 4-6 0,0 0-2 15,1 0-1-15,1 0 4 0,2 0 2 0,3 1 0 16,-1-1-4-16,1 0-2 0,-1-1 4 15,2-2-1-15,0 2 4 0,0-1-5 0,-1-1-6 16,-3 1-6-16,-5-1-6 0,-2 2 2 0,-2-1 2 16,-7 1 3-16,1-2 7 15,-6 2-3-15,2 1-1 0,-4 0 3 16,0 0-1-16,0 0 3 0,0 0 0 0,0 0-5 0,0 0-5 0,0 0 1 16,0 0-3-16,-1 0 2 0,1 0-3 0,-3 0-7 15,2 0-4-15,0 0-15 0,1 0-31 0,-2 0-40 16,-4 0-33-16,-1 4-149 0,0 0-783 0,0-1-653 15</inkml:trace>
  <inkml:trace contextRef="#ctx0" brushRef="#br0" timeOffset="182049.7169">15965 7925 1547 0,'0'0'365'0,"0"0"-83"0,0 0-91 0,0 0-37 16,0 0-33-16,0 0-25 0,0 0-25 16,0 0-18-16,0 0 0 0,0 0-14 0,0 0-2 15,0 0 0-15,4-53-7 0,-3 47 3 0,0-1-5 16,0 0-7-16,0-1-5 0,2 0-8 0,-2 0-4 16,-1 1-2-16,0-1-6 0,0-1-17 0,0 1-32 15,0-2-63-15,0-1-143 0,-4 3-421 0,3 1-955 16</inkml:trace>
  <inkml:trace contextRef="#ctx0" brushRef="#br0" timeOffset="182259.0365">15988 7095 2476 0,'0'0'189'0,"0"0"-17"0,0 0-65 0,0 0-18 0,0 0-20 0,0 0-22 0,0 0-25 16,0 0-8-16,0 0-9 0,0 0-4 16,0 0 5-16,0 0-6 0,23-118 2 0,-16 107 2 15,-3 1-5-15,2-1-2 0,-2 1-8 0,-3-1-15 16,-1 1-18-16,0 0-22 0,0-2-29 16,-1-1-40-16,-2 1-70 0,-3-3-155 0,4 4-407 15,1 4-723-15</inkml:trace>
  <inkml:trace contextRef="#ctx0" brushRef="#br0" timeOffset="182519.0887">15989 6138 1905 0,'0'0'136'0,"0"0"13"0,0 0-41 16,0 0-2-16,0 0-4 15,0 0-24-15,0 0-30 0,0 0-18 0,0 0-11 16,0 0-11-16,0 0-2 0,0 0-2 0,0 0-2 16,-11-120 4-16,13 111-6 0,0 0-7 0,-1-1-13 15,3 1-32-15,-4-2-44 0,0-2-77 0,0 2-108 16,0-3-164-16,0 5-358 0,0 2-27 16</inkml:trace>
  <inkml:trace contextRef="#ctx0" brushRef="#br0" timeOffset="182726.1103">15958 5375 1632 0,'0'0'181'16,"0"0"7"-16,0 0-55 0,0 0-15 0,0 0-11 15,0 0-32-15,0 0-29 0,0 0-21 0,0 0-4 16,0 0-3-16,0 0-3 0,0 0-3 0,0 0 0 15,0 0-4-15,4-102-2 0,-4 96-6 16,0 0-17-16,0-1-29 0,0 0-27 0,0-2-97 16,-1 0-96-16,-1 0-137 0,0-2-280 0,0 4-19 15,-2 0 465-15</inkml:trace>
  <inkml:trace contextRef="#ctx0" brushRef="#br0" timeOffset="182940.7042">15991 4709 993 0,'0'0'245'0,"0"0"19"0,0 0-77 0,0 0-21 16,0 0-15-16,0 0-31 0,0 0-26 0,0 0-20 16,0 0-15-16,0 0-19 0,0 0-20 15,0 0-12-15,0 0-7 0,-15-92-12 0,15 87-2 16,0 0-25-16,0 1-55 0,1-1-78 0,0 2-136 15,-1-3-56-15,1 2-412 0,-1 1 124 0</inkml:trace>
  <inkml:trace contextRef="#ctx0" brushRef="#br0" timeOffset="183150.519">15979 4132 793 0,'0'0'151'15,"0"0"-116"-15,0 0 16 0,0 0 17 0,0 0 9 16,0 0-7-16,0 0-22 0,0 0-16 16,0 0-5-16,0 0-15 0,0 0-9 0,0 0-19 0,0 0-61 15,0 0-90-15,-6-57-180 0,6 54-180 16,0-1 294-16,0 2 233 0</inkml:trace>
  <inkml:trace contextRef="#ctx0" brushRef="#br0" timeOffset="183465.1693">15932 3671 0 0,'0'0'0'0,"0"0"58"16,0 0 19-16,0 0-17 0,0 0 8 0,0 0-2 15,0 0-12-15,0 0 0 16,0 0-4-16,0 0-9 0,0 0-6 0,0 0-16 0,0 0-12 16,14-53-1-16,-14 51-2 0,1 0 5 15,-1 0 2-15,0-2-3 0,0 2-4 0,1-1-8 16,-1 0-28-16,1-1-63 0,0 0-88 0,-1 1 4 15,0-2 41-15,1 1 138 0,0 0 0 0,-1 2 0 16</inkml:trace>
  <inkml:trace contextRef="#ctx0" brushRef="#br0" timeOffset="183699.9715">15929 3457 0 0,'0'0'0'0,"0"0"132"15,0 0 239-15,0 0-90 0,0 0-61 0,0 0 28 0,0 0-47 16,0 0-38-16,0 0-27 0,0 0-97 16,0 0-2-16,0 0 6 0,0 0-2 0,0 0 1 15,-1-96 5-15,2 90-1 0,-1 2 1 0,0 2 1 16,0-1-13-16,0 2-5 0,0-1-10 0,0-1-8 16,0 2-3-16,0 0-2 0,0 0-2 0,0-1-2 15,0 1-6-15,0-1-10 0,0 1-29 0,-1 0-9 16,0-1-22-16,0 2-35 0,1-1-16 15,0 1-63-15,0-1-23 0,-1-1-91 16,-2-1-97-16,1 1-65 0,1 1 173 0</inkml:trace>
  <inkml:trace contextRef="#ctx0" brushRef="#br0" timeOffset="183938.6048">15768 3196 778 0,'0'0'211'0,"0"0"44"0,0 0 0 0,0 0-45 16,0 0-19-16,0 0-51 0,0 0-48 0,0 0-33 16,0 0-20-16,0 0-13 0,0 0 10 15,0 0 5-15,0 0 3 0,-11-51-4 0,11 51-11 0,0 0-12 16,0 0-11-16,0 0-6 0,0 0-4 16,0 0 0-16,0 0-1 0,0 0 1 0,0 0 0 15,0 0-7-15,0 0-13 0,0 0-39 0,0 0-110 16,0 0-169-16,0 0-133 0,0 0-300 15,0 0 190-15</inkml:trace>
  <inkml:trace contextRef="#ctx0" brushRef="#br0" timeOffset="186264.1425">15809 3086 0 0,'0'0'198'16,"0"0"190"-16,0 0-25 0,0 0-44 16,0 0-43-16,0 0-42 0,0 0-27 0,0 0-15 15,0 0-23-15,0 0-27 0,0 0-20 0,0 0-18 16,-11-16-17-16,11 16-7 0,0 0-20 16,0 0-8-16,0 0-3 0,0 0-12 0,0 0 4 15,0 0-6-15,0 0-6 0,0 0-1 0,0 0-11 16,0 0-4-16,0 0-3 0,0 0-6 0,1 0-2 15,-1 0-3-15,0 0-2 0,1 0-4 0,3 0 3 16,-1 0 3-16,5 0 2 0,2-1 5 16,0-1-4-16,2 2-2 0,-1-1-1 0,2 1-5 15,4 0 8-15,-4 0-2 0,5 0 0 0,-2 0 6 16,-1 0-7-16,1 1 3 0,-1-1-2 16,2 0 0-16,1 0 1 0,-2 0-1 0,2 0 0 15,1 0 0-15,-1 0 0 0,-1 0 2 0,3 0-2 16,-1 0 4-16,2 0-4 0,0 0-1 0,-1 0 2 15,1 0-5-15,0 0 7 16,-1 2 2-16,4-2-2 0,-4 0 4 0,-3 0-4 0,2 0-1 16,0 0-1-16,-1 0-2 0,-1 0 1 15,-1 0-1-15,2 0 2 0,-3 0-1 0,4 0 2 0,0 0-1 16,1-2-1-16,1 1 5 16,-1 1-6-16,1 0 1 15,1-3 2-15,3 2-7 0,-2 1 6 0,-1-1-1 0,1-1 0 0,-3 2 4 0,2-1-5 16,-5 0 3-16,3 1-1 0,-1-1-1 0,1 1 0 15,-2-1 0-15,1-1 0 16,-4 0-2-16,5 1 4 0,-2 0 0 16,-5 0-1-16,5 1-2 0,-5 0 2 0,5 0 0 0,-1-2 1 15,1 2-1-15,-1-1-1 0,3 0-3 0,0 1 0 16,-1-1 5-16,2 0-3 0,1 1 2 0,0-1 1 16,2 1-4-16,-1-2 3 0,-2 1-1 0,3 0 1 15,1 0-1-15,-3 2 2 0,0-2 0 0,3 1-1 16,0-1 3-16,2-1-4 0,-3 2 2 15,2-1 0-15,-3 1-4 0,0 0 4 16,2 0-2-16,-2 0 1 0,-2 0 2 0,0 0-2 0,0 0 2 16,-1 0-1-16,4 0-3 0,0 0 3 0,-1 0-3 15,-2 0 2-15,4 0 1 0,-1 0 0 16,-2 0 2-16,-2 0-4 0,1 0 2 0,1 0-2 0,-1 0 2 16,3 1-1-16,-2-1-1 15,0 0 3-15,0 0-2 0,0 0 0 16,1-1 1-16,1 1-3 0,-3 0 3 0,3 0 0 0,1 0-1 15,1 0-1-15,3 0 0 0,-2 1 1 0,2-2 0 16,1 1 2-16,-1 0-2 0,2 0 0 0,-1 0 0 16,0 0-1-16,1 0 2 0,2-1 1 0,0 1-1 15,-1 1 2-15,3-2-6 0,-1 1 0 0,2-1 1 16,0 1-4-16,-1 0 7 0,1 0-1 16,1 0 0-16,-4 2 0 0,3-2-1 0,0 0 0 15,-3 0 1-15,1 0 1 0,1 0-1 16,-1 0-1-16,-2 0 2 0,0 0-1 0,2 0-1 0,-3 0 4 15,-1 0-3-15,1 0 1 0,-4 0 0 16,0 0-2-16,0 0 0 16,-2-1 0-16,-2 1 0 0,-1 0 2 0,0-1-1 0,0 2-1 0,2-2 1 15,0-2 0-15,-2 2-1 0,2-1 3 0,-1 2-2 16,-1-1 0-16,0 1 0 0,2 0-3 16,-3-2 4-16,0 2-1 0,3-1 0 15,-1 0 3-15,3 0-3 0,2 1 0 0,-3 1 2 16,-2-1-3-16,2 0 1 0,-2 0 0 0,-2 0 0 15,1 0 0-15,3 0-3 0,-1 0 2 16,-2 0 2-16,6 0-1 0,-3 1 1 0,1 3-2 0,2-3-1 0,-2 0-1 16,2 0 2-16,-2-1 0 0,1 1 2 15,1 2 0-15,2-3-3 0,-3 1 0 0,0 0 1 16,1-1-1-16,1 2 3 0,2 0-1 16,-3-1-1-16,2 0 0 0,0 1-1 15,0-1 1-15,-2 0 0 0,0 1 0 0,1-1 1 16,0 1-1-16,-2 0 0 0,0-1 0 0,2 0 0 0,-2-1 0 15,-1 1 3-15,1 1-2 0,-5 0-4 0,3-2 0 16,-1 0-2-16,-1 0 2 16,-2 1 4-16,3 0-1 0,0 1 0 15,-2-1 0-15,-2-1-2 0,1 0 2 0,-1 0 0 0,0 0 2 16,-2 1 0-16,-3 0-3 0,3-1 0 0,-3 2 0 0,0-2 2 16,-3 0 1-16,2 0 1 0,-2 0-1 15,-2 0 0-15,-1 0-2 0,0 0 1 0,-2 0 0 16,1 0 1-16,-3 0 0 0,-1 0 1 15,-3 0-1-15,0 0 0 0,-1 0 2 0,0 0 1 0,0 0 1 16,0 0 0-16,0 0 0 0,0 0-1 16,0 0 2-16,0 0 0 0,0 0 3 0,0 0-1 15,0 0-2-15,-1-2-3 0,0 2-5 0,0 0-4 16,-1 0-6-16,-1 0-18 0,1 0-43 0,-1 2-30 16,-3 4-104-16,4 2-342 0,-2-2-623 15,1-2-176-15</inkml:trace>
  <inkml:trace contextRef="#ctx0" brushRef="#br0" timeOffset="193309.0211">21105 3032 0 0,'0'0'0'0,"0"0"0"0,0 0 0 0,0 0 0 0,0 0 154 16,0 0 157-16,0 0-50 0,0 0-71 16,0 0-30-16,0 0-32 0,0 0-11 0,0 0-7 15,-56-11-8-15,49 11 0 0,5 0-5 0,-2 0 7 16,1 0 14-16,2 0 9 0,1 0-3 0,0 0-14 15,0 0-21-15,0 0-21 0,0 0-20 16,0 0-10-16,0 0-10 0,0 0-10 16,0 0-8-16,0 0-5 0,0 0-4 0,0 0-4 0,0 0 0 15,0 0-2-15,0 0-1 0,0 0 2 16,0 0-2-16,0 0 3 0,0 2 1 0,0-2-3 16,0 0 0-16,0 0-6 0,0 0-10 0,0 0-12 15,1 0 10-15,2 3 20 0,2 1 21 16,0-1 28-16,3 5 7 0,4-5 1 0,2 2 0 15,1-2-7-15,5 1-7 0,0-2-9 16,3 1-5-16,0-1-3 0,1 1-6 16,2-3-1-16,-1 3-2 0,6-2-2 15,0 0 1-15,2-1-3 0,2 0-1 0,1 1-1 16,-1 0-3-16,1 1-1 0,-1 1-4 0,-2 0-3 0,4-1 8 0,-2 1 0 16,5-2 6-16,0 0 2 0,0 1-7 0,3 1 0 15,-1 0-3-15,-1 0-3 16,-2 2 0-16,-1-2 0 0,-1 1 2 0,-3-2 0 0,1-1-1 15,1 1 0 1,-4-1 0-16,4 0 0 0,-4-1 1 16,-1 2-2-16,0-2-4 0,-1 1 0 0,-1-1 1 15,1 0 3-15,-3 0 4 0,1 0 0 0,2 0 1 0,0 0-1 0,0 0-3 0,0 2 2 16,0-2-3-16,1 0 0 0,-1 1 0 0,1 0 1 16,-1 0 1-16,-1 0-3 0,-3 0 2 15,3 1-2-15,0 0 0 0,2-1 2 0,0 1-2 16,4 0 2-16,-1-1 0 0,0 0-1 15,5 0 2-15,-1 0-2 0,3 1 0 0,-1-1 0 0,0 0-1 16,-1 0 0-16,-2-1 0 0,1 2 2 0,3 1-1 16,-3-1 2-16,-3 0-1 0,2 0-1 0,-5-1-1 15,1 2 2-15,3-2-1 0,-2 1 2 16,2 0 0-16,-2-1 0 0,-3 2-2 16,1-2 0-16,-2 0 2 0,0 0 0 0,1 0 1 0,1 2 1 15,3-2-2-15,-2-1-1 0,-1 2-1 0,4-1 1 16,-1 0-1-16,3-1 1 0,-4 3-2 15,4-3 1-15,-1 1 1 0,0 0 0 0,2 0 1 16,1 0 0-16,1 2-1 0,0-1-2 0,-1 0 2 16,0 0-1-16,-1-1 1 15,-2 0 1-15,0 1-1 0,2 0-1 0,-1 1 0 0,-3 0 0 0,3 0 0 16,0 0 1-16,-2-2 0 0,5 1 3 0,-1 0-3 16,1 0 0-16,0-1-1 0,-1 1-1 15,0 0 1-15,0 1 2 0,-1 0 0 0,0 0-2 16,-2-1-1-16,0-1-2 0,0 0 2 15,-2 2-1-15,-2-2 3 0,2 0 0 0,-3 1-1 16,-1-1-2-16,-1 0 1 0,-1 0 2 0,0 1-1 16,-1-2 3-16,0 1-1 0,-2-1-3 0,-2 2 2 15,0-2-3-15,0 0 3 0,-2 0 0 0,0 0 1 16,0 0 0-16,3 1 0 16,-1-1-2-16,-1 0 2 0,3 0 0 0,-1 2-3 15,0-1 2-15,-2 0-1 0,-3 0-2 0,3 0 2 16,-5-1 0-16,0 1 1 0,-3-1 0 0,1 0 2 15,0 2-1-15,0-2 0 0,1 0-2 0,-2 0 1 0,2 0 0 16,0 1 1-16,0-1-1 0,0 2 0 16,1-1-1-16,-2-1 0 0,-1 1 2 15,1-1-1-15,-3 1 0 0,-2 0 0 0,0 0-3 16,-4 0 1-16,-1 1 1 0,-2-1 1 0,-1-1 3 16,-3 0-2-16,0 0-2 0,0 0 1 0,0 0-3 15,0 0 1-15,0 0 3 0,0 0-2 0,0 0-2 16,0 0 2-16,0 0-1 0,0 0 0 0,0 0 1 15,0 0-2-15,0 0-1 0,0 0-3 16,0 0-6-16,0 0 2 0,0 0-5 0,0 0 1 16,0 2 6-16,1-2-9 0,-1 0-1 0,0 0-1 15,0 1-8-15,2 0 19 0,1 3 9 0,1 1 7 16,-1-1 7-16,0 3-9 0,2-1-3 16,-1 0-1-16,0 0 1 0,0 1-2 0,1 0 0 0,-1 2-1 15,0-3-3-15,0 2 3 16,-1 2 0-16,0-2 0 0,-2-1 5 0,3 2-5 0,-3 1-1 15,3-2 1-15,-3 2-5 0,0-2 4 16,0 0 2-16,-1 2 0 0,2 1-1 0,-4 1 1 0,2 1-1 16,0 1 1-16,0 0 0 0,0 1 0 15,-1 2-1-15,0-2-1 0,0 3 0 16,-4 1 2-16,1 1 2 0,1-1 1 0,1 1 3 16,-2 1-5-16,2 1 0 0,-1-1-1 15,-3 1-1-15,1 2 3 0,0-1 1 0,0 2-1 0,-1-1 3 16,1 0-2-16,-3 0-1 0,4 0 0 15,-2 0-1-15,2-4 1 0,0-1-2 0,-1-1-2 0,0 1-1 16,-1 0 3-16,2 1 0 16,-1-1 6-16,0 4 3 15,0 1-4-15,-2-4-1 0,2 2-3 16,1-2-2-16,-1 0 0 0,1 0 4 0,1-2-1 0,0 0 1 0,-2 1 1 0,1 0-2 16,1 1 3-16,-1 2 1 0,1-3 0 0,0 0-1 15,0-2-1-15,0 1-1 0,1-3-2 0,-1 4 0 16,1-3-1-16,0 0 0 0,-3 1 4 0,1 3 0 15,-2-1 2-15,0 4 0 0,2-3-4 0,0 0 2 16,-2 0-3-16,1-1-1 16,2-3 4-16,0 1-4 0,0-2 1 15,1 0 1-15,0 0-3 0,0-2 2 0,-1 1-2 0,2-3 0 0,1 0 0 16,-2 0 0-16,2 2 6 0,0-3 3 0,0 2 0 16,0-2-1-16,-1 2-4 15,1 1 1-15,-2 1-2 0,0 2 9 0,0 0 3 0,0 1 3 16,-1-1 14-16,1 1-32 0,-3 0-221 0</inkml:trace>
  <inkml:trace contextRef="#ctx0" brushRef="#br0" timeOffset="195273.8301">26023 4413 0 0,'0'0'371'0,"0"0"3"0,0 0-62 0,0 0-33 16,0 0-19-16,0 0-15 0,0 0-19 15,0 0-34-15,0 0-47 0,0 0-42 0,0 0-33 16,0 0-28-16,0 0-12 0,0 0-8 0,5-8-7 15,-5 9-4-15,0 1 2 0,0 1 13 0,0 4 11 16,0 3 10-16,0 0 2 16,1 4-3-16,2-3-2 0,-2 3 3 0,3 1-3 0,-1 3-3 15,0 0-2-15,2 3-7 0,-2 1-4 16,0-1-3-16,0 3-1 16,-1 1-3-16,-1 1-2 0,1 0-1 0,-2 1-4 15,0 0-2-15,0 3 1 0,0-2-1 0,0 1 2 16,0 1-1-16,0 0-2 0,0-3-4 0,-2-1 1 0,2 0 0 15,0 0 8-15,0-1-6 0,-1 0-1 0,0 2-1 16,-1-1-7-16,-1 0 8 0,1-2-2 0,1 0-1 16,-1-2 0-16,1 0-1 0,-2-4 0 15,3 1-1 1,0-3 6-16,0-3-7 0,0 0 0 0,0-1 1 0,0-2-11 0,0-1 12 16,0-3-2-16,0-1 1 0,0-2 8 0,0 0-9 0,0-1 0 0,0-1-2 15,0-1-3-15,0 0 4 0,0 2 1 16,0-2-1-16,0 0 6 0,0 0-5 0,0 0 0 15,0 0 0-15,0 0 4 0,0 0-4 0,0 0 1 16,0 0-2-16,0 0-9 0,0 0 5 16,0 0-4-16,-1 0-4 0,1 0-7 0,-2 0-12 15,2 0-16-15,-3 0-20 0,1 0-34 0,-4 0-48 16,-1 0-81-16,0 0-139 0,-3 0-252 16,2 0-466-16,3 1 234 0</inkml:trace>
  <inkml:trace contextRef="#ctx0" brushRef="#br0" timeOffset="195669.2694">25606 5120 1736 0,'0'0'290'15,"0"0"-3"-15,0 0-57 0,0 0-48 0,0 0-48 16,0 0-38-16,0 0-39 0,0 0-20 15,0 0-2-15,0 0 3 0,0 0 3 0,0 0 2 16,0 0-5-16,0 0-7 0,67 18 1 0,-50-8-2 16,-1-1-2-16,1 2 1 0,-1 0-3 15,-1 2-2-15,0 0-2 0,1 2-5 0,-1 1-3 16,0 1-1-16,1 1-3 0,0 3-1 16,1-1 2-16,-3 0-2 0,3 0 1 15,-2-1-3-15,1-3-6 0,-1 0 2 0,2-1-1 16,0-1-1-16,0-1 4 0,1 2 0 15,0-3-1-15,-1 0 7 0,1-1-4 0,0-1-3 0,-2 1 2 16,-3-3-7-16,0 0 4 0,-2-1 0 16,-1-3-1-16,-3 0 3 0,0-1-2 15,-2-1-1-15,-1-1 1 0,-1 0 1 0,-2 0-2 0,0-1-2 0,-1 0-1 16,0 0-4-16,0 0 2 0,0 0-1 16,0 0-3-16,0 0-1 0,0-1-14 0,0-1-14 15,-2-2-14-15,-1-1-28 0,-1-2-30 0,2 0-48 16,-1-2-115-16,0 0-306 0,2 2-604 15,-1 2 47-15</inkml:trace>
  <inkml:trace contextRef="#ctx0" brushRef="#br0" timeOffset="196342.4039">26612 4982 1057 0,'0'0'331'0,"0"0"-60"16,0 0-26-16,0 0-42 0,0 0-18 0,0 0-27 15,0 0-30-15,0 0-23 0,0 0-25 16,0 0-19-16,0 0-8 0,0 0-5 0,0 0-1 16,0 0 3-16,9-18-1 0,-9 18-6 0,-2 0-5 15,2 0-6-15,-1 0-2 0,0 0-3 0,0 0-1 16,1 0-2-16,-1 0-3 0,1 0-5 15,-2 0-2-15,2 2-5 0,0-2-5 0,-1 1-1 16,0 0-4-16,-2 1-1 0,-2 1 2 0,-1 1-1 16,-3 0 1-16,1 3 1 0,-1 2-1 0,-2-2-1 15,1 3 2-15,0 3-2 0,-3-1 2 16,0 2 0-16,-1 0-1 16,1 0 0-16,1-1 2 0,-2 2-2 0,2 1 3 0,-1 0 2 15,1-2-3-15,-2 1 1 16,2-3 0-16,2 2-3 15,-3 0 2-15,0 3 1 0,0-2 1 0,-1 1 1 0,1 0 0 0,-3 0-1 16,3 0-1-16,-2 0 0 0,3-1-1 0,-3-2 0 16,1 2 1-16,3-3 1 0,-2 3-1 0,1-1 0 0,-1 0 0 15,0-2 1-15,1 0-2 0,3-2-1 0,-1 1 1 16,0-1-1-16,1-1 1 0,2-1 0 16,0-1-1-16,0 0 3 0,1-1 0 0,1-1-1 0,-1-1 2 15,2-1-3-15,1-1 0 0,1 0 0 0,-1-1-1 16,2 1 1-16,0-1-1 0,1-1 1 15,0 0-1-15,0 0 1 0,0 2-2 0,0-2 1 16,0 0 0-16,0 0-1 0,0 0 2 16,0 0 0-16,0 0 0 0,0 0 5 0,0 0-1 15,0 0 1-15,0 0 1 0,0 0-2 0,0 0 0 16,0 0 2-16,0 0-2 0,0 0 2 16,0 0-1-16,0 0-3 0,0 0-2 0,0 0 1 0,0 0-3 15,0 0 0-15,0 0-1 0,0-2-3 16,0 2-3-16,0 0-1 0,0 0-5 0,1-1-4 15,0-2-9-15,2 2-9 0,-1 0-15 0,2-2-44 16,2-2-39-16,3-2-64 0,2-1-155 16,-3 2-601-1,-2 1-670-15</inkml:trace>
  <inkml:trace contextRef="#ctx0" brushRef="#br0" timeOffset="197611.5389">20046 2317 0 0,'0'0'0'0,"0"0"68"0,0 0 355 16,0 0-57-16,0 0-58 0,0 0-26 0,0 0-20 16,0 0-12-16,0 0-24 0,0 0-31 15,0 0-24-15,0 0-24 0,30-114-14 0,-29 107-16 16,1 2-10-16,0 1-13 0,-1 1-13 0,-1 3-16 16,1 0-18-16,-1 0-18 0,0 0-16 15,0 0-7-15,0 0-4 0,0 0-8 0,0 0-5 16,0 1-12-16,0 5-11 0,0 1 8 0,0 5 5 15,0 4 14-15,0 4 11 0,0 5 0 0,-4 0 0 32,2-1 0-32,1 2 1 15,-3-1-2-15,1-1 0 0,1 1-1 16,1 0 0-16,0-3 2 0,-2 3-4 0,3-3 3 0,0-2-2 0,0 1 0 16,-1-3 1-16,1-4 0 0,0 0 1 0,0-2-1 0,0 0 0 0,0-5-4 0,0 0 2 15,0-2 2-15,0-1-1 0,0-3 1 0,0 1 1 16,0 0-2-16,0-1 2 0,0 0 1 0,0-1 1 15,0 1 1-15,-1-1 1 0,1 0 5 16,0 0-5-16,-2 0-3 0,2 0-6 0,0 0-15 16,-1 0-9-16,0 0-22 0,1-1-26 0,0 1-22 15,-1-1-24-15,0-2-32 0,-2 0-210 0,2-2-337 16,-2 1-450-16</inkml:trace>
  <inkml:trace contextRef="#ctx0" brushRef="#br0" timeOffset="198141.067">20041 2115 574 0,'0'0'422'16,"0"0"-9"-16,0 0-126 0,0 0-40 0,0 0-37 16,0 0-38-16,0 0-43 0,0 0-44 0,0 0-36 15,0 0-26-15,0 0-7 0,0 0-1 16,0 0-4-16,0 0 0 0,103-45 1 0,-84 53-5 0,1 1 4 15,4 2 3-15,-1 1-2 0,2 1 2 16,-1 5 3-16,1-1-3 0,1 1 0 16,-1 4-3-16,-2-1-2 0,-1 2-1 0,-4 1-1 15,-1-1-3-15,-2 0 1 16,-3-1-1-16,-1-1-3 0,-3 1 4 0,-4 0-3 0,0-1 1 0,-2 4 3 16,-2-4-2-16,0 1 6 0,-4-1 0 0,-2 1 1 15,-2-2 3-15,-3-2-1 0,1-2 4 16,0 2 4-16,-5-2 10 0,0-2 9 0,-2 1 7 15,-1-3 1-15,-3-1-10 0,-1 0 0 0,-2-2-3 16,-2-1-3-16,-3-1 2 16,1-1-11-16,-1-2-2 0,0 1-5 0,2-3-6 15,0 0 3-15,0 1-4 0,6-3 3 0,0 0 4 16,1 0-4-16,6 0 0 0,-2 0 1 0,4 0-1 0,-1 0 3 16,5 0 5-16,-1 0 4 0,5 0 0 15,-1 0 3-15,4 0-6 0,0 0-3 16,1-1 6-16,0 1-10 0,0 0-3 0,0 0 0 0,0 0-10 15,0 0 5-15,0 0-1 0,0 0 0 0,0 0 2 16,0 0-5-16,0 0 3 0,0 0-4 0,0 0-2 16,0 0 3-16,0 0-2 0,0 0 4 0,0 0-7 15,0 0 4-15,0 0-1 0,0 0-2 16,0 0 4-16,0 0-15 0,1 0-31 0,0 0-61 16,1 1-28-16,5 6-112 0,-4 0-322 15,3-1-694-15</inkml:trace>
  <inkml:trace contextRef="#ctx0" brushRef="#br0" timeOffset="207696.6543">20753 2417 0 0,'0'0'23'0,"0"0"370"0,0 0-11 0,0 0-12 16,0 0-53-16,0 0-61 0,0 0-62 0,0 0-52 16,0 0-31-16,0 0-16 0,0 0-4 0,0 0 0 15,0 0 0-15,0 0-5 0,0 0-10 16,0 0-8-16,0 0-8 0,0 0-5 0,0 1-5 15,0-1-3-15,0 0-2 0,0 0-6 0,0 1-2 16,0-1-5-16,0 0 0 0,0 1 2 0,0-1-3 16,0 0-2-16,0 0-6 0,0 0-6 15,0 0-2-15,0 0-3 0,0 1 0 0,0-1 0 16,0 2 2-16,0-2 1 0,0 0 0 0,0 0-2 16,0 0-3-16,0 0-1 0,0 0 0 0,0 0-1 15,0 0 1-15,0 0 0 0,0 0 1 16,0 1-1-16,0-1-3 0,0 0 0 0,2 0-1 15,-2 0 4-15,1 0 0 0,-1 0 0 0,1 0-3 16,-1 0 0-16,0 0-1 0,1 0-1 16,-1 0 3-16,3 0-2 0,1 0-1 0,3 0 15 15,8 1 4-15,5 1 6 0,1 1 3 0,5-1-14 16,0-1-5-16,-1 0-4 16,0 0-5-16,-5-1 2 0,1 2-1 0,-3-2 1 0,-2 0-2 0,1 0 0 15,-3 0-1-15,-1 2-2 0,-2-2 2 16,-5 0 0-16,-1 0 5 0,-4 0-1 15,-1 0-2-15,0 0 4 0,0 0-2 0,0 0 4 16,0 0 6-16,0 0-1 0,0 0 5 16,0 0-1-16,0 0-1 0,0 0-1 0,0 0-1 0,0 0 0 15,0 0-2-15,0 0-4 0,0 0-2 16,0 0-2-16,0 0-3 0,0 0 4 0,0 0 1 16,0 0-6-16,0 0-2 0,0 0-3 0,0 0-1 15,0 0 0-15,0 0 1 0,0 0-7 16,0 0-26-16,0 0-44 0,-2 4-44 0,-4 4-89 0,4 0-325 15,-2-1-824-15</inkml:trace>
  <inkml:trace contextRef="#ctx0" brushRef="#br0" timeOffset="212772.2054">21548 2246 0 0,'0'0'0'0,"0"0"0"0,0 0 0 16,0 0 190-16,0 0 117 0,0 0-46 0,0 0-43 16,0 0-16-16,0 0-24 0,0 0-13 15,0 0-10-15,0 0-18 0,-22-37-12 0,22 34-9 16,0 1-11-16,0-1-16 0,0-2-9 0,3 0-18 16,2-1-15-16,1 2-10 0,4-2-14 15,1 1-2-15,0-2 1 0,6 1 0 0,-1-1 2 16,0 2-3-16,4 1-1 0,-2-1-1 0,0 2-1 15,1 2-3-15,-3 0-4 0,0 1-2 0,-2 0-4 16,-3 0-4-16,0 5-3 0,-2 1-4 16,-1 0-1-16,-4 2 1 0,3 2 0 15,-5 1 3-15,-2 2 0 0,0 1 2 16,0 0 3-16,-3 0 3 0,-5 3 3 0,-2-2-1 0,-1 1 2 16,-2-2 1-16,-3 1-2 0,0-1 6 0,0-3-1 15,-2 0 0-15,4-3 2 0,-4 1-5 0,6-4-1 16,0 0-4-16,3 0 0 0,1-2-2 0,3-1-5 15,0 1-2-15,5-1-9 0,0-2-5 16,0 1-9-16,0 0-15 0,2 1 22 0,6 1 10 16,1 1 16-16,2 1 19 15,3 1-11-15,3 1-5 0,2 1-4 0,0-1-2 0,-5 0 0 0,4 1-4 16,-6 1 2-16,0-1-3 0,-1 2-1 16,-2-1 1-16,-1 2 0 0,1 1 3 15,-6-1-4-15,0-1 3 0,-1 2 1 0,-2-1-2 0,-2 0 8 16,-3 2-4-16,-5-3 3 15,1 1 5-15,-1 1 0 0,-2-2 5 0,-1-1-1 16,-3 0 2-16,3-2 2 0,-4 0-2 0,1-4 1 16,0 1-1-16,-1 0-1 0,2-3 4 0,-1-2 1 0,2 1-1 15,0 0 3-15,-1 0-2 0,5-3-2 16,-1-2-9-16,0 2-11 0,2-2-23 16,4-3-24-16,0 1-36 0,5 0-71 0,0-2-128 0,0-1-571 15,3 4-707-15</inkml:trace>
  <inkml:trace contextRef="#ctx0" brushRef="#br0" timeOffset="213195.6398">22332 2183 959 0,'0'0'911'0,"0"0"-622"0,0 0-94 0,0 0-45 15,0 0-46-15,0 0-37 0,0 0-26 16,0 0-12-16,0 0-3 0,0 0-1 0,-132 30-6 15,108-13 0-15,-3 1-2 0,5 1-4 0,-2 4 4 16,0 1-8-16,3 1 2 0,1 0 1 0,-2 3-7 16,2 0 6-16,2 3-6 0,4-2 0 15,3 3 1-15,0-4-3 0,5 0 2 0,6-2-3 16,0-4 2-16,6-3 0 0,6-1-2 16,1-5 3-16,6-3 3 0,2-3 3 15,1-3 4-15,5-3 1 0,1 0 3 0,-2-1-2 16,2-4-1-16,-6-1 4 0,-3-1 11 15,-7-1 35-15,-2-1 12 0,-1-2-8 0,-1-1-8 16,-1 0-32-16,-1-2-12 0,-2-1 1 0,0-1-8 0,-3 0-11 16,-1-2-2-16,0 2-1 0,0 0-5 0,-7 2 7 15,-1 1-3-15,-5-1-6 0,1 4 5 16,-7-1-8-16,0 4 0 16,-4 0 4-16,1 1-3 0,-1 2 4 0,-1 2 0 0,2 1-7 0,5 0-13 15,3 3-13-15,1 2-26 0,4 2-31 0,1 3-45 16,5 0-87-16,3 1-118 0,0-1-169 0,4-3-400 15,3-2-60-15</inkml:trace>
  <inkml:trace contextRef="#ctx0" brushRef="#br0" timeOffset="213655.3441">22643 2394 1012 0,'0'0'494'0,"0"0"-148"0,0 0-50 0,0 0-56 0,0 0-46 16,0 0-49-16,0 0-35 0,0 0-30 16,0 0-20-16,0 0-14 0,0 0-16 0,0 0-6 0,0 0-8 15,0 0-6-15,-40-49 1 0,34 49-6 16,-3 0 0-16,2 0-1 0,-2 3-3 0,-1 2 2 16,-4 1 0-16,3 1 1 0,-2 2 0 15,0 1 0-15,-2 0-2 0,4 2-2 0,1 1 0 16,-2 2 0-16,1 1 0 0,0-1 2 0,-1 1-3 15,3 2 3-15,2-2-2 0,2 1 0 0,0-2 2 16,5 0-3-16,0-1 3 0,0 0 1 16,9 0 2-16,0-3 1 0,2 0 0 0,1-3 1 15,4-2 4-15,-1-1 3 0,2-3 2 0,-2 1-1 16,3-3 2-16,0 0-2 0,1-3-1 16,-4-4 1-16,4 0 0 0,-6 0 3 15,3-1 0-15,-6-2 3 0,0 1 1 0,-1-2-4 0,-4 0-2 16,2 2-2-16,-5-3-4 0,3 3 3 15,-4-4-5-15,0 1-3 0,-1 1 0 0,-1-2-4 16,-5 1 1-16,2 0-3 0,-5-1-2 0,-1 0-1 0,0 2 2 16,-2-1 0-16,-2 2-3 0,4 0 3 15,-2 2-7-15,3 2-9 0,1 0-4 16,0 2-18-16,-2 3-17 0,1 1-22 0,0 0-38 16,-1 5-59-16,1 2-140 0,1 1-286 0,5-2-448 0,1-1 70 15</inkml:trace>
  <inkml:trace contextRef="#ctx0" brushRef="#br0" timeOffset="214077.6133">23018 2416 1074 0,'0'0'725'0,"0"0"-355"16,0 0-120-16,0 0-47 0,0 0-48 15,0 0-25-15,0 0-24 0,0 0-30 0,0 0-23 16,0 0-28-16,0 0-15 0,0 0-6 16,0 0-1-16,0 0-3 0,-8-18-4 0,3 19 3 0,1 3 0 15,-4 3-2-15,-3 2 5 0,1 2-3 16,-4 0 0-16,3 3 4 0,-2 0-3 0,2 0 0 16,2 2-3-16,3 1 1 0,-2-1-2 15,0 1 3-15,4 0 0 0,2-3 1 0,2-1 0 16,0 0 0-16,2-3 0 0,3 1 6 15,5-4 2-15,4 0 4 0,0-2 3 16,-1-2-3-16,5-1 0 0,-1-2 5 0,-3 0 1 16,1-3 3-16,-1-5 4 15,-2 0-6-15,2-2 0 0,-1 0-2 0,-2-2-2 0,-2-1 2 16,0 0 2-16,-4-2-3 0,1 1 0 0,-3-3 3 0,-3 2-4 0,0-3 1 16,0 0-3-16,0 1-5 0,-7 2-4 0,1 0-2 15,-4-1-2-15,-1 5 0 0,0 0 1 16,-3 0 1-16,2 3 0 0,-1 1-3 0,-3 0-10 15,1 6-22-15,-4 1-52 0,-3 6-121 16,4 2-384-16,5-2-1054 16</inkml:trace>
  <inkml:trace contextRef="#ctx0" brushRef="#br0" timeOffset="321229.7554">627 6506 0 0,'0'0'0'0,"0"0"0"0,0 0 0 0,0 0 0 0,0 0 0 15,0 0 0-15,0 0 0 0,0 0 15 0,0 0 281 16,0 0-9-16,0 0 3 0,0 0-8 0,7-40-28 16,-7 39-17-16,-1-2-30 15,1 1-27-15,0 1-18 0,0-1-29 0,0 1-29 0,0 1-30 0,0 0-28 16,0 0-14-16,0 0-10 0,0 0-6 16,0 0-4-16,0 0-5 0,0 0-5 0,0 0-6 15,0 0-9-15,0 0-7 0,0 0-4 16,0 1 7-16,0 3 12 0,1 0 9 0,-1 1 7 15,0 0-2-15,1 4-4 0,-1 1 1 0,0 0 1 16,1 4 3-16,-1-1 1 0,0 1-1 16,1 2-2-16,-1 0-2 15,0 1 1-15,0 2-2 0,-2-1 2 0,2 1-3 16,-1 3-1-16,-1-1 3 0,-3 0-3 16,3 1 3-16,1-2-1 0,0-1-3 0,0-1 2 15,0 2-3-15,0-4 1 0,-2-1 4 0,2-1 0 0,0-2-1 0,0 0-1 0,2-1-2 16,-1 0-2-16,0-2 2 0,0 0 0 15,0 0 1-15,0-1 1 0,0 2 2 0,0 0-3 16,0-2 2-16,0 2 0 0,0-3-3 16,1 1 3-16,-1-1 0 0,0 1-1 0,0-1 1 15,0 1-2-15,0-1-1 0,0 0 1 0,0 1-1 16,0-1 2-16,0 0 2 0,0 0 0 0,0-1-1 16,0 1 1-16,0 0-2 0,0-2 2 15,-1 0 0-15,0 1-3 0,1-3 2 0,0 2-1 16,-1-2-1-16,0 0 1 0,0-1-2 0,1-1 0 15,-1 2-1-15,1-2 1 0,0 1 1 16,0 0-1-16,-3-1 0 0,3 0 0 0,0 2 0 0,0-1-1 16,-1 0 2-16,1 1-2 0,0-1-2 0,-1 0 2 15,1 1-2-15,0 0 1 0,-1 0 1 16,1-1 0-16,0 1-1 0,0 0 2 16,0-1-3-16,0 0 1 0,0 0-1 0,0-1-1 0,0 0 3 15,0-1-1-15,-1 1 1 0,1-1 1 16,0 0 0-16,0 0 5 0,0 0 2 0,0 0 5 15,0 0 4-15,0 0 5 0,0 0 4 0,0 0-1 16,0 0 2-16,0 0-10 0,0 0-12 0,0 0-23 16,1 0-52-16,-1-2-87 0,3-1-219 15,1 0-634-15,-2 1-432 16</inkml:trace>
  <inkml:trace contextRef="#ctx0" brushRef="#br0" timeOffset="322608.9152">838 8086 0 0,'0'0'0'0,"0"0"97"16,0 0 277-16,0 0-11 0,0 0-36 0,0 0-44 15,0 0-32-15,0 0-36 0,0 0-30 0,0 0-25 16,0 0-15-16,0 0-2 0,0 3-8 0,0-3-10 15,0 0-17-15,0 0-19 0,0 0-13 16,0 0-10-16,0 0-10 0,0 1-16 0,0-1-11 0,0 0-12 16,0 2-7-16,0-2-2 0,0 0-5 15,0 0-5-15,0 1-3 0,0-1-7 0,0 0-2 16,0 1-4-16,0-1-2 0,1 0-2 16,0 0-10-16,2 1 12 0,2-1 12 0,1 0 13 15,1 0 14-15,7 0-1 0,0 0-5 0,5 0-1 16,2 0-2-16,2 1-1 15,4-1-3-15,-4-2 2 0,3 0 1 0,0-2 0 16,1 1 3-16,0-1-4 0,-2 0-1 16,2 1 2-16,-4-1-3 0,-1 1 2 0,-1 0-2 0,-3 1-3 15,-5-1-1-15,-3 2 1 0,-3 0 3 0,0 1 5 0,-4 0 8 16,-2 0 5-16,-1 0 2 0,0 0 2 0,0 0-1 16,0 0-1-16,0 0-1 0,0 0-6 15,0 0-3-15,0 0-5 0,0 0-4 0,0 0 0 16,0 0-3-16,0 0 4 0,0 0-6 15,0 0 0-15,0 0-2 0,0 0-2 0,0 0 3 16,0 0 0-16,0 0-1 0,0 0-8 0,0 0-27 16,0 0-49-16,0 0-45 0,1 0-78 0,6 0-163 0,-5 0-596 15,2 0-661-15</inkml:trace>
  <inkml:trace contextRef="#ctx0" brushRef="#br0" timeOffset="323263.4165">2254 7959 1453 0,'0'0'364'0,"0"0"-63"0,0 0-50 0,0 0-51 0,0 0-40 0,0 0-39 15,0 0-34-15,0 0-29 0,0 0-27 16,0 0-16-16,0 0-11 0,0 0-10 0,0 0-9 15,-26-3 3-15,29 5 11 0,6 1 12 0,1 1 21 0,5-2 5 16,1 2 0-16,3-3 2 0,2 1-10 16,6-1-3-16,0 1-3 0,6-2-6 0,0 0 1 15,2 0-2-15,2 0-2 0,-2 0-2 16,-1 0-2-16,-3-2 3 0,0-1 3 16,-2 1 5-16,-4-2-2 0,1 1-6 15,-5-1-2-15,-4 2-7 0,-4-1 4 0,-6 2 2 16,-1 0 4-16,-5 1 9 0,-1 0-2 0,0 0 5 0,0 0-2 0,0 0-1 15,0 0 3-15,0 0-4 0,0 0 0 0,0 0-7 16,0 0 0-16,0 0-2 0,0 0-1 0,0 0 2 16,0 0-7-16,0 0-3 0,0 0-3 15,0 0-5-15,0 0 5 0,0 0 0 0,0 0 0 16,0 0-2-16,0 0-23 0,0 0-35 16,0 0-39-16,6 0-62 0,-2 0-122 0,0 2-450 15,0 1-943-15</inkml:trace>
  <inkml:trace contextRef="#ctx0" brushRef="#br0" timeOffset="323847.3765">4264 7874 1336 0,'0'0'475'0,"0"0"-169"16,0 0-58-16,0 0-51 0,0 0-36 15,0 0-24-15,0 0-22 0,0 0-18 0,0 0-15 16,0 0-17-16,0 0-15 0,0 0-10 0,0 0-14 16,0 0-8-16,-84-7-5 0,86 7-9 15,0 0 5-15,6 0 0 0,0 0 2 0,10 2 13 16,3-2-8-16,4-2 0 0,8 1-2 0,4-2-8 15,2-1 4-15,3 1-1 0,1-2-1 16,5 0 1-16,-1 1-5 0,-2-2 2 16,2 1-2-16,-3 0 3 15,-2 0-2-15,-4 1-2 0,-5-1 0 0,-4 0-6 0,-7 2 7 0,-7 1 1 0,-3-1 1 0,-4 2 9 16,-4 1 0-16,-3 0 4 16,-1 0 5-16,0 0 0 0,0 0 2 0,0 0 0 0,0 0 0 15,0 0-1-15,-1 0-5 0,-1 0-6 16,0 0-6-16,-1-1-3 0,1 0-1 0,2 1-2 15,0-1 0-15,0 1-5 0,0-2 4 0,0 2 1 16,0-1-2-16,0 1-2 0,0-2-30 16,0 2-36-16,2 0-41 0,5 0-62 0,3 0-94 0,-3 0-307 15,1 0-1045-15</inkml:trace>
  <inkml:trace contextRef="#ctx0" brushRef="#br0" timeOffset="324586.1056">6164 7829 1178 0,'0'0'364'0,"0"0"-125"0,0 0-24 15,0 0-36-15,0 0-32 0,0 0-17 0,0 0-18 16,0 0-12-16,0 0-16 0,0 0-12 15,0 0-4-15,0 0-4 0,0 0 4 0,0 0-1 16,-30 0-5-16,30 0-11 0,0 0-14 16,0 0-14-16,0 0-11 0,0 0-4 0,1 0-1 0,1 0 1 15,2 2 7-15,-2-2 2 0,6 1 1 0,-3 0 3 16,4 1-6-16,3-1 3 0,4 1-1 16,4 0 3-16,1 0 0 0,5-1-1 15,4 0 0-15,1-1-3 16,3 0-2-16,4 0-1 0,0-2-2 0,6-4-1 15,0 3-1-15,-2-4 0 0,6 1 4 0,-6-2-2 0,3 0 2 16,-3 2-2-16,-4 0 0 0,-1 0-1 0,-6 1 1 0,-4 2 0 16,-3-1-1-16,-6 1 1 0,-5 2 1 15,-4 0-1-15,-2-1 4 0,-5 2 2 0,0 0 3 16,-2 0 3-16,0 0-4 0,0 0 1 0,0 0-2 0,0 0-3 16,0 0 2-16,0 0-2 0,0 0-1 15,-2 0-4-15,2 0-1 0,0 0-3 0,0 0-3 16,0 0 2-16,0 0-3 0,0 0-2 15,0 0-1-15,0 0 1 0,0 0-2 0,0 0 2 16,0 0-5-16,0-1-16 0,0 1-35 0,0 0-44 16,0 0-83-16,0 1-260 0,0 1-757 15,0-1-543-15</inkml:trace>
  <inkml:trace contextRef="#ctx0" brushRef="#br0" timeOffset="327376.3388">6916 7758 0 0,'0'0'0'0,"0"0"0"0,0 0 0 0,0 0 0 15,0 0 163-15,0 0 29 0,0 0 7 0,0 0-5 16,0 0-2-16,0 0-11 0,0 0-8 16,0 0-3-16,-40 3-8 0,39-3-9 0,1 0-3 15,-1 0-3-15,1 0-10 0,0 0-16 16,0 0-23-16,0 2-24 0,0-2-16 0,0 0-12 15,0 0-9-15,0 1-3 0,0-1-11 0,0 0-4 16,0 0-6-16,0 0-5 0,0 1-1 0,0-1-1 16,0 0-3-16,0 1 0 0,0-1-6 0,0 1 7 15,0 1 3-15,1-1 5 0,0 0 6 16,4 0-1-16,-1 1 6 0,-2-2 6 0,4 0 1 16,-2 1 3-16,3-1 0 0,1 0-5 0,0 0-2 15,0 0-4-15,2 0-5 0,3 0-4 0,0 0 0 16,1 0 0-1,1 0-2-15,-1 0-1 0,-2-1-2 0,2 1 0 0,0-3-1 16,-2 2 1-16,6 0 0 0,-4-1-1 0,3 0 0 0,-4 1-5 16,5-2 4-16,-5 2 0 0,5 0-1 15,-2 0 6-15,-1-1-6 0,2 2-2 16,-2-3 1-16,2 2-4 0,1 0 4 0,-4 1 0 0,4-1-1 16,0 0 4-16,-4-1-3 0,5 1 1 0,-2 0 1 15,0 0 1-15,1 0-1 16,2 0 1-16,0-1-1 0,1 2-3 0,-1-1 3 0,1 1 2 0,-1-1 1 15,2-1 3-15,3 2-5 16,-4-1-3-16,-1-1-1 0,1 1-7 0,0 0 8 16,1 1 2-16,-1-1 3 0,2 0 3 15,0 0-5-15,1 0-2 0,-3-1-2 0,1 1 0 0,-1 1 0 0,3 0 0 16,0 0 0-16,-2 0-5 0,3-2 4 16,-1 1 1-16,0-1-1 0,3 1 8 0,-4 0-8 15,2-2 1-15,-1 1-3 0,3 1-3 0,-3-2 6 16,3 2-1-16,0 0 2 0,0 1 1 15,3 0-4-15,0 0 2 0,-2 0-3 16,-2 0 0-16,3 0 4 0,0 0-2 16,1 1 0-16,0-1-4 0,0 0 4 0,0 0 0 15,-1-1 1-15,-4 1 7 0,4 0-8 0,-3-2-1 0,-2 2-1 16,0 0-5-16,3 0 6 0,-3 0-1 0,3 0 2 16,-3 0 4-16,4 0-4 0,2 0 0 0,-1 0 2 15,0 0 0-15,1 2 0 16,1-2-1-16,-1 0-3 0,3 0-1 0,-2-2 2 15,0 2 2-15,0 0 0 0,0-1 3 0,4 1-4 16,-2-1 0-16,1 0-2 0,4-1-2 0,-5 1 5 0,3 0 0 16,-2 0 0-16,0 1-1 0,2 0-1 15,-3-1 1-15,5 1-1 0,-4-2 4 0,3 2-2 16,-4 0-3-16,4-1 1 0,-3 1-2 0,5 0 2 16,0-1 1-16,-3 0 0 0,1 0 5 15,4 0-5-15,-2-2 0 0,0 3-3 0,1-2-1 0,-1 1 2 16,0-2 1-16,-1 2 1 0,0-1 2 15,2 1-3-15,-3 0 0 0,0-1 0 0,0 1-2 16,-3 1 1-16,1-1 0 0,-1 0 0 16,0 0-5-16,0 0 6 0,0 1 0 15,1-2 0-15,-1 1 6 0,-1 0-8 0,1 1 2 0,2-2-2 16,-3 1-1-16,-2 1 4 0,3-1-2 0,-4 1 1 16,0-1 3-16,-2 0-4 0,3 1 0 0,-3-1-1 15,1 1 1-15,0 0 1 16,-1-2-1-16,-1 4 1 0,1-4-4 0,-2 1 3 15,2 0 1-15,-1 1-1 0,0-1 5 0,1 0-5 0,1 0-1 16,3-1 0-16,-3 1-3 0,1 0 4 16,0 0 2-16,0 0 0 0,0-1 1 0,-1 2-3 15,-2-1 0-15,2 1 0 0,-2 0 1 0,-2 0 0 0,2 0-1 16,-3-1 1-16,3 0-3 16,-2 1 2-16,1-2 1 0,1 2 1 0,0 0 2 0,-1 0-4 15,-2-1 0-15,2 1-3 16,-2-2-1-16,0 2 6 0,-1 0-2 0,1-1 3 0,1 0-1 15,1 0-2-15,0 1 0 0,-1-1 0 16,0 1 1-16,1 0 0 0,-1 0 0 0,1 0 0 0,-1-1-1 16,1 1 0-16,1-1 0 0,2 1 0 0,2-2 2 15,-1 1-2-15,0 1 0 0,0 0 0 0,2-2-2 16,-1 2 2-16,1-1 1 0,0 1 1 16,-1-1 0-16,1 1-2 0,-1-1-1 15,1 2-1-15,-3-2 4 0,5-1-2 0,-2 1 1 0,0-1-1 0,0 1-2 16,-1-1 3-16,1 1-1 15,1 0 1-15,-1 0 3 0,2 1-4 16,-2-2 1-16,2 2-2 0,-2 0-1 0,1-2 2 0,-3 1 1 16,0 1 1-16,-2 0 0 0,0-1-1 0,2 0 0 15,-1 1-2-15,0-2 3 0,-2 1-2 16,0 0-3-16,0 0 2 0,-3 0-4 0,2-1 3 16,-4 1 4-16,2 0 0 0,0 1 3 0,-1-1-4 15,-2 0 0-15,-2 0-3 0,1-1 0 0,-1 2 4 16,-4-1-2-16,3 0 3 0,-3 1-2 15,1-1-1-15,-2 0 0 0,1 1-1 0,-4 0 2 16,0-1-1-16,1 1 2 0,0 0-1 0,-2 0-4 16,-1-2 4-16,0 2 0 0,-1 0 1 0,1 0 3 15,-5 0-5-15,2 0 0 0,-3 0-2 0,1 0 1 16,0 0 1-16,-2 0 2 0,1 0-1 16,1 0 1-16,-2 0-1 0,0 0-1 0,3 0 0 15,-2 0 1-15,-1 0 0 0,3 0 0 0,-2 0 0 16,1 0-3-16,1 0 4 0,-3 0-1 0,2 0 2 15,-1 0 1-15,0 0-3 0,-2 0 1 0,2 0-2 16,0 0-1-16,-2 0 2 0,0 0 2 16,-1 0 1-16,0 0-2 15,1-1-1-15,0 1-1 0,0 0 0 0,1 0 3 0,2 0-2 0,-2 0-1 16,-1-1-1-16,1 1 1 0,3-1 1 16,-3 1 2-16,0 0-1 0,3-1 2 0,-2 1-3 0,1 0-2 15,1-1 1-15,-2-1-1 0,3 1 1 16,-3 1 1-16,4-1 1 0,-4 0-1 15,1 0 1-15,1 1 0 0,-3-1-2 16,-1 1 2-16,2 0-2 0,-3 0 2 0,0 0-2 0,2 0 0 0,-2 0 4 16,0 0-1-16,0 0 1 0,0 0 3 15,0 0-5-15,0 0 0 0,0 0-2 0,0 0 0 16,0 0 2-16,0 0 0 0,0 0 2 0,0 0-3 16,0 0 0-16,0 0 0 0,0 0-1 15,0 0 2-15,0 0-1 0,0 0 0 0,0 0 1 16,0 0-1-16,0 0 2 0,0 0 0 0,0 0 0 15,0 0 3-15,0 0-4 0,0 0 0 0,0 0 0 16,0 0-2-16,0 0 2 0,-2 0-2 16,0-2-6-16,0 1-15 0,1 0-20 0,-3 1-36 15,-1-1-49-15,2 1-80 0,-5-1-214 0,6-2-610 16,-1 2-616-16</inkml:trace>
  <inkml:trace contextRef="#ctx0" brushRef="#br0" timeOffset="328356.6716">13934 6239 0 0,'0'0'33'0,"0"0"432"0,0 0-71 16,0 0-39-16,0 0-46 0,0 0-36 0,0 0-36 15,0 0-29-15,0 0-30 0,0 0-30 16,0 0-24-16,0 0-19 0,0 0-12 0,0 0-14 0,-14-55-15 16,14 55-14-16,0 0-17 0,0 0-13 15,0 0-9-15,0 0-10 0,0 0-1 0,0 2 0 16,0 2 2-16,0 2 4 0,0 1 1 0,0 0 1 16,2 1 1-16,-1 3 2 0,1-1 0 0,-1 1 2 15,0 4 3-15,-1-1-2 0,0 2 1 0,1 0 1 16,0 2-4-1,-1 2 4-15,0 1 1 0,0 2-2 0,0 0 1 16,-2 1-3-16,1 1 0 0,-2 1 2 0,0 1 0 16,1 0 0-16,1-1 3 0,0 2-4 0,-2-4-1 0,2 1 0 15,-1 0-4-15,1 2 0 0,1 1 0 0,-1 0 0 16,1 0-3-16,0-3 2 0,0 1-2 0,0-3 0 16,0 0 1-16,0 0 0 0,0 0-1 0,0-1 1 15,0 1-3-15,0 1 2 16,0-2 0-16,0 1-2 0,0 1 3 0,0 1-2 15,0-2-1-15,-1 2 1 0,-4-3-5 0,1 2 3 16,2 1 0-16,-2-3-1 0,0 0 3 0,2-1-3 0,-2-2-1 16,0 2 1-16,3-4 0 0,-3 0 0 0,0-1 1 15,2-2 1-15,1 1-6 0,1-1 6 16,-1 0-2 0,1 1 2-16,-1-2 4 0,1 1-3 0,-2 1 0 0,2 0 3 15,-1-1-7-15,1 0 3 0,0-2 0 0,0 1 0 16,0-3 1-16,0 1-1 0,1-2-1 0,-1-1 0 0,0-1 2 15,0-1-2-15,0-1 1 0,0-1 0 0,0 0-7 16,0-1 6-16,0-1-2 16,0 0 0-16,0 0 5 15,0 0-2-15,0-1-1 0,0 1 1 0,0-1-4 0,0 1 0 0,0-2 1 0,0 1 1 16,0-1 0-16,0 0 0 0,0 1 0 0,0-1 0 16,0 0 2-16,0 1-2 0,0-1 1 0,0 0 3 15,0 0-7-15,0 0 8 0,0 0 1 0,0 0 1 16,0 0 8-16,0 0-5 0,0 0 3 15,0 0 0-15,0 0-1 0,0-1 1 16,-1-3-4-16,-2 1-8 0,2-3-9 0,-5-2-15 16,2 1-20-16,1-4-29 0,-3-2-42 0,4-3-85 15,2-6-214-15,0 5-705 0,0 4-596 0</inkml:trace>
  <inkml:trace contextRef="#ctx0" brushRef="#br0" timeOffset="328843.7385">13923 6118 955 0,'0'0'431'0,"0"0"-50"0,0 0-68 0,0 0-41 15,0 0-47-15,0 0-49 0,0 0-40 16,0 0-29-16,0 0-23 0,0 0-23 0,0 0-18 16,0 0-15-16,0 0-12 0,-31-33-6 0,26 38 0 15,-4 2 4-15,-1 2 4 0,-1 3 3 0,0 0-1 16,-2 0 3-16,-4 1 5 0,1 3 3 0,-1 1 0 15,-3 1-1-15,-1 1-7 0,-3 2-5 16,1 0-1-16,-3 1-2 0,1 0-3 16,1-1 2-16,0-1-3 0,1 2-3 15,2-2 1-15,1-2-3 0,2-2-1 0,4-1-2 0,2-1 1 16,0-3 0-16,4 0-2 0,0-2 1 16,3 0-2-16,0-2 2 15,3-2-2-15,-1 0 1 0,-1-1 0 0,3-1-8 0,1 1 7 0,0-2 1 0,-1 2 0 16,1-2 8-16,0 1-10 0,0 1-5 15,0-1-11-15,0 1-20 16,0-2-17-16,2 2-27 0,6-3-32 0,-2-1-40 0,2 0-103 16,6-1-198-16,-5-3-522 0,-2 1-524 0</inkml:trace>
  <inkml:trace contextRef="#ctx0" brushRef="#br0" timeOffset="329274.4924">13838 6153 1002 0,'0'0'642'0,"0"0"-313"0,0 0-36 0,0 0-34 0,0 0-42 16,0 0-34-16,0 0-43 0,0 0-34 15,0 0-28-15,0 0-31 0,0 0-22 0,0 0-14 16,0 0-7-16,27-51 0 0,-25 54 0 0,6 2 1 16,-3 3 0-16,3-1 0 0,1 6 0 0,1-2-2 15,0 3 8-15,0 1 4 0,3 2 3 16,3 0 9-16,1 0-3 0,1 1 1 15,5 3 5-15,1 0-1 0,3-1 3 16,0 0 0-16,2 1-5 0,0-1-5 0,-1-2-5 0,0 0-6 16,-2-2 0-16,-3 1 0 0,2-3-3 0,-4-2 3 15,1 1 0-15,-2-2-6 0,-6-1 4 16,2-2-1-16,-5-2 0 0,-3-2 3 16,-3-1-3-16,1-2-1 0,-4 1 0 15,-1 0-5-15,-1-2 3 0,0 0 3 0,0 0 0 0,0 0 5 0,0 0-1 16,0 0 0-16,0 0 1 0,0 0-1 0,0 0 1 15,0 0 1-15,0 0-1 0,0 0-3 16,0 0 2-16,0 0-1 0,0 0-2 0,0 0 8 16,0 0-9-16,-1 0-1 0,1-2-2 0,-2 1-8 15,1 0 5-15,-1 0-3 0,2-1-3 0,-3 2-16 16,3 0-30-16,-1 2-35 0,0 4-65 16,-1 4-110-16,0-1-391 0,-2-2-1104 15</inkml:trace>
  <inkml:trace contextRef="#ctx0" brushRef="#br0" timeOffset="330571.3202">10242 7010 1156 0,'0'0'416'0,"0"0"-47"0,0 0-74 0,0 0-51 16,0 0-43-16,0 0-45 0,0 0-36 16,0 0-27-16,0 0-32 0,0 0-24 0,0 0-20 15,0 0-18-15,-14-27-7 0,14 30 1 0,0 2 0 16,3 3 8-16,0 3 5 0,-2 0 0 15,1 4 1-15,-1 1 2 0,-1 2-1 0,0 1 1 16,0 3 3-16,0 1-4 0,0-1 1 0,0 0 1 16,-2 1-5-16,0-3 6 0,-2 2-2 15,2-3-1-15,0-2 3 16,1-3-5-16,0-1 1 0,-2-2 1 0,0-1-4 0,3-3 3 16,-1-1 1-16,0-3 0 0,1 1 2 0,-1-3 3 0,1-1 0 15,0 1 10-15,-1-1 8 0,1 0 5 0,0 0 9 16,-2 0-1-16,2-1-10 0,-4-4-6 15,3 0-11-15,-5-4-10 0,2 0 2 16,0-2-5-16,-2-2 0 0,3 0 0 16,-4-2 0-16,4 0-2 0,-1-6 3 0,1 1-3 0,0-2 0 0,-1-1 3 15,1-1-2-15,2-1 0 0,0 0-1 16,1 2-2-16,0-4 0 0,0 2-1 0,1 2-2 16,4-1 1-16,1 0 0 0,4 4-3 0,4 0 1 15,1 1-2-15,3-1 1 0,3 2-2 16,0 1 1-16,2 0-1 15,3 4 1-15,-3 0 1 0,-1 0 1 16,2 4 0-16,0 1-1 0,-2 4 0 0,-3 4-2 0,-3 0-4 0,-1 4 1 16,-3 4 1-16,0 6 0 0,-4 1 5 15,2 1 1-15,-5 2 1 0,-2 3 0 0,-3 2 1 0,0 3 0 16,-7-2 0-16,-1 3 1 0,-2 0 0 16,0-3 1-16,-3-2 1 0,3-3-1 0,-2-2 2 0,-1 0-2 15,-2 0 1-15,2-3 0 0,-2-2-2 0,0 0 2 16,3-3 0-16,1-2-1 0,0-2 2 15,4-1 2-15,2-2 1 0,2-2 2 16,3 0 0-16,0 0-1 0,0 0 3 0,0 0-2 0,0 0-3 16,0-3-3-16,4-2-4 0,2 0-2 15,2-2 1-15,3 1-2 0,0 1 1 0,4 1 0 0,0 0-2 16,2 1 1-16,-3 2 1 0,4 1 0 16,-2 0 2-16,2 0-2 0,1 3 1 15,0 2 1-15,-1 2 0 0,-4 0 0 16,0 3-1-16,-1-1-3 0,-3 3-1 0,-1-1 2 15,-2 2 2-15,0 1-1 0,-3 2 8 0,0 2-2 0,-3-1 0 0,-1 2 2 16,0-1-8-16,-4 1 6 16,-1-2-1-16,-4 0 0 0,-1-1 8 0,-1-2-4 0,-1 1 0 15,-3-2 2-15,1-3-3 16,-3 1 3-16,3-3 1 0,-3-1 1 0,1-1-1 16,0-1 2-16,2-2-1 0,-2-1 1 0,4 1 6 15,-2-3-7-15,1 0 1 0,0 0-2 0,3 0-7 0,-1 0 9 16,1-3-1-16,1 0-1 0,1-1 6 0,0-1-7 15,0 0-1-15,0 1 0 0,0-2-5 0,3 2 3 16,-3 0 1-16,3 0 0 0,0 0 0 16,0 2-2-16,2-2-2 0,1 1 1 15,0 2 3-15,-1-2-3 0,0 2 0 0,2 1-1 0,1 0-8 16,0 0 7-16,0-1-1 0,0 1-1 0,0 0 8 16,0 0-6-16,0 0-2 0,0-1-1 0,0 1-10 15,0 0-12-15,0-1-22 16,7-1-20-16,-3 1-29 0,5 0-44 15,2 0-79-15,5-2-206 0,-6 1-578 0,-2 1-616 0</inkml:trace>
  <inkml:trace contextRef="#ctx0" brushRef="#br0" timeOffset="331020.4599">10826 7148 1530 0,'0'0'514'0,"0"0"-137"0,0 0-126 16,0 0-45-16,0 0-39 0,0 0-35 0,0 0-25 15,0 0-27-15,0 0-15 0,0 0-11 0,0 0-10 16,0 0-3-16,0 0-7 0,-10-33-7 0,10 33 0 16,0 0-9-16,0 0-4 0,0 0 0 0,0 0-5 15,0 0 1-15,0 0 0 0,0 0-2 0,0 0-4 16,0 0 4-16,1 0-2 0,-1 0 0 15,3 0 4-15,1 0-3 0,3 0 0 16,2 0 3-16,6 0-9 0,2-1 5 0,3-2-2 16,3 1 0-16,1-1 8 0,4-1-8 0,-1 0 0 15,1 2 1-15,-3-1-5 0,-2-1 3 16,-2 1 2-16,-2 1-1 0,-6 1 0 0,-1-2 3 0,-3 3-3 16,-5 0 1-16,-2 0 6 0,-2 0-3 0,0 0 1 15,0 0 3-15,0 0-7 0,0 0 3 16,0 0 0-16,0 0-2 0,0 0 6 0,-1 0-2 15,-2 0 0-15,1 0-2 0,0 0-5 16,-1 0 0-16,0 0 3 0,1-1-1 16,-1 1-3-16,2-1 4 0,1 1-2 0,-1-1-2 0,1 1 5 15,0 0-5-15,0-2-2 0,0 2-2 16,0 0-20-16,0 0-23 0,0 0-22 0,0 4-35 16,0 3-45-16,2 3-116 0,2 0-460 0,-1-5-1009 15</inkml:trace>
  <inkml:trace contextRef="#ctx0" brushRef="#br0" timeOffset="335069.4976">11526 6884 0 0,'0'0'0'0,"0"0"0"0,0 0 126 16,0 0 228-16,0 0-4 0,0 0-49 15,0 0-47-15,0 0-41 0,0 0-31 0,0 0-23 16,0 0-9-16,-27-28-10 0,27 24-14 0,0 1-16 15,0-2-7-15,0 0-11 0,0 2-10 0,1-2-17 16,5 1-19-16,-1 0-10 0,3-1-8 16,-1 2 1-16,3-2-2 0,-1 2-2 0,0 0-6 15,-2 1-3-15,3-1-3 0,-1 3-3 0,-3 0-5 16,0 0-2-16,1 0-5 0,-3 2-2 0,1 1 2 16,-1 1-1-16,0 3 2 0,1 2 3 0,-4 1 1 15,0 1 1-15,-1 2 1 0,0 0 0 16,-2 2 4-16,-4 1-2 15,-2 0 0-15,-2 0 1 0,-1-3 0 16,0 0-1-16,1-1 0 0,-1-2 0 0,3-2-2 0,0-1 0 0,0-1 1 16,4-3-1-16,-1 1 2 0,3-2-2 0,0 0-2 15,1-1-1-15,1 1-7 0,0-2 1 0,0 1-4 0,0 1 5 16,3 0 5-16,3 1 3 0,4 0 4 16,2 2-1-16,1-2-2 0,3 2-1 0,-1 1 0 15,1 0-3-15,-2 0 0 0,-1 1-1 16,-1 1-2-16,1-1 1 15,-4 1 0-15,0 1 1 0,-3 2 0 0,1 0 1 0,-3 0-4 0,-1-1 2 16,-1 0 0-16,-2-1 0 0,0 2 3 16,-1-2 1-16,-4 1 0 0,1 1 0 0,-3-1 0 15,-1-3 4-15,1 2 2 0,-1-2 1 0,0-1 0 16,-1 0 1-16,1-3 1 0,2 0-1 16,-3-1 7-16,2 0-5 15,-1-2 0-15,-3 0-2 0,4 0-9 0,-2 0 1 0,0 0-6 16,-1 0-12-16,2-4-17 0,0-1-39 0,2-2-46 15,0-2-81-15,5-2-208 0,-1 3-537 0,2 3-622 16</inkml:trace>
  <inkml:trace contextRef="#ctx0" brushRef="#br0" timeOffset="335431.9469">11923 6822 1084 0,'0'0'352'0,"0"0"-46"0,0 0-61 15,0 0-33-15,0 0-53 0,0 0-45 16,0 0-46-16,0 0-26 0,0 0-5 0,0 0-5 16,0 0 5-16,0 0 2 0,0 0-2 0,0 0-3 15,-77 73-4-15,77-62 1 0,1 0-3 0,4 0 2 16,0 0-1-16,2 2-1 0,2 1 5 16,0-1 5-16,4 1 3 0,-1 0-3 0,4 1-9 15,-1-1-6-15,0 3-7 0,0-3-4 0,0 2 0 16,-1-3-5-16,1 0-1 15,-3 2 0-15,1-1-3 0,-5-3 2 0,-1 0 1 0,-1-1-1 16,-3-1-1-16,0 0 1 0,-3-1 0 0,0 0 1 16,0 0 7-16,-5-2 3 0,-1 2 3 15,-2-2 4-15,-2-2-4 0,-2 1 3 0,-2-3-1 16,-2 1-6-16,0-2 2 0,-5-1-5 16,2 0-3-16,-2 0 0 0,0-1-3 0,1 1-3 15,0-5-3-15,-1 0-9 0,3 1-18 0,2-3-27 16,1 0-43-16,1 0-77 0,4-2-166 0,3 1-631 15,3 2-641-15</inkml:trace>
  <inkml:trace contextRef="#ctx0" brushRef="#br0" timeOffset="335631.2849">11873 6861 1756 0,'0'0'345'0,"0"0"-79"15,0 0-77-15,0 0-30 0,0 0-30 0,0 0-31 16,0 0-29-16,0 0-18 0,0 0-16 16,0 0-6-16,0 0-12 0,118-53-4 0,-102 51-2 15,0 0-11-15,0 0 5 0,0-1-1 0,2 2-2 16,-1 0 4-16,2 1-17 0,-1 0-40 16,0 0-78-16,2 1-176 0,-6-1-502 0,-3 0-780 0</inkml:trace>
  <inkml:trace contextRef="#ctx0" brushRef="#br0" timeOffset="336166.1538">12296 6867 685 0,'0'0'563'0,"0"0"-117"15,0 0-130-15,0 0-50 0,0 0-46 16,0 0-48-16,0 0-49 0,0 0-34 0,0 0-21 16,0 0-13-16,0 0-17 0,0 0-8 0,118-75-8 15,-106 73-9-15,3 0 0 0,-2 2-4 0,-1 0-4 16,-3 0 2-16,0 3-5 0,-2 3-2 16,-2 3 0-16,-1 0-3 0,-2 3 1 0,-2 1 4 15,-1 3 0-15,-5 1 1 0,-6 3 2 16,-1 1-2-16,-3 0 2 0,1 0 1 0,-1-3 0 15,2-1-2 1,-2-2 0-16,2-1-3 0,1-1 3 0,1-3 0 0,3-1-1 16,4-2 5-16,0-3-6 0,2-1-3 0,3-2 1 0,0 0-5 15,0 1 4-15,0-2 2 0,5 0 7 0,1 0 3 0,3 0 1 16,0 2-1-16,3 0-8 0,-2 1-1 0,0 0-2 16,2 1 1-16,-2 0 0 0,1 1-2 15,0 3 1-15,-1-2 0 0,-1 1 0 16,1 3 3-16,-2-2-2 0,-2 0 1 0,0 3 1 15,0-2-3-15,-3 3 2 0,-2 0 0 0,-1-1 1 16,0 1 4-16,-1-1 0 0,-4 2 2 16,-2-3 3-16,-2 0-1 0,0-2 4 0,-2 0 3 15,-3 0 2-15,-1 0 2 0,0-2-3 0,-2-1 0 16,-1 0-4-16,0-3-3 0,0 0 0 0,0 1-3 0,-2-2-3 16,1-1-5-16,0 0-7 0,2 0-10 15,-1-1-16-15,0-4-25 16,5-1-41-16,-1-1-65 0,5-2-145 0,4 4-621 15,1-1-672-15</inkml:trace>
  <inkml:trace contextRef="#ctx0" brushRef="#br0" timeOffset="336629.2399">12623 6813 1271 0,'0'0'438'0,"0"0"-105"0,0 0-84 16,0 0-38-16,0 0-36 0,0 0-38 15,0 0-44-15,0 0-28 0,0 0-18 0,0 0-14 16,0 0-5-16,125-82-4 0,-113 80-2 0,2 1-3 16,-3 1-6-16,-1 0-4 0,-2 1-4 15,-1 3-4-15,1 2-1 0,-5 4-3 0,2 1 0 16,0 1 1-16,-4 4 3 0,-1 0 3 0,0 1 2 15,-6 1 2-15,-1 2 0 0,-3-2 1 16,0 1-1-16,-4-2-2 0,1-1 4 16,0-1-3-1,3 1 4-15,0-4 0 0,1-2-2 0,6-3-3 16,0-1-2-16,2-3-3 0,1 0 3 0,1-1 2 0,4 1 6 0,6-3 4 0,3 1 1 0,4 2-3 16,1-1-5-16,1 1-3 0,0 0-5 0,-2 3 0 15,-1-1 0 1,-2 0-2-16,1 0 1 0,-2 2 0 15,-3 3 0-15,-2-1 0 0,-2 0 0 0,-3 2 0 16,0 0 2-16,-4 0-2 0,0 2 6 0,-4-1-3 0,-4-1 3 16,-2 0 5-16,-3 1-2 0,-2-1 10 0,-4-2 1 15,-2 0-2-15,-4-1 5 0,-3 0-10 0,-4-1-3 16,-5 2-7-16,-8-1-22 0,-5-1-53 16,-4 0-186-16,6-2-817 0,17-2-633 0</inkml:trace>
  <inkml:trace contextRef="#ctx0" brushRef="#br0" timeOffset="346037.5026">13950 7624 0 0,'0'0'0'0,"0"0"118"0,0 0 266 0,0 0 7 16,0 0-37-16,0 0-81 0,0 0-65 0,0 0-46 15,0 0-27-15,0 0-8 0,0 0-7 16,0 0-6-16,0 0-14 0,0 0-21 0,0 0-21 16,0 0-24-16,0 0-14 0,0 0-10 0,0 0-6 15,0 0-4-15,0 0-3 0,1 0-1 0,1 0 1 16,0 0 4-16,0 0 7 0,0 0 5 16,2 0 5-16,2 0-2 0,-1 0-4 0,0 0-2 0,1 1-6 15,-3 1 0-15,4-2 1 0,0 0-2 16,1 1 3-16,1-1-2 0,1 1-1 15,-2 0 0-15,1 0 2 0,-1 0 2 0,1-1 2 16,1 1 1-16,1-1-2 0,1 0-1 0,0 2 0 16,-1-2 4-16,1 0 4 0,3 0 2 15,0 0-2-15,-3 0-1 0,4 0-5 0,-3 0-1 0,4 0 1 16,-4 0 0-16,1 0 0 16,1-2-1-16,-1 2-1 0,1-1-2 0,-2 1 0 15,3-1 2-15,-1 0 2 0,4 1 1 0,0-1-2 0,-2 1-5 16,1 1-1-16,1-1-1 0,2 0 0 15,-1 0 1-15,-1 0 0 0,2 0 1 0,-1 0-1 16,-1 0 1-16,3 0 1 16,-1 0 0-16,5 0 2 0,-4 0-2 0,1 0-1 0,4 1 0 15,-4-1-1-15,0 1 1 0,4-1 2 0,-3 0 0 0,3 0 1 16,0 0 0 0,-2 1-1-16,3-1-1 0,-3 0 1 0,3 0 1 15,-2-1 1-15,-1 1 1 0,-3-1-2 0,2 1 1 0,-1-1 2 16,0 0 1-16,2 0 1 0,-2 1-3 15,1 0-4-15,2 0-1 0,-3 0-3 0,0 0 2 0,0 0 0 16,-1 0 1-16,-1 0 0 0,0 0-2 16,1 0 0-16,1 2 0 0,3-1 1 0,2 0 0 0,-3 0 0 15,5-1 3-15,0 0-1 0,0 0 4 0,0 0 0 16,2 0-4-16,-1 0 4 0,1 0-6 16,3 0-1-16,-2-1 1 0,0 1-1 15,2-1 2-15,-1 1-1 0,0-1 0 0,4 1 0 16,0 0-1-16,-2 0-1 0,1 0 0 0,-3 0-1 15,3 0 3-15,1 0 0 0,-2 0 0 0,2 0 0 16,-1 0-1-16,-1 0 0 0,2 1-2 0,0-1 4 16,-3 0-2-16,3 0-1 15,1 0 2-15,-3 0-2 0,3 0 3 0,-1 0-1 0,0 0-1 16,-1 0 2-16,3 0-3 0,-2 0 1 0,-2 1-1 16,1-1-1-16,3 0 4 0,-2 0-2 0,1 0 2 15,-3 0-1-15,5 0-2 0,-2 0 1 16,0 0-1-16,-1 0 2 0,2 0-1 0,-2 0 0 0,4 1 0 15,-1-1-3-15,-1-1 4 0,1 1-1 16,2-1 1-16,1 0 3 0,-2 1-3 0,-1-1-1 16,0-1 0-16,-1 0-2 0,1 1 3 0,-1 1 0 15,-3 0 0-15,-1 0 2 0,1 0-5 16,-2 0 3-16,3-2-2 0,-2 1 0 0,-1 1 2 16,2-1-1-16,-2 1 0 0,2 0-2 0,-1 0 2 15,0-1 0-15,-2 1 1 0,1 0 3 16,-2 0-3-16,-1 0-2 0,2 0 1 0,-3-2-5 15,0 2 5-15,1 0 0 0,-1 0 1 0,0 0 1 0,-1 0-3 16,2 0-3-16,-2-1 1 0,2 1 0 0,1-1 3 16,-1 1 0-16,2-1 1 0,-1 2-1 15,0-2-1-15,-1 0 1 0,2 1 0 0,-1-2 2 16,1 2-1-16,3 0-2 16,-2 0 0-16,0 0-3 0,1-1 4 0,0 1 2 0,-1 0-1 15,4 0 2-15,-3 0-3 0,0 1 0 16,3-1 0-16,-2 0 1 0,1 0-1 0,0 0 0 15,-1 0-1-15,1 0-2 0,-1-1 2 0,1 1 1 16,1-1 0-16,-1 1 3 0,-1-1-4 0,3 2 0 16,-4-2 1-16,-1 1-4 15,1-1 5-15,-1 1 0 0,1-1 1 0,0 1 2 0,-3 0-4 16,2 0 1-16,-1 0-4 0,0-2 1 16,-1 2-2-16,1 0 1 0,-1 0 2 0,1 2-3 0,1-2 4 15,-4 0 1-15,3 0 1 0,-1 0 5 0,1 0-6 16,-2 0 0-16,3 0-1 15,-1 0-6-15,-3 0 7 16,-1 0 0-16,1 0 0 0,-1 0 5 0,-1 0-5 16,1 0-1-16,-2 0 0 0,0 0-1 0,1 0 2 15,0 0 0-15,0 0 0 0,-5 0-4 0,4 0 4 16,0 0 0-16,-1 0 0 0,0 0 5 0,3 0-7 0,-1 0 1 16,1 0 0-16,0 0-4 0,-1 0 5 0,4 1 1 0,-1-1 0 15,0 0 5-15,2 0-6 0,0 0 1 16,-2 0-3-16,0 0 2 0,1 0-2 0,0 0 2 15,-1 0 0-15,0 0-1 0,5 0 3 0,-3 1 0 0,-1-1-1 16,0 1 2-16,0-1-3 0,-2 0-1 16,1 0-1-16,0 0-5 0,1 0 7 0,3 0-1 15,-3 0 1-15,5 0 5 16,-5 0-7-16,4 0 1 0,-3 1-1 0,1-1 0 0,0 1 1 16,-3 1 0-16,2-2 0 15,2 0-1-15,-3 0 0 0,2 0 2 0,-2 1 0 0,-1-1 5 0,2 0-6 16,0 0-1-16,-2 0 1 0,-1 0-6 0,0 0 5 15,1 0 2-15,-1 1 0 0,0-1 3 16,1 0-3-16,-3 0-1 0,3 0-1 16,0 0 0-16,-1 0 1 0,-1 0 1 0,0 0 1 15,-3-1-6-15,3 1 5 16,-1 0-1-16,0 0 1 0,0 0 6 0,-3 0-6 0,2 0-1 16,0 1-1-16,-5-1-5 0,4 0 5 0,-3-1 2 15,2 1 1-15,-2 0 6 0,2-1-8 0,-1 1-1 0,2 0 1 16,-3 0-1-16,4 0 1 0,-5 0 1 0,3 0-1 15,-1 0-1-15,1-2 3 0,-1 2-1 16,3 0 1-16,0 0 2 0,-3 0-3 0,3 0 0 16,0 0 0-16,-2 0-4 0,3-1 7 15,-1 1-2-15,-2-1 2 0,2 1 1 0,0 0-5 16,-4 0 3 0,5-1-4-16,-2 1 4 0,-3 0-2 0,4-1-2 0,-4 1 2 15,4-1-4-15,0 1 4 0,-2 0-1 0,3 1 1 0,1-1 5 16,0 0-6-16,0 0-1 0,0 0 0 0,1 0-2 15,-1 0 4-15,1 0-1 0,0 0 1 16,0 0 2-16,0 0-4 0,-1 0 2 0,1 0-2 0,-1 0 0 16,0 0 3-16,0 0-2 0,-1 1 1 0,-1-1-3 15,-2-1 2-15,2 1 1 0,-6 0 1 0,4 0 2 16,-1 0-3-16,-1 0-1 0,2 0-1 0,-4-1-1 16,5 1 2-16,-3 0 1 0,2 0 1 15,-2 0 1-15,-1 0-3 0,2 0 1 16,-2 0-1-16,1 0 2 0,2 0-2 0,-2 0 1 15,2 0-1-15,-1 0-1 0,0 0 2 0,-2 0 1 0,-1 0-1 16,1 0 3-16,-2 0-4 0,-1 0-1 16,0 0 0-16,-2 0-4 0,-2 0 5 0,1 0 1 0,-3 0 1 15,0 0-1-15,0 0 0 0,-3 0-1 16,2 0-1-16,-1 0 3 0,0 0-2 16,-2 0 0-16,2 0 1 0,-2 0-4 0,0 0 3 15,-2 0 0-15,2 0-1 0,-2 0 5 0,1 0-7 16,2 0 4-16,-3 0-2 0,-1 0-1 0,-2 0 2 15,1 0-1-15,-1 0 2 0,-2 0-1 0,1 0 1 16,-3 0-2-16,0 0 2 0,0 0-2 16,-1 0 2-16,0 0 0 0,0 0 0 0,0 0-2 15,0 0 4-15,0 0 0 0,0 0 0 0,0 0 2 16,0 0-2-16,0 0-2 0,0 0-1 0,0 0-2 16,0 0 3-16,0 0 0 0,0 0 1 0,0 0 2 15,0 0-2-15,0 0 0 0,0 0-1 0,0 0 1 16,0 0-1-16,0 0 0 0,0 0 0 15,0 0 0-15,0 0 0 0,0 0 0 16,0 0 1-16,0 0 0 0,0 0-3 0,0 0 0 16,0 0 0-16,0 0-3 0,0 0 4 0,0 0 1 0,0 0 1 15,0 0-1-15,0 0 1 0,0 0 0 16,0 0-2-16,0 0 3 0,0 0-2 0,0 0-2 16,0 0 1-16,0-2-2 0,0 2-4 0,0 0-11 15,0 0-23-15,-1-1-38 0,1 1-83 16,-2 0-130-16,1 0-580 0,-2 0-462 0</inkml:trace>
  <inkml:trace contextRef="#ctx0" brushRef="#br0" timeOffset="359609.4395">25136 7641 0 0,'0'0'0'0,"0"0"0"16,0 0 0-16,0 0 164 0,0 0 141 0,0 0-40 15,0 0-34-15,0 0-26 0,0 0-35 0,0 0-22 16,0 0-23-16,0 0-21 0,-10 0-17 0,10 0-13 16,0-1-7-16,0 0-9 0,0 0-8 15,0-1-11-15,0 1-9 0,0-1-10 0,0 1-3 16,0 0 1-16,1 0-5 0,-1 1-2 0,0 0 1 16,0-1-8-16,2 1 3 0,-2 0 4 0,0-1 4 15,0 1 9-15,0 0 3 0,0 0 0 0,0 0 0 16,0 0-1-16,0 0-2 0,0 0-1 15,0 0-2-15,0 0-3 0,0 0-1 0,0 0-1 16,0 0-1-16,0 0 4 0,0 0-4 0,0 0 3 16,0 0 2-16,0 0-1 0,0 0 0 0,0 0 1 15,1 0-3-15,-1 0 0 0,0 0-4 0,2 0-4 16,-2 0-3-16,0 0-5 0,0 0-1 16,1 0 2-16,1 1 5 0,0-1 1 0,4 2 5 15,-2-2-4-15,3 0-1 0,-3 1 0 0,3-1 1 16,1 0-2-16,0 0 2 0,1 1-3 15,1 1 0-15,1-2-1 0,1 0 0 0,-1 1 3 16,2-1-4-16,-1 0-1 0,3 3 1 0,-3-2-2 16,0-1 0-16,2 1 2 0,0-1 0 15,0 0-1-15,-2 2 0 0,3-2 0 0,-2 1-1 16,0-1 2-16,0 0-1 0,-1 1-1 0,1 0 1 16,-3 0-6-16,0 1 4 0,1-2 0 0,1 1-1 15,2-1 3-15,-1 1-1 0,0-1-2 16,2 1 0-16,-2 0 0 0,1 2 0 0,0-2 2 15,0 0 0-15,-1-1 0 0,2 1-2 16,-3 0 0-16,4 0 0 0,-3-1 1 16,1 2 0-16,2-1-1 0,-1 0 1 0,2 1-2 0,0-1 2 0,-1-1 1 15,3 1 0-15,-1-1 0 0,2 1 0 16,0 0-1-16,-2-1 1 0,3 1-2 0,-2 1 1 16,0-2 0-16,1 0 0 0,0 0 0 0,0 1-1 15,1 0 1-15,-2 0-2 0,1 1 0 16,-1 0 2-16,-1-1-1 15,1 0 2-15,-2 0-2 0,2 0 1 16,1 0 0-16,-3-1-3 0,3 2 6 0,-1-2-4 16,2 1 1-16,0 1 0 0,0-1-3 0,2 0 2 0,1-1 0 0,-2 2 2 15,-2-1 0-15,2-1-2 0,-1 2 0 0,-1-1-1 16,3 2 0-16,-2-2 2 0,1 0 0 16,2-1 0-16,0 2-2 0,2-1 1 0,-1 0-1 15,-3 0 1-15,3 1 2 0,-1-1-2 0,1 0 1 0,1 0-1 16,0 0-1-16,0 1 1 15,3-2 1-15,-2 1 0 0,0-1 1 0,1 0-1 0,0 0-1 16,0 0 0-16,-1 0 1 0,2 0 1 0,1-1 0 16,-4 1-1-16,1 0 0 15,1 0-2-15,-2 0 0 0,0 0 1 0,1 0 2 16,-1 0-1-16,2 0-1 0,-4 0 1 0,2 0-3 0,1 2 2 16,-1-1 1-16,2 0-6 0,-4 0 3 0,3 1-4 15,-1-2 0-15,1 0 6 0,1 1-2 16,-1-1 3-16,-1 2 1 0,0-2 0 0,-2 1-1 15,0-1-2-15,1 1 3 0,-1-1 1 0,3 1 4 16,0-1 0-16,0 1-1 0,1-1-3 0,-2 1-4 16,-1 0 0-16,-4-1 3 15,0 0 1-15,0 0 3 0,0 0 0 0,1 0-1 0,0 0-1 16,1 0 0-16,-1 2 0 0,0-2-1 16,1 0 0-16,1 0-1 0,-2 0 0 0,-2 0-1 0,2 0 0 15,2 0-1-15,-1 0 2 0,0 1-2 16,0-1 0-16,3 0-2 0,-3 2 2 0,0-2 1 15,2 0 0-15,-3 0 3 0,1 0-2 16,0 0-1-16,1 0-1 0,-2 0-1 0,0 0 2 0,1 0 1 16,-2 0 0-1,0 0 0-15,-3 0-1 0,1 0-2 0,-1 0 0 0,1 0 3 0,0 0-1 16,-4 0 0 0,4 1 1-16,-1-1-5 0,-2 0 4 0,0 0 0 0,1 0 0 15,-3 0 3-15,3 0-3 0,-4 0-1 0,1 0 0 0,1 0-5 0,-2 0 5 16,1 0 1-16,0 0-1 0,-3 0 0 15,-1 0-2-15,2 0 0 0,1 0 0 16,1 0 4-16,-2 0-2 0,0 0 1 0,4 0 0 16,-3 0-3-16,-1 0 2 0,3 0 1 0,-1 0 0 15,-2 0 3-15,4 0-4 16,-3 0-1-16,5 0 0 0,-4 0-3 0,5 0 4 0,0 0 1 0,0 1-1 16,2-1 3-16,-1 2-3 0,2-1 0 15,0 0-1-15,0-1 0 0,2 1 1 0,-2 0 1 16,-3-1-2-16,2 1 0 0,0-1 1 0,-3 2 0 15,2-2 1-15,-4 1 3 0,2-1-4 16,0 1 0 0,-4-1-1-16,3 0-4 0,-4 0 5 0,3 0 2 0,-3 1 0 0,2-1 3 15,-1 0-5-15,-2 0 0 0,5 0 0 0,-5 1 0 0,0-1 2 16,-1 0 1-16,0 0-1 0,0 0 1 0,2 0-3 16,-1 0 2-16,-1 0 0 0,0 0 3 15,0 0-5-15,-1 0 0 0,0 0 0 16,0 0-5-16,-2 0 6 0,-3 0-1 0,1 0 2 0,-4 0 2 15,0 0-5-15,1 0 1 0,-1 0 1 0,-2 0-2 16,1 0 2-16,-1 0 0 0,0 0 1 0,0 0-3 0,0 0 4 16,0 0 1-16,0 0 3 15,0 0 6-15,0 0-2 0,0 0 2 0,0 0 3 16,0 0-4-16,0 0 6 0,0 0-1 0,0 0-3 16,0 0 0-16,0 0-6 0,0 0-3 0,0 0-2 15,0 0-2-15,0 0 1 0,0 0 0 0,0 0 0 16,0 0-2-16,0 0 2 0,0 0 0 15,0 0 0-15,0 0 5 0,0 0-5 16,0 0-2-16,0 0 0 0,0 0-7 0,0 0 7 0,0 0 3 16,0 0-1-16,0 0 4 0,0 0-3 0,0 0-1 15,0 0 0-15,0 0-1 0,0 0 3 0,0 0 2 16,0 0 3-16,0 0-1 0,0 0-1 16,0 0 0-16,0 0-1 0,0 0 5 0,0 0-6 15,0 0-1-15,0 0-1 0,0 0-6 0,0 0 8 16,0 0 0-16,0 0 0 0,0 0 5 15,0 0-5-15,0 0-1 0,0 0 0 0,0 0-4 16,0 0 3-16,0 0 1 0,0 0 0 0,0 0 0 16,0 0-1-16,0 0-1 0,0 0 2 0,0 0 1 15,0 0-2-15,0 0-1 0,0 0-2 0,0 0-5 16,0 0 6-16,0 0 2 0,0 0-1 16,0 0 3-16,0 0-4 0,0 0-2 0,0 0 0 15,0 0-1-15,0 0 2 0,0 0 0 0,0 0 1 16,0 0-2-16,0 0 2 0,0 0 0 15,0 0 0-15,0 0 5 0,0 0-5 0,0 0-2 16,0 0 0-16,0 0-5 0,0 0 4 0,0 0-9 16,0 0-17-16,0-1-33 0,0 0-66 0,0 0-120 15,0-2-320-15,0 1-558 0,0 1-64 0</inkml:trace>
  <inkml:trace contextRef="#ctx0" brushRef="#br0" timeOffset="360980.7634">29751 6312 0 0,'0'0'0'0,"0"0"0"0,0 0 239 0,0 0 144 0,0 0-44 0,0 0-49 16,0 0-41-16,0 0-30 0,0 0-22 0,0 0-19 16,0 0-17-16,0 0-16 0,0 0-18 0,0 0-12 0,9-33-12 15,-9 33-17-15,0 0-14 0,0 0-17 16,0 0-15-16,0 0-14 0,0 0-6 0,0 0-5 16,0 0-4-16,0 0 4 0,0 1-9 0,0-1-1 15,0 0-1-15,-1 1-8 0,1 2 6 16,0 1 15-16,-2 3 6 0,-2 2 9 0,2 0-5 15,-1 1-10-15,-2 1-4 0,3 0-6 0,-1 0 7 16,-1 0 0-16,0 1 1 0,2 0-1 16,0-1 2-16,-2 2 0 0,2-1-3 0,1 1 4 15,-1 0-7-15,-2-1-4 0,2 1-5 0,1 0 0 16,-2 3 3-16,-2 0 5 0,3 2 4 0,0 1 3 16,-2-1-6-16,1 0-2 0,1 0-1 15,0-1-2-15,1-1 1 0,-1 0 1 16,-1 2-1-16,2-3 0 0,0 2-1 0,-1 1-1 0,1 0 0 15,1 1 1-15,-2-1-1 0,-1 2 0 0,1-3 1 16,1 1-4-16,0 0 2 0,0-1 0 16,0-1 1-16,-1 1 0 0,2-3 0 0,-3-1-2 15,2 3 1-15,0-2 0 0,0 1 0 16,0 0 0-16,-3 0 0 0,3-1 1 0,-1-1-1 16,0 1 0-16,1 2 2 0,-4-1-1 0,4 0-1 0,0 0 0 15,0 1-2-15,-1 2-1 0,1-1 3 0,-3 2-1 16,3-1 2-16,0-1-2 0,0 1 2 15,-1 0-2-15,-1 2 0 0,1-1-1 16,0-1-2-16,2-1 4 0,-2 1-1 0,0-2 0 0,2-1 3 16,-2-1-2-1,-1 1-1-15,2-1 4 0,0-1-6 0,1 1 1 0,-1 0 0 16,-1 1-2-16,2 0 3 0,-1 2 0 0,1-1-1 16,-2 1 2-16,2 0 0 0,-3 0-1 0,3 0-1 0,-1-2 1 15,1 2-5-15,0-2 4 0,-1-1 2 16,1 1-2-16,-2-1 7 15,0 0-5-15,0-1-1 0,1 2 1 0,1-3-7 16,0 3 4-16,-1-2 1 0,1 0-3 0,0-1 8 0,0-2-4 16,0 0 0-16,0-1 2 0,0-2-7 0,0-1 5 15,0-2 0-15,0-1 1 0,0-1 2 0,0 1-4 16,0-2 1-16,0 0 0 0,0-1 2 0,0 1-2 16,0-1 0-16,0 0 3 0,0 0-5 15,0 0 3-15,0 0 0 0,0 0 2 0,0 0 5 0,-1 0 0 16,1 0 3-16,0 0 1 0,0 0-1 15,0 0-2-15,-1-1-3 0,1-1-12 0,-1-2-19 16,-2 0-19-16,-2-3-29 0,3-1-39 0,0-3-60 16,-2-2-147-16,4 2-546 15,0 4-849-15</inkml:trace>
  <inkml:trace contextRef="#ctx0" brushRef="#br0" timeOffset="361517.7072">29707 6339 460 0,'0'0'520'0,"0"0"-71"0,0 0-76 0,0 0-41 16,0 0-56-16,0 0-51 0,0 0-55 0,0 0-50 15,0 0-44-15,0 0-27 0,0 0-16 16,0 0-11-16,0 0 3 0,0 0 0 0,-27 2 2 16,14 10 5-16,-4 1-5 0,-2 2-2 0,4 0 1 15,-4 1-3-15,0 0-2 0,0 1 0 0,-1-1-5 16,1 0-1-16,2-2-2 0,-1 1-4 15,0 0-1-15,1-1-1 0,3 0-1 0,-2-1-2 16,3 0 1-16,1-3-2 0,2 0 0 16,0 1 3-16,1-2-4 0,1 0-1 0,2-2 2 15,0 0-7-15,3-2-4 0,-3 0-12 16,4 0-22-16,0-2-24 0,1 0-38 0,1-1-51 0,0-1-50 16,3-1-69-16,4 0-124 0,-3-1-372 15,2-1-642-15</inkml:trace>
  <inkml:trace contextRef="#ctx0" brushRef="#br0" timeOffset="361878.718">29734 6318 826 0,'0'0'387'0,"0"0"-65"0,0 0-46 16,0 0-37-16,0 0-72 0,0 0-23 15,0 0-24-15,0 0-18 0,0 0-9 0,0 0-8 16,0 0-8-16,0 0-1 0,0 0-10 0,0 0-4 15,99 92-6-15,-80-76-11 0,1 3-8 0,2-3-1 16,-1 0-6-16,7 0-3 0,-1 0 3 16,-1-2-11-16,1 2-3 0,-4-2 2 0,3 0-6 15,-3-3 3-15,-1 0 0 0,-2-1-4 0,-2-1 3 16,-4-2-4 0,0-1-3-16,-4 0 1 0,-5-2-5 15,1-1 0-15,-3-1 0 0,-2-2 0 0,-1 0-3 0,0 2 3 0,0-2 2 0,0 0 1 16,0 0 6-16,0 0-2 0,0 0 0 0,0 0 2 15,0 0-6-15,0 0 5 0,0 0-2 16,0 0-1-16,0 0 5 0,-1 0-8 16,0 0-11-16,1 0-18 0,-1 0-29 0,0 0-55 0,-4 2-51 15,2 3-150-15,-3-2-540 0,4 1-822 16</inkml:trace>
  <inkml:trace contextRef="#ctx0" brushRef="#br0" timeOffset="362729.1081">19623 7024 384 0,'0'0'335'0,"0"0"17"0,0 0-89 0,0 0-10 16,0 0-12-16,0 0-18 0,0 0-37 15,0 0-28-15,0 0-17 0,0 0-21 0,0 0-14 16,0 0-19-16,57-66-26 0,-57 66-22 0,0 0-20 15,0 0-10-15,0 0-5 0,0 2-2 0,0 3 5 16,0 2 7-16,0 2 6 0,0 2 6 0,0 4 0 16,-3 2 0-16,0 0-2 0,-1 3 0 15,-1 3 2-15,-4-1-3 0,2 3-1 16,0 0-2-16,0-1-5 0,0 0 1 16,-2 0-5-16,3-1-1 0,-1-3 2 0,0-1-5 0,3-1 2 15,-1-1-1-15,1-2-4 0,1 1 2 0,-1-5-1 16,1 0-2-16,1-1 3 0,1-1-1 0,-3 0 1 0,3-4 0 15,1 1 1-15,0-2-1 0,-1-1 1 16,1-3-4-16,0 1-10 0,-2 1-9 0,2-1-19 16,0-1-24-16,0 0-31 0,-1 0-40 15,1 0-59-15,-1 0-110 0,1-1-117 0,0-2-518 0,0 1-284 0</inkml:trace>
  <inkml:trace contextRef="#ctx0" brushRef="#br0" timeOffset="363059.4323">19700 6925 855 0,'0'0'644'0,"0"0"-250"0,0 0-82 0,0 0-77 0,0 0-64 16,0 0-58-16,0 0-35 0,0 0-21 15,0 0-11-15,0 0-7 0,0 0-5 0,0 0-8 16,0 0-7-16,122-85-5 0,-97 80-2 0,3-1-2 15,1 0-2-15,-2 3-2 0,-2-1 0 16,0 3-2-16,-5 0-2 0,0 1 1 0,-3 0 0 16,0 0 1-16,-4 0-1 0,-3 0-2 0,-2 1 0 15,-2 2 0-15,-1-1-1 0,-5-2 2 0,1 1-2 16,-1-1 1-16,0 0-1 0,0 0-2 16,0 1-2-16,0 0-2 0,0 1-2 0,-1 2-16 15,0 0-17-15,-4 1-34 0,0 0-51 0,0 1-89 16,-1 1-192-16,0-2-481 0,3-2-420 0</inkml:trace>
  <inkml:trace contextRef="#ctx0" brushRef="#br0" timeOffset="363402.9566">19680 7136 1527 0,'0'0'296'0,"0"0"-21"0,0 0-53 0,0 0-29 0,0 0-38 16,0 0-40-16,0 0-41 0,0 0-27 16,0 0-17-16,0 0-5 0,0 0 1 15,0 0 6-15,0 0 9 0,0 0 0 0,40 13-4 0,-23-13-4 16,-2 0-9-16,4 0-3 0,-2 0-4 0,-1 0-6 16,2 2 0-16,-3-2-2 0,1 0-3 15,-1-2 2-15,0 1-4 0,-4 1 0 0,1-1 1 16,0 1-2-16,-5-1 2 0,1 1-1 0,-5 0 0 15,1 0 3-15,0 0 0 0,-3-1 5 16,-1 1 3-16,0 0 5 0,0 0 2 0,0 0 2 16,0 0-3-16,0 0-3 0,0 0-1 0,0-2-8 15,0 1-9-15,0 0-9 0,0 0-24 0,-1 0-32 16,1 1-62-16,0 0-119 0,0 0-176 16,0 0-537-16,0 0-641 0</inkml:trace>
  <inkml:trace contextRef="#ctx0" brushRef="#br0" timeOffset="364171.9909">20564 7217 24 0,'0'0'487'16,"0"0"-37"-16,0 0-72 0,0 0-71 0,0 0-51 0,0 0-25 16,0 0-35-16,0 0-23 0,0 0-24 15,0 0-25-15,0 0-14 0,0 0-17 0,0 0-17 16,0 0-17-16,-25-23-13 0,25 23-14 0,0 0-4 15,0 0-7-15,0 0-3 0,0 0 3 16,0 0-11-16,0 0-2 0,0 0-1 0,0 0-8 16,0 0 4-16,0 0-2 0,0 0-2 0,0 0 5 15,0 0-4-15,1 0-1 0,1 0 2 0,0 0-3 16,4 1 4-16,-1-1 3 0,5 0-1 16,3 0 0-16,3 0 4 0,0 0-3 0,4 0 2 15,1 0 2-15,-1 0-5 0,1-1 0 0,-3 1 0 16,0-1-8-1,0-1 6-15,-3 1 0 16,1 0-2-16,-4 0 7 0,-1 1-5 0,0 0-2 0,-4 0 2 0,-2 0-2 0,-2 0 2 16,-2 0 2-16,-1 0 2 0,0 0 3 0,0 0 5 0,0 0 1 15,0 0 1-15,0 0 7 0,0 0-9 0,0 0 0 16,0 0-2-16,0 0-9 0,-1 0 4 16,1 0-1-16,0 0-4 0,0 0-4 0,0 0-8 15,0 0-26-15,0 0-33 0,0 0-39 0,0 0-52 16,1 3-127-16,0 1-339 0,0-2-906 15</inkml:trace>
  <inkml:trace contextRef="#ctx0" brushRef="#br0" timeOffset="366759.2109">21194 7014 0 0,'0'0'0'0,"0"0"201"0,0 0 202 0,0 0-56 0,0 0-52 0,0 0-42 0,0 0-31 0,0 0-18 15,0 0-22-15,0 0-24 0,0 0-20 16,0 0-16-16,-15-55-15 0,14 52-5 15,1-1-12-15,0 2-12 0,0-2-8 0,0 2-14 0,0-1-12 16,1 1-13-16,3 1-15 0,-2 1-11 16,5-2-5-16,-1 2-3 0,2 0-1 0,2 0 1 15,1 0 0-15,4 0 2 0,-2 4-1 0,-1 2-2 16,1 0 2-16,-1 2-1 16,-1 3 1-16,-1 0 2 0,-2 2 0 0,-1 2 0 0,-1 1 0 15,-4 1 1-15,-2 4 0 0,-1 0 2 0,-6 3-1 16,-3 0 2-16,-1 0-1 0,-3-2 1 0,-2 0 0 15,-1-3 3-15,1 0-4 16,-4-1 2-16,2 0 0 0,0-3-5 0,1-1 6 0,1-2-2 16,4-2-1-16,0-2 7 0,3-1-8 0,2-2 1 0,4 0-1 15,-1-3-8-15,4 1 5 0,0-2-2 16,0 1 2-16,5 2 5 0,0-2 0 0,4 1 5 16,4-3 3-1,2 0 4-15,4 0 0 0,2 0-1 0,3 0-2 0,1-3-11 0,-2 0 4 16,-2-1-2-16,2 2-1 0,-3-2 8 0,-2 1-7 15,1 1-1-15,-2 0 1 0,-4-1-5 0,-2 3 4 16,-2-2 2-16,0 1-1 0,-4 0 2 16,-1-1 2-16,-2 2-2 0,-2-1-2 0,1 0 5 15,2 1-8-15,0-1-7 0,0 0-11 16,0 0-24-16,4-2-25 0,-2 1-42 0,2-3-63 16,3-1-125-16,-1 1-304 0,-1 2-571 0</inkml:trace>
  <inkml:trace contextRef="#ctx0" brushRef="#br0" timeOffset="367176.2254">21822 6935 1697 0,'0'0'346'0,"0"0"-54"0,0 0-105 16,0 0-56-16,0 0-38 0,0 0-32 0,0 0-20 15,0 0 0-15,0 0-3 0,0 0 0 0,0 0-3 16,0 0-7-16,0 0 1 0,0 0-9 15,-69 126-4-15,69-106-1 0,0 0-9 0,8-3 4 16,-3-2 2-16,5-1 2 0,5-3 7 0,-2-1 3 16,5-3-2-16,-2-1 1 0,1-2 0 0,-1-3-7 15,-2-1 1-15,-3 0 3 0,4-2-7 16,-2-7 11-16,0 1-3 0,3-3-5 16,-3 0 6-16,-1-1-12 15,-2 1 1-15,-1 0 0 0,1 1-7 0,-5 0 6 0,0 2-1 0,-3 0-1 16,3 1 2-16,-3 2 1 0,-1 0 0 15,0 1-1-15,0 1 4 0,-1-1 0 16,0 2 4-16,2 2 2 0,-2-1-5 0,0 1-2 0,0 0-7 0,0 0-9 16,0 0 3-16,0 1-14 0,0 4 1 15,0 2 5-15,-2 3-3 0,0 3 11 0,2 0 1 0,-2 3-1 16,0 2 2-16,-2 0-1 16,3 1-1-16,0 0-1 0,-1-1 0 0,1 1 1 15,-3 1 0-15,3-1 0 0,0 1-11 0,0 1-24 16,1-4-40-16,0 0-47 15,0-3-62-15,1-1-119 0,5-3-219 0,-3-4-458 0,-2-3-358 0</inkml:trace>
  <inkml:trace contextRef="#ctx0" brushRef="#br0" timeOffset="367523.2535">22349 7027 1850 0,'0'0'440'0,"0"0"-134"0,0 0-80 0,0 0-59 0,0 0-47 0,0 0-41 15,0 0-33-15,0 0-24 0,0 0-11 0,0 0-9 16,0 0 1-16,0 0 2 0,0 0-1 16,0 0 7-16,-63 77-5 0,58-57-1 0,4-1-1 15,1-2-6-15,0 0 5 0,3-4 1 0,6 0 0 16,-1-5 6-16,2-1-2 0,2-1 1 0,-2-2 5 16,0-1 1-16,1-3 5 0,-1 0 2 15,2-2 3-15,-2-3 1 0,-1-4-3 16,0 2-1-16,1-4-8 0,-2 0 1 0,-4-1-2 15,1-2-1-15,-2 1 1 0,-2-1-6 0,-1-1 2 16,0 0-1-16,0 0-3 0,-1-1 4 16,-1 1-4-16,-5-1-3 15,-1 4 0-15,2 0-2 0,-5 1-2 16,1 1 0-16,-3 2-2 0,2 2-10 0,0 2-9 0,1 1-13 0,0 2-20 16,4 1-25-1,0 0-44-15,4 5-58 0,1 1-98 0,1 2-166 0,1-2-348 0,1-1-738 0</inkml:trace>
  <inkml:trace contextRef="#ctx0" brushRef="#br0" timeOffset="367873.0691">22810 6961 1333 0,'0'0'528'0,"0"0"-159"0,0 0-88 16,0 0-73-16,0 0-50 0,0 0-28 15,0 0-27-15,0 0-25 0,0 0-23 0,0 0-25 16,0 0-24-16,0 0-8 0,0 0-2 0,-39-2 4 15,34 13 6-15,-3 1-1 0,0 1 1 0,4 1-3 16,-4 2 0-16,4-1 1 0,-2 3 0 16,3 3-2-16,-1-3 0 0,2 0 1 0,2 1-1 15,0-2 2-15,0-4-1 0,1 0 4 0,5-2 0 16,-2-2-2-16,4 1 3 0,3-4 0 16,0-1 8-16,6-3 5 0,-3-2 5 15,5 0 2-15,-1-2-6 0,0-7 0 0,-3 1-4 0,3-4-2 16,-5 0 2-16,3-2-4 15,-5-1 1-15,-1-2 0 0,-5-1 0 0,1 0 3 16,-5-2-3-16,-1-1 1 0,-2 0-3 0,-7-2-4 16,-7-2 2-16,-2 1-3 0,-8 1-3 0,-7 3-5 0,-9 6-11 15,-13 5-44-15,-11 9-120 0,9 0-726 16,16 6-885-16</inkml:trace>
  <inkml:trace contextRef="#ctx0" brushRef="#br0" timeOffset="371463.5521">941 10265 0 0,'0'0'0'0,"0"0"0"0,0 0 0 16,0 0 29-16,0 0 196 0,0 0-20 0,0 0-15 15,0 0-15-15,0 0-3 0,0 0-6 16,0 0-7-16,0 0-10 0,-22-26-8 0,22 23-8 15,0 1-3-15,-1 1 1 0,1-1-13 0,-1 2 1 16,1-2-5-16,0 1-12 0,-1 1-7 0,1-2-9 16,-1 2-10-16,1-2-13 0,0 2-9 0,0 0-13 15,-3 0-12-15,3 0-10 0,0 0-11 0,0 0-1 16,0 0-6-16,0 0-5 0,0 0 2 0,-1 0-9 16,1 0 5-16,0 2 3 0,-1 0-1 15,1 1 6-15,-2 2 2 0,2-1-3 0,0 2 1 16,0-1 0-16,-1 2-3 0,0 0 1 0,1 1 3 15,-1 1-3-15,0 1 5 0,-2 1 0 0,2 0-2 16,0 1 6-16,1 1-7 16,0 2 2-16,-1-2 2 0,-1 1-5 15,1 1 3-15,-3-1 1 0,3 0-3 0,0 1 3 0,1-1 0 0,-2 1 0 16,1-2 1-16,0 2-2 16,-3-3-1-16,3 2-2 0,1-1 2 0,-1 0-3 0,1 0 4 15,0-1 3-15,0 1-2 0,-2-2 7 16,1 0-5-1,1 0-3-15,-1 1 3 0,0-2-9 0,-2 0 3 0,3 1 1 0,0 0-3 16,0 0 9-16,-1 1-2 0,1-1 2 0,-1 0-1 0,0 2-3 16,1 0 0-16,0-1-1 0,-1 1 2 15,2-1-1-15,-2 1 2 16,0 0 1-16,0 2-4 0,0-2 5 0,-2 1-4 16,2-1-1-16,0 0 4 0,1 1-7 0,-1 0 3 0,1-2 0 0,-2 2-2 15,1 1 2-15,0-1 1 0,-3 0-1 0,3-1 0 16,1 2-2-16,-1-1 1 0,-1 1-3 0,0-1 4 15,1 1-1-15,-2 0 1 0,2 0 1 16,0-2-6-16,2 1 1 0,-2 0 1 0,1 1 1 16,-1-1 2-16,0 1 0 0,0 0-1 0,0 1-2 0,-2-1 2 15,6 1 3-15,-6-1 1 0,2 2 1 16,0-2 0-16,0 0-4 0,0 0 0 0,-1-1 1 16,2 4 0-16,-1-1 3 15,-3-2-1-15,2 2-1 0,2-1 1 0,-3 0-2 16,1 1 2-16,-1 1-1 0,2-2 0 0,-1 1 0 15,1 0-4-15,0-2 1 0,-1 2-1 0,-1-3 2 16,3 1 0-16,-1 0 0 0,0-1-2 0,0 1-4 16,0-1 3-16,0 0 1 0,0 0 3 0,1-1 6 15,-1 1-5-15,-2 0 1 0,2 0-4 0,-1 0-7 16,2-1 5-16,0 1 0 0,-1 2 2 16,1 0 10-16,-2 0-10 0,1 0 1 0,0 2-2 15,-2 1-4-15,2 1 5 0,1 0 0 16,-1 3 0-16,-1 1-1 0,1 0-1 0,-3 0-1 0,3 2 1 15,0 0 5-15,0 2-5 0,1-1 2 0,0 0-4 16,-1 0-7-16,0 1 9 0,1 1 0 16,0 1 4-16,-1-1 5 0,0 2-9 0,1 0 0 15,-3-2-3-15,3 0-1 0,3 0 5 16,-3-3 1-16,0 0-1 0,0-1-2 0,1-1 1 0,-1 1-4 16,0 0 4-16,0-1 4 15,1 1-4-15,-1 1 2 0,1-1-2 0,0 0-6 16,0 1 6-16,1 1-1 0,1 0 4 0,-1 0 8 0,0 1-7 15,-2 0-1-15,2 0 0 0,3 0-2 16,-2-1 3-16,-2 0 1 0,1-3-2 16,2-2-3-16,-2-2 0 0,-1-2 0 0,0-4 1 0,1 0 4 15,1-4-3-15,-2-1 1 0,0-3-3 16,0-2-4-16,-1 0 5 0,1-2 1 0,-1 1 2 0,0-2 2 16,0 0-4-16,0 1-2 0,0-2 0 0,0 1 1 15,0 1 0-15,0-2 2 16,1 1-1-16,-1-1-1 0,0 1 2 0,0-1-3 15,0 0 3-15,0 1 3 0,0-1-5 0,0 1 4 0,0-1-4 16,0 0 0-16,0 2 4 0,0-2 4 16,0 0 5-16,0 0 7 0,0 0-3 0,0 0 1 15,0 0 0-15,0 0-7 0,0 0 6 0,0 0 1 16,0 0 0-16,0 0-3 0,0 0 2 16,0 0-2-16,0 0 2 0,0 0 5 0,0-2-11 15,0 0-3-15,0 1-6 0,0-2-6 0,0 0 4 0,-1 1 0 16,0-2 2-16,-1 1 2 0,-2 0-6 0,3 1 1 15,-1 0-4-15,2 0-5 0,0 1-7 16,-1 0-11-16,0 1-29 0,1 0-44 0,-1 0-82 16,1 0-122-16,0 0-273 0,0 0-613 0,0 0-44 0</inkml:trace>
  <inkml:trace contextRef="#ctx0" brushRef="#br0" timeOffset="373141.6298">716 13015 0 0,'0'0'0'16,"0"0"196"-16,0 0 212 0,0 0-41 15,0 0-52-15,0 0-46 0,0 0-37 16,0 0-40-16,0 0-26 0,0 0-25 0,0 0-19 16,0 0-19-16,-4-30-23 0,4 30-18 0,0 0-21 15,0 0-12-15,0 0-8 0,-3 0-12 0,3 0-4 16,0 0-6-16,0 0-4 0,0 0-4 0,0 0 3 16,0 3 5-16,0 2 5 0,0 2 5 15,0 0-1-15,0 3-1 0,0 2 3 0,0 2 3 16,3 0 1-16,-2 2-1 0,0 4 3 15,-1-1 0-15,0 4-1 16,1 1 5-16,-1 2-4 0,-1 1-2 0,-1 2-2 0,-1 2-4 16,1 0-6-16,1-4 7 15,-1 4-1-15,2-2 1 0,-2-1-3 0,-1-2-1 0,2-2 0 0,2-2-1 0,-1 0 7 16,0-4-6-16,0-1 0 0,0-3 1 0,3-1-3 16,-3-2 5-16,0 0-3 0,0-2 1 15,0-1 7-15,0-3-8 0,0 0 1 16,0-1-2-16,1-2-4 0,-1-1 8 0,0 1 3 0,0-2 4 15,0 1 6-15,0-1-4 0,0 0 3 16,0 0 2-16,0 0 3 0,0 0 1 0,0 0 0 16,0 0 0-16,0 0-9 0,0 0 8 15,0 0-4-15,0 0 0 0,0 0 6 0,0 0-12 0,0 0-2 16,0 0-10-16,0 0-21 0,0 0-21 16,0-1-49-16,0 1-100 0,0 0-196 0,1 0-231 15,-1 0-546-15,0 0 239 0</inkml:trace>
  <inkml:trace contextRef="#ctx0" brushRef="#br0" timeOffset="375692.0102">748 13847 0 0,'0'0'0'0,"0"0"0"16,0 0 324-16,0 0 34 0,0 0-71 0,0 0-59 0,0 0-31 0,0 0-14 16,0 0-14-16,0 0-14 0,0 0-20 15,0 0-27-15,0 0-26 0,0 0-25 0,-4-7-20 16,4 7-16-16,0 0-10 0,0 0-9 16,0 0-4-16,0 0-9 0,0 0-10 0,0 0-5 15,0 0 8-15,0 0 6 0,1 0 12 0,0 0 8 0,2 1-6 16,2 1 4-16,0-1 0 0,1 0 2 15,-2 1-2-15,3-1-6 0,-1-1-5 0,-1 2 2 16,3-1 5-16,-3-1 11 0,3 1 15 0,3-1 5 16,-1 1-2-16,0-1 0 0,5 0-6 15,-2 0-5-15,1 0 0 16,3 0-5-16,1 0 1 0,-3 0-1 0,4 0 2 0,-1 0 0 0,2 0-4 16,0 0 1-16,1 0-3 0,0 2-1 15,0-2-3-15,-1 1 1 0,2-1 1 0,0 0-1 16,2 1 3-16,-3-1-2 0,1 1-1 15,0-1 3-15,-1 0-1 0,0 1 1 0,6-1 3 0,2 0-15 16,1 2 2-16,-3-2-3 0,1 0-4 16,-6 0 18-16,-1 0-2 0,3 0 3 15,-3 0-1-15,-1-2-2 0,2 1-2 0,-1 0 0 0,0 0 1 0,0 0 0 16,1-1 1-16,2 1-1 0,-2 0-2 16,1 0 4-16,0 1-1 0,5-2 2 15,-4 2 0-15,2 0-5 0,-1 0 1 0,0 0-3 0,-2 0-3 16,0 0 5-16,2-1-1 0,-2 0 2 15,4-1-1-15,-3-1-1 0,2 0 3 16,-1 1 2-16,4-1 0 0,0 0-1 0,-3 0 0 16,0 1-6-16,-1 0-1 0,1 0 7 0,4-1-2 0,0 0 4 15,0 1 0-15,2-1-7 0,-2 1-1 16,1-1-1-16,-1 1-1 0,2 0 1 0,0-1 0 16,-3 3 0-16,4-2 0 0,-5 0 0 0,2-1-1 15,0 1-1-15,0 0 2 0,-2 1-2 16,1-1 4-16,0 0-1 0,3-1-3 15,-1 0 3-15,1 0-3 0,0 1 1 0,0 0 2 0,2-1-3 16,0 0 2-16,2 1-1 0,2-1-1 0,1 0 2 16,-1 0-1-16,3-1 1 0,-1 3-1 15,1-3 0-15,3 1-1 0,-3 0 0 0,3 0 1 0,1 1 0 16,-3-1 1-16,3 0 0 0,-3 1-3 16,4 0 3-16,-2-2-3 0,2 1 0 15,-1 1 3-15,3-2-3 0,-1 0 2 0,1 0-1 0,2 0-2 16,0 0 1-16,3-1 1 0,-2 0 2 15,2 1 0-15,0 0-1 0,0 0 0 16,0-1-1-16,2 0 1 16,1 0-1-16,-3-1 3 0,2 2 0 0,1-1-2 0,2 0 1 15,-1 1-2-15,-1-2 0 0,-1 1 1 0,1 0-2 0,0 2 0 16,0-1 2-16,-3-1-2 0,1 2 1 0,1-1 2 16,-2 0 0-16,2-1 0 0,-1 0 0 0,-1 1-2 15,4-1-1-15,-1-1 2 0,3 2-1 16,-2-2 1-16,-2 0 1 0,4 1-3 15,-4-2 3-15,3 1-2 0,-4 0 0 16,2 0 1-16,-2-1-3 0,2 1 2 0,-1-1-2 0,1 1 1 0,-1 0 2 16,2 0-2-16,-2 1 3 0,-1-1-1 15,3 1 2-15,-5-1-4 0,0 2 0 16,3-2 0-16,-2 1 2 0,-2 0 2 0,2 0-1 16,-2 0-1-16,0 0 0 0,2 0-2 0,0-1 1 0,-1 2 2 15,2-1-5-15,-2-1 5 0,1 2-2 0,2-1-1 16,-2 0 2-16,-1 1 0 0,-1 0 1 0,1-2-3 15,-1 1 3-15,1-1-3 0,2 1-1 16,-2 0 3-16,1-1-3 0,-1 0 3 16,4 0 0-16,-1 1-2 0,-1-1 5 0,2 1-5 15,-2-1 1-15,2 1 2 0,-3-1-5 16,-1 2 3-16,2 0-1 0,1 0-1 0,-2-1 2 0,-1 0 0 16,1 1 1-16,2 0-1 0,-1 1 1 0,-3-3-1 15,0 4-3-15,1-1 4 0,-2 0-5 16,1 1 5-16,-1-2-1 0,0 2-2 0,0 0 5 0,-1-1-5 15,2 0 2-15,0 0 1 16,-1 1-5-16,2-1 5 0,2 1-2 0,-3-1-1 16,3 1 5-16,1 0-4 0,-2-1 2 0,-2 0 0 15,4 0-1-15,0-1 0 0,-2 2-3 0,-3-1 2 16,3 3-3-16,0 0 3 0,-1-2 1 16,1 1-2-16,1 1 5 0,-2-2-5 0,1 1 2 0,2 0 2 15,-2 0-7-15,-2-1 5 0,0 1-2 16,0 1-1-16,-1-1 4 0,1 0-1 0,0 0 1 0,2-1-1 15,-1 1 2-15,1 0-3 0,0 1-2 16,-1 0 3-16,-1 0-6 16,0 0 6-16,-2 0 0 0,2 0-2 0,-2 0 9 15,-1 0-8-15,-1 0 2 0,4-1-1 0,-2 0-6 16,-2 0 6-16,2-2-2 0,0 2 0 0,1 0 5 0,3-1-5 16,-5 0 3-16,3 1-1 0,-1 0 0 0,-2 0 2 15,0 1-4-15,1-1 2 16,-2 1-4-16,0-1 3 0,1-1 5 0,0 1-3 0,1 0 7 15,-1-1-6-15,2 2 0 0,1 0 0 0,0-1-7 16,0 1 7-16,2-2-2 0,-2 1 0 0,-3 1 6 16,2-1-5-16,-1-1 1 0,2 1-1 15,1 0 0-15,-3-1 0 0,0-1-3 0,2 2 3 0,-2-2-2 16,3 0 2-16,-2 1 0 0,3 0-2 16,-1-1 2-16,-2 1-1 0,2 0 1 0,-1 0 1 15,-1-2-5-15,1 2 4 0,0-1-3 0,-1 0 0 16,2-1 6-16,0 2-4 0,0-1 2 0,2 0-2 15,1 0 1-15,-1 2-1 0,3-3-1 0,-5 0 4 16,4 2-4-16,0-2 2 0,-2 1 0 16,4-1-2-16,-5 1 5 0,3-1-2 15,-2 2-2-15,-1-1-1 0,2 1-3 0,-1 1 4 16,3-1-1-16,-2-1 0 0,2 1 3 0,-2 0-3 16,4 0 3-16,0-1-1 0,-4 1 0 0,4 0 1 15,-4-1-2-15,3 1 2 0,-2 0 0 16,0 1 0-16,3-3-1 0,-1 2-3 0,-2 0 1 0,4-1 0 15,-2 0 1-15,-3 1 2 16,4-1-7-16,0 1 6 0,0 0-2 0,-3-1 0 0,3 0 4 16,0 1-2-16,-2-1 0 0,4 1 0 0,0-2-1 15,5 2-1-15,-2 0 0 0,2-1 2 0,-1 1-2 16,-2-2 2-16,3 3 0 0,-3-3 0 16,1 2 3-16,4-1-3 0,-4-1 2 0,4 0 1 0,0 1-6 15,-2 1 2-15,4-2 1 16,-2 1-1-16,-2-1 2 0,3 1-1 0,-3-2 1 0,1 2 0 15,3-1 2-15,-2 1-3 0,-1-1 0 16,3 2-1-16,2-2-2 0,-2 0 2 0,1 1 1 16,0 1 0-16,-1 0 7 0,-1 0-5 0,-1 0-2 0,2-1 2 15,-1 1-9-15,2 1 7 0,0-1 1 16,2 0 0-16,-4 1 4 0,2 0-3 0,1 0-1 16,-2 0-2-16,-1 0 2 0,2-1-2 0,-1 1-1 15,2 0 2-15,-1 0-5 0,2 0 6 16,-2 1 1-16,0-2-1 0,0 2 5 0,0-1-5 15,-1 2-1-15,1-1-1 0,-1 0-6 0,-1-1 6 16,2 1 0-16,0 0-1 16,-1 0 7-16,0 0-4 0,-4 0 0 0,1 0-1 0,-2 0 0 15,0 0-1-15,-3 0 0 16,-1-1 1-16,0 1-3 0,0 0 3 0,-1-1-1 16,-2 1 0-16,-2-2 6 0,0 1-6 0,-1 0 1 0,-4 1-2 15,-2-1-10-15,-2-1 9 0,-2 1-2 0,-4 1 3 16,-2-2 7-16,-4 1-5 0,-1-1 1 0,-4 0-1 15,-3 0 0-15,-1 1-3 0,-4-1 2 0,-4 1 1 16,-4-1-5-16,-3 1 6 16,-3 0 1-16,0 0 0 0,-3 0 10 0,0 1-8 0,-4-1 0 15,0 1 1-15,-1 0-6 0,0 0 5 0,0 0 1 16,0 0-1-16,0 0 4 0,0 0-3 16,0 0 0-16,0 0-3 0,0 0-2 0,0 0-1 0,0 0-2 15,0 0 2-15,0 0-5 0,0-1-3 16,-1-1-22-16,-2 2-53 0,-2-1-94 0,-6-1-387 15,3 0-652-15,1-1-353 0</inkml:trace>
  <inkml:trace contextRef="#ctx0" brushRef="#br0" timeOffset="381810.586">21094 12862 0 0,'0'0'0'0,"0"0"0"0,0 0 0 15,0 0 0-15,0 0 0 0,0 0 0 0,0 0 58 16,0 0 165-16,0 0-20 0,0 0-11 0,0 0-19 16,-3-21-21-16,3 19-9 0,0 0-14 15,0 1-3-15,0 0 8 0,0 0 4 0,0 0 4 16,0 0-6-16,0-2-16 0,0 2-19 0,1-1-18 15,-1 1-11-15,0-2-12 0,0 2-8 16,1 0-5-16,-1 0-7 0,0-1-2 0,0 1-1 16,0 1 1-16,0 0 2 0,0 0-4 0,0 0-3 15,0 0-7-15,0 0-8 0,0 0-3 0,0 0-2 16,0 0-3-16,0 0-3 0,0 0 0 16,0 0-5-16,0 0-1 0,0 0 2 0,0 0-4 15,0 0 3-15,0 0-2 0,0 0-1 0,0 0 3 16,0 0 0-16,2 0 5 0,1 0 7 0,1 0 1 15,-1 1 4-15,5 1-4 0,-3-1 0 0,0 0-2 16,0 0-2-16,0-1 0 0,2 1-2 16,-1-1 1-16,2 2-3 0,0 0 2 0,-1-1-1 15,3 0-3-15,-1 0 4 0,-1 1-3 16,2-1 0-16,-1 0 3 0,0 0-5 0,1 0 3 16,1 0 3-16,-1-1-5 0,1 2 3 0,-1-1-2 15,1 1-1-15,2-1 0 0,0-1 1 16,-1 2 2-16,1-2-2 0,2 0 2 0,-1 0-3 15,1 0-1-15,0 0 3 0,0 0-4 0,1 0 2 16,-2 0-1-16,1 1-2 0,-2-1 2 16,5 1-3-16,-3 0 2 0,1-1 0 15,-1 2-2-15,1-2 1 0,1 1-3 0,-2 1 2 0,3 0 0 0,0-1 1 16,0 0 2-16,-1 0-1 0,3 0 2 16,-1 1-3-16,2-1-1 0,0 1 1 0,0-1-1 15,4 0 2-15,-2 0 0 0,0 1-3 16,3-2 2-16,-3 1-1 0,1-1 2 0,0 0 2 0,-2 1-3 15,0-1 1-15,2 0-3 0,0 0 0 16,-1 0-2-16,-1 1 2 0,3-1 1 0,-1 1 0 16,-1-1 2-16,2 1-3 0,-1 0-1 0,4-1 3 15,-2 2-4-15,2-2 4 0,2 1-2 16,1-1-2-16,0 2 2 16,1-2 0-16,1 0 2 0,-1 0 0 0,0 0 2 0,0 0-4 0,3 2-1 15,-3-2 1-15,-1 0-2 0,0 0 1 16,0 0 3-16,0 1-3 0,0-1 6 0,0 1-5 15,1 0-1-15,2-1 3 0,-1 2-5 0,-1-2 1 16,-1 1 0-16,1-1-2 0,3 0 3 16,0 0 0-16,1 0 1 0,-1 0 2 0,3 0-2 15,3 0 2-15,1 0-3 0,1 0 0 0,3 0 0 16,-3 0 2-16,1 0 0 0,1 0 0 0,-1-1 3 0,-2-1-3 16,4 1 0-16,-3 1-1 15,-2-1-2-15,1 1 0 0,0-1 2 0,2 1-1 0,-1 0 4 16,-2 1-1-16,2-1-1 0,-2 0 0 15,1 0 0-15,3 0-3 0,-5 0 1 0,1 0 2 16,1 1-4-16,-2 0 5 16,1 1-2-16,-1-1 0 0,-4 0 3 15,1 0-4-15,-3 0 1 0,1 2 1 0,0-1-6 0,1-1 4 0,-2 2 2 16,-1-2-3-16,2 0 6 0,-2 0-2 16,-1 0-1-16,4 0-1 0,-2 1 1 0,-2-1-1 15,3 0 0-15,-1 0 1 0,-1 0-4 0,-2 0 5 0,2 1-1 16,0-1-1-16,0 0 7 0,-1 0-8 15,-1 0 0-15,2 2 0 0,0-2-9 0,-1 0 9 0,1-1-1 16,0 1 1 0,3-1 5-16,1 0-2 0,-1 1 2 0,1-1 2 0,0 0 1 15,1 0 1-15,4 0-1 0,-2 2 2 0,0-2-2 16,3 0 3-16,-4 0-1 0,3 0-1 0,0 0 3 16,-1 0-4-16,3 0-3 0,-3 0 2 0,1-2-7 15,0 2 5-15,-1-1 1 0,2 0-2 16,2 1 8-16,0 0-4 0,1 0-1 0,0 0 0 15,1 0-3-15,-1 0-1 0,1 0 0 16,0 0 1-16,0 0-3 0,-5 0 4 0,4 0 0 0,-2 0 0 16,2 0 3-16,-1 1-3 0,-1-1 0 0,1 1 3 15,-1 1-7-15,3-1 4 0,-2-1 0 16,4 1-4-16,-6-1 8 0,3 0-4 0,-3 3 2 16,1-2-2-16,-2 0-2 0,-2 0 0 15,0 0-1-15,0 0 1 16,-2 1-2-16,1-2 3 0,-2 1 1 0,-1 0 0 0,-1 0 7 15,-2-1-5-15,0 0-1 0,-2 0 3 0,-2 0-8 0,-2 0 5 16,-1 0 0-16,3 0 3 0,-6 0 3 0,4 0-3 16,-5 0 0-16,1 0-1 0,0 0-8 0,-3 0 4 15,1 0-2-15,-3 0 2 0,3 0-3 16,0 0 4-16,-1 1 1 0,1-1-3 0,-1 0 6 16,0 2-6-16,0-2 1 0,-2 1 0 15,0 0-6-15,-2 0 4 0,-1-1 0 0,0 2-3 0,0-2 11 16,-2 0-7-16,3 1 1 0,-3 1-1 15,-2-1-6-15,1 0 5 0,0-1-2 0,-2 0 4 0,-1 0-2 16,0 0 1-16,1 0 2 0,-2 0-2 0,2 0 3 16,0 0-3-1,-2 0-2-15,-1 0 2 0,1 0-9 0,0 0 7 0,1 0 1 16,0 0-2-16,1 0 9 0,-2 0-6 0,3 0 0 0,-2 0 1 16,1 0-7-16,2 0 7 0,-1 0-1 15,0 0 0-15,0 0 3 0,1-1 0 0,1 1 0 16,2-1-1-16,-4 1 4 0,4-2-3 15,-2 2-4-15,-1-1 5 0,3 1-7 0,0 0 1 16,1-2 3-16,0 1-2 0,3 0 6 0,0 0-4 0,-2 1-1 16,1 0 0-16,2 0-6 0,2 0 4 15,-1 0-1-15,4 1 2 0,1 0-1 0,2 0 3 16,6 1-3-16,1 2-3 0,-2-1 3 0,5-1-3 16,0 1 3-16,-3 0 1 15,4-1-4-15,-8 2 4 0,3-3-1 16,-1 0 0-16,-4 1 6 15,3-1-4-15,-7 0 0 0,4 0 1 0,-6 0-7 0,3 0 4 16,-4-1 0-16,-1 0 1 0,-1 0 3 0,-1 2-1 0,-4-2-1 16,2 1 0-16,-3 0-2 0,2 0 1 0,-5 1-2 0,3-1 5 15,-4 1-6-15,-2-1 2 0,0 2 0 0,1-2-1 16,-3 0 4-16,-1 0-1 0,-1 0 1 0,-1 1-2 16,-1-2-3-16,-2 1 3 0,1-1-1 0,-1 0 3 15,0 0 4-15,0 0 0 0,0 0 4 16,0 0-1-16,0 0 3 0,0 0 0 0,0 0-2 15,0 0 3-15,0 0-5 0,0 0-3 0,0 0 1 16,0 0-4-16,0 0 4 16,0 0-3-16,0 0-1 0,0 0 1 0,0 0-7 0,0 0 2 15,0 0-2-15,0 0 2 0,0 0 2 0,0 0-3 16,0 0-2-16,0 0-6 0,-1 0-7 16,1 0-14-16,0 0-5 0,0 0-9 0,0 0-16 15,0-1-27-15,0-1-56 0,0 1-141 0,0-1-387 16,0 1-550-16,0-2 18 0</inkml:trace>
  <inkml:trace contextRef="#ctx0" brushRef="#br0" timeOffset="396011.3049">868 12094 0 0,'0'0'0'0,"0"0"0"0,0 0 0 16,0 0 0-16,0 0 0 0,0 0 0 0,0 0 0 15,0 0 0-15,0 0 0 0,0 0 0 16,0 0 0-16,0 0 0 0,-13-15 0 0,12 15 0 0,-2 0 0 16,1 0 0-16,1 0 0 0,-2 0 0 15,-2 0 0-15,3 0 0 0,0 0 0 0,-3 1 0 16,2 1 0-16,1-1 0 0,-3 1 0 0,2-1 0 16,0 1 0-16,-2-1 0 0,2 1 0 15,1 0 0-15,0-2 0 0</inkml:trace>
  <inkml:trace contextRef="#ctx0" brushRef="#br0" timeOffset="398131.2242">706 12054 0 0,'0'0'0'0,"0"0"0"15,0 0 0-15,0 0 248 0,0 0 36 0,0 0-13 16,0 0-4-16,0 0-18 0,0 0-18 16,0 0-16-16,0 0-18 0,0 0-19 0,0 0-16 15,0 0-22-15,-63-25-23 0,62 25-27 0,0 0-32 16,1 0-21-16,0 0-22 0,0 0-13 0,0 0-3 15,0 0-3-15,0 0-6 0,0 0-13 16,0 0 0-16,0 0 5 0,2 0 9 0,1 0 13 16,3 0 0-16,-1 1-1 0,4 2 2 0,0-2 0 15,1 1 4-15,2-1 0 0,0 1 0 0,4 0 1 16,-2-1-5-16,4 0 2 16,-1 0-1-16,-1 1 4 0,3-1 2 15,2-1-2-15,3 2 0 0,-3-2 2 0,3 0 3 0,4 0 3 16,-2 0-1-16,3 0-3 15,2 0-4-15,0-1-4 0,3-1 3 0,-1-2 1 0,-1 2-1 0,4-1 2 16,7 0 0-16,5-1-16 0,5 0-1 0,1-1 1 0,-7 0-2 16,-5 3 12-16,-3-3 1 15,-4 1-1-15,4 2 0 0,-2-2-1 0,0 1-2 16,1 0 2-16,1-1-3 16,-3 1 4-16,2 0-2 0,-2 2-1 0,-1-2 0 0,1 2-1 0,-2-1 3 0,4 2 0 15,-3-1 0-15,1 1-1 0,-2 0 0 16,0 0 0-16,2 0-1 0,-4 0 1 0,4 0 1 15,-2 0-2-15,4 0 0 0,-4 3-1 16,3-2-2-16,-3 0 3 0,5 1 0 16,0-2 1-16,-4 0 1 0,4 0-3 0,-2 0 2 0,-3 0-1 15,5 0 1-15,-3 0 1 0,1 0-2 0,2 0 2 16,-1 0-3-16,1 0 1 16,-2 0-1-16,3 0 0 0,-2-2 3 0,0 2-2 15,1 0 0-15,-2 0-1 0,4 0-2 0,0 0 2 16,-1 0-1-16,1 0 2 0,3 2 0 0,-1-2-2 0,-1 1 2 15,0 1-3-15,0 0 0 0,1 0 2 16,0 0 0-16,1 1 0 0,-1-1-2 0,0 1-1 16,2 0 0-16,-2-1 1 0,1 2 1 0,1-2 1 0,1 2 1 15,0-1-2-15,1 3-1 16,2-1 2-16,-1 0-1 0,1 1 2 0,-1-2 2 16,1 2-4-16,1-2 1 0,3 0-1 15,-2 1-1-15,4-2 1 0,-1 2 1 0,2-2 0 0,0 2-1 16,2-1 0-16,0-1 0 0,-1-1 1 15,3 0 2-15,-3-1-1 0,1 2-1 0,0-2-1 16,3 2-2-16,-1-3 4 0,-1 1-1 16,2-1 3-16,2 0 0 0,-1 0-4 0,1 0 1 15,2 0-2-15,0 0-1 0,1 0 2 0,-1 0 1 0,-1 0 0 16,4-2 4-16,-3 0-3 16,3 1-1-16,-2-1 1 0,1 0-2 0,2 0 1 0,2 1 1 0,-5 0-2 15,3-2-2-15,0 3 2 0,-3-3 0 16,1-1 2-16,1 2 1 0,-4 0-2 0,5-2-1 15,-1 2 0-15,0 1-2 0,2-2 3 16,-2 1 0-16,0-2 0 0,-1 2 0 0,3-2-1 16,-5 1 0-16,4-2 0 0,0 1 0 0,3-1 1 0,-2-1 2 15,2 2-2-15,0-1-4 16,-1 3 3-16,-1-3-1 0,0-1 2 16,-1 0 6-16,-2 1-5 0,1-1 0 0,-3 1 0 0,4-1-4 15,1 2 3-15,1-1 0 0,-2-1-1 0,2 1 5 16,-4-1-4-16,2 0-1 0,0 1-1 0,0-1-1 15,-3-1 4-15,3 1-1 16,1 0 1-16,-1-1-5 0,3 1 5 0,-2 1-2 0,1 0 2 16,-3-1 4-16,4-1-5 0,-2 0 1 0,-1 2-2 15,5-2-2-15,-3 0 4 0,3-1-1 16,-1 3 1-16,0-2 1 0,-1 0-2 0,1-1 0 0,-1 0 1 16,-1-1 1-16,0 2-2 0,-3 0 1 0,3 1 0 15,0-1-3-15,0 1 6 0,2-1-2 16,2 0 2-16,-3 0 3 0,1 0-5 0,-1 1 1 15,0-1-4-15,1 2-4 0,-2-1 5 16,1 1 0-16,-1 1 3 0,5-2 1 0,-3 0-3 16,2 2 0-16,0-2-1 0,-2 1 0 0,1-1 1 15,-3 2 0-15,0 0-2 0,1-1-4 0,-1 2 4 16,1-2-1-16,2 0 4 0,-5 2 3 16,1-2-4-16,2 2 0 15,-3-1-3-15,1 1 1 0,1-1 2 0,0 2 1 0,1-2 1 0,0 0 0 16,0 1-2-16,3-2-2 0,-2 1 2 0,0 0 0 15,-1-1 1-15,0 2 2 16,-1-2-4-16,0 2-1 0,3-1 2 0,0 1-1 16,2-1 4-16,-1 0 2 0,1 0-5 0,-4 2 1 0,4-1-1 15,0-1-3-15,-4 1 5 0,7-1-1 16,-6 2 3-16,5-1 0 0,-3 1-4 0,3-2 0 16,-4 0 0-16,5 1 2 0,-4 1 1 0,3-2 1 15,-4 2-2-15,5-1-2 0,-1 2-1 0,-1-2-1 16,3 0 2-16,2 0 5 0,-1-1-3 15,1 1 1-15,1 0-4 0,2 1-3 0,-3-1 5 16,2 0 0-16,4 1 1 0,-2-2 1 0,2 3-4 0,-2-3 0 16,3 0 0-16,-1 3 0 0,-2-4 2 15,2 3-1-15,1-2 2 0,-4 1-5 0,4 1 2 16,-1-1 1-16,0 0 1 0,0 0 5 16,-2 2-6-16,2-1 3 15,3-1-3-15,-1 1-3 0,2 1 8 0,-1 1-2 0,1 0 1 16,-1-2 4-16,-2 1-7 0,1 1-1 0,-1-1 0 15,2 2 0-15,1-2 1 0,1 1 3 0,-4 0-2 0,1 0-4 16,0 0 3-16,-2 0-1 0,2 0 4 16,3 0 2-16,0-1-5 0,-1 2 1 0,0-1-2 15,0 0-6-15,-1 0 8 16,0 0-3-16,0 0 4 0,2 0 0 0,-1 0-4 0,0 0-2 16,-1 0 1-16,0 0 2 0,-1 1 0 15,-1-1 1-15,1 0-1 0,1-1-4 0,-1 1 4 0,-1 0-2 16,-2-1 3-16,2 0 8 0,-1 1-11 0,-1-2-1 15,1 2-1-15,-2 0-2 0,3-1 5 0,0 1 1 16,-3 0 2-16,3-1-3 0,-3 1-1 16,0-1 1-16,-3 0-1 0,4 0 1 15,-2-1 2-15,1 2 3 0,0-1-2 16,-2 0-5-16,3 0 4 0,-3 0-3 0,0 0 5 0,1-1 4 0,-1 0-5 16,0 1 0-16,4 0-4 0,-4 0-3 15,5 1 6-15,-4-2-1 0,3 1 3 0,0 0 2 0,-2 0-6 16,3 1-1-16,2-1 1 0,1 0 1 15,0 1 0-15,0-2 2 0,-2 1-1 16,1 2-4-16,1-2 3 0,0 1-1 0,1 0 1 16,4-1 7-16,-2 1-7 0,0 0 1 0,0 0-2 0,0 0-8 15,0 0 9-15,2 1 0 0,1-1 3 16,-2 0 4-16,-1 3-8 0,1-2-3 0,-1 1-1 16,1 2 0-16,-3-2 3 0,2 0 3 15,3 2 0-15,-3-2-2 0,3 2 1 0,-6-1-2 16,1 1 2-16,-1-1 7 0,-1 0-9 0,1 0 3 0,2 1-4 15,-2-1-4-15,0 2 7 0,-1-2 1 16,-1 0 2-16,-3 0 3 0,1 0-6 16,2 0 0-16,-2 1 1 0,0-3-1 0,-1 2 5 0,1-1 0 15,-3 0-2-15,1-1-4 16,-1-1 5-16,-1 1 2 0,6-1 4 0,-2 1 8 16,-1-1-11-16,3 1-5 0,-4 2-3 0,0-2-8 15,1 1 9-15,-1 1 0 0,1-1 5 0,0 1 6 16,3 0-9-16,-1 2 1 0,-3-2-3 0,-1 2 1 15,1 1 1-15,-5-3 1 0,0 2-2 0,-2 0-4 16,-4 0 3-16,1-2 0 0,-3 4 1 0,-7-3 4 16,2 2-5-16,-5-2 3 15,-3 1-6-15,-2 0-4 0,-4-2 8 0,-5 2-5 0,-3-2 7 0,-3 1 2 16,-8-2-6-16,-4 2 1 0,-3-3-2 16,-7 0-2-16,-5 0 4 0,-4-1 1 15,-7 0 1-15,1 0-2 0,-4 0 5 0,-2 0-1 0,0 0 3 16,0 0 9-16,0 0-11 0,0 0-2 15,0 0-3-15,0 0-8 0,0 0 8 0,-1 0 2 16,1 0-2-16,-1 0 4 0,1 0-8 0,0 0 0 16,-1 0-8-16,-1 0-14 0,-2 0-10 0,1 1-34 15,-5 2-42-15,1 1-79 16,0 0-192-16,0 0-740 0,5-2-596 0</inkml:trace>
  <inkml:trace contextRef="#ctx0" brushRef="#br0" timeOffset="401208.4802">744 10725 0 0,'0'0'0'0,"0"0"0"0,0 0 0 16,0 0 62-16,0 0 252 0,0 0-11 15,0 0-42-15,0 0-69 0,0 0-56 0,0 0-47 16,0 0-40-16,0 0-26 0,2 3-3 0,0-3 10 16,3 0 5-16,-1 0 13 0,4 0-12 0,0 0-13 15,2 0-2-15,2-3-2 0,0 1 1 0,5 0-1 16,-3-1 1-16,5 0-1 0,-2 0-2 16,0-1-1-16,3 1-1 0,0 0-2 0,1 0 0 15,0 0 2-15,2 0 1 0,0 1 2 0,-2 0-4 16,-1-1 1-16,1 1-4 0,0-1-2 15,-1 1 3-15,1 1 3 0,0-1 1 0,-1 2-2 16,2 0-1-16,2 0-2 0,1 0-4 16,7-1-3-16,3 1-3 0,-1 0-2 0,-2 0 3 0,-3 0 6 15,-2-1 0-15,-1 1 0 0,2 0-4 16,0 0 2-16,-3 0-1 0,4 0 0 16,0-1 3-16,2-1-3 15,-1 1 1-15,1 1 1 0,0-1 2 0,1 1 0 16,-1-1 3-16,1 1-3 0,-2 0 0 0,3-1 1 0,-2-1-1 15,1 1 0-15,2-1 0 0,-2 1-1 0,3-2 3 16,-1 2 2-16,0-1-1 0,3 0 4 0,-1 0-7 16,0 1 2-16,5-1-1 0,-1 1 0 0,6-2 1 15,-3 2-2-15,3-1 2 0,1 2-4 0,4-2 0 16,-2 0 0-16,2 1-2 16,-2 0 4-16,3-1-6 0,1 2 0 0,-1 0 2 0,4-1-7 15,-1 0 7-15,4 1-3 0,1-1 0 0,0 1 2 16,3-1-1-16,-1 0 1 0,3-1 0 0,2 1 0 0,1-1 1 15,-1 1-2-15,1-2-2 16,1 2-1-16,4 0 1 0,-2 0 2 0,4 0 0 16,2 1 6-16,1 0-6 0,0-2 1 0,0 2 1 15,0-1-5-15,-1 0 3 0,4 0-2 0,-3 1 1 16,2 0 0-16,-1 0 6 0,3-2 2 0,0 1-1 16,1-1 3-16,-2 1-9 0,0 0 1 15,1 0 1-15,1 0-3 0,0 1 3 0,0 0 0 0,2-1-3 16,0 0 4-16,-2-1-1 0,3 1-3 15,0-1 3-15,-4 1-3 0,5-1 3 16,-1-2 2-16,3 2-2 0,-5 0 2 0,4-1 0 16,-4 1-2-16,4-2 1 0,-4 1 1 0,-3 1-2 15,3 0-1-15,2-1 0 0,-4 1-3 0,2 1 1 16,-2-2 2 0,-2 3-2-16,-1-2 5 0,0 1-3 0,-2 0 0 0,2 0 1 0,0-1-5 0,-2 1 0 15,2 1 3-15,1-1-3 16,-5 0 3-16,4 1 0 0,-2-1-3 0,-1 0 1 0,1-1-2 15,0 2 0-15,1-1-1 0,1 1 2 0,-3 0-4 16,3 0 4-16,-2 0 2 16,-2 1-2-16,-1-1 3 0,3 0-3 15,-3 0-2-15,3 0 3 0,-3 0-3 0,3 0 3 0,-1 0-1 16,2-1-1-16,-3 0 4 0,-3 1-1 0,6-1 1 16,-5 0 0-16,5 1-1 0,-4 0-2 0,4-1-1 15,-3 1 2-15,4 0-2 0,-2-2 2 0,1 2 2 0,-1 0-3 16,-2 2 2-16,0-2-2 15,2 0-2-15,1 0 3 0,0 0-4 0,2 0 4 16,-1 0-1-16,1 0-2 0,-1 0 6 0,0 1-3 16,-2-1 1-16,3 0-1 0,-4 0-2 0,4 0 1 15,-1 0-2-15,2 1 4 0,-1 0-2 0,0-1 2 16,-2 1 0-16,1 0-3 0,-1-1 6 0,1 0-5 16,0 0 1-16,2 0 4 0,0 0-6 15,1-1 3-15,-2 0 0 0,2-1-2 0,-2 2 2 0,1-1-1 16,-1-2 0-16,-2 2 0 0,3-1-2 15,0-1 1-15,0 1 0 16,0-2 0-16,-1 1 1 0,-1 0 1 0,1 0 0 0,0 0-2 0,-1-1 5 16,4 1-1-16,-2 0 0 15,2 0 0-15,-1 0-2 0,-1-3 1 0,1 3 1 0,-2-1 0 16,1 1 1-16,2-1-1 0,-2 2 2 0,2-1 0 0,1-1-2 16,-2 1-1-16,1 0-2 15,-1-1 4-15,1 2 1 0,-2-2 2 16,0 2-2-16,2 0-3 15,-2-1 1-15,1 2 0 0,-2-2-1 0,2 2 3 16,-1-3-1-16,-2 2 2 0,-2-2 3 0,2 3-4 0,1-2 9 0,1 1 1 0,-1-1 1 16,1 2 3-16,-2-1-8 0,-2 0-2 0,1 0-3 15,1 1-2-15,-3-1 1 0,3 0 1 16,1 2 1-16,-4-1-3 0,3 1 1 16,-1 0-2-16,-1 0-1 0,1 0 3 15,-2 0-4-15,0 0-1 0,1-2 2 0,0 2-2 0,0 0 2 16,-2 0 2-16,3 2 0 0,-3-2-1 15,-1 0-1-15,0 0-2 0,-2 0-1 0,2 0 3 0,-2-2 0 16,-1 1 2-16,3 1-2 0,0 0-1 0,-1-1 0 16,-1 2 1-16,-2-2-2 15,0 0 0-15,-1 1-2 0,0-1-1 0,1 0 2 0,-2 0 1 16,1-2 4-16,0 3-1 0,1-2 3 0,0 1-1 16,1 2-2-16,0-2-1 0,-1 0 0 15,-2-1 1-15,3 0 0 0,-1 1 0 0,1 1 1 16,2-1-3-16,1 0 2 0,-1-1 2 0,1 4-1 15,-3-4 3-15,-3 2-5 16,2-1-1-16,-4 1-2 0,0-1-2 0,-3 1 4 0,3 0 0 16,-2 0 1-16,-1 0 1 0,1 0-3 0,-2 1 0 0,-1-1-1 15,0 0 3-15,0 0-4 0,-1 0 1 0,1 1 0 16,-1 1-3-16,-1-2 4 16,1 1 0-16,0 0 0 0,1-1 0 0,0 1 2 15,-3 0-3-15,-2-1 1 0,0 1-1 0,-2 1 1 16,3-1 2-16,-3 0-1 0,-2 1 2 0,4-1-2 15,-2 1-1-15,-1-2-1 0,4 1 1 0,-4-1 2 16,3 1-1-16,0 0 0 0,-2 0-1 16,0 0-2-16,-1 0 1 0,-1 1 0 15,-2-1 2-15,0-1-1 0,0 0-2 0,-1 0 2 0,-1 0-3 16,2 2 1-16,1-2 3 0,2 0 0 16,0 1-1-16,-2 0-1 0,1-1-1 0,0 0-1 0,-2 0 2 0,1 0 1 15,0 0 0-15,-1 1 0 0,1-1-3 16,-2 0-1-16,2 1 4 0,1-1-2 15,-1 1 5-15,2-1-1 0,4 2-4 0,-2-1 1 16,-1-1-2-16,1 1 1 0,-2-1 3 0,-1 1-1 16,-1 0 0-16,1 1-1 0,3-1-1 0,-2 0 0 15,0 0 1-15,5-1 2 0,-1 2-1 0,1-2 1 16,2 3-1-16,1-1-3 0,0-1 2 16,0 1 1-16,-1-1 2 0,0 1 0 0,0-1-3 15,1 1-1-15,0-1-1 0,2 2 2 16,-1-1 2-16,3 0-1 0,0 3 1 0,-2-3 0 15,-1 1-3-15,3-1 0 0,-3-1 1 16,0 1 3-16,0 1-2 0,0 0 3 0,0 0-3 16,2 1-4-16,1-1 6 0,-1 2-1 0,4-2 4 0,-2 0 0 15,-1 1-3-15,-1-3 0 0,-2 2-2 16,1 0 1-16,-4-1 2 0,4 1 1 16,1 1-1-16,-1-1-2 15,2 1 0-15,-2-1-1 0,1-1 1 0,0 2 4 0,-1-3-4 0,-2 3 2 0,0-1-3 16,1 1-2-16,-2-1 4 0,1 2-1 15,0 0 2-15,0 0 1 0,1 0-4 0,-1-1-1 16,0 0 0-16,-1 0 0 16,0-1 3-16,-3 0-1 0,-1 1-1 0,-3-2-4 15,1 2 2-15,0-3 2 0,-2 1 1 0,-2 0 5 0,1-2-1 0,-1 1 3 16,1-1-4-16,-1 2-6 0,-1 0 7 16,0-1-4-16,-2 1 5 0,-2 1 5 15,1-2-12-15,-1 2-1 0,1-1-2 0,-1 1-1 0,2-1 7 16,-5 1 1-16,5 0 0 15,-2-1-2-15,2 3-1 0,-2-3-1 0,3 1 2 0,-3 0 4 0,1-1-2 16,0 0-1-16,-1 1-3 0,-1-1-5 16,-2 1 7-16,-1 0 0 0,3-1 3 0,-3 0 2 15,1 1-5-15,-1-1 1 0,-1 0-4 0,1 1-1 16,-1-2 6 0,0 1-4-16,0 2 3 0,1-3-1 0,-4 2-2 0,0-1 1 15,1 2 1-15,-4-3 3 0,0 2-2 0,-1-2-1 0,-5 1-2 16,-2-1-3-16,1 0 5 0,-5-1 0 15,-1 2 4-15,-3-2 3 0,-2 0-7 16,0 0-1-16,-4 0 0 0,-2 0-1 0,-1 0 8 0,-1-2 2 16,-4 1 2-16,-3 0 1 0,3 1 3 0,-4-1 1 15,1 0 1-15,-1 1 1 0,0-1-4 16,0 1-3-16,0 0-6 0,0 0-6 0,0 0 2 16,0 0 1-16,0 0 0 0,0 0 5 0,0 0-9 15,0 0 1-15,0 0-2 0,0 0-2 0,0 0 4 16,0 0-2-16,0 0 2 0,0 0-3 0,-1 0-1 15,1 0-2-15,-3 0-14 0,1 0-9 16,0 0-15-16,-6 0-26 0,3 1-34 0,-3 1-62 16,-1 0-147-16,-1 1-499 0,7-1-799 0</inkml:trace>
  <inkml:trace contextRef="#ctx0" brushRef="#br0" timeOffset="402233.396">29484 10507 848 0,'0'0'493'0,"0"0"-78"0,0 0-107 0,0 0-84 0,0 0-43 15,0 0-34-15,0 0-28 0,0 0-17 0,0 0-14 16,0 0-9-16,0 0-20 0,0 0-11 16,0 0-11-16,0 0-15 0,2-57-6 0,-1 57-13 15,-1 0-10-15,2 0-2 0,-2 4 2 0,2 2 4 0,-2 1 4 16,3 1 2-16,-2 3 1 0,0 0-4 15,0 2 4-15,-1 0-1 0,0 1 2 16,0 2 1-16,0 0-2 0,-2 1 0 0,-4 0 0 16,2 3 1-16,-1-1 2 15,1 2 0-15,-4 1 1 16,4 0 0-16,-4 1-2 0,4 1 0 0,-2 1 3 16,-2 1 4-16,4 0 1 0,-4 1-3 15,4-1-2-15,-3 2-2 0,-1 2 1 0,4 0 3 0,-4 1-1 0,2 1-1 0,-1 0-3 16,0 1-1-16,-1 3-2 0,0 2 2 0,1 0 0 0,-1 0 1 15,-3-2-2-15,2-1-1 0,0-2-1 0,0-1-1 16,-2-1 2-16,2-2 0 0,3-2 0 16,-3 1 2-16,0 0-3 0,1-2 0 15,4-1 0-15,-3 1-1 0,3 0 2 0,-2-1-2 0,5 0 2 16,-1 2 1-16,1-1-1 0,-3 0 4 0,4 2-3 16,-1 0 0-16,0 1-1 15,-1 3 1-15,0 0-1 0,-2 2-1 0,2 1 2 0,-5 0-6 16,2 1 6-16,-3-1 0 0,1-1-3 15,-1 0 7-15,1-1-5 0,-1-2-1 16,3 0 2-16,-1-2-8 0,0-1 1 0,1 0-1 16,0-1-1-16,1-1 8 0,1 0-1 0,-1 0 0 0,0 0 0 15,-2-1-5-15,2 0 4 0,1 0-2 0,-2 1 3 16,1-2-5-16,0 2 4 0,0 1 2 16,0 0-3-16,-1 1 9 0,2 0-7 0,-1 0 0 15,0-2 0-15,3 0-7 0,-2 1 6 16,0-1-1-16,-1-1 2 0,3 1 6 0,-2-3-5 0,-3 0 1 15,5-1-3-15,-2-2-1 0,-1 1 2 0,2-2-1 16,1-2 1-16,-1-1 2 0,-1 0-3 16,1-1 3-16,1-1 1 0,0 0-1 15,1-2 1-15,0 0-1 0,0-1 2 0,-2 1-1 0,2 1 2 16,-1-1 1-16,1-1-1 0,0 1 4 16,0-2-3-16,0 1 0 0,0-3-1 0,0 0-5 15,0-1 2-15,0-3-1 0,0 0 1 0,0-2 3 16,0-1-2-16,0 0 2 0,0-1 0 0,0 0 2 0,0 0 4 15,0 0 1-15,0 0 5 0,0 0 1 16,-3 0 0-16,3-1-2 0,0-5-7 16,-1-1-4-16,-1-5-8 0,0-2-14 15,1-3-22-15,-3-1-41 0,0-3-55 0,3-1-156 0,-1 5-835 0,1 4-640 16</inkml:trace>
  <inkml:trace contextRef="#ctx0" brushRef="#br0" timeOffset="403686.7276">2555 10558 0 0,'0'0'0'0,"0"0"0"0,0 0 0 0,0 0 220 0,0 0 64 15,0 0-22-15,0 0 0 0,0 0-15 16,0 0-19-16,0 0-8 0,0 0-21 0,0 0-9 16,9-62-17-16,-9 59-14 0,0-1-15 0,1 1-11 15,-1 0-16-15,0 1-18 0,0 2-17 0,0-1-20 16,0 1-20-16,0 0-16 0,0 0-15 16,0 0-6-16,0 0-5 0,0 2-7 0,0 3 3 0,0 1 1 15,0 3 5-15,0 2 7 0,0 4-3 16,-1-1 1-16,0 5-2 0,0-2-3 15,2 4 5-15,-2 1 0 0,1 1 3 0,-1 4 2 16,2 3-4-16,-1 1 0 0,-1 1-1 16,-1 2 3-16,1 3 1 0,-2 2 0 0,1 1 0 0,0 1-5 15,-3 2 1-15,3 1 1 0,-2 3 0 16,-2 1 9-16,0 3-7 0,1 1 1 0,-3-1-2 16,4-3-7-16,-3 0 6 0,1-3 0 0,2-1 0 15,1 1 5-15,-4-1-4 16,5 5 1-16,-6-4 1 0,4 3-1 0,-2-2-1 0,2-1 2 15,-2 1-3-15,4-1-3 0,-4 1 4 0,3 1-3 0,-1-1 3 16,-2-1 1-16,3-1-5 16,-1 0 2-16,1-2-3 0,2-1-3 0,-1 0 3 0,-2 1-1 15,4-3 1-15,-1 1 1 0,-2-2-2 0,3 1 0 16,-1 1 0-16,-1-1 2 0,1-1-3 16,-1 1 4-16,-1-1-3 0,3-1 0 0,0 0 1 15,0-3-3-15,0 0 2 0,0 0 0 0,-1 0-2 16,0-2 4-16,2 2-2 0,-2-2-3 0,0 1 2 15,1-1-1-15,0 1 1 0,-1 2 0 16,1-3 2-16,1 1-2 0,-2 2-1 0,1-1 2 16,0 0-7-16,0 2 5 0,-2 0 0 15,4-2-1-15,-4 2 6 0,1 0-6 16,1 0 3-16,-2-3-1 0,1 0-2 0,-1-2 1 0,2-1 0 0,-5-1 0 16,2-2 0-16,2 0 1 0,-1 0 1 0,0 1-1 15,-3-2 3-15,3 2-3 0,-1-3-2 16,0-1 2-16,0-1-7 15,1-3 6-15,0-1-1 0,-1-3-2 0,1-5 7 0,1-5-6 0,1-3 2 16,0 0 0-16,0-2-3 0,0-1 3 16,0 0 0-16,0 0 1 0,0 0 3 15,0 0-2-15,0 0 3 0,0 0 1 0,0 0-1 0,0 0-1 16,0 0 2-16,0 0 2 0,0 0-5 0,0 0 4 16,0 0-3-16,0 0-1 0,0-1 3 15,0 1-3-15,0 0-5 0,0-1-7 16,0-1-18-16,0 0-21 0,0-4-47 0,0-6-125 15,6-7-300-15,-3 2-678 16,-1 4-407-16</inkml:trace>
  <inkml:trace contextRef="#ctx0" brushRef="#br0" timeOffset="404703.5576">4902 10404 0 0,'0'0'123'0,"0"0"403"0,0 0-49 0,0 0-82 0,0 0-80 0,0 0-50 15,0 0-49-15,0 0-40 0,0 0-27 0,0 0-36 16,0 0-26-16,0 0-29 0,0 0-23 0,0 0-16 16,2-38-12-16,-2 38-3 0,0 0-7 0,1 1-1 15,-1 5 5-15,0 2 3 0,0 4 9 16,0 3 2-16,0 3 1 0,0 3 5 0,1 3 1 16,-4 4 5-16,2 1 7 0,-5 5 0 0,3 1-4 15,-1 3-1-15,-2 1-6 0,0 4-3 16,1 1 0-16,1 2-3 0,-1 2-3 0,-2 1-4 15,4 0 0-15,-3 2-1 0,1-2 0 16,1 1 3-16,-2 1 4 0,2-2-1 0,-2 1 2 0,1 0-2 16,0-2-1-16,-2-1-1 0,4-2 0 0,-5 1-2 15,2-4-1-15,0 0-3 0,1 1-3 16,-1 0-4-16,1 2 4 0,1-1-5 16,-1 5 4-16,0-2 3 0,1 2-3 15,2-1 6-15,-1 2-4 0,1-1-1 0,-2-1 1 0,0-1-3 0,1 2 2 16,-2-1 1-16,0-3 0 0,0 2 1 15,1 0 4-15,0-2 0 0,-1-1-1 0,1 1 0 16,0-2-4-16,0 3 0 0,-1 1 2 0,1-1 2 16,0-1-1-16,0-3-3 0,2 0-2 15,0-1 5-15,-2-2-3 0,0 2 0 16,2 1 2-16,0 2-6 0,0-2 2 16,1 0 0-16,-1 1-2 0,1-2 4 0,-1 2-3 0,2 2 2 15,0-1-2-15,-3 1-1 0,2-2 1 0,0 0 0 0,-2 0 0 16,2-1 2-16,-2-2-3 0,0-3 0 15,-1 0 0-15,3-2-1 0,-3-1 2 0,0-3 1 16,2 0 0-16,-2-2-1 0,3-3 0 16,-3-2-2-16,2-1 1 0,-1-4 3 0,-2-1-3 0,3-3 3 15,2-1-2-15,-3-5-5 0,2-1 6 0,0-5-2 16,-1-2 5-16,2 1 10 0,0-2-7 16,0 0 4-16,0 0-1 0,-1 0-5 0,1-3 6 15,-2-1-6-15,0-3-1 0,-1 0-1 16,-1-1-6-16,1-1-3 0,-3-1-7 0,4 1-12 15,-1-4-18-15,1 3-22 0,2-6-37 0,-2-1-62 16,5-6-118-16,1 5-422 0,2 4-781 16</inkml:trace>
  <inkml:trace contextRef="#ctx0" brushRef="#br0" timeOffset="405596.4272">7035 10346 0 0,'0'0'177'0,"0"0"272"0,0 0-34 16,0 0-64-16,0 0-50 0,0 0-45 0,0 0-39 0,0 0-24 16,0 0-30-16,0 0-28 0,0 0-33 15,0 0-35-15,0 0-24 0,-28-31-20 0,28 31-13 16,0 0-7-16,0 4 2 0,0 2 5 15,0 3 11-15,0 4 14 0,0 0 7 0,0 3 6 16,0 2 1-16,0 2-4 0,-3 5-1 0,-3 0-7 16,4 4-5-16,-1 1-6 15,-3 2-8-15,2 0-1 0,-2 0-2 0,2 2 0 0,-3-1 5 0,5 3-5 16,-5 2-2-16,4 1 0 16,-4 1-5-16,3 1 7 0,-1 4-4 0,2-2 0 0,0 1 2 0,-3 1-2 15,4 1 3-15,-2 1 0 16,0 1 1-16,0 3-4 0,-1-3 1 0,3 1-1 15,-1-3-3-15,-2 3 7 0,3-4-5 0,0 1-1 16,-4 1 0-16,4 2-6 0,-2-1 3 16,0 1 0-16,1 0-2 0,1 3 2 0,-1 0 2 15,-1 0-1-15,1 3-1 0,-3-1-2 0,4 0 0 16,-6-3 1-16,3 3 1 0,-2-2 3 0,0 0-4 16,0 1 0-16,0 1-4 0,0-2-1 0,2-1 2 15,-2 2 1-15,-1 1 0 0,5 1 2 0,-2 1-5 16,0 2 1-16,2-3 0 0,-2-1 1 0,3-1 2 15,0-6-1-15,0-1 0 0,-3-2-4 0,3-1 5 16,1 2-2-16,-1-2 3 0,0-1 5 16,0-2-9-1,1-5 1-15,2-1-3 0,-1-3-5 0,-1-4 8 0,1-2 0 16,-1 0 2-16,0-1 3 0,-3 0-6 0,1-6 0 0,2-2 1 16,-1-6-4-16,0-2 6 0,-4-2 2 0,4-2 0 15,1-2 2-15,-1-2 2 0,-3 0-1 0,2 0 2 16,-3-2 2-16,2-5-10 0,-5-4-1 15,5-3-7-15,-3-5-12 0,1-2-1 0,3-4-21 16,1-4-20-16,1 0-31 0,1-5-60 0,3 0-99 16,8-4-249-1,-2 9-629-15,1 9-460 0</inkml:trace>
  <inkml:trace contextRef="#ctx0" brushRef="#br0" timeOffset="406453.7999">9305 10169 0 0,'0'0'0'0,"0"0"0"0,0 0 269 0,0 0 90 15,0 0-36-15,0 0-64 0,0 0-58 16,0 0-18-16,0 0-16 0,0 0-21 0,0 0-33 16,0 0-45-16,0 0-35 0,0 0-18 0,-76 0 6 15,77 4 16-15,-1 1 19 0,0 1 24 16,0 2 12-16,0 3 3 0,0-1 6 0,-1 5-9 15,-2-1-12-15,0 2-6 0,1 5-5 0,-1 1-2 16,-3 2-8-16,3 1-5 0,-3 3-13 16,2 2-9-16,-4 2 1 15,6 3-5-15,-5 5-2 0,3 0 2 0,-2 1-5 16,2 4-2-16,-4 0-2 0,4 2 0 0,-2 4-3 0,-2 1 3 16,3 1 1-16,-3 0-1 0,-1 1-1 0,3-1-1 0,1 1-1 15,-4 0 0-15,1 0 0 0,3 0-1 16,-2-1 0-16,1 1-3 15,-1-2-1-15,0 0 0 0,4 1-2 0,-3 3 0 0,4 0-5 0,-2 0 1 16,-1 0-1-16,1 2 1 0,2-1 5 16,-3 0-6-16,4 0 1 15,-1 3-1-15,-3-4-8 0,4 1 9 0,-1-1-1 0,-1 2 2 0,-2-2 8 16,2 2-10-16,-2-1 0 0,0 1-2 0,-3 1-4 16,3-1 7-16,-4 0-1 0,-1 1 0 15,1-3 0-15,-1-2-1 0,1-5 0 16,3-4 0-16,0-3 2 0,-1-2-3 15,-2-3 3-15,5-5-4 16,-2-4-3-16,4-8 5 0,-1-2-2 0,2-9 1 0,1-1 1 0,1-2-3 0,-1-2-1 16,0 1 1-16,0-3 0 0,0 1 0 0,0-2 2 15,0-1-1-15,0 0-2 0,0 0 5 0,0 0-3 16,0 0 4-16,0 0 2 0,0 0-4 0,-1 0 2 16,1 0-5-16,0 0-2 0,-2 0 1 15,2 0-6-15,-2 0-4 0,2 0-12 0,0 0-19 16,-1 0-18-16,1 0-33 0,0-2-52 0,0-2-104 15,-1-2-356-15,1 0-582 0,1 1-156 0</inkml:trace>
  <inkml:trace contextRef="#ctx0" brushRef="#br0" timeOffset="407291.419">11704 10312 490 0,'0'0'488'0,"0"0"-69"0,0 0-121 0,0 0-26 0,0 0-22 16,0 0-38-16,0 0-55 0,0 0-42 15,0 0-37-15,0 0-30 0,0 0-23 0,0 0-19 0,0 0-3 16,-30-19 0-16,30 27 4 0,0 5 14 15,0 4 7-15,0 5 6 0,-1 1 5 0,0 6-2 16,-1 1-1-16,-1 3-1 0,-1 3 0 0,0 6 1 16,-3 3 4-16,3 1-1 0,-2 3-5 15,2 2-3-15,-1 2-7 16,3 0 2-16,-1 2 2 0,-2 0-6 0,3 3 1 0,-1-2-6 16,0 2-5-16,-1 2 7 0,0-1-1 15,1 1 1-15,0 0-3 0,-5 1-1 0,5 0-2 16,-5 1-1-16,2 2 3 0,-1 0-3 0,-2 2 2 0,1 1-3 15,1 0-4-15,-2 3 2 0,-1 0-2 0,3 2 2 16,-4 0 1-16,2 3-2 0,-1-3 0 16,0 1-4-16,-1 0-2 0,1 0 1 0,1 1 0 15,0-6 3-15,3 1-5 0,0-2 4 0,-2-2-2 16,2-2-1-16,-1-1 3 0,3-3-4 16,0-2 3-16,0-2-2 0,-1-2-1 15,1-2 4-15,0-4-4 0,-1-3 3 0,2-4-1 0,-2 0-2 16,3 0 3-16,-1-2-2 0,-2-4 1 0,3-6-3 15,-2-6 1-15,1-6 4 0,0-5-4 0,2-4 8 16,1-3-5-16,0-3 1 16,0 0 4-16,0-1-2 0,0 0 5 0,0-1 1 0,-2-5-6 15,0-1 2-15,-1-3-9 0,-1-3-1 0,2-1-3 16,-2 0-7-16,2-1-6 0,-1 3-14 0,1-4-15 0,1 1-29 16,1-2-26-16,0 0-46 15,1-2-88-15,4-1-207 0,-1 4-663 0,-1 5-517 0</inkml:trace>
  <inkml:trace contextRef="#ctx0" brushRef="#br0" timeOffset="408040.0953">14050 10273 1011 0,'0'0'320'16,"0"0"58"-16,0 0-48 0,0 0-50 0,0 0-48 0,0 0-56 0,0 0-38 15,0 0-23-15,0 0-18 0,0 0-26 0,0 0-28 16,0 0-20-16,0 0-18 0,0 0-5 0,-27-37 4 16,27 47 0-16,0 5 8 0,0 4 3 15,3 2 6-15,-2 4 2 0,-1 6 1 0,0 1 4 0,0 7-3 16,0 2 3-16,-4 7-2 0,0 4-1 16,-3 0 2-1,3 2-1-15,-5 0 1 0,0 4-2 0,2 1-4 0,1 1-1 0,-2 2-4 0,-2 1-1 16,1 2 0-16,2-1-4 0,-2 2 1 15,1 2-5-15,0-3 0 0,0-1 0 0,2-1 3 16,-1 3 0-16,-1-1-1 0,4 2-1 16,-4 2-1-16,2 0-2 0,1 3 1 0,0 0 0 15,1-2-1-15,-1 2-1 0,0-2 1 0,2 1 1 16,-4-1-2-16,4 1 1 0,-3-3-5 0,2-1 1 16,-2-5 0-16,2 1-1 0,-4-1 6 0,5 0-4 15,-4-2-1-15,2-4 3 0,0-1-7 0,-1-4 4 16,1 0-1-16,0-2 0 15,0-5 3-15,3-5-1 0,-3-3 0 0,3-6-2 0,1-4 1 16,0-4-1-16,0-4 1 0,-2-2 2 16,2-6-3-16,1-3 0 0,0-4 0 0,0 0-1 15,0-2 5-15,0-1-2 0,0 0-1 0,0 0 0 0,0 0-4 16,0 0 0-16,0 0-3 0,-2-4-3 16,1-2-2-16,-1 0-8 0,1 1-7 15,-2 0-15-15,-1-1-20 0,3 1-29 16,-1-2-54-16,-1 0-88 0,0-2-222 0,3 0-662 0,0 3-481 0</inkml:trace>
  <inkml:trace contextRef="#ctx0" brushRef="#br0" timeOffset="408768.8043">16114 10296 1111 0,'0'0'352'0,"0"0"-67"0,0 0-2 16,0 0-27-16,0 0-34 0,0 0-48 0,0 0-60 15,0 0-46-15,0 0-37 0,0 0-20 16,0 0-6-16,0 0 6 0,0 0 20 0,0 4 13 15,0 11 10-15,0 4 2 0,0 2-7 0,0 3-3 16,-1 5-2-16,0 0-3 0,0 5-6 16,-1 3-2-16,-3 3 1 0,2 4-6 0,-4 3 1 15,2 0-2-15,-2 2-9 0,2 0 1 16,-1 2-7 0,-2 1-4-16,3 2 3 0,-2-1 2 0,4 2 2 0,-4 1 4 15,4 0-1-15,-2 4 0 0,1-1 0 0,1 0-5 16,-1 0-2-16,2 2 0 0,-1 2-5 0,-2 1 4 0,3 3 2 0,-2 2-4 15,-1 0 6-15,0 2-5 0,-1 1-1 0,3-2 0 16,-3 1-8-16,3 1 5 0,-4-2 1 16,3 0-1-16,-2 0 2 0,2-3-2 0,-2 0-1 15,3-3-2-15,-4 0 1 0,2-1 0 16,-2-4-1-16,-1-4 3 0,2-3 0 0,-3-5-2 0,0-3 0 16,1 0-2-16,-2-3 1 0,1 0 1 15,3-2-1-15,-1-2 0 16,-1-3 0-16,3-6-2 0,-1-2 0 15,3-4 0-15,-3-1 2 0,4-3 0 0,-1-3 1 0,-1-4-3 0,3-1-5 16,1-6 5-16,0-1 0 0,0-2 1 0,0-1 5 16,0 0-6-16,0 0 0 0,0 0-3 0,0 0-6 0,0 0 2 15,0-1-5-15,0-2-9 0,-1-2-10 16,1-4-22-16,0-4-21 0,0-1-35 16,2-4-58-16,6-7-126 0,-2 7-402 0,-2 2-843 15</inkml:trace>
  <inkml:trace contextRef="#ctx0" brushRef="#br0" timeOffset="409517.1728">18341 10115 311 0,'0'0'508'0,"0"0"-132"0,0 0-3 0,0 0-28 0,0 0-46 15,0 0-57-15,0 0-76 0,0 0-65 0,0 0-48 16,0 0-32-16,0 0-9 0,0 0 5 15,0 0 13-15,0 0 14 0,-14 14 10 0,14 1 3 16,0 3-5-16,0 3-3 0,0 2-3 16,-1 4-3-16,1 0 0 0,-2 5-8 0,-1 1 1 15,1 0-10-15,-1 9-1 0,-2 0 5 0,-1 2-7 16,-2 3 2-16,4 0-4 0,-3 2-6 16,1 1 3-16,-1 2 2 0,0 1 1 0,3 1-3 0,0 1-5 15,-2 1-5-15,-2 5-1 0,0-3 3 16,4 2-1-16,-2 1 3 0,0 0 2 0,0 1-4 15,0-1 4-15,2 1-3 16,-2-1-2-16,0-1 1 0,-1 3-2 0,2 1 0 0,0-1-2 16,0 2-2-16,-1-1 1 0,-1 1 0 0,0-1 1 15,-1 1-2-15,0-1-1 0,-3-1 1 0,1 1 0 0,-1-2 1 16,-2-1 3-16,1-3-6 0,1-2 0 16,0-6 0-16,1-4-7 0,2-4 6 0,1-5 0 15,-1-3 1-15,4-3 6 0,-2-2-6 16,2-2-2-16,-1-6 0 0,1-3 3 0,0-4-1 15,1-4 1-15,3-2-1 0,-1-1-6 0,0-1 5 16,1-1-1-16,-1 0 2 16,0-1 4-16,-1 2-8 0,1 0 3 0,0 0-3 15,-1 1-8-15,1 0 7 0,-2 0-5 0,-1 2-4 0,1-1-4 16,-3 0-19-16,1-1-20 0,-1 2-27 0,1-2-34 16,0-1-51-16,2-3-101 0,0-1-248 0,2-2-565 15,1 0-329-15</inkml:trace>
  <inkml:trace contextRef="#ctx0" brushRef="#br0" timeOffset="410255.3593">20421 10280 1717 0,'0'0'184'0,"0"0"28"0,0 0-17 0,0 0-15 0,0 0-26 0,0 0-25 0,0 0-24 16,0 0-11-16,0 0-9 0,0 0-6 16,0 0-16-16,0 0-11 0,0 0-19 0,0 0-18 15,1-52-6-15,-1 52-14 0,0 1 1 16,1 5 0-16,2 3 1 0,-2 4 9 0,2 3 2 0,-2 3 1 15,1 1-1-15,2 3-4 0,-3 3 1 16,2 2-1-16,-3 6 7 0,1 0 2 16,-2 5 3-16,1 4 5 15,0 1-4-15,0 4 6 0,-4 0 2 0,-2 3 0 0,1 0 5 0,0 0-6 16,-2 0-6-16,3 1-3 16,-5-1-4-16,4 3 4 0,-2-1 0 0,-1 2-1 0,0 1-1 0,1 1-3 15,0-3 0-15,-1 0-1 16,-3 1 0-16,2 1 3 0,1 5-4 0,-2 2 3 0,1 2-4 15,-1 3-7-15,0 4 6 0,-3 2-1 0,1 2 3 16,-3 1 4-16,1 1-7 0,3-2-3 0,-3-1 0 0,2-2-1 16,1-2 0-16,3-5 4 15,0-3-3-15,-2-1-3 0,0-1 4 16,1-3-2-16,0-5 2 0,-2-4 2 0,2-3-3 0,0-4 1 16,1-1-2-16,0-6-4 0,1-2 6 0,2-6-1 15,1-6 2-15,2-4 3 0,-1-4-6 0,2-6-1 16,1-1-2-16,0-3 2 0,0 0 0 0,0-3 3 15,0 0 0-15,0 0 0 0,0 0 3 16,0 0-3-16,0 0 1 0,0-1-1 0,0-2-6 16,0 0-2-16,1-3-7 0,3 0-11 0,-3-1-8 15,0-2-18-15,2 0-21 0,1-3-34 0,0 1-65 16,3-4-136-16,0 3-449 16,-2 3-880-16</inkml:trace>
  <inkml:trace contextRef="#ctx0" brushRef="#br0" timeOffset="411013.564">23806 10435 1737 0,'0'0'271'16,"0"0"2"-16,0 0-41 0,0 0-49 0,0 0-24 0,0 0-45 0,0 0-38 0,0 0-34 0,0 0-19 15,0 0-7-15,0 0 5 0,0 0 12 16,0 0 4-16,0 0 3 0,-48 84-4 0,42-52-2 0,-2 3-3 16,-1 4 5-16,-2 5 3 0,2 4-1 15,-1 6-3-15,-1 5-11 0,1 3-1 0,1 4 1 16,-1 4-5-16,3 2 1 0,-1 3-5 15,-1 1-8-15,0-1 5 0,1 2 2 0,-1 0 2 16,4 4 0-16,-4 0-3 0,1 3-2 0,3 0-4 16,-2 0 2-16,-2-2 1 0,0-2-3 0,3-4 1 15,-8-1-2-15,4-2 0 0,-1-1 1 0,-2-3-1 16,1-5-1-16,-4-3-1 0,5-7-4 16,0-6 1-16,0-3-2 0,3-9 4 15,-1-4-1-15,4-5 2 0,-2-5 0 0,3-4-2 0,-1-4-1 16,4-5-2-16,1-2 1 0,0-3 0 0,0-1-2 15,0-2 3-15,0-1-4 0,0 1 0 16,0-1 1-16,0 0-4 0,0 0 0 0,0 0-3 16,0 0-2-16,-1 0-6 0,-1 0-8 0,0 3-7 15,-2-1-17-15,2-1-19 0,-1 0-32 16,-3 0-54-16,5-1-112 0,1 0-235 0,0 0-631 16,0 0-293-16</inkml:trace>
  <inkml:trace contextRef="#ctx0" brushRef="#br0" timeOffset="411692.4037">26430 10453 1195 0,'0'0'314'0,"0"0"25"0,0 0-54 0,0 0-38 0,0 0-33 0,0 0-49 0,0 0-48 0,0 0-36 16,0 0-32-16,0 0-14 0,0 0-10 15,0 0-7-15,0 0-2 0,-10-25-4 0,9 33 2 16,0 5 8-16,1 2 3 0,-3 4 8 0,1 2 3 15,-4 3 1-15,2 3 0 0,-1 1 0 0,0 4 2 16,-2 2-2-16,-2 3 0 0,-1 3-5 0,0 2-3 31,-4 2-5-31,2 4-9 0,-1 2 4 0,-2 1-1 0,0 5 2 0,0 2 2 16,-2 7-5-16,-2 2-1 0,1 4-2 0,2 1 1 0,-2 2-2 16,7 0-1-16,-4 4-3 0,5 0-2 15,0 3 1-15,0 1-1 0,2-2 0 0,2-1 0 16,0-2-4-16,1-6 2 0,-1-5-1 15,1-3 0-15,-1-6 2 0,2-5-6 0,-1-2 1 0,-2-8-1 16,0-3-1-16,2-6 3 16,-3-2-1-16,4-3 1 0,-3-4-4 0,-1-3 5 0,3-3 1 15,0-4-1-15,2-3 9 0,1-2-9 0,-1-4-1 16,1-1 3-16,2-1-11 0,0-3 8 16,-2 2 2-16,2-2-4 0,0 0 8 0,0 0-7 0,0 0-1 15,-1 0-1-15,1 0-6 0,-2 0-7 16,2 0-10-16,-1 0-15 0,1-2-28 15,-1 1-40-15,-2-3-83 0,0-2-263 0,1 1-784 16,0 0-467-16</inkml:trace>
  <inkml:trace contextRef="#ctx0" brushRef="#br0" timeOffset="421134.2068">1018 11268 244 0,'0'0'536'0,"0"0"-143"0,0 0-67 0,0 0-43 0,0 0-42 15,0 0-37-15,0 0-36 0,0 0-29 0,0 0-23 16,0 0-22-16,0 0-18 0,0 0-9 15,-37-28-10-15,36 27-4 0,1 1-9 0,0-2-5 16,0 2-15-16,0-1-12 0,0 0-4 0,3 0-10 16,3 0 2-16,2-2-1 0,2 1-1 15,0 0 5-15,3-1-1 0,0 1 2 0,4 1 0 16,-1 0-2-16,0 1-1 0,2 0 0 0,-3 2 2 16,0 3-3-16,-3 2 2 0,1 2-2 15,-3 3-4-15,-2 1 6 0,1 2-1 0,-6 2 2 16,-2 2-1-16,-1 3 0 0,-2 0-2 0,-7 2-2 15,0 0-2-15,-2 3-1 0,-2-2 2 16,-4 0 0-16,1-1 1 0,-1 0 5 0,-3-3-2 16,3-1 0-16,2-2 3 0,-2-2-4 0,4-3-1 15,1-3-2-15,2 0 0 0,2-4 1 0,4-1 0 16,-1-1 0-16,4-2 0 0,1-1 0 16,0 0 5-16,0-1 4 0,6 0 5 0,-2-1 3 15,6-2-1-15,1-2 0 0,-1-1-2 16,7 0-3-16,-3-2 1 0,5 0-3 0,-2 0 0 0,3 1-2 15,-5-2-2-15,5 2-1 0,-2 0-2 16,-3 0 3-16,3 2 3 0,-1-1-1 0,-3 1 1 0,3 1-2 16,-4-1-3-16,2 2-7 0,-2-1-10 15,-2 0-15-15,1 1-23 0,6-5-40 16,-4 3-44-16,5-1-66 0,-1-1-112 0,-5-1-219 0,-2 2-427 16,-3 3 53-16</inkml:trace>
  <inkml:trace contextRef="#ctx0" brushRef="#br0" timeOffset="421617.0647">1499 11114 1282 0,'0'0'547'0,"0"0"-160"16,0 0-116-16,0 0-59 0,0 0-63 0,0 0-56 15,0 0-40-15,0 0-34 0,0 0-22 16,0 0-5-16,0 0 0 0,0 0 8 0,0 0 8 0,0 0 0 15,-29 53 1-15,31-35-2 0,-2 0-1 16,0 1 0-16,3 2 0 0,0 0 1 0,6-3 1 16,0-2-2-16,-2 0 1 0,1-4 1 0,6-3 1 15,-8-1-1-15,3-3 1 0,0-2 1 16,2-1 2-16,-2-2 4 0,0 0 4 0,3-4 4 16,-2-4 0-16,0-3-2 0,0 0-3 0,0-4-3 15,0-1-1-15,-1-3 0 0,0 1-2 0,-4-2 0 16,3 0-3-16,-4 0-1 0,2 0-1 15,-4 0 1-15,2 0 1 0,-7 3 0 0,6 0 0 16,-3 2-2-16,0 1 9 0,0 4 7 0,0 1 5 16,0 4 5-16,0 1-4 0,0 0-4 15,0 3-6-15,-3 1-5 0,3 0-6 0,0 0-7 16,-1 0-5-16,1 1-7 0,0 5 0 0,-1 3 2 16,1 4 2-16,0 4 6 0,0 1-1 0,0 1 0 15,1-1 2-15,-1 1-3 0,0 1 3 16,0 2 0-16,0 2 0 0,0-1 1 15,-2 2-2-15,-2 0-1 0,0-2 0 0,2-1 0 16,2-1 2-16,-1-3-1 0,0-3 0 16,1-3-4-16,0 0-23 0,0 0-28 0,1-3-44 0,2 0-59 15,5-2-80-15,-1-1-144 0,-3-4-460 16,2 0-747-16</inkml:trace>
  <inkml:trace contextRef="#ctx0" brushRef="#br0" timeOffset="421945.8281">1880 11058 1600 0,'0'0'388'0,"0"0"-165"0,0 0-78 16,0 0-34-16,0 0-26 0,0 0 1 0,0 0-13 16,0 0-5-16,0 0-12 0,0 0-17 15,-53 129-8-15,53-111-10 0,0-2-3 16,0-1-4-16,4-1-3 0,0-2 0 0,2-5-4 0,-2-1 0 15,3-2 5-15,-2-3 8 0,3-1 13 16,1 0 10-16,1-5 4 0,1-3-4 0,-1-4-8 16,1-1-8-16,-1 0-6 0,-1-1-1 0,-1 1-3 15,-4-1 2-15,2 1-1 0,-4 0 0 0,-2 4 3 16,0-2-2-16,0 2 1 0,0 1 1 16,-4-2-7-16,-2 2-3 0,-2 0-4 0,2 1-4 15,-3 0 1-15,0 2-3 0,-2-1 1 16,0 3-4-16,2-1-1 0,1 3-3 0,0 1-10 0,3 0-12 15,-1 0-32-15,4 2-43 0,0 3-65 16,2 0-103-16,0-1-170 0,3 0-331 0,1-2-757 0</inkml:trace>
  <inkml:trace contextRef="#ctx0" brushRef="#br0" timeOffset="422260.2553">2138 10921 1542 0,'0'0'447'15,"0"0"-164"-15,0 0-56 0,0 0-62 16,0 0-49-16,0 0-33 0,0 0-26 0,0 0-18 0,0 0-12 16,0 0-7-16,0 0-5 0,0 0-4 15,0 0 2-15,0 0-2 0,-80 110-5 0,85-92 3 16,0-2-4-16,4 0 0 0,2-1 2 16,-1-4-4-16,0 0 8 0,1-3 2 0,0-4 3 15,1 0 8-15,-1-4-2 0,-1 1 5 0,0-2 3 16,-2-5 0-16,1-2 3 0,-1-1 0 0,0-2 1 15,-4-1-7-15,2-3-1 0,-4 0-5 0,-1-1-5 16,-1 2 9-16,0 0-6 16,-1 0-1-16,-4-1 2 0,-1 3-13 15,-3-3 3-15,0 3-4 0,-2 1-4 0,-2 1 7 0,-3-1-3 0,2 3-4 16,-4 2-5-16,-1 3-17 16,-3 3-25-16,1 0-66 0,-7 7-154 0,8 1-634 0,9-1-819 15</inkml:trace>
  <inkml:trace contextRef="#ctx0" brushRef="#br0" timeOffset="423110.981">159 10621 616 0,'0'0'579'0,"0"0"-91"0,0 0-120 0,0 0-54 0,0 0-65 0,0 0-64 16,0 0-64-16,0 0-59 0,0 0-40 0,0 0-30 16,0 0-8-16,0 0 3 0,0 0 5 15,0 0 14-15,0 0-3 0,0 0 4 0,0 0-2 16,0 0-2-16,0 2 5 0,-1 5-4 0,0 6 3 15,0 1 0-15,1 3-4 0,0-1 7 0,0 2-1 16,0 0 2-16,0 3 3 0,1 0-6 16,-1 0-2-16,0 1-8 0,0-2-17 15,0 2-46-15,0-2-96 0,0-1-139 16,1-1-213-16,0 0-442 0,-1-10-100 0</inkml:trace>
  <inkml:trace contextRef="#ctx0" brushRef="#br0" timeOffset="423561.6991">163 10576 1408 0,'0'0'451'0,"0"0"-103"16,0 0-116-16,0 0-82 0,0 0-82 0,0 0-45 0,0 0-26 16,0 0-1-16,0 0 10 0,0 0 5 0,0 0 4 15,0 0-4-15,0 0 0 0,0 0 0 0,24 9 0 16,-18-2 2-16,5 4-2 0,-4 2 8 15,1 1-2-15,1-2-4 0,1 3 3 0,-2 2-4 16,-3-2 7-16,3 0 10 0,1-1-2 0,-5 1 5 16,2-2 18-16,-3-1 21 0,1-6-26 15,-2 1-14-15,0-2-23 0,0 3-28 0,3-2 27 16,-2 0-4 0,-3-6 0-16,1-4 2 0,0-3-6 0,3-8 4 0,-2 0 0 0,0-1-4 15,1-1 4-15,2-4 1 16,-2-5 1-16,4 1 0 0,-3-3 0 0,3 3 1 0,-3 3 2 0,2 4 2 15,-2-5 5-15,3 7 2 16,-3-3 1 0,2-1-10-16,-3 4-10 0,4 1-18 0,-6 7-1 15,1 2 8-15,-2 6 4 0,0 0 14 0,8-4-1 0,-1 2-1 0,-2-1 1 0,5 4 0 16,-3 7 0-16,-3 8 3 0,3 2-5 0,-4 0 0 16,4 0-2-16,-3 6-1 15,4 3-4-15,0-4-8 0,-3 6-15 0,1-5-37 0,-3-5-38 16,5 5-60-16,-6-7-94 0,4 2-137 0,-2 2-342 0,0-11-737 0</inkml:trace>
  <inkml:trace contextRef="#ctx0" brushRef="#br0" timeOffset="423834.6818">686 10229 1376 0,'0'0'490'0,"0"0"-130"0,0 0-99 15,0 0-67-15,0 0-63 0,0 0-52 0,0 0-35 16,0 0-23-16,0 0-14 0,0 0-2 16,0 0 0-16,0 0 0 0,0 0 0 0,-69 45-2 15,68-26 1-15,0-1 0 0,1 4 0 16,0 0 2-16,0-1-8 0,1 3-4 0,3-3 3 16,0 1 4-16,5-1 8 0,-1-2 1 15,-2 1 0-15,4-2-5 0,4-4 1 0,-2-2 5 0,1-2 2 16,3-2 3-16,-1-3-5 0,3-2-11 15,1-3-22-15,0 0-30 0,4-4-39 16,-1-5-55-16,0-2-87 0,2-4-133 0,-1-1-295 0,-8 2-303 16,-2 6 414-16</inkml:trace>
  <inkml:trace contextRef="#ctx0" brushRef="#br0" timeOffset="424113.3235">545 10146 572 0,'0'0'591'0,"0"0"-151"16,0 0-125-16,0 0-108 0,0 0-71 15,0 0-47-15,0 0-48 0,0 0-12 0,0 0-14 0,0 0-7 16,0 0 21-16,0 0-5 0,132-129-3 0,-101 115-4 16,0 1-4-16,-2 2-2 0,0 3 1 15,-5 4-21-15,1-1-44 0,-4 4-88 0,-1 0-125 16,-6 1-190-16,0 0-349 0,-8 1-35 0</inkml:trace>
  <inkml:trace contextRef="#ctx0" brushRef="#br0" timeOffset="424333.0997">559 10386 465 0,'0'0'555'0,"0"0"-187"0,0 0-76 0,0 0-37 15,0 0-76-15,0 0-30 0,0 0-37 0,0 0-59 16,0 0-7-16,0 0-29 0,0 0-21 0,0 0 38 16,0 0-1-16,123-50-4 0,-91 37 4 0,1-3-25 15,6 1-40-15,-5-1-83 0,3 0-136 0,-2 0-232 16,-8 3-383-16,-10 6-11 0</inkml:trace>
  <inkml:trace contextRef="#ctx0" brushRef="#br0" timeOffset="424557.665">1182 9939 482 0,'0'0'723'0,"0"0"-206"0,0 0-153 0,0 0-85 15,0 0-77-15,0 0-51 0,0 0-37 0,0 0-27 16,0 0-19-16,0 0-19 0,0 0-14 16,0 0-13-16,0 0-11 0,-80-15-4 0,72 20-1 15,-2 1 0-15,0 2-1 0,0 2-1 0,0 1-11 16,3 3-3-16,-2 2-1 0,1 2-8 0,0 2 10 15,5 3 6-15,-1 0 7 0,4 3 6 16,-2-2-4-16,2 0-2 0,0-2-3 0,8-2 4 16,-1-1 6-16,3-4 0 0,0-3 1 0,3-3-5 15,2-3 0-15,1-3 11 0,4-3 3 0,2 0 6 16,0-3 1-16,2-6-25 0,-1 0-11 0,0-2-26 16,5-4-22-16,0-4-27 0,-5 0-35 0,-1-2-30 15,-5 7-84-15,-8 4-124 0,-5 2-257 16,-1 3-301-16,-1 3 228 0</inkml:trace>
  <inkml:trace contextRef="#ctx0" brushRef="#br0" timeOffset="424933.7046">150 11079 833 0,'0'0'623'0,"0"0"-117"0,0 0-146 0,0 0-77 0,0 0-70 16,0 0-52-16,0 0-51 0,0 0-38 15,0 0-26-15,0 0-17 0,0 0-5 0,0 0-1 16,0 0-1-16,0 0 1 0,6-32-7 0,2 24-1 15,6-5 0-15,2-1-8 0,0 2 9 16,9-4 3-16,-3 1 1 0,7-3 4 0,4-2-50 16,14-5 2-16,5-5-36 0,3-2 1 15,4 2 37-15,-7 3-11 0,-6 5 24 0,-10 4-10 16,-7 4-13-16,-9 4-13 0,-6 2-15 0,-5 3-24 16,-1 3-33-16,-7 1-30 0,-1 1-38 0,-1 1-110 15,-6 4-254-15,2 3-394 0,-1-4 192 16</inkml:trace>
  <inkml:trace contextRef="#ctx0" brushRef="#br0" timeOffset="425254.0115">170 11261 1207 0,'0'0'444'0,"0"0"-94"0,0 0-70 16,0 0-47-16,0 0-41 0,0 0-35 0,0 0-35 15,0 0-31-15,0 0-28 0,0 0-16 16,0 0-13-16,0 0-4 0,0 0-1 0,0 0-5 0,35-26 2 16,-26 19-3-16,6-6 4 0,4 1-2 15,2-2-2-15,8-4-1 0,3-3-49 0,14-11 4 16,2 0-33-16,10-5-1 0,-6 3 41 16,-1 3-9-16,-3 1 27 0,-7 6 1 0,-9 5-2 0,-2 1 5 15,-8 5 1-15,-3 2-2 0,-1 3 3 16,-6 1 1-16,-1 2 4 0,-5 2 4 0,-3 1 2 15,-2 1-6-15,-1 1-6 0,0 0-2 16,0 0-10-16,0 0 2 0,0 0-3 0,-2 0-7 0,-3 0-1 16,2 3-19-16,-2-2-29 0,-1 3-51 15,2-1-91-15,-2 1-173 0,3 0-570 16,-1 0-636-16</inkml:trace>
  <inkml:trace contextRef="#ctx0" brushRef="#br0" timeOffset="426870.2065">2803 11340 0 0,'0'0'156'0,"0"0"250"0,0 0-24 16,0 0-19-16,0 0-35 0,0 0-38 16,0 0-50-16,0 0-49 0,0 0-50 0,0 0-41 0,0 0-32 15,-25-87-21-15,36 78-12 0,-1 2-9 16,3 0-4-16,3 2-3 0,-1-1-4 0,3 2-6 0,-1 3 3 15,1 1-7-15,-3 0-2 0,-2 5 1 16,0 2-7-16,-2 4 4 0,-1 3 1 0,-6 4 0 16,1 5 8-16,-4 1-3 0,0 2 3 15,-6 2 4-15,-5 3-2 16,-4 1 4-16,-3 2-3 0,-2-2-2 0,-1 1-1 16,-1-3-2-16,1-3 2 0,3-2-1 15,0-7 6-15,4-6-3 0,3-1 1 0,2-4 3 0,4-2-6 0,2-3 1 16,2-2 0-16,0 0-1 0,2 0 11 0,3-2 7 0,11-5 3 15,4-4 1-15,7-2-11 16,7-5-7-16,5-1-3 0,3-4-4 16,2 2 1-16,1 1-6 0,0-1-18 0,-1 1-26 0,2 1-42 15,-1 0-61-15,-2 1-95 0,1-1-204 16,-13 7-487-16,-13 2-434 0</inkml:trace>
  <inkml:trace contextRef="#ctx0" brushRef="#br0" timeOffset="427096.7832">3472 11149 1408 0,'0'0'554'0,"0"0"-157"0,0 0-127 16,0 0-50-16,0 0-80 0,0 0-55 0,0 0-45 15,0 0-31-15,0 0-19 0,0 0-5 0,0 0 5 16,0 0 8-16,0 0 15 0,0 0 14 16,8 58 2-16,-2-36 6 0,-1 3-2 0,2 0-11 15,-2 0-4-15,0 0-6 0,0 1-3 0,2-2-1 16,1 0 0-16,-2 2 2 0,0 0 1 15,2 0 4-15,-4 1 1 0,3-2-8 0,-5-3-2 16,5-4-19-16,-5-1-18 0,1-4-25 0,-1-4-44 16,0-3-60-16,0-1-100 0,-2-4-181 0,1-1-514 15,-1 0-395-15</inkml:trace>
  <inkml:trace contextRef="#ctx0" brushRef="#br0" timeOffset="427421.3293">3406 11049 1886 0,'0'0'392'0,"0"0"-141"0,0 0-118 16,0 0-66-16,0 0-43 0,0 0-21 0,0 0-1 0,0 0 4 16,0 0 5-16,0 0 4 0,0 0 0 0,-35 140 1 15,22-101 0-15,-3 2-2 0,-3 0 1 16,-3-2 0-16,2-2 2 0,-1-5-2 0,3-6 0 15,2-1-1-15,2-7-4 0,3-3-1 0,3-6 0 16,0-3 2-16,6-2 8 0,1-3 11 16,1-1 12-16,0 0 9 0,5-1 2 0,7-5-7 15,6-4-10-15,5-1-12 0,6-4-10 0,3 0-4 16,2-1-2-16,1 1-3 16,1 0 3-16,-3 1-4 0,-2 2 0 0,2 1 1 15,-2 1-3-15,-4 3-1 0,-1-2-2 16,-5 3-7-16,-3 1-16 0,-2 3-29 0,-4 1-52 15,-4 1-89-15,-3 0-150 0,-1 0-366 0,-3 0-868 0</inkml:trace>
  <inkml:trace contextRef="#ctx0" brushRef="#br0" timeOffset="427764.3384">3752 11172 1743 0,'0'0'474'16,"0"0"-194"-16,0 0-115 0,0 0-70 0,0 0-32 0,0 0 12 15,0 0 15-15,0 0-7 0,0 0-12 0,0 0-24 16,0 0-15-16,-42 125-1 0,39-101-8 0,2-2 0 16,1-1-4-16,1-1-12 0,7-3 0 15,-2-4-1-15,3-3 2 0,1-3 2 0,3-3 2 16,0-3 0-16,3-1 1 0,-1 0 2 0,2-7-1 16,-2 0 3-16,1-4-3 0,-4 1 3 15,-1-2 0-15,-2-1-1 0,-4 1-1 0,0-3-2 16,-4 2-3-16,-1 1 0 0,0 2-2 0,0-1-2 15,-4 0 1-15,-3-2-3 0,-1 2 2 16,-3-1-2-16,0 2-2 0,-3-1-1 0,-4 1-3 16,1 0-1-16,1 3-2 0,-3 2-7 15,0 0-12-15,5 3-16 0,1-1-20 0,3 3-41 0,6 0-81 16,2 0-119-16,2 3-234 0,0-2-460 16,1 1-330-16</inkml:trace>
  <inkml:trace contextRef="#ctx0" brushRef="#br0" timeOffset="428052.2223">4065 11086 1225 0,'0'0'325'0,"0"0"-89"15,0 0 1-15,0 0-12 0,0 0-21 0,0 0-35 16,0 0-35-16,0 0-43 0,-68 131-32 0,65-112-17 16,3 1-18-16,1 0 2 0,3-2 5 0,6-3-1 15,2-3 0-15,2-5-3 0,2-1-2 16,0-4-3-16,1-2 3 0,0 0 0 0,3-5-5 15,-3-2 1-15,-1-5-3 0,-1-1 3 0,-2-3 3 16,-3 0-4-16,0-3 0 0,-2-3-4 16,-3 4-4-16,-1-2 3 0,-1 1-2 0,-3 1-1 15,0 1 2-15,0-2-1 0,-5 1-2 0,-2-1-1 16,-1 1 1-16,-2 1-2 0,-4 2 0 0,-2 1-3 16,1 1-5-16,-4 3 2 0,-2 3-4 15,2 3 1-15,-2 4-4 0,1 0-14 0,1 3-21 16,0 6-40-16,5 5-65 0,3 3-126 0,6-4-357 15,2-3-884-15</inkml:trace>
  <inkml:trace contextRef="#ctx0" brushRef="#br0" timeOffset="428660.5376">4816 11215 1351 0,'0'0'407'0,"0"0"-82"0,0 0-64 0,0 0-61 15,0 0-37-15,0 0-34 0,0 0-23 16,0 0-23-16,0 0-24 0,0 0-21 15,0 0-21-15,0 0-5 0,0 0-7 0,73-111-1 16,-58 111 3-16,2 1-7 0,0 6 1 0,-1 4-3 16,0 1-2-16,-1 4 5 0,-3 5 1 0,-1 4 2 15,-4 4 5-15,-5 3-3 0,-1 3 2 16,-2-2 0-16,-6 3 0 0,-6-2 3 0,0 0 1 16,-5-2 1-16,1-2-4 0,-2-4 3 0,3 0-4 0,0-6 1 15,4-5 2 1,3-2-7-16,4-4 0 0,1-4-5 0,2-2-4 15,2-2 7-15,0-1 5 0,0 0 9 0,7-1 13 0,0-5 0 0,6-3-4 16,4-2-5-16,4-1-7 0,2 0-5 0,-1-1-3 16,1 2-1-16,0-1-4 0,1 0 3 15,-2 2 0-15,-1 0 1 0,2 0 3 16,-2 0-4-16,-2 3 3 0,0-2-10 0,1 2-21 16,-1 0-16-16,3 1-43 0,1-1-68 15,0-2-111-15,-1 2-278 0,-3 0-558 16,-8 4-171-16</inkml:trace>
  <inkml:trace contextRef="#ctx0" brushRef="#br0" timeOffset="428896.8536">5614 11096 2300 0,'0'0'381'0,"0"0"-129"16,0 0-59-16,0 0-41 0,0 0-42 0,0 0-32 15,0 0-28-15,0 0-26 0,0 0-16 16,0 0-8-16,0 0-3 0,0 0 6 0,0 0 4 15,0 0 2-15,13 51 3 0,-5-31-1 0,1 4-2 16,-3 2-1-16,1 3 1 0,1 1 0 0,-2 2 0 16,-2 0-1-16,1-1-3 0,1 0 3 0,-4 0 0 15,1 1 1-15,0-3 1 0,-2-2-5 16,0-4-4-16,-1 0-6 0,0-5-17 0,0-2-19 0,0-2-34 16,0-3-54-16,0-2-88 0,-1-3-181 15,-2-3-633-15,2-1-623 0</inkml:trace>
  <inkml:trace contextRef="#ctx0" brushRef="#br0" timeOffset="429484.5315">5597 10981 2192 0,'0'0'310'0,"0"0"-130"0,0 0-64 16,0 0-56-16,0 0-31 0,0 0-10 0,0 0 4 0,0 0 3 15,0 0 6-15,0 0-6 0,-122 140-5 16,100-106-3-16,0 2-4 0,2-1-2 0,-3 3 0 16,4-4-3-16,2-3-6 0,5-3 1 15,2-7-4-15,6-3 1 0,1-5 0 0,3-4 1 0,0-2 3 16,6-2 6-16,4-3 9 0,2-2 10 16,3 0 0-16,7-4-2 0,6-5-6 0,4-1-7 15,5-3-4-15,2 0-4 0,3-1-1 16,3-1-1-16,0-3-1 0,-2 1-8 0,4 0-16 15,-4 1-20-15,-2-1-24 0,-2 2-12 0,-4 2-11 16,-4 0-5-16,-5 2 5 0,-7 2 8 16,-5-1 20-16,-4 4 26 0,-4-1 19 0,-5 0 16 15,-1 0 11-15,0 1 11 0,-4-1 19 16,-2 2 20-16,-1 0 14 0,-2 0 7 0,0 1 0 16,1 0-6-16,0 2-6 0,-2 0-8 0,1 2-11 15,0 0-13-15,-1 2-8 0,0 4-9 16,-1 1-8-16,-1 2-2 0,2 4-3 0,-1 2 0 0,0 1 5 15,2 2 0-15,0 1 1 0,3 1-4 16,3 0-3-16,3 1-5 0,0-2 2 0,8-4-3 16,2 1 3-16,2-4 0 0,6-3 0 15,-2-2 3-15,2-4 0 0,3-1 0 0,1-2 0 16,1 0-1-16,-1-5-1 0,0-2 1 0,-3-4-3 0,3 0 2 16,-4-1 2-16,-4-1 3 0,-2-3 1 0,-4 3 0 15,-2-3 0-15,-4 2-3 0,-2 0 2 16,0 0-3-1,0 1-2-15,-5-1-1 0,-2 1-2 0,-2 1 1 0,-1 1-1 0,-3-2-1 16,-3 5 0-16,-1-1-5 0,0 1-2 0,-5 1-1 16,0 2-9-16,3 2-9 0,1 0-19 0,1 3-29 15,4 0-38-15,4 0-66 0,2 5-99 0,7 1-216 0,0-2-533 16,0-1-486-16</inkml:trace>
  <inkml:trace contextRef="#ctx0" brushRef="#br0" timeOffset="429783.401">6336 11000 2098 0,'0'0'395'16,"0"0"-198"-16,0 0-80 0,0 0-34 15,0 0-2-15,0 0 8 0,0 0-3 0,0 0-12 0,0 0-15 16,0 0-15-16,0 0-11 0,-81 128-7 16,76-107-5-16,1-2 0 0,3 1-3 0,1 0-5 15,0-5-5-15,7-2-1 0,3-1 2 0,2-5 0 16,0-2 4-16,6-4 4 0,-2-1 0 0,2-6 5 15,1-5-1-15,2-3-2 0,-2-1-1 0,0-2-5 16,-2-2 1-16,-2 0 1 16,-3-1 4-16,-3 0 9 0,-3 0 1 0,-6 1 3 0,0-1-2 15,-5 1-5-15,-2 0-6 0,-3-1-6 0,-4 0-2 16,-2 3-5-16,-2 0-2 0,-3 3-1 16,-6 3-8-16,2 4 5 0,-3 4-3 15,-3 3-3-15,-5 3-19 0,3 9-47 0,2 6-94 0,11-3-342 16,5-3-906-16</inkml:trace>
  <inkml:trace contextRef="#ctx0" brushRef="#br0" timeOffset="447536.2714">7268 11019 660 0,'0'0'605'0,"0"0"-159"0,0 0-149 15,0 0-49-15,0 0-46 0,0 0-46 0,0 0-48 16,0 0-32-16,0 0-23 0,0 0-21 16,0 0-7-16,0 0-4 0,-65-7-1 0,60 15 9 15,-4 1-2-15,1 3 1 0,3 0 3 0,-2 1-9 16,0 1 4-16,3 0-2 0,-2-1-3 0,3 3 2 15,1-2-5-15,1 3 1 0,0-3-3 16,1 1 0-16,0 0-2 0,1-1 0 0,4-3 1 0,3 1-1 16,3 0 4-16,5-2 0 0,-1 0-3 15,4-2 4-15,1 2-6 0,1-2-3 0,-1 0 0 16,1-1-10-16,-1 1 3 0,-2 0 0 0,-3-1-2 16,-2 2 6-16,-1-1-4 0,-3 1 1 15,-5 1-1-15,2-1-1 0,-4 2-1 16,-2-1 1-16,0 2 2 0,-5 0 0 0,0-2 5 15,-3 1 2-15,-3 0-1 0,1-2 6 0,-2 0-5 0,-4-1-1 16,3-1 1-16,-1 0-7 0,-1-2 1 16,1-1 1-16,-1-1-4 0,1 0 7 15,0-1 0-15,-1-1 0 0,3-1-2 0,-3 0-4 0,2 0-7 16,2 0-11-16,-1 0-13 16,1-2-20-16,0-3-25 0,-3-1-38 0,4 1-75 0,4-4-144 15,-2 1-344-15,2 4-521 16</inkml:trace>
  <inkml:trace contextRef="#ctx0" brushRef="#br0" timeOffset="448103.2628">7069 11137 660 0,'0'0'375'0,"0"0"-80"0,0 0-92 0,0 0-30 16,0 0-34-16,0 0-31 0,0 0-30 0,141-83-22 15,-110 72-18-15,6-1-7 0,0 2-11 0,3 0-8 16,-1 0 1-16,1 0-6 0,0 1 1 0,0 0 3 16,-7 1 3-16,0 1 11 0,-6 0 5 0,-1 2 10 15,-4-2 15-15,-9 3 14 0,-2 0 20 16,-2 1 18-16,-3 1 16 0,-4 0 5 0,-2-2-17 16,0 1-23-16,0-2-29 0,0 1-20 15,-5 1-6-15,2 1-8 0,-5-1-1 0,2 1-11 16,-3 0-2-16,0-1 1 0,-2 3-4 0,0 0 5 15,-4 0-4-15,2 0 2 0,0 6-3 16,-5 1 0-16,-2 2 1 0,2 2-2 16,-1 2 5-16,4 2-3 0,-1 0-1 0,5 1-1 15,1 0-7-15,5 3 2 0,1 0-2 0,2 0-1 16,2-2 3-16,0 1-5 0,8-4 1 0,3-1 1 16,1-2 1-16,7-2 9 0,1-5 3 0,3-1 0 0,3-3 1 15,-2 0-4-15,3-7 0 0,-5-3-1 16,0 0 2-16,-1-3-2 0,-2 2 0 0,0-3 0 15,-3 0-2-15,-3 1 2 0,-4 4 0 16,-4-2 0-16,2 2 3 0,-6 3-3 0,0 0 3 16,0 3 0-16,-1 0-1 0,0 2 6 15,0 1-2-15,0 0-2 0,0 0-5 0,0 0-6 0,0 7-1 16,-2-1 0-16,1 5 0 0,-3 4 3 16,0 0-2-16,2 6 1 0,0 1-2 0,1 2 2 0,-3 3 1 15,3 4-2-15,0 1 4 0,1 3-4 0,-1-3 2 16,0-2 0-16,1-2-1 0,-2-1 4 15,-1-3-1-15,1 0-1 16,1-1-2-16,-1-3-1 0,1-2 1 0,-1-3 0 16,2-1 0-16,0-1-3 0,2-3-11 0,-2 0-25 0,0-3-42 15,0-1-65-15,0-1-101 0,0-3-231 0,0-2-610 16,0 0-549-16</inkml:trace>
  <inkml:trace contextRef="#ctx0" brushRef="#br0" timeOffset="448610.5291">7878 10881 1891 0,'0'0'262'0,"0"0"-48"0,0 0-39 0,0 0-28 0,0 0-19 16,0 0-27-16,0 0-21 0,0 0-19 0,0 0-11 15,132-103-14-15,-117 101-12 0,1 2-9 0,-2 0-8 0,1 3-5 16,-3 4-1-16,-1 1 2 16,-1 4-3-16,-3 1 3 0,-3 6 3 0,-2 1 0 15,-2 2 3-15,0 2 0 0,-3 0-2 0,-6 1 3 0,-2 0 1 16,-2 0-1-16,-3-2 0 0,3-2-5 16,-2-2 1-16,3-3-1 15,2-2 0-15,4-3 0 16,0-3-3-16,3-2 0 0,-1-2-2 0,4-3 0 0,0 1 3 0,1-2 1 0,5 0 6 15,1 0 1-15,3 0 0 0,1 0 2 0,0 0-4 16,2-2-2-16,-1 2 1 0,2 0-6 16,0 0 0-16,-4 0 2 0,0 0-1 0,1 3 1 15,-2 2 2-15,0 2-6 0,-1 0 0 16,-3 2 0-16,1 0 0 0,-3 1 1 0,-1 1 2 0,-1 0 0 16,-1 1 2-16,0 0 0 0,0 0-1 0,-3 1 6 15,-5-2 0-15,2 0 2 16,-3-1 4-16,-1-1-6 0,0-1 0 0,-5-1 1 15,2-1-5-15,-1 0 5 0,-3 0-2 16,-3-2-1-16,2-1-3 0,-2 0-3 0,4 0-6 0,-1-2-11 0,-1-1-13 16,6 0-25-16,-1 0-30 15,4-4-46-15,0-1-94 0,2-4-240 0,4 0-571 16,-1 3-480-16</inkml:trace>
  <inkml:trace contextRef="#ctx0" brushRef="#br0" timeOffset="449037.6766">8178 10779 1377 0,'0'0'625'0,"0"0"-320"0,0 0-96 0,0 0-17 15,0 0-32-15,0 0-26 0,0 0-36 16,0 0-34-16,0 0-19 0,0 0-14 0,0 0-11 16,0 0-8-16,0 0-5 0,102-60-4 0,-93 67 2 15,0 3-2-15,1 0 4 0,-3 2 0 0,-4 5-2 16,2 1 0-16,-4 1 2 0,-1 1 3 0,1 1-1 15,-2-1 2-15,-5-1 0 0,2-1-1 16,-2-2-1-16,-3-1 0 0,5-3-2 0,-2 0 0 16,4-3-3-16,0-1 0 0,2-3-4 0,0-1-7 15,0-1 7-15,0-1 0 0,4-2 8 16,5 0 12-16,6 0-6 0,-1 0 1 0,6 0-5 16,2-2-10-16,-3 1 4 0,2 1-1 15,0 0 1-15,-2 0 0 0,0 3-2 0,-1 1-3 0,-4 3 3 16,-3 1-1-16,0 3 2 15,-2 2 3-15,-3-1-3 0,-4 2 0 0,-2 0 5 0,0 3 3 0,-6-5 4 16,0 3 8-16,-8-2-9 0,1 1 1 16,-5 0-3-16,2 1-5 0,-5-1 5 15,1 0-1-15,-3-1-1 0,0 0 0 0,1 0-3 16,-5-3-3-16,3-2-6 0,-4 0-15 0,4-2-38 16,-2-2-70-16,4 0-221 0,8-2-804 0,5-1-582 15</inkml:trace>
  <inkml:trace contextRef="#ctx0" brushRef="#br0" timeOffset="452959.119">9718 10946 1494 0,'0'0'272'0,"0"0"-12"0,0 0-33 15,0 0-35-15,0 0-27 0,0 0-39 0,0 0-33 16,0 0-17-16,-119-45-13 15,106 44-9-15,-4 1-14 0,2 0-13 0,-2 6-7 0,0 2-7 16,1-1-1-16,-2 3 1 0,-1 2-3 0,4 2-1 16,-2 2-3-16,4 2 0 0,-1 3 1 0,1 2 1 15,3 2 2-15,1 1-3 0,4-1 0 0,-2-1-3 16,6-2 0-16,1-3 2 0,0-1-1 0,2-4 1 16,7-3 0-1,2-2 1-15,2-4 6 0,4-4 4 16,3-1 3-16,2-3 1 0,5-3-5 0,-3-5-2 0,4-1-2 0,-6-1-3 15,3-2 2-15,-6 1 0 0,-3 1-1 0,2 0 0 16,-7 2-1-16,0 0-2 0,-3 3 1 0,-5 1 4 16,1 4-1-16,-1 1 0 0,-3 1-4 0,1 1-10 15,-1 0 0-15,0 1-3 0,0 4 2 16,1 4 8-16,0 3-5 0,-1 3 0 0,1 2 1 16,-1 2-4-16,2 4 6 15,-2 3 0-15,0 2-1 0,0 1 0 0,1 0-2 0,-4 0-1 16,2-1 2-16,1-3 0 0,0-2 1 0,0 0 1 0,0-4-3 15,0 0-8-15,0-3-15 0,4-3-28 0,3-1-39 16,1-4-50-16,2-3-101 16,3-4-210-16,-3-1-550 0,-1 0-456 15</inkml:trace>
  <inkml:trace contextRef="#ctx0" brushRef="#br0" timeOffset="453273.5806">9984 10968 1746 0,'0'0'360'0,"0"0"-93"16,0 0-54-16,0 0-50 0,0 0-40 0,0 0-36 16,0 0-31-16,0 0-17 0,0 0-12 0,0 0-11 15,0 0 2-15,0 0-2 0,0 0 3 0,0 0 4 16,-54 66-4-16,64-51-1 0,1 2-5 0,3 0-5 16,2 1 5-16,1 2-1 0,-1 1 2 0,3-1-1 15,-1 1-5-15,-1 0-4 0,-1 0 1 0,-1 0 4 16,-2-2-4-16,-1 1 0 0,-1-4-1 15,-4 1-6-15,-3-4 6 0,-3 0 1 0,2-2 1 16,-3-1 5-16,0 0-3 0,0-2 1 0,-5 0 0 16,-1-2 0-16,1 0 5 0,-4-1 0 15,-1-1-1-15,-1 0-5 0,-3-2-6 0,-1 1-9 16,-2-3-14-16,0 0-22 0,-2 0-41 16,1-3-55-16,-2-3-108 0,1-1-230 15,7 1-554-15,3 3-353 0</inkml:trace>
  <inkml:trace contextRef="#ctx0" brushRef="#br0" timeOffset="453496.8808">9872 10920 2061 0,'0'0'287'0,"0"0"-68"0,0 0-47 0,0 0-39 0,0 0-22 15,0 0-34-15,0 0-27 0,0 0-17 0,119-92-11 16,-95 81-7-16,5 4-6 0,-2 0-6 15,-2 1-2-15,3 1-7 0,-5 2-29 0,3-1-52 16,-2 2-94-16,1-1-186 0,-9 1-525 0,-2 0-681 0</inkml:trace>
  <inkml:trace contextRef="#ctx0" brushRef="#br0" timeOffset="453942.2611">10390 10864 767 0,'0'0'708'0,"0"0"-325"0,0 0-105 16,0 0-52-16,0 0-45 0,0 0-32 0,0 0-42 16,0 0-21-16,0 0-17 0,0 0-9 0,68-126-9 15,-54 116-16-15,4 0-4 0,-3 2-11 0,1 3-2 16,-2 2-5-16,0 2-7 0,-3 1-1 0,-1 0-6 15,0 7 2-15,-3 3 0 0,0 4 0 16,-2 4 6-16,-4 3-3 0,-1 6 3 0,-4 4-1 16,-5 2-9-16,-3 2 12 0,0-1-5 15,-2-1 5-15,-2-3 3 0,2-1-7 0,-3-5 0 16,5-3-1-16,0-2 1 0,2-6-1 0,2-2-2 16,2-4 0-16,3-2-3 0,2-3 0 0,1-2 3 15,0 0 3-15,3 0 9 0,6 0 0 16,1-4 2-16,8 0-2 15,2-2-5-15,1 1-1 0,1 0-3 0,-2 2-1 0,1 1 0 16,-3 2-3-16,-3 0-2 0,1 0-1 0,-5 4 2 0,-1 3 0 16,-1 0 1-16,-4 2 0 0,0-1-2 15,-3 3 2-15,-2 1 2 0,0 0 3 16,-1 2 0-16,-6 2 2 0,-2-4 1 0,-1 2 0 16,-1 0 1-16,-2-1 0 0,-1-1-1 0,0-2 3 15,0-2 0-15,-1 0-3 0,1-1 1 16,-3-2-3-16,3 0 3 15,-3-1-3-15,3-2-4 0,-2-2-15 0,3 0-22 0,1 0-40 0,0 0-65 0,3-5-135 16,1 1-476-16,5 1-915 0</inkml:trace>
  <inkml:trace contextRef="#ctx0" brushRef="#br0" timeOffset="454383.6428">10721 10787 949 0,'0'0'774'15,"0"0"-425"-15,0 0-105 0,0 0-48 16,0 0-40-16,0 0-23 0,0 0-32 0,0 0-29 0,0 0-14 16,0 0-13-16,0 0-14 0,0 0-10 15,0 0-11-15,0 0-5 0,106-111-4 0,-99 116 0 16,-1 4 2-16,-1 1-2 0,-1 1 2 0,-2 6 0 15,-2 1 1-15,0 1 3 0,-1 1 1 0,-3 1 1 16,-4-2-2-16,1 0 1 0,-1-2-3 16,0-2-2-16,-1 0 5 0,0-2 1 15,2-3-1-15,3-1 0 0,0-3-5 0,2 0-1 16,1-3-1-16,1 1 2 0,0 0 2 0,4-4 6 16,5 1 6-16,2 1 4 0,1-2 2 15,4 2-4-15,2 0-6 0,-1-1 0 0,-1 2-6 16,2-2-2-16,-3 5-2 0,1-1-1 0,-4 2 0 15,0 2 1-15,-5 2 1 0,0-1-1 16,-4 2 2-16,-2 0 0 0,-1 2 4 0,-1 0 7 16,-6 2 0-16,-5 1 5 15,-3-2 0-15,-4 2-4 0,0 0 1 0,-5-2-2 0,-1 1-3 0,1 0-1 16,-3 0-6-16,0-1-6 0,-2 2-35 0,-1-1-96 16,5-3-419-16,11-6-1205 0</inkml:trace>
  <inkml:trace contextRef="#ctx0" brushRef="#br0" timeOffset="456497.4799">12253 10874 1024 0,'0'0'393'0,"0"0"-73"0,0 0-45 0,0 0-40 0,0 0-36 0,0 0-39 16,0 0-35-16,0 0-24 0,0 0-18 0,-128-48-22 15,114 48-13-15,1 0-8 0,-2 0-11 0,0 4-4 16,-1 2-6-16,1 1-6 0,-3 2 0 16,3 3-2-16,-1 0-1 0,2 3 0 0,-1 0-1 15,3 3-3-15,1-1 2 0,0 3-4 0,2 1-2 16,1 1 2-16,6 0-8 0,0-2 2 16,2-1 2-16,2-2-4 0,4-2 8 15,3-2-2-15,3-4 3 16,3-3 3-16,4-3-1 0,0-3 4 0,2 0 2 0,0-2 0 15,3-6 0-15,-2-2 1 0,-1-2 1 0,-1-3-1 0,-1-1 3 0,-1 0-5 16,0-3-2-16,-2 3 1 0,-2 0-4 16,-4 2 2-16,0 2 1 0,-4 1-2 0,-1 3 4 15,-4 1 1-15,2 2 2 0,-3 1 4 16,0 3 2-16,0 0-5 0,0 1-7 0,0 0-8 16,0 1-13-16,0 5 5 0,0 1 3 0,0 5 0 0,0 2 10 15,0 2-5-15,0 4-1 0,0 3 4 16,0 0-10-16,1 2 5 0,-1 1 2 0,-1 3-3 15,-2 0 6-15,2 1-2 0,1-1 0 16,0 1 0-16,0-2-2 0,0-2-2 0,1-5-14 0,3-2-19 16,1-4-42-1,4-3-63-15,-1-2-104 0,4-4-218 16,-3-2-555-16,-1-3-502 0</inkml:trace>
  <inkml:trace contextRef="#ctx0" brushRef="#br0" timeOffset="456817.4104">12510 10899 1834 0,'0'0'371'0,"0"0"-94"0,0 0-78 16,0 0-60-16,0 0-45 0,0 0-41 0,0 0-26 16,0 0-5-16,0 0-1 0,0 0-1 0,0 0 7 15,0 0 0-15,0 0-2 0,0 0 2 0,26 77-8 16,-10-64-1-16,0 1-3 0,3 0-5 15,-1-1 3-15,0 3-6 0,-3-1 2 0,1 3-1 16,-3 0-3-16,-2 0 2 0,-2 3-2 16,-3-2 3-16,-2 1-2 0,-3 1 3 15,-1-3 3-15,0 1-5 0,-2-2 8 0,-5-2-4 0,1 0-1 16,0-2 4-16,-4-4-4 0,1-1 3 0,0-1 0 16,-1-2-1-16,0-2 2 0,0-2-2 0,-1 2-4 15,1-2-4-15,0-1-12 0,0 0-16 16,1 0-22-16,1-2-31 0,0-3-50 0,0-1-94 15,0-3-218-15,5 2-567 0,0 2-503 16</inkml:trace>
  <inkml:trace contextRef="#ctx0" brushRef="#br0" timeOffset="457052.412">12484 10873 1880 0,'0'0'392'0,"0"0"-106"0,0 0-71 16,0 0-58-16,0 0-39 0,0 0-40 16,0 0-26-16,0 0-16 0,0 0-11 0,0 0-4 0,0 0-11 15,0 0 0-15,123-109-6 0,-103 103-4 16,0 2 5-16,-5 2-6 0,0 0 1 0,-5 1 1 16,-1 1-3-16,-3 0 2 0,0 0-5 0,-3 1-9 15,0 2-12-15,0 1-24 0,-2 1-28 0,-1 0-40 16,1 1-60-16,-1 0-122 0,0-1-332 15,0-2-865-15</inkml:trace>
  <inkml:trace contextRef="#ctx0" brushRef="#br0" timeOffset="457609.7897">12924 10776 731 0,'0'0'596'0,"0"0"-177"0,0 0-118 0,0 0-47 0,0 0-47 0,0 0-50 16,0 0-50-16,0 0-23 0,0 0-15 0,0 0-14 15,0 0-11-15,0 0-16 0,0 0-7 0,0 0-9 16,71-98-3-16,-63 96-3 0,3 2-2 15,-3 0 0-15,-1 2-4 0,-1 4 1 0,3 2-2 16,-4 3 1-16,-1 3 2 0,-3 2-2 0,0 4 3 16,-1 1 1-16,0 1-2 0,-3 0 7 0,-5 2-3 15,-1 0 1-15,0-3 2 0,-1 0-4 16,-1-3 2-16,1 0-2 0,4-4-2 16,0-3 2-16,1-1-2 0,2-5 1 0,1 0-3 0,2-3-1 15,0-2 2-15,0 0 2 0,0 0 9 0,4 0 8 16,3 0 3-16,2-4-1 0,1 0-6 0,1 1-7 15,-1-2-4-15,1 4-1 0,-1 0-1 16,0 0-3-16,-1 1 0 0,2 0-1 16,-3 0 0-16,1 3 2 0,-2 2-1 0,0 0 1 15,0 3-3-15,-4 2-1 0,1 1 4 0,-3-1-2 16,1 1 3-16,-2 0 3 0,0-2-3 16,0 1 1-16,-4 0 2 0,0 0 3 15,-1 1 1-15,-2-4 2 0,-2 2 1 0,0-1-3 0,-1 0-1 0,-2-1-2 16,-2 0 0-16,-2 1 4 0,2-3-5 15,-2 1-2-15,1 0-6 16,0-2-14-16,3-1-7 16,-3-1-19-16,3-2-26 0,3 0-39 0,4 0-87 15,-2-4-207-15,5-2-597 0,1 2-589 0</inkml:trace>
  <inkml:trace contextRef="#ctx0" brushRef="#br0" timeOffset="458018.4271">13238 10636 1572 0,'0'0'463'0,"0"0"-133"0,0 0-79 15,0 0-62-15,0 0-58 0,0 0-52 0,0 0-35 16,0 0-27-16,0 0-15 0,0 0-2 16,0 0-2-16,0 0 2 0,0 0 4 0,9 8 0 15,-8 3 1-15,0 1 0 0,-1 1-1 0,0 3 0 16,0-1 1-16,0 2 1 0,-1 1 1 0,-1 1 1 15,-2-1-2-15,-1-1-3 0,3-1 3 16,-3-1-2-16,3-2-1 0,0-2 2 0,0-1-3 16,0-2 0-16,2-2-5 0,0 0 4 0,0 0 1 15,0-3 2-15,6 0 5 0,2-1 2 0,3-2 5 16,5 0 0-16,0 0 2 0,4-1-4 16,0-3-3-16,1 3-3 0,0 0-6 0,0 1 0 15,-2 0-1-15,0 0-2 0,-2 2 6 0,-2 3-1 16,-2 2-4-16,-1 1 1 0,-3 2-2 15,-2-3 1-15,-1 3 5 0,-5 0 3 16,-1 0 6-16,0 3 3 0,-5 0 4 0,-2 0 3 16,-4 1-1-16,-3 0 3 0,1 0-5 0,-6 1-3 15,-1 1-5-15,0-1-9 0,-3-2 6 0,-1 3-2 16,-1-3 2-16,0 1 3 0,-2-1-20 0,-3 1-33 16,1 0-82-16,2-2-242 0,6-2-774 15,8-5-575-15</inkml:trace>
  <inkml:trace contextRef="#ctx0" brushRef="#br0" timeOffset="466095.9584">14314 10853 422 0,'0'0'731'0,"0"0"-370"0,0 0-100 0,0 0-31 0,0 0-20 15,0 0-33-15,0 0-39 0,0 0-36 16,0 0-29-16,0 0-16 0,0 0-18 0,0 0-12 15,-38-24-9-15,35 24-8 0,1 3 0 0,-2 1 1 16,1 1 8-16,1 0 4 0,-2 1 3 16,1 0 3-16,1 3-3 0,1 0 3 15,-1 1-3-15,-2 2-2 0,1 0 1 0,2 1-7 0,0-1-1 16,1 0-2-16,0 1-5 0,0 1 4 0,0-1-4 16,1 1-1-16,3 0-2 0,2 0-2 15,-2 0 1 1,4-2 2-16,1 0 2 0,2-1 0 0,-2-2 0 0,1 0-1 0,1-2-5 0,-1 0 1 15,0 0-1-15,1-1-3 0,-1 0 2 16,-1 1-3-16,1 1 5 0,-2 1 2 0,-4-2-1 16,2 1 3-16,-3 0-2 0,-3 1-1 0,0-1 2 15,0 0-4-15,0-1 1 0,0-1 3 0,-4-1 1 16,-2-1 2-16,0 1 3 31,1 1 0-31,-5-1-3 0,2-1 0 0,-1 1 0 0,-3-2-3 0,1 0 3 16,0-1-5-16,-2 0-2 0,-1 0-5 0,1-2-11 0,2 0-11 0,-1 0-24 0,-1 0-28 15,0-2-44-15,1-1-67 0,2-2-135 0,0-3-281 16,3 2-454-16,3 1 44 16</inkml:trace>
  <inkml:trace contextRef="#ctx0" brushRef="#br0" timeOffset="466612.6386">14192 10898 1066 0,'0'0'396'0,"0"0"-97"0,0 0-96 16,0 0-29-16,0 0-33 0,0 0-42 0,0 0-48 15,0 0-21-15,139-76-15 0,-111 68-3 16,4 1 0-16,0-1-2 0,1 2-1 0,0-1-13 16,4 0-16-16,-5 2-19 0,0-2-15 0,-2 0-3 15,-1-1 1-15,-1 2 13 0,-5-3 15 0,-2 1 12 16,-2 1 13-16,-7 1 4 0,-2 0 12 15,-1 3 28-15,-6-1 24 0,0 3 23 0,-3-1 23 16,0 1 3-16,0-1-8 0,-3 2-15 0,0-1-23 16,0 1-26-16,-5 0-13 0,0 0-7 0,-1 0-4 15,-2 0 6-15,1 3 1 0,-1 1 4 16,0 1 2-16,1 2-5 0,-2 1 2 0,0 1-4 16,-2 3 0-16,2 0-3 0,1 2-5 0,2 1-3 15,-1-1-4-15,6 1-1 0,-2 0-2 16,4 2-2-16,2-3 1 0,0 0-6 15,2-2 4-15,6 1-2 0,2-2-1 0,0-4 5 16,1-1-2-16,6-3 3 0,-3-3 2 0,4 0-1 16,-4 0 6-16,4-3-2 0,-5-3 1 0,2 1 0 0,-4 0-8 15,0 1 1-15,-4 0-3 16,-3 2-2-16,2 1 2 0,-4 1-4 0,0 0 1 0,0 1-2 0,-1 5 0 16,4 1 3-16,-4 2 2 15,0 1 0-15,-1 4 3 0,0 1-4 0,0 2 1 0,0 2-2 16,-2 5-3-16,-4 0 5 0,2 3-2 15,-2 1 3-15,1 1 3 16,-2 0-4-16,-2-2 1 0,5-1 0 0,-3-6-1 0,5-1-3 0,0-2-10 16,2-3-24-16,0-3-39 0,0-2-55 15,3-4-99-15,5-5-188 0,-3 0-585 0,2 0-517 0</inkml:trace>
  <inkml:trace contextRef="#ctx0" brushRef="#br0" timeOffset="466966.7763">15277 10676 2489 0,'0'0'261'0,"0"0"-94"0,0 0-49 15,0 0-24-15,0 0-19 0,0 0-14 0,0 0-10 16,0 0-5-16,0 0-6 0,0 0-11 0,-119 120-9 16,106-90-3-16,-4 2-4 0,5 4 1 15,0 1-1-15,2-1-7 0,2-2-2 0,1-1-2 16,5-6-6-16,2-3 6 0,0-4 0 0,5-4 1 15,1-2 2-15,2-2-3 0,3-4 1 0,-1-3 2 16,0-1 4-16,1-4 3 0,0 0 4 16,3-2 1-16,-1-3-5 0,-2-3 2 0,-1 0-2 15,-1-2 1-15,-5 2 7 0,2-3-7 0,-4 0-2 16,-1 2-2-16,-1-2-7 0,0 1 7 16,0-1-1-16,-1 2-2 0,-3 1-1 0,-2 1-3 15,-3 1-3-15,-1 2-1 0,-1 1 0 0,-6 1-2 16,0 2 0-16,-3 0-2 15,0 4-9-15,0 1 2 0,1 1-10 0,0 0-13 0,4 1-10 16,1-2-33-16,4 1-41 0,7-1-78 0,2-2-160 16,1 0-321-16,0-2-641 0</inkml:trace>
  <inkml:trace contextRef="#ctx0" brushRef="#br0" timeOffset="467326.7698">15533 10761 1832 0,'0'0'543'0,"0"0"-274"16,0 0-93-16,0 0-33 0,0 0-18 16,0 0-18-16,0 0-29 0,0 0-18 0,0 0-14 15,0 0-7-15,0 0-6 0,-125 85-10 0,114-66-3 16,1 2-11-16,1 1-2 0,1 1 1 0,5 0-2 16,-2 2 1-16,4-3 0 0,1 1-5 15,0-3-2-15,7-4 4 0,1-1-2 0,3-3 4 16,0-2 1-16,2-4-3 0,4-3-3 0,-1-3 7 15,4 0-2-15,1-5 5 0,-1-3 8 16,0-5-8-16,-1-1 1 16,-4-3-2-16,-1-3-6 0,-3 1 7 15,-1-1 0-15,0-1 2 0,-3 1 2 0,-4 2-4 0,-2-1-1 16,-1 0 0-16,0 0 2 0,-1-1-2 0,-6 2 1 0,1 0-1 16,-5 4-6-16,-2 1 5 0,-1 1-5 15,-3 4-1-15,1 4 1 0,-5 1-6 0,-3 3 2 0,2 0-2 16,0 5-5-16,3 2 3 0,3 4-11 15,1 2-21-15,2 3-56 0,3 3-140 16,3-3-579-16,4-6-961 0</inkml:trace>
  <inkml:trace contextRef="#ctx0" brushRef="#br0" timeOffset="482822.8917">16587 10736 134 0,'0'0'462'0,"0"0"-4"0,0 0-75 0,0 0-48 0,0 0-51 0,0 0-46 0,0 0-48 16,0 0-31-16,0 0-24 0,0 0-28 0,0 0-18 16,0 0-26-16,-47-100-12 0,36 99-7 0,-2 1-9 0,-4 0-3 15,-2 4-8-15,-2 4-4 0,-1 3-3 16,-2 4 1-16,-2-1 1 0,2 3-5 0,-2 2 2 15,7 1-4-15,2 1-3 0,1 1 1 0,4 3-7 0,2-1 0 16,2-1-1-16,4-1-2 16,3-1 2-16,1-3-2 0,4-5 0 0,6-2 1 0,3-3 1 15,5-4 4-15,3-1 2 0,6-3 4 16,2 0-2-16,2-5 1 0,0-2 2 16,-3-4-3-16,-2 1 4 0,-2-1-3 15,-3-2-2-15,-4 2 2 0,1-1-6 0,-6 1 2 0,0 1 1 16,-4 0 0-16,0 2 4 15,-6 1 3-15,0 1 2 0,2 3-1 0,-4-1-1 0,0 3-2 0,0 0-4 16,0 1 0-16,0 0-6 0,0 0 1 16,0 0-2-16,0 0-5 0,-4 1 5 0,2 4-5 15,1 3 2-15,-1 2 1 0,0 1-5 0,-2 2 4 16,3 2 0-16,-1 3 0 16,1 1 4-16,0 2-3 0,-1 2-1 0,0 3 0 0,0 2-1 15,1 3 1-15,-5 2 0 0,2 2 0 0,0 1-2 16,-1-1 3-16,1-2-2 0,0-5-8 0,4-6-3 15,0-4-16-15,3-3-19 0,2-6-29 0,2-1-48 16,3-4-69-16,0-3-136 0,-1-1-309 16,-4 0-906-16</inkml:trace>
  <inkml:trace contextRef="#ctx0" brushRef="#br0" timeOffset="483198.6775">16972 10657 1824 0,'0'0'374'16,"0"0"-91"-16,0 0-78 0,0 0-41 16,0 0-24-16,0 0-29 0,0 0-24 0,0 0-24 0,0 0-19 15,-118 58-10-15,114-45-16 0,3 0-1 0,1 0-2 16,0 2-2-16,2-1 4 0,4 2-2 16,2-1 1-16,3 2 1 0,3-1-2 0,1 1-2 15,2-2-4-15,2 0 0 0,-2-1-4 0,2 1 1 16,0-3 2-16,-1-1-4 0,-2 1 2 15,-1 1-2-15,-3-1-2 0,-2 1 1 0,-1-1 0 16,-1 1-3-16,-4-1 2 0,-3-2-1 0,3 1 2 16,-4 0 3-16,0 0-1 0,0 0 0 0,-5-2-1 15,1-1 2-15,-4 0 1 0,0-2 2 0,-1-1 2 16,-2 0-3-16,-1 1 1 0,-4 1-5 16,-1-1 0-16,-3-2-1 0,0 0-2 15,-2 1-2-15,1-4-9 0,2 0-11 16,-1 1-13-16,4-2-18 15,0 0-26-15,2-6-46 0,2 1-87 0,3-5-176 0,4 3-556 0,0 1-682 16</inkml:trace>
  <inkml:trace contextRef="#ctx0" brushRef="#br0" timeOffset="483738.4565">16833 10697 1215 0,'0'0'795'0,"0"0"-465"0,0 0-101 0,0 0-63 0,0 0-34 15,0 0-25-15,0 0-21 0,0 0-21 16,0 0-14-16,0 0-12 0,0 0-13 0,0 0-8 16,134-74-5-16,-107 68-5 0,-1 0 0 15,2 2-6-15,-1-1 2 0,1 0-3 0,0 2-6 16,0-2-16-16,2 1-30 0,-1-1-48 0,1 0-66 16,-4-2-75-16,1 0-89 0,-3-1-98 0,-2-1-181 15,-4 1-138-15,-1 0 142 0,-3 2 604 16,-4-1 0-16,-3 0 0 0,-1 3 0 0,-5 1 0 0,0 1 0 15,-1-1 224-15,0 3 448 0,0-2-104 0,-4 2-179 16,0 0-99-16,3 0-74 0,-2 0-55 16,-3 3-40-16,3 4-15 0,-4 0-3 0,0 4-5 15,-3 0-5-15,2 3-8 0,-1 2-5 16,-2 1-9-16,1 4-10 0,1 2-8 0,-1 2-9 16,2 4-4-16,-1 1-5 0,4 5-12 0,-1-2-6 15,3 1-5-15,1-1-4 16,2 0-2-16,0-2-4 0,0 0-1 0,0-1 1 0,2-2-4 15,2-4 6-15,5-2-1 0,0-6 3 0,1-2 4 16,1-5-3-16,0-2 3 16,0-3-2-16,5-4 2 0,-3 0 3 0,1 0 1 0,-1-6 2 0,0-2-3 15,-3-2-2-15,-1 0-1 16,1-2-1-16,-2-1 5 0,-3 0-4 0,0 0 1 0,-2 0-3 16,-2 1-5-16,0 1 4 15,-1-2-2-15,0 2 3 0,0 1 2 16,-3 2-8-16,-3 2-1 0,1 0-1 0,-3 1-3 0,-4 0 3 0,-2 4 1 0,-3 0 1 15,-3 1-4-15,-6 0-1 0,4 5-3 16,-1-1 1-16,4 2 3 0,1 0-11 0,6-1-10 16,1 2-19-16,4-1-31 0,6-1-21 15,1 1-36-15,0-1-49 0,8-1-70 0,5-3-132 16,-3-1-332-16,0 0-638 0</inkml:trace>
  <inkml:trace contextRef="#ctx0" brushRef="#br0" timeOffset="484110.106">17741 10718 1794 0,'0'0'432'0,"0"0"-131"16,0 0-85-16,0 0-46 0,0 0-31 0,0 0-25 15,0 0-22-15,0 0-20 0,0 0-18 0,0 0-13 16,0 0-16-16,0 0-7 0,0 0-7 16,-109 39-5-16,102-23-1 0,2 0 1 0,2 0 2 15,2 2 0-15,1 1-4 0,0 0-1 0,0 1-5 16,1 0-1-16,6 0 5 0,1-3-1 0,0-1 4 15,4-3-1-15,1-2-1 0,-1-4 1 0,5-1 1 16,-3-3 5-16,4-3 0 0,-3 0 2 16,1-4-1-16,-1-4-4 0,2-3 5 15,-3-2-2-15,1-2 4 0,-4 0 6 0,-1-1-6 16,-1-2 2-16,-4 2-7 0,0 0-3 0,-3 0 5 16,0-1 1-16,-2-1 2 0,0 1-3 0,-2-1 0 15,-5 2-5-15,-1 0 2 0,-4 0 3 16,-1 1-4-16,-1 4 0 0,-3 2-3 0,-1 2-6 15,-2 2 3-15,0 2-2 0,-3 1 2 0,2 2 4 16,1 0-7-16,2 4-11 0,3 5-24 16,1 1-41-16,6 4-60 0,1 3-164 0,4-4-689 0,-1-3-745 0</inkml:trace>
  <inkml:trace contextRef="#ctx0" brushRef="#br0" timeOffset="486369.2696">18765 10694 0 0,'0'0'500'0,"0"0"-32"0,0 0-83 0,0 0-60 0,0 0-43 0,0 0-38 16,0 0-46-16,0 0-42 0,0 0-32 15,0 0-29-15,0 0-21 0,0 0-14 0,-72-37-14 16,61 37-7-16,-2 1-5 0,-2 6-1 0,-1 2-1 16,-2 1-1-16,-1 2-2 0,-1 2-6 15,2 2-4-15,1 2-2 0,2-1-6 0,1 1-2 16,4 1 1-16,2-1-4 0,0 2 0 0,5-2 0 16,1-1-3-16,2-2 2 0,0-1 1 0,5-4-2 15,4-3 2-15,1-1 2 16,8-3 4-16,1-3 6 0,4 0-2 0,2-1 1 0,1-6-2 15,-1-1-3-15,1-3 0 0,-3 1 1 0,-1-3-2 16,-3 2 2-16,-2-2-4 0,-3 2-2 16,0-1 1-16,-5 2-1 0,-3 2 3 15,1 1 4-15,-5 0 0 0,1 1-2 0,-3 2 2 0,1 1-2 16,-1 2 0-16,0-1 1 0,0 2-3 16,0 0-5-16,0 0-5 0,0 0-6 0,0 0-2 15,0 4 3-15,0 3 1 0,0 1 4 0,0 2 0 16,0 2-1-16,0 2 0 0,0 2 1 0,0 2 2 15,0 2-2-15,0 1 0 0,0 1 1 0,-1 5 0 16,-2 0-1-16,-1 5 0 0,-1-2 2 16,1 0-4-16,2-3 3 0,0-3-3 15,2-1-14-15,0-4-16 0,0-2-42 0,4-3-45 0,1-3-63 16,6-3-123-16,2-4-231 0,-3-2-485 16,0-2-252-16</inkml:trace>
  <inkml:trace contextRef="#ctx0" brushRef="#br0" timeOffset="486706.1074">19184 10690 1267 0,'0'0'855'0,"0"0"-597"16,0 0-45-16,0 0-44 0,0 0-33 16,0 0-30-16,0 0-28 0,0 0-21 0,0 0-14 15,0 0-13-15,0 0-8 0,0 0-9 0,0 0-3 16,0 0-1-16,-98 84 0 0,104-73 2 0,3 1 1 15,1-1 2-15,1 2-3 0,2-1 0 16,1 2-3-16,-1 1-2 0,0-1 2 0,0 1-2 16,-1 0 0-16,1-1-1 0,-4 1-3 0,-2-1 4 15,0-1-3-15,-2 1 1 0,-2-1 3 16,-1 1-6-16,0-2 2 0,-2 1 3 0,0 0-1 16,0-2 7-16,-4-1-1 0,1 1 0 15,-2-2 0-15,-1 1 0 0,-1-4 0 0,-1 1-1 16,0 0-1-16,-2-2-5 0,0-1 3 0,-2 0-1 15,-1-3-9-15,1-1-6 0,-1 0-22 16,0 0-29-16,1 0-34 0,1-1-68 0,1-5-122 16,0-1-284-16,3 0-576 0,3 1-14 0</inkml:trace>
  <inkml:trace contextRef="#ctx0" brushRef="#br0" timeOffset="486941.0942">19111 10658 2240 0,'0'0'283'0,"0"0"-73"16,0 0-63-16,0 0-38 0,0 0-33 0,0 0-20 15,0 0-24-15,0 0-10 0,0 0-6 0,0 0-6 16,0 0-5-16,124-47-1 0,-101 44-1 16,2 2 3-16,-2-2-2 0,3 2 0 0,-3 0-12 15,4 0-29-15,-3 0-54 0,-1 0-100 16,1-2-212-16,-8 3-552 0,-5-2-587 0</inkml:trace>
  <inkml:trace contextRef="#ctx0" brushRef="#br0" timeOffset="487280.6694">19558 10573 1100 0,'0'0'590'0,"0"0"-345"0,0 0-20 0,0 0-18 15,0 0-14-15,0 0-19 0,0 0-38 0,0 0-23 16,0 0-18-16,0 0-20 0,-64 121-10 15,59-96-11-15,0 3-11 0,-2 1-6 0,2 2-7 0,0 3-8 16,0-1-3-16,1 0-2 0,3-1-6 16,0 1-3-16,1-5 1 0,0-2-3 0,5-3 3 15,1-4-2-15,3-2 0 0,2-6 3 0,-1-3-4 16,0-2 3-16,2-2 3 0,1-4 0 0,2 0 8 16,-2-2-1-16,3-4-2 0,-2-1-1 15,0-1-4-15,-4-3 1 0,-1-1-1 16,-3 1 0-16,1 0-1 0,-3-1 0 0,-3 1 0 15,-1-1-3-15,0 0 1 0,0 2-2 0,-1-1-3 16,-4-1 2-16,-2 1-6 0,-3 2 0 16,-4-1-2-16,-2 2-4 0,-2 3 5 0,-1 0-3 15,-2 2 1-15,-1 3 0 0,2 0-4 0,0 0 1 0,3 2-4 16,1 2-6-16,2 1-11 0,3 0-16 16,3 1-17-16,2 1-24 0,5 0-33 15,1 0-57-15,0-1-82 0,7-1-147 0,1-1-337 16,-2-2-571-16</inkml:trace>
  <inkml:trace contextRef="#ctx0" brushRef="#br0" timeOffset="487716.5172">19848 10785 1306 0,'0'0'427'0,"0"0"-85"0,0 0-73 0,0 0-40 0,0 0-49 16,0 0-42-16,0 0-28 0,0 0-22 0,0 0-23 15,0 0-16-15,0 0-23 0,0 0-16 0,0 0-3 16,0 0-8-16,-25-9 5 16,21 16 3-16,-1 2-2 0,0 2 5 0,0 2-1 0,0 3 3 15,0 3 3-15,0 0-1 0,-1 1-1 0,4 0-4 16,-1-2-3-16,2 0 0 0,1 1-1 16,0-1 1-16,3-2-4 0,0-1 1 0,6-3 3 15,0-2 0-15,1 0 3 16,2-3 2-16,-1-2-2 0,7-2 1 0,-3-3-1 0,3 0 2 0,0-1 2 15,2-5 0-15,-4-2-2 0,0-1-2 16,-1-2 0-16,0-1-3 0,-3-2 3 0,1 1 1 16,-3 0-1-16,-2 0 2 0,1 1-2 0,-4 0 0 15,-1 0 2-15,-4 1-1 0,0-2 5 16,0 2-4-16,0-1-1 0,-6 0-1 16,-3-1-7-16,-1 2 5 0,-1-2-3 0,-4 1-1 0,2 2 1 15,-3 1-3-15,1 1-1 0,-2-1-1 16,1 4 0-16,-2-1 1 0,2 4-1 0,1-1 1 15,0 3-4-15,3 0-2 0,2 2-10 0,0 2-24 16,0 3-28-16,2 1-66 0,2 3-112 0,1 0-323 16,3-3-600-16,0-2-223 0</inkml:trace>
  <inkml:trace contextRef="#ctx0" brushRef="#br0" timeOffset="489158.4777">21087 10744 1491 0,'0'0'326'0,"0"0"-20"0,0 0-84 0,0 0-26 0,0 0-16 15,0 0-37-15,0 0-29 0,0 0-30 0,0 0-23 16,0 0-13-16,0 0-12 0,-129-74-9 0,111 77-9 16,0 3-4-16,3 4-5 0,-3 1 2 15,-1 2 3-15,3 4-1 0,1 2-1 0,-1 0-5 16,3 3-6-16,1 0 2 0,2 2-3 0,4-2 2 15,0-4 7-15,2 0-8 0,4-4 0 0,0-3-2 16,6-2-5-16,4-4 9 0,1 0 2 0,8-4 7 16,2-1 3-16,3-1 0 0,3-7-1 15,2-2-1-15,0-3 0 0,-4-2-2 0,1-1 1 16,-3 0-2-16,-4-2-3 0,-2 1 2 16,-3 3-1-16,-2 0 1 0,-3 2 9 0,-2 2-7 15,-5 3 2-15,-1 0-1 0,-1 3-5 0,0 2 9 16,0 1 0-16,0 1-3 0,0 0-5 0,0 0-11 15,0 1-2-15,-1 6-2 16,-3 2 8-16,-1 4-1 0,-1 2 4 0,-1 2-4 0,0 3-9 16,3-1 8-16,-3 1 1 0,3-1 2 0,0 2 6 15,1 1-8-15,-1-1 0 0,3 3-2 0,1-2-2 16,0-1 4-16,0 0-1 0,3-3-1 0,2-1-13 16,3-1-22-16,2-2-33 0,1-2-62 0,3-1-76 15,2-4-158-15,-4-2-485 0,-3-3-781 16</inkml:trace>
  <inkml:trace contextRef="#ctx0" brushRef="#br0" timeOffset="489485.9395">21426 10730 1892 0,'0'0'357'0,"0"0"-81"0,0 0-87 0,0 0-33 15,0 0-39-15,0 0-33 0,0 0-18 0,0 0-21 16,0 0-9-16,0 0-7 0,0 0-12 15,0 0 0-15,0 0-1 0,0 0 1 0,-59 63 0 16,59-49-1-16,4 1-2 0,1 0-4 0,1 1 2 16,0 0-3-16,3-1 2 0,0 1 2 15,0 1-4-15,-1-2-3 0,1 2-2 0,-2 0-3 16,0-1 3-16,0-1 0 0,-2 0 1 0,0-1-1 16,0 0 0-16,-3-2 1 0,1 2-1 0,-3-4 1 15,0 0 0-15,0-2 0 0,0-3 2 0,-2 1 1 16,-1-1 6-16,1-1-2 0,-5 0 3 15,3-1 0-15,-4-1-4 0,-1 1 0 16,-1 0-4-16,-3-2-4 16,0 0-2-16,-2-1-13 0,3 0-13 0,-2 0-24 0,-1-2-30 0,3-1-33 15,-2-2-52-15,2-2-105 0,2-2-220 0,4 1-527 16,0 3-354-16</inkml:trace>
  <inkml:trace contextRef="#ctx0" brushRef="#br0" timeOffset="489783.3532">21341 10701 1360 0,'0'0'444'0,"0"0"-103"0,0 0-98 0,0 0-57 15,0 0-48-15,0 0-28 0,0 0-36 0,0 0-12 16,0 0-11-16,0 0-10 0,0 0-9 16,0 0-10-16,139-50-6 0,-110 48-6 0,-1 0 1 15,2-1-2-15,-2 1-3 0,2 1 0 0,-2-2-5 16,2 2-14-16,1 0-31 0,0 0-55 15,2-1-88-15,-1 0-168 0,-1 0-255 0,-9 1-320 16,-9-2 5-16</inkml:trace>
  <inkml:trace contextRef="#ctx0" brushRef="#br0" timeOffset="490049.0034">22015 10592 1013 0,'0'0'601'0,"0"0"-218"0,0 0-97 16,0 0-75-16,0 0-75 0,0 0-52 15,0 0-21-15,0 0-5 0,0 0 12 0,0 0 7 16,0 0 4-16,0 0-5 0,0 0-2 0,0 0-10 15,-104 133-9-15,88-103-8 0,0 1-11 0,2 1-8 16,3 3-6-16,0-3-7 0,2 1 1 16,4-2-2-16,1-2-4 0,3-4 0 0,1-2-3 15,3 0-2-15,4-5 3 0,3-3-2 16,2-1 4-16,1-6 3 0,2-2 0 0,-2-4 2 0,5-2 3 16,0 0-2-16,-2-6 0 0,2-3-1 15,2-2-4-15,-4-2-1 0,-2-2 1 0,-2 3-2 16,-2-1 4-16,-2-1 0 0,-5 1 0 0,2 0 0 15,-5 0-3-15,0 0-3 0,-1 0-3 16,-5 2-2-16,-2-1 1 0,-3 2-1 0,-1 1 2 16,-4 1-8-16,-2 1 3 0,-3 3-2 0,-4 2-2 15,2 1 7-15,-3 1-6 0,2 0 1 16,-1 4-1-16,1 3-2 0,5 2 2 0,4-1-7 0,2 0-10 16,6 1-15-16,0 2-24 0,6-2-22 15,1 4-31-15,8-1-38 0,4 0-58 16,7-1-116-16,4-4-222 0,1-3-479 0,-8-3-158 0</inkml:trace>
  <inkml:trace contextRef="#ctx0" brushRef="#br0" timeOffset="490384.9441">22437 10778 1715 0,'0'0'457'0,"0"0"-124"0,0 0-91 0,0 0-58 15,0 0-42-15,0 0-31 0,0 0-24 0,0 0-23 16,0 0-18-16,0 0-14 0,0 0-10 0,0 0-6 15,0 0-2-15,0 0 0 0,-104 32-1 16,93-12 0-16,-2 4 0 0,3 1-1 0,1 2-1 16,0 0-4-16,3 4-2 0,2-3-1 0,3 1-4 15,1-3 4-15,1-1-5 0,7-4 2 0,3-6 2 16,0-2-1-16,3-4 8 0,3-4-3 16,1-3 4-16,1-2 4 0,1-2-4 0,1-7 2 15,-1-2-3-15,1-3 1 0,0-2-1 0,-3-3 2 16,-3-1 1-16,1-2-4 0,-3 1 3 15,-2-1-1-15,-2-1-1 0,-5 1 0 16,2 0-3-16,-5-3 2 0,-1 2-1 0,-3 0-4 16,-6 2 4-16,-2 2-3 0,-5 0 0 0,1 4 1 15,-4 2-4-15,-2 4-2 0,-4 4-3 0,2 2 0 0,2 3 1 16,1 0-2-16,0 4-6 0,5 4-31 0,0 4-45 16,4 5-117-16,1-3-370 0,6-3-913 15</inkml:trace>
  <inkml:trace contextRef="#ctx0" brushRef="#br0" timeOffset="494523.6558">24436 10769 0 0,'0'0'395'0,"0"0"167"0,0 0-138 16,0 0-64-16,0 0-65 0,0 0-53 0,0 0-55 0,0 0-39 0,0 0-35 15,0 0-23-15,-64-83-13 0,53 77-11 16,0 1-6-16,-4 0-10 0,3 3-8 0,-1-1-6 16,-2 2-8-16,1 1-5 0,1 0-3 15,-3 0 0-15,2 4-4 0,-1 2-1 0,0-1-2 16,-1 3-7-16,3 2 3 0,-1 0-3 0,0 2-1 16,3 2 3-16,0 3-8 0,2-2 3 0,0 3-2 15,5-2-3-15,1-1 1 0,3-3 1 0,0 1 1 16,3-2-1-16,2-3 1 0,4 0 1 15,3-4 2-15,3-1 7 0,2-3-1 0,0 0 1 16,4-4 2-16,2-3-4 0,-1-1 4 16,-1-2-1-16,0 1 0 0,-2-4 3 15,-1-1-7-15,-1 0 0 0,-1 0-2 0,-3 1-1 0,-1 0 2 0,-3 1 0 16,-2 2 2-16,-3 3-4 0,0 1 3 0,0 4 1 16,-3 0 1-16,0 2-1 0,-1 0-7 15,0 0-7-15,0 0-1 0,-1 4-5 16,1 5 7-16,0 2 4 0,0 2 1 15,0 2 3-15,0 2-3 0,0 2-1 16,-2-1-1-16,-1 2 2 0,-1-1 0 0,1 1 2 16,-1 1 0-16,1 2-3 0,0-1-1 0,1-1 1 0,-3-1 0 15,5 0 3-15,-1-1 4 0,1 1-9 0,0-5-9 16,-1 0-24-16,4-2-43 0,5-3-63 0,1-2-97 16,3-3-212-16,-2-3-608 0,-1-2-449 15</inkml:trace>
  <inkml:trace contextRef="#ctx0" brushRef="#br0" timeOffset="494851.3136">24819 10658 1941 0,'0'0'299'0,"0"0"-49"0,0 0-40 0,0 0-44 0,0 0-38 0,0 0-33 15,0 0-28-15,0 0-25 0,0 0-16 16,0 0-9-16,0 0-7 0,0 0 0 0,0 0-2 15,0 0-2-15,0 0 0 0,0 0 1 16,-53 86 1-16,58-72 1 0,5 3 0 0,-1-1 2 16,-1 1-2-16,2 0 2 0,0 1-2 0,-1-3 1 15,-1 3 1-15,2-2-4 0,-3-1 1 0,0 2-6 16,-1-2-3-16,0 0 6 0,-3 2-2 0,2-3 3 16,-3 0 0-16,-1-1-3 0,0-2 1 15,-1-3 0-15,0 2 3 0,0 0 0 0,-1-3 2 16,-2 1-3-16,-3-1-2 0,1-1 4 15,-2-2-1-15,-1 2 2 0,0-2 4 0,-3-1-9 0,-1-1-2 16,1 0-8-16,-2 1-17 0,-3-3-9 16,2 0-24-16,-2 0-32 0,3 0-48 15,1-5-106-15,2-1-240 0,2 0-587 0,4 1-295 0</inkml:trace>
  <inkml:trace contextRef="#ctx0" brushRef="#br0" timeOffset="495163.5738">24762 10673 1557 0,'0'0'583'0,"0"0"-289"15,0 0-80-15,0 0-42 0,0 0-42 16,0 0-34-16,0 0-32 0,0 0-20 0,0 0-11 0,0 0-10 16,0 0-5-16,0 0-5 15,124-79-5-15,-106 76-2 0,1 0-1 0,0 1-1 0,-1 1 1 0,-3-1-1 16,3 2-4-16,-6 0-1 0,1 0-9 15,1 0-14-15,-2 0-17 0,0-2-33 0,3 2-46 16,-1-1-87-16,0 0-152 0,-4 1-358 16,-2-1-681-16</inkml:trace>
  <inkml:trace contextRef="#ctx0" brushRef="#br0" timeOffset="495460.395">25319 10539 1137 0,'0'0'541'0,"0"0"-201"15,0 0-122-15,0 0-35 0,0 0-33 0,0 0 10 16,0 0-18-16,0 0-17 0,0 0-8 0,0 0-37 16,0 0-19-16,0 0-4 0,0 0-8 0,-70 126-7 15,58-100 0-15,-1 2-16 0,0 3-6 0,-1 0-6 16,4 2-12-16,1-1 6 0,-2 0-3 16,7-2-2-16,-1-1 3 0,4-1-6 0,1-4 1 0,1-3-1 15,4-3 1-15,1-3 4 0,3-3 0 16,1-3 2-16,0-2 0 0,5-5 5 0,-2-1 1 15,2-1 4-15,1-2 3 0,2-5-7 0,-4-3 1 16,3 1-4-16,-4-3-4 0,0 2 5 0,-3-2-1 16,-2 0 1-16,-3 2 0 15,-1 0-4-15,-3-1 3 0,2 2-3 0,-3-2 0 0,0 3-2 16,-4-2 1-16,-2 2-2 0,-1-1-2 0,-3 1 0 16,-4 1-2-16,-1 0 0 0,-3 1-1 15,-3 1 0-15,2 2-1 0,1 1-3 16,2 0-2-16,-1 2-1 0,6 0-7 0,2 0-7 15,1 0-15-15,5 0-26 0,1 0-21 0,2 2-33 16,0 2-43-16,1 0-61 0,6 1-110 0,5-3-218 16,-2-1-493-16,-2 0-45 0</inkml:trace>
  <inkml:trace contextRef="#ctx0" brushRef="#br0" timeOffset="495819.562">25682 10725 1351 0,'0'0'690'0,"0"0"-303"0,0 0-127 0,0 0-63 16,0 0-47-16,0 0-30 0,0 0-32 0,0 0-14 0,0 0-19 16,0 0-13-16,0 0-8 0,0 0-15 0,0 0-1 15,-76-8-7-15,67 20 0 0,-1 0 2 16,-1 1-4-16,4 2 1 0,-1 0-4 0,2 2-2 16,1 1-1-16,-2 4-2 0,5-1 5 0,0 1-4 15,2-1-2-15,-1-1 0 0,3-2-7 16,3-3 6-16,5-2 3 0,-2-4 0 0,2-2 3 15,4-1-2-15,0-2 2 0,2-3-1 0,1-1 3 16,2-1 1-16,0-6 0 0,-1-3 2 16,-2-2-2-16,1-2 3 0,-2-1 0 0,-1 0 2 0,-2-2 7 15,-2 0-10-15,-4 0 1 0,0-1-5 16,-4 2-3-16,0-1 7 0,-2 0 0 0,-1 1 0 16,-5 0 4-16,-3-1-9 15,-4 4 0-15,-2-1-5 0,1 1-7 0,-4 2 8 0,-2 3-2 0,0 3-1 16,-2 2-2-16,0 3-18 0,-1 0-34 15,3 4-72-15,0 5-199 0,6-1-850 16,4-1-593-16</inkml:trace>
  <inkml:trace contextRef="#ctx0" brushRef="#br0" timeOffset="500651.4973">26608 10761 1668 0,'0'0'325'0,"0"0"-14"16,0 0-61-16,0 0-52 0,0 0-35 15,0 0-39-15,0 0-27 0,0 0-25 0,0 0-20 16,0 0-17-16,0 0-16 0,0 0-12 0,0-32-5 16,0 38-1-16,1 5 3 0,1-1 2 0,-1 5 4 15,0 1 1-15,2 4 0 0,-1 2 2 16,-2 1 0-16,1 1-1 0,1 4 1 0,-2-2-3 15,0 2-1-15,0-1-1 0,0 2-1 0,0-3-2 16,0-4 1-16,0 1-2 0,0-5 1 16,-2-1 1-16,2-1-2 0,0-1 2 0,0-1 0 15,2-1-1-15,-2 0-2 0,1-1-12 16,0-1-22-16,3-2-35 0,-2 2-57 0,1-3-72 16,2-2-119-16,1-4-277 0,0-1-506 0,-2-1 22 15</inkml:trace>
  <inkml:trace contextRef="#ctx0" brushRef="#br0" timeOffset="501071.4735">26854 10819 2106 0,'0'0'258'16,"0"0"-11"-16,0 0-77 0,0 0-49 0,0 0-47 15,0 0-35-15,0 0-19 0,0 0-1 16,0 0 5-16,0 0 3 0,0 0 0 0,0 0-6 15,0 0-5-15,0 0-1 0,-20 125-5 0,20-105-2 16,0-2 1-16,4-1-3 0,1-2 2 0,-1-3 3 16,3-3 0-16,0-1 4 0,1-2-2 15,1-3-2-15,1-2 3 0,2-1-4 0,1-1 2 16,0-5 0-16,0-1-4 0,2-3 4 0,0-1-4 16,-1-2 1-16,1-1-1 0,-5-1-3 0,0 0 2 15,0 0-1-15,-3 1 4 0,0 0 1 0,-1-1 0 16,-2-1 0-16,2 3-5 0,-3 0-1 15,1 1-1-15,-1 1 1 0,-2 3 6 0,3 0 3 16,-3 2 6-16,0 2 6 16,1 2 0-16,-2 0-4 0,0 2-8 0,1 0-7 0,-1 0-9 15,0 3-2-15,0 3 1 0,-1 3 1 16,2 4 1-16,-1 2 1 0,1 1 1 16,-1 1-1-16,1 1-3 0,-1 1 4 15,0-1-3-15,-1 1 2 0,1 2 2 0,0 1-6 0,0 0 5 16,0 1 0-1,0 0-7-15,-1-2-5 0,2 0-19 0,2-5-25 0,0 1-43 0,1-3-52 16,2 0-85-16,-1-3-196 0,1-3-475 0,-3-4-712 0</inkml:trace>
  <inkml:trace contextRef="#ctx0" brushRef="#br0" timeOffset="501525.7841">27399 10775 1687 0,'0'0'609'0,"0"0"-336"0,0 0-69 0,0 0-27 16,0 0-40-16,0 0-29 0,0 0-36 0,0 0-33 15,0 0-23-15,0 0-9 0,0 0 1 0,0 0 3 16,0 0 5-16,-37 40 2 0,33-19-4 16,0-2 0-16,3 2-6 0,1 0-4 0,0 0 1 15,0-2-7-15,0 1 7 0,1-3 0 16,6-2-1-16,1-3 9 0,2-2-4 0,3-2 0 15,-1-3 0-15,3-3-3 0,0-2 3 0,1 0-4 16,0-2 3-16,-1-5-1 0,0-2 1 16,-1-1 2-16,1-2-2 0,-4 0 3 15,-2-2-3-15,2 0-2 0,-2-1 2 0,-3 2-8 0,-1-1 8 16,1 1 1-16,-1 1-3 0,0 2 6 0,-2 2-5 16,-1 1-2-16,-2 2 1 0,0 0-1 0,0 3 1 15,0 1 1-15,0 1 0 16,0 0-1-16,0 0-3 0,0 0-2 0,0 1-5 0,0 3 4 15,0 2-1-15,0 2-1 0,0 2 4 16,-2 1-10-16,0 1 6 0,2 1 0 0,-1 1-1 0,1 1 6 16,0 1-3-16,0 1 1 0,0 0 0 15,0 2-4-15,1 2 1 0,3 0-8 0,-2-1-15 16,4 1-23-16,-3-3-33 0,3 0-43 0,1-2-60 16,0-4-88-16,2-3-224 15,0-2-568-15,-6-3-273 0</inkml:trace>
  <inkml:trace contextRef="#ctx0" brushRef="#br0" timeOffset="501870.9087">27940 10865 1936 0,'0'0'399'16,"0"0"-76"-16,0 0-96 0,0 0-49 0,0 0-50 16,0 0-38-16,0 0-29 0,0 0-22 0,0 0-13 15,0 0-5-15,0 0-2 0,0 0-4 16,0 0-1-16,0 0-2 0,-85 65-5 0,82-48 2 0,3 2-3 15,0-1-3-15,0-1 3 0,7 1-3 16,-3-3 2-16,4-3 3 0,2-4-1 0,2-1 8 16,-1-3-2-16,2-3 2 0,1-1 1 0,-2 0-2 15,2-6-2-15,-1-2-1 0,-1-1 1 0,-1-1-3 16,-2-2 4-16,-2-1 1 0,0 1-4 16,-1-2 3-16,-4 1-3 0,0 1-5 0,0 1 3 15,-2-3-4-15,0 2 1 0,-2 0 1 16,-1 1-2-16,-5-1 5 0,-2 1-6 0,0 1-1 15,-1 0 0-15,-1 2-8 0,1 1 0 0,-1 3-2 16,1 1-2-16,3 1-9 0,0 2-13 16,1 0-20-16,2 0-30 0,-1 6-32 0,4 1-59 15,2 2-96-15,0 0-196 0,0-1-546 16,4-3-509-16</inkml:trace>
  <inkml:trace contextRef="#ctx0" brushRef="#br0" timeOffset="502206.7727">28308 10796 2092 0,'0'0'342'0,"0"0"-96"0,0 0-47 0,0 0-43 0,0 0-35 16,0 0-30-16,0 0-23 0,0 0-23 16,0 0-10-16,0 0-14 0,0 0-8 0,0 0 2 15,0 0-7-15,0 0 4 0,-56 36-1 16,50-21 1-16,-2 3-3 0,2 0-2 0,1 2-2 0,-1 1 0 15,2-1-1-15,3 0 1 0,1-2-3 0,0-3 1 16,0-2 5-16,5-3 0 0,3-1 3 16,1-3 3-16,1-4-1 0,2 0 4 0,1-1 2 15,2-4 1-15,0-5 0 0,1-3-3 16,-4-4 0-16,3-2-6 0,-3-1 3 0,-2-1-2 16,-2 0 1-16,0 1 0 0,-3-2 0 0,-3 2 0 15,-1-1-1-15,-1 0 2 0,0-1-2 16,0 1-2-16,-4 1 0 0,-7 1-7 0,-2 5 1 0,-3 1-6 15,-4 3-11-15,-4 6-25 0,-5 2-80 16,-8 4-224-16,7 4-934 0,9-3-550 0</inkml:trace>
  <inkml:trace contextRef="#ctx0" brushRef="#br0" timeOffset="509254.3012">849 12809 0 0,'0'0'0'0,"0"0"166"0,0 0 202 0,0 0-49 16,0 0-59-16,0 0-50 0,0 0-30 0,0 0-24 15,0 0-20-15,0 0-6 0,0 0-10 16,0 0-6-16,-12-2-4 0,12 0-13 0,0 2-4 16,0 0-2-16,0-1-9 0,0 1 3 0,0 0-10 15,0-1-8-15,0 1-3 0,0 0-4 0,0-1-5 16,0 1-13-16,0-1-12 0,0 0-13 16,0-1-8-16,1 0-4 0,0 0-5 0,5 1 0 15,-1-2-4-15,3 1 0 0,0 1 4 0,3-1 1 16,0 1 1-16,0 1 1 0,0 0-2 15,1 0 0-15,2 3-1 0,-1 0 0 0,-1 3 0 16,0 0 0-16,2 2 2 0,-4 1-1 0,1 2-2 16,-1 2 0-16,-5 1 1 0,2 4 5 15,-3 2-1-15,2 1 5 0,-6 2-3 16,0 0-1-16,0 2 1 0,-7-1-1 0,3 0 2 16,-4 2 0-16,-1-5-2 0,1-1-2 0,0-3-1 0,0-1-1 15,0-1 1-15,1-3 1 16,1-3 0-16,0 0-1 0,4-2 4 0,0-1-4 0,-2-2 0 0,4-1 1 15,0-2-4-15,0 1 4 0,0-2 6 16,3 0 8-16,1 0 7 0,5 0 5 16,2-2 4-16,1-2-6 15,6-1-3-15,0-2-7 0,2 0-7 0,1 0-1 16,-2 0-4-16,2 0 3 0,-3 2-3 0,-2-1-1 0,0 1 2 16,-4 2-4-16,-1 0-1 15,-1 1 3-15,-2 1-3 0,-4-1 2 0,3 2-3 0,-5 0-2 0,2 0 4 0,-1 0-1 16,-3 0 2-16,1 0 0 0,-1 0-2 15,0 0 2-15,1 0 0 0,0 0 4 0,0-1 3 16,-1-1 3-16,2 0 0 0,2 0-5 16,-2-2-3-16,0 3-4 0,0-3-3 0,2 0-1 15,-1 1-16-15,-2-1-11 0,0 1-21 0,-1 1-31 16,1 0-45-16,-1-1-119 0,0 2-322 0,0 0-574 16,0 1-129-16</inkml:trace>
  <inkml:trace contextRef="#ctx0" brushRef="#br0" timeOffset="510094.3001">1195 12714 1063 0,'0'0'531'0,"0"0"-153"0,0 0-86 0,0 0-44 0,0 0-42 0,0 0-47 0,0 0-31 15,0 0-29-15,0 0-29 0,0 0-22 0,0 0-25 16,0 0-14-16,-29-30-14 0,29 30-2 0,0 4 4 15,0 2 1-15,0 3 8 0,0 3 4 16,0 3-1-16,0 3 3 0,0 1-2 0,5 3-2 16,-3 0 0-16,1 1-5 0,3 0 0 0,2-1 1 15,-3-1 0-15,4-2 0 0,0-2 5 16,1-2-1-16,0-4 3 0,1 0 5 0,0-4-1 16,1-3 0-16,3-3 3 0,-3-1-2 15,-1 0 4-15,1-6-2 0,4-4-12 16,-3-5 3-16,3-5-4 0,-4 1-1 0,-5 1 9 0,-2 3-3 15,-2 3-2-15,1 0 0 0,-3 2 2 0,-1 2 1 16,-1 0 0-16,1 1-2 0,0 1 2 0,0 1 4 16,0 2 0-16,0 1 3 0,0 1 1 15,0 1-13-15,0 0 3 0,0 0-5 0,0 0-6 16,0 0 4-16,0 0-14 0,0 3 0 0,0 1 1 16,0 4 1-16,1 3 9 0,1 2 0 15,1 1 1-15,3 0-1 0,-4 2 1 16,0 1 1-16,4 0-1 15,-4 3 6-15,2 0-5 0,1 3 0 0,-2 1 1 0,3 1-6 0,-3-3-8 0,-1 1-21 16,5-4-28 0,0-4-33-16,-2-1-63 0,4-5-100 0,0-2-230 0,-2-2-621 15,-3-4-307-15</inkml:trace>
  <inkml:trace contextRef="#ctx0" brushRef="#br0" timeOffset="510431.9942">1623 12765 2209 0,'0'0'329'16,"0"0"-140"-16,0 0-55 0,0 0-35 0,0 0-14 0,0 0-17 16,0 0-10-16,0 0-10 0,0 0-20 15,0 0 0-15,0 0-7 0,-70 123-7 0,70-108 1 16,0-1-9-16,5-2-5 0,-2 0-1 0,4-3-4 16,2 0 10-16,2-3 5 0,-1-2 8 0,2-2 5 15,1-2 2-15,1-1 3 0,-1-7-3 16,-2 0 3-16,0-1-10 0,0-3-1 0,-2 1-1 15,0-1-8-15,-5 0 7 0,2-1-3 0,-5 2-1 16,-1-1 8-16,0 3-9 0,0-1-1 16,-2 1-3-16,-5 1-9 0,1-1 6 0,-2 3-2 15,-2-1-1-15,-1 1 0 0,-2 1-4 0,-2 0 0 16,1 0-2-16,-2 4 2 0,3-1-11 0,-3 1-13 16,5 1-18-16,2 0-35 0,4 0-45 15,-1 0-86-15,5 3-156 0,1-2-301 0,0 1-439 16,0 0 109-16</inkml:trace>
  <inkml:trace contextRef="#ctx0" brushRef="#br0" timeOffset="510729.5903">1825 12565 1657 0,'0'0'384'0,"0"0"-121"16,0 0-103-16,0 0-45 0,0 0-25 0,0 0-12 15,0 0-12-15,0 0-13 0,0 0-6 16,0 0-6-16,0 0-2 0,-36 125-6 0,36-104-10 15,5 0-9-15,2-3-1 0,2 0 0 0,0-2-1 16,1-4 6-16,-1-1-4 0,-1-4 3 0,1-4 2 16,2 0-2-16,1-3 5 0,0 0 3 15,2-4 3-15,-3-2 0 0,0-3-1 0,-1-3-2 16,-1 0-3-16,-1-4 1 0,-4 1-3 0,1-2-2 16,-3 0 0-16,-1 1-9 0,-1 0 6 0,0 1 0 15,0 0-1-15,-7 1 6 0,2 0-6 16,-3 1-2-16,-2 1-1 0,-2 0-6 15,0 2 1-15,-2-1-3 0,1 2-1 0,1 4 1 16,-5-1-4-16,3 5-1 0,-2 1-3 16,3 0-2-16,0 3-12 0,-1 5-28 0,4 3-47 0,3 3-91 0,0 3-198 15,4-4-684-15,-1-5-613 0</inkml:trace>
  <inkml:trace contextRef="#ctx0" brushRef="#br0" timeOffset="511685.0779">2580 12677 1193 0,'0'0'438'16,"0"0"-75"-16,0 0-61 0,0 0-47 0,0 0-51 0,0 0-60 15,0 0-52-15,0 0-44 0,0 0-36 0,0 0-11 16,0 0 0-16,0 0 2 0,0 0 12 0,-15 30 4 16,15-8 6-16,3 0 5 0,-2 2-4 0,3 1-3 15,-2-3-3-15,0 2-4 0,3-3 1 0,-1-1-2 16,2-3 0-16,-2-2-3 0,6-4 0 15,-1-1 3-15,0-3 2 0,1-1 7 0,1-4 0 16,0-1 3-16,4-1-1 0,1-3-4 0,1-5 2 16,-3-4-4-16,5 0 0 15,-4-4 1-15,1 0-7 0,-3 0-1 16,-1-1-2-16,-2 1-1 0,-2-3 1 0,0 2-1 0,-5 0 0 16,2-1 0-16,-3 3-3 0,-1-2 0 0,-1 2-1 15,0 4 3-15,0 0-1 0,0 5 3 0,0 0 0 16,0 1-5-16,0 2 8 0,-1 1-1 0,1 1 2 15,-1 1 0-15,1 0-9 0,0 0-4 0,0 0-8 16,0 1-7-16,0 4 6 0,0 6 1 16,0 2 3-16,0 5 4 0,0 1-1 0,0 2-2 15,1 1 2-15,0 0 2 0,2 1-2 16,-1 2 1-16,-1 2 0 0,2 4-5 0,-3 1 4 0,1 1 1 16,4-2 0-16,-3 1 0 0,1-6 0 0,0-3 0 15,3-3-5-15,-2-3-5 0,1-3-15 16,1-3-18-16,1-1-25 0,2-1-36 15,1-3-62-15,2-2-104 0,0-4-277 0,-3 0-592 0,-2-1-224 0</inkml:trace>
  <inkml:trace contextRef="#ctx0" brushRef="#br0" timeOffset="512202.6268">3060 12648 2254 0,'0'0'254'0,"0"0"-33"0,0 0-45 0,0 0-34 16,0 0-23-16,0 0-31 0,0 0-30 16,0 0-23-16,0 0-25 0,0 0-8 0,0 0-2 15,0 0 5-15,0 0 3 0,0 0 0 0,-3 34 0 16,19-22-2-16,1 0 4 0,4 1 0 16,1 1 1-16,-1 1 4 0,6 1-8 0,-1 2 0 15,1-3-4-15,1 2-6 0,-3-2 8 0,3 3-2 16,-7-1 2-16,0 1 3 0,-2 1-6 0,-5-1 0 15,-2 0 1-15,-1 0-3 0,-2 0 3 16,-4-3 1-16,-2 0-1 0,-3-2-4 0,0 0 3 16,0-2-1-16,-4-1 5 0,-4-2 4 15,-2-2-3-15,-2 0 0 0,-2-1-3 16,-1-3-4-16,-2-1 3 0,-2-1 0 16,2 0-2-16,-4-5 4 0,2-4-6 0,1-1-3 0,5-5 2 0,0-2-2 15,6-5 3-15,-1-5 1 0,5-1-2 0,2-5-5 16,1 0 5-16,3-3-2 15,5-2 4-15,2-1 3 0,3 0-1 0,4 2 2 16,-3 2-2-16,4 3-1 0,-5 3 5 0,-1 3 2 0,-2 2 3 16,-3 3 5-16,-3 3-3 0,0 3 0 15,-4 1 4-15,0 4 0 0,0 1-1 0,-7 0 0 16,1 4-4-16,0 1-4 0,-2 0-2 0,-3 4-2 16,-1 0-1-16,-4 0 4 0,2 2-7 0,-4 5 0 15,1 2-3-15,-1 2-4 0,0 1 6 0,-1 1 1 16,1 1 0-1,3-1 4-15,-2 1-7 0,6 0-8 0,1 1-17 0,0 0-29 0,6 0-34 16,-1 0-51-16,7-2-102 16,-2 0-223-16,3-3-596 0,0-6-522 0</inkml:trace>
  <inkml:trace contextRef="#ctx0" brushRef="#br0" timeOffset="512613.5246">3614 12582 2534 0,'0'0'233'0,"0"0"-71"15,0 0-22-15,0 0-25 0,0 0-22 0,0 0-25 16,0 0-24-16,0 0-17 0,0 0-14 0,0 0-7 16,0 0 0-16,0 0-6 0,0 0 2 0,0 0-1 15,-23 44-3-15,24-27 4 0,-1 1 2 16,0 3-1-16,0-2 1 0,0 3-1 0,2-2-2 15,3-1 1-15,-1-2-2 0,2-5 2 0,-1-1 1 16,2-5-2-16,-2-2-2 0,0-2 1 16,2-2 2-16,0 0 11 0,4 0 10 0,0-5-1 15,1-4 1-15,1-3-6 0,-3-1-4 0,-2-1 4 16,-1 0-3-16,-2-1 1 16,-2-1-2-16,-1 0-4 0,-1 3-1 0,-1-1-2 0,0 0-4 15,0 1 5-15,-2 0 0 0,-2 1 0 0,-3 0-2 16,-1 1 0-16,1 0-4 0,-2 3 1 0,-1 1 1 15,-2 0-4-15,-2 1 1 0,0 4-4 16,1-1-2-16,-2 3 2 0,2 0-2 0,2 1 1 16,-1 3-4-16,2 2-14 0,2 1-16 15,1 0-24-15,2 1-35 0,1 2-50 0,4-1-105 16,0-1-223-16,0-1-559 0,2-3-495 0</inkml:trace>
  <inkml:trace contextRef="#ctx0" brushRef="#br0" timeOffset="513003.8417">4001 12439 1817 0,'0'0'581'0,"0"0"-282"16,0 0-104-16,0 0-26 0,0 0-35 16,0 0-32-16,0 0-30 0,0 0-22 0,0 0-14 15,0 0-9-15,0 0-6 0,0 0-7 0,0 0-4 16,-42 8 2-16,37 3-4 0,1 2 3 0,2 1 0 15,-5 4-4-15,4 0 2 0,-2 2-1 0,1 3-3 16,1 0 3-16,2 1-1 0,2-1-1 16,-1 0 1-16,0 2-5 0,8-6-1 0,-2 1 0 15,5-2 1-15,2-3 1 0,-1-4 3 0,2-3-2 16,2-3-1-16,1-3 3 0,0-2-3 16,0-1 2-16,-3-6 2 0,1-4-3 15,-3 0 2-15,0-4-2 0,-1-1 1 0,-4-2 0 16,-1 1 0-16,1-1 1 0,-4-1 1 0,-2 0 0 15,-1 2-2-15,0-1-1 0,0 2-2 0,-4-2 1 16,-4 0 0-16,-2 2 1 0,-1 0-3 0,-1 0 3 16,-4 2-3-16,-1 2 2 0,-3 3 1 0,3-1-6 15,-4 5 2-15,2 1-2 0,-1 3-3 16,3 1 1-16,2 2-12 0,2 5-31 0,3 5-61 16,1 1-143-16,3 1-676 0,4-6-846 0</inkml:trace>
  <inkml:trace contextRef="#ctx0" brushRef="#br0" timeOffset="518997.1586">4698 12591 1083 0,'0'0'425'0,"0"0"-108"0,0 0-54 15,0 0-20-15,0 0-31 0,0 0-30 16,0 0-40-16,0 0-24 0,0 0-27 0,0 0-22 15,0 0-18-15,0 0-19 0,-31-11-11 16,31 11-6-16,0 0-6 0,0 0-5 0,2 0 0 0,0 0 1 16,7 0 2-16,1 0 9 0,7 2 0 15,4-2 1-15,6 0 1 0,1-2-8 16,3-1 2-16,-1-3-2 0,1 1-3 0,-1 0 3 16,-2 2-5-16,-4-1 0 0,1 1-1 15,-4 0-3-15,0 2 3 0,-7 1-4 0,-1 0 1 16,-6 0-1-16,0 1-1 0,-4 4 4 0,0 1-3 0,-3 2 7 15,0 2-2-15,0 0 0 0,-4 4 4 0,-1 1-5 16,-1 2 4 0,-1 0 0-16,1 0-1 0,-1 3 5 0,1-1-4 0,1 3 0 0,4 0-1 0,-2 0-2 15,0 0 1-15,3-2-1 0,2 1 2 16,-2 0-2-16,0 0 0 0,0 0 1 0,0 2-2 16,0-2 0-16,1 3 4 0,-1-1 1 15,-1 0 2-15,-2-1-1 0,1-1-3 0,-1-3-1 16,-1-1-1-16,2-3 1 0,0 0-3 0,1-4-1 15,-1-1 0-15,1-2-4 0,0-1 2 16,1-2 0-16,0 0 2 0,0-1 2 16,0-2-1-16,0-1-1 0,0 0-9 0,0 0-12 15,0 0-24-15,0-1-50 0,0-3-70 0,5-1-176 0,-1 0-733 16,2 1-627-16</inkml:trace>
  <inkml:trace contextRef="#ctx0" brushRef="#br0" timeOffset="519833.3285">5422 12543 2183 0,'0'0'186'0,"0"0"-6"0,0 0-7 0,0 0-19 16,0 0-18-16,0 0-31 0,0 0-25 0,0 0-11 15,0 0-14-15,0 0-6 0,0 0-8 0,0 0-8 16,0 0-3-16,0 0-4 0,-93 7-4 0,93-13-5 15,0 1-6-15,2-1-4 0,6-1-5 16,-1-2 0-16,3 2 0 0,1-3-1 0,3 2 1 16,-1 2-3-16,4 0 2 0,-1 4-2 0,-1 2-1 15,1 0 2-15,0 2-1 0,1 7-2 16,-2 2 0-16,2 3-1 0,-5 4 2 16,-3 4 3-16,-1 6 0 0,-6 5 1 0,-2 6-3 0,-4 4 3 15,-7 2-2-15,-5 2 1 0,-4-1 2 16,0-3-3-16,-3-4 2 0,1-6-3 15,-2-3 0-15,1-3 4 0,-1-4-2 0,-1-3 2 0,3-3 0 16,-2-2-2-16,2-5 3 0,0-2 1 0,5-6 3 16,1-2 3-16,5 0 0 0,1-5 1 0,2-2-3 15,2-4 0-15,2-1-2 0,2-1-2 16,2-4 0-16,0-2-9 0,1 1-1 16,7-2-3-16,3 1-1 0,-1 3 5 0,4 0 0 0,1 2 2 15,-2 2 1-15,3 3 0 0,-2 0 1 16,4 6 0-16,-4-1-1 0,4 3 0 0,1 1 1 15,-2 3-2-15,1 4-1 0,0 4 1 0,2 0 0 16,0 1 1-16,-1 0 4 0,1 2-4 16,1 0 1-16,0 0-1 0,1-2-1 0,0-2 2 15,4-2 0-15,-5-3 2 0,1-3-2 16,0-2-2-16,0 0-5 0,0-4-4 0,1-4-4 16,-2-2 2-16,-2-1 2 0,-1-2 5 0,-3 1 1 15,0-3 3-15,-4-1 2 0,-2 0 0 0,-2-2 6 16,-1 2-3-16,-4 1 2 0,-2 0-2 0,1 1-3 15,-1-1 7-15,0 4 1 0,-1-2 6 0,-4 3 3 16,1-1-1-16,-4 2 0 0,4 3-2 16,-4 0-1-16,2 1-1 15,-1 4-2-15,-2 1-2 0,0 1-3 0,0 6-2 0,-1 1-2 0,1 3-1 16,1 3 4-16,-2 1-2 0,3 2-1 0,-1 1 0 16,6 2-4-16,0-2 3 0,2 0 1 0,0-2 1 15,4 1 0-15,5-3-2 0,1-2-1 16,0-3-1-16,3-2 3 0,2-4 1 15,0-1 3-15,3-2 1 0,-2-4-3 0,1-3 2 0,2-3 0 16,-4-3 0-16,1 0 5 0,-4-2-5 16,0-2 2-16,-1 2-1 0,-5-1-3 15,-1 2 5-15,-1-3-3 0,-4 3 2 0,0-3 3 0,0 2-6 16,-1-2 2-16,-6 2-1 16,0 0-3-16,-1 0 4 0,-2 3-1 0,0 1-3 0,-5 3-2 0,2 1-1 15,-5 3-1-15,4 0 1 16,-5 3 5-16,2 1-5 0,2 0 1 0,-1 5-6 0,4-1-16 0,4 3-12 15,5 0-24-15,1 0-36 0,2 2-45 16,2 0-80-16,8-1-177 0,0-1-599 16,-4-3-681-16</inkml:trace>
  <inkml:trace contextRef="#ctx0" brushRef="#br0" timeOffset="520188.1928">6184 12540 2222 0,'0'0'342'0,"0"0"-116"15,0 0-35-15,0 0-29 0,0 0-26 0,0 0-27 0,0 0-28 16,0 0-22-16,0 0-22 0,0 0-15 16,0 0-7-16,0 0-7 0,0 0 6 0,0 0 1 15,-51 38 0-15,44-23 5 0,4 3-7 16,-2 0-2-16,1 1-3 0,2 2-5 0,2 1 2 0,0-1-1 16,0 1-1-16,0-1 0 0,6-3-1 15,0-1-1-15,3-4 0 0,1-2 4 0,0-3-1 16,2-2 3-16,5-2-1 0,-4-3-4 0,6-1 7 15,-1-5-1-15,2-6 3 0,-1 1 2 16,-2-7-7-16,1 0 0 0,-3-2-1 0,-2-2-2 16,-3 0 3-16,-5 2 1 0,1 0 2 15,-5 0 1-15,-1 1-1 0,0 1 0 0,-1 0 1 16,-8 0 5-16,0 2-6 0,-3-2 0 0,-4 1-3 16,-1 3-12-16,-2-2 10 0,-7 3-2 15,4 1 2-15,1 3 6 0,1 2-11 0,4 2 1 0,3 2-9 16,4 2-32-16,4 1-45 0,1 6-116 0,1 1-453 15,3-2-1163-15</inkml:trace>
  <inkml:trace contextRef="#ctx0" brushRef="#br0" timeOffset="536327.9513">6983 12448 1198 0,'0'0'396'0,"0"0"-24"0,0 0-68 16,0 0-67-16,0 0-49 0,0 0-66 0,0 0-45 0,0 0-32 0,0 0-26 0,0 0-8 16,0 0-3-16,0 0 0 0,-10-1 7 15,14 8 4-15,-2 3 3 0,3-1 6 0,-2 5 4 16,3 2 3-16,-2 1 0 0,4 2-2 0,-1 3-5 0,-2 2 4 15,2 0-4-15,-4 3-1 16,0-1 1-16,3 2-8 0,-3-2-2 0,-2 2-4 16,3-3-6-16,-3-1 3 15,0-5-2-15,0-2 0 0,0 0-2 0,-1-2-1 16,1-2 1-16,-1 1 1 16,0-4 5-16,0 1-5 0,0-3-1 0,0-1 0 0,0-2-6 0,0-1 4 15,0-2 0-15,0 0-1 0,0 0 9 0,0-1-7 0,0-1-2 16,0 0-9-16,0 0-21 0,0 0-21 0,0 0-40 0,0 0-64 15,0-1-113 1,3-3-205-16,-1 2-547 0,0-1-456 0</inkml:trace>
  <inkml:trace contextRef="#ctx0" brushRef="#br0" timeOffset="536820.876">7189 12459 1511 0,'0'0'284'0,"0"0"-30"15,0 0-62-15,0 0-33 0,0 0-16 0,0 0-24 16,0 0-24-16,0 0-18 0,0 0-22 16,44-119-17-16,-31 111-11 0,-1 1-11 0,0 3-5 0,-1 2 2 15,1 2-8-15,-1 0-2 0,4 8-2 16,-6 2-6-16,-2 3 7 0,0 2 1 15,1 4 2-15,-5 3 3 0,-3 2-1 0,0 3 3 0,-3 0 0 16,-5 1 3-16,-2-1-4 0,1-2 2 16,-2-4-3-16,2-1-5 0,0-5 5 0,3 0-4 15,-2-6 3-15,2 0 0 0,3-3-3 0,3-4-2 16,0-1-2-16,0-1 2 0,0 0 3 16,6 0 7-16,0-1 2 0,5-1 4 0,4-3-6 15,0 2-5-15,3 0-4 0,0 2 0 0,-4 1-1 16,2 0 2-16,-3 0-1 0,0 3-4 0,1 2 2 15,-1 2-1-15,-2 2 1 0,-1 0 2 16,-1 1-2-16,-1 1 0 0,-4 0-1 0,1 4-3 16,-2-2 4-16,-2 1 1 0,-1-1 2 0,0 0 1 15,0-2 1-15,0 1 0 0,-3-1 3 16,-4-2 4-16,0 1 0 0,-1-2 2 0,-1 1-1 16,0-2-3-16,-6 0 0 0,5 1-3 0,-1-1 2 15,-1-1 1-15,2 0-6 0,-2-1-4 0,-1-1-11 16,-1-2-12-16,2-1-10 0,2-1-24 15,1 0-43-15,4-7-90 0,-1-2-213 0,5 1-578 16,1 1-582-16</inkml:trace>
  <inkml:trace contextRef="#ctx0" brushRef="#br0" timeOffset="537108.8399">7657 12298 2083 0,'0'0'341'0,"0"0"-73"15,0 0-71-15,0 0-43 0,0 0-34 0,0 0-43 16,0 0-38-16,0 0-23 0,0 0-8 16,0 0 3-16,0 0 6 0,0 0 5 0,0 0 6 15,0 0-2-15,11 73 0 0,-4-54 3 0,-3-2-1 16,3 3-4-16,-4-1-1 0,2 3-7 0,-1 0-3 16,1 2 0-16,-1-1-4 0,-2 0-1 15,2-1 1-15,-1 0-5 0,-1 0 2 0,-2-1-2 0,0 3-1 16,2-2 4-16,-2-1-1 0,0 0 0 15,0-2-6-15,0-1-14 0,0-3-27 0,1-2-40 16,2-2-69-16,0-1-131 0,-2-3-307 16,2-3-593-16,1-2-124 0</inkml:trace>
  <inkml:trace contextRef="#ctx0" brushRef="#br0" timeOffset="537603.0432">7836 12317 1484 0,'0'0'381'16,"0"0"-95"-16,0 0-93 0,0 0-35 0,0 0-18 16,0 0-22-16,0 0-28 0,0 0-21 15,0 0-12-15,0 0-14 0,103-121-8 0,-90 116-10 16,-1 3-10-16,-1 1-3 0,-1 1-5 0,0 1-1 15,-1 4-2-15,0 6-2 0,-3 2-1 0,-1 2 1 16,-3 2 2-16,1 3 2 0,-2 2 4 0,-5 1 0 16,-2 1-1-16,-2-1 1 0,-1 0 2 0,-1-1-1 15,-1-4 0-15,3 0-4 16,3-3-3-16,-2-2-3 0,4-4-1 0,1 0 2 0,-1-4-2 16,3 1 1-16,0-3-2 0,0-1 2 15,3-1 0-15,0 2 2 0,2-2 7 0,2 0 2 16,3 0 3-16,1-1 1 0,4 0-1 15,-1 0 1-15,3 0-5 0,-2 2 0 0,0 0-4 16,-2 2-4-16,-1 1 0 16,-2 0-1-16,0 3-2 0,0 1 0 0,-4 1 2 0,-2 0 2 0,-2 1-1 15,3-2 2-15,-4 1 1 0,-1 0 0 0,0 0 4 16,0 0 0-16,-2-1 2 0,-3-1 3 16,3 0-1-16,-4 0 2 0,3-1-1 0,-5-1-1 15,-1 1 2-15,3 0-5 0,-4-1-3 0,-2-1 0 16,-2 1-2-16,3-1 2 0,-4 1-2 15,0-2-7-15,2-1-11 0,-2 0-14 0,1-1-19 16,2-1-24-16,-1-1-38 0,3 0-75 0,1-2-180 16,3-3-657-1,2 0-619-15</inkml:trace>
  <inkml:trace contextRef="#ctx0" brushRef="#br0" timeOffset="538115.9994">8245 12194 1165 0,'0'0'486'0,"0"0"-151"0,0 0-69 16,0 0-44-16,0 0-38 0,0 0-39 15,0 0-33-15,0 0-27 0,0 0-19 0,0 0-13 16,0 0-9-16,0 0-5 0,0 0-3 0,0 0-6 16,-18-95-7-16,25 90-2 0,-1 1-8 15,2 0-1-15,1 0-1 0,1 1-5 0,2 1 0 16,-2 2-2-16,0 0-3 0,1 0 0 0,2 2 0 16,-6 2 0-16,3 4 1 0,-2 3-2 0,-1 2 0 15,-4 4 1-15,-2 0 0 0,-1 3 2 16,0 0-1-1,-3 2 3-15,-4-1-2 0,-2 0 3 0,-1-1 0 0,0-1 0 16,3-2 0-16,-1-3-2 0,0-1-3 0,4-3-1 16,0-2 0-16,3-2 2 0,1-4 0 0,0 1 0 0,2-2 0 15,5-1 1-15,3 0 3 0,0 0-1 0,3 0 1 16,4-1-3-16,0-2 0 0,-3 3 0 16,-1 0-4-16,5 0 3 0,-7 0-2 0,0 4-1 15,-1 1 3-15,-1 2-4 0,0 1 0 0,-2 2 1 0,-3 3-1 16,-2-1 1-16,2 2 4 0,-4 3-2 15,1-1 1-15,-1-1 5 0,-7 2-4 0,-1-2 2 16,-3 0 3-16,0 1-6 16,0-1 7-16,-3 1-1 0,-2-3-2 0,-2 1 8 0,2-1-11 0,-5 2-12 15,-3 0-24-15,1-1-62 16,-1-1-126-16,5-4-597 0,4-3-901 0</inkml:trace>
  <inkml:trace contextRef="#ctx0" brushRef="#br0" timeOffset="553381.1616">9076 12432 0 0,'0'0'0'0,"0"0"0"0,0 0 0 16,0 0 42-16,0 0 253 0,0 0-33 16,0 0-50-16,0 0-27 0,0 0-23 0,0 0-22 15,0 0-17-15,0 0-9 0,-28-17-5 0,26 16 2 16,-3-1-1-16,4 2 1 0,-2-1-6 0,0 0-7 16,-1 0-14-16,2-1-7 0,-3 1-6 15,1 1-4-15,3-1 3 0,-1 0 1 0,-1 0-8 16,0-1-3-16,2 1-6 0,-2-1-8 15,2 1 1-15,-2 0-3 0,1-1 1 0,2 1-3 0,0-1-3 16,0 1-4-16,0-2-5 0,0 1-4 16,0 0-4-16,0-2-3 0,0 0-3 0,2-1-4 15,3-1 0-15,-1 1-2 0,3-2 1 0,0-1 2 16,-1 2-5-16,4-2-2 0,0 1-1 0,2 0-4 16,1 1 4-16,-1-1-2 0,0 2 1 0,0 0 0 15,3 1-2-15,-1 0-2 16,1 2 0-16,-1 1 2 0,-2-1-2 0,2 2 1 0,-1 0-1 15,-1 0-5-15,0 4 5 0,-1 1-2 0,-2 0 2 16,1 0 4-16,-2 3-4 0,-1 0 0 16,-2 0-1-16,3 4-2 0,-6-1 3 15,2 3 2-15,-1 2-1 0,-2 1 0 16,-1 2-1-16,0 2 0 0,-6 4 2 0,0 0 1 0,-4 2 0 16,-4 0 2-16,1 1-2 0,-3-2-1 0,-1 2 3 15,0-3-2-15,0 0 0 0,1 0 3 0,-2-3-3 16,4 2 0-16,-3-3-2 0,3 0-1 0,-1-5 2 15,4-2 0-15,2-4 2 16,3-2-2-16,0-2 0 16,3-1-2-16,2-3 0 0,-1 0 1 0,2-2-1 0,0 0 0 0,0 0 0 15,0 0-1-15,0 0 1 0,2 0-1 0,1 0 2 16,4 0 2-16,0 0-1 0,6-3 1 16,0 1-2-16,5-2 3 0,1 1-2 15,4-2 3-15,0 0-1 0,6-1-1 16,0 1 1-16,0 0-1 0,0-2-1 0,-2 1 2 0,2 0-2 0,-6 0 2 0,3-2-2 15,-3 2-2-15,-2 0 4 0,-3 1-4 0,-2 1 3 16,-3 1 2-16,-2-1-3 16,-3 1 1-16,-3 2-1 15,0 0 1-15,-3 1 1 0,-2 0 5 0,1-1 4 0,-1 1 5 0,0 0 4 0,0 0 0 16,0-1 0-16,0 1-4 0,-1-2-8 16,0 0-1-16,-2 0-6 0,0-1-2 0,1 1 3 15,0 0-3-15,-1-2 2 0,0 2-2 16,1-1 0-16,-3 1 0 0,2-1-1 0,2 3 1 0,-1-1-2 15,0-1 1-15,0 1 1 0,0 0-4 16,1 1 3-16,0 0-11 0,1 0-8 0,0 0-5 16,0 0-19-16,0 0-9 0,0 0-20 0,0 0-15 15,0 0-12-15,0 1-33 0,0 3-44 0,0 0-93 16,0 1-162-16,0 0-333 16,0-3-340-16</inkml:trace>
  <inkml:trace contextRef="#ctx0" brushRef="#br0" timeOffset="554360.5613">9588 12249 0 0,'0'0'208'0,"0"0"166"0,0 0-36 0,0 0-46 0,0 0-27 15,0 0-40-15,0 0-30 0,0 0-21 0,0 0-23 16,0 0-19-16,0 0-21 0,0 0-13 16,0 0-9-16,-37-40-11 0,37 38-7 0,-1 0-4 0,1 0-9 15,0 0-7-15,0-1-7 0,0 1-10 16,0 0-4-16,0 1-4 0,0-1-6 0,0 1-1 16,0-1-4-16,1 1-5 0,1 0 1 15,-1-1-4-15,0 1 0 0,1-2 0 0,-2 2-4 0,3 0 1 16,1 0-1-16,-3 0-1 15,0 0 4-15,0-1-1 0,0 1 4 0,2-1-2 0,0 1 1 16,0-2 0-16,1 1-2 0,1-1 3 0,-2 1-4 16,5-2 1-16,-1 0 3 0,-3 1-4 15,3-1 3-15,-1 1-1 0,2 1-3 0,-1-2 2 16,1 2-2-16,-2 1-3 0,3-1 1 16,1 1-1-16,-1 0 1 0,1 1 1 15,-1 0 0-15,0 0-2 0,0 0 0 0,-1 0-1 0,-1 1 0 16,2 3 0-16,-2 0 0 0,1 1 0 15,-1 1 1-15,1 1-2 0,0 2 2 0,-1-2 0 0,-1 2-1 16,-2-1 2-16,1 2-2 0,-3 1-1 0,1 1 0 16,0-1 2-16,0 1 0 0,-2 3 2 15,-1-2 0-15,0 1-1 0,0 1 1 16,0 1-1-16,-1 2 0 0,-3-1 3 0,-1 0-4 0,1 1 2 16,-3 0 0-16,-2 0-2 0,-1 0 4 0,1 2-3 15,-1-1 1-15,-2 1 1 0,2 0-5 0,0-2 3 16,-2-1 0-16,1-1 1 15,2-2 0-15,-1-3 1 0,1-2 0 0,3-2-1 16,1-3 4-16,-1 1-4 0,2-3-1 0,3 1 2 16,0-1-6-16,0-1 4 0,1-1-1 0,0 0-1 0,0 0 5 15,0 0-3-15,0 0-2 0,0 0 0 16,2 0-7-16,1-1 6 0,6-1 3 0,1-3-1 16,3 0 2-16,5-2 0 15,2 1-1-15,0-3-2 0,4 1 3 0,2 0-4 0,-1-1 2 16,1 1 1-16,-2 0-5 0,1 1 3 0,-2 0 2 15,1 0-4-15,-4 2 10 0,-2 0-6 16,0 2-1-16,-4 0 0 0,-3 1-5 0,-1 0 4 16,-4 0 0-16,-4 1 1 0,0 1 3 0,-2 0 1 15,0 0 4-15,0 0 1 0,0 0 1 0,0 0 2 0,0 0 0 16,0 0 2-16,0 0-5 0,0 0 1 16,-2 0-2-16,1 0-4 0,0 0 3 15,-1-2-6-15,-1 2 1 0,0-1-1 0,2 1-3 16,-1-1 2-16,0 0-1 0,1 0 2 15,-1-2 2-15,1 3-5 0,1-2-3 0,-2 1-11 16,2 1-9-16,0-1-14 0,0-1-19 0,0 1-21 0,0 0-44 16,0-1-67-16,0-2-108 0,5 1-208 0,-2 0-500 15,-1 1-245-15</inkml:trace>
  <inkml:trace contextRef="#ctx0" brushRef="#br0" timeOffset="554964.9169">10408 11978 0 0,'0'0'0'0,"0"0"509"0,0 0-33 15,0 0-81-15,0 0-58 0,0 0-47 16,0 0-55-16,0 0-37 0,0 0-35 0,0 0-24 16,0 0-18-16,0 0-23 0,0 0-20 0,0 0-27 15,-34-64-20-15,30 71-15 0,-2 4-6 0,-2 6 5 16,-2 2 5-16,-3 6 9 0,-1-1 4 15,2 6-3-15,-3-2 1 0,2 4-4 0,1 0-2 16,1 2 1-16,2 2-7 0,-2 3-2 0,3-1-5 16,4 0-4-16,-1-2 0 0,4-4-4 0,1-2 1 15,3-4-1-15,4-3-2 0,3-3 2 0,3-5 0 16,2-1 3-16,2-5 1 0,1-3 1 16,1-3 0-16,3-2-1 15,-4-1 1-15,5-4 2 0,-3-1-1 0,-2-3 0 0,0-2-3 16,-4-1 1-16,1 0 0 0,-5-2 0 0,-3 1 4 15,0-2-1-15,-3 2 1 0,-2 2 0 0,-2-1-1 16,0 2-3-16,0-2-3 0,-6 0 1 0,-2 2-7 16,-2 1 2-16,0 0 0 0,-4 3-4 15,-2 1 5-15,-2 3-4 0,-3 1-1 0,0 0 3 16,-1 1-7-16,-1 3 5 0,2 1 1 0,1 2-2 16,0 0 2-16,6 0 0 0,-2 1-1 0,4 1-1 15,2 0-3-15,0-1 1 0,4 0-3 0,2 2-13 16,3-2-16-16,1 1-30 0,0 0-33 15,5 1-42-15,3-3-67 0,6 1-117 0,2-4-238 16,0-2-480-16,-8-2-61 16</inkml:trace>
  <inkml:trace contextRef="#ctx0" brushRef="#br0" timeOffset="555384.8858">10759 11936 1836 0,'0'0'270'0,"0"0"-14"0,0 0-52 0,0 0-37 15,0 0-21-15,0 0-27 0,0 0-29 0,0 0-25 16,0 0-21-16,0 0-14 0,0 0-7 16,0 0 2-16,0 0 1 0,-122 42 2 0,109-19-2 15,0 2-3-15,-2 3-3 0,2 0-3 0,-1 4 0 16,1 1-1-16,0 5-3 0,1 1 0 0,2 2-4 15,0-1-2-15,5-1 1 0,1 0-5 16,3-6 0-16,1-3-3 0,0-3 1 0,3-6-1 16,4-4 1-16,1-3 3 0,-2-6-1 0,2-1 1 15,2-3 1-15,3-1-2 0,-2-3 5 0,2-1-1 16,-1-6 4-16,0 0 3 0,2-5-5 16,-2 1 0-16,0-4-2 0,-3 1-6 0,0-1 7 0,-4 0-1 15,3 0 2-15,-4-1 2 0,-2 3-6 16,0 1 0-16,-2 1 0 0,0 1-1 15,-2 2 1-15,-2 3-1 0,-4 0-2 16,-1 3-7-16,-1 1 0 0,-4 1-2 0,0 0 1 0,-4 3 4 16,0 3-3-16,-3 0 2 0,1 2-1 0,4 0-1 15,0-1 1-15,4 0-7 16,3 0-10-16,0-1-17 0,5-2-28 0,1 0-29 0,3 0-43 16,0-3-60-16,4-1-85 0,7 0-194 0,-2-1-509 0,-2-2-311 15</inkml:trace>
  <inkml:trace contextRef="#ctx0" brushRef="#br0" timeOffset="555917.0557">11030 11815 1969 0,'0'0'309'0,"0"0"-59"0,0 0-44 0,0 0-38 0,0 0-22 16,0 0-27-16,0 0-30 0,0 0-22 0,0 0-22 15,0 0-17-15,0 0-14 0,0 0-10 16,0 0 0-16,-40-16-2 0,30 31 5 0,-3 1 7 16,-1 3 2-16,0 5 4 0,0-1-1 0,-1 2-4 15,2 3 0-15,0-1-2 0,1 4-1 0,4-1 0 16,-3 2-3-16,2 0-1 0,1 1-3 0,0-1-2 16,1 1 1-16,3 1-2 0,2-2 2 0,2 0-6 15,0-5 3-15,1-1-2 0,4-5 1 16,5-1 4-16,3-4-2 0,1-2 0 0,0-3 1 15,5-4-8-15,1-2 8 0,1-1 2 16,0-4 0-16,1 0 8 0,0 0-10 0,-1-4-1 0,-3-1-2 16,-3-2 0-16,1 2 4 0,-3-3 1 15,-3 1 1-15,-1 0-2 0,-2-1 1 0,-1 0 0 16,-2-1 3-16,-1 0 3 0,-2 0-4 16,-1 1 2-16,0 0-4 15,0 0-7-15,-2 2 7 0,-2-3-2 0,0 2 0 0,-1-1 4 0,0-1-5 16,-1 2-1-16,0-1 1 0,-3 0-1 0,-1-1 1 15,2 3 2-15,-2-1-2 0,2 1-2 16,-2 1 1-16,3 1-2 0,-1 2 3 16,-1 0 4-16,2-1-6 0,1 3 1 0,0 0-4 15,0 0-3-15,0 0 6 0,-1 0-2 0,-1 5 2 0,1 0 4 16,-3 2-6-16,1 1-1 0,1 0 0 16,1 2-1-16,0 0 3 0,0 1 1 0,5 0-13 15,0 1-32-15,2 2-43 0,0 0-92 16,2 1-260-16,2-2-738 0,0-5-556 0</inkml:trace>
  <inkml:trace contextRef="#ctx0" brushRef="#br0" timeOffset="568402.2957">11494 12224 0 0,'0'0'0'0,"0"0"0"0,0 0 0 16,0 0 55-16,0 0 218 15,0 0-29-15,0 0-21 0,0 0-15 0,0 0-19 0,0 0-23 16,0 0-17-16,0 0-2 0,-39-23 3 0,38 20 0 15,0-1-1-15,1-1-12 0,0 0-17 0,0-1-16 16,2-2-21-16,2 2-13 0,3-4-10 0,3 0-5 16,-1 1-2-16,1-1-9 0,1-1-6 15,2-1-8-15,0 0-6 0,3 1-2 0,1 1-5 16,-2 1-3-16,3 2-5 0,-3 2-4 16,0 3-2-16,-1 0-3 0,-2 2 0 0,2 0-1 15,-2 4 0-15,0 2 1 0,-2 2 0 0,-2 2 0 16,-1 3-1-16,0 0 2 0,-2 3 0 15,-3 0 0-15,-2 3 4 0,2 1 1 0,-5 0 1 0,-4 1 3 16,-3 1-3-16,-1-1 2 0,-1-1 1 0,-2 1-2 16,0-1 2-16,-1-2-2 0,1 0-1 15,2-6-1-15,2 1-1 0,1-4-1 16,3-2 1-16,1-1-1 0,4-3-3 0,-1-2-2 0,2 1 0 16,0-2-2-16,0 0 4 0,4 0 4 15,6 0 2-15,3-3 3 0,4-1-3 16,2-1-1-16,6-1-1 0,1 1-2 15,1 2-1-15,0 1-1 0,1 0-2 0,-2 2 1 0,-1 0-1 0,-1 3 2 16,-3 1-1-16,-4 5 1 0,1 0-2 0,-6 2-4 16,0 2 5-1,-4 0 0-15,-2 5 1 0,-3 0 7 0,-3 3-5 0,1-1 2 0,-6 3 1 16,-3-1-3-16,-3-2 7 0,-1-3 2 0,-3 1 4 16,0-3 6-16,-1-1-2 0,-3-2 1 15,2 0 3-15,0-2 0 0,-1-2 3 0,1-1 1 16,0-3-4-16,1 2-5 0,0-5 0 0,1 2-5 15,1-3 0-15,0 0 2 0,1 0-6 16,1 0-1-16,1 0-3 0,1-4-5 0,2 2 5 16,-1-2 0-16,4 0 1 0,-1 1-1 0,1-2-4 0,1 0-1 15,3-1-1-15,-2 1-2 0,2 0-5 16,0 1-13-16,1 0-21 0,0-1-38 0,0 1-39 16,5 1-63-16,1-2-101 0,4 1-191 0,-3 0-508 15,0 3-364-15</inkml:trace>
  <inkml:trace contextRef="#ctx0" brushRef="#br0" timeOffset="569059.8411">11981 12135 446 0,'0'0'505'0,"0"0"-84"16,0 0-103-16,0 0-52 0,0 0-28 0,0 0-42 15,0 0-39-15,0 0-34 0,0 0-31 16,0 0-18-16,0 0-20 0,0 0-11 0,0 0-4 15,10-82-10-15,3 72-4 0,1 2-2 0,3-1-5 16,2 0-1-16,2 2-3 0,2 1-4 0,0 1-7 16,2 2 2-16,-1 3-3 0,2 0 2 0,-1 0 3 15,-6 5-6-15,-1 3 1 0,-2 4-2 0,-3 1-5 16,-4 2 7-16,-1 3 0 0,-4 2 2 16,-3 2 6-16,-1 2-4 0,-2 3 2 0,-8 0 1 15,-3 4 0-15,-3 1 2 0,-2 1 0 16,-5-1-2-16,1-3-4 15,-1 2 1-15,1-6-2 0,2-4 2 0,2-2 5 16,2-1-7-16,4-5 2 0,1-1-3 0,3-3-4 0,4-3 3 16,2-3 1-16,2-1 0 0,0-1 3 0,0-1 3 15,8 0 4-15,0 0 7 0,6-3-1 0,5-1 2 0,2-3-3 16,1-1-4 0,6-1-3-16,-2 2 1 0,-1-2-2 0,-1 0 2 0,1 1 0 15,-2 1-4-15,-3 1-1 0,0 0-4 16,-3 0-2-16,-2 3 3 15,0 1-1-15,-3 1 0 0,-1-1 5 0,-3 1-6 0,-3 1-1 0,0 0-1 0,-1 0-1 16,-2 0 2-16,1 0 1 0,-3 0 0 16,1 0-6-16,-1 0 5 0,0 0-1 0,0 0 2 0,0 0 6 15,0 0-3-15,0 0 3 0,0 0-2 16,0 0-2-16,0 0 7 0,0 0 0 0,0 0 1 16,0 0 4-16,0 0-11 0,0 0-3 0,0 0-5 15,0 0-9-15,-3 0-8 0,2 0-13 16,-1 0-18-16,1-1-27 0,-2 0-31 0,3-2-64 15,-1 2-128-15,1-1-323 0,0 0-581 0</inkml:trace>
  <inkml:trace contextRef="#ctx0" brushRef="#br0" timeOffset="569529.1042">12596 11847 1222 0,'0'0'329'0,"0"0"-33"0,0 0-42 0,0 0-10 0,0 0-17 15,0 0-30-15,0 0-37 0,0 0-44 16,0 0-27-16,0 0-26 0,0 0-27 0,0 0-15 15,0 0-9-15,0 0-8 0,-4-21 3 0,4 29 0 16,0-1 2-16,0 4 6 0,0 1 3 16,1 0 5-16,2 3 5 0,-3 1 0 15,2 5 0-15,-1 0-2 0,2 3-3 0,-2 1 0 16,2 0 1-16,-1 2-1 0,2 1-7 0,-2-1 0 16,1 1-4-16,0 1 1 0,1-2 2 0,0 2-5 15,1 0 0-15,-1 0-2 0,2-3-4 0,-1 1 3 16,0-3-2-16,0-1 1 0,3-1 1 0,-2-2-5 15,1 0 0-15,-1-1 0 0,-2-4 1 16,0 2 0-16,0-5 1 16,-2-1-1-16,1-3-1 0,0-1 2 0,1-2-2 0,-4-2 1 15,1 1 3-15,0-3-2 16,-1-1 1-16,0 0-4 0,0 0-2 0,0 0-4 0,0 0-15 0,0-3-28 16,0-4-41-16,0-1-61 0,0-3-114 0,0-3-302 15,0 2-663-15,0 3-126 0</inkml:trace>
  <inkml:trace contextRef="#ctx0" brushRef="#br0" timeOffset="570044.0188">13050 11904 1628 0,'0'0'391'0,"0"0"-92"0,0 0-68 0,0 0-38 0,0 0-29 16,0 0-30-16,0 0-31 0,0 0-24 0,0 0-17 0,0 0-13 16,0 0-8-16,0 0-6 0,0 0-4 15,0 0-9-15,-83-106-3 0,67 106-4 0,-4 0 0 16,-1 5 1-16,2 2-2 0,-1 0 2 0,1 4-6 16,3 0-3-16,0 1-2 0,4 2-3 15,-2 0 2-15,4 1-2 0,2-2 1 0,2 2-2 16,2-1-1-16,2 1 1 0,2-1-1 0,2 0 2 15,3-2 2-15,3-1-3 0,3-3 3 0,2-3-1 16,4 0 0-16,2-4 6 0,-1 0-2 0,4-1 2 16,-3 0 1-16,0-1-4 0,0-4 0 15,-2 0-2-15,-3-1 1 0,-1-1 1 0,-2 2-2 16,-4-2 1-16,-1 3-1 0,-1-2 0 0,0 5 1 16,-4 0-3-16,0 0 1 0,1 1-4 0,-2 0-1 15,0 0-3-15,0 0 1 0,2 2 2 16,0 5 2-16,0-1 1 0,0 2 2 15,1 3-2-15,1 1-1 16,-3 1 0-16,1 1-1 0,0 1 2 0,2 1 2 0,-2 0 0 16,-2 1-2-16,1 1 1 0,0 0-2 15,-1 0 2-15,1 0 0 0,-1-1 0 0,0 0 0 0,2-1-2 0,-2-1 0 16,0-2 3-16,0-1-2 0,0-1 0 0,0-1-11 16,0-2-19-16,0-1-29 0,3 0-49 0,-1-3-60 15,0-1-114-15,5-3-292 0,-4 0-583 16,1 0-174-16</inkml:trace>
  <inkml:trace contextRef="#ctx0" brushRef="#br0" timeOffset="570518.6182">13308 11836 1194 0,'0'0'664'0,"0"0"-326"0,0 0-92 0,0 0-43 15,0 0-19-15,0 0-28 0,0 0-35 0,0 0-20 16,0 0-19-16,0 0-11 0,0 0-15 0,0 0-9 16,-11-119-9-16,5 114-7 0,1 2-2 15,-3-1-9-15,2 3-4 0,-3 1-5 0,-1 0-4 16,0 0-1-16,-1 6-1 0,-4 1-1 0,3 2 1 16,-3 2-2-16,1 1 0 0,2 4-3 0,1-2 0 15,2 0 0-15,1 2 0 0,3-3 1 16,3 1-2-16,3-1 3 0,-1 0-4 0,1-1 2 15,5-1 1-15,3-2-2 0,2-2 2 0,4-1-1 16,3-1 0-16,1-3 2 0,4-2 2 0,-2 0 0 16,1-2-1-16,-4-3-1 0,-3-1-1 15,-4 2 1-15,0-2 0 0,-1 2 0 0,-2-1 2 16,-2-1 2-16,-1 2-3 0,-4-1 5 0,2 2-2 16,-1 0-2-16,0 1 3 15,-2 0-4-15,1 0 2 0,-1 2 2 16,0 0 0-16,0 0 2 0,0 0-2 0,0 0-4 0,0 2-2 0,0 2-1 15,0 2-1-15,0 3 1 0,0 2 2 16,0 1-4-16,0 3 4 0,0 1 0 0,0 2-2 16,0 1 4-16,0 2-2 0,0 1-1 0,0 2 1 15,0-1-3-15,0 0 1 0,1 0 1 0,1 1-3 16,1-3 2-16,0 2 0 0,-1 0 0 16,1 0 0-16,-1 1-4 0,-1 0-24 0,-1 2-52 15,0-1-90-15,0-1-276 0,0-7-765 0,-1-5-536 0</inkml:trace>
  <inkml:trace contextRef="#ctx0" brushRef="#br0" timeOffset="582165.1242">14194 11929 0 0,'0'0'0'0,"0"0"0"0,0 0 0 0,0 0 0 0,0 0 0 0,0 0 0 0,0 0 0 16,0 0 244-16,0 0 31 0,0 0-8 16,0 0-27-16,0 0-16 0,-58 3-19 0,53-5-33 15,-2 1-14-15,1 0-15 0,-1 1-13 0,3-2-11 16,-2 2-14-16,0-1-14 0,2-1-9 16,-2 0-1-16,2 1 2 0,3 0 7 0,0-1 4 0,1 0-7 15,0 1-17-15,0-3-23 0,2-1-22 16,6-1-12-16,2 0-4 0,2-1 1 0,6-1 2 15,-1 1-5-15,3 1-1 0,1 0-3 16,-1 2-1-16,0 2 1 0,-2 2-2 16,0 0 0-16,-3 1-1 0,-2 6 0 0,-2 3-1 0,-1 1 0 0,-4 5 1 15,0 2-2-15,-4 3 2 16,-2 3 2-16,0 2-1 0,-7 1 5 0,-1 0 1 16,-7-2 1-16,2 0-1 0,-5-2-1 15,4-3-1-15,-4-3 1 0,5-1-1 0,-4-3 1 0,6-2 3 16,0-1 1-16,2-3-3 0,3-1 1 0,2-4-1 15,3-1-2-15,1-1 2 0,0 0-5 0,0 0 1 16,2 0-2-16,6 0 0 0,2-2 4 16,6-2-2-16,1 1 0 0,2-1 0 0,2 2-3 15,-2 1 1-15,0 1-2 0,-4 0 1 16,0 0-1-16,-4 3 1 16,0 3 1-16,-2 1-1 0,-1 1 0 15,-4 3 0-15,1 0-1 0,-2 2 2 0,-3 2-2 16,0 0 2-16,-3 2 1 0,-4 1 0 0,-2 0 2 0,-1 1 1 15,-2-2-1-15,-1 1 2 0,-2-3-3 0,3 2 1 0,-2-2-1 0,0-1 0 16,3-1 0-16,-1-4 2 0,1 1 1 16,1-2-1-16,0-2 2 0,1-1-4 15,1-2 0-15,4 1-3 0,-4-1-12 0,5-3-6 0,-2 0-12 0,3 0-18 16,-1-2-21-16,1-4-57 0,0-4-82 16,2-2-134-16,5-5-260 0,-1 4-371 15,2 2 105 1</inkml:trace>
  <inkml:trace contextRef="#ctx0" brushRef="#br0" timeOffset="582721.9708">14578 11794 1215 0,'0'0'343'0,"0"0"-45"0,0 0-79 16,0 0-27-16,0 0-33 0,0 0-18 15,0 0-29-15,0 0-25 0,0 0-24 0,0 0-26 16,0 0-16-16,0 0-8 0,0 0-1 0,0 0 3 16,-103 26 4-16,105-20 2 0,2 3 0 15,1-1 4-15,4 0-3 0,0 1 2 0,1-1 2 16,2 2-3-16,0-1-1 0,6 1-3 0,-2 0-2 0,5 0 3 16,2 1-4-16,-2 0-1 0,1 0-5 15,1 3-5-15,2-2 1 0,-3 2-3 0,-1-1 1 16,0 0 0-16,-3 1-2 0,-3-1 0 15,1 0-3-15,-3 1 3 0,-2-2-4 0,0 2 2 16,-2-1 2-16,-1 1-3 0,-3-1 4 16,-1 1-1-16,-2 0 0 0,-2 1 3 0,0-1-5 0,-2 0 2 15,-6 1 0-15,0-1 1 0,-3-2-1 16,-1 2 1-16,1-3-2 0,-7 1-4 16,5-3 5-16,-6 0-9 0,0-2-4 15,0-1-1-15,2-1-7 0,-2-3 6 0,1-1 4 0,0-1 2 0,5 0 10 16,1-6-3-16,1-1-1 15,2-3-1-15,2-1-8 0,3-3 2 0,0-5 0 0,4-1-1 16,5-5 3-16,4-1 4 0,2-1 5 16,2-4 1-16,5-3 6 0,1 1-2 15,-3-2 4-15,3-1 6 0,1 3-6 16,-4 1 5-16,-2 0-1 0,-3 4-3 0,-2 2 11 0,0 2-3 0,-7 2 3 0,0 3 5 16,-2 3-3-16,0 1 4 0,-1 2-2 15,-3 3-6-15,-4 1-3 0,-3 2-6 16,-1 1-4-16,-6 2-3 0,-2 3 1 15,0 1-5-15,-4 0-2 0,-3 5 3 0,1 3-9 0,-1 0 6 16,1 4 0-16,4 0-4 0,1 3-14 0,2 3-48 16,7 1-82-16,2 3-190 0,2-5-755 0,6-5-607 15</inkml:trace>
  <inkml:trace contextRef="#ctx0" brushRef="#br0" timeOffset="586397.5781">15125 11691 0 0,'0'0'0'15,"0"0"109"-15,0 0 253 0,0 0-7 0,0 0-32 16,0 0-23-16,0 0-30 0,0 0-39 16,0 0-32-16,0 0-33 0,0 0-30 0,0 0-25 15,-21-31-20-15,21 31-16 0,0 0-15 0,0 0-13 0,0 0-18 16,0 0-8-16,0 0-12 0,0 0-7 15,0 2 2-15,0 2-3 0,3 0 0 0,2 4 2 16,-1 1-1-16,-1 4 7 0,3 2 7 0,-3 2 4 16,3 3 3-16,-2 2 0 0,2 2 2 15,-3 0 1-15,-2 1 1 0,4 2 1 0,-4-1-6 16,0 0-1-16,0 3-7 0,0-2-2 0,-1-2 0 16,1-3-2-16,0-2 1 0,4-2 0 15,-3-3-3-15,-1-3 1 0,5 2-2 0,-4-4 1 16,0 0-1-16,-1-2 1 0,1-1-3 15,1 0-1-15,-1-2 2 0,0-1-3 0,-1-1 3 0,-1 0 3 16,1-2-3-16,0 0 1 0,2 2-1 16,-2-2-1-16,-1 0 1 0,1 0-2 0,-1-1-3 15,0 2-7-15,1-2-15 0,-1 1-20 0,1 0-29 16,-1 0-38-16,2-1-60 0,0 1-101 16,3-1-160-16,-3 0-390 15,-1 0-582-15</inkml:trace>
  <inkml:trace contextRef="#ctx0" brushRef="#br0" timeOffset="586891.38">15533 11642 414 0,'0'0'576'0,"0"0"-232"0,0 0-70 0,0 0-19 15,0 0-12-15,0 0-27 0,0 0-44 0,0 0-48 16,0 0-41-16,0 0-33 0,0 0-26 0,0 0-11 16,0 0 2-16,-48-9 2 0,41 19 6 0,-3 0 3 15,1 2-4-15,1-2 0 0,-1 2 0 0,4 1-2 16,-1 1 3-16,3-2-2 0,-3 4-2 0,5-1-6 16,0-1-3-16,1 0-4 0,0-1-1 15,0 1 3-15,1-1-3 0,5 1 1 0,-2-1-3 16,5-1-5-16,1 0 7 0,-1-1-2 0,1-2 2 15,1 0 3-15,0 0-5 0,-1-1-1 16,1 2 0-16,-2-1-3 0,-1 0 4 16,-3-1 2-16,3 1 0 0,-5 0-1 0,2 1 0 0,-3-2-3 15,-1 3 1-15,1-2 5 0,-2 3-4 16,0-3 1-16,0 0-3 0,0 0-3 0,0-2 5 16,-1-1 1-16,0 0 5 0,-3 0 8 15,-2 1-4-15,-4-2 2 0,1 1-1 0,-2 0-4 16,0-1 5-16,0-1-2 0,-1-1 0 0,1-1-3 15,2-1 0-15,0-1 0 0,-1 0 0 16,1 0 7-16,1 0-7 0,3-2 1 16,-2-3-4-16,2 0-12 0,0-1 3 0,1 1-12 0,0-2-10 15,2 0-14-15,2-1-33 0,0 1-39 16,0-1-48-16,7 0-83 0,2-1-121 0,2-1-240 0,-2 5-349 16,-4 0 182-16</inkml:trace>
  <inkml:trace contextRef="#ctx0" brushRef="#br0" timeOffset="587612.2382">15850 11652 523 0,'0'0'454'0,"0"0"-108"0,0 0-56 16,0 0-35-16,0 0-28 0,0 0-33 0,0 0-39 15,0 0-30-15,0 0-19 0,0 0-19 16,0 0-12-16,0 0-11 0,0 0-11 0,0 0-10 16,-72-42-2-16,62 42-7 0,1 0-2 0,-1 0 1 15,0 0-7-15,0 2-1 0,2 0-2 0,-1 0-5 16,1 0 2-16,0 2-4 0,-1 0-4 0,4 2-5 16,-2 0-3-16,3 2-1 0,-2 0-2 0,2 2 5 15,-2-2-5-15,4 3 1 0,0-1-4 16,1 1-4-16,1-1 6 0,0 1-1 15,0-1 1-15,2-1 6 0,1-1-8 0,5 0 1 16,0-1-1-16,2-2-3 0,1-2 8 0,1 0 1 16,0-3 2-16,0 0 0 0,3 0 0 0,-2-3-3 15,-2-1 3-15,0-2 1 0,1 0-2 16,-3 0 1-16,-1 1-1 0,0 1-3 0,-4-1 4 16,1 2 1-16,-3-1 4 0,0 2 4 0,-2 0-2 15,0 0 2-15,0-1-3 0,0 1-2 0,0 1 2 16,0 0-2-16,0-1-1 0,-1 2 1 0,1 0 0 15,0 0-1-15,0 0 0 0,-1 0-1 16,1 0-6-16,0 0 1 0,-1 2-5 16,0 2-1-16,0 1 3 0,-2 2-1 15,2 1 4-15,0 1 2 0,1 1-6 0,-1 1 1 0,0 1-2 16,1 1-1-16,-1 1 4 0,1 0 1 0,0 4-2 16,0-1 2-16,0 2-3 0,-2 0-1 15,2 2 4-15,-4 3 0 0,3-1 0 0,0 1 0 0,-2 1-2 16,-2 1-2-16,3-1 3 15,-2 1 0-15,-1-3 2 0,0-2 1 0,0-1-3 16,3-1 0-16,0-2-2 0,0-2-1 0,-1-2 3 0,3-1 0 16,-1-2 2-16,1-2-1 0,0 1-1 15,0-4-2-15,0 1 1 0,0-1-1 0,0-2 2 16,0 0 2-16,0-1-1 0,0-1 1 0,0 0 0 16,0-1-1-16,0 1 4 0,0-1 3 0,0 0-3 15,0 0 2-15,0 0 2 0,0 0 1 16,0 0 6-16,0 0 1 0,0 0 1 0,0 0-3 0,0-1-4 15,-1 0-6-15,1-1-3 0,-2-1 1 0,1 1-1 16,0 0 0-16,-2-2-4 16,2 1-4-16,1-1-10 0,-1 1-28 0,1 2-53 0,0-1-112 15,2-2-316-15,4 2-698 16,-5 0-365-16</inkml:trace>
  <inkml:trace contextRef="#ctx0" brushRef="#br0" timeOffset="596272.4457">16263 11732 0 0,'0'0'0'0,"0"0"297"0,0 0 164 0,0 0-59 0,0 0-61 0,0 0-53 0,0 0-35 16,0 0-36-16,0 0-41 0,0 0-33 0,0 0-26 16,0 0-20-16,-12-62-13 0,12 61-8 15,-1 0-9-15,1 1-17 0,-3 0-16 0,3 0-19 16,0 0-11-16,-1 2-5 0,-1 6-2 0,1 4 6 15,-1 3-1-15,-1 5 3 0,-1 2 3 0,0 6 3 16,-2 2 3-16,-1 2 1 16,2 3-1-16,-1 2-2 0,3 0-4 0,1-1-1 15,1-3-3-15,1-1 0 0,-1-7 0 16,4-6-1-16,4-2 1 0,1-4 1 0,2-4 2 0,1 0-1 16,4-4 2-16,-3-1 3 0,6-4 1 0,0 0 4 0,2-4 1 15,1-5-4-15,-1-3 4 16,2-3-3-16,-2-2-2 0,-3-2 0 15,0 0-3-15,1-4-2 0,-5 3-1 0,0-2-1 0,-1 2-2 0,-7 2 7 16,2 2 4-16,-4 1 1 16,-3 1 2-16,1 2-3 0,-1 2-2 0,0 2 2 0,-1 1-6 15,-2 1 3-15,-2 2 2 0,3 0-2 0,-1 1 9 16,1 1-6-16,-3 1-1 0,4 1-4 16,1 0-5-16,-1 0-3 0,0 4-2 0,-1 2-2 15,-2 2 5-15,2 2 0 0,1 2 0 0,-1 1 0 16,-1 3-1-16,0 3-2 0,2 3 0 15,1 2 2-15,-1-1-5 0,-1 2 4 0,1 1 1 16,-1 0-3-16,2-3 5 0,-3 1-1 0,3-2-1 16,0 0 1-16,0-1-5 0,0 0 3 0,0-3-1 15,0 0 0-15,5-2 3 0,-3-1-3 16,0-1-6-16,0-3-15 0,4-1-24 0,-3 0-39 0,3-2-48 16,-2-2-78-16,5-1-154 0,-2-4-272 15,-3 0-451-15,2-1 63 0</inkml:trace>
  <inkml:trace contextRef="#ctx0" brushRef="#br0" timeOffset="596966.203">16640 11772 154 0,'0'0'625'0,"0"0"-276"0,0 0-60 0,0 0-50 16,0 0-6-16,0 0-19 0,0 0-25 0,0 0-20 16,0 0-30-16,0 0-14 0,0 0-20 15,0 0-14-15,0 0-6 0,-12-71-13 0,10 70-5 16,-2 0-8-16,3 0-5 0,0 1-7 0,0 0-8 16,0 0-6-16,0 0-11 0,1 0-1 0,0 0-6 15,0 0-6-15,0 0 6 0,0 0-10 0,0 0-2 16,0 0 0-16,0 0-9 0,0 0 4 15,0 2 2-15,2 1 0 0,0-2 7 0,4 1-1 16,-1 1 0-16,3-2 2 0,4-1 1 16,3 0 1-16,0 0 0 0,2 0 0 0,3-3-5 15,0 1 1 1,-1-2-1-16,0 2-3 0,-2 1 6 0,3 0-5 0,-4 0-2 16,-2 1 3-16,1 0-9 15,-3 0 6-15,-2 0-1 0,-1 0-1 0,-3 2 7 16,2 1-4-16,-4 1-2 0,2 1 1 0,-4-1-3 0,3 2 1 0,-4 0-1 15,1 0 3-15,-1 1-4 0,-1 1 5 0,1 2 0 16,-1-2-2-16,0 2 5 0,0 0-3 0,0 1-2 0,0 2 2 16,0 0-6-16,0 2 4 15,0 0-1-15,0 1 0 0,0 2 4 0,0-1-2 0,0 3 1 16,-1 1 0-16,0 1-4 0,-2 1 4 0,0-1-2 16,1 1 0-16,0-1 1 0,0 0 0 0,-2-1 1 15,1 3-1-15,0-3 3 0,-2 0-1 16,3 0-2-16,-2-2 3 0,1 0-6 15,0-3 2-15,2-1 1 0,0-1-2 0,0-1 4 0,1-2-1 16,-1 1-1-16,1-1 0 0,0 0-2 0,0-2 0 16,0-2 1-16,0 0 0 0,0 0 2 0,0-2-2 15,0 2 3-15,0-1-3 0,1-2 3 16,-1-1-1-16,0-1 1 16,0 0 3-16,1-2-6 0,-1 1 4 0,0-1 1 0,0 0-2 15,0 0 5-15,0 0 2 0,0 0 1 0,0 0 0 16,0 0-4-16,0 0-6 0,0 0-9 0,0-1-10 0,0-1-20 15,0 0-22-15,0-1-32 16,-1 0-44-16,0-1-77 16,-2-2-179-16,1 2-588 0,2 2-661 0</inkml:trace>
  <inkml:trace contextRef="#ctx0" brushRef="#br0" timeOffset="597519.5679">16836 12032 0 0,'0'0'332'0,"0"0"56"0,0 0-63 16,0 0-37-16,0 0-11 0,0 0-30 15,0 0-33-15,0 0-32 0,0 0-26 0,0 0-29 16,0 0-21-16,0 0-15 0,0 0-13 0,0 0-7 16,-23-31-9-16,23 31-8 0,-1-2-3 0,0 1-8 15,1 1-7-15,-1 0-4 0,0 0-6 0,1 0-6 16,-2 0-7-16,2 0-1 0,0 0-5 16,0 0 0-16,0 0 2 0,0 0-1 0,0 0 1 15,0 0 0-15,0 0-1 0,0 0 1 0,0 0 0 16,2 0 2-16,0 0 4 0,1 0 0 15,3-1 5-15,-1-2-1 0,5 0 0 0,1-1-2 16,3 0-3-16,1 0-2 0,0-1-5 0,0 2-1 16,1-3-3-16,-1 1 3 0,1 1 2 15,-2-1-2-15,2 1 0 0,-3 0-2 0,-2 1-6 16,0-1 4 0,-1 2 0-16,-2 0 3 0,-1 0 1 0,-2 1-2 0,-1 0 1 0,-1-1-3 15,-2 2 2-15,0 0 3 0,-1 0-1 16,0 0 1-16,0 0-1 0,0 0-2 0,0 0 1 0,0 0 1 15,0 0 2-15,0 0-2 0,0 0 0 0,0 0-2 16,0 0-4-16,0 0 2 0,0 0-2 0,0 0 3 16,0 0 1-16,0 0-4 0,0 0 1 15,0 0-4-15,0 0 1 0,0 0 0 0,0 0-12 0,0 0-18 16,0 6-40-16,0 1-68 0,0 2-144 16,0-1-546-16,0-3-873 0</inkml:trace>
  <inkml:trace contextRef="#ctx0" brushRef="#br0" timeOffset="600439.4594">17351 11605 0 0,'0'0'293'0,"0"0"133"15,0 0-70-15,0 0-28 0,0 0-33 0,0 0-35 16,0 0-35-16,0 0-39 0,0 0-37 15,0 0-32-15,0 0-25 0,0 0-11 0,-12-35-13 16,12 35-9-16,0 0-13 0,0 0-11 0,0 0-11 16,0 0-10-16,-1 0-3 0,1 0-6 15,-1 3-3-15,-3 3 0 0,2 1-3 0,-1 4 6 16,-4 2 0-16,4 0 3 0,-4 5 7 0,0 0-6 16,1 2 1-16,-3 5-1 0,0 1-4 15,0 3 5-15,-1 3 0 0,2 2 0 0,-1-1-1 0,2 2-1 16,-1 0-3-16,0 2 1 0,5-1 0 15,0-1-1-15,-1-2-1 0,4-4-1 16,0 0-5-16,0-5 5 16,4-2-1-16,1-2 2 0,2-4 4 0,2-2-4 15,1-4-1-15,0-2 0 0,3-2 1 0,-1-4 3 16,5-1 1-16,-4-1 0 16,6-2 2-16,-2-5-2 0,-1-2-1 0,2 0 0 0,-1 0 2 0,-3-1-3 0,-3 0 3 0,-1 0-1 15,-1-1-3-15,-5 2 6 0,1 0-1 16,-4 0 3-16,-1-1 1 0,0 2-4 0,-1-2 0 0,-7 2-4 15,2 0-2-15,-2 0 0 16,-2 2 1-16,-5 0 1 0,2-1-3 0,-5 4-2 16,3 1-3-16,-4 2 1 0,0 0 2 0,0 0-3 15,4 0 3-15,-1 2-2 0,0 3-3 0,2 0 5 0,3-2-2 16,1 1 1-16,1 1 1 0,3-2-4 16,0 1 0-16,1-1-1 0,1 2-1 15,2-2 3-15,0 1-1 0,2-1-5 0,0 1-6 16,0 1-19-16,2-1-28 0,4 1-38 0,2 1-59 15,1-1-95-15,4-2-168 0,-4 0-448 0,-1-2-621 16</inkml:trace>
  <inkml:trace contextRef="#ctx0" brushRef="#br0" timeOffset="600918.6487">17538 11705 1694 0,'0'0'285'16,"0"0"3"-16,0 0-85 0,0 0-28 0,0 0-29 15,0 0-35-15,0 0-38 0,0 0-33 16,0 0-26-16,0 0-11 0,0 0-3 0,0 0 1 0,0 0 3 16,0 0 0-16,-13 56 1 0,15-35 4 15,2-3 0-15,-1 3-1 0,0-2-1 0,3-1-1 16,-3-3 0-16,4-1 1 0,1-4 1 0,-1-1 1 15,1-4 2-15,1-1 1 0,-1-3-1 16,1 0 3-16,-2-1 1 0,0 0 1 0,0-2 2 16,-1-2-3-16,2-3-1 0,-2-1 1 0,0-1-2 15,0 0 0-15,-1-2 0 0,1-1-2 16,-2 1-1-16,-1 1 0 0,-1-1-1 0,0 2 1 16,-2 0 2-16,0 0 1 15,0 0 7-15,0 2 5 0,0 1 1 0,0 1 5 0,0 3-4 0,0 0-3 16,0 1-3-16,0 1-5 0,0 0-2 15,0 0-6-15,0 0-5 0,0 0-4 0,0 1-2 16,0 3 1-16,0 3 0 0,0 2 2 16,0 3-1-16,0 2 0 0,0 1 3 0,0 2-3 15,0-1 1-15,0 1 0 0,-1 1 0 0,0 2 1 16,1-1 0-16,-1 2 1 0,0-1 1 0,-1 0-3 16,1 1-2-16,-2 0-9 0,3-2-15 0,-1-1-28 15,1-1-44 1,0-2-75-16,0-1-104 0,0-4-245 0,0-3-558 0,1-3-260 0</inkml:trace>
  <inkml:trace contextRef="#ctx0" brushRef="#br0" timeOffset="601584.1624">17951 11664 861 0,'0'0'415'0,"0"0"-110"16,0 0-51-16,0 0-25 0,0 0-16 16,0 0-33-16,0 0-37 0,0 0-29 0,0 0-20 15,0 0-10-15,0 0-13 0,0 0-8 0,0 0-4 16,-2-82-3-16,0 78-5 0,-3 1-9 16,0 0-10-16,-2 1-12 0,1 1-8 0,0 1-2 15,-1 0 1-15,-1 0-1 0,2 0-1 0,-2 0-4 16,-1 3-1-16,-1 3-1 0,0 1 0 0,0 1-1 15,-1 2 1-15,4-2 0 0,0 0-4 16,2 1 2-16,0 0-1 0,4-2 1 0,-1 2 2 16,2-1-4-16,0-1 0 0,6 0-3 15,-1-2 3-15,2 2 1 0,2-2 5 0,2 0 4 16,2-3-2-16,3-1 3 0,-2-1-2 0,3 0-1 16,-3 0 1-16,2-2-4 0,-4-2 0 0,-2 1 1 15,0-2 0-15,-2 2 3 0,-2-1-2 0,-1 1 4 16,-1-1 0-16,0 0 2 0,-1 1 0 15,-2 0-2-15,1 1-1 0,-2 1 0 0,1-1 1 16,-1 0 3-16,0 1 2 0,0 1 4 0,0 0-1 16,0 0-6-16,0 0-3 0,0 0-9 0,0 1-1 15,0 4 1-15,0 0-2 0,0 1 4 16,0 2 0-16,-1 3 0 0,1 2 1 0,-2 1-3 16,2 1 0-16,0 2 0 0,-1 2 0 0,-1 2 0 15,1 0 3-15,0 1 2 16,-2 0-2-16,0 2 4 0,1-2-2 0,-2 4-2 0,0-1 1 15,1-1-3-15,-2 0 2 0,-1-2 1 16,0 0-4-16,3-3 6 0,-1-1-3 0,1-2 1 16,0-1-1-16,1-1-1 0,-3-2 0 0,4 0-2 15,-2-1 2-15,2-2-1 16,-2 0 2-16,2-2 0 0,1-2-1 0,-2-1 3 0,2 1-4 0,0-1-2 16,0-2 2-16,0 1-4 0,0-1 3 0,0-2 1 15,0 1-3-15,0-1 6 0,0 0-3 0,0 0 1 16,0 0 0-16,0 0-2 0,0 0 0 15,0 0 0-15,0 0-3 0,0 0-3 16,0 0-12-16,0 0-29 0,0 0-64 0,0-1-127 0,0 1-657 16,0-1-862-16</inkml:trace>
  <inkml:trace contextRef="#ctx0" brushRef="#br0" timeOffset="631423.004">17551 11668 0 0,'0'0'0'0,"0"0"0"0,0 0 211 0,0 0 103 0,0 0-27 0,0 0-15 0,0 0-33 16,0 0-33-16,0 0-28 0,0 0-31 16,0 0-15-16,0 0-14 0,5-54-9 0,-5 51-3 15,0 1-1-15,0-1 1 0,0 1-5 0,0 1-8 16,0-1-7-16,0 1-19 0,-1 1-9 16,1 0-15-16,0 0-12 0,0 0-8 0,0 0-10 15,0 1-4-15,0 2 2 0,0 2 0 0,-1 0 4 16,0 3 0-16,0 2 2 0,1 0 1 0,-1 1 1 15,1 2 1-15,-2 0 1 0,2 1-1 16,0 2-1 0,0-2 0-16,0 1-1 0,0 1 1 0,3 2 0 0,-2 0-3 0,1 1-5 15,-2 0-1-15,3 0-2 0,0 1 2 16,-2 2 3-16,1 0-4 0,-1 1 0 0,-1 2-2 0,1-1-2 0,1 2 4 16,-2-2-4-16,3-1 3 15,-6 0-1-15,3-3-5 0,0 0 1 0,0 1-3 16,0-2 1-16,0-2 2 0,0-2 0 0,0 2 0 15,0-3-2-15,0-1 0 0,0-4-1 0,0 0 3 16,3-2 1-16,-2-2-2 0,0 1 2 0,0-1-4 16,0-2-6-16,0 1 8 15,-1-3 0-15,0 0 0 0,1 0 5 0,-1-1-4 0,0 0 3 16,2 0 3-16,-2 0 4 0,0 0 5 0,0-3-2 0,2-3-3 16,-2-1-7-16,0-2-1 0,1-2-2 15,-1 0 0-15,0-1 8 0,0-4-7 16,0-1-1-16,0-1-1 0,0-2-8 15,0 0 8-15,0-2 0 0,0-3 1 0,1 1 6 0,-1-1-9 16,0-1 1-16,0 0-1 0,0 0-3 16,0 4 5-16,0 1 0 0,0 0 1 0,0 3-3 15,-1-1 1-15,0 1-1 0,-3 0 2 0,3 0 5 16,0 1-6-16,-1 1 1 0,1 1-2 16,-3 0-7-16,2 3 9 0,1 1-2 0,1 2 3 0,-1 1 7 15,0 1-10-15,1 1-2 0,-1 2 1 0,1 1-4 16,0 2 6-16,0 0 1 0,0 1-2 0,0 0-2 15,0 0-2-15,-1 0-1 0,1 0-2 16,0 0 4-16,0 3-3 0,0 3 3 0,0 2 0 16,0 3-5-16,2 2 7 0,0 2 1 0,-1 2 2 15,5 3 6-15,-3 1-9 0,-1 3 1 16,4 0 0-16,-3 6-1 0,0 1 2 0,1 1 1 0,-1 2 0 16,-1 0-4-16,2 1 3 0,-1-3-2 15,-2-1 2-15,-1-2 5 0,3-2-5 16,-2-2 1-16,1-4-3 0,-1-1-4 0,1-3 6 15,-1-2-1-15,0-3 2 0,1-3 4 0,-1-2-6 16,1-2 0-16,-2-2 0 0,0-2-3 0,1 1 4 16,-1-2 3-16,0 0 0 0,0 0 1 0,0 0 3 15,0-3 0-15,0-3 0 0,0-1 6 0,0-1-11 16,0-3 1-16,-1-3-4 0,-4-1-7 16,4-3 9-16,-2-2 0 0,0-3 2 0,-1-1 5 15,2-2-10-15,0-4 1 0,-4 3-1 0,3-5 0 16,-1 1 2-16,1-2 2 0,1 4-1 0,-1 0-3 15,-1 2 2-15,3 2-2 0,-1 2 2 16,1 0 5-16,0 2-5 0,0 2 2 16,-2 2-4-16,1 1-8 0,1 3 11 0,1 1-3 15,0 2 4-15,-1 3 6 0,1 0-9 0,-1 3 0 16,1 1-2-16,0 2-3 0,0-1 6 0,0 1 1 16,0 1-1-16,0 0 0 0,-1 0-4 0,1 0-1 15,0 0-2-15,0 0 2 0,0 5-1 0,0 2 1 16,0 5 1-16,0 2-2 15,0 4 5-15,0 2 1 0,0 4-1 0,0 1 5 0,0 3-5 16,0 1-1-16,0 4 0 0,0-1-2 0,0 4 3 16,0-1 2-16,1 0-1 0,-2-3 1 0,2-2-2 15,0-2-3-15,0-2 3 0,0-3 1 16,4-3-1-16,-3-1 2 0,0-2-3 0,-1-5-3 16,0-1 3-16,3 0 1 0,-3-5 1 15,0 0 4-15,0-1-5 0,-1-3 0 0,1 0 0 0,-1-1-2 16,0-1 5-16,1 0 3 0,-1 0 1 15,0-1 0-15,0-4 1 0,0-2-2 0,0-2 0 16,0-4 2-16,0-2-3 0,0-2-1 0,0-3-2 16,0 0-4-1,0-3 5-15,-1-1-1 0,-1-2 2 0,1 0 3 0,-4-3-5 0,3 0 0 16,-1-1-2-16,-1-1-2 0,1 1 3 0,1-1 1 16,0 1 0-16,-1 2-1 0,0 1 1 0,3 1-3 0,-2 4 3 15,1 1 2-15,0 1-3 0,-2 2 2 16,1 2-5-16,2 2-3 15,-1 3 7-15,1 0-2 0,-1 2 3 16,0 2 8-16,1 2-11 0,-1-2 0 0,1 5-2 0,0 0-7 0,0 0 9 0,0 2 1 16,0 0-1-16,0 0 0 15,0 0-4-15,0 0-4 0,0 0 2 0,0 0 3 0,0 0-4 16,0 0 3-16,0 4-7 0,0 1-19 16,2 0-4-16,0 1-23 0,3 3-18 0,-2-2-18 15,1 3-46-15,0 0-70 0,-1 0-146 0,4 2-336 16,-4-4-382-16,-2-2 121 0</inkml:trace>
  <inkml:trace contextRef="#ctx0" brushRef="#br0" timeOffset="632517.8454">18043 11605 0 0,'0'0'448'0,"0"0"-4"0,0 0-91 0,0 0-57 0,0 0-30 16,0 0-28-16,0 0-33 15,0 0-34-15,0 0-30 0,0 0-24 0,0 0-26 16,0 0-17-16,0 0-9 0,0 0-8 0,-25-59 3 16,20 56-3-16,3-1-5 0,-3 1-8 0,1 0-9 0,-3 1-5 15,2 1-7-15,-3 0-4 0,2 1 0 16,-3 0-4-16,0 0 1 0,-1 0-3 16,-4 1 1-16,1 2-2 0,2 2 3 0,-2 0 2 0,2-1-3 15,-3 1 0-15,4 0-5 0,-2 2 0 16,1 0 1-16,2 1-1 0,-1 0 0 15,-1 3 0-15,4 0-5 0,0-1 0 0,-1 3-1 0,0-1-1 16,1 3-1-16,3-2 0 0,0 2 2 0,-1 1-1 16,4-2 2-16,-1 1 0 0,0-1 0 15,2 0 0-15,0 0-3 0,0-1 1 16,4 0 0-16,-1 1-1 0,2-2 0 0,0-2-1 0,3 0 4 16,1-2-1-16,1-1 1 0,0-2 2 15,2-2-3-15,3 0 3 0,0-2-2 0,1-1 1 16,1 0 3-16,0-5-3 0,0-2 3 0,-3 0-2 15,3-3 1-15,-4 1 0 0,2-3 0 0,-1 0-1 16,-1-1-2-16,-3 0 0 0,-1 1-1 16,0-1 5-16,-1 0 1 0,-4 1-2 15,0 0 1-15,-1 3-3 0,-1-2 1 0,-2 1 0 0,0 1 0 16,0 1 1-16,0 1-2 0,0 0-2 0,0 2 2 16,0 0-4-16,0 1 4 0,0 2 2 15,0 0-4-15,0 0 3 0,-1 2-4 0,1 0-1 0,0 0 1 16,0 0 1-16,0 0 1 0,0 0-2 15,0 0-3-15,0 0 1 0,0 0-3 0,-1 2 2 16,1 1 0-16,0 2 0 16,-1 2 1-16,-1 0-3 0,1 0 3 0,0 4 1 15,-1 1 1-15,1 1 0 0,-1 0-1 0,1 2-2 0,-2 2 1 16,0 2-1-16,3 0 2 0,-3 3 0 0,2-1 0 16,0 2-2-16,-1 1 4 0,2 0-2 15,-3 2-1-15,2 1 4 0,0 1-6 16,0 0 1-16,0 1 2 0,0-1-2 0,-2 1 3 0,1-2 0 15,1-1 0-15,-1 0 1 0,0-2-3 0,-1 0 0 16,0-1 0-16,-1-1 2 16,1 1-2-16,0-3 2 0,0-1 0 0,-1-1-2 15,1-2 5-15,2-1-4 0,-1 1-2 0,-1-4 3 16,2-2-8-16,0 0 6 0,-1-1 2 16,2-2-4-16,0-1 13 0,-1 0-9 15,1-2-2-15,0-2 2 0,0-1-7 0,0 0 5 0,0-1-1 0,0 0 1 16,0 0 3-16,0 0 0 0,0 0 3 0,0 0 1 0,0 0 3 15,0 0-4-15,0-2-1 0,0-2-2 16,0 0-6 0,0-2 1-16,0 0-2 0,0 0-6 0,0-1 1 0,0 1-13 0,0-3-10 0,0 3-16 15,0-1-28-15,0-1-34 0,-2 0-60 16,1-1-111-16,1-1-271 0,-1 2-575 16,1 3-240-16</inkml:trace>
  <inkml:trace contextRef="#ctx0" brushRef="#br0" timeOffset="633339.0274">18085 11692 0 0,'0'0'0'0,"0"0"260"16,0 0 65-16,0 0-51 0,0 0-35 0,0 0-29 15,0 0-28-15,0 0-28 0,0 0-8 0,0 0-15 16,0 0-8-16,0 0-6 0,0 0-15 16,0 0-11-16,-54-100-13 0,46 98-8 0,1-1-8 15,0 2-6-15,-3 1-8 0,1 0-5 0,-1 0-5 16,-2 0-4-16,2 1 1 0,-1 2 1 15,0-1 10-15,2 0 6 0,0 1-5 0,-1-1-5 16,2 0-12-16,-1 2-6 0,-1 0 0 0,2-1 0 16,-1 0-1-16,2 1-3 0,-1 1 0 0,-2 0-3 15,6 1-2-15,-3 1 0 16,1-1-4-16,1 3-1 0,-1-1 0 16,0 2-4-16,0 1 7 0,3 2-4 0,-3 2-1 15,3-1 1-15,-2 2-9 0,2 0 5 0,3 0-2 0,-1 0-1 16,1-1 2-16,0-1-2 0,3 0 2 15,4-2-2-15,-2-1 0 0,1-2 0 0,3-1-2 0,1-1 3 16,0-3-1-16,0-2 3 16,2-1 3-16,-2-1-2 0,3 0 9 0,1-2-6 0,-1-3-1 15,1-2 2-15,0-1-6 0,-1-2 4 0,0-3 0 16,0 2-1-16,-1-2 4 0,-3-1-5 0,0 1 3 0,-1 2-2 16,-2-3 2-16,-2 3 1 15,-1 0-3-15,-1 2 2 0,0 1-5 0,-2 2 2 16,0 2 1-16,0 0 0 0,0 3 9 0,0-2 2 0,0 3 0 15,0 0 1-15,0 0-10 0,0 0-2 16,0 0-3-16,0 0-5 0,0 1 4 0,0 4-2 16,0 0 2-16,0 3-2 0,0 3 0 0,0 0 0 15,0 3-2-15,0 2 3 0,0 0-2 16,0 3 0-16,0 0 3 0,0 3-3 16,0 2 8-16,0 0-6 0,-1 3 0 0,1 1 2 15,0 1-7-15,-1 1 3 0,0-1 0 16,0 0-1-16,-1-3 4 0,-1 0 1 0,2 1 1 15,-1 0-1-15,-2-1 0 0,0 0-1 0,0-1-1 0,-2-1 2 16,3-1-6-16,-2-1 5 0,1-1 0 16,-1-2-3-16,2-3 5 0,-1-2-3 15,0-2-1-15,1 0 2 0,1-3-3 16,0-1 1-16,0-2 0 0,1-1-1 0,-1-3 2 0,2 1-1 0,0-2 2 16,0 0-2-16,0-1-4 0,0 0 5 0,0 0-2 15,0 0 2-15,0 0 5 0,0 0-4 16,0-2-1-16,0-2-2 0,0-2-5 0,0-1-3 15,0 0-4-15,0-1-9 0,0-1-16 0,0 0-21 16,0-2-33-16,2-2-50 16,1-1-87-16,-2 0-206 0,1 5-655 0,-2 2-509 0</inkml:trace>
  <inkml:trace contextRef="#ctx0" brushRef="#br0" timeOffset="634030.7482">17523 11665 0 0,'0'0'459'0,"0"0"12"0,0 0-97 16,0 0-78-16,0 0-43 0,0 0-31 0,0 0-29 15,0 0-34-15,0 0-22 0,0 0-22 16,0 0-21-16,0 0-15 0,0 0-22 0,0 0-18 16,0-32-13-16,0 36-7 0,0 2 3 0,0 0 4 15,0 4 4-15,0 0 3 0,0 1 3 0,0 5 4 16,0 2-1-16,0 0-2 0,0 2-9 0,1 3-8 15,-1 3 7-15,1 2 5 0,-1 3 2 16,0 2 0-16,0 0-11 0,2 1-5 16,-2 0-2-16,-2 2-3 0,4 0 0 0,-2-3-7 15,1 0 1-15,1-3-1 0,-1-3 1 16,1 0 1-16,0-3-2 0,1-2 1 0,1 1-4 0,-3-4-1 16,1 1 3-16,-1-3-2 0,1-1 2 0,-1-1 1 15,2-1-4-15,-2-2 0 0,0-3 0 0,-1-1 1 16,1-2 0-16,-1-2 2 0,0 1-3 0,0-3-1 15,0 1 0-15,1-3 0 0,-1 0 4 0,0 0 5 16,0 0-1-16,2 0 3 16,-2 0-1-16,0 0-6 0,0 0 7 0,0-2-1 0,0 1-2 15,0-3 0-15,0 0-8 0,0-1-1 16,0 1-4-16,0-2-2 0,3 0-16 0,0-1-25 16,1-2-47-16,4 2-97 0,1-1-309 0,-1 2-746 15,-5 2-345-15</inkml:trace>
  <inkml:trace contextRef="#ctx0" brushRef="#br0" timeOffset="652727.8752">17079 11684 0 0,'0'0'438'0,"0"0"-78"0,0 0-52 0,0 0-31 15,0 0-1-15,0 0-22 0,0 0-41 0,0 0-25 16,0 0-29-16,0 0-26 0,0 0-21 0,0 0-20 16,-39-15-12-16,39 15-2 0,0 0-9 15,0 0-13-15,0 0-6 0,0 0-10 0,0 0-8 16,0 0-1-16,0 0-6 0,0 0-4 0,0 0-3 15,-2 0-4-15,1 2 5 0,0-1 1 0,-1 3 3 16,-2-1 0-16,1 1-3 0,0 0-1 16,0 0-3-16,2-2 0 0,-1 1-6 0,2-1 0 15,0 0-3-15,0-1-3 0,0 2 2 0,0-2-1 16,0 1 3-16,2 0 1 0,2-1-1 16,0 1 1-16,4 0-1 0,3-2 1 15,0 0 1-15,5 0 0 0,4 0 1 0,2-2-4 0,0-3 2 16,2 2-3-16,2-2-1 0,-3 0 1 0,3 2-3 15,-5-2 0-15,1 1-1 0,-2 0-3 16,-2 1 3-16,2 0 0 0,-6 1 3 16,0 0 1-16,-2 0-5 0,-2 1 0 15,-5 1-1-15,0 0-1 0,-2 0 3 0,-2 0 1 0,-1 0-2 16,0 0 1-16,0 0-2 0,0 0-2 0,0 0 3 16,0 0 1-16,0 0-1 0,0 0-1 0,0 2 0 15,0 0-3-15,-1 0 5 0,0 0 0 0,1 1 1 16,-1 0-1-16,1 1-2 0,0 0-2 15,-1 1 1-15,-1 1 1 16,-1 0-1-16,2 2 4 0,-1 1-2 0,-2 2-1 16,-1-1 2-16,0 1-2 0,1 2 1 15,0 1 2-15,-2 0-5 0,2 3 3 0,-3 0-2 0,1 2 0 0,0 3 3 16,-1 0 0-16,0 1 0 0,0 3 0 0,-1-1-2 16,-1 3 1-16,-1 0-1 15,1 1 1-15,1 1-2 16,-1-1 2-16,0-2 0 0,0 1-1 0,1-4 1 0,-1 3 0 15,0-2-2-15,3-1 3 0,-1 1-2 0,-2-3 0 0,5 2 0 16,-3-4-2-16,2 0 4 0,1-3 0 0,2-2-2 16,0-1 3-16,-2-2-3 0,3-1 0 0,1-1-1 0,0 1 0 15,0-4 1-15,0 0 0 16,0-2 2-16,0 0-1 0,0-2 5 0,0-1-6 0,0 0 1 16,0-2 1-16,0 0-8 0,0 0 9 0,0 0 0 15,0 0-1-15,0 0 9 0,0 0-2 0,0 0 2 16,0 0 2-16,0-2-3 0,0-1-3 0,0-1-5 15,-3 1-4-15,2-2-11 0,-1-1-3 16,-2 1-14-16,3-1-24 0,0 1-20 16,-1-1-50-16,0-1-72 0,-2-2-124 0,3 2-291 0,1 0-527 15,0 1-57-15</inkml:trace>
  <inkml:trace contextRef="#ctx0" brushRef="#br0" timeOffset="653399.6186">17076 11714 0 0,'0'0'473'0,"0"0"-84"0,0 0-77 16,0 0-52-16,0 0-16 0,0 0-25 0,0 0-24 0,0 0-23 16,0 0-25-16,0 0-27 0,0 0-22 15,0 0-15-15,0 0-12 0,0 0 1 0,-120-27-2 16,113 29-2-16,3-1-2 0,0 0-9 0,-1 0-6 16,4 0-7-16,0 0-4 0,1 1-11 0,0-2-3 15,0 1-6-15,0-1-9 0,0 0 1 16,0 0-7-16,0 1-2 0,1 1 3 15,0 1-2-15,5 0 4 0,-2 1 0 0,6-2 0 16,-1 1 6-16,2-1-1 0,5 1 2 0,-2-2 0 16,5 0 1-16,1-1-5 15,1 0 0-15,1 0-1 0,0 0-5 0,-1-1 5 16,-2 0 1-16,1 0-5 0,-3 1 5 0,-3 0-6 16,0 0-3-16,-3 0 3 0,-3 1-11 0,-2 1 7 0,1 2 1 15,-4-1-4-15,0 0 11 0,0 2-8 16,-1 1 3-16,0-1 1 0,-2 4-5 0,0 0 3 0,1 3-3 15,-1-1 5-15,0 1-2 0,0 2 0 16,0 1 3-16,0 1-5 0,-1 3 8 16,-1-1-6-16,0 3-1 15,-3 1 2-15,4 2-8 0,-1 1 5 0,-2 2 0 0,1 1 1 16,0 2 4-16,-3-1-1 0,2 0-2 0,-3 0 1 0,2 1-6 16,-2-2 4-16,-3 2 0 0,3-4 2 0,1-2-1 15,-2-1 0-15,0-1 0 16,0 0-1-16,2-3 6 0,-1 0-5 0,0-2-3 0,2-2 4 15,0-2-8-15,1-2 6 0,2 0-2 0,0-4 0 16,0-2 4-16,0-1-2 0,1-1 1 0,1-1-1 16,0-1-3-16,0 0 2 0,0-1-1 0,0 0 2 15,0 0 2-15,0 0-1 0,0 0 1 16,0 0 0-16,0 0-2 0,0 0-2 0,0-2-11 16,5-1-16-16,-1-1-38 0,5-1-68 15,3-1-173-15,-3 0-829 0,-2 3-609 0</inkml:trace>
  <inkml:trace contextRef="#ctx0" brushRef="#br0" timeOffset="656499.6947">17507 11678 0 0,'0'0'0'15,"0"0"278"-15,0 0 59 0,0 0-54 0,0 0-25 0,0 0-16 16,0 0-5-16,0 0 3 0,0 0-18 16,0 0-22-16,0 0-28 0,0 0-32 0,6-62-20 15,-6 60-18-15,0 2-15 0,0 0-11 0,0 0-18 16,0 0-17-16,0 0-19 0,0 0-13 0,0 0-6 15,0 3-3-15,0 4 2 0,0 2-4 16,0 2 6-16,0 4 1 0,0 2-3 0,0 0 7 16,-1 4-2-16,0 3 2 0,0 2 5 0,-4 1 0 15,4 1 1-15,-1-1-2 0,0 2-1 16,-1-1 1-16,0 1 0 0,2 1 1 16,-1 2-3-16,1 0-1 0,-2 1-1 15,1-3-1-15,1 2 1 0,0-2-2 0,-1 3-1 0,1-2-1 16,1-2-2-16,-2 2 2 0,2-3-1 15,0 1 0-15,0-4 2 0,0-2-6 0,0 0 2 0,0-5-2 0,0-2 0 16,0-1 7-16,0-3-5 16,0-1 2-16,0-2-4 0,0-2-3 15,0-1 4-15,0-3 1 0,0-2 2 0,0 1 5 0,2-2-2 0,-2 0 7 16,0 0 2-16,0 0 3 0,0 0 8 16,0-3-3-16,0 0-5 0,0-4-5 15,0-3-9-15,-2-2-1 0,0-2-1 0,0-3 1 16,1-3 0-16,1 0 0 0,0-5-1 0,0-1-3 15,0-3 1-15,0-1 0 0,0-1 2 0,0-1-1 16,0 1-1-16,0-2 2 0,1 1-4 0,1 1 1 16,2 1 2-16,-1 2-1 0,-2-1 1 0,0 1-2 15,2 2 0-15,0 0 0 0,-3 3 0 16,1 2 4-16,-1 1-2 16,0 2 1-16,0 3-2 0,0-1-3 0,0 3 2 0,-1-1 0 15,0 0 2-15,-1 2 1 16,1 0-3-16,-1 2 2 0,1 1-3 0,1 2 0 0,-1 2 2 0,0 1-1 15,1 2 2-15,-1 1-3 0,1-1-3 0,0 2 0 16,0-1-9-16,0 1-11 0,0 0-22 0,0 0-17 16,0 0-12-16,0 0-21 0,2 4-21 15,2 2-38-15,2 3-70 0,1 2-95 0,0 1-265 16,0-1-422-16,-3-4 158 0</inkml:trace>
  <inkml:trace contextRef="#ctx0" brushRef="#br0" timeOffset="663262.2197">18508 11673 201 0,'0'0'424'0,"0"0"-77"0,0 0-63 0,0 0-15 0,0 0-33 0,0 0-26 15,0 0-30-15,0 0-29 0,0 0-18 0,0 0-24 16,0 0-15-16,0 0-14 0,4-77-10 16,-4 73-1-16,0 1-6 0,0-1 0 0,0 2-8 15,-2-1-5-15,1 2-8 0,-1 0-10 0,1 1-5 16,-2 0-12-16,2 0-7 0,-2 0 0 0,0 1-10 16,-2 4 6-16,-3 2 0 0,0 2-3 15,-5 2 8-15,0 1-6 0,1 1 1 0,0 0 0 16,-1 3-4-16,3-1 2 15,-2 1 0-15,2 2 1 0,1 0 3 16,2-2 0-16,0 2 0 0,1-1-2 0,3-1 1 0,2 0 0 16,0 1 0-16,1-3 0 15,0-1-2-15,4 1-1 0,2-2 2 0,3-1-1 0,2 2 6 0,1-3 1 0,6 1 1 16,0 0 1 0,1-2-5-16,-1 0 0 0,2-1-5 15,-2 0 0-15,-3 0 1 0,2 0-1 0,0 2 3 0,-2-2-3 0,0-1-1 0,0 2 2 16,-5-2-4-16,0 0 3 0,-1 0-1 0,-3 1-1 15,-2-1 1-15,2 1-2 0,-3-2 3 16,-2 2-2-16,1 2 1 0,-2-1 0 0,0 0-1 16,0 1 0-16,-2-2 0 15,0 0 2-15,-3 2 1 0,1-2-1 0,-3 1 2 16,1-1 0-16,-3 0 1 0,-1 1 3 0,-1-1-1 0,-3-1 3 0,1 0-2 16,-1-1-1-16,0-1 2 0,1 0-4 15,1-2 4-15,1-1-1 0,0 2 1 16,1-2-3-16,-2-1-2 0,1 0 1 0,3-1-2 15,0 0 3-15,-1 0 2 0,2 0-1 0,1-1 2 0,0 0-3 16,2-1 0-16,-1 1-1 0,2-2-3 16,1 0 2-16,-1 1-5 0,2-1-12 0,2 0-12 15,-1 0-22-15,0 1-25 16,0-2-41-16,3 2-54 0,2-1-80 16,4-2-156-16,-1 1-353 0,-3 2-737 0</inkml:trace>
  <inkml:trace contextRef="#ctx0" brushRef="#br0" timeOffset="664024.6358">18674 11671 55 0,'0'0'373'0,"0"0"-50"16,0 0-54-16,0 0-7 0,0 0-16 0,0 0-17 16,0 0-24-16,0 0-26 0,0 0-24 0,0 0-30 15,0 0-18-15,0 0-10 0,0 0-8 0,0 0-4 16,-42-75-9-16,41 72-6 0,0 1-7 16,0 0-8-16,1 0-5 0,-1 2-5 0,1 0-9 15,0 0-9-15,0 0-9 0,0 0-6 0,0 0-7 16,0 0-1-16,0 0-6 0,0 0-2 0,3 0 5 15,1 0 1-15,3 0 9 0,5 0 1 16,2 2 0-16,1-2 1 0,6-2-4 0,1 0-2 16,3-1 1-1,1-1-3-15,1 1 2 0,-3 0-2 0,2 1 0 0,-3 1-2 16,-2 0-2-16,-1 0 2 0,-2-2-1 0,-2 1 2 0,-2 1-1 16,-3 0 0-16,-1-2 2 0,-3 3-3 0,-2-1 3 15,-4 1-1-15,0 0 1 0,0 0 3 0,-1 0-2 16,0 0 1-16,0 0-1 0,0 0 2 15,0 0 2-15,0 0-1 0,0 0 3 0,0 0-5 16,0 0-3-16,0 0-2 0,0 0-3 0,0 0 2 16,0 0-1-16,0 1 1 0,0 1 0 15,0 0-2-15,0 1 2 0,0 2 1 16,0 1-2-16,0-1 2 0,-1 1-3 0,1 2 1 16,0-1-1-16,-1 2 2 0,1-2 1 0,-1 2 0 15,1 2-2-15,-2 0 0 0,0 3-3 0,-1 2 5 0,0 0 1 16,-1 4 3-16,0-2 3 0,0 3-7 0,1 1 1 15,-2 1-3-15,0 1-2 0,0 1 5 16,-2 2 0-16,1 0 2 0,-1 2 0 16,2 1-3-16,-1 0 0 0,-2 0-1 0,3-2 3 15,0-3-2-15,3-1-1 16,-2 0-1-16,0-2-5 0,3 0 6 0,0-1 0 0,-1 0 1 16,1-3 6-16,-1-1-6 0,1 1-1 15,0-3-1-15,-1-3-6 0,1 0 7 0,0-1 1 0,1 0 1 0,0-3 2 16,0 0-3-16,0-1-1 15,-2-1 2-15,2-2 1 0,0-1 1 0,0-1 1 0,0-2-1 16,0 1-3-16,0-1 6 0,0 0 2 0,0 0 7 16,0 0 11-16,-1 0-6 0,1 0-1 0,0-1-8 15,-1-1-17-15,0-3-7 0,-1-1-19 0,0-1-20 16,1-2-22-16,1 0-40 0,0-2-57 16,0 0-81-16,0-1-170 15,0 3-532-15,2 2-650 0</inkml:trace>
  <inkml:trace contextRef="#ctx0" brushRef="#br0" timeOffset="664396.0868">18748 12021 1253 0,'0'0'451'0,"0"0"-78"16,0 0-109-16,0 0-63 0,0 0-51 15,0 0-44-15,0 0-23 0,0 0-16 0,0 0-13 0,0 0-11 16,0 0-4-16,0 0-1 0,0 0-2 16,0 0 3-16,94-28-11 0,-70 20 0 0,1-1-8 15,-2 1-6-15,-2 1 2 0,-3 1-4 0,-1 0 0 16,0 0 3-16,-4 2-8 0,-2 0-2 0,0 1-1 16,-3 0-4-16,-2 0 4 0,-2 2 1 0,-3-1-1 15,0 2-4-15,1 0 6 0,-2 0 0 16,0 0 3-16,0 0 9 0,0 0-5 15,0 0 0-15,0 0 0 0,0 0-6 0,0 0 5 16,0 0-2-16,-2 0-3 0,0 0 0 0,2 0-20 16,-3-1-15-16,1 1-20 0,1 0-30 0,-1 0-37 15,2 0-60-15,0 0-90 0,0 0-175 16,0 0-431-16,0 1-588 0</inkml:trace>
  <inkml:trace contextRef="#ctx0" brushRef="#br0" timeOffset="664934.5413">19152 11664 1227 0,'0'0'497'0,"0"0"-147"15,0 0-99-15,0 0-48 0,0 0-36 16,0 0-25-16,0 0-25 0,0 0-28 0,0 0-18 15,0 0-18-15,0 0-19 0,0 0-3 0,0 0-6 16,72-117-3-16,-58 114 2 0,-2 0-13 0,1 1-5 16,3 2-3-16,0 0-1 0,0 4 2 15,2 1-2-15,-2 2 0 0,1 2-4 0,-2 3 3 16,3 1-1-16,-5 2 2 0,1 2 6 0,-3 1-8 16,-2 2 2-16,-2 1-2 0,-2 4-4 0,-2 0 8 15,-3 2 3-15,0-1 1 0,-3 2 5 16,-5 0-2-16,-2-1-1 0,-2 1 0 0,-2 0-2 15,-1-1 1-15,-4 0 0 0,1-1 0 0,-1-3-3 16,0-2-1 0,3-3-1-16,-3-3 0 0,7-3 2 0,-2 0-2 0,4-5-1 0,4 0-2 15,2-3-2-15,1-1 1 0,3 0 0 16,0-3 2-16,0 0 3 0,0 0-5 0,0 0 2 0,0 0-2 16,0 0 0-16,2 0 4 0,3 0 4 15,5-2 4-15,5-1-1 0,2-2 2 0,5-2-3 16,3 0-2-16,-2-2 1 0,2 3-4 15,-2-2 1-15,-2 1-5 16,-2 0-1-16,-1 1 3 0,-2 0-1 0,-1 1 3 16,-3 0 0-16,1 2-4 0,-6 1 0 0,-2 0-1 0,-1 1 0 15,-2 0 1-15,0 1 1 0,-2-1-2 0,0 1 0 0,0 0 1 16,0 0-1-16,0 0 2 0,0 0 1 0,0 0-3 16,0 0 1-16,0 0-2 0,0 0-4 0,0-1-3 15,0 0-9-15,-2-2-21 0,1 0-29 16,-1-2-50-16,0-2-87 15,1 0-165-15,1-1-543 0,0 3-732 0</inkml:trace>
  <inkml:trace contextRef="#ctx0" brushRef="#br0" timeOffset="665377.5707">19523 11547 1420 0,'0'0'455'0,"0"0"-114"16,0 0-83-16,0 0-50 0,0 0-36 0,0 0-30 15,0 0-34-15,0 0-33 0,0 0-32 0,0 0-27 16,0 0-9-16,0 0-3 0,0 0 9 0,0 0 5 16,30-11 5-16,-13 11-1 0,6 0-2 15,0 0 3-15,1 0-3 0,1 0-1 0,-1 0 3 16,3 0-5-16,-2 1-2 0,1-1 1 0,-1 1-6 15,-5 3 2-15,0-2-1 0,-2 3-6 0,-5 1 1 16,-3 0-3-16,-2 1 1 16,-3 1-1-16,-1 1 2 0,-1 2-1 0,-4 0 2 0,1 1 1 15,0 4 0-15,-2 0 3 0,-3 0-1 0,-1 0 3 16,0 1-1-16,-2 2-2 0,1-1-1 0,-1 0-1 16,0 1 0-16,-1 0-1 0,1 0-1 15,0-2 1-15,0 1-4 0,1 0 4 0,-2-1-1 16,0-1-1-16,2 0 1 0,0 0-2 0,0 0-2 15,2-2 0-15,-2 1-2 0,3-1 3 16,-1-1 0-16,1-1 1 0,-1-1 0 0,3-1-2 16,-2-2 1-16,0 0-1 0,2-2 0 15,1 1-4-15,0-5-9 0,1 2-12 0,0-1-21 0,0 1-29 16,0-2-37-16,0 1-49 0,1-3-95 16,1 0-248-16,4 0-560 0,-3 0-378 0</inkml:trace>
  <inkml:trace contextRef="#ctx0" brushRef="#br0" timeOffset="666077.3628">20055 11582 1035 0,'0'0'437'0,"0"0"-101"15,0 0-59-15,0 0-26 0,0 0-48 16,0 0-36-16,0 0-33 0,0 0-26 0,0 0-19 0,0 0-15 15,0 0-16-15,0 0-5 0,0 0-4 0,0 0-4 16,44-115-4-16,-45 112-6 0,0-1-5 16,-4 0-7-16,0 2-5 0,1 1-3 0,-2-1-3 15,-2 1-2-15,-1 1 0 0,-1 0-4 0,-4 4 0 16,0 2-2-16,-1 1 1 0,-1 1-2 16,1 1-2-16,2 1 1 0,-1 0-2 0,-1 2 2 15,4 1 2-15,-1 1-1 0,1-2 0 0,4 1-4 16,2-1 0-16,1 1 0 0,3-1 0 0,1-2 3 15,0 0-1-15,1 0 2 16,5-3-3-16,2-1 3 0,0 1-1 16,6-2 0-16,0-1 6 0,3-3-4 15,1-1 3-15,2 0 0 0,1 0-2 0,-1-4 3 0,0 0 1 0,-2-2 0 16,0-1 1-16,-3 0-3 0,-1-1-2 0,-1 1 0 16,-3 0 0-16,-1 2 2 15,0-2 1-15,-5 1 4 0,0 1-1 0,-1 0 2 0,-3 2 1 16,0 1-1-16,0-1 6 0,0 0-2 15,0 3 0-15,0 0-2 0,-1 0-6 0,-1 0 1 0,1 0-3 16,-2 0-3-16,1 2 1 0,-2 0-5 0,-1 3-1 16,3 2 0-16,-5 1 1 0,4 3-1 0,-4-1 3 15,2 1-1-15,-1 0-1 0,3 0 4 16,-1 1-6-16,0 1 2 0,3 2 2 0,-3 5-9 0,0-2 7 16,2 4-2-16,-3 4 0 15,0 1 7-15,3 1-4 0,-4 1 1 16,3 0-1-16,-2 1-1 0,0 3 2 0,-4 1-2 0,4-2 2 15,-1-1-2-15,2-5 0 0,-1-3 4 0,3-3-4 16,-3-2 8-16,2-1-6 0,1-1-1 0,-1-1 2 16,1-2-10-16,-1-3 8 0,1 0 0 15,1-3 1-15,-1-3 9 0,1-1-6 0,0-2 3 16,1-1 2-16,0 0 0 0,0 0 4 0,-2 0 1 16,2 0 2-16,-2 0-11 0,1-3 5 0,-3 2-3 15,0-3-6-15,2 0 9 0,-1 2-10 16,1-2-4-16,-2 1 1 0,2-1-13 0,-2 1-4 15,1 0-13-15,1 1-24 0,-2 0-30 0,-1 2-70 16,2 0-149-16,-3 0-675 0,3 0-798 0</inkml:trace>
  <inkml:trace contextRef="#ctx0" brushRef="#br0" timeOffset="669694.3796">20793 11599 0 0,'0'0'372'0,"0"0"-4"0,0 0-90 0,0 0-46 0,0 0-33 0,0 0-4 16,0 0-16-16,0 0-10 0,0 0-16 15,0 0-24-15,0 0-20 0,0 0-19 0,-35-40-11 0,34 38-9 16,1 1-7-16,-1 1-7 0,0 0-8 16,-1 0-4-16,2 0-9 0,0 0-9 15,0 0-5-15,-1 0-11 0,1 0-7 0,-2 0 0 0,0 1 3 16,1 3 6-16,-1-1 4 0,-4 1 0 16,3 0-1-16,1 0-1 0,-1-1-1 0,-1 1 1 15,3-1 4-15,-2 1-4 0,1-2 4 0,-1 2-4 16,2-2-7-16,0 1 8 0,0 1-2 15,-2 0 1-15,1-1 5 0,-1 0-4 0,2 1-3 16,-3 1-1-16,0 0-3 0,1 2 0 0,-1 0-2 16,-1 1 2-16,1 0-3 0,-2 1 0 0,3-1 0 15,-3 2-1-15,3 1 2 0,-1-1-2 16,0 0 0-16,-1-1-1 0,-1 1 1 16,2-2 0-16,-1 3 1 15,2 0 2-15,-2 1-2 0,2-1 0 0,-1 1-2 0,-2 2 1 16,4-1 0-16,-4 2 1 0,3 0 1 15,-1 1 0-15,-1 1-1 0,1 2 1 0,-1 0-1 0,2 2-1 16,-2 0 2-16,1 1-2 0,-1-1-1 0,0 0 0 0,3 1-1 16,-1-1 1-16,0-2 2 15,3 1-1-15,0-1 1 0,0-1-4 0,3-2 0 0,2 0 0 0,3-1 1 16,-1-2 1-16,4-2-1 0,-1-1 3 16,3-3 1-16,-1-1 1 0,2-1 2 15,2-2 0-15,-3-3 3 0,4 0-1 0,-5 0-2 0,3-3-1 16,-2-4-1-16,-2 0 2 0,2 0 3 15,-1-4 2-15,-2 0-1 0,-1-1 0 16,-1 0-1-16,-1-1-1 0,-4 1 1 0,1-1-3 0,-2 1 1 16,-2 1 1-16,0 1-3 0,0 0 2 0,-5 2-2 15,2 0-4-15,-5 1 1 0,2 2-5 16,-2 0-1-16,0 2-1 0,-1 1-1 0,-1 1 1 16,-2 1-2-16,0 0 0 0,1 4 2 15,-4 1 1-15,4 2 0 16,-4 1-2-16,2 1-1 0,0 1-3 0,3 2 1 15,1 0 2-15,0 2-22 0,5 3-29 0,-2-1-52 16,4 3-104-16,2 1-228 0,0-4-680 0,0-7-520 0</inkml:trace>
  <inkml:trace contextRef="#ctx0" brushRef="#br0" timeOffset="673055.764">21215 11539 896 0,'0'0'358'16,"0"0"-46"-16,0 0-60 0,0 0-28 16,0 0-17-16,0 0-37 0,0 0-23 0,0 0-19 15,0 0-23-15,0 0-13 0,0 0-26 0,0 0-22 16,24-72-20-16,-24 72-17 0,0 1-7 16,0 6-4-16,-5 3 6 0,0 3 7 0,0 7 0 15,-4 3 4-15,-1 3 0 0,-2 5 3 0,-3 3 3 16,-2 5 0-16,-1 4 5 0,-3 3 0 0,0 3 1 15,-1-1-3-15,3 1-1 0,0 0-3 16,4-3-3-16,1-4-4 0,8-3-2 0,1-5-2 16,5-4-3-16,0-3 2 0,1-3 0 0,8-2 2 15,3-4 2-15,5-4 5 0,1-3 0 16,4-3 5-16,0-3-3 0,3-3 1 16,1-2-2-16,-3-2-2 0,2-7 1 0,-3 0-3 0,0-2 2 15,-3-2-1-15,0 1-3 16,-5-2 2-16,-3 0-1 0,-3 1 1 0,0 0 1 0,-6 0-3 15,0 0 1-15,-2 0-1 0,0 1-2 0,-3-1 1 16,-5 0-5-16,-1 2-3 0,-2 1 1 0,-3 1-2 16,-3 0 0-16,-4 1 1 0,0 2-2 0,-2 2-1 15,-2 0 1-15,3 4-1 0,-1 0 0 0,2-1 0 16,1 3-3-16,0 3 1 0,2 2 0 16,0 1-3-16,6 2 5 0,1-1-3 0,2 0-11 15,4 1-18-15,2 0-26 16,3 1-34-16,0 1-39 0,7-4-52 0,3 2-82 15,9-2-174-15,-7-5-497 0,0 0-478 0</inkml:trace>
  <inkml:trace contextRef="#ctx0" brushRef="#br0" timeOffset="673628.5156">21677 11630 1741 0,'0'0'334'0,"0"0"-68"0,0 0-58 0,0 0-37 16,0 0-33-16,0 0-29 0,0 0-30 0,0 0-21 16,0 0-15-16,0 0-15 0,-117-18-14 15,114 23-8-15,0 1-3 0,1 1-2 0,2 0 2 16,0 2 1-16,3 2 2 0,3-1 2 0,4 3-1 16,6 3 6-16,-2 0-1 0,6 2 0 0,1 1 2 15,4 1-6-15,0 2-1 0,2 1 0 16,1 2-2-16,1 0 2 0,1 0-1 0,-2 0 0 15,-5 0-1-15,-4 0 1 0,0-1-3 0,-7-2-3 16,-1-2 4-16,-2-1-8 0,-2-3 6 16,-5 1 1-16,-2-2-4 0,0 0 7 0,0 0-5 15,-8-1 2-15,0 1 2 0,-7-1-7 0,0 0 5 16,-4-2 0-16,-4 0 0 0,0-2 2 0,0-1-2 16,-3-4 0-16,3-1-3 0,2-4 2 15,0 0-3-15,2 0 0 0,4-7 1 16,0-1-4-16,7-4 4 0,3-3 0 0,0-1-4 15,5-3 7-15,0-4-7 0,9-1-1 0,5-5 4 16,1-3-6-16,5-5 5 0,4-2 0 0,3-2 2 16,2-2 2-16,0 1 1 0,-2 3 3 15,0 0 2-15,-6 1 3 0,-1 5 0 16,-3 3 2-16,-6 4 3 0,-3 4 0 0,-4 3 6 0,-2 2 5 0,-2 3-1 16,0 3 4-16,-2 1-7 0,-7 2-5 0,2 1-4 15,-5 1-7-15,-1 2-2 0,-2 2-1 16,-6 2-2-16,-4 0 0 0,-3 0 0 15,-3 2-1-15,0 4 2 0,3 0-1 0,2 0-2 16,0 2-1-16,4-1 1 0,6-1-2 16,1 1 0-16,3 0 0 0,3 0-10 0,2 1-14 0,5 2-25 15,2 0-36-15,0-2-48 0,9 2-96 16,3 1-177-16,-2-5-559 16,-1 0-672-16</inkml:trace>
  <inkml:trace contextRef="#ctx0" brushRef="#br0" timeOffset="674190.7598">22210 11544 916 0,'0'0'505'0,"0"0"-96"0,0 0-84 16,0 0-74-16,0 0-55 0,0 0-51 15,0 0-35-15,0 0-22 0,0 0-24 0,0 0-15 0,0 0-18 16,0 0-13-16,0 0-4 0,0 0-8 16,82-87 0-16,-66 87-3 0,-2 4-2 0,0 2 0 15,1 2-1-15,-4 1 0 0,-1 3-1 0,0 1 2 16,-7 3 2-16,2 2-1 0,-5 3 4 15,0 0-3-15,-7 4-3 0,-4-2 4 0,-2 2-4 16,-4-1 3-16,1-1 5 0,-2 0-1 16,1-3 4-16,-2-1 0 0,6-1-3 0,0-4 0 15,2-2-5-15,5-3-1 0,2-3-1 16,1-2 0-16,3 0-2 0,0-2 2 16,1 1 4-16,7-1 2 0,2 0 7 0,6-1 2 0,0 1-2 15,4 0-1-15,2 2-8 0,-1-1-1 16,-3 2-2-16,0 0-2 0,-5-1 2 0,1 2 0 0,-2 1 1 15,-2 2-1-15,-5-3-1 0,1 3 0 0,-4-1-2 16,-1 0 3-16,-1 3 2 0,0 0 0 0,-4 2 5 16,-4 1 1-16,-2 0 5 0,-3-2 3 0,-3 0-3 15,0-1 3-15,-2 1-6 0,-3-2 1 16,1-1-1-16,0 0-1 0,0-4 3 16,0 1-5-16,2-2 2 0,-1 0-3 0,6-3-1 0,-1 1-4 15,3-2-7-15,1 0-11 0,2 0-17 0,1-3-25 16,3-1-42-16,2-2-90 0,2-2-205 15,2 1-672-15,1 1-582 0</inkml:trace>
  <inkml:trace contextRef="#ctx0" brushRef="#br0" timeOffset="674683.0446">22829 11610 1793 0,'0'0'391'0,"0"0"-106"0,0 0-65 0,0 0-45 0,0 0-36 16,0 0-33-16,0 0-25 0,0 0-21 16,0 0-17-16,0 0-11 0,0 0-1 0,0 0-8 0,-131-88-5 15,111 88 2-15,0 0-10 0,-2 2 5 0,-2 2-2 16,-2 1-2-16,3 3 6 0,-2-2-5 16,8 3-3-16,1 2-2 0,3-2-5 0,4 2-2 15,1 0 0-15,5 0-3 0,2-2-2 16,1 3 0-16,0 0 2 0,6 0 3 0,7 0 0 15,3 0 3-15,5-1 0 0,5-3 4 0,2 0-2 0,-2-3 0 16,3-1 1-16,-2-4-1 0,-2 0 2 16,-3 0 1-16,-1-3 0 0,-3-2 0 0,-2 0-2 15,-4 0 2-15,-4-1 0 0,-3-1 3 0,2 0 1 16,-4 2-1-16,3 1-1 0,-4-1-3 0,0 2 1 16,-2-1 8-16,1 2 5 0,-1 1 6 15,0 0-1-15,1 1-9 0,-1 0-6 0,0 0-7 16,0 0-2-16,0 0-2 0,0 3 1 0,0 4-2 15,0 2 1 1,0 4 0-16,0 2-2 0,-1 4 2 0,-1 1 4 16,0 3-3-16,-5 3 2 0,5 5-3 0,-4 1-3 0,3 6 4 15,-4 0-1-15,3 2 4 0,-6 0-1 16,2-2-3-16,2-1 2 0,-1-3-2 0,-2-4 4 16,0 1 0-16,1-3 1 0,1-1-1 15,-1-3-4-15,0-3 2 0,4-3-1 0,-2-3 0 0,3-2 2 16,-3-2-10-16,4-5-17 0,2 0-44 0,-1-3-84 0,1-2-195 15,0 1-845-15,0-2-588 0</inkml:trace>
  <inkml:trace contextRef="#ctx0" brushRef="#br0" timeOffset="686251.509">23714 11847 0 0,'0'0'65'0,"0"0"250"15,0 0-9-15,0 0-21 0,0 0-4 0,0 0-18 0,0 0-32 16,0 0-36-16,0 0-26 0,0 0-24 16,0 0-15-16,0 0-11 0,-50-6-10 0,50 6-13 15,0 0-9-15,0 0-13 0,0 0-11 0,0 0-12 16,0 0-14-16,0 0-6 0,0 0-9 0,0 0-6 15,0 0-2-15,0 0-3 0,0 0-3 0,0 0 1 16,7-1-5-16,-3-2-2 0,6 1-1 16,5-1 1-16,-1-3 1 0,7 3 1 0,-1 0-1 15,7-2-2 1,-2 1 1-16,4-1-1 0,1-1 2 0,-1 2 3 0,0-1-4 16,0 0 2-16,-2 2-2 0,1 0-5 0,-5 1 7 0,1-2-2 15,-4 3 0 1,-6 0 2-16,-2 0-3 0,-3 1-1 0,-1 0 0 0,-5 0 0 0,2 0 0 0,-4 0 3 15,-1 0-2-15,0 0 2 0,0 0-1 0,0 0-1 16,0 0 3-16,0 0 1 0,0 0-2 16,0 0-1-16,0 0-2 0,0 2-4 0,-1 3 4 15,-3-1 3-15,3 0 0 0,0 2 1 16,-1 1-4-16,0 0 0 0,-2 1-1 0,2-1 0 0,0 2 3 16,0 2 1-16,-3-1-1 0,4 3-4 0,-2-1 3 15,-2 3-2-15,3 1 3 0,-1 2 8 16,-3 3-7-16,3 0 3 0,-3 3-1 0,1 2-4 15,-2 1 9-15,3 0 0 16,-3 0 2-16,1 2 4 0,-1-3-8 0,0 1 0 0,-2 2-2 16,5 0-2-16,-3-1 5 0,2 2-1 0,-1-2-1 15,3 0-3-15,-2-2-1 0,2-1-1 16,1-1 0-16,-3-3 5 0,4 0-3 0,-1-3 2 0,-1-1-3 16,2-4-3-16,-2-1 4 0,3-4 1 15,0-1 1-15,0-1 2 0,0-2-3 0,0-1-1 16,0-1-1-16,0-1-2 0,0-1 5 0,0 0 3 15,0 0 0-15,0 0 4 0,0 0 5 0,0 0 1 16,0 0 1-16,0-1-1 0,0-1-16 16,0-4-13-16,0-1-21 0,0 0-28 0,4-3-25 15,-1 0-47-15,0-1-77 0,4-1-142 16,-4 3-334-16,3 2-507 0</inkml:trace>
  <inkml:trace contextRef="#ctx0" brushRef="#br0" timeOffset="686774.751">24586 11737 941 0,'0'0'441'0,"0"0"-104"0,0 0-79 16,0 0-20-16,0 0-28 0,0 0-37 0,0 0-35 15,0 0-31-15,0 0-31 0,0 0-25 16,0 0-18-16,0 0-13 0,0 0-10 0,0 0-3 16,-40-25-2-16,31 35-4 0,-2 3 9 15,-1 1 0-15,0 5 6 0,-4 2 8 0,0 2-7 16,-1 4 0-16,-1 0-1 0,-1 6-5 0,3 3 8 16,-1 3-2-16,-2 1-1 0,5-1-5 0,-4-2-3 15,2 1-3-15,3-2 2 0,3-1 3 0,2 1-4 16,2-4 1-16,0 0-1 15,5-2-7-15,1-5 2 0,0-2-3 0,7-3 2 16,3-5 3-16,1-2 1 0,1-3 2 0,5-2 1 16,-2-5 2-16,5-2 4 0,0-1 1 0,0-3 0 15,1-6-1-15,-1-2-1 0,-1-1-1 16,0 0-1-16,-5-2 2 0,3-1-3 0,-5-1 0 0,-1 0 0 16,-3 0-4-16,-3-2 6 0,-2 4-3 15,-3-2 2-15,0 0 3 0,-3-1-7 0,-2 4-1 0,-4 0-2 16,-1 1-4-16,-2 2 3 15,0 3 0-15,-4-1-2 0,-3 4-3 0,4 1 0 16,-3 3-2-16,-1 0 2 0,2 3 5 0,0 4-2 0,-2 0 4 16,-1 3-3-16,1 3-5 15,-1 0 2-15,6 1-2 0,-2 0 2 16,5 0 4-16,0 2-6 0,2-1 1 0,1-1-2 16,5 1-3-16,1-2-10 0,2 0-23 0,0-4-32 0,1 1-46 0,5-2-54 15,1-2-74-15,8-1-141 0,-7-3-334 0,-1-1-439 0</inkml:trace>
  <inkml:trace contextRef="#ctx0" brushRef="#br0" timeOffset="687388.8315">24800 11853 0 0,'0'0'433'0,"0"0"43"0,0 0-121 0,0 0-51 16,0 0-46-16,0 0-41 0,0 0-38 0,0 0-38 16,0 0-31-16,0 0-18 0,0 0-19 0,0 0-12 15,0 0-11-15,34-111-6 0,-23 101-5 16,1 0-6-16,2 0 2 0,0 1-5 0,3-1-6 0,-1 3-2 15,0 1-5-15,0 2-2 0,-2 4-1 16,-3 0-7-16,1 0-2 0,-1 3-4 0,-4 5-4 16,-1 3 3-16,-3 3 0 0,0 3 1 15,-3 3 3-15,-3 4 2 0,-6 1 3 0,-1 2 3 16,-5 0 2-16,-3 0-2 0,-1-2 2 16,-1-1-4-16,0-1-1 0,2-1 1 0,1-4-4 0,1-1 2 15,6-6-1-15,2-2-3 0,4-3-2 16,2-3-2-16,1 0 0 0,1-1 1 0,0 0 3 15,4 0 6-15,6-1 1 0,0 0 5 16,2 0-3-16,7 0-2 0,-1 0-1 0,2 1-6 0,2 0 1 16,-2 2-5-16,-2 1 0 0,-3 0 0 15,1 1-1-15,-3 2 1 0,-3 0 3 16,-2 2-4-16,-2 0 1 0,0 2 0 0,-4-1-1 0,-2 1 1 16,0 1 2-16,0-2 2 0,-4 2-1 15,-3 0 5-15,-2 0-1 0,1 0 1 0,-2-3 4 0,0 0-3 16,2-2 3-16,-2 1 1 0,1-4-4 15,0 0 7-15,1-1 0 0,-3 0 0 16,2-2 2-16,0-1-4 0,-2-1 0 16,1 0-4-16,0 0-2 0,-2 0-3 0,2 0-7 0,-1 0-7 0,-1-2-8 15,0-1-10-15,0 0-12 0,2 0-15 0,2-1-18 16,1 0-32-16,-1-1-58 0,6-2-130 16,3 0-319-16,-1 2-521 0,0 1 204 15</inkml:trace>
  <inkml:trace contextRef="#ctx0" brushRef="#br0" timeOffset="687910.6866">25367 11792 1261 0,'0'0'419'0,"0"0"-106"16,0 0-73-16,0 0-30 0,0 0-38 0,0 0-33 0,0 0-27 15,0 0-23-15,0 0-14 0,0 0-18 0,0 0-16 16,0 0-13-16,0 0-9 0,0 0-2 0,-61-70-1 16,50 70 1-16,-3 1-2 0,0 2-2 15,-2 4-4-15,0 1-2 0,-1 2-2 0,-1 0 4 16,2 3-4-16,-1-1 1 0,3 3-1 0,0 1-3 16,4 2 2-16,0 0-2 0,3-2-1 15,1 1-1-15,5-5-2 0,1 0-1 0,0-2 0 16,1-1 0-16,7-1 3 0,1-1 4 0,2-3 3 15,2-2 3-15,2-2 3 0,3 0 0 16,-1-3-2-16,4-4 1 0,-3 0-4 0,0-1 1 0,-4-1 0 16,3 0-2-16,-5 1 3 0,-1 0-2 15,-1 0 1-15,-3 0 2 0,-3 2-1 16,3 1-1-16,-5 0 3 0,0 1 4 0,-2 1 5 16,2 2 5-16,-2-1 1 0,0 2-4 0,0 0-4 15,0 0-9-15,0 0-7 0,0 0-5 0,0 2-3 16,0 2 1-16,0 2 2 0,0 1 0 15,-2 4 3-15,2 1 1 0,0 1-2 0,0 3 3 16,-2 3-3-16,0 1-1 0,-1 3-1 0,-1 2 1 16,0-2-2-16,-2 1 4 0,2-3 2 15,-1 1-2-15,0-2 1 0,-1-3-2 0,2 0-6 16,-2-1-10-16,4-1-21 0,-1-3-24 0,0 1-34 16,1-2-53-16,2-2-75 0,0-1-204 0,5-4-409 15,-3-2-789-15</inkml:trace>
  <inkml:trace contextRef="#ctx0" brushRef="#br0" timeOffset="688388.8718">25714 11793 1335 0,'0'0'415'0,"0"0"-97"15,0 0-48-15,0 0-55 0,0 0-51 16,0 0-38-16,0 0-28 0,0 0-20 0,0 0-4 15,0 0-15-15,0 0-7 0,0 0-3 16,0 0-13-16,-21-121-2 0,16 116-4 0,1 2-10 0,-3-1-1 16,1 3-6-16,-4 0-5 0,0 1-3 0,-5 1 0 15,1 6-3-15,-4 2-3 0,3 1 2 16,-2 3-3-16,2 1 2 0,1 0 1 0,6-1-3 16,2 1 2-16,0 0-1 0,5-1-1 0,1 0 1 15,0-1-4-15,1-2 2 0,8-2 2 16,1-2-1-16,3-1 5 0,2-3 1 15,2-1 1-15,0-1-1 0,3 0 3 0,-1-4-4 0,-1-1-1 16,-1 0 1 0,-2 1-6-16,-2-1 6 0,-3 0 1 0,1 0 0 0,-4 0 6 15,-2 3-5-15,0-1-1 0,-3 1 2 16,0 2-8-16,-2 0 7 0,0 0-2 0,0 0-3 0,0 0 2 16,0 1-2-16,0 4 0 0,0 2 0 0,0 3 2 15,0 1 0-15,0 3-2 0,-2 0 2 0,-1 4-2 16,-1 1 3-16,1 0 1 0,0 4-1 0,-2 1 7 15,2 2-4-15,0 2-1 16,-3 1 3-16,3-2-9 0,-2 0 5 0,0 2-1 16,-3-1 0-16,0 1 5 0,-2-1-1 15,-2 3 2-15,1-1-1 0,-1 0 0 0,-1-2-5 0,1-3-8 0,-1-2-18 16,5-1-44-16,1-2-60 0,1-2-148 16,2-3-530-16,0-7-919 15</inkml:trace>
  <inkml:trace contextRef="#ctx0" brushRef="#br0" timeOffset="695395.18">26760 11794 1845 0,'0'0'176'0,"0"0"28"0,0 0-31 0,0 0-15 16,0 0-14-16,0 0-22 15,0 0-29-15,0 0-22 0,0 0-20 0,0 0-14 0,0 0-16 0,0 0-8 16,-118-96-11-16,104 105-2 0,-2 1 3 15,1 5 0-15,-4-1 1 0,1 5 0 16,-2 1 0-16,1 2-2 0,3 1 1 0,1 1 1 16,5 0-2-16,3-3 0 0,2 0-1 0,2-1-4 0,3-2 5 15,0-2-2-15,6-1 2 0,4-3 6 16,3-3-3-16,3-2 2 16,1-2 4-16,4-2-1 0,1-3 5 0,-2-2 1 15,1-5 1-15,0-1-1 0,-1-3 0 0,1-1-4 0,0-4 0 0,-3 2 0 16,0-1-2-16,-4 1 1 0,1 0 4 0,-5 0 6 15,0 3 15-15,-4 0 6 16,-1 2 4-16,-1 2-1 0,-4 1-11 0,1 1-3 16,0 4-7-16,-1 0-8 0,0 1-1 0,0 0-5 15,0 0-6-15,0 0-5 0,0 0-2 0,-1 6-3 16,0 3 5-16,-4 4 3 0,0 3-1 0,1 2 2 16,-3 2-3-16,2 5-1 0,0 0 1 0,-3 3 0 15,2-1 2-15,0 1 2 0,0-1-5 16,0 0 2-16,-1 3-2 0,2 0-1 15,-2-1 3-15,2-1 1 0,0-1 1 0,2-3-3 16,-2-3 0-16,4-1 0 0,1-1-1 0,0-3 0 16,0-1-3-16,0-4-3 0,0 1-12 0,0-3-20 15,2 0-31-15,2-2-51 0,2-2-51 0,5-4-104 16,2-1-260-16,-3-1-597 0,-1-3-151 16</inkml:trace>
  <inkml:trace contextRef="#ctx0" brushRef="#br0" timeOffset="695791.4072">27126 11882 2118 0,'0'0'269'0,"0"0"-30"0,0 0-62 0,0 0-27 16,0 0-33-16,0 0-31 0,0 0-29 16,0 0-27-16,0 0-18 0,0 0-5 0,0 0-5 15,0 0 5-15,0 0 6 0,-74 53 1 0,62-29 3 16,1 3 0-16,-2 1 0 0,-1 0 0 0,-1 2-1 15,2 0-2-15,0 0-5 0,3 0 0 0,1-3-4 16,4-2-1-16,5-6 2 0,0-3-2 16,2-3 2-16,6-3 2 0,3-2 0 0,3-3 7 15,2-3 3-15,5-2 4 0,4-3 0 0,1-6-4 16,3-4-5-16,-3-3-4 0,0-2 0 16,2-2-1-16,-5-1 0 0,1 0 1 0,-5-1-2 15,-3 1 4-15,-1-1-2 0,-3 0 0 0,-4-1 3 16,-2 0-6-16,-5 0 0 0,0 0-2 0,-1 0-2 15,-5 1 3-15,-3 3 0 0,-5 1-2 16,0 4-1-16,-5-1-2 0,-2 4-2 16,-2 1-1-16,-1 2 1 0,1 4 0 15,1 0 1-15,-2 2 1 0,6 2-3 16,-4 0 0-16,3 2-2 0,5 3-7 0,-1 4-18 0,5 2-30 16,2 0-38-16,4 3-63 0,3 2-106 15,3 0-248-15,2-2-616 0,0-6-261 0</inkml:trace>
  <inkml:trace contextRef="#ctx0" brushRef="#br0" timeOffset="696297.9686">27567 11710 741 0,'0'0'358'0,"0"0"-25"0,0 0-37 16,0 0-25-16,0 0-29 0,0 0-34 15,0 0-41-15,0 0-30 0,0 0-26 0,0 0-14 16,0 0-8-16,0 0-10 0,0 0-5 16,0 0-4-16,-35-77-8 0,35 77-6 0,0 0-12 0,0-1-13 15,0 1-11-15,3 0-12 0,3 0-6 0,6-2-2 16,3 2-2-16,9 0 2 0,5 0 3 15,6-1 1-15,1 1-2 0,2 0 5 16,1 0-5-16,-6 0-1 0,-3 3 2 16,-3 0-3-16,-5 1 0 0,-3 1 1 0,-6 2-3 0,0 1 3 15,-5 0-1-15,-1 1 0 0,-6 4 2 0,-1 1 1 16,0 2-2-16,-4 3 1 0,-6 3 1 16,-5 3-1-16,0 2 7 0,-4 0 1 15,-1 1 1-15,-2 2 4 0,3-1-4 0,0 4 1 16,-1-1 0-16,1-1-4 0,3-2-1 0,1 0-1 15,3-1-1-15,-2-1 4 0,1 2-2 0,1-3 1 16,1 0-1-16,2-1-3 0,0-2 0 0,2 0-2 16,0-2 0-1,-1-1 0-15,2-4-2 0,2-3 2 0,-1-1-3 0,1-3 6 0,2-1-2 0,1-2-2 16,-1-1 3-16,2-2-9 0,0 0 6 16,0-2-1-16,0-1-4 0,0 0-6 0,0 0-25 0,0 0-34 15,0-4-45-15,2 1-105 0,1-4-214 0,3 0-718 16,-3 2-504-16</inkml:trace>
  <inkml:trace contextRef="#ctx0" brushRef="#br0" timeOffset="697038.0929">28409 11811 801 0,'0'0'422'0,"0"0"-84"0,0 0-45 0,0 0-18 0,0 0-23 0,0 0-23 15,0 0-45-15,0 0-36 0,0 0-38 0,0 0-32 0,0 0-15 16,13-118-11-16,-17 108-1 0,-5 0-7 16,0 2-5-16,-1 0 0 0,-2 0-8 15,-3 2-3-15,-1 1-7 0,-2 2-3 0,-1 1-5 16,-1 2-4-16,-2 3 0 0,-3 4-7 0,-2 3 2 16,-1 4 0-16,1 2 0 0,1 2 6 0,1 3-5 15,1 1 0-15,4 2 1 0,6 0-8 0,1-1 4 16,6-2-4-16,3-2 2 0,4-1 0 0,1-2 2 15,7-4 2-15,5 1-1 0,2-4 2 16,5-2-2-16,2-2 0 16,5-3 2-16,-2-2-1 0,2 0 3 0,-2-5 1 0,1-4-2 15,0 0 9-15,-1-1-8 0,-1 0-1 0,-2 1 0 0,-2-1-9 0,-4 3 5 16,-2 0 0 0,-4 1 0-16,-3 2 4 0,0 0-2 0,-4 1 1 0,0 3-3 15,-2 0 0-15,0 0-1 0,-1 0-3 0,0 0 0 16,0 2-5-16,0 4 4 0,0 1 3 15,0 5 0-15,-1 0 6 0,-3 4-5 0,-2 2-1 0,0 2 3 16,-2 2-6-16,1 1 4 0,-3 2 0 0,2-2-1 16,-3 1 2-16,0 1-1 0,-2 0 1 0,2 1-1 15,-1 1 4-15,1-1-5 0,0-2 0 16,1-2 1-16,1-3-5 16,2-2 2-16,4-2-1 0,-2-1-9 15,2-4-9-15,2 0-23 0,1-2-30 0,0-2-37 0,0-2-59 0,6-1-81 16,-2-3-205-16,1 1-642 0,-1-1-355 0</inkml:trace>
  <inkml:trace contextRef="#ctx0" brushRef="#br0" timeOffset="699140.3004">28888 11823 0 0,'0'0'150'0,"0"0"287"0,0 0-54 16,0 0-34-16,0 0-44 0,0 0-38 0,0 0-42 16,0 0-30-16,0 0-24 0,0 0-26 15,0 0-18-15,50-123-16 0,-50 114-22 0,0-2-15 16,-3 2-11-16,-4 0-10 0,1 1-1 15,0-2-5-15,-2 3-5 0,-3 0-9 0,0 1-7 16,-4 1-6-16,1 2-5 0,-3 2-2 0,0 1-6 16,-3 0-1-16,-2 7-2 0,-3 1-4 0,2 4 2 15,-5 3-1-15,4-1 3 16,-3 4 2-16,6 0-4 0,3 0-1 16,4 0-1-16,4-2-1 15,3 1 1-15,5-2 2 0,2-2 1 0,2-2 1 16,8 0 1-16,7-1 3 0,3-2 3 0,3 1 4 15,7-4-2-15,1-4 0 0,1-1-3 0,2 0-5 0,-2-1 2 0,-7-4-1 16,4-2 2-16,-1 2 2 0,-5-2-4 0,-2-1-1 0,-3 3-1 16,-5-1-1-16,-3 2 3 0,-3 0 1 15,-5 2 1-15,0 1 0 0,-2 1-1 0,0 0-3 0,0 0-2 16,0 0-1-16,0 5-2 0,-1 1 1 0,-1 4 0 16,-5 2-2-16,2 4 3 15,-3 3 0-15,-2 3 3 0,0 4 5 0,1 1-4 0,-1 1 2 16,1 2-3-16,-2 2 2 0,-1 2 5 0,2 2-1 15,-1 1 2-15,-3 3-3 0,1 0-2 16,0 1-1-16,2-1-4 0,1-1 4 0,0-1-4 16,0-4 3-16,0 0 1 0,0-4-4 0,0-1 3 15,1-5-1-15,3-4 2 0,-1-2-1 16,0-4 0-16,4-1 1 16,-1-2-4-16,0-5-1 0,3 0-8 0,0-4-19 0,1 0-29 0,-1-2-64 0,1 0-137 15,0-2-474-15,0 1-1034 0</inkml:trace>
  <inkml:trace contextRef="#ctx0" brushRef="#br0" timeOffset="700824.7587">26946 13289 0 0,'0'0'0'0,"0"0"0"15,0 0 0-15,0 0 0 0,0 0 351 0,0 0-7 0,0 0-28 0,0 0-35 16,-126 6-27-16,110-6-23 0,2 1-15 0,1-1-10 15,0 1-20-15,3-1-14 0,-1 0-22 0,1 0-24 16,4 0-15-16,2 0-16 16,1 1-10-16,1-1-12 0,2 2-14 0,0-2-10 15,0 0-18-15,0 0 1 0,0 0-6 0,0 0-8 0,0 0 5 16,0 0-14-16,5 0 1 0,0 0 4 16,5 0 5-16,10-3 12 0,8-4 3 0,12-7-1 15,16-4-2-15,11-7-6 0,13-2-3 16,10-3-4-16,6-2 1 15,7-2-3-15,5 1-3 0,6 1 1 0,3-2-5 16,1 2 2-16,-1 3 0 0,-2 0-5 0,-2 2 1 0,-5 3-1 0,-3 1-2 16,-7 1 4-16,-6 1-3 0,-7 1 0 15,-11 2-2-15,-11 3-5 0,-12 1 1 0,-11 3 1 16,-10 1 2-16,-9 3 1 0,-6 2 3 16,-7 2 0-16,-3 2 1 0,-4 1 4 15,-1 0-5-15,0 0-3 0,0 0-2 0,0 0-10 0,-6 1 3 0,1 6-4 16,-6 1-6-16,-4 3-4 15,0 3-14-15,-4 2-13 0,-1 1-15 0,-2 2-20 0,-2 2-31 0,0 0-44 16,-6 2-98-16,-2 3-212 0,4-5-538 0,10-7-572 0</inkml:trace>
  <inkml:trace contextRef="#ctx0" brushRef="#br0" timeOffset="701232.9784">26754 13833 1855 0,'0'0'201'0,"0"0"21"15,0 0-22-15,0 0-25 0,0 0-25 16,0 0-25-16,0 0-28 0,0 0-24 0,0 0-23 16,0 0-16-16,0 0-21 0,0 0-1 0,0 0 2 15,0 0 7-15,-1 1 16 0,23-1-3 0,11 0 4 16,5-1 5-16,8-3-10 0,8-4 4 15,5-3-5-15,7-3-4 0,12-3 1 0,5-4-4 16,13-2-1-16,9-2-2 0,7-5-3 0,9 1-1 16,3-3-3-16,7-2-2 0,-3-1-8 15,3-3 1-15,-1 1 0 0,-3-1 0 16,-5 1 5-16,-7 2-7 0,-8 0-2 0,-9 6 1 16,-7 1-5-16,-11 2 7 0,-9 3-2 15,-16 2 0-15,-8 4 7 0,-10 2-5 0,-12 3 1 0,-8 5 1 16,-6 0 5-16,-6 3 4 0,-3 1 3 0,-2 0 2 15,0 2-13-15,-6 0 1 16,-3 1-6-16,-3 0-6 0,-7 0 5 0,-2 5-7 0,-8 3 0 16,-1 3-5-16,-2 1-18 0,1 2-13 0,2 1-26 15,7-1-37-15,3 4-61 0,8 2-151 0,7-5-461 0,0-4-962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5:21:10.40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6630 13073 0 0,'0'0'32'0,"0"0"383"15,0 0-37-15,0 0-44 0,0 0-36 16,0 0-44-16,0 0-29 0,0 0-25 0,0 0-21 0,0 0-18 15,0 0-16-15,0 0-26 0,18-86-16 16,-18 86-16-16,0 0-19 0,0 0-5 0,0 0-12 0,0 0-11 16,0 0-8-16,0 0-12 0,0 0-7 15,1 2-5-15,-4 3-2 0,-1 2 3 0,0 4 2 16,-5 6 4-16,-4 4-3 0,-2 2 3 0,2 5-1 16,-5 1-2-16,5 0 1 0,-3 3-9 15,4 1 1-15,1 3-2 0,-1 4 1 0,0-1 3 16,-1 4 0-16,1 2 2 0,1 2-1 15,-1 1-2-15,-1 4-1 0,-2 3 0 0,1 3 1 16,-4 5 0-16,0 5 1 16,-1 4-1-16,1 2-2 0,1 5 3 0,-2-3-1 0,4-2 0 15,1-3 0-15,3-6 0 0,1-4 0 0,2-3 1 0,-2-3 2 16,2-2 3-16,2-5 0 0,-3-4-1 16,3-3-3-16,0-7 3 0,0-3-5 0,3-2 2 15,1-5 2-15,-3-5-6 0,2-1 5 16,3-5-3-16,-1-4-4 0,0-2 5 0,1-1-5 15,0-2 2-15,0-1 2 0,0-2-5 16,0-1 7-16,0 0 3 0,0 0 2 0,0 0 7 0,0 0 0 16,0 0-1-16,0 0-2 0,0 0 1 0,0-1-4 15,0-1-1-15,0 0-2 0,0-2-9 0,0-1 4 16,0 0-6-16,0-2-5 0,0 1 0 16,0-1-18-16,0 2-12 0,0-2-23 0,0-2-40 15,0 1-39-15,1-2-81 0,1-4-142 16,1 5-350-16,2 0-936 0</inkml:trace>
  <inkml:trace contextRef="#ctx0" brushRef="#br0" timeOffset="1859.7677">4393 14373 177 0,'0'0'346'0,"0"0"34"0,0 0-38 0,0 0-54 16,0 0-39-16,0 0-46 0,0 0-42 15,0 0-26-15,0 0-27 0,0 0-19 0,0 0-15 16,0 0-20-16,0 0-15 0,0 0-13 0,20-98-12 15,-15 97-2-15,3 0-1 0,3 1 1 16,4 0-4-16,1 0 2 0,5 0 1 0,8 0-1 0,2 0 8 16,8 0-1-16,7-2 5 0,6-3 5 15,8-2-2-15,5-4 2 0,4 0-5 16,5-3-2-16,4-1 4 0,6-2 0 0,4-3 6 16,3 0-2-16,5-1-5 0,0-1-4 0,1 3-2 15,-4 1-2-15,0-1-4 0,-5 1 4 0,-4 2-4 16,-4 0-2-16,-5 1 3 0,-8 3-7 0,-4 1 1 15,-7 1 2-15,-12 3-10 0,-4 0 7 0,-11 4-3 16,-10 0 0-16,-7 1 4 0,-6 2 4 16,-4 0 15-16,-2 0 5 0,-5 0 1 15,-7 0-10-15,-4 4-16 0,-10 1-5 0,-6 4-3 0,-6-1 5 16,-8 3 0-16,-2-1-3 0,-9 2 10 16,2 0-10-16,-5 3 3 0,-7-1 3 0,2 4-13 15,-6-2 9-15,-3 2-2 0,-2 0-2 16,-4 0 6-16,2-1-5 0,-4 0 2 0,1 0 0 0,1-1-4 15,2 0 0-15,-1 0-1 0,3-1 3 16,1-2-3-16,3 1 5 0,5-2 2 16,0-2-4-16,5 0 7 0,4-2-5 0,6-2 0 0,7 0 2 15,4-1-5-15,6-2 4 0,12-2-1 0,3 0-2 16,10-1 8-16,5 0-10 0,5 0-8 16,0 0-2-16,11-3-4 0,9-4 7 0,10-3 8 15,10-2 2-15,13-3-3 0,11-4 2 16,8-2 1-16,11-6-1 0,6 0 7 0,5 0-6 0,5 0 4 15,3-1 1-15,5 3-10 0,-2 0 8 0,-3 1-2 16,0 5-1-16,-8 2 7 0,-4 0-5 0,-10 5-1 16,-5 1 0-16,-7 1-2 0,-9 3 2 15,-11 3 0-15,-7 0 0 0,-13 3-3 16,-9 1 3-16,-8 0 2 0,-5 0 4 0,-6 0 12 0,-4 0-10 16,-10 0 1-16,-7 2-6 0,-5 2-9 15,-11 5 6-15,-9 0-2 0,-7 2 2 0,-7 3 5 16,-5 2-6-16,-8 0 3 0,-7 0 0 15,-6 3-6-15,-4 0 5 0,-4 1-2 0,-1 1 1 0,-2 0-2 16,3 1 2-16,2 0-1 0,2-1-2 16,8-1 6-16,3 0-4 0,10-3-1 15,8-1 4-15,11-4-6 0,11-3 6 0,11-1-2 0,8-3-3 16,11-3 0-16,8-2-11 0,6 0 5 0,15 0-2 16,11-1 5-16,12-7 6 0,15-7 1 15,8-1 0-15,11-3-1 0,5-3 2 0,3 0-1 0,6-1 1 16,0 0 2-16,2 0-2 15,0 1-1-15,-2 1 0 0,-2 4-5 0,-10 0 6 16,-8 4-2-16,-7 1-1 0,-12 5 6 16,-9 0-7-16,-7 2 3 0,-14 3-1 0,-7 0-3 15,-7 2 7-15,-6 0 4 0,-2 0 2 0,-5 0 1 0,-7 0-3 16,-5 0-6-16,-4 0-2 0,-4 0 3 0,-2 4-1 16,-3 0 0-16,-1-2 3 15,2 1-3-15,-1-1 5 0,4-1-3 0,2 1-2 0,3 0 4 16,2-2-6-16,6 0 2 0,2 1 1 0,2-1-4 15,7 2 3-15,0-2-3 0,2 0-2 0,0 0 1 16,0 0-2-16,0 0 4 0,3 0 0 0,0 0 2 16,4 0-1-16,-4 0 0 0,3 0 3 15,-4 0-3-15,1 0 1 0,0-2 0 0,0 1-2 16,-2 1 5-16,-1 0-1 0,0 0 1 0,0 0 2 16,0 0-4-16,1 0 2 0,-1-2-2 15,0 2 1-15,1-1-1 0,-1 0-3 0,0 1 3 16,0 0-2-16,0 0-2 0,0 0 2 0,0 0-3 15,0 0 4-15,0 0-4 0,0 0 4 0,0 0-1 16,0 0-3-16,0 0 3 0,0 0-1 16,0 0 1-16,0 0 0 0,0 0-5 0,0 0 4 15,0 0-3-15,0 0 1 0,0 0 3 0,0 0-2 16,0 0 2-16,0 0-1 0,0 0 0 0,0 0-1 16,0 0 1-16,0 0 1 0,0 0 0 15,0 0 0-15,0 0-1 0,0 0 0 0,0 0 0 0,0 0 0 16,0 0 2-16,0 0 0 0,0 0-4 15,0 0 2-15,0 0-2 0,0 0 2 0,0 0 2 16,0 0 0-16,0 0 0 0,0 0-2 0,0 0-1 16,0 0 2-16,0 0-1 0,0 0 2 15,0 0 0-15,0 0-2 0,0-1 1 0,0 1-2 16,0 0 4-16,0 0-1 0,0 0 1 0,0 0 0 16,0 0-3-16,0 0 1 0,0 0-2 15,0-1 3-15,0 0 1 0,0-1-2 0,1 1 0 16,-1-1-3-16,2 1 0 0,0-2-1 15,0 2 0-15,-1 0 3 0,0-1-1 16,-1 0 1-16,1 1-1 0,0-2-2 0,1 1 2 0,-1-1 0 16,-1 2 1-16,1 1 1 0,-1-2-1 0,2 1-1 15,-2 1 1-15,0-1-1 0,1 1 2 0,-1-2-2 16,0 2 2-16,0 0-3 0,0 0-3 0,0 0 3 16,0 0-4-16,0 0 3 0,0 0 1 15,0 0-2-15,0 0 2 0,0 0-1 0,0 0 1 16,0 0 0-16,0 0-1 0,0 0-1 0,0 0-5 15,0 0-5-15,0 0-4 0,0 0-6 16,0 0-2-16,0 0-6 0,0 0-7 0,0 0 0 16,0 0-4-16,0 3 0 0,0 0-7 0,0-2-14 15,0 2-9-15,0 0-13 0,0 1-12 0,-4 0-21 16,1 0-33-16,0 2-47 0,-5-1-74 0,2 2-116 16,-1-1-171-16,-1-1-238 15,3-2 589-15</inkml:trace>
  <inkml:trace contextRef="#ctx0" brushRef="#br0" timeOffset="2286.8194">4662 13827 0 0,'0'0'0'0,"0"0"159"0,0 0 14 0,0 0-23 0,0 0-9 16,0 0-7-16,0 0-16 0,0 0-19 0,0 0-25 15,0 0-26-15,0 0-23 0,0 0-20 16,0 0-9-16,0 0-1 0,28-34 1 0,-26 34 0 15,1 0 0-15,0 0 1 0,-1 0 0 0,-1 0 2 16,1 0 0-16,0 1 0 0,-1 0 3 0,0 0 0 16,0 0 2-16,1 0 1 0,-2 1-1 0,1-1-1 15,0 0 1-15,2 0 0 0,-2 1 0 16,0 1-7-16,2-1-13 0,-2 1-19 0,1-1-22 16,3 1-20-16,-2-3-16 0,2 1-26 0,0 1-34 15,1-1-71-15,0 0-76 0,0-1 249 16,-2 0 51-16</inkml:trace>
  <inkml:trace contextRef="#ctx0" brushRef="#br0" timeOffset="3177.4234">6281 13515 0 0,'0'0'0'0,"0"0"0"15,0 0 0-15,0 0 0 0,0 0 0 0,0 0 0 16,0 0 30-16,0 0 76 0,0 0-22 0,0 0-8 16,0 0 8-16,0 0 21 0,0 0 29 15,3 0 17-15,-3 0-4 0,0 0-15 0,0 0-11 16,0 0-14-16,0 0-4 0,0 0-16 0,0 0-29 16,0 0-19-16,0 0-17 0,0 0-2 0,0 0 4 15,-1-1-5-15,-1-1-4 0,2 2-3 0,0 0-7 16,0 0-3-16,0 0-4 0,0 0-4 0,0 0-4 15,0 0-1-15,0 0-2 16,0 0 3-16,0 0 3 0,0 0-1 0,0 0 4 0,0 0-1 16,0 0 1-16,0 0 4 0,-1 0-3 0,1 0 3 15,0 0 0-15,0 0-1 0,0 0 2 0,0 0 1 16,0 0-1-16,0 0 1 0,0 0-3 16,0 0 1-16,0 0 1 0,0 0 3 0,0 0 0 15,0 0-1-15,0 0-1 0,0 0-3 16,0 0 3-16,0 0-3 0,0 0 1 0,0 0-1 15,0 0-4-15,0 0 0 0,0 0 0 0,0 0 1 16,0 0 6-16,0 0-1 0,0 0 1 0,0 0-2 16,0 0-1-16,0 0-3 0,0 0 0 0,0 0 2 15,0 0-1-15,0 0 2 0,0 0-2 16,0 0-3-16,0 0 2 0,0 0-1 0,0 0 3 16,0 0 5-16,0 0-4 0,0 0 0 0,0 0-2 15,0 0-5-15,-2 0 3 0,2 0 1 0,0 0-1 16,0 0 3-16,0 0-5 0,0 0 1 0,0 0 5 15,0 0 2-15,-1 2 6 0,1-1-1 16,0 0-4-16,-1 1-2 0,1-1 2 0,0 0-1 16,-1 0 3-16,1-1 4 0,0 1-4 0,0-1 3 15,0 0 0-15,0 1-3 0,0-1 4 0,0 0 4 16,0 0 4-16,0 0 5 0,0 0-1 16,0 0-4-16,0 0-5 0,0 0-3 0,0 0-1 15,0 0 2-15,0 0 0 0,0 0-2 16,0 0 1-16,0 0-2 0,0 0 0 0,0 0 0 0,0 0-2 15,0 0-2-15,0 0 0 0,0 0-1 16,0 0 4-16,0 0-2 0,0 0 1 0,0 0 2 16,0 0-2-16,0 0 1 0,0 0-4 0,0 0-3 15,0 0-6-15,0 0-5 0,0 0-5 0,0 0-9 16,0 0 6-16,0 0 7 0,0 2 10 16,0 0 10-16,0 0-6 0,0 1-11 0,0-1-21 15,0 1-22-15,0 2-14 0,0-1-14 0,-1 0-5 16,0-2-10-16,-1 2-27 0,-1-1-22 0,1 2-26 15,1-1-39-15,0 0-42 0,0-1-51 16,-2 2 258-16,2-2 46 0,1-1 0 0</inkml:trace>
  <inkml:trace contextRef="#ctx0" brushRef="#br0" timeOffset="27947.7893">5176 13715 0 0,'0'0'0'0,"0"0"88"0,0 0 245 16,0 0-35-16,0 0-51 0,0 0-57 16,0 0-30-16,0 0-17 0,0 0-8 0,0 0-3 0,0 0-13 15,0 0-8-15,35-15-11 16,-33 15-7-16,-1 0 0 0,0 0-3 0,1 0-6 16,-2 0-9-16,0 0-7 0,0 0-11 0,0 0-8 0,0 0-7 15,0 0-11-15,0 0-7 0,0 0-9 16,0 0-7-16,0 0-3 0,0 0-4 0,0 1-1 15,0 1 0-15,0 2 0 0,0-1 4 0,0 2 1 16,0 1 0-16,0-1-2 0,0 2 1 0,-2 1-2 16,2-1 1-16,0 1 0 0,0 1-1 15,-1 1 3-15,1 1 2 0,-1 1 4 0,-1 1 5 16,0 2 0-16,1 0 3 0,-3 1 1 16,0 2-1-16,2 0 0 0,-2 2-4 0,0-3-1 15,0 4-4-15,0-2 0 0,0 2-1 0,2 1 0 16,-3-1 0-16,2 3 1 0,0 0-2 0,-4 1-2 15,2 1-2-15,-1 4-3 0,-2-1 3 0,-1 2-1 16,1 0 7-16,-1-1-1 0,0-1 0 16,1-3-1-16,1-2-4 0,3-3 0 0,-2 0 1 15,3-3-1-15,-1 0 2 0,-1-2-1 0,2-2 2 16,-3-1-3-16,4-1 2 0,-1-1-1 16,-1-3 0-16,1 0 5 0,2-1-4 0,-3-1 3 15,1-1-2-15,1-1-1 0,0-1 4 0,-1 0-1 0,0-1 2 16,2 0 2-16,0-1-4 15,0-1 0-15,1 0-3 0,-1 0 1 0,-1 0-2 0,1 0-7 16,-2 0-8-16,0 0-16 0,0 0-15 16,1-3-25-16,-2 1-32 0,1-1-48 0,1-2-88 15,1-1-141-15,1 2-290 0,0 1-846 16</inkml:trace>
  <inkml:trace contextRef="#ctx0" brushRef="#br0" timeOffset="28509.9077">5737 13620 0 0,'0'0'268'0,"0"0"98"0,0 0-69 16,0 0-54-16,0 0-30 0,0 0-41 0,0 0-21 15,0 0-12-15,0 0-19 0,0 0-20 0,0 0-29 16,0 0-30-16,0 0-24 0,0 0-15 16,43-43-4-16,-43 46 8 0,0 2 12 0,0 1 13 15,-1 3 10-15,0-1 8 0,-4 2 5 0,1 0 3 16,2 2 1-16,-3 1-3 0,1 2-1 0,1-3-6 15,-4 5-9-15,4 2-7 0,-3-2-2 0,2 2-1 16,-3 4 5-16,2-2-1 0,-1 2-5 16,0 1-3-16,1-1-4 0,-3 3 0 15,4 1-1-15,-4 2-1 0,-2 1-3 0,0 3-2 0,-1 0-3 16,-4 2 0-16,0 5 0 16,-3-1-3-16,5 1 0 0,-4-2 0 0,4-3-6 0,1-1 4 15,0-3-3-15,4-6-3 0,-1 1 5 0,7-2-4 16,-3-2 3-16,3-3-1 0,1-1 0 0,1-2 0 0,0-4-1 15,0 0 1-15,0-2 0 16,0-1 0-16,0-2 2 0,0-2-2 0,0-1 3 16,0-1-3-16,0 0 1 0,0-1 3 0,0 0-3 15,0-1 5-15,0-1-1 0,0 1 1 0,0-1 10 16,0 0-3-16,0 0 5 0,0 0 1 0,0 0-8 16,0 0 2-16,0 0-11 0,-2 0-12 15,-3-2-23-15,2-1-28 0,-5 1-40 0,2-1-55 0,0-1-88 16,-4 1-166-16,5 0-325 15,-1 2-792-15</inkml:trace>
  <inkml:trace contextRef="#ctx0" brushRef="#br0" timeOffset="28995.3561">4229 14440 713 0,'0'0'359'0,"0"0"6"0,0 0-26 16,0 0-36-16,0 0-73 0,0 0-70 0,0 0-59 16,0 0-44-16,0 0-26 0,0 0-8 15,0 0 3-15,0 0-7 0,0 0-3 0,0 0-3 0,116-20-4 16,-91 26 0-16,1 1 1 0,0 1 3 15,-2 1-6-15,2 0 4 0,1 3-5 16,3-1 6-16,-1 2 9 0,2 1-7 0,1 1 6 0,1 1-7 16,2-1-6-16,-3 1 6 15,3-1-4-15,1-1 0 0,-1 0 5 16,-2-1 0-16,0 3 3 0,-1-4-1 0,-1 2-3 0,1-2-4 0,-3-1-2 16,0 1 1-16,-3-2-2 0,1-1 2 15,-1 1 0-15,-2 0-1 0,0-2 0 0,1 0-2 16,-4-1 3-16,0 0 0 0,-2 1-3 15,-3-3 0-15,-1-2-2 0,-5 1-1 0,-1 0 2 0,1-3 0 16,-4 3 3-16,-1-1-4 0,0-1-1 0,0 0 0 16,-4 1-1-16,2-2 2 0,0 0 2 0,-1-1-3 15,-1 1-2-15,0-1-5 0,0 0-3 16,3 0-9-16,-1 0-4 0,-1 1-16 0,3-1-20 16,-1 0-25-16,-2 0-33 0,3 0-43 15,-1 0-55-15,-1 0-88 0,3-1-173 0,-4 0-341 16,0 0-23-16</inkml:trace>
  <inkml:trace contextRef="#ctx0" brushRef="#br0" timeOffset="29900.0774">6185 14173 0 0,'0'0'0'0,"0"0"0"0,0 0 224 0,0 0 41 0,0 0-9 16,0 0-30-16,0 0-24 0,0 0-43 0,0 0-33 16,0 0-16-16,0 0-11 0,0 0-11 0,0 0-4 15,0 0-8-15,48-115-5 0,-48 114 0 16,0 1-6-16,0-2-7 0,0 2-4 0,0-1-6 15,0 1-7-15,0 0-8 0,0 0-4 0,0 0-5 16,-1 0-1-16,-1 0-3 0,-1 0-4 0,1 0-4 16,0 0-1-16,-2 0 0 0,-1 0 0 0,1 0 1 15,-2 1 0-15,1 1-4 0,-1 0 1 0,-1 2-1 16,2-2-3-16,-3 1 3 0,0 0-4 16,4-1 2-16,-4 1 0 0,3 0-2 0,-1 1 1 15,-1 0-3-15,2 1 0 0,-2 0 0 0,3-1 0 16,-3 1 2-16,3 0-4 0,-1-1 2 0,2 1-2 15,-3-2-1-15,3 2 3 0,-3-1-1 0,2 1 0 16,-3 1 1-16,3 1-2 16,-4 0 3-16,0 0 0 0,0-1 2 0,-2 1 0 0,1 2-1 15,0-3-1-15,-2 2-2 0,3 0 1 0,-3 0-2 16,1 1 1-16,0 0 3 0,-1 0-1 16,0 0-2-16,1 0 1 0,1-1-1 0,1 0 2 15,-1 1 2-15,0 1-2 0,-2 0-2 16,1 0-3-16,0 2 2 0,-2 0-1 0,2 0 1 15,-5 2 3-15,1 2-2 0,1 2 1 0,-5 0-3 16,2 1 1-16,1 2 0 0,-1 0 3 0,1-2 3 16,-2 1-1-16,4-2-1 0,1-3-1 15,1 0-1-15,0 0 0 0,1-3 0 0,1 0 1 16,0 2-1-16,0-1-2 0,1 0 0 0,2-2-1 16,0 1 3-16,0-2 6 0,2 1-4 0,-4-2 2 15,4-2 0-15,-2 2-5 0,2-3 4 16,-2 1 2-16,3-1 1 0,-5 0 3 15,4-1-6-15,-4-1 1 0,3 0-1 0,0-1-2 0,0 1 2 16,-1-1 1-16,2 0-2 0,0 0-2 0,2 0 1 16,-2-2-3-16,0 2 2 0,2-1 4 0,1-1-3 15,-2 2 1-15,-1-2-1 0,2 0-5 16,1 2 6-16,-2-3 1 0,1 1-2 0,-1 1 6 16,1-2-7-16,-1 3-2 0,-1-2 0 0,2 0-3 15,1 0 4-15,-2 1 2 0,-1-1 0 0,2-1-1 16,1 0 0-16,-1 2-1 0,0-2 2 0,-1 0 2 15,1 0-5-15,1 1 0 0,0-1-2 16,-2 1-8-16,2 1 11 0,-2-1-5 0,1 0 3 16,1 0 5-16,-1 0-7 0,1-1-1 15,0 1-1-15,-2-1-4 0,3 2 3 0,-1-1 2 16,0-1-2-16,1 0-3 0,-1 1-4 0,1-1-5 16,0 0-1-16,0 0 3 0,0 0-5 0,0 0 2 15,0 0-5-15,0 0-5 0,0 0 1 16,0 0-5-16,0 0-10 0,0 0-11 0,-1 0-29 15,1 0-25-15,-2 0-34 0,2 0-48 0,-1 0-58 0,0 0-103 16,1 0-183-16,0 0-290 0</inkml:trace>
  <inkml:trace contextRef="#ctx0" brushRef="#br0" timeOffset="67200.8893">23613 3584 0 0,'0'0'169'0,"0"0"70"0,0 0-4 0,0 0 24 16,0 0-23-16,0 0-56 0,0 0-41 0,0 0-24 16,0 0-9-16,0 0-6 0,0 0-6 0,0 0-10 15,0-16-10-15,0 16-12 0,0 0-6 16,0 0 0-16,0 0 3 0,0 0 1 0,0 0 0 15,0 0-6-15,0 0-9 0,0 0-10 16,0 0-10-16,0 0-8 0,0 1-5 0,0-1-5 16,0 1 0-16,0 0-1 0,0 1-2 0,0 0 9 15,0 1 9-15,0 3 3 0,0-2 4 0,0 0-6 16,0 2-9-16,0-1-3 0,0 0-3 0,0 3-2 16,0-2 0-16,0 2 2 0,1 3 2 15,0-1 2-15,3 0 0 0,-2 0-1 0,0 1-3 16,0-1-1-16,2-1-2 0,-2 1 0 0,0-3 1 15,0 2 0-15,4-1-1 0,-4-1-1 16,4 0 3-16,-2-1 1 0,1-2 3 0,0 1 7 16,2-2 9-16,-2 1 6 0,4-1 6 15,0-1 6-15,1-1-1 0,0-1-3 0,2 0-3 0,5 0-9 16,2-4-2-16,0-1-4 0,3 0-2 16,1-2 0-16,-1-1-3 0,5-2-5 0,-2 1-2 15,3-2-1-15,2-2-1 0,1-1 0 0,1-1-2 16,-1 0 0-16,3-2 0 0,-3 1 0 15,0-3 2-15,0 0 0 0,-2-1-1 0,0 0-1 16,-1 2-5-16,-1 2-1 0,-6 1 2 0,-1 3 1 16,-2-1 4-16,-5 3 5 0,-2-1-3 0,-1 2 1 15,-3 4 0-15,-3-1-5 0,-1 3 6 16,0-1 0-16,-2 3 0 0,0-1 1 16,-1 1-4-16,0 1-2 0,0 0-2 0,0 0-3 0,0 0 0 15,0 0-4-15,0 0-3 0,0 0-3 16,0 0-3-16,0 0 2 0,0 0-3 0,0 0-2 0,0 0-5 15,-1 0-5-15,1 0-4 0,-2-1-2 16,-3 6 1-16,2 1-8 0,-4-1-18 0,-4 2-22 16,3 2-36-16,0 0-35 0,0 2-36 0,-3 1-64 15,2-1-100-15,-1 0-175 0,0-2-357 0,3-3 127 16</inkml:trace>
  <inkml:trace contextRef="#ctx0" brushRef="#br0" timeOffset="68002.2375">23371 4000 692 0,'0'0'226'16,"0"0"-17"-16,0 0-22 0,0 0-32 0,0 0-26 15,0 0-39-15,0 0-35 0,0 0-9 16,0 0-7-16,0 0 1 0,0 0 2 16,0 0-7-16,0 0 1 0,0 0 1 0,5-1 4 0,-5 1 7 15,0 0 4-15,0 0-3 0,1 0-5 0,-1 0-4 16,0 0-6-16,0 0-6 0,1 0-4 16,-1 0-9-16,0 0-5 0,0 0-6 0,0 1-7 0,1 1 3 15,-1-1 10-15,1 2 10 0,4 3 10 16,-2 0 0-16,4 1-7 0,-3 2-5 15,1-2-6-15,0 2-1 0,1 1-3 0,-2 1-1 0,5 0-1 16,-2 2 14 0,-1 0 6-16,2-1 5 0,2 2 2 0,-2-2-14 0,0 1-4 15,-2-2-2-15,4-1 4 0,0 1 10 0,-1-2 5 0,2 0 6 16,-1-2 6-16,2 0 4 0,5-2 5 0,1-2 8 16,2-3 0-16,4 0-3 0,4-7-5 15,4-3-8-15,2-5-12 0,4-3 0 0,6-2-4 16,4-2-7-16,3-3 5 0,1-2-9 15,6 1-2-15,-2-3 1 0,2 0-2 16,3-2 2-16,-1-2-2 0,1-1-4 0,-2 0-1 0,-5 2-4 16,-4 4 0-16,-3 2 1 0,-7 7 0 0,-5-1-2 15,-4 5 1-15,-4 2-1 0,-6 2-4 0,-3 3 5 16,-6 2-2-16,-4 1-1 0,-4 1 6 16,-1 4-4-16,-3 0 2 0,0 0 1 0,0 0-7 15,0 0 3-15,0 0-1 0,0 0-3 0,0 0 4 16,0 0-7-16,-2 0 0 0,2 0-2 0,0 0-1 15,-1 0-2-15,-1 4 2 0,0 0 2 16,-3 0-1-16,1 3 8 0,-2-3-1 16,3 0 0-16,-2-2 7 0,2 1-9 0,1-1 0 0,0-2-1 15,-1 3-10-15,1-2 2 0,1 1-4 16,0-1-5-16,0 1 0 0,0-1-13 0,0 1-9 0,-1 0-14 16,-1 1-23-16,2 0-25 0,-1 1-42 15,0 0-53-15,-4 1-87 0,2 1-181 16,-2-1-520-16,3-3-175 0</inkml:trace>
  <inkml:trace contextRef="#ctx0" brushRef="#br1" timeOffset="252202.7808">8888 3776 0 0,'0'0'0'0,"0"0"0"16,0 0 0-16,0 0 0 0,0 0 0 0</inkml:trace>
  <inkml:trace contextRef="#ctx0" brushRef="#br1" timeOffset="252482.8741">8888 3776 0 0,'-19'-1'0'0,"16"1"0"0,-1 1 0 0,-2 0 0 16,-3 1 0-16,6 0 0 0,-3-1 0 0,4 1 0 0,1-2 0 16,0 0 0-16,1 0 0 0,0 0 0 15,0 0 0-15,-1 0 0 0,1 0 0 0,0 0 0 16,-1 0 0-16,1 0 0 0,0 0 0 16,-2 0 0-16,2 0 0 0,-2-2 0 0,2 1 0 0,-1 0 0 15,0-2 0-15,1 3 0 0,0 0 0 16,0 0 0-16,0 0 0 0,0 0 0 15,0 0 0-15,0 0 0 0,0 0 0 0,0 0 0 16,0 0 0-16,0 0 0 0,0 0 0 0,0 0 0 16,-1 0 0-16,0 0 0 0,-4 0 0 0,0 2 0 15,-3 1 0-15,-1 4 0 16,-3-1 0-16,3-1 0 0,5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5:12:38.57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59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1" timeString="2024-01-21T15:16:30.288"/>
    </inkml:context>
    <inkml:brush xml:id="br2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1636 1213 0 0,'0'0'0'0,"0"0"0"16,0 0 0-16,0 0 271 0,0 0 55 0,0 0-9 15,0 0-27-15,0 0-41 0,0 0-32 16,0 0-20-16,0 0-26 0,0 0-15 0,-20-98-14 16,20 96-18-16,0-1-17 0,0 1-14 0,0 0-9 15,0-1-7-15,0 2-22 0,0 0-11 0,0 1-23 16,0 0-14-16,0 0 2 0,0 0-15 16,0 0 2-16,0 0 1 0,0 2-5 0,0 2 9 15,0 2 1-15,0 1 0 0,2 1 3 0,-2 1 3 16,0 0-1-16,0 2-1 0,0-1 2 15,0 0-2-15,0 2 4 0,0 0 1 0,0 1 2 16,0 0-2-16,1-1-5 0,-1 2-1 16,0-2-1-16,0 1 0 0,0 0 3 0,0 1 0 0,0 0-3 15,0 0 2-15,1 2-4 0,-2-1 4 0,1 1-3 16,-1 2 2-16,1-2 3 0,-2 3-6 0,0 0 3 16,2 2-1-16,-2 3 0 0,1-2 4 15,0 0-1-15,1 0-3 0,0-1-1 16,0 2-3-16,-1 1 4 15,1 3-2-15,1-1 4 0,-1 0-1 0,0 1-1 0,0 3 5 0,0-1-6 16,0 2 3-16,0 0 1 0,0 2-3 16,1-1 6-16,-1 2-3 0,0 1-2 0,3 0 3 0,1 1-4 15,-2 2 2-15,-1-3-1 0,0 2-3 0,3 0-2 16,-2 3 1-16,-1-1 2 0,0 3-2 16,0 0 5-16,0-2-2 0,-1 2-2 0,0-2 7 0,2 2-6 15,-2 1 1-15,2 2 2 0,-2-2-4 0,-2 1 5 16,0-1-2-16,1 2 0 15,0 1 2-15,-1 1 0 0,-4-1 2 0,5 3-1 0,-4-1-1 16,1 2-1-16,1-3-2 0,-2 1 3 0,1-1-3 16,2 2 3-16,-4-1 0 0,4 2-3 15,0 2 1-15,-1-2-3 0,-1 1-1 16,3 2 1-16,0 0 2 0,1 1-1 16,-1 1 0-16,1 1-1 15,-1 1-2-15,1-2 2 0,-1 1 2 0,1 2 1 0,-3-1-2 0,1 3 2 0,0 3-1 16,-1 0 2-16,-3 4 4 0,3 1-4 15,-5 0 1-15,4 3 0 0,-3-1-2 0,-2 2 3 0,5 0 2 16,-4-2 1-16,1 2 2 0,2 0-5 16,-1 0-3-16,3 3-3 0,-5 0 0 0,6 3 4 15,0 0 1-15,-3-1 0 0,4-2 1 0,0 2-2 16,-1-1 2-16,1-1-2 0,1 1 0 16,1 4-1-16,-1-3-3 0,1 0 0 0,0 1-1 15,-1-4 2-15,1 2 0 0,0-1 0 0,2 1 0 16,-3 1 1-16,2 2-2 0,-1 1 1 15,0 2 3-15,-1-2-4 0,0-2 5 0,-1 0-3 16,-2-3 1-16,0 1 3 0,2 2-5 0,-1 0 0 16,-2 1 0-16,0 0-8 0,3 1 6 15,-1-1 0-15,-5-3-2 0,5 4 9 0,-1 0-4 0,-3 0-3 16,1 3 1-16,1-1-5 0,-3 3 3 0,3-1 2 16,1 0 1-16,-2 0 1 0,1 1 0 0,-2 0-2 15,3 2 0-15,-4-1-3 0,3 2 5 16,-3 1 1-16,4 0 0 0,-3 2-1 15,3-3-1-15,-6 1-2 0,6 1-1 0,-4-1 4 16,4-9-2-16,-3-10-3 0,4-9 3 0,-1-6-6 16,-2 5 9-16,2 6 4 0,1 3-1 15,-3 7 4-15,2 5-11 0,0 3-3 0,-3 2-2 16,3 0 2-16,-5 1 3 0,4 0 2 0,-2-1 5 0,2 1-5 16,-2-2 3-16,-3 0-4 0,5 1-5 15,-2-2 6-15,1 0-6 0,-1-2 6 16,0 0-1-16,1-3-2 0,-1 1 9 15,2-2-7-15,1 0 0 0,-3-3 1 16,5 1-12-16,-2-3 8 0,-1 1 0 0,0-3 0 0,3 1 8 0,-1-4-5 16,-2 0 2-16,3-2-3 0,0-3-5 0,1 0 4 15,0-2-4-15,-1-2 5 0,2 0 1 0,-1-3-3 16,0-2 2-16,0-1-2 16,1-3 3-16,-1-2 0 0,4-2 0 0,-2-3 0 15,0-1-2-15,0-2-1 0,3-2 0 0,-2 1 1 16,-2-5 4-16,2 0-2 0,2-5-1 15,-3 0 0-15,-2-2-6 0,4-3 5 0,-1-1 0 16,-2-5 1-16,0-1 6 0,0-2-8 0,0-3 1 0,0-1-2 0,2-4-6 16,-1 1 10-16,-2-2-2 0,1-2 3 15,-1-1 2-15,0-1-3 0,0 0-1 0,1-2 3 16,-1 2 3-16,0-2 1 0,0 0 2 16,0 0-2-16,0 0-6 0,0 0 4 0,0 0-4 0,0 0 4 15,0 0 7-15,0 0-10 0,0 0 0 16,0 0-4-16,0 0-9 0,0 0 5 0,0-2-5 15,0 2-7-15,0-1-6 0,0 1-24 0,0 0-31 16,1-1-41-16,-1 0-76 0,1-1-141 0,0 0-380 16,0 1-540-16</inkml:trace>
  <inkml:trace contextRef="#ctx0" brushRef="#br0" timeOffset="1558.3317">1366 13488 199 0,'0'0'436'16,"0"0"-30"-16,0 0-71 0,0 0-7 0,0 0-64 0,0 0-36 0,0 0-59 0,0 0-49 16,0 0-38-16,0 0-21 0,0 0-16 0,0 0-8 15,0 0-9-15,0 0-19 0,-16 0-7 16,16 0-11-16,0 0-8 0,0 0 4 15,0 0-2-15,0 0-1 0,2 0 12 0,0 1 10 0,1 1-1 16,6 2 10-16,1 1-6 0,0-3-5 0,2 2 9 16,4-1 9-16,-3 0 8 0,6 0 4 0,1 1-1 15,0 0-6-15,2 0-5 16,6 1 1-16,-2-2 2 0,3 1 0 0,3-2-6 0,4 0-2 16,0 0 11-16,5-1 1 0,3-1 8 15,1 0-7-15,4 0-13 0,1-1-4 0,2-3-1 16,2-1 0-16,4 1 1 0,0-2 0 0,3 0 1 15,1 0-2-15,1 0-1 0,1 0 0 0,2 1 0 16,0-1 0-16,0-1 0 0,2 2-1 0,-2-1-3 16,2 1 5-16,0-2-1 15,2 1 1-15,2 1 1 0,1 0-4 0,1 1 1 0,1-1 0 16,0 2-1-16,0-1 2 0,2 3 0 0,-3-1-2 16,0-1-5-16,2 1 2 0,-1 0-1 15,6-1 0-15,-2 1 4 0,2 0-3 0,1-1 0 16,2 1-2-16,-2 0-1 15,-1-1 2-15,3 1 2 0,1 0 0 0,1 1 3 0,4-1-3 0,-2-1-1 16,4 0-1-16,3 0-1 0,-3 0 3 0,2 0 1 16,4 0 0-16,0-1-2 0,2-1-1 15,3 1-2-15,2-1 1 16,-1 0 3-16,6-1-3 0,-1-1 1 0,1 0-2 16,5 1-2-16,0-3 5 0,4 1 1 15,-1-2 4-15,0 1 0 0,3 0-3 0,2 1-2 0,1 1-3 16,2-1 0-16,-3 0 0 0,2 1 0 0,4-3 1 0,0 3-2 15,4-3 2-15,-1 1-2 0,0 0 1 16,3 1 3-16,-1-1-3 0,5-1 1 0,-3 1 0 0,1 2-6 16,-1-2 6-16,3 4-1 0,-2-4 1 15,3 3 2-15,0-1-3 0,-1 0-2 0,1 0 1 16,1 0-2-16,0 0 3 0,2 0 3 0,-1 0-4 0,3-1 1 16,-1 1-1-16,3 0-3 0,-1 0 3 15,0 0 3 1,0 2-5-16,1-3 2 0,-1 2-2 0,2-1-2 0,2 0 5 15,-5 0-1-15,5 1 0 0,-4 2 7 0,2-2-8 16,-1 2 0-16,-2-3-1 0,0 0-4 0,2-3 5 16,-3 2 2-16,1-1 0 0,-3-1-2 0,2 1 1 15,-3-2-2-15,2 1 2 0,0-1 1 0,-3 0-3 0,2 0 1 16,-2 0-1 0,1 0-4-16,-2 0 7 0,3 0-1 0,-1 1 4 0,-1-1 3 0,2-2-7 15,-5 2 0 1,3-2-2-16,1 2-3 0,-1-2 3 0,1 0 1 0,-2 2 1 0,0-1-2 15,3 2 0-15,-1 1-1 0,-1 0 1 16,-1 1 5-16,1-2-3 0,1 0 0 0,-2 0-1 0,-2-1-5 16,4 2 6-16,-2-1 1 0,-2-1 2 0,4 1 3 15,-2 0-5-15,3 1 3 0,-3-1-3 16,0 1-1-16,2 1 2 0,-1-1 1 16,2 1 1-16,-1 0-1 0,2 1-1 0,-2-1-1 15,0 0 0-15,2 1 6 0,2-2-3 0,-2 1 1 0,3 2-1 16,-3-2-5-16,1 2 4 0,4 0-1 15,-3 0 2-15,-2 1 1 0,3 2-7 16,0-1 1-16,-2 0-3 0,0 2 4 0,1 1 0 16,-3-1 2-16,-3 1 0 0,2 1-7 0,-7 0 5 15,0 0-6-15,-1 1 2 0,-3-1 10 0,-1 0-10 16,1 0 5-16,-5 0-2 0,2 0-11 16,-1 0 14-16,-3 0-2 0,-1 0 2 15,-1 0-1-15,-2 2 0 0,-4-2 3 0,-3 0-5 0,-1 0 6 16,-6 0-5-16,2 0 0 0,-5 1 2 0,-5-1 1 15,-3 1-2-15,-9 0-2 0,1 0 2 16,-8-1 2-16,0 0-1 0,-5 2 1 16,-6-2-4-16,-4 0-1 0,-5-2 4 0,-6 1 0 0,-7-1 3 0,-5 1 2 15,-3-3-4-15,-8 2 0 0,-6-1-1 0,-5 0-3 16,-5-1 9-16,-4 0 1 0,-2 0 6 0,-3 0 1 16,-2 0-3-16,-1 0-4 0,-1 1-1 15,0-1-2-15,0 1-8 0,0-1 0 0,0 0 0 16,0 1 0-16,-1 1 0 0,-1 0 0 0,1-1 0 15,-2 0 0-15,0 1 0 0,0 0 0 16,0-1 0-16,0 0 0 0,0 3 0 0,1-3 0 16,-2 2 0-16,1-1 0 0,1 1 0 15,0 1 0-15,-1-1 0 0,0 1 0 0,-1 0-6 0,0 0-39 16,-1 3-28-16,-2 5-55 0,-1 2-112 16,0-1-600-16,2-2-845 15</inkml:trace>
  <inkml:trace contextRef="#ctx0" brushRef="#br0" timeOffset="5373.4703">2731 13275 351 0,'0'0'722'0,"0"0"-250"16,0 0-122-16,0 0-31 0,0 0-46 0,0 0-48 15,0 0-48-15,0 0-33 0,0 0-23 16,0 0-22-16,0 0-20 0,0 0-21 0,-4-43-23 16,4 43-13-16,0 0-14 0,0 0-4 0,0 0-3 15,0 2-6-15,0 3 5 0,0 1 0 0,1 3 4 16,-1 3 6-16,0 2 0 0,0 2 4 15,0 0 3-15,0 2 2 0,0 4 2 0,0 0-1 16,0 2 1-16,0 1-7 0,0 2-1 0,1 2-4 16,-1-2-1-16,0 2 1 0,0-3-3 0,0-3 3 15,3 0-2-15,-1-4-4 0,-1-2 2 16,1 1-4-16,-1-4 1 0,0-1 1 0,4-1 0 16,-4-2 3-16,0-2-2 15,-1-1 2-15,1-2-3 0,-1 0-1 0,1-1 2 0,-1-2-3 0,0-1 5 16,0 0-2-16,0-1-2 0,0 0 5 15,0 0-6-15,0 0 2 0,0 0-4 0,0 2-20 16,0 0-30-16,0-1-52 0,0 4-81 0,0 1-145 16,0 0-483-16,0-2-898 15</inkml:trace>
  <inkml:trace contextRef="#ctx0" brushRef="#br0" timeOffset="5643.7792">2667 14255 2484 0,'0'0'399'0,"0"0"-183"0,0 0-81 0,0 0-27 0,0 0-38 0,0 0-12 0,0 0-23 16,0 0-12-16,0 0-5 0,0 0-5 16,0 0 0-16,0 0-2 0,0 0 0 0,9 45-1 15,-7-31 1-15,4 2 4 0,-3 2-4 0,-2-1 5 16,2 1-3-1,-1 2-5-15,-1-2 8 0,2 2-10 0,-3-2 1 0,0 2 1 0,0-1-8 16,0 1 6-16,-1-1-3 0,1 0-1 0,-2-2 2 16,1-1-15-16,-1-1-22 0,1-1-64 15,1-1-137-15,0-4-492 0,0-4-1065 0</inkml:trace>
  <inkml:trace contextRef="#ctx0" brushRef="#br0" timeOffset="6206.4925">4504 13233 1339 0,'0'0'529'0,"0"0"-116"0,0 0-106 0,0 0-61 16,0 0-54-16,0 0-41 0,0 0-40 0,0 0-31 15,0 0-30-15,0 0-23 0,0 0-17 16,0 0-5-16,0 0 3 0,0 0 5 0,-2 2 12 0,2 11 2 15,0 4 5-15,1 0-5 0,-2 2-6 16,1 0 2-16,-2 0-1 0,1 2-2 0,0 1 1 0,0 1-5 16,1 1-3-16,-3 0-2 15,2 2-3-15,-2-3-2 0,1 3-3 0,-1-2 2 16,2 1-3-16,-4 1 2 0,3 0 0 0,-1 1-8 0,2-1-11 16,0 1-42-16,0-3-64 15,1 0-105-15,-2-2-278 0,1-7-707 0,0-5-422 16</inkml:trace>
  <inkml:trace contextRef="#ctx0" brushRef="#br0" timeOffset="6589.8339">4391 13986 2731 0,'0'0'338'0,"0"0"-140"16,0 0-66-16,0 0-26 0,0 0-26 15,0 0-19-15,0 0-18 0,0 0-14 0,0 0-15 16,0 0-9-16,0 0-4 0,0 0-1 0,0 0 2 16,0 0 1-16,62-13 0 0,-46 29-1 0,2 1-2 15,-2 1 0-15,-1 3-1 0,-3 2 2 16,-3-1 4-16,-2 4-2 0,-5 4-1 0,-2 1-2 16,0 0-1-16,-9 2 1 0,0-6 1 0,-2-1 4 15,-1-4-1 1,-1-2-2-16,-2-3 1 0,3-1-1 0,2-3 1 0,0-1 2 0,2-3-2 15,5-3 0-15,-1-1-5 0,3-3 6 16,1-2 0-16,0 0 3 0,0 0 6 0,0-1-2 0,5-3 0 16,4-3-4-16,4 0-3 0,5-2 0 0,4-2-2 15,2 2 1-15,2-2 1 16,-4 1-5-16,3-1 0 0,-1 2 1 16,-3 0 0-16,0 2 3 0,-2 1-2 0,-1 2 0 0,-4 1-4 15,0 1-1-15,-3 1-5 0,-2 0-8 0,-2 1-11 0,2 0-31 16,-2 0-40-16,0 0-71 0,0 0-183 15,2 0-791-15,-6-1-605 0</inkml:trace>
  <inkml:trace contextRef="#ctx0" brushRef="#br0" timeOffset="7030.0192">6184 13141 2371 0,'0'0'333'0,"0"0"-59"16,0 0-86-16,0 0-32 0,0 0-31 15,0 0-30-15,0 0-24 0,0 0-23 0,0 0-18 16,0 0-14-16,0 0-8 0,0 0-6 16,0 0 0-16,-1-12 0 0,2 27 4 0,2 2 3 15,3 1 3-15,-3 3 1 0,3-3 0 16,-3 2 0-16,4 1-3 0,-5-1-1 0,1 4 0 15,2 1-3-15,-2 0-2 0,-1 2 0 0,1 0-1 16,0 2-1-16,-3 3 1 0,1 1-17 16,-1 0-31-16,0 1-66 0,0 1-132 15,0-9-396-15,-1-7-1150 16</inkml:trace>
  <inkml:trace contextRef="#ctx0" brushRef="#br0" timeOffset="7511.5056">6143 14098 1332 0,'0'0'925'0,"0"0"-668"0,0 0-47 0,0 0-19 0,0 0-39 16,0 0-24-16,0 0-31 0,0 0-21 0,0 0-13 15,0 0-24-15,0 0-11 0,0 0-13 16,0 0-10-16,0 0 4 0,-18-85-1 0,33 79 1 15,0 1-3-15,3 3-1 0,2 0-3 16,-1 2 0-16,-2 0 4 0,0 7-5 0,0 3 1 16,-4 1-1-16,-1 4-5 0,1 3 5 0,-6 1-2 15,-1 4 3-15,-5 4 8 0,-1 2-9 16,-2 0 2 0,-6 0 0-16,-3-3-6 0,1-3 8 15,0-4 0-15,-1-4-1 0,3-1 2 0,0-4-4 0,5 0-2 16,1-2 0-16,-2-3 2 0,4 0-1 0,0-3 2 0,2 1-2 0,4-2-4 15,3-1 9-15,6 0 1 0,1 0 3 0,5-1 6 16,-2-2-8-16,1 1-4 0,-1 0-2 0,-3 2-6 16,0 0 5-16,-3 0 1 0,2 4 1 0,-5 3 2 15,0 2-5-15,-5 0-2 0,2 4 1 16,-6 2 3-16,-1 2 0 0,0 2 3 0,-10-1-1 16,0 3-1-16,-2 1 3 0,-6-3 1 0,2 1 1 15,-2-3 5-15,-1-2-6 0,0-2-1 16,-1-2-1-16,-2 0-5 0,2-3 8 15,-2-1 0-15,-1-3 0 0,3 0-4 0,2-3-2 0,-2-1-10 16,4 0-12-16,3-6-30 0,4-2-57 0,4-3-136 16,2 0-596-16,3 3-937 15</inkml:trace>
  <inkml:trace contextRef="#ctx0" brushRef="#br0" timeOffset="7988.7182">8428 13086 2068 0,'0'0'402'0,"0"0"-89"0,0 0-81 0,0 0-42 16,0 0-38-16,0 0-35 0,0 0-32 16,0 0-16-16,0 0-21 0,0 0-15 0,0 0-10 0,0 0-18 15,0 0-3-15,0 0-4 0,-41-17 1 16,41 32 3-16,1 3 1 0,2 3-2 0,4 2-2 16,-4 2 4-16,5 4-1 0,-2 1 1 0,-2 4 4 15,3 2-4-15,-3 1-1 0,-2 5-5 16,1 2-23-1,-2 5-37-15,-1 0-72 0,0 3-155 0,-4-14-485 16,2-13-986-16</inkml:trace>
  <inkml:trace contextRef="#ctx0" brushRef="#br0" timeOffset="8312.8014">8277 13958 2863 0,'0'0'181'0,"0"0"-22"0,0 0-63 0,0 0-10 0,0 0-9 16,0 0-8-16,0 0-10 0,0 0-14 0,0 0-5 16,0 0-8-16,-9 125-7 0,9-101-9 15,5-1-6-15,-1 1-5 0,4-2 1 0,1 0-1 0,2-1-1 16,1-4 2-16,0-6-3 0,4-4-1 16,-1-3 4-16,3-4 1 0,2-3 3 15,-1-7 1-15,2-5-5 0,1-4 1 0,-3-2-4 16,1-1 1-16,-6 0 2 0,2 4-1 15,-5 2 2-15,-2 2-3 16,-4 3 0-16,1 3 0 0,-4 4 4 0,-1 2 2 0,-1 2 0 0,1 0-1 0,-1 0-6 16,0 4-4-16,0 6 3 0,0 5-2 15,-1 4 1-15,-1 5 3 0,-1 2-5 0,-3 1 3 16,3 3-3-16,-4-1-1 0,2-2 2 16,-1 2 0-16,2 0 0 0,-2-2-7 15,5 1-17-15,1-4-28 0,0-2-53 0,3-4-82 0,6-8-195 16,0-4-826-16,-2-3-559 0</inkml:trace>
  <inkml:trace contextRef="#ctx0" brushRef="#br0" timeOffset="8585.6062">9770 12828 3074 0,'0'0'184'0,"0"0"-53"0,0 0-39 0,0 0-34 0,0 0-19 0,0 0-19 0,0 0-3 16,0 0 1-16,0 0 1 0,0 0 8 0,0 0-2 16,1 136-5-16,-1-100 0 0,-1 3-8 0,-3 2-3 15,-2 7-3-15,-3 2-3 0,1 6-1 0,-2 7-10 16,-3 1-36-16,-1 5-67 15,-2 1-129-15,4-20-471 0,3-16-1077 0</inkml:trace>
  <inkml:trace contextRef="#ctx0" brushRef="#br0" timeOffset="8927.0151">9852 13704 2941 0,'0'0'201'0,"0"0"-43"0,0 0-42 0,0 0-16 16,0 0-18-16,0 0-20 0,-122 90-14 0,109-68-12 16,2 2-9-16,3 2 1 0,3 3-11 0,5 0 0 15,0 0 1-15,6 0-9 0,4-2 3 0,5 0-2 16,1 0-3-16,3-3 0 0,2 1-1 16,-1-4 2-16,1 1-2 0,-1-2-1 0,-3-3-3 15,-2 0-2-15,-2-1 3 0,-1-4-6 0,-4-2 5 16,-1 1 1-16,-4-3-4 0,-3 0 10 0,0-2-7 15,-3 2 2-15,-4 0 3 0,-4-3-5 0,-1 1 5 16,-3-1-3-16,-2-1-2 0,-2 0 1 16,-1-2-1-16,-1-1 2 0,-3-1-4 15,-3 0-2-15,0 0-11 0,1-5-15 0,-1-2-19 16,4-3-41-16,2-2-52 0,4-4-148 0,5 3-863 16,6 3-646-16</inkml:trace>
  <inkml:trace contextRef="#ctx0" brushRef="#br0" timeOffset="9215.3666">11587 12814 2635 0,'0'0'269'0,"0"0"-23"16,0 0-78-16,0 0-40 0,0 0-30 0,0 0-33 0,0 0-28 0,0 0-18 15,0 0-12-15,0 0-3 16,0 0-1-16,0 0 2 0,0 0-1 0,0 0-1 16,28 61 2-16,-22-35-1 0,0 1-2 0,-2 1 4 15,-3 3-2-15,-1 4 0 0,0 4-4 16,0 3-13-16,-9 6-25 0,1 4-59 0,-4 3-95 15,-1 2-268-15,1-13-784 0,5-14-428 0</inkml:trace>
  <inkml:trace contextRef="#ctx0" brushRef="#br0" timeOffset="9576.981">11590 13735 2558 0,'0'0'490'0,"0"0"-302"0,0 0-75 16,0 0-7-16,0 0-24 0,0 0-17 0,0 0-10 16,0 0-13-16,0 0-5 0,-131 113-5 0,110-74-9 15,1 1-1-15,-2 5-1 0,4 1 0 0,3 1-3 16,2 1-2-16,2-1-4 0,5-4-7 0,5-2 6 16,1-6-8-16,2-7 1 15,7-6 3-15,5-3-10 16,3-7 7-16,4-4-1 0,3-6-2 0,4-2 12 0,1-5-9 0,2-7 3 15,-3-4-1-15,-3-3-5 0,-3-3 1 0,-2-3 0 16,-5 1 0-16,-1 0 0 0,-8 1 2 0,-2-1 1 16,-4 2-5-16,0 2 6 0,-7 4-8 0,-2 3 2 15,-3 3 2-15,-2 4-6 0,-5 3 4 0,-3 3-2 16,-5 0 0-16,-3 9 4 0,-3 1-2 16,-3 4 1-16,-2 0 0 0,1 3-6 15,2-1-5-15,4-2-10 0,3 1-14 16,8-4-26-16,8 1-37 0,8-3-74 0,5 0-208 0,7-5-861 15,1-2-551-15</inkml:trace>
  <inkml:trace contextRef="#ctx0" brushRef="#br0" timeOffset="9918.619">13526 12719 2044 0,'0'0'517'0,"0"0"-344"0,0 0 4 16,0 0-18-16,0 0-6 0,0 0-19 0,0 0-30 15,0 0-26-15,0 0-27 0,0 0-21 16,0 0-18-16,0 0-12 0,0 0-1 0,0 0-3 15,-54-48 5-15,54 81 2 0,0 5-1 0,0 3-1 16,0 2 1-16,1 1-1 0,-1 2 1 16,-1 4 1-16,-2 6-3 0,-4 4-11 0,0 4-37 15,-3 5-59 1,-4 3-116-16,-1 2-304 0,0-17-742 0,5-20-188 16</inkml:trace>
  <inkml:trace contextRef="#ctx0" brushRef="#br0" timeOffset="10179.7058">13097 13834 2686 0,'0'0'305'0,"0"0"-100"0,0 0-70 16,0 0-26-16,0 0-25 0,0 0-12 0,0 0-17 0,125-72-10 16,-96 72-7-16,3 1-11 0,0 7 2 15,0 1-13-15,-1 5-3 0,-4 2-2 0,-2 4-3 0,-5 5-1 16,-4 4-3-16,-2 3 2 0,-5 3-1 15,-6 1 0-15,-2 2 3 0,-1 2-1 0,-4-3-4 16,-6 1 3-16,-7-2-4 0,1 0 0 0,-5-3 3 16,-2 1-4-16,0-5-5 0,1-1-8 15,-1-3-15-15,1-4-16 16,0-2-22-16,2-5-33 0,-1-3-42 0,4-3-58 0,0-6-136 0,6-1-306 16,2-1-598-1</inkml:trace>
  <inkml:trace contextRef="#ctx0" brushRef="#br0" timeOffset="10317.371">13165 14136 2132 0,'0'0'388'0,"0"0"-119"0,0 0-88 0,0 0-34 0,0 0-29 0,0 0-26 15,117-38-18-15,-84 31-22 0,2 0-15 0,5 0-16 16,4-2-9-16,3 0-3 0,1 0-4 16,3-2-10-16,0 1-31 0,-1-3-58 0,2-1-106 15,0-1-265 1,-14 3-748-16,-13 3-311 0</inkml:trace>
  <inkml:trace contextRef="#ctx0" brushRef="#br0" timeOffset="10611.672">15481 12529 2594 0,'0'0'236'0,"0"0"1"16,0 0-77-16,0 0-27 0,0 0-40 15,0 0-30-15,0 0-29 0,0 0-14 0,0 0-7 16,0 0-3-16,0 0 6 0,0 0-2 0,0 0 0 16,0 0-1-16,-94 153-11 0,87-113 3 15,3 3-1-15,-2 0-2 0,2 3 5 0,-3 1-1 0,-2 3 0 16,-1 2-4-16,0 2-8 0,-1 3-18 15,0-1-41 1,-2 2-60-16,-3 0-137 0,6-14-456 0,3-13-1031 0</inkml:trace>
  <inkml:trace contextRef="#ctx0" brushRef="#br0" timeOffset="11076.656">15308 13580 3108 0,'0'0'159'0,"0"0"-42"0,0 0-45 0,0 0-11 16,0 0-4-16,0 0-5 0,0 0-9 15,0 0-6-15,0 0-3 0,122 70-9 0,-92-47-3 0,0 7-7 16,-4 3-4-16,2 3 1 0,-2 5-2 16,-4 1-2-16,-1 1 1 0,-2 0-6 15,-6 0-2-15,-2-2 0 0,-3 0 2 0,-7-4 1 0,-1-2 3 16,-8-4-1-16,-2-5-7 0,-2-5 7 15,-2-5-3-15,-4-5 3 0,-1-4 5 16,-2-5-10-16,1-2 0 0,-1-2-3 16,-2-8-9-16,2-7 10 0,-2-4-3 0,6-4 2 0,1-2-1 15,5-4-5-15,7-2-1 16,3-1 1-16,1-3 2 0,4-3 1 0,8-2 1 16,3-1 1-16,2-2-2 15,7 1 6-15,-1 0-1 0,1 2 3 0,4 2 2 0,-1 5-5 0,-2 2 1 16,1 2-2-16,-4 5-4 0,-1 1 7 0,-3 3 2 0,-5 4 4 0,-3 4 3 15,-2 1-3-15,-5 2 2 0,-3 4-2 16,0 1 1-16,-2 1-2 0,-7 3-1 16,-1 2-4-16,-7 0-6 0,0 0 4 0,-8 6-1 15,-1 1 2-15,-4 0 7 0,-5 3-7 0,2-2-1 0,-4 1 0 16,3-3-5-16,1 2 5 0,2-1-1 16,5-2-4-16,6-4-4 0,9 0-17 15,4-1-29-15,7 0-44 0,7-6-78 0,12-5-175 16,-1 1-808-16,-4 3-605 0</inkml:trace>
  <inkml:trace contextRef="#ctx0" brushRef="#br0" timeOffset="11383.8149">17432 12365 2738 0,'0'0'266'0,"0"0"-68"16,0 0-40-16,0 0-30 0,0 0-27 0,0 0-26 15,0 0-14-15,0 0-13 0,0 0-11 0,0 0-13 16,0 0-15-16,0 0-2 0,0 0-5 0,0 0 0 16,-46-26 2-16,52 47-4 0,-2 4 1 0,0 4 2 15,-2 1-1-15,-1 4 1 0,-1 2 1 0,-1 2-1 16,-5 3 0-16,-1 5-3 0,-2 0 3 15,0 4-3-15,-1 2-7 0,-2 2-16 0,0 3-28 0,-4 3-40 16,4 5-60-16,-5 2-105 0,5 0-252 16,1-16-693-16,2-18-391 0</inkml:trace>
  <inkml:trace contextRef="#ctx0" brushRef="#br0" timeOffset="11779.4338">17520 13598 2565 0,'0'0'318'0,"0"0"-93"0,0 0-70 0,0 0-38 16,0 0-28-16,0 0-17 0,-5-132-17 0,2 114-10 15,-4 3-2-15,4 0-8 0,-2 2-6 0,-1 3-6 16,-1 1-8-16,-3 3 1 0,-1 1-5 16,-2 3 1-16,-6 0 2 0,-4 2-6 0,-4 0 1 15,-2 6 0-15,-2 3-3 0,-1 5 3 0,1 2 1 16,0 4-3-16,2 2-1 0,4 0-1 0,2-1-3 15,7 1 1-15,4 1 6 16,7-3-8-16,4-1 1 0,2-1-2 16,10-2-9-16,7-2 10 0,4-4 1 15,7-3 4-15,4-4 7 0,2-1-10 0,0-2 0 16,-2-3-2-16,-1-2-1 0,-4-1 2 0,-4 0 3 0,-5 0-1 0,-2 3-2 0,-6 2-2 16,-1 1-1-16,-1 0 0 15,-5 3 6-15,1 5-6 0,-3 4 3 0,-2 3-3 16,0 4-7-16,0 3 10 0,-6 4-3 0,-1 5 3 15,-3 1 2-15,0 0-6 0,0 1 1 0,-2 0-1 0,2-1 0 16,1-3 2-16,-2-2-2 0,3-3-6 16,0-3-13-16,4-5-15 0,1-3-26 0,3-3-41 15,0-5-63-15,7-5-176 0,1 0-860 0,-3-2-572 16</inkml:trace>
  <inkml:trace contextRef="#ctx0" brushRef="#br0" timeOffset="12140.9984">19591 12360 1982 0,'0'0'349'0,"0"0"-31"16,0 0-71-16,0 0-46 15,0 0-40-15,0 0-28 0,0 0-30 0,0 0-16 0,0 0-22 16,0 0-26-16,0 0-11 0,0 0-14 16,0 0-7-16,0 0 2 0,-13-53-4 0,9 78 3 15,-2 5 0-15,1 5-2 0,0 1 3 16,0 4-2-16,-1 3 0 0,-3 2-2 0,1 3-1 0,-2 3 0 15,-1 3 0-15,0 1 5 16,0 4-6-16,-7 2-4 0,2 3-16 16,-8 1-29-16,1 3-41 0,-2 3-69 0,-1-3-119 0,7-17-349 15,7-18-810-15</inkml:trace>
  <inkml:trace contextRef="#ctx0" brushRef="#br0" timeOffset="12366.9137">19293 13571 2157 0,'0'0'702'0,"0"0"-396"16,0 0-90-16,0 0-56 0,0 0-46 0,0 0-33 16,0 0-23-16,0 0-20 0,0 0-11 15,0 0-2-15,0 0-6 0,0 0 1 0,0 0 2 16,0 0-4-16,-19 77 1 0,11-49-2 0,0 5-4 16,-1 1 2-16,0 2-4 0,-2 1-2 15,2-1-5-15,1 3 1 0,-1-4-6 0,-2 2 3 16,2-2-1-16,3 1-14 0,-2 1-11 0,1-2-34 15,3-1-44-15,2-4-77 0,0-5-166 16,2-8-818-16,0-8-646 0</inkml:trace>
  <inkml:trace contextRef="#ctx0" brushRef="#br0" timeOffset="12682.8118">19767 13639 2374 0,'0'0'637'0,"0"0"-461"15,0 0-51-15,0 0-15 0,0 0-11 16,0 0-15-16,0 0-15 0,-133 118-15 0,112-87-15 16,2 2-4-16,4-1-12 0,3 2-8 15,3-2 1-15,5 0-10 0,4-4 2 0,0-2-2 16,4-6-2-16,6-2 4 0,3-6-3 0,4-3 4 16,4-5 1-16,1-4-1 0,3-5 0 15,-1-7-3-15,1-5 2 0,-2-2-5 16,-2-4 6-16,-3-3-1 0,-2-2-2 15,-2-2 5-15,-2-1-7 0,-3-1 1 0,-4-3 1 16,0 1-5-16,-4-2 3 0,-1 1-1 16,2 1-5-16,-8 2 5 0,-1 3-2 0,-4 3 1 0,-3 3 1 15,-3 4-4-15,-3 3-1 0,-5 2-2 0,-1 3 1 0,-3 3-3 16,2-1-5-16,-2 4-12 16,8-1-20-16,1 2-28 0,9 1-54 15,6 1-95-15,6 0-216 0,5 0-783 0,2 1-544 0</inkml:trace>
  <inkml:trace contextRef="#ctx0" brushRef="#br0" timeOffset="13039.4699">22246 12246 2260 0,'0'0'284'0,"0"0"-23"0,0 0-49 0,0 0-32 16,0 0-37-16,0 0-36 0,0 0-27 0,0 0-27 0,0 0-18 16,0 0-19-16,0 0-6 0,0 0-4 15,0 0 6-15,0 0 3 0,-42 8 1 16,39 20 9-16,1 4-3 0,-5 2 2 0,2 3-1 15,-3 2-10-15,0 4-1 0,-2 2-6 0,-1 4-2 16,-1 2 1-16,-3 2-1 0,1 3 3 16,-3 1-3-16,1 0-4 15,-3 3-13-15,0 1-22 0,0 2-38 0,-1 2-65 0,4-1-91 16,-4-1-276-16,5-16-755 16,4-18-326-16</inkml:trace>
  <inkml:trace contextRef="#ctx0" brushRef="#br0" timeOffset="13299.8956">21701 13594 3216 0,'0'0'181'0,"0"0"-41"0,0 0-35 0,0 0-24 16,0 0-28-16,0 0-19 0,0 0-14 0,0 0-15 15,0 0 3-15,0 0-3 0,0 0-2 16,0 0 9-16,0 0-9 0,-15 101 4 0,11-74 0 15,1-1-6-15,-3 1 4 0,3-2-6 0,-5 1-3 16,5-2 1-16,-3 2-13 0,3-2-12 0,-1-1-30 16,0-3-36-16,3-4-66 0,1-5-120 15,1-5-332-15,3-4-1078 0</inkml:trace>
  <inkml:trace contextRef="#ctx0" brushRef="#br0" timeOffset="13484.3017">22204 13408 2852 0,'0'0'300'0,"0"0"-82"0,0 0-75 16,0 0-37-16,0 0-34 0,0 0-33 0,0 0-13 15,0 0-8-15,0 0-1 0,0 0 2 0,0 0 3 16,0 0 0-16,-30 126-3 0,22-92 1 16,-2 2-11-16,0-1-6 0,-1 1 1 0,-3 2-10 15,2-3 10-15,1 2-6 0,0-1-19 0,1-4-21 16,2 1-54-16,4-5-65 0,1-6-140 15,3-7-549-15,0-8-935 0</inkml:trace>
  <inkml:trace contextRef="#ctx0" brushRef="#br0" timeOffset="14092.9304">24143 12455 1095 0,'0'0'643'0,"0"0"-281"0,0 0-80 15,0 0-39-15,0 0-56 0,0 0-31 16,0 0-31-16,0 0-17 0,0 0-14 15,0 0-18-15,0 0-17 0,0 0-18 0,0 0-8 16,0 0-10-16,-65-107-10 0,69 105 4 0,5 0-10 0,6 2 0 16,4 0 1-16,7 0-9 15,6 2 4-15,14 3 3 0,6-1 2 0,10 1 10 16,10-1-1-16,8-1 1 0,12 1 1 16,11-2 1-16,11-2 0 0,11 0-4 0,12 0-1 15,10-1-14-15,6-2 7 0,9-1 1 0,3 0 0 16,6 0 10-16,-1-2-7 0,5-1-1 0,-4 0 1 0,1-2-7 15,-3-1-1-15,-4 1 0 0,-4 1-2 16,-8-2 0-16,-8 1 1 16,-6-1-1-16,-15 2 0 0,-8 0 3 0,-13 0-2 0,-14 1-2 15,-12 2-1-15,-14-1-5 0,-14 3 4 0,-10-1 0 16,-13 2 0-16,-10 0 6 0,-6 1-5 0,-9 1 0 16,-1 0-2-16,0 0-11 0,-11 0-3 0,-3 5-8 15,-8 4-10-15,-4 1-15 0,-8 2-25 16,-2 3-37-16,-5 1-60 0,-8-2-108 15,-2 2-309-15,13-6-642 0,10-3-28 0</inkml:trace>
  <inkml:trace contextRef="#ctx0" brushRef="#br0" timeOffset="14387.3956">24821 11982 3275 0,'0'0'51'0,"0"0"11"0,0 0 5 0,0 0 2 15,0 0-4-15,0 0-10 0,0 0-17 0,116-34-17 16,-104 45-1-16,-2 4-9 0,-2 5-3 16,-3 5 3-16,-3 5-4 0,-2 3 4 0,-1 7 0 15,-8 2-1-15,-6 4 5 0,-2 4-3 16,-5 1-1-16,-3 3-4 0,-3 2-4 0,-4 1-5 0,-2 2-11 15,0 1-18 1,-2 3-34-16,3 0-53 0,0 1-80 16,-3-1-215-16,14-15-798 0,4-17-536 0</inkml:trace>
  <inkml:trace contextRef="#ctx0" brushRef="#br0" timeOffset="14591.5357">24533 13124 3346 0,'0'0'145'0,"0"0"-27"0,0 0-40 16,0 0-10-16,0 0-19 0,0 0-17 0,0 0-17 16,0 0-4-16,0 0 0 0,0 0 4 15,0 0 6-15,0 0-5 0,-26 123-3 16,22-85-5-16,-3 2-4 0,-3 0 1 0,2 0-2 0,0 0 3 16,-1 0-3-16,-1 1-2 0,-2-2-7 15,-1-1-14-15,2-2-18 0,1-2-38 0,0-3-65 16,5-6-106-1,0-8-312-15,2-8-840 0</inkml:trace>
  <inkml:trace contextRef="#ctx0" brushRef="#br0" timeOffset="14871.052">24947 13173 1907 0,'0'0'879'0,"0"0"-667"0,0 0-61 0,0 0-20 0,117 0-42 0,-96 16-18 0,-3 3-21 0,-5 6-7 0,-2 7 0 15,-3 4-10-15,-6 3-2 0,-3 5-6 0,1 2-2 16,-6-1-3-16,-7 0 2 0,0-4-2 0,-5-1-5 16,-3-5 0-16,-1-2-5 0,0-6 0 15,2-4 5-15,1-6-2 0,4-3-1 16,1-5 0-16,5-3-7 0,4-2 10 0,1-4 3 0,4 0 4 16,2-3 1-16,5-4-9 0,2-4-7 0,8-1-5 15,0-1-3-15,8-2 3 16,4 0-1-16,3-1-1 0,3 1-9 15,4-1-5-15,2-2-9 0,5 3-15 0,4-1-12 0,3 1-37 16,0 2-54-16,4 2-100 0,-13 3-305 0,-15 4-782 16</inkml:trace>
  <inkml:trace contextRef="#ctx0" brushRef="#br0" timeOffset="15185.4749">26944 13705 2569 0,'0'0'138'0,"0"0"16"0,0 0-8 0,0 0-1 15,0 0-20-15,0 0-12 0,0 0-19 16,0 0-13-16,-82-115-18 0,86 108-15 0,11 0-20 15,7 2-11-15,11 0-3 0,8 0-8 0,10 2 1 16,6 1-1-16,10 1-10 0,4 1 10 16,6 0-2-16,1 1-2 0,-1 2 10 0,4 0-10 15,-4 3-1-15,-2-2-1 16,-6 1-10-16,-10 0-4 0,-6 1-13 0,-11-1-19 0,-10-2-31 0,-7 1-43 16,-10-1-64-16,-7-2-90 0,-8 2-118 15,-4-2-324-15,-2 0-504 0</inkml:trace>
  <inkml:trace contextRef="#ctx0" brushRef="#br0" timeOffset="15394.4762">27326 13646 1658 0,'0'0'431'0,"0"0"-137"0,0 0-89 0,0 0 4 0,0 0-35 16,0 0-22-16,0 0-36 0,0 0-20 16,0 0-9-16,0 0-14 0,0 0-5 0,0 0-7 15,0 0-8-15,57 132 0 0,-55-103-7 0,-3 3-7 16,1 1-9-16,0 4-7 0,-4 0-7 15,-3 3-3-15,0-5-6 0,0 5-1 0,1-1 1 16,-2 1-3-16,3 0-2 0,0 0 0 16,1-1-7-16,1-3-10 0,3-1-29 0,1-1-52 15,7-4-77-15,4-8-142 0,0-5-424 16,-3-9-1056-16</inkml:trace>
  <inkml:trace contextRef="#ctx0" brushRef="#br0" timeOffset="15661.4981">27908 13908 2792 0,'0'0'235'0,"0"0"-28"16,0 0-53-16,0 0-30 0,0 0-31 0,0 0-20 15,0 0-21-15,0 0-15 0,0 0-15 0,0 0-12 16,0 0 0-16,0 0-2 0,0 0 2 16,43 21 2-16,-42 8-5 0,0 3 2 0,-1 1-4 15,0 2 0-15,0-1 1 0,0 1-1 16,0-2-1-16,-1-1-2 0,-2-2 2 0,1-2-2 0,1-3-2 15,-1-3 0-15,1-4-13 0,0-3-8 16,1-4-18-16,0-4-26 0,0-3-22 0,0-3-36 16,0-1-66-16,0-5-181 0,1-2-716 15,0 2-649-15</inkml:trace>
  <inkml:trace contextRef="#ctx0" brushRef="#br0" timeOffset="15844.5685">27943 13445 2441 0,'0'0'341'0,"0"0"-150"0,0 0-36 0,0 0-15 16,-39-122-28-16,37 108-21 0,2 3-25 0,0 3-13 15,0 3-19-15,0 3-14 0,0 2-13 0,2 0-12 16,5 3 1-16,4 6-3 0,-1 3 6 16,4 4-5-16,1 4-26 0,-3 2-31 0,3 4-54 15,-1 3-76-15,-3 1-137 0,-4-7-447 16,-2-7-915-16</inkml:trace>
  <inkml:trace contextRef="#ctx0" brushRef="#br0" timeOffset="16653.9164">28338 14109 2846 0,'0'0'222'0,"0"0"-26"0,0 0-61 15,0 0-17-15,0 0-30 0,0 0-30 0,0 0-18 16,0 0-14-16,0 0-11 0,0 0-7 0,0 0-4 16,0 0 0-16,0 0-1 0,0 0-1 0,17 24 4 15,-13-10-4-15,-3 2 4 0,2 0 1 16,0-2-3-16,-2 2 3 0,-1 0-3 0,0-1 1 16,0-2 0-16,0 0-1 0,-1-2 0 0,1 0-3 15,0-3 3-15,0-2-2 0,1-1 2 16,-1-3 2-16,1 0-5 0,-1-2 4 0,1 0-4 0,-1 0 0 15,1 0 4-15,0 0-5 0,4-2 5 16,-2-4 0-16,5 0-6 0,0-2 6 0,2-2-4 16,3-1 0-16,0-3 3 0,4 0-4 15,-1-4 0-15,1 1-1 0,2-2 0 0,1 1-1 16,1-2 1-16,-2 4 2 0,-2 2-2 0,-1 2 2 16,1 2-2-16,-4 3-1 15,-2 0 4-15,-2 2-7 0,-2 1 6 16,-4 2-2-16,2 2-5 0,-4 0 6 0,-1 0-7 0,0 0 1 0,0 2 2 0,2 5-2 15,0 0 2-15,-1 3 1 0,0 1 0 16,2 0 2-16,0 2 1 0,-2 1 2 16,1-1-4-16,-2 1 3 0,2-1-11 15,3-1-6-15,-2-2-2 0,6 1-13 0,-4-3 6 0,1 1-14 0,3-4-11 16,0-2 10-16,-2-1-5 0,3-2 6 16,4 0 10-16,-2-2-8 0,4-5 5 0,-1-1 7 15,2-2 6-15,0-3 9 0,0 0 4 16,3 0 3-16,-1-3 0 0,0-1 3 0,-1 2-2 15,-1-1 2-15,1 2 2 16,0 2-3-16,-5 1 8 0,-1 3 1 0,-4 5-1 0,0 0 6 0,-6 2-10 0,0 1 1 16,1 1 0-16,1 5-5 0,-2 3 5 15,-1 4 0-15,2 3 0 0,0 2 0 16,-1 0 0-16,0 2 0 0,5-1 1 0,3 0 1 16,2-1-3-16,7 0 1 0,3-6 3 15,8-2-7-15,1-3 10 0,5-7-1 0,0 0-4 16,3 0 7-16,-2-8-7 0,-2 0 1 15,2-2 1-15,-4-3-4 0,1-1 4 16,0-3-2-16,-2 1 16 0,-1-2 8 0,-2-3 8 0,-4-1 9 16,2-1-11-16,-6 1 5 0,-1-1-8 0,-7 3-3 15,-3 3 1-15,0 2-11 16,-8 5 5-16,-2 2-4 0,0 2-5 0,-2 4 2 0,-9 0-13 0,0 2-1 16,-9 4 1-16,-5 5-8 0,-4 5 8 0,-7 2-4 15,2 4 2-15,-2 2-2 0,4 0 2 0,3 4 1 16,6-2-3-16,6 1 8 0,7 0-8 15,6-2 0-15,4 1 4 0,9-1-8 0,11-3 11 16,10 1-3-16,10-1-5 0,10-1 12 0,6 1-17 16,11-2 0-16,7-2-7 0,2 0-21 15,3-5-14-15,4-1-31 0,0 0-53 0,1-5-99 16,-21-2-526-16,-22-2-798 0</inkml:trace>
  <inkml:trace contextRef="#ctx0" brushRef="#br0" timeOffset="18635.8512">288 5335 1802 0,'0'0'279'0,"0"0"26"0,0 0-66 0,0 0-32 0,0 0-52 16,0 0-49-16,0 0-52 0,0 0-31 0,0 0-18 16,0 0 1-16,0 0 7 0,-49-25 1 0,49 25 5 15,-7 2 36-15,2 6 0 0,-3 4 3 16,0 3-7-16,6-3-42 0,1 2 1 0,1-1-5 0,-1 1 2 16,1 1 1-16,0-2 1 0,1 2 2 15,-1-3 4-15,0-6 3 0,1 7 5 16,1-7-1-16,2 0-1 0,-1 0-38 0,3-6-3 0,-1 1-5 15,4 2 2-15,-2-1 35 0,-2-3-2 0,3-4 11 16,0-2-7-16,2-8-1 0,-7 6 0 16,3-8-9-16,-2 1-1 0,-3-1-1 15,0 1-2-15,-1-2 0 0,0 0 0 0,-1 0 0 16,0 0 2-16,-7 1-2 16,4 0-2-16,-4 2 0 0,-1 1-7 0,5 7-6 15,-7-3 4-15,3 5-1 0,-9 1 41 16,3 0 4-16,-2 5-4 0,4 6 3 0,-2 7-37 0,-1 0-8 15,2 6 7-15,-6 7 0 0,6 1 0 0,-5 6 9 0,5-3-5 16,1 2 2-16,0 2 1 0,5 0 0 0,-1 1 1 16,2-2 3-16,3 2 0 15,4-4 1-15,-1 0 1 0,1-2-1 0,7 0 0 0,1-4 5 16,1-9-3-16,2 6 0 16,0-7 2-16,6-2-4 0,2 4 1 0,1-9-2 15,8 1-10-15,-5-6-4 0,7-2-7 0,-3-2-41 16,-1-2 2-16,-3-6-3 0,3-1 5 0,-11-1 44 0,9-4 5 15,-11 3 7-15,6-8 3 0,1 2-3 0,-5-4 2 16,-2 1 2-16,-4-1-6 0,-1-1 1 0,-6 3-1 0,4-1-6 16,-7 3 6-16,0-3-2 15,0 5 0-15,-3 1 4 16,-2 7-6-16,-4-7-2 0,5 8 0 0,-4 0-3 0,-6-1 1 16,6 7 2-16,-1-1-1 0,-5 1-1 0,6 6 4 15,-3 4 0-15,-2 2-3 0,5 1-1 0,0 1-6 0,0 1 1 16,4 2 0-16,-1 0 2 0,3 2 9 0,1 0 5 15,2 1 7-15,-1-1 3 16,1 1-4-16,7-4-4 0,1 1 0 0,-1-2-2 16,1-1 6-16,-5-8 3 0,10 3 0 15,-6-4 2-15,8 0-3 0,-3-1-4 0,-6-4 0 16,7 0-1-16,-5-4-2 0,3-7 0 0,3 1-30 0,-8-4 23 16,1 0-29-16,1-3 30 0,-2 0-4 15,-3-3 10-15,2 2-7 0,-4-3 1 0,1 3 2 0,-1-1-4 16,4 2 3-16,-5-1 1 0,0 3-1 0,0 1-7 15,-1 0-11-15,1 4-20 16,-1-4-20-16,3 6 9 0,-1 1 9 16,0 6-14-16,0 1 54 0,5 8-38 0,0 5 37 0,-1-1 1 0,3 3-3 15,0-3 7 1,2 2-5-16,-1-1 1 0,-1-1 2 0,1-1-8 0,-2-4-16 0,-2 0-16 0,1-1-2 16,-3-4 13-16,4-1 16 15,-1-4 18-15,-2-6 1 0,2-4-3 0,3-4 5 16,-2-3 5-16,-2-5-1 0,2-3-8 15,1-1 2-15,-2-4-5 0,-4 0 3 0,-1-3 9 0,3-2 0 16,-4 1 3-16,-1-3 11 0,1 1 1 0,-2 2 7 16,1 1 6-16,-2 4-3 0,-2 3 5 0,2 4-2 15,-1 4-7-15,-4 4-4 0,6 6-1 0,-5 3-12 16,5 3-7-16,-1 4-17 16,2 1-23-16,0 1 2 0,0 8 2 0,0 3 13 0,0 6 17 15,0 4-4-15,1 5-1 0,4 6-1 16,0 3-4-16,2 5 5 0,-2 2 3 0,2 3-1 15,3 1-2-15,-3 3-7 0,-1 3-25 0,2 1-45 16,1-1-48 0,-2-3-50-16,-2-2-55 0,1-5-61 0,-2-8-98 15,3-5-238-15,-4-10-319 0,-1-9 354 0</inkml:trace>
  <inkml:trace contextRef="#ctx0" brushRef="#br0" timeOffset="18851.2486">654 5398 2118 0,'0'0'283'15,"0"0"-49"-15,0 0-81 0,0 0-47 0,0 0-46 16,0 0-22-16,0 0-18 0,0 0-13 16,0 0-4-16,0 0 0 0,0 0 1 0,0 0 4 0,123-113-8 15,-93 95-18-15,3-1-49 0,1-1-104 16,-1 2-242-16,-9 5-622 0,-5 3-298 0</inkml:trace>
  <inkml:trace contextRef="#ctx0" brushRef="#br0" timeOffset="31706.6319">992 12259 0 0,'0'0'0'0,"0"0"0"0,0 0 181 0,0 0 216 15,0 0-55-15,0 0-33 0,0 0-33 0,0 0-31 16,0 0-32-16,0 0-21 0,0 0-23 0,-23-19-26 0,22 18-19 16,-1 1-17-16,1-1-15 0,-2 1-7 15,2 0-9-15,0-1-13 0,1 1-12 0,-1 0-16 16,1 0-8-16,0 0-7 0,0 0-5 16,0 0-2-16,0 0-6 0,0 0-3 0,0 0-3 15,0 0-4-15,0 0 1 0,0 0-2 0,0 0-1 16,0 0-2-16,0 0-3 0,1 0 11 15,0 0 3-15,4 0 8 0,0 1 7 0,2 0-4 16,1 0 2-16,-1-1-3 0,7 0 0 0,-3 0-1 16,0 0-3-16,2 0 1 0,2 0-3 15,0-1 5-15,2-1 0 16,4-2-1-16,-1 1 1 0,1-2-1 0,1 1-3 16,1-1-2-16,2 0-1 0,-4 1-1 0,0-1 0 0,-1 0 2 15,-4 2-15-15,0 0 1 0,-3 1-1 0,1 1-2 0,-6 0 14 16,-2 0-3-16,-5 1 1 0,-1 0 5 0,0 0-3 15,0 0 6-15,0 0 0 0,0 0 0 16,0 0 6-16,0 0 1 0,0 0 0 0,0 0-1 16,0 0-3-16,0 0-4 0,0 0-2 0,0 0 0 15,0 0-2-15,0 0 1 0,0 0-1 0,0 0-3 16,0 0 1-16,0 0 0 0,0 0-4 0,0 0 3 16,0 0-5-16,0 0 8 0,0 0-23 15,0 0-7-15,0 0-38 0,0 0-52 0,0 0-39 16,-1 1-169-16,1 1-607 0,-1-1-723 15</inkml:trace>
  <inkml:trace contextRef="#ctx0" brushRef="#br0" timeOffset="32707.0595">533 12153 685 0,'0'0'795'0,"0"0"-380"16,0 0-112-16,0 0-42 0,0 0-61 0,0 0-51 0,0 0-42 0,0 0-43 0,0 0-21 0,0 0-19 15,0 0-9-15,0 0 0 0,0 0-2 0,0 0 0 16,-39-12-1-16,35 12 8 0,-3 1-6 0,7-1-1 16,-8 6 0-16,4 1-11 0,-4 0 7 15,-1 6 0-15,7-8-3 0,0 1 9 0,-4 7-5 16,5-4-1-16,0-1 2 0,1 8-7 0,0-8 6 16,0 0 0-16,7 10 0 0,-4-9 3 15,-1-1-5-15,7 8 1 0,-2-8-1 0,-4 0-2 16,12 7-1-16,-11-8-3 15,3 0 0-15,5 6-2 0,-8-8 3 0,3 2 0 16,0 0 0-16,-3 0 2 0,-1 0 3 0,4 0 3 16,-1 2 3-16,-5-3-1 0,0 0 4 0,0 0-1 15,0 2 3-15,-1-8 0 0,1 6-2 0,-2 0 0 16,0 2-6-16,-1-1-3 0,-5-2-5 0,-2-1-14 0,4 0-16 16,-11 3-27-1,8-4-45-15,3-1-61 0,-10 3-116 0,9-4-214 16,-3 0-630-16,1 0-162 0</inkml:trace>
  <inkml:trace contextRef="#ctx0" brushRef="#br0" timeOffset="32938.76">471 12051 1607 0,'0'0'456'0,"0"0"-130"15,0 0-111-15,0 0-55 0,0 0-49 0,0 0-36 0,0 0-21 16,0 0-19-16,0 0-5 0,0 0-2 15,0 0-4-15,0 0-2 0,0 0-4 0,0 0-25 16,61-14 25-16,-40 11-32 0,3-2 1 0,1 2 23 16,-5-2-29-16,0 1 30 0,-7 1-2 15,3 0 0-15,-9 1-7 0,1 0-9 0,0-1-19 16,-5 2-30-16,-1 0-48 0,2 0-86 0,-4 1-224 16,1-2-443-16,-1 2-656 0</inkml:trace>
  <inkml:trace contextRef="#ctx0" brushRef="#br0" timeOffset="33778.457">907 11570 0 0,'0'0'86'16,"0"0"385"-16,0 0-34 0,0 0-62 0,0 0-48 0,0 0-50 0,0 0-40 15,0 0-40-15,0 0-29 0,0 0-25 0,0 0-21 0,0 0-16 16,0 0-16-16,0 0-10 16,-19-15-12-16,19 15-11 0,0 0-10 0,0 0-10 15,0 0-5-15,0 0-6 0,0 0-8 0,0 0-6 0,3-1-7 16,4-1-4-16,1-1-1 0,4-2 2 16,1 2 1-16,6-2 0 0,4-1 2 0,3-1-2 15,4 1 0-15,1-1 1 16,0 0 0-16,3 1 1 0,0 0-1 0,-5 1-2 15,-2 0 0-15,0 0-1 0,-5 4 2 0,-3-2 0 0,-6 1-1 16,-3 1-1-16,0 1-5 0,-6 0-3 16,-1 0-9-16,-3 0-1 0,0 1-8 0,-5 1-15 0,0 2-15 15,-4-1-38-15,0 2-66 0,-1 0-165 16,-1-2-473-16,7-1-833 0</inkml:trace>
  <inkml:trace contextRef="#ctx0" brushRef="#br0" timeOffset="34112.4323">422 11386 1953 0,'0'0'339'15,"0"0"-42"-15,0 0-65 0,0 0-38 16,0 0-48-16,0 0-47 0,0 0-39 0,0 0-29 16,0 0-18-16,0 0-7 0,0 0-10 0,0 0-3 15,0 0 1-15,0 0-2 0,0 0 13 0,0 0 3 16,0 0 4-16,0 0 4 0,-2 6-6 16,0 1 1-16,-3 1-3 0,4 6-1 0,1-6 3 15,0 6-2-15,0 0-2 0,0 1-2 0,0-1 3 16,0 2-4-16,1 0 8 0,-1 3 5 15,0-2-9-15,0-1-13 0,0 1-34 0,0 1-62 16,1-2-68-16,-1 0-150 16,0 0-296-16,0-9-570 0,0 2 132 0</inkml:trace>
  <inkml:trace contextRef="#ctx0" brushRef="#br0" timeOffset="34486.724">647 11351 2257 0,'0'0'359'0,"0"0"-132"0,0 0-57 16,0 0-50-16,0 0-49 0,0 0-33 0,0 0-24 15,0 0-17-15,0 0-3 0,0 0 8 16,0 0 5-16,0 0 33 0,0 0-30 0,0 0 21 0,-25 35-3 16,20-28-31-16,1 7 27 0,2-6-23 15,-2 0 2-15,1 8 0 0,3-8-28 0,0 6 25 16,0 4-25-16,0-4 34 0,1 3 8 0,6-4-29 15,2-4 32-15,2-5-34 0,1-4 19 16,0-1 10-16,3-6-2 0,-3-4 3 0,1-1 10 16,-3 0-13-1,0-2 1-15,0 0-1 0,-3 0-3 16,-3 2 7-16,-2-2 1 0,1 1 3 0,-3 2-2 0,0-1 3 0,0 1-3 16,-6 1-5-16,-1-1-1 0,-3 1-11 0,3 2-2 0,-2-1-3 15,0 4-9-15,-1-1 9 0,1 3-6 16,1 1-5-16,2 0-14 0,-1 2-43 0,0 2-43 15,3 3-88 1,-2 2-243-16,4 0-736 0,0-3-370 0</inkml:trace>
  <inkml:trace contextRef="#ctx0" brushRef="#br0" timeOffset="35046.8211">714 10870 1276 0,'0'0'566'0,"0"0"-174"16,0 0-76-16,0 0-80 0,0 0-59 0,0 0-42 15,0 0-33-15,0 0-23 0,0 0-24 0,0 0-20 16,0 0-15-16,0 0-21 0,0 0-10 0,0 0-3 15,-15-17-3-15,23 16 15 0,3-1 3 16,7-1 5-16,0 2 2 0,5-3-7 0,4-1 5 16,0 0-3-16,3 2 0 0,0-2 2 0,1 0-7 15,-3 2-6-15,0-1-24 0,-4 2-21 16,0-1-34-16,-6 1-49 0,-1 1-73 0,-2 1-192 16,-8 0-423-16,0 0-746 0</inkml:trace>
  <inkml:trace contextRef="#ctx0" brushRef="#br0" timeOffset="35388.5708">180 10701 2139 0,'0'0'351'0,"0"0"-55"0,0 0-90 0,0 0-39 0,0 0-52 16,0 0-42-16,0 0-36 0,0 0-36 0,0 0-20 15,0 0-3-15,0 0 5 0,0 0 11 16,0 0 14-16,0 0 8 0,0 0-9 0,0 0-2 16,0 6-4-16,5 0-3 0,0 7 8 0,2 0 5 15,-3 1 0-15,1-2 2 0,-1 3-9 0,2 3-11 16,-4-2-17-16,4 1-36 0,-2-1-45 15,0 2-72-15,2-3-139 0,-4 2-266 0,2-10-525 16,-2 3 84-16</inkml:trace>
  <inkml:trace contextRef="#ctx0" brushRef="#br0" timeOffset="35676.0729">443 10597 2097 0,'0'0'364'0,"0"0"-109"0,0 0-60 0,0 0-63 0,0 0-62 0,0 0-40 0,0 0-27 0,0 0-14 16,0 0 6-16,0 0 3 0,0 0 7 0,0 0 6 15,0 0-6-15,0 0-3 0,0 3 5 0,-2 4-2 16,-1-1 5-16,-2 2-4 0,5-1-3 16,0 1 1-16,1-1-4 0,5 8 7 0,-4-8 1 15,4 1 1-15,0 5-1 0,0-5-3 16,-4-1-1-16,7 8-3 0,-6-8-1 0,4 0 5 15,2 7-3-15,-7-7 1 0,1-1-5 0,4 7 2 16,-4-7 4-16,2-1 2 0,-2 3 8 16,-3-3-3-16,0 2-3 0,2 0-1 0,-1 0-7 0,-1-1 0 15,-2-1-9-15,0 1-12 0,-1 1-20 16,-6-2-36-16,1 1-45 0,0-1-67 0,-6 4-107 16,6-6-240-16,0 0-486 15,3 1 49-15</inkml:trace>
  <inkml:trace contextRef="#ctx0" brushRef="#br0" timeOffset="35928.2717">357 10518 1746 0,'0'0'290'0,"0"0"-77"0,0 0-68 0,0 0-16 0,0 0-17 15,0 0-26-15,0 0-22 0,0 0-12 16,0 0-4-16,0 0-8 0,0 0-11 0,0 0-3 15,0 0-7-15,0 0 1 0,97-32-34 0,-76 26 27 16,9-1-31-16,-2 2-4 0,-2-1 29 16,-5 2-32-16,-8 1 26 0,-3 2-3 0,-7 0-3 0,1 1-1 15,-4 0-9-15,0 0-16 0,0 0-8 16,0 1-36-16,0 1-16 0,0 0-134 0,0 0-300 16,0-1-791-16</inkml:trace>
  <inkml:trace contextRef="#ctx0" brushRef="#br0" timeOffset="36400.3726">855 10146 491 0,'0'0'596'16,"0"0"-141"-16,0 0-98 0,0 0-56 15,0 0-53-15,0 0-55 0,0 0-38 0,0 0-24 16,0 0-20-16,0 0-15 0,0 0-23 0,0 0-21 16,0 0-17-16,0 0-15 0,-17-22-6 15,17 22-9-15,0 0-12 0,1 0-3 16,6 0 0-16,2-1 3 0,3 1 7 0,2-3 7 0,5 1 0 15,7-2 1-15,-2 1-4 0,6-1-6 0,0 0 4 0,0-1 3 16,1 0 5-16,-1-1 4 0,-1 3-6 16,-6-2-4-16,3 2-3 15,-4 1-6-15,-6 1-8 0,-1-1-15 0,-5 2-29 0,-6 0-45 16,2 2-73-16,-6 3-127 0,0-1-414 0,0-2-888 0</inkml:trace>
  <inkml:trace contextRef="#ctx0" brushRef="#br0" timeOffset="37241.0709">109 9969 1074 0,'0'0'461'0,"0"0"-133"0,0 0-43 0,0 0-46 0,0 0-56 16,0 0-45-16,0 0-39 0,0 0-25 0,0 0-27 0,0 0-21 16,0 0-13-16,0 0-10 0,0 0 0 0,24-37 2 15,-19 31-1-15,4 2 3 0,-1 3-2 0,-3 1-3 16,2 0-1-16,6 0 2 0,-6 1 3 15,-1 1 1-15,6 7 2 0,-9-3-3 0,3 0 1 16,0 7 4-16,-2-4-1 0,-1 6 5 16,0 0-4-16,-3-1-4 0,0 0 0 0,0 0-8 0,0 0-3 15,-3 0 2-15,0 0-4 0,-1-9 0 16,0 9 0-16,-2-6-4 0,3 2-6 0,0-3-14 0,-4-1-28 16,5 1 6-16,-3-1 11 0,2 1 18 15,3-7 25-15,1 0-9 0,6 0-17 0,6-4-3 16,-2-1-2-16,5-4 7 0,-3 1 12 15,5-2 6-15,-3 0-32 0,5-3 4 16,-1 2 3-16,1-2 7 0,1 2 53 0,-2-2 24 0,0 1 22 16,-6 1 15-16,5 1-2 15,-11 4-18-15,6-5-19 0,-5 6-22 0,-3-1-13 0,3 1-9 0,-8 5-6 16,0 0 2-16,0 0-6 0,0 0 0 16,-2 0 0-16,-6 0-5 0,0 0 4 0,-6 6 1 15,6 0 0-15,1 1 1 0,-6 7-1 0,5-6-3 16,-3 8 0-16,0-1 6 0,7-3 4 0,-3 1 5 15,6-2 9-15,1 3-1 0,0-8 7 16,0 6 1-16,3-5-1 0,3-2 1 0,7 4-5 16,-4-6 0-16,5-1 0 0,3 1-2 0,3-3 5 15,-1-1-26-15,0-7 31 0,2 1-29 16,-16 4 28-16,11-7-4 0,-7 4-3 0,-4-1 2 16,6-8-7-16,-5 9 27 0,-3-2-31 15,3-7 21-15,-6 7-30 0,0 1-5 0,-2-7-5 0,-4 7 3 16,3 0-7-16,-11-4-1 0,8 7-10 15,-12-4-22-15,1 3-30 0,4 2-59 0,1 1-126 16,-5 2-273-16,3 0-643 0,5 0-195 16</inkml:trace>
  <inkml:trace contextRef="#ctx0" brushRef="#br0" timeOffset="37660.0953">809 9457 1533 0,'0'0'392'0,"0"0"-115"16,0 0-38-16,0 0-31 0,0 0-31 0,0 0-36 15,0 0-32-15,0 0-22 0,0 0-22 0,0 0-12 16,0 0-15-16,0 0-13 0,0 0-15 0,0 0-1 15,16 3-1-15,-6-5-4 0,5-3 7 0,5 1-5 16,8-1-2-16,3-1 0 0,7 0-30 16,3-1-49-16,2 0-91 0,6 0-228 0,-12 2-715 15,-11 2-521-15</inkml:trace>
  <inkml:trace contextRef="#ctx0" brushRef="#br0" timeOffset="41137.0469">65 9379 104 0,'0'0'471'0,"0"0"-66"0,0 0-16 0,0 0-39 0,0 0-66 0,0 0-50 0,0 0-51 16,0 0-45-16,0 0-31 0,0 0-36 15,0 0-18-15,0 0-17 0,-21-26-14 0,18 19-8 16,0 1-7-16,2 1-2 0,0-1-3 0,1 6 3 15,0 0 2-15,1-5 0 0,7 1 3 0,0 1-4 16,4-1-1-16,-6 4-1 0,-1 0-1 0,11 0 2 16,-11 0-1-1,3 0 2-15,6 6-2 0,-7-1 1 0,1-1 1 0,5 7 2 0,-5-4 2 16,0 7-2-16,0-2-1 0,-1 1 1 16,-2 1-2-16,-3 1 6 15,0 0-3-15,-2-1 1 0,0 1-1 0,0-1-5 16,0 0 1-16,0-1-1 0,0 0 1 0,-1-7 2 0,-2 5-1 0,0-5 7 15,1-1 2-15,2 2 1 0,0-7 2 16,0 0-4-16,0 0 0 0,0 0-1 0,7-5-1 16,-3 0 0-16,11-7 0 15,-9 4 1-15,8-10 5 0,0 1 2 0,-4 1 2 0,1 0-4 16,0-2-42-16,0 0-1 0,-1-1 1 0,1 2 6 16,-3-1 37-16,1 2 1 0,-1 2-1 15,-4 1-4-15,-2 6-2 0,3-8-4 0,-4 9-6 16,0-1-5-16,-1-1-6 0,0 8-1 0,0 0-2 15,0 0 5-15,0 0 0 0,-1-2 3 0,-6 2 0 0,2 0-3 16,-3 0 1-16,5 2 0 0,-2 5 1 16,3 0 5-16,0 6-2 0,2-6 2 15,-1 0 3-15,1 7-3 0,0-7 5 0,2 0 0 0,5 8 0 16,-3-8 2-16,5 0-2 0,3 6-3 16,-5-6-2-16,-2-1 0 0,12 7-1 0,-8-7 2 0,0-1 1 15,5 7-2-15,-7-7 5 16,-2 0-3-16,5 1 1 0,-3 1 5 0,0 1-5 0,-3-1 9 15,5 0-2-15,-9-1 0 0,0 1 2 0,0-2-4 16,2 2 1-16,-3-1-3 0,-6 1-5 16,4-2-9-16,-8 7-19 0,3-7-34 0,-1-1-90 15,-3 4-226-15,5-4-760 0,2-1-499 16</inkml:trace>
  <inkml:trace contextRef="#ctx0" brushRef="#br0" timeOffset="41719.572">797 8748 465 0,'0'0'518'0,"0"0"-111"0,0 0-38 0,0 0-51 0,0 0-63 0,0 0-49 0,0 0-49 0,0 0-41 15,0 0-30-15,0 0-25 0,0 0-6 0,0 0-10 16,0 0-8-16,0 0-8 0,-39 0-11 0,39 1-8 16,0-1-6-16,0 0 0 0,0 0-6 0,2 1-1 15,2 0 8-15,-1 1 2 0,4-2 12 16,2 3 5-16,4-2 2 0,4 2 3 0,4-3-9 16,4 0 3-16,5 0-2 0,2 0-6 15,7 0 5-15,0-4-6 0,3-2-16 0,-1 1-29 16,-1 0-23-16,1-1-56 15,8 0-142-15,-15 2-340 16,-6 0-1066-16</inkml:trace>
  <inkml:trace contextRef="#ctx0" brushRef="#br0" timeOffset="42472.5247">49 8612 391 0,'0'0'527'0,"0"0"-94"0,0 0-64 0,0 0-18 0,0 0-55 16,0 0-105-16,0 0-81 0,0 0-59 0,0 0-39 16,0 0-4-16,0 0 1 0,0 0 2 0,0 0 8 15,0 0-7-15,-4-24 0 0,12 20-2 0,-3 1-11 16,10-2 2-16,-9 4-2 0,1 0-7 0,9-1 4 15,-9 2 0-15,1 0 3 0,10 0 9 16,-9 3 4-16,-4-1 7 0,9 8 5 0,-10-5-4 0,5 1-3 16,-2 8-1-16,-5-6-5 0,-2 6 0 15,1 1 1-15,-1 0-5 0,0-2-3 0,-2 0 2 16,-3 1-11-16,1-1 4 16,-3-1-3-16,6-6-3 0,-6 9 10 0,4-7-8 0,1-1 2 15,0 0 6-15,-2 0-3 0,3 0 8 16,0-1 4-16,1 1-4 0,0-7 2 0,0 3-1 15,7 1-6-15,-3 0-1 0,9-1 6 0,-6-1-4 16,1 0-1-16,4 2 3 0,-2-1-9 16,-3-1 2-16,7 5 5 0,-5-3-2 0,-2-1 7 0,5 4 1 15,-8-3-39-15,4-1 7 0,-1 3-2 0,-5-1 7 16,0 1 44-16,3-1 2 16,-2 2-3-16,-3-7 0 0,0 6-3 0,-1 1-5 15,-1 0 3-15,-2 0-1 0,4-7-4 0,-5 5-16 0,-2-1 6 16,-2 1-56-16,5-1-94 15,-4-4-208-15,4 0-582 0,-2 0-645 0</inkml:trace>
  <inkml:trace contextRef="#ctx0" brushRef="#br0" timeOffset="42782.1759">411 8503 1597 0,'0'0'285'15,"0"0"-149"-15,0 0-11 0,0 0 9 16,0 0 9-16,0 0-1 0,0 0-20 15,0 0-19-15,0 0-24 0,0 0-8 0,0 0-19 0,0 0-14 16,0 0-6-16,0 0-15 0,-31 87-3 16,29-73 0-16,1 1 0 15,0 1 6-15,-2 0-1 0,3-2 2 0,0 1 5 0,0-8-1 0,6 7 7 16,-2-5 5-16,3 0 0 0,3 3-1 16,-3-8-3-16,-2 0-3 0,11-1-1 0,-7-3 0 15,-4 0 0-15,12 0-4 0,-11-4-3 0,2-1-7 16,7-8-1-16,-11 5-2 0,5-6-6 15,0-2 7-15,-6 3-6 0,-1 0-4 0,-2-1 0 16,0 0-8-16,-1 0-1 0,-1-1-4 16,-8 1-6-16,3 1-10 0,4 7-13 0,-10-8-23 0,4 7-47 15,-7-3-89-15,1-1-221 16,8 7-697-16,3 1-519 0</inkml:trace>
  <inkml:trace contextRef="#ctx0" brushRef="#br0" timeOffset="43068.28">849 8157 1882 0,'0'0'335'15,"0"0"-63"-15,0 0-45 0,0 0-30 0,0 0-53 16,0 0-30-16,0 0-31 0,0 0-27 0,0 0-18 16,0 0-22-16,0 0-15 0,0 0-7 15,0 0 0-15,0 0 4 0,20-44 4 16,1 41 0-16,4 0-32 0,1-1-53 0,9 1-116 0,-12-1-292 16,-4 3-764-16</inkml:trace>
  <inkml:trace contextRef="#ctx0" brushRef="#br0" timeOffset="43757.0665">4 8075 223 0,'0'0'427'0,"0"0"-81"0,0 0-46 16,0 0-23-16,0 0-67 0,0 0-70 0,0 0-70 15,0 0-38-15,0 0-14 0,0 0-3 0,0 0-3 16,0 0 2-16,0 0-2 0,0 0-2 0,57-42 4 16,-46 41-3-16,-7 1 0 0,4 0 0 15,-4 0-3-15,4 2 3 0,-2 3 0 0,-2-1-3 16,4 1 14-16,-6 1 0 0,-1 2 7 16,1 0 11-16,1 7-3 0,-2-8 4 0,-1 0-1 0,-4 5-13 15,2-4-13-15,0-3-12 0,0 2-6 16,-5-2-9-16,3 2 4 0,-2 0-4 0,3 1-7 15,3-8 25-15,0 0 10 0,0 0 17 0,-4 6 16 16,3 0-11-16,0 0-6 0,0-1-10 16,3-5-6-16,6 0-5 0,-1 0-3 0,7 1 2 0,-5 0-1 15,-1-1 1-15,7 3-4 16,-7-3-1-16,1 2 0 0,8 0-1 16,-10 0 3-16,1-1 0 0,8 2-3 0,-12 0 2 0,3-1-8 15,-2 0 8-15,-5-2 3 0,0 0 6 16,8 4 13-16,-2-1 5 0,-1 2-29 0,2 0 4 0,-7-5-4 15,0 0-3-15,0 0 28 0,0 0-9 0,0 0 26 16,0 0-21-16,0 0-38 0,-2 4-62 0,-5-2-120 16,-1 2-111-16,4-1-202 15,4-3-433-15,0 0 85 0</inkml:trace>
  <inkml:trace contextRef="#ctx0" brushRef="#br0" timeOffset="44088.6523">255 7945 970 0,'0'0'410'0,"0"0"-167"0,0 0-60 0,0 0-92 16,0 0-59-16,0 0-42 0,0 0-29 0,0 0 24 15,0 0 37-15,0 0 43 0,0 0 45 16,0 0 2-16,0 0-8 0,0 0-9 0,6 7-10 16,0-1-17-16,-3 1-16 0,5-1-13 0,-4 0-2 15,3-1-6-15,5 8-4 0,-5-6-1 0,-3-1-11 16,11 7-2-16,-10-6-4 0,2 1-3 15,5 5 4-15,-2-6 1 0,-3 0 1 0,4 5 1 16,-7-5-3-16,3 0 1 0,-3 0 2 0,3 1 3 16,-4-1 2-16,3 1 0 15,-2-2 4-15,0 0-1 0,-2-1 8 0,0 1 3 16,-1 0 1-16,-1-6-2 0,0 6-14 0,0-1-13 0,-2 1-15 16,0 0-20-16,-7-2-23 15,2-1-45-15,3 0-59 0,-8 2-86 0,4-1-123 16,0-1-275-16,4-1-428 15</inkml:trace>
  <inkml:trace contextRef="#ctx0" brushRef="#br0" timeOffset="44372.6389">289 7874 652 0,'0'0'489'0,"0"0"-142"0,0 0-111 16,0 0-65-16,0 0-48 0,0 0-6 0,0 0-19 15,0 0-13-15,0 0-4 0,0 0-2 16,0 0-8-16,0 0-13 0,0 0-7 0,77-32-10 16,-64 28-6-16,0 0-5 0,2-1-7 0,-2 1-5 15,-2 0-2-15,-4 2 5 0,7-2 7 0,-4 2 11 16,-2 0 4-16,1-1 4 0,-5 1 0 16,3 0-8-16,-3 0 2 0,4 1-11 0,-8 1-5 15,0 0-5-15,0 0-11 0,0 0-7 16,0 0-4-16,0 0-4 0,0 0-3 0,0 0-11 15,0 0-22-15,0 0-26 0,0 0-38 0,0 0-104 16,0 0-165-16,0 0-560 0,0 0-504 0</inkml:trace>
  <inkml:trace contextRef="#ctx0" brushRef="#br0" timeOffset="45027.0211">671 7499 576 0,'0'0'649'0,"0"0"-256"0,0 0-62 0,0 0 8 0,0 0-58 0,0 0-67 15,0 0-53-15,0 0-44 0,0 0-32 0,0 0-22 16,0 0-23-16,-17-4-16 16,17 4-2-16,0 0-11 0,0 0-3 0,1 0-3 0,2-1 1 15,5-1 1-15,1 0 4 0,7-2 1 0,1 0-10 16,4-3 3-16,6 0-1 0,3 0 3 15,2-2 8-15,0 0-6 0,6 1 0 16,-4-2-1-16,4 2-6 0,-2 0 2 0,-2 1-11 16,-3 1-19-16,-2 1-23 0,-5 2-45 0,-4 1-78 0,-3 1-117 15,-6 1-157-15,-4 0-536 0,-4 0-373 16</inkml:trace>
  <inkml:trace contextRef="#ctx0" brushRef="#br0" timeOffset="45526.0133">74 7283 1648 0,'0'0'300'0,"0"0"-118"0,0 0-56 0,0 0-42 16,0 0-9-16,0 0 10 0,0 0 0 15,0 0-5-15,0 0-14 0,0 0-25 16,0 0-17-16,0 0-7 0,0 0-7 0,0 0-2 0,-9 44 7 16,9-31 11-16,0-5 4 0,0 0 3 15,0 8 1-15,0-8-7 0,0 0 3 0,7 7 2 0,-4-8 2 16,0 0 6-16,6 5-1 0,-2-8-5 15,-3 1-1-15,11 0-5 0,-10-3-2 0,3-1 0 16,4-1-5-16,-3 0 0 0,0-1-2 0,5-8 0 16,-6 5 1-1,0-1 2-15,4-7 7 0,-4 4 8 16,-4 1 11-16,6-7 2 0,-4 9 2 0,-4-1-6 0,5-1-13 0,-5 1-6 0,0 0-17 16,0-2-50-16,3 2-10 0,-5 6-18 15,0 0-8-15,0 0 39 0,0 0 8 0,0 0 15 16,0 0 12-16,0 0 3 0,0 0-2 0,0 0 43 15,0 3-3-15,0 4-2 0,0-1 0 16,-5 8-45-16,4-6 5 0,0 6 1 0,-2 2 0 0,-1-2-12 16,1 0-47-16,2 1-69 0,0 0-119 15,-1-1-209-15,1 1-598 16,-2-8-547-16</inkml:trace>
  <inkml:trace contextRef="#ctx0" brushRef="#br0" timeOffset="45862.1428">411 7247 1423 0,'0'0'503'15,"0"0"-116"-15,0 0-88 0,0 0-63 0,0 0-86 16,0 0-70-16,0 0-54 0,0 0-35 0,0 0-6 16,0 0 2-16,0 0 6 0,0 0 10 15,0 0-1-15,0 0-1 0,-8 9 5 0,4-2-2 16,-4 8-2-16,6-7-2 0,-4 6-2 0,3 2 2 15,2-4-2-15,0 1 4 0,-1 2-1 0,-1-3 3 16,2-5 3-16,1 8 6 16,0-6 10-16,0-1 9 0,0 0 3 0,4-2 2 15,0 0-7-15,3-1 0 0,-3 1-4 0,4-6-1 0,0-2 0 16,-3 1-6-16,11-7-1 0,-12 2-4 16,3 0-1-16,5-9 3 0,-8 6 0 0,3-5-1 15,2-1-2-15,-7 1-7 0,4 1-4 16,-6 0-6-16,1 1 1 0,-1-1-5 0,-1 2-3 15,1 4-3-15,-7-6-7 0,4 8-1 0,-3-2-5 16,-3-2-15-16,5 6-35 0,-5 0-80 0,-2 0-152 16,4 3-354-16,3 0-883 0</inkml:trace>
  <inkml:trace contextRef="#ctx0" brushRef="#br0" timeOffset="46656.5993">633 6902 0 0,'0'0'0'0,"0"0"148"0,0 0 208 0,0 0-3 16,0 0-65-16,0 0-63 0,0 0-42 0,0 0-51 15,0 0-37-15,0 0-30 0,0 0-18 0,0 0 2 16,0 0 16-16,0 0 23 0,-17 2 12 16,17-2 3-16,0 2-7 0,0-2-11 0,0 0-2 15,0 0-2-15,0 0-7 0,0 0-16 16,0 0-19-16,1 0-14 0,2 0-10 0,-1 0 6 0,0 0 6 16,4 0 5-16,1 0 7 0,3 0-6 15,6 1-3-15,2-1-4 0,4 0-2 16,2 0-1-1,7-1-5-15,4-2 2 0,0-2 1 0,4 0-2 0,2-2 0 0,1 0-1 16,0-1-5-16,0 1-2 0,2-3-1 0,-8 2-8 0,1 1-5 16,-6 1-4-16,-3-2-7 0,-6 4-11 0,-5 0-41 15,-4 3-44-15,-4 0-68 0,-6 1-25 16,-2 0-72-16,-1 1-266 0,1 3-492 0,-3-2 229 0</inkml:trace>
  <inkml:trace contextRef="#ctx0" brushRef="#br0" timeOffset="47162.5627">185 6679 1533 0,'0'0'235'16,"0"0"-43"-16,0 0-55 0,0 0 8 15,0 0-13-15,0 0-16 0,0 0-28 0,0 0-23 16,0 0-13-16,0 0-15 0,0 0-2 0,0 0-3 16,0 0-4-16,0 0 1 0,-47 72-9 15,44-59-2-15,0 2 0 0,0-3 0 0,3 0 7 16,0-7 5-16,3 10 4 0,-3-7 3 0,1 0 4 15,1 0 3-15,6-2-2 0,-3 0 3 0,3-1-9 16,7 2-7-16,-7-6-3 0,0-1-3 16,9 0 3-16,-11 0-1 0,2-4-1 0,10-3 2 15,-10 3-47-15,-3-1-1 0,11-7 0 0,-12 6-3 16,3-1 43-16,3-7-1 16,-7 7-2-16,-1 0-4 15,6-8 6-15,-7 8 7 0,0 0 4 0,3 1 3 0,-4-1-12 0,0 1-14 0,0-1-12 16,1 1-18-16,-1 6-4 0,0 0 5 0,0 0 6 15,0 0 16-15,0 0 2 0,0 0-1 0,0 0 0 16,0 0-1-16,0 1 2 0,0 6 2 0,0-1-2 16,-1 9-2-16,1-7-31 15,-3 8-47-15,2 0-74 0,0-2-123 16,1 1-197-16,0-7-595 0,0 0-273 0</inkml:trace>
  <inkml:trace contextRef="#ctx0" brushRef="#br0" timeOffset="47483.7479">432 6547 1854 0,'0'0'370'0,"0"0"-147"0,0 0-25 16,0 0-61-16,0 0-77 0,0 0-38 0,0 0-40 15,0 0-27-15,0 0-27 0,0 0-19 0,0 0 48 16,0 0 27-16,0 0 36 0,0 0 30 0,0 1-18 0,0 7-2 15,0-3-5-15,1 1-2 16,-1 0-7-16,0 2-1 0,1-1 0 0,5 8-1 0,-5-7-2 16,2 8-3-16,5-3-1 0,-6 0-3 15,3-1-1-15,-2 0 0 0,3 2-2 0,-3-2 1 16,1 0 1-16,1-6-3 16,-2 9 7-16,2-7 2 0,-3 0 1 15,1 8 8-15,-1-9-3 0,1 0 0 0,-2 7 1 0,-1-8-4 0,0-1 4 16,0 2-6-16,0-1-7 0,-5 1-9 0,3 1-34 15,-8 2-41-15,3-5-57 0,3-1-96 0,-8 3-183 16,5-4-516-16,-2 0-239 0</inkml:trace>
  <inkml:trace contextRef="#ctx0" brushRef="#br0" timeOffset="47662.2917">360 6567 1167 0,'0'0'251'0,"0"0"-85"16,0 0-28-16,0 0-13 0,0 0-42 16,0 0-50-16,0 0-23 0,0 0 7 0,0 0 12 0,0 0 4 15,0 0-37-15,0 0-97 0,0 0-179 0,0 0-465 16,83-32-177-16</inkml:trace>
  <inkml:trace contextRef="#ctx0" brushRef="#br0" timeOffset="48137.396">922 6343 678 0,'0'0'478'0,"0"0"-114"0,0 0-48 0,0 0-17 0,0 0-45 0,0 0-53 0,0 0-50 0,0 0-48 0,0 0-36 16,0 0-24-16,0 0-22 0,0 0-15 0,0 0 5 16,-16-25-4-16,21 24 1 0,3 0 6 15,1-2-4-15,4 1 0 0,2-2-1 0,1 0 0 16,2-1 1-16,3 0 1 0,1 0 0 0,2-2 0 15,0 1 2-15,3-1-4 0,-2 0 2 0,2 0-1 16,4-1-5-16,2 0-33 0,-1 1-32 16,-1-1-76-16,-6 3-187 0,-12 3-558 0,-3 1-721 15</inkml:trace>
  <inkml:trace contextRef="#ctx0" brushRef="#br0" timeOffset="49087.3087">341 6095 0 0,'0'0'90'16,"0"0"371"-16,0 0-72 0,0 0-68 0,0 0-75 15,0 0-42-15,0 0-52 0,0 0-30 16,0 0-50-16,0 0-26 0,0 0 10 0,0 0 7 0,-42 2 7 16,28 4 1-16,6-3-9 0,0 1-13 15,-4 4-14-15,4-3-16 0,3 0 1 0,-10 6 34 16,11-4-4-16,-3 0 3 0,-3 8-7 0,8-6-38 16,-3-2 3-16,1 9 1 0,4-7-2 0,0-1 2 15,1 7 10-15,6-6-1 0,-4-1 11 16,8 6 0-16,-2-7-49 0,7 3 5 15,-3 1-15-15,-1-4-3 0,1 1 37 0,2-3-10 16,-3 2 8-16,-6-5 0 0,8 4 0 0,-5-3 4 16,-4 0-5-16,3 0 2 0,0 0 3 0,-4-1 3 15,3 0 6-15,0 2 1 0,-7-4 5 0,0 0-1 0,0 0 1 16,0 0-2-16,0 0-7 0,0 0 1 16,0 0-11-16,-5 4-6 0,0 3-5 15,-2-3-13-15,-10 5-11 0,11-7-27 0,-10 1-43 16,4 2-62-16,-1 0-109 0,-3-1-182 0,11-2-448 15,-2 1-149-15</inkml:trace>
  <inkml:trace contextRef="#ctx0" brushRef="#br0" timeOffset="49407.7362">505 6058 1282 0,'0'0'273'0,"0"0"-93"0,0 0-3 0,0 0 33 0,0 0-19 0,0 0-43 0,0 0-46 16,0 0-42-16,0 0-22 0,0 0-9 16,0 0-4-16,0 0 3 0,0 0 1 0,-26 92 0 15,20-79-3-15,5-1 4 0,1-1 7 0,0 3 7 16,0-2 7-16,10 1-28 0,1-4-1 16,9-2-10-16,-1-7-9 0,2-2 26 0,0-8-7 15,-1-2 8-15,-1-3 15 0,-7 1 9 0,-2-1 3 16,-1-1-11-16,-5 1-16 0,0 0-21 0,-3 0-4 15,-1 0 0-15,0-1-4 16,-2 0 1-16,-4 1-3 0,-4 1 3 0,0 0-2 0,5 5-1 16,-1 3-2-16,-4 1-15 0,2 1 18 15,3 1-19-15,-11-3-39 0,7 3-66 16,-5 2-180-16,-3-1-464 0,13 2-874 16</inkml:trace>
  <inkml:trace contextRef="#ctx0" brushRef="#br0" timeOffset="49815.3024">891 5788 238 0,'0'0'447'0,"0"0"-27"0,0 0-63 0,0 0 17 0,0 0-22 0,0 0-71 15,0 0-66-15,0 0-61 0,0 0-51 16,0 0-29-16,0 0-30 0,0 0-14 0,0 0-8 16,0 0-4-16,-63-46-1 0,72 39-8 15,3-1-1-15,5-1-1 16,2 1-3-16,2-2 0 0,3 1 2 0,6 0-6 0,0 1-15 0,1 0-28 16,-1 2-77-16,1 0-122 0,-1 1-226 15,-8 2-518-15,-7 0-324 0</inkml:trace>
  <inkml:trace contextRef="#ctx0" brushRef="#br0" timeOffset="50311.4726">541 5695 973 0,'0'0'488'0,"0"0"-166"0,0 0-26 0,0 0-92 0,0 0-72 0,0 0-60 16,0 0-45-16,0 0-26 0,0 0-6 0,0 0 1 0,0 0 2 16,0 0 2-16,0 0 0 0,-46-3-1 15,40 8-3-15,-1 0 0 0,-3 0-7 0,-1 8-5 16,4-8-9-16,3 1-3 0,-6 6 11 0,4-5 10 16,3 0 14-16,-6 8 12 0,8-7 7 15,-2 0 2-15,-1 7 5 0,4-8-4 0,0 0-8 16,0 6 1-16,0-8-3 0,5 1-3 0,-2 1-1 15,3 0-4-15,-2 1-3 0,4-1 2 16,4 4-4 0,-6-7 0-16,-2 1 0 0,7 2-2 0,-2-4-1 0,0 4 1 15,1 0-29-15,-6-3 26 0,4 0-30 0,-1-1 27 16,-2 1-3-16,0-1 0 0,-2 0-6 16,0 0-4-16,3-2-5 0,-5 1-6 0,0-1-6 0,-1-1 0 0,0 0-30 0,0 0-59 15,0 0-61-15,0 0-268 0,0 0-452 16,0 0 136-16</inkml:trace>
  <inkml:trace contextRef="#ctx0" brushRef="#br0" timeOffset="50639.9142">545 5705 1314 0,'0'0'516'0,"0"0"-134"0,0 0-97 0,0 0-49 0,0 0-78 16,0 0-64-16,0 0-56 0,0 0-38 0,0 0-13 15,0 0-13-15,0 0-20 0,0 0-20 0,0 0-31 16,0 0 0-16,6-1 27 0,-6 4 36 0,1 1 51 16,-1 2 19-16,1 2-2 0,0-1-3 15,1 3-15-15,4 1-33 0,1-1 27 0,-1 3-27 16,3-4 26-16,0 0 1 0,1-1-1 0,1-1-7 16,-1 0 3-16,0 1-1 0,-2-1 0 15,-2-2 2-15,1 1-1 0,-1-1-1 0,-2 1 1 16,-2-2 0-16,2 1 2 0,-2 0 2 15,-1 0 0-15,-1 1 2 0,0 1 2 16,0-1 1-16,-1 2 2 0,-5-2 3 0,2 4-8 0,-4-1-14 16,-2 1-33-16,1-2-55 0,-3-1-121 15,4 0-426-15,4-2-917 0</inkml:trace>
  <inkml:trace contextRef="#ctx0" brushRef="#br0" timeOffset="51179.7099">875 5023 242 0,'0'0'537'0,"0"0"-107"0,0 0-60 0,0 0-42 0,0 0-72 0,0 0-62 16,0 0-59-16,0 0-44 0,0 0-21 0,0 0-5 15,0 0-5-15,0 0-5 0,0 0-6 16,-6 0-11-16,6 0-7 0,0 0-3 0,0 0-8 16,0 0-2-16,0 0-7 0,0 1-8 0,1-1 1 15,5 0 11-15,0 0 10 0,3 0 12 16,7 0 3-16,3 0-9 0,3-2-7 0,6-2-6 15,0 0-4-15,6-1-1 0,0-2-1 16,3 2-1-16,6-5 1 0,3 1-13 0,-1 1-1 16,-2-1-1-16,-13 3-3 15,-11 1 8-15,-6 3-5 0,-5 1-7 0,-6 1-5 0,0 0-13 0,-2 0-26 16,0 0-41 0,-3 0-58-16,0 1-16 0,-5 4-99 0,-3-1-252 0,3 1-515 0,3-1 108 15</inkml:trace>
  <inkml:trace contextRef="#ctx0" brushRef="#br0" timeOffset="51712.6913">492 4629 961 0,'0'0'399'0,"0"0"-45"0,0 0-68 15,0 0-57-15,0 0-79 0,0 0-73 16,0 0-45-16,0 0-14 0,0 0 6 0,0 0 10 16,0 0 8-16,0 0 8 0,0 0 1 0,0 0-1 15,-89 30-7-15,77-17-13 0,-2 0-9 16,-3 2-9-16,0 3-4 0,4 3-2 0,-2-2-2 16,0 2 3-16,1 2-3 0,0-4 1 0,2 2 6 15,3 0-6-15,3-2 8 0,1-1 9 0,2 0 4 16,3-4 14-16,0 1 2 15,0-9-3-15,9 3-8 0,-1-4-6 0,7-1-3 0,-2 1 2 16,4-4-2-16,-1-1-3 0,-1-2 3 16,-2-3-2-16,3-2 1 15,-3 0 5-15,-5 4-7 0,6-8-4 0,-6 4-2 0,1 1-12 16,2-7-6-16,-6 7-1 0,-2 1-7 0,-1-1 0 16,-2-1-4-16,-1-1 0 0,-2 1-1 0,-6-4-3 0,1 8-6 15,1 0-16-15,-6-2-24 0,2 4-54 16,-2-1-95-16,-3-1-157 0,12 3-365 0,-3 0-460 0</inkml:trace>
  <inkml:trace contextRef="#ctx0" brushRef="#br0" timeOffset="52045.6889">581 4681 824 0,'0'0'282'0,"0"0"-95"0,0 0 36 0,0 0 30 0,0 0-48 0,0 0-5 0,0 0-34 15,0 0-51-15,0 0 5 0,0 0-44 16,0 0-20-16,0 0-23 0,0 0-15 0,0 0-1 16,-83 113-4-16,77-102 9 0,4 4 9 0,0-4 7 15,-2 0 16-15,4 0 2 0,0 2-30 0,8-4 31 16,5 4-39-16,5-8-6 0,1-5 27 16,2 0-38-16,-1-7 30 0,-1-2 2 15,-5-4 1-15,0 1-2 0,-3-3 3 0,-4 3-10 16,0-2-4-16,-5 2 1 0,2-2-12 15,-4 2 8-15,0 0-5 0,-3 3-4 0,-1-2 4 0,-5 2-12 16,0 0-4-16,-3 2-3 0,3 1-9 0,4 2 33 16,-10 2-2-16,10 1-6 0,-2 0-4 15,-11-1-62-15,12 2-52 0,-2 0-108 0,-10 0-200 16,9 3-599-16,1-1-612 0</inkml:trace>
  <inkml:trace contextRef="#ctx0" brushRef="#br0" timeOffset="52307.4208">915 4458 1542 0,'0'0'477'0,"0"0"-178"0,0 0-77 0,0 0-34 16,0 0-57-16,0 0-38 0,0 0-39 15,0 0-30-15,0 0-9 0,0 0-12 0,0 0 1 16,0 0 0-16,0 0-5 0,0 0 5 16,115-95 4-16,-84 93-3 0,-2-2-21 15,0 3-23-15,1-1-28 0,-3 1-38 0,8 1-95 0,-2-1-214 16,-4-1-587-16,-10 1-229 0</inkml:trace>
  <inkml:trace contextRef="#ctx0" brushRef="#br0" timeOffset="52811.9709">461 4087 0 0,'0'0'551'0,"0"0"-127"15,0 0-135-15,0 0-24 0,0 0-36 0,0 0-63 16,0 0-51-16,0 0-54 0,0 0-26 16,0 0-4-16,0 0 8 0,0 0 6 0,0 0 5 15,-131 13-2-15,117-1-11 0,0-1-6 16,1 6-5-16,2 0-5 0,0 3-3 16,-2 8-3-16,4-6-1 0,-1 6 1 0,3-2-1 0,0-4-1 15,5-3-1-15,1 3-2 0,1-6 5 0,0 4 5 16,0-1 10-16,0-4 11 0,0 1 6 0,3-9 2 15,1 1 2-15,1-1 7 0,4-2 3 16,-2 0 13-16,-2 2-9 0,2-7-18 0,2 0 1 16,-4-2-25-16,2-1-11 0,-1-4-4 0,-2 0-25 15,3 0 2-15,-2-8 2 16,-1 6-1-16,-3 3 4 0,0-8-3 0,-2 7-6 0,1 0-10 16,0-7-14-16,-1 7-23 0,-3 0-39 15,3 2-74-15,1 5-115 0,-8-6-190 0,3 1-475 0,-3-1-4 16</inkml:trace>
  <inkml:trace contextRef="#ctx0" brushRef="#br0" timeOffset="53154.0478">565 4079 23 0,'0'0'533'0,"0"0"-158"0,0 0-89 0,0 0 11 0,0 0-56 16,0 0-93-16,0 0-1 0,0 0-54 15,0 0-28-15,0 0-5 0,0 0-14 0,0 0-19 16,0 0-3-16,0 0-15 0,-90 44-3 16,86-37 8-16,-3 0 7 0,1 5 8 15,3-5 6-15,1-1-1 0,2 9 0 0,0-6-4 0,8 7-32 0,4 3 28 16,5-5-30-16,2 4-4 16,1-1 23-16,-3-2-32 0,1-2 24 15,-1-3 0-15,-6-1-3 0,-1-2 1 0,-5 0 0 0,1-1-1 16,-4-1 0-1,0-1 2-15,1-1 3 0,-3 1 9 0,0-1 10 0,-3 2 4 0,0-2 1 16,-4 2-6-16,0-1-9 0,-1 0-10 0,-2 0-13 16,2-1-19-16,3-2-3 0,1 0-82 0,-2-1-77 0,-2 1-208 15,0 1-571-15,0-1-127 0</inkml:trace>
  <inkml:trace contextRef="#ctx0" brushRef="#br0" timeOffset="53321.869">502 4013 0 0,'0'0'0'0,"0"0"23"0,0 0 30 0,0 0-53 16,0 0-76-16,0 0 76 0</inkml:trace>
  <inkml:trace contextRef="#ctx0" brushRef="#br0" timeOffset="53668.528">859 3749 948 0,'0'0'387'16,"0"0"-104"-16,0 0-13 0,0 0-16 0,0 0-35 0,0 0-55 0,0 0-83 15,0 0-67-15,0 0-6 0,0 0 20 0,0 0 26 0,0 0 22 16,0 0-14-16,0 0-23 0,79-4-15 15,-48 0-4-15,4-1-1 0,3 0 1 16,2-1 1-16,-2 0-1 0,6 0-20 0,4-2-14 16,-4-1-22-16,-3 4-46 0,-11 3-67 0,-10 1-140 0,-9 1-287 15,-3 0-785-15</inkml:trace>
  <inkml:trace contextRef="#ctx0" brushRef="#br0" timeOffset="54169.6872">0 3392 144 0,'0'0'642'0,"0"0"-192"0,0 0-120 0,0 0-37 0,0 0-73 0,0 0-59 15,0 0-61-15,0 0-44 16,0 0-11-16,0 0-2 0,0 0 1 0,0 0-1 16,0 0-10-16,0-21-3 0,0 21-5 0,0 0-3 0,0 0-2 15,0 0-2-15,0 2-1 0,4 0-2 16,17 4 2-16,-1-1-2 0,1 4 0 0,1-1-4 15,-3 3 2-15,1-1 3 0,-3 4 5 0,-3-2 5 16,-2 4 0-16,-2 0-2 0,-3 0-1 16,0 2-1-16,-6 0-2 0,0-2 1 0,-1 2-5 15,-1 1-16-15,-7-2-17 0,5 0-16 0,-7 0-91 16,0 2-163 0,3-12-341-16,4 3-623 0</inkml:trace>
  <inkml:trace contextRef="#ctx0" brushRef="#br0" timeOffset="54550.5918">376 3432 846 0,'0'0'813'0,"0"0"-397"0,0 0-121 0,0 0-63 0,0 0-74 15,0 0-90-15,0 0-67 0,0 0-21 0,0 0-2 16,0 0 10-16,0 0 22 0,0 0 8 0,0 0 6 15,-4 9-2-15,2-2-3 0,-7 8 0 16,7-7-10-16,-6 8-5 0,4-1-1 0,-2-1-4 16,3 1 5-16,-2 0 5 0,2 1 6 15,3-1 10-15,-2 1 13 0,2-3 6 0,0 2 2 16,0-9 3-16,2 6-10 0,5-6-5 0,-3 0-3 0,12 0-6 16,-10-5 6-16,10-1 2 0,-2 0-32 15,0-6 33-15,-2-1-38 0,-1-2 23 16,0-2 2-1,0 0-6-15,-1 0-3 0,-3-4 0 0,-1 1 24 16,0 0-36-16,-4-1 29 0,-2 1-36 0,0-1-1 0,-2 0-3 0,-5 3-4 16,5 5-2-16,-10-8-1 0,3 7 1 15,-8-5-4-15,4 2-7 0,-4 4-29 0,4 2-53 0,0 3-123 16,-2 0-223-16,9 2-655 16,-2 0-280-16</inkml:trace>
  <inkml:trace contextRef="#ctx0" brushRef="#br0" timeOffset="54976.7882">754 3100 1193 0,'0'0'252'0,"0"0"-36"0,0 0 21 0,0 0 11 0,0 0-16 0,0 0-39 0,0 0-72 0,0 0-44 0,0 0-7 15,0 0-9-15,0 0-10 0,0 0-2 0,0 0-21 16,96-15-10-16,-59 8-3 16,4 0-4-16,4-1-20 0,4-2-30 15,17 0-71-15,9-1-150 0,-14 2-298 0,-13 2-1012 16</inkml:trace>
  <inkml:trace contextRef="#ctx0" brushRef="#br0" timeOffset="55342.8453">218 2956 1255 0,'0'0'280'0,"0"0"-75"0,0 0 6 0,0 0 1 0,0 0-47 0,0 0-52 15,0 0-50-15,0 0-29 0,0 0-18 16,0 0-6-16,0 0-3 0,0 0 0 0,0 0-1 16,0 0-4-16,54-50-1 0,-38 48 2 0,-7 2 2 15,-1 0 4-15,7 3 3 0,-5 2-5 16,-2 0-1-16,6 6-1 0,-4-1 4 0,0 8-1 16,1-1 3-16,-3 0 0 0,-1 2-4 0,-6 0-7 15,1 1-11-15,-2 3-5 0,0-3-15 0,-4 2-18 16,-2 0-19-16,-4-2-74 0,2 0-137 15,5-10-385-15,-1 0-756 0</inkml:trace>
  <inkml:trace contextRef="#ctx0" brushRef="#br0" timeOffset="55694.7135">614 2809 469 0,'0'0'752'0,"0"0"-585"0,0 0-35 16,0 0 44-16,0 0 18 0,0 0-36 16,0 0-55-16,0 0-43 0,0 0-23 0,0 0-9 0,0 0-2 15,0 0 2-15,0 0-5 0,0 0 0 16,-83 89 27-16,83-77-33 0,1 1 31 16,-1 0-29-16,0 1-29 0,1 0 31 0,6 2-34 15,-3-1 26-15,5 0-2 0,0 0-2 0,2-2 0 16,0 0 1-16,0 0-1 0,4 0 0 15,-2-3 3-15,-1-1-1 0,-1 0 1 0,1-2-2 16,-2 1-3-16,-1-2-2 0,-1-1-1 16,-2-1-1-16,-1 1 1 0,-4 0 4 0,0-2 4 15,-1 1 6-15,0 1 4 0,-2 1 1 0,-6 0-1 0,2 0-5 16,-4 1-10-16,-5 0-22 0,3 2-53 0,-3-2-125 16,-1 1-277-16,5-2-616 15,2-2 143-15</inkml:trace>
  <inkml:trace contextRef="#ctx0" brushRef="#br0" timeOffset="56162.6785">900 2498 585 0,'0'0'482'0,"0"0"-77"16,0 0-66-16,0 0-25 0,0 0-80 15,0 0-87-15,0 0-71 0,0 0-45 0,0 0-20 0,0 0 4 16,0 0 21-16,0 0 19 0,0 0 10 15,32-9-4-15,-7 6-20 0,1-3-12 0,10 1-7 16,4-1-3-16,15-3-1 0,14 0-28 16,5-1-32-16,2 1-75 0,-13 2-156 0,-21 3-329 15,-19 2-977-15</inkml:trace>
  <inkml:trace contextRef="#ctx0" brushRef="#br0" timeOffset="56886.7363">102 2276 0 0,'0'0'428'0,"0"0"-44"0,0 0-63 0,0 0-17 0,0 0-80 0,0 0-96 0,0 0-44 0,0 0 5 15,0 0 16-15,0 0 22 0,0 0-14 0,0 0-33 16,0 0-22-16,0 0-20 0,24 9-9 16,-12-5-8-16,3 0-5 0,-1-1-3 0,-1 0-3 15,3 3-27-15,-1-1-2 0,1 3 0 0,-2-1 4 0,3 1 26 16,-9-3 2-16,5 7 0 0,-3-4 0 16,1 6 5-16,-2 1-1 0,-7-3 2 0,4-1 2 15,-6 2-3-15,0-2 2 0,0-4-3 16,-7 6-3-16,4-5-1 15,-3 0-1-15,-6 4-2 0,4-7 0 0,2 0-2 0,-11 3-5 16,8-6-5-16,1-1-6 16,-5-2-11-16,6 1 1 0,2 0 3 0,-6-8 3 0,5 2 11 0,4-6-2 0,-2 0 6 15,4-4 0-15,0 2 1 0,-3-4 4 16,8 0 0-16,-2-3 4 0,5 1 4 0,-4-3 2 16,4 2 7-16,-2-1 0 15,-2 2 7-15,0-1 1 0,2 1 0 0,-4 0-1 0,3 1-11 16,-4 3-3-16,0 0-10 0,-1 9-13 0,0-8-3 15,-1 8-10-15,-1 0-4 16,-2 0 4-16,-4 5 1 0,1 0 3 0,-1 0 2 0,-10 2 3 0,13 0-3 16,-3 3 31-16,-10 6-21 0,10-1-53 15,-5 4-110-15,0 1-201 0,6-8-353 0,4 4-625 0</inkml:trace>
  <inkml:trace contextRef="#ctx0" brushRef="#br0" timeOffset="57223.8289">432 2142 746 0,'0'0'269'0,"0"0"-114"0,0 0 28 15,0 0 8-15,0 0-7 0,0 0-28 0,0 0-34 16,0 0-16-16,0 0-11 0,0 0-17 16,0 0-16-16,0 0-14 0,0 0-9 0,-34 65-8 15,29-48 1-15,3-3 4 0,1-1-2 16,1 0 9-16,1 0 3 0,-1-1 6 0,0-6 13 15,1 8-2-15,8-3 3 0,0 0-5 0,8 1-11 16,-4-9-31-16,1-3 25 0,6 0-27 0,-2-1 0 16,-1-10 27-16,-4 0-35 15,-3-3 21-15,-6-1-2 0,3-1-10 0,-6 1-3 0,0 0-5 16,-1-2-6-16,0 4 5 0,0 1-4 16,-1 5-3-16,0 6 4 0,-2-8 18 0,-3 2-31 0,4 0 21 15,-1 2-15-15,-5-1-33 16,0 1 5-16,-1-1-57 0,-3-2-58 0,4 7-111 0,3-1-176 15,-3 2-531-15,8 0-417 0</inkml:trace>
  <inkml:trace contextRef="#ctx0" brushRef="#br0" timeOffset="57696.6935">757 1702 297 0,'0'0'478'0,"0"0"-89"0,0 0-11 0,0 0-31 16,0 0-76-16,0 0-79 0,0 0-64 0,0 0-53 15,0 0-19-15,0 0-11 0,0 0-2 16,0 0-3-16,0 0-9 0,0 0-4 0,41-17-8 16,-18 12-2-16,7 1 1 0,4-2-1 0,2 1 1 15,4-1-9-15,2 4-17 0,5-3-40 16,8-1-77-16,10 1-124 0,-2 1-199 0,-11 1-495 16,-21 1-131-16</inkml:trace>
  <inkml:trace contextRef="#ctx0" brushRef="#br0" timeOffset="58273.6057">154 1621 1053 0,'0'0'260'0,"0"0"-36"0,0 0-61 15,0 0-1-15,0 0-17 0,0 0-56 0,0 0-44 0,0 0-18 16,0 0-25-16,0 0-4 0,0 0 4 15,0 0 7-15,0 0 18 0,0 0 10 16,-27 0 11-16,26 6 1 0,1 1 4 0,0 0-5 16,0 5-10-16,9-7-1 0,3 4-14 0,-1 0-5 15,6 0 2-15,-5-2-34 0,2 6 7 0,3-3-1 16,0 0-4-16,-3 2 28 0,3 0-6 16,-4-1-1-16,0 2-1 0,2-1-1 15,-5-1-3-15,3 2-2 0,-10-7 6 16,5 9-5-16,-3-8 9 0,-2 0 0 0,-1 7-4 0,-2-9 2 0,0 1-7 15,0 2-3-15,0-8 1 0,-2 5-10 0,-5 0 12 16,3-1-6-16,-3 0-1 0,-2-4 8 16,4-1-10-16,-3-1 5 0,1-1-3 15,3-6-2-15,-4 0 0 0,-1-5-1 0,4-2 5 16,4 1 4-16,-3 1 5 0,3-4 3 0,1 0-2 16,0 0 4-16,0-2-3 0,5 0 12 0,-2 1 12 15,-2-3-2-15,5 3 13 0,-3-2-4 16,-1 1-3-16,0 2 2 0,3-1-12 15,-4 2-7-15,-2 0-11 0,1 4-11 0,0-1-8 0,0 8-8 0,0 1-3 16,-8-2-7-16,1 1 11 0,1-1 1 0,-10 2 1 16,10 5 10-16,-9 0-10 0,3 0-10 15,-1 4-28-15,0 1-70 0,1 2-100 16,1 2-110-16,4-5-235 0,2 2-358 0,5-6 367 0</inkml:trace>
  <inkml:trace contextRef="#ctx0" brushRef="#br0" timeOffset="58585.3105">359 1507 33 0,'0'0'258'0,"0"0"-36"0,0 0 25 0,0 0-15 16,0 0-53-16,0 0-61 0,0 0-48 0,0 0-15 16,0 0 4-16,0 0 9 0,0 0 10 0,0 0-1 15,0 0 2-15,0 0-7 0,-19 25-8 16,19-18-4-16,0-2-9 0,6 8-5 0,-2-6-9 15,-2 0-9-15,8 8-2 0,-3-7-6 0,-3 0 1 16,11 8-1-16,-10-7 2 0,6 6-6 16,4 0-4-16,-7-2 1 0,-1-2-8 0,1 2 9 15,1-1 8-15,-7-5 2 16,5 7 8-16,-5-6-1 0,1 1 1 16,2 7 3-16,-5-7-4 0,0-1 0 0,0 7-1 0,0-8-5 15,-2 1-6-15,-2-1-7 0,-1 0-11 0,-2 0-20 0,3-1-32 16,-11 6-69-16,11-9-112 15,-3 1-195-15,-1 0-477 0,8-4 30 0</inkml:trace>
  <inkml:trace contextRef="#ctx0" brushRef="#br0" timeOffset="58771.1454">326 1481 408 0,'0'0'412'0,"0"0"-149"0,0 0-92 0,0 0-9 16,0 0-36-16,0 0-53 0,0 0-25 0,0 0-17 16,0 0-47-16,0 0-59 0,142-86-131 0,-116 73-297 15,-6 4-370-15</inkml:trace>
  <inkml:trace contextRef="#ctx0" brushRef="#br0" timeOffset="59505.6185">606 1184 440 0,'0'0'421'0,"0"0"-67"15,0 0-44-15,0 0-14 0,0 0-55 0,0 0-76 0,0 0-64 0,0 0-55 0,0 0-29 16,0 0-1-16,0 0 3 0,0 0 5 16,0 0-1-16,0 0-3 0,49-20-5 0,-28 18 0 15,1-1-3-15,6-2 0 0,2 0 1 16,2 1-2-16,4-1 4 0,0 0 0 0,3-2-5 15,3 1-17-15,4-1-35 0,0 0-72 0,0-1-112 32,0 0-205-32,-10 3-461 0,-14 2-7 0</inkml:trace>
  <inkml:trace contextRef="#ctx0" brushRef="#br0" timeOffset="60201.2506">337 895 0 0,'0'0'230'0,"0"0"154"0,0 0-92 0,0 0-17 0,0 0-50 0,0 0-61 16,0 0-41-16,0 0-30 0,0 0-17 0,0 0-19 15,0 0 1-15,0 0-1 0,0 0-5 0,-100-15-8 16,84 15-13-16,4 0-5 0,-1 0-6 15,1 1-3-15,-4 4 16 0,5-1-6 0,-1 1-11 0,0 2-2 16,5-2-19-16,-4 4 7 0,2-4 6 16,1 1 3-16,-2 8-5 0,8-7 3 0,-1 0 7 15,-4 7 6-15,7-7 17 0,-1-2 6 16,1 3 7-16,0-3 3 0,3 1-8 0,2 0-5 16,-2 1 5-16,4-6-5 0,-2 0-9 0,3 0-9 15,5-1-6-15,-6 0-6 0,-1 0 4 0,-2 0 13 16,4-2-8-16,-3 0 10 0,2-2-10 0,0 2-10 15,-7 2-29-15,0 0-22 0,0 0-6 0,0 0-20 16,5-4 19-16,3 1 12 0,-4-1 10 16,3 1 24-16,-7 3 7 0,0 0-4 0,0 0 8 15,1 2-4-15,4 5-5 0,-3-1 8 0,0 1-7 16,0 0 5-16,3 2 5 16,-2-2 10-16,0 8-3 0,1-8-6 0,-2-1-16 15,0 11-69-15,-1-9-75 0,1-2-133 16,3 8-194-16,-3-7-468 0,-1 2 61 0</inkml:trace>
  <inkml:trace contextRef="#ctx0" brushRef="#br0" timeOffset="60568.671">412 800 784 0,'0'0'277'0,"0"0"-84"0,0 0-59 0,0 0-1 15,0 0-10-15,0 0 2 0,0 0-15 0,0 0-20 16,0 0-25-16,0 0-18 0,0 0-12 0,0 0-7 16,0 0 3-16,0 0-10 0,-92 76-4 15,82-61-6-15,1 0-6 0,0 0 9 16,3 1 1-16,0-1 16 0,3 0 20 0,1-2-2 0,-1-1 22 16,3-5-7-16,3-1-8 0,-1-1 6 15,3 2-22-15,10-1 2 0,-3 1-9 0,1-7-5 16,3-3-1-16,-3-5 4 0,5 1-16 0,-4-5 16 15,11-8-17-15,-4 0 4 16,2-9-3-16,-3 1 3 0,-7 8-7 0,-4 0 13 0,-2 8-4 16,-6 6-12-16,-1-10 5 0,0 8-15 15,0 0 19-15,0-4-17 0,0 6 6 0,-3 0-24 0,-1 0-11 16,-3 1-5-16,0 0-18 0,-2 1-35 0,-4 0-78 16,4 4-177-1,0 0-319-15,1 0-599 0</inkml:trace>
  <inkml:trace contextRef="#ctx0" brushRef="#br0" timeOffset="61302.8425">1426 1314 90 0,'0'0'482'0,"0"0"-101"0,0 0-70 0,0 0-24 0,0 0-26 0,0 0-45 0,0 0-44 16,0 0-31-16,0 0-32 0,0 0 3 0,0 0-5 16,0 0-14-16,-21-131-9 0,20 112-17 0,1 1-5 15,-1 0-9-15,-3-1-10 0,4-3 0 16,0-3-8-16,0-5-8 0,-1-1 1 15,1-7-17-15,0-1 6 0,-1-4-2 0,2 1-9 16,5-2 1-16,-3-1-2 0,1 2-6 16,1 0 4-16,-3 0 1 0,3 11 0 15,-2-1 2-15,-2 7 19 0,0 2-2 0,0-5-8 16,1 4 3-16,1-1-25 0,-6 1 5 0,6-2 5 0,-3 2-3 16,0-1 2-16,-3 0-7 0,3 2 0 15,0-1 7-15,0 6 4 0,0-2 0 0,-2 4-4 0,0-2-6 16,2 0-4-16,-1 5-2 0,-1-1-2 0,1 10-12 15,-1 0-11-15,2 5 3 0,0 0 3 16,0 0 15-16,0 0 12 0,0 0 6 0,0 0 3 0,0 0-8 16,0 0-12-16,0 0-30 0,0 0-39 15,-5 2-42-15,-2 5-66 0,2 5-86 16,-3 2-140-16,7-8-320 16,1 1-588-16</inkml:trace>
  <inkml:trace contextRef="#ctx0" brushRef="#br0" timeOffset="61741.6823">803 401 0 0,'0'0'0'0,"0"0"256"16,0 0 157-16,0 0-12 0,0 0-19 15,0 0-60-15,0 0-82 0,0 0-64 16,0 0-58-16,0 0-50 0,0 0-31 0,0 0-13 0,0 0-11 15,0 0 2-15,0 0 13 0,-3-5-6 0,3-1 2 16,4 0-5-16,9-2-8 0,-4 6 4 0,8 0-2 16,0-2 4-16,5-1 4 0,6 0 3 15,0-1-9-15,7-1-1 0,-1 1-1 0,0 0-7 16,1-3 5-16,2 2 2 16,0-1-8-16,1 0 6 0,-3 1-7 15,-2-1 0-15,2 1 6 0,-8 1-2 16,1 0 12-16,-8 1 7 0,0 1 2 0,-3 0-2 0,-3 1-12 0,3-2-19 15,-13 4-19-15,4 0 2 0,-8 1-13 0,0 0-31 0,0 0-47 16,0 0-124-16,0 0-185 0,0 0-493 16,0 0-147-16</inkml:trace>
  <inkml:trace contextRef="#ctx0" brushRef="#br0" timeOffset="62451.8453">245 217 0 0,'0'0'0'0,"0"0"0"16,0 0 66-16,0 0 277 0,0 0-77 0,0 0-45 15,0 0-42-15,0 0-47 0,0 0-27 16,0 0-21-16,0 0-17 0,0 0-12 0,0 0-7 16,0 0-17-16,-67-32-3 0,60 31 1 0,-7 0 11 15,5 1 12-15,-6 0-2 0,0 0-8 0,3 0-12 16,1 1-13-16,-1 2-1 0,-4 2 4 0,5 0-12 15,-1 0 5-15,5-2-17 0,-5 5-4 16,4-4-3-16,-2 1 4 0,5 1 9 0,3 0 3 16,2 1 16-16,0 1-3 0,0 1 14 0,0-9 13 15,0 5 1-15,0 3 11 0,0-3 0 16,0 2-17-16,0-7 8 0,0 1-10 0,4 0 3 0,14 0 2 16,-9-1-16-16,5-2-5 15,2-1-11-15,-5-4 2 0,2 2 3 0,-6 3 8 0,5-5 10 16,-3 2 2-16,-4 1 0 0,3 0-13 0,-1-1-19 15,-2 2-14-15,3-2-25 0,-1 2-12 16,-7 3-10-16,0 0 7 0,0 0 25 16,0 0 10-16,0 0 25 0,0 0 3 0,0 0-9 0,4 2 9 15,2 6-9-15,-2 0 2 0,3 9 9 16,-7-9 3-16,1 5 10 0,0 3-20 16,0-3-7-16,-1 0-35 0,1 2-61 0,-1-3-73 0,1 1-137 15,0 1-218-15,2-8-451 16</inkml:trace>
  <inkml:trace contextRef="#ctx0" brushRef="#br0" timeOffset="62804.3145">429 144 467 0,'0'0'228'0,"0"0"-105"16,0 0-23-16,0 0 17 0,0 0-7 0,0 0-17 15,0 0-29-15,0 0-37 0,0 0-10 0,0 0 0 16,0 0-1-16,0 0 17 0,0 0-5 16,0 0 16-16,-36 24 2 0,33-12-14 0,2-6 8 15,1 0-17-15,0 5-7 0,0-4 6 0,0 2-4 16,0 4 2-16,1-6 1 0,0 0-4 16,6 9 0-16,-4-7 1 0,0-3-3 0,5 11-7 15,-1-9 3-15,-4 0 0 0,6 9-1 0,-7-9-3 16,3 1-11-16,1 6 4 15,0-7 7-15,-3-1 5 0,4 9 6 0,-5-9-1 16,-1-1-3-16,4 8 6 0,-4-7 1 0,1 2 9 0,-1 3 2 16,-1-5 3-16,0-1-4 0,0 1-12 15,-3-1-8-15,-2 1-18 0,2 0-12 0,-7 5-41 16,2-7-39-16,4-1-39 0,-11 5-52 0,10-7-58 16,-3 2-118-16,0-1-272 15,8-3 304-15</inkml:trace>
  <inkml:trace contextRef="#ctx0" brushRef="#br0" timeOffset="63201.2426">351 229 0 0,'0'0'0'0,"0"0"0"0,0 0 0 0,0 0 223 0,0 0-44 0,0 0-58 16,0 0-21-16,0 0 0 0,0 0-16 15,0 0-10-15,0 0-22 0,0 0-13 0,0 0-3 0,0 0 0 16,9-12 11-16,-7 7-13 16,3-1 3-16,-5 6 4 0,4-4-17 0,4 1 10 0,1-1-11 15,-4 1-14-15,3 0 10 0,0-1 5 0,-3 0 19 16,11 0 12-16,-12 1-2 0,3 1-32 15,6-1 2-15,-5 1-28 0,-1 0 12 0,-2-1 4 0,3 1 1 16,-1 0-5-16,-3-1 11 0,4 1-10 16,-8 2 5-16,0 0 14 0,0 0 1 0,4-2 13 15,4-2-3-15,-1 2-11 0,-3-1-1 0,-4 3-13 16,0 0 2-16,0 0-2 0,0 0-6 16,0 0-4-16,0 0-20 0,0 0-9 0,0 0-35 15,0 0-44-15,0 0-1 0,0 0-25 0,0 0-43 16,0 0-94-16,0 0-254 0,0 0 92 0</inkml:trace>
  <inkml:trace contextRef="#ctx0" brushRef="#br0" timeOffset="70370.9987">1270 13382 1205 0,'0'0'332'0,"0"0"-33"0,0 0-67 0,0 0-9 15,0 0-19-15,0 0-31 0,0 0-38 16,0 0-39-16,0 0-27 0,0 0-25 0,0 0-17 16,0 0-21-16,-16-41-10 0,16 41-2 0,0 0-5 15,0 0-2-15,0 0-1 0,0 0 2 0,0 3 7 16,0-1 8-16,0 2 5 0,0 0 3 16,1 1-3-16,0 1-1 0,0-2-1 0,3 1-1 15,-2 0-3-15,-1-2-1 0,0 0-2 0,1-1 1 16,1 1 0-16,-2-2 2 0,0-1 3 0,-1 1 7 15,0-1 7-15,1 0 8 0,-1 0 10 16,1 0-2-16,-1-2 1 0,1-2-4 0,1 1-8 16,3-3-2-16,-4 0-4 0,1-1-2 0,-1-3 0 15,1 2-2-15,1-1-2 0,-2 0-1 0,0 1 0 16,-1 0 3-16,0 1 1 0,0 0-1 16,0 2 0-16,0 1 0 0,0-1 0 0,-1 3 1 0,0 0 0 15,-3 1-9-15,3 1-5 0,0 0-8 16,1 0-5-16,-2 4 5 0,0 0 2 0,-3 4 5 15,3 0 1-15,0 1-2 0,-3 1-1 0,3 0 0 16,1 1 2-16,0-2 0 0,1-1-2 0,0 0 0 16,0-2-3-16,0 0 1 0,2-2 0 15,3-2 3-15,-2 1 1 0,-1-1-1 0,5-2 2 16,-4 0 1-16,4 0-2 0,-4 0 5 0,4 0 1 16,-3-2 1-16,4-2 0 0,-4-1 0 15,2 2 0-15,-3-2 1 0,2-1 2 0,-3 0-1 16,-1 0 1-16,-1 0-1 0,0 1-2 0,0 0 1 15,0 0-3-15,0 1 0 0,-1 0 2 0,-5-1-5 16,3 1 0-16,1 2-3 0,-4 0-4 16,4 1 1-16,-3 1-2 0,0 0-1 0,3 0-2 15,-4 1-1-15,4 6 1 0,-1 1 2 0,-2-1 4 16,3 3-2-16,0-1 3 0,0 2-3 16,-2-1-7-16,8-1 1 0,-4 0-9 0,0-1 0 15,0-3 3-15,1-1-3 0,1 1 10 0,-1-3 3 16,1 1 3-16,-1-2 4 0,3-1 0 0,-3 0 3 15,0 0 1-15,-1 0 4 0,0 0 2 0,1 0 6 16,-1 0 8-16,0 0 0 16,0 0 5-16,0-1-2 0,0 0-8 15,0-2-2-15,0 0-9 0,0-2-4 0,0 0-1 0,0 1-3 16,0-2 2-16,0 0-2 0,0 2-1 0,0 1 3 16,0-1 0-16,0 2 1 0,-1 1-2 0,1 0-2 15,0 1-2-15,0 0-3 0,-1 0-1 0,1 0-4 16,0 0-4-16,0 0-5 0,0 0-1 15,0 0 5-15,0 1-4 0,0 2-7 0,0 1-27 0,0 0-50 16,2 2-60-16,0 1-87 16,4 0-236-16,-4-1-584 0,3-1-233 0</inkml:trace>
  <inkml:trace contextRef="#ctx0" brushRef="#br0" timeOffset="74604.4375">1318 13329 882 0,'0'0'463'0,"0"0"-203"0,0 0 40 0,0 0-29 16,0 0-36-16,0 0-45 0,0 0-42 15,0 0-34-15,0 0-30 0,0 0-25 0,0 0-24 16,0 0-21-16,-59-15-6 0,56 21-3 0,2 1 5 16,-1 0 5-16,0 3-2 0,-3 1 4 15,3 2-5-15,1-2-7 0,0 0 0 16,1-1-5-16,0-1-2 0,1-2-4 0,-1 0-3 0,1-2-2 16,0 0 1-16,3-3 4 0,0 0 2 0,-2 0 7 15,2-1 3-15,1-1-2 0,-2 0 10 0,4-1 5 16,2-4 11-16,-4-2 11 0,4-1-8 15,-1-3-11-15,4-4-11 0,-2-1-4 0,-1-3 1 16,1-1 7-16,-8 7 2 16,0 2-3-16,-2 4 0 0,0 1-2 0,-2 2-2 0,2-1 10 15,-2 0-5-15,0 2 2 0,-5-1-4 0,4 2-14 16,-3 2 2-16,2 0-5 0,-3 0-3 16,3 5 4-16,-4 2-3 15,2 3 4-15,1 1 0 0,-1 3-1 0,3-1 3 0,2 3-1 0,0-1-3 16,1 0-2-16,0-2-1 0,0-1-9 0,2 0 2 15,5-1 5-15,-3-2 2 0,4-3 12 0,4-1-6 16,0-2 1-16,4-3 5 0,-2 0-6 0,1-5 10 16,-5-4 0-16,-4-2-6 0,1 0 5 15,1-1 0-15,-5 1-2 0,-1-1 2 0,0 1-2 16,-2-1 0-16,0 2-2 0,0 0 2 0,-4 2-2 16,-4 2 0-16,5 0 0 0,-4 1-4 15,3 1 4-15,-3 3 1 0,3-1-4 0,-3 1 5 0,4 1-13 16,-1 0 1-16,0 1 9 0,2 2-7 15,-4 3 9-15,3-1-3 16,-4 1-6-16,4 2 4 0,-1-1-1 0,-2 1 2 16,3-1-2-16,-2 2 1 0,4-4 0 0,-2 1-3 0,2-2 3 0,-4 0-6 15,4-1 6-15,1-1 1 0,0-2-2 16,0 1 11-16,0-1-8 0,0 0 4 0,0 0 6 16,0 0-8-16,0 0 12 0,0 0-1 0,0 0-1 15,0 0 10-15,0 0-11 0,0 0 0 0,0 0-6 16,0-1-4-16,-1 0-1 0,1 0-3 0,0 0 4 15,0-1-4-15,0 1 1 0,0 1 5 16,0-1-2-16,0 1 8 0,0 0-6 0,0 0-1 16,0 0 2-16,0 0-13 0,0 0 7 0,0 0-1 15,0-1-2-15,0 1 8 16,0-1-5-16,0 0 1 0,0-1 0 0,2-1-2 0,4-1 4 16,-3-3-2-16,6-2-7 0,1-5-6 0,5-2 3 15,0-3 3-15,3 1 6 0,-4 0 8 16,5 1-8-16,-1-1 0 0,-3 0 3 0,4-1-8 15,-2 1 8-15,1-2-1 16,-2 3-2-16,3 0 7 0,-4-1-7 0,1 3 3 0,-4-1 0 16,3 3-2-16,-3 1-1 0,0 1-1 0,-2-2 1 15,0 4-2-15,1-2 3 0,-1 2-1 0,-1-1 1 16,1 2 3-16,-2-2-4 0,-1 3 2 16,0 0-1-16,3-1-2 0,-2 2 1 0,0-2 0 15,-2 1-2-15,3 1 3 0,0 0 1 0,0-2 1 0,-1 1-1 16,0-1-1-16,0 0 0 0,0 0-2 15,3 1 1-15,-4 0-2 0,-1 1 2 16,0 1 2-16,1-1-2 0,-1 0 6 0,2 0-7 0,-1 0 1 16,-3 1 3-16,3-1-9 15,-1 1 8-15,0-1-3 0,-2 1 1 0,1-1 5 0,0 0-3 16,0 0 0-16,-1 0 1 0,2-1-3 0,-2-1 0 16,3 0 0-16,-2-2 2 0,3-1-3 0,0 2 2 15,1-3 2-15,0 1-4 0,1-2 7 0,0 2-5 16,-1-1 0-16,1 0 1 0,-2 1-6 15,-1 3 4-15,1 0-1 16,0 0 1-16,-3 0 1 0,2 3-1 0,-2-2 4 0,1 0-1 0,2-1-1 16,-4 1 0-16,3 0-3 0,-3 0 0 0,3 0 1 15,-1 0 2-15,0-2-1 0,-2 3-1 0,1-2 4 16,-1 2 0-16,1-1-4 0,1 2 6 16,-1-1-9-16,-2-1 3 0,3 1 2 0,-3-1-4 15,4 0 8-15,-4 0-4 0,5 0 0 16,-5 2 0-16,4-2-4 0,-4 1 2 0,4 0 0 15,-1 0 0-15,0 1-1 0,0-3 2 0,-2 1 2 16,3 1-3-16,-3-2 3 0,5 0-3 16,-2 0 1-16,-2-2 1 0,3 2-4 0,0-1 2 15,-3 1-1-15,3-1 1 0,-1 1 1 16,-3 0 1-16,5 0 0 16,-2 1-1-16,-3-1-1 0,4 0-1 0,-2 1-1 0,0-1 1 0,1-1 2 15,-3 2 0-15,3-2 2 0,-4 2-3 0,4 1 4 0,-4 0-2 16,-2 2-1-16,2 0 2 0,-1 2-3 0,0-2 1 15,0 1-1-15,-1-1-2 0,3 0 2 16,-2-1 2-16,0 1 0 0,-1 0 0 0,2-1-2 16,0 1-2-16,0 1 1 0,-1-1 0 0,3-1 0 15,-2 1 1-15,1-1 1 0,1-2-1 0,0-1 4 16,2 1-4-16,-2 1-1 0,1-1 0 16,2 1-3-16,1-1 4 0,-3 0 0 15,1 0 0-15,-1 1 4 0,-2 0-2 0,4-1 0 0,-5 2 0 16,3 0-2-16,-3-1-1 0,1 3 0 0,0-2 2 15,-2 0 0-15,-2 0 0 0,3 0 3 0,1 1-2 16,-2-1 6-16,0 0-5 0,-1-2-1 16,4 0 0-16,-2 0-8 0,1-1 6 15,1 0-2-15,0 0 0 0,2-1 5 16,-3 4-2-16,0-4 2 0,-1 4-1 0,-2 1-4 0,4-2 1 16,-2 0-1-16,1 1 0 0,1 2 1 0,-3-2 2 15,-1 2 1-15,2-1-2 0,-1 2 1 0,0-1-1 16,-1 2-1-16,-1 1 3 15,1 0-4-15,-1 0 2 0,0 0 0 0,0 0-2 0,0 0 5 16,0 0-2-16,0 0-1 0,0 0 0 0,0 0-5 0,0 0 3 16,0 0 1-16,0 0 2 0,0 0 0 15,0 0 0-15,0 0 0 0,0 0-1 0,0 0 4 16,0 0-4-16,0 0-1 0,0 0 2 16,0 0-7-16,0 0 6 0,0 0-1 0,0 0-1 15,0 0 6-15,0 0-3 0,0 0 0 16,0 0-1-16,0 0-2 0,0 0 1 0,0 0 0 0,0 0 1 15,0 0 0-15,0 0 0 0,0 0 1 16,0 0 0-16,0 0 4 0,0 0-4 0,-1 0-2 16,1 0 3-16,0 0-11 0,0 0 9 15,0 0 0-15,0 0-4 0,0 0 8 0,0 0-6 0,0 0-2 16,0 0-1-16,-1 0-7 0,1 0 3 0,0 0-3 16,0 0 0-16,0 0-4 0,0 0-5 15,0 0-9-15,0 0-19 0,0 0-23 0,0 0-50 16,0 0-19-16,0 0-24 15,1 2-57-15,0 1-91 0,3-1-211 0,-1-1-392 16,-1 1-156-16</inkml:trace>
  <inkml:trace contextRef="#ctx0" brushRef="#br0" timeOffset="76685.7207">2481 12096 235 0,'0'0'498'0,"0"0"-45"0,0 0-30 0,0 0-57 0,0 0-52 0,0 0-62 16,0 0-60-16,0 0-42 0,0 0-34 15,0 0-21-15,0 0-24 0,0 0-21 0,0 0-12 16,0 0-9-16,-38 6 1 0,32 1-2 0,1 1 1 15,-1 2-3-15,2-2-5 0,-2 0-1 16,2 3-4-16,2-3-2 0,0 0-3 0,-2-1-6 16,3 0 0-16,1-3-2 0,0-1-1 0,0 0 2 15,0 1-2-15,0 0 0 0,3-1 0 0,0 0-2 16,0 0 1-16,0-2-1 0,2 1 2 16,-1-2 1-16,2 0 0 0,1 0 3 0,0 0-1 0,3-5 2 15,-1-1 1-15,1-3 0 0,0 2 0 16,0-2-3-16,-1 0 0 0,1-3 0 15,-3 2 0-15,-1-2 3 0,0 1-2 0,-3 2 1 0,-2-1-1 16,-1 1-2-16,-1 0 2 0,0 0-1 16,-4 1 2-1,0 2 2-15,-3-2 0 0,4 5 0 0,-3-1-2 0,0 3-4 16,2 1 1-16,-3 0-3 0,-3 6 0 0,1 2-3 0,-1 3 2 16,-1 2 0-16,1 0 0 0,1 3 2 0,0-2-1 15,2 3 2-15,0-1-2 0,1-2-1 0,3-2 0 16,3-1-2-16,0-1 3 0,1-2-1 0,0-1 0 15,2-1 0-15,6-1-1 0,-1-2 2 0,2-2 1 16,5-1 1-16,-1-1 5 0,5-5-4 16,0-4 1-16,1-2-1 0,1-2-1 15,-2 1 3-15,0-1-2 0,-4-1 3 0,-1 0-1 0,-2-1-3 16,-2 0 3-16,-4 0-2 0,3 2 3 0,-6-1 2 16,-1 2-2-16,-1 0 2 0,0 2-2 15,-1 0 0-15,-6 4 1 0,1 1-3 16,-2 2 0-16,-1 3-3 0,-2 1-3 0,-2 3 0 0,-5 8-2 15,-1 2 3-15,-3 6 0 0,-2 3 2 0,-2 2-2 16,6 0-2-16,-1 0 4 0,1 0-2 0,7-5 2 16,2 0 1-16,2-1-3 15,2-1 0-15,6-2-2 0,1-1-1 16,0-3 2-16,4 0 0 0,2-4 3 0,6 0-3 0,0-4 0 0,4-2-1 16,1-1 2-16,2-1 2 0,1-6 1 15,5-2 1-15,-3-3-2 0,0-1-2 0,-1-1 2 16,-2-2-2-16,0 1 3 0,-6-1 1 0,-2 2-2 15,-1 0 1-15,-3 0-3 0,-3 0 0 16,0 0 3-16,-4 2 2 0,0 0 1 0,-1 1-1 16,-5 4-4-16,1-1-1 0,-3 1-1 0,-2 2 5 15,0 3-2-15,-1 2 1 0,-6 0-2 16,3 2-6-16,-5 6 4 0,-1 3-2 0,1 1 3 0,-2 4 3 16,1-1-2-16,3 5 0 0,1-3-2 0,2 1-2 15,3-1 3-15,4-2 0 0,1-1 1 16,4-2 2-16,1 0-5 0,1-2 0 0,1-1 0 15,7 1-1-15,-1-3 4 0,4-1-3 0,3-3 3 16,0-3-5-16,5 0 4 0,2-2 1 16,0-6 0-16,2-2 5 0,1-2-5 15,-4 1 2-15,-3-3-4 0,-1 2-2 0,-5-3 5 0,2 1 0 16,-5-1 1-16,0 0 2 0,-3 0-4 0,0-1 0 16,-3 1 1-16,-2 0 0 15,0 2 4-15,-1 1-3 0,-6 0 1 0,1 3-6 16,-3 0 3-16,-1 1-1 0,-2 2 3 0,-4 1 4 0,3 3-7 15,-4 2 2-15,1 0-4 0,-1 3-4 0,-2 6 5 16,-2 2 1-16,2 2 2 0,4-1 2 0,-1 0-4 16,4 3-2-16,2-1 0 15,2-1 0-15,1 1 2 0,6 1 0 0,-1-2 0 16,2 0-4-16,3 0 2 0,4-1-1 16,2 0 1-16,1-3 5 0,4-3-5 15,0 0 2-15,1-1-3 0,3-4-2 0,3-1 6 0,1 0 0 0,-1-4 2 16,-2-3-1-16,1 0-2 0,-4-2 0 0,-2-3-2 15,-3 0 2-15,1 1 2 0,-4-2 1 0,0 2-1 16,-4-1-3-16,0 2 2 0,-3-2-1 16,-1 4 4-16,0-2 5 0,-2 0-9 0,-4 1 2 15,-2 0-2-15,-1 2-6 0,0-1 7 0,-1 1-1 0,-1 2 2 16,0 0 3-16,-1 3-5 16,1 1-1-16,1 1-1 0,-1 0 0 15,-1 2 0-15,1 6 1 0,-2 1-1 0,2 1-3 0,2 3 2 0,2 1 0 16,-1-1 1-16,5 0 5 15,2 2-5-15,1-2-1 0,1 1-2 0,1-2-4 0,6 2 8 16,-1-1-1-16,1-2 1 0,2-2 7 16,6-3-9-16,-3 0 2 0,2-4-1 0,0-2 0 0,0 0 3 15,-1-2 0-15,0-4-1 16,-1-1 0-16,1-2 0 16,-4-2 0-16,0-2 3 0,-1 0 4 0,-2 0-4 0,-1 0 3 0,-5-1-5 15,2 0-8-15,-2 1 9 0,-1-2 0 0,0 1 1 0,-3 3 9 16,-1 1-10-16,-3 1 0 0,-4 1-1 0,2 0-7 15,-2 1 8-15,-1 2 0 0,1 2-1 16,-3 3 1-16,1 0-3 16,0 0-2-16,-4 7 2 0,3 3 4 0,-5 4-4 0,0 0 1 15,0 2-2-15,3 4-5 0,0-1 7 0,3 2 0 16,3-3 2-16,2 0 5 0,2 0-9 0,5-3-1 16,2 0-1-16,-1-4 1 0,7 0 2 15,0-4 0-15,0-2 1 0,3-1-9 0,3-4 9 0,0 0-1 16,4-3 2-16,-3-4 7 0,6-3-7 15,-2-3 1-15,-2-1-2 0,1-3-7 0,-4 1 8 16,-2 0 1-16,0 0 2 0,-5 0 7 16,1-2-9-16,-4 2-1 0,0-1-2 0,-5 2-1 0,2 2 4 15,0 0 2-15,-3 1 0 16,-5 2-1-16,2 1-2 0,-1 1-2 0,-4 5 3 0,2 0 3 16,-3 3-5-16,-1 0 2 0,-1 4-4 0,-4 7-6 15,3 2 7-15,-4 4 0 0,-1 1 1 16,2 2 5-16,0 0-6 0,3 0 0 0,2 1-1 15,2-1-2-15,5-1 4 0,0-2 0 0,4 0-1 16,2-3-1-16,2-2-2 16,6-4-1-16,1 0 2 0,1-3 3 15,4-3-1-15,1-2 3 0,2 0-3 0,-1-6-2 0,4-3 5 0,-2 0-1 16,-2-3 0-16,1 0 7 0,-4-3-8 0,-2-1 1 0,0 2-1 16,-2-3-4-16,-3 3 7 0,0-4 0 15,-4 1 1-15,0 1-3 16,-2 0 0-16,0 1-2 0,0 1 2 0,-7 1 5 0,1 1-4 15,-3 0 0-15,-1 2 0 0,-2 2-7 0,-3 2 6 16,2 1 0-16,-4 4 2 0,3 1 4 0,0 1-6 16,-1 7-2-16,2 3-2 0,-3 0-1 0,4 3 4 15,1 0 2-15,0 1-2 0,3 0 0 16,3 0-4-16,5 2-1 0,0 0-6 0,11 2-23 16,4-1-59-16,8 0-114 0,5-4-436 0,-2-4-563 15,-10-5-488-15</inkml:trace>
  <inkml:trace contextRef="#ctx0" brushRef="#br0" timeOffset="81117.2856">1661 12184 0 0,'0'0'0'0,"0"0"0"0,0 0 0 16,0 0 358-16,0 0-22 0,0 0-44 0,0 0-29 16,0 0-22-16,0 0-26 0,0 0-19 0,0 0-27 15,0 0-27-15,0-25-26 0,0 22-16 16,0 1-5-16,0-1-3 0,0 1-7 0,0 0-10 16,0-1-9-16,0 2-3 0,0-1-4 0,0 0-5 15,0 0-10-15,0 1-10 0,0 1-8 0,0 0-9 16,0 0-1-16,0 0-9 0,0 0-3 0,0 0-6 15,0 3-5-15,0-1 5 0,0 1 2 16,0 3 5-16,4 1 5 0,0 1-4 0,-1 2-1 16,2-1-2-16,0 0-2 0,1 1 3 0,-3 1 1 15,3 0 1-15,-2 1-2 0,0 1 2 16,2-1 0-16,-3 3 2 0,1-2 4 0,-1 0-2 16,-2-1 3-16,3-2-4 0,0 0-5 0,-2-1 3 15,2-2-3-15,1-1 2 0,-3-1 2 0,3 0-5 16,-2-2 0-16,-1-1-2 0,3 1-2 15,-2-3 2-15,-1 0 2 0,4 0 1 16,-2 0 3-16,4-4 5 0,-2-2 5 0,1 0 5 16,3-3 2-16,-1-1-9 0,1 0-4 0,-2-1-4 0,1 1-5 15,-3 0 4-15,2 0 0 0,0-1-1 16,0 2 0-16,-4 1-2 0,2 2-2 16,-2 0-1-16,-3 3 1 0,2-1 2 0,-1 1-1 15,-1 1 1-15,0 0-3 0,-1 0-3 0,0 1-3 16,1 1-3-16,-1-2-4 0,0 0-9 0,0-1-12 15,0-1-17-15,0-1-26 0,0 0-25 16,0-2-39-16,0 0-60 0,0-1-115 0,0-1-265 0,-1 2-464 16,-1 3 184-16</inkml:trace>
  <inkml:trace contextRef="#ctx0" brushRef="#br0" timeOffset="81421.8584">1655 12051 1126 0,'0'0'288'0,"0"0"-77"0,0 0-15 0,0 0-9 0,0 0-8 0,0 0-32 16,0 0-37-16,0 0-26 0,0 0-15 0,44-122-8 0,-33 108-6 16,-2 3-3-16,0 1-10 0,-3 2-6 15,3 1-15-15,-3 2-9 0,-3 2-7 0,3 1-5 16,-4 1 0-16,0 1-5 0,-2 0-3 0,1 0 0 15,0 0-2-15,1 3-5 0,0 0-11 16,-1 1-10-16,-1-2-12 0,3 3-20 0,-3-2-22 16,0 2-42-16,0-1-74 0,0 3-119 0,0 0-284 15,0 1-247-15,0-4 417 0</inkml:trace>
  <inkml:trace contextRef="#ctx0" brushRef="#br0" timeOffset="81635.0531">1651 12211 279 0,'0'0'840'0,"0"0"-428"0,0 0-67 0,0 0-24 0,0 0-73 0,0 0-87 0,0 0-60 0,0 0-35 16,0 0-17-16,0 0-3 0,0 0 0 0,0 0-6 16,0 0-6-16,0 0-5 0,61-76-7 0,-51 68-4 15,-1-2-8-15,-1 2-3 0,1 1-5 0,-4-1-2 16,3 3 2-16,-1-1-5 0,2 1-14 15,-1-3-27-15,2 0-43 0,5-1-72 0,-4-2-136 0,1-1-255 16,-3 3-441-16,-6 2 59 0</inkml:trace>
  <inkml:trace contextRef="#ctx0" brushRef="#br0" timeOffset="81966.3476">1931 11817 1039 0,'0'0'450'0,"0"0"-103"0,0 0-35 0,0 0-63 0,0 0-63 16,0 0-61-16,0 0-49 0,0 0-30 16,0 0-21-16,0 0-3 0,0 0 1 0,0 0 4 15,0 0 9-15,0 0 2 0,-39 57-1 0,33-46-2 16,4 0-8-16,-1 0-3 0,2-1-5 16,-1 1-4-16,2-3-4 0,0 0 0 0,0-1-2 15,4-1-3-15,0-1 2 0,5-1-3 16,0 1-1-16,0-2 3 0,1-1-3 0,2 0 0 0,-1-2 0 15,5 0-2-15,-3 0 3 0,-1 0 0 16,1 0-1-16,0 0 0 16,-1-3-4-16,-2 2 2 0,-1 1-1 0,0 0 1 0,-4 0 1 0,2 0-2 15,-5 0 1-15,-1 0 0 0,-1 1 1 16,0 2-1-16,0 1 2 0,0 1 2 0,0 2 0 16,-3 0 3-16,-3 1 0 0,3-1-4 15,-4 2 4-15,2-2-6 0,-2-3-5 0,3 2-7 0,-2-2-15 16,3-3-18-16,-3 0-25 15,3-1-44-15,0 0-84 0,-2-7-191 0,4 1-554 16,1 1-604-16</inkml:trace>
  <inkml:trace contextRef="#ctx0" brushRef="#br0" timeOffset="82273.1246">2073 11635 1953 0,'0'0'274'0,"0"0"-71"15,0 0-3-15,0 0-37 0,0 0-41 0,0 0-41 16,0 0-30-16,0 0-17 0,0 0-12 0,0 0-6 16,0 0-5-16,0 0-4 0,0 0-3 0,-26 120 5 15,38-116 6-15,4-1 2 0,-2-1 5 0,4 0-5 16,1-1-3-16,3 0 0 0,-3 0-10 0,1 1 7 16,0-2-4-16,-4 1-2 0,1 1 7 15,-3 0-7-15,0 1 0 0,-3 0 1 16,-1-2-7-16,-1 2 5 0,-3 1-1 0,0 0 3 15,-4 2 5-15,1 0 0 0,0 2 8 0,-3 0 4 16,0 2 6-16,-1 1-5 0,-5 0-2 0,-3 2-1 16,-1 0-12-16,-1 1 5 0,-1-2-2 15,-4 2-5-15,0-1 3 0,-3 2-26 16,-3-1-47-16,1 0-99 0,3-2-446 0,7-4-1144 0</inkml:trace>
  <inkml:trace contextRef="#ctx0" brushRef="#br1" timeOffset="91783.2157">1326 13397 0 0,'0'0'170'0,"0"0"305"0,0 0-65 0,0 0-80 16,0 0-54-16,0 0-40 0,0 0-32 0,0 0-25 15,0 0-29-15,0 0-17 0,0 0-19 0,-12 0-12 16,12 0-9-16,0 0-15 0,0 0-4 0,0 0-13 16,0 0-10-16,0 0-8 0,0 0-14 15,0 0-7-15,0 0-8 0,0 0-5 16,0 0-1-16,0 0-5 0,0 0 0 0,0 0-6 16,0 0 1-16,0 0 2 0,0 0-4 0,0 0 6 15,0 0-4-15,0 0-2 0,0 0 3 0,0 0-7 16,0 0 2-16,0 0-1 0,0 0 3 15,0 0 8-15,0 0 0 0,2 0 2 0,-1 1 1 0,2 1-4 16,0-2 1-16,-1 2 2 0,1-1 0 0,1 1 1 16,-1-1 2-16,0-1 0 0,3 1 1 0,-2-1 5 15,3 0-9-15,0 0 1 0,-1 0 4 0,4-2-8 16,-2-2 13-16,1 0 0 0,0-1-3 16,-2 0 4-16,0 2-4 0,2-1-1 15,1-1-2-15,-1 1-4 0,0-2 3 0,1 0-2 0,0-1 1 16,0 0 0-16,2-1-1 15,-1 0 1-15,-1 0-2 0,2-1 3 0,3 2-4 0,-3-1-1 16,-1 0 1-16,-1 1-6 0,0 1 2 0,-1 1-1 16,0-1 0-16,1 1 4 0,0-1-3 15,0 0 2-15,0 1 0 0,1-1-3 0,-1-1 2 16,2 0-1-16,-2 0 1 0,1-1 1 16,1 0 1-16,-2 1 1 0,2 0-4 0,3-1 3 15,-2-1 1-15,-1 1-2 0,3 0 2 16,-4 0-6-16,0 0 3 0,0 1-1 0,0 0 1 15,-2 0 2-15,1 0-3 0,-2 0 1 16,0 3 0-16,-1-1 0 0,0 1-2 0,-1 0-1 0,1-1 2 16,2 1-3-16,-1-2 4 0,-1 0 0 0,3 0 0 0,-2 2 3 15,0-2-3-15,1 1-1 0,-1 1 2 16,-3 0-7-16,4-1 5 0,-2 0 0 0,2-1-1 0,-3 1 6 16,2 0-4-16,-1 1 1 0,-1 1-1 15,1-1-2-15,-2 2 0 16,1-1 0-16,-2 0 0 0,1 1-2 0,0-1 3 0,0 2 0 15,-2-3-1-15,4 2 6 0,0-1-5 0,-2-1-1 0,4-1 2 16,-2 1-6-16,0-1 3 16,1-1 1-16,1 1 0 0,1-1 9 0,-2 0-4 0,1 1-2 15,-1 0 2-15,-1 0-8 0,2-2 2 0,1 3-1 16,-2-1 3-16,0 0-3 0,-3 1 3 0,5 0 1 16,-2-1-3-1,0 2 5-15,2-1-4 0,-2-1-1 0,-2 2 2 0,3-1-5 16,-1 0 5-16,-3 1-1 0,3 0-2 0,0 1 8 15,1-2-6-15,-2 1 2 0,0-1-2 0,2 2-2 0,-1 0 1 16,-3-2 0-16,4 1 1 0,-3-1 2 16,-1 2-2-16,4-1 1 0,-2 1-1 0,-1 0 1 0,0 0 0 15,-1 0-2 1,2 1 3-16,-3-1-5 0,2 1 2 0,0-2 2 0,-2-1-1 16,5 1 3-16,-2-2-1 0,-2 2 0 0,4-2 0 15,0 1-3-15,-1 0 1 0,1-2 0 0,-2 0 1 16,1 0 2-16,1 1-1 0,-2 1 0 0,-2-1-2 15,5 0 2-15,-4 2-2 0,-1-1 0 16,2 1 1-16,-3 0-1 0,3 0 0 0,-5 1 2 16,4-2-1-16,-3 0 5 0,1-1-3 15,1 2-2-15,-1 0 2 0,2 0-5 0,-3 0 2 16,3-1-1-16,-3 2 1 0,0-1 0 0,1 0 2 0,-2 2 0 16,-1-2-1-16,4 1 0 0,-2 2-1 15,-1-3 1-15,1 1 0 0,0-1-2 0,-1 0 2 16,0 0 0-16,1 0-2 0,1-1 5 0,-1 2-3 15,0-3 1-15,2 3 0 0,-3 0-4 16,0-1 2-16,3 0-1 0,-1 0 0 0,-1-1 4 16,1 2-2-16,-2-1 1 0,1 0-2 15,0 1 2-15,0 1-2 0,-2-2 0 0,0 1 3 16,2 0-4-16,0-1 3 0,-1-1 0 16,0 1-1-16,1 0 3 0,2-2-2 0,-3 1 0 0,4-1 0 0,-2 0-4 15,-1 1 2-15,1 0-1 16,-1 0 1-16,-2 1 3 0,2 0-2 0,0 2 0 15,-1 0 0-15,-1 0-1 0,-1 0 0 0,0 1 0 0,1-1-1 16,-1 1 2-16,0 0-3 0,0-2 2 0,0 2 0 16,0 0 2-16,0 0 0 0,0 0 0 15,0 0 0-15,0 0-2 0,0 0 0 0,0 0 2 16,0 0 0-16,0 0 4 0,0 0-1 0,0 0 1 16,0 0-3-16,0 0 0 0,0 0 1 15,0 0 0-15,0 0 0 0,0-1 1 0,0 1-4 16,0 0 1-16,0 0-2 0,0 0 1 0,0 0 2 15,0 0-2-15,0 0 1 0,0 0-4 16,0 0 0-16,0 0-2 0,0 0 1 0,0 0-3 16,0 0-18-16,0 0-17 0,0 0-15 0,5 3-36 15,-1 0-35-15,-2 1-67 0,3-1-133 0,-2 2-298 16,-2-2-456-16,-1-2-106 0</inkml:trace>
  <inkml:trace contextRef="#ctx0" brushRef="#br1" timeOffset="92757.0828">2782 12516 1912 0,'0'0'448'0,"0"0"-149"16,0 0-71-16,0 0-56 0,0 0-36 0,0 0-36 16,0 0-29-16,0 0-21 0,0 0-8 0,0 0-6 15,0 0 0-15,0 0-1 0,0 0-8 16,0 0-3-16,-13-24-9 0,13 24-5 0,0 0 1 15,0 0-3-15,-1 0 0 0,1 0-3 0,0 1-3 16,-1 0-1-16,1 1-1 0,-1 0 1 16,0 3 1-16,-2 1 0 0,2 1-1 0,-1 2-1 0,1-1 0 15,-2 2-1-15,2-1 2 0,-1 1 2 16,2-1-5-16,0-1 4 0,0-2-3 16,0 0-2-16,0-1 4 0,0-1-1 0,3 0 0 15,1-2 1-15,-1-1-1 0,1-1 0 0,-1 0 2 16,5 0 3-16,-1-3-1 0,1-1 2 15,0-4 1-15,1 1-5 0,1-4 6 0,-2 1-4 16,-2-1 3-16,-1-1 4 0,-1 3-5 16,0-2 1-16,-2 1-2 0,0-1-1 0,-2 1 2 0,0 2 1 15,0-1 1-15,-2 3 1 0,-3 0-4 0,1 0 0 16,0 3-1-16,-1-2-3 0,-2 2 3 16,1 0-1-16,-2 2-2 0,2 1-2 15,0 0 1-15,-2 0-2 0,-3 6 3 0,2 2 1 16,-1 0-2-16,-1 1-1 0,2 2 1 0,1-1-5 15,1 3 5-15,0 1 2 0,0 0-1 0,3 1 1 0,0-1-2 16,3 1-1-16,2-6-3 0,-1 3 6 0,0-3-3 16,4 0 2-16,1-2-1 0,2 0-4 15,3-3 3-15,0-2 1 0,0-2 1 0,7 0 9 16,-4-3-7-16,2-5-1 0,0-2-1 16,1-1-6-16,-1-2 8 0,2 0 0 15,-5-1 2-15,-1-2 3 0,-2 3-5 0,-3-1 1 0,-2 0-1 16,-2 1 0-16,-2 2 0 0,0 1 2 0,0 2 0 15,-1 1-8-15,-2 0 8 0,-2 0-3 0,1 4 2 16,-2 0 8-16,-2 2-10 0,2-1-2 16,-2 2-2-16,-1 0-7 0,-1 3 7 0,0 3 0 15,0 3 2-15,-3 2 4 16,2 0-5-16,0 0 0 0,2 3-1 0,2 0 2 0,0 1 0 16,3-1 0-1,-2 0 1-15,5 0-7 0,-1-3 6 0,2 0-2 0,0-3-1 0,5 0 6 0,0-1-4 0,1-2 1 16,1-1-1-16,2-3-7 0,0-1 10 15,1 0-1-15,2 0 2 0,0-6 4 0,2-2-7 16,-2 1 0-16,-1-2-1 0,1-2 1 0,-2 1 2 16,-3 0-1-16,-1 0 1 0,-3-1-2 15,-2 2 2-15,-1 1-2 0,0 0 3 16,0 0 1-16,0 0-2 0,-4 1 0 0,-2 0-2 0,-3 0-4 16,4 1 4-16,-3 1 2 0,0 2 0 15,2 2 2-15,-1 1-6 0,-1 0-1 0,1 1 0 16,1 4-1-16,-1 4 2 0,-3 2 1 15,4 3 0-15,0 1-7 0,1 1 6 0,1-1 0 0,0 1 0 16,2 0 8-16,2-3-8 16,2 1 1-16,-2-3-2 0,5 0-4 0,2-2 5 0,-1-5 0 15,1 0 4-15,4-4 3 0,-1 0-5 0,2-4 0 16,3-3 0-16,-2-5 2 0,1-2 0 16,-2 0 2-16,-5-1 0 0,1 2-5 15,-4-2 7-15,-1 1-3 0,-3 1 1 0,0 0 5 16,-1 2-6-16,-5 1 1 0,-4 0-2 0,0 2-6 0,-2 1 7 0,-1 2 1 15,-2 1 0-15,2 4 3 16,-2 3-9-16,0 8-4 16,0 10-13-16,-1 8-49 0,0 6-149 0,2-4-864 0,5-9-765 15</inkml:trace>
  <inkml:trace contextRef="#ctx0" brushRef="#br0" timeOffset="115114.0212">4548 12880 0 0,'0'0'120'0,"0"0"68"15,0 0 45-15,0 0 34 0,0 0-12 0,0 0-37 16,0 0-49-16,0 0-39 0,0 0-30 0,0 0-23 16,0 0-10-16,-3-15-11 0,3 14-6 15,-1-1-1-15,1 1-5 0,-2-2 1 0,2 1-3 16,0 1-8-16,-2-1-4 0,2-1-8 0,-1 3-4 16,1-3-6-16,-1 1-3 0,1 0-4 15,-1 0-8-15,1 0-31 0,0-2-67 0,0 1-102 0,0-3-189 16,0 2-325-16,0 1-73 0</inkml:trace>
  <inkml:trace contextRef="#ctx0" brushRef="#br0" timeOffset="115347.5207">4568 12580 5 0,'0'0'536'0,"0"0"-257"0,0 0 10 0,0 0-10 0,0 0-51 0,0 0-33 15,0 0-40-15,0 0-40 0,0 0-35 16,0 0-39-16,0 0-19 0,0 0-10 0,0 0-3 16,-20-79 3-16,22 72-4 0,-1 0-2 0,2 0 1 15,-2 0-6-15,1 2 1 0,-1 1-7 0,-1-2-17 16,0 1-26-16,0-1-38 0,0 0-52 16,0 0-58-16,0 1-63 0,0-1-96 0,0-1-149 0,0 2-104 15,0 0 548-15</inkml:trace>
  <inkml:trace contextRef="#ctx0" brushRef="#br0" timeOffset="115568.6082">4558 12125 0 0,'0'0'0'0,"0"0"0"0,0 0 0 16,0 0 84-16,0 0 169 0,0 0-35 0,0 0-44 15,0 0-14-15,0 0-18 0,0 0-25 0,0 0-17 16,0 0-20-16,0 0-13 0,0 0-5 0,-24-88-9 15,23 79-13-15,1 1-15 0,0-1-12 0,0-1-11 16,0-1-13-16,1 3-39 0,2-3-65 16,-2 1-102-16,3 0-171 0,0 0-173 15,-2 2 313-15,-1 3 248 0</inkml:trace>
  <inkml:trace contextRef="#ctx0" brushRef="#br0" timeOffset="115721.0919">4563 11612 0 0,'0'0'0'0,"0"0"0"0,0 0 0 0,0 0 29 0,0 0 279 0,0 0-39 0,0 0-43 0,0 0-70 0,0 0-51 16,0 0-37-16,0 0-29 0,0 0-4 16,5-119-17-16,-5 111-9 0,0-1 3 0,0 3-8 0,0 0-18 15,0 1-24-15,0 0-50 0,0 0-69 16,1-1-82-16,0 2-111 0,-1-2-21 0,2 1 350 15,-2 0 21-15,0 3 0 0</inkml:trace>
  <inkml:trace contextRef="#ctx0" brushRef="#br0" timeOffset="118585.5677">4316 11071 0 0,'0'0'0'0,"0"0"0"0,0 0 0 0,0 0 0 15,0 0 287-15,0 0 4 0,0 0-61 0,0 0-57 16,0 0-54-16,0 0-43 0,0 0-38 15,0 0-17-15,-2-14-5 0,2 14-2 16,0-2 4-16,0 2-8 0,0-1-9 0,0 1-9 16,0-1-16-16,0 1-15 0,0-2-17 0,2 0-32 0,1 0-55 15,-1 1-78-15,1-1-76 0,-1 1-31 16,2-1 238-16,-3 1 90 0,2-2 0 0,-2 2 0 16,-1 0 0-16,0 1 0 0</inkml:trace>
  <inkml:trace contextRef="#ctx0" brushRef="#br0" timeOffset="119179.951">4316 11071 750 0,'49'-38'576'0,"-49"36"-147"0,0 0-84 15,0 1-56-15,-3-1-49 0,1 1-50 0,-2 0-31 16,3 0-35-16,0 1-25 0,1 0-22 16,0 0-21-16,-2 0-16 0,2 0-13 0,-1 0-9 0,-1 1-6 15,-1 1-3-15,-1 5 0 0,1 0-2 16,-1-1-1-16,0 3 2 0,-1 2-4 0,3-2 2 0,0-1-3 16,0 2 1-16,-1-3 0 0,2 0-2 15,0 0 3-15,2-3-2 0,-1 1 1 0,0-2 2 16,0 1-4-16,0-1 0 0,3-2-1 15,0-1 3-15,0 0 3 0,2 0 1 0,-1-1 1 16,-1-3-3-16,2 1 1 0,0-3-1 0,0 0-2 16,0-3 4-16,3 1-4 0,-6-1 0 15,2 0-2-15,-2 1 0 0,-2 1 3 16,0-2 0-16,0 5 2 0,-1-1-1 0,-4 1-4 16,1 1 1-16,-2-1-3 0,1 2 1 0,-1 0 1 15,0 2-2-15,-2 0 2 0,-2 2-4 0,0 4 2 16,-2 1 1-16,0 1-1 0,-2 3 4 0,3-1-1 15,-1 3-1-15,4-3 0 0,-2-1-1 0,5 1 0 16,1-1 2-16,2-2-2 0,2 0 2 16,0 0-5-16,2-3 2 15,6 0-1-15,1-1 2 0,1-1 4 0,3-2-1 0,6 0 0 0,-2-5-2 16,0 0-4-16,1-2 1 16,-1-1-2-16,-2-1 0 0,-2 0 1 0,-1-2-2 0,-2 1 2 0,-2 0-2 15,-3 0 4-15,1 1 2 0,-5 2 2 0,-1 1 0 16,0-1-4-16,-1 3-1 0,-5 0-1 15,2 0 1-15,-2 2 2 16,-2-1-2-16,-1 2 2 0,-1 1-1 0,0 0-1 0,-2 1 1 0,2 2-1 16,-1 0 4-16,-2 1 1 0,2-2-3 0,1 0 1 15,0 1-3-15,2-1 0 0,3 1 0 16,1 2-8-16,0-1-34 0,0 3-69 16,1 0-166-16,3 0-788 15,-2-2-688-15</inkml:trace>
  <inkml:trace contextRef="#ctx0" brushRef="#br0" timeOffset="120364.0583">2676 11875 1177 0,'0'0'363'0,"0"0"-55"0,0 0-43 0,0 0-26 0,0 0-54 0,0 0-47 15,0 0-38-15,0 0-29 0,0 0-23 0,0 0-9 16,0 0-9-16,0 0-7 0,0 0-3 16,0 0-6-16,-1 1-4 0,1-1-2 0,1 0-1 15,-1 0 0-15,1 0-1 0,0 0 11 0,4 0 6 16,-1 0 6-16,5 0 3 0,-1-2-7 16,1-1-3-16,1-1-4 0,4-2 0 0,-2 0-2 15,5-1-1-15,-1 0 1 0,1-2 1 0,4-2-1 16,-2 0 0-16,2-1-1 15,2-1-4-15,0 1-1 0,-1-1 0 0,0 0 0 16,-1-2 0-16,4 2 0 0,1-1-3 0,-2 0 3 0,2-1-2 16,-1 4 2-16,-1-3 9 0,-1 0-9 0,2-1 2 15,1 0-2-15,-1 1-9 0,1-1 10 0,1 1-1 16,-1 1 0-16,0 0 4 0,-3-1-8 0,-1 2 0 16,-1 1-1-16,1 1-3 0,1-2 5 15,-3 2 0-15,1 0-2 0,-1-1 0 0,0 2-1 16,-2 0 0-16,0 0 3 0,0 0 3 0,0 0-6 15,-3 2 0-15,2-3-1 16,-2 2-4-16,3-1 5 0,-3 0-1 0,2 0 1 0,0 0 4 16,2 0-7-16,-2 0 1 0,0 0-2 15,1-2 2-15,-1 3 0 0,-1-2 2 0,0-1-1 16,1 1-4-16,0 0 3 0,-2 1-2 16,-2 0 1-16,2 1 9 0,-1 0-6 15,1-1 2-15,1 1-2 0,4 0-9 0,-2-2 7 16,1 0-1-16,2 1 2 0,-3 0 4 0,2 1-7 0,-3 0 1 15,1 0-2-15,-1 0 1 0,-1 1 2 16,-1-1 1-16,0 1 0 0,0-1-2 16,1-1 2-16,-1 1-1 15,0 1 1-15,-2-1 7 0,2-1-7 0,-3 3 0 0,2 0-3 0,-4 0-3 0,-1 2 4 16,2-1 1-16,-3 2 3 0,0-2 1 0,-2 2-3 0,0 0 0 16,-2 3-4-16,-1-2-2 0,-2 2 5 15,0 0-2-15,-1 0 3 0,0 0-4 0,1 0 2 16,-1 0 2-16,0 0-3 0,0 0 6 15,0 0-5-15,0 0-1 0,0 0-1 0,0-1-3 0,0 1 7 16,2-1 1-16,-2-1 3 16,1 0 4-16,1 1-6 0,2-1-1 0,0-1-2 15,1 0-3-15,0 0 3 0,-2 0-2 16,2-1 2-16,-1 2-1 0,1 0 1 0,-2 0 0 0,-1 1 2 16,2 0 3-16,-3 0-3 0,0-1 0 0,-1 1-2 15,0 1-5-15,2 0 5 0,-2-1 2 0,0 1 2 16,0 0 1-16,0 0-4 0,0 0-2 15,0 0-1-15,0 0 0 0,-2 0-1 0,1 0-9 0,-3 0-21 16,1 2-43-16,-4 5-100 0,-1 1-396 16,1-1-766-16,0-2-300 0</inkml:trace>
  <inkml:trace contextRef="#ctx0" brushRef="#br1" timeOffset="131586.4453">2971 12483 0 0,'0'0'0'0,"0"0"0"0,0 0 0 15,0 0 251-15,0 0 90 0,0 0-68 0,0 0-47 0,0 0-29 16,0 0-28-16,0 0-17 0,0 0-14 0,0 0-14 16,-52-6-7-16,50 5-6 0,-1 0-9 15,0-1 1-15,1 1 2 0,1 1-1 0,0-1-3 0,1 1-12 16,-1 0-14-16,1 0-17 0,0 0-14 15,0 0-13-15,0 0-11 0,0 0-7 0,0 0-5 0,0 0-6 16,0 0 0-16,0 0-3 0,0 0 1 0,0 0-3 16,0 0 1-16,0 0 4 0,0 0 1 15,0 0 7-15,0 0 0 0,0 1 2 0,1 0 1 16,0 1 0-16,0-1 3 0,1-1 1 16,1 0 4-16,0 0 3 15,-1 0 0-15,0 0 3 0,2 0-1 0,1 0-2 0,0 0-1 16,2 0 0-16,0-1-2 0,-1-1-5 0,1 0 0 15,2-1-4-15,1 1-3 0,-1 0 2 0,1-2-2 16,1 2-2-16,-1-1 0 0,0 0-3 16,1 1 0-16,0-2 0 0,-1 1 0 0,1-2 4 15,1 2-3-15,0-2 2 0,-2 2-2 0,2-2-2 16,0 0 1-16,-2 2-1 0,0-1 1 16,2 0-4-16,-1 1 3 0,3-2 0 0,-1 0 0 0,-1 1 9 15,0-3-9-15,2 2 3 0,0 0-2 16,-2-1-4-16,3 2 3 0,-1-3-1 0,0 0 0 15,3 0 3-15,-4-1-2 0,3 2 4 0,-3-2-6 16,5 1 5-16,-4-1-3 0,1 2-2 0,-2-1 4 16,1 0-8-16,0 1 5 0,-1-1-1 15,0 1-1-15,2 2 4 16,-4-1-2-16,0 2 0 0,1-1 1 0,-1 2-4 0,-1-1 1 16,-1 0-2-16,1 0 3 0,-1 1 0 0,1-1 1 0,0 2 0 15,0-3-2-15,2 1 2 0,0 0-1 16,-1-2-3-16,3 2 4 0,-1-3-5 0,2 1 3 15,1-2 1-15,1 1-1 0,-2 0 6 16,3 0-4-16,-3 0 1 0,3 0-1 16,-4 1-3-16,0-1 1 0,0 0 0 0,1-1 1 0,-1 1 1 15,-1 0 0-15,1 3 0 0,0-2 1 0,-4 1-2 16,2 1 0-16,-1-1-2 0,2 2 3 0,-3-2-2 0,1 2 0 16,-1-2 1-16,0 2-2 15,2-1 4-15,0 2-1 16,0-2-2-16,1 2 0 0,-2-1 0 0,1 1 0 0,-2-2 0 0,-1 2 1 15,1-1 0-15,-3 1 1 0,1 0 0 0,1 1-2 16,-2-1 1-16,0 1-1 0,0-2 0 0,0 1 1 16,2-1-3-16,-3 1 2 0,2 0 1 15,-2-2-1-15,1 1 4 0,-1 1-2 0,2-1 0 0,-2 1 0 16,0 0-2-16,0 0 0 0,1-1-1 16,0 0 1-16,0 1 1 0,-1-2 0 15,4 2 1-15,-4-1-1 0,0 1 0 0,2-2 1 0,-1 2-2 16,-1-1 2-16,2 1-3 0,-1-3 0 15,2 1 3-15,0-1-3 0,-2 1 3 0,1-1 0 16,2 2 1-16,-5-1-1 0,1 2-3 0,-1-1 2 16,-1 2-1-16,2-3 0 0,-3 1 3 15,0 1-3-15,1 1 2 0,-2 0-2 16,1 0-1-16,-2 0 1 0,0 0-1 0,0 0 3 0,1 0-2 16,-2 0 1-16,1-1 0 0,-1 1-3 0,0 0 3 15,0 0 1-15,0 0 0 0,0 0 1 0,0 0-3 16,0 0 0-16,1 0-2 15,-1 0 2-15,0-2 2 0,0 2-2 0,0 0 1 0,0 0-2 16,0 0 0-16,2 0 2 0,-1 0-2 16,-1 0 3-16,1 0 0 0,1-1-2 0,1 1 0 15,-1-1-1-15,1 0 0 0,-3 1 2 0,2 0 0 0,0 0 1 16,-1 0-2-16,1 0 0 0,0 0-1 0,-2-1 0 16,1-1 3-16,0 1-2 0,-1 1 1 15,1 0 0-15,-1 0-1 0,0 0 2 0,2 0-1 16,-2 0 1-16,0 0 2 0,0 0-2 15,0 0 2-15,0 0-2 0,0 0 0 0,0 0 0 16,0 0 1-16,0 0-3 0,0 0 0 0,0 0 0 16,0 0-2-16,0 0 3 0,0-1 1 0,0 1-1 15,0 0 1-15,0 0-2 0,0 0-2 0,0 0 2 16,0 0-2-16,0 0 1 16,0 0-2-16,0 0-10 0,0 0-9 0,0 0-15 0,0 0-14 15,0 0-13-15,0 0-23 0,0 0-38 0,1 4-64 16,0-2-127-16,0 2-258 0,1-2-431 0,-2-1-104 15</inkml:trace>
  <inkml:trace contextRef="#ctx0" brushRef="#br1" timeOffset="132387.477">4502 12007 1622 0,'0'0'455'0,"0"0"-125"0,0 0-58 16,0 0-74-16,0 0-37 0,0 0-34 0,0 0-28 16,0 0-21-16,0 0-18 0,0 0-10 0,0 0-10 15,0 0-6-15,0 0-12 0,0 0-11 0,-36-13-3 16,32 18-5-16,-1 3 3 0,-3 1 4 0,2 1-5 16,-1 3 2-16,2-2-1 0,0 1-2 0,0 0 3 15,-1 0-2-15,4-1 3 0,0 1-3 0,-1 0 1 16,3-1-3-16,0-2 0 0,0 0 3 15,0 0-2-15,0-2-1 0,2-1 0 0,0-1-5 16,2-2 4-16,2 0 2 0,-1-2 1 0,4-1 8 16,-2 0-3-16,6-4 0 0,-2-1-2 15,4-4-3-15,0-1 3 0,-2 0 0 16,2-3 0-16,-3 2-1 16,-1-2-1-16,-1 1-1 0,-4 1 0 0,-1-1 3 0,0 3-1 0,-4 0 1 15,-1 1-1-15,0 0-5 0,-3 1 2 0,-1-1-1 16,-4 2 0-16,2 1 5 0,-2 2-6 0,-1 2-1 15,-1 1-2-15,-2 0-8 16,-1 4 9-16,-1 2 0 0,-1 2 0 0,1 1 4 0,1 1-6 16,0-1 1-16,4 1 0 0,0 2 3 0,1-1 0 15,3 1 1-15,-1 1-1 0,3-2-7 0,1 0 4 16,2 0-1-16,0-2 2 0,1-1 8 0,3-2-10 16,3 0 2-16,2-3-2 15,2 0 1-15,2-3 2 0,-2 0 1 0,5 0 0 0,-2-6-2 16,3-1 2-16,-3-1-2 0,2-2 0 0,-2 0 1 15,-2-1 2-15,-2 2 2 0,-1-3-1 0,-2 1-2 16,-3 1 2-16,0 1-1 0,-3 0 1 0,-1 1 3 16,0 0-3-16,-1 2-1 0,-4 0-2 15,1 3-5-15,-3-1 5 0,0 2-1 16,0 1 2-16,-1 1 1 0,-1 0-4 0,-1 0 0 16,0 2-1-16,0 1 4 0,0 2 0 0,0 2-1 0,-1-1-2 15,2 3-4-15,3-3 4 16,-1 2-1-16,1 0 3 0,4-1 7 0,-1 1-10 0,2 0-1 15,1-1-1-15,0 0-7 0,3-2 9 16,4 1 3-16,-1 0-1 0,3-4 3 0,1-1-3 0,5-1-2 16,-1 0 2-16,2-3-3 0,0-4 5 15,1-1 0-15,-2 0 0 16,1-1-3-16,-4-1 3 0,-1 2 0 0,-4 0 1 16,-2-1 7-16,-1 0-8 0,-3 1 1 0,-2 1-1 0,1-1-5 0,-1 0 6 15,-4 0-1-15,-3-1 0 16,0 3 5-16,-2-1-6 0,0 1 0 0,-4-1 1 0,3 3 0 15,-2 0 0-15,0 2 0 0,0 1 0 0,1 1-5 16,-2 0 3-16,-1 4 0 0,3 6-1 16,-1 1 5-16,2 7-6 0,2 2-5 15,4 5-42-15,3 2-133 0,0-6-730 0,2-8-930 0</inkml:trace>
  <inkml:trace contextRef="#ctx0" brushRef="#br0" timeOffset="144206.5248">6232 12867 493 0,'0'0'382'0,"0"0"-114"15,0 0-92-15,0 0-38 0,0 0-16 0,0 0-16 16,0 0-20-16,0 0-15 0,0 0-11 0,0 0 8 15,0 0 7-15,0 0 4 0,11-38-2 0,-9 34-8 16,-2-1-5-16,1 1-7 0,0 2-9 16,-1-2-10-16,0 1-10 0,0-1-7 0,0 1-6 15,0-3-7-15,1 2-8 0,-1-2-19 0,2 0-48 16,0-1-93-16,0-3-173 0,-1 3-410 16,0 3-484-16</inkml:trace>
  <inkml:trace contextRef="#ctx0" brushRef="#br0" timeOffset="144426.0789">6308 12441 1622 0,'0'0'288'0,"0"0"-47"0,0 0-36 0,0 0-49 16,0 0-28-16,0 0-38 0,0 0-21 0,0 0-19 0,0 0-17 0,0 0-10 15,0 0-8-15,0 0-3 0,0 0-3 0,-9-74-2 16,13 67-1-16,-2-1-5 0,-1 0 1 15,1-1-2-15,3-1-3 0,-3 1-14 0,-1 0-26 16,3 0-35-16,-1-2-42 0,-1 0-44 16,-1 0-59-16,0-1-78 0,0 0-112 0,2 0-215 15,-2 2-89-15,-1 5 467 0</inkml:trace>
  <inkml:trace contextRef="#ctx0" brushRef="#br0" timeOffset="144559.8827">6331 11926 0 0,'0'0'0'0,"0"0"284"15,0 0 148-15,0 0-48 16,0 0-38-16,0 0-45 0,0 0-58 0,0 0-60 0,0 0-51 16,0 0-46-16,0 0-31 0,0 0-19 0,-43-117-9 15,42 109-4-15,1 1-3 0,-1 0-5 0,1 0-4 16,0 0-5-16,0-2-2 0,0-1-4 16,0 0 0-16,0-2-8 0,2 2-29 0,2 0-50 15,-3 1-81-15,1-3-162 0,-2 5-388 0,1 2-522 16</inkml:trace>
  <inkml:trace contextRef="#ctx0" brushRef="#br0" timeOffset="144797.1736">6316 11269 1027 0,'0'0'237'0,"0"0"8"0,0 0-23 0,0 0-43 0,0 0-35 15,0 0-34-15,0 0-41 0,0 0-25 0,0 0-14 16,0 0-13-16,0 0-7 0,0 0-3 16,0 0 2-16,0 0 2 0,-26-95-5 0,28 89-1 15,0 0-16-15,-1-1-32 0,-1 3-28 0,1 0-82 16,0-1-240-16,1 0-338 0,0 2-163 16,0-1 818-16</inkml:trace>
  <inkml:trace contextRef="#ctx0" brushRef="#br0" timeOffset="145029.1431">6317 10846 387 0,'0'0'412'0,"0"0"-60"0,0 0-93 0,0 0-69 15,0 0-45-15,0 0-46 0,0 0-39 0,0 0-28 16,0 0-25-16,0 0-10 0,0 0-4 0,0 0-3 15,0 0 7-15,0 0 1 0,-2-47-1 16,3 41 3-16,1 2-31 0,1-2-51 16,0 1-57-16,-1 0-27 0,-1-1-183 0,3-1-186 0,-3 2-55 15,1 2 567-15</inkml:trace>
  <inkml:trace contextRef="#ctx0" brushRef="#br0" timeOffset="145248.8413">6382 10505 0 0,'0'0'0'0,"0"0"300"0,0 0-44 0,0 0-76 0,0 0-58 16,0 0-51-16,0 0-49 0,0 0-16 16,0 0-2-16,0 0-2 0,0 0-2 0,0 0-8 0,0 0-24 15,0 0-37-15,0-52-38 0,0 47-12 16,0-1 27-16,0 1 18 0,2-1 15 0,-1 1-29 15,0-1-106-15,0 0 73 0,0 0 121 16,-1 5 0-16</inkml:trace>
  <inkml:trace contextRef="#ctx0" brushRef="#br0" timeOffset="145387.32">6399 10220 0 0,'0'0'0'0,"0"0"0"16,0 0 0-16,0 0 0 0</inkml:trace>
  <inkml:trace contextRef="#ctx0" brushRef="#br0" timeOffset="148318.4593">4527 10921 0 0,'0'0'21'0,"0"0"412"0,0 0-76 0,0 0-46 16,0 0-41-16,0 0-40 0,0 0-43 0,0 0-34 16,0 0-25-16,0 0-30 0,0 0-22 15,0 0-25-15,0-18-23 0,1 18-9 0,0-2-9 16,0 2 0-16,-1 0 0 0,2 0-5 0,-1 0 1 15,0 0-2-15,0 0 4 0,2 0-2 0,-1 0 0 16,3 0 1-16,-2 0-3 0,0 0 11 16,1 0 7-16,0 0 7 0,1-1 6 0,-1 0-5 15,2-1-3-15,-1 1-4 0,2-2-3 0,-2 0 7 16,3-1 1-16,1-1 4 0,-1 0 1 0,1-2-6 16,0 2-1-16,2-2-4 0,-1 0 3 0,2-1-7 15,0 1-3-15,-1-2 4 0,2 0-7 16,3 0 6-16,-1 0-1 0,2 0-1 0,1-2 1 15,-3 2-6-15,3 0-4 0,-4 1-1 16,2 1-4-16,-3-1 5 0,4 0 0 0,-4 1-1 16,4 0-1-16,-5 1-4 0,3 0 0 0,-1 2-1 15,-1-2 7-15,1 1 4 16,1-3 1-16,0 2-1 0,1-1-9 0,0-1 3 16,0 1-3-16,-1 0 2 0,1 0 3 0,1-1-5 0,0 0-1 0,-2 0 3 15,4-2-1-15,-4 1 3 16,2-1 1-16,1 0-2 0,0-1 0 0,-1 1-4 0,1-1 0 15,1 1 0-15,-2 0 3 0,1-1 0 0,-2 1-3 16,3 1 0-16,-2 0-5 0,-1 0 5 16,2 2 0-16,-4 0 1 0,5 0 3 0,-4-1-5 15,1 1 2-15,0 1-4 0,-1 1 0 16,1 1 2-16,-1-1 0 0,1-1 2 0,-3 2-2 16,4-2 0-16,-4 1 2 0,1-1-2 0,2 0 4 15,-4-1-3-15,4 1-1 0,-4-2 1 0,3 0-2 16,0 3 2-16,-2-4 1 0,5 1 1 0,-3 0 4 15,1 0-6-15,-1 0-2 0,0 1 0 16,1-1-2-16,1 1 4 0,1-1 1 0,0 0-1 16,0 0 0-16,1 0-1 0,-2 1-1 0,2-1 0 0,-4 0 4 15,2 1-3-15,0-2 0 0,-2 2 2 16,2-1-6-16,-3 0 6 16,2 1 0-16,-3-1 2 0,1 1 3 0,-1 0-5 0,-2 1 0 15,-1 2-4-15,-1-1 0 0,1 0 4 0,-5 1-1 16,3 0 1-16,0 0-1 0,-1 0-2 0,-1 1 2 15,2 0-1-15,-2 1 1 0,1-2 1 16,1 2-2-16,0-2 1 0,-3 2-6 0,2-2 5 0,2 1 1 16,-4-2 1-16,3 2 3 0,1-3-4 15,1 3-1-15,-1 0-2 0,0 0 1 16,-1 0 1-16,0 0 2 0,-1 1 1 0,0-1 0 16,-4 1-5-16,2 0 2 0,-2 1 0 0,-2 1 2 15,-1 0-1-15,0 0 0 0,1 0-1 0,-1 0-4 16,0 0 4-16,0 0 3 0,0 0 0 0,0 0 6 15,0 0-7-15,0 0-1 0,0 0-2 0,0 0 0 16,0 0 6-16,0 0 2 0,0 0 0 0,0 0 3 16,0 0-4-16,0 0-1 0,0 0-3 15,0 0 1-15,0 0 0 0,0 0-4 0,0 0 0 0,0 0-5 16,0 0 2-16,0 0 1 0,0 0-3 16,0 0-11-16,1 0-25 0,1 0-34 0,3 0-50 15,-3 2-83-15,3 0-138 0,-1 0-437 16,-3 0-758-16</inkml:trace>
  <inkml:trace contextRef="#ctx0" brushRef="#br0" timeOffset="149152.0979">6385 9997 1195 0,'0'0'553'0,"0"0"-164"0,0 0-101 0,0 0-56 15,0 0-57-15,0 0-33 0,0 0-27 16,0 0-24-16,0 0-17 0,0 0-16 0,0 0-14 0,0 0-15 16,0 0-9-16,0 0-11 0,-30-7-3 15,24 15 0-15,1 0-1 0,-2 1 4 0,2 2-3 16,-1 1-1-16,1-1 3 0,2-2-2 0,1 1 1 16,2 0-5-16,0-3-3 0,0 1-2 15,0 0 0-15,0-1 4 0,5-1 2 16,0-1 3-16,5-3 1 0,0-2-2 0,3 0 3 15,5-1-1-15,1-6 3 0,-1-2-1 0,1-2-4 16,1 0 0-16,-4-1-4 0,1 0 2 16,-5 3 1-16,-2-3 1 0,0 1 1 0,-4 1-3 15,-1 1 0-15,-4 1 0 0,0 1-1 0,-1 0 6 16,-1 0-1-16,-3 0 1 0,-3 1-4 16,-3 3-3-16,0 1-1 0,0 0-2 0,-2 2 4 0,-4 0-2 15,2 5 0-15,-4 2 0 0,-1 1-2 16,2 1 4-16,0 3 2 15,-1-1 3-15,6 1 2 0,0-1-3 0,1 0-3 0,2 1-3 16,1-2 0-16,5 0 2 0,-3 0-1 0,6 0 2 16,0 0-3-16,0 1 0 0,7-3 2 0,0 0 0 0,3-1 3 15,4-1 0-15,0-3 0 0,4-3 2 16,1 0-5-16,2-3 5 0,1-3 2 16,2-2-2-16,-1-3 2 0,-1 1-4 0,-1-2-1 15,-3 0-3-15,-4 1 1 0,-1 0 0 0,-3 1 0 16,-2-1 2-16,-2 2-1 15,-4 0 0-15,-2 1 0 0,0 1-1 0,-2 1 2 0,-6-1-1 0,-1 1-1 16,-1 1 0-16,-2 1-4 0,-3-1 3 16,0 5 1-16,-1 0 0 0,1 0 1 15,-4 0-3-15,0 3-2 16,5 2 0-16,-4 2 0 0,5 0 3 0,0 3 2 0,0-3 0 0,4 0-3 16,4 1-1-16,-3 0 0 0,7 2-3 0,0-2 7 15,1 1-3-15,0 0-1 0,4-1 1 0,5 0-4 0,1 0 3 16,0-2 1-16,6-1 1 0,-3-3 4 0,5-2-5 15,0 0-2-15,-1-3 1 0,3-3-2 16,-1-1 3-16,-1-1 2 0,-5-2 0 0,2 2 0 16,-3-1-3-16,-2 0 1 0,-5 0-1 15,1 0 3-15,-4 0-1 0,-2 1 0 0,0 0 0 0,0-1-4 16,-7 1 4-16,2 0 1 16,-5 1 0-16,-1-1 4 0,-4 2-6 0,2 3 0 0,1 0-2 15,-4 2 2-15,3 1 1 0,-2 0 2 0,0 0 0 16,2 1-1-16,-2 4-2 0,2 1-2 15,3 1 0-15,0 0 4 0,0 0-1 0,4 0-2 0,2-1 2 16,1-1-6-16,1 3 2 0,2 0 1 16,0 0-18-16,5 0-48 0,5 1-119 0,0-3-562 15,-2-3-868-15</inkml:trace>
  <inkml:trace contextRef="#ctx0" brushRef="#br1" timeOffset="159152.6009">4812 11937 0 0,'0'0'0'16,"0"0"0"-16,0 0 0 0,0 0 0 15,0 0 0-15,0 0 0 0,0 0 0 16,0 0 0-16,0 0 0 0,0 0 0 0,0 0 0 0,0 0 0 16,-36 12 0-16,31-10 0 0,1 0 0 0,-1-1 0 15,2 0 43-15,-1-1 180 0,0 0 8 16,3 0-7-16,-2 0-19 0,0 0-4 0,1 0-14 16,1 0-6-16,-2 0-13 0,1 0-13 15,-1-1-9-15,1 1-15 0,2-1-17 0,-3 1-15 16,0 0-17-16,0 0-19 0,2 0-12 0,-1 0-17 15,-1 0-12-15,-1 0 1 0,2 1 0 0,0 1 0 16,0-1 2-16,1 0-6 0,1 0-2 16,0-1-2-16,0 1 0 0,0-1 1 0,0 0 2 15,0 0 0-15,0 0-5 0,0 0-1 0,0 0-6 16,0 0-2-16,0 0 6 0,2 0 3 0,1 0 9 16,2 0 9-16,0 0-2 0,5 0 3 0,-2 0-2 15,2-1-1-15,3-1 0 0,-2-1-5 16,3-2-2-16,1-1-3 0,-2-1 1 0,5-1-3 0,-2-1-1 15,0 0-3-15,3-1-7 0,0 1 5 16,0 0-4-16,-1-2 0 0,2 0 5 16,-1 0-6-16,-1 2 1 0,1-2-3 0,2 2-4 15,-2-1 5-15,1-1 3 0,0-1 2 16,0 1 0-16,-1 0-2 0,0-2-3 0,1 2 1 16,-2-1 2-16,0 0-3 0,2 0-1 0,-1 1 0 15,-1 0-5-15,1 0 4 0,-2 0 1 0,2-1 1 0,0 2 5 16,0-1-7-16,-2-1 0 0,-1 1-2 15,4 0-4-15,-2 0 6 0,2 0 0 16,-2 0-1-16,-1 1 3 0,1 0-5 0,0 0 1 16,-1 1-1-16,-2-1 3 0,-2 1-2 0,3 0 2 15,-3 0 0-15,-1 0-6 0,4-2 5 16,-4 2-2-16,-1 0 3 0,3 0 4 0,-1 1-6 16,-2 0 2-16,0-2-3 0,0 2-5 0,0 0 7 15,0-1-1-15,0 0 1 0,3 1 3 0,0-1-5 16,-1-2 0-16,2 2 1 0,-2-2 1 0,2 0 0 15,1 0 0-15,-1-1-1 0,0-1-2 16,-2 2 4-16,2 1-1 16,-1-3 2-16,0 3 0 0,0-1-4 0,-2 1 2 0,3 0-3 0,-1 0-5 0,-2 1 7 15,-1 0 0 1,0 1 2-16,1 1 2 0,-4 0-3 0,0 0-2 0,1 2 1 0,-2-1 1 16,-1 1 0-16,2 0 1 0,-3 1-2 0,1-1-3 15,1 1 2-15,-3-1-1 0,2 1 3 16,-2 1 5-16,0-2-7 15,0 2 1-15,0 2-2 0,2-3-5 0,-4 1 7 0,2 0 0 16,1 0 1-16,-3 1 3 0,3 0-6 0,-3-1 0 0,-1 1 0 16,5 1 1-16,-3-1 1 15,-1-1 2-15,2 0-3 0,0 0-6 0,-1 1 6 0,4-1-1 16,-3-1 3-16,3 0 5 0,-3 1-6 16,3-2 1-16,1 0-3 0,-1 0-5 0,0 0 6 0,1 0 0 15,1 1 2-15,0-2 5 0,-4 1-7 0,3 0-2 16,-1 2 1-16,-4-1 0 0,3 2 3 0,-2-1 1 15,-3 0-1-15,3 1-3 0,0-1 1 16,-2 1-1-16,0-1 3 0,2 2 4 16,-3 0-6-16,0 0 4 0,0 0-5 0,-1 1-7 15,0 0 9-15,0 0 0 0,1 0 2 0,0-1 4 0,-1-1-7 16,2 2 1-16,-2-1 0 0,0 1-1 16,2 0 2-16,-2-1 0 0,0 1 0 15,0 0 1-15,0-1 0 0,2 0 0 0,-2 0 1 0,1-2 3 16,0 0-6-16,0 3 0 0,0-3-1 15,0 2-7-15,2-1 8 0,-1 1-1 0,0-1 1 16,-1-1 4-16,0 3-6 16,2-2-1-16,-2 1-3 0,2 1-18 0,-1 0-17 15,0 0-28-15,5 0-43 0,-4 0-65 0,4 0-113 0,-1 0-216 16,-1 0-438-16,-4 0-356 0</inkml:trace>
  <inkml:trace contextRef="#ctx0" brushRef="#br1" timeOffset="159897.9827">6433 10800 892 0,'0'0'892'0,"0"0"-527"0,0 0-119 0,0 0-25 15,0 0-60-15,0 0-38 0,0 0-32 0,0 0-28 16,0 0-11-16,0 0-12 0,0 0-6 0,0 0 3 16,0 0 9-16,-59 53 9 0,50-37 0 15,-1 1-5-15,1 1-12 0,-1-1-9 0,2 0-3 16,4-2-9-16,0 1-6 0,0-2-6 0,4 0-4 15,0-3 2-15,0 1 1 0,0-6 0 16,5 2 0-16,0-5-1 0,5 1-1 0,1-3 0 16,6-1 4-16,-3-1 0 0,5-6 1 0,1-2 0 15,1-2-3-15,-1-3 0 0,-3 1-1 0,-3 0-1 16,-2-1 0-16,0 1-2 0,-4 2-3 16,0 0 2-16,-5 0-5 0,2 2 6 0,-5 1 4 15,0 0 1-15,0 0 6 0,-7 2-8 0,1 1-1 16,-5 1-4-16,2 2 1 0,-4 2 2 15,0 0-2-15,-2 0 3 0,-1 2-3 16,-2 5 1-16,1 0 4 0,1 2-3 0,-3 0 5 16,6 0-3-16,-2 1 0 0,4-1 0 0,4 0-1 15,0 0 1-15,0 0 2 0,5-1-2 0,1 0 1 16,1 1-4-16,0-2 0 0,1 0-3 16,5 0 0-16,1-1 5 0,6-3-1 0,1 0 2 0,1-3 0 0,4 0 1 15,1-6-1-15,1 0 2 16,-1-3 2-16,-1 2-3 0,0-2 1 0,-6 1-3 15,3 0-2-15,-6-1 4 0,0 1-4 0,-5-2 2 16,3 2 2-16,-5-1-6 0,1 2 6 16,-3 0-3-16,-1 1 0 0,0 1 5 0,-3 0-5 0,-2-1 4 15,-4 3-3-15,2-1-2 0,-1 2 5 0,-7 1-4 16,4 0 4-16,0 1-3 0,-3 0-4 16,-2 4 0-16,2 1-1 15,-2 4 4-15,3-1 2 0,1 3 1 0,0-1 1 0,1 0-4 0,5 1 0 16,-1 0-2-16,5 1 1 0,1 1-1 15,1-3 0-15,0 1 0 0,3 0-3 0,6 0 2 16,0-4 1-16,2-2 0 0,4-1 2 0,1-1-1 16,3-3-1-16,1-2 0 15,1-3-1-15,-1-3 4 0,-1-2-1 0,-1-1 1 0,-4 0 0 0,-3 0-2 16,-1 0 0-16,-2 0 0 0,-4 2 0 16,-1 0 0-16,-3 0 0 15,0 1 2-15,-5 0-3 0,-3 1 2 0,-2 1 2 0,-1 0 0 0,-2 0 4 16,-5 2-4-16,-2 1-2 0,-1 1-1 0,0 1-3 15,-1 1 4-15,1 0 1 0,0 1 0 16,-1 6 0-16,6 0-4 0,-1 3-3 0,6 2-16 16,4 4-46-16,2 2-134 0,5-3-683 15,0-4-903-15</inkml:trace>
  <inkml:trace contextRef="#ctx0" brushRef="#br0" timeOffset="169427.6835">8490 12568 331 0,'0'0'406'0,"0"0"-148"0,0 0-54 0,0 0-2 0,0 0-24 0,0 0-28 0,0 0-40 15,0 0-29-15,0 0-12 16,0 0 0-16,0 0-1 0,-1-33 0 0,1 27-6 0,0 0-14 15,0 0-12-15,0 1-15 0,0-1-6 16,0 0-6-16,1-2-4 0,0 0-2 0,-1 0-7 16,0-1-18-16,1 0-36 0,0-1-55 0,2 1-80 15,-3-1-112-15,1-1-161 0,0-1-233 0,0 3 166 16,-1 2 533-16</inkml:trace>
  <inkml:trace contextRef="#ctx0" brushRef="#br0" timeOffset="169607.5023">8501 12118 0 0,'0'0'0'0,"0"0"0"0,0 0 103 0,0 0 276 0,0 0-35 0,-3-122-62 16,2 105-57-16,1 2-42 0,0 0-21 0,-1 1 3 16,1 2-3-16,-3 3-13 0,2 0-18 0,1 1-20 15,-1 2-16-15,1 0-13 0,0 0-10 16,0 0-16-16,-1 0-11 0,1 0-8 0,-1 0-4 16,1-1-4-16,0 2-7 0,-1-2-7 0,0 0-6 15,0-1-6-15,-3 1-1 0,4-3-4 0,0 0-11 16,0 1-13-16,0-3-25 0,0 0-29 15,0-2-38-15,0 0-60 0,4 1-95 0,-2-3-161 16,0 4-360-16,-1 4-133 0</inkml:trace>
  <inkml:trace contextRef="#ctx0" brushRef="#br0" timeOffset="169819.6147">8510 11282 0 0,'0'0'388'0,"0"0"-60"0,0 0-27 0,0 0-50 15,0 0-37-15,0 0-42 0,0 0-53 16,0 0-30-16,0 0-26 0,0 0-15 0,0 0-11 16,-7-124-11-16,10 116-4 0,-2 1-7 0,0 0-4 15,0 0-2-15,0-1-7 0,0 1-4 0,1-2-9 16,3 1-24-16,-3 0-56 0,-1-2-98 16,1 2-175-16,2-2-285 0,-3 3-105 0,0 2 754 0</inkml:trace>
  <inkml:trace contextRef="#ctx0" brushRef="#br0" timeOffset="170004.4693">8552 10704 146 0,'0'0'215'0,"0"0"-7"0,0 0-20 0,0 0-30 0,0 0-10 15,0 0-33-15,0 0-51 16,0 0-7-16,0 0-18 0,0 0-16 0,0 0-14 0,0 0-7 15,0 0-10-15,0 0-16 0,-14-91-123 16,14 86-267-16,0 1-190 0,0 2 429 0</inkml:trace>
  <inkml:trace contextRef="#ctx0" brushRef="#br0" timeOffset="170183.4107">8563 10163 0 0,'0'0'0'0,"0"0"25"0,0 0 109 16,0 0-7-16,0 0-14 0,0 0-61 16,0 0-50-16,0 0-26 0,0 0-22 0,0 0-65 15,0 0-112-15,0 0 174 0,0 0 49 0,0 0 0 0</inkml:trace>
  <inkml:trace contextRef="#ctx0" brushRef="#br0" timeOffset="170475.3423">8592 9743 0 0,'0'0'0'0,"0"0"0"0,0 0 108 0,0 0 9 16,0 0-89-16,0 0 27 0,0 0 2 15,0 0-13-15,0 0-19 0,0 0-26 0,0 0 6 0,0 0-1 16,0 0-7-16,0 0-17 0,1-112-37 16,0 106-45-16,1 1-50 0,-2-1 44 0,0 2 108 15,2-1 0-15,-2 0 0 0,1 0 0 0,-1 2 0 16,0 0 0-16</inkml:trace>
  <inkml:trace contextRef="#ctx0" brushRef="#br0" timeOffset="170724.9314">8612 9439 0 0,'0'0'0'0,"0"0"0"0,0 0 0 0,0 0 0 0,0 0 0 0,0 0 0 0,0 0 0 0,0 0 185 15,0 0 48-15,0 0-39 0,0 0-25 0,28-120-106 16,-28 112 33-16,0 0 25 0,0 0-2 0,0 3-15 16,0-1-27-16,0 0-20 0,0-2 31 0,0 2 11 15,-2-1 0-15,2 1-8 0,0 0-48 0,0 4-25 16,0-2-5-16,0 3-3 0,-3 0-4 0,2 0-2 16,0 1-69-16,0 0-117 0,1 0-72 15,0 2-247-15,0 2-201 0,0-2 517 0</inkml:trace>
  <inkml:trace contextRef="#ctx0" brushRef="#br0" timeOffset="174431.0242">1902 9938 0 0,'0'0'0'0,"0"0"0"0,0 0 0 15,0 0 0-15,0 0 0 0,0 0 0 0,0 0 0 16,0 0 0-16,0 0 0 0,0 0 0 16,0 0 0-16,64 11 0 0,-58-11 0 0</inkml:trace>
  <inkml:trace contextRef="#ctx0" brushRef="#br0" timeOffset="174586.2264">2353 9879 0 0,'0'0'0'0,"0"0"0"16,0 0 0-16,0 0 0 0,0 0 0 0,0 0 0 15,0 0 0-15,0 0 0 0,0 0 0 16,0 0 0-16,0 0 0 0,0 0 0 0,0 0 0 15,0 0 0-15,120 6 0 0</inkml:trace>
  <inkml:trace contextRef="#ctx0" brushRef="#br0" timeOffset="174771.9233">3183 9672 0 0,'0'0'0'0,"0"0"0"0,0 0 0 16,0 0 0-16,0 0 0 0,0 0 0 0,0 0 0 15,0 0 0-15,0 0 0 0,0 0 0 0,0 0 0 0,0 0 0 16,0 0 0-16</inkml:trace>
  <inkml:trace contextRef="#ctx0" brushRef="#br0" timeOffset="175224.6478">4914 9332 0 0,'0'0'0'0,"0"0"0"0,0 0 0 0,0 0 0 16,0 0 0-16,120-27 39 0,-101 22 49 0,1 2-32 15,-2-1-19-15,-2 1-11 0,0 1-9 16,1-1-3-16,0 0-2 0,0-1-6 0,0 2 2 16,0 0 2-16,2-1 1 0,-1 2 6 0,-1-1 5 15,2 1 9-15,0-1-10 0,2 0-49 16,0 0-110-16,2 1-111 0,-7-1 249 0,-5 1 0 15</inkml:trace>
  <inkml:trace contextRef="#ctx0" brushRef="#br0" timeOffset="175503.3696">6140 9155 0 0,'0'0'0'0,"0"0"116"0,0 0 12 15,0 0-27-15,0 0-33 16,0 0-21-16,0 0-10 0,0 0-4 0,0 0-7 0,124-6-6 16,-114 6-6-16,-4 0-5 0,1 0-3 0,1 0-1 15,0 0-1-15,-2 0-6 0,2 0-18 16,2 0-34-16,1 0-76 0,2 0-90 0,2 0 32 16,0 0 188-16,-3 0 0 0,-6 0 0 0</inkml:trace>
  <inkml:trace contextRef="#ctx0" brushRef="#br0" timeOffset="175707.0579">7504 9053 0 0,'0'0'0'0,"0"0"0"16,0 0 0-16,0 0 0 0,0 0 0 0,121-4 0 16,-107 4 0-16,4 0 0 0,-5 1 0 0,3 2 0 15,-7-1 0-15,-4-1 0 0</inkml:trace>
  <inkml:trace contextRef="#ctx0" brushRef="#br0" timeOffset="176597.5679">8569 9165 0 0,'0'0'362'0,"0"0"121"0,0 0-69 0,0 0-72 0,0 0-38 0,0 0-41 0,0 0-39 0,0 0-34 15,0 0-36-15,0 0-27 0,0 0-25 16,0 0-24-16,-7-43-22 0,6 43-25 0,1 0-16 15,-1 2-7-15,-1 4-1 0,-3 2 2 0,1 3 4 16,-4 2 2-16,-1 2-4 0,1 1 0 0,3 2-3 16,-3-2-5-16,4 1 1 0,-1-1-4 0,3-2 2 15,2-1 2-15,0-3-6 0,3-1 9 0,4-2-8 16,1 0 2-16,-3-2 0 0,4-1-4 16,0-3 3-16,2-1-3 0,-2 0 4 15,1-1 1-15,1-4-1 0,-1-2 0 0,-1-3-1 16,0 1 2-16,-4-1-1 15,2-2-1-15,-4 1 5 0,2 1-7 16,-4-2 6-16,-1 0 1 0,0 2 0 0,0 0 3 0,-3 3-2 0,-3 1-1 16,3 1 1-16,-3 2-6 15,-4 0 2-15,3 1-2 0,-4 2 1 0,0 0 3 0,-2 3 1 0,2 2 1 16,-2 1-2-16,-1 0 2 0,2 2-3 0,2-3-2 16,2 1 3-16,3 0-5 15,-3-3 1-15,6 2 0 0,0-3-4 0,2 2 5 16,0 1-15-16,2-1-27 0,6 3-50 0,-1-3-113 0,3 1-282 15,-2-3-619-15,2 1-276 0</inkml:trace>
  <inkml:trace contextRef="#ctx0" brushRef="#br0" timeOffset="177756.7655">6613 10007 624 0,'0'0'520'0,"0"0"-121"0,0 0-49 15,0 0-71-15,0 0-59 0,0 0-54 0,0 0-34 16,0 0-23-16,0 0-13 0,0 0-16 16,0 0-11-16,0 0-7 0,0 0-8 0,-31-7-4 15,31 6-7-15,0 1-10 0,0 0-5 0,0 0-13 16,0 0-2-16,0 0-4 0,1 0-6 0,3-1 2 15,-1 0-5-15,4-2-2 0,1 1 2 16,5-1-1-16,-1-3 7 0,7 1 3 0,1-4 3 16,2 0 1-16,4-1-4 15,2-3-4-15,1 0 0 0,2 0 2 0,1-1 2 0,3 0 0 16,-2-1 0-16,4-2-4 0,0 2 2 0,1-4 3 16,2 1 0-16,-2-2 4 0,3 1-3 15,-3-1-1-15,1 2-4 0,2-2-2 0,-1 3 3 0,-2 0 0 16,0 2 1-16,0-1 2 0,-1 1-5 15,0 1-1-15,-3-1 1 0,2 1 1 0,-2 0 2 16,-3 2 0-16,1-1 0 0,-1 1-6 0,5-1 2 0,-5 1 5 16,-1-2-2-16,-1 1 4 0,1 0-5 15,-3 2-4-15,1-1-1 0,-2 3-1 16,-3-1 4-16,-1 0 1 0,0 0-1 0,4-1-3 16,-3 2 2-16,1-3 1 0,1 1 1 0,-2-1 3 15,3 2-1-15,-2-1-2 0,-4 4-3 0,1-1-5 16,-1-1 4-16,-1 1 2 0,0 2 0 15,-3 0 4-15,1-1-5 0,0 2-3 16,-4 0 0-16,-2 1 0 0,1 0 1 0,-3-1 2 0,0 1 0 16,1 1 0-16,-2 1-2 0,-3-1 0 0,2 2-1 15,3-1 2-15,-3-1 1 0,-1 2-2 0,2-1 0 16,1 1-2-16,-1-2 1 0,-2 1 3 0,3-1 1 16,1-1 0-16,0 1-1 0,0-1-3 15,1 1-2-15,-2-1 1 0,0 0 3 0,1 0 1 16,-2 1 2-16,-3 0-3 0,3-1-1 15,0 1 1-15,-3-1-2 0,2 1 4 0,1-2-1 16,2 2 0-16,-4-2 1 0,2 0-4 0,0 1 0 0,1-2 3 16,0 2-1-16,0-2 2 0,1 1-1 0,-2 0-3 15,3 2 0-15,-4 0-2 16,3 0 2-16,-4 1 2 0,-3 0 1 16,-2 1 0-16,0 1-2 0,-1 0 0 0,0 0-1 0,0 0 1 15,0 0 1-15,0 0 0 0,0 0-1 0,-2 0-3 16,-1 0 1-16,-4 2-2 0,-3 2-5 15,0 1-7-15,0 0-21 0,-1 2-26 0,0-1-35 0,0 1-58 16,0-2-95-16,1 1-235 0,2-2-552 16,1-1-534-16</inkml:trace>
  <inkml:trace contextRef="#ctx0" brushRef="#br0" timeOffset="178189.0936">8508 9175 1129 0,'0'0'673'0,"0"0"-326"0,0 0-90 16,0 0-21-16,0 0-43 0,0 0-38 0,0 0-52 15,0 0-40-15,0 0-28 0,0 0-12 16,0 0-6-16,0 0-7 0,0 0-1 0,0 0-6 16,-6 6-3-16,6-5-1 0,0 1 0 0,-1 1 3 15,0 0 1-15,1 0 1 0,0-1-2 16,-1 1-1-16,1-1 0 0,0 1 1 0,0-2 3 15,0 0-3-15,0 0 0 0,1 0-1 0,0-1-4 16,4 0 6-16,-2 0 1 0,0 1 3 0,4-1 9 16,-3-4-4-16,2-1 3 0,-3 0 0 15,2 1-3-15,-1-1 5 0,-2-1-2 0,3 2-1 16,-4-1 0-16,-1 0 1 0,0 3 7 16,0 1 5-16,0 1 7 0,0 0-7 0,0 0-7 15,-1 0-9-15,-5 1-12 0,2 4 3 0,-3 2 0 16,-2 0 2-16,0 0 4 0,4-1-5 15,-2 0-2-15,5 0-1 0,-1-3-2 0,-1 1 5 0,3-3 0 16,1 0 1-16,0-1-1 0,0 0-4 16,0 0 3-16,0 0 0 0,0 0 4 0,0 0-1 0,0 0-5 15,0 0-12-15,0 0-29 0,1 0-54 16,5 0-168-16,-4 1-834 0,0 0-645 0</inkml:trace>
  <inkml:trace contextRef="#ctx0" brushRef="#br1" timeOffset="186857.5887">6628 10836 0 0,'0'0'0'0,"0"0"0"16,0 0 0-16,0 0 160 0,0 0 87 0,0 0-18 0,0 0-3 15,0 0-9-15,0 0-16 0,0 0-21 0,0 0-14 16,0 0-14-16,-23 16-6 0,23-16 0 16,0 0-5-16,0 0-6 0,0 0-16 0,0 1-19 15,0-1-16-15,0 0-15 0,0 0-14 16,0 0-14-16,0 0-13 0,0 0-12 0,0 0-8 15,0 0-3-15,0 0-4 0,0 0-2 0,0 0 0 16,0 0-5-16,3 0 1 0,0 0 7 0,0 0 5 16,4-1 10-16,1-1 9 0,3-2-1 0,1 0-2 15,2-3 1-15,3 0-5 0,2-2-1 16,1 1 1 0,1 0-4-16,-1-2-1 0,1 1-4 0,3 0-5 15,0-3 3-15,-1 3 1 0,-2-1 0 0,3-1 3 0,0 1-5 0,-1 0 0 16,2 1-1-16,-2 1 5 0,-1-2-1 0,0 2 2 0,-2-1 0 15,0 0-6-15,-1 0 1 0,1 0-1 16,1 2 1-16,-3-2 3 16,1 2-5-16,-2-1 2 0,1 1-5 0,2 0-3 0,-2 2 4 15,2-2-1-15,1 0 3 0,-2-1-1 0,1 0-1 16,-2 0-2-16,0-2 3 0,1 0 0 0,0 0 4 0,1-1 0 16,1 1-3-16,0-3-1 15,1 3 1-15,2-1 0 0,-2 0 0 0,-2 0 5 16,1 0-5-16,0 3 0 0,-2-2-2 0,1 2-4 15,-2 0 3-15,-2 0-3 0,3 1 4 16,-1 0 4-16,1 0-5 0,-2-1 1 0,2 1-4 16,1 0-1-16,-1-1 4 0,0 1-1 0,-1-1 2 15,2 0-2-15,1 0-1 0,-1-1 1 0,2 0 1 16,1 1 1-16,-1-2 0 0,-1 1 0 0,3 0-3 16,-2 1-4-16,-1 0 7 0,0 0-2 15,0 0 2-15,-2 1 4 0,0-1-6 0,0 0 3 16,-4-1-4-16,5 2 0 0,-2 0 3 0,0 0-5 15,-3-1 6-15,4 1-3 0,-5 1-2 0,1 0 3 0,-3-2 0 16,1 2 1-16,1 0-1 0,-3 1-1 0,0 1-1 16,-1-1-2-16,0 0 3 0,0 1-1 15,-1-1 2-15,1 0 1 16,-3 1-2-16,3-1 3 0,-1 0-7 0,2 1 4 0,-2-1 1 16,1 1 0-16,1 0 1 0,-1 0-1 0,0 1-3 15,0-2 0-15,-2 1 1 0,0-2-1 0,-3 3 3 16,3-1-1-16,-5 2 1 0,3 0 0 0,-4-1 2 15,0 1 1-15,2 1 4 0,-3-1 2 0,0 0-6 16,-1 2 2-16,1-1-1 16,-1 1 1-16,0-1 5 0,0 1-1 0,0 0-1 0,0-1-3 15,0 0-4-15,0-2 0 0,0 2-3 0,0 0 1 16,0-1 3-16,0 2-4 0,1 0-3 0,-1 0 4 16,0 0-2-16,0 0-1 0,0 0 2 15,0 0-5-15,0 0-13 0,0 0-24 16,0 0-23-16,0 0-37 0,0 3-63 0,0-2-117 15,0 3-305-15,0-3-500 16,0 0-65-16</inkml:trace>
  <inkml:trace contextRef="#ctx0" brushRef="#br1" timeOffset="187546.5713">8657 9868 1299 0,'0'0'568'0,"0"0"-186"0,0 0-106 0,0 0-68 0,0 0-55 15,0 0-30-15,0 0-17 0,0 0-19 0,0 0-13 16,0 0-12-16,0 0-10 0,0 0-6 0,-126 85-2 16,112-67-5-16,-3 1-5 0,5 2-8 15,0-3-7-15,3 0-4 0,2 1-8 0,3-3 4 16,-1-1-7-16,5 0-2 0,1-2-1 0,7-3-8 16,2 1 9-16,0-5 2 0,8-2 2 15,-3-3 4-15,5-1-6 0,1-2-1 0,-1-7-1 16,4-2 0-16,-3-3 2 15,-2-2 0-15,0 0 1 0,-2-3-5 0,-2 1 1 0,-2-2-1 16,-3 0 2-16,-1 2 4 0,-6 0-1 0,2 2-5 16,-5 0 3-16,0 3-7 0,0 1 5 0,-6 1 5 15,-2 5-3-15,1-1 3 0,-5 4-4 16,-1 1-5-16,0 2 0 16,-5 0 3-16,-2 5 1 0,0 5 2 0,-1 0 0 15,0 3-4-15,1 1 1 0,-1 1 0 0,2 2 0 0,1 1 5 0,4 1-5 16,3-2 2-16,3 1-2 15,1-4-7-15,7 0 6 0,0-3 2 0,7-2 1 0,2 0 5 16,3-4-5-16,5 0-3 0,4-3 1 0,-1-2-4 0,3 0 6 16,-1-3-1-16,4-4 2 0,-5-2 1 15,0-2-3-15,0 1 2 0,-4-3-2 16,-2 1 5-16,-4-1-2 0,-2 0-2 16,1 0 0-16,-4 1-6 0,-3 0 6 0,-2 1 4 0,-1-1 1 15,0 2 2-15,0 0-5 0,-2 2-2 0,-5 0-2 16,-2 1-2-16,3 2 6 0,-2 0-1 15,-1 2 0-15,-2 3-2 0,0 0-3 0,-5 2 0 0,4 5-1 16,-3 4 5-16,-1 0-1 0,-3 3-2 16,6 2-1-16,1 1-4 0,-2 2 6 15,8-1 0-15,0 1 2 0,4-3 2 0,1 2-6 16,1-2-2-16,2-2-3 0,6-2-1 0,3-2 6 0,2-5 2 16,5-2 3-16,0-3-2 0,-2-3-2 0,2-5 1 15,0 0-1-15,-5-4 5 16,2-3 1-16,-4 3-2 0,-3-3 2 0,-2 1-7 0,-1 0 6 15,-4 0 2-15,-1 1 2 0,0-1 4 16,-5 2-5-16,0 0-2 0,-5 0-2 0,-4 0-1 0,1 3 1 16,0 0 2-16,-4 3 0 15,2 1-2-15,-3 3-4 0,0 2-1 0,4 1-2 0,-3 6 2 16,3 2-18-16,-1 5-42 0,5 2-107 0,6-2-455 16,-1-4-1014-16</inkml:trace>
  <inkml:trace contextRef="#ctx0" brushRef="#br1" timeOffset="205875.929">8978 9018 0 0,'0'0'0'0,"0"0"157"0,0 0 231 0,0 0-41 16,0 0-55-16,0 0-40 0,0 0-40 15,0 0-23-15,0 0-21 0,0 0-18 0,0 0-13 16,0 0-23-16,-4-3-19 0,4 3-19 0,0 0-15 15,0 0-10-15,0 0-9 0,0 0-4 0,0 0-8 16,0 0-4-16,0 0-7 0,0 0-9 16,0-1-1-16,1 0-4 0,2-2 3 0,0 1 4 0,4-3-1 15,1 1 2-15,1-1-3 0,3-2 1 16,0 1-1-16,0-4 1 0,4 1 0 0,-1-2-3 16,3 0 5-16,2-1-4 0,2-1 3 15,3-2 1-15,3-2-5 0,2-1 5 0,1 0-3 16,1-2-1-16,0 0 2 0,1-4-3 15,0 1 0-15,4 2 0 0,-1-3-3 0,1 2-1 0,1-1 3 16,-2 0 1-16,1 1 0 16,-4-2 1-16,3 3-3 0,-3 1-4 0,-2 2 3 0,-1 0-2 15,-1 0 1-15,-3 2 2 0,0 1-3 16,-5 1 0-16,2 0 1 0,-2-1 0 0,1 3 0 0,-3-1-1 16,1 1-1-16,-3 0 0 0,0 1-1 15,-4 2 1-15,1 0 2 16,-3 0 0-16,1 1 0 0,-1 0-2 15,-2 0 0-15,-2 1 0 0,0 0 0 0,1 1 2 0,-4 0-1 16,2 3 0-16,-2-4-3 0,2 4 2 0,-3-1-2 0,4 1-1 0,-4-1 3 16,4 1-2-16,-4-1 0 15,4 1 0-15,0 0-2 16,0-1 2-16,0 1 2 0,-1 1-2 0,1-1 3 0,0 0-2 0,-4 2-2 16,1-2 0-16,0 2-1 15,-2-1-3-15,-2 2-5 0,1-1-9 0,1 1-13 0,-1-2-15 0,-1 2-20 16,2-1-22-16,-2 1-29 0,0-1-39 0,0 0-60 15,1-2-71-15,0 1-92 0,0-1-148 0,0-2-138 16,3 2 66-16,-3 0 600 16</inkml:trace>
  <inkml:trace contextRef="#ctx0" brushRef="#br1" timeOffset="206350.7643">10248 8132 0 0,'0'0'277'0,"0"0"358"0,0 0-71 0,0 0-137 0,0 0-96 0,0 0-55 0,0 0-77 0,0 0-66 15,0 0-50-15,0 0-34 0,0 0-15 16,0 0 4-16,0 0 11 0,-30 36 3 0,26-23 0 15,-3 1-4-15,5 0-8 0,-2-1-8 0,1-2-9 16,2 1-7-16,1-3-7 0,0 0-5 0,1 2 1 16,4-3-3-16,-1 0 1 0,4-3 1 0,-1 1-1 15,1-3 1-15,0 0 0 0,1-2 1 16,-1-1-1-16,-1 0 1 0,-1 0 1 0,1-5 0 16,-4 1 3-16,0-2 0 0,-1 1 2 0,1-5 2 15,-2 1-3-15,0-2 0 0,-1 1-2 0,-1 0-3 16,1 1 5-16,-1 1-7 0,-4 1 4 15,1 1 1-15,-1 1-2 0,-2 2 2 0,0 0-3 16,0 3-4-16,-2 0-2 0,0 0-1 16,0 5-3-16,-1 2 2 0,0 1 2 0,2 0-2 15,-1 2 4-15,5-2 0 0,-2 0-2 0,4 2 3 16,2-2-5-16,0 0 0 0,0-1 1 16,2-2-3-16,4-1 3 0,-2-1 0 0,2-2 0 15,-2 1 6-15,3-2-2 0,-4 0 3 0,4 0-1 16,-4-2-1-16,-1 0 1 0,1-1 1 15,0-1 1-15,-1-1-1 0,-1 0 2 0,-1 1-1 0,0-2 0 16,0 0 2-16,0 0-1 0,0 1-1 16,0 2 0-16,0 0-4 0,0 0 2 0,0 1-1 15,-1 0-1-15,0 0 4 0,-1 1-3 0,0-1 0 16,-1 2 0-16,2-1-3 0,1 1 0 16,-1 0-1-16,1 0-2 0,-1 0 0 0,1 0 2 0,0 0 0 15,0 0-3-15,0 0-2 0,0 0-16 16,0 0-13-16,-1 0-17 0,1 0-21 0,0 0-23 15,0 3-59-15,0 1-118 0,0-1-310 0,0 1-514 16,0-2-122-16</inkml:trace>
  <inkml:trace contextRef="#ctx0" brushRef="#br0" timeOffset="212055.7255">8721 9156 0 0,'0'0'0'0,"0"0"334"16,0 0 109-16,0 0-31 0,0 0-55 15,0 0-69-15,0 0-53 0,0 0-25 0,0 0-29 16,0 0-27-16,0 0-33 0,-47 19-16 16,46-20-14-16,-1 1-5 0,-1 0-1 0,0 0-15 15,3-2-10-15,0 2-8 0,0 0-10 0,0 0-2 16,0 0-5-16,0 0-7 0,0 0-3 16,0 0-7-16,0 0-6 0,0 0-4 0,0 0 2 15,0 0-2-15,0 0-4 0,3 0 2 0,1-2-4 16,0 0 9-16,3-2 6 0,3-2 0 0,3 0 3 15,3-3-4-15,3-3-2 0,1-1-1 16,3-2-8-16,1 0 6 0,5-5-3 16,2-1-1-16,2-1 2 0,2 0-6 0,-1-2 1 0,5 1-1 15,0 1 2-15,0-1-1 0,1 1-3 16,1 0-1-16,0-1-1 0,-2 1 2 0,-3-1 4 0,3 0-1 16,-2 1 4-1,-3 1-5-15,-1 1-5 0,3 1-1 0,-3 0-2 0,5-2 5 0,-4 1 7 16,3-3 0-16,0 0-5 0,1 1 1 0,2-2-2 15,0 1 0-15,-1 0 6 0,0-1-1 16,-1 2-1-16,-1-2 3 0,2 2-4 0,-2 1 3 16,-1 0 1-16,-2-1-1 0,-1 1 2 15,-1-2-4-15,-1 2-3 0,0 0-1 0,-1 3-5 16,0 1 7-16,-3-1-1 0,-1 0 1 0,2 3 0 0,-3-2-2 16,0 2 0-16,-1 1-1 0,-4 0 3 0,1 0-1 15,-1 2 0-15,-1 2 1 0,-4 1-5 16,-2 0 4-16,-1 2 1 0,-3 0-1 15,-4 2 7-15,0 1-6 0,-2 2 1 0,-3 1-2 16,0 1-2-16,0 0 6 0,0 0 1 0,0 0 1 16,0 0 1-16,0 0-6 0,0 0 1 0,0 0-4 0,0 0 2 15,-1 0-2-15,-1 0-7 0,-3 3-10 16,1 0-22-16,-2 2-24 0,1-1-40 0,-1 1-65 16,2 1-100-16,0-2-236 0,0 1-561 0,4-2-572 15</inkml:trace>
  <inkml:trace contextRef="#ctx0" brushRef="#br0" timeOffset="212548.481">10563 7961 2022 0,'0'0'363'15,"0"0"-99"-15,0 0-55 0,0 0-52 16,0 0-30-16,0 0-20 0,0 0-18 0,0 0-16 16,0 0-10-16,0 0-11 0,0 0-14 0,0 0 0 15,-83 125-10-15,81-111-5 0,2-1-6 0,0-2-5 16,0-1-1-16,0-1-2 0,4-1 4 0,3-1-7 15,0-1-2-15,3-2-2 0,3-2-2 0,-1-1 7 16,0-1 0-16,2 0 2 0,-2-2 4 16,0-4-8-16,-3-1 1 0,0-2-2 0,-4 0 0 15,4-2 3-15,-5 1-1 0,1-1 1 0,-3-1-4 16,-2 0 2-16,2 1 0 0,-2-1 0 16,0 2 6-1,-2 0-6-15,-2 0-2 0,-2 2-1 0,-1 2-9 16,1 2 10-16,-2 1-1 0,-1 2 1 0,0 1 4 0,-3 0-7 15,2 5 0-15,-3 3 0 0,0 3 0 0,1 0 1 0,1 1 0 16,2 1 0-16,2-1 0 0,1 1-1 0,3-2 1 16,3 1-3-16,0-3 8 0,1 0-6 15,7-2-2-15,2-1 0 0,2-3-6 0,4-2 8 16,1-1 3-16,2 0 0 0,0-4 3 0,-4-2-5 16,0-2 0-16,-4 0-1 0,-3-1 0 15,-2 0 4-15,0-1 1 0,-4 0 3 0,-1 1-2 16,-1 1 1-16,0 0 2 0,-4-2-2 15,-3 1 5-15,0 2-7 0,-2 1-1 0,-2 1-2 0,0 0-6 16,-1 1 8-16,-1 2-1 0,-2 2 3 16,-1 0 1-16,-1 0-7 0,-2 4-1 0,0 1-3 0,4 4 0 15,-1-1 2-15,3 2-9 16,3-1-16-16,3 2-33 0,4-1-60 0,3 1-117 0,0-2-366 16,0-5-745-16</inkml:trace>
  <inkml:trace contextRef="#ctx0" brushRef="#br0" timeOffset="214546.8989">10942 8011 0 0,'0'0'0'0,"0"0"0"0,0 0 414 15,0 0 16-15,0 0-75 0,0 0-73 0,0 0-37 16,0 0-31-16,0 0-18 0,0 0-19 0,0 0-25 16,0 0-26-16,0 0-28 0,0 0-30 15,-42-15-23-15,42 14-14 0,0 1-16 0,0-1-10 0,1 1 0 16,3-1 0-16,1-2 7 0,2-1 7 15,4 0 3-15,0-1 1 0,6-2 0 16,-1-2 4-16,4 0 6 0,5-4 3 0,-2-1-3 16,7-4-5-1,1-1-2-15,4-3-6 0,5-1-3 0,3-3 0 0,2-2-6 0,4 0 1 16,1-1-2-16,2 0 0 0,1-2 0 0,-2-1-3 16,-1 0 0-16,-1 0 0 0,0-1 1 0,-4 0 2 15,1 2 0-15,-3 1-2 0,-2 3-1 0,-3 0 0 16,-2 2-3-16,-1 2 0 0,-5 1 1 0,-4 3-1 15,-3 1 0-15,-3 4 2 16,-2 1-2-16,-7 3 2 0,1 1 1 0,-4 3-1 16,-3 3 3-16,-3 1-1 0,0 0 5 0,-2 2 3 0,0 0-1 15,0 0 2-15,0 0-4 0,0 0-5 16,0 0 1-16,0 0-2 0,0 0 1 0,0 0 2 0,0 0 1 16,0 0 1-16,-2 0 1 15,0 0-5-15,-2 0-4 0,0 0-1 0,-3 0-5 16,-1 4 2-16,1 1 2 0,-2 2-3 0,-1 1 2 15,0 3 0-15,2 0 0 0,-2 3 2 0,0 0 0 16,1 0-2-16,3 1 1 0,1-4-2 0,1 2-1 16,3-2 2-16,1-2 0 0,0 0-2 0,5-3 1 15,0-1 2-15,2-1-4 0,3-3 5 0,1-1-1 16,3 0 3-16,0-4 0 16,1-4-1-16,1-2 0 0,0-1 1 0,-1-1-1 0,0-2 1 15,0 1 3-15,-5-1-4 0,1 0 3 0,-1-1 1 16,-1 1-2-16,-4 3 2 0,-1 1 0 15,-3 0-2-15,-1 2 4 0,0 2-4 0,-1 1-2 0,-5 1 1 16,2 4-3-16,-6 0 0 16,1 0 1-16,-1 2-4 0,-4 3 2 0,2 2-2 0,-1 2 1 0,1 1 1 15,2 1 0-15,2-1 1 0,1 1-1 16,2-3 0-16,4 2-3 0,1-3 0 16,0 1 0-16,3-2-2 0,5-1 2 0,2-1 1 0,1-2 0 15,3-2 5-15,1 0-3 16,1 0 0-16,-1-6 2 0,1 1-6 15,-2-3 5-15,-1-3 1 0,-1-1-2 0,-2 1 4 16,-2-2-1-16,-1 2-2 0,-4 0 3 0,1 0-2 16,-3 2 1-16,-1-1 2 0,0 4-1 0,0 0 2 0,-5 0-2 15,2 2 0-15,-6 1-3 0,1 2 0 0,0 1-2 16,-5 0 1-16,2 0 0 0,0 0-1 0,0 2 1 16,1 2-2-16,0 1-1 15,-1-1 4-15,2 1-1 0,0-1 1 0,3 1 3 0,0-1-2 16,1 1-1-16,1 1-2 0,0-1-2 0,2-1-3 15,0 0 5-15,1-2-1 0,1 2-3 16,0-2 7-16,0 0-7 0,0 0 0 0,4 2 1 16,0-2-15-16,-1 0-2 0,4 2-15 0,-1-3-28 0,1 2-24 15,2-3-48-15,3 0-73 0,1 0-152 16,-3 0-453-16,-2 0-669 16</inkml:trace>
  <inkml:trace contextRef="#ctx0" brushRef="#br0" timeOffset="215618.2186">12408 7151 329 0,'0'0'517'16,"0"0"-107"-16,0 0-75 0,0 0-69 0,0 0-52 16,0 0-42-16,0 0-33 0,0 0-23 15,0 0-18-15,0 0-17 0,0 0-15 0,0 0-14 0,0 0-14 16,0 0-10-16,-18-3-9 0,18 3-6 16,2 0-4-16,-2 0-2 0,0 0-1 0,1 0-3 15,-1 0 4-15,0 0-3 0,2 0 2 0,2 0 3 16,-2 0-3-16,1 0 1 0,1 0 0 15,-1 0-1-15,2 0 4 0,1-1-3 16,1-1 1-16,-1 0-1 0,3 0-1 0,0-1-1 16,2 0-2-16,0 0 0 0,-1-1-2 0,6 0 2 15,-2-2-1-15,3 2 1 0,2-3 2 0,1 1 0 16,2-4 0-16,3 0 0 0,5 0-7 16,0-2 4-16,1-1 1 0,4 0-2 0,1-2 5 15,4-1-4-15,2-1-1 0,4 2 1 0,3-3-2 16,1 0 0-16,2-1 2 0,0 0 0 15,1-2 0-15,-1 0 1 0,0 1-4 0,-2-3 2 16,1 3 2-16,-4 0-2 0,-2 2 2 0,1 1 0 0,-4 1-5 16,-3 0 6-16,2 3-1 0,-2-2 1 15,-3 2 4-15,0-1-4 0,-1 1-1 0,-5 2 1 0,1 0-3 16,-1-1 2-16,0 1-1 0,-3 3-1 16,-2-2 1-16,0 0 0 0,-2 1 1 15,-2 1 0-15,-1 0 2 0,-6 1-1 0,2 1-1 16,-5 1 0-16,-2 1-4 0,-3 1 7 0,0 0 3 15,-4 2 1-15,-1 1 11 0,-1 0 2 0,0 0 8 16,0 0 8-16,0 0 4 0,0 0-2 0,0 0-9 16,0 0-9-16,-1 0-13 0,0 0-2 15,-1 0-2-15,-1 0-1 0,0 0 3 16,0 0-5-16,-1 0-1 0,-1 1-2 0,2 3-9 16,-4 3 10-16,2 0-2 0,0 3 1 0,-3 2 9 15,4 0-8-15,-3 1 0 0,4 0 1 0,-1-2-3 0,0 0 1 16,4 1-1-16,0-1 0 0,0-3-2 0,0 0 3 15,2-1 1-15,4-2 0 0,0-3 3 16,0 0-3-16,4 0 0 0,-1-2 0 16,1 0-7-16,2-3 8 0,-1-1-1 0,0-2 0 15,0-1 7-15,-1-1-7 0,-1 0 1 0,1-2 0 0,-2 2-2 16,-3-2 2-16,0 1 2 0,-4 1-1 16,0 1 3-16,-1 0 1 0,0 2 0 15,0 0 0-15,0 2 2 0,-2 0-4 0,-1 1-1 0,-4 2 0 16,-2 0-9-16,-1 0 5 0,0 2-1 15,-1 4 2-15,0 0 6 0,0 2-5 16,1-1 1-16,1 1 0 0,0 1-5 0,5 0 2 0,-1 2 0 16,3-2-3-16,2-2 3 0,0 4 1 15,0-4-3-15,5 0 1 0,1 0 3 0,4-3-2 0,1 1 2 16,2-3 0-16,1-2-5 16,-2 0 5-16,2 0 2 0,-1-2-1 0,-3-4 8 0,-4 0-5 15,3 0 1-15,-1-3 3 0,-4 0-4 16,2 1 3-16,-4-3 0 0,1 2-1 0,-3-2 0 15,0 2 1-15,0 0-1 0,-2 1-2 0,-1 0 4 0,-3 3-2 16,2-1-2-16,-4 3 2 0,3-1-9 16,-2 2 5-16,-1 0-1 0,1 1-1 0,0 1 7 15,0 0-5-15,3 0 0 0,-3 0-1 16,4 0-2-16,-3 1 1 0,2 1-1 0,-1 0-1 16,3 1 1-16,1 0-1 0,-1 0 0 0,1-1-1 15,1 0 3-15,0 2-4 0,0-3 1 0,0 2 0 16,0-1-6-16,0 1 5 0,0-1-5 15,0-1-13-15,1 0-14 0,1 2-37 0,3-2-50 0,1 0-85 16,3 0-251-16,-5-1-670 0,2 0-532 16</inkml:trace>
  <inkml:trace contextRef="#ctx0" brushRef="#br0" timeOffset="216781.4753">14391 6502 378 0,'0'0'327'0,"0"0"13"0,0 0-52 0,0 0 8 0,0 0-35 16,0 0-45-16,0 0-31 15,0 0-24-15,0 0-27 0,0 0-26 0,0 0-27 0,0 0-15 16,0 0-9-16,-12 0-6 0,16-3-9 16,-1-2-10-16,6-1-8 0,1-4-6 0,2 0 0 15,6-1 3-15,2-4-3 0,1-2 1 0,7-2 0 16,0-3-1-16,6-3-1 0,5-1 0 16,3-3-2-16,1-1 0 0,7 0 1 0,0-1-3 15,3-4-2-15,7-1-1 0,1-3-5 16,2-3 3-16,5-2-3 0,1-3 1 15,-2 1 1-15,2-1-2 0,-1 0-1 0,-5 2 2 0,-2 1 3 0,-2 1-2 16,-5 4 0-16,-4 0 0 0,-2 4-8 16,-6 0 4-16,-5 8 0 0,-4 2 0 0,-5 2 5 15,-3 3-4-15,-2 2 0 0,-3 2 1 0,-2 4-3 16,-6 0 2-16,-1 2 1 0,-3 4-1 16,1-1 5-16,-6 3-3 0,3-1 0 0,-4 0-1 15,1 0-1-15,1 2 0 0,-2 0 0 0,-1 2 0 16,0 0-3-16,-1 1 7 0,0 0 4 0,0 0 2 15,0 0 9-15,0 0-4 0,0 0 0 0,0 0-2 16,-1 0-8-16,1 0 2 0,-1 1-5 16,0 1-3-16,-1 2 2 0,-4 2-4 0,2 2 1 15,-5 2-1-15,-1 2 3 0,1 2-3 16,-2-1 0-16,2 1 1 0,0-1-7 16,0 1 5-16,0-1 1 0,5-3-1 0,1 0 7 15,0-4-9-15,3 0 0 0,0-2-1 0,0 1-4 16,6-1 7-16,1-2 0 0,0 0 0 15,4-2 2-15,2 0-2 0,1-3 0 0,-2-2 1 0,4-2-1 0,-3-1 2 16,4-1-2-16,-4 0 2 0,-1-2-4 0,-1 1 4 16,-2-1 1-16,1 0 0 0,-3 2 6 15,-3 0-2-15,1 1 1 0,-4 1 2 0,0 0-3 16,-1 2 3-16,0 0 0 16,0 3-4-16,-2 0 4 0,-4 1-6 0,2 1-4 0,-4 0-1 15,-1 1-5-15,-2 3 3 0,-1 3 2 16,0 2 1-16,-1 0-3 0,2 1 3 0,1 0 0 0,5-3-1 0,-1 2 5 15,2-2-6 1,2 0 1-16,2 0 1 0,0-1-10 0,0-1 7 0,2 0 0 16,2-3 0-16,2 0 7 0,-1-1-3 15,3-1 0-15,2 0 0 0,-3 0-1 0,-1 0 2 0,1-3 0 16,0-3 2-16,-2 0-1 0,2-2 1 0,-4 0 1 16,3-1-1-16,-4-1 7 0,-1 2-5 15,-1-3 0-15,1 2 1 0,-1-3-6 0,0 3 2 16,0 0 2-16,-3 1-3 0,-3 1 5 15,3 2-2-15,-5 2-4 0,2 2 2 0,-2-1-7 16,0 2 2-16,-2 0-1 0,-2 4 0 0,1 2-1 16,-1 2 1-16,-1 0 0 0,6 0-2 0,-1 1 2 15,2 0-4-15,4 2-13 0,2 0-26 16,0 3-46-16,3-2-82 0,6 0-178 16,0-2-722-16,-2-6-635 0</inkml:trace>
  <inkml:trace contextRef="#ctx0" brushRef="#br0" timeOffset="218273.937">16318 5291 0 0,'0'0'187'0,"0"0"292"0,0 0-75 0,0 0-65 16,0 0-63-16,0 0-55 0,0 0-31 16,0 0-25-16,0 0-26 0,0 0-21 0,0 0-21 15,0 0-11-15,0 0-11 0,0 0-7 0,-82 6-7 0,82-6-9 16,0 0-12-16,0 0-11 0,0 0-13 16,0 0-6-16,0 0-6 0,0 0-4 0,2 0-2 15,1 0 0-15,0 0 6 0,5-1 6 0,0-3 7 16,3-1 1-16,2 0-3 0,-1 0-3 15,7-2 0-15,0 0 0 16,3-3-1-16,5 0 0 0,3-3-2 0,2-1-1 0,1 1-2 16,5-4-1-16,4 1 1 0,0-4 1 0,5 2-1 15,-1-3 0-15,4 0 1 0,0-2-1 0,6-2-1 16,-1-1 3-16,5-3 3 0,0 2-2 0,2-2 1 16,1 0-1-16,1-2-2 0,3 2-1 15,-4-2 0-15,4 4 1 0,-6-1-4 0,-2 2 2 16,-6 2-2-16,-2 2-1 0,-8 2 3 0,-4 1-3 15,-4 3-1-15,-4-2 0 0,-5 4-3 0,-4 1 3 16,-2 1 3-16,-3 1-1 0,-3 3 1 16,-4 2-1-16,-1 1-1 0,-2 2 0 0,-3 1-1 0,-1 2 0 15,0-1 1-15,-3 1 0 0,0 0-2 16,0 0 1-16,0 0-1 0,0 0 1 0,0 0 2 16,0 0-1-16,0 0 1 0,0 0-1 0,0 0-2 15,0 0 2-15,0 0 0 0,0 0-1 16,0 0 0-16,0 0-1 0,0 0 1 0,0 0 0 15,0 0 0-15,0 0 0 0,0 0-2 0,0 0 2 16,0 0-3-16,0 0 3 0,0 0-1 16,0 0 2-16,0 0 0 0,0 0-2 0,0 0 2 15,0 0-1-15,0 0-2 0,0 0 2 0,0 0-1 16,0 0-1-16,0 0 3 0,0 0-3 0,0 0 2 16,0 0 1-16,0 0-1 0,0 0 1 0,0 0 1 15,0 0-2-15,0 0 5 0,0 0-1 0,0 0-1 16,0 0 0-16,0 0 0 0,0 0-1 15,0 0-1-15,0 0 0 0,0 0-2 0,0 0 2 16,0 0 0-16,0 0-1 0,0-1 2 0,0 1-1 16,0 0 0-16,0 0-1 0,0 0 3 0,0 0-1 15,0 0 3-15,0 0 1 0,0 0-1 0,0 0 1 16,0 0 1-16,0 0-1 0,0 0 2 16,0 0 0-16,0 0 0 0,0 0 1 15,0 0 1-15,0 0 0 0,0 0 1 16,-2 0 1-16,2 0-2 0,0 0-1 0,0 0-2 0,0 0-4 15,-1 0 1-15,1 0-2 0,0 0-2 0,0 0 1 16,0 0-1-16,-2 1-2 0,2 1 0 0,-1 2 0 16,-2 3 0-16,-4 2 2 0,5 0 1 0,-1 3 0 15,-2-2-1-15,4 1-2 0,0 0 2 16,0-2 0-16,0 0-1 0,1-2 0 0,0 0 1 16,0 0-1-16,1 0-1 0,2-1-1 0,0-2 2 15,3 0-1-15,1 0 4 16,0 0-1-16,0-2-1 0,3 1 0 0,0-2-2 0,-1-1 2 15,-1 0-1-15,-1 0 2 0,0-1 2 0,1-3 1 16,0-2 0-16,-2-2 4 0,2 0-1 0,-1-3 1 16,-1 1-1-16,0 0 1 0,-2-1-3 15,-1-1 3-15,-1 0-1 0,-2 2 0 0,0 1 1 16,0 0-3-16,0 4 0 0,-1-2-1 0,-5 4-4 16,3-1 1-16,-2 3-2 0,0 0 0 0,-2 1 1 15,1 0-2-15,0 0-3 0,-1 2 1 0,1 3 0 16,-1 2 0-16,0 0-1 15,2 2-2-15,1 0-1 0,3 1 1 0,-1-3 0 16,2 1 2-16,0-2 1 0,5-1 1 0,-2 0-1 0,2-3 2 16,2 0-4-16,-1-2 5 0,-2 0 2 0,2 0 1 15,-2 0 4-15,1 0-2 0,-2-4 2 0,0-1 3 16,0-1-2-16,1-2 2 0,-3 1-1 16,0 0-1-16,0-1-2 15,-1 2 0-15,0-2-1 0,0-1 0 0,-2 2 3 16,-3-1-6-16,1 1 0 0,-1 0-2 15,-1 1-4-15,-1 1 3 0,1 3-1 0,-1-2-5 0,-2 3-8 0,2 1-21 16,0 0-39-16,-1 6-64 0,-3 5-131 0,0 2-391 16,3-2-607-16,-1-3-44 15</inkml:trace>
  <inkml:trace contextRef="#ctx0" brushRef="#br0" timeOffset="219539.4887">18172 4600 295 0,'0'0'658'0,"0"0"-285"0,0 0-19 0,0 0-64 15,0 0-29-15,0 0-58 0,0 0-55 0,0 0-42 0,0 0-41 16,0 0-26-16,0 0-26 16,0 0-9-16,0 0-9 0,0 0 6 0,2-13 7 0,7 11-2 15,2-2 4-15,0 0-6 0,7-1-4 16,-3 0 5-16,5-2 2 0,-2 0-1 0,5-2 5 15,3 0-7-15,4-2 0 0,2 0 0 16,5 0 2-16,1-4 3 0,8 1 0 16,-1-2 9-16,5-3-1 0,2 2 0 0,3 0-2 0,-2-1-6 15,5 1 3-15,-1-2-3 0,3 1-1 16,-2 0 1-16,3-2-1 0,3-1 5 16,-2 0 7-16,5-1-4 0,-1-1 2 0,3-2-4 0,-1 2-1 15,1-1 3-15,-2 1-5 0,-1 0 0 16,-5 1-2-16,-4 1-1 0,-1 4-4 0,-6-2 3 15,-4 2-1-15,-2 1-1 0,-6 1 6 16,-3-1-5-16,-2 5-2 0,-9 0-1 0,-2 3-4 16,-6 1 4-16,-6 2 3 0,-3 1 1 0,-3 3 10 15,-4 1 5-15,0 0 7 0,0 0 6 0,0 0-4 0,0 0-3 16,0 0-4-16,0 0-2 0,0 0-4 0,0 0 3 16,0 0-1-16,-4 0-3 0,0 0 0 15,1 0-11-15,-2 0-5 0,0 0-1 0,-2 0-7 16,2 0 8-16,-1 0 2 0,3 0-3 15,-1 0 7-15,-1 0-7 0,1 0 0 0,-2 1 1 0,-3 3-2 16,2-1 1-16,-2 2-1 0,-2 1 0 16,1 2-4-16,1 0 5 0,-1 1 0 0,3 0 0 0,-2 2 4 15,4-2-6-15,1-1 0 0,2-1-2 16,1 1-8-16,1-1 4 0,0-2 0 16,0 1 1-16,2-1 5 0,4-2-2 0,0 0 3 0,4-1 1 15,3-2 0-15,0 0 2 16,0 1-1-16,-1-7 1 0,1 2-4 0,-1-2 4 0,0 0 1 15,-3 0 1-15,-2-1 11 0,-1-1-7 16,0-2-2-16,-2 2 1 0,-2-1-7 0,1 1 9 16,-3 0 2-16,0 1-2 0,-1-1 3 15,-4 1-9-15,0 1 0 0,-1 2-2 0,-2 0-3 16,-3 0 2-16,2 3 0 0,-2 1-4 16,-1 0-1-16,-2 5 2 0,-1 2 1 0,1 2 3 0,0 1 7 0,4 1-8 15,4 2-3-15,0 0-1 16,5 0-8-16,0 0 8 0,1-2-1 0,1 1 3 15,4-3 7-15,5 0-8 0,2-1 2 0,3-2 0 0,5-2-5 16,-1-2 7-16,2-2 1 0,-1 0-1 16,0-5 0-16,-3 1 0 0,-3-2 2 0,1 0 1 15,-4-2 5-15,-2 0-1 0,-2-1 1 16,0 0-1-16,-5 1-3 0,0-4 6 0,0 3 2 0,-2-1 0 16,0 1 3-16,0-1-4 0,-4 2-3 15,-2-1-1-15,-2 2-3 0,-2 0-2 0,-2 0 0 16,-3 1-3-16,-4 4-1 0,-2 1 0 15,-1 1-1-15,-3 1 2 0,0 6 6 0,-3 1-6 0,5 1-1 16,3 1 1-16,4 0-10 16,3 0 3-16,4 2 0 0,6 1-11 0,0 1-23 0,3 0-53 0,5 1-85 15,9-2-196-15,-2-3-743 16,-2-3-594-16</inkml:trace>
  <inkml:trace contextRef="#ctx0" brushRef="#br0" timeOffset="220702.5259">20386 3916 607 0,'0'0'416'0,"0"0"-12"0,0 0-67 0,0 0-44 16,0 0-54-16,0 0-53 0,0 0-38 0,0 0-29 15,0 0-27-15,0 0-29 0,0 0-28 0,0 0-16 16,0 0-7-16,-43-21-4 0,57 12-2 0,5-3-1 16,2 0-1-16,4-4 2 0,4 2 1 0,1-2 1 15,2-1 0-15,4 2 1 0,1-2-3 0,4 1 3 16,5-1 3-16,0-1-1 0,4-2 4 15,8-1-4-15,3-1-2 0,3-1 4 16,6 0-2-16,3 0 0 0,1-1 1 0,2 0-1 0,-4 1-3 16,1-1 0-16,-2 2-2 15,-2 0-2 1,0 1 0-16,-5 0-1 0,1 0 1 0,-6 3 0 0,-3 0-3 16,-4 2 1-16,-7 0 4 0,-2 1 0 0,-9 0 5 0,-3 1 0 0,-4 1-1 0,-7 2 1 15,-5 3 1-15,-5 2 14 0,-3 1 17 16,-5 3 16-16,0 1 14 0,-2-2-5 0,0 3-14 0,0-1-13 15,0-1-18-15,0-2-11 0,-1-1-8 16,0 0-7-16,-1 0 0 0,0 0 3 16,-2 0 2-16,2 2 0 15,-1-1 2-15,-2 0-3 0,2 1 0 0,-2 1-1 0,1 1-2 0,-5 0 3 16,3 0 1-16,-4 1-1 0,-2 0 0 0,-2 4-3 16,0 3-1-16,-2 3 2 0,1 0-2 15,0 0 3-15,4 2 0 0,0-1-2 0,2-2-1 16,3-1-1-16,2 1-1 0,3-3 1 0,1 2 2 15,0-2-2-15,0-1 0 0,7-1 0 16,-2 1-2-16,4-3 4 0,2 0 3 0,2-2 0 0,3 0 1 16,0-2-1-16,-1-2-1 0,2-1 0 0,-3-1 1 15,2-1 0-15,-2 0 1 0,-2 0-2 0,2-2-1 16,-3 2 0-16,-1 0 1 0,-5 0 1 16,2-2 4-16,-3 0-1 0,0 2-1 0,-3 2-1 15,-1-1 0-15,0 1 1 0,-1 1 1 16,-5 0-3-16,-4 1 0 0,0 2-4 0,-1 1-4 0,-7 0 4 15,1 0 0-15,-2 4 2 0,-1 3 3 16,1 0-3-16,1 1-1 0,4 1 2 16,3 0 0-16,1 1 1 0,3 0 1 0,1-1-4 15,2 2-2-15,4-1 0 0,0-1-1 0,7 0 2 16,1 0 3-16,4-4 0 0,1 0 1 16,2-1-1-16,2-3-1 0,2-1 2 0,1 0-2 0,-2-1 2 15,0-4 1-15,-1-2 0 0,-1 0-1 16,-2 0 2-16,-4-1 1 0,1-1 1 15,-1-1 3-15,-1-1-1 0,-3 1-2 0,-3-1 0 0,-2 1-1 16,0-1 1-16,-1 0 4 0,0 2 0 16,-1-2-1-16,-5 2-3 0,-1 1-3 15,-3 1-2-15,-1 2 0 0,-5 2-2 0,1 0 0 16,-4 1-1-16,0 2-2 0,-1 0 2 0,1 6 1 0,-1 0-2 16,6 2 0-16,1 1-8 0,6 2-23 0,0 3-29 15,7-1-51-15,0 2-103 16,7-1-247-16,2-3-698 0,-4-3-459 15</inkml:trace>
  <inkml:trace contextRef="#ctx0" brushRef="#br0" timeOffset="221849.4073">22576 3069 0 0,'0'0'446'0,"0"0"45"16,0 0-71-16,0 0-75 0,0 0-75 0,0 0-37 0,0 0-31 0,0 0-32 16,0 0-35-16,0 0-27 0,0 0-19 0,0 0-17 15,0 0-12-15,0 0-11 0,-95-8-12 0,95 8-8 16,0 0-9-16,0-2-9 0,2 2-9 16,0-2-7-16,6 0 7 0,4-3 3 0,6-1 4 15,4-1 5-15,9 0-10 0,0-3 1 16,5-1-1-16,0-2 1 15,6-1 0-15,4-1 1 0,5-1 0 0,4-2-1 0,9-1 1 16,2 0 1-16,7-3 0 0,6-1-1 0,3 0 3 0,-1-1-5 16,0-1 3-16,0 1 0 0,-2-2 1 0,-6 3-1 15,-1 0-4-15,-5 1-1 0,-5 2-2 0,-8 3 3 16,-4 1 0-16,-3 1 1 16,-10 1-1-16,-3 5 0 0,-8 0 2 0,-5 2-2 0,-4 2 1 0,-7 1 4 15,-3 1 0-15,-5 1 12 16,-1 2 1-16,-1 0 0 0,0 0 1 0,0 0-7 0,0 0-2 15,0 0-2-15,0 0-2 0,0 0 2 16,0 0-4-16,0 0 3 0,0 0 1 0,0 0 0 0,-1 0 8 16,1 0-2-16,-1 0 3 15,1 0-1-15,0 0-1 0,-1 0 2 0,-2 0-3 0,2 0-2 16,0 0-4-16,-5 1-7 0,-2 3-5 16,-5 0-4-16,-2 1 2 0,-3 2 1 0,2 2 0 15,-1 2 2-15,-2 2-4 0,5 1 3 16,-1 0-1-16,4 0-4 0,0 2 1 0,3-3-1 0,5 3 1 15,0-3 0-15,3 1 1 0,0 0 1 16,0-3-2-16,4 0 1 0,6-4 3 0,2 2-2 16,5-4 2-16,4-1 3 0,1-3-2 15,5 0 2-15,1-1-1 0,-3-2 1 0,2-4-4 0,-3-1 3 16,-3 0 1-16,-1-4-4 0,-1 1 6 0,-2-4-3 16,-2 2 0-16,1-1 7 15,-2 1-5-15,-4-1 5 0,-2 1-2 0,-3 0-1 16,0 1 4-16,-4 0-1 0,-1 1-1 0,-1 1 0 0,-7 0-4 15,-1 2-3-15,-2 2-2 0,-3 1 0 16,-4 1 0-16,-3 1 3 0,-1 2 1 0,2-1-2 16,0 1 3-16,3 0-3 0,-1 2 0 0,4 4 0 15,3-1-4-15,2 2 3 0,1 1-4 0,4 4-1 16,-1 0 3-16,5 0-3 16,0 1 2-16,0 0 1 0,9 0-1 0,1 0 1 0,5-2 0 15,1-2 1-15,4-3 0 0,4-1 3 0,-1-5 1 16,0 0-2-16,-1 0 5 0,-2-6-5 0,-1-1 2 15,-1 0 5-15,-5 1-7 0,-3-4 8 16,0 0 1-16,-2-1-3 0,-5-1 9 0,2 0-8 16,-4 0 2-16,-1-1-1 0,0-2-1 0,-6 0 1 15,-3 4-3-15,0-3-1 0,-4 1-4 0,-3 0 1 16,-3 3 0-16,-1 2-4 0,0 2 3 0,2 4-6 16,-1 2-6-16,6 2-12 0,-4 11-42 15,5 5-88-15,0 4-318 0,4-3-797 0,0-6-505 31</inkml:trace>
  <inkml:trace contextRef="#ctx1" brushRef="#br0">3792 17074 0</inkml:trace>
  <inkml:trace contextRef="#ctx0" brushRef="#br1" timeOffset="238340.5844">8880 9853 0 0,'0'0'0'0,"0"0"0"15,0 0 0-15,0 0 0 0,0 0 162 16,0 0 98-16,0 0-45 0,0 0-23 0,0 0-24 16,0 0-19-16,0 0-26 0,0 0-11 15,-11 4 5-15,11-4 5 0,0 1 4 0,0-1-5 0,0 0-7 16,0 0-3-16,0 0-2 0,0 0-1 15,0 0-9-15,0 0-10 0,0 0-13 0,0 0-19 16,0 0-15-16,0 0-19 0,0 0-8 0,0 0-4 16,0 2-5-16,0-2 0 0,0 0-5 15,0 1-2-15,0-1 0 0,0 0-4 0,0 0 1 16,0 0-2-16,3 0-4 0,-2 0 8 0,0 0 7 16,1 0 8-16,2 0 8 0,3 0 3 0,-1 0-2 15,-1-3-1-15,5 0 3 0,0-3-4 16,0 0 4-16,1-1 0 0,5-1-5 0,-3-3 5 15,4-1-5-15,-3-1-4 0,6 0 1 16,-2-2-6-16,1 1 0 0,2-2-2 0,-1 1-2 0,3 1 0 16,-1-2 0-16,3 1 0 0,-2 1-1 15,0-3 0-15,2 2-3 0,-3-3 1 0,-1 1 1 16,1-2-2-16,-1 2 2 0,-1-1 3 0,0 0-5 16,1 1 4-16,-2 0-1 0,2-1 0 15,0 1 3-15,-2 0-4 0,2 0 2 0,0-2-1 16,-1 1 0-16,1-2 5 0,0 2 1 15,-1 0 0-15,3-1-2 0,0 1 0 0,0 0-5 0,-2 3 0 16,1-2 1-16,3 1-4 0,-5 2 3 0,1 0 1 16,-1-1-4-16,-1 3 3 0,0 0-2 15,1 0-1-15,-2-1 4 0,4 1-5 0,0 0 2 16,-3-1-1-16,1-1 1 0,-1-1 2 0,-1 0-1 16,0 1 3-16,-2-2 0 0,2 0 3 15,-1 1-3-15,0 1-1 0,-1 0 0 16,3-2-2-16,-1 3 3 0,-3-2 3 0,5 1-3 0,-2-1 3 15,1 0-4-15,1 0-1 0,0 0 1 16,-2 1-5-16,2 0 2 0,-3 3-1 0,2 0 0 0,-4-2 2 16,2 1 0-16,0 1 1 0,-1-2-1 15,0 2-1 1,-2 0-1-16,0 1 1 0,-1 2 1 0,-2 0-1 0,-1 1 1 16,1 1-1-16,-4 1-3 0,-2 0 4 0,1 3-1 15,-4-1 1-15,1-1 3 0,2 1-2 0,-3 0 1 0,-1 0-3 0,2 1 1 16,0-1 0-16,0-1 0 0,0 1-1 15,1-1-2-15,-1 1 1 0,0 1-2 16,1 0 0-16,-1-1 2 0,-2 2-3 0,2 0 2 16,0 1 1-16,-2-1-2 0,1 0 1 0,-1 1 0 0,1 0-2 15,-1 0 2-15,1 0-8 0,-1 0-8 0,0 0-10 16,0 2-19-16,1 0-17 0,-2 2-26 16,2-1-36-16,-1 1-45 0,2 2-94 0,-2 1-159 15,-1-2-396 1,1-2-512-16</inkml:trace>
  <inkml:trace contextRef="#ctx0" brushRef="#br1" timeOffset="238842.0021">10596 8596 205 0,'0'0'580'0,"0"0"-139"0,0 0-101 0,0 0-48 0,0 0-43 0,0 0-49 0,0 0-51 16,0 0-39-16,0 0-29 0,0 0-12 0,0 0-3 15,0 0 6-15,0 0 3 0,-14 29-5 16,12-22-4-16,-1-1-14 0,2 2-7 0,1-1-5 15,0 0-6-15,0 0-6 0,0 0-8 0,0-2-8 16,0-1-8-16,4 0 1 0,0-1 0 16,-1-1-2-16,2-1 5 0,-1-1-4 0,2 0 0 15,-1 0 2-15,2-1-5 0,1-4 5 0,-2-1-4 16,0-3-1-16,2 2 5 0,-3-2-5 0,0 0 1 16,-2 0-2-16,-1 2 0 0,-1-4 1 15,-1 4 0-15,0 0 1 0,0 0 0 0,-3 3 2 16,0 1 1-16,-1 0-3 0,-1 3 6 0,-1 0-7 15,0 0 0-15,-1 0 4 0,-1 3-8 0,1 3 4 16,0 0 2-16,-1 3-2 0,4 0 6 16,-2 2-3-16,2 0-2 0,-1 2 4 0,2-1-4 15,2-2-2-15,1-2 3 0,0 0-3 0,0-3 1 16,4 1 0-16,3-1-3 0,-2-2 0 16,2-2 2-16,1 1 1 0,-1-2 4 15,1 0 1-15,-1-2-2 0,0-2 1 0,-2-1 0 0,2-1 0 16,-5 1 5-16,3-1-1 0,-3 0 1 15,-2-1 3-15,0 1-4 0,0 0 2 0,0-1 0 0,-2 0-1 16,-3 1-3-16,1 0 1 16,-3 3-1-1,1 0-3-15,0 0 3 0,-2 2-3 0,1 1-2 0,-1 0 3 0,0 0-7 0,0 0 3 16,0 3 0-16,2 0-3 0,0 1 6 0,0 1-6 16,2 1 0-16,1 1 1 0,-2-3-5 0,3 0 0 15,2-2-3-15,0 1-20 0,0-2-23 0,2 0-33 16,4-1-58-16,0 0-96 0,3 0-258 0,-2-1-566 15,0-2-373-15</inkml:trace>
  <inkml:trace contextRef="#ctx0" brushRef="#br1" timeOffset="239990.6505">10892 8519 0 0,'0'0'0'16,"0"0"0"-16,0 0 90 0,0 0 280 0,0 0-8 15,0 0-45-15,0 0-46 0,0 0-57 16,0 0-33-16,0 0-14 0,0 0-16 0,0 0-17 15,0 0-15-15,0 0-20 0,-49 5-9 0,46-5-10 16,1 1-9-16,2-1-12 0,0 0-7 16,0 0-15-16,0 0-10 0,0 0-7 0,0 0-11 15,0 0 0-15,0 0-1 0,0 0-2 0,0 0 3 0,2 0-2 16,1 0 0-16,-1 0 1 0,2 0 0 16,0-1 1-16,1-2 2 0,-1 1-2 15,2-2 1-15,0 1-3 0,0-1-2 0,2 0-3 16,0-2 4-16,0 0-1 0,0-1 1 0,5-1 0 15,-2 0-6-15,2-1 1 16,-1-1 2-16,3-3-3 0,-1 1 3 16,3 0-1-16,-1 0-1 0,1 1-2 0,1-1 0 0,1-1-1 15,2 1 1-15,0-2 3 0,1-1-1 0,-1 0 0 16,1 1 0-16,3-2 0 0,-1-1 8 0,3 1-2 16,-3-1 0-16,4-1-1 0,1 1-6 0,1-1 4 15,1-1-2-15,1 0 1 0,-1 1 4 0,-1-2-4 16,0-1 0-16,0 1 0 15,2 0-2-15,-1-1 3 0,0 0 0 0,2-1 1 0,-1 0-1 16,2 1 2-16,-1-3-1 0,-2 2-1 0,0 0 2 16,-3 2-4-16,1 1 0 0,-2 1 1 0,0 3-7 15,-3 0 5-15,-2 2 1 16,-3 0-1-16,0 1 5 0,-4 3-3 16,0 1-1-16,-4 1 2 0,0 0-2 0,-2 3 3 0,-4 1 3 0,-1 0 3 15,-3 2 2-15,0 0 5 0,-1 1 1 0,1 0-2 16,-1 0 5-16,0 0-11 15,0 0-2-15,0 0-1 0,0-1-8 0,0-1 2 0,3 0-2 0,-1 0-2 16,0-3 2-16,4 0 0 0,-1 2 0 16,0-2 0-16,0 1-1 0,2 1 0 15,1-2 1-15,-2 0 0 0,1 2-4 16,-2-2 3-16,0 3 0 0,0-1-2 0,-1 1 5 0,0 1-4 16,-3-1-3-16,0 2 1 0,0 0-6 0,-1 0 1 0,2 0-1 15,-2 0-1-15,0 0 6 0,0 0-1 16,0 0 2-16,0 0 1 0,-2 3 1 0,0 1 0 15,1-1 2-15,-3 3 2 0,0 0-4 0,1 1 5 16,-1-1 0 0,0 2-1-16,0 1 8 0,-1-1-3 0,2-1 2 0,-1-2 2 0,0 0-5 0,3-1 1 15,-1 0-4-15,2-1-3 0,0-2 2 16,0 2-1-16,0 0 0 0,0-1 0 0,0 0-1 16,2-1-1-16,3 1 3 0,0-2-2 15,0 0 1-15,0 0 1 0,4 0 0 16,-2-2 0-16,3-2 4 0,-1-1-6 0,1-2 2 0,-2-1 0 15,1 0-6-15,-1-1 2 0,0-1 0 0,-3 2 0 16,0 1 3-16,-2 2 0 0,-1 1 1 16,-1 1 2-16,-1 2-3 0,0 0 3 0,0-1 2 15,-1 2-1-15,-1 0-1 0,-2 0 0 0,-1 0-4 16,-1 4 2-16,0 1 2 0,-2-1 2 16,3 1 3-16,-1 2 1 0,0-1-3 0,0 1 3 15,0-2-2-15,2 0 0 0,0-3 2 0,1 3-5 0,2-2-2 16,0-1-1-16,1 1-3 0,0-1 0 15,0-2 1-15,0 1 0 0,0-1 2 16,1 1-1-16,1-1 0 0,2 0 0 0,-1 0 3 16,-2 0-1-16,1 0 1 0,0 0 1 15,0 0-3-15,1 0 1 0,-3 0 2 0,0-1-2 0,2 0 4 16,-2 1 0-16,0 0-1 0,0 0 2 0,0 0-4 16,0 0 0-16,0 0 3 0,0 0-7 0,0 0 3 15,0 0-3-15,0 0-3 0,0 0-6 16,0 0-4-16,0 0-7 0,0 0-10 15,0 0-14-15,0 0-27 0,0 0-23 0,0 0-48 0,1 0-87 16,3 0-175-16,0-1-497 0,-3 1-652 0</inkml:trace>
  <inkml:trace contextRef="#ctx0" brushRef="#br1" timeOffset="242913.1536">12323 7654 1066 0,'0'0'357'0,"0"0"-84"0,0 0-24 0,0 0-29 0,0 0-22 15,0 0-40-15,0 0-60 0,0 0-42 16,0 0-23-16,0 0-15 0,0 0-10 0,0 0-4 0,0 0 3 16,2 7 1-16,1-5 5 0,1-1 2 15,-1 0-4-15,4 1-2 0,-2-1-1 0,1 0-1 16,2 0 0-16,1-1 1 0,1 0 1 15,2 0-1-15,0-2-1 0,0-2 0 0,5-1-3 16,-3-2 2-16,5 1-1 0,0-2 1 0,1 0-1 16,1 2-3-16,0-4 0 15,1 2 1-15,5-3 2 0,-3-2 4 16,6 0 2-16,1 0 0 0,2-2 2 0,2-1 0 0,2 1 0 0,1-2 0 16,4-1-3-16,-1 0 0 0,4 0-3 15,-4 0-1-15,0-3 0 0,4 1 0 0,-3 2 1 16,1-2 1-16,0 2 2 0,2-2-4 15,0 2-1-15,-1-2 0 0,4 1-2 0,-2-2 3 0,1 1 0 0,2-1 1 16,1-1 2-16,0 0 0 16,-2 1 0-16,-1 0 0 0,0 1-2 0,-3 0-4 0,-3 2 3 15,-1 2-2-15,0 0-2 0,-2 2 3 16,-5 0-1-16,-2 3 1 0,-1-2 1 0,-1 2-3 0,-4 1 2 16,-3-1 0-1,-4 4-1-15,-2 1 3 0,-5 1 0 0,-5 2 5 0,-3 2 15 16,-2 1 20-16,-1 0 9 0,0 0-5 0,-4 0-14 15,-1 0-21-15,0 0-11 0,-2 0-1 0,-1 0-1 16,4 1 0-16,-2 1-2 0,2-2 0 0,-1 1 0 16,4 1-3-16,-1-1 2 0,1-1 2 0,1 0 0 15,0 0-1-15,0 0 0 0,0 0-3 16,0 0-2-16,0 0 0 0,0 0-3 0,0 0 2 16,0 0-1-16,0 0 1 0,0 0 0 15,0 0 1-15,0 0 1 0,0 0 3 0,0 0 0 0,0 0 0 16,0 0 2-16,0 0-2 15,0 0 2-15,0 0 1 0,0 0 0 0,0 0 1 0,0 0-1 16,0 0-2-16,0 0 1 0,-1 0-3 0,-1 2 2 16,-1 1 2-16,1 0-2 0,-1 3 1 0,-2 1 0 15,3-2-1-15,0 3 0 16,-1-1 1-16,1-1 0 0,1 0 0 0,1-1 0 0,0 1-2 16,0-1 0-16,0-3 0 0,3 0 0 15,1 0 1-15,-1-1-1 0,2 1 0 0,-1-2 0 16,3 0 0-16,-2 0 2 0,3 0 0 0,-2-5 0 15,-1 1 0-15,2-1-1 0,-2-1 0 0,1 2 0 16,-3-2 0-16,0 0 2 0,0 1-1 16,-2 1 4-16,0 0-2 0,-1 1 3 0,0 1-1 0,0 1 0 15,0-2 2-15,-3 3-4 0,-1 0 0 0,1 0-3 16,0 0-2-16,-3 1 1 0,2 2 0 16,-3-1 0-16,4 3 2 0,-4 0-1 0,4 1 0 15,-2-1 0-15,3-1-1 0,0-1 0 16,1 0 2-16,0-2-2 0,1 2 2 0,0-2-3 15,0 0 0-15,0 0 0 16,0-1 0-16,0 1 2 0,0-1-2 0,2 0 1 0,0 0 0 0,2 0-1 16,1 0 1-16,-2 0 1 15,3 0 1-15,-3-3-3 0,4 1 0 0,-2-2-2 0,2 1-2 16,-2-1 2-16,1 1 1 0,1 0 0 0,-2 0-1 16,1-1-3-16,-2-1 1 0,2 2-1 15,-2 0 0-15,3-1 2 0,1 1-1 0,-4-1 0 16,4 1-5-16,-1 0 2 0,-1-3 0 0,3 1-2 15,-1 1 7-15,0-1-4 0,-1 0 1 0,1 1 1 16,1-3-2-16,-1 2 5 16,2-1 0-16,-1 2 1 0,2-2 1 0,1-1-1 0,1-1-2 15,5 0 0-15,-1-2 1 0,-1-2 0 0,2 3 0 16,2-1 1-16,0-1-4 0,1 0 3 16,0-2 2-16,7 0-1 0,-3-1 3 0,4-1-3 0,2-2 1 15,2-1-1-15,3 0-2 0,-3-1 6 0,5 0-1 16,1-2 2-16,2-1 0 0,0 1-6 15,2-3 1-15,5 0 0 0,-1-3-1 16,1 2 1-16,4 0-1 0,-1-2 0 0,-1 2 1 0,4-3 1 16,-3 1-1-16,0 0 1 0,2-1 1 0,-1 0 0 15,-2 4 1-15,2-2-1 0,-1 1 1 16,-2 0-3-16,2-1 1 0,-7 1 1 0,3 1-2 16,-4-1 2-16,-3 3-1 0,-6 0 0 0,0 2 1 0,-4 4-1 15,-5 0 1-15,-5 3-1 16,0 1 1-16,-2 1-1 15,-5 1 2-15,-3 2-1 0,-2 1 2 0,-3 2 0 0,-1 2 3 16,-3 0 5-16,-1 3 1 0,0 0 0 0,0 0-6 0,0 0-3 16,-2 0-1-16,-2 0-4 0,0 0 0 0,2 0-2 15,-3 0 3-15,4 0-1 0,1 0 2 0,0 0 0 16,0 0-2-16,0 0 2 0,0 0 1 16,0 0-1-16,0 0 1 0,0 0-2 15,0 0 1-15,0 0-1 0,0 0 1 0,0 0 0 0,0 0 0 16,0 0 0-16,0 0 0 0,0 0 0 0,0 0 0 15,0 0 0-15,0 0 2 0,0 0-2 0,0 0 1 16,0 0 0-16,0 0-1 0,0 0 2 0,0 0 1 16,0 0 1-16,0 0 2 0,0 0-2 15,0 0 0-15,-1 0-1 0,0 0-2 0,0 0 0 16,-1 0 1-16,-1 0 0 0,1 0 0 16,2 0 1-16,-2-1 0 0,0 1 0 0,1-2 1 15,-3 2-1-15,3 0-1 0,1 0-1 0,-3 0-2 16,2 0 1-16,0 0 0 0,-2 0 1 0,1 0 2 15,1 0-3-15,0 0 2 0,-1 0-2 16,-2 2-2-16,3-1 2 0,-1 1-2 0,2 0 4 16,-2 2 0-16,1-1-2 0,0-1 0 15,-2-1-2-15,3 2 1 0,-1-2 1 16,1 1-1-16,0-1 2 0,0 0-4 0,0-1 1 0,0 0 2 0,0 0-2 16,0 0 4-16,0 0-3 0,0 0 1 0,1 0 1 15,3-1-1-15,-2 0 3 0,-1-1 0 16,1 1-1-16,3-2 5 0,-4 0-3 15,1-1 0-15,-2-3 1 0,2 2 1 0,-1-1-2 0,-1 2 1 16,0 0-1-16,0 1-2 0,0 0 4 16,0 1 0-16,0 1 2 0,0 0 1 0,-1 1-4 15,-1 0-2-15,1 0-2 0,-2 1-6 16,-3 2 5-16,3 2-1 0,-3 0 2 0,1 1 5 16,-1 0-6-16,3 0-1 0,-2 0 0 15,3-2 1-15,2 1-2 0,-1-2 1 0,1-1-1 0,0 1-5 16,0-1 5-16,0-1-1 0,0 1 3 15,1-1 4-15,4-1-5 0,-1 0 0 0,2 0-1 16,0 0-4-16,1-1 6 0,-3-4 0 0,3 0 2 16,-4-1 4-16,3 1-6 0,-2-2 0 0,1 1 0 15,-3 0-3-15,-1 1 4 0,0 0 1 16,-1 1 1-16,0 0-3 0,0 2 4 0,0-2-2 16,-1 3 2-16,-1-1 4 0,0-1-5 0,-2 3-1 0,1 0-3 15,-3 0-8-15,3 0 8 0,-1 3 1 16,-2 0 1-16,-1 4 9 0,1-1-10 15,-1 0 2-15,4-1-2 0,-3 1-5 0,3 0 6 16,1 0-2-16,1-3 1 0,-2 0-3 0,3 0 1 0,0-3 1 16,0 0-1-16,0 2 6 0,0-2-5 0,0 1-1 15,0 0 0-15,3-1-5 0,-1 1 9 16,0-1-2-16,-1 0 2 0,1 0 3 0,2 0-3 16,-1 0-1-16,-1 0 0 15,3-2-1-15,-3-1 1 0,1 2-1 0,-1-2 1 16,2 2-3-16,-2-1 1 0,-1 0 2 15,0 0 0-15,1 1 4 0,2-2-6 0,-2 2 0 0,-1-1 0 0,1 2-5 16,2-3 6-16,-1 1-1 16,0 1 2-16,3-2 6 0,-3 1-8 0,3-1 0 0,-2 1-1 0,1-1-4 15,-1 1 5-15,4 0 0 0,-3-1 2 0,2 0-1 16,0-2-1-16,-1 2 1 16,2-2-2-16,0 0-1 15,0 0 2-15,0-3 0 0,1 2-1 0,1-1 1 16,1 0-1-16,-1-1 0 0,3 2 0 0,-1-3 7 0,0 1-8 0,2-1 1 15,3 0 2-15,2-1-4 0,1-1 3 0,3-1 0 16,3 0 1-16,1-1-3 0,3-2 3 16,5 0-2-16,-1-3 2 0,4 0 2 15,4 0-4-15,0-1 1 0,2-1 0 0,4-2-5 0,0 3 6 16,1-5 0-16,3 2 0 16,1-2 4-16,-1 1-6 0,7-3 1 0,-3 1 0 0,2-1-4 0,1 0 4 15,0 1 0-15,-5 0 0 0,3 3-2 16,-3 0 2-16,-3 1-1 0,-3 0-2 0,-3 1 6 15,0 2-3-15,-5 1 1 0,-3 2 1 0,-4 0-6 16,-3 3 5-16,-4 1-1 0,-5 2 1 0,-3 1 5 16,-5 1-4-1,-3 2 0-15,-6 3 4 0,-1-1 2 0,-3 3 8 0,0 0 1 0,0 0-5 16,-1 0-4-16,-4 0-8 0,1-1-3 0,-1 1 1 16,1-1 1-16,2 1 0 0,-2 0 1 15,2 0 1-15,2 0-5 0,0 0 5 0,0 0 0 0,0 0 0 16,0 0 7-16,0 0-10 0,0 0 1 15,0 0-1-15,0 0-4 0,0 0 5 0,0 0 0 16,0 0-1-16,0 0 2 0,0 0 0 0,0 0 0 16,0 0 3-16,0-1 0 0,0 1-3 0,0 0 1 15,0 0 0-15,0 0-6 0,0 0 6 16,0 0 1-16,0 0-1 0,0 0 8 0,0 0-7 16,0 0-2-16,0 0 0 0,0 0-4 15,0 0 5-15,0 0-1 0,0 0-1 0,0 0-1 16,0 0-1-16,0 0-2 0,0 0 0 0,0 0 0 15,0 1 2-15,0 1 0 0,0 1 4 0,0 0-4 16,0 0 4-16,0-1 0 0,0 0 0 0,0-1 10 16,2 1-10-16,-1-1-2 15,2-1 2-15,-1 1-2 0,0-1 2 0,3 0 0 16,-1 0-2-16,-2 0-2 0,4 0 4 0,-2-4 1 16,-1 0 3-16,2-1 3 0,-1-1-4 15,0 0 1-15,0 1-1 0,-3-1-6 0,2-1 10 0,-3 2-1 16,0-1 3-16,0 1 6 0,0 0-9 0,0 2 0 15,-3 0 0-15,2 1-8 0,-2 1 7 0,1 1 0 16,-1 0-1-16,0 0 2 0,3 0-4 16,-3 0-1-16,-3 0-1 0,3 2 0 0,-4 4 1 0,-2 0-1 15,3 2 1-15,-2-1-7 0,3 2 5 16,1-3-1-16,1 1-1 0,2-1 9 0,-1-1-7 16,2 1 1-16,0 0 0 0,0-1-8 15,3-1 5-15,1 0 1 0,0-1-4 0,1-2 4 0,-1 0 0 16,2-1-1-16,1 0 3 0,-2 0-1 15,3-1 0-15,-1-2 1 0,-3-2 0 0,3 1-2 16,-3-1 3-16,2-1 0 0,-3-1 1 0,0 0 5 16,-1-1-6-16,1 1 0 15,-1 0 1-15,-1 2-6 0,-1-1 8 0,0 0-1 0,0 2-1 0,0 0 2 16,0 2-1-16,-2-1 0 0,0 2 0 16,-2 1-2-16,2 0-1 0,-2 0 0 0,-2 0 0 15,2 0-2-15,-2 0 2 0,3 2 1 16,-2 0 0-16,2 0 6 15,0 0-6-15,0 1-2 0,0-1 0 0,-1 2-5 0,2-2 5 0,-3 0 2 16,4 2-1-16,-1-2 2 0,1 0-2 0,-2 0-1 16,2-1 1-16,1 3 0 0,-2-3-8 15,2 0-18-15,0 0-37 0,0 2-68 0,0-2-138 16,0-1-602-16,3 0-336 0,-2 0 177 0</inkml:trace>
  <inkml:trace contextRef="#ctx0" brushRef="#br1" timeOffset="249064.4707">18263 4961 0 0,'0'0'0'0,"0"0"0"0,0 0 0 0,0 0 151 15,0 0 126-15,0 0-46 0,0 0-49 16,0 0-29-16,0 0-25 0,0 0-9 0,0 0 8 16,0 0 20-16,-35-6 32 0,33 6 9 0,2 0-11 15,0 0-33-15,0 0-45 0,0 0-33 16,0 0-17-16,0 0-13 0,0 0-13 0,2 0-13 15,-1 0-16-15,1-1-11 0,0 1 10 0,1-1 5 16,2 0 6-16,0-1 6 0,4 1-9 0,-1 0 1 16,1 1-2-16,2-1 3 0,0 1 1 0,1-2 4 15,6-1 3-15,-1 0 5 16,3-2 3-16,4 1-2 0,0-3 0 0,3 0-2 0,-1-2 1 16,4 0 6-16,0-2 3 0,2-1 5 15,4 1 2-15,2-1-2 0,-2-3-2 0,4 2-4 0,0-2-4 16,2 0-4-16,-1 1-2 15,4-2 3-15,1 4 2 0,-1-4-3 0,-1 0-3 0,0 1-1 16,2-1-5-16,-1 0 2 0,-2 0 2 16,2-2-7-16,-1 0-1 0,-3 0 0 0,1 0-2 0,-2 0 3 15,-1 3 1-15,-2-3-2 16,2 3 3-16,-3-1 4 0,-3 0 0 0,1 4-1 0,-2-1-2 16,-3 3-7-16,-3-3 5 0,-1 3-1 15,-4-1 0-15,-1 2 2 0,0 2-3 0,-5 0 0 0,-1 1-3 16,-2 1 1-16,-3 2 0 0,-4 1 0 0,0-1-1 15,-1 3 0-15,-4 0 3 0,0 0 2 16,0 0 4-16,0 0 10 0,0 0-6 0,0 0 1 16,0 0-1-16,0 0-9 0,0 0 6 0,0 0-5 15,0-1-9-15,0 1-8 0,0 0-20 16,0-1-17-16,0 1-19 0,0-1-25 0,0-1-17 16,0 1-9-16,2-1 3 0,3-2-12 0,0 1-11 0,3-2-27 15,-1 1-27-15,0 0 11 16,1-2 23-16,0 1 45 0,-1-1 46 0,0 2 30 15,1-4 24-15,-2 3 16 0,-1 2 23 16,0-1 36-16,0 2 30 0,-4 0 40 0,0 2 31 16,-1 0 18-16,0 0 6 0,0 0-17 0,0 0-25 0,0 0-35 15,0 0-29-15,0 0-24 0,0 3-21 0,0 0-7 16,-2 4-6-16,1 1 3 0,-5 3 2 0,2-1-7 16,0-1 1-16,0 1-6 0,3 0-4 15,0 0 4-15,1-3-9 0,0 2 1 16,0-1-3-16,1-2-3 0,4 2 2 0,-1-3 0 15,2-1-1-15,3 1 2 0,-2-3 1 16,2-1 0-16,2-1 3 0,-1 0 1 0,-1 0-5 0,2-4 3 16,-2-1 0-16,-2-2-3 0,1 0 5 0,0-1 1 15,-1-1 0-15,-4 1 8 0,1 1-1 16,-1 0 4-16,-3-1 0 0,0 2-4 16,0 0 2-16,0 2-4 0,-3 1 2 0,-2 1-4 0,1 0 1 15,-1 0-4-15,-2 2-5 0,1 0 5 0,-2 0-8 16,1 0 1-16,1 4-1 0,-3 2-6 15,0 1 7-15,3-1-2 0,0 0-1 0,-3 1 7 0,5-2-5 16,-1 0 0-16,2 0 0 16,0-4-5-16,2 2 2 0,1 1-1 15,0-3 0-15,0-1-2 0,0 1 1 0,0 0-3 0,0 0 0 0,1 1-8 16,3-1-21-16,-1 0-27 0,4-1-49 0,-1 0-77 16,3 0-161-16,-3 0-431 0,-4 0-805 15</inkml:trace>
  <inkml:trace contextRef="#ctx0" brushRef="#br1" timeOffset="250315.4478">20426 4224 0 0,'0'0'0'0,"0"0"0"0,0 0 354 15,0 0 36-15,0 0-72 0,0 0-38 16,0 0-49-16,0 0-45 0,0 0-40 0,0 0-46 16,0 0-22-16,0 0-19 0,0 0-9 0,0 0 0 15,-12 0-5-15,12 0-6 0,2 0-10 16,-1 0-14-16,2 0 4 0,0-2 5 0,4-2 2 16,1-1 2-16,2-2-6 0,2 1-7 0,2-2-2 0,1 1 4 15,4-1-4-15,-2-1 2 0,7 0-1 16,1-4-5-16,0 1 3 15,3 1 1-15,2-1 0 16,2-1 7-16,4-1-7 0,-3-1 0 0,5 1 2 0,-1-1-2 16,5 0 3-16,1-3-2 15,1 2 1-15,4-2-4 0,-1 1-1 16,1-1 0-16,2 0-4 0,0-2 6 0,-5 2-4 16,2-2 1-16,-1 0-2 0,-2 3-6 0,-2-2 8 0,2 2-2 0,-1 0 1 15,-4 1 5-15,1-2-7 0,-3 3 1 16,2-1-1-16,-5 2-4 0,1 1 1 15,-4-1 2-15,-2 3 0 0,-2-1 0 0,1 1 1 0,-4 1-3 0,-3 0-1 0,-1 2 6 16,-3-1-3-16,1 1 2 0,-5 1 3 0,3-2-5 16,-6 2 5-16,-1 2-1 0,-3 1-1 0,0 0 5 15,-4 3 3-15,-1 0 7 0,0 1 5 0,-1 0-3 0,0 0-1 16,0 0-5-16,0 0-4 16,0 0-6-16,0 0 1 0,0 0-2 0,0 0-1 15,0 0 2-15,0 0-7 0,0 0 1 0,0 0 0 16,0 0-6-16,0 0 0 0,0 0-8 0,0 0-11 15,0 0-14-15,0 0-25 0,0 0-26 0,0-1-35 16,0 1-52-16,0 0-73 0,0-2-69 16,0 2-47-16,0-1-47 0,2 0-52 0,2-1-46 15,-1 1 154-15,3-2 354 0,-2 1 0 16,0 1 0-16,0-2 0 0,-2 1 0 0,-1 0 0 0,2 1 0 16,-1-1 0-16,-2 1 0 0,1 1 137 0,-1 0 383 15,0 0-66-15,0 0-102 0,0 0-63 16,0 1-63-16,0 2-71 0,-5 0-63 0,2 4-40 15,-4 0-9-15,3 2 7 0,-4 1 10 16,3 1-1-16,-1 2-5 0,1-3-8 0,1 1-11 16,2-2-4-16,0 1-6 0,1-2-5 15,1-1-3-15,0-1-6 0,0 0-4 0,1-2-1 0,2 0-1 16,2-1 4-16,0-2 3 0,1 0 4 0,-2-1 4 16,6 0 1-16,-2 0 4 0,1-1-2 15,-3-3-2-15,3 0-3 0,0 0 0 0,-3-3 3 16,-1 0-1-16,4 1 4 0,-4-2-2 0,-1 0-1 0,-2 2 4 15,0-1-2 1,2 2 0-16,-3 2-5 0,-1 1 3 0,0 1 6 0,0-1 4 16,0 2 10-16,0 0 1 0,0 0-3 0,0 0-4 0,-1 0-8 15,-1 0-8-15,2 0-9 16,-2 2-5-16,2-2-6 0,0 1-7 16,0-1-2-16,0 0-8 0,0 0-2 0,0 0-6 0,0 0-6 0,0 0-3 15,2 2 9-15,1 0 8 0,-1-1 9 0,-1 2 10 16,1-3-1-1,3 0 1-15,-2 0 2 0,-3 0 3 0,2 0 0 0,-1 0 2 0,-1 0 1 16,0 0 6-16,0 0 4 0,0 0 7 16,0 0 6-16,0 0 1 0,0-3-10 0,0 0-6 15,-1 0-7-15,-1 0-6 0,-2 0 5 0,-2 1-6 16,3 0-3-16,-4 1-4 0,3 1-6 0,-5 0-2 16,0 0-8-16,0 0-17 0,-1 4-27 15,0 1-48-15,0 3-80 0,2 2-159 0,5-4-439 16,0 0-819-16</inkml:trace>
  <inkml:trace contextRef="#ctx0" brushRef="#br1" timeOffset="251924.9003">22393 3528 0 0,'0'0'0'0,"0"0"0"0,0 0 0 0,0 0 6 0,0 0 252 16,0 0-40-16,0 0-43 0,0 0-36 0,0 0-19 16,0 0-8-16,0 0 2 0,0 0 9 15,0 0 1-15,21 0-2 0,-21 0-3 0,0 0-8 16,0 0-5-16,1 0-8 0,-1 0-14 15,1 0-19-15,2 0-19 0,-1 0 15 0,2-3 8 16,4-1 1-16,3-1 0 0,3 0-26 0,3-3-12 16,1 0-5-16,4 1-2 0,1-4 0 15,5 0 0-15,3-2 3 0,-1-1 1 0,2 0 0 16,2-2-3-16,-1 1-1 0,0-2 0 0,0 2-3 16,2-1-4-16,-1 1-4 0,1 0 2 15,-2 0 1-15,-1 1-1 0,0-1 3 0,-2 2-4 0,2-1-1 16,-1 0 2-16,0 1-1 0,0-1 1 15,-1 2-1-15,-1-2 0 0,-1 2-1 0,1-2 0 16,2 1-1-16,-2-1-1 0,1 0 2 0,0-1-3 16,-3 2 1-16,3 0 0 0,0-2-3 15,0-1 3-15,1 2 0 16,1-2-2-16,2 1 6 0,-2-2-5 0,-1 1-1 0,0-2 2 0,0 0-8 16,-1 3 5-16,0-1 0 0,-1-1-3 0,1 2 1 15,-4 1 0-15,2-2-2 0,-4 1 3 16,2 1-1-16,-3 0 0 0,3 1 0 0,-3-1-1 0,0 0 0 15,-1 2-2-15,1-1 5 0,0 2 1 16,-3-2 0-16,0 2 0 0,0-2-4 0,-1 1 0 16,0 0 0-16,-3 1 2 0,3 1 2 0,-3 1 0 15,-2 0 3-15,1-1-2 0,0 1 0 0,-2-1-2 16,1 3-1-16,-3 0 0 0,0 2-2 16,-2 1 2-16,-4-1-2 0,2 1 3 0,-4 1 4 15,4 0-2-15,-4-1 1 0,2 1-5 0,-2-1-2 16,-1 2-1-16,-1 0-2 0,3 0 1 15,-4 2 0-15,1 0 2 0,-1 0 2 0,0 0-3 16,0 0 1-16,0 0 3 0,0 0-2 0,0 0 0 16,0 0-2-16,0 0-4 0,0 0 0 0,0 0 0 15,0 0 1-15,0 0 1 0,0 0 0 16,0 0 0-16,0 0-2 0,0 0 0 0,0 0-1 16,0 0 2-16,0 0 1 0,0 0-1 0,0 0 1 15,0 0-2-15,0 0 2 0,0 0-1 0,0 0 4 16,0 0-2-16,0 0 0 0,0 0 0 0,0 0-5 15,0 0 2-15,0 0 4 0,0 0 0 0,0 0 5 16,0 0-2-16,0 0 1 0,0 0-2 16,0 0-3-16,0 0 2 0,0 0-1 15,0 0 0-15,0 0-2 0,0 0-1 0,-1 0-4 0,1 0-3 16,0 0-16-16,0 0-48 0,-2 4-42 16,2 4-66-16,-2 5-249 0,1-3-751 0,1 0-453 0</inkml:trace>
  <inkml:trace contextRef="#ctx0" brushRef="#br1" timeOffset="255118.1608">24332 2746 0 0,'0'0'0'0,"0"0"0"0,0 0 0 0,0 0 0 0,0 0 0 15,0 0 172-15,0 0 21 0,0 0-54 0,0 0-3 16,0 0-2-16,0 0-5 0,0 0 12 16,11-51 4-16,-10 49-2 0,1 0 7 0,-2 0-4 15,2 1-14-15,-2 1-20 0,0 0-33 0,0 0-33 16,0 0-22-16,0 0-20 0,0 0-13 0,0 0-12 16,0 1-12-16,0 1-17 0,0 0-2 15,0 3 24-15,0-1 22 0,2 4 25 0,0 2 9 16,0 0-12-16,-1 1-4 0,4 1-1 0,-3 2 0 15,0-1 0-15,0 1-5 16,3 0-1-16,-3 3 0 0,-1 2-1 16,5 0 2-16,-4 1 1 0,1 1-2 0,0 2 0 15,1 0-2-15,-1 1 2 0,3 2 3 16,-2 1-1-16,4 2 0 0,-4 2 2 0,4-1-4 0,-2-1 4 0,-2 0-2 16,5-2-2-16,-4-2 1 0,2 1-5 0,-1-4-1 15,-1 3 1-15,4 0-1 0,-3-1 1 16,-2 1 1-16,1 2 0 0,-3 0-2 0,0 2 2 15,-1 3 0-15,-2 1-1 0,1 0 1 0,0 4 0 0,0-1-6 16,0 5 4-16,-3 1 0 0,2 3 2 16,-1 0 8-16,-1 3 0 0,2-1 3 0,0 2-1 0,0-5-5 15,-2 2-2-15,3-2-3 16,-2 1-1-16,1 1 0 16,-1-2 2-16,1 1-3 0,-1-2-1 0,-4 1-2 0,5-1 4 0,-1 3 3 0,-4 0 2 15,3 2 0-15,0-1 1 0,-2 1-5 0,3 0-2 16,1-2 0-16,0 0 0 0,1-1 0 15,-1 2 5-15,1-1-6 0,0 1 0 0,0 1 5 16,1-2-8-16,0 2 8 0,2-3-4 0,-2 1-1 16,6-4 6-16,-2 2-4 15,1-1 0-15,-1-1-1 0,1 1 0 0,0-2 1 0,-2 0 1 16,3 1 2-16,-4-4-2 0,4 4 2 16,-3 0 1-16,1 1 1 0,-3 1-3 0,1 0 2 15,-2 0 0-15,3 2 1 0,-4-2 2 0,1 2-4 16,-1-1-2-16,0-1 0 0,2 0 0 0,-1 0 0 15,0-2-1-15,0 1-2 16,5-5 1-16,-3 1-2 0,1 2 2 16,1-2 0-16,-3 1 2 0,5 1 1 0,1 0-1 0,-3-1 0 0,0-1-2 0,0 2 2 15,0-3 2-15,0 0-1 0,-4 1 3 16,6-1-2-16,-5 1-1 0,2-1-1 0,-1 1-5 16,-2-2 6-16,1 0-1 15,1-2 1-15,-1 1 2 0,-1 0-3 0,1 1 1 0,-1 1-1 16,0 2 3-16,2-1-3 0,0 4-3 15,0 0 2-15,-1 2-2 0,-1-1 4 0,4 1 0 16,-1 2 1-16,-1-1 1 0,0 0-3 0,0 1-1 16,-1-2 1-16,5 0 0 0,-5-2 3 0,1-3 3 15,1 1-3-15,-2-2 1 0,-1-4-5 0,-1 1-3 0,1-2 2 16,-1 3 5-16,0 1 4 0,0 1-1 16,2 0 1-1,0-2-7-15,-1 0 0 0,0-1 1 0,1 0 1 0,0 0 0 16,5 3-1-16,-4 2 0 0,0-2 1 0,2 0 3 15,-2 1 1-15,2 2 2 0,-1 0 0 0,5 1-4 0,-2 0 0 16,-3-3-1-16,3 0-2 0,-3 1 3 16,4 0-3-16,-5-3 0 0,4-1 0 0,-5-2-2 15,3 1 3-15,-3 0 2 0,-2 0-1 0,1 0-1 16,0 0-2-16,-1-1-1 0,0-1 1 0,0 0 3 16,0 0 1-16,0 0 0 0,-1 2 0 15,-1-1-4-15,1 0 3 0,-1-2 0 0,0 1 0 0,2-1 2 16,-1 0-6-16,1-1 0 0,3-1 1 15,2 1-3-15,-1 0 4 0,2 0 1 0,-3-1-2 16,3 2 1 0,-3-2-1-16,4 1-2 0,-5-1 1 0,2-1 3 0,1 0 12 15,-2 0 8-15,0-1 8 0,0 1 0 0,-1 1-9 0,0 0-4 16,-1 1-7-16,1 1 3 0,-2 1-3 16,0-1 0-16,0 0 0 0,0-2-4 15,0-1 2-15,-2 2-2 0,2 0 0 0,0 0 0 16,0 1-3-16,0 0 5 0,-1 0-2 0,1-1 1 15,5 2 1-15,-1 0-2 0,-1-2 2 0,0 0-1 0,1-1-3 16,-2 0 2-16,4-1-2 0,-3-2 3 0,-2 2 1 16,4-2-5-16,-2 1 1 0,-1-2-3 15,5 2 1-15,-4-3 5 0,2 1-1 0,-1 1-1 0,2-2 3 16,-2 2-6-16,2 0 0 16,-2-3 2-16,-2-1-3 0,2-1 5 15,-2 4 1-15,-2-2-2 0,1 1-1 16,-2 2 1-16,1-1-1 0,0-1 2 0,0 0 6 0,0 1-9 15,-1-1 0-15,0-3-2 0,1 1-6 0,0 0 7 0,0-1-2 16,0-1 0-16,1 1 3 0,1-1-4 0,-2 1 0 16,1 1 1-16,0 0 4 0,-1-1-4 15,3-1 3-15,-1 2 0 0,-1-4-2 0,-1 2 8 0,0-2-2 16,1 1 2-16,-1-2 0 0,0 1-5 16,0-2 4-16,0 2-5 0,0-1 0 0,-1 1 5 15,1-2-5-15,0 2 3 16,-1 1-1-16,1-1-3 0,-2 1 3 0,0-1-1 31,1 1 2-31,-1 1 1 0,1-4-2 0,0 1-1 16,0-1-2-16,-1-3 1 0,0 2-2 0,1-2 2 0,1-1 2 0,0-1-4 0,0 1 1 15,0-1-3-15,0-1 0 0,0-2 1 0,0 0 5 16,0-2 5-16,0-1 1 0,0-2 1 0,0 1-5 0,0-1-2 16,0-1 0-16,0-2-2 0,0-1 2 0,0 0-1 15,0 0-2-15,0 1 2 0,0-2 0 0,0 0 0 16,-1 0-6-16,0 0-7 0,0-2-12 15,-3-1-9-15,3-2-6 0,-2-4-4 0,1-2-12 16,-3-7-21-16,1-2-59 0,1-7-130 0,-2 9-408 16,2 3-834-16</inkml:trace>
  <inkml:trace contextRef="#ctx0" brushRef="#br2" timeOffset="264495.8583">3442 11404 0 0,'0'0'0'0,"0"0"199"16,0 0 161-16,0 0-34 0,0 0-40 0,0 0-71 0,0 0-55 0,0 0-47 15,0 0-37-15,0 0-23 16,0 0-14-16,0 0-8 0,-4-1-9 0,3 2-1 0,0 3 19 16,-3 0 0-16,2 3 10 0,-3 0-4 15,1 2-18-15,1-2 1 0,0 1-5 0,-1 3 5 16,1-2-3-16,1 1-6 0,-3 1 2 0,2 0 0 15,1 2 2-15,-2 2 1 0,2-1 1 0,-1 2-2 16,0 0-4 0,-3 1 1-16,3 2-4 0,-4-1-3 0,3 3-1 0,-2-1-1 15,0 5-1-15,2-1-2 16,-2 0 1-16,0 3 0 0,-1-1-4 0,2-1 1 0,-2-3-1 0,0 3-2 16,4-3 2-16,-3-2-2 0,1-1 2 0,-1 2-2 15,1-1 0-15,-2-1 1 16,3 1 0-16,-1-1 3 0,2-1 2 0,2-3-1 15,-2-2 1-15,1 0-2 0,0-2-1 0,0 1-1 0,2-1-1 16,-1-3 1-16,0 1-2 0,1-1 0 0,-1-2-2 0,1-2 0 16,0 0 1-16,0-1 1 0,0-1 2 15,0 1-1-15,0-1 1 0,0-1 0 16,0-1-1-16,-1 1 5 0,1-1 1 0,0 0 0 0,0 0 2 16,-2 0-4-16,2 2 0 0,-2-1 1 0,0 1-1 15,2 0 0-15,-1 0-2 0,-1 0-4 16,1-1-7-16,-1 0-8 0,1 0-9 15,1-1-11-15,0 1-13 0,0-1-31 16,0 0-60-16,0 0-107 0,0 0-60 0,3-3-192 0,0 0-300 0,-2 0 170 16</inkml:trace>
  <inkml:trace contextRef="#ctx0" brushRef="#br2" timeOffset="265117.7385">4667 10797 21 0,'0'0'381'0,"0"0"-6"0,0 0-78 16,0 0-58-16,0 0-54 0,0 0-52 15,0 0-38-15,0 0-17 0,0 0-4 0,0 0 3 16,0 0-2-16,0 0-3 0,0 0-4 0,0 0-4 16,-43 36-6-16,39-23-7 0,0-1-9 15,-1 5-6-15,0 0-3 0,-3 3 0 0,1 1-1 16,1 4 0-16,-1 2-3 0,-3 2-3 0,0 4-2 16,2 2-9-16,-3 0-5 0,1 3 1 15,0 3-2-15,-1-2 1 16,1 2 0-16,0 1-6 0,-1-1-1 0,2-2 2 15,0 1 0-15,2 0 4 0,-3-1 0 0,1-3-2 0,2-4-4 16,-2-3 0-16,4-4-2 0,0-2 1 0,1 0 3 0,-1-3-3 16,3 0 2-16,-2-2-1 0,-1-3-3 0,4-1 3 15,0-4 0-15,0-2 1 0,1-2 3 0,0-1-4 16,0-1-2-16,0-2 1 0,0 0-2 16,0-1 2-16,0 0 1 0,0-1 0 0,0 1-3 15,0-1 4-15,0 0-1 0,0 0 0 0,0 0-2 16,0 0-13-16,0 0-15 0,0 0-22 15,0 0-45-15,0-1-35 0,0-1-42 0,2-1-102 16,5 0-204-16,-2-1-346 0,0 1 76 0</inkml:trace>
  <inkml:trace contextRef="#ctx0" brushRef="#br2" timeOffset="265719.3888">6733 9782 469 0,'0'0'310'0,"0"0"-42"0,0 0-64 0,0 0 6 0,0 0-1 15,0 0-25-15,0 0-42 0,0 0-29 0,0 0-30 16,0 0-16-16,0 0-11 0,-72 125-8 16,64-101-7-16,1 5-10 0,-1 1-3 0,-2 5-7 15,2 3 0-15,-2 4 4 0,-2-1-7 0,2 0-4 16,-1 0-4-16,-1 0-5 0,2-3 0 0,3-2 4 16,-4 1 4-16,2-2 7 15,0 1 4-15,-2 1 2 0,2-1-2 0,-1 2-2 16,-1-3-2-16,1 1-3 0,0-1-2 0,0 0-7 15,1-1-3-15,1-1 2 0,3 0-4 0,-4-3 3 16,6 2 1-16,-4-3-4 16,2 2 4-16,0-4-1 0,1-1-2 0,-1-4 3 0,4-1-2 0,-1-5 0 15,-1-4 3-15,3-1-1 0,-1-5-2 16,-1-1 2-16,2-4 0 0,0 0-2 0,0-1 0 16,0 0-5-16,0 0-5 0,0 0-3 0,0-4-17 15,0-1-43-15,0-4-53 0,5-3-88 0,0-3-145 16,3 2-381-1,-6 4-629-15</inkml:trace>
  <inkml:trace contextRef="#ctx0" brushRef="#br2" timeOffset="266247.8528">8579 9039 0 0,'0'0'263'0,"0"0"252"0,0 0-82 16,0 0-58-16,0 0-55 0,0 0-56 0,0 0-51 0,0 0-55 0,0 0-59 0,0 0-41 0,0 0-31 15,0 0-14-15,0 0 2 0,-39 19 3 0,30 2 1 0,0 3 4 16,-2 2-3-16,1 1-2 0,0 5 0 15,-4 2-6-15,-1 5 2 0,1 5 0 0,-2 4-3 16,1 4 0-16,-1 3-6 0,2 3-1 0,-3-1 2 16,2 2 1-16,-2-1 1 0,2-3-1 15,-1-1-3-15,-2-5 0 0,5-4 0 16,-1-2 0-16,1-6 3 0,1-5-2 0,3-3 3 0,4-3-6 16,-2-5 1-16,4-5 1 0,-4-3 0 15,6-4 3-15,0-2-2 0,1-4-4 16,0 1-3-16,0-2-7 0,0-1-3 0,0 0-11 15,2-1-15-15,4 0-9 0,-2 0-26 0,3-4-31 0,-1-3-63 16,5-2-141-16,-3 1-332 16,0 1-854-16</inkml:trace>
  <inkml:trace contextRef="#ctx0" brushRef="#br2" timeOffset="266742.4844">10023 8370 0 0,'0'0'0'0,"0"0"203"0,0 0 153 16,0 0-8-16,0 0 3 0,0 0-39 0,0 0-68 15,0 0-84-15,0 0-92 0,0 0-27 16,0 0-1-16,0 0 18 0,0 0 27 0,0 0-1 15,-12 56-4-15,3-26-5 0,-4 3-8 0,-2 4-14 16,0 6-8-16,-2 1-11 0,-2 3-12 16,-1 5-2-16,2 2-5 0,-2 4-2 0,1-1 3 0,-2 4-5 15,2-2-1-15,0-4-2 16,-1-3-3-16,4-7 2 0,2-6 0 0,0-6-2 16,1-5 3-16,4-6-4 0,1-5 5 0,0-3 1 0,2-5 1 15,3-3 2-15,0-2-3 0,2-4-3 0,1 0-4 16,0 0-1-16,0 0-5 0,0 0-11 15,1-3-29-15,3-2-38 0,2-5-59 16,2-2-83-16,2-1-157 0,-1 1-449 0,-1 3-378 16</inkml:trace>
  <inkml:trace contextRef="#ctx0" brushRef="#br2" timeOffset="267217.4668">11773 7485 816 0,'0'0'578'16,"0"0"-305"-16,0 0-28 0,0 0-38 0,0 0-45 0,0 0-52 16,0 0-51-16,0 0-40 0,0 0-34 0,0 0 4 15,0 0 3-15,0 0 8 0,0 0 23 16,-31 35-3-16,23-10 4 0,0 2 4 0,-3 7-5 15,0-1 0-15,-1 4 3 0,-4 1 1 16,-1 5 0-16,-1-1-4 0,0 3-8 0,2-1-5 16,-1 0-4-16,2-2 0 0,0-3 1 15,1-4-1-15,3-6 4 0,0-2-2 0,3-6 2 16,2-4-1-16,1-3 2 0,-1-2-2 0,3-3-1 16,1-3-6-16,1-1-19 0,1-1-23 15,0-3-31-15,0-1-41 0,1 0-23 0,2-1-43 0,4-5-112 0,-1 1-327 16,-4 1-719-1</inkml:trace>
  <inkml:trace contextRef="#ctx0" brushRef="#br2" timeOffset="267623.9659">13590 6676 884 0,'0'0'650'0,"0"0"-416"0,0 0-68 0,0 0-34 16,0 0-31-16,0 0-54 0,0 0-63 0,0 0-19 15,0 0 3-15,0 0 20 0,0 0 33 0,0 0 0 16,0 0 1-16,0 0 1 0,-41 106-2 16,33-77 5-16,-2 3 0 0,0 1 1 0,-2 0 1 15,-4-2-5-15,2 2-4 0,-3 1 3 0,1 0-9 16,0 0 4-16,-3 0 3 0,3-1-5 15,-1-4 5-15,2-4-3 16,1-3-5-16,3-2-12 0,3-5-19 16,2-4-33-16,0-3-70 0,5-3-118 0,1-4-226 0,0 0-299 0,0-1-83 0</inkml:trace>
  <inkml:trace contextRef="#ctx0" brushRef="#br2" timeOffset="268149.8054">15922 5767 0 0,'0'0'0'0,"0"0"0"16,0 0 313-16,0 0 51 0,0 0-38 15,0 0-54-15,0 0-50 0,0 0-47 0,0 0-49 0,0 0-35 16,0 0-31-16,0 0-17 0,0 0 3 16,-64 3 2-16,53 9 1 0,-6 3-2 0,4 2 4 15,-5 1 5-15,5 4 1 0,-5-1 1 0,4 3-12 16,-4 0-11-16,-1 3-7 0,1 1-8 15,2 2 1-15,-2 3-2 0,-2-1-1 0,2 4 1 16,3-4-7-16,-2-1-1 0,5-5 0 0,0-1-2 16,1-3-7-16,4-3-14 0,-1 0-34 0,6-6-56 15,0-2-80-15,2-1-129 0,0-6-169 0,2 0-269 16,0-3-24-16</inkml:trace>
  <inkml:trace contextRef="#ctx0" brushRef="#br2" timeOffset="268655.8878">17799 4717 456 0,'0'0'384'15,"0"0"16"-15,0 0-107 0,0 0-75 0,0 0-75 16,0 0-84-16,0 0-33 0,0 0 4 0,0 0 14 16,0 0 10-16,0 0 2 0,0 0-5 0,-112 138-10 0,93-112 0 15,3 1-2-15,-1 1-2 0,-2 2-13 16,1-2-7-16,3 2-13 0,-3-1 6 15,1 0 8-15,1-1 2 0,-1 0 6 0,2-4 2 16,-1-2-4-16,4-3-3 0,2-4-15 0,1-2-33 16,0-1-50-16,6-3-87 0,1-4-120 0,2-2-158 15,0-2-248-15,0 1-196 0</inkml:trace>
  <inkml:trace contextRef="#ctx0" brushRef="#br2" timeOffset="269092.4932">19662 3962 801 0,'0'0'310'0,"0"0"12"0,0 0-86 0,0 0-28 15,0 0-20-15,0 0-40 0,0 0-33 0,0 0-46 16,0 0-39-16,0 0-27 0,0 0-13 0,0 0 4 16,0 0 10-16,-71 37 4 0,58-18 1 15,-6 4 3-15,3 2 3 0,-4 4 0 0,-1 2 0 16,-4 3-1-16,4 2-5 0,-4 2-1 0,0-2-2 16,1 1 0-16,5-3 0 0,1-6 2 0,3-2-1 15,3-7 2 1,0 1-5-16,3-5-20 0,0-2-37 0,2 0-65 0,2-3-92 15,4 0-139-15,1-6-244 0,0 0-210 0,0-3 376 0</inkml:trace>
  <inkml:trace contextRef="#ctx0" brushRef="#br2" timeOffset="269416.1447">20758 3631 1216 0,'0'0'233'0,"0"0"-2"0,0 0-38 0,0 0-30 16,0 0-28-16,0 0-53 0,0 0-46 0,0 0-24 16,0 0-11-16,0 0 2 0,0 0 3 15,0 0 0-15,0 0 4 0,-121 88-4 0,107-65 2 16,-4 1-2-16,-2-1-5 0,2 4 3 0,-3-1 1 15,0-1 3-15,1 0 10 0,-1 1-3 16,0-2 2-16,2-3 0 0,-1-2-17 0,4-1-24 16,0-4-43-16,4 1-71 0,-1-4-107 0,5-3-246 15,1-2-291-15,5-3 97 16</inkml:trace>
  <inkml:trace contextRef="#ctx0" brushRef="#br2" timeOffset="269694.1314">21707 3241 1282 0,'0'0'165'0,"0"0"-60"0,0 0-33 0,0 0-20 15,0 0 2-15,0 0 4 0,0 0-5 0,0 0-5 16,0 0-7-16,0 0-17 0,0 0-6 0,0 0-4 15,-92 137-1-15,85-116 4 0,-2-1-4 0,0 1 2 16,1 0 3-16,1-4 2 0,-4-1 7 16,4-1 0-16,-2-1 1 0,0 0-4 0,0-3-25 15,3 2-38-15,0-4-66 0,-2 1-104 0,5-2-178 16,0-3-316-16,0-2-41 0</inkml:trace>
  <inkml:trace contextRef="#ctx0" brushRef="#br2" timeOffset="270229.041">22871 2950 0 0,'0'0'0'0,"0"0"0"0,0 0 0 15,0 0 0-15,0 0 0 0,0 0 123 16,0 0 7-16,0 0-60 0,0 0-58 15,0 0-47-15,0 0 24 0,0 0 39 0,0 0 33 16,-6 16 35-16,1-11-18 0,3 1-15 16,-3 2 5-16,2 1 3 0,1 0 8 0,-4 1 3 0,3 2-8 15,-4 1-1-15,2 0 0 0,-2 2 6 0,-1 0 6 16,-3 0 0-16,2 1-10 0,-2 0-9 16,-1 0-2-16,1-2-4 0,-2 2 0 0,-4 1-5 15,3-2-14-15,-5 3-10 0,1 1-1 16,0-1-9-16,1 1-26 0,-1 1-40 15,-3 0-85-15,0 1-189 0,5-3-371 0,5-7-8 16</inkml:trace>
  <inkml:trace contextRef="#ctx0" brushRef="#br2" timeOffset="272214.4673">7315 10150 0 0,'0'0'237'0,"0"0"55"0,0 0 27 0,0 0-5 0,0 0-39 0,0 0-32 0,0 0-48 0,0 0-60 16,0 0-37-16,0 0-8 0,0 0-1 0,0 0-5 16,3 2-27-16,-3-5-24 0,-3-3-18 15,0 0 2-15,1-1 9 0,0 1 2 0,-2-4 1 0,2 2-1 16,1-4-5-16,-1 2 5 16,-3 0 1-16,3-2 1 0,0 0 5 0,-6-1-5 0,6 0-1 15,-5 0-4-15,4-1-2 0,-5-2 0 0,4-1-4 16,-5 0-1-16,1 1-3 0,-1-3-3 15,0 1 2-15,-1-2-2 0,3-1 4 16,-2-3-3-16,-4 1-2 0,3-4 2 0,0 1-6 16,-2-2 3-16,0-1-2 0,1 1 2 0,1 0 4 0,0 2 2 15,-1-2 3-15,1 2-3 0,0-3-4 16,-3 1 1-16,2-3-4 0,-1 4 0 0,-1-1 1 0,1-1-6 16,0-1 3-16,1 1-1 0,-5 0-1 0,3-1 0 15,-4 2-3 1,2-1 0-16,-2 0-1 0,1-1 0 0,0 1 3 0,-2-1-1 0,3-2 1 15,-2 1-4-15,-1-1 1 0,4 1 2 0,-4 0 1 16,2 0 3-16,0-1-5 0,-2-1 0 16,1 1 6-16,1-1-2 0,-3-2 1 0,0-1-2 15,2-1-6-15,-1-1 4 0,1 0-3 16,-2-1 1-16,4 3 0 0,-4-4-2 0,0 1 3 16,0 0-1-16,2-3 0 0,0 1 3 0,-2-2-4 15,1 0 2-15,2-2 1 0,0 4-5 0,-2-4 4 16,3 3-2-16,-2-2-1 0,-1 1-3 0,4-1 2 15,-5 0 2-15,4 1 1 0,-3-1 2 0,0-1-3 16,-2 2 0-16,1-1 0 0,-2-1 0 16,2-2 1-16,-3 3 0 0,3-2-1 15,-1 0 0-15,2-2 0 0,-1 1 1 0,2-1-2 0,-3-2 2 16,3 2-1 0,-1-2-1-16,1 1 1 0,-2-3 0 0,1 1 0 0,1-1 0 0,-1 0 0 0,0-2-2 15,-2 0 2-15,2-2 0 0,-2 1-1 16,2 1 1-16,1 1-1 0,-3-1-1 0,1 1 1 15,-3 3 0-15,1-2 1 0,-1 4 0 0,-1-2 0 16,2 3-1-16,-2-1 1 0,3 0 1 16,-2 1 0-16,-1-3 2 0,3 4-3 0,-2-1 0 15,0 2 1-15,0 1-4 0,1 1 5 0,0 0-2 0,-3 2-2 16,3 0 4-16,-3 1-3 16,3 3 0-16,-1-2 3 0,3 6-1 0,-1-2 1 15,0 3-1-15,1 2 2 0,1 0-4 0,-1 0 4 16,1 2-1-16,-2 0 0 0,3 2 4 15,1 1-5-15,-1 2 0 0,2 3 1 0,0 1-5 0,1 3 5 16,3 0 0-16,1 2 0 0,-1 0 3 16,2 4-2-1,2 0 2-15,-1 3-1 0,2 3 1 0,0 1 2 0,3 1-1 0,1 1 2 0,0 1-10 16,1 0-2-16,1 0-9 0,0 3-5 0,0 4 8 16,0 6-1-16,0 6 9 15,3 4 2-15,1 0-6 0,-1 4 7 0,2 1-2 0,0 0-1 16,1 2 6-16,0-2-5 0,1 1-1 0,-2-2 4 15,1-1-3-15,2 0 2 0,-4-4 0 16,3-3-1-16,-4-2-2 0,1-6 3 0,-1-1-2 0,-3-5 2 16,2-3 5-16,-2-1-2 0,0-1 6 15,0 0 5-15,0 0 0 0,0 0 15 0,0-2 2 0,0-5-9 16,-2-4-3-16,-5-5-16 0,1-2-7 16,-1-2 3-16,0-1 0 0,0-4 0 15,1 0-1-15,1-4 0 0,0 0-2 0,-2-5 3 0,2 2 1 16,-2-1 1-16,2 3 1 15,0 3-2-15,2 2 0 0,0 4 0 0,0 2-4 0,3 4 7 16,0 6 1-16,0 1-2 0,0 3 4 16,3 2-6-16,2 1-2 0,1 0-1 0,2 2-3 0,5 0 0 15,0 3 1-15,4 3 1 16,2 5 1-16,6-2 3 0,0 2-1 0,2-1 0 0,2-1 6 16,0 2-6-16,-2-2 1 0,-1-1 0 0,3-1-6 15,1-1 1 1,1 0-16-16,0-2-23 0,0-2-41 0,1 0-85 0,-2-2-171 0,-5 2-558 15,-10-2-767-15</inkml:trace>
  <inkml:trace contextRef="#ctx0" brushRef="#br2" timeOffset="272846.8816">6367 4189 1886 0,'0'0'120'0,"0"0"-16"0,0 0-50 15,0 0-4-15,0 0 5 0,0 0 10 16,0 0 2-16,0 0-8 0,-2 141-13 0,9-102-6 16,3 3-6-16,4 3-9 0,-3 2-3 0,5 2-7 15,-1-1-8-15,1 0 5 0,-1 0-2 16,3-3 0-16,-6-4 4 0,2-2-4 0,-3-5-1 16,-3-7 0-16,-1-4-2 0,2-5 1 0,-6-7 0 15,-1-4-3-15,2-2 2 0,-3-4 12 0,-1-1 18 16,1 0 25-16,-1 0 21 0,0-2-3 15,0-6-18-15,0-2-22 0,-6-6-27 0,0-2-4 0,-2-4 1 16,-2-2-3-16,0-3 7 0,-2 0-9 16,-1-6 0-16,-3 0-1 0,1-3 0 15,-2-3 2-15,-3 0 2 0,-1-2 1 16,-3-4 0-16,-1 0-1 0,4-2-3 16,-6-1 2-16,4 0 0 0,-3 1-1 0,1 1 5 0,1 0 0 0,-2 0 2 15,1 3 5-15,4-2-1 16,1 6-1-16,3-1-4 0,0 2-5 0,5 2-2 0,2 0-2 15,-1 2-3-15,4 0 2 0,4 4-2 0,2 2 2 16,0 4 1-16,1-2-1 16,2 2-1-16,4-2-4 0,5-2-4 0,1 3-4 0,2 1 1 15,3 4 0-15,1 3-2 0,1 2 4 0,4 0 0 0,-2 2-2 16,-1 3 3-16,1 2-3 0,0 3 2 16,-2 1 1-16,2 3-2 0,-1 1-1 0,1 0-9 15,-1 5-17-15,1 4-17 0,-1 2-23 16,-1 4-21-16,-1 4-33 0,-1 4-57 15,1 6-100-15,-5 3-196 0,-4-4-400 0,-1-8-136 0</inkml:trace>
  <inkml:trace contextRef="#ctx0" brushRef="#br2" timeOffset="274161.3905">6247 4461 1755 0,'0'0'115'0,"0"0"9"0,0 0-44 16,0 0-29-16,0 0 11 0,0 0-3 0,0 0-11 15,0 0 18-15,0 0-7 0,0 0-7 0,0 0-2 16,120-105-7-16,-92 81-14 0,0 0-6 0,-1 0-5 16,4-4-7-16,-1 3 0 0,0-1-1 15,0-2 3-15,0-1 1 0,-2 1 1 0,-4 1 4 16,0 0-2-16,-5 3 2 0,-3 2 2 0,-4 1 4 15,-2 2 7-15,-2 3 4 0,-7 1 13 16,0 1 0-16,-1 2 4 0,0-1 6 0,-4-1-10 16,-4 3-4-16,-2 0-7 0,-2 1-11 0,-2-1 2 15,0 3-4-15,1 1-4 0,-5 1 1 0,6 3-5 16,-4 0 2-16,4 2 3 16,1 1-2-16,2 0-2 0,0 0-6 0,1 4-6 0,1 3-8 15,-2 5 1-15,1 3-2 0,-2 2 0 16,4 3 3-16,2 1-8 0,3 4-1 0,2 0-1 0,0 3-6 15,7 0 10-15,3 6 1 0,4-1 1 16,1 3 11-16,4-3-5 0,2 0 0 0,6-1-1 16,0-7-6-16,4-4-2 0,-1-5-7 15,2-8-7-15,2-4 2 0,0-4 4 0,4-8 8 16,1-2 9-16,-1-8-2 0,-3-2-6 0,4-1-3 0,-4-4-7 16,-3 0-8-16,-1-4 4 0,-2-3 2 15,0 2 7-15,-1-2 8 0,-1-2-2 16,-6 2 5-16,0-2-1 0,-4 3 2 0,-5-1 1 15,-3 2 1-15,-2 2 0 0,-5-2 0 16,-3 6 9-16,0 2 1 0,-3 2 3 0,-6 4 5 16,0 6-5-16,-1-1 3 0,-3 5 1 0,-3 5-7 15,1 1 0-15,-4 1-5 0,-3 8-5 0,-3 6 4 0,2 4-3 16,1 4 2-16,0 4-1 0,-2 6-2 16,8-3-1-16,0 1-2 0,5-3 0 0,4-1-5 15,3 2 4-15,4-3-2 0,0 2-1 16,9-2 7-16,3-2-8 0,1 0 1 15,4-6 0-15,4-4-10 0,1-3 3 0,3-8-2 16,-1-1-2-16,-2-2 4 0,0-5 2 0,-4-3 3 16,2-2 2-16,-5-3 2 0,-3-2 1 0,-2 1-2 15,-1-1 4-15,-3-3-4 0,3 0 3 0,-1-2 3 16,-4 1-2-16,2-1 7 0,-4-1-6 16,0 1 1-16,2-2 0 0,-4 1-6 0,0-1 5 0,0-1-2 15,-5 0 2-15,3 3 4 0,-5 1-2 0,2 1 1 16,-2 2-1-16,1 4-7 0,0 2 7 15,0 2 2-15,3 2-1 0,0 1 5 0,-1 3-1 0,3 2-3 16,0 0-6-16,1 0-4 0,0 0-19 16,0 3-3-16,0 7 2 0,0-1 4 0,6 7 12 15,-3 0 6-15,5 2 1 0,3-1 3 16,0-1-3-16,6 0-1 0,-3-3 0 0,7-6-5 0,-2-3 4 16,3-4 0-16,0-2 1 0,4-6 2 15,-5-6 2-15,0-4 0 0,0-2 1 16,-2-1 0-16,0-1-1 0,1-1 2 15,-5-2-2-15,3 0 0 0,-5 1 2 0,2-1 0 0,-5 3 6 16,-5 1 5-16,0 0 0 16,-4 3 0-16,-1 0-3 0,-1-1-3 0,-6 6 3 15,-2 0 2-15,-2 4 0 0,0 0-1 0,-2 4-2 0,-5 5-4 0,-2 0-4 16,0 4 3-16,-3 6-7 0,-4 4 1 16,4 1 1-16,2 3-4 0,1-1 4 0,3 0-2 0,8-3-4 15,6 0 0-15,2-2-5 0,1-1 0 16,4 1-1-16,9 0 0 0,1-4 5 15,7-2 0-15,0 0 2 0,6-4 3 0,4-1 0 0,1 1 0 16,1-1 2-16,2-1-1 0,-1 0-2 16,-2-1 3-16,-4-1-2 0,-4 1 1 0,1-1 0 15,-4 1 0-15,-1 1 0 0,0 0 2 0,-4 0-4 16,0 0 0-16,-3 2-6 0,-3 4-6 16,-1 0-3-16,-3 1-7 0,-3 1-1 15,-1 2 2-15,-2 0 5 0,0 2 2 0,-3 1 4 0,-4-3 3 16,3 1 0-16,-4-3 6 0,0-1 3 0,-2-1 2 15,1-4 5-15,-1-2-3 0,3 0 0 0,-1-2 1 16,1-6-5-16,4-1-2 0,-1-6-7 16,4-1-1-16,0-3 1 0,3-4 3 15,1-3 8-15,5-1 5 0,-2 0 3 0,4 0-1 0,-1 1-5 16,1-1 0-16,1 7-1 0,-3 3 7 0,-5 7 1 16,2 2-2-16,-2 3 1 0,2 2 10 15,2-3 0-15,-1-1 2 0,7 3-8 0,-2 0-19 16,-1 4 0-16,0 0-6 0,0 2 9 0,0 3 2 15,-1 3 1-15,0 1 2 0,1 1-1 16,-1 3-5-16,0 0-11 0,0 1-10 16,-2 0-22-16,-1-1-26 0,-3 0-40 0,2 1-70 0,-3-5-96 15,-2 0-163-15,1-4-433 0,-2-2-366 0</inkml:trace>
  <inkml:trace contextRef="#ctx0" brushRef="#br2" timeOffset="274367.9639">7645 2971 1472 0,'0'0'296'0,"0"0"14"0,0 0-79 0,0 0-60 16,0 0-47-16,0 0-55 0,0 0-65 0,0 0-52 16,0 0-40-16,0 0-8 0,0 0-55 15,0 0-167-15,0 0-488 0,2-46-364 0</inkml:trace>
  <inkml:trace contextRef="#ctx0" brushRef="#br2" timeOffset="275392.2635">8357 2860 1062 0,'0'0'631'0,"0"0"-500"0,0 0-12 15,0 0-50-15,0 0-13 0,0 0 9 0,0 0 12 16,0 0 13-16,0 0-3 0,0 0-25 0,0 0-14 15,3 133-9-15,8-101-4 0,2 4-7 0,1 1-4 16,-3 3-3-16,5-1-5 0,-3-5-3 16,-2 0 2-16,0-7-4 0,-1-3 0 0,-2-4-1 15,-4-5-6-15,3-2 1 0,-5-4-3 16,-1-3 2-16,3-2 2 0,-4-1 2 0,1-3 9 16,-1 0 10-16,0 0 13 0,0 0 16 0,0 0 11 15,0 0 4-15,0 0 2 0,0 0-4 0,0-4-23 16,0-4-23-16,-4-2-19 0,2-4-19 15,0-2 0-15,1 0-3 0,1-4-3 0,-1-3-2 16,6 0 1-16,5-3 2 0,7 1 3 16,-3 1 2-16,5 0-2 0,1 1 3 15,4 1 1-15,0 3 1 0,0 0-2 0,3 6 0 16,-5 4-1-16,3 4 3 0,0 3 3 0,-3 2 1 16,-2 2 1-16,-2 6-6 0,-4 3-6 0,1 4-1 0,-4 3-1 15,-2 5 16-15,-2 3 8 0,-1 1 6 16,-5 3 4-16,-1 0-8 0,-1-1-4 0,-7-2-4 15,-1-3-1-15,-1-4 2 16,2-5 6-16,-3 2 3 0,-1-5 0 0,2-1 3 0,-1-3-3 16,2-4 4-16,4 0 6 0,-2-4 3 0,5 0-2 15,0-1-10-15,2-5-22 0,-1-6-14 0,4-3-2 0,5-6 2 16,2 0 14-16,3-5 8 0,1-3 1 16,4-1 2-16,0-3 1 0,2 0 2 0,-2-4 0 15,1 0 3-15,-1-3 2 0,0-1 2 16,0-1-1-16,-4-2 0 15,2 0 1-15,-4-2 4 0,0 2 0 0,-5 0 1 16,-3 2-1-16,-1 1 3 0,-5 2 5 0,2 5 8 0,-3 2 2 0,-6 2-4 16,-2 3 1-16,0 2-2 15,-2 0-2-15,-1 3 1 0,0 3 1 0,2-1-3 16,-3 4-3-16,3 1 5 0,2 3-5 0,0 0 8 0,1 4 6 16,6 1 1-16,1 4 3 0,-2 1-10 15,4 2-8-15,0 0-12 0,0 0-16 0,0 0-19 16,0 5-11-16,0 6 2 0,4 7 9 0,-1 5 19 15,5 4 11-15,2 5 0 0,-1 3 1 0,5 4 0 16,-3 5-1-16,5 4 1 0,-1 4 1 16,5 3 0-16,-1 0 2 0,2 1 1 0,3-4-1 0,0-6-2 15,1-7-2-15,3-8-7 16,0-9 3-16,-3-6 0 16,3-7 0-16,-1-4 5 0,-5-5-3 0,1 0-2 0,1-9 5 0,-1-4-2 0,-4-5 4 15,0-1 1-15,-3-3-1 0,1-1 1 0,-4-3 1 16,-1-3 0-16,-2-2 2 0,-1-3 2 15,-1 0-1-15,-4-1-2 0,1 1-2 0,-3 0-4 16,-1 2 3-16,-1 5 6 0,0 3 2 0,-1 6 5 16,-4 6 6-16,2 2 3 0,-3 6 3 15,1 0-1-15,2 3-6 0,-4 0-7 0,3 1-5 0,-4 2-5 16,-2 9-5-16,-1 1 0 0,-5 7 0 16,3 5 0-16,-2 5 2 0,1 3-1 0,2 2 2 15,1 0-4-15,3 2 2 0,5-2 0 16,3-2-2-16,0-4 5 0,3-2-4 0,7-6-3 0,4-2 2 15,2-4-3-15,5-5 4 0,6-2 2 16,1-6 1-16,6 1-4 0,3-8-10 0,1-7-25 16,5-4-40-16,0-2-79 0,0-3-216 0,-12 6-749 15,-11 5-588-15</inkml:trace>
  <inkml:trace contextRef="#ctx0" brushRef="#br2" timeOffset="276312.8741">8826 3673 1774 0,'0'0'585'0,"0"0"-510"0,0 0-27 0,0 0-43 0,0 0-5 0,0 0 25 16,0 0 26-16,0 0 4 0,0 0-2 0,12 156-5 15,-3-114-12-15,2 0-5 0,3 2-3 16,-3 2-5-16,2 1-3 0,-2 2-3 0,1-2-2 16,-2-1-1-16,-1-4-1 15,1-7-2-15,-4-8 1 16,-2-6-2-16,-3-8 0 0,2-5 1 0,-3-4 4 0,2-2 12 16,-2-2 15-16,0 0 15 0,0 0 14 0,0-1 13 0,-2-6-21 15,-2-5-21-15,-4-4-20 16,-1-6-26-16,-3-3 3 0,0-4 4 0,-2-4-4 0,-2-4-1 0,1-4-3 15,0-3-4-15,-2-4-3 0,2-4-2 0,-3 0-1 0,2-2 3 16,0 2 3-16,2 1 2 0,4 5 2 0,2 8-2 16,2 0-6-16,5 8-3 0,1 1-7 15,4 6-3 1,2 5-3-16,4-1-3 0,8 0 10 0,2-1 6 0,2 1 7 0,4 3 8 16,-1 6-4-16,4 6-3 0,-1 5 2 15,-2 2 0-15,2 10 2 0,-4 5 2 0,0 6 1 0,-1 5 3 16,-5 5 3-16,1 1 2 0,-6 0-8 15,-2 0-1-15,-3-5-1 0,-2 3 5 0,-2-1 11 0,-2-2 3 16,-2-2 0-16,0-3-6 16,0-5-2-16,0-3-4 0,0-6-1 0,3-3-4 0,3-2 0 15,-3-3-1-15,6-2 2 0,7-1 4 16,-1-5 2-16,7-5 2 0,6-3-1 0,-3-2-3 0,0-1-1 16,3-1-3-16,-3 0-1 0,1 0 2 15,-3 4-1-15,-3 2 0 0,0 4-2 16,-1 4 0-16,-6 1-3 0,0 2 0 0,-2 3 1 15,-4 6-2-15,0 4 4 0,-4 2 1 0,4 2 4 16,-7 4 2-16,0-1 7 0,-7 0 9 0,0 3 1 16,-6 1 1-16,-1 0-3 0,-3 5-4 0,-4 0 2 15,0 1-1-15,2 0 1 0,-2-5-6 16,5-4-1-16,1-4 0 0,3-1-8 0,0-2-8 16,2-1-15-16,2-3-23 0,-1-4-18 0,8-5-43 15,1-1-60-15,0-9-177 0,1 0-412 0,1 2-494 0</inkml:trace>
  <inkml:trace contextRef="#ctx0" brushRef="#br2" timeOffset="277394.8883">9577 3467 2098 0,'0'0'335'0,"0"0"-98"16,0 0-124-16,0 0-54 0,0 0-27 0,0 0-13 15,0 0-2-15,0 0 10 0,0 0 9 16,0 0 4-16,0 0-5 0,0 0-12 0,21 125-11 0,-13-104-2 15,0 0-3-15,3-2-1 0,1-1 0 16,-1 2-3-16,4-2 1 0,0-5 1 0,-2 0-2 16,3-5-1-16,-4-3-5 0,-1-3-3 0,-2-2 3 15,2-1 9-15,-1-7 8 0,0-3 6 0,1-1 1 16,-1-6-5-16,0 2 0 16,1-4-4-16,-3 0-3 0,-3-3 2 15,1 1-2-15,-3-1 0 0,0 0 2 0,-1 2-2 16,-2 2 2-16,0 0 4 0,0 3 0 0,-1 4 4 0,-2 2-1 15,-1 3-1-15,3 3-1 0,-1 2 5 0,-1 0 2 16,1 2-3-16,2 0-3 0,0 0-14 0,0 0-11 16,0 0-13-16,0 4-15 0,0 1 7 15,4 6 7-15,1 3 8 0,5 3 20 16,1 3-8-16,9-2 2 0,-1 0 1 16,8 1-4-16,4-2 4 0,2-2-1 0,5-2-1 0,2-6-1 15,2-3 1-15,0-4-1 0,3-6 0 0,-2-7 0 0,-1-3-5 16,-4-4-3-16,-2-2-3 15,-4-2-3-15,-2-3 10 0,-2 1 3 0,-5 0 4 0,-3-1 7 16,-3 0-5-16,-6 4 3 0,-5 0 2 16,-1 1 2-16,-5 3 5 0,-1 1 2 15,-5 3 3-15,-2 1 2 0,0 3-1 0,-6-1 1 16,2 3-3-16,-1 2-2 0,-5 2-2 0,0 1-2 0,0 3-2 16,0 1-4-16,-2 0 1 0,0 5-3 0,1 1-1 15,0 1 1-15,2 1-3 16,0 1 0-16,0 3 0 0,4-1-2 0,-1 2 1 0,4 2-2 15,3 0-2-15,0 1-1 0,4 1-1 0,2 3 0 16,1-2 1-16,0 0 1 0,5 2-1 0,4-2-1 16,2-1-1-16,-1-1-2 0,4-1 3 15,0-5 1-15,1-4-3 0,2-4 6 16,0-2-6-16,-2-5 7 0,5-5 2 0,0-5-2 0,2-5 4 16,0-3-3-16,1-4 0 0,-5-2-2 0,1-2 2 15,-1-2-1-15,-4-2 0 0,0 0 4 16,-4-4-3-16,-1-3 0 0,-2-1 2 0,0-3-5 15,0-2 5-15,-4-1 2 0,-1-2-2 0,-2 0 6 16,-2-1-6-16,-2 2-1 0,-4 1 1 0,-2 1 0 16,-2 2 0-16,-3 4 1 0,1 5-1 15,-2 6 1-15,2 4 3 0,2 7 4 0,1 5 1 16,2 3-3-16,0 3 0 0,1 5-1 0,6 3-5 16,-3 1-2-16,1 3-2 0,-2 9-6 0,-5 10 1 15,-2 8 3-15,0 9-1 0,-2 7 2 0,5 3 3 16,4 3-2-16,3 3 2 0,4 2-2 15,3-1-1-15,7-1-1 16,7-5 0-16,2-7-4 0,6-9-5 0,3-7 1 16,4-10-2-16,3-8 4 0,-2-7 3 15,3-3 0-15,-5-10 5 0,1-5 2 0,-3-6 0 0,-1 1 6 0,-7-4-5 16,-2 0-1-16,-2-2-1 0,-5-1-1 0,-2 1 3 16,-1 0 0-16,-3 2 4 0,-1 2-1 15,-3 3-1-15,-2 2 3 0,-1 2 1 0,0 7 3 16,-2 2-1-16,-2 2-1 0,0 3-4 0,-2 2-3 15,0 0-2-15,-1-1-2 0,-2 9-3 0,2 1 0 16,-3 4-2-16,2 5 0 0,2 2 2 0,3 2-1 16,2 2 2-16,1 1-1 0,2 0-1 0,8 1 3 15,4 3 0-15,4-1 1 0,0 2 1 16,4 1 0-16,1 0-2 0,2 2 1 0,0 0-1 16,3-1-5-16,-2-2 8 15,1 0 0-15,-3-3 0 0,-1-1 4 0,-3-3-6 0,-6 0 2 16,-2-2-1-16,-4-2-3 0,-4 0 6 0,-3 0-1 0,-1-1-1 15,-1 0 0-15,-5-4-13 0,-2 2-7 16,-2-3-14-16,-2-1-15 0,-1-1-19 16,-3 2-28-16,-2-4-47 0,1-2-76 0,-3-1-127 0,0-3-246 15,5-3-409-15,6 0 79 0</inkml:trace>
  <inkml:trace contextRef="#ctx0" brushRef="#br2" timeOffset="278017.326">11142 2875 1707 0,'0'0'293'0,"0"0"-8"0,0 0-56 0,0 0-23 15,0 0-30-15,0 0-35 0,0 0-40 0,0 0-32 16,0 0-21-16,0 0-13 0,0 0-7 0,0 0-6 16,0 0 1-16,20-27-5 0,-20 27-8 15,0 0 2-15,-1 2-11 0,1 1 1 0,-2 2 1 16,1 1-8-16,-2 3 8 0,2-2-2 15,-1 0-2-15,2 0 6 0,0-2-5 0,0 0 0 0,0-2 2 16,0 0-3-16,3-1-2 0,0 0-1 16,1 0-1-16,3-1-1 0,0-1 4 0,2 0 1 15,3-4-3-15,2-2 6 0,-2-3-8 0,7-1 3 16,-4-3-1 0,1-2-3-16,-1 3 6 0,-2-1 0 0,-1 1 0 0,-2 5 6 15,-4-1-5-15,-2 3 3 0,-2 3 1 0,-2 2-1 16,0 0 4-16,0 0-1 0,0 0 0 0,0 0-6 0,0 2 1 15,0 1-6-15,-3 3 1 0,-2 2 3 16,0 3-1 0,-3 4 3-16,1 5 0 0,2-2-4 0,0 2 4 0,4-2-3 0,1 1 2 15,0-3 4 1,0-3-6-16,8-3 0 0,2-3 0 0,5-4-1 0,4-3 1 0,6-3 0 0,5-9 2 16,3-5 1-16,2-4 0 15,4-3 0-15,-3-4-2 0,-2-1-1 0,-3-3 0 0,-5-1 3 16,-4-1 0-16,-3-1-3 0,-3-3 8 0,-2-3-4 15,-2 0 3-15,-4-2 5 0,-3-2-2 0,-1 0 2 0,-4-4 7 16,0 1 7-16,-3-1 3 0,-5 1 3 16,-5 4 2-16,-1 4-11 0,-3 5 8 15,-1 6 2-15,1 4 5 0,2 8 23 0,1 6-9 16,5 5 2-16,3 3-7 0,4 2-28 16,0 1-2-16,1 0-15 0,1 0-13 15,0 3-5-15,0 6-21 0,1 7 6 0,-1 12 9 0,0 11 11 16,2 9 20-16,4 7-3 0,5 1 1 0,5 1-6 15,1-1 4-15,2 2-2 0,4 4-1 0,-4 1 5 0,2 1-18 16,-1 2-26-16,-4-3-46 0,2-3-75 16,-1-5-107-16,-4-7-173 15,0-15-389-15,-7-12-842 0</inkml:trace>
  <inkml:trace contextRef="#ctx0" brushRef="#br2" timeOffset="278204.1815">11733 2527 1388 0,'0'0'1026'0,"0"0"-792"16,0 0-71-16,0 0-63 0,0 0-36 0,0 0-19 0,0 0-18 15,0 0-10-15,0 0-14 16,71-122-9-16,-46 112 3 0,6 1-3 0,5-2 2 0,9-1-25 16,2-1-75-16,-7 4-316 0,-15 2-1220 0</inkml:trace>
  <inkml:trace contextRef="#ctx0" brushRef="#br2" timeOffset="279805.9976">10498 4408 128 0,'0'0'354'0,"0"0"-48"0,0 0-15 0,0 0-13 0,0 0-9 16,0 0-32-16,0 0-34 0,-6-134-30 0,15 110-28 15,1-1-25-15,4 2-21 0,1-4-22 16,4-2-12-16,3 3-17 0,0 0-11 0,3 3-8 15,2 1-12-15,1 5-4 0,-2 3-4 0,0 2-4 16,-3 5 2-16,-1 1-4 0,-2 1-2 16,-3 3 0-16,-1 1 1 0,-3 1-2 15,-2 0 1-15,-1 0 0 0,-2 0-6 0,-2 1 6 0,1 0 0 16,-4 0 0-16,1 0 4 0,-2 1-4 16,-1-2 1-16,-1 1-2 0,0-1-5 0,0 1 4 15,0 0 2-15,0 1 7 0,0 4 15 0,0-3 4 16,0 6 6-16,0 1 1 0,0 0-6 15,0-2-1-15,0 3-1 0,-1-2-2 0,-2 0 0 0,-2 0-3 16,2 3-6-16,-1-2-4 16,2 0-2-16,-1-1-4 0,1 2-3 0,-1 2-1 0,1 2-7 15,0 0 6-15,0 1 2 0,1-1 0 0,0 1 3 16,1 1-5-16,-2 1 0 16,1 2 0-16,-2 2 2 0,2 3 0 0,-2-1 0 0,-1 1 0 15,0 1 0-15,-1-2 1 0,0 1 1 0,-3 1 0 16,1-2 2-16,0 0-1 15,-2 2 1-15,1-2 1 0,-1-3-2 0,-2 2 2 16,3-4-2-16,-1-2 0 0,3-1-1 16,-2 0 1-16,1-2-1 0,0-3 4 0,2-3-1 0,0-2 6 0,1-4 6 15,2-1 5-15,2-1 2 0,0 0 2 0,0 0-3 16,0 0-1-16,0-5-11 0,-2-2-11 0,1-3-9 16,-1-3-4-16,-1-4 3 15,1-1 1-15,2-4 1 0,0-2-1 0,0-2 2 0,0 1 0 16,6 1-1-16,-2 5 1 0,1 1-3 0,1 2-5 15,3 2 0-15,-1 3-4 0,2 2-1 16,2 2 0-16,-1 2 3 0,7 1 1 0,0 3 5 16,2 1 4-16,1 0 0 0,3 3 2 15,4 2-1-15,2 0 2 0,2 0 1 0,3-1 2 16,2 0 0-16,4-3 0 0,1-1-2 0,1-1 0 16,3-8 3-16,-1-4-2 0,1-6 2 0,-3-1-1 15,-4-3-2-15,-1-2 1 0,-7-1-3 0,-5-1 2 0,-5 2 1 16,-3 1 2-16,-7 0 1 0,-1 1 0 15,-8 0-2-15,-1 1 5 0,-2 0 1 16,1 2 1-16,-5-1 6 0,-3-1-5 0,-2 3-1 16,-1 3 0-16,-1-1-4 0,-2 3 6 0,0 4 2 15,0 2-2-15,-2 3 1 0,1 2-2 0,-1 1-2 16,-1 2 0-16,1-1-1 0,0 8-3 16,-1 3-2-16,0 3-1 0,0 4-3 0,2 2 2 15,0 2 1-15,5 2 0 0,4-1 3 0,0-1-5 16,6 4-1-16,2-2-1 0,4-2-2 15,3 2 0-15,3-3 2 0,3-4-2 0,3-2 2 0,6-2 1 16,-1-7-3-16,2-4 1 0,4-1 1 16,-3-6 1-16,-1-6 5 0,1-3 0 0,-1-2-2 15,-3-1 2-15,-2 1 0 16,0-4 1-16,-1 2 3 0,-2-2-5 0,-1-1 0 16,2 2 0-16,-2-2-3 0,-2 1 2 15,2-3 1-15,-2 1 1 0,-1 0 2 0,-1 0-4 0,-1 5 0 0,0 2 0 16,-2 3 0-16,-2 2-1 0,2 4-1 0,-4 1-3 15,0 3-4-15,2 1 0 0,0 1-1 16,1 1 1-16,1 0 3 0,2 0 1 0,4 3 2 16,-1 1 1-16,3 2-2 0,-1 0 1 0,2 0 4 15,-3 0-2-15,1 1 2 0,0-2-4 0,2 0-9 16,-2-4-8-16,1 1-6 0,-1-2-1 0,1-2 3 16,-1-6 8-16,0-3 3 0,1-4 2 0,0 0 3 15,0-5 2-15,3-1 1 0,-4 1-7 16,1 0-33-16,0-1 1 0,-2 3 2 15,-2-3 7-15,0 1 38 0,0 0 3 0,0 0 2 16,-2 3 7-16,-3 1 3 0,-2 1 6 0,-1 1 5 0,-1 4-1 16,-1 2-1-16,0 2 1 0,-2 3-4 15,-1 3-2-15,1 0-7 0,-1 0-9 0,0 0-6 0,0 0-6 16,3 0-7-16,-1 2 2 0,5 1 3 16,1 2 7-16,6 0 5 0,4 0-1 15,0 0-1 1,4-3-2-16,0-1 2 0,4-1 2 0,0-1 3 0,3-6 2 0,-1-3-1 15,-2-1 0-15,1-4 0 0,-4-3 0 0,2 0 3 0,-1-2-1 16,-4-1 3-16,-4 0 1 0,0-2-1 0,-4-1 0 16,0 2-4-16,0-4 0 15,-2 2 1-15,-1 1 2 0,-3 0 6 0,-2 2 0 0,-2 3 4 16,-2 1 4-16,0 2 2 16,-2 3 2-16,-2 2 3 0,-5 3-3 0,2 1-5 0,-2 4-4 15,-6 2-7-15,0 3-7 0,-7 8 0 0,-3 6-2 0,1 5-3 16,-2 4 0-16,1 5-3 0,3 1 3 15,6 2 0-15,2-2-1 0,8-1 0 0,3-2-5 16,3-1-4-16,6-2 3 0,12-2 1 0,2-2 2 16,6-4 3-16,9-7 0 15,7-4-1-15,6-4 0 0,4-3 2 16,6-8-3-16,3-4 0 0,2-7-3 0,-2-3-20 0,-2-3-34 0,-4-4-61 0,-1 1-129 16,-15 5-599-16,-12 7-892 0</inkml:trace>
  <inkml:trace contextRef="#ctx0" brushRef="#br2" timeOffset="286383.654">3409 12262 0 0,'0'0'0'0,"0"0"0"0,0 0 0 0,0 0 0 16,0 0 0-16,0 0 0 0,0 0 0 0,0 0 0 15,0 0 0-15,0 0 52 0,0 0 106 16,0 0 10-16,0-19-1 0,-1 19-9 0,1 0-16 0,0 0-17 16,0 0-14-16,0 0-21 15,-2 0-20-15,2 0-17 0,0 0-14 0,0 0-6 0,0 0-5 16,0 0-5-16,-1 0-3 0,1 0-2 16,0 0-5-16,-3 1-9 0,1 3 7 0,0 2-4 15,-1 2 3-15,-2 5 4 0,0-1-9 0,-2 2 0 16,0 0-1-16,1 1-2 0,-2 1 3 0,1 0 0 15,1 2 0-15,-3 0 1 0,1 0 0 16,0 1 0-16,2 3-2 0,-3-2 1 16,1 3-3-16,-1 0 2 0,0 1 0 15,1 3-3-15,2-3 3 0,-2 1-3 0,4-1 1 0,-2 2 2 0,0 1 0 16,2-1 1-16,0 2-1 0,-2 0 2 16,3 1 0-16,0 0 1 15,-2-2 2-15,3 3-2 0,0 1 1 0,-1-1-2 0,0 3 0 0,2 0 0 16,-1 1 0-16,1 1 1 0,-1 1-1 0,2-1 1 15,2 4-1-15,-2-1 1 0,0 1 0 16,0 1 2-16,3 1-2 0,-2 1 2 0,5 1-2 16,-2 4-1-16,0-3 2 15,1-1-4-15,-1 3 4 0,2-1-1 16,-2 2 7-16,2 0-1 16,0 3 0-16,0 0 2 0,-2 1-8 0,1 1 8 0,0 1-2 0,0-1 0 15,1 4 6-15,-1 1 0 0,2 2-1 0,-1-1-1 0,1 4-3 0,1-2 1 0,-3-1-1 16,1 1 5-1,0 3 0-15,0-2-5 16,5 1 6-16,-3 1 0 0,1-2-1 0,0 1 1 16,1 1-3-16,-2-1-1 0,2 1 3 0,1-1-2 0,-3 6 2 0,2 0-1 0,1 2-1 15,-4-2-1-15,3 3 0 0,-1 1 0 0,-1-1-1 16,-1 1-6-16,-1-5-2 0,1-3 2 0,-4-2-3 16,1-5 4-16,-1-4-1 0,-1-2-2 15,-1-6 1-15,0-5 3 16,-1-4 1-16,-2-3 2 0,-3-3 3 0,2-2-5 0,0-3 10 0,-3-2-2 15,1-2 0-15,-1-3 2 0,0 0-1 0,1-4 0 16,-2-2-2-16,1-1 2 0,-1 0-3 16,0 0-1-16,1 0 4 0,-4-3-6 0,1 1 5 0,0-2-2 15,-1-3-1-15,4 0 0 0,0-1-4 16,2-1-2-16,0 0-2 16,3-1-7-16,0 0 2 0,0-1-3 0,1 0 1 0,0 0 2 0,0 0-3 15,0 0-1-15,0 0-7 0,0 0-4 0,0 0-17 16,0 0-22-16,0 0-29 0,0 0-20 15,0 0-23-15,1 0-53 0,1-2-55 0,0 0-66 16,-1-2-54-16,-1-3-81 0,0-2-100 0,-1-2 138 16,-4-2 393-16,-2 2 0 0,4 3 0 15</inkml:trace>
  <inkml:trace contextRef="#ctx0" brushRef="#br2" timeOffset="286579.6617">3195 16379 0 0,'0'0'0'16,"0"0"0"-16,0 0 0 0,0 0 329 0,0 0 77 15,0 0-72-15,0 0-47 0,0 0-46 0,0 0-69 16,0 0-79-16,0 0-79 0,0 0-37 0,0 0 11 15,0 0 35-15,-74 23 40 0,87-7 20 16,3 6 18-16,5 0-5 0,0 2-6 0,0-1-11 0,2-2-20 16,1-4-12-16,-1-3-4 0,-1-3-6 15,-1-2-7-15,0-4 1 0,0-3-9 0,-1-2 6 16,4-2 7-16,2-11 1 0,-1-8 6 16,3-9 0-16,3-12-4 0,3-9 1 0,2-11-4 15,3-7-12-15,4-9-15 0,8-4-35 0,3-4-149 16,-12 21-523-16,-11 20-924 0</inkml:trace>
  <inkml:trace contextRef="#ctx0" brushRef="#br2" timeOffset="308575.1681">9264 9900 0 0,'0'0'0'0,"0"0"118"16,0 0 154-16,0 0-12 0,0 0-14 16,0 0-44-16,0 0-40 0,0 0-29 0,0 0-16 15,0 0-5-15,0 0-4 0,0 0-1 0,0 0-4 16,-4-32 0-16,3 28 2 0,1 1 0 0,0-1 0 16,-2 1-2-16,2 0-4 0,0 1-8 0,-3 1-6 15,3 0-7-15,0-2-5 0,-1 2 2 16,1 0-4-16,0 1-6 0,0 0-8 0,0 0-13 15,0 0-11-15,0 0-6 0,0 0-7 0,0 0-4 16,0 0-5-16,0 0-3 0,0 0-5 0,0 0-1 16,0 0 1-16,0 0 0 0,0 0 3 0,0 0-5 15,0 1 1-15,0 0-2 0,0 2 2 16,0-1 2-16,4 0 3 0,-1 2 1 0,0-1-1 16,-2 2 1-16,5 0-1 0,-3 1 5 0,2 1 0 15,-1-1 5-15,1 2-2 0,1 0-3 0,0 1 2 16,-2 0-5-16,4 0 2 0,-4-1 2 15,5 0-5-15,-2-1 3 0,-3 0-5 0,4-2 1 16,-1-2 3-16,-2-3 3 0,4 0 8 0,0-1 6 16,2-5 0-16,0-4 0 0,6-5-5 15,-3-3-4-15,6-3-1 16,1-3-4-16,2-6 0 0,2-2-6 16,-1-4-2-16,3-2-2 0,-4 2 0 15,5-1 1-15,0 2 0 0,-4 2 1 0,2 3 0 0,-3 4-2 0,-4 0-1 0,-4 6 3 16,1 2 1-16,-4 5-1 0,-3 3 2 0,-3 2-7 15,-2 3 1-15,-2 4 1 0,-2 1-1 0,0 0 5 16,0 0-6-16,0 0 1 16,0 0-3-16,0 0-1 0,0 0 7 0,0 0-3 0,0 0 0 15,0 6 1-15,0 1-7 0,-1 1 2 0,0-3 3 16,-1 1-2-16,-1-1 3 0,0 2-11 0,3 2-9 16,-2-1-16-16,-2 3-19 0,1 0-16 15,1 1-25-15,-2 1-33 0,-2 0-54 0,3-1-96 16,-4 4-192-16,3-3-497 0,-1-6-526 0</inkml:trace>
  <inkml:trace contextRef="#ctx0" brushRef="#br2" timeOffset="309078.4352">9295 10160 1284 0,'0'0'438'0,"0"0"-127"0,0 0-69 16,0 0-7-16,0 0-24 0,0 0-31 16,0 0-37-16,0 0-33 0,0 0-23 0,0 0-14 15,0 0-13-15,0 0-12 0,0 0-11 0,-13-48-13 16,13 48-11-16,0 0-6 0,1 1 3 0,5 3 1 15,-2 3 4-15,2 0-2 16,0 1 1-16,2 3 0 0,3-1-2 0,-1 1 6 0,0 0-3 16,4 0-3-16,-1 1-1 0,1 0-5 0,-1-1 2 15,2-3 4-15,-2 0-2 0,4-3 4 16,-3-3-3-16,5-2 1 16,-1-1 1-16,2-7 2 0,1-5 5 15,1-5-4-15,4-6 1 0,-1-5-5 0,6-4-1 0,2-7 2 0,1-2-6 16,-1-6 6-16,2-1-5 15,1 0-5-15,-3-4 1 0,2 3-4 0,-3 1 4 16,-5 5 4-16,-3 1-2 0,-2 6 4 16,-4 5-6-16,-5 5-3 0,1 5 1 0,-4 3 1 0,-4 6 3 0,-2 6 2 15,-1 3 0-15,-3 3-4 0,0 1-3 0,0 0-3 16,0 3-5-16,0 8-3 0,-1 7-25 16,-4 9-39-16,2 6-75 0,-4 7-189 0,0-7-826 15,2-9-623 1</inkml:trace>
  <inkml:trace contextRef="#ctx0" brushRef="#br0" timeOffset="342545.0791">11867 6676 144 0,'0'0'251'0,"0"0"27"0,0 0-3 0,0 0 25 16,0 0 9-16,0 0-41 0,0 0-56 0,0 0-29 0,0 0-18 16,0 0-5-16,0 0-10 0,0 0-16 15,8-72-20-15,-8 70-17 0,0 0-9 0,0-1-1 16,0 3-5-16,0 0-9 0,0 0-16 15,0 0-16-15,0 0-12 0,0 0-11 0,0 0-7 16,0 0-6-16,0 0-2 0,1 2-5 0,0-1-3 16,2 5 5-16,2 1-1 0,-2 1 4 0,4 2 3 15,0 0-5-15,3 2 3 0,-2 0-2 0,-1 0 0 16,2 0 2-16,-2-1-4 0,1 2 2 16,-1-2 0-16,2 1-1 0,0-1 2 0,-2-2-2 15,2-1 1-15,-1 0 0 16,-1-2 2-16,1 0 0 0,0-2 3 0,0-2 2 15,1-1-2-15,1-1 6 0,3-2 2 0,1-6 0 0,0-3 4 0,4-3-4 16,2-3-1-16,3-5-1 0,4-4-1 16,1-4 0-16,3-2-3 0,2-4-2 0,0-1 0 15,0-2-2-15,-1 2 1 16,0 0 0-16,-2 3 1 16,1 3-2-16,-6 2 2 0,0 1 0 0,-2 6-5 0,-6 2 5 15,-3 4-3-15,-2 2-1 0,-1 3 1 0,-3 5-2 0,-2-1 0 0,-3 4 2 16,-2 1-2-16,-1 2 0 0,0 0-1 0,0 0-2 15,0 0-1-15,0 0-1 0,0 0-3 0,0 3-1 16,0 3 4 0,-1 1-1-16,0 2 2 0,-2 2-5 0,-1-1-9 15,1 2-8-15,-3 1-16 0,3 0-16 0,-3 1-22 0,1 3-34 0,-3-2-47 16,-1 5-64-16,-2-2-143 0,0 1-305 0,1-5-431 16,4-3 165-16</inkml:trace>
  <inkml:trace contextRef="#ctx0" brushRef="#br0" timeOffset="343101.6662">12034 6918 2105 0,'0'0'236'0,"0"0"-16"0,0 0-45 16,0 0-16-16,0 0-38 0,0 0-41 0,0 0-44 16,0 0-21-16,0 0 5 0,0 0 6 0,0 0 6 15,0 0 10-15,0 0-8 0,0 0-6 0,16 55 0 16,-8-46-6-16,-2 1 4 0,0 0-1 0,3 0-4 16,1-1-1-16,0-1-1 0,0-2 5 15,2-2 6-15,2-2 6 0,3-2 1 0,2 0-2 16,3-5-6-16,5-5-13 0,0-4 2 15,7-3-3-15,-1-6-2 0,6-5 9 0,1-3-11 16,3-4 0-16,2-2-3 0,0-2-3 0,-4 0 1 16,1 3 1-16,-3 0 0 0,-2 1-1 15,-4 4 2-15,-2 3 0 0,-4 3 1 0,-2 1 6 16,-4 3-1-16,-1 3-1 0,-1 3-3 0,-7 4-9 16,-2 1 5-16,-1 3-1 0,-1 3 1 15,-6 1 5-15,0 0-5 0,0 3-2 0,-2 0 1 16,0 0-6-16,0 0 4 0,0 0 1 0,0 0-2 0,0 0 2 15,0 0-3-15,0 0 0 0,0 0 0 16,0 0 3-16,0 0-4 0,0 0 1 16,0 0 0-16,0 0-5 0,0 0 3 0,0 0-1 0,0 0-1 15,0 0 3-15,0 0-3 0,-2 0 0 16,0 0 0-16,0 4-4 0,-4 1 0 0,3-3-2 16,-2 3-5-16,0 0-1 0,1-1-5 0,-1 1-9 15,2-1-7-15,-2 1-12 0,2 0-19 0,-5 2-27 16,5 0-48-16,-2-1-98 15,0-1-267-15,1-1-629 0,1 0-442 0</inkml:trace>
  <inkml:trace contextRef="#ctx0" brushRef="#br0" timeOffset="347976.9237">7259 10843 0 0,'0'0'0'0,"0"0"0"15,0 0 0-15,0 0 0 0,0 0 0 0,0 0 0 16,0 0 0-16,0 0 0 0,0 0 0 0,0 0 0 16,0 0 0-16,0 0 0 0,1-17 0 15,-1 17 0-15,0 0 0 0,0 0 0 0,0 0 0 16,0 0 0-16,0 0 0 0,0 0 212 0,0 0-34 15,0 0-49-15,0-1-29 0,0 0-5 16,0 0 20-16,0 1 28 0,0-1 20 0,0 0 6 16,1-2-5-16,-1 2 1 0,0 0-5 0,0-1 1 15,0 0-3-15,0 2-9 0,0 0-9 0,0 0-18 16,0 0-15-16,0 0-20 0,0 0-16 16,0 0-10-16,0 0-12 0,0 0-6 0,0 0-8 15,1 0-8-15,-1 0-7 0,0 0-9 0,1 0-2 16,-1 0-4-16,1 0 0 0,2 0 6 0,0 3-1 15,-1 1 2-15,4 0 1 0,-3 2-1 0,4 1 1 16,-3-1-1-16,0 1 1 0,1-1-2 16,1 1-2-16,-2 1 1 0,6-2-1 0,-6 1 4 15,3-1 1-15,1-1-2 0,-1 0 0 0,-1 0-4 16,2-2 1-16,-1 0 4 0,-2-1 2 16,4 0 2-16,-1-2 1 0,-2 0 1 15,6-7 1-15,1-1 1 0,-1-4-3 0,5-1 0 16,-3-3-4-16,5-1-3 0,0-3-2 15,-3 0-1-15,4-3-1 0,-2 1 1 0,2 1-1 0,0 1-3 16,-3 2 0-16,-3 1-3 0,1 2 1 0,-3 3 2 16,-2 1-2-16,-4 4 3 0,1 1-1 15,-5 1-2-15,2 2 1 0,-2 0 0 0,-1 2 2 16,-1 1 2-16,0 0 0 0,0 0-2 0,0 0-5 16,0 0 0-16,0 0-3 0,0 0-3 15,0 0-7-15,-1 1-13 0,-1 3-12 0,-1 0-23 16,1 5-25-16,1-2-36 0,0 2-53 0,-1 3-77 15,-3 1-150-15,3-4-388 0,2-2-746 0</inkml:trace>
  <inkml:trace contextRef="#ctx0" brushRef="#br0" timeOffset="348357.2379">7242 11137 1479 0,'0'0'317'15,"0"0"-19"-15,0 0-66 0,0 0-56 0,0 0-35 16,0 0-44-16,0 0-32 0,0 0-8 16,0 0-1-16,0 0 1 0,0 0-1 0,0 0-3 15,0 0-9-15,0 0-2 0,60 75-8 0,-47-65-13 16,2 1 3-16,-4-2-7 0,1-1 1 15,-1-3 6-15,5-4-1 0,-3-1 4 0,6-2 0 16,0-9-4-16,4-4-2 0,3-5-6 16,-1-5 0-16,5-3-3 0,0-6-4 0,0-2 0 15,-1-2-1-15,1-1 1 0,-4 2-2 0,2-2 2 0,-1 3-2 16,-5 2-6-16,-1 3 6 0,-7 5-2 0,0 2 0 16,-4 6 4-16,-6 6-6 0,2 2 0 15,-5 2-2-15,-1 5-1 16,0 2-6-16,0 1-13 0,0 0-18 0,0 3-25 0,-5 8-31 15,2 1-52-15,-5 6-84 16,2 2-207-16,0-5-564 0,3-4-510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21T15:23:01.768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1352 13268 0 0,'0'0'0'0,"0"0"0"0,0 0 5 0,0 0 299 0,0 0-35 16,0 0-64-16,0 0-58 0,0 0-9 16,0 0 4-16,0 0-10 0,0 0-16 0,-19 9-25 15,19-9-21-15,0 0-15 0,0 0 3 16,0 0 5-16,0 0-4 0,0-1 1 0,1 1-15 15,0-1-14-15,-1 1-9 0,1 0-16 0,-1 0-6 16,1-2 2-16,4 2 2 0,-3-1 5 0,0 1 2 16,2-1-2-16,1-2-2 0,-2 3-3 0,4-4 0 15,1 0 0-15,-3 1 3 0,3-2 0 0,1 0 2 16,1-1-2-16,0-1-4 0,0 0 6 16,1-2 1-16,0-1 2 0,-1 0 2 0,3-1-3 15,1 1 0-15,-1-1-4 0,-2 2 0 0,1-2 1 16,3 0-1-16,-4 3 0 15,0-1-2-15,-2 1-4 0,0 0 2 0,1 1 0 0,-1-2 2 16,1 1 0-16,-2 1 1 0,2-2-3 0,-1 3-1 16,0 0 1-16,0-1-1 0,-1 2 2 0,0-3-2 15,0 3-1-15,3-1 1 0,0 2-3 16,-1-2 2-16,-1 0 0 0,1 0 1 0,-1 0 0 16,1 0-1-16,-1 1 1 0,1 0-2 15,-2-1 0-15,2-1 2 0,-3 1 0 0,0 0 3 16,3 2-2-16,-1-2-2 0,0 1 1 0,-1 0-2 15,0 0 3-15,-1 1 0 0,1-1 0 0,0-1 0 16,1 1-1-16,-3 0 1 0,2-1 1 0,1 0 0 16,1 0-1-16,-2 1-1 0,0-2-1 0,2 1-1 15,-2-1 2-15,1 0 2 0,0 0-2 16,2 0 0-16,-1 0-3 16,1 0-3-16,0 1 4 0,-1 0-1 0,1-1 3 0,1-2 0 15,0 3 0-15,0-2 3 0,-1-1 0 0,0-2 3 16,0 1-1-16,2-1-1 0,1 0 1 15,-1-1-5-15,1 3 0 0,0-1 0 0,-1-2-2 0,3 2 6 0,-3-1-3 16,0 0 1-16,2 1-1 0,-1 0-2 16,-1-1 2-16,2 1-1 0,-2-1 2 0,-2 2 0 15,4-1-2-15,-5 2 1 0,1 0-2 16,-1 0-2-16,0 1 4 0,0 0 0 0,-2 1-1 16,-1 1 0-16,2 1-2 0,1-2 0 0,-2 2-1 15,0-1 3-15,-3 1 0 0,5 0 0 0,-2-1-1 16,0 2-2-16,-3-3 1 0,5 0 1 15,-1 2 1-15,-1-1 2 0,2-1-3 0,-3 2 1 16,0-2 0-16,2 2-2 0,1-2 3 0,-2-1-2 16,1 3 2-16,-2-1-1 0,1-1-2 0,1-1 0 15,-1 1 0-15,0 1 1 0,-2 0 0 0,3 2 1 16,-2 0-1-16,1-3-1 0,-2 3 0 16,3-2 1-16,-2 1 0 0,0-2 1 0,1 0-2 15,1 0 2-15,0-1-2 0,1 1 0 0,-1-1 1 16,1 0 0-16,1-1 2 0,0 1-3 0,-1 0 0 15,1-1-1-15,0 0 1 16,2-1 3-16,1 1-3 0,-2-1 2 0,5-2-2 16,-4 3 0-16,2 0 0 0,0-2 0 0,0-1 3 15,1 1-2-15,0-1 1 0,-1 1-1 0,4 0-2 16,-4-1 1-16,3 2 0 0,-2-1 0 0,1 2 0 16,-2-1-4-16,-2 2-7 0,0 0-8 15,0 0 2-15,-2 1 4 0,-1-1 9 0,1 1 6 0,-1 0-1 16,1 1 3-16,1-2-3 0,-2 0 2 15,6-1 0-15,-4-1-2 0,0 1-2 0,2 0 2 16,0-2-2-16,-1 2-1 0,1-1 2 0,2 1 0 16,-2-2 1-16,2 3-1 0,-3-2-1 0,3-1 0 15,-3 2 0-15,0-1 1 0,2 1 0 16,-3 0 0-16,2-1 0 0,-1 2-1 0,0 0 1 16,0 0-2-16,-2 0 1 0,1 0 1 0,1 2-4 15,-1-1 2-15,-1 0-1 0,-1-1-1 0,3 0 1 16,-2 1-5-16,2-1 3 0,-2 1-1 0,0 0 1 15,1-1 3-15,0-1-2 0,-2 2 3 16,2-3-1-16,2 2 1 0,-2 0 1 0,-1 1-4 16,1-1 4-16,-1 0-1 0,0-2 1 15,0 1-3-15,2 1-3 0,-2 1 2 0,1-2-1 16,-1 1 4-16,-1 1 3 0,4 0 0 0,-1-2-1 16,1 1 0-16,-1-1-2 0,2 1 0 0,0-1 0 15,0 1 2-15,-2-1-1 0,3 1 2 0,0-1-3 16,-2 1-1-16,2 0 0 0,0-2-1 0,0 1 4 15,1-1-2-15,1 2-1 0,-2-1 2 16,0 1-2-16,-1-1 2 0,0 2 1 0,-1 0 0 16,-3-1 1-16,2 1-4 0,0-1 1 0,0 1-1 15,-1 0 0-15,-1 0 2 0,3 1 1 16,-3-1 0-16,0 1-1 0,1-1-2 0,0 0 0 16,-1 1 1-16,3-2 2 0,-3 1-1 0,2-1 2 15,-1 1 0-15,2-2-2 0,1 0 0 0,-3 1 1 16,4 1-1-16,-2-1 1 0,1 0-1 15,-3 0-1-15,1 0 0 0,1 0-1 0,-3 0 2 0,2 0-1 16,-1 2 0-16,-1 0 0 0,4-1-2 16,-3 1 1-16,2-1 0 0,0 0 4 0,-1 0-3 15,-1 0-6-15,0 1-3 0,0 0 0 0,0 0 1 16,1 2 9-16,-1-1 3 0,-2-1 0 0,2 0-1 16,0 1-1-16,1-2 0 0,1 0-2 15,-3-1 3-15,4 0 0 0,-3 1-2 16,2-1 0-16,0 2-2 0,1-2 2 0,-2 0 0 15,3 0 0-15,-2 0 2 0,0 0-2 0,1 0 0 16,-3 2-2-16,2-1 2 0,-3 0-2 0,2 2 1 16,-3-1 1-16,1 1-1 0,-1-1-2 0,0 1 0 15,0 1-1-15,1-1 4 0,-1 1 0 0,1 1 1 16,1-1 0-16,2 0-2 0,0-1 0 16,-1 1 0-16,2 0 1 0,-2-2 0 0,2 2 0 15,0-2 0-15,0 2-1 0,0-1 0 0,1 0-2 16,-1 2-7-16,-1-1 5 0,1 0 3 15,-4-1 4-15,3-1 6 0,1-1-3 0,-3 1-1 16,4-1-3-16,-2 1 0 0,2 0 0 0,-2-1-3 16,-1 0 1-16,2-1-1 0,-1 1 3 0,1-2 2 15,0 0-3-15,1 2 3 0,-1-1-5 0,0-1 0 16,2 1 2-16,-1-1-1 0,-1 1 3 0,2 0-2 16,-1 0 0-16,-1-1 0 0,2 1-2 0,-1 0 2 15,2 0 2-15,1 1-1 0,-6-1 1 16,5 1-2-16,-5 0-2 0,2-1 0 15,-1 2 2-15,0-3 1 0,1 3-1 0,-3-1 1 0,2 1-2 16,-2-1 1-16,3 0 1 0,-3 0-1 16,2 1 1-16,-1-1-2 0,0 0 0 0,3 0 2 15,-4-1-2-15,1 0 2 0,2 0 1 0,-2 1-2 16,-1 0 1-16,2 0-2 0,0 2 0 0,-2-1-1 16,2-2 2-16,-1 1-1 0,-2 1 0 0,0-1 2 15,0 1-3-15,1 0 3 0,2 0 0 16,1-1-1-16,-3 1 2 0,5-1-2 0,-4 1-1 15,3-2 1-15,-3 0-1 0,2 0 2 16,0 0 0-16,-2 1-1 0,3-1 1 0,-3 1-2 16,2 1 0-16,-1-2 1 0,-1 1 0 0,3-2 1 15,-3 3-1-15,1-1 1 0,-1 1-2 0,0-1 0 16,-1 1 1-16,4-1-1 0,-4 1 2 16,3-1-1-16,-1 0 0 0,-3-1-1 0,5 1 0 0,-4 0 2 15,0 0-2-15,-1 1 3 0,0 0 0 16,1-1-2-16,0 0 0 0,0 1-1 0,-2-1 0 15,1 0 2-15,1-2 1 0,-2 2-2 0,1 0 0 16,0 0-1-16,-1-1 0 0,2 2 1 0,-1 0 3 16,-1-1-2-16,-1 1-1 0,1 1-1 15,0-1-2-15,-1 0 1 0,2 0 2 0,-3 2-1 16,1-1 2-16,1 1 0 0,-2-2-1 0,2 0 1 16,-2 1 0-16,2-1 0 0,-2 0 2 0,1-1 2 15,1 1-3-15,-1 0 1 16,0 0-3-16,2-1-2 0,-3 2 4 0,2-1-4 0,2 0 1 15,-1-1 0-15,0 2-2 0,1 0 3 16,-2 0-1-16,1-2 3 0,1 1-1 0,0 0-1 16,2-1 0-16,-2 0-1 0,2-1 2 0,0 1 0 15,-2 0-1-15,0-1 1 0,1 1-1 0,0 0-4 16,0 0 6-16,-2-1-2 0,3 1 2 0,-1 0-1 16,0 0-2-16,-2 1 1 0,5-1-1 15,-2 0 1-15,-2-1 1 0,5 1 0 0,-4 0 1 16,3 0-2-16,-4 0 0 0,1-1-1 0,2 2 2 15,-3-3 2-15,1 3-2 0,2-1 1 0,-2 0-2 16,-2 0-3-16,2 1 4 0,-1-1-3 0,1-1 4 16,0 3-1-16,-2-1-1 0,3 0 0 0,-2 0-1 15,-1-3 1-15,2 3 0 16,-3-1 1-16,1 0-1 0,1-1 1 0,1 1 1 0,-2-1-2 16,0 2 3-16,-1-2-2 0,2 1 0 0,-2 1 1 15,-1-4-2-15,1 4 0 0,-1-1 0 16,-2 1-2-16,2 0 5 0,1 0 0 0,0 0-3 15,-2 0 1-15,3 0-2 0,-1 1 1 0,-2-1 1 16,2 1 3-16,-2 1-4 0,-2-1 1 0,2 1-3 16,2-2-2-16,-2 2 2 0,-3-2 2 15,4 1 2-15,0 2 0 0,0-3 0 0,0 0-4 16,0 2 2-16,-2-2 1 16,2-1 1-16,-1 2 0 0,2-1-2 0,-1 1 0 15,0-1-2-15,1 0 2 0,-1 1 0 0,-1 0 0 0,4 1 2 16,-1-1-3-16,0 0 0 0,1-2 0 0,-1 2 1 0,0-1 2 15,4-1 0-15,-3 1 1 16,1 1-4-16,2-3 0 0,-2 4 2 0,-2-3-1 0,0 0 2 16,1 0 0-16,-1 1-3 0,2-1 1 0,0 1-3 15,-2-1 2-15,1-1 1 0,-1 2-2 16,3 0 4-16,-1-1-2 0,-1 1-1 0,2-1 1 16,0 1 0-16,-1 0 2 0,-1-1-1 0,2 1-1 0,-1-2 0 15,-1 0-2-15,0 1 2 0,-1-1-1 16,3 2 3-16,-2 0 0 0,0-1-2 15,0 0 1-15,-1 0-5 0,2-1 7 16,-2 1 0-16,0 1-1 0,0 1 2 0,1-1-5 0,-1 1 0 16,1-2 2-16,2 1-1 0,-3 2 0 0,2-2-1 15,-2 1-2-15,2-1 1 16,0 2 0-16,-2-1 1 0,2 2 1 0,-3-2 2 16,1 1 2-16,4-1-5 0,-5 0 5 0,2 1-6 0,-2 1-3 15,0-2 7-15,2 1-4 0,-3 0 2 16,1 1 1-16,-1-2-2 0,-2 1 1 0,1-1 0 15,1 0 2-15,1 1 0 0,-1-2-1 0,0 1-1 16,2 0 2-16,-2-1-2 0,1 0 1 16,1 1 3-16,-2-1-2 0,0-1-1 0,-2 0 0 0,4 1-3 15,-3 0 1-15,1 1 1 0,2-1 0 16,-3 2 1-16,1-2-1 0,1 1 1 0,-1-1 0 16,-2 1 0-16,2-1 0 0,1 0 0 15,-1 2-2-15,0-2-2 0,2 1 0 0,-2 1 2 16,0-3-1-16,1 2 5 0,0-1 0 0,-1 0-3 0,0 1 2 15,-1-1-5-15,0 1 3 0,1-1 1 0,1 2-1 16,-2 1 1-16,1-2-2 0,-3 2-1 16,4-2 2-16,-2 1 0 0,1-2 3 0,1 1-1 15,-2 1-2-15,1 0-1 0,-2-1-2 16,7 1 4-16,-6-2 2 0,0 0 0 0,1 2 0 16,0-3-4-16,1 1-3 0,1 0 1 0,-2-1 4 15,1 2 0-15,1-1 1 0,-1 0 0 16,0 1-6-16,1-1 3 0,-1 0-1 15,0 0 2-15,0 1 3 0,0-2-2 0,0 1 0 0,1 1-2 16,-2-1 0-16,0 2 1 0,1-2 2 0,-1 0 1 16,0 0-2-16,-3 1-1 0,3-1 1 0,0 0-4 15,-2 1 8-15,-1 0-5 0,3-1 0 0,-2 2 2 16,1-2-7-16,-3 1 5 0,3-2 3 16,0 1-2-16,-2 2 5 0,2-3-3 0,1 1-3 15,0 0 1-15,0 0-3 0,-2 0 1 0,2 0 5 16,0-1-1-16,0 0 0 0,1-1-2 0,1 1-3 15,-1-1 1-15,-1 1 4 0,2-1-2 16,-2 1 0-16,0 0 1 0,1 0-5 0,-1 1 2 16,0-1 0-16,0-2 1 0,-1 1 3 0,5 1-1 15,-2-1-1-15,-1 0-2 0,0 2-2 0,1-2 2 16,-1-1 1-16,1 2 2 0,0-1-2 16,-1 0 0-16,1 0-1 0,1 0-2 0,-2 1 4 15,1-2 0-15,2 1-1 0,-1 0 2 0,1 0-5 16,-2 0 1-16,-1 0 2 0,1 0 1 0,-1 0 2 15,0-1-1-15,0 3-4 0,0-1 0 0,-1 1 0 16,1-1 1-16,-2 0 3 0,-1-1 2 16,0 1-2-16,3 0-3 0,-1 0 0 0,-1 0-3 15,2-1 5-15,-4 1 1 0,3 0 0 0,0 2 2 16,1-2-6-16,-2 0 1 0,0 0 1 0,-2 1-1 16,3-1 4-16,0 2-2 0,-2-1-2 15,0 0-1-15,1 1-1 0,0 0 1 0,0 0 4 16,-3-1 0-16,4 0 1 0,-1 1-4 0,0 0-1 15,-1 0 0-15,2-1 3 0,0 1 1 16,-1-1-2-16,0 0 2 0,2 1-3 0,-3-1-1 16,0 1 3-16,3-2 0 0,-2 0 1 0,0 0 1 15,-3 3-5-15,5-5 0 0,-1 3-1 0,0-2 2 16,0 2 2-16,1-3 0 0,-1 2-3 16,-1-1-2-16,2 0 2 0,0 0-1 0,0 0 5 15,1 1 1-15,-1 0-3 0,2 0 0 0,0 0-3 16,-2 0 0-16,0 0 2 0,2 0 1 0,-2 2 2 15,0 0-2-15,2-1 0 0,-2 0-1 16,1 2 0-16,-1-3 1 0,0 2 1 0,3-1 0 16,-2 0-1-16,1 1-1 0,0-2 0 0,-2 1-3 15,0 0 4-15,1 2 1 0,-2-2 0 0,0 1 0 16,2 0-2-16,-2 0-1 0,-2-2 4 0,1 2-1 16,2-3 2-16,-2 2 0 0,0 0-2 15,-1 1-1-15,0-1-2 0,2 1 2 0,-1-1-1 16,-1 1 3-16,0-1-1 0,0 0-2 0,-1 1 0 15,1 0-3-15,2 0 4 0,-1-1 0 0,-1 1 1 16,0 1 1-16,2-1-4 0,-2 1 1 16,-1-1 1-16,1 0-2 0,0 1 4 0,-3-2 0 15,3 2-2-15,-3-1 1 0,3 1-2 0,-2-1 1 16,1 1 2-16,-2-2 0 0,2 1-1 16,-2-1-1-16,1 1-1 0,-2 1 0 0,4-2 2 15,-1 2-1-15,-1 0-1 0,0-1 2 0,0 1-3 16,0-1 0-16,2 1 3 0,-2-1-2 0,1 0 3 15,0 0-2-15,-2 2-1 0,5-2-2 16,-4 1-1-16,1-2 2 0,1 1 4 0,-1 0-1 16,2 0 1-16,0-1-3 0,0 1 1 0,-1-1-3 15,1 1 3-15,1-1 0 0,0 0-1 0,1 1 1 16,0-1-2-16,0 0 1 0,1 1 0 0,-1-2 1 16,1 1 1-16,0 0-1 0,1 0-1 0,1-1 1 15,0 1-3-15,-1-3 3 0,-1 2 3 16,1-2-2-16,1 1 2 0,0 0-4 0,-2 0-1 15,0 2 1-15,0-3-3 0,0 3 4 0,-2-1 0 16,1 0 1-16,0 1-2 0,3-1 1 0,-2 0 0 16,1 0 0-16,0-2 2 0,-2 2-3 15,1 1 0-15,0-1-1 0,0 1-1 0,-2-1 2 16,2 2 1-16,-2-1 1 0,0 0 1 0,1 1-2 16,-1 0-1-16,1-1-1 0,-1 0 1 15,0 1 0-15,1-1 1 0,-1 0 2 16,1 1-6-16,-3-1 1 0,1-1-2 0,2 0 0 15,1 1 7-15,-1-1-2 0,2 1-1 0,-2 0 2 0,1-1-5 16,0 0 3-16,1-1 2 0,0 1-1 0,-2-1 2 16,0 1-2-16,1 1-3 0,1-1-1 15,-1-1-1-15,1 2 5 0,1-1 0 16,-1 1 1-16,-1 0-1 0,1-2-5 0,0 1-1 16,-1 0-1-16,0 0 2 0,2 1 2 0,-2 0 2 15,3 1-1-15,-2-1-2 0,0 0 3 0,4-1 0 16,-3 0 2-16,1 1 3 0,1-1-4 0,0 1 0 15,-1 0 0-15,0 0-2 0,-1 0 2 16,2-1 0-16,-1 0 0 0,1 0-3 0,-2 0 2 16,1-1-1-16,1 0-1 0,-1 1 2 0,-1-1 0 15,1 1-1-15,1 0 0 0,0 0 0 0,0 0 0 16,-1-1 1-16,2 0 0 0,-4 0 0 0,3 1 0 16,-1 0 0-16,-2 1-3 0,3-1 3 0,-3 1-1 15,0 1 0-15,-2-1 0 0,1 0-2 16,1 0-3-16,1-1-1 0,1 1-5 0,-4-1-3 15,1 2-3-15,2 0-1 0,-1 0 0 0,-1-1 1 16,3 0 0-16,-4-1-1 0,1 1-2 16,0 1 2-16,-1 0 2 0,1-1 1 0,-1 1 3 15,-2 1-2-15,3 0 2 0,-4 0-1 0,1 0 0 16,-1 0 0-16,2 1 0 0,-2-2 4 16,1 1 2-16,-1-2 2 0,1 2 1 0,1 1 1 15,-2-2 0-15,1 2-2 0,-1-2 2 0,2 1 0 0,-2-1 1 16,1 0 3-16,0 0-1 0,1 1-1 15,0-1 0-15,2-1-1 0,0 3 2 0,-1-3-1 16,1 1 0-16,-2 1-1 0,0-1-1 16,0 1 1-16,1-1-2 0,-3 2 4 15,0 0-1-15,2-1-1 0,0 1 1 0,0-1 0 0,-1 0 0 16,1 2 2-16,-2-3-1 0,1 0 3 16,1 1-1-16,1-1 0 0,-2 1 0 0,1-1-2 0,1-1 1 15,-1 1 2-15,-1 0-1 0,4-1 2 16,-4-1-2-16,1 0 0 0,1 1 0 0,1-1 0 15,-2 1-1-15,1 0 0 0,0 0-1 0,0 2 0 16,-1-2 0-16,1 0 1 0,-2 2 0 0,0-2 2 16,2 2-2-16,-2 0-1 0,1-2 2 15,0 1-1-15,1 0 5 0,0-1-4 0,-3 0-1 16,4 0-4-16,-3-1-1 0,1 0 0 0,2-2 1 16,-3 1 0-16,2 0-1 0,1-1 1 0,-2 1-3 15,1 1 1-15,0-1-1 0,0-1 1 16,0 0 1-16,-2 1 3 0,3-2-3 0,-2 1-1 0,0 0-1 15,0 1-3-15,3 0 5 0,-2-1 2 16,1 2 1-16,-1-1 3 0,0 0-2 0,0-1-1 16,-2 1 1-16,3-1 1 0,-2 1 0 15,0 0-2-15,0 0 0 0,1 1-2 0,-1 0-1 16,2 0 1-16,-1 0 1 0,3-1 3 0,-1 1-1 16,0 1 0-16,-1-2 0 15,2 1-4-15,0 0 4 0,0-1 0 0,-2 1 1 0,0-2 2 0,-1 2-5 16,2 0-1-16,0-1-2 0,-1-1 0 15,2 2 0-15,-2 0 0 16,1 0-4-16,-3 1-4 0,1-1 4 0,2 0 2 0,-1 1 4 0,2-2 6 16,1 0-1-16,-2 1 0 0,1 1 0 15,0-1-1-15,2 0 0 0,-4 3 1 0,2-4-1 16,-1 3 1-16,1-1-1 0,-2 0 0 0,0 0-1 16,1-1 1-16,1 0 1 0,0 2-3 15,-3-2-1-15,2 1 0 0,-1-1 0 0,-1 0 3 16,2 1 1-16,-2 0 2 0,1-1-3 0,-1 1-1 15,0-1 1-15,-1 2-2 0,2 0 2 0,-2 0 0 16,0-1 0-16,2 0 1 0,-2 2-2 0,1-2-1 16,1 0 1-16,-1 1 0 0,0 1 3 0,0-2-1 15,0 2-1-15,-2-1 0 0,1 1-1 16,-1-1 1-16,-1 1-1 0,1-2 2 16,2 1 0-16,-3 1 0 0,2 1 0 0,-2-1 0 0,3-1 0 15,-1 0 2-15,0 1 0 0,1-1 0 16,-3 1-2-16,0 0-1 0,1 0-2 0,2-2-1 15,-1 2 1-15,1 0 1 0,1 0 0 0,-1-1 0 16,0 1 0-16,1-2 1 0,-1 1 0 0,-1 0 2 16,2 0-3-16,-1 1 0 0,0-1 0 0,1 1-2 15,-1 0 2-15,0-1 2 16,1 1-1-16,-1-2 1 0,0 2-10 0,0-2 3 0,0 0-6 16,-1 0 4-16,2 0 9 0,-1 2 0 0,0-2 4 15,2 0-3-15,-1 1-1 0,1 0 0 16,-1-2 1-16,1 1 2 0,-2 0-2 0,1 2-2 15,0-2 0-15,0 2-1 0,0-4 2 0,-1 4 1 16,1-1 1-16,-1-1 2 0,0 1-4 0,1-1 0 16,-1 1-2-16,-1-1 0 0,2 1 3 15,-1-1 0-15,0 0 1 0,1 1-2 0,0-1 1 16,-1 0-1-16,1 1-1 0,-1-2 2 16,-1 3-1-16,2 0 0 0,-2-1 0 0,1 0-2 0,1 1 3 15,-2-1-3-15,1 0 3 0,1 0 1 16,-1 1-5-16,-1-2 0 0,1 2 1 0,1-1-1 15,-2 1 6-15,0-1 0 0,2 1-2 0,-2-1-1 16,0 1 0-16,2 0 0 0,-1-2 0 0,0 2 3 16,0-2-2-16,0 2 1 0,0-1-2 15,1 1-4-15,0-1 3 0,-1 1 1 0,1-1 2 16,-2-1 3-16,1 2-5 0,-1-1 0 0,-1 2 0 16,-1-1-3-16,2 1 3 0,1-1 1 0,-3 0 0 15,0 1 0-15,0-2-1 0,3 1-1 0,-1 0 0 16,0-1 5-16,1 0-4 0,-1 1 0 15,0-1 0-15,0 1-2 0,-1-1 2 16,1 1 1-16,1-1 0 0,3 0 3 0,-1 0-4 0,0 1 0 16,-1-1 0-16,-1 0-4 0,2 0 4 15,-2 0 1-15,0 1 0 0,1-1 1 0,-1-1 0 16,-1 2-1-16,2-2 0 0,-1 2 0 0,-1-2 1 16,1 2 2-16,0-2 0 0,-1 0-2 0,0 2 1 15,-1-3-2-15,-1 0 0 0,2 1 1 0,1-1-2 16,-1 0 0-16,-1 1-2 0,1 0 1 15,0 0-3-15,-1 1 1 0,1-1 1 0,2 0 4 16,-1 0 3-16,0-1 0 0,3 1-1 0,-3-1-2 16,2 0-1-16,-1 1 0 15,0 1 0-15,0-1-2 0,-2 1 1 0,1 0-1 0,-1 0 1 0,1 0 3 16,-3 1-3-16,2-2 1 0,2 0-1 16,-1 2-2-16,4-2 2 0,-1 0 0 0,-2 0 2 15,0 2 0-15,1-2 0 16,1-1 0-16,-1 0-1 0,-1 0 2 0,2 0-2 15,-3 0-1-15,0 1 0 0,2 0-2 0,-1 0 1 0,0-1 1 16,2 1-1-16,-3 1 3 0,1-1-2 0,0 1-1 16,0-1 2-16,0 1-3 0,0-1 3 0,-1 0 0 15,2 1 1-15,-2-1-2 0,0 2 2 16,4-3-1-16,-4 1-1 0,-3 1 3 0,2-2-3 16,2 0 2-16,-2 1-1 0,0-1-1 0,2 0 2 15,-2-1 0-15,-1 1 0 0,2-1 4 16,-1 0-1-16,-3 1-2 0,2-2-2 0,1 1-3 15,-1 0 2-15,-2 0 0 0,1 0 2 0,3 0-2 16,-3-1-1-16,-1 1 0 0,2-1-1 16,1 1 5-16,-2 0-4 0,-3 1 4 0,4 1 0 15,-4 1-4-15,4-1 3 0,-4 0-1 0,3 0 1 0,-1 0 1 16,-2 1-4-16,3-2-1 0,-2 2-1 0,3-1 0 16,-1 1 2-16,-2-1 0 0,4 0 1 15,-1 1 0-15,-4 0-3 0,2 0 5 0,-2 1 1 16,2-1 2-16,-3-1 1 0,3 0-5 15,-3 2-2-15,4-1-6 0,-3 0 3 0,6 0 0 16,-2-1 0-16,0 0 9 0,2 1-4 0,-4-1-1 0,2 0 0 16,-1 2-4-16,-2-1 4 0,3 1 1 15,-4-1 0-15,3 1-1 0,0-2-2 16,1 1-1-16,-2 1 2 0,3-3 1 16,-1 3 0-16,-3 0 0 0,4-2 2 0,-1 1-2 0,-1-1 4 15,-1 0 0-15,3 0-2 0,-2 0 5 0,-2-1-7 16,2 1-1-16,2 0 0 0,-2-1-4 15,-1 1 5-15,3-1-1 0,2 0 1 0,-2 0 2 16,1 1-3-16,1-1 1 0,-1 0 0 0,-1 0-1 16,-1 2 0-16,2-1 1 0,-1 1 0 0,-3-1-2 15,4 0 3-15,-1 1 0 0,0-1 0 16,-1 0 5-16,1-1-4 0,-3 2 0 0,2-1-2 16,0 0-2-16,1 1 1 0,-4 0 0 0,4-1 0 15,-1 1-1-15,1-1 1 0,-3 2 1 0,3-2-1 16,1 1 4-16,-1-2-3 0,1 2 0 0,-1-1-2 15,1 0-3-15,0 2 4 16,2-1 0-16,-2-2 3 0,2 1 0 0,2 1-4 0,-4-1 2 16,1 0-2-16,0 1 0 0,-2 0 2 0,0-1-1 15,-1 2 0-15,0 0-1 0,1-2 1 0,-1 2-1 16,2-2 0-16,-1 1 4 0,1 1-2 16,2-2 1-16,-1 1 0 0,0 0-1 0,0-1 1 15,0 0 0-15,1 1-1 0,1-2 3 16,-1 1-3-16,1 0 0 0,-3 0 2 0,4-1-5 0,-1 1 4 15,-2-1-1-15,2 1 0 0,-2-1 0 16,2 1 0-16,-1-2 0 0,-1 1-1 0,2 0 1 16,-2 1-1-16,0 1 0 0,4-2 1 0,-2 1-2 15,0 0 2-15,4 0-2 0,-3 1 2 0,2-1 2 16,-2 0-4-16,2 1 1 0,-2-1 0 0,1 0-2 16,0 1 3-16,0 0 0 0,1-1 0 0,0 0 1 15,-2 2-1-15,3-2 0 16,-2 1 0-16,2-1 0 0,-2 0 0 0,0 1-1 0,-1 0 0 15,2-1-3-15,-2 1 3 0,2 0-1 16,-3-1-3-16,3 0 2 0,-1 1-2 0,-2-2 1 16,1 0 2-16,0 1 0 0,2-1 3 0,-1 0 0 15,3 1-1-15,-2-1 3 0,0 2-2 16,0-3 1-16,1 1 0 0,-1 1 1 0,2-2-3 16,-4 1 2-16,5-1-2 0,-2 2-2 0,-2-1 4 0,2 0-2 15,-1 0 2-15,0-1 2 0,1 2-4 16,-3-1-1-16,4-1 1 0,1 1-5 15,-4 0 5-15,5 1 0 0,-2-1-1 0,1 0 3 16,0 0-2-16,-3 0 1 0,3-1 0 0,0 0-7 16,-1 1 4-16,-2 0 0 0,2-1-4 0,-1 1 3 15,-1 0 1-15,2 0-2 0,0 0 6 0,1-1 7 16,-3 1-7-16,2 0 0 0,1 0-1 16,-2 0-6-16,-1 1 5 0,0 0 1 0,-2 0 0 0,1-1 4 15,0 1-3-15,-4 0-2 0,4 1 1 16,-2-2-1-16,-1 1-1 0,1-2 1 15,-2 2 0-15,3 0-4 0,-4 0 3 0,1 2 3 0,1-1-4 16,-2-1 9-16,2 2-7 0,-1-1-10 0,-1 0 9 16,-2-1-6-16,3 0 8 0,1 1 9 15,-2-2-10-15,3 1 1 0,-2 0-2 0,-1-1 1 16,1 1 1-16,-1-2 1 0,1 0 0 0,0 0-1 16,-1-2 4-16,2 2-6 0,0 1 0 15,1-3 0-15,1 2-4 0,0 0 5 0,2-1-1 16,-2 1-1-16,2-1 1 0,-1 1-2 0,2-3 3 15,-3 4 0-15,3-1 0 0,-3-1-2 0,2-1-4 16,-2 3-1-16,2-2 5 0,-2 1 1 16,4-2 6-16,-1 2 0 0,2 0-5 15,-1 0-4-15,-1 1 0 0,5-1 1 0,-4 1 1 0,2-1 4 16,0 2-4-16,-2 0 1 0,1 1-1 16,-2-1-3-16,3 0 2 0,-1 1 1 0,2-1 1 15,0 1 1-15,0-1 1 0,-2 0-3 0,0 1 2 16,3-1 1-16,-4 0 0 0,1 1 2 0,1 0-1 15,-1-1-3-15,-2 0 4 0,1 1-2 16,0-1 1-16,-1 0 2 0,0 1-3 0,1-1 0 0,-1 0-1 16,-1 0-4-16,3 0 3 0,-3 0 0 15,-1-1-1-15,2 1 4 0,0-1-4 16,0 1 0-16,1-2 0 0,0 0 2 0,2 0 1 16,-3 1 0-16,2-1 0 0,1 1-2 0,-1 1 2 0,-1-2-1 15,0 0 1-15,0 2 2 0,1-3-3 0,-2 2-4 16,1 0-2-16,-3-1-5 0,3 1 6 15,0 0 6-15,1-1 1 0,0 1 1 0,2-1-1 16,0 0-5-16,1 1 1 0,-1-1 0 16,2 1 1-16,-2 0 0 0,0 1-1 0,3-1-1 15,-2 0 0-15,0 0 1 0,0 0 3 0,1-1 4 16,1 1-5-16,1 1 0 0,-4-1-2 0,3 1-3 16,-2-2 4-16,0 2 0 0,0-2 1 15,-1 2-11-15,1-1 9 0,-1 0 0 0,2 0 0 16,-2 1 11-16,-1-1-9 0,0 1 0 0,1 1-1 15,-4-2 0-15,2 1 1 0,0-1 1 16,-4 0-2-16,1 1 3 0,1 0-2 0,1-1-1 16,-2 2 1-16,3-1-5 0,-4-1 4 0,3 3 2 15,0-2 0-15,-3-1 3 0,2 1-2 0,-2 0-1 16,0-1 0-16,-1 2 0 0,0-1 1 0,-2 0 0 16,1 1-2-16,3-1 0 0,-4 1-1 0,1-2 4 15,1 1 0-15,-1 0 2 0,-1 0 0 16,1-1-4-16,0 2 0 0,0-2-2 0,-2 1 2 15,3-1-1-15,-3 2 1 16,3 0 1-16,-3-1 0 0,-1-1-1 0,1 2 0 0,0-2 1 0,-1 1-1 16,1-1 0-16,-2 1 0 15,1 2-3-15,1-1 0 0,-1-1 1 0,0 0 1 0,2 2 1 16,-1-1 0-16,2 0-1 0,-1 0-2 0,-1-1 0 16,1 1 1-16,1 0 2 0,-1-2 1 0,1 1 2 15,-2 1-2-15,2-2-2 0,-1 1 0 16,1 0-2-16,-1 0 2 0,-1-1-3 0,0 2-1 15,0-1 0-15,2 1 0 0,0-1 3 16,0 0 0-16,3-1 3 0,-2 2-2 0,0-1 0 16,2 0-1-16,-3 1-4 0,2 1 5 0,0-2 1 15,-3 1 0-15,1-1 3 0,2 0-4 0,-4 1-3 16,1-2-3-16,1 1 5 0,0 1 2 16,-1-2 1-16,0 2 3 0,5-2-7 0,-5 2 0 0,3 0 1 15,-1 0 0-15,0-1 3 16,2 0-2-16,-2 1 0 0,3 0 0 15,-4-1-3-15,3-1 2 0,-3 1 1 0,1 1 1 0,0-2 0 16,-1 1 1-16,1-2-2 0,2 1 0 0,-4-2-1 0,4 1-1 16,-4 0 2-16,4 0-2 0,-1 0 0 0,1 2 1 15,-2-2 0-15,4 0 2 16,-5 1 2-16,3-1-2 0,-1-1-2 0,3 3 2 0,-5-2-3 16,5 0 1-16,-6 1 0 0,5-1 1 0,-5 0 2 15,0 0-2-15,4 0-1 0,-3 0-1 16,5 1-3-16,-5-1 4 0,5 1 1 0,-4-1-1 15,5 1 3-15,-2-2-1 0,-3 2-1 0,3 0 2 16,-3-2 0-16,3 0-2 16,-3 1 2-16,3 1-4 0,-3-1-4 15,4 0 6-15,-3-2-1 0,1 2 2 16,1-1 5-16,-2 0-5 0,3 0 0 0,1 0 1 0,-5-1-4 0,4 1 4 0,-2 0 0 16,-2 0-1-16,-3 1-2 0,0 0-5 0,0 0-3 15,-1 0-1-15,3-1 4 0,-3 1-9 16,2 1 9-16,0 0 4 0,-1-1-2 0,1 1 14 15,0-1-6-15,2 0-3 0,-2 0 0 0,0 0 2 16,-1-1-2-16,0 1 3 0,2 1-4 0,0-2 2 16,-1 1-2-16,0 1-3 0,4-2 2 15,-4 1-2-15,1 0 0 0,0 0 2 0,1 1 2 16,-2-1-4-16,1 2-1 0,2-1 1 0,-1 0-3 16,-2 2 2-16,4-2 0 0,0 1-3 0,-1 1 5 15,3-1-1-15,-2 0 1 0,2 3 2 16,1-2-4-16,-1 2 1 0,-3-1 0 15,2 0-2-15,-3 0 1 0,2 2-1 0,-3-3 2 16,1 1 6-16,2 0 2 0,-3-1-1 0,3 2 0 0,-4-2 1 16,0 2-3-16,3 0 4 0,-3-2-5 0,0 1-1 15,0-1 2-15,2 1-1 0,-3-1 2 16,1 0 0-16,0 0-1 0,-2 0 0 0,2-1 0 16,2 1-2-16,-2 0 3 0,1-1-3 0,-1 0 2 15,5 0 1-15,-4-2-1 0,3 3-1 0,-4-1-1 16,-1-1 0-16,5 1-3 0,-2-1 1 15,2 0 3-15,-1 0-1 0,1 1 1 0,-2-1 1 16,3 1-5-16,-3-1 0 0,4 2-1 0,-4-2 4 16,5 0 0-16,1 1 1 0,-2-2 0 15,1 1 1-15,-3-2 2 0,2 1-2 16,3 0 1-16,-3 0-6 0,1-1-1 0,0 3 1 0,-2 0-2 16,1-1 7-16,0 0 0 0,-4 2 0 15,0 0 3-15,-3 0-6 0,0 1-1 0,-5 0 0 0,3 0-2 16,2 0 1-16,-2-1-1 0,2 2 0 15,4-1 0-15,-3-1 1 0,-1 0 5 16,2 2 3-16,-3-1 3 0,1 0 3 0,-3-1-3 16,0 2 2-16,-1-1-4 0,-3-1 3 0,2 2 1 15,-2-2 3-15,-2 2 6 0,2-1 2 0,-2 1-1 0,-1 1-1 16,0-2 2-16,0 2-1 16,-1 1-1-16,0-1-31 0,0 1-69 0,-2 0-193 15,0 0-439-15,-2 0 271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721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92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06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11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84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95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622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077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39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717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2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B71ED-AB38-4DEC-B243-1445AC02F321}" type="datetimeFigureOut">
              <a:rPr lang="en-IN" smtClean="0"/>
              <a:t>22-01-2024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F2996-D586-4DDA-9454-CBB185645E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70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5" Type="http://schemas.openxmlformats.org/officeDocument/2006/relationships/image" Target="../media/image11.emf"/><Relationship Id="rId4" Type="http://schemas.openxmlformats.org/officeDocument/2006/relationships/customXml" Target="../ink/ink9.xml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customXml" Target="../ink/ink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0880" y="668880"/>
              <a:ext cx="11851920" cy="6048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560" y="654480"/>
                <a:ext cx="11881080" cy="607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78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4160" y="744840"/>
              <a:ext cx="11920680" cy="5805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3000" y="732600"/>
                <a:ext cx="11948400" cy="583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730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2640" y="551160"/>
              <a:ext cx="11752920" cy="6179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00" y="536760"/>
                <a:ext cx="11769480" cy="620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9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700560"/>
              <a:ext cx="11828160" cy="6050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120" y="685080"/>
                <a:ext cx="11856960" cy="608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404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200" y="781560"/>
              <a:ext cx="7106400" cy="275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80" y="767160"/>
                <a:ext cx="7137720" cy="278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84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280" y="436320"/>
              <a:ext cx="11900160" cy="6211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20" y="421200"/>
                <a:ext cx="11929680" cy="624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37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3920" y="535320"/>
              <a:ext cx="10680840" cy="3724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760" y="520560"/>
                <a:ext cx="10707120" cy="375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1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2480" y="46440"/>
              <a:ext cx="8602560" cy="606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720" y="33120"/>
                <a:ext cx="8630280" cy="60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758120" y="4396320"/>
              <a:ext cx="3929400" cy="597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5520" y="4383360"/>
                <a:ext cx="3957120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0" y="1898640"/>
              <a:ext cx="11868480" cy="4829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5840" y="1883520"/>
                <a:ext cx="11900160" cy="48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1739880" y="6602760"/>
              <a:ext cx="569880" cy="165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37360" y="6592680"/>
                <a:ext cx="582120" cy="17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491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160" y="165600"/>
              <a:ext cx="11038680" cy="4865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00" y="155520"/>
                <a:ext cx="11065680" cy="48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22440" y="1232280"/>
              <a:ext cx="7374240" cy="4127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0560" y="1217880"/>
                <a:ext cx="7401240" cy="415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51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41040"/>
              <a:ext cx="10890000" cy="610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880" y="27360"/>
                <a:ext cx="10908000" cy="61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79880" y="1077480"/>
              <a:ext cx="7936920" cy="3702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880" y="1069920"/>
                <a:ext cx="7953480" cy="371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46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8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5</cp:revision>
  <dcterms:created xsi:type="dcterms:W3CDTF">2024-01-21T03:03:41Z</dcterms:created>
  <dcterms:modified xsi:type="dcterms:W3CDTF">2024-01-22T09:11:46Z</dcterms:modified>
</cp:coreProperties>
</file>