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6" r:id="rId3"/>
    <p:sldId id="297" r:id="rId4"/>
    <p:sldId id="298" r:id="rId5"/>
    <p:sldId id="259" r:id="rId6"/>
    <p:sldId id="260" r:id="rId7"/>
    <p:sldId id="299" r:id="rId8"/>
    <p:sldId id="28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292" r:id="rId17"/>
    <p:sldId id="293" r:id="rId18"/>
    <p:sldId id="266" r:id="rId19"/>
    <p:sldId id="295" r:id="rId20"/>
    <p:sldId id="294" r:id="rId21"/>
    <p:sldId id="267" r:id="rId22"/>
    <p:sldId id="269" r:id="rId23"/>
    <p:sldId id="286" r:id="rId24"/>
    <p:sldId id="291" r:id="rId25"/>
    <p:sldId id="271" r:id="rId26"/>
    <p:sldId id="272" r:id="rId27"/>
    <p:sldId id="29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23T16:05:08.4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4705 1284 0 0,'0'0'0'16,"0"0"0"-16,0 0 0 0,0 0 0 0,0 0 0 0,0 0 0 16,0 0 120-16,0 0 70 0,0 0-20 0,0 0-27 15,0 0-47-15,0 0-59 0,-52-34-40 16,54 33-12-16,4 1 15 0,2 0 36 0,4-2 32 15,2 1 11-15,5-1-5 0,3-1-10 0,-2 1 3 16,0-3 3-16,1 1 11 0,3-2 3 0,3 1-7 0,7-4-5 16,5 0-21-16,8-3-9 15,5-3-11-15,7 0-10 0,2-2-7 0,2 1-6 16,2-3 2-16,0 2-8 0,-2-2 2 0,1 3-1 16,-1 1-5-16,-2-1 2 0,-5 2-1 0,0-1-1 15,-4 4 0-15,-2-1-4 0,-5 2-3 16,-4 2-15-16,-2 0-12 15,-3 2-41-15,-6 0-52 0,-4 3-58 0,-5 0-115 0,-2 2-158 0,-8 1 1 16,-4 1 459-16,-4 1 0 0</inkml:trace>
  <inkml:trace contextRef="#ctx0" brushRef="#br0" timeOffset="234.508">5475 1113 0 0,'0'0'0'0,"0"0"0"0,0 0 0 15,0 0 0-15,0 0 218 0,0 0 3 0,0 0-97 16,0 0-78-16,0 0-60 0,0 0-39 0,0 0 15 16,0 0 29-16,0 0 25 0,0 0 18 15,-123 76-10-15,114-43-6 0,1 1-1 0,1-1 4 16,1 1 8-16,-1 1 3 0,0 1-8 0,3 0 3 0,-4 3-9 16,4 1 0-16,-3 0 8 0,3 3-4 15,-3 2 8-15,4-2-2 0,-3-3-12 16,4 2-7-16,-1-2-32 0,1 0-53 0,0 0-85 15,2-2-152-15,0-10-18 0,0-8 331 0</inkml:trace>
  <inkml:trace contextRef="#ctx0" brushRef="#br0" timeOffset="654.1131">5490 1765 1139 0,'0'0'22'16,"0"0"4"-16,0 0 2 0,0 0-18 0,0 0-54 16,0 0 4-16,0 0-5 0,0 0 14 0,0 0 41 15,0 0-20-15,0 0 4 0,122-84 2 0,-91 72 8 16,-1-3 3-16,3 0 1 0,0-4 4 16,0 0-5-16,-2 1-1 0,2-3 0 0,1 1-1 15,-3 2 5-15,-4-3 5 0,-2 2 3 16,-2-1 8-16,-3 1 7 0,-7 2 11 0,0 1 18 15,-8 1 18-15,1 2 15 0,-5 2 4 0,-1 1-1 16,-1 0-14-16,-5 1-28 0,-1 0-30 16,-5 1-32-16,-1 1-23 0,-7 2-15 0,1 4-1 15,-3 0 2-15,-4 1 6 0,-2 7 14 16,-1 3 4-16,0 4 1 0,-2 5 3 0,2 2 1 0,1 4 5 0,2 3 3 16,2 2 1-16,0 4-2 15,3 2-1-15,1 2 6 0,0 1 0 0,1 2 9 16,5-4-4-16,0 1-1 0,4-4 2 0,4-2-12 0,2-1-4 15,2-4-5-15,4-1-5 0,0-4-1 16,5-1-1-16,4-2 2 0,6-2 2 0,5-3-19 16,6 0-8-16,4-3-27 0,6-7-61 15,3-4-116-15,5 0-176 0,-10-6 8 0,-12 0 419 16</inkml:trace>
  <inkml:trace contextRef="#ctx0" brushRef="#br0" timeOffset="1568.0989">6445 1524 0 0,'0'0'0'0,"0"0"367"0,0 0-24 0,0 0-80 16,0 0-52-16,0 0-63 0,0 0-59 16,0 0-63-16,0 0-60 0,0 0-16 15,0 0 11-15,-142-73 14 0,109 95 14 0,0 2 6 16,-3 5-2-16,1 4 2 0,0 0 0 0,4 5 1 0,4-2 4 16,3-3-2-16,2-1-2 0,6-4 0 15,1-4-1-15,2 0-1 0,3-4 3 0,2-3-4 16,4-2-3-16,-3-4-1 0,6-1-8 15,1-3-9-15,0-3-11 0,0-3-5 0,0 1 18 0,5-2 28 16,1 0 32-16,3-6 11 0,3-5-3 16,8-4-9-16,2-8-16 0,5-3 3 0,0-4-7 15,-2 1-6 1,-1 0 6-16,-2 4-7 0,-4 2-2 0,-1 6-4 0,-3 3-11 16,-2 5-4-16,-2 3-15 0,-2 3-17 0,0 3-26 15,-2 2-7-15,-2 7 13 0,0 3 22 0,-1 2 37 0,-1 6 18 16,-1 4 6-16,-1 2 4 0,0 4-4 0,0-1-5 15,0-1-7-15,0-2-3 0,3-5-1 16,3-2 3-16,-2-2 0 0,3-2-3 16,0-4 2-16,0-3 5 0,1-1 13 0,1-4 18 15,-1-1 16-15,2-2 11 0,1-2 5 0,0-5-3 16,4-2-8-16,1-2-1 0,2-5-13 16,2-5-6-16,1-4-7 0,1-3-10 0,0-1-6 15,-3-1-3-15,2-3-3 0,0 3-5 0,-2 1-2 0,1 2 1 16,-3 3-8-16,-1 4-4 0,-4 5-9 0,1 8-15 15,-6 3-32-15,-1 4-56 0,-2 0 54 16,2 0 10-16,-2 7 33 0,2 2 56 0,-2 3-47 16,0 4 6-16,-1 4 8 0,1-2 5 0,-1 2 0 15,0-1-1-15,-2-3-1 16,2 1 0-16,0-2 2 0,0-3 1 0,0 0-3 0,-1-2 1 16,2-3-2-16,-2-1-2 0,0-3 0 0,1-1-1 15,-1-1 8-15,1-1 18 0,-1 0 20 16,-2 0 16-16,2 0 10 0,2-4-14 0,2-3 16 15,6-3-9-15,3-5-19 0,3-4 2 16,2-2-35-16,0-1-4 0,-1 0 3 16,-1-1-8-16,2 0-4 0,-2 1-3 0,1 1-7 15,0 4 2-15,-1 2-5 0,-2 3-5 0,-4 5-10 0,0 3-22 16,0 3-16-16,-5 1-11 0,1 3-2 0,-2 4 16 16,2 4 18-16,-2 3 20 0,0 2 15 0,0 2 9 15,1 4 2-15,-3-1 2 0,3 1 1 0,-2-3 3 16,1 0-4-16,1-4 0 0,1 2-4 0,-2-4 2 15,2-1 2-15,-2-2 4 0,-1-1-2 16,2 0-3-16,-3-4-1 0,1 0-1 0,-1-3 4 16,1 1 10-16,0-3 23 0,1 0 25 0,0 0 19 15,3-6 5-15,1-1 2 0,4-1-4 0,-2-4-25 16,2-6-11-16,1-3-22 0,1-5-21 0,-1-2 7 16,1-2-4-16,1-6-1 0,0 2 3 15,-1 0-2-15,0 5 0 0,-2 1 0 0,-1 5-2 16,-1 3-3-16,-4 5 6 0,1 5 0 15,-4 5-10-15,-1 2-18 0,-4 3-38 0,2 0-63 0,-1 0 15 16,3 4 18-16,1 3 27 0,2 3 60 16,-1 4-12-16,0 3 4 0,0 2 7 0,0 4 11 15,3 4 8-15,0 1-1 0,-1 0-7 16,5 1-1-16,-3-1-8 0,2-2-4 0,4-1-10 16,-3-3-40-16,2 0-57 0,-1-1-97 0,2 0-140 15,-6-6-211-15,-4-6 291 0</inkml:trace>
  <inkml:trace contextRef="#ctx0" brushRef="#br0" timeOffset="3810.5969">8583 1042 365 0,'0'0'653'0,"0"0"-569"16,0 0 39-16,0 0-29 0,0 0-136 16,0 0-254-16,0 0-3 0,0 0 93 15,0 0 163-15,0 0 224 0,0 0-14 0,0 0-65 0,0 0-45 16,-16 126-22-16,7-58-13 0,0 1 7 16,1-7-3-16,0-6 9 0,2-10-4 0,4-6-7 0,-1-4-5 15,1-3-4-15,1-8-1 0,1-3-5 16,0-7-2-16,-1-4-1 15,0-5 29-15,1-4 65 0,0-2 69 0,0 0 67 0,-1 0 22 16,-1-6-93-16,1-6-78 0,-4-5-73 0,4-6-53 16,0-5 20-16,1-5 2 0,0-5-5 0,0-4-8 15,2-3-2-15,1 2 4 0,0 2 6 0,-1 4 15 16,-1 2 4-16,-1-3 0 0,2-3 4 16,1-3-11-16,-2-1 10 0,3-1 10 0,0 4 3 15,-2 2 15-15,2 7 14 0,0 5 2 0,1 6-13 16,-4 6-51-16,2 6-92 0,1 5-33 0,-1 5 8 15,3 0 33-15,-1 9 81 0,5 5 19 0,-1 5 5 16,2 5 11-16,0 5 5 0,0 4 1 0,2 4-1 16,2 11-2-16,0 9-7 0,4 1-6 15,0-1-2-15,0-17 0 0,-4-9-6 0,0-10 9 16,-2-5-3-16,-3-5 1 16,0-1 6-16,0-4-1 0,-2-3 2 0,-2-2 6 0,-1-1 14 15,4-1 22-15,0-6 15 0,2-5 7 0,3-6-13 16,2-1-20-16,-3-1-13 0,1 1-1 0,-2-1 1 15,1-3-3-15,-2-4-11 0,3-3-12 0,0 0-5 16,-1-2-2-16,1-1 7 0,-1 2 3 16,-4 3-3-16,1 4 3 0,-2 5-2 0,-1 2-7 15,0 6-24-15,-5 4-38 0,0 2-76 0,1 4-29 16,-2 1 22-16,1 3 36 0,-1 7 85 0,0 4 34 16,-1 4 4-16,0 6 11 0,0 8-1 15,0 15 4-15,0 14-7 0,0 12-5 0,0-2-4 16,3-10-12-16,11-13 1 0,7-12-4 15,2-4-12-15,5-7 0 0,0-4 0 0,0-2 2 16,2-6 6-16,-1-2 5 0,1-5-1 0,1-6 4 0,0 0 8 16,0-8 7-16,1-4 8 0,1-7 3 0,1-2-3 15,-3-3 0-15,0-4-4 0,-1 1 3 16,-2-4 2-16,-4 1-1 0,-3 2 13 0,-3 4 5 16,-7 4 10-16,-2 4 18 0,-7 3 2 0,0 1 1 15,1 0-3-15,0 1-14 0,-3 2-10 0,0-1-5 16,0 3-16-16,0 2-17 0,0 2-30 15,-4 0-43-15,0 3-22 0,-3 0-2 0,-2 4 12 16,-6 4 31-16,-5 6 19 0,-2 4 4 0,-3 0 4 16,5 0 7-16,5-4 3 0,4-1 7 0,2-3 5 15,-2-2 2-15,4 0 10 16,2-2-5-16,-2-1 2 0,4-2-3 0,-3 0-4 16,5-2 2-16,0-1 4 0,1 0-1 0,0 2-5 0,0-2-1 15,0 0-3-15,0 0 3 0,0 0 8 16,1 0 8-16,0 0 10 0,-1 0 6 15,2 0 7-15,-2 0 1 0,0 0 0 16,0 0 1-16,0 0-6 0,0 0-6 0,0 0-10 16,0 0-11-16,0 0-6 0,0 0-7 0,0 0-4 15,0 0-8-15,0 0-10 0,0 0-13 0,0 0-17 0,0 0-9 16,0 0-3-16,0 0-3 0,0 0 11 16,0 0 6-16,0 0 8 0,2 0 10 0,-2 0 6 15,2 0 12-15,-2 0 7 0,1 0 16 0,0 0 12 16,-1 0 12-16,1 0 13 0,-1 0 13 0,1 0 17 15,0-2 14-15,1 1 6 0,3-3 12 16,1 0-11-16,7-5-19 0,-1-1-22 0,3 1-31 0,-1 1-14 16,-4 1-3-16,-1 4-8 0,-4 0-8 0,2 3-9 15,-2 0-11-15,1 3-9 0,2 5-10 16,-1 4 3-16,3 4 14 0,-3 8 17 0,2 5 24 16,-2 8 18-16,-3 7 11 0,-1 7 4 0,-2 7 1 0,-1 8-5 15,-4 4-5-15,-5 5 4 16,-2 2-2-16,-1 4-3 0,-4-2-7 0,3-4-6 15,2-1 0-15,2-10-5 0,3-4 3 16,0-7-5-16,2-7-5 0,-1-8 4 0,-1-8-5 0,1-7 0 16,3-6 2-16,-1-6-2 0,3-6 13 15,-1-3 40-15,-1-2 50 0,0-2 14 0,1-7-32 16,0-9-49-16,0-5-55 0,1-12-16 0,-2-8 12 16,7-8 3-16,4-8-4 0,1-7-15 0,1-3-1 15,4-6 4-15,2 0 3 0,3-4 8 16,0 1 7-16,0 3 6 0,0 3 15 0,-5 3 10 0,1 7 10 15,-2 8 9-15,1 8 13 0,-4 8 7 16,0 8-8-16,2 9-15 0,-2 5-29 16,0 6-24-16,2 4-24 0,-1 6 5 0,2 0 7 0,3 7 7 15,2 8 15-15,-3 6-11 0,0 4 1 16,0 7 5-16,-5 3 10 0,-5 7 9 0,-1 1 0 16,-4 3 0-16,0-1-3 0,-1-3-1 0,0-7 2 15,0-3 0-15,0-6 1 0,1-5 1 0,1-5-2 16,2-3 1-16,0-5-3 15,-2-2-1-15,1-2 0 0,-1-1-1 0,0-3 10 0,-1 0 14 0,0 0 19 16,0 0 24-16,4-4 17 0,-1-5-33 16,7-5-16-16,6-8-25 0,5-9-28 15,5-7 17-15,-2-4-3 0,2-2 2 0,-3 1 9 16,1 2 1-16,-3 4-3 0,-3 3 3 0,1 4-5 16,-7 6 3-16,1 4 5 0,-1 8-4 0,-2 5-4 15,-5 3-11-15,3 3-13 16,-1 1-10-16,2 3-11 0,-2 5 2 0,-3 3 6 0,3 4 13 15,2 3 12-15,-1 3 9 0,-1 1 4 0,-2 1-1 0,2 2 6 16,2-4-1-16,-3 1-2 0,1-5 4 16,-2-2-2-16,3-2-1 0,-1-3 5 15,-4-1-4-15,3-2 0 0,-4-3 3 0,2-1-2 0,-1-2 7 16,-1-1 7-16,4 0 10 0,2 0 9 16,0-4 2-16,1-3-1 0,3-7-11 0,0-2-4 15,5-1-10-15,0-6-4 0,1-3-5 0,1-2-14 16,-1-7-11-16,3-2-8 0,-1-1 0 15,1-2 10-15,-3 7 8 0,-5 7 12 0,-1 6 10 16,-6 3 1-16,1 3 3 0,1 2-4 0,-5 2-14 0,2 1-27 16,-4 3-65-16,1 2-27 0,1 4-3 15,-3 0 28-15,0 11 56 0,-1 7 27 16,0 8 12-16,0 6-1 0,1 2 13 0,-1 0 3 16,0 0-2-16,0-4 4 0,6-3-11 0,6-6 4 15,1-4 3-15,7-5-4 0,1-3 13 0,-1-5 10 16,4-4 11-16,2 0 15 0,2-7 5 0,-2-5-4 15,3-5-7-15,1-3-2 16,-2-4-7-16,1-5-3 0,-5 1-3 0,-2 0-13 0,-2-1 3 16,-2 1-10-16,2-5-16 0,0-5-9 0,1-6-18 15,0-5 3-15,0-5 14 0,0 0 8 0,-2-1 14 16,-1 2 6-16,-4 3 24 0,-5 7 21 16,0 3 16-16,-2 8 11 0,-4 7-23 0,-2 8-46 15,-2 6-83-15,1 6-89 0,0 5 13 0,-1 5 35 16,-6 10 68-16,3 9 78 0,-4 8-20 15,-2 6 1-15,1 7-1 0,-1 8-5 0,0 18 5 0,2 12-7 16,4 4-9-16,5 3-4 0,0-19 0 16,9-15-4-16,-1-8 5 0,1-7-2 0,0-5-5 15,-2-5-1-15,0-5-9 0,-4-4-9 16,3-3-23-16,-3-7-54 0,2-4-64 0,-3-3-78 16,-2-4-19-16,0-1-23 0,3-5-166 0,-3-2-165 15,0 2 413-15</inkml:trace>
  <inkml:trace contextRef="#ctx0" brushRef="#br0" timeOffset="3980.4686">11329 1363 0 0,'0'0'0'0,"0"0"495"0,0 0-90 0,0 0-123 0,0 0-82 16,0 0-21-16,0 0-10 0,0 0-21 0,0 0-38 15,0 0-40-15,0 0-37 0,-18-121-36 0,31 112-2 16,4-1 1-16,4-1-2 0,5 0-3 0,0-1 0 16,5 1-58-16,5 0-19 0,3 1 18 15,-3 1-9-15,5 2 40 0,-1 0-41 0,0 0-121 16,1 1-151-16,-3 1-228 0,-10 2 63 15,-12 0 515-15</inkml:trace>
  <inkml:trace contextRef="#ctx0" brushRef="#br0" timeOffset="4860.1432">13127 384 508 0,'0'0'197'0,"0"0"68"0,0 0 38 0,0 0-49 16,0 0-46-16,0 0-87 0,0 0-84 16,0 0-80-16,0 0-114 0,0 0-118 0,0 0 50 15,0 0 72-15,0 0 107 0,0 0 126 16,-28-54-10-16,23 54-2 0,-3 7-32 0,-1 9 1 0,4 10-13 16,-1 16-33-16,0 8 12 0,1 9-5 15,0 7-2-15,3 3 22 0,0 1 16 16,3-1 16-1,0-1 13-15,0 17 12 0,-1 11-16 0,1 14-22 0,1 5-8 16,0-10-4-16,0-8 1 0,0-7 11 0,-1 0 2 0,2 7-2 16,-1-1 5-16,-1 8 3 0,0 1 1 0,-3 9-1 0,-2 4 2 0,1 4-6 15,-4 3-8-15,4 4 3 0,-2 2-9 16,1 4-3-16,3 2 0 0,1 1-3 16,1 0 2-16,1 2 2 0,2 1-4 0,1 0-3 15,2 2-1-15,2-1-3 0,1 2 1 0,-2 1 0 0,3 1 0 16,0 1-1-16,0 3-1 0,-1-1-2 15,1 4 0-15,-2-1 0 0,0 2-2 16,-4 0 2-16,3 1-1 0,-5 1-3 0,2-1 1 16,-3 2-1-16,-1-2-2 0,1 1 3 0,-2-1 1 15,3 1 1-15,-1 0 3 0,-2-1 0 0,0 0 5 16,0-3 6-16,0-4 7 0,2-2 0 16,-1-1 0-16,-1-1-3 0,1 0-2 0,-1 0-3 15,0 2-4-15,-2 3-2 0,-3 1-3 0,0 2-3 16,-4 0-2-16,-1 0 0 0,-2 0-3 0,-2-1 1 15,1 0-1-15,-1-1-4 16,-3 0-1-16,6-3 3 0,-2 0-1 0,0-4 0 0,1 0 0 0,3-1 0 16,2-2-4-16,-1 1 1 15,3 0 4-15,1-1-4 0,2 1 6 0,1-2-1 0,1 1 0 0,-1-3 2 16,1-2 3-16,2 0 1 0,-2 1 1 16,0-3-2-16,1 1-1 0,-3 0 0 15,-4 1 2-15,-1 0 5 0,-1 2 1 0,-5-1 3 16,-1 3-3-16,-5-1-5 0,0 2 6 0,-3 2 2 15,-2 1 7-15,-4 1 5 0,-1 0-4 16,-2 1 2-16,-1 0-6 0,1-4 1 0,1-1-4 0,2-5 0 16,6-2-3-16,3-4-6 0,2-1 5 15,7 3-13-15,3-2 0 0,2 3 3 0,4 1-13 16,2 1 12-16,4-3-3 0,0-3-3 16,4-3 8-16,2-6-9 0,3-3 0 0,-2-4-1 0,1-5-7 15,-1-2 5-15,4-6-7 16,-4-7 0-16,0-6 0 0,-2-8-14 0,-1-4-15 15,1-9-28-15,-2-11-40 0,2-9-45 0,-1-11-70 0,5-11-148 16,-4-9-318-16,0-8-400 0</inkml:trace>
  <inkml:trace contextRef="#ctx0" brushRef="#br0" timeOffset="7648.3871">4936 3080 1134 0,'0'0'21'0,"0"0"15"0,0 0 4 0,0 0 6 0,-128-91 6 16,119 84-2-16,4 2 5 0,4 2-23 15,-1 1-69-15,2 1-108 0,5 0-44 0,6 0 2 16,8-2 57-16,9 0 102 0,6-1 35 0,7 0 11 15,10-1 9-15,5 0 6 0,3 1-6 16,5-1 7-16,7 1-6 0,3 0-3 0,8-2 3 16,8 0-7-16,4-3 2 0,10-3-3 0,10-1-7 15,5-2 2-15,10-2-2 0,3-3 2 0,13-1-5 16,5 1 2-16,9-5 1 0,3 2-8 0,8-2 13 16,3 2-2-16,4 0-1 0,4 2 2 0,0 0-10 15,2 6-5-15,0-2-1 0,0 4 1 16,-1 1 3-16,-3 0 9 0,-4 1 17 0,-2-2 17 15,-3 2 24-15,-3-4 22 0,-3 0 20 16,-5 1 9-16,-2-3-4 0,-5 0-9 0,-5-2-17 16,-6 2-13-16,-7 1-4 0,-3 0-11 0,-8 1-8 15,-5 2-2-15,-10 2-13 0,-6-1-7 16,-4 3-6-16,-8 1-7 0,-8 2-7 0,-9 0-3 16,-11 3-2-16,-3-2-7 0,-11 4 4 0,-7-1-1 15,-8 0-4-15,-6 3 4 0,-11-1-5 0,-2 0-4 16,-9 0 0-16,0 0-11 0,-5 0 2 0,0 0-4 15,0 0-3-15,-3 0 1 0,1 0-17 0,-1 1-19 16,-5 1-14-16,-5 3-2 0,-5 0-9 16,-5 6-28-16,-4 0-71 0,2 5-130 15,-1-3-189-15,8-1-216 0,7-4 346 0</inkml:trace>
  <inkml:trace contextRef="#ctx0" brushRef="#br0" timeOffset="10322.127">1412 4805 1604 0,'0'0'128'0,"0"0"-98"0,0 0 8 0,0 0 11 16,0 0-10-16,0 0-31 0,0 0-74 0,0 0-123 16,0 0-47-16,0 0 26 0,0 0 70 15,0 0 112-15,0 0 58 0,0 0 8 0,-40 63-3 16,40-21 5-16,-3 4 0 0,2 5-1 15,-3 1-4-15,3 0-4 0,1 1-6 0,0-4-5 0,0-3-2 16,5-3-8-16,0-2-1 16,-1-2 1-16,0-1 1 15,-2-5 3-15,3-1-1 0,-1-4-1 0,-2-2-3 0,2-2 0 0,0-3 1 16,-1-5 0-16,3-1 0 0,-4-7-2 16,1-2-1-16,0-3 17 0,0-3 30 0,-2 0 54 15,1 0 46-15,3-9-19 0,-1-5-28 0,5-7-56 0,0-8-47 16,3-6 1-16,0-5-5 0,5-6 3 15,-3-3 0-15,3-2-2 0,-3-1-1 0,4 4 1 16,1 2-1-16,0 6 0 0,-2 5 0 0,1 5-6 16,3 5-10-16,-2 4-9 0,1 7-15 15,1 3-9-15,-1 6-11 0,-1 5-8 0,1 0 9 0,-2 11 9 16,-1 3 16-16,1 7 18 0,1 4 4 16,1 6 5-16,-1 3 3 0,2 1 2 0,-2 3 3 15,2-1 2-15,0-3 1 0,1-2 1 0,3-5-1 16,-2-3 0-16,0-5-1 0,1-5 1 0,0-3 1 15,-3-4 5-15,2-5 7 0,-4-2 9 0,1-1 14 16,0-8 4-16,-3-5 3 0,-2-7-2 16,1-4-8-16,-2-7-3 0,1-3-5 0,-4-3-1 15,-6-4 0-15,1-2-4 0,-5-4-1 16,-2 0-5-16,1-1-2 0,-6-2-4 0,1-1 1 0,-4 0 2 16,1 3-4-16,-2-1 8 0,0 4 5 15,0 2-4-15,2 1 6 0,3 2-5 0,-4 4-1 0,4 2-1 16,1 3-6-16,3 2-3 15,0 2-7-15,1 3 0 0,0 3-4 0,4-1 0 16,3 4-6-16,4-1-6 0,1 1 0 0,6 2-4 16,0 2 3-16,3 0 1 0,2 0-4 0,4 3 0 15,-4 0-3-15,5 4 2 16,-5 2-1-16,0 5-6 0,-1 1-12 0,-4 0-14 0,-1 9-9 16,-4 3 2-16,0 5 17 0,-2 5 10 0,2 6 16 0,-2 6 11 15,-2 8 6-15,0 6 9 0,-4 11 10 16,4 6-2-16,-7 7 1 0,4 4-2 0,-4-2-9 15,3 0 3-15,0-3-3 0,6-8-5 16,0-7 2-16,7-7-5 0,-5-8 0 0,5-6 1 16,-3-3 1-16,1-8-2 0,-3-1 1 0,1-3 2 15,-1-5 1-15,-3-4 3 0,0-3 2 0,-3-3 1 16,-2-2 4-16,1-3 8 0,-2 0 21 0,2-6 15 16,-1-8 1-16,4-8-9 0,2-10-21 15,5-7-17-15,-3-6-5 0,0-3-1 0,1-2-1 16,-4-2 1-16,2 4-5 0,-2 1 1 15,0 5-1-15,0 2-1 0,0 6 0 0,-2 5 1 16,0 4-2-16,0 4-3 0,1 5-2 0,-2 3-11 16,-1 4-9-16,1 4-15 0,0 4-26 0,-4 1-4 15,0 1 3-15,4 7 12 0,-3 5 27 0,3 4 7 16,-1 4 11-16,-1 7 7 0,3 0 2 16,0 6 5-16,2-4-1 0,1 2-1 15,2-3 1-15,4-2 2 0,-1-5 0 0,3-1 2 0,0-5 2 16,1-4-1-16,1-4 1 0,0-4 2 0,1-3 1 15,2-1 7-15,-4-4 3 0,2-7 1 0,1-2 0 16,-2-4-6-16,6-3-3 0,-3-2-5 16,1-3-1-16,-2-3-1 15,-2-2-1-15,-1-2-2 0,-6 0-3 0,2-2-1 0,-5 2 0 0,0 2 2 16,-4 5 6-16,-4 5 3 0,0 4 5 0,0 8-5 16,-3 5-25-16,0 3-55 15,0 0-70-15,0 7 9 0,0 5 24 0,0 6 54 16,-4 7 68-16,2 2-4 0,0 5-3 0,1 1-1 0,2 0-3 0,-1-1 1 15,3-4 2-15,6-3 2 16,7-4 3-16,-2-3-1 0,4-2-1 0,1-4 0 16,1-3 4-16,-2-3 5 0,2-2 9 0,-1-4 7 15,0 0 5-15,1-5 1 0,-1-3 0 16,-1-5-4-16,-1-1-5 0,3-3-5 0,-3-1-7 0,1-3-2 16,-5 0-4-16,3-2-1 0,-4 2-4 0,-2-1-1 15,0 3-3-15,-5 4 0 0,1 4 2 0,-4 6-15 16,-2 4-28-16,0 1-58 0,0 4-12 15,1 7 24-15,1 8 42 0,-2 8 71 16,0 12 22-16,0 9-3 0,3 10-7 0,-7 12-5 0,2 9-12 16,-2 8-4-16,-3 8-3 0,0 5-6 15,2 2 1-15,3 0-6 0,2-5-7 16,0-8-7-16,4-12-15 0,7-11-4 16,2-10-10-16,3-11-9 0,-4-7-12 15,0-7-38-15,-2-6-54 0,4-5-91 0,-2-8-175 16,-4-5-303-16,-3-4 151 0</inkml:trace>
  <inkml:trace contextRef="#ctx0" brushRef="#br0" timeOffset="10657.9535">4949 4252 1735 0,'0'0'12'0,"0"0"12"0,60-122 18 16,-37 86-5-16,2 9-12 0,1 6-27 0,3 6-13 16,2 1 6-16,4 3 6 0,-3 5 6 0,1 5 2 15,-3 1 1-15,-1 0-4 16,-2 7-3-16,-2 4 1 0,-2 4-8 0,-4 1 2 0,0 2 0 16,-5 4-1-16,-3 4 13 0,-6 1 4 15,-4 5 9-15,-1 2 12 0,-11 4-2 0,-7 1 8 16,-3 2-3-16,-2 1-6 0,-6-2-1 0,-7 2-3 15,1-4-4-15,-4 3-2 0,-1-1-6 0,-2-2-3 16,1 1-8-16,1 0-29 0,5-2-26 0,-2-1-47 16,5 2-47-16,1 2-47 0,4-1-91 15,5 1-168-15,4-8-177 0,9-11 389 0</inkml:trace>
  <inkml:trace contextRef="#ctx0" brushRef="#br0" timeOffset="10848.3542">5126 5520 2608 0,'0'0'117'0,"0"0"-85"0,0 0-6 16,0 0-1-16,0 0-12 0,0 0-18 16,0 0-15-16,0 0-25 0,0 0-32 15,0 0 1-15,0 0-12 0,0 0-43 0,0 0-105 16,0 0-293-16,26-68-677 0</inkml:trace>
  <inkml:trace contextRef="#ctx0" brushRef="#br0" timeOffset="13909.6254">1592 8517 1478 0,'0'0'55'0,"0"0"-3"16,0 0 11-16,0 0-22 0,0 0-41 0,0 0-58 15,0 0-79-15,0 0-72 0,0 0-71 16,0 0 96-16,0 0 71 0,0 0 101 16,-17 7 119-16,23 16-25 0,2 6 8 0,4 7 3 0,1 3-7 15,-1 7-7-15,-1 6-8 0,4 3-13 16,-2 4-6-16,0 6-14 0,-1 1-13 0,4 3-8 16,-4-2-5-16,-1-2-4 15,1-2 2-15,0-4 0 0,-2-4-2 16,1-5-4-16,-3-4 0 0,1-7 1 0,-1-6-1 0,1-2 7 15,-5-6-5-15,2-1 1 0,-4-4 0 16,3-4-1-16,0-3 3 0,-4-1-3 0,1-3-3 0,3 0-14 0,-4-2-24 16,0-3-56-16,1-2-81 0,1 1-123 0,-1-3-224 15,-1 0 28-15</inkml:trace>
  <inkml:trace contextRef="#ctx0" brushRef="#br0" timeOffset="14488.7817">1863 9214 1420 0,'0'0'-13'0,"0"0"27"16,0 0-9-16,0 0-17 0,0 0-37 0,0 0-43 16,0 0-42-16,0 0-15 0,0 0 6 15,0 0 38-15,0 0 55 0,0 0 53 0,0 0 50 16,0 0 23-16,-25-25 6 0,26 25-18 0,-1 0-29 15,1 0-27-15,0 0 7 0,5 0 24 0,-1 0 15 16,4 1 15-16,1 2-14 0,2-1-22 16,6 0-8-16,-3-1 1 0,3 1 1 15,5-2 1-15,0 0 1 16,1-1-4-16,4-3-6 0,2-1 0 0,1 2-3 16,2-5-1-16,4 1-2 0,-1 0-4 0,3 0-1 15,0-1 1-15,0-2-2 0,-2 0 3 0,0 1 1 0,-1-1-2 0,-2 2-1 16,1-1-1-16,-2 0-2 0,-3 1 1 0,-2 0 5 15,-1-1-2-15,0-1 1 0,-2 2-5 16,0-3-5-16,-3 2-3 0,0-3-6 16,-1 2-12-16,-4-3-20 0,-1 2-31 0,0-3-39 15,-4 0-41-15,-3-2-53 0,-1 0-49 0,-6-3-48 0,-2-1-32 16,0-1 194-16,-3-1 140 0,-7-1 0 0,-3 0 0 16,-1 1 0-16,-5-1 0 15,4 1 0-15,-5 1 0 0,2 2 0 0,-2-1 0 0,2 1 169 16,3 2 39-16,-2-1 20 0,6 3 5 0,-1 3-2 15,-1 1-19-15,5 2-27 0,0 0-26 16,0 2-24-16,5 2-9 0,-1 3-30 0,1 1-44 16,3 1-64-16,0 0-94 0,0 0-79 0,0 6 32 15,3 5 48-15,1 8 78 0,0 7 84 0,4 8-16 16,2 6-11-16,-2 7-9 0,3 5-4 0,-2 4-3 16,2 5 1-16,0 1-4 15,0 2-2-15,1-4-3 0,5-4-3 0,-4-4-4 0,6-8-7 16,1-4-11-16,-3-3-14 0,0-5-28 0,0-2-38 15,2-5-68-15,-5 3-138 0,1-11-253 0,-6-7 139 0</inkml:trace>
  <inkml:trace contextRef="#ctx0" brushRef="#br0" timeOffset="15314.7999">3261 8862 1765 0,'0'0'532'0,"0"0"-569"0,0 0-83 16,0 0-93-16,0 0 3 0,0 0 46 15,0 0 75-15,0 0 89 0,0 0 1 0,-12 119 5 16,18-84 4-16,4 0 2 0,4 1 4 0,0-7-1 16,-2-3-1-16,6-5-1 0,-1-2-2 0,-2-4 2 15,4-2-1-15,-1-1 1 0,3-5 7 0,0-1 1 16,0-5 8-16,0-1 7 0,0-1 1 15,1-8 2-15,1-2-13 0,-5-4-15 16,1-3-18-16,-1-3-21 0,-6-4-17 0,-1-3-16 16,-3-3-8-16,-6-3-10 0,-3 1 0 15,1-3 8-15,-3 1 15 0,-9 3 32 0,-4 1 27 0,-3 4 21 16,-3 4 12-16,-6 3 13 0,2 2 24 0,-6 4 28 16,-1 3 29-16,1 1 17 0,2 0-1 0,5 4-13 15,0 1-27-15,9 0-25 0,1 2-22 16,5 0-13-16,7 2-17 15,2 0-34-15,1 1-44 0,0-1-71 0,4 1-22 0,6-1 24 0,7-2 39 16,2 0 69-16,9-2 26 0,4-2-3 16,3 2-5-16,5-2-6 0,0 2-1 15,-1-1 0-15,2 2 0 0,-3 1-1 0,-2-1-3 0,2 3 1 16,-7 2-4-16,0 0-5 0,-5 5 0 16,-4 5-10-16,-6 3 1 0,2 3 2 0,-2 3-3 15,-2 6 10-15,-1 2 3 0,3 5 5 0,-3 4 9 16,2 4-2-16,-3 0 0 0,0 0-2 0,5-4-2 15,-4-2 1-15,6-5 0 0,0-5 1 0,-4-4-2 16,4-5 6-16,0-4 1 0,0-1 4 0,0-3 6 16,-4-2-1-16,4-4 6 0,-2-2 5 0,-3 0 6 15,2-6 12-15,-2-4 7 16,-2-5-1-16,4-5-2 0,-4-3-11 16,-1-6-9-16,-1-5-10 0,0-3-10 0,-2-5-6 0,1-4-12 0,-5-4-8 15,4-1-5-15,0-1 5 0,-2 1 10 16,4 5 9-16,-1 8 7 0,0 7-5 0,2 7-8 0,-1 6-14 15,0 7-21-15,3 4-9 0,2 4-3 16,-1 3 5-16,4 2 15 0,-1 6 8 0,-3 5 10 16,6 3 7-16,-2 2 6 0,3 4 5 15,0 1 0-15,3 1 4 0,2 0-3 16,2-2 3-16,-1-1-1 0,3-1-1 0,3-3 4 0,1 0-5 16,-3-4 3-16,2-3 0 0,-1-3 2 0,1-4 7 15,0-3 6-15,-2 1 7 0,-2-9 5 16,-2-4 0-16,0-4 3 0,-5-3 0 0,2-2-2 15,-7-4 3-15,1-1 1 0,-7-2 3 16,-3-4-6-16,-5-2-1 0,-3-3-9 0,0-2-16 16,-3-2-8-16,-8 0-22 0,-2-2-11 15,-2 1-4-15,0 4-9 0,-3 4 8 0,2 6-9 0,-1 7-29 16,0 4-52-16,-1 5-86 0,0 1-134 0,4 7-199 16,3 1-199-16,3 3 412 0</inkml:trace>
  <inkml:trace contextRef="#ctx0" brushRef="#br0" timeOffset="16686.1393">6473 5152 0 0,'0'0'0'0,"0"0"0"16,0 0 0-16,0 0 0 0,0 0 0 0,0 0 0 0,0 0 127 16,0 0 94-16,0 0 11 0,0 0-11 15,0 0 26-15,0 0-5 0,0 0-38 0,0 0-65 16,30-45-74-16,-12 22-26 0,0-2 10 15,3 0 17-15,2-5 9 0,2 1-3 0,3-5-15 16,6-2-15-16,3-2-13 0,5-3-8 0,4-4-4 16,1-2 1-16,8-2-1 0,1-6-2 15,4-2 3-15,2-2-3 0,3 0 2 0,3-1 4 0,1 0 1 16,3-1 10-16,-2 1 0 0,-1 2 2 16,1 2 1-16,-5 1-7 0,-2 2-1 0,-2-1-3 15,-3 2-1-15,-6 0-2 0,-1 5-1 0,-6 2-2 16,-4 3-6-16,-6 6 3 0,-4 3-2 15,-4 3-1-15,-4 5 3 0,-2 3-4 0,-2 4 1 16,-8 4-1-16,-1 4-1 0,-5 3 0 0,-3 3-9 0,-1 3-15 16,-1 1-23-16,0 0-41 15,0 2-7-15,2 7 1 0,-2 2 2 0,-4 8 15 0,-3 3-21 16,-5 8-45-16,-5 8-69 0,-3 5-89 0,-8 7-124 16,-1 6-137-16,4-12-44 0,8-16 596 0</inkml:trace>
  <inkml:trace contextRef="#ctx0" brushRef="#br0" timeOffset="17203.341">6568 5218 0 0,'0'0'0'0,"0"0"282"0,0 0 43 0,0 0-52 0,0 0-60 16,0 0-50-16,0 0-53 0,0 0-45 15,0 0-59-15,0 0-30 0,0 0-1 0,0 0 12 16,0 0 39-16,0 0 15 0,45-70-5 0,-18 69 0 15,3 1 1-15,4 1-5 0,-1-1 0 0,7 6 4 16,2 2-2-16,4 3-2 0,6 1 1 16,1 2-3-16,7 2-3 0,4 1 0 15,5 1-5-15,4 2 4 0,6-3 4 0,1 6-1 16,5-3 3-16,1 2-6 0,1 3-4 0,1-4-3 16,-1 1-2-16,2 0 0 0,-3 0-3 0,0 0-3 15,-4 1-4-15,-4 0 1 0,-4 0-2 16,-2 1 1-16,-8-1 2 0,-3 0-3 0,-3 0 0 0,-8-1-2 15,-4 0-3-15,-4-4 5 0,-7-1-1 16,-4-2 3-16,-3-1 5 0,-6-3-6 0,-2-3 1 16,-7-2 0-16,-3 1-4 0,-1-4 3 0,-4-1 2 15,-2-1 16-15,-3-1 21 0,0 0 20 0,0 0 14 16,-5 0-39-16,-4-3-53 0,-4-4-79 16,-5-2-85-16,-6-3-52 0,-3-1-73 0,-7-1-113 15,-2-2-147-15,8 4-139 0,8 4 697 16</inkml:trace>
  <inkml:trace contextRef="#ctx0" brushRef="#br0" timeOffset="17565.5589">6893 5186 136 0,'0'0'151'0,"0"0"40"0,0 0 26 0,0 0 2 0,0 0-29 16,0 0-74-16,0 0-41 0,0 0-30 0,6-122-12 0,13 111 10 16,3-1 3-16,5 1 7 0,3 1-7 15,1 1-11-15,4 0-7 0,3 0-6 0,3 0-1 16,5 1-2-16,3-1 2 0,4-2 0 0,5 1 2 16,3-4-2-16,3 2 2 0,2-3-1 15,0-2-2-15,3 0 2 0,2-1-3 16,-3-1 0-16,1-1 3 0,-2 3 6 0,1-3 7 0,-3 2 4 15,-1 2 2-15,-5 0-7 0,-2 1-5 0,-6 1-6 16,-3 2-9-16,-4 0-2 16,-5 1-3-16,-1 1-4 0,-6 4-1 0,-3-2-4 0,-4 4-2 0,-3 1 0 15,-3 3-1-15,-4 0-8 0,-1 0-21 16,-4 0-42-16,-4 4-48 0,-1 1-55 16,-5 1-44-16,0-1-55 0,0 0-96 0,-4 1-95 15,-1-5 34-15,3 3 433 0</inkml:trace>
  <inkml:trace contextRef="#ctx0" brushRef="#br0" timeOffset="18138.9944">7778 3616 0 0,'0'0'12'0,"0"0"181"15,0 0 41-15,0 0 2 0,0 0-24 0,0 0-45 16,0 0-43-16,0 0-17 0,0 0-4 0,0 0-1 16,0 0 1-16,0 0 6 0,0 0-4 0,0 0-7 15,-62-110-11-15,67 102-25 0,1 1-18 0,2 0-20 16,3-2-19-16,4 1-3 0,4-2-5 15,3 2 0-15,6 0 3 0,4-1-3 0,6 1 2 16,4 1-1-16,3 2-3 0,2 1 1 0,2 2-1 16,0-1 1-16,3 2-5 15,-3 2 4-15,1-1 1 0,-8 0-1 0,0 2 7 0,-7-1-5 0,-6 1-1 16,-5 2-3-16,-9 0-8 0,-3-1-5 16,-7 3-12-16,-1-3-9 0,-4 3-5 15,0-1 5-15,-4 1 17 0,-6 3 18 0,-2 5 18 16,-9 3 2-16,-6 4-6 0,-3 3-6 0,-2 1-8 15,0 4-4-15,-3 1-10 0,-1 1-17 0,3 4-22 16,1 1-25-16,-1 0-39 0,4 5-40 16,1 3-57-16,2 4-102 0,4-1-105 0,8-11 23 15,5-10 404-15</inkml:trace>
  <inkml:trace contextRef="#ctx0" brushRef="#br0" timeOffset="18665.6574">8491 4657 0 0,'0'0'0'0,"0"0"0"0,0 0 0 0,0 0 290 0,0 0-43 0,0 0-50 0,36-126-9 16,-28 111-24-16,1-1-37 0,0 1-19 15,0 1-14-15,-1 2-13 0,2 1-2 0,0 0-11 16,-1 3-13-16,0 2-13 0,1 0-15 0,-1 3-13 16,2-1-15-16,0 2-6 0,0 1-1 0,5 1 1 15,0 0 1-15,4 0-1 0,1 0 3 0,-1 4-3 16,3 1 3-16,1 1 2 0,-1 0-2 16,0 1 0-16,1 0 2 0,-1 0-1 0,-3 2-1 15,-2-3-1-15,-4 3-5 0,1-1-3 16,-3 1-2-16,-2-1-3 0,-3 3 1 0,-1-1 2 15,1 1 0-15,-3 2 2 0,-1 2 1 0,-3 2 6 16,0 5 10-16,-4 1 10 0,-6 2 7 0,0 3-3 16,-1-1-8-16,-3 2-8 0,0 0-14 15,-1 1-22-15,-3 2-42 0,2 1-62 0,-1 0-99 0,1 2-119 16,4 0-133-16,1-9 190 0,3-6 299 16</inkml:trace>
  <inkml:trace contextRef="#ctx0" brushRef="#br0" timeOffset="19158.3479">8863 5620 674 0,'0'0'156'0,"0"0"44"0,0 0 18 0,0 0-25 0,0 0-36 0,0 0-34 0,0 0-27 15,0 0-38-15,0 0-49 0,0 0-47 16,0 0-33-16,0 0-23 0,0 0 59 0,-2-56 20 16,13 56 22-16,5 1 35 0,3 4-40 0,3 2-3 15,1 2-1-15,1 2-1 0,0-1 3 0,2 4 2 16,3 1-1-16,0 2 1 0,-1-2 3 16,-2 3-2-16,2-1-1 0,-7-2-2 0,-1 1-4 15,-4-1 0-15,-3-1-7 0,-5 0-2 16,-4-2-4-16,-2 1-2 0,1-1 13 0,-8 2 17 15,-6-1 17-15,-9 5 15 0,-5 0-3 0,-10 4-10 0,-4 0-10 16,-5 4-16-16,-9 0-16 0,-3 4-51 16,-5 2-100-16,-2 3-188 0,13-7-236 0,14-8-30 15</inkml:trace>
  <inkml:trace contextRef="#ctx0" brushRef="#br0" timeOffset="19939.0486">6187 9245 0 0,'0'0'70'0,"0"0"108"0,0 0 9 15,0 0-21-15,0 0-14 0,0 0 2 0,0 0-2 16,0 0 3-16,0 0-1 0,0 0-11 16,0 0-28-16,0 0-28 0,0 0-23 0,0 0-27 15,-8-2-22-15,8 1-12 0,0 1-19 16,2 0-9-16,2-3-5 0,0 1 38 0,5-3 31 0,5-5 18 15,6-1 15-15,7-3-30 0,3-4-20 0,2-3-5 16,9 0 0-16,1-6-1 0,7 0 1 0,4-6-2 16,7-1-4-16,5-3-2 15,3-2 2-15,4-4-1 0,4-3 4 0,3-1-1 0,1-3-5 16,0 0 1-16,2 2-2 0,2 0 1 0,-1 1 7 16,-1 4 4-16,-1 0 8 0,-2 0 7 15,-2 3 8-15,-4 0 9 0,-4 1-1 0,1 3-4 16,-6 2-10-16,-3 5-11 0,-1 0-11 0,-2 3-4 15,-2 2-4-15,-3 4-2 0,-2 1 0 0,-5 2-1 16,0 1-1-16,-7 4-3 0,-2 3-1 16,-4 0-6-16,-5 4-7 0,-3 3-18 0,-9 2-34 15,-3 0-41-15,-7 3-55 0,-6 6-47 0,-1 4-33 16,-12 3-67-16,-9 7-131 0,1-3-175 16,6-5 262-16</inkml:trace>
  <inkml:trace contextRef="#ctx0" brushRef="#br0" timeOffset="20435.0821">6203 9326 0 0,'0'0'0'0,"0"0"21"16,0 0 75-16,0 0-2 0,0 0-15 16,0 0 5-16,0 0 4 0,0 0 21 15,117-50 13-15,-104 49 6 0,-2 1 3 0,3 0-3 16,-2 0-4-16,2 1-12 0,3-1-12 0,3 0 0 16,1 3 0-16,4 1-5 0,7 2-9 15,1 0-14-15,5 3-11 0,6 2-11 0,5 2 0 16,3 2-7-16,5 3-5 0,3 3 2 15,5 1-9-15,0 2-2 0,4 4-5 0,3 1-7 16,2 3-1-16,2 2 1 0,0 2 2 0,4 5-4 16,-1-1 0-16,4 7-3 0,-1 0-3 0,-1 3 1 15,1 0 3-15,2-2 5 0,-1-2 5 16,3 2 0-16,-1-3 1 0,3 0 4 0,-6 1 1 0,1-1 10 16,-3-1 5-16,-3-2-2 0,-2 0 3 0,-4-4-5 15,-4 0-1-15,-3-3 0 0,-6-4-5 16,-3-3-2-16,-4 0-6 0,-8-4-3 0,-4-3-3 15,-5-2-5-15,-4-2-2 0,-4-5-4 16,-5 0-3-16,-3-4-2 0,-5-1-1 0,-3-1 1 16,-3-2 0-16,-3-3 3 0,-1 0 2 0,-3 0-1 15,0-1-2-15,0 0-12 0,-4 0-28 0,-4 0-35 16,0-1-47-16,-7-1-40 0,0-2-24 0,-5 2-38 16,-1-1-57-16,-3 1-133 0,7 1-288 15,4-2-180-15</inkml:trace>
  <inkml:trace contextRef="#ctx0" brushRef="#br0" timeOffset="21250.6497">6395 9347 0 0,'0'0'0'0,"0"0"0"0,0 0 0 0,0 0 0 15,0 0 0-15,0 0 0 0,0 0 0 0,0 0 0 16,0 0 0-16,0 0 0 0,0 0 0 16,0 0 0-16,0 0 0 0,-82-29 0 0,82 26 0 15,0 2 0-15,0 0 0 0,0 0 0 16,0-1 0-16,0 0 0 0,0 1 0 0,0-1 0 0,0 2 220 15,0 0-23-15,0-1-47 0,0 1-25 16,0 0-6-16,0 0 7 0,0 0 4 0,0 0-2 16,0 0-11-16,0 0-19 0,0 0-20 15,0 0-18-15,0 0-18 0,0 0-14 0,0 0-17 16,1 0-16-16,-1 0-11 0,2 0-6 16,-1 0-2-16,0 0 2 0,0 0 0 0,0 0 26 0,2 0 20 15,4 0 20-15,-2 1 20 0,4 0-9 0,0-1 0 16,3 1 4-16,2-1 4 0,3 0 4 0,7-2 5 15,1-3-7 1,8-1-9-16,3 0-8 0,8-3-10 0,4 1-9 16,9 0-7-16,4-2-7 0,5 1-2 0,3 0 1 15,4 1-3-15,4 0 3 0,3 0-2 0,3 3-2 0,3-2 0 0,4 1-1 16,2 1 1-16,-1-1-2 0,2-1 4 0,2 1-6 16,-3 0 2-16,0 0 4 15,0 1-5-15,-1-2 6 0,0 2-2 0,-5 1-4 0,0 0 5 16,-5 3-9-16,-5-1 4 0,-3-1-2 15,-5 3 0-15,-6-1 4 0,-4 1-1 0,-3 0 0 16,-5 1-3-16,-4-1 1 0,-4 0-1 0,-7 3 3 16,-1-2-1-16,-7 1-3 0,-3 1-2 0,-3-1-2 15,-6-1 1-15,0 0 3 0,-5-1 3 16,-4 1 0-16,-1-1 3 0,-2 0 4 0,-2 2 11 16,-1-2 14-16,0 0 11 0,0 0 8 0,0 0 1 15,0 0-5-15,0 0-8 0,-1 0-10 0,0 1-14 16,-1-1-15-16,1 0-18 0,-3 0-39 15,2 0-35-15,-5-4-44 0,0 1-65 16,-5 0-89-16,1 1-162 0,1 1-326 0,3 0-279 16</inkml:trace>
  <inkml:trace contextRef="#ctx0" brushRef="#br0" timeOffset="21775.3136">8445 7894 0 0,'0'0'0'0,"0"0"0"0,0 0 0 0,0 0 0 0,0 0 86 16,0 0 69-16,0 0 47 0,0 0 35 0,0 0 7 16,-122-97-8-16,117 92-19 0,1 3-25 0,2 0-14 15,-1-1-16-15,2 3-38 0,1 0-37 0,0 0-37 16,0 0-37-16,0 0-15 0,0 0-14 0,0 0-12 15,0 0-10-15,0 0-16 0,0 0-13 0,2 0-12 16,2 1 51-16,4 2 43 16,4 0 39-16,7 2 38 0,2 1-30 0,7-1-18 0,5 2-14 15,3 2-10-15,2-1-4 0,3 2-7 16,1 1-6-16,-3 3 0 0,0 2-7 0,-3 0 3 16,-3 0 1-16,-5 2 0 0,-4-2 0 0,-4 1 0 15,-1 2-4-15,-7 0 0 0,-2 1 3 0,-4 1 1 16,-3 0 9-16,-3 1 4 0,-6 3 3 15,-5-2 1-15,-1 3 0 0,-6 0-2 0,0 1 0 16,-5 1-3-16,1 0-7 0,1 2-9 16,-3 0-26-16,2-2-45 0,2 0-87 0,4-4-123 0,-1 1-193 0,7-8-280 15,6-5 226-15</inkml:trace>
  <inkml:trace contextRef="#ctx0" brushRef="#br0" timeOffset="22326.5932">9309 8947 0 0,'0'0'0'0,"0"0"127"0,0 0 93 0,0 0-4 0,0 0-12 15,0 0 12-15,0 0 9 0,0 0 0 16,0 0-11-16,0 0-32 0,0 0-27 0,0 0-22 15,0 0-26-15,0 0-32 0,-39-64-28 0,39 64-24 16,0 0-28-16,0 0-10 0,0 0-12 16,0 0-12-16,0 0-5 0,0 0-23 0,1 2 4 15,5 0 21-15,-1 4 20 0,3 0 38 16,3 2 9-16,3-1-2 0,2 0 2 0,3 0-9 0,2 0-1 16,6 1 0-16,-3 0-1 0,4-2-3 15,-3 1-3-15,1 0-2 16,-5 0-5-16,-1 0-1 0,-4 0 2 0,-1-2-2 0,-5 3 3 15,0-2-4-15,-2 1 1 0,-5-3-1 0,-2 3-1 0,-1-3 10 16,0 2 9-16,0 0 6 0,-1 3 9 0,-2 2-2 16,-5 5-2-16,-3-1 2 0,-3 6-6 15,-3 2-3-15,-4 1-7 0,-4 4-3 0,0 1-4 16,-4 1 1-16,0 0 0 0,0-1 0 16,1-1-2-16,1 0-9 0,-2-4-19 15,4 3-47-15,-1-5-102 0,-1 2-198 0,9-8-504 0,7-6-116 16</inkml:trace>
  <inkml:trace contextRef="#ctx0" brushRef="#br0" timeOffset="23146.4557">9749 10516 661 0,'0'0'274'0,"0"0"-2"0,0 0-65 0,0 0-59 15,0 0-20-15,0 0-10 0,0 0-3 16,0 0 0-16,0 0-1 0,0 0-11 0,0 0-11 15,0 0-2-15,0 0-10 0,0 0-5 0,-64-92-5 16,62 88-8-16,-1 2 2 0,0-1-4 0,1 1-4 16,2 1-3-16,-2 0-9 0,1 1-6 15,-1 0-6-15,1 0-5 0,-1 0-8 0,1 0-2 16,0 0-6-16,1 0-4 0,0 0-1 0,0 0-4 16,0 0-5-16,0 0 0 0,0 0-7 15,-1 1 3-15,0 0 0 0,-2 4-4 0,-2 1 7 16,2 0-5-16,-3 4-1 0,4 0-3 0,0 2-6 15,1-1-2-15,1 3 1 0,0 1 4 0,3 2 3 16,5 3 3-16,0-2-2 0,4 3-5 0,2-3 3 16,3 3-1-16,1-1 1 15,5 0 4-15,-3-1-2 0,2 2 3 0,-2-2 3 16,-1 0-2-16,1-1 5 0,-6 2-3 0,4-4 0 0,-7 0 3 16,0-2-3-16,-3 2 2 0,-4-4-2 0,-1 1 0 15,-3 1 6-15,-4-2 5 0,-6 3 7 16,-5 2 4-16,-7 0 3 0,-6 1-2 15,-8 2-2-15,-5-1-1 0,-7 1-2 0,-5-2-1 0,-5-2 0 0,-3-2-6 16,-3 0-6-16,0 0-12 0,-4-1-31 16,6 0-42-16,0-2-77 0,6-2-190 15,13-2-615-15,18-1-368 0</inkml:trace>
  <inkml:trace contextRef="#ctx0" brushRef="#br0" timeOffset="41595.6328">1845 1241 0 0,'0'0'0'0,"0"0"0"16,0 0 0-16,0 0 123 0,0 0 41 15,0 0-12-15,0 0-32 0,0 0-10 0,0 0 2 0,0 0-25 16,-127-97-15-16,106 92-15 0,2 1-21 0,-2 0-19 15,1 3-17-15,1 1-8 0,-1 0-17 16,2 4-4-16,-5 6-3 0,-6 4-2 0,-2 8 13 16,-2 4 1-16,2 3 13 0,1-1 5 15,0 3 2-15,5-1 13 0,0 2-1 0,2-1 2 16,-1 1 1-16,0 1 1 16,2 2-1-16,1 1-4 0,2-1 0 0,1-1-7 15,5-1 0-15,3-1 0 0,6-4-10 0,3-1 2 16,2-4-9-16,3 0-5 0,8-3 5 0,2 1-2 15,3-1 10-15,2-2 10 0,3-2 1 0,2-1 3 0,0-2-1 16,2 0-1-16,-2-1-1 0,0-2 4 16,0 1-2-16,-2-1 0 0,-5 1-1 0,-1-2-7 0,-4 1 1 15,-2-1-4-15,0 2 3 0,-3 0 7 16,-4 0 2-16,-2 3 3 0,-1 1 0 16,0 0-2-16,-3 3 5 0,-4 1 5 0,-2 1 4 0,-3 0 4 15,1 1 1-15,-1 0-3 0,0-2-6 16,-4 0-2-16,4 2-5 0,2 3 2 0,-1 1-3 15,1-1-3-15,0 4-3 0,-1 0-2 0,2 1 1 16,0 0 0-16,-2-1 4 0,1 1 0 16,-1-2 4-16,0 2 4 0,-2-1-2 0,-2-1 0 15,2-1-4-15,-1-1 1 0,-2-2 1 0,2 1-3 16,-1-1 1-16,3-2 1 0,-2-1-3 0,0 1 1 0,3-1 3 16,3-1-8-16,3 1-2 0,-2-3-10 15,5-2-19-15,0 1-41 0,2-2-89 0,0-1-143 16,3-3-191-16,-1-3 60 0,1-3 430 15</inkml:trace>
  <inkml:trace contextRef="#ctx0" brushRef="#br0" timeOffset="42091.557">2114 1594 0 0,'0'0'502'16,"0"0"-308"-16,0 0 1 0,0 0 16 15,0 0-3-15,0 0-16 0,0 0-35 0,0 0-58 16,0 0-78-16,0 0-100 0,0 0-118 0,0 0-76 16,0 0 50-16,0 0 71 0,-40-71 105 0,40 92 83 15,0 7-8-15,0 4 11 0,0 5 9 0,0 3 6 16,2 4 7-16,-2 4-10 0,-2 2-3 15,0 5-8-15,0 3-7 0,-4 2-4 16,3 1-8-16,-3-1-3 0,4 3-1 0,0-1-1 16,-3 0-5-16,4-1 0 0,-2-1-2 0,1-3-3 0,-1-4 3 15,0-2 2-15,2-3 4 0,-1-1 8 16,-2-3 2-16,1-5-4 0,1 0-2 0,0-3-6 0,-4-4 2 16,2 0 0-16,-4-5-2 0,-1-1-10 15,-2-4-27-15,-2-1-89 0,-5-1-162 16,-2-1-254-16,2-5-96 0,7-4 625 15</inkml:trace>
  <inkml:trace contextRef="#ctx0" brushRef="#br0" timeOffset="42378.6615">1754 2466 1110 0,'0'0'750'0,"0"0"-704"15,0 0 20-15,0 0 6 0,0 0-19 0,0 0-37 16,0 0-39-16,0 0-21 0,0 0 2 0,47-127 11 16,-18 111 10-16,3-1 8 0,7 1 4 15,1 2 6-15,3-3 1 0,3 2-1 16,-3 2 1-16,3-1-6 0,-1 1-2 0,-2 0-10 15,-2-1-27-15,-2 3-45 0,-3 0-61 16,-3-2-56-16,-8 1-74 0,1-1-94 0,-4 2-100 0,-9 3 233 16,-3 0 244-16</inkml:trace>
  <inkml:trace contextRef="#ctx0" brushRef="#br0" timeOffset="42675.7384">2485 1550 0 0,'0'0'0'0,"0"0"77"0,0 0 285 16,0 0-53-16,0 0-81 0,0 0-95 0,0 0-132 0,0 0-182 15,0 0-127-15,0 0 27 0,0 0 74 16,0 0 148-16,0 0 149 0,-19 80 12 0,19-38 11 16,0 5-5-16,0 5-19 0,1 7-1 0,0 0-14 15,2 6-13-15,4 2-12 0,-3 1-20 0,4-2-10 16,-1-3-9-16,1-1 5 0,0-3 4 15,0-3 3-15,0-3 5 0,1-2-3 0,-5-6-7 16,2-2 1-16,-3-2-3 0,2-1 1 16,-2-2 7-16,-3-1 5 0,0-2 0 0,1-3 1 15,-7 0-8-15,2-5-14 0,-4-1-22 0,-1-4-64 0,1-6-92 16,-2-1-117-16,-5-8-163 0,5-4 240 0,5 0 211 16</inkml:trace>
  <inkml:trace contextRef="#ctx0" brushRef="#br0" timeOffset="43114.0668">2258 2404 0 0,'0'0'0'0,"0"0"237"15,0 0 11-15,0 0-101 0,0 0-81 0,20-123-71 16,-6 108-34-16,3-1-2 0,6-1 7 0,2 2 9 16,-1-1 3-16,6 2 6 0,0-1 0 0,1 0 0 15,-1-1-2-15,0 4-4 0,0-3 4 0,0 2 2 16,0-2 6-16,-3 1 5 0,-3 1-5 0,1 1 5 15,-3 0 2-15,-1 1 3 0,0-1 8 0,-1 1 3 16,1 0 4-16,0-3 9 0,1 0 1 16,-1-1 7-16,1-1 0 0,2 1 0 15,-6 0-2-15,-2 1 1 0,-3 2 1 0,1-1 6 16,-4 2 5-16,-2-1-2 0,-2 2-2 0,2-1 13 0,-6 0 23 16,0 3 27-16,-2 0 22 0,0 3-4 15,-2 1-29-15,-1 1-34 16,-5-1-36-16,0 1-20 0,-1 1-7 0,0 1-3 0,-3 1 2 15,2 0-7-15,-1 0-4 0,-2 3-2 0,-2 4-6 16,-1-1-2-16,0 6-1 0,2 3-7 0,-2 2-3 16,3 1 4-16,3 3 6 0,1 1 4 15,0 1 6-15,5 1-1 0,-1 1 1 0,3 1 1 16,2-1 1-16,0 0 8 0,0 0 0 0,2 1 9 16,4-2 9-16,-1 0 2 0,3 0 0 0,2-3-1 15,3-1-9-15,2-3 1 0,3-1 2 0,2-1-3 16,2-2-7-16,-1-1-27 0,0-3-42 15,2-5-76-15,-2-2-126 0,-1-2-152 0,-2-1 330 16,-8-1 99-16</inkml:trace>
  <inkml:trace contextRef="#ctx0" brushRef="#br0" timeOffset="44272.9178">3232 1942 99 0,'0'0'287'0,"0"0"-26"0,0 0-18 0,0 0-52 15,0 0-64-15,0 0-66 0,0 0-53 16,0 0-33-16,0 0-18 0,0 0-2 0,0 0 0 15,0 0 9-15,0 0 13 0,-103 35 11 0,93-13 10 16,1 2 4-16,0 5-4 0,4 2 0 16,-2 3-1-16,4 2 3 0,-1-1 3 0,4-2 4 15,0-3 1-15,6-3-5 0,5-4-9 16,-1-4 2-16,1-2-3 0,6-6 3 0,-3-2 7 16,5-4 15-16,0-3 18 0,1-2 24 15,2-5 19-15,1-9 5 0,4-5-8 16,-3-5-21-16,4-7-30 0,0-5-36 15,-2-4-22-15,1-5-29 0,-4-4-35 0,2-8-14 0,-4-5-54 16,-2-5-31-16,-5-4-5 0,-1-3-9 0,0-5 52 0,-7-3 61 16,2-2 69-16,-5 1 82 0,-2 15 148 0,-1 11 110 15,0 11 60-15,0 11-10 0,-3-2-98 0,0 2-91 16,-5 1-76-16,1 3-20 16,3 3-14-16,-3 4-7 0,4 4-6 0,-4 6-50 0,4 4-125 0,0 6-110 15,-1 4-1-15,3 3 30 0,2 10 114 16,-2 6 102-16,1 17 3 0,0 16 2 0,1 13-8 15,-1 7-3-15,0-1 1 0,1-6 3 16,-1-4 4-16,3-2 6 0,0-2-1 16,-1-4 5-16,6-5-3 0,-5-3-2 0,4-4-4 0,1-5-2 15,-3-3 0-15,4-3-6 0,-1-5 1 16,1-5-7-16,-4-2 1 0,4-6 2 0,-2-3-4 16,-4-3 3-16,2-5 2 0,-2 1 23 0,-2-2 51 15,1 0 42-15,3-5 12 16,-1-5-23-16,3-6-48 0,2-6-44 0,1-6-16 0,1-1-5 0,-2-4 3 15,-5-2-6-15,5-1 1 0,-5 1-1 16,3 2 1-16,-4 1 12 0,3 3 0 0,-3 4 7 16,2 4-1-16,-2 4-7 0,-1 7 5 15,-2 5-16-15,1 2-38 0,0 3-96 0,2 0-57 16,0 5 14-16,0 4 37 0,5 3 106 0,2 8 59 0,0 2 3 16,0 3 1-16,1 3-3 0,-1 0 1 15,0-1-5-15,2-2-2 0,-2 0 0 0,2-3-7 16,2-2 1-16,-3-2-3 0,2-1-2 15,-3-2-2-15,-1-2-2 0,0-1 3 0,0-1 0 16,-4-5 1-16,2-2 9 0,-5-3 11 0,0-1 37 0,1 0 54 16,-2 0 45-16,1-5-11 0,1-6-37 15,3-5-51-15,-1-5-50 0,3-4-1 0,-1-6 3 16,-4 0-13-16,0-6 1 0,1-1-5 16,-3-2 0-16,1-2 6 0,-1 4-1 0,-1 5 4 15,2 5-2-15,2 5 6 0,-3 5 0 0,0 4-1 16,0 6-1-16,-1 5-19 0,0 1-26 0,1 2-51 15,-1 0-55-15,0 0-12 0,1 5 26 0,3 0 52 16,-1 2 56-16,1 3 28 0,2 1 0 0,-2 1 1 16,2-1 0-16,-3 1 1 0,3-1-1 15,-3-3 1-15,4 0 0 16,-4-2-1-16,-1-2-1 0,2-2-6 0,-3-2 19 0,0 0 16 16,-1 0 31-16,1 0 30 0,0 0 6 0,-1 0-7 15,3-5-37-15,4-3-28 0,4-5-21 0,-1-2-10 16,1-4 10-16,4-1 1 0,-4-2 4 0,1-2-6 15,-2-2-4-15,-1 0-1 0,1-2-7 16,-1 2 4-16,-3 0-1 0,2 7-3 0,-1 3 7 16,-3 6 3-16,-1 3-1 0,2 0-11 0,-3 1-35 0,0 2-53 15,2 1-78-15,-2 2-4 0,0 1 33 16,5 3 42-16,-2 5 84 0,2 0 19 0,0 1-4 16,0-1 13-16,1 0-7 0,0-1-4 15,-1-2 5-15,-2 0-1 0,3-1 11 0,-3-4 12 16,2 0 15-16,3 2 24 0,-1-4 24 0,0-4 12 15,0-2-2-15,-3-1-15 0,3 0-10 0,-2-2-18 16,-2-1-6-16,2-4-13 0,0 0-17 16,-4-4-9-16,-1-2-11 0,-1-1-3 0,-2-3-6 15,0 4 13-15,-3-3 5 0,-6 3 14 16,0 2 3-16,-5 3-16 0,3 3-11 0,-1 3-21 0,-4 4-14 16,4 3-15-16,-3 4-20 0,4 0-3 0,-1 8 6 15,2 2 11-15,2 7 26 0,0 2 10 16,2 3 5-16,6 3 7 0,1 1 0 0,5 1 7 15,11 5 4-15,9 1-4 0,7 0 4 16,1-2-6-16,5-10-9 0,-5-6-27 0,-1-5-64 16,-1-3-105-16,-2-3-192 0,-9-2-266 0,-5-2 491 15</inkml:trace>
  <inkml:trace contextRef="#ctx0" brushRef="#br0" timeOffset="44475.0244">3484 1183 2016 0,'0'0'61'0,"0"0"-37"0,0 0-39 16,0 0-43-16,0 0-27 0,0 0-6 0,0 0 15 15,0 0 17-15,0 0 7 0,0 0-57 0,142-113-108 16,-103 101-174-16,-9 2-264 0,-8 3 362 0</inkml:trace>
  <inkml:trace contextRef="#ctx0" brushRef="#br0" timeOffset="45020.7341">1286 2896 433 0,'0'0'98'0,"0"0"63"0,0 0 34 0,0 0-6 16,0 0-61-16,0 0-54 0,0 0-39 16,0 0-22-16,0 0-28 0,0 0-24 0,0 0-6 15,0 0 10-15,0 0 24 0,0 0 21 0,-98 52 5 0,94-28 5 16,4 0-7-16,0 1-5 16,0 0-3-16,4 0-6 0,2-1 2 0,5-2 7 15,2-2 17-15,-1-5 19 0,0 0 3 0,6-2 4 0,-1-1-10 16,0-3-11-16,3-3 7 0,3-1 8 15,2-4 10-15,5 0 8 0,5-5 3 0,4-6-8 16,1-4-11-16,6-3-13 0,-1-3-16 16,3-2-20-16,-4 1-58 0,2 1-105 0,-3 0-145 15,-12 5-279-15,-13 7-206 0</inkml:trace>
  <inkml:trace contextRef="#ctx0" brushRef="#br0" timeOffset="45612.0318">1470 4031 381 0,'0'0'340'0,"0"0"-224"15,0 0 35-15,0 0 34 0,0 0-24 0,0 0-61 16,0 0-121-16,0 0-69 0,0 0-4 0,0 0 24 0,0 0 64 16,0 0 33-16,0 0 12 0,0 0 20 15,166-118 14-15,-109 97 14 0,6-5 8 16,3-1-5-16,12-2-9 0,2-2-13 0,5-3-9 16,9 1-10-16,3-4-6 0,6-1 6 0,5-1-4 15,3-2-9-15,4 0-8 16,-1 1-17-16,6-2-5 0,2 2 2 0,1 0 2 15,5-1 4-15,3-2 6 0,4-1-4 0,1 2-1 0,4-2-6 0,-2 2-9 16,-2 3 0-16,2 1 2 16,-2 1-2-16,-2 3 4 0,0 1-2 0,-5 1-2 0,-6 4 5 15,-1-1-3-15,-4 1 0 0,-4 1 2 16,-4-1-2-16,-6 3 3 0,-3 1 1 16,-7 3-1-16,-6 1-1 0,-8 5-2 15,-8 2 0-15,-10 0 0 0,-7 4 1 0,-9 0-1 0,-5 4-2 16,-10 0-9-16,-6 2-19 0,-9 2-46 0,-4 1-95 15,-4 0-140-15,-8 1-134 0,0 3-165 0,0-2 4 16</inkml:trace>
  <inkml:trace contextRef="#ctx0" brushRef="#br0" timeOffset="85877.5499">9219 2962 0 0,'0'0'0'0,"0"0"0"0,0 0 0 15,0 0 0-15,0 0 0 0,0 0 0 16,0 0 0-16,0 0 0 0,0 0 0 0,0 0 0 16,0 0 0-16,0 0 0 0,-50-20 0 0,44 20 25 15,-1 0 25-15,-2 0 12 0,1-1 8 16,0 1-4-16,-2-2 2 0,1 1-8 0,1 0-9 15,-2 1 2-15,1 0-6 0,-1 0 1 16,0 0-3-16,2 0-15 0,1 0-6 0,0 1-15 16,-3 2-9-16,1 1-2 0,-1 2-9 0,-1 2-3 15,0-1-1-15,-1 2 4 0,0 1 3 0,-1 3 1 16,2-2 3-16,-1 0-4 0,-2 1 5 0,-1 0 3 16,3 0-2-16,-6 3 7 0,6 0-1 15,-5 2 5-15,5 0 6 0,-3 2 0 16,2-1 6-16,3 2-1 0,-1-3-6 0,1 0-2 0,4-2-10 15,0-1-4-15,0 0-1 0,2-2 0 0,3-1-4 16,0 0-2-16,1 0 0 0,0 1-2 16,0-3 8-16,0 2 8 0,2-2 3 0,2 1 7 15,3 1-5-15,1-1 1 0,-2-1-2 0,3 0-2 16,0 0 11-16,3-2 3 0,2 0 0 0,-2-2 3 16,3 0-7-16,1 0-1 0,3-2-1 0,0 1-13 15,1-4-23-15,-2 0-23 0,2 0-17 16,-2-3-11-16,2-3-5 0,0 0-17 0,0 1-23 15,-2-3-19-15,3 0-34 0,-2-1 70 16,2 0 100-16,0 0 0 0,-2 1 0 0,2-1 0 16,-3 1 0-16,-8 5 0 0</inkml:trace>
  <inkml:trace contextRef="#ctx0" brushRef="#br0" timeOffset="86303.1696">9402 3149 0 0,'0'0'0'0,"0"0"0"0,0 0 0 0,0 0 219 15,0 0-8-15,0 0-71 0,0 0-42 16,0 0-12-16,0 0-5 0,0 0-2 0,0 0-17 16,0 0-27-16,0 0-33 0,-60-62-49 0,59 62-55 15,0 4 13-15,0 1 13 0,-3 5 27 16,-1 3 50-16,3 2-6 0,-4 3 5 0,4 4 2 15,-1 2 1-15,0-2-4 0,-1 1-2 16,4-4 0-16,1-1-4 0,-1-2 0 0,4-1 4 16,1-5 7-16,0 3 8 0,1-4 5 0,2-1-2 15,2 1-1-15,-1-2 2 0,-2-1 8 0,3-4 17 16,-3 1 16-16,2-3 11 0,1 0 14 16,1-1 0-16,0-3-6 0,3-6-12 15,0-3-21-15,-1 0-18 0,2-4-9 0,-4 0-4 0,0-1 3 0,-2-1 7 16,-5 2 2-16,2-4-3 0,-4 0-17 15,0 0-8-15,-1 1-4 0,-1 0 7 16,-1 4 5-16,-1 0 1 0,-3 3-1 0,-1 3-9 0,-2 4-11 16,-3-1-17-16,-1 6-27 0,-5 1-21 15,1 0-12-15,-2 3-2 0,-1 6 8 0,-2 3 7 16,-3 6 1-16,1 2-24 0,2 3-64 0,0 3-110 16,1 2 72-16,7-6 205 0,4-7 0 0</inkml:trace>
  <inkml:trace contextRef="#ctx0" brushRef="#br0" timeOffset="87368.1396">9751 3023 1025 0,'0'0'-14'0,"0"0"-64"15,0 0-89-15,0 0-127 0,0 0-57 0,0 0 230 16,0 0 121-16,0 0 0 0,0 0 0 16,0 0 0-16,0 0 0 0,0 0 0 0,0 0 0 15,0 0 0-15,24 114 0 0,-22-100 0 0,-1 1 0 16,0-1 0-16,0-2 0 0,-1-2 0 0,2-5 0 16,0 0 0-16,-2-4 0 0,0 0 0 0,0-1 3 15,0 2 147-15,0-2 31 0,0 0 0 0,0 0-7 16,0 0-11-16,0 0-8 0,0 0-9 15,0-2-51-15,-2-1-67 0,2-4-62 0,0-3-50 16,2-3-7-16,0-2 20 0,0-3 16 0,5-2 17 16,-3-1 12-16,5 1 9 15,-1 0 5-15,-2 3 4 0,0 3 2 0,3 1-2 0,-3 1-6 16,1 2-11-16,1 4-11 0,2 0-5 0,0 2 0 16,1 2-3-16,1 1-3 0,1 1-7 0,0 1-12 15,-1 6-7-15,-2 2-1 0,2 3 7 16,-1 1 17-16,-2 2 22 0,1 4 18 0,-1 1 12 0,-1-2 6 15,-3 2 1-15,2-3 1 0,3-4-1 16,-1-1 0-16,1-3 6 0,1-2 4 0,-1-3 5 16,0-1 9-16,0-2 10 0,-1-1 6 0,0 0 11 15,-2-4 5-15,0-1 5 0,1-2 3 16,-4-3-7-16,2 0-5 0,-1-4-6 0,2-1-10 16,-2-3 0-16,0 0-6 0,-2-1-11 15,2-2-5-15,-3 0-12 0,-1 1-5 0,2 1 0 0,2 4 4 16,-4 0 2-16,0 6 3 0,-1 0-3 15,0 3-5-15,1 2-3 16,-1 2-13-16,0 1-21 0,0 1-38 0,0 0-78 0,0 0-87 16,0 0 27-16,1 4 37 0,0 2 75 0,4 1 96 0,-3 1-8 15,1 2 4-15,3 1 1 0,0-2 2 16,0 3-1-16,2-1-4 0,0 0 1 0,-1-1 3 16,2-1 3-16,2-1 10 0,3-2 12 0,-1-2 8 15,-1-1 12-15,6-3 8 0,-2 0 3 16,1 0 1-16,3-6-2 0,0-2 0 0,4-3-5 15,-1-4-3-15,-1-3-3 0,-1 0-8 0,0-3-6 0,-1 0-2 16,-3 2-1-16,-3 1 3 0,-4 1 1 16,0 3-2-16,-1 2-4 0,-5 3-2 0,1 2 11 15,-3 3-2-15,-1 1-17 0,-1 3-56 16,0 0-111-16,0 3 4 0,0 5 34 0,1 5 67 16,0 4 117-16,-1 8 7 0,0 5-4 0,3 8-6 15,-3 4-15-15,-4 7-8 0,2 8-14 16,-3 3-5-16,1 2-2 0,1-2-3 0,-1-6-7 15,4-7-11-15,0-10-5 0,6-10-5 0,1-6 1 16,-3-5 6-16,2-5-4 0,-3-3 5 0,-1-3 2 16,-1-1 10-16,4-3 53 0,-5-1 73 0,0 0 40 15,-2-7-19-15,2-6-79 0,0-3-101 16,0-9-51-16,-3-3 1 0,1-8 21 0,1-3 22 16,1-4-6-16,-2-7-7 0,1-2-1 0,-3-3 0 15,4-3 15-15,-1 2 14 0,1-1 6 0,-1 4 11 16,1 0 3-16,1 3 16 0,4 8 3 0,-2 6 2 15,0 10 5-15,2 6-5 0,-1 6-8 0,4 5-25 16,0 2-29-16,4 4-25 16,2 3-10-16,4 0 13 0,2 2 13 0,1 8 6 15,-1-1 6-15,0 5-1 0,-2 4 8 0,-5 2 10 16,-1 2 12-16,-4 4 17 0,-5 1 7 0,-3 2 0 0,3 0-2 16,-11 0-7-16,-3 0-2 0,0-2-5 15,0-4-5-15,-4-5 0 0,4-2-2 16,0-6 8-16,-2 0 4 0,-1-2 0 0,1-1-1 15,2-1-7-15,-1-1-12 0,0-2-25 0,3-2-38 16,0-2-69-16,1 1-114 0,4 0-163 0,0-3 269 16,2 0 149-16</inkml:trace>
  <inkml:trace contextRef="#ctx0" brushRef="#br0" timeOffset="87634.2837">11026 2472 1256 0,'0'0'60'0,"0"0"0"16,0 0-13-16,0 0-72 0,0 0-153 0,0 0-50 15,0 0 11-15,0 0 70 0,0 0 143 0,0 0 37 16,0 0 3-16,0 0 1 0,21 122-9 0,-19-88-2 16,4 1-4-16,-4 2-6 0,-2 2 2 15,5-1 3-15,-4 1-1 0,0-4 0 16,1-2 3-16,-1-1-6 0,-1-3-1 0,3-2-7 0,-3-3-8 15,3-2-14-15,-3-4-26 0,0-2-51 0,1-2-90 16,-1-2-118-16,1-3-49 0,-1-3 347 16,0-3 0-16</inkml:trace>
  <inkml:trace contextRef="#ctx0" brushRef="#br0" timeOffset="88468.2155">11083 2951 0 0,'0'0'0'0,"0"0"0"0,0 0 94 0,0 0 15 16,0 0-89-16,0 0-16 0,0 0 3 0,0 0 6 16,0 0 10-16,0 0 3 0,133-44-2 0,-110 38-3 15,0 3-6-15,3-4-1 0,-3 1 5 0,0 1 17 16,3-4 8-16,-3 0 3 0,-2 0-3 0,0-2-12 16,-2 0 2-16,-3-1 3 0,-3-2 10 0,-3 3 13 15,-2-1 11-15,-4 0 16 16,2 2 13-16,-4 1 4 0,-2 1-2 0,0 0-2 0,0 0-9 15,-1 2-8-15,-6 1-10 0,3 1-14 0,-4 1-23 16,-3 2-33-16,-5 1-28 0,1 0-24 16,-6 2-11-16,-1 7 14 0,-3 2 15 0,4 4 9 15,-2 3 12-15,2 2-2 0,2 0-2 0,0 1-2 16,6 1-7-16,-2 0 1 0,8 0 7 0,-2 0 2 16,1-3 7-16,2 1 2 0,4 0 0 15,1-2 0-15,1-2 1 0,0 0-2 0,2-2-2 16,6 0 2-16,3-1 6 15,-1-2 6-15,1-1 4 0,7-2 6 0,0-1 2 0,2-1 1 16,2-1-1-16,1-4 0 0,3-1-1 0,-2-1-2 0,4-5 2 16,1-2-2-16,-2-5-1 0,2-2 0 15,2-4-6-15,1-1-3 0,2-4-4 0,-2-3-4 16,0 0-2-16,-1-6-1 0,0 0-10 0,1-5-4 16,-1-3-9-16,2-1-9 15,-5-4 4-15,2 2 1 0,-2-3 10 0,-6 1 13 0,-1-1 10 16,-4 1 12-16,-6 4 10 0,0 1 10 15,-5 6 24-15,-4 6 9 0,-3 7 7 0,1 5 0 16,-1 4-11-16,-5 5-7 0,4 4-10 0,-3 1-19 16,1 3-44-16,1 0-55 0,-4 5-13 0,-1 7 2 15,-3 8 29-15,-6 7 42 0,0 5 9 0,0 6 3 16,-3 6 0-16,1 0 3 0,2 4 0 0,1 0 1 16,-1-2-1-16,5-1-3 0,6-2-2 15,0-5 1-15,4-3 1 0,3-5 1 16,-1-1 6-16,2-4 1 0,4-1 3 15,1-2-1-15,2-2 1 0,1-2 0 0,5-2-2 0,-1 0-1 0,4-2 0 16,-4-2 5-16,5-4 7 0,1-3 10 16,0-3 10-16,2-2 6 15,4-4 2-15,-1-7-1 0,3-6-7 0,3-5-4 0,2-5-10 0,2-6-8 16,-2-3-10-16,-1-3-6 0,-1-2-5 0,-2 0 4 16,-2 3 6-16,-6 3 4 0,-1 4 9 15,-7 7 0-15,-2 5 1 0,-3 4-3 16,-4 3 4-16,0 5 18 0,-3 3 7 0,-1 3-11 0,0 1-27 15,0 0-68-15,-5 1-64 0,-1 7 20 16,-6 6 22-16,-6 4 45 0,-4 7 56 0,-3 8-14 16,2 2-4-16,-1 3-3 0,3 2-1 0,6-4-4 0,4-2 2 15,3-2-5-15,8-7 0 0,0-4 3 16,5-2 2-16,3-6 2 16,6-2 1-16,-1-1 5 0,5-2 10 15,4-4 6-15,0 0 1 0,7-4-5 0,1 1-24 0,2-6-45 0,-1-4-68 16,6-1-85-16,-5-6-133 0,-10 3-247 0,-4 3 102 0</inkml:trace>
  <inkml:trace contextRef="#ctx0" brushRef="#br0" timeOffset="88688.5486">11765 2616 2142 0,'0'0'22'15,"0"0"10"-15,0 0-1 0,0 0 3 16,0 0-21-16,0 0-97 0,0 0-30 0,0 0-13 16,0 0 4-16,0 0 73 0,81-115-29 15,-19 99-67-15,3 0-76 0,2 3-92 0,-4 3-173 16,-14 5-41-16,-18 3 528 16</inkml:trace>
  <inkml:trace contextRef="#ctx0" brushRef="#br0" timeOffset="90227.9983">9382 3886 0 0,'0'0'0'0,"0"0"0"16,0 0 146-16,0 0 39 0,0 0-16 15,0 0-35-15,0 0-55 0,0 0-29 0,0 0-21 16,0 0-43-16,0 0-47 0,0 0-71 0,0 0-44 0,-18-37 69 16,18 44 81-16,3 4 96 15,0 6 72-15,-1 4-23 0,6 5-24 0,-6 4-11 16,2 2-16-16,0 4-17 0,-2 1-15 16,4 2-17-16,-3-3-6 0,6 1-5 0,0-4 4 0,1-3 4 15,1-4 0-15,0-4-3 0,-1-4-5 16,1-4-2-16,-3-1 1 0,-4-4 1 0,3-3 1 0,-5-1-2 15,1-2 0-15,-1-1 12 0,-2-2 36 16,0 0-4-16,-2-7-35 0,-2-4-54 16,-4-6-68-16,1-2-15 0,-3-6 15 0,-1-5 26 0,1-3 21 15,-3-2 3-15,3-2 5 0,0-1-2 16,0-2 7-16,0 2 14 0,2-2 16 0,-1 3 27 16,0-2 13-16,1 5 21 0,0 1 15 0,2 5 10 15,0 2-1-15,4 2-6 0,-1 4-10 0,1 0-12 16,2 3-2-16,0 1-9 0,7 2-10 15,3 1-10-15,1 2-8 0,7-1-11 16,-1 3 3-16,6 1 2 0,1 3 3 0,2 3 1 16,-2 2-10-16,4 1-11 0,-4 7-8 0,0 5-1 15,-4 3 3-15,0 1 15 0,-4 3 8 0,-4 2 8 16,-1 1 7-16,-3 2 0 0,-6 1 4 0,-2 5-3 16,1-1-11-16,-6 2-5 0,-5-1-13 0,1-6-9 15,-1-4 4-15,0-4 10 0,0-5 14 16,0-4 21-16,0-3 20 0,1-2 17 0,0-1 14 15,1-2 6-15,1 0-8 0,-1 0-10 16,1-4-9-16,3 1-6 0,-5-5-1 0,6 1 1 16,-2-2-4-16,3-2-10 0,1-1-14 0,1-3-20 0,0-1-17 15,6-4-8-15,3 2-1 0,5-2 6 0,-1 3 7 16,5 0 5-16,1 4 5 0,1 1 1 16,1 3-2-16,2 2 0 0,-2 4-5 15,5 2-6-15,-3 2-4 0,-1 0-5 0,-1 6-1 0,2 3 6 16,0 3 11-16,-5 0 6 0,5 5 5 0,-5 0-2 15,0 2 0-15,1-1 2 0,1-1 1 16,-4-2 2-16,-1-4 0 0,3-1-4 16,-5-4-1-16,-2-3-2 0,-1 0 2 0,-3-3 6 15,1-1 12-15,-5 0 21 0,-1 0 17 0,4-7 5 0,-3-2-5 16,2-2-15-16,0-1-16 0,-1-3-10 0,0-2-9 16,-1-3-13-16,4-1-2 0,-3 1-5 0,3-1 2 15,2 1 7-15,-3 4-2 0,0 1 1 16,3 5-4-16,-1-1-10 0,-3 4-10 15,3 0-14-15,1 1-9 0,2 1-5 0,-2 3 2 16,1 1 3-16,2 1 2 0,-3 0-4 0,1 7 1 16,-1 2 6-16,0 4 8 0,-3 0 15 0,5 3 10 15,-2-1 9-15,2 2 9 0,3-3 3 0,0-2 4 16,4 1-1-16,0-5 3 0,1 1 0 16,4-2 2-16,-1-2 2 0,0-3 1 15,-1-1 5-15,-2-1 3 0,0 1 6 0,-1-5 4 0,-4-3 3 16,-3 0 4-16,0-2 4 0,-2-1 6 15,-1 1 7-15,-5-2 8 0,2 0 5 0,-5-1-3 16,0-1-7-16,-5 1-17 0,0 0-17 0,-4-1-11 16,-2 2-10-16,-6-1-2 0,-1 3-6 0,2 0-11 15,-8 4-6-15,0 3-11 0,-1 1-8 0,-1 0-1 16,-2 2 1-16,4 5 5 0,-2 1 5 16,5 2 2-16,2 0-3 0,4 1 0 0,-1 2-6 15,6-2-22-15,2 1-34 0,4-3-64 0,4 1-59 16,1 1-27-16,10-3-7 0,4-1 1 0,3-1 90 15,4-2 156-15,-6-3 0 0,-1 3 0 0</inkml:trace>
  <inkml:trace contextRef="#ctx0" brushRef="#br0" timeOffset="90494.8418">10695 3718 0 0,'0'0'0'16,"0"0"0"-16,0 0 149 0,0 0 99 0,0 0-48 15,0 0-39-15,0 0-35 0,0 0-54 16,0 0-62-16,0 0-56 0,0 0-3 15,0 0 19-15,0 0 42 0,0 0 48 0,46 34 0 16,-47-2 0-16,-1 9-10 0,-1 6-10 0,1 5-9 16,3 5-17-16,-1 2-2 0,5-1-2 0,-1-2 0 15,5-4 3-15,2-5-4 0,-1-6 0 0,-1-4-4 16,1-7-2 0,0-4-1-16,-3-5 0 0,-2-4 0 0,1-1 3 0,-2-5 1 0,1-2 3 15,-4-2 8-15,-1-5 27 0,0 1 55 0,0-3 57 16,0 0 11-16,-5-3-44 0,-1-4-115 0,-2-1-141 15,-2-5-124 1,-1-6-169-16,3 5-236 0,1 3 261 0</inkml:trace>
  <inkml:trace contextRef="#ctx0" brushRef="#br0" timeOffset="90681.7499">10607 3587 920 0,'0'0'202'0,"0"0"-190"0,0 0-42 16,0 0-59-16,0 0-1 0,0 0-8 0,0 0 35 15,0 0 50-15,0 0-2 0,0 0-8 16,0 0-12-16,0 0-50 0,0 0-118 0,132 50-187 16,-122-43 390-16</inkml:trace>
  <inkml:trace contextRef="#ctx0" brushRef="#br0" timeOffset="91036.5802">11106 3723 907 0,'0'0'433'0,"0"0"-489"0,0 0-83 16,0 0-88-16,0 0 49 15,0 0 77-15,0 0 96 0,0 0 91 0,0 0-10 0,0 0-13 0,0 0-11 16,139-27-13-16,-113 18-10 0,4-2-6 15,-3 1-9-15,-4 2-2 0,-3-1 4 0,-3 2 2 16,-4 1 7-16,-4 1 20 0,-6 2 50 16,-1 2 53-16,-2 1 30 0,0 0 2 0,-1 0-43 15,-1 0-97-15,-7 0-66 0,-1 0-56 0,-1 0-33 16,-8 3 20-16,-1 6 14 0,-2 3 19 0,-2 5 13 16,-3 5 7-1,2 2 5-15,0 3-5 0,4 1 7 0,1 1 8 0,2 2 7 0,5-3 9 16,2-1-1-16,2-1-4 0,6-2-1 0,3-2 6 15,0-4 2-15,0 0 3 0,3-4 0 16,6 0 1-16,2-2 8 0,0-1 11 0,7-1 7 16,0-3-2-16,-1-3-15 0,9-1-28 0,-2-2-47 0,5-3-93 15,1-5-146-15,2-4-161 0,0-2 346 16,-4 2 125-16,-12 3 0 0</inkml:trace>
  <inkml:trace contextRef="#ctx0" brushRef="#br0" timeOffset="91410.1241">11719 3709 0 0,'0'0'0'0,"0"0"12"15,0 0 405-15,0 0-48 0,0 0-35 16,0 0-73-16,0 0-86 0,0 0-85 16,0 0-87-16,0 0-38 0,0 0-8 0,0 0 15 0,0 0 28 15,0 0 17-15,-19 25 1 0,8 3-1 16,1 2-6-16,4 2-2 0,0 0-2 16,5-2-2-16,2-3-3 0,4-2-4 0,6-5-4 0,3-4 1 15,6-3 6-15,-1-4 5 0,3-3 7 16,1-3-2-16,5-2-5 0,2-1 0 0,1-4-8 15,0-9-10-15,1-3-23 0,2-7-22 16,-3-3-12-16,0-3-7 0,-3-4-1 0,-2-4-8 0,0-1-25 16,-4-5-21-16,-2-3-12 0,-3 0 21 15,-2-2 43-15,-4 0 46 0,-3 5 60 16,-5 6 68-16,-3 4 64 0,0 9 56 0,0 7 18 0,-2 7-21 16,-1 4-35-16,-1 4-71 0,2 2-73 0,1 0-97 15,0 4-49-15,-4 7 13 0,1 6 35 16,-5 6 71-16,-1 8 21 0,2 6-1 15,3 4-6-15,-3 4-9 0,4 3-1 0,0 1-2 16,3 0-2-16,2 2-1 0,-1-3-7 0,6-4-14 0,3-2-20 16,3-5-38-16,0-5-50 0,0-6-65 0,4-4-78 15,-3-6-128-15,-5-6-174 0,-4-4 567 0</inkml:trace>
  <inkml:trace contextRef="#ctx0" brushRef="#br0" timeOffset="91561.4216">12246 3735 898 0,'0'0'180'0,"0"0"-6"0,0 0-29 16,0 0-89-16,0 0-41 0,0 0-28 15,63-116-6-15,-37 102 6 0,1-2 2 0,5 3-1 16,-1-1-25-16,2 2-87 0,-1 5-166 0,-5 2-301 16,-13 3 233-16</inkml:trace>
  <inkml:trace contextRef="#ctx0" brushRef="#br0" timeOffset="92035.0742">13113 3512 1130 0,'0'0'18'0,"0"0"-9"0,0 0-10 0,0 0-4 15,-119 6-7-15,98 6-10 0,3 1-4 0,1-2 2 16,5-1 3-16,3 1 1 0,1-2-3 0,3-3-3 16,3-1-5-16,0-2-2 0,2-2 4 0,0 1 3 15,0 0 4-15,0-1 5 0,0 0 21 16,0-1 34-16,3 0 38 0,0 0 43 16,1-4 5-16,4-1-15 0,2-3-30 0,4-3-29 0,1 0-17 15,2-4-12-15,2 1-5 0,-1-2-10 0,0 1-4 16,3 2-1-16,2 2-5 15,-2 0-4-15,-2 3-9 0,-2 2-9 0,3 5-5 16,0 1-3-16,-3 0-2 0,1 3 4 0,-2 4 3 0,1 2 2 16,-4 4 4-16,-1 1 1 0,3 2 2 15,-4 4 4-15,-4-1 10 0,0 2 10 0,2-3 5 0,-2 0 5 16,-3-4-3-16,2-4 1 0,-2-4 0 16,-3-2 9-16,3-2 47 0,-4-2 68 15,1 0 68-15,-1 0 7 0,0-6-51 0,0-3-72 16,1-3-70-16,1-2-22 0,0 0 3 15,5-5-3-15,-4-1-1 0,6-2-1 0,1-5-2 16,1 0-2-16,5-4-2 0,-1 1-10 0,5-4-17 0,6 0-18 16,-2 4-17-16,1 1-7 0,1 4-11 0,-6 6-44 15,1 3-70-15,0 7-131 0,-8 3-235 16,-4 3 104-16</inkml:trace>
  <inkml:trace contextRef="#ctx0" brushRef="#br0" timeOffset="92658.7445">11067 4390 54 0,'0'0'254'0,"0"0"45"0,0 0-21 15,0 0-93-15,0 0-88 0,0 0-96 0,0 0-72 16,0 0 57-16,0 0 28 0,0 0 36 0,0 0 43 16,0 0-48-16,0 0 2 0,0 0 1 15,89 96-9-15,-77-58-2 0,-1 6-8 0,-1 4-6 16,0 0 3-16,0 5-1 0,0-6-1 0,0-1-2 15,1-7-6-15,-1-6-6 0,2-2-4 16,2-8-4-16,-2 1-5 0,-3-5-7 0,-4-1-13 16,2-4-40-1,-5-1-61-15,-1-3-81 0,-1-3-127 0,-1-3-147 0,-1-2 79 16,-1-2 400-16</inkml:trace>
  <inkml:trace contextRef="#ctx0" brushRef="#br0" timeOffset="93635.8495">10998 4843 0 0,'0'0'0'0,"0"0"238"15,0 0 138-15,0 0-89 0,0 0-65 0,0 0-77 0,0 0-42 16,0 0-41-16,0 0-43 0,0 0-24 16,-63-120-18-16,83 108 2 0,2-2 8 0,6-1 11 15,5-1 4-15,6 2 2 0,2-3 0 0,7 1 3 16,-3 2 2-16,4 1-2 0,-1 1-1 0,-4 3-3 16,-2 1 0-16,-1 1-1 0,-3 3-1 15,-6-3 1-15,-2 1-2 0,-3 1 2 16,-4 0 0-16,-2 1 1 0,-2 1 0 15,-7 0-2-15,-2 3-1 0,-2 0-5 0,-5 0-12 16,-2 0-12-16,2 0-3 0,-3 0 2 0,0 0 12 0,-5 3 31 0,-1 4 12 16,-6 5 7-16,-1 4 3 0,-6 4-18 15,2 6-6-15,-2 2-7 0,1-1-4 0,6 0-3 16,-2-5-2-16,8-3 0 0,-1-3-1 16,5-2 1-16,0-3-2 0,-2-1-2 15,4-3-3-15,0-2-2 0,0 0 4 0,0-4 4 0,0 1 10 16,4-2 13-16,-2 0 20 0,0 0 29 15,1-8 11-15,4-2-1 16,3-5-15-16,0-3-27 0,1-8-12 0,5-2-7 0,-3-1-5 0,1-2-4 0,2 3-4 16,-1 3-7-16,2 2-6 0,1 3-8 15,-3 5-14-15,3 4-5 0,-2 4 1 0,-1 4-4 16,0 2 4-16,0 1 0 0,1 3-7 16,-1 4 5-16,0 3 7 0,0 1 4 0,2 2 13 15,-2 0 4-15,4-1 6 0,-2 0 5 0,2-2 1 16,-5-2 5-16,4 1 3 0,-5-4 2 0,0-1 4 15,1-2 4-15,-3-2 5 0,2 0 5 0,-3-1 7 16,1-3 4-16,-1-2 0 0,0-2 1 16,2 0-10-16,2-1-3 0,-1-4-4 0,1 1-4 15,3-3 0-15,0-3-3 0,-2 0-5 16,4 1-3-16,-1 2-8 0,-4 0-4 16,6 4-4-16,-4 0-6 0,-2 3 0 0,3 1-3 0,-3 2-1 15,3 2-2-15,-3 3-3 0,0 0-12 0,-3 4-7 0,-3 5-1 16,-2 1 2-16,-4 5 17 0,-2 0 13 15,0 3 14-15,-3 4 11 0,-7 2-3 16,-2 0 0-16,1-2-1 0,1-1-4 0,0-6-1 16,3-3-2-16,4-5 0 0,2-5 0 0,-1-1 5 0,2-1 5 15,0 0 6-15,0 0 8 0,0 0-1 16,3 0-2-16,0-1 5 0,3-3-3 16,3-5 6-16,6-2-3 0,5-4-10 15,2-3-2-15,6-2-10 0,1-2-3 16,0-1-1-16,0 0-2 0,0-3 3 0,3 0 0 0,0-2 0 0,-1 0-3 15,0-5-2-15,-1-1 0 0,-4 1 1 0,0-3 6 16,-3 0 2-16,-5 4 3 0,-3 0 2 16,-1 4 4-16,-4 6 12 0,-4 4 10 15,0 5 8-15,-4 5 6 0,-1 5-9 0,-1 0-24 0,0 3-36 16,0 0-43-16,0 0-46 0,-1 3-7 0,-2 6 29 16,-4 4 40-16,-3 7 52 0,0 4 18 15,-1 5-3-15,-2 4-7 0,-2 3-9 0,3 3-4 16,2 1-2-16,1-1-3 0,6-4 2 0,0-5-2 15,4-3 0-15,-1-4 4 0,5-4-4 0,2-2 1 16,1-1 1-16,-2-4-4 0,3-2 4 16,-1 0 1-16,1-2 2 0,-1-3 3 0,-1-2 0 0,2-1 2 15,0-2 5-15,3 0 11 0,2-9 2 16,0-2 1-16,-1-3-6 0,6-5-12 0,1-3-6 16,1 1-6-16,4-5-4 0,-3 0 0 15,1 2-6-15,-1 3-1 0,1 3-4 0,-1 2-4 16,1 4 1-16,0 2-1 0,4 6 1 0,-4-1 1 15,6 4 1-15,-1 1 2 0,-3 0-2 16,3 9 4-16,-2 0 2 0,1 2 2 0,2 2-4 16,-1 1-13-16,-4 3-41 0,3-1-100 0,-3 1-173 0,-5-5-360 15,-8-2 179-15</inkml:trace>
  <inkml:trace contextRef="#ctx0" brushRef="#br0" timeOffset="94459.9992">14193 4189 156 0,'0'0'79'0,"0"0"31"0,0 0 4 15,0 0-3-15,0 0 1 0,0 0-15 0,0 0-12 16,0 0-2-16,0 0-24 0,0 0-38 0,0 0-48 0,0 0-29 16,0 0-8-16,-67-30 15 0,56 44 29 15,1 2 18-15,-3 6 11 0,-2 2-2 16,3 1 2-16,1 1-3 0,5 1-6 0,1-4 2 15,3-2-2-15,1-1 0 0,1-2 7 0,2-3 6 16,0-1 0-16,2-2 2 0,1-4 0 16,0 0 4-16,1-3 11 0,-3-3 12 0,2 0 22 0,-2-2 42 15,2 0 29-15,2-4 17 0,1-4-9 16,5-5-36-16,2-4-34 0,-1-2-21 16,2-2-13-16,-3-2-5 15,1-2-3-15,-1-1-8 0,0 0-7 0,0-1-5 16,-1 3-7-16,1 1-2 0,-3 4-2 0,-1 3-8 0,2 3-5 0,-3 4-10 15,1 3-14-15,0 3-9 0,1 3-20 0,-2 0-12 16,1 3 2-16,0 5 4 0,-2 4 18 0,-1 3 19 16,0 2 12-16,-3 3 9 0,-1 5 4 0,-1-1 8 15,-1 2 3-15,0-2 1 0,1-3 1 16,3-6-1-16,-2-2-4 0,1-6 0 0,1-2 1 0,-2-3 5 16,-1-1 18-16,0-1 25 0,-1 0 27 15,2 0 20-15,-2 0 5 0,2-2-25 16,3-5-25-16,0-4-25 0,5-2-22 0,-1-4 4 15,1-2 2-15,2-3 0 0,1-1 3 16,0-3 0-16,0-2-5 0,2 0-3 0,-2-3-3 16,4 2-2-16,-2 2 3 0,-1 4 3 0,0 2-2 0,-3 5-1 15,1 2-6-15,-2 5-10 0,0 1-7 16,2 4-8-16,-1 1 2 0,3 1 3 0,0 0 4 16,1 2 5-16,1 0-1 0,1 0-2 15,-3 4-3-15,1 2-11 0,0-1-46 0,-3 2-98 16,1 2-166-16,-4-1-342 0,-5-4 240 0</inkml:trace>
  <inkml:trace contextRef="#ctx0" brushRef="#br0" timeOffset="95445.8012">15473 3591 817 0,'0'0'149'15,"0"0"34"-15,0 0 8 0,0 0-51 0,0 0-121 16,0 0-210-16,0 0-86 0,0 0 27 0,0 0 91 15,0 0 181-15,0 0 76 0,0 0 6 0,0 0-12 16,7 140-19-16,-7-87-16 0,1 5-18 0,-3 4 0 16,-3 2-7-16,-1 0-6 0,1-1-2 0,0-4-10 15,5-7-4-15,0-5-11 0,0-7-8 16,5-6-11-16,1-6-32 0,3-4-33 0,-3-7-51 16,-2-3-85-16,-1-2-143 0,0-5 0 15,-3-4 364-15</inkml:trace>
  <inkml:trace contextRef="#ctx0" brushRef="#br0" timeOffset="96332.608">15364 4061 0 0,'0'0'0'0,"0"0"0"0,0 0 183 0,0 0-22 16,0 0-73-16,0 0-57 0,0 0-16 0,0 0 13 15,94-124 17-15,-68 112 21 0,0 0 7 16,3 4-3-16,2-1-5 0,-1 3-10 15,0 1-14-15,-4 4-14 0,-1 1-9 0,-4 0-12 16,-1 3-7-16,-4 3-5 0,-1 2-7 0,-3 4-2 16,-3 1 7-16,0 1 7 0,-3 3 11 0,0 1 9 15,-2 1 2-15,-3 1 2 0,1 1-2 16,-1 0-2-16,-1-2-3 0,0 0-4 0,0-1-5 0,0-3-1 16,1-2-3-16,2-1-1 0,0-4-2 15,1-2 2-15,-4-3-1 0,2-1 2 0,0 0 10 16,-2-2 15-16,1 0 24 0,-1 0 24 0,1 0 26 15,-1 0 21-15,2 0 10 0,0-4-8 16,2-2-28-16,2-3-34 0,3-5-34 0,1-2-17 16,2-6-6-16,4-2 4 15,-2-2 1-15,1-1-2 0,0 2-1 0,-2 0-6 0,0 3-5 16,-3 4-3-16,0 6-8 0,-4 2-14 16,2 4-16-16,-1 3-14 0,2 3-3 0,-2 0 0 0,2 1 8 0,2 6 11 15,-2 2 4-15,0 4 8 0,-2-1 11 0,2 5 4 16,-3 0 4-16,4 1 3 0,-4-2 2 15,3 2 2-15,0-1 3 0,-1-2 2 16,5-1 0-16,-2-1 3 0,0-2-1 0,3-1 2 16,-4-2 2-16,0-1-2 0,1 0 1 15,0-2 3-15,-2-1-2 0,1-1 8 0,-4-3 4 0,0 0 5 16,2 0 11-16,-1 0 2 0,-1 0 4 0,2-5 1 16,4-1-6-16,1-2-2 0,2-2-8 15,4-2-5-15,-2-2-4 0,0-3 0 0,2 2-3 16,-1-4-2-16,0-1 0 15,1 0-6-15,-4 0-2 0,4-2 0 0,-5 2-4 0,3 0 6 16,-5 1 0-16,0 5-1 0,0-2 3 0,-4 4-5 16,1 0 0-16,1 3-4 0,-3 3-4 0,-4 1-3 15,1 3-9-15,-1 0-9 0,-3 2-21 0,1 0-39 16,0 0-19-16,1 0 12 0,5 2 27 16,-3 2 36-16,4 1 15 0,-2 4-9 15,0 0-5-15,3 3 4 0,-1 3 12 0,-2 3 4 0,0 0 9 0,4 3-2 16,1-3 3-16,3 1 4 0,3-4-5 15,3-1 4-15,7-4-1 0,-3-1 3 0,5-2-1 16,2-1-1-16,3-3 3 0,1-1 3 16,-1-1 4-16,2-1 0 0,-1-4 2 0,2-4-3 15,-1 0-5-15,0-3-10 0,-3-1-11 16,-2-2-8-16,-4-3-14 0,-4 1-15 0,-3-3-36 0,-4-1-51 16,-3-2-71-16,-7-1-84 0,-4 0-86 0,-4 0 106 15,-3 0 272-15,-8 0 0 0,-2 1 0 16,-2 2 0-16,-2 3 0 0,-2 3 0 15,-2 3 151-15,-2 4 53 0,0 5-53 16,-5 2-43-16,2 6-50 0,-2 5-3 0,1 7-3 0,1 2-8 16,6 3-5-16,4 1-14 0,5 2-9 0,4 1-3 15,5 0 1-15,4-1 1 0,1 1 1 0,3 1 0 16,6 1-6-16,6-1 3 0,-2-2 9 0,6-1 1 16,2-2 7-16,0-3-10 0,1-2-36 15,0-6-50-15,-1-4-46 0,-2-4-76 0,0-4-117 16,-2 0-103-16,-6-1 408 0,-4-3 0 0</inkml:trace>
  <inkml:trace contextRef="#ctx0" brushRef="#br0" timeOffset="96506.771">16404 3406 1780 0,'0'0'51'15,"0"0"-67"-15,0 0-36 0,0 0-45 0,0 0-95 0,0 0-105 16,0 0-111-16,0 0-206 0,0 0 459 0</inkml:trace>
  <inkml:trace contextRef="#ctx0" brushRef="#br0" timeOffset="99049.1496">6457 5372 0 0,'0'0'0'0,"0"0"0"16,0 0 0-16,0 0 0 0,0 0 0 0,0 0 0 16,0 0 8-16,0 0 163 0,0 0-15 15,0 0 16-15,0 0 26 0,0 0 14 0,-22-95 9 16,18 92-10-16,1-1-26 0,-2 2-22 0,4 1-21 15,-1 0-31-15,1 1-39 0,1 0-46 0,0 0-56 16,0 0-52-16,0 0-51 0,0 0-61 16,0 2 1-16,0 3 41 0,1 3 51 0,2 3 79 15,4 6 28-15,2 1 1 0,2 5 2 0,0 4-1 32,1 1-1-32,2 2 1 0,0 2-3 0,-1 3 3 0,0 2 2 15,0 2 2-15,0 3 0 0,-2 3 0 0,0 4 1 16,-1 3 0-16,0 0 0 0,-2 2-2 0,0 1-6 15,-2-3-1-15,2 2 1 0,1-4-2 0,1-2 2 0,0-2-1 0,2-5 1 16,-2-2 0-16,0-3 0 0,4 0-1 0,-3-1 1 16,4 0 0-16,-4-2 3 0,2 0 0 15,1-4 3-15,-1-2 2 0,2 0-3 0,-1-2 2 16,-1 1-2-16,3-3 2 0,-3-2 3 0,4 1-2 16,-2-2 2-16,-2-2-6 0,2 1-3 15,-1-3 0-15,-2 2-3 0,1-3 3 0,0 2-1 16,0-1-1-16,-3 1 1 0,4 0-1 0,-2-1-1 15,-2-2 0-15,1 1 1 0,1-2 1 0,0-2 3 16,1 0 5-16,1 0 3 0,4-2 7 0,-2-1 4 16,5 0 0-16,1 1 3 0,2-1-6 15,2-1-1-15,2 0-2 0,1 0-5 0,3 2 0 0,1 0-3 16,3-2-2-16,2 1 0 0,0 0-4 16,2-2 0-16,-1 2 0 0,2 1 2 0,-1-4 0 15,2 2 1-15,0-1 0 0,-1-2-5 16,3-3 1-16,-2-1 6 0,2 0 2 0,1-4 7 15,1-3 4-15,1-1 0 0,2-1-1 0,2-1-7 16,0 1 1-16,1-2-2 16,1 2 1-16,0-2 2 0,-3 0-6 0,5 0-2 0,0 3-2 15,-3 0 0-15,-1-1-2 0,0 4-4 0,0 0 1 16,-5 1-6-16,0 2 2 0,-5 0 2 16,-1 1-2-16,-4 0 6 0,1 0-5 0,-3-1 1 0,-4 1-1 15,0 1-3-15,-5-1 3 0,-4 0 1 0,1-2 1 16,-4 2 0-16,-2 0-1 0,-1 0 2 15,-4-1-1-15,-1 0 1 0,-5 2 3 16,-1-1 0-16,-1 1 5 0,-2 0 8 0,1 0 21 0,-2-2 18 16,0 2 11-16,0 0 5 0,0-1-13 15,0 0-11-15,-2-1-47 0,-2-3-28 16,-3-5-35-16,-1-2-32 0,-2-2 4 0,-5 0-10 0,-2-3-9 16,-2 1-11-16,-5-1 0 0,1-3 10 0,-4 2 26 15,0-4 28-15,-4 1 23 0,2 0 13 16,-2 1 12-16,3 0 10 0,0 1 3 0,2 2 2 0,3 2 2 15,2 2 0-15,2 1 3 0,5 4 5 16,-3 0 9-16,6 3 8 0,1 0 10 0,4 2 8 16,2 0 3-16,2 1-10 0,2 1-25 15,0 1-44-15,0 0-64 0,1 0-59 0,6 0 37 0,0 0 30 16,8 0 52-16,1 0 62 0,8 0-23 16,0 3 4-16,6 2-5 0,4 2 0 0,2 3-2 15,6 2-6-15,1 2 5 0,-1 3-1 16,3 2-2-16,-4 2 4 0,-1 2-4 0,0 2 3 15,-7 5 1-15,-2-1 2 0,-3 4 5 0,-9 0 0 16,-5 0 2-16,-3 1 4 0,-5-2 13 0,-6 1 10 16,-1-1 5-16,-12 2 3 0,-5 0-12 15,-8 2-8-15,-3 0-9 0,-5 0-16 0,-2-2-29 16,-6 3-103-16,1-2-202 0,9-7-469 0,11-10-43 16</inkml:trace>
  <inkml:trace contextRef="#ctx0" brushRef="#br0" timeOffset="132333.295">10052 5686 0 0,'0'0'0'0,"0"0"0"16,0 0 0-16,0 0 0 0,0 0 0 15,0 0 77-15,0 0 27 0,0 0-6 0,0 0 1 16,0 0 7-16,0 0 12 0,0 0 12 15,19-54-1-15,-18 54-18 0,-1 0-24 0,0 0-21 0,0 0-21 16,0 0-16-16,0 0-13 0,0 0-11 16,0 0-10-16,0 0-9 0,0 0-8 0,0 3 17 15,-1 3 18-15,1 2 19 0,-1 4 20 16,0-1-7-16,-2 2-7 0,1 0-11 0,2-2-12 16,-1 1-5-16,1 1-3 15,0 0-2-15,1 0-3 0,-1-2-1 0,0 2 0 0,0 0 1 16,0-1 3-16,2 1-2 0,0 0 1 0,-2 0 0 15,1 1-1-15,0-3 1 0,0 1 1 0,-1-2 0 0,0 0 1 16,0-2 0-16,0-1 0 0,0-4 0 16,0 1 1-16,0-3 8 0,0-1 12 15,0 1 23-15,0-1 22 0,0 0 24 0,0 0 19 0,0 0 18 16,0-2-34-16,-2-5-33 0,-3-4-37 16,1-5-42-16,-4-4-1 0,4-5 0 15,-2-5 0-15,4-4 0 0,-1-4 8 0,-1-5-2 16,3-4 2-16,1-2-2 0,5 0 1 15,-1 0 2-15,4 4 10 0,2 5 8 0,-3 1 2 16,5 7 0-16,1 3-17 0,0 4-9 0,5 4-8 0,-1 4-7 16,1 3-1-16,3 3-2 0,-3 2-2 0,6 2 2 15,-3 2 1-15,-1 1-3 0,-2 4 2 16,-2 0-1-16,1 4-2 0,-4 4 0 16,-3 3 0-16,-2 3 2 0,-5 3 6 0,-3 3 9 0,0 7 10 15,-10 2 10-15,-3 3 5 0,-5 2 1 16,-1 0-6-16,2-3 0 0,-1-4-1 0,0-5 3 15,0-2 4-15,5-6 1 0,1-2-1 0,4-4 1 0,0-3 7 16,6-1-2-16,2-4-1 0,0 0-5 16,0 0-16-16,0 0-18 0,0 0-22 0,2 0-28 15,5 1 40-15,0 2 22 0,5-2 22 16,2 3 33-16,5 0-30 0,1-1-3 0,2 2-4 0,0 0 1 16,4 0-6-16,-3 0 3 0,-1 1-3 15,1 0-4-15,-6 3 1 0,1 0-5 0,-7 3-5 16,-1-1-4-16,-2 2-4 0,-5 1 3 15,-3 0 8-15,0 1 10 0,-1 4 11 0,-9-1 7 0,0 1 2 16,0 0 1-16,-8 0 6 0,4-1-4 16,-5 0 1-16,0-2 0 15,2-2-7-15,0-3 5 0,-1 0-2 0,0-1-5 0,4-1 1 0,-5-1-9 16,2-1-8-16,0 0-7 0,-1-3-17 16,-1 2-21-16,3-1-34 0,1-2-65 15,-2 0-85-15,4 1-136 0,3-2-267 16,6-2 193-16</inkml:trace>
  <inkml:trace contextRef="#ctx0" brushRef="#br0" timeOffset="133854.3062">10923 5491 758 0,'0'0'108'15,"0"0"-70"-15,0 0-15 0,0 0-3 0,0 0-9 16,0 0-3-16,0 0 0 0,0 0-2 0,0 0 14 16,0 0 11-16,0 0-3 0,0 0-15 15,0 0-33-15,0 0-32 0,-67-48-21 0,56 57 7 16,0 5 14-16,-1 6 20 0,-1 1 19 15,-3 4 8-15,1 2 8 0,0 2-1 0,0-2 0 0,0-1 4 16,3 1-1-16,3 0 0 0,1-2 1 0,5-2-5 16,-3 0 0-16,3-5-3 15,2-2-9-15,1 0 0 0,0-3-4 16,0-2 3-16,4-1 7 0,4 0 9 16,0-3 12-16,2-4 12 0,2-2 19 0,3-1 16 0,0-1 19 15,3-10 14-15,1-2 4 0,3-3-5 0,-1-3-21 16,1-1-23-16,3-3-19 0,-5 0-15 0,-3-2-2 0,3 2 1 15,-2-3 0-15,-1 3-1 0,-3 1-5 0,-2 2-7 16,-1 6-6-16,-2 1-3 0,-1 6-7 16,-4 2-17-16,0 3-24 0,-4 2-22 0,1 0-17 15,-1 0-14-15,0 1 50 0,0 6 46 16,0 2 30-16,1 6 41 0,0 1-19 0,-1 5-19 0,1 1-4 16,0 0-5-16,2 0-3 0,1-2 1 0,-1-1-4 15,3-2-3-15,-1-2-1 16,2-2-3-16,2-2 2 0,-2-2 2 0,-2-2 4 0,4-1 3 0,-1-1 4 15,1-3 5-15,2 1 6 0,-1-3 10 16,2 0 4-16,1-3 8 0,1-4 9 0,-1-2 1 16,-1-4 4-16,0-3-3 0,3-4-12 0,-3-4-8 15,0-1-15-15,-1-5-16 0,0-3-7 16,3-2-4-16,-7 0-2 0,1-2 6 0,2 0 2 16,-3-1 1-16,-4 1 5 0,3-1 0 0,-2 1 1 15,-2 4 7-15,-1 2-3 0,3 5 7 16,-4 7 12-16,0 4 5 0,0 4 10 0,0 6 2 15,-4 1-20-15,4 3-39 0,0 1-65 0,-1 0-64 16,1 1-24-16,-1 7 32 0,0 5 51 16,0 6 58-16,-1 5 32 0,-3 6-4 15,3 4 0-15,-1 6-2 0,-2 0-2 0,3 1 5 0,2 0-4 16,0-1 0-16,0-4 1 0,6-2-7 0,-1-3 2 16,5-5 0-16,1-1-2 0,0-5 4 15,5 0-4-15,-4-4-1 0,5-1-2 0,-3-4-4 16,5 0-6-16,-1-3-22 0,2-3-33 0,1-3-51 0,-1-2-77 15,2 0-83-15,0-4-97 16,0-3-58-16,3-3 436 0,-1-3 0 0,-1-3 0 0,1-1 0 16,-2 1 0-16,-3-1 0 0,-4 0 0 15,1 0 0-15,-4-1 0 0,-1-1 0 0,-3 2 0 16,-4-1 0-16,2-1 0 0,-3 0 0 16,-3 2 0-16,0-1 116 0,0 1 197 15,0 2-28-15,0 0-33 0,-2 3-32 0,-5 1-42 0,5 3-34 0,-2 2-36 16,-1 2-35-16,0 0-17 0,-1 3-23 15,3 1-31 1,-3 0-36-16,3 2-24 0,-5 7-4 0,-2 5 12 0,-1 5 28 0,-1 2 13 16,-3 4 7-16,5 1-1 0,-1-1-6 0,5 4-1 15,-1-5 0-15,3 3 0 0,-1-3 5 0,5-1-1 16,0-1 0-16,0-1 3 0,0-2 1 0,0 0 2 16,5-3 4-16,-1-3 0 0,-1 0 1 15,3-2 1-15,-3-4-2 0,4-1 1 16,-4-3 9-16,2-2 13 0,-1-1 20 0,2 0 21 0,0-6 9 15,5-3-4-15,2-5-15 0,1-3-15 0,-1-3-10 16,4-3-9-16,-3-2-3 0,4 0-7 0,-2-2-6 16,-1 4-4-16,0 1-5 15,0 5-5-15,-4 4-4 0,4 2-6 0,-3 5-7 16,-1 0-7-16,-2 4-6 0,1 1-6 0,-5 1-5 0,3 1 1 16,-1 4 3-16,-2 3 11 0,1 1 13 0,-2 1 8 15,4 1 9-15,-2 1 0 0,-2 1 2 16,5 0 0-16,-3-1 0 0,0 1 1 0,3-2 0 15,-1-1 0-15,-2-1 2 0,1 0 0 0,1-2 0 16,1 0 1-16,-5-1-2 0,3-3 4 16,-2-1 1-16,0 0 3 0,-2-1 5 0,0-1 5 15,1 0 13-15,-4 0 17 0,1 0 17 0,-1 0 22 16,2 0-14-16,-1-6-11 0,4-5-25 0,-1-3-25 16,2-1 1-16,-2-4-6 0,5-2 2 0,-5 1-2 15,4 1-6-15,-1 2-4 0,-3 1-3 16,5 5-2-16,-6 1 0 0,2 3-4 0,-4 4-17 0,0 2-27 15,-1 1-35-15,0 0-12 0,2 2 17 16,3 4 27-16,-2 2 33 0,4 2 18 16,-3 3 1-16,0 0 1 0,2-1 0 0,-1 1 0 15,0 1 1-15,2-2 3 0,-3 2 2 0,4-2 0 16,-3-2-1-16,1-2-1 0,4 0 2 0,-5-3 1 16,1-1 4-16,1-2 4 0,-4 1 5 0,4-3 7 15,-3 0 6-15,-1 0 9 0,2 0 6 0,0-1 1 16,1-5-2-16,3-1-5 0,0-2-6 15,0-2-4-15,2-5-2 0,0 0-5 0,0-1-3 16,1-1-3-16,0-2-4 0,3 0-3 16,-2 0-3-16,-1-1-4 0,5 3-1 0,-4 4-7 0,4 0-2 15,-5 5-6-15,4 2-9 0,-3 3-6 0,0 1-3 16,2 3-2-16,-1 0 4 0,-3 5 2 16,4 2 1-16,-1 4 1 0,-2 1 2 0,5 0 3 15,-4 3 1-15,4 1-7 0,-4 2-15 16,5-1-42-16,-5 0-84 0,5-3-148 0,-2-1-232 15,-1-6-110-15,-6-3 659 0</inkml:trace>
  <inkml:trace contextRef="#ctx0" brushRef="#br0" timeOffset="134145.3047">12995 5323 1228 0,'0'0'136'15,"0"0"9"-15,0 0-25 0,0 0-53 16,0 0-60-16,0 0-60 0,0 0-26 16,0 0-2-16,0 0 18 0,0 0 36 0,0 0 15 15,0 0-1-15,-119 74 4 0,116-50 1 0,2 0 2 16,1 1 3-16,0-3 2 0,0-1 2 0,3 0-3 16,3-3 2-16,-1 1 0 0,3-1 1 15,0-2 8-15,3 0 4 0,1-2 6 0,0 0-1 0,5 0 0 16,0-3 2-16,5 0 5 0,-1-3 6 0,2-2 1 15,2-2-10-15,5-4-16 16,-1 0-36-16,5-6-43 0,-3-5-53 0,1-2-72 0,-2-3-79 16,0-1-106-16,-3-3-91 0,-6 3 474 15,-7 7 0-15</inkml:trace>
  <inkml:trace contextRef="#ctx0" brushRef="#br0" timeOffset="134506.5862">13506 5334 0 0,'0'0'0'0,"0"0"0"0,0 0 225 0,0 0 13 0,0 0-108 16,0 0-70-16,0 0-36 0,0 0 5 15,0 0 18-15,0 0 6 0,0 0 4 0,0 0-13 0,0 0-18 16,-105 125-7-16,101-106-8 0,6-4 0 16,-2 1 7-16,2-2 10 0,3-2 17 0,4 0 19 15,1-2 8-15,2-1 7 0,5 0 5 16,2-2-4-16,2 0-2 0,6-4 0 0,4-3-11 16,4 0-6-16,5-6-5 0,0-3-12 0,1-5 0 15,0-2-6-15,-2 0-7 0,-4-4 3 0,-3 0-3 16,-3-3 4-16,-4 2 3 15,-5-5 1-15,-3 1-1 0,-3 0 2 0,-4 2 5 0,-7 2 8 16,-1 6 18-16,-2 3 5 0,-2 3-13 16,-4 4-15-16,-6 1-39 0,-2 4-24 0,-7 7-8 0,-7 7-3 15,-3 6 13-15,-6 7 5 0,-1 7 1 0,-3 6 3 16,1 1-8-16,2 1 4 16,7 0 0-16,3-3-1 0,9-7-10 0,9 0-7 15,5-6-1-15,5-1-6 0,0-1 10 0,8-1 0 16,8-1 1-16,3-1 9 0,10 0 0 0,3-1 10 0,5-1-2 15,2-2-13-15,4-2-11 0,1-3-23 0,3-4-35 16,0-4-47-16,1-3-78 0,2-1-149 16,-15-5-280-16,-10 2-46 0</inkml:trace>
  <inkml:trace contextRef="#ctx0" brushRef="#br0" timeOffset="134979.8499">10325 6228 1867 0,'0'0'19'0,"0"0"-21"0,0 0-4 0,0 0-28 0,0 0-61 16,0 0-24-16,0 0 14 0,0 0 63 15,0 0 110-15,0 0 65 0,0 0 10 0,0 0-11 16,139 6-21-16,-84-11-24 0,8 2-15 0,6-3-14 16,8-1-10-16,7-1-7 0,8-1-3 0,9-2-2 15,9 0-3-15,5-2-6 0,7-1 1 16,5 2 0-16,1-1 5 0,9 2-1 0,1 0-2 15,4 1-7-15,-1 2-6 16,1 1-2-16,-2 2 0 0,-2 0 3 0,-3 1 3 0,-6-2 1 0,-4 3 1 16,-9-2-5-16,-5 0-3 0,-10 1-4 0,-9 0-4 15,-8-1-1-15,-12 3 2 0,-8-3-1 0,-11 0 0 16,-8 3 1-16,-7-2-3 0,-7 2 0 16,-9 0-1-16,-4 1-1 0,-8 0-2 0,-3 1-8 15,-5-1-14-15,-2 1-20 0,-6-1-37 0,-4-2-44 16,-3 0-53-16,-1-1-46 0,-3 1-45 15,0-1-110-15,6 1-334 0,4 1-193 0</inkml:trace>
  <inkml:trace contextRef="#ctx0" brushRef="#br0" timeOffset="135590.368">14554 5700 0 0,'0'0'0'0,"0"0"0"15,0 0 0-15,0 0 0 0,0 0 0 0,0 0 0 16,0 0 0-16,0 0 205 0,0 0-73 0,0 0-78 16,0 0-24-16,0 0 20 0,0 0 41 15,0 0 66-15,-26-6 40 0,29 5 8 0,2 0-7 16,2 0-51-16,1-1-35 0,0 1-19 15,3-2-9-15,1 0-7 0,2 0-3 0,5-1-9 16,-1 1-9-16,5-1-12 0,3 1-7 0,1-1-10 0,6 0-6 16,2-1-3-16,1 1-4 15,4-2-1-15,3 0-1 0,3 1-3 0,2-1 3 0,0-1-1 16,3-1 2-16,1 2 1 0,0-1-3 16,0 1 3-16,0 0 2 0,-2 0 2 0,1-1 3 0,-1 2-1 15,-3-1-1-15,-2 2-2 0,-3 0-3 16,-3 1-1-16,-4 0-2 0,-3 1-3 15,-7 0-1-15,-1 0-1 0,-3 1 0 0,-6-1-1 0,1-1 2 16,-3 2-3-16,-2-1 2 0,-2 1-3 16,-3 1-1-16,0-2 2 0,-2 2-3 0,1 0 0 15,-4 0-5-15,-1 0-9 0,0 0-11 0,0 0-16 16,0 0-22-16,0 0-21 0,-1 0-36 16,-4-1-48-16,1 0-72 0,-4 0-112 0,0-1-113 15,-5-1-132-15,1 2 252 0,3-3 344 16,2 3 0-16</inkml:trace>
  <inkml:trace contextRef="#ctx0" brushRef="#br0" timeOffset="135796.4272">15599 5423 0 0,'0'0'0'0,"0"0"0"16,0 0 0-16,0 0 0 0,0 0 159 0,0 0-2 15,0 0-40-15,0 0-36 0,0 0-19 0,0 0-25 16,0 0-16-16,0 0 2 0,0 0-1 16,126-99 2-16,-96 102 3 0,4 4-8 0,1 2-3 15,0 3 3-15,0 4 0 0,-4 2 3 0,0 2 6 16,-5 0-2-16,-3 1 1 0,-6 0 15 15,-2 0 10-15,-5 2 18 0,-4 1 15 0,-3 0-4 16,-3 1 5-16,-8 3-9 0,-3 2-3 16,-4 1-10-16,-1 2-5 0,-4-1-11 0,0 2-11 15,0-3-11-15,1-3-20 0,6-2-13 0,0-2-29 16,7-2-42-16,0-1-89 0,3-3-212 0,3-4-312 16,0-4 336-16</inkml:trace>
  <inkml:trace contextRef="#ctx0" brushRef="#br0" timeOffset="137859.8913">16931 5263 0 0,'0'0'0'0,"0"0"0"0,0 0 0 0,0 0 0 16,0 0 0-16,0 0 0 0,0 0 0 0,0 0 0 15,0 0 0-15,0 0 0 0,0 0 192 0,0 0-14 16,0 0-15-16,0 0-8 0,0-27-7 15,0 26 3-15,1 1-4 0,-1 0-6 0,0-1-16 16,0 1-22-16,0 0-25 0,0 0-30 0,0 0-27 16,0 0-29-16,0 0-31 0,0 0-23 0,0 1-11 15,0 0-14-15,0 2-16 0,0 3 51 0,-1 3 38 16,-3 7 49-16,0 1 58 0,-1 8-23 16,-2 4-16-16,1 2-19 0,0 1-14 15,-1-1-6-15,0 0-2 0,2 0 3 0,-2-2-2 16,3-3-2-16,-3-1-1 0,2-4-6 15,0 1 4-15,2-3 2 0,-2-2 5 0,1-1 1 0,-1-3-2 16,1-3 2-16,3-5-4 0,1 0 13 16,-1-3 26-16,1-1 32 0,0-1 39 0,0 0 19 15,0 0 5-15,0 0-4 0,0-6-48 0,-1-2-40 16,1-5-36-16,0-4-38 0,0-5 11 16,0-4 0-16,0-4 5 15,3-4 3-15,4-1 0 0,-3-5 3 16,4-3-3-16,3-1-1 0,-1 3-2 0,3-2-3 0,4 4-1 0,-2 4-1 0,0 5 1 15,2 3-1-15,-3 7 5 0,-3 4-1 0,1 7-5 16,0 2 1-16,-2 5-10 16,3 1-5-16,-1 1 0 0,0 2-2 0,4 7 12 15,-1 4 11-15,3 4 9 0,-2 4 7 0,0 5 0 0,1 4-4 16,-4 3-5-16,2 3 2 0,-2 2-2 16,-1 2 2-16,1 0 0 0,2-1-5 0,-2-3 2 15,4-1-1-15,-2-5-3 0,3-2 2 16,-4-1-8-16,1-5-7 0,-2 0-8 0,-2-2-22 0,-3-2-29 15,1-4-50-15,-7-2-56 0,-2-1-78 16,0-3-160-16,-1-3-321 0,-3-2 127 0</inkml:trace>
  <inkml:trace contextRef="#ctx0" brushRef="#br0" timeOffset="138472.5823">16901 5515 846 0,'0'0'176'0,"0"0"-22"15,0 0-45-15,0 0-101 0,0 0-67 0,0 0-11 16,0 0 24-16,0 0 50 0,0 0 45 0,0 0 3 16,0 0-13-16,144-55-6 0,-105 49-7 15,1 0-4-15,4-4 3 0,4 3-5 0,0-1-5 16,-3 0-1-16,4 0-6 0,-2 3 2 0,-3-1-2 16,-3 1-3-16,-1 1-6 15,2-1-4-15,-3 0-8 0,-3 2-13 0,-1-3-11 0,-4 1-14 16,-1-3-4-16,-2 2 2 0,-4-1 7 0,-2-1 19 15,-3-2 13-15,-2 3 11 0,-5-1 12 16,-2 1 3-16,-4 2 13 0,-2 0 18 16,-3 4 21-16,0 0 24 0,-1 1 7 0,0 0-7 0,0 0-24 15,0 0-32-15,0 0-32 0,0 0-24 0,-1 1-15 0,-2 0-2 16,-2 6 6-16,0 3 11 16,-2 3 13-16,-2 4 8 0,0 3 5 0,2 0-2 0,0 3 3 15,3-2-6-15,1-1-2 0,3 0 1 16,0-3-6-16,0-2 7 0,7-3 6 0,0 1 3 15,-1-4 11-15,2 2 2 0,1-3 5 16,0-1 2-16,2 1 5 0,-1-4 0 0,2 0 1 16,0-2 2-16,1-1-3 0,1-1 5 0,-2 0 1 15,3-1 0-15,0-2 4 0,-1-3-8 16,2-1-5-16,0 0-5 0,0-1-10 16,0 0 2-16,-3-1 1 0,1 2 1 0,1-2 2 15,-3-1-1-15,0 2-1 0,-2-2 1 0,-1 2 3 0,2-1 1 16,-3-1 2-16,-4 0 3 0,3 1-2 0,-3-1 9 15,1 0 1-15,-3-2-2 0,-1 0 0 0,1 0-11 16,2 0-1-16,-4-1-5 0,2 1-4 16,-1-2-3-16,0 1-4 0,1-2 0 15,1 1 0-15,-2-2 3 0,2 0-5 0,-2 0 0 0,5 0-2 0,-3-1 0 16,-2 4 0-16,1 0-1 16,0 4-4-16,1 1 4 0,-3 3-1 15,1 4-5-15,-1 0-4 0,0 1-25 0,0 0-34 0,0 0-52 16,0 1-6-16,0 4 3 0,0 4 14 0,0 3 13 15,1 5-63-15,-3 4-157 0,-3-5-333 0,3-3 53 0</inkml:trace>
  <inkml:trace contextRef="#ctx0" brushRef="#br0" timeOffset="138849.5826">18477 5229 0 0,'0'0'0'0,"0"0"105"0,0 0 51 15,0 0-75-15,0 0-33 0,0 0-11 16,0 0-10-16,0 0-16 0,0 0-32 0,0 0 5 16,0 0 25-16,0 0 35 0,0 0 37 15,0 0-15-15,-12 68-24 0,9-47-19 16,-2-2-12-16,9-1-2 0,-4 1 1 0,1-4 7 0,3 0 7 16,4-1 11-16,0-4 3 0,-2 0 2 15,3 0-1-15,0-5-3 0,1 2 2 0,0-4 9 16,0-1 14-16,1-2 14 0,5 0 10 0,-2-2 0 15,5-7-5-15,1-1-11 0,-1-2-13 16,1 0-8-16,-4-5-3 0,2 0-3 0,-1 1 6 16,-4-4 3-16,-2 4 2 0,-3-1 5 15,-3-1 2-15,0 3 1 0,-3 1 0 0,-2 3-5 0,0 2-15 0,-4 1-21 16,-5 3-36-16,-2 3-30 0,-5 2-23 16,-4 0-9-16,-4 4 9 0,-5 5 4 0,-5 1 1 15,-3 2-11-15,3 0-26 0,0-2-53 16,9 0-100-16,4-2-129 0,5-2-193 0,6-2 334 15,7-4 242-15</inkml:trace>
  <inkml:trace contextRef="#ctx0" brushRef="#br0" timeOffset="139075.3518">19026 5153 0 0,'0'0'0'0,"0"0"0"0,0 0 0 16,0 0 0-16,0 0 64 0,0 0 31 0,0 0 10 15,0 0 14-15,0 0 6 0,0 0-1 16,0 0-15-16,0 0-17 0,0 0-16 16,59 144-17-16,-67-113-11 0,2-2-11 0,-1-4-14 15,5-1-6-15,0-2-4 0,-1-5-5 0,2-2 1 0,0-2-5 16,1-2-18-16,0-3-86 0,-1-3-215 16,0-2-312-16,0-1 556 0</inkml:trace>
  <inkml:trace contextRef="#ctx0" brushRef="#br0" timeOffset="139222.4031">18984 4962 1615 0,'0'0'48'0,"0"0"-73"16,0 0-127-16,0 0-65 0,0 0 0 0,0 0 46 15,0 0 113-15,0 0 58 0,0 0-80 0,0 0-227 16,0 0-129-16,0 0 436 0</inkml:trace>
  <inkml:trace contextRef="#ctx0" brushRef="#br0" timeOffset="139651.787">19675 5244 0 0,'0'0'260'0,"0"0"12"0,0 0-36 16,0 0-87-16,0 0-54 0,0 0-22 0,0 0-12 0,0 0 3 15,0 0 6-15,0 0-4 0,0 0-17 16,0 0-18-16,0 0-19 0,-117-74-14 0,92 80 0 16,2 5 1-16,-5 2 3 0,3 3 7 15,-1 2-2-15,4 0 1 0,4-3-7 0,3 0-4 0,4 0-12 16,4-2-10-16,0-2-6 0,6-1-3 16,1 1 9-16,0-3 5 0,7 1 13 0,1-1 12 15,4 0 7-15,4-1 11 0,7-2 6 0,2-2-1 16,5-2 4-16,3-1 0 15,6-5-3-15,1-4-5 0,1-4-11 0,0-3-24 16,-1-4-22-16,-2-2-23 0,0-2-18 0,-3-4-2 16,-3-1-6-16,-3-3-7 0,-3-5 12 0,-3 1 11 0,-2-5 21 15,-2-3 32-15,-5-2 12 0,1 0 19 16,-6 3 15-16,-3 2 26 0,-6 3 48 0,0 8 39 16,-2 3 37-16,-9 6 0 0,1 7-32 0,-1 2-45 15,-1 5-55-15,-2 6-32 0,0 1-27 16,-3 9-10-16,-2 5 5 0,1 7 4 0,-1 6 6 15,-2 4 0-15,2 7 0 0,-1 6 1 0,4 3-2 0,-1 6 6 16,3 2-2-16,1 5-1 0,4-1-6 16,2-1-14-16,6-1-25 0,2-1-46 15,0-4-67-15,7-5-147 0,-2-11-373 0,-2-14 91 0</inkml:trace>
  <inkml:trace contextRef="#ctx0" brushRef="#br0" timeOffset="140083.6451">18158 5996 1944 0,'0'0'110'0,"0"0"-70"16,0 0-28-16,0 0-14 15,0 0-1-15,0 0 16 0,0 0 29 0,0 0 11 16,0 0 4-16,0 0 1 0,0 0 0 0,0 0 9 0,0 0 5 15,0 0-6-15,83-41-21 0,-44 27-17 16,4-3-12-16,8-2-6 0,7 2-2 0,5-4-5 16,5 0 1-16,4-2 2 0,4 0-2 15,3-1 1-15,4 0-1 0,0-1-8 16,3 1 4-16,-2 2-1 0,0 4-4 0,0 2-2 0,-10 3-17 16,-5 2-26-16,-4 5-40 0,-6 0-57 0,-4 2-94 15,-1 0-123-15,-8 1-226 0,-8 0-300 0,-17 1 583 0</inkml:trace>
  <inkml:trace contextRef="#ctx0" brushRef="#br0" timeOffset="140502.7083">21039 4348 621 0,'0'0'95'0,"0"0"33"16,0 0 33-16,0 0 7 0,0 0-27 0,0 0-13 15,0 0 7-15,0 0 20 0,0 0-10 0,0 0-43 0,0 0-74 16,0 0-82-16,0 0-73 15,0 0 29-15,-33-78 45 0,22 100 63 0,-6 9 79 0,0 8-16 16,-7 8-13-16,-2 5-18 0,-2 9-12 0,-1 2-3 16,0 5-10-16,-1 2-6 0,2-1 2 15,0 0-1-15,0-1 2 16,-1 1 4-16,3-1 0 0,-3-2 3 0,1 1-3 0,-1-5 0 16,5-2-3-16,2-4-3 0,-4-2 0 15,4-5 4-15,1-4-4 0,0-5 6 0,2-5-1 0,-1-3-2 16,1-2 2-16,2-4-5 0,0 0 0 0,-1-2-6 15,0-2-12-15,6-3-19 0,0-4-48 16,0-1-76-16,3-2-128 0,3-4-437 0,3-2-372 0</inkml:trace>
  <inkml:trace contextRef="#ctx0" brushRef="#br0" timeOffset="145893.0569">21516 5075 440 0,'0'0'207'0,"0"0"-23"0,0 0 9 0,0 0-27 15,0 0-40-15,0 0-26 16,0 0-22-16,0 0-12 0,0 0-7 0,0 0-10 16,0 0-13-16,0 0-21 0,0 0-23 0,0 0-6 15,-20-38-11-15,11 44 1 0,-6 6 12 0,-2 3 1 16,-5-1 13-16,1 4 5 0,4-4 2 0,-1 2-2 16,2 0-3-16,1-4 0 0,4-1-1 0,3-4 3 15,1-3 3-15,4-1 4 0,2-2 7 0,1 0-7 16,0-1-7-16,0 0-11 0,0 0-14 15,1 0-14-15,1 0-29 0,3 0 29 0,2 2 17 16,2 1 22-16,2 1 35 0,7 0-22 0,1 1-7 16,-2 0-7-16,4 3-5 0,0 4 1 0,0 1-6 15,0 4 5-15,0 2 0 0,-4 2 1 16,0 3 5-16,-5 2-2 0,-2 1 3 0,-2 2 1 16,-5 1 1-16,0-1 4 0,-3-2 2 15,0-2 4-15,-7-2 4 0,-3-3 6 16,-1-1 7-16,-1-4 4 0,-5-3 4 0,-3-1-3 15,1-2-5-15,0-3-6 0,1-3-11 0,1-3-6 0,1 0-18 16,3-4-33-16,2-6-58 0,1-4-88 16,4-1-104-16,3-7-188 15,1 2-231-15,2 9 469 0</inkml:trace>
  <inkml:trace contextRef="#ctx0" brushRef="#br0" timeOffset="146710.1348">21994 4684 1525 0,'0'0'-13'0,"0"0"-72"0,0 0 20 0,0 0 46 16,0 0 23-16,0 0 6 0,0 0-1 0,71 139 4 15,-68-101 7-15,-3 1 9 0,1 7 10 16,-6 3-1-16,-3 3-6 0,1 3-3 0,-2 0-1 16,-3 1-7-16,3-4-3 15,1-2-5-15,0-8-5 0,3-3-1 16,0-6-2-16,3-5 2 0,-2-3 0 0,0-3 0 0,1-5 2 15,0-2-6-15,-1-4-2 0,4-5-8 0,-2-2 3 0,2-3 11 16,0-1 36-16,0 0 24 0,-2-6-30 16,2-6-27-16,0-5-49 0,-2-7-25 0,2-4 25 15,-1-6 20-15,-1 0 16 0,2-3 6 0,-1-2 2 16,1 1 2-16,-1 1 1 0,2-2 12 16,3 3 15-16,2 3 22 0,1 3 20 0,2 6 4 0,0 4-13 15,1 2-22-15,2 3-27 0,2 6-18 0,1 1-10 16,2 2-8-16,2 5-1 0,1 1-3 0,2 1 9 15,2 7 9-15,2 4 5 0,1 3 7 16,0 6-2-16,-1 2-4 0,-3 2-2 16,-2 5 1-16,-4-1 0 0,-2 2 5 0,0-1 3 15,-5-2-3-15,0-1 0 0,1-2-3 0,-5-5-2 16,0-3 0-16,1-4-2 0,-3-4-2 16,0-4 2-16,-1-1 4 0,-2-3 20 15,-1-1 33-15,1 0 32 0,0-3-8 0,2-6-24 0,1-5-36 16,1-4-37-16,2-4-6 0,2-3-7 0,1-5-8 15,0-4-12-15,2 0-19 0,0-4-1 0,0 0 7 16,-2 2 17-16,1 2 26 0,-1 4 8 16,0 1 1-16,-1 6-1 0,2 1-13 15,-1 6-6-15,0 4-14 0,0 1-22 0,-3 4-25 0,2 2-39 16,0 2-16-16,1 3-1 0,-2 0 24 16,4 4 46-16,0 3 29 0,2 2 26 0,2 2 11 15,-1 1 6-15,3 3 6 0,1-1 7 16,2-1 8-16,4-1 9 0,0 0 12 0,4-2 6 0,-1-2 4 15,1-1 3-15,0-3-4 0,1-1-3 0,-3-1 3 16,1 0-3-16,-5-2 2 16,-1 0 5-16,-3-3 4 0,-1-1 4 0,-6-3 10 15,0-1 7-15,-3 0 6 0,-1-1 10 0,-6-2 1 16,-1 2 0-16,-1-1-7 0,0 1-20 0,-2 0-20 0,-3-2-21 16,-3 2-17-16,-4 2-12 0,0 0-12 15,-7 3-8-15,-2 4-4 0,-7 0 0 0,-5 4 4 16,-3 8 9-16,-4 3 5 0,0 2 9 0,1 3 6 15,3 2 0-15,0 2-1 0,8-2 1 0,4-2-4 16,5 0-3-16,8-3 1 0,0-2-1 16,5-1 2-16,2-1 2 0,5 1-1 0,-1 0 3 0,6 0 2 15,7 0 4-15,0 1 2 0,10-3 4 16,3 1-2-16,6-1-2 0,6-3-5 16,3-1-12-16,4-3-17 0,2-3-34 0,1-2-55 0,0-2-93 15,0-6-141-15,-11 0-320 16,-14 4-197-16</inkml:trace>
  <inkml:trace contextRef="#ctx0" brushRef="#br0" timeOffset="147325.0408">23647 4789 668 0,'0'0'50'0,"0"0"-15"0,0 0-11 0,0 0-30 15,0 0-10-15,0 0 12 0,0 0 23 16,-116-2 20-16,104 9 12 0,0 2-6 0,2 0-13 15,1 0-11-15,3 2-9 0,0 0 1 0,1 2 3 16,0-1 5-16,4 1 9 0,1 0 2 16,-1 1 1-16,1-2 1 0,0 0-1 0,1 2 9 0,2 0 3 15,5 0 1-15,3 0 3 16,-1 1-7-16,5 2-5 0,0-1-1 0,5 3-8 0,0 0-2 16,1-1-4-16,0 0-3 0,-1 2 0 15,0-1-3-15,-1 3-5 0,-7 0-1 0,-3 0-1 16,-4 1-7-16,-1 2-2 0,-4-4-2 0,-4 0-4 15,-1-4 2-15,-5-2-3 0,1-2 0 0,-2-3 5 16,1-3 15-16,0-3 24 0,-1-2 21 0,3-2 12 16,-2-1-3-16,-2-5-14 0,1-2-17 15,0 0-11-15,-2-3 2 0,3 1-1 0,4-1 2 16,-2-3 1-16,6 0-7 0,1-1-9 0,0 0-16 16,3-1-23-16,9 0-20 0,1-1-8 15,7-2-6-15,7 0 12 16,4-1 12-16,5-2 9 0,5 1 14 0,2 1 2 15,3 0 1-15,1-3 1 0,3 0-7 0,-2 1-3 0,0-1-1 0,2 0 0 16,-6 2 2-16,1 0 6 0,-6 0 1 0,-1 3 2 16,-7 3 6-16,-7 2 4 0,-4 3 9 15,-7 3 13-15,-4 1 30 0,-7 2 50 16,-1 1 23-16,-1 0-43 0,-9 1-58 0,-2 1-72 16,-7 1-33-16,-1 0 40 0,-6 1 36 0,0 4 28 15,1 3 7-15,3 1-9 0,5 3-7 0,3-1-10 0,4 4-8 16,6 1-2-16,3 3 0 15,1 1 4-15,2 1 2 0,9 4 3 0,1 0 0 0,7 1 0 16,3 0 7-16,6 3-3 0,-2-3-6 16,0 1 3-16,-1-3-3 0,-3 1-1 0,-8-3 5 15,-5-1-9-15,-8 0 4 0,0 0-4 0,-12 0 3 0,-9 2 3 16,-4 2-9-16,-13 0-6 0,-4 5-16 16,-9 1-33-16,-2 2-66 0,-9 2-171 0,14-9-473 15,13-9 46-15</inkml:trace>
  <inkml:trace contextRef="#ctx0" brushRef="#br0" timeOffset="147623.0947">22628 5786 2584 0,'0'0'76'0,"0"0"-42"16,0 0-58-16,0 0-61 0,0 0-69 0,0 0 40 16,0 0 66-16,0 0 90 0,0 0 86 0,0 0-15 15,137-20-16-15,-75 11-36 0,14 0-16 16,5-1-9-16,10-2-17 0,4 1 0 0,4-2-11 16,-1 3-3-16,2-1 4 0,1 1-5 15,1-1 8-15,-1-1-1 0,-5 0-2 0,-4-1 2 16,-4 3-4-16,-8 2-1 15,-9 1-8-15,-10 2-4 0,-10 0-14 0,-6 3-23 0,-8 2-40 16,-7-1-86-16,-6 1-136 0,-9 0-271 0,-5 0-502 0</inkml:trace>
  <inkml:trace contextRef="#ctx0" brushRef="#br0" timeOffset="150028.5655">22556 4396 0 0,'0'0'0'0,"0"0"0"0,0 0 0 16,0 0 0-16,0 0 0 0,0 0 0 16,119-110 0-16,-103 98 0 0,-2 0 0 0,1 2 0 0,-1-2 0 15,-3 2 0-15,-2 1 0 0,-3-1 20 16,-1 1 226-16,-4 1 12 0,0 2-44 0,-1-2-69 16,0 2-49-16,-1-2-36 0,-5 1-42 15,-2 0-26-15,-3 0-21 0,-6 1-20 0,-3 1-4 0,0 0 9 16,-5 1 8-16,-2 2 16 15,-3 0 7-15,-3 2 4 0,-2 0 6 0,-4 2-4 0,-7 4 4 16,-4-1-2-16,-8 6 1 0,-6-1 3 0,-1 4-1 16,-7 1 3-16,0 3-3 0,-5-1 3 15,4 1 1-15,-4 4 0 0,4 1 2 0,1-2-6 16,1 3 1-16,3 1-5 0,2-1 2 0,0 4 4 16,2 3 4-16,2 2 2 0,0 3 5 0,2 5 0 15,1 4 0-15,3 3-1 16,0 5-4-16,2 1 4 0,3 3-2 0,0-2 0 15,2 5 0-15,3 1-5 0,5 2 3 0,6 3 0 16,5 0-4-16,7-2 5 0,5 2-7 16,6-3 0-16,7-1-1 0,7-2 4 0,3-6 9 0,9-1 7 0,10-1 9 15,4-2 4-15,9 1 6 0,11-2 8 16,5 2 7-16,9-3 9 0,9 1 2 0,10-2-4 16,6 0-3-16,12-3-5 0,8-3-5 0,9 0-8 15,11-6-2-15,4-3-3 0,10-6-3 16,4-5 1-16,5-4-1 0,6-4-6 0,3-5-2 15,-3-4-4-15,0-4-6 0,-3 1 3 0,-1-10-1 16,-6-4-3-16,-4-4 6 0,-5-9 0 16,-3-5 5-16,-4-10 9 0,-4-6 6 0,-8-10 0 15,-6-7 3-15,-8-4 2 0,-6-8 5 0,-10 0 9 16,-7-7 6-16,-11-5-3 0,-6-3-4 0,-12-3 2 16,-9-4 5-16,-13-1 2 0,-11 0 0 15,-10 4-9-15,-10 4-14 0,-15 3-9 0,-11 3-13 16,-11 2-12-16,-15 4-10 0,-15 3-9 0,-14 5-9 15,-17 5-4-15,-12 8-7 0,-11 7-6 0,-11 6-13 0,-10 6-30 16,-4 8-45-16,-4 7-71 0,2 7-95 16,-1 8-103-16,6 6-150 0,2 1-141 15,38 7 448-15,36-2 237 0</inkml:trace>
  <inkml:trace contextRef="#ctx0" brushRef="#br0" timeOffset="150623.2096">21601 4363 0 0,'0'0'62'0,"0"0"142"0,0 0 26 15,0 0-18-15,0 0-69 0,0 0-74 0,0 0-23 16,0 0-10-16,0 0-10 0,0 0-7 0,0 0-6 16,0 0 10-16,0 0 25 0,6-11 36 0,-5 11 46 15,-1-2 44-15,3 0 30 0,-1-2-56 16,2-6-46-16,2-5-52 0,3-2-48 0,-2-3 24 15,2-5-3-15,-1-1-3 0,4-2-3 0,-2-2-1 16,-2-3 3-16,3-1 1 16,-2-4 3-16,1 0 2 0,0-5-4 0,-2-3-2 0,2 0-4 0,-1-3-5 15,1 1 2-15,-2-1-1 0,0 0-2 16,1 0-7-16,0-1 0 0,-2 0-1 16,0 1-2-16,1 1 3 0,0 1-2 0,-1 3 2 0,-3-1 1 15,-1 2 3-15,1 3-4 0,-1 3 1 0,-2 3-4 16,-1 4-1-16,0 6-4 0,0 5-15 15,0 6-22-15,0 5-69 0,-4 5-171 0,-1 5-77 16,-4 9-61-16,-4 8-103 0,1 0-36 0,4-6 560 16</inkml:trace>
  <inkml:trace contextRef="#ctx0" brushRef="#br0" timeOffset="151547.3724">20808 2586 149 0,'0'0'300'16,"0"0"-287"-16,0 0-12 0,0 0-17 16,0 0-27-16,0 0-38 0,0 0-39 0,0 0-19 15,0 0 75-15,0 0 64 0,-126-4 0 16,114 28 0-16,2 0 0 0,-2 6 0 0,-1 4 0 16,1 2 0-16,-1 5 42 0,3 1 15 0,1 4-14 15,4-2-7-15,-2 1-3 0,5-3-15 0,3 0 3 16,-1-2-3-16,8-5 1 0,2 2 7 0,2-3 5 15,3-2 7 1,2-2 6-16,3-3 1 0,2-3 7 16,5-7 0-16,-2-2-2 0,2-6 4 0,0-3 3 0,-2-4 16 0,1-2 21 15,-2-3 18-15,0-9 3 0,2-6-15 0,-2-4-26 0,2-7-19 16,-3-4-12-16,-1-3-5 0,-1-3 0 16,-3 1 0-16,-1-2-3 0,-3 0-2 15,-5-2-5-15,0 0-9 0,-3 0-3 16,-5-2 0-16,-1 3-1 0,-6-1 7 0,-4 6 0 0,-5 1-11 0,-1 4 1 15,-4 4-12-15,-2 1-11 0,-1 5 1 16,-3 2-10-16,1 4-9 0,-4 3-5 16,-1 3-13-16,-1 4-12 0,-3 4-8 0,0 0-6 0,0 7 7 15,0 4 10-15,2 3 8 0,3 1 10 0,2 3 10 16,1 3 4-16,5-1 13 0,1-1 2 0,6 2-3 16,4-4-6-16,3-1-7 0,3-1-1 15,1-5 2-15,1-1 2 0,2-1-2 0,0-4-6 16,0-1-8-16,0-1-1 0,2-1 18 0,2 0 37 15,-2 0 33-15,1-1 13 0,5-4-10 16,2-3-22-16,6-2-18 0,-2-1-3 0,3-3-3 16,-3 3-4-16,5-2-1 0,1 1 0 0,0 0 0 15,3 2 2-15,1-3-3 0,3 3 0 0,1 1-4 16,-3-1 0-16,3 2-1 0,0 2 0 0,0 4 4 16,0-1 0-16,0 2 1 15,2 1-2-15,1 4-4 0,-1 4 0 0,-1 4-3 0,0 2 3 0,0 4 2 16,-1 3 1-16,-1 3 4 0,3 2 1 15,0 4 2-15,1 1 4 0,0 2 1 16,1-1 1-16,3-1 3 0,-3-2 3 0,0-3-1 16,0-4 4-16,1-3-1 15,-2-5-1-15,-4-2-1 0,-4-4-4 0,-3-3 3 0,-2-2 3 0,-5-3 14 16,-2 0 25-16,1-4 21 0,-4-6 14 16,1-4-3-16,1-3-18 0,-3-5-18 0,0-2-9 15,-1-5-6-15,-2-4-9 0,1-1-4 0,-3-2-13 16,3-2-8-16,-2 0-3 0,3-1-7 0,-1 3 1 15,0 1 1-15,1 4 1 0,-4 1 4 0,2 4 0 16,-3 3-3-16,0 4-2 0,1 4-9 0,-2 2-14 16,0 5-25-16,0 3-35 15,-2 1-86-15,2 4-170 0,0 0-239 0,0 0 39 16,2 3 543-16,-2-1 0 0</inkml:trace>
  <inkml:trace contextRef="#ctx0" brushRef="#br0" timeOffset="152128.694">22080 2492 0 0,'0'0'0'0,"0"0"0"0,0 0 0 16,0 0 0-16,0 0 0 0,0 0 0 16,0 0 0-16,0 0 0 0,0 0 0 0,0 0 0 15,0 0 0-15,0 0 0 0,0 0 0 0,0 0 0 0,121 65 0 16,-105-65 0-16,-1 2 0 0,-4-4 0 15,0-2 0-15,-3-1 0 0,-3-3 56 0,-1-1 63 16,-2-3-26-16,-2-1-23 0,0 0-9 16,-1-2-3-16,-4 3-1 0,-5-1-9 0,-1 3-25 15,-4 1-25-15,-3 1-26 0,-1 2-13 0,-3 3 7 16,0-1 3-16,1 4 11 0,1 0 2 16,0 3-10-16,1 5-5 0,0 1-9 0,0 6 8 0,0 1 7 15,-3 3 13-15,4 6 13 0,-1 1-4 16,5 0 9-16,-2-1 0 0,5 0 4 0,4-2 13 15,2 1 1-15,1 0 1 0,4-3-2 0,0 2-7 16,1-3 3-16,4-1 5 0,5 0 4 16,-1-3 2-16,3 1 3 0,3-5-3 15,0-1 4-15,4-1 7 0,1-6 13 0,0-1 19 0,1-3 11 16,4-3 10-16,1-5-2 0,-1-4-8 0,4-2-10 16,1-2-15-16,-1-3-10 0,1-1-10 0,-1-1-6 15,-2-2-1-15,-1-1-8 0,-1-1-9 16,-1 0-13-16,1-2-21 0,0-3-16 15,-3 1-1-15,-1 2 6 0,-1 1 15 0,-4 1 16 0,-3 5 1 16,-3 3-3-16,0 2 0 0,-2 3-6 0,0 4-3 16,-3 3-25-16,2 1-34 0,0 2-28 15,-1 2-22-15,0 0 0 0,0 0 9 0,2 3 12 16,-2 4 15-16,-1 1 21 0,2 3 18 0,-1 2 16 16,1 1 14-16,-1 2 9 0,2 1 10 15,-2-2 12-15,2 2 3 0,0 1 1 0,0-3 0 16,2-1-10-16,2-3 0 0,-2 3-5 15,2-4-2-15,-2 2 4 0,0-1 0 0,1-3 1 0,-2 2-6 16,-1-4-30-16,-2 1-87 0,2 0-120 0,-5-2 236 16,1-3 0-16</inkml:trace>
  <inkml:trace contextRef="#ctx0" brushRef="#br0" timeOffset="153354.7275">22999 2446 0 0,'0'0'0'0,"0"0"0"0,0 0 0 0,0 0 0 16,0 0 0-16,0 0 0 0,0 0 0 0,0 0 0 16,0 0 60-16,0 0 124 0,0 0-37 0,0 0-41 15,0 0-30-15,36-101-2 0,-35 99 3 0,1-2 6 16,-2 2 6-16,1-2 8 0,-1-1 5 16,0 2 5-16,1-1 1 0,-1 0-6 15,0-1-7-15,0 2-13 0,0-1-10 0,0 2 3 0,0 1-12 16,0 1-14-16,-1 0-19 0,1 0-35 15,0-1-22-15,0 1-15 0,0 0-4 0,0 0 7 16,0 0 18-16,0 0 24 0,0 0 24 0,0 0 16 16,0 0 12-16,0-2 12 0,0 2 6 15,0 0 1-15,0 0-2 0,0 0-11 0,0-1-13 0,0 1-10 16,0 0-14-16,0 0-7 0,0 0-7 16,0 0-6-16,0 0-1 0,0 0-5 0,0 0 2 15,0 0 4-15,0 0 5 0,0 0 11 0,0 0 8 16,0 0 3-16,0 0 1 15,0 0-4-15,0 0-4 0,0 0-3 0,0 0-1 0,0 0 0 16,0 0-1-16,0 0-2 0,0 0-2 0,0 0 2 16,0-4-72-16,0-1-3 0,-1-3-2 0,-1 0-6 15,1-1 68-15,-3-2 0 0,2 0-2 0,1 0 2 16,-3 0 4-16,0 0-2 0,-1-2 3 16,1 1-3-16,0 1-4 0,0 0 7 15,0 0 1-15,0 1-7 0,0 0 1 16,2 0-6-16,-2 1-5 0,2 0 7 0,-2 1 2 15,3-2-3-15,1 1 3 0,0-2-2 0,0 3-4 0,0-3 3 16,0-2-5-16,0 1 4 0,0-1 4 16,0-3-3-16,0-1 3 0,1-1-2 0,-2-2 0 15,2 0 2-15,-1-1 0 0,-1-1-2 0,2 0-3 16,-1 1 1-16,1 0-6 0,-1 2 4 0,2 1 5 16,-2 3-1-16,1 3 8 0,-1 4 1 0,0 2-9 15,-1 5-38-15,1 1-98 0,1 2-51 16,-1 9 9-16,0 4 44 0,0 6 101 0,1 6 53 15,-1 5 0-15,0 6-3 0,0 4-3 0,1 1-1 0,-1 3-2 16,4 1-3-16,2-1-3 0,4-3 0 16,4 0 2-16,-4-3 1 0,5 0 2 0,-2-2-2 15,-1-2 0-15,0-2-3 0,-3-2-1 16,1 0 3-16,-3-4-3 0,1 1 6 0,-2-2 3 0,-2-2 2 16,0-2-1-16,-3-3-10 0,0-3-14 15,-1-2-17-15,0-3-24 0,0 1-34 0,0-5-48 16,-1-2-55-16,2-1-79 0,-1-4-36 0,0-1 45 15,0 0-31-15,1-5 97 0,3 1 194 0,-1-1 0 16</inkml:trace>
  <inkml:trace contextRef="#ctx0" brushRef="#br0" timeOffset="153656.5069">23352 2185 0 0,'0'0'0'0,"0"0"68"15,0 0 224-15,0 0-62 0,0 0-83 16,0 0-107-16,0 0-161 0,0 0-11 0,0 0-8 0,0 0 47 15,0 0 118-15,0 0-20 0,0 0-3 16,0 0 12-16,63 25 17 0,-60 1-4 0,0 3 6 16,1 0 0-16,-2 0-15 0,5-4 7 0,-1 0-3 15,4-3-6-15,1-3 5 0,3-1 5 0,0-2 2 16,3-5 11-16,-4-4 8 0,1-1 18 16,0-3 32-16,-4-3 31 0,-1 0 31 0,-2-9 8 15,0-1-15-15,1-2-32 16,-2-5-36-16,-1-3-29 0,3 0-16 0,-6-2-11 0,-2-3-13 15,0-2-8-15,0 2-13 0,-5 1-1 16,-3 1-1-16,-1 3-9 0,-2 3-9 0,-3 3-20 0,0 2-18 16,-5 5-16-16,1 2-25 0,-4 5-37 0,-1 0-35 15,2 5-42-15,0 2-31 0,0 5-74 0,4 1-24 16,6-4 348-16,5-2 0 0</inkml:trace>
  <inkml:trace contextRef="#ctx0" brushRef="#br0" timeOffset="154482.9405">24015 2102 656 0,'0'0'10'0,"0"0"-5"0,0 0 12 15,0 0 0-15,-123-44-5 0,97 44-23 0,1 5-22 16,1 7-2-16,3 2-8 0,0 2 11 0,3 2 8 15,2 1 0-15,4-1 7 0,1 2 7 0,-1-2 4 0,4 1 14 16,-2-3 5-16,1 1 3 0,2-3-2 0,3-2-3 16,-1-2 5-16,1-2-2 0,4-4 1 15,0 0-1-15,0-3 10 0,0-1 16 16,0 0 37-16,2 0 19 0,5-2-9 0,3-4-19 16,3-3-40-16,6-2-23 0,2-1-5 0,-2-3-1 0,2 0-1 15,0 3-2-15,-2 0-4 0,1 1 0 16,-4 1-5-16,0 2-5 0,-3 2-5 15,-1 2-10-15,-1 3-17 0,1 1-17 16,-4 0-25-16,1 0-18 0,-2 4 0 0,2 3 8 0,-1 2 22 0,-2 1 16 16,0 3 9-16,4 1 13 0,-4 1 6 15,0 1 12-15,2 0 11 0,3 0 10 0,-1 0 14 16,5 0 9-16,1-3 14 0,4-1 7 0,0-1 3 16,2-2-5-16,5-2-2 0,0 0-2 15,1-2-3-15,2-1 11 0,3-1 7 16,-1-3-4-16,1 0 6 0,-2 0-7 0,-2-5-6 0,-2-1 2 15,-3 0-2-15,-4-4 0 0,-3 1 0 16,-2-2 0-16,-4-1 1 0,-3-1-1 0,-3 2-10 16,0-3-14-16,-4 0-18 0,-1 0-17 0,-1 0 0 15,-5 3-1-15,-1 0 4 0,-4 0 3 0,-2 3-12 16,-1 3-10-16,-3 2-6 0,-3 3-5 16,-2 0 4-16,2 6 4 0,-6 5 7 0,-1 5 8 15,0 2 5-15,1 3 8 0,3-1 8 0,2-1 3 16,8 0 4-16,4-4-1 15,4-4-6-15,4 0-9 0,1-4-2 0,0 0 5 0,6-3 7 0,-1 1 24 16,5-3 24-16,-1-2 27 0,4 0 23 0,1 0 3 16,0-7-6-16,3-4-14 0,2-4-17 15,2-3-8-15,0-4-11 0,1-3-6 0,0-2-8 16,2-2-5-16,-3-3 1 0,-2-1-3 16,-2-2-1-16,-2 0-7 0,-2-3-15 0,-2-1-12 0,2-2-10 15,-4-3 0-15,-2-1 5 16,1-2 9-16,-2 1 7 0,-3-1 5 0,-2 0 11 0,-1 3 11 15,-1 5 15-15,-1 6 21 0,-4 7 11 0,0 5-6 16,2 8-16-16,-2 4-36 0,2 5-97 16,-1 4-108-16,-1 4-13 0,-3 10 5 15,-2 6 75-15,-7 10 97 0,3 6 11 0,-4 8 16 0,0 4 6 16,3 3 7-16,2 0 3 0,4 1-3 16,5-4 5-16,0 0 6 0,5-2-3 0,0-2 1 0,0 1-3 15,0-4-8-15,2 0 0 0,5-2-5 16,-2-2-8-16,5-2-14 0,-2-2-21 0,4-4-37 15,2 0-72-15,-1-2-125 0,1-4-122 16,-1-6 393-16,-8-7 0 0</inkml:trace>
  <inkml:trace contextRef="#ctx0" brushRef="#br0" timeOffset="155237.266">24805 2173 944 0,'0'0'7'0,"0"0"40"16,0 0-16-16,0 0-64 0,0 0-108 16,0 0-40-16,0 0 29 0,0 0 60 0,0 0 90 15,0 0 37-15,0 0-10 0,132-43-3 0,-116 33-7 0,-1 0-2 16,-5-4 9-16,-2 0 4 0,-4-1 14 16,-3 1 9-16,-1 0 4 0,0 0-1 15,-9 1-10-15,-1 0-9 0,-2 3-11 0,-2 1-14 0,-5 2-16 16,-4 3-16-16,-4 4-9 0,-4-1-1 15,-3 8 8-15,-1 5 10 0,-4 3 10 16,3 6 14-16,-3 4 4 0,0 2 0 0,-1 7 4 16,7 1-10-16,-1 1 1 0,9-1-3 0,5 0-4 15,2-4 0-15,8 0-3 0,5-3 9 0,2-3-2 16,3-1 1-16,0-1 3 0,6-1 1 16,3-3 5-16,1 0 2 0,2-3 3 0,2-1 3 15,2-4 9-15,2-4 12 0,3-3 10 0,2-4 2 16,5 0-2-16,-1-9-4 0,5-5-9 0,-1-2-7 15,0-3-10-15,1 1-5 0,-2-3-10 0,0 3-3 16,-4 0-2-16,1 2-3 0,0-1 4 0,-3 3-2 16,0 2-1-16,-7-1-1 0,2 3 0 15,-3 3-1-15,-5 2-3 0,-6 2-15 0,0 2-35 16,-4 1-59-16,-1 0-82 0,0 0 16 0,0 4 47 16,-5 3 63-16,2 2 87 0,-6 5 3 0,-2 3-7 15,1 3-6-15,-4 1 0 0,-1 3-5 16,3 4-3-16,0 0 1 15,4 0 4-15,3-2 2 0,4-1 3 0,1-4 1 0,3-6-4 0,4 0 1 16,0-3 5-16,4-3 10 0,0-3 17 0,3-2 18 16,0-3 28-16,2-1 24 0,-2-3 11 0,1-9-1 15,2-5-22-15,2-2-31 0,-1-7-25 16,1-5-20-16,-1-4-20 0,-2-2-26 0,1-8-34 16,-3-1-35-16,0-4-35 0,-1-2-44 0,-2-5-50 15,-2-2-39-15,1 0 12 0,-4 0 52 0,1 0 120 16,-5 0 77-16,-1 2 0 0,1 2 43 0,-4-1 145 15,1 7 99-15,-4 5 35 0,-1 7-21 16,-3 8-71-16,1 8-70 0,2 6-42 0,-1 7-60 16,4 7-154-16,-4 1-100 0,-3 8-16 0,-1 9 21 15,-5 7 121-15,-2 6 60 0,-3 8 3 16,1 6 1-16,1 4 6 0,-1 6 10 0,1 1 2 16,0 3 4-16,2 2 1 0,3-2-1 0,4-1-1 15,0 0 1-15,7 0-6 0,-2-1-4 16,5-3-8-16,2-1-16 0,0-2-46 0,0-2-73 15,6-3-132-15,-3-12-245 0,2-12 481 0</inkml:trace>
  <inkml:trace contextRef="#ctx0" brushRef="#br0" timeOffset="155652.131">22839 3411 309 0,'0'0'80'0,"0"0"50"0,0 0 65 0,0 0 4 16,0 0-56-16,0 0-113 0,0 0-83 0,0 0-4 15,0 0 24-15,0 0 68 0,0 0 48 0,155-68 26 16,-88 52 20-16,8-2 16 0,10-2-4 0,6-3-11 16,8 1-14-16,8-4-22 15,7 2-16-15,4 0-12 0,-1 0-13 16,0 3-11-16,-5-1-10 0,-1 2-4 0,-4 1-4 0,-8 1-2 0,-5 4 2 15,-10 2-11-15,-13 3-5 0,-10 2-3 16,-14 3-9-16,-5 2 3 0,-8 0-2 0,-9 2-15 16,-6 3-32-16,-3 4-89 0,-11 5-103 15,-5 5-133-15,0-3-295 0,0-2-148 0</inkml:trace>
  <inkml:trace contextRef="#ctx0" brushRef="#br0" timeOffset="220998.4718">9887 6802 0 0,'0'0'0'0,"0"0"116"0,0 0 151 0,0 0-77 16,0 0-71-16,0 0-29 0,0 0 2 15,0 0 12-15,0 0 18 0,0 0 1 0,0 0-14 16,0 0-16-16,-10-14-23 0,10 14-29 0,1 0-33 15,-1 0-30-15,0 0-17 0,0 0-6 0,1 0 6 16,-1 0 8-16,0 0 5 0,1 0-2 16,-1 0-7-16,1 0-3 0,1 0-9 0,2 0 70 15,2 0 33-15,5 0 29 0,3 1 31 0,4-4-49 16,0 1-14-16,5 0-14 0,1-3-13 16,5 0-9-16,-1 1-4 0,1-3-2 0,4 2 2 15,-1-1 3-15,-1-1-3 0,1 0 1 16,-1 0 0-16,-1 1-2 0,-2 0-1 0,-5 0-2 15,4 2-6-15,-5-3-8 0,-1 3-10 0,-3 0-22 16,-3 1-40-16,1 0-67 0,-5 0-121 0,-3 2-221 16,-5 0-191-16,-1 1 578 0</inkml:trace>
  <inkml:trace contextRef="#ctx0" brushRef="#br0" timeOffset="221248.3168">10073 6746 101 0,'0'0'404'0,"0"0"-124"15,0 0-63-15,0 0-93 0,0 0-72 16,0 0-86-16,0 0-80 0,0 0 8 0,0 0 41 16,0 0 72-16,0 0 75 0,0 0-5 0,0 0-19 15,0 0-15-15,19 85-8 0,-11-57-1 0,1 3-3 16,-4 1-1-16,2 3-2 0,-1 0-10 16,-1 1 1-16,-3-1-6 0,5-1-1 15,-3 0 1-15,2-2-2 0,-3-1 2 0,3-1 1 0,-3-2-1 16,-1-2-4-16,4-2-7 0,-4-2-10 0,3-1-12 15,0-2-26-15,2-3-48 16,-3-1-74-16,4-2-97 0,0-3-170 0,-3-3 50 0,1-3 385 0</inkml:trace>
  <inkml:trace contextRef="#ctx0" brushRef="#br0" timeOffset="222251.3877">10588 7021 266 0,'0'0'138'0,"0"0"-6"0,0 0-7 0,0 0-20 16,0 0-33-16,0 0-33 0,0 0-16 15,0 0 6-15,0 0 11 0,0 0 4 0,0 0-8 0,-130 28-11 16,110-9-8-16,1 3-4 0,4 1-8 16,-1 0-5-16,4 0 0 0,2-2-5 0,5-2 5 15,0-3 2-15,4 0 5 0,1-4 2 0,0-1-2 16,0-2-1-16,3 0-5 0,5-2 2 15,0-1 7-15,0-2 6 0,1-2 9 16,3 0 10-16,0-2 11 0,1 0 10 0,3-7 9 16,-1-1 4-16,3-5-2 0,1 0-8 0,-3-5-10 0,1-3-11 15,1 1-5-15,-5-1-3 0,0 0-6 0,-2 3-3 16,0 0-12-16,-4 5-3 0,4-1-6 0,-1 3-6 16,-1 1-7-16,1 2-10 0,-1 3-15 15,-1 2-10-15,-4 2-3 0,3 1-1 0,-4 0 5 16,2 0 9-16,-2 6 6 0,0 1 14 0,2 1 10 15,-3 2 7-15,2 2 8 0,2 1-1 16,-1-2 0-16,1-1-1 0,0-2-4 0,-1 0 0 16,3 0 0-16,-4-3-1 0,3-1 2 0,-1 0 0 15,-1-1 1-15,5-2 3 0,-1-1 7 0,-1 0 10 16,1 0 10-16,1-2 10 0,-3-4 3 16,4-3 0-16,2-1-5 0,0-3-10 0,1-2-4 15,3-2-3-15,2-4-1 0,-1 0 0 0,2-1-5 16,-3 0-6-16,2 0-6 0,0 1-8 15,-1 4-5-15,-3 3-8 0,1 3-9 0,-4 4-8 16,3 1-3-16,-1 4-4 0,-2 1-3 0,4 1-1 16,-3 2 2-16,-2 5 4 0,2 2 9 0,0 3 10 15,0 2 11-15,-4 3 8 0,-1 1 4 16,-3 0 4-16,1 0-2 0,-2-2 0 0,-3 1-3 0,0-3-5 16,-1-2-2-16,1-5 0 0,-1-1 0 15,0-3 2-15,0 0 11 0,0-3 25 0,0 0 29 16,0 0 28-16,3 0 11 0,-2-3-44 0,1-3-47 15,1-6-41-15,5-1-27 0,1-5 23 16,1-3 14-16,2-2 14 0,1-4 5 0,2-5 2 16,-2-1 1-16,4-4-1 0,-2-1 0 0,2 1 0 15,1-1-1-15,-4 4 2 0,2 0 4 16,-4 6 10-16,0 1 9 0,-2 4 9 0,-2 5 0 16,-4 6-1-16,2 2 0 0,-3 4-4 0,-3 4-11 15,0 2-21-15,0 0-48 0,0 0-52 0,0 5 24 16,0 5 22-16,0 5 42 0,-1 6 49 15,-2 5-17-15,-3 5-7 0,1 5-2 0,-2 3-2 0,-1-1 0 16,6 0-3-16,1-4-4 0,1-7-1 0,0-5-6 16,3-5 0-16,4-5 0 0,-3-1-3 15,3-3 4-15,1 0-1 0,-2-2 0 16,2-1 6-16,3-2 1 0,0-1 7 0,0-2 9 0,4 0 8 16,-2-5 9-16,-1-3 1 0,4-5-4 15,-3-4-6-15,4-1-6 0,-4-3-3 16,5-4-2-16,-5-2-2 0,4-1-3 0,-4 1-3 0,4 0-1 15,-3 3-5-15,-1 3-1 0,1 5-3 0,-3 1-6 16,-1 5-9-16,-1 1-13 0,-4 4-5 16,4 4 0-16,-3 1 0 0,-2 0 5 0,-1 0 1 15,2 3 6-15,-3 4 15 0,-1 4 17 0,-1 1 12 16,0 5 8-16,0 4-3 0,0-2-8 0,0 3-4 16,1 2-4-16,-1-2-3 0,3 0 0 15,-1-1-1-15,1-1-2 0,0-2 0 0,2-6-1 16,-2 1-4-16,2-1-3 0,0-3-8 0,0-1-11 15,0-1-19-15,2 0-44 0,-4-4-70 0,0-1-127 16,3-2-192-16,-4 0-161 16,2 0 570-16</inkml:trace>
  <inkml:trace contextRef="#ctx0" brushRef="#br0" timeOffset="224274.9279">12773 6562 0 0,'0'0'0'0,"0"0"0"16,0 0 0-16,0 0 0 0,0 0 0 0,0 0 0 15,0 0 263-15,0 0 6 0,0 0-26 0,0 0-40 16,0 0-34-16,0 0-20 0,0 0-19 0,0 0-14 16,-114-40-7-16,95 40-19 0,-1 3-18 15,-1 4-16-15,1 3-11 0,-2 4-12 0,1 2-6 16,-2 5-6-16,1 3-3 0,0 2-2 0,2 2-6 16,5 0 0-16,-1-3-5 0,4 1-4 15,5-4 1-15,2 1-2 0,-1-4-2 16,6 0 1-16,0-1-3 0,0-2-4 0,9 0 3 15,-1-3-2-15,1-2 2 0,4 0 10 0,0-4 5 0,6 1 7 16,-2-3 5-16,4-2-2 0,0-1 1 0,1-2-1 16,2-3 1-16,3-3 1 0,1-5-2 15,-3-1-3-15,3-2-4 0,-2-4-2 16,-2-1-2-16,-2-2 3 0,-1 0 1 0,-2 1-6 0,0 3 4 16,-7 1-2-16,-1 4 0 0,-2 3 5 0,-5 3-6 15,-1 4-8-15,-2 2-15 0,-1 0-26 16,0 0-26-16,0 0-26 0,0 3 21 0,-1 4 30 15,0 3 26-15,1 1 29 0,0 1-10 0,0 0-4 16,1 1-1-16,3-2 4 0,6 1-4 16,0-1 0-16,0 0 2 0,6-2 0 0,-2-2 5 15,4 0 3-15,-2-1 0 0,2-1 2 16,0-3-1-16,-1-2-3 0,-3 0 6 0,-3-3 3 0,-1-4 8 16,-3-3 17-16,-4 1 4 0,3-3-3 15,-6-1-13-15,0-2-21 0,-4 1-16 0,-4-2-8 16,-3 0-1-16,-4 2-2 0,-3-1 2 0,-2 3 2 15,-1-1-3-15,1 4 3 0,-1 1-3 16,1 1 2-16,1 1-3 0,4 3-25 0,0-1-28 16,4 3-51-16,1 1-43 0,6 0-11 0,3 0-51 15,1-1-60-15,1-1 18 0,7-2 5 0,5 0 49 16,0-2 81-16,7-1 63 0,4-1 73 0,1-2 0 16,2 4 0-16,-1-4 0 0,4 0 0 0,-1 0 0 15,-2 1 0-15,-1 2 0 0,2 2 0 16,-6 1 0-16,3-1 0 0,-3 3 16 0,0 1 167 15,-4 1-1-15,-2 0 3 16,0 0-21-16,-3 4-39 16,0 2-32-16,-2 1-36 0,1 2-18 0,-2 1-3 0,-3 3-3 15,1 4 4-15,0-2 0 0,-3 5 5 0,0 0-6 0,-2 0-5 0,4-1-7 16,-2-2-14-16,2-2 0 0,0-4-5 0,1 0-2 0,-1-2 4 16,2-2-4-16,-1 0 1 0,1-2 2 15,-2 0-2-15,-1-2 1 0,-2 1 3 16,2-2 4-16,-3 0 6 0,3-2 11 0,-4 0 16 0,4 0 21 15,-2 0 13-15,4-4 2 0,2-4-11 16,1-2-13-16,0-3-15 0,4-4-3 0,0 0 0 16,2-5-3-16,-3-4 0 0,3 0-8 0,-1-2-9 15,2 1-7-15,1 2-11 0,-4 2 1 16,1 4-2-16,-5 2-7 0,2 6-2 0,-2 1-7 16,-2 4-11-16,-1 1-5 0,0 3-9 0,-3 1-13 15,1 1-9-15,-1 2-4 0,1 5 8 0,0 2 19 16,-1 4 19-16,1 2 16 0,-2 3 9 15,3 1-3-15,-4 3 3 0,4 0-3 0,0-1-3 16,2-2 2-16,0-2 0 0,2 0 0 16,0-2 2-16,3-1 1 0,-1-1 0 0,1-2 3 15,0 0-1-15,-1-2 0 0,1-2 6 0,-1-1 3 16,-1-3 4-16,0-2 11 0,0-1 9 0,2 0 4 0,-3-6 9 16,1-1-2-16,0-1-6 0,0-2-3 15,3-2-9-15,-2-1-3 0,1-3-4 0,0-3-4 16,1-1 0-16,0-4-6 0,-2 2-5 15,6 0-3-15,-1-2-1 0,-4 5-1 0,3-1 0 16,-5 3 0-16,-1 3-7 0,-1 4 2 16,-2 2-4-16,-3 2-5 0,-1 4-9 0,-2 1-27 0,0 1-23 15,-2 0-5-15,0 0 7 0,4 4 24 0,-1 1 28 16,-1 2 8-16,1 0 7 0,1 3 2 16,-1 1-2-16,0 3 2 0,3 1-1 0,-2 3-1 15,1 2 2-15,-2 3-1 0,1 0 1 0,0 5 2 16,-2 1 1-16,-1 3 2 0,3 2 0 0,-4 3-1 15,2 3 0-15,-2 1 0 0,0-2-3 16,0 4 1-16,-2-4-1 0,2 2 0 0,0-2 0 16,0-1-1-16,0 0-1 0,0-4 1 15,0-3 0-15,2-4 2 0,-2-5-1 0,0-4-1 16,0-3 1-16,0-7 0 0,0 1 0 0,1-5 3 16,0-1 14-16,-1-2 36 0,1-1 43 0,-1 0 39 15,1 0 23-15,1-7-43 0,0-5-46 0,2-7-41 16,0-4-41-16,2-6 7 0,-1-3 3 15,2-4 1-15,1-4 0 0,-2-4-1 0,1-3 0 16,4-4-1-16,-2-4-2 0,0-3-2 0,2-1 1 16,0-3 0-16,-1 5 4 0,1 1 1 15,2 5 0-15,-1 5 1 0,-4 9-6 16,3 9-2-16,-3 8-9 0,1 8-16 0,-2 4-12 0,1 5-14 16,-1 3-5-16,0 0 4 0,4 2 4 0,0 7 7 15,-1 1 9-15,-1 4 9 0,-1 4 12 0,-3 1 15 16,-4 4 8-16,-1 1 7 0,-1 3 2 15,-6 2-2-15,-4-1-2 0,-1-1 1 0,-1-2-1 16,2-1-1-16,-1-5-1 0,-3-3-1 0,3 2 2 16,-1-3 0-16,-2-1 0 0,3-4 1 15,1 1-4-15,0-2-1 0,4-3-2 0,2-3-4 0,0-1 0 16,4-2-2-16,1 0-3 0,0 0-1 0,1 0-39 16,5-7-9-16,1-4-44 15,4-4-73-15,4-2-44 0,0-3-66 0,3-3-12 0,0-1 30 16,2-4 51-16,1-1 59 0,0-3 45 15,4-2 42-15,0-1 24 0,-1-1 18 0,0-1 13 0,-2-1 12 16,0-1 11-16,-3 2 15 0,-3 1 24 16,-1 5 34-16,-5 1 47 0,-1 5 52 15,-1 3 34-15,-3 7 19 0,-1 2 0 0,-2 7-16 16,0 1-45-16,-2 4-75 0,0 1-93 16,0 0-93-16,0 7 0 0,-3 4 40 0,-3 6 52 0,-3 6 56 0,-1 6-11 15,0 3-20-15,-3 5-12 16,1 4-9-16,2 0-4 0,-1 2 0 0,4-2-4 0,1-2 1 15,2-3 0-15,5-3-3 0,-1-1 5 16,0-1-4-16,3 0 0 0,1-4-1 0,2 1-5 16,1-2-10-16,2 0-27 0,-2 1-62 15,1-3-148-15,-1-6-407 0,-1-8-223 0</inkml:trace>
  <inkml:trace contextRef="#ctx0" brushRef="#br0" timeOffset="224838.3252">15000 6600 1516 0,'0'0'50'0,"0"0"-11"15,0 0-23-15,0 0-48 16,0 0-51-16,0 0-12 0,0 0 3 0,0 0 33 0,0 0 40 16,0 0 7-16,0 0 2 0,0 0 1 15,118-74 0-15,-102 69 1 0,-2 1 6 16,-3 0 13-16,-1 2 29 0,-4 0 50 0,-1 0 50 0,-2 1 34 15,-3 1 6-15,0 0-16 0,0 0-34 0,0 0-36 16,-3 0-40-16,-1 0-46 0,-1 1-27 16,-4 3-16-16,-5 5 1 0,-5 4 10 0,-2 6 9 15,-4 2 4-15,0 5 5 16,0-1 1-16,3 3 1 0,2-3-3 0,4-2-5 16,5-2-9-16,4-4-11 0,3-3 5 0,4-3 6 15,2 1 9-15,0-1 12 0,6 1 1 0,3 0 4 0,4 0 3 16,5 0 2-16,4-2 7 0,2-2 0 15,5-1 0-15,4-3-2 0,3-3-7 0,1 0-2 16,1-3-2-16,1-8-2 0,0-4 4 0,-1-1 0 16,0-5 1-16,-3-2 2 0,-2-4 0 15,-4-2 1-15,-1-6-3 0,-6-4-2 0,0-1-3 0,-2-3 3 16,-4-4 2-16,-4 1 0 0,-3 0 4 16,0 1 0-16,-6 1 4 0,-2 4 7 0,-2 6 6 15,-2 3 12-15,1 8 11 0,-4 6 5 0,-1 6 0 16,1 3-12-16,-1 4-27 0,3 3-47 15,-4 3-24-15,-2 6-4 0,-2 5 10 0,-6 6 36 0,2 5 14 16,-3 4 3-16,3 0-1 0,-1 6-1 16,3 2 1-16,2-1 0 0,1 2-1 15,2-1 3-15,3-2-6 0,3 1 1 0,1-2-1 16,1-1-1-16,0 2 6 0,7-2 0 0,-2 0 1 16,4-1-4-16,1 0-5 0,2-1-10 0,0-2-16 15,0-3-27-15,2-4-63 0,-3-2-89 0,2-6-186 16,-3-5-419-16,-5-3 69 0</inkml:trace>
  <inkml:trace contextRef="#ctx0" brushRef="#br0" timeOffset="225723.9001">15426 6657 1738 0,'0'0'40'0,"0"0"-51"15,0 0-46-15,0 0-17 0,0 0-6 16,0 0 42-16,0 0 38 0,116-53 15 0,-77 44 8 0,1-1 4 16,2 1-1-16,-1 1-4 0,1 2 1 0,-3 0-10 15,0-1-6-15,-2 1-4 16,-2 3-7-16,-1-1 5 0,-6 1 1 0,-3 1-2 16,-3 2 1-16,-6 0-2 0,-1 0-3 15,-4 0 2-15,-3 3 0 0,-1 3 2 16,-3 1 2-16,-3 2 6 0,0 5 6 15,-1 2 9-15,0 4 5 0,-2 2 2 0,-4 0 2 0,2 4-13 0,-1-2-7 0,1-1-5 16,3-1-7-16,-2-3 3 0,5 0 1 0,-2-4-2 16,0 1 4-16,0-1 0 0,1-1 1 15,1 0 1-15,3-3 1 0,0 3-2 16,0-5 0-16,0 1 4 0,3-4 3 0,-1 0 10 0,1-1 6 16,1-3 10-16,0-1 13 0,5-1 5 15,0-1 4-15,1-7-6 0,3-3-14 16,3-5-7-16,1-4-8 0,1 0-1 0,1-3 0 15,-2-3-4-15,3-3-6 0,-1-2-8 0,2-1-1 16,-1 0-5-16,0 2 0 0,-7 4 0 0,1 5 0 16,-4 5 2-16,-2 2-5 0,-3 5-4 0,-2 1-6 15,-2 5-14-15,0 1-15 0,-4 2-16 0,1 0-12 16,0 6 8-16,-1 2 14 0,-1 3 16 16,0 5 17-16,-1 2 8 0,0 4 5 0,-1 3 5 15,-3 2 2-15,1-1-3 0,1 2-2 0,2-2-3 16,0-4-3-16,0-2 3 0,2-2 0 0,4-1 3 15,-2-3 3-15,4-1-1 0,-2-2 3 16,0-3 2-16,3-1 7 0,-1-3 9 0,-1-2 8 16,0-1 7-16,1-1 5 15,3 0 5-15,-1-3 1 0,0-4-6 0,3-3-7 0,2 0-7 0,-1-6-7 0,3-1-2 16,0-3-6-16,0-1-2 0,2-4-4 16,1 1-1-16,-1-2 2 15,-2 1-4-15,0-2-3 0,1 4-2 0,-2 4-5 0,-1 1 2 16,-5 4 2-16,1 4-2 0,-4 3-8 15,-5 4-10-15,-1 2-22 0,0 1-36 0,-1 0 5 0,1 4 6 16,1 4 21-16,2 2 35 0,-3 3 3 16,1 2 6-16,0 3 0 0,-2 1 2 0,3 2 4 15,0-1-2-15,-2 2-2 0,1-3-1 16,3 1-2-16,-2 0 2 0,-1-1 2 0,4-1 0 16,-3-2 1-16,5-1-2 0,-5-2 0 0,3-3 1 15,-3-2 0-15,1-1 5 0,1-5 6 0,-3-1 15 0,4-1 11 16,1 0 13-16,0-4 5 0,4-5-8 15,6-2-9-15,1-1-16 0,4-6-8 16,1 0-3-16,2-3-2 0,1 0 0 0,1 3-3 16,-4-1-4-16,0 2-2 0,0 2-4 0,-6 5-2 0,1 3-4 15,-4 1-3-15,0 4-4 0,-4 2-4 16,-1 0-2-16,-4 0-8 0,3 2-4 16,-6 4-5-16,0 2 1 0,-2 1 6 15,0 4 0-15,-1 1-5 0,-4 2-20 0,-8 1-59 0,-2 0-113 16,-5 3-254-16,2-6-436 0,6-5 347 15</inkml:trace>
  <inkml:trace contextRef="#ctx0" brushRef="#br0" timeOffset="225893.0639">16424 6277 1859 0,'0'0'69'0,"0"0"-10"0,0 0-13 0,0 0-71 15,0 0-189-15,0 0-61 0,0 0 1 16,0 0 59-16,0 0 181 0,0 0 55 16,0 0-46-16,0 0-218 0,0 0-409 0,19 86 555 0</inkml:trace>
  <inkml:trace contextRef="#ctx0" brushRef="#br0" timeOffset="226369.3512">12086 7767 153 0,'0'0'117'0,"0"0"-139"0,0 0 29 0,0 0 11 0,0 0 21 16,-118-34-18-16,118 32-51 0,3-1-28 15,7-3-17-15,8 1 45 0,2-4 70 0,3 2 46 16,8-2 24-16,1 3 2 0,4-1 3 0,2 2-2 16,0 0-3-16,6 1-3 0,-1 0 1 0,0 0 7 15,8-2 16-15,3-2 14 0,10-2 13 16,3-2 5-16,12-1-1 0,9-4-7 0,7-2-17 15,13 0-19-15,7-1-19 16,15 1-17-16,8 0-16 0,10 2-4 0,9 0-11 16,12 1-11-16,4 1-1 0,8 1-13 0,4 1-3 0,6 1-5 15,0 3-11-15,2 1 4 0,-4 1-5 16,0-1 0-16,-3 3 8 0,-7 0-7 0,-8 1 1 0,-8-2-3 16,-10 1-6-16,-8-1 3 0,-10 0-1 0,-12-1 3 15,-11 0-1-15,-10-1 0 0,-12-2-4 16,-10 1 0-16,-11-1-2 0,-11 1-4 0,-10 0-15 15,-8-1-31-15,-10 0-59 0,-9-1-111 0,-11 4-461 16,-3 1-898-16</inkml:trace>
  <inkml:trace contextRef="#ctx0" brushRef="#br0" timeOffset="229677.4236">13058 2769 0 0,'0'0'0'0,"0"0"0"0,0 0 0 16,0 0 0-16,0 0 0 0,0 0 0 0,0 0 0 15,0 0 0-15,0 0 0 0,0 0 0 16,0 0 0-16,0 0 0 0,121-71 0 0,-117 64 0 15,1 1 0-15,-2-2 0 0,1 1 0 0,-1 0 0 0,-3-1 0 16,0 1 0-16,0 0 39 0,0-1 56 16,-1 2-17-16,-1-1-5 0,-2 0 9 0,2-1-12 15,0 1-9-15,-1 0-12 0,0-1-11 0,0 3 13 16,1-2 8-16,-2 0 8 0,3 0-4 16,-2 1-15-16,-1-1-8 0,0 0-7 0,0 1-4 15,-2-1-10-15,3 0-5 0,-4 0-2 0,3 0 0 16,-3 0 12-16,-1 0 1 0,3 0-8 15,-3 1-6-15,-3 0-16 0,0 2-6 0,0-2-4 0,-5 2-6 16,3-1 8-16,-1-1 4 0,1 1 8 16,1-1 8-16,2 2 1 0,0-1 0 0,-2-1-1 15,1 1-2-15,-2 1-3 0,-1-1 2 16,2 0 3-16,-1 0 3 0,0-1 3 16,0 0-1-16,0 1-3 0,1 0-1 0,-4 1-6 15,5-1 0-15,-3 0-1 0,0-1 0 0,3 3 2 0,-1 1 1 16,2-1-1-16,-2 1-1 0,1-1 1 0,1 1 0 15,0 1 5-15,2-1 44 0,3 2 33 16,1-1 24-16,3 1 10 0,-6 0-73 0,0 0-23 0,-5-1-26 16,-1 1-18-16,-4-2 30 0,1 1-9 15,-1-1 4-15,5-1 6 0,-2 1-1 0,0-2-2 16,2 0 8-16,-1 1 28 0,-1 1 25 16,0 1 25-16,1-2-15 0,-4 3-38 15,0 0-32-15,1 0-23 0,-3-1 5 0,0 1 3 0,0-1 4 16,-2-1-3-16,1 1 2 0,-2-2 4 0,2 1 4 15,1-1 2-15,3-1 3 0,0 0-1 16,1-1-1-16,-2-2-2 0,-2 0-6 0,0 1 1 16,-2 1-2-16,-2 0-1 0,-4 1 0 0,-2 0 1 15,2 0 2-15,-3 1-2 0,-1-1 2 0,-4 0 2 16,3 0 0-16,-2-1 0 0,-3 1-2 16,-1 0-1-16,2 0-1 0,-2 2 0 0,-1 1 1 15,3-1 1-15,-2 2-1 0,-1 0-1 0,-1-2-1 16,1 2 0-16,2 3 2 0,-7-1 0 0,2 3 0 15,0-1 0-15,0 0 0 0,-1 2-1 16,-3-2 1-16,3 0 0 0,-6 0 1 0,0-1 0 16,2 3 0-16,-3 0 0 0,0 0-1 0,-1 1 1 15,0-1 0-15,-1 2-3 0,-3-2 0 0,2 4-1 16,-6-1 0-16,4 1 2 0,-5 1 2 16,1-1 0-16,2 0 2 0,0-1-3 0,4 2 0 15,-3-2-1-15,6 1 0 0,0 0 1 0,2 2 0 16,-1-2-1-16,-2 4 0 0,1-2-2 0,-1 1 1 15,0 0 0-15,-2-3-2 0,1 2 1 16,-2 0-1-16,1 1 0 0,-4-1-1 0,2 3-1 16,-2-1-24-16,3 2-1 0,0 1 2 15,-1 2 2-15,2 1 28 0,-6 2 1 16,6-2 2-16,-1 3-1 0,3-1-2 0,5 0 2 0,3-1-4 16,3-1 0-16,2 0-3 0,4 1 0 0,0 1 2 15,1 2-2-15,0 2 4 0,2-1-7 0,1 2-2 16,2 2-1-16,2-1-2 0,0 1 5 0,3 5-1 15,-1-1 2-15,0 1-3 0,2 4-5 0,0-2 2 16,-2 1 0-16,4-2 4 0,-2 4 2 16,5-1-2-16,1 3-8 0,1-2-12 0,4 1 7 15,2 1 2-15,2-3 10 0,3 1 11 0,0-1-5 16,3-3-3-16,1 1-3 0,1 0-1 16,2-2 5-16,1 1-1 0,0-2 2 0,3 2 1 15,-4-5-4-15,5 3-1 0,-3-3 2 16,0 0 3-16,5-3 0 0,-4 2 1 0,1-1 0 15,1 1-3-15,4-2-4 0,-2 1-1 0,4-2-3 0,1 0-6 16,2 0-6-16,1-2-3 0,0-1-1 0,1 1 9 16,2-1 7-16,0-3 9 0,3 0 7 15,0 1 0-15,1-5 10 0,3 2 3 16,1-3-2-16,2-1 1 0,0-2-2 0,4 2-3 16,-1-5 2-16,6 2-1 0,-3-1 1 15,4 3-2-15,-2-3-2 0,3 2-2 0,-4-1-1 0,2 3-1 16,0-1 0-16,0 3 0 0,-1-1-2 0,1 1-1 15,-2-1 0-15,2-1 4 0,0 0 3 0,5 0 0 16,-2-3 7-16,6-1 4 0,2-2 5 16,0 2 2-16,5-5-2 0,0 0-3 0,-1 1-1 15,1-4-2-15,0 2-3 0,1-4 1 0,1 1-2 16,0 1 0-16,1-2-2 0,0 0 1 0,4 1-3 16,-3-1 0-16,6 1 1 0,-4-1-1 15,-3 0 0-15,-3 1-3 0,2 1-1 0,0 2 0 0,-4-2-1 16,1-1 5-16,3 3 1 0,0-4 1 15,1 1 2-15,4 0-1 0,-1-1-2 0,1 1 1 16,1-1-2-16,1 1-1 0,-4-1-2 16,-1 0-1-16,-4 2-1 0,2-2 0 0,-4 0 0 0,4 0 2 15,-5-2 1-15,2 1 0 16,-3 0 0-16,1-2-1 0,0 1 1 0,0-2 3 0,3 0 1 16,-3 1 0-16,0-2 2 0,2 0-2 15,-1 1-1-15,-1-2 2 0,3 1 0 0,-4 0-38 0,1-1 29 16,0 3-2-16,3-3 1 15,-4 1 38-15,1 2-30 0,1-2-1 0,-3 2 0 0,2-2-4 16,-2-1 2-16,-1 0 0 0,3-2-2 0,-1-2 3 16,-2 1 0-16,2-2-1 15,0 1 3-15,-3-2-2 0,2 2 1 0,0-1 1 16,-1-2-1-16,2 2-2 0,-2 0 0 0,-2-2 0 0,-2 1-2 16,0-1 2-16,-1 0 2 0,-2 0 1 0,1-2 1 15,-2-1-4-15,-2 1 2 16,-3-1 0-16,0 0-3 0,-2 1 5 0,-1-1-2 0,-3 0-1 15,0 1 7-15,-1-1-4 0,0 0 6 0,0 0 5 16,-1 0 3-16,0-2 4 0,1-3-1 16,-2 1-2-16,1-3-4 0,1-3 2 0,-2 0-1 0,1-1 0 15,0-4 0-15,0 1-6 0,1 0-2 0,0-2-5 16,-4 0-4-16,1-5 4 0,0 0-1 16,0-1-2-16,-4 0 3 0,5-3-1 15,-3 3 2-15,-2-2 1 0,-1 1-1 0,-1-1-3 16,-4 1-4-16,1 2 0 0,-3-2 4 0,-4 1 2 15,-1 1 3-15,0-1 2 0,-4 2-3 0,0-3-5 16,-2 2 1-16,-3-3-2 0,1-1 1 16,-4-3 4-16,2 2 0 0,-4-2-17 0,-3 1 11 15,-2 4 4-15,-3 0 0 0,0 1 18 0,-5 1-11 16,1 2-5-16,-5-1-4 0,-3 1-9 0,-2 1 0 0,-4 0-1 16,-5 2 1-16,-2 0 5 0,-2 2-8 15,-4-1-1-15,-5 1-1 0,-6 1-5 16,-5-2 3-16,-8 0 0 0,-7 0 2 0,-7 0 2 0,-7 2-2 15,-6 1 0-15,-2 3 3 0,-7 1 1 16,-6 0-1-16,-8 3 3 0,-6 1-5 16,-3 3-3-16,-7 4 3 0,-8 1 0 0,-7 5 2 15,-6 5 2-15,-10 0-2 0,-7 8-5 0,-4 9 0 16,-7 6-14-16,-2 8-26 0,-4 5-59 0,4 9-116 16,1 9-228-16,49-10-469 0,43-11 51 0</inkml:trace>
  <inkml:trace contextRef="#ctx0" brushRef="#br0" timeOffset="233062.034">13821 2525 0 0,'0'0'0'0,"0"0"0"0,0 0 0 15,0 0 0-15,0 0 0 0,0 0 0 0,0 0 0 16,0 0 0-16,0 0 0 0,0 0 0 0,0 0 0 16,7 35 0-16,-4-13 0 15,3 4 0-15,-1 0 0 0,0 3 0 0,1 1 0 0,2 2 0 0,3-3 0 16,2 0 0-16,0-3 0 0,1-3 0 0,-1 0 0 15,4-5 0-15,-1-1 0 16,-1-4 0-16,3-6 25 0,0 0 163 0,4-5 14 16,0-2-7-16,3-2-26 0,4-6-25 15,2-5-21-15,1-2-26 0,3-4-16 0,3-4-15 0,3-4-23 16,3-3 1-16,5-4-13 0,6-6 1 0,0 0-4 16,3-3-6-16,5-5 6 0,1-3-5 0,2-4-1 15,4-4-2-15,-3-3-3 0,2-2 1 0,-2 1 5 16,-4 0 2-16,-1 4 7 0,-5 2 12 15,-3 3 5-15,-4 6-3 0,-4 6-7 16,-2 5-16-16,-7 7-14 0,-4 6-5 0,-5 6-12 0,-4 5-3 16,-4 4-11-16,-3 5-12 0,-4 6-13 15,-1-2-19-15,-3 9-26 0,-2 3-28 0,-5 5-15 16,-2 4-8-16,-13 5 33 0,-11 5 6 0,-7 3-26 16,-12 6-59-16,-11 5-145 0,12-10-33 15,11-12 367-15</inkml:trace>
  <inkml:trace contextRef="#ctx0" brushRef="#br0" timeOffset="233397.3839">14229 2291 0 0,'0'0'0'0,"0"0"0"0,0 0 0 15,0 0 0-15,0 0 0 0,0 0 0 0,0 0 0 16,0 0 0-16,0 0 0 0,0 0 0 15,126 62 0-15,-96-37 0 0,-1 4 0 0,0 3 0 16,0 0 0-16,-3 0 0 0,0-1 0 0,0-1 0 16,-2-2 0-16,2-1 0 0,-1-3 0 0,3-4 21 15,1-2 118-15,1-6 40 0,2-2 17 16,3-5-12-16,3-4-5 16,0 0-16-16,3-9-12 0,2-6-21 15,1-1-20-15,2-7-17 0,2-2-12 0,-2-7-11 0,4-1-3 0,-3-4-8 16,7-6-11-16,0-3 4 0,4-3-10 0,0-4-7 15,3-1-5-15,-1 0-16 0,0 2 0 0,0 2 2 16,-4 3 1-16,-4 3-3 0,-1 7-6 16,-9 7-6-16,-1 3-12 0,-6 9-10 0,-1 6-31 15,-8 7-79-15,-1 4-118 0,-3 10-156 0,-7 3-303 0,-4-4 163 0</inkml:trace>
  <inkml:trace contextRef="#ctx0" brushRef="#br0" timeOffset="236242.5555">18011 6449 0 0,'0'0'0'0,"0"0"0"16,0 0 0-16,0 0 0 0,0 0 100 0,0 0 56 15,0 0-84-15,0 0-100 0,0 0-96 0,0 0-52 16,0 0 176-16,20-53 0 0,-20 53 0 16,0 0 0-16,0 1 0 0,0 2 0 0,0 1 0 15,0 3 0-15,-2 3 0 0,-2 4 0 0,-3 4 0 16,-3 2 0-16,-2 6 0 0,0 2 0 0,-7 5 0 15,0 3 0-15,-3 4 0 0,-5 2 0 16,3 2 0-16,-3 1 0 16,1-2 0-16,0 4 0 0,1-3 0 0,0-6 0 0,5 2 0 15,0-4 0-15,0 0 0 0,1-1 0 0,-1-3 0 16,-1 2 0-16,0-1 0 0,0-3 0 0,0 1 0 0,0-3 0 16,0 0 0-16,2-4 0 0,4 1 0 15,1-2 4-15,3-3 70 0,3-1-3 16,1-2-15-16,1-4-15 0,3 0-39 0,3-5-38 0,0-2-58 15,0-1-24-15,3-3 118 0,7 0 0 16,-3-2 0-16,-3 0 0 0</inkml:trace>
  <inkml:trace contextRef="#ctx0" brushRef="#br0" timeOffset="238661.9626">18413 6754 0 0,'0'0'0'0,"0"0"0"16,0 0 0-16,0 0 0 0,0 0 0 0,0 0 0 15,0 0 0-15,0 0 0 0,0 0 0 16,0 0 0-16,0 0 0 0,0 0 0 0,0 0 0 16,0 0 0-16,65-59 0 0,-68 67 0 15,-6 3 0-15,-2 0 0 0,-2 3 0 0,-4 1 0 16,2 2 0-16,-3 1 0 0,0-1 0 0,-2-1 0 15,-1 1 0-15,4 1 0 0,1-3 0 0,-1 2 0 16,4-2 0-16,-2-1 0 0,2 1 0 16,2-1 0-16,1 2 0 0,0 0 0 15,3 0 0-15,1-1 0 0,-1 1 0 16,-3 1 0-16,4 0 0 0,-1 1 0 0,0-1 0 0,3-1 0 0,-3 0 0 16,0 0 0-16,4-2 0 0,1-1 0 15,2-2 0-15,0 1 0 0,0-3 0 0,2-2 0 0,4 1 0 16,0-3 0-16,3-1 48 0,3-3 71 0,4-1 23 15,-1 1 15-15,7-5 5 0,3-6 0 16,3-2-26-16,3-5-21 0,2-3-14 16,1-5-18-16,1-4-6 0,-2-3-7 0,0-4-11 0,-3-3-5 15,0-1-10-15,-3-4-12 0,-4-1-4 16,-7 0-6-16,-2 1-1 0,-6 3 1 0,-4 2-1 16,-1 4-3-16,-3 2-5 0,0 3-5 15,-4 5-4-15,1 3-1 0,-5 3-9 0,0 5-8 16,3 4-16-16,-4 3-19 0,1 3-28 0,-3 3-39 15,-2 1-17-15,-4 1-2 0,2 6 12 16,-3 1 31-16,0 3 16 0,0 2 3 0,6 1 7 0,0 1 3 16,3-1 5-16,1 3 15 0,5-1 10 15,-5 2 9-15,6 1 7 0,0 3 0 0,1 0 4 16,1 4 4-16,0 1 3 0,2 2 6 0,7 2 5 16,0 4 0-16,2-2 5 0,2 1 3 0,-1 1-3 15,4-2 2-15,-4 1-2 0,1-3-3 16,2-1-1-16,-3-1 0 0,0-3-1 0,-1-1 4 15,-1-1-2-15,0-2 0 0,-4-2-1 0,-2 1 4 16,-4-4 0-16,1 3 3 0,-1-2 5 0,0 0-1 16,-1-1 7-16,-3 1 1 0,-1-4 2 0,2-2-1 15,-4 1-4-15,5-2-4 16,1-3-8-16,0-2-8 0,1-2-5 0,0-3 21 16,0-1 58-16,2 0 63 0,4-1-4 0,0-7-25 15,8-4-69-15,1-3-73 0,5-4-12 0,1-5-8 0,5-1-3 16,-1-6 4-16,2-1 7 0,-4-1 10 15,4-3 12-15,-3 0 13 0,-2 0 10 0,2 0 4 16,-4 0 0-16,-2 3-5 0,-1 3 6 16,0 2 8-16,-5 4 9 0,-2 4 4 0,-1 5-3 15,-4 4-20-15,2 5-74 0,-5 5-114 0,4 1-15 16,-2 4-5-16,2 5 62 0,-1 3 105 0,1 1 13 16,-3 2 12-16,-2 2 4 0,3 2 7 0,-2 0-1 15,-1 0 1-15,2-1-1 16,-1-2-3-16,4-2 6 0,-2-1 0 0,2-1 1 0,-3-3 2 15,3-2 3-15,-2-2 8 0,2 0 11 0,-3-2 15 0,2-2 20 16,-1 1 30-16,-1-2 33 16,3 0 33-16,2 0 13 0,-2-2-10 0,4-2-32 0,5-2-40 15,-1-2-29-15,4-1-17 16,-3-3 3-16,3 2 3 0,0-2 2 0,-3 0-3 0,2-2-12 16,1 1-9-16,-4-1-8 0,2 4-8 0,-3-1-1 15,0 0-5-15,0 2-3 0,-2 2-4 0,-4 1-9 16,0 2-19-16,-1 3-69 0,-3 1-74 15,-2 0-17-15,5 1-2 0,-3 4 55 0,-1 1 65 16,4 4 17-16,-3-1 16 0,-2 3 10 16,4-1 7-16,-3 2 4 0,0-1 5 0,0 1 3 15,6-1 2-15,-4 1 1 0,4 0 3 0,1-2 8 16,3-1 8-16,3-2 8 0,0 0 14 0,3-2 8 16,3-1 14-16,1-2 2 0,-1 0 2 15,6-3 2-15,-3 0-6 0,3 2 7 0,-4-5-4 0,3-2-3 16,-5-1 4-16,0-3 1 0,-1 1 9 0,-2-1 4 15,-2-1 1-15,-3 0-6 0,-2 0-6 16,-5 0-10-16,0 2-13 0,-4 0-8 16,-2 1-18-16,0 0-12 0,0 3-17 0,0 1-25 15,-1 2-39-15,-1 1-45 0,-3 0-19 0,-4 0 11 16,3 5 34-16,-3 1 40 0,1 2 24 0,-2 0 7 0,1 1 12 16,4-1 2-16,-1-1-8 0,2 0-14 15,3-3-11-15,-2-2 1 0,3-1 28 16,0 0 50-16,0-1 57 0,0 0 43 0,3 0-18 15,2 0-35-15,1-3-47 0,-1-2-46 0,5 1-2 16,-1-2-4-16,-1 0-4 0,-3 1 0 0,3 1 5 16,-2 0 2-16,-1 1 4 0,-4 1 3 0,0 1-26 15,2 1-79-15,-3 0-108 0,0 0-24 0,0 1-2 16,0 4 68-16,0 2 181 0,0 2 0 16,-3 3 0-16,3 1 0 0,3 0 0 0,3 0 0 15,11 0 0-15,-1-2 0 0,6 0 0 0,0-3 0 16,1 0 0-16,5-1 0 0,0-3 0 0,1-1 0 15,3-1 0-15,1-2 53 0,0-1 5 16,4-6 4-16,-3-2 1 0,1-1 6 0,-1-4 4 16,-2-4 0-16,-1 0 2 0,0-3-4 15,-2-2 1-15,-4-3-2 0,-2-2-8 0,-2-3-8 0,-5-4-12 16,2-1-8-16,-2-5-6 0,-2 0-4 16,-3-5 0-16,4 1-7 0,-5-2 0 0,-2 2-2 15,0 1-1-15,-1 1 11 0,-4 4 4 16,-1 5 5-16,-1 3 10 0,-1 5-2 0,-1 5-2 15,-1 4-10-15,-1 7-27 0,-4 2-49 0,2 5-91 16,-6 3-54-16,-3 1-25 0,-1 7 23 0,-4 6 76 16,-2 4 51-16,-1 1 39 0,2 8 18 0,-3 4 10 15,1 1 5-15,4 4-2 0,1 2 5 0,-1 1-3 16,7 1 5-16,-1 1 1 0,3-2-4 16,1-1 1-16,5 1-18 0,1-2-17 0,2-3 23 15,0-2 2-15,0-3 22 0,1-1 15 0,2-3-18 16,3-2 2-16,5-2-1 0,-3-3 11 0,5-1 3 15,1-3 7-15,2-3 22 16,4-1 15-16,-1-5 23 0,2-1 15 16,3-4 3-16,1 0-4 0,3-2-14 0,3-5-11 0,4-6-13 0,0 0-8 15,-1-4-4-15,1-2-4 0,-3 0-8 0,-1-2-10 16,-1 0-8-16,-1 1-12 0,-1 0-6 16,-3-1-6-16,-4 5-4 0,-4 0-1 0,-4 3 1 15,-3 4-4-15,-3 5-25 0,-5 4-101 0,-1 0-115 16,-1 0 0-16,0 6 23 0,0 3 101 15,0 4 110-15,2 1 2 0,-4 3 2 0,-2 0 3 16,-2 2 4-16,2 1 0 0,-2-1 1 0,4 0-7 16,-1-2 0-16,2-1-2 0,2-1-5 15,-1-3-1-15,4-3 3 0,0-2 7 0,1-2 20 0,-1-1 34 16,3-3 33-16,1-1 27 0,4 0 8 16,0-5-9-16,8-2-16 0,1-4-17 0,-1-2-9 15,5-1-14-15,0-4-9 0,-1-3-12 16,0-2-8-16,-1-2-5 0,0-5-12 0,-4-3-10 0,2-3-13 15,-2-4-9-15,1-2 1 0,0 0 4 0,1-2 6 16,-3 1 13-16,-2 2 3 0,-1 2 1 16,-3 3 4-16,-3 7-7 0,-2 6 0 15,-4 3-2-15,-1 8-8 0,0 5-36 0,-2 5-189 0,0 2-144 16,0 2 7-16,-2 8 34 0,-2 3 183 0,-1 5 144 16,-2 5-5-16,-3-1-1 0,0 4 5 15,-3 1 1-15,0 2 3 0,5 0 2 16,-1-2-1-16,4 0 2 0,0 0-1 0,1-3 0 15,4 0 4-15,0-3 0 0,0-1 3 0,7 2 10 0,0-3 3 16,0-1 6-16,3-1 7 0,3 0 5 16,1-4 7-16,2-1 13 15,3-3 12-15,0-1 6 0,2-2 10 0,3-2 6 0,0-1-5 16,4-2 6-16,-1 0 5 0,3-1-1 0,-1-6 1 16,1-2-16-16,0-3-18 0,-1 1-16 0,-3-4-17 0,-1-1-4 15,-3-2 0-15,-2 2-3 0,-3 2-2 16,-4 1-6-16,-4 3-5 0,-4 3 0 15,0 3-15-15,-4 1-56 0,0 2-144 0,-1 0-95 16,0 3 15-16,0 4 58 0,1 3 137 0,-1 4 87 16,0 3-3-16,-1 4 0 0,0 2 5 0,0-2 4 15,-3 3 1-15,4 0 0 0,2-2-2 0,-2 0 0 16,3-3 1-16,1-1 0 0,3-3 4 0,-1-7 8 16,0 0 28-16,-1-5 91 0,2-1 65 15,3-2 14-15,6-9-17 0,1-2-80 16,4-1-63-16,2-8-17 0,1 2-10 0,2-6-8 0,0-2-6 0,3 0-2 15,-5-4-1-15,-1 1 0 16,-2-2 1-16,-2 2-3 0,-4 4 5 0,0 5-5 16,-5 3 2-16,-4 6 3 0,-1 6-10 0,-1 2-110 15,-4 3-190-15,0 1 0 0,0 6 12 16,0 7 112-16,-6 3 188 0,-1 7 3 0,-3 6 3 0,-7 5 8 16,0 1 9-16,-9 4 6 15,-2 0-4-15,-2 2 2 0,-2 0-9 0,3-3-10 16,2-2-3-16,4-2-7 0,3-5-2 0,3-2 0 0,0-4 1 15,2-3 5-15,2-2 9 0,-1-4 7 0,2 1 7 16,-2-5 8-16,2-3 1 0,2-2-3 16,-4-4-20-16,-1-2-33 0,0 0-58 0,-1-5-84 15,-1-5-92-15,-2-3-164 0,-1-5 59 0,2 3 346 16,8 5 0-16</inkml:trace>
  <inkml:trace contextRef="#ctx0" brushRef="#br0" timeOffset="238808.3619">21273 6725 0 0,'0'0'0'0,"0"0"311"16,0 0 116-16,-10-134-119 0,13 111-133 16,3 5-73-16,2 3-60 0,5 7-70 0,2 2-56 0,2 2-26 15,5 3 7-15,3 1 40 0,5 1 46 16,1 5 20-16,4 3-30 0,-2 2-91 0,-2 2-196 16,-9-4-189-16,-8-2 502 0</inkml:trace>
  <inkml:trace contextRef="#ctx0" brushRef="#br0" timeOffset="239397.7514">21233 6345 0 0,'0'0'0'0,"0"0"0"16,0 0 0-16,-136-112 0 0,96 86 0 0,0 2 0 0,-5-1 0 15,-5 1 0-15,-5 0 0 0,-3-1 0 16,-8 0 0-16,-6 1 0 0,-1-2 0 16,-8 2 0-16,0-2 37 15,-4 4 79-15,-3-3 7 0,-3 3-16 16,0 3-20-16,-3 2-18 0,0 3-18 0,-2 3-13 0,3 3-10 0,0 2-7 0,-4 4-3 16,2 1-5-16,-5-1-2 0,-2 9-1 15,1 3-3-15,-5 2-1 0,-1 4 1 0,0 3 4 16,-4 1 0-16,-2 5 2 0,-2 1 0 0,4 3-5 15,5 0-1-15,5 2-3 0,8 0-4 16,6 2-2-16,13 3-14 16,5 1-9-16,8 4-9 0,8 4-5 0,3 7 1 0,9 4 4 0,2 9 1 0,6 3 4 15,5 6-3-15,8 3-4 0,9 4-3 16,8-2-6-16,4 1 2 0,9-3-6 16,10-4 1-16,11-2 10 0,9-2 11 0,11-2 17 0,10-3 20 15,9 1 20-15,10-5 27 0,8-3 44 16,12-4 56-16,4-2 38 0,14-8 16 15,6-4-14-15,9-6-38 0,8-5-34 0,3-4-21 0,8-3-10 0,8-3-8 16,4-4-7-16,6-3-9 0,2-1-11 16,4-2-10-16,1-3-6 0,1-4-6 15,5 0-5-15,-1-5 1 0,0-9-2 0,-6 1 2 16,2-8-1-16,-5-1-3 0,-6-6 0 0,-5-5 1 16,-3-8 2-16,-10-4-1 0,-7-7 1 15,-5-6-3-15,-10-3-2 0,-10-3 2 16,-15-3 0-16,-11-2 3 0,-16-3 5 0,-14 1 1 0,-15-1 0 15,-17-3 0-15,-18-3-5 0,-13-1-9 0,-27-3-11 16,-21 3-21-16,-27 0-17 0,-30 6-13 16,-33 4-9-16,-33 7-13 0,-33 7-60 0,-30 7-120 0,50 13-340 15,54 14-916-15</inkml:trace>
  <inkml:trace contextRef="#ctx0" brushRef="#br0" timeOffset="242628.3767">13882 4943 0 0,'0'0'0'0,"0"0"0"0,0 0 0 15,0 0 0-15,0 0 0 0,0-136 0 0,0 116 0 16,0-1 0-16,0 2 0 0,-1 1 134 16,-2-2 30-16,-3 0-41 0,-1 0-59 0,0 0-19 15,-2 0-5-15,-3 0-9 0,2 1-2 0,-3 2 5 16,-1 2-5-16,1 0-2 0,-4 2-8 0,1 1-11 15,-2 1-3-15,-3 1-4 0,-2 2-2 16,-1 0 2-16,-1 0-4 0,-3-1 2 16,-2 3-1-16,-3 0-3 15,-3 2 4-15,-1-2 0 0,-4 0 1 0,0 1 5 0,-2-1-3 0,1 2 1 16,-1-3 0-16,-1 3 0 0,-1 0-2 0,-1-2 1 16,0 2-2-16,-2 0-1 0,1 1 1 0,-2 0-2 15,-1 2 0-15,-3 0 1 0,-4 1-1 16,-3 0 1-16,-1 0-1 0,-2 2-1 0,-5 1 2 15,4 1 1-15,-5-1 0 0,5 3-2 0,-4-3 0 16,3 1 2-16,-1 1-1 0,1-2 2 0,-2 3-1 16,1-1-1-16,-2 2-1 0,-3 0-1 0,2 3 0 15,-2-2 2-15,4 3-1 0,-2 0 3 0,-2 2-2 16,1-1 0-16,-2 3 1 0,0-1-2 0,-1 2-1 16,-2 0 0-16,3 1-2 0,1 3 0 15,-1-1 0-15,3 1-5 0,3 0 2 0,-3 2-1 16,-2-2 1-16,1 4 3 0,0-2-3 15,-3 5 0-15,3-1-6 0,4 4-1 0,-2-1-3 16,7 4 3-16,3-3 1 0,3 2-5 0,3 0 1 16,3-1-7-16,0 0-3 0,4 2 4 0,-1-2-1 15,4 2 1-15,2 1 3 0,1-3 1 0,5 3-4 16,3-2 2-16,2 0-4 16,7-1-1-16,-1 0 4 0,2-1 7 0,5 0 6 15,-2 0-7-15,6 0 7 0,-1 0-4 0,3 0-7 0,2 3 9 16,-1 0 0-16,6 1 4 0,-3-1 12 15,5 0-5-15,2 1-1 0,-1-1-2 0,1-3 2 16,6 1 5-16,3-1 3 0,-2-1-1 0,2-2-5 16,4-1 7-16,-2-1 0 0,5-1 5 0,1 0 7 15,1 0-5-15,3-3 4 0,-1 0 3 16,1-1-4-16,6-2 4 0,-2-3-3 0,5 0-2 0,1 1 0 16,2-2-3-16,-2 1-2 0,4-2-1 15,-1-1 3-15,3 2 2 0,-2-3 4 0,4-1-4 16,0 1-5-16,2-3 1 0,-1 3-1 15,3-4 4-15,1 0 6 0,3-2-1 0,2 1 3 16,3-1-1-16,-1 0-9 0,5 0 4 0,-1-1-3 16,2-1-2-16,-3 4 3 0,3-3-6 15,1 2-1-15,0 1-3 0,0-1 0 16,5 2 2-16,1-2-2 0,3 2 2 0,1-1-3 0,2 2 2 16,2 0 2-16,0 0 5 0,1 0 4 15,5-2-2-15,1 1 7 0,1-3-1 16,3 0 0-16,6-3 4 0,0-1-1 0,0-1-2 0,2 1 5 0,-1-4-2 15,0-2-5-15,0-2 2 0,2-2-1 16,-1-1 3-16,2-3 1 0,-1-1 2 16,2-2-3-16,-2 2 5 0,-1-5 0 0,0 2 5 15,0-2 10-15,1-2-3 0,-1 2 11 0,0-3 1 0,1 1 1 16,-4-1 9-16,-3-2-3 16,-1 0 2-16,-3-5 1 0,-3 1-5 0,-2-4-1 0,-3 1-4 0,-2-2-2 15,-6 1-1-15,-5-2 3 0,-9 1-1 16,-4-1-8-16,0 0 2 0,-8-1-10 15,-4 0 0-15,-2 2 7 0,-4-3 0 16,-6 0-1-16,-1-1 1 0,-6 1-1 0,-3 0-1 0,-4-3-2 16,-8-4-8-16,-3-2-10 0,0-7-7 0,-11-4-4 15,-6-5-2-15,-6-1 0 0,-6-2-5 16,-7 1-1-16,-6 0-4 0,-7 1-7 0,-6 3 0 0,-7 0-4 16,-9 4 0-16,-10 2-1 15,-10 5-4-15,-8 0 0 0,-9 7-1 0,-10 4 2 0,-12 5 5 16,-11 9 1-16,-11 4 1 0,-12 7-3 0,-11 10-6 15,-11 3-15-15,-9 12-19 0,-8 11-38 16,-8 10-64-16,-2 8-85 0,2 8-116 16,6 8-230-16,53-14-128 0,54-13 651 0</inkml:trace>
  <inkml:trace contextRef="#ctx0" brushRef="#br0" timeOffset="246521.3222">14367 5303 0 0,'0'0'0'0,"0"0"0"16,0 0 0-16,0 0 0 0,0 0 0 15,0 0 0-15,0 0 0 0,0 0 0 0,0 0 0 16,0 0 0-16,0 0 0 0,0 0 0 0,1-4 0 16,-1 4 0-16,1 0 0 0,-1 0 0 0,0 0 0 15,0 0 0-15,0 0 0 0,0 0 0 16,0 0 0-16,2-1 0 0,-2 1 0 0,2-2 0 16,1-1 0-16,0 0 0 0,0 0 0 0,0 1 0 15,0-1 30-15,0 2 3 0,-2-2-14 16,3 2-7-16,0-1-21 0,0 0-8 0,2-1-8 0,1 0-2 15,2 2 11-15,-1-2 16 0,2 0 0 16,0 0 0-16,3 0 0 0,-3 1 0 16,1 0 0-16,-1 0 0 0,0-1 0 0,3 2 0 15,-1-1 0-15,0-1 0 0,4 2 0 0,-2-1 0 16,3-2 0-16,-1 2 0 0,1-1 0 0,0-1 12 16,0 2 1-16,0-2-8 0,0 1 7 0,1 0 2 15,-1 1 0-15,2-2 4 16,1 2 1-16,0-2 2 0,1 1 2 0,2-1-4 15,-1 2-6-15,-1-1-4 0,-1 0-1 0,-3 1 3 0,2-1 2 16,-3 2 6-16,0-1 1 0,2 1-2 0,-5 0-5 16,0 0-4-16,2-1-1 0,-5 1 1 0,3 1 3 15,1-3 7-15,0 0 0 0,1 1 5 0,2 0 1 16,1-2 1-16,3 2-2 0,-1-2-4 0,2 2-5 16,1-1-5-16,-1 0-3 0,-1-1-2 0,2 3 1 15,-1-1-1-15,1-1 2 0,0 2 3 16,1-1-2-16,-3 1-1 0,-1-2 0 15,0 3-2-15,1-1 2 0,-4-1-1 0,2 0 1 16,-3 0 2-16,3 0-2 0,1 0-1 0,-4 1-2 16,1 1-1-16,0-2-3 0,0 0 1 15,-1 1 0-15,2 0-1 0,-2-1 1 0,0 1 2 16,0 0-1-16,-2 0 2 0,1 1 1 0,0 0 2 16,-1-3 0-16,2 2-3 0,-5 0-1 0,5-1 1 15,-2 1 3-15,1-1 1 0,0 1 4 16,1-1 2-16,-1 0-1 0,-2 1 1 0,1-1-4 15,-1 0-2-15,-3 1-1 0,0-1-1 0,-1 2-3 16,-1 0 0-16,-1 0-3 0,1-2 3 0,-2 1-2 16,3-1 0-16,-3 1-3 0,2-1 2 0,-2 1-3 15,2 1 1-15,0-2 0 0,2 1-1 0,0 0 3 16,0-1 0-16,0 1 0 0,1 0 0 16,-1 1 0-16,0-1 0 0,2 0 1 0,0 0-1 15,-2-1 2-15,2 1-2 0,-2 1 0 16,0 0 1-16,1-1-1 0,-1 0 0 0,0 0 0 15,1 1-1-15,-1-1 1 0,2 1 0 16,0-2 0-16,-2 2 1 0,1-1-2 0,3 1-1 16,-1 0 2-16,0-1 0 0,2 2 2 0,1-2 1 0,-1 0 2 15,1 0-2-15,2 0 2 0,-1-1-3 0,-1 0-2 16,3 0 2-16,0 2-3 0,-2-3 1 16,0 2 0-16,1 0-4 0,1-1 2 0,-5 1 0 15,4 0 1-15,0 1 2 0,-4-1-2 0,4 1 1 16,-3 0 0-16,2-1-1 0,2 0-2 0,-2-1 1 15,-1 1 0-15,2 1-1 0,-3 0 3 16,1 0-1-16,-1 0 0 0,0 0 3 16,1-1 0-16,0 0 2 0,3-1 3 0,-1 0-2 15,0-2 2-15,-1 3-1 0,3-1-4 0,-1 0 2 16,0 0-5-16,1-1 1 0,-2 2-1 0,1 0-3 0,1 1 6 16,-1 0 0-16,0 0 0 0,1-2 0 15,-1 1-1-15,1 0 0 0,-2 1 0 16,-1-1 2-16,0-1 0 0,-1 1 2 0,-4 1 4 0,1-1 0 15,0 0 1-15,-3-2-1 0,1 2-1 0,-2-1-1 16,0 1 0-16,0-2 0 0,0 2-2 16,0 0-3-16,1-1 0 0,-1 1-2 0,-1-1 1 15,3 1 0-15,-1 1 0 0,1-3 1 0,2 2-1 16,-2-1-1-16,5 1-1 0,-3-2 0 16,-1 1 0-16,3 1 0 0,-3-1 2 0,0 0 3 15,-2 0 4-15,0 1 8 0,-2 0 7 16,-3-2 9-16,2 0 6 0,-2 1 5 0,0-3-8 15,3 0-7-15,-2 0-7 0,3-1-9 0,1-1-2 16,3 0-1-16,0 0-1 0,0 2-1 16,-2-4 4-16,2 1 1 0,2-1 2 15,-4 0-2-15,4 0 0 0,-1 0 1 0,0-1 2 0,-1-1 2 0,3-1-3 16,-2 2 3-16,1-5 2 0,-2 1 4 0,0 1 7 16,2-2 4-16,-4-1 2 0,0-3 2 15,-1 0 9-15,-1-3-5 0,1 2-2 16,-3-3-6-16,-1-1-11 0,2-2 0 0,2 2-4 0,-5-1 0 15,1-3-3-15,2 0-2 0,-6 0 1 0,4-1 2 16,-2 0-3-16,-2-1-5 0,3 0 2 16,-2 0-2-16,-2 1 0 0,2-3-3 15,1 0 5-15,-3 3-2 0,0-2 0 0,0 3 2 0,0-1-8 0,1 0 0 16,0 0-2-16,-2 2 3 16,0-4 2-16,1 2-2 0,-2-4-2 15,2 3-1-15,-1-2-3 0,2 0 6 0,0 1-3 16,-1-2-3-16,4 2 3 0,-1-3-5 0,0 1 6 15,2-2 6-15,3 1-3 0,0-3 4 0,2-2-7 0,1 0-7 16,3-1-1-16,0-1-2 16,2 0 3-16,1-3 1 0,3 2-5 0,1-5-3 0,1 1 0 15,-1-1 4-15,1 2 6 0,0 2 6 0,-1 0-2 16,-3 1 0-16,1 2-1 0,0 1-7 0,0 0 1 16,0 4 1-16,-1 1-3 0,2 0 6 0,-4 4-1 15,2 2-8-15,1 1 3 0,-2 3-4 16,-2 0 1-16,1 2 8 0,-2 3 5 15,-2 0 5-15,-2 0 2 0,-1-1 3 0,0 2-1 16,-3-1-3-16,-2 1 0 0,3-1-3 0,0 3 1 0,-4 2-3 16,-1 2 1-16,2 1 0 15,-2 2-4-15,0 1 1 0,0 3 0 0,-1-1 1 0,-1 2 3 16,-1 1 1-16,0 0 3 0,0 1-1 0,0 0-1 16,0-1-1-16,1 1-3 15,-1-2-2-15,0 2 3 0,0-1 1 0,0-1-3 0,0 1 0 16,0 1-6-16,-1-1-6 0,0 0-4 15,-2-1-9-15,-2 2-6 0,2 0-4 0,-4 0-10 16,2-1-9-16,-4 2-5 0,-2 1-5 0,-4 0 4 0,1 0 11 16,-4 6 11-16,-2 1 11 0,-3 0 12 15,-5 2 4-15,-2 5 4 0,-1-3 1 0,0 4-3 16,-2 1 2-16,1 1 1 0,-4 4 3 0,-2 1 6 16,-3 4 1-16,0-2-1 0,-1 1-1 0,-2 0-3 15,-2 0-2-15,1 2 1 0,-2 0 0 16,2 1 1-16,5-1-1 0,2 1-6 0,5 0-4 15,4-1-8-15,1-1-16 0,5 3-11 16,-2-4-5-16,5 0-29 0,-3 1-62 0,4-2-36 0,4-1-60 16,0-1-159-16,5-6 54 15,5-5 341-15</inkml:trace>
  <inkml:trace contextRef="#ctx0" brushRef="#br0" timeOffset="246778.9156">18405 2523 393 0,'0'0'-6'0,"0"0"19"15,0 0 47-15,0 0 31 0,0 0-69 0,0 0-139 16,0 0-41-16,0 0-27 0,0 0 72 16,0 0 113-16,122-23 0 0,-107 44 0 0,-2 4 0 15,-2 2 0-15,-3 2 0 0,-3 6 0 16,3 3 0-16,-5 3 0 0,3-1 33 0,-2 4 16 15,4-1-3-15,2-3 12 0,1-1 6 0,0-2-1 16,4-3-15-16,-4-4-53 0,1-5-72 0,-1-3-110 16,-2-5 95-16,-1-6 92 0,-4-4 0 15</inkml:trace>
  <inkml:trace contextRef="#ctx0" brushRef="#br0" timeOffset="247519.6063">17389 1798 0 0,'0'0'0'16,"0"0"0"-16,0 0 0 0,0 0 0 15,0 0 0-15,61-133 0 0,-51 113 198 0,-3 2 11 16,-3 3-23-16,0 3-30 0,-1 3-27 0,-2 3-5 15,-1 2-20-15,0 3-40 0,0 1-46 0,0 0-73 16,0 0-77-16,0 0-88 0,-2 0-101 0,-5 0 55 16,-2 6 72-16,-4 5 194 0,-8 5 0 15,-7 8 0-15,-3 1 0 0,-7 4 0 0,3-1 8 16,-5 2 16-16,2-2 2 16,6 1 0-16,0-4-4 0,3 2 13 15,7-4-8-15,4-1-6 0,-1 0-3 0,7-5-11 16,2 1-4-16,0-2-3 0,7-2-12 0,1-2-14 0,2-1-6 0,4-2 6 15,5-1 21-15,3-2 34 0,3 0 15 0,6 0 1 16,4-2-1-16,5 2-17 0,1-1-4 0,7 1-1 16,-1-1-11-16,0 1-5 0,3 1-6 15,-6 0-6-15,1 1-3 0,-4 0-3 0,-4 3 2 16,-3-1 4-16,-5 3-7 0,-6 0-3 0,-5 1-7 0,-5-2 0 16,-3 3 13-16,0-3 11 0,-4 1 14 15,-6-3 9-15,-6 3 6 0,0 0 5 16,-7 0 1-16,0 1 2 0,-1-2-8 0,-2-4-4 15,5 1-5-15,2-1-6 0,3-1 0 16,0-3-1-16,5 2-1 0,-2-1-2 0,2 1-9 0,3-1-34 16,-1-1-58-16,1 1-115 0,5-1-33 15,-2-2 238-15,4-1 0 0,0 0 0 0</inkml:trace>
  <inkml:trace contextRef="#ctx0" brushRef="#br0" timeOffset="248239.7691">17667 1968 0 0,'0'0'0'0,"0"0"0"0,0 0 0 0,0 0 0 0,0 0 141 16,126-129 33-16,-113 118 16 0,-2 2-11 15,-3 3-63-15,-6 3-113 0,-1 3-139 16,1 0-135-16,-2 0-30 0,2 3 206 0,0 3 95 16,-1 2 0-16,2 2 0 0,3 4 0 0,-4 3 0 15,-1 0 0-15,-1 5 0 0,1 1 0 16,1-1 0-16,0 1 0 0,0 0 0 0,0-4 0 15,0 2 0-15,2-2 0 0,-1-3 22 0,-2-2-2 0,1-3-6 16,0-4-8-16,1-2-2 0,-1-2 19 16,-1-1 56-16,-1-2 87 15,1 0 82-15,-1 0 55 0,0 0 5 0,4-1-119 16,2-4-104-16,6-5-80 0,6-4-65 0,5-1 30 0,4-4 24 0,-2-2 14 16,1 0 5-16,-1 0 0 0,-2 0-3 15,-4 0-6-15,-3 3-1 0,2 2 1 16,-6 0-1-16,-2 5 7 0,-1 3-6 0,-6 1-1 0,1 5-15 15,-3-1-59-15,0 3-87 0,-1 0-112 16,0 0 29-16,1 2 57 16,0 2 87-16,0 2 112 0,4 1-14 0,-1 1 0 15,2 0 5-15,-2 0 9 0,5 0 8 0,-1 1 6 0,2-2 8 0,1-1 3 16,1 0-3-16,2-2-1 0,3-4 2 16,2 0 5-16,2 1 6 0,1-2-2 15,6-5-8-15,1-3-15 0,1 1-11 0,1-5-3 0,1 0 0 16,0-3 3-16,0-2 2 0,2 1 0 0,-7-4 0 15,0 0 7-15,-7-2 8 0,-7 0 9 0,-3 1 2 16,-1-3-8-16,-8 0-1 16,-1 0-19-16,0 3-10 0,-2 1-5 0,-6 4-11 15,-1 2 2-15,3 4 2 0,-1 3-2 0,0 2-1 0,4 2-15 16,2 3-82-16,1 1-175 0,0 0-135 0,0 1 114 16,0 5 305-16,1 1 0 0,1 1 0 15,7 3 0-15,1 1 0 0,1 2 0 0,8 1 0 16,0 2 0-16,-1 1 0 0,-1 3 0 0,1 0 0 15,2 0 0-15,-4 0 0 0,-1-4 0 16,-3 1 0-16,-1-1 0 0,-2 0 0 0,-3-2 0 16,-5-1 0-16,-1-1 0 0,-1-1 0 0,-6-2 0 15,-1-2 0-15,-4 1 0 0,1-2 0 0,-4 1 0 16,0-2 35-16,4-2 29 0,-1 0 5 16,3-3 4-16,0 1 2 0,6 0 31 0,-2-1 15 15,4-1-2-15,1 0 2 0,0 0-80 16,8-1-81-16,1-4-74 0,3-5-93 0,9-3-68 0,1-3 87 15,3-1 188-15,-1-3 0 0,4-3 0 16,-8 6 0-16,-9 4 0 0</inkml:trace>
  <inkml:trace contextRef="#ctx0" brushRef="#br0" timeOffset="248409.9226">19102 1455 0 0,'0'0'0'0,"0"0"0"0,0 0 47 0,0 0 334 0,64-118-98 0,-51 97-98 16,0 4-83-16,-2 2-148 0,-4 7-88 15,3 3-28-15,0 5-12 0,4 10 103 0,0 12 38 16,3 8-3-16,-3 9 18 0,-3 4 7 0,-3 2 31 15,-7 2 22-15,-1 1 0 0,0 1 8 0,-3 2-11 16,-2-3-2-16,3 0 2 0,0-7-4 0,0 0-7 16,2-3-7-16,-1-3-7 0,1-4-14 15,-4-4-23-15,3-2-67 0,0-4-112 0,1-1-163 16,0-6 365-16,-1-6 0 0</inkml:trace>
  <inkml:trace contextRef="#ctx0" brushRef="#br0" timeOffset="249574.0024">19094 1775 0 0,'0'0'0'0,"0"0"0"15,0 0 14-15,0 0 194 0,0 0-45 16,27-127-94-16,-16 113-54 0,3 6-40 0,2 0-21 16,4 0-9-16,3 2 5 0,2 2 18 15,3-1 12-15,4 1 13 0,5-1 11 0,-3 2 4 0,4-4 5 16,0 2 2-16,2-3-1 0,-4 0 5 15,0-1 9-15,-3-2 9 0,-1 0 8 0,-1-4 0 16,0-2-3-16,-2 2-1 0,-2-2 2 0,-7 1 0 16,-5 3 15-1,-6 1 16-15,0 3 11 0,-7 3 13 0,-1 3-11 0,-1 0-40 0,0 3-80 16,0 0-124-16,-1 0-186 0,-2 0 16 0,-7 5 107 16,-2 4 220-16,-6 5 0 0,-5 1 0 15,-3 4 0-15,-2 1 0 0,4 2 0 16,-3 1 0-16,5-2 0 0,3 4 0 0,2-4 0 15,1 0 0-15,3 1 0 0,-1-3 0 0,2 0 0 0,2 0 0 16,1-2 0-16,4-3 0 0,-3-2 0 0,4-1 0 16,-1-3 0-16,4-2 0 0,1-3 0 15,0 1 0-15,0-3 0 0,0-1 0 0,2 0 12 16,6 0 84-16,5-5 16 0,5-1-7 16,3-3-38-16,6-2-29 0,2-3-7 0,-3-1 5 15,5-2-3-15,0-2 0 16,-2 0-10-16,1 0-11 0,-4 3-6 0,-3-1-10 0,-3 3-2 0,-3 4 0 15,-3 0-6-15,-5 5-10 0,-2 0-25 0,-3 3-77 16,-2 2-128-16,-1 0 121 16,4 0 131-16,-1 2 0 0,2 4 0 0,-2 0 0 15,2 1 0-15,-2 1 0 0,2 0 0 16,-4 1 0-16,1-1 0 0,1 1 0 0,-2-1 0 0,1-1 0 0,-2-1 0 16,4 0 0-16,-1 0 0 0,-2 0 0 0,4-1 0 15,-3-2 0-15,3-1 0 16,-1 0 0-16,4-2 0 0,-1 0 0 0,2 0 23 0,3-4 119 15,2-2-30-15,0 0-25 0,3-3-12 0,-2-3 3 16,-1 0 3-16,-1 0 0 0,0-1-16 0,-2-2-19 16,-1-1-18-16,1-1-18 0,-1 3-1 15,-1-2-8-15,-1 2 0 0,-1 1 2 0,-2 4-3 16,-2 3 8-16,-2 2-38 0,-1 3-153 0,0 1-202 16,1 1 133-16,2 5 252 0,-1 2 0 0,3 2 0 15,0 3 0-15,1-1 0 0,-1 5 0 16,-1-2 0-16,2 0 0 0,-3 1 0 0,6-3 0 15,-3 0 0-15,-1-2 0 0,0-1 0 16,2-2 0-16,-4-2 0 0,2-2 0 0,-3 0 0 16,3-2 0-16,-4 1 0 0,0-2 0 0,-2-1 0 15,6 0 184-15,-2-1 94 0,5-4-76 0,3-3-102 16,7-3-87-16,0 2 6 0,-3-3 5 0,4 1 7 16,-3-2-3-16,3 3-5 0,0-3-5 15,-2-1 0-15,4 2-2 16,0-3-7-16,-2-1-4 0,1 3-7 0,0-1 0 0,-2 3-3 15,1 3-8-15,-5-1-7 0,-2 2-19 0,-2 3-32 0,-2 1-27 16,-2 2-31-16,0 1-16 0,2 0 11 0,1 4 23 16,0 3 24-16,0 1 22 0,-1 0 18 15,-1 4 47-15,-3-1 0 0,2 2 0 0,-4 0 0 16,2 1 0-16,-2-1 0 0,-1-1 0 0,-1 0 0 16,1 0 0-16,-2-4 0 0,2-1 0 15,-2 0 0-15,0-3 0 16,1 0 0-16,-1-2 0 0,1-1 0 0,-1 1 0 0,1-2 0 15,-1 0 0-15,0 0 0 0,0 0 88 0,1 0 55 0,-1 0 65 16,1 0 50-16,-1 0 35 0,5-2-95 0,0-4-80 16,6-1-77-16,2-4-65 0,3-4 41 0,-2-3 9 15,2 0-3-15,-1-4-7 0,1-1-7 16,1-1-5-16,0-1 0 0,-3 2-1 0,-1 2 3 16,-2 1 4-16,-3 3-2 0,2-1-4 0,2-3-13 15,-2 2-10-15,3-1-5 0,0 1 0 16,-1 2-6-16,0 4-6 0,-3 2-23 0,1 4-30 15,-1 4-7-15,0 3-4 0,-1 0 27 0,2 3 26 16,0 5 5-16,-1 4 20 0,2 2-1 16,3 6 7-16,-3 7 17 0,1 1-9 0,-2 4 8 0,-4-6 11 15,-3-3 3-15,-1-2 10 0,2-5-1 16,-2 0-7-16,-1-1 0 0,-1-1-10 16,0-2-20-16,1 1-45 0,-1-4-70 0,0 1-92 0,-4-2-202 15,0-5 422-15,1 0 1 0</inkml:trace>
  <inkml:trace contextRef="#ctx0" brushRef="#br0" timeOffset="249735.9991">20952 1151 0 0,'0'0'0'16,"0"0"0"-16,0 0 0 0,0 0 0 0,0 0 0 15,0 0 0-15,0 0 0 0,0 0 0 0,0 0 0 16,0 0 0-16,0 0 0 0,0 0 0 0,0 0 0 0</inkml:trace>
  <inkml:trace contextRef="#ctx0" brushRef="#br0" timeOffset="250074.5433">19269 2556 73 0,'0'0'205'16,"0"0"-200"-16,0 0 51 0,0 0 47 0,129-64-2 15,-86 44-24-15,9 1-13 0,5-3-2 0,6-4-1 16,1 1 0-16,7-2 2 0,5-2 9 15,-2-2 8-15,6-4 15 16,-2-2 11-16,-2-1-3 0,1-1-5 0,-4 1-8 16,-4 0-1-16,-3 2-4 0,0 3-13 0,-7 3-19 0,-1 3-25 15,0 2-13-15,-6 6-9 0,-4 4-3 0,-4 2-2 0,-3 3-2 16,-4 7 0-16,-4-1-4 0,-4 4-10 16,-5 1-25-16,1 4-48 0,-8 5-88 0,-2 3-102 15,-4 3-204-15,-6-2-284 0,-1-4 691 16</inkml:trace>
  <inkml:trace contextRef="#ctx0" brushRef="#br0" timeOffset="353632.5128">4533 7501 0 0,'0'0'0'0,"0"0"0"0,0 0 0 0,0 0 0 16,0 0 0-16,0 0 0 0,0 0 0 0,0 0 25 15,0 0 109-15,-47-127 5 0,36 114-11 0,-3 3-22 16,0-2-28-16,-4 2-17 0,-1 2-2 15,-2-2-2-15,0 0-1 0,-5 2-4 0,3 1-8 16,-5 1-3-16,1 1-11 0,-8 2-7 16,3 1-6-16,-6 2-8 0,3 0-2 0,-5 0-3 0,-3 4 0 15,-2 0 2 1,-2 3 0-16,-2-2 0 0,-4 2 0 0,-3 0 1 0,0 0-1 0,-2 3 3 16,-3-3 1-16,0 1 1 0,-3 3 3 0,-3-1-2 15,2 1-3-15,-5 1 1 0,-4 3-5 16,-1 3 1-16,1-1 0 0,-4 1 1 0,3 2 6 15,-4 3 6-15,2 0 6 0,3 3 7 0,1-1-2 16,-2 2-4-16,4 1-2 0,0 1-2 0,-2 0-2 16,2 6-5-16,-3 2-3 0,0 5-7 15,0 1-2-15,1 4-1 0,2 0-3 0,3 3 3 16,1 0-2-16,4 2-1 0,0 3 2 0,1 1-7 16,2 2 4-16,2 1 0 0,-1 2-4 15,3 1 7-15,0 4-6 0,5 2-1 0,1 3 2 16,4 0-2-16,4 2-1 0,4 3 0 0,2-2-2 15,6 1 1-15,4 0 0 0,5-5-3 0,5-2-1 16,5-2-4-16,3-5 2 0,7-1 0 0,1-5 2 16,9-1 2-16,2-2-3 0,6-2 3 0,5-2 3 15,1 2 4-15,7-3 7 0,1 1 2 16,5-4 0-16,4-1 0 0,5-1 0 0,4 0 3 16,4-6-2-16,7 3 6 0,3-5-3 0,6 2-1 15,4-1-2-15,5 0-7 16,1-3 2-16,1-2 1 0,6-5 5 0,4-1 7 0,4-3-2 15,6-5 0-15,6 1-3 0,2-2-3 0,3-2 4 16,1-5 9-16,1-3 6 0,1-5 0 0,6 1 0 16,-1-8-1-16,3-4-5 0,-5-1 2 15,3-4-4-15,1-4-3 0,-2-2-2 0,-3-4-4 16,2-3 2-16,-5-3 0 0,0-2 1 0,0-2 3 16,-1-4-1-16,5-3-1 0,-3-1-1 0,0-3 0 15,-4-1 3-15,0-2 4 0,-6-1 4 16,-4-2 1-16,-7-3 3 0,-2 1 2 15,-8-5 3-15,-2-2 5 0,-6-5 2 0,-2-4 1 0,-4-5-1 0,-3-6 0 16,-5-3 1-16,-5-8 2 0,-4-4 1 16,-7-5 0-16,-4-2-1 0,-7-4-1 15,-7 0-2-15,-6-4 6 0,-6 0-3 0,-10 4 3 16,-6 0 5-16,-2 7-2 0,-14 10 2 0,-12 6 4 16,-6 13-7-16,-14 8-11 0,-10 2-12 15,-7 9-16-15,-14 1-11 0,-9 9-7 0,-15 6-13 0,-14 10-9 16,-9 13-10-16,-15 10-22 0,-10 9-14 0,-6 14-30 15,-8 11-38-15,-2 8-33 0,0 9-77 16,0 5-94-16,4 7-132 0,43-14-196 0,42-12 280 16</inkml:trace>
  <inkml:trace contextRef="#ctx0" brushRef="#br0" timeOffset="355526.1197">1364 6754 1372 0,'0'0'68'0,"0"0"3"0,0 0 6 0,0 0 22 16,0 0 10-16,0 0-8 0,0 0-21 15,0 0-31-15,0 0-33 0,0 0-26 0,0 0-23 16,0 0-22-16,-7-33-7 0,11 32-7 0,7-4 41 16,5-2 26-16,10-4 23 0,12-2 22 0,4-4-25 15,8-4-2-15,2-2-4 0,4-3-4 0,5 1-1 16,5-4 0-16,4 0 1 0,4-4-1 15,7-1 3-15,9-4-2 0,3 0-1 16,6-4-1-16,4 1-2 0,-1-1-3 16,3 1 2-16,3 0-1 0,-1-2 2 15,0 0 3-15,0-1 0 0,-4 0 1 0,-6-1 3 0,-2 3 6 0,-8 1 10 16,0 2 12-16,-11 1 15 0,-2 1 10 0,-8 4 1 16,-6-1 1-16,-9 5-6 0,-7 2-2 0,-7 5-5 15,-13 5 15-15,-7 6 1 0,-7 4-9 0,-4 5-2 16,-6 2-28-16,0 0-14 15,0 0-9-15,0 0-8 0,0 0-8 0,-3 0-8 16,2 0-9-16,-1 0-18 0,2 0-23 0,-2 1-39 16,2 4-4-16,-2 3-2 0,-3 6-13 0,2 8-28 0,-5 7-99 15,-3 10-200-15,1-8-281 0,3-7 121 16</inkml:trace>
  <inkml:trace contextRef="#ctx0" brushRef="#br0" timeOffset="383958.2554">1552 12947 667 0,'0'0'214'0,"0"0"-109"0,0 0 50 15,0 0 31-15,0 0-21 0,0 0-52 0,0 0-62 0,0 0-45 16,0 0-22-16,0 0-15 0,0 0-25 16,0 0-18-16,-15-22-7 0,15 22-15 0,0 0 1 15,0 3-16-15,1-1 60 0,1 7 61 0,-1 2 50 16,3 3 53-16,-4 5-34 0,0 2-27 0,0 4-10 15,0 1-4-15,0 4-6 0,0 1-4 16,-5 1-6-16,1 0-9 0,2 3 0 0,-4 0 0 16,3-1-8-16,-3 1 0 0,1 1-4 0,1 1-2 15,0 1 7-15,1 1 1 0,-1-1 1 16,1 2 5-16,2-7-5 16,0 1 2-16,0-3-3 0,-1-2-4 0,2-2-2 0,0-3-11 15,0-2-14-15,0 0-43 16,0-5-70-16,3-1-124 0,2-3-247 0,-2-4-124 0,-1-3 632 0</inkml:trace>
  <inkml:trace contextRef="#ctx0" brushRef="#br0" timeOffset="384275.5225">1840 13286 1934 0,'0'0'22'15,"0"0"-18"-15,0 0-13 0,0 0-13 16,0 0-19-16,0 0-26 0,0 0-16 0,0 0 3 16,0 0 22-16,0 0 35 0,0 0 40 15,0 0 24-15,0 0 18 0,0 0 9 0,-9-27 6 0,9 27 4 16,0 0 0-16,0 0 0 0,0 0-9 15,0 0-10-15,0 0-17 0,0 0-14 0,0 0-17 16,0 0-16-16,-1 0-17 0,1 0-29 0,0 0-40 16,0 0-79-16,0 0-134 0,0 0-152 15,1-1-146-15,1 0 24 0,2 1 578 0</inkml:trace>
  <inkml:trace contextRef="#ctx0" brushRef="#br0" timeOffset="387336.7163">2441 12858 0 0,'0'0'0'0,"0"0"0"0,0 0 0 15,0 0 0-15,0 0 0 0,0 0 0 0,0 0 0 16,0 0 0-16,0 0 0 0,0 0 0 0,0 0 0 15,0 0 0-15,0 0 0 0,1-44 0 16,-1 44 14-16,0 0 153 0,0 0-46 0,0 0-38 16,0 0-18-16,0 0-6 0,0 0 4 0,0 0 4 15,0 0-3-15,0 0-4 0,0 0-10 0,0 0-9 16,0 1-10-16,0-1-16 0,0 0-16 0,0 1-16 16,0-1-8-16,0 1-5 0,-1 3 31 0,-1 4 17 15,-3 5 14-15,0 4 23 0,-3 6-16 16,0 4-3-16,0 1-3 0,0 6-10 15,-1 2-5-15,-1 3 3 0,0 0 5 0,0 3 4 0,0 0 3 16,1 0-4-16,0-2-6 0,2-2 0 16,-1-4-2-16,0-3 0 0,3-1-4 15,0-5-1-15,0-1-3 0,-1-3 0 16,3 0 1-16,-3 0 0 0,1-3 2 0,0 0 5 16,0-4 1-16,-1-3 3 0,3-2 2 0,-2-2 1 0,3-4 5 15,1 1 15-15,0-4 22 0,1 0 19 16,0 0 27-16,0 0 18 0,0 0 5 0,-1 0-36 15,-3-5-36-15,1-2-39 0,0-4-36 0,-4-1 9 16,5-5 0-16,-1 0-2 0,0-3-2 16,2 1 1-16,0-2-6 0,1 0-2 0,0 0 2 0,0-2-2 15,2 3 3-15,3-1 2 0,-2 1 1 16,2-2 0-16,0 1-1 0,-2-2 0 0,4 2-3 16,0-1 2-16,-2 1-6 0,4-2 1 0,0 2 0 15,0-1-1-15,1-2 6 0,0 3 0 0,0-2 3 16,2 1-1-16,-2-1 2 0,0 1 2 0,0 3-1 15,-1 0 2-15,-4 3 1 0,2 4-2 16,-1 1-2-16,-1 3-5 0,-3 2-2 16,1 0-6-16,1 2-1 0,-3 0 0 0,1 0-4 0,2 2-5 15,-3 2-12-15,0 0-11 0,0 0-8 16,2 0-4-16,3 4 5 0,-4 0 8 0,5 5 12 16,-3 0 17-16,4 4 11 0,2 2 9 0,-2 4 7 15,2 3-1-15,-2 1 2 0,6 1-4 0,-3 1 0 16,1-4-3-16,0 1 3 0,0-3 0 15,3-2-1-15,-4-2 0 0,1-4-3 16,-1 0-1-16,-2-1 4 0,1-2-1 16,-1-1 4-16,1-1 4 0,0-2-6 0,-2-1 1 0,-1-1 3 0,-1-2 4 15,3 0 16-15,0 0 8 0,-4 0 4 16,2-5 2-16,3 0-1 0,-3-4-1 0,-1 0-2 16,2-5-6-16,2-2-4 0,0-3-5 0,0-3-4 15,1-2-1-15,-2-4-2 0,1-2 1 0,1-2-2 16,-1-2-1-16,0-1-4 15,1-5-1-15,-2 3-3 0,-1-3-1 0,-3-1 2 0,3 4 0 0,0 4-1 16,-6 3-2-16,5 5-4 0,-4 1-3 16,1 7-3-16,0 2 0 0,-1 4-3 0,-1 3-6 15,3 3-13-15,-3 3-26 0,0 1-24 16,3 1-21-16,-2 0-11 0,4 4 7 0,-2 5 5 16,3 2-7-16,-1 5-12 0,-1 5-41 0,3 2-63 15,-2 4-142-15,0 2-196 0,-2-7 235 16,-2-6 322-16</inkml:trace>
  <inkml:trace contextRef="#ctx0" brushRef="#br0" timeOffset="387684.3915">3187 12779 0 0,'0'0'0'0,"0"0"71"0,0 0 167 16,0 0-135-16,0 0-95 0,0 0-78 15,0 0-30-15,0 0 40 0,0 0 56 0,0 0 56 16,0 0 52-16,0 0-16 0,0 0-13 0,0 0-15 15,-12 122-12-15,9-91-8 0,2-1-11 16,0 1 1-16,0-1-8 0,1 0-6 0,0-5 1 16,2-3-7-16,2-4-4 0,2-3 1 0,3-2-5 15,-2-4 0-15,-1 0 7 0,4-3 9 0,0-3 16 16,0-1 16-16,0-2 26 0,5 0 18 16,-2-5 12-16,-1-3 5 0,3-3-16 0,-2-5-10 15,-1-3-19-15,-2-4-10 0,1-2-2 0,-3-4-6 16,-5-1-1-16,1-3-2 0,-3 0-7 15,-1 0 0-15,0 1-1 0,-6 0-2 0,0 1 0 16,-2 5 5-16,-8 2-7 0,3 2-8 0,-5 6-10 16,-1 1-24-16,3 7-12 0,-6 2-6 0,1 2-14 15,-2 4 0-15,2 0-5 0,0 6-9 0,1 5-2 16,4 3-8-16,2 3-3 0,3 5 0 0,3 4-6 16,5 4-35-16,2 5-184 0,1-10-289 0,0-7 54 15</inkml:trace>
  <inkml:trace contextRef="#ctx0" brushRef="#br0" timeOffset="388584.0925">4288 12712 0 0,'0'0'0'15,"0"0"0"-15,0 0 0 0,0 0 0 0,0 0 0 16,0 0 0-16,0 0 0 0,0 0 0 0,0 0 0 16,0 0 0-16,0 0 0 0,18 122 81 15,-25-94 26-15,-2-2-20 0,4 2-14 0,-3-1-7 16,-1-1-15-16,1-4-7 0,3-1-7 0,-2-4-6 15,4-3 6-15,-4-2 11 0,3-2 13 16,-4 0 12-16,1-1 8 0,2-2-2 0,-3-1-5 0,-1-1-6 16,4-2 1-16,-2 1 25 0,-1-3 29 15,4-1 21-15,-3 0 9 0,3-2-15 0,-1-5-27 16,3-2-31-16,0-5-28 0,1-2-26 0,1-3-23 16,0-6-10-16,2 0-12 0,3-2 0 15,3 2-3-15,4 1 1 16,1 0-2-16,2 1-4 0,1 3 2 0,2 3-1 0,1 1 3 0,2 4 4 15,5 3-2-15,-4 3 4 0,-1 4 5 16,4 2-6-16,-3 1 2 0,1 8-2 0,-2 5 3 16,-1 1 4-16,0 3 1 0,-3 1 1 0,-4 2 0 15,-2 5 5-15,-2 2 8 0,-2-1 3 0,-2 0 1 16,2-4-3-16,-3-5-3 0,3-2-4 0,-4-7-5 16,4-2 3-16,-4-4 2 15,-1-2 17-15,2-1 24 0,-3 0 21 0,-1 0 19 0,2-1 8 16,0-4-14-16,6-3-21 15,2-5-20-15,1-7-21 0,1-2-4 0,6-2-1 0,-1-3-1 0,-1-1 0 16,3-1 0-16,1-2-4 0,0-1-1 0,0 4-2 16,-1 0-5-16,0 4 3 0,-3 3-4 15,2 3-2-15,2 3-3 0,-2 2-8 0,4 3-3 16,-1 3-9-16,-2 2-3 0,3 4-1 16,-3 1-2-16,1 4 4 0,0 5 2 0,-3 3 0 15,-2 3 3-15,1 4 3 0,-2 1 7 0,-3 1 7 0,2 2 6 16,-3-2 4-16,0 0 0 0,-2-1-1 15,2-3 1-15,-1 3 1 0,-1-4 3 16,0 1 1-16,-4-2 1 0,0 1 1 0,1-1 1 16,-2-1 1-16,2-2 1 0,-3 1 1 0,0-4-1 15,4-1-1-15,-3-2-1 0,-1-1 0 0,4-3-1 16,0-2 4-16,0 0 8 16,4 0 8-16,-1-8 9 0,3-4 1 0,1-4-6 15,3-3-11-15,0-6-12 0,0 2-10 0,-1-2-3 0,-1 1 0 16,-1 3 0-16,2 1-1 0,-3 4-8 15,-1 4-17-15,0 3-16 0,1 2-13 0,-3 3 3 16,1 4 18-16,0 0 25 0,0 4 18 0,1 5 9 0,0 3 0 16,-2 4-6-16,1 7-1 0,1 2 2 15,-1 6 3-15,0 1 8 0,0 3 3 16,-2 0 0-16,1 2 0 0,-2-1-8 0,1-4-4 0,2-1-11 16,-1-3-14-16,2-6-14 0,-2-4-34 15,0-3-76-15,-2-2-111 0,-1-5-189 0,0-2-197 16,-3-4 455-16</inkml:trace>
  <inkml:trace contextRef="#ctx0" brushRef="#br0" timeOffset="388768.2265">5609 12537 1345 0,'0'0'128'0,"0"0"-5"16,0 0-10-16,0 0-42 0,0 0-38 0,0 0-57 15,0 0-76-15,0 0-147 0,0 0 33 16,0 0 30-16,0 0 57 0,0 0 136 16,0 0-67-16,0 0-164 0,11-9-256 0,-11 18 310 0</inkml:trace>
  <inkml:trace contextRef="#ctx0" brushRef="#br0" timeOffset="389074.0887">6084 12584 1655 0,'0'0'103'16,"0"0"-116"-16,0 0-45 0,0 0-40 0,0 0-29 15,0 0-3-15,0 0 11 0,0 0 21 16,0 0 24-16,0 0 18 0,0 0 23 0,0 0 23 0,-111 136 18 15,106-108 17-15,1-1 7 0,-1 0 5 16,0-1 0-16,4 0-3 0,-2-2-6 16,0-1-9-16,3-2-5 0,0-2-2 0,0-1 0 15,0-1 0-15,3-3-1 0,1 0 0 16,4-1 2-16,-2 0 5 0,1-2 0 0,3-2 7 0,3-1-3 16,-2-1-15-16,3-1-47 15,-2-4-107-15,3 0-185 0,-5-2-240 0,-3 0 326 16</inkml:trace>
  <inkml:trace contextRef="#ctx0" brushRef="#br0" timeOffset="389635.0336">6330 12614 1540 0,'0'0'86'0,"0"0"-34"0,0 0-6 0,0 0-36 15,0 0-18-15,0 0-11 0,0 0-2 0,0 0 3 16,143-60 8-16,-113 66 3 0,1 3 0 0,2 4 4 15,-2-1-6-15,-2 5 5 0,-1 1-4 16,-4 3-2-16,0 0 4 0,-5 2-1 0,-4 2 2 16,-3 2 3-16,-4 0 1 0,-3-3-3 0,-2-1 3 15,-3-6 0-15,1-3 1 0,-1-4 3 16,0-5 0-16,0-1 10 0,0-3 26 0,0-1 30 0,0 0 47 16,0 0 36-16,0 0-20 0,0-5-44 15,1-3-70-15,0-3-61 0,5-6-18 0,0-3 6 16,5-6 10-16,0-2 7 0,4-6-1 15,1 1-1-15,2 1 2 16,0 1 7-16,1 2 3 0,1 3 4 0,2-1-4 0,0 5-2 16,1 0 0-16,0 2-4 0,0 5-1 0,0 1-9 15,0 3-10-15,-2 3-10 0,0 3-10 0,-3 1-3 16,-2 4 3-16,-1 0-15 0,2 1 0 0,-6 7 2 16,1-1 1-16,-2 2 19 0,-1 4 12 0,1 2 14 15,-3 1 15-15,-2 2 16 0,2-1 12 0,-1 0 1 16,-1 3 0-16,1-2 4 0,0-3-2 15,3 0 3-15,0-2 2 0,1 1 3 16,1-3 7-16,4 0 5 0,-2 1 9 16,2-2 4-16,3-2 3 0,0-1 10 15,1-1 7-15,2-3 3 0,0-2-3 0,2-1-12 0,2 0-6 0,-4-4-5 0,0-3 0 16,-3-2-2-16,-1-2 3 0,-3-1 2 16,-3-1 12-16,-5 1 18 0,-2-2 7 0,-4-1 4 15,-1-2-11-15,-3 1-22 0,-5-5-16 0,-4 1-15 16,-1 2-7-16,-4-1-5 0,-3 3-15 15,-1 3-11-15,-2 2-16 0,-3 3-14 0,1 3-5 16,-2 5 0-16,3 0-2 0,-1 5-19 0,4 4-68 16,1 2-180-16,6 1-269 0,6-4 226 0</inkml:trace>
  <inkml:trace contextRef="#ctx0" brushRef="#br0" timeOffset="391442.0553">8518 12460 900 0,'0'0'79'16,"0"0"-124"-16,0 0-106 0,0 0-67 16,0 0 54-16,0 0 79 0,0 0 93 0,0 0 55 15,0 0-11-15,0 0 0 0,0 0-11 16,-27 130-8-16,19-104-5 0,0 1-2 0,-1-1 3 0,1-1-6 16,2-5-1-16,-1-1-3 0,2-5-2 15,0-3 6-15,2-3 11 0,1-2 19 0,-1-1 22 16,1-3 21-16,-1-1 25 0,1-1 21 15,-2 0 19-15,3 0 5 0,0-1-5 0,0-6-23 16,1-1-40-16,0-3-35 0,0-3-43 0,-2-6-27 16,7-2-9-16,4-4-3 0,0-3 12 15,2-4 7-15,0-2 1 0,3-2 7 16,1 1-8-16,-2 4-3 0,3 2-4 0,-3 7-13 16,1 5-1-16,1 4-9 0,-4 6-9 15,1 3-12-15,1 5-8 0,-2 0 1 0,3 9 9 0,-3 7 22 0,0 2 9 16,-1 7 10-16,-2 7 6 0,-5 2-4 15,1 5 10-15,-4 4 4 0,0 4 0 0,-5 1 6 16,-1-4-5-16,1-5-4 0,1-7-8 0,3-10-8 16,1-6 0-16,0-6-2 0,0-5 2 0,0-4 7 15,0 1 11-15,0-2 14 0,1 0 16 16,-1 0 19-16,1 0 12 0,1 0 12 0,-1 0 11 16,0-2 2-16,1-2-10 0,5-6-19 15,0-6-25-15,7-5-21 0,1-7-8 16,2-5-7-16,2-3 4 0,0-2-8 0,1-2 1 15,-2-2-1-15,4 0-3 0,0 4 1 0,-1 1-2 0,1 4 1 0,2 6-3 16,0 3 1-16,-1 3-9 0,1 4-3 16,1 5-3-16,-2 2-6 0,1 3 4 15,-2 2-5-15,-1 3-7 0,-4 2-7 0,-3 2-16 0,-3 7-10 16,-2 4 0-16,-6 3 1 0,-2 6 19 0,-1 4 14 16,-2 5 16-16,-9 4 16 15,-1 7 4-15,-6 2 5 0,2 4 1 0,0-2-3 0,3-3-3 16,6-5-2-16,3-6-4 0,4-7-3 15,0-4 1-15,5-6-1 0,3-1 0 0,2-1 3 0,-1 0 3 16,4-2 4-16,-2 0 1 0,7-4-3 16,-3-1-6-16,4-3-2 0,5-3-11 0,2 0-35 15,3-10-44-15,2-1-53 0,0-5-60 16,2-4-44-16,3-3-30 0,-3-6-8 0,-1-1 36 16,2-5 175-16,-2-1 81 0,-1-1 0 0,-4-1 0 0,-1 2 0 15,-4 1 0-15,-3 3 0 16,-3 2 0-16,-3 5 0 0,-4 3 72 0,-4 4 204 15,0 3 6-15,-3 3-16 0,-2 3-22 0,0 4-28 16,0 4-78-16,-2 1-110 0,-5 1-100 0,-2 7-57 16,-2 5 19-16,-2 3 55 0,-5 4 49 0,-1 4 21 15,2 2-6-15,-1 4-3 0,0 1-4 16,0 2-1-16,4-1 1 0,-2-3-3 0,5-2 0 16,2-3-3-16,5-4-2 0,-2-4 1 0,5-2 1 0,0-1 1 15,1-2 0-15,0-1 2 16,1-2 7-16,5-1 13 0,-3-4 20 0,3-1 18 0,-2-2 17 15,3 0 23-15,-3-3 0 0,5-7-3 16,3-4-16-16,2-4-28 0,3-4-19 0,1-4-14 0,0 1-9 16,-1-2-5-16,1 0-6 0,1 1-3 15,-1 2-1-15,-3 3-1 0,1 4-2 16,-4 2-7-16,-1 7-17 0,0 1-35 0,-1 3-40 16,-2 4-32-16,0 0-24 0,-4 10 27 0,4 2 38 0,-3 5 37 15,0 2 45-15,-4 3 10 0,1 1 8 16,2 1 4-16,-1-2-2 0,2-2 1 0,1-2-3 15,1-4 2-15,-3-3 0 0,4-2 4 0,-2 0 5 16,0-3 12-16,-2-1 10 0,1-2 4 16,-3 0 6-16,3-2 3 0,-3-1 8 15,0 0 16-15,2 0 15 0,2 0 7 0,-1-1-1 0,0-5-10 16,4-2-17-16,-1-2-12 0,2 0-14 0,-2-2-7 16,0-3-5-16,3 1-4 0,1-4 2 15,-1 4-5-15,0-3-3 0,-1 2-6 0,-2 1-6 16,1 2-4-16,-2 2-1 0,2 2-2 0,-6 2-8 15,3 2-7-15,-2 1-11 0,1 2-7 0,-2 1 0 16,4 0 1-16,-3 0 6 0,4 0 5 16,-1 0 0-16,-1 0 4 0,3 1 5 0,-1 1 3 15,2 0 5-15,0 2 1 0,-1-1-2 0,-1 1-2 16,0 2-3-16,0-3 1 0,0 1 2 0,-1-2 6 16,1 2 3-16,2-2 3 0,2 0 2 15,0-2 2-15,1 1 4 0,-1-1 3 0,5 0 3 16,-3-3 2-16,2-2-1 0,-1-1 2 0,3-1-2 15,1-1-2-15,1-2-1 0,-2 3-4 16,-1-2-2-16,0 0-1 0,3 0-3 0,-1-1-3 16,-2 0-2-16,5 0 1 0,-4 2-3 0,1 3 0 15,2 0-4-15,-3 3-9 0,2 2-5 0,-1 0-8 16,-2 0 1-16,-1 2 8 0,2 3 5 16,3-1 9-16,1 3 3 0,5-1-2 0,3-1 3 15,1-1-1-15,3 0 4 0,3-1 1 16,2 0 1-16,-3-2 2 0,6-1 1 0,-2 0 2 0,4 0-3 15,-1-4-3-15,-2-5-5 0,1 0-5 0,-1-2-1 16,-1-2-2-16,-1-1 5 0,-7 0 8 16,-1 0-1-16,-3-1 7 0,-6-1 5 15,-2 0 3-15,-6 0 7 0,1 0 0 0,-6 1-3 16,-5 0-12-16,-3 1-24 0,-2-1-32 0,-4 1-38 16,-10 0-25-16,1 2-8 0,-7 1 14 0,-4 0 28 0,2 4 40 15,-6 2 24-15,-1 3 7 0,-1 2 0 16,0 1-17-16,1 6-4 0,0 4 1 0,6 0 2 15,-1-1 4-15,9 1 0 0,-2-2-5 0,5 2-6 16,-1-1-8-16,4-1-12 0,4 1 0 0,-3 0 5 16,1 2 14-16,3 2 15 0,-2 2 3 15,0 2 2-15,3 2 10 0,-2 4 12 0,4 3 12 16,1 2 9-16,0 8 0 0,1 2-6 0,0 5 5 16,0 5 9-16,1 4 4 0,-2 4 14 15,1 7 9-15,-2 3 9 0,-3 7 15 0,0 7 13 16,-10 9 8-16,1 8 4 0,-8 11-24 0,-5 5-23 0,-3 3-17 15,-2-5-17-15,-1-4 0 0,0-7-3 16,5-14-7-16,2-10-7 0,5-19-4 16,2-15 0-16,2-12 13 0,2-11 12 0,-2-6 19 15,1-7 22-15,-1-4 14 0,-1-3-1 0,2-12-16 16,-2-7-45-16,-1-8-60 0,5-11-60 0,-1-6-64 16,5-9-62-16,5-7-106 0,-2-5-126 0,5-3-89 15,1 15 8-15,1 17 528 0</inkml:trace>
  <inkml:trace contextRef="#ctx0" brushRef="#br0" timeOffset="391886.636">11768 12583 1548 0,'0'0'-154'0,"0"0"-4"0,0 0 20 15,0 0 89-15,0 0 62 0,0 0 7 0,0 0-9 16,127-43-10-16,-101 31-24 0,3-2-2 0,-2 0-15 16,-3-3 13-16,-4 0 28 0,-1-1 11 0,-7 2 30 15,-1 0 17-15,-4 1 24 16,-6 1 23-16,-1 2 4 0,0-1-8 0,-6 3-20 0,0-1-30 0,-4 2-25 15,-5 1-18-15,-1 0-23 16,-2 2-14-16,-4 4-7 0,-4 2-14 0,0 3 1 16,-3 8 5-16,-3 6 7 0,-4 6 17 0,2 4 13 0,-5 3 11 15,2 4 9-15,5-2-1 0,3 0 2 0,7-3-2 16,2-2-3-16,7-4 2 0,3-4-4 0,1 0-2 16,6-3-4-16,-1 1 0 15,4-2-1-15,0 0-1 0,1-1 3 0,6 1 1 0,1-1 4 16,1-1 6-16,2-1 4 0,2-3 5 15,4-1-4-15,4-6-8 0,2-1-13 0,5-1-33 16,3-3-42-16,2-8-67 0,3-3-103 0,1-3-175 16,-6 3-172-16,-8 3 528 0</inkml:trace>
  <inkml:trace contextRef="#ctx0" brushRef="#br0" timeOffset="393298.9613">12741 12256 0 0,'0'0'0'0,"0"0"0"0,0 0 0 0,0 0 0 16,0 0 92-16,0 0 105 0,0 0-21 15,0 0-20-15,0 0-62 0,0 0-90 0,0 0-134 16,0 0-26-16,0 0 37 0,0 0 66 16,14-38 127-16,-14 50 21 0,0 2-15 15,0 4-5-15,-3 4-8 0,-4 2-6 0,-3 3-3 0,-2 0-6 16,0 1-5-16,-5 1-2 0,2 0-2 0,-4 0-3 15,1 0-3-15,-1-3-7 0,5-3-9 16,-2-3-7-16,6-6-8 0,5-3-12 0,-1-6 0 16,5-3 14-16,1-2 37 0,0 0 69 15,0 0 63-15,0 0 37 0,5-3-27 0,1-4-63 0,2-5-69 16,3-2-52-16,5-6-5 0,-1-3 2 16,4-2 8-16,1-3-1 0,1-3 3 0,0 2 4 15,3-3-6-15,-2 2-1 0,-3 0-4 0,-1 5-7 16,-1 3 0-16,-1 3-7 0,-1 5-14 15,-2 3-21-15,1 4-19 0,-4 4-7 16,1 4-1-16,-3-1 12 0,1 6 16 0,0 4 10 0,-1 4 13 16,-2 3 7-16,-1 4 12 0,0 3 4 0,-3 2 5 0,-1 2 7 15,1 0-8-15,2-3-1 16,0-3-3-16,-1-1-8 0,4-4 4 0,1-3-3 16,-2-3 2-16,3-1 8 0,-1-2 8 15,0-3 11-15,-1 0 11 0,0-1 7 0,3-2 5 0,-1 0 6 16,1-2 7-16,-1 0 3 0,2-3 0 15,1-2-6-15,3-3-7 16,-1-3-8-16,1 0-12 0,2-4-4 0,2-3-5 0,1 0-6 16,0-3 1-16,0-1-5 0,0-2-2 0,0-1 1 15,-2 1-7-15,0 0-1 0,-1 1-2 0,0 2-4 16,-3 1 4-16,0 5 1 0,-1-1 0 0,-2 4-3 16,-2 3-3-16,-4 4-10 0,2 1-11 0,-3 3-15 15,1 1-17-15,-1 0-7 0,-1 2 0 16,2 5 7-16,-1 1 17 0,2 3 9 0,-1 0 12 0,2 1 10 15,3-1 1-15,0 1 8 0,3 1 5 16,2-3 4-16,5-1 6 0,1-1 0 0,0-2 3 16,3 1-1-16,4-4 1 0,0 0 0 15,3-2-1-15,2-1 3 0,3 0-3 0,-1-6 0 16,3-1-2-16,-1-1-4 0,-2-2 4 0,-3-1 0 0,1-2 4 16,-3 1 2-16,-4-1-1 0,-4 0 6 15,-1-1 4-15,-7 0 7 0,-1-1-2 0,-3 1-3 16,-4-1-5-16,-2 1-10 0,-4 1-3 15,0 2-14-15,-4 1-19 0,-5 3-27 0,1 3-36 16,-8 3-20-16,3 1-9 0,-2 5 14 0,-7 7 27 16,1 4 20-16,0 5 20 0,1 4 8 0,0 1-1 15,7 1-6-15,2-1-10 16,5-1-1-16,3-1 10 0,3 0 11 16,1-2 9-16,1-2 4 0,6 2 4 0,2-2 6 0,1-2 11 0,1 0 10 15,4-1 3-15,-1-3 7 0,3 0 6 0,1-3 4 16,-3-3 3-16,3-3 1 0,-1-2 5 15,1-3 7-15,0 0 0 0,0-5-2 0,1-1-8 0,3-3-9 16,-1-2-5-16,4-3-3 0,-1-1-5 16,2-1-2-16,-3 0 0 0,2-1-4 0,-2-3-2 15,1-1-3-15,1 1-5 0,1-1-4 0,-1 2-5 16,-1 3-3-16,-3 4-1 0,-2 2-5 0,-1 3-3 16,-4 3-7-16,2 2-10 0,-3 0-5 15,-4 2-9-15,1 2-4 0,-2 1 3 0,-2 6-1 16,0-1 6-16,0 3 3 0,-3 0 6 15,-1 2 6-15,0 3 7 0,-2 0 8 0,-1 0 5 16,0 2 4-16,0 0 0 0,-1-4-1 16,-1-1 1-16,0-1 0 0,2-3-2 0,0-2 0 0,0-2-2 15,0-2 2-15,0-2 5 0,1 1 9 0,0-2 12 16,1 0 15-16,-1 0 21 0,2 0 10 0,1-2 0 16,4-2-13-16,2-3-18 15,4-3-13-15,2-1-11 0,-1-2 3 0,5-3 1 16,1-2-4-16,-2-3 1 0,4-2-7 0,1 0 0 0,-3 0 0 15,-1 1-3-15,0 2-1 0,-4 4-3 16,1 0-4-16,-4 6-2 0,1 0-5 16,-6 5-6-16,0 2-14 0,-2 2-15 0,-1 1-9 15,0 0-6-15,1 3 2 0,-1 2 2 0,-1 4 5 0,1 1 6 16,-1 3 7-16,-2 0 14 0,2 3 10 0,1-2 7 16,4-1 9-16,2-1 6 15,3-5 7-15,3 0 8 0,4-2 2 0,4-3 4 0,2 0-2 16,3-2-1-16,3-3-2 0,3-4-7 15,-1-1-1-15,1-2-4 0,1-3 3 0,-2-2 1 0,2-2 0 16,-2-3 0-16,0-3-1 0,-1 1-2 16,-2-4-2-16,-2 1 1 0,-1-2-1 0,-3-3 1 15,-1-2 0-15,-3-1-1 0,-3-3-2 0,1 2 2 16,-5 1-2-16,-2 2 1 0,-5 2-2 16,-3 5 0-16,-3 4-3 0,-2 3-3 15,0 5-8-15,-6 3-27 0,-3 5-37 0,-4 4-24 16,-4 1-7-16,-5 11 12 0,-4 4 30 0,-4 8 13 0,-1 5 11 15,0 4 8-15,0 5 1 0,1 2 6 0,1 0-3 16,7 0-6-16,3-2-2 0,6-2-2 0,4-3 4 16,5-1 4-16,1-1 1 0,3 0-3 15,2-4 2-15,5 2 3 0,2-4-1 16,1-3-14-16,2-3-46 0,-1-1-103 0,2-4-220 0,-3-5-285 16,-4-3 454-16</inkml:trace>
  <inkml:trace contextRef="#ctx0" brushRef="#br0" timeOffset="393492.3527">16059 12022 1408 0,'0'0'128'0,"0"0"-68"16,0 0-4-16,116-83-15 16,-79 67-34-16,2 7-7 0,1-1-6 0,1 3-3 0,0 3-3 15,-1 0-16-15,-2 2-37 0,-4 2-71 16,-4 0-118-16,-2 4-212 0,-11-1-183 0,-7 1 574 0</inkml:trace>
  <inkml:trace contextRef="#ctx0" brushRef="#br0" timeOffset="394446.6793">3895 13966 1549 0,'0'0'137'15,"0"0"-175"-15,0 0-31 0,0 0-13 0,0 0 2 16,0 0 22-16,0 0 18 0,0 0 29 15,0 0 24-15,0 0 24 0,119-65 13 0,-93 59 10 16,0 0 3-16,4 0 9 0,6-1-5 16,0 0-14-16,9 0-17 0,0-2-21 0,4 2-5 15,2-1-7-15,1-1 1 0,2-1 0 16,5 0-1-16,2-2 1 0,3 1 0 16,1 0-3-16,2-3 0 0,3 1-1 15,4-1 2-15,1-1 0 0,5 0 1 0,2 1 1 0,1-1-3 0,7 2 4 16,1-1 0-16,1 1 3 0,3 0 1 15,4 0 0-15,3 0-1 0,3 0 3 16,6-2 0-16,4 0 4 0,0 1 2 16,7-3 2-16,3-2 0 0,5 3 0 0,6-3 0 0,1 1-3 0,5 1 0 0,3 2 1 15,3-1 0-15,1 3-1 0,3-1-2 16,3 1-1-16,1 3-1 0,1-2 1 0,2 1 1 16,-4 1-1-16,2-2-2 0,-1 2-1 0,-2-2-1 15,0 2 4-15,1-1-1 0,-2-1 3 0,-1 0 2 16,2 1-1-16,0-3 0 0,0 2 2 15,3-1-2-15,1 2-2 0,3 1 1 0,2 2-3 16,-3 1-3-16,-2 1 3 0,2 2-1 16,0 0 3-16,-3-1 0 0,4 0-4 0,-3 4 2 15,-1-3-4-15,2 1 3 0,-3 0 2 0,-3-1 1 16,1-1 4-16,0 0 0 16,1 1 2-16,-5-1 3 0,0-1 5 0,1 0 6 0,-2-1 4 0,-1 0 1 15,0 2-1-15,-2-1-5 0,1 1-2 16,1 1-4-16,-4-3-1 0,3-1-1 0,-2 3-7 15,-5-1-1-15,-1 0-5 0,-4 2-3 16,-5 0 1-16,-4 1-2 0,-5-1 1 0,-8 1-2 0,-7 0-2 16,-8 0-1-16,-6-1 0 0,-11-1 1 0,-5 2 2 15,-12-1 1-15,-11-1-1 0,-5-1-3 16,-14 1 2-16,-5 0-1 0,-9 1 3 16,-10 1 5-16,-5 0-11 0,-5 2-24 0,-3-3-53 0,-9 1-62 15,-12-2-99-15,-13 0-130 0,4 1-284 0,7 2-815 0</inkml:trace>
  <inkml:trace contextRef="#ctx0" brushRef="#br0" timeOffset="395527.8923">1931 15204 224 0,'0'0'663'0,"0"0"-543"0,0 0-4 0,0 0 0 16,0 0-26-16,0 0-35 0,0 0-38 0,0 0-19 15,0 0 10-15,0 0 16 0,0 0 26 0,0 0 19 16,-26-35 16-16,29 34 0 0,0-1-12 0,1-1-20 16,1 1-23-16,5 0-18 0,-3-1-6 15,6 1-5-15,-1-1 5 0,5 2 0 0,2-1 0 16,5-2 2-16,3 2-4 0,1-2-1 0,5 2 3 16,2-2-3-16,3 0 1 0,2 1-1 15,3-3 2-15,-2 0 1 0,1 0 2 0,2-1 3 0,-1-2 2 16,0 1 1-16,-3-1-1 15,-3 1-2-15,0-1-4 0,-2-1-2 0,-4 1-1 16,0 2-1-16,-5-3-5 0,1 0-3 0,-6-1-7 0,1 2-6 16,-4-2-7-16,-4 1-6 0,0 1-2 15,-6 2 1-15,-1-4-1 0,-2 1 5 16,-3-1-1-16,-2-2 1 0,0-1 1 0,0 1 5 16,-7-4 9-16,2 0 5 0,-2-1 10 0,-2 0 0 0,-1 0 2 15,1 1 0-15,-1 2-1 0,1 1 3 16,-3 0-1-16,2 3-3 0,-1-2 4 0,0 3-3 15,1 0 8-15,0 2 12 0,1 1 10 16,2 1 19-16,2 1 9 0,3 2 9 0,1-1-5 16,1 3-34-16,0 0-67 0,0 1-68 0,3 0-22 0,5 0 13 15,5 0 50-15,3 0 49 0,5 1 9 16,3 2 3-16,2 3-6 0,0 1-1 0,3 4-2 16,-4 1-5-16,1 2 1 0,-5 3 2 0,-2 2 3 15,-1 1 10-15,-8 2 4 0,-5 2 4 16,-1 1 8-16,-3 3 3 0,-8 1 5 0,-10 5 6 15,-4 2-4-15,-3 2-4 0,-7 0-3 0,-1-2-5 16,-4 1-7-16,3-2-28 0,-5 0-88 16,5 2-201-16,5-9-382 0,13-10 99 0</inkml:trace>
  <inkml:trace contextRef="#ctx0" brushRef="#br0" timeOffset="402083.2289">4199 14576 0 0,'0'0'0'0,"0"0"0"16,0 0 0-16,0 0 0 0,0 0 0 0,0 0 0 15,0 0 0-15,0 0 0 0,0 0 79 0,0 0 121 16,0 0-36-16,0 0-62 0,-10-45-49 0,10 45-39 16,0 0-25-16,0 0-7 0,0 0 4 0,-1 1 12 15,1-1 21-15,-1 1 16 0,1-1 6 0,0 1-1 16,0 1-8-16,-1-2-11 0,1 0-16 0,-1 1-25 15,1 3-32-15,-2 0 57 0,-2 7 26 16,1 3 33-16,-3 4 41 0,1 5-48 0,-2 4-15 16,1 1-15-16,-1 3-3 0,-2 2-2 0,4-1 1 15,-2-1 0-15,0 0-2 0,3-3-8 16,-3-2-2-16,3-3-1 0,-2-1-6 16,2-1 4-16,-2-2 1 0,3-1 1 0,1-1 1 15,-4-2 0-15,3-1-1 0,1-4 2 0,-2 0 1 16,3-3 4-16,0-3 2 15,1-2 11-15,-1-1 14 0,1-1 23 0,0 0 22 0,0 0 19 0,0 0 14 16,0 0 2-16,0 0 1 0,0 0 0 16,0 0-6-16,0-3-28 0,-1-3-32 0,1-5-31 15,-1-4-28-15,1-4-2 0,0-5 2 0,0-4 1 16,0-4 1-16,0-2-2 0,3-1 1 0,3-6-2 16,-1-1-2-16,3 1 5 0,-3-3-3 15,2 3 5-15,1 3 3 0,-2 1-6 16,0 6 2-16,1 5-8 0,-3 3 1 0,3 6-2 0,-4 5-5 15,4 2-5-15,-3 6-21 0,2 0-25 16,-3 3-18-16,3 1-9 0,-2 0-3 0,6 5 13 16,-1 4 7-16,2 5 17 0,0 3 16 0,0 5 18 15,5 2 15-15,-3 6 6 0,0 3 7 16,4 2-5-16,-3 2 2 0,4 0 0 16,0-3-3-16,0-3 8 0,1-3-2 0,-2-7 1 0,5-4 1 15,-3-5-2-15,1-3 2 0,-1-5 6 0,-5-2 5 16,3-2 16-16,-5 0 8 0,2-6 8 0,-4-4 0 15,2-3-2-15,-3-2-6 0,0-3-3 16,-4-2-3-16,4-6-9 0,-5 0 0 0,3-3-9 16,-5-2-2-16,4-4 0 0,-3 1-4 0,2-3-2 15,0 1-1-15,-3 0-9 0,2 4-1 0,-2 4 0 16,-1 4-7-16,0 3 4 0,1 5-10 16,1 6-11-16,-2 3-41 0,-1 4-95 0,1 3-87 0,1 0-83 15,0 2-77-15,5 5-77 0,-2 3-61 0,1 0 443 16,-4-5 101-16</inkml:trace>
  <inkml:trace contextRef="#ctx0" brushRef="#br0" timeOffset="402430.4651">5060 14415 985 0,'0'0'-25'0,"0"0"-78"0,0 0-31 0,0 0-27 15,0 0 22-15,0 0 82 0,0 0 43 0,0 0 34 16,0 0 20-16,-52 119-2 0,46-96-6 16,3-1-12-16,3-3-6 0,0-1 2 0,0 0-1 15,1-4-6-15,5 1 4 0,-2-2 4 0,2-3 1 0,-2-1 14 16,4 0 15-16,0-4 13 16,-3-1 12-16,4-2 10 0,-1-2 14 0,1 0 9 15,-4-1 9-15,3-5 1 0,-1-2-6 0,-3-2-9 0,3-3-8 16,-5-2-13-16,-1-2-10 0,-1-3-15 15,0-1-14-15,-4 0-4 0,-5 0-10 0,-1-1-6 16,-1 2-3-16,-5 4-5 0,3 2-7 0,-5 4-7 16,5 1-11-16,-5 3-16 0,4 3-15 15,-2 0-17-15,5 3-17 0,-1 0-33 0,3 6 3 16,1 3 4-16,3 3-4 0,1 2 4 0,3 2-112 16,1 0-284-16,0-4-8 0,0-4 508 0</inkml:trace>
  <inkml:trace contextRef="#ctx0" brushRef="#br0" timeOffset="402659.2834">5221 14411 0 0,'0'0'0'0,"0"0"0"0,0 0 0 16,0 0 89-16,0 0 261 0,112-124-53 0,-96 105-54 15,-1 3-60-15,-2 5-42 0,-3 3-37 16,-1 3-45-16,0 5-39 0,-1 0-33 0,-4 5-20 0,4 5-6 16,0 6 6-16,-4 4 13 0,-1 3 14 15,-2 6 16-15,1 3 8 0,-2 2 7 0,-3 3 0 16,0 0-5-16,-1 1 1 0,-2-4-5 0,5-1 1 15,-1-5 7-15,1 0-3 16,0-8 1-16,1 0-5 0,-2-5-9 16,2-2-1-16,0-3-11 0,0-2-18 0,0-1-25 0,2-3-75 15,-2-2-86-15,0-2-43 0,0 0-8 16,0-2-118-16,-4-3 74 0,3 1 303 0</inkml:trace>
  <inkml:trace contextRef="#ctx0" brushRef="#br0" timeOffset="402797.0679">5353 14555 0 0,'0'0'0'0,"0"0"0"0,0 0 0 0,0 0 274 0,0 0 56 15,0 0-16-15,0 0-62 0,0 0-95 16,0 0-72-16,0 0-46 0,0 0-29 0,0 0-13 0,0 0 0 16,0 0-1-16,26-103 0 15,-3 98 4-15,0-1-1 0,5 1 0 0,2 1-2 0,1 0-11 16,3 1-19-16,-3 1-33 0,5 2-87 0,-3 0-213 16,-11 0-228-16,-4 0 378 0</inkml:trace>
  <inkml:trace contextRef="#ctx0" brushRef="#br0" timeOffset="403329.2708">6753 14138 1576 0,'0'0'172'0,"0"0"-135"16,0 0-2-16,0 0-31 0,0 0-70 15,0 0-111-15,0 0-1 0,0 0 36 0,0 0 76 16,0 0 103-16,0 0 10 0,0 0 3 0,0 0-10 0,-20 136-4 16,16-95-8-16,-2 1-4 0,0 2-2 15,0-3-3-15,2-2-1 0,1-1-6 0,-1-1-2 16,1-5-2-16,2-1-4 0,-1-2 2 0,1-1-1 16,1-2-2-16,0-2 6 0,0 1-1 0,1-4 7 15,5 1 7 1,-1-3 1-16,-1-5 9 0,1-2-1 0,-2-4 1 15,2-1 1-15,0-6 10 0,-3-1 28 0,-2 0 39 16,1-1 16-16,0-8-18 0,1-5-40 0,1-8-48 16,1-5-26-16,0-5 2 0,-1-5 2 0,4-4 0 0,-3-5-2 15,2-1-7-15,0-3-2 0,3-4 1 16,0 0-1-16,1-3 3 0,0 1-1 0,4 0 3 16,0 2 1-16,1 7-6 0,-1 5-4 15,1 6-13-15,-1 10-14 0,1 8-11 0,0 5-15 16,1 5-8-16,2 6-1 0,2 2-1 0,-3 3 6 15,3 6 0-15,-1 5 9 0,-4 6 12 0,-1 1 11 16,-6 6 16-16,-4 3 11 0,-4 3 8 0,1 2 12 16,-11 1 10-16,-4 1 5 0,-4 0 5 0,-3-2-1 15,-3-4-1-15,-3-4-3 0,4-6-2 16,1-2 1-16,1-5 1 0,0-1 0 0,3-5-3 16,1 0-8-16,3-3-28 0,-1-1-65 0,6-3-119 0,4-1-200 15,2 0-248-15,0 0 386 16</inkml:trace>
  <inkml:trace contextRef="#ctx0" brushRef="#br0" timeOffset="403667.5093">7424 14007 1471 0,'0'0'-117'0,"0"0"-36"16,0 0 11-16,0 0 42 0,0 0 93 15,0 0 21-15,0 0-6 0,-86 138-7 0,80-109 3 16,2-2-5-16,4 0-1 0,0-3-3 16,1-2 0-16,6-5 5 0,0-1 4 0,-1-3 4 15,1-1 5-15,2-2 6 0,0-1 8 0,0-2 9 16,-1 0 13-16,5-4 15 0,-1 0 6 16,1 0 6-16,3-3-1 0,-1 0 1 0,3-1-1 15,0-4 2-15,-3-4 0 0,-1 0-4 0,-1-2-4 16,-3-3-2-16,-2-3-10 0,-1-1-5 0,-2-3-5 15,-2-3-8-15,-2 0-7 0,-1-2-4 16,0 1-6-16,-5 2-7 0,0 3-4 16,-4 1-7-16,0 3-12 0,-2 2-11 0,-2 2-14 0,-1 3-19 15,-2 2-11-15,2 2-26 0,0 3-41 16,4 2-115-16,2 0-207 0,2 3-250 0,0 1 267 0</inkml:trace>
  <inkml:trace contextRef="#ctx0" brushRef="#br0" timeOffset="404643.0231">8028 13713 2000 0,'0'0'-40'0,"0"0"-111"0,0 0-45 0,0 0-2 16,0 0 76-16,0 0 93 0,0 0 43 15,0 0 6-15,-7 126-2 0,6-92-1 0,2 2 0 16,-1 2-2-16,1-3-3 0,6-2 1 0,-4-1-3 15,1-1 0-15,-1 0 7 0,-1-3-2 16,-2 0 5-16,0-3 2 0,0 0 1 0,-2-1 3 16,1-2 2-16,-5-1-3 0,3-2-2 15,0-4-3-15,-1-2-5 0,3-2-5 0,0-4 1 16,1-3-2-16,0 0 6 0,0-3 14 0,0-1 18 16,0 0 27-16,5-3 12 0,2-3-4 0,4-5-19 15,5-5-35-15,1-4-25 0,4-5-21 0,0-4-12 16,1-3 3-16,-1 1 5 0,0 0 10 15,-2 2 6-15,-1 4 4 0,-2 2 4 0,-2 3 0 0,-2 4 3 16,-4 2-3-16,-2 5-3 16,-2 4 2-16,-1 1-8 0,-3 3-21 0,0 1-43 0,0 0-58 15,0 2 4-15,0 5 23 0,1 2 47 0,-4 6 59 16,1 4 4-16,-2 1 3 0,0 3-3 0,0 2 1 16,1 0-3-16,3-1 0 15,1-1-1-15,-1-3-5 0,6-2 5 0,-1-3-5 16,3-2 2-16,-1-2 3 0,2-2-2 0,-2 0 9 0,1-2 4 15,1-2 3-15,2-1 10 0,-1 0-5 0,0-1 5 16,2-1 5-16,-1-1 3 0,2-1 13 16,2 1 6-16,0-9 2 0,1-1-4 0,4-3-10 15,2-4-11-15,5-2-9 0,-3-3-4 0,3-1-7 0,-3-1-3 16,3 2 1-16,-6 1-10 16,2 0 3-16,-2 4-5 0,-1 2-5 0,0 4 5 0,-1 2-9 15,-2 2-3-15,-4 3-2 0,-1 1-12 16,-2 2-1-16,3 0-5 0,-5 0 1 15,0 0 8-15,2 2 6 0,-2 1 6 16,-1 0 5-16,0 1 1 0,3-1 0 0,-2 0 1 0,0-1 3 16,-3 2-1-16,4-1 4 0,0-1 0 0,-1 1-2 15,-1 0 5-15,4-1-5 0,-4 1 2 0,2-1 3 16,0 0-5-16,1 1 7 0,-1-2-2 0,2-1 1 16,0 0 3-16,1 0-3 0,4 0 5 0,-3-3-2 15,4-1 2-15,0-3-2 16,0-1-6-16,1-2-3 0,3 0-8 0,0 1 2 0,-1-1-2 0,0 3-4 15,1 1 2-15,-2 4-11 0,2 2-4 16,0 0-3-16,0 2-2 0,5 5 7 16,-2 2 2-16,4 3 3 0,-3-1 6 0,5 1 2 15,3-2 3-15,4-1 2 0,4-4-1 16,4-3-2-16,1-2 1 0,2-1 4 16,-1-6 3-16,-1-2 6 0,0-4 2 0,-1-2 0 0,-4-2 5 0,-2-2-3 15,-3 1 4-15,-2-3 4 0,-9 1 2 16,-2-4 14-16,-6 3 10 0,-5-2 7 0,-5 0 7 15,-4 0-12-15,-3-1-13 0,-8-2-19 16,-6 3-15-16,-5 1-14 0,-5 1-14 16,-8 2-11-16,-6 4-10 0,-3 0-7 0,-8 6 5 0,5 4 29 15,-5 4 37-15,6 1 21 0,0 7 9 0,7 7-15 16,-2 6-31-16,5 7-6 0,2 6-8 16,0 8 0-16,0 8 6 0,0 5-4 0,2 9 5 0,-1 5 0 15,0 4-4-15,2 5 9 0,2 3-1 16,-3-2 4-16,0 4 6 0,0-3 1 0,6-4-2 15,-4-4 3-15,5-8-2 16,4-7-1-16,3-12 1 0,-1-8-2 16,2-7-2-16,-2-6-5 0,-1-5-2 0,-2-4-31 0,-3-5-122 0,-3-5-271 15,6-4-408-15,8 0 539 0</inkml:trace>
  <inkml:trace contextRef="#ctx0" brushRef="#br0" timeOffset="404825.5253">9135 13575 1914 0,'0'0'352'0,"0"0"-317"0,0 0-18 0,0 0-13 15,0 0-76-15,-26-117-94 0,32 117-14 0,4 4-69 16,4 7-174-16,-1-1-300 0,-3-2 214 0</inkml:trace>
  <inkml:trace contextRef="#ctx0" brushRef="#br0" timeOffset="406314.3347">11698 13955 1579 0,'0'0'82'0,"0"0"7"0,0 0-3 16,0 0-3-16,0 0-25 0,0 0-79 0,0 0-90 16,0 0-74-16,0 0 0 15,0 0 46-15,0 0 82 0,0 0 71 0,0 0 10 16,0 0 1-16,-5 71 3 0,8-32 0 0,-2 1-3 15,-1-2-2-15,0-1-8 0,0-3-1 0,-2-3-3 16,0-6 0-16,3-5-2 0,-1-5-3 0,0-6 5 16,0-2 8-16,0-3 15 0,1-2 33 0,0-2 41 15,0 0 40-15,0 0 30 0,1-2-16 16,4-7-42-16,1-5-50 0,4-1-44 0,2-8-19 16,4-5-5-16,-1-3 5 0,4-4-3 15,2-3 3-15,1-1-2 0,1-3-6 0,3-2-1 16,-2 1-4-16,4 4 2 15,-1 4 3-15,-2 4-3 0,0 6 0 0,-4 6-9 0,-1 5-5 0,-1 4-8 16,0 6-12-16,-3 3-15 0,-3 1-14 16,2 7-6-16,-4 5 3 0,0 5 16 0,1 5 16 0,-3 2 13 15,4 5 12-15,-4 4 9 0,0 1-1 16,1 0 4-16,1 0 1 0,1-3-1 16,6-5 4-16,1-4-1 0,-1-5 4 0,2-4-3 0,-2-1 2 15,-1-4 3-15,-1-1 5 0,3-4 9 0,4 0 5 16,-2-2 6-16,0-1 2 0,0-1-3 15,2-5 3-15,1-2 0 0,-2-4 0 0,4-3 5 16,-1-3-9-16,2-4-5 0,3-3-7 0,0-4-12 16,1-2-2-16,-2-1-8 0,-2-1-4 15,0 1-2-15,-5 5 0 0,-1 1 2 0,-4 4 1 16,-1 5 3-16,-6 5-1 0,-3 3-15 0,-3 7-37 16,-5 2-45-16,1 0-31 0,-1 4-6 0,0 4 23 15,0 5 37-15,0 2 27 0,0 1 18 0,0 4 11 16,0 1 6-16,0 1 9 15,0 0 4-15,8-1 8 0,3-2 6 0,6-1 1 0,2-5 4 16,4-3 4-16,0-2-3 0,5 0 3 0,0-3-3 16,0-3 0-16,0-2-4 0,8 0-5 15,-4-2-6-15,-1-5-1 0,-3-1 7 16,-6-2-11-16,-2-1 9 0,-7-1 7 0,-2-2 4 0,-3-1 22 16,-6-2-1-16,0-2-11 0,-2 1-16 0,-4-1-24 15,-7 0-16-15,-2 0-10 0,-4 2-5 0,-4 2-2 16,-1 3-2-16,0 1-1 0,-2 3-7 0,1 3-4 15,1 0-7-15,3 4-11 0,1 1-1 16,6 0 0-16,2 1 1 0,3 3-8 16,6-1-19-16,1 0 1 0,0 0 21 0,1 1 38 15,11-1 53-15,3 1 30 0,4-2 8 0,4-1-3 16,7-1-10-16,1 0-8 0,7 0-8 0,2 0-3 16,0-2-5-16,1-3-3 0,0 1-1 0,-3-2 1 15,-2 1 1-15,-1-1 1 16,1 0 4-16,-4 0 4 0,1-1 1 0,2 1 5 0,-3-1 3 0,-1-2 6 15,-1 2 6-15,-5-3 4 0,-1 1 3 16,-5 1-1-16,-4 0 1 0,-5 1 4 0,-2 2 16 16,-6 3 28-16,-2-1 16 0,0 2-22 0,0 0-31 15,-3-1-37-15,-4 1-22 0,3-1 3 0,-2 2 5 16,3 0-11-16,1 0-23 16,0 0-20-16,2 1 0 0,0 3 2 0,0 3 19 15,2 4 22-15,-2 0 3 0,4 4 5 0,2 0 4 0,-1 2 1 16,4 1-1-16,-2 0 1 0,0 3 0 0,-3-2 3 15,-1 2 1-15,-3 2 1 0,0 1 1 16,-3 0-1-16,-7 2-3 0,0-1 0 0,-4 2-4 16,-2-1-2-16,-1-2-5 0,-1-3-3 15,2-6 5-15,4-3 2 0,2-6 10 0,3-1 12 0,0-4 19 16,4-1 37-16,3 0 14 0,0-1-10 16,0-4-43-16,6-1-66 0,5-3-46 0,3-4-26 15,7 0-19-15,7-3-10 16,5-2-27-16,5 0-17 0,6 0-24 0,5-1 16 0,3 2 36 0,2 1 31 15,3 1 52-15,2 1 13 16,-2 2 11-16,2-1 14 0,-4 0 20 0,-2-1 31 16,-4 1 44-16,-3-2 36 0,-6 0 28 0,-2-1 18 15,-4 2-1-15,-3-2-8 0,-2 0-7 0,-7-1-1 0,-2 0-3 16,-5 2 1-16,-6 1 2 0,-3 2-10 16,-8 3-26-16,1 0-28 0,-9 3-45 0,-3 3-44 0,-6 3-26 15,-7 0-12-15,-5 3 7 0,-2 9 19 16,-3 3 14-16,0 5 12 15,1 3 9-15,4 1 3 0,5 1 4 16,5 0 0-16,6 0-3 0,6-2-2 0,7-2-1 0,2 2-1 0,7-2 7 0,7 2 6 16,7 1 8-16,5-2 5 0,5 1 3 15,2-1-11-15,3-2-14 0,-3-4-29 16,1-1-42-16,-5-4-54 0,-1-5-89 0,-3 0-110 16,-9-4-307-16,-5-1-390 15</inkml:trace>
  <inkml:trace contextRef="#ctx0" brushRef="#br0" timeOffset="407031.5346">16159 13773 0 0,'0'0'0'0,"0"0"0"0,0 0 0 16,0 0 0-16,0 0 0 0,0 0 8 0,0 0 157 15,0 0 8-15,0 0 31 0,0 0 9 0,0 0-10 16,0 0-33-16,0 0-48 0,-25-97-35 0,21 97-41 16,3 0-39-16,-1 0-52 0,-1 1-24 0,2 6 7 15,-3 5 27-15,-3 5 41 0,1 2 13 16,-2 6 6-16,-1 2-9 0,3 2-2 0,1-1-5 15,0-1-4-15,2-2 7 16,5-4 3-16,-2-3-2 0,2-2 7 16,2-3 7-16,2-3 6 0,0-2 14 0,2-3 15 15,-2 0 17-15,2-5 26 0,3 0 18 0,1-6-3 16,5-6-12-16,4-1-30 0,4-6-18 0,2-2-12 0,1-4-9 0,4-3-5 16,-4 0-5-16,2-5-5 0,0-1-2 0,0-3 2 15,0-1-2-15,-3-2-3 0,-1-1-3 16,1-4-5-16,-5 5-2 0,-3 2 1 0,-6 4-3 15,1 6-3-15,-7 6-3 0,-1 6-5 16,-4 5-5-16,-1 8-27 0,-1-1-47 0,0 4-75 0,0 0-105 16,-3 1-22-16,-5 7-2 0,-2 6-13 15,-1 4-103-15,1-2-186 0,0-3 504 0</inkml:trace>
  <inkml:trace contextRef="#ctx0" brushRef="#br0" timeOffset="407450.479">16878 13480 1286 0,'0'0'87'0,"0"0"-127"15,0 0-61-15,0 0-7 0,0 0-7 16,0 0 37-16,0 0 48 0,0 0 1 0,0 0 11 0,0 0 10 16,0 0 10-16,91 118 16 15,-87-87 8-15,0 4 9 0,-2 1-1 0,-1-2 5 0,-4-2 2 16,-1-1-6-16,2-4-2 0,0-5-9 15,-1-5-6-15,1-4-5 0,0-3 3 16,2-5 10-16,0-1 13 0,-1-2 28 0,1-2 29 16,0 1 22-16,0-1 19 0,0 0 7 0,0 0 3 0,0 0 6 15,0-1-32-15,0-4-29 0,0-4-35 16,0-4-36-16,3-5-6 0,4-2-4 0,-1-5-1 16,5-3-2-16,1-3 2 0,-1 1 1 0,1 0 2 15,-1 1 0-15,1 3-3 0,2 3-4 16,-3 2-5-16,3 5-12 0,2 3-2 0,2 4-9 15,2 4-8-15,0 2 0 0,5 3-8 0,-3 3 1 16,1 4-3-16,-1 4-1 0,-1 2 5 16,-1 4-1-16,-5 2 4 0,-4 0 4 0,1 2 9 15,-5 1 5-15,-5 1 7 0,-2 2 7 0,1-1 2 16,-2 0 6-16,-5-1 4 0,0 1-2 0,-4-3-2 16,1 1-14-16,-1-3-32 0,0-1-46 0,1 0-76 15,1-4-160-15,3-3-358 16,1-5-129-16</inkml:trace>
  <inkml:trace contextRef="#ctx0" brushRef="#br0" timeOffset="407914.2031">17618 13485 1449 0,'0'0'-112'0,"0"0"-61"0,0 0 8 16,0 0 75-16,0 0 45 0,0 0 33 0,0 0 4 16,0 0-9-16,0 0-3 0,110 122 5 0,-98-104 4 15,0 0 9-15,-3 0 6 0,-1-4 6 0,-2 0 5 16,4-1 8-16,-3-2 3 0,-4-2 0 16,-1-2 4-16,2-2 3 0,-3-2 8 0,0 1 3 0,-1-2 5 15,1 1 1-15,-1-2 6 16,0-1 29-16,0 0 38 0,0 0 39 0,0 0 32 15,0 0-1-15,0-1-44 0,0-6-46 0,0-3-43 16,1-1-36-16,-1-5-3 0,2-4-4 0,6-1-7 16,-3-5-1-1,2 0-2-15,1-3-3 0,3 0 3 0,-1 0-2 0,-1 3 5 16,-1 4 1-16,0 3-1 0,-1 6 0 16,1 4-5-16,3 2-8 0,0 3-10 0,5 2-11 0,0 2-7 15,3 0-7-15,0 7-5 0,1 5 0 0,-3 2 1 16,-3 5 5-16,0 3 7 0,1 2 8 0,-6 3 4 15,-4 0 7-15,3-1 6 0,-8 3 2 0,1 0 5 16,-2 0 1-16,-4 2-1 0,-3-1 0 0,1-3-8 16,2-2-18-16,-2-1-32 0,2-5-50 15,2-2-85-15,0-3-108 0,-1-3-194 0,1-3-213 16,2-3 536-16</inkml:trace>
  <inkml:trace contextRef="#ctx0" brushRef="#br0" timeOffset="408288.3392">18392 13557 1031 0,'0'0'-57'0,"0"0"-97"0,0 0-20 0,0 0 25 16,0 0 80-16,0 0 60 0,0 0 19 15,137-15 2-15,-109 14 6 0,0 1 5 0,-3 0 6 16,4-1 7-16,-2-2 9 0,-3-1 14 0,1-1 16 15,-8-2 20-15,1 0 13 0,-3 0 10 16,-3 0 8-16,-2-3 7 0,-5 2 2 0,4 0-2 16,-6-1-9-16,2-1-17 0,-4 2-16 15,-1 0-22-15,0-2-28 0,-1 1-28 0,-7 0-32 16,-3 0-30-16,-1 3-16 0,-6 1 0 0,-2 0 11 16,-3 2 18-16,-4 3 10 15,1 0 3-15,-2 2 0 0,0 5 1 0,3 3 9 16,-2 6 1-16,0 1 6 0,4 1 0 0,2 3-5 15,4 1 4-15,6 0 2 0,6-1 7 0,0-2 6 0,4-2 3 16,1 1 5-16,5-1 1 0,0-2 5 0,6 1 5 16,3-1 3-16,1-1 4 0,5-1-2 0,1 0-4 15,2-1-25-15,5-2-41 0,3-3-74 16,1-3-131-16,4 0-280 0,-11-3-284 0,-7 0 723 0</inkml:trace>
  <inkml:trace contextRef="#ctx0" brushRef="#br0" timeOffset="408595.3605">19315 13279 602 0,'0'0'45'0,"0"0"-13"0,0 0-10 0,0 0-94 16,0 0-127-16,0 0-17 0,0 0 17 15,0 0 184-15,0 0 15 0,0 0 47 0,0 0 48 16,0 0 11-16,-127 89 18 0,103-65 23 0,-2 2 15 16,3-1 3-16,0-2-16 0,4 1-31 0,1-2-21 15,4 1-19-15,-2-1-17 0,5-3-13 0,0 1-22 16,1-1-7-16,1-1-2 0,1-1 1 16,4 2 6-16,2-3 4 0,1 1 11 0,1-1 4 15,1-1 1-15,5-1-2 16,9-3-40-16,-2 1-77 0,7-4-116 0,1-1-243 0,-3-3-311 15,-5 0 491-15</inkml:trace>
  <inkml:trace contextRef="#ctx0" brushRef="#br0" timeOffset="411092.1351">19656 13371 642 0,'0'0'-83'0,"0"0"-60"16,0 0-20-16,0 0-32 16,0 0 137-16,0 0 58 0,0 0 0 0,0 0 0 0,0 0 0 15,0 0 0-15,0 0 0 0,0 0 0 0,0 0 0 16,0 0 32-16,-81 47 41 16,79-42 6-16,1 2 2 0,-1-1 0 0,1 1-8 0,1 0-3 15,0 1 3-15,0 2 5 0,4-1 11 16,4 2 5-16,2-1 5 0,3-1-7 0,4 2-11 0,2-4-9 15,0-2-14-15,2-1-10 0,1-3-4 16,0 0-1-16,0-1 0 0,-1-1 0 16,0-4 0-16,-1-2-6 0,0-4-2 15,0 0 0-15,-3-2 6 0,-4-2 3 0,-1-1 1 16,-3 0 4-16,-2 0-2 0,-4-1-7 0,-2 4-15 16,-1 0-28-16,-2 2-28 0,-8 0-29 15,-2 3-29-15,-3 1-17 0,-1 2-13 0,-4 3 2 0,0 2 24 0,-2 0 25 16,-4 3 25-16,1 6 21 0,-3 2 7 0,-2 3 8 15,0 3 0-15,0 3 0 0,6 1-3 16,-2 3 1-16,5-1 5 0,6 0 10 0,0 0 15 16,6-2 7-16,4-2 5 15,-1-2 4-15,6-2-5 0,1 1 7 16,8-3 4-16,0 1 0 0,3-3 7 0,6 1 0 0,2-2 1 0,1-1 2 16,7-2 1-16,2-1 1 0,3-4-6 0,4-2-5 15,-1 0-5-15,4-4-6 0,0-3-5 16,1-3-7-16,3-1-5 0,0-3-5 0,1-1-7 0,3-3-6 15,0-4-11-15,-1-1-5 16,2-5-1-16,-2-6-1 0,-4 2 7 0,-2-3 3 0,-6 2 7 0,-7 1 12 16,-2 4 15-16,-11 3 10 0,-3 1 3 15,-6 1-4-15,-5 5-16 0,-1 3-15 0,-1 3-10 16,-5 4-8-16,1 0-7 0,-3 4 4 16,4 1 1-16,-3 2-5 0,3-1-15 0,-1 2-16 15,3 0-6-15,0 3 6 0,-1 3 18 0,0 1 15 16,2 3 8-16,0 2 1 0,2 2-4 15,-1 1 5-15,0 1 5 16,1 0 5-16,7 3 10 0,2 0 7 0,2 1 1 16,3 1 0-16,1 4 2 0,2 0-3 0,0 2-1 0,-3 0 2 15,2 2-2-15,-4-2-2 0,3-1 0 0,-5-1-4 16,-1-1-3-16,-5 1-4 0,-1-2-10 0,-4-2-12 0,-2-1-20 16,-9-2-14-16,-2 0-6 15,-8-4 4-15,0-2 21 0,-7-2 20 0,0-3 16 0,-1-3 14 16,1-3 6-16,3-1 5 0,5 0 7 0,3-5 16 15,4-1 21-15,4-1 16 0,4-2 1 16,4-2-19-16,0 0-39 16,4-2-51-16,12-2-41 0,3-1-30 0,9-3-17 0,9 0-1 0,5-2 5 15,4-2 1-15,9-1 9 0,3-1 8 0,2 1-14 16,0-4-52-16,2-1-59 0,0-2-48 0,0-1-23 16,-5-2 165-16,3 1 119 0,-6 1 0 15,-4 0 0-15,-5 1 0 0,-8 1 0 0,-8 4 189 16,-7 4 122-16,-7 4 30 0,-5 3-22 0,-8 4-50 15,-1 1-85-15,-4 5-109 0,-8 1-84 0,-5 4-60 16,-4 1-13-16,-9 7 25 0,-5 5 28 16,-2 2 15-16,-2 2 6 0,1 2 7 0,5-2 0 15,4-1 4-15,5 2 5 0,3 0-1 0,3-1 5 16,0 1 2-16,6 2-6 0,0-1 3 16,4 2 4-16,0 1 2 15,4 1 7-15,3 3-2 0,1 1-3 0,0 1-3 16,1 1 1-16,3 1-1 0,1-3-4 0,0 1-2 0,2-2-2 15,0 0 2-15,0 0 0 0,1-1-6 0,-1 0 2 0,1-1-1 16,-2 1 5-16,0-2 10 0,-1-1 4 0,1-2 1 16,-1-5-3-16,0-2-12 0,-3-5-5 15,-2-3-16-15,1-3-14 0,-2-2 8 16,-7 0 5-16,-5 0 10 0,-3-7 9 0,-2-1-10 16,0-4-5-16,1-1 4 0,2-3 9 0,0-1 2 15,5-2 0-15,0 1-13 0,6-2-14 0,-1 0-7 16,5 2-5-16,0-2-9 0,7 2-15 0,3 1-14 15,3 1-11-15,7 1 1 0,6 1 8 16,4 0 9-16,3 0 6 0,7 1 7 0,1 1 7 0,3 0-1 16,2 1 1-16,-2 1 11 0,4-2 7 15,-5-1 13-15,-1 1 13 0,0 0-1 0,-2 0 0 16,-2 0 9-16,-1 0 9 0,-6 1 9 0,-1 0 10 16,-5 0-2-16,-5 2 4 0,-3 4 12 15,-7-2 30-15,-6 4 30 0,-2 2-8 0,-2 1-71 16,-2 0-88-16,-8 1-52 0,-1 4-10 0,-7 3 43 15,-6 4 42-15,-3 2 12 0,1 3 3 16,-4 1 0-16,0 1 5 0,1-1 2 0,3-1 0 16,5-1 6-16,3-2 4 0,3-3-3 0,4 1 1 15,1-3 3-15,4 2 3 0,2-1 11 0,1-1 18 16,3 0 18-16,-2 0 22 0,2-2 17 0,2-1 11 16,2 0 3-16,6-3 2 0,3-2 1 0,3-1-9 15,4 0-13-15,2-3-22 0,1-4-14 0,3-1-15 16,0-3-11-16,1 0-8 0,2-2-31 15,-1-1-26-15,-1-1-33 0,0 1-17 16,-6 0 11-16,1 3 17 0,-6 3 30 0,-6 4 9 16,-5 1-77-16,-2 4-193 0,-3-1-36 0,0 2 2 15,-2 5 85-15,-4 3 200 0,-2 2 41 16,-2 1 5-16,2 2 1 0,4-2-8 0,2-1 7 16,2-3 9-16,0-2 4 0,4-1 20 0,2-1 32 0,-2-2 57 15,6 0 63-15,0-1 40 0,1-2 4 16,3 0-29-16,1 0-44 0,4-2-30 0,-1-3-29 15,4-2-14-15,0 0-20 0,2-3-14 16,0 1-10-16,0-3-11 0,1 1-1 0,-1-1-3 0,1-1-3 16,0-2 2-16,0-3-8 0,-2 1 1 15,-1-1-2-15,-1 0-5 0,0 2 4 16,-1 3-5-16,-4 1-3 0,1 1-5 0,-5 3-4 0,-1 2-1 16,-3 2-2-16,-4 2-6 0,-1 0-16 15,-2 2-37-15,-1 0-57 0,0 0-20 0,0 3 8 16,-1 3 28-16,-3 0 53 0,1 4 23 0,-3 3 4 15,-1-1 10-15,1 2 5 0,-2 0 0 0,2 0 10 16,2 0-2-16,-1-2 3 0,3-1 3 0,1 0-3 16,-1-1 3-16,2 0-1 0,0-1 3 15,5 0 9-15,0-1 14 0,4-1 14 0,0 0 12 16,2-3 13-16,1 0 6 0,3-2 4 16,3-2 6-16,0 0-10 0,0-2-8 0,3-3-12 15,-4-2-14-15,3-1-1 0,0-2-5 0,-2-2-2 16,3 0 2-16,-1-3-9 0,-3 0-3 0,2-2-2 15,-4 0-6-15,0 1 3 0,-5 2 0 0,-2 3-2 16,-1 2-2-16,-4 2-5 0,-2 2-7 16,-1 2-7-16,0 3-16 0,0-1-34 0,0 1-40 0,0 0-50 15,-2 0 2-15,-3 3 21 0,0 3 33 16,-2 1 56-16,2 2 14 0,0-1 8 0,3 0 4 16,1-1 0-16,1-1-2 0,0 0 11 15,1-1 7-15,4 1 9 0,2 0 9 0,1 1 6 0,3-1 5 16,2-2 8-16,6-1 7 15,1-2 4-15,6-1-1 0,5-3-5 0,4-6-9 0,3-3-6 16,1 0-6-16,1-4-1 0,0-2 2 0,1-2-2 16,-4-2-1-16,2-3-7 15,2-3-10-15,-4-4-18 0,3-3-71 0,0-5-83 0,3-4-99 16,1-2-92-16,3-3 26 0,-4-2 74 0,-2 0 107 16,-3 0 116-16,-8 1 82 0,-6 3 69 0,-3 6 30 15,-7 3 38-15,-6 8 1 16,-2 5-45-16,-8 8-21 0,2 5-54 15,-1 5-73-15,-4 4-81 0,-3 3-49 0,-1 0-19 0,-5 7 17 0,-4 5 61 16,-2 3 34-16,-3 5 19 0,-3 2 13 0,1 4 1 16,-3 1 3-16,2 1 2 0,3 1 2 15,-1 0-1-15,2 2 0 0,3-1 3 0,1 2 3 0,6 0 3 16,1 1 3-16,3-1 1 16,2 0 2-16,4 1 2 0,2-3-1 0,1-1 9 0,1-3 12 15,6 1 13-15,4-5 14 0,2-1 11 0,2-5 1 16,3-2 2-16,3-4 4 0,2-2-5 15,0-2-2-15,2-3-7 0,0-3-6 0,0 0-3 16,1-4-2-16,-1-3 1 0,1-4-1 16,-2 1-10-16,1-6-5 0,-3 2-7 15,1-3-7-15,-5 1 2 0,-1 0-8 0,-4 0-1 0,-4 4-2 16,-3 3-3-16,0 3-1 0,-5 3-24 0,-1 0-41 16,-1 3-65-16,0 0-84 0,0 0 12 0,0 6 28 15,0 2 58-15,-2 2 82 0,1 2 9 0,1 2 11 16,0 1 7-16,0-1 11 0,6-1 11 15,5-1 18-15,3-1 25 0,3-1 15 0,3-2 12 16,4-1 0-16,5-3-12 0,1-1-10 0,2-2-9 16,0-1-11-16,3 0-7 0,0-6-7 0,0-1-7 15,1 0-2-15,-5-3-2 0,0 1-2 16,-3-2-3-16,-6-1-2 0,0 1-1 0,-1-2-2 16,-3 0-5-16,-2 1-3 0,-3 3-2 0,-6 2-3 15,-1 1-4-15,-2 5-23 0,-4 1-73 16,0 0-72-16,0 4-21 0,-5 6 3 0,-5 6 66 15,-1 7 64-15,-8 4 22 0,-1 8 17 16,-3 3 6-16,-6 6 6 0,-1 6 4 0,0 1 5 0,0 3-3 16,2-2 4-16,2-1-3 0,1 1 1 0,2-1 3 15,1-2-2-15,1-2-2 0,2-3 1 16,0-3 2-16,3-5 4 16,-2-1 4-16,0-4 2 0,3-3 3 0,-2-1 2 0,2-4 1 0,-3-3-6 15,2-2-12-15,0-4-26 0,1-4-31 0,0-4-69 16,0-6-146-16,4 0-325 0,2 0-102 0</inkml:trace>
  <inkml:trace contextRef="#ctx0" brushRef="#br0" timeOffset="411297.8877">22917 12541 3105 0,'0'0'41'0,"0"0"-27"16,0 0-10-16,-15-130-34 0,15 128-56 16,6 2-3-16,8 7-6 0,4 7 20 0,4 3 19 15,0 5-79-15,-2 2-133 0,-5 4-199 16,-5-8-464-16,-8-6-1 0</inkml:trace>
  <inkml:trace contextRef="#ctx0" brushRef="#br0" timeOffset="411775.5882">19726 14144 1286 0,'0'0'71'0,"0"0"-125"0,0 0 7 0,128-58 43 0,-78 45 60 16,10-1 59-16,7-1 36 0,12 0 38 0,4 0 8 16,10-1-13-16,5 2-25 15,5 1-32-15,7 0-21 0,7 3-25 0,6 1-12 16,5 0-13-16,3 2-6 16,2 0-4-16,5 1-3 0,2-1 5 0,6 0-3 0,1-2-1 0,0 1-3 15,-2-2-13-15,-1-1-5 0,-5 0-3 0,-6 2-7 0,-8-3 2 16,-8 2-3-16,-11-1-4 0,-9 4 2 15,-11 0-3-15,-9 2-1 0,-12-1 0 0,-14 2-3 16,-10 0 2-16,-14 1-1 0,-11 0-2 0,-9 1-25 16,-7 0-46-16,-7-1-104 0,-14 0-212 15,0 0-685-15,4 1-431 0</inkml:trace>
  <inkml:trace contextRef="#ctx0" brushRef="#br0" timeOffset="524833.7932">1345 16635 0 0,'0'0'0'15,"0"0"0"-15,0 0 0 0,0 0 0 0,0 0 0 16,0 0 0-16,0 0 0 0,0 0 0 0,0 0 0 16,0 0 0-16,0 0 0 0,0 0 103 0,-58-26 82 15,52 21 7-15,1-1-2 0,-2 0-31 16,-1 2-25-16,2-1-24 0,1 1-22 0,-4-1-21 15,3 1-11-15,1 1-8 0,0-1 3 0,1-2 19 16,3 0 11-16,-1-2 2 0,-1-2 3 16,0-3-30-16,3-2-31 0,0-4-22 0,-1-1-23 15,9-2-8-15,-2-3-2 0,5 1 1 0,2-1 7 16,-1 2 4-16,3 1 7 0,0 4 2 16,0 3-5-16,-1 3-1 0,-2 4-10 0,3 4-6 15,-2 3-6-15,-1 1-8 0,-2 0-7 0,2 5-2 0,0 4 4 16,-3 5 7-16,-1 6 17 0,-6 5 20 15,-2 4 15-15,-2 9 13 0,-9 7 2 0,-9 9-5 16,-1 6-3-16,-8 4-5 0,-3 4-4 0,-5 2-1 16,4-2-7-16,-3-3 0 0,4-8-4 15,5-10-1-15,6-9 0 0,5-11 1 0,3-6 7 16,4-10 12-16,0-3 19 0,1-2 5 16,2-2 7-16,-2 0-4 0,0-1-11 0,-1 0 17 15,1-3 7-15,1 0 15 0,1 0 19 0,2-6-7 16,-1-3-11-16,3-1-25 0,-4-4-33 15,5-3-26-15,1-1-20 0,0-5-4 0,7 1-5 16,-1 1 4-16,3-2 1 0,2 3-5 0,1 3-5 0,1 3-13 16,0 3-14-16,5 3-11 0,2 5 3 0,3 2 6 15,2 1 16-15,3 1 19 0,-1 6 11 16,2 3 15-16,1 4 11 0,1 3 4 16,-1 4-15-16,-1 3-37 0,-2 1-78 0,0 1-108 15,0 1-161-15,-10-7 93 0,-3-7 307 0</inkml:trace>
  <inkml:trace contextRef="#ctx0" brushRef="#br0" timeOffset="525034.3599">1844 16838 940 0,'0'0'184'0,"0"0"-74"16,0 0 44-16,0 0 9 0,0 0 3 15,0 0-34-15,-37-127-48 0,38 117-29 0,2 2-29 16,4 1-24-16,-4 2-18 0,4 3-17 0,-2 0-15 16,2 2-10-16,-2 0-5 0,1 8-14 15,3 2-47-15,0 4-132 0,-5 0-336 0,2-4-157 0</inkml:trace>
  <inkml:trace contextRef="#ctx0" brushRef="#br0" timeOffset="532199.1451">3118 16498 0 0,'0'0'0'0,"0"0"0"0,0 0 0 0,0 0 0 15,0 0 0-15,0 0 0 0,0 0 209 16,0 0 19-16,0 0-10 0,0 0-27 0,0 0-16 16,0 0-25-16,-18-57-24 0,18 52-16 0,0 0-18 15,0-2-12-15,3 1-10 0,3 0-21 0,1-2-14 16,-2 1-13-16,5 1-16 0,1-2 0 16,7 0-5-16,0-3 0 0,5 1 4 0,5-1 1 15,1-2 5-15,5-2 2 0,3-1 1 0,4-2 2 16,3 1-3-16,7-2 4 0,1-1-2 15,7 0 2-15,3-1-1 0,0 4-7 0,4-1 2 16,-1 1-5-16,-3 2 0 0,1 0 4 0,-5 3-4 16,0 1 6-16,-5 0-2 0,-3 1-1 15,-7 2 3-15,-3 1-4 0,-2 1 0 0,-6 3-7 16,-8 0-16-16,0 2-33 0,-8 1-44 16,-2 0-67-16,-8 0-93 0,2 3-103 0,-8 2-150 0,0 0-89 15,-1 0 594-15</inkml:trace>
  <inkml:trace contextRef="#ctx0" brushRef="#br0" timeOffset="532452.2546">4020 16072 0 0,'0'0'0'0,"0"0"31"0,0 0 145 0,0 0-101 15,0 0-143-15,0 0-73 0,0 0 68 0,0 0 73 16,0 0 0-16,0 0 0 0,0 0 13 0,0 0 60 15,0 0 0-15,0 0 5 0,2 60 7 16,-2-41 6-16,0 6 6 0,1 3-5 0,-2 4-12 16,-5 0-10-16,2 4-16 0,-3 0-7 0,2 4-4 15,-2 0-4-15,-3 3 1 16,0 3 0-16,1-3-7 0,-4 4 1 0,-2-3-14 16,1 1-18-16,0-2-35 0,-1 1-92 0,0-1-143 0,1-2-237 15,4-12 332-15,6-9 173 0</inkml:trace>
  <inkml:trace contextRef="#ctx0" brushRef="#br0" timeOffset="532895.4158">4274 16331 112 0,'0'0'7'0,"0"0"8"0,0 0 45 16,0 0 47-16,86-134 46 0,-64 116 34 0,3 2-10 16,-3 2-16-16,0 5-35 0,-2 3-45 0,0 4-32 15,-2 2-19-15,-3 0-6 0,4 5-1 0,0 3-7 16,0 5 5-16,1 2-6 16,1 2 3-16,0 3 6 0,1 2-6 0,-5 3-1 0,-2 2-5 15,-5 1-4-15,-2 5 3 0,-4 1 7 0,-2 5 5 16,-2 2 6-16,-2 0-2 0,-2-1-2 15,1-4-10-15,-2-7-6 0,3-6-6 16,1-4 0-16,1-5 1 0,0-5-2 0,-1-3 10 16,1-1 7-16,-1-4 16 0,0 0 32 0,1-1 24 15,-2 0 25-15,-1 0-22 0,1-2-25 0,-5-4-29 16,4-4-41-16,0-4-4 0,-3-7-10 0,5-3-5 0,0-2 5 16,1-6 5-16,1-3 0 0,1 0-1 15,7-2-1-15,1 3-3 0,4 0-8 0,3 1 1 16,3 2-7-16,2 0-2 0,6 2 8 15,1 0-8-15,1 5 0 0,2 1 2 0,0 5-2 0,0 1 6 16,3 5 2-16,-2 1 0 0,-2 3-22 16,0 6-63-16,0 2-87 0,-1 0-141 15,1 6-191-15,-1 3 0 0,-6-2 527 0,-10-2 0 0</inkml:trace>
  <inkml:trace contextRef="#ctx0" brushRef="#br0" timeOffset="533644.4451">5574 16177 0 0,'0'0'0'0,"0"0"0"16,0 0 138-16,0 0 105 0,0 0-35 0,0 0-35 16,0 0-39-16,0 0-43 0,0 0-54 0,0 0-48 15,0 0-32-15,0 0-21 0,-128-43 3 0,100 58 14 16,-3 5 24-16,-1 4 25 0,-2 5 14 0,-2 0 12 16,3 3 1-16,2 0-5 0,3-1 0 0,4-2-2 15,3-2-3-15,4 2-1 0,3-3-5 16,4 0-3-16,1-2-1 0,1-1-4 0,3-4-3 15,1 0 5-15,4-4-1 16,0 0 2-16,1-2 8 0,6-4 7 16,3 0 16-16,-1-3 18 0,1-3 14 15,4-1 7-15,2-2 2 0,2-4-4 0,5-8-6 0,1-4-10 0,5-2-12 0,2-7-12 16,0-3-11-16,-1-3-5 0,-1-1-8 16,-3-1 1-16,-1 1-2 0,-2 2 0 0,-3 3 4 15,-2 1-3-15,-6 4 1 0,-1 2 1 0,-3 6-1 16,-5 2 4-16,2 5-4 0,-3 4-12 0,-2 2-27 15,1 1-42-15,-1 0-51 0,0 0-20 16,0 1 23-16,0 6 33 0,0 2 45 0,0 4 25 16,1 3-3-16,-4 3 5 15,0 0 4-15,0-1 3 0,2-2 4 0,1-2-3 16,0-3 3-16,0-2 0 0,4-2-1 0,-2-1 5 0,0-3 0 16,-1 0 0-16,-1-3 5 0,1 1 11 0,-1-1 27 15,0 0 25-15,0 0 27 0,1 0 15 0,3-1-4 16,0-3-31-16,-1-3-32 0,5-3-28 0,2-4-20 15,5-2 4-15,0-2 3 0,0-2 0 16,1 0 0-16,1 1-3 0,-5 2-6 0,1 2 0 16,-3 3-6-16,0 3-5 0,1 3-11 0,-2 2-22 15,-1 3-19-15,-3 1-14 0,2 0-5 16,-1 3 9-16,-2 4 13 0,0 2 16 0,0 4 14 16,-3 4 15-16,0 6 10 0,-1-1 5 0,0 2 5 0,-2-1 1 15,2-3-5-15,0-2 2 16,0-5-6-16,1-2 1 0,3-3-1 0,0-4 2 0,-1 0 3 15,-2-3 6-15,0 0 18 0,1-1 22 0,-2 0 29 16,1 0 28-16,1-1 10 0,0-1-9 16,1-5-39-16,6-4-36 0,2-2-27 15,5-7-14-15,2-1 17 0,0 0 1 0,1-3 0 0,1 1 1 16,-1-2-6-16,2 1 1 0,-1 0-1 16,1 0-1-16,2 3 1 0,2 0-3 0,-4 4-4 15,1 3-12-15,-1 4-9 0,-2 2-12 0,0 2-12 0,-3 6-9 16,-1 0-7-16,-4 3-2 0,0 7 1 15,-2 1 13-15,-2 3 10 0,-3 6 20 16,-2 0 13-16,-2 4 5 0,0 4 4 0,-2 1-27 16,-2 2-58-16,-2-4-98 0,4-2-130 0,0-2-136 15,2-1 267-15,0-8 186 0,0-7 0 0</inkml:trace>
  <inkml:trace contextRef="#ctx0" brushRef="#br0" timeOffset="534086.4581">6785 16025 0 0,'0'0'0'0,"0"0"0"0,0 0 0 15,0 0 0-15,0 0 0 0,0 0 0 0,0 0 0 16,0 0 146-16,0 0 2 0,0 0-124 0,0 0-110 15,0 0-21-15,0 0 44 0,0 0 56 0,-81-10 53 16,60 17 41-16,0 0 12 0,1 1-2 16,1 0-12-16,2 1-9 0,2-1 4 0,-1 0 2 15,3-1-8-15,-1 3-15 0,0-1-20 0,4 0-15 16,0-1-9-16,5-1-8 0,1-1 1 0,2 0 5 16,2-1 7-16,0 3 6 0,2-1 1 15,5 3-3-15,-1 0-3 0,6-1 3 0,2 3 2 16,2 0-3-16,3 1 3 0,-1 1-4 15,2 1-3-15,-1 0 2 0,-1 0-7 0,-2 0-1 16,-4 0-3-16,-2 1-8 0,-2-1-1 0,-5 1-3 16,-3-1-3-16,-2 0 5 0,-7 2 8 0,-5-1 6 15,-5-1 7-15,-1 0 8 0,-4 0 3 0,-6 0 2 16,1-2-1-16,-3-2-3 0,1-1 1 0,1-4 2 16,0-3 5-16,7-1 4 0,3-2-14 15,2 0-25-15,5 0-58 0,1-5-102 0,6 0-152 16,3 0-319-16,2 2 143 0</inkml:trace>
  <inkml:trace contextRef="#ctx0" brushRef="#br0" timeOffset="534644.1684">7330 16145 0 0,'0'0'0'0,"0"0"0"16,0 0 0-16,0 0 0 0,0 0 0 0,0 0 0 16,0 0 0-16,0 0 0 0,0 0 0 0,0 0 0 15,0 0 0-15,0 0 0 0,0 0 0 16,18-83 57-16,-21 78 39 0,1 2 8 16,-3 0 5-16,2 1 0 0,1 1-8 0,1 0 2 0,-1-1 17 15,2 1 23-15,0 1 18 0,0-1-3 16,0 1-32-16,0-2-32 0,0 0-24 0,2 0-15 15,-2-1 0-15,1 2-7 0,0-2-10 0,0 1-4 16,-1 1-4-16,0 0 0 0,1 0-2 16,-1-1 0-16,0 2-6 0,0 0-3 0,0 0-1 15,0 0-2-15,0 0 1 0,0 0 0 0,0 0 5 16,0 0 7-16,0 0 9 0,0 0 3 0,0 0 0 16,0 0-9-16,0 0-5 0,0 0-5 15,0 0-3-15,0 0 2 0,0 0 2 0,0 0 0 0,0 0-3 16,0 0-4-16,0 0-9 0,0 0-3 15,0 0-1-15,0 0-9 0,0 0-4 16,0 0-16-16,0 0-25 0,-1 3-23 0,0 1 5 0,-3 5 14 16,-1 7 28-16,-2 5 32 15,-7 12 5-15,-2 6 5 0,-4 10 0 0,-5 11 1 0,-2 7 1 16,-4 9-5-16,1 3-5 0,2 3-7 16,1-2-5-16,3-2-2 0,6-6 1 15,2-5 2-15,8-3-3 0,1-7 0 16,3-3-3-16,0-7 1 0,1-2 1 0,2-6 5 0,-1-3 5 0,2-4 1 15,1-6-4-15,-1-7-3 0,0-4-3 0,0-5-16 16,0-3-25-16,0-3-15 0,0-4-9 0,0-4-80 16,0-7-148-16,0-10-263 0,0 4-196 15,0 3 639-15</inkml:trace>
  <inkml:trace contextRef="#ctx0" brushRef="#br0" timeOffset="534864.3237">7294 16129 0 0,'0'0'46'0,"0"0"236"0,49-128-7 15,-27 86-68-15,2 10-21 0,4 7-64 0,1 4-42 16,1 5-29-16,4 2-20 0,-3 6-10 0,2 3-3 16,-3 5-4-16,1 4-11 0,-2 8-9 0,-2 3-8 15,-1 5-4-15,-6 5 10 0,-1 5 11 0,-8 3 12 16,-3 6 19-16,-8 4-1 0,-8 5 9 16,-10 4 0-16,-10 5-2 0,-8-1-3 0,-4-1-7 15,-1-7-6 1,3-5-11-16,3-7 0 0,0-7 1 0,4-6 4 0,-3-2 0 0,1-4-14 15,-1-2-17-15,2-4-41 0,3-2-40 16,4-6-34-16,8-2-72 0,4-1-102 0,8 0-220 0,1-1 165 16</inkml:trace>
  <inkml:trace contextRef="#ctx0" brushRef="#br0" timeOffset="536099.3241">8045 16107 0 0,'0'0'0'0,"0"0"14"0,0 0 337 0,0 0-82 0,0 0-31 16,0 0-22-16,0 0-30 0,0 0-41 0,0 0-74 15,0 0-80-15,0 0-60 0,0 0-35 0,0 0 2 16,0 0 22-16,-106-51 28 0,71 67 28 0,2-1 25 16,-1 4 21-16,3 2 7 0,1 0 0 15,3 1-2-15,4-1-3 0,6 0-3 0,3 0 2 16,4 0 1-16,1-2-1 0,3 1-1 15,1-1-7-15,3 0-5 0,2-3 2 16,0-2 6-16,6-2 5 0,3 1 12 16,2-2 10-16,1-2 5 0,4-3 10 0,2-1 2 0,2-4 2 0,2-1 3 15,2-3-5-15,1-6-5 0,4-2-11 16,-2-3-11-16,1-2-6 0,2-3-6 0,-1-3-10 16,0-2-13-16,-2-1-5 0,-4 1-5 0,-3 4 0 15,-5 2 9-15,-3 6-2 0,-3 2 0 0,-4 5-13 16,-4 3-43-16,1 2-60 0,-2 0-8 15,0 4 3-15,0 4 34 0,1 5 54 0,-1 2 8 16,-3 5 13-16,-1 0 6 0,0 2 5 0,3-3-1 16,1-1-2-16,1-4 4 0,6-5 3 15,1-3 2-15,-2-1 2 0,1-1 8 0,0-2 11 16,0-2 20-16,1 0 25 0,1 0 10 0,1-1 5 16,2-5-8-16,-1 0-15 0,3-4-12 0,0 0-13 15,3-3-5-15,1 0-6 0,0-3-5 0,2-2-4 16,0-3-3-16,2 1-1 0,1-2 2 0,1-1-3 15,-1 2-1-15,2-1-3 0,0 0-4 16,3 4-4-16,-5 1 0 0,2 5-4 16,-1-1-1-16,-3 4 0 0,-1 2-6 0,-3 1-4 0,-3 3-3 15,1 3-9-15,-6 0-8 0,-2 0-7 16,2 5-10-16,-6 1 3 0,3 4 9 0,-5 2 12 16,0 2 21-16,-1 5 13 0,0 4 4 0,0 1-1 15,-1 1-4-15,1-3-6 0,0 0 2 16,5-2 2-16,2-1 0 0,4-2 3 0,5-2 1 0,-1-1 1 15,2-3 7-15,5 0 0 16,0-2 6-16,5-1 6 0,-2-4 1 16,3-2 5-16,3-2-3 0,5 0 3 0,-2-3 3 0,5-6-3 15,-3-2 6-15,1-3-6 0,1-3-7 0,-4-3-3 0,2-2-3 16,-4-1 1-16,-2-4 1 0,-3-1 1 16,-2-1-4-16,-3-2-2 0,-3 0-2 15,-4 1-6-15,-4 2 1 0,-5 5 0 0,-3 0-7 16,-3 5-1-16,0 4-17 0,-5 3-24 0,-5 5-29 0,-1 3-36 15,-7 3-26-15,1 3-11 0,-6 10 3 16,-1 4 27-16,-6 6 26 0,-1 6 32 0,-3 4 25 16,1 4 10-16,5-1 4 0,5-3-16 15,11-4-4-15,9-6 1 0,3-1 10 0,3-5 18 16,4-1 5-16,4 0 6 0,-1-4 6 0,2 2 10 16,3-3 19-16,3-2 9 0,1-2 8 0,5-1 5 15,2-3 0-15,-1 0 4 0,4-3 5 0,0 0 0 16,6-6-2-16,-1-2-9 0,0-3-13 0,2-1-11 15,-2-1-1-15,4-2-6 0,2-1-1 16,-1 0-2-16,-4-1-11 0,4 0-1 16,-6 4-8-16,0 0-5 0,-1 5 4 0,-7 0-5 0,1 2-2 15,-5 3 0-15,-7 2-12 0,2 1-6 0,-8 0-16 16,-2 7-11-16,-2 0-8 0,-1 2-1 16,-1 4 8-16,-5 2 16 0,-6 6 14 15,-8 3 10-15,-3 1 9 0,-2 4 4 0,-1-3-5 0,4-4 2 16,0-5-3-16,9-6-4 0,1-1 7 15,2-5-4-15,3-1 9 0,3-3 12 0,1 0 15 16,0-1 32-16,0 0 32 0,0 0 30 0,0 0 17 16,0 0 2-16,1-1-13 0,3-5-44 0,3-4-34 15,2-2-37-15,2-4-22 0,7-4 5 16,1-3-4-16,2-2 8 0,2-1-2 16,6-3-3-16,0-2 5 0,1 1-2 0,1-2 4 0,1 2 0 15,-1 1-4-15,-2 4 0 0,-2 2-6 0,-2 3-2 16,-2 4 0-16,4 2-5 0,-5 4 2 0,1 2-4 15,1 4 1-15,-3 1-6 0,-3 3-7 16,-3 0-5-16,-3 7-13 0,0 3 1 0,-3 2 6 16,-2 2 8-16,-6 4 14 0,-1 2 7 0,1 6 9 15,-9 2-1-15,-3 4-4 0,-2 0 3 0,-4 1-6 16,2 0-5-16,0-2-8 0,7-1-20 0,2-5-21 16,6-2-16-16,0-4-13 0,6-3-9 15,2-2-19-15,5-2-53 0,2-1-67 0,4-3-94 16,3-3-127-16,7-5-108 0,-8 0 548 15,-5 0 17-15</inkml:trace>
  <inkml:trace contextRef="#ctx0" brushRef="#br0" timeOffset="536633.7959">10709 16177 0 0,'0'0'0'0,"0"0"138"0,0 0 337 0,54-127-86 0,-45 100-92 16,-3 6-45-16,-2 5-38 0,-2 2-45 0,-1 5-32 16,2 4-25-16,-3 2-24 0,0 3-33 0,0 0-50 15,0 0-60-15,-4 0-66 0,1 6 23 16,-4 3 31-16,-3 7 39 0,-3 4 63 0,-4 4-15 15,1 5-8-15,-1 2-9 0,3-2-6 0,5-1 0 16,2-3-3-16,6-3 5 0,2 0 0 0,-1-2 1 16,3 0 4-16,4-3-3 0,2 1 5 15,3-3 5-15,0-1-1 0,5-2 13 16,1-3 4-16,1-3 8 0,-2-2 13 16,9-3-3-16,-2-1 4 0,4-5-6 0,1-2-13 0,-3-6 0 0,3-2-6 15,1-3-2-15,0-3 0 16,-1-3-1-16,-1-2-3 0,-3-3-5 0,3-2 0 15,-1-2-7-15,-2-1-2 0,-2 1 1 0,1 0-5 16,-3 4 4-16,-6 2 0 0,2 4-1 0,-7 5 5 16,-5 4-4-16,0 3 2 0,-4 7-8 0,-1 1-16 0,0 2-24 15,0 1-51-15,-2 0-37 0,-5 4 12 16,-1 5 21-16,1 4 49 0,-3 4 37 16,2 1 1-16,2 2-5 0,6-1 0 0,0-1 6 15,9 1 0-15,2 0 6 0,3-2 3 0,1-2 0 16,2-2 8-16,2-2 0 0,2-4 8 0,-1-2 9 15,1-4 4-15,3-1 14 0,-2-6 3 16,5-4-1-16,0-4-3 0,-1-4-11 0,4-1-6 16,-3-2-7-16,-2-1 1 0,2-3-3 0,-5 2 0 15,-1-1 3-15,-1 3-10 0,-2 0 6 16,-5 2-3-16,-3 5-1 0,-2 5 8 16,-6 4-24-16,-1 3-43 0,-1 2-71 0,0 4-4 0,-1 8 17 0,-8 7 46 15,-2 7 73-15,-3 10 6 0,-7 10 0 16,-6 8-2-16,-4 8-2 0,-2 6-10 0,-3 4-5 15,11 2-3-15,0 2-1 16,11 0 0-16,3-1 2 0,4 0 1 0,3-1-9 0,-1-5-25 0,5-1-69 16,0-4-214-16,1-15-393 0,-1-17-133 15</inkml:trace>
  <inkml:trace contextRef="#ctx0" brushRef="#br0" timeOffset="537417.2464">11818 16398 1419 0,'0'0'71'0,"0"0"41"15,0 0 20-15,0 0-29 0,0 0-51 0,0 0-40 16,0 0-19-16,0 0 15 0,0 0 19 16,0 0 36-16,0 0 10 0,0 0-4 0,42-35-11 15,-22 29-29-15,1 1-11 0,-2 2-4 0,1 0-2 16,-1 2-4-16,1 0-1 0,-4 1 3 15,2-1 3-15,1-1 0 0,0 1-2 0,2-1-2 16,1 0 0-16,4-3 5 0,-1 0 0 0,11-1 4 16,-1 1 4-16,5-4-3 0,5 2 0 15,2-2-3-15,5-2-2 0,6 1-2 0,0 0 1 16,2 0 1-16,4-1-5 0,0 2 1 0,2-2-2 16,-3 3 3-16,-1-1 0 0,-1 1 2 0,-5 1-2 15,-2 0-3-15,-4 0-1 0,-6 2 2 0,-2-1 6 16,-3 0 7-16,-7 0 14 0,-3 1 0 15,-7 1 3-15,-5 0 4 16,-6 2 4-16,-6 1 15 0,-2 0 9 16,-2 0-2-16,-1 1-12 0,0 0-17 0,0 0-22 0,0 0-13 0,0 0-9 15,0 0-24-15,0 0-32 0,-1 0-69 0,0 2-61 16,-1 3-119-16,1 1-384 0,-1-1-854 16</inkml:trace>
  <inkml:trace contextRef="#ctx0" brushRef="#br0" timeOffset="539491.0779">5552 17404 1314 0,'0'0'51'0,"0"0"-12"0,0 0 3 0,0 0-5 16,0 0-11-16,0 0 4 0,0 0-7 16,0 0-2-16,0 0-6 0,0 0 1 0,0 0-6 15,0 0-10-15,-23-120-4 0,32 115-10 16,2 0 1-16,7-1 7 0,4-1-2 0,8-2 6 0,5 0 3 16,10 1-1-16,7-4 12 0,7 1-4 0,6 0-1 15,11 0 3-15,5-2-9 0,8-1 6 16,8-2-2-16,9-1 3 0,11-3 1 15,10 2-2-15,12-2 2 0,11 0-1 0,11 1 1 16,7 1 0-16,11 0-1 0,7 5 6 0,4 1-6 0,6 3 3 16,-2 0 3-16,4 2-11 0,-5 0 7 15,-5 1-5-15,-7 2-2 0,-9 0 6 0,-8 2-5 16,-12-2 9-16,-14 2 1 0,-11 0 4 0,-15-1 5 16,-13 2-4-16,-17 0 0 0,-16 1-6 15,-10 0-3-15,-16 0-3 0,-9 0-3 0,-11 1 2 16,-9 0-5-16,-3 2 0 0,-6-3-10 0,-2 0-50 0,-1 1-62 15,-7 2-117-15,0 2-456 0,4-1-109 0</inkml:trace>
  <inkml:trace contextRef="#ctx0" brushRef="#br0" timeOffset="540227.2615">14617 15615 0 0,'0'0'0'0,"0"0"0"0,0 0 0 16,0 0 0-16,0 0 0 0,0 0 0 0,0 0 0 15,0 0 128-15,0 0 202 0,-120-111-44 0,112 101-38 16,1 0-30-16,2 3-40 0,0-1-24 15,2 1-34-15,1 2-26 0,0 0-12 0,2 3-16 16,0-1-17-16,0 1-33 0,7-2-21 0,1-1-22 16,6-1-5-16,3-2 13 0,11-2 7 0,3 0 8 15,7-1-1-15,6-1 2 0,5-1 4 16,4 1-1-16,7-1 3 0,2 2 0 0,1-1-3 16,0 3 2-16,-2 0-2 0,-2 2-1 15,-7 0-7-15,-6 2-13 0,-5 0-31 0,-7 2-55 16,-8 0-79-16,-9 1-76 0,-3-1-97 15,-8 2-91-15,-6 0 25 0,0 1 425 0,0 0 0 0</inkml:trace>
  <inkml:trace contextRef="#ctx0" brushRef="#br0" timeOffset="540410.1956">15011 15313 0 0,'0'0'0'0,"0"0"0"16,0 0 0-16,0 0 142 0,0 0-20 0,0 0-40 15,0 0-24-15,0 0-9 0,0 0-7 0,0 0-6 16,0 0-2-16,0 0-10 0,-102 134 4 0,98-103 3 15,-2 4 0-15,1 3 8 0,-4 2-6 0,0 3 3 16,2 2 4-16,-3 3 1 0,-3 0 6 16,3-1-1-16,-3-2-8 0,4-1-16 15,-1-3-19-15,2 2-41 0,3-4-59 0,-1-1-111 16,2-3-177-16,0-8 89 0,4-10 296 0</inkml:trace>
  <inkml:trace contextRef="#ctx0" brushRef="#br0" timeOffset="541566.7824">15036 15787 186 0,'0'0'57'0,"0"0"-53"16,0 0 33-16,0 0 46 0,73-137 43 0,-57 119 42 16,2 2-3-16,-1 4-12 0,-1 1-19 15,2 2-43-15,-1 6-32 0,-1 1-32 0,1 2-17 16,-1 2-4-16,-1 4-3 0,3 5 4 0,-1 2-4 15,-1 2-5-15,-2 4 1 0,0 4-5 0,-4 2 7 16,-1 2 5-16,0 2-4 0,-4-2 12 16,0-1 2-16,-1 1 4 0,-3-2 7 0,-1 1-4 15,0 0 4-15,-3-3 0 0,-2-2-2 0,2-3 4 16,-2-2 6-16,-1-3 7 0,-1-1 8 16,2-4 5-16,-2-3 5 0,-2 0 5 0,2-4 14 15,-1-1 2-15,2 0 0 0,-1-1-8 0,2-4-22 16,1-5-9-16,2-3-24 0,2-5-20 0,2-2-16 15,7-7-20-15,7-2 0 16,2-2 6-16,4-2 4 0,4-4 8 0,3-1 4 0,4-1 2 16,2 0-3-16,3 5-1 0,0-1-3 0,1 3 1 15,1 4 5-15,3 0-2 0,-1 2 2 16,-1 5 2-16,-1 0-5 0,-3 3 5 0,1 2 1 16,-6 2 2-16,-1 3 7 0,-2 1-3 15,-7 4-4-15,-3 2-7 0,-4 3-11 0,-6 1-14 16,-2 0-14-16,-2 1-4 0,-2 4 0 0,-1 2 14 0,-1 2 16 15,-1 2 13-15,0 5 16 0,0 1 2 0,0 2 4 16,-1 2-1-16,0 1-5 0,-3 0 1 16,0-1-3-16,3 1 3 15,-2-1 2-15,-1 0-4 0,1 0 3 0,1 0-2 16,-1 0-1-16,0 2 2 0,1-1-1 0,1-2 0 0,1 0 1 16,0 0-3-16,0-5 1 0,5 0 0 0,0-1 1 15,4-1 4-15,-1-2 4 0,4-3 6 16,-1 0 6-16,1-2 7 0,3-2 11 0,2-4 6 0,4 0 6 15,2-5-2-15,6-4-6 0,1-3-7 16,1-4-7-16,0-2-3 0,-1-4-2 0,0-4 0 16,-2-3-5-16,1-3-6 0,-1-4-7 0,0 0-8 15,-2 2-3-15,0 1 1 0,-4 1 1 0,-7 4 10 16,0 5 3-16,-4 4 7 0,-7 4-2 16,2 4-5-16,-4 3 1 0,-2 3-9 0,0 4-30 15,0 1-59-15,0 0-97 0,0 0-49 16,-4 4 28-16,0 3 61 0,-2 4 95 0,-2 5 49 0,-2 2 3 15,0 3-5-15,0 2-4 0,5-2-10 0,3-3-7 16,2-3 14-16,8-2 22 0,4-3 25 16,4-2 22-16,-2-3 3 0,4 1-4 0,1-2 3 15,2-1 5-15,1-3 6 16,4 0-3-16,3-2-5 0,-1-5-10 0,3-1-11 0,-1-1-5 0,0 0-6 16,-1-2-4-16,0 0-3 0,-1-1-5 15,5 2-3-15,-2-4-5 0,1 3-3 0,-1 0-5 16,1 2-3-16,1 2-3 0,-2 3-5 15,-3 1-2-15,1 3-6 0,-3 0-10 0,-6 7-10 16,-6 4-13-16,-3 3-6 0,-3 4 2 0,-6 2 10 16,-2 6 19-16,-3 5 20 0,-8 4 18 0,-8 6 6 15,-3 0 2-15,-1-3-4 16,2-4-6-16,5-8-3 0,2-7-2 0,4-6 0 0,3-2 12 16,-1-5 15-16,2-2 13 0,2-1 8 0,1-1 1 15,1-2-7-15,2 0-4 0,0 0 4 16,3 0 2-16,3-5-34 0,8-4-14 0,4-4-20 15,8-4-15-15,8-4 22 0,5-5 0 0,4-4 6 0,1-5 0 16,0 0-1-16,2-6-6 0,-2-2-14 16,1-1-5-16,2-5-10 0,0-1 6 0,-1-5 12 0,3-3 8 15,0-1 16-15,-5 2 0 0,1-1 4 16,-6 5-2-16,-3 5 6 0,-6 3 13 16,-1 5 6-16,-8 6 16 0,-4 8 8 0,-5 7 5 15,-5 5 3-15,-2 5-15 0,-4 5-53 0,-1 4-82 16,0 2-18-16,-3 9 4 0,-5 5 45 0,-5 8 84 15,-4 7 18-15,-4 7 1 0,-8 4-2 0,0 5-15 16,2 3-11-16,1 2-8 0,5-1-8 0,4-2-2 16,11 1-2-16,1-3 0 0,6-1 2 15,-1-1 0-15,7-1 3 16,3-3 0-16,1-2 2 0,0 0 5 0,7-3-5 0,-1-3-6 0,2-4-23 16,4-3-60-16,1-8-113 0,-7-6-278 15,-4-5-425-15</inkml:trace>
  <inkml:trace contextRef="#ctx0" brushRef="#br0" timeOffset="541724.1453">18142 15268 1904 0,'0'0'75'0,"0"0"-59"16,0 0-14-16,0 0-17 0,106-132-18 0,-61 117 1 16,11 5 4-16,2 1 12 0,3 6 3 0,0 0 5 15,-2 3-10-15,-8 3-34 0,-3 4-52 0,-8 5-120 16,-10 3-169-16,-8 4-249 0,-11-5 223 15,-1-1 419-15</inkml:trace>
  <inkml:trace contextRef="#ctx0" brushRef="#br0" timeOffset="543010.167">15107 16394 81 0,'0'0'464'0,"0"0"-499"15,0 0-95-15,0 0-57 0,0 0 38 16,0 0 105-16,0 0 52 0,0 0 200 0,0 0 48 16,0 0 66-16,0 0-9 0,0 0-48 15,124 13-50-15,-64-18-85 0,10-2-56 0,14 2-26 16,10-2-16-16,12 1-12 0,7 1-1 0,9-2-8 15,6 4-2-15,7 1-1 0,8 1 0 16,4 1 1-16,4-2-4 0,1 1 2 16,1-3-1-16,-2 2 2 0,-1-7 8 0,-2-1 5 0,-1-4 4 15,-2-5 3-15,-2-4-2 0,-2-4-1 0,-4-4-4 16,1-2 0-16,-7-6 3 0,-6-1-2 0,-3-3 0 16,-8-3-4-16,-5-2 3 0,-6 0-2 0,-11 0 0 15,-7-2 5-15,-8 0-7 0,-7-3 5 16,-9 0-1-16,-3 0-4 0,-7 0 8 0,-7 0-2 15,-5 2 5-15,-7 0 3 0,-4 2-9 16,-7-3-2-16,-9 2-11 0,-2 0-5 0,-10 0-1 0,0-2-3 16,-12-2-1-16,-6-1 2 0,-3-1 0 15,-7-2 1-15,-4 2 5 0,-1 1 2 0,-6 2 5 16,-2 2 3-16,-1 3-8 0,-7 2-5 0,-1 2-8 16,-5 4-7-16,-7 2 4 0,-6 3-3 15,-10 2-2-15,-5 3-1 0,-13 2-4 16,-9 6 1-16,-10 1-2 0,-10 5 3 0,-13 1 0 0,-8 6-1 15,-13 3 3-15,-10 2 0 0,-7 3 5 0,-7 5 5 16,-6 5-1-16,-7 3 4 16,0 3 0-16,-4 0-1 0,4 3 2 0,-3 2-3 15,7 0 2-15,5 3-2 0,6 2-2 0,11 2 0 0,8 5-3 16,9 1 1-16,10 5 2 0,8 4-1 0,8 5-4 16,11 6 1-16,7 4-6 0,9 6-7 15,5 6 4-15,8 3-6 0,4 4 0 0,5 6 3 16,9 1 1-16,4 8-4 0,10 2 2 0,9 3-2 15,13 2-1-15,8 1 6 0,13-1-4 16,12-3-5-16,3-3 4 0,20-2-2 0,6-1 7 0,13 1 3 16,11 0 7-16,11-2 5 0,13-1 3 0,8-2 2 15,13-5-2-15,9-2 3 0,8-3-5 16,12-3 11-16,11-5 1 0,11-5 5 0,12-4 11 0,8-9-6 16,8-5 4-16,7-6 4 0,8-6-9 15,2-6 1-15,4-4-6 16,1-4-3-16,1-5 5 0,-1-5-3 0,-2-6 8 0,-3-2 3 15,-1-11-2-15,-5-10 9 0,-2-9-1 0,-6-5 4 16,-6-8 1-16,-5-6 0 0,-7-10-3 16,-3-9-4-16,-7-9 3 0,-7-6 1 0,-6-6-1 15,-5-4 1-15,-9-4-12 0,-4-5-1 0,-2 0-4 16,-9-1-5-16,-4 3 6 0,-6 3-9 0,-7 4 2 16,-10 4-3-16,-6 3-3 0,-13 2 1 0,-8 2-1 15,-14 3 0-15,-11 4 1 0,-12 3 0 16,-15 2-6-16,-6 2-9 0,-19-2-8 0,-16 0-5 0,-11-1 0 15,-18-3 8-15,-13-1 0 16,-14-2 3-16,-14 3-1 0,-11 2 2 0,-12 5 6 0,-5 1 3 16,-8 4 4-16,-1 6 1 0,-4 3-2 0,-3 6 0 15,-1 3 0-15,-4 9-7 0,-4 6 1 16,-6 8-1-16,-6 10-1 0,-9 9 1 16,-7 5 2-16,-10 10 1 0,-7 9 4 15,-9 8 3-15,-7 5-2 0,-8 7 1 0,-3 3-1 0,-4 6-4 16,-1 5 2-16,4 7-2 0,2 8-2 0,8 2 2 15,10 8-4-15,15 2-3 16,18 1 1-16,26-2-6 0,21-1 2 0,26 1 0 0,21 0-2 0,23 3-4 16,15 8-2-16,18 10 0 0,14 6 5 15,11 8 12-15,10 5 2 0,16 4 6 0,14 4-4 16,13-2 2-16,15 0-4 0,14-2-1 0,11-8 1 16,12-7-2-16,15-8-5 0,11-9-1 15,13-8 0-15,15-6 3 0,11-8 5 0,8-5 1 0,16-8 8 16,6-8-2-16,11-7-1 0,7-8-2 0,11-5-2 15,2-4 6-15,6-5-3 0,0-5 9 16,-2-3 1-16,-4-6-5 0,-9-5 8 16,-5-3-5-16,-9-3-4 0,-4-11 3 0,-11-9-9 0,-5-6 11 15,-5-10 1-15,-11-7 8 0,-5-10 10 0,-8-8-5 16,-4-7 7-16,-9-5-3 0,-8-9-2 16,-5-6 0-16,-9-7-4 0,-1-8-6 0,-8-3-4 15,-11-3-6-15,-11-3-4 0,-14 2-1 16,-15 2 5-16,-20 0-8 0,-15 4-1 0,-20-3 0 15,-18 0-15-15,-22-5 2 0,-23 0-6 0,-22 2 1 16,-25 4 1-16,-27 9-6 0,-28 6-9 16,-30 8-42-16,-31 10-136 0,45 23-394 0,50 20-921 0</inkml:trace>
  <inkml:trace contextRef="#ctx0" brushRef="#br0" timeOffset="564546.183">14339 9815 0 0,'0'0'0'16,"0"0"0"-16,0 0 0 0,0 0 0 0,0 0 0 15,0 0 0-15,0 0 0 0,0 0 0 16,0 0 0-16,0 0 0 0,0 0 0 0,0 0 0 0,-17-7 0 16,17 15 0-16,0 4 0 0,0 2 0 0,0 4 0 15,0 1 0-15,2 4 0 0,-1 4 0 16,0 2 0-16,0 5 0 0,2 0 0 0,-2 2 0 16,4 2 0-16,-3-1 0 15,-1 0 0-15,3-1 0 0,0-2 0 16,-2-2 0-16,1-1 0 0,1-1 0 0,-2-1 0 0,1-1 0 15,1-3 0-15,-3 0 0 0,2 0 0 0,-1 0 0 0,-1-1 0 16,0-1 0-16,1-1 51 0,-2-4 14 16,0 0-2-16,0-4-4 0,0-2-20 0,0-2-26 0,0-4-29 15,-2-3-39-15,1-1-3 0,0-2-46 16,-1-2 47-16,1-1 57 0,-1-1 0 0</inkml:trace>
  <inkml:trace contextRef="#ctx0" brushRef="#br0" timeOffset="564854.2144">14118 10053 0 0,'0'0'0'0,"0"0"0"16,0 0 0-16,0 0 0 0,0 0 0 0,0 0 0 16,0 0 0-16,-122-70 0 0,111 65 0 0,3 1 151 0,2-1 64 15,-1 1-5-15,2 2-12 0,2 0-11 16,0 1-34-16,3-1-45 0,0 2-44 0,0 0-48 15,0-1-26-15,0 1-20 0,0 0-11 16,5-2-6-16,1 0 27 0,2-2 20 0,3-3 16 16,5-2 14-16,2-1-13 0,3-2-6 0,3 0 2 15,2-3-5 1,1-2-1-16,6-2 0 0,2 0-3 0,-1 0-1 0,4-3 0 16,-1 2-1-16,2 2-2 0,1 1-2 0,-3 1-1 15,1 4-2-15,-2 0 2 0,0 1-2 0,-4 4 0 16,-1 0-4-16,-1 3-21 0,-5 2-36 0,0 1-65 15,-2 1-82-15,-3 2-110 0,-6 6-110 0,-4-3 386 0,-3 0 47 16</inkml:trace>
  <inkml:trace contextRef="#ctx0" brushRef="#br0" timeOffset="566111.8048">14799 10030 0 0,'0'0'0'0,"0"0"0"16,0 0 0-16,0 0 0 0,0 0 0 0,0 0 0 16,0 0 0-16,0 0 0 0,0 0 0 15,0 0 0-15,0 0 0 0,0 0 12 16,0 0 64-16,91-66-13 0,-82 66-27 0,-2 0-18 15,1 0-1-15,0 1 1 0,0 3-1 0,-1 2 1 0,2 0-6 16,-2 3-10-16,1 1-1 0,1 2-6 16,-2 4-3-16,3 2 5 0,-2-1-4 0,-2 2 8 15,4 2 1-15,-2 0 0 0,0-1 2 16,-2 2 3-16,3-2 5 0,-3 1 8 16,-2 0 2-16,-3-5 2 0,0-2 2 15,-1 0 1-15,0-4 7 0,2-3 5 0,-2-2 15 0,0-3 45 0,0-2 53 16,0 0 49-16,-2 0 10 0,1 0-37 0,0-3-58 15,-3-3-51-15,2-3-40 0,2-3-26 0,0-4-20 16,0-5-20-16,6-4-2 0,0-3 9 16,4-2 7-16,4-2 7 0,-2 0 5 15,3 2 2-15,0 0 3 0,2 1-1 0,0 1-5 0,1 3-13 16,2 1-18-16,-2 3-22 0,3 2-20 0,-4 4-17 16,0 1-16-16,-2 5-10 0,-3 1-28 15,0 2-26-15,-1 1-16 0,0 3 12 0,-4 0 190 16,-1 0 0-16,-3 1 0 0,-1 1 0 15,1 0 0-15,-3 0 0 0,0 0 0 0,0 0 0 16,0 0 0-16,0 0 0 0,0 0 0 0,0 0 0 16,0 0 0-16,0 0 54 0,0 0-18 0,0 0-20 15,-3 0-25-15,3 0-43 0,0 1 7 0,0 2 45 16,3 3 0-16,-3 2 0 16,0 2 0-16,0 5 0 0,2 0 0 0,1 2 0 15,-2 1 0-15,5-1 0 0,-2 1 0 0,1-1 0 16,-1 1 0-16,3-3 0 0,-1 1 0 0,1-3 0 0,-2 0 0 15,1-2 0-15,1-1 0 0,-2-2 0 16,3-1 0-16,-1-1 0 0,1-2 0 0,-2 0 0 16,1-3 56-16,0 0 32 0,-1-1 31 0,2 0 21 15,0-6 9-15,1-1-13 0,2-2-26 0,-1-3-21 0,1-3-19 16,2-4-14-16,-2 0-8 16,-1-3-7-16,2 0 1 0,-2-1-4 0,-1 0-1 15,1 2-4-15,-4 2-7 0,0 0 0 0,1 4-3 16,-4 4 1-16,3 2-11 0,-3 4-11 15,-2 3-31-15,-1 1-41 0,1 1-56 0,-1 0-6 0,0 0 12 16,3 3 32-16,-2 1 49 16,2 2 5-16,-1 2 7 0,-1 2 6 0,3-1 8 15,-3 4 9-15,2-1 4 0,-2-1 1 0,3-2-1 16,1-4 3-16,0 0 3 0,0-2 9 0,-2-1 9 16,1-2 13-16,0 0 20 0,3 0 14 0,-2 0 13 15,3-3-1-15,2-2-9 0,1 0-16 0,1-4-12 16,6-4-11-16,-2-2-6 0,4-3-3 0,1-2-4 15,2 0-3-15,0-1-3 0,2 0-6 0,0 0-7 16,0 3-3-16,0 1-7 0,-2 3-2 16,1 1-6-16,-2 3-8 0,-1 4-6 15,0 0-6-15,-1 4-4 0,1 2 0 0,-1 0 1 0,-3 6-4 16,-3 3-5-16,0 2 2 0,-5 1 5 0,-1 2 9 16,-3-1 18-16,-1 2 5 15,-3 1 6-15,1 0 2 0,-2-2 2 0,2-2 2 0,-2-2-3 16,0 0 3-16,0-5 0 0,0-1-1 0,0-2 9 15,1-2 16-15,-1 0 35 0,1 0 33 16,-1 0 23-16,2 0 1 0,-1 0-20 16,3-2-52-16,3-5-34 0,2-4-27 0,2-3-22 0,6-1 13 0,2-4-4 15,2-2-5-15,2 0-3 0,-1-4 5 16,-1-1 6-16,3-2 10 0,-2 1 11 16,-2-3 3-16,-4-1 2 0,2 2 0 0,-6-2 5 15,4-2 0-15,-4 1 1 0,-1 0 5 0,0 1-2 16,-5 4 8-16,0 1 12 0,0 5 11 0,-4 3 14 15,-2 4 10-15,0 5 1 16,0 4-10-16,0 3-38 0,0 2-88 16,-2 0-134-16,0 3-9 0,-3 8 20 15,0 3 73-15,-3 6 117 0,-2 6 9 0,0 5 0 16,1 3-3-16,-1 4-1 0,5 0-1 0,1 2-1 0,3-4 2 0,2-1 6 0,3-2 2 16,6-2 3-16,-2-2 7 0,2-2-1 15,4 0 3-15,-2-2-2 0,-1-2-9 0,2-1-7 16,-2-3-11-16,2-1-8 0,-3-4-19 0,1 0-27 15,1-5-50-15,-5-5-76 0,0-2-86 0,1-2-106 16,-1-5 307-16,-3 0 70 0</inkml:trace>
  <inkml:trace contextRef="#ctx0" brushRef="#br0" timeOffset="566290.9772">16680 9356 0 0,'0'0'128'0,"0"0"100"0,0 0 19 15,0 0-27-15,0 0-80 0,0 0-83 0,0 0-105 16,0 0-52-16,0 0-4 0,0 0 21 0,0 0 58 16,0 0 26-16,0 0-4 0,0 0 3 15,128-57-5-15,-99 55-31 0,-4 2-42 0,0-2-71 16,-2 1-105-16,-2 0 118 0,-7 0 136 0,-5 1 0 0</inkml:trace>
  <inkml:trace contextRef="#ctx0" brushRef="#br0" timeOffset="566921.8822">16891 8987 0 0,'0'0'0'0,"0"0"0"0,0 0 0 16,-145-90 27-16,101 70 150 0,3 3-26 0,-1-3-44 16,-2 1-14-16,2 1 21 0,-5 0 34 15,3 0 22-15,-5 0 5 0,-2 0-14 0,0 1-40 16,-5 2-30-16,0 4-24 0,-4 2-21 0,-3 1-7 15,-1 4-7-15,-3 3 1 0,-2 0-5 16,-2 2-14-16,-3 5-5 0,-2 5-6 0,-1 4-5 16,-2 1 8-16,-1 2-3 0,3 1 2 0,-1 2-2 0,-3 6-3 15,1 2-4-15,-3 5 0 0,-4 3 0 16,2 2 1-16,-2 4-1 0,1 0-3 16,2 2 5-16,4 2 0 0,-1-1-2 0,2 2 5 0,2 2-5 15,-1 0 0-15,5 4 2 0,3 2 0 0,4 2 2 16,7 4-1-16,4 4 0 0,6 2 0 15,7 3-1-15,3 3-2 16,5 2-2-16,2 0 0 0,6 2-2 0,2-1 4 16,4 3-2-16,8 0 0 0,1-1 1 0,4-2-5 0,7-3 2 0,0-7-2 15,13-8-8-15,3-5-10 0,5-8-5 16,8-5 1-16,3-1 0 0,4-5 10 0,5-2 11 16,4-3 4-16,2-2 11 0,8-2 4 0,5-1 4 15,4-2 2-15,8-5 5 0,5-5 5 16,7 0-4-16,2-7 6 0,8-4-1 0,6-1-4 15,4-4 3-15,10-6-4 0,7-4-2 0,3-4 1 16,4-3-10-16,3-4-5 0,5-2-8 16,-2-3-4-16,5-6-3 0,-5-1-2 0,-1-6-7 15,-1-4-4-15,-3-2-1 0,-5-7 5 0,-2-8 12 0,-9-6 13 16,-3-7 10-16,-10-7 1 0,-7-2 11 16,-7-5 6-16,-7 0-1 0,-5-5 7 15,-8 1-1-15,-7-4 4 0,-11 0 7 0,-6 1 3 0,-9 2 2 16,-9 6 4-16,-7 5-3 0,-6 6-1 15,-12 4 9-15,-8 6-11 0,-11 5-9 0,-10 4-11 16,-4 6-27-16,-14 5-17 0,-4 5-3 16,-9 5-10-16,-8 6-7 0,-3 10-10 0,-6 8-12 0,-5 11-18 15,-1 3-34-15,-5 15-55 0,1 6-130 16,-1 8-246-16,21-5-223 0,25-8 454 0</inkml:trace>
  <inkml:trace contextRef="#ctx0" brushRef="#br0" timeOffset="569405.3521">14889 8769 0 0,'0'0'0'0,"0"0"0"0,0 0 0 15,0 0 0-15,0 0 0 0,0 0 0 16,0 0 0-16,0 0 103 0,0 0 52 0,0 0-14 16,0 0-12-16,0 0-19 0,-3-74-22 15,3 74-37-15,0 0-37 0,-1 0-32 0,0 0-24 0,0 0-20 0,-1 0-31 16,1 0-25-16,0 0-22 0,0 3 16 16,-2 3 46-16,-1 2 45 0,1 4 44 15,-4 1 8-15,3 1-11 0,-1 1-8 0,3 1-5 16,1 1 1-16,1 1 2 0,0 0 1 15,0 1 0-15,3-1-2 0,0 0 0 0,5 2-3 16,-2-3 4-16,4 0 0 0,2 0-2 0,1-1 8 16,3-3 7-16,-2 2 11 0,4-3 18 0,0 0 17 15,3-3 10-15,-1-3 11 0,2-1 0 0,2-3-1 16,-1-2 5-16,1 0 6 0,0-6 8 0,0-1 3 16,-2-5 1-16,-2-4-5 0,0-1-7 15,0-5-6-15,-5-2-11 0,-2-4-14 0,-4-3-14 16,-3 0-6-16,-1-1-1 0,-6 1-5 0,1 0 2 15,-4 3-3-15,-6 1-5 0,-3 5-7 0,-4 1-7 16,-4 1-16-16,1 6-6 0,-2 2-2 16,-2 3-6-16,-1 3-7 0,3 5-17 0,-2 1-22 0,-1 4-13 15,2 8-4-15,-2 4 5 0,2 3 13 0,1 7 9 16,1 2 10-16,6 6 7 16,-1-2 3-16,6 4 8 0,2-4-3 15,6 0-3-15,2 0 1 0,0-5 1 16,5-2 2-16,2-1 7 0,2-1 0 0,5-3 7 0,-3-1 4 0,0-1 6 0,3-3 8 15,0-2 8-15,0-4 21 0,-1-5 31 16,2-1 30-16,-2-3 25 0,2-1 4 16,0-8-10-16,1 0-13 0,0-6-6 15,-2-2-4-15,0-2-5 0,-3-2-9 0,-1-1-20 0,-6-2-9 16,0-2-11-16,-4 2-10 0,0 0-4 16,-5 1-9-16,-4 5-7 0,-3 2-5 0,0 2-10 15,-4 3-18-15,1 5-22 0,-2 3-19 0,1 2-23 16,-3 5-7-16,-1 7 10 0,0 5 6 0,1 4 15 15,2 3 6-15,2 3 1 0,6-1 4 16,2 1-1-16,3-2 4 0,4-2 2 16,4-4 0-16,5-1 17 0,-1-4 10 0,5 0 13 0,-2-3 15 0,3-2 9 15,2-2 18-15,0-2 20 0,2-3 18 16,-1-1 14-16,0-5 9 0,1-3 0 0,1-5-6 16,-1-2-5-16,3-3-10 0,-2-3-9 15,1-4-2-15,-1-2-2 0,-3-2-9 0,-1 0-12 16,-4-4-7-16,-1 3-13 0,-5 1 0 0,-3 1 1 0,-2 5-6 15,-3 4-7-15,-7 2-17 0,-3 4-30 16,-2 5-30-16,-3 5-30 0,-4 3-13 0,-2 3 7 16,-3 9 4-16,-1 4-9 0,2 4-46 15,2 2-84-15,3 3-115 0,5-5-86 0,6-6 445 16</inkml:trace>
  <inkml:trace contextRef="#ctx0" brushRef="#br0" timeOffset="570353.2611">17397 8865 0 0,'0'0'0'0,"0"0"0"0,0 0 0 15,0 0 0-15,0 0 0 0,0 0 0 16,0 0 0-16,0 0 0 0,0 0 0 0,0 0 0 16,0 0 0-16,0 0 0 0,0 0 0 15,-81 114 0-15,73-94 0 0,2 0 0 0,1 0 0 0,2-1 0 16,-3 1 0-16,4-3 0 0,2 1 0 0,0-4 0 15,4 1 0-15,3-4 0 0,3 0 0 0,1 1 0 16,4-1 0-16,3-3 0 0,3 0 0 16,3-3 90-1,0-3 49-15,4-2 4 0,-4 0 0 0,4-6-11 0,-3-4-15 16,1-1-16-16,-1-4-7 0,-1-2-5 16,-3-2-4-16,-5-2-1 0,-1-1-5 0,-4 0-4 15,-3-1 0-15,-6 1-1 0,-2 1-8 16,0-1-11-16,-5 1-13 0,-6 1-16 0,-3 1-14 0,-3 1-5 0,-2 3-7 15,-4 1-6-15,0 6-1 0,-2 1-10 0,0 4-10 16,-1 3-9-16,0 6-8 0,-2 3-9 16,3 5-8-16,-3 4 4 0,6 3 1 0,1 0 7 0,1 4 11 15,4-3-2-15,5 1 2 0,7-4 2 16,1 0 2-16,1-1 11 0,2-2 4 0,0 0 11 0,5-2 6 16,1-3 3-16,3 0 10 15,1-2 7-15,4-1 9 0,1-2 10 0,2-2 4 0,-3 0 14 16,6-3 3-16,-2-1 9 0,2-1 5 0,0-6-5 15,-1-2-2-15,2-4-3 0,-1-4-3 16,-2-2-4-16,0-3-1 0,-1-4-4 0,-4 0-8 16,-2-3-6-16,-3 0-10 0,-1 0-10 0,-5-2-7 15,-2 3-5-15,-2 6-7 0,-6 3-7 16,-2 4-14-16,-3 7-23 0,-4 4-23 0,-2 4-19 16,-2 4-5-16,-2 8 3 0,-5 2 17 15,-1 6 18-15,3 2 16 0,-1 2 13 0,6 2 6 0,2 1 1 16,4 4-19-16,7 0-47 0,9 0-72 0,0 2-198 15,8-10-254-15,-2-9 516 0</inkml:trace>
  <inkml:trace contextRef="#ctx0" brushRef="#br0" timeOffset="571252.4019">16384 10671 0 0,'0'0'0'0,"0"0"0"16,0 0 0-16,0 0 0 0,0 0 0 0,0 0 0 16,0 0 3-16,0 0 155 0,11-123 18 15,-7 110 0-15,-1 2 10 0,-3 2-7 16,0 2-14-16,0 1-17 0,0 4-35 0,0-1-44 0,0 3-47 15,0 0-72-15,0 0-87 0,0 2-90 16,0 2 24-16,0 4 57 0,-3 4 90 0,-1 4 105 0,1 3-5 16,-1 6 5-16,-1-1-10 0,-1 2-6 15,1-1-3-15,1 1-12 0,-1-2-7 16,4-2-7-16,1-2-2 0,0-3 0 0,6-1 2 16,-1-1 4-16,2-1 5 0,0-3 3 15,0-1 9-15,4 0 13 0,1-4 20 16,0-3 18-16,0-1 17 0,0-2 9 0,3-1 0 0,0-6-4 0,1-4-12 15,0-5-12-15,4-2-18 0,-2-5-10 0,-5-1-9 16,2-1-5-16,-2 0-4 16,-5 1-3-16,-4 1-4 0,0 4 5 15,-4 3 7-15,0 2 0 0,-2 6-2 0,-1 0-11 0,-5 2-14 0,2 3-12 16,-3 1-11-16,-2 2-12 0,0 4-13 0,-4 3-4 16,3 5 2-16,-4 2 7 0,3 3 10 15,0-1 2-15,2 3 5 0,3 1-3 0,1-2 2 16,6 2-1-16,0-2-5 0,1-3 1 0,0-2 4 15,2-2 8-15,5-2 7 16,-3-2 8-16,4-2 5 0,-1-1 8 0,-1-3 15 0,2-1 8 16,1-1 7-16,1-5 7 0,0-5-9 0,-1-3-3 0,3-2-7 15,-2-3-7-15,0-3-2 0,-3-1-7 16,-2 0-3-16,-4 0-1 16,-1-1-4-16,0 0 1 0,-3 5 0 0,-7 1-7 0,2 3-6 0,-2 3-8 15,-2 4-10-15,2 1-9 0,-2 4-6 16,-2 3-8-16,1 0-9 0,1 3-13 0,2 5-10 15,1 4-5-15,0 3 4 0,6 2 0 16,-1 4-39-16,3 1-147 0,1-5-360 0,1-6 215 0</inkml:trace>
  <inkml:trace contextRef="#ctx0" brushRef="#br0" timeOffset="573323.7575">20953 8704 0 0,'0'0'0'0,"0"0"0"0,0 0 0 0,0 0 0 16,0 0 29-16,0 0 149 0,0 0-31 0,0 0-32 15,0 0-16-15,0 0-18 0,0 0-19 0,0 0-28 16,0 0-26-16,0 0-22 0,-71-72-17 0,60 72 0 16,-2 5 3-16,-4 0 9 0,-3 3 17 0,-2 2 7 15,-4 1 9-15,1 1 6 0,-4 2 3 16,-1 3 7-16,-1 1 7 0,-2 0 2 0,-2 2 3 16,4-1 3-16,-2 3-5 0,-2 2 4 0,1 2 7 0,0-1-4 15,-3 4 3-15,0 1-5 16,-1 1-10-16,-2 3-2 0,1 0-6 0,-1 3-5 15,-1 1 0-15,-1 1-10 0,0 1 2 0,-5 1 0 16,6 2-3-16,-3 0 3 0,3 3-1 0,1 2-1 16,3-1 3-16,2 1 1 0,4 1-1 0,1 0-2 15,4 0 2-15,1 0-1 0,1-1-1 0,8 2 1 16,-3-2-6-16,3 1-1 0,5-1-2 16,2 0-2-16,4 2 1 0,-1-2 2 0,5 4-1 15,1 0 2-15,1 1 1 0,0-1-2 0,7 2 3 16,-1 1-3-16,2-3-1 0,2-2-5 0,0 0-2 15,2-4-1-15,4-3 1 0,-3-4 9 16,7-3 0-16,0-1 2 0,5-4 3 0,-3-2-7 16,6-2 12-16,2-3 7 0,1-2 9 0,9 0 13 15,2-2-1-15,4-3-2 0,4 1-4 0,5-4-7 16,1 0 0-16,5-1-6 0,5-2-2 16,1 1-1-16,-1-2-2 0,7-2-3 0,0-1-2 15,4 1 0-15,0-1-3 0,2 0-1 0,2-2-1 16,-1-1-2-16,1-1 3 0,-1-1 3 15,1-2-1-15,-1 1 7 0,2-1-5 0,0-5 3 16,2 0 5-16,1-3 0 0,2-4 7 0,-2-2 3 0,2-2 0 16,1-3-1-16,-1-5-2 0,1 1 1 15,2-6-1-15,-3 0-2 0,0-5-3 16,-2-2-7-16,0-2-2 0,-1-4-3 16,-3 0 4-16,0-7 2 0,1 0 0 0,-5-6 4 15,2-3-8-15,-3-2 1 0,-5 0-3 0,-3-1-1 0,-6 3 3 16,-3-1-4-16,-4 1 1 0,-2 1-4 15,-3 0-2-15,1 0 1 0,0-1-2 0,-2-1-1 0,1-3 1 16,-1 2 3-16,-7 4-4 0,-2 0 0 16,-2 4 1-16,-8-1 1 0,-2 4 4 15,-7-2-1-15,-3 1 2 0,-8 3-4 0,-4-1 1 0,-4-1 7 16,-4-1-5-16,-7-1 1 0,-3-3-2 0,-3 0-7 16,-3 0-1-16,-4-1 1 0,2 2-1 15,-4 3 1-15,-1 3 4 0,-1 2-4 0,-1 1-2 16,-1 4 4-16,-3 1-7 0,-8 2 1 0,2 1-1 15,-2 3-6-15,-7 0 2 0,0 0 1 16,-6 0-3-16,0-1 8 0,-7 2-2 0,-1 1-1 0,-6 1 3 16,-7 0-7-16,-3 2 0 0,-7-3 2 15,-2 2-8-15,-3 1 6 0,-1-2 3 16,1 0-4-16,0 2 8 0,-2-1 1 16,2 5-4-16,-3-1 4 0,-1 7-3 0,-1 0-4 0,-1 2 3 15,-2 5-1-15,0 0-2 0,-3 6 5 0,2 1-2 0,-2-1 0 16,2 4 1-16,0 0-2 0,4 1 1 15,5 0-1-15,1 5-2 0,6 2 3 16,3 4-5-16,4 2-1 0,3 6-2 0,2 4-4 16,7 1 0-16,3 5 1 0,5 2 0 0,4 4 0 15,4 4 6-15,4 2-2 0,3 2 0 0,7 3 3 16,1 1-8-16,8 0-12 0,2 0-22 16,2 0-43-16,7-1-53 0,0-2-68 0,8 0-116 15,1-10-282-15,0-11-554 0</inkml:trace>
  <inkml:trace contextRef="#ctx0" brushRef="#br0" timeOffset="574389.7025">21274 8045 445 0,'0'0'27'0,"0"0"-2"0,0 0-14 0,0 0-32 15,0 0-37-15,0 0-53 0,0 0-15 16,0 0 14-16,-118-28 33 0,99 43 78 0,-1 4 1 15,-4 4 0-15,-2 2 0 0,0 2 0 0,-3 3 17 16,2 0 17-16,-2 5 7 16,4-2 8-16,-3 2 11 0,2 0-2 0,1 0 6 0,2 2 2 0,2-3-11 15,1 1-6-15,2-2-12 0,1-1-13 16,6 2-6-16,0-2-8 0,4 0-3 0,3 0 6 16,1-2 0-16,4 1 2 0,-1-1 0 15,4-1-2-15,5-1 4 0,2-3 11 0,2-2 9 16,5-2 15-16,0-2 15 0,4-5 18 15,1-3 15-15,3-7 17 0,-1-3 6 0,2-1-8 0,3-9-9 16,0-2-18-16,-1-8-14 0,0-3-7 0,-4-3-1 16,1-4 3-16,-6-3-6 0,-2-2-11 15,-5-5-7-15,-2 0-13 0,-7-1-6 16,-1-2-5-16,-4 3-6 0,-3 1-5 0,-9 2-3 0,-3 3-5 16,-5 4-2-16,-3 3 3 0,-2 4-8 0,-2 5-6 15,0 8-13-15,-5 5-17 0,-1 4-9 16,-4 11-2-16,1 7 2 0,-2 4 5 15,2 6 5-15,-2 6 5 0,4 3 7 0,-1 5 5 16,2 4 9-16,2-2 4 0,4 2 2 16,7-6-5-16,7-2-7 0,4-5-2 0,4-4-3 0,6-3 2 15,0-2 6-15,3-2 0 0,5-2 3 0,1-2 11 16,5-3 3-16,2-2 11 0,2-6 12 0,-2-2 15 16,5-4 20-16,1-1 12 0,2-9 5 15,3-6-8-15,4-5-8 0,2-7-10 0,-1-5-9 0,4-4-1 16,-5-4-8-16,-3-3-4 0,-3-3-8 15,-2-2-10-15,-7-2 0 0,-3 2-1 16,-6 3 4-16,-7-1-2 16,0 4 0-16,-13 5-3 0,-4 5-1 0,-5 5 1 0,-2 7-2 0,-1 7-6 15,-4 7-10-15,-2 6-13 0,-1 6-7 0,-3 9-4 16,4 8-1-16,-1 6 9 0,2 5 2 0,3 3 2 16,3 2 6-16,4-1-2 0,7-2 3 15,4 1 0-15,3-3 0 0,6-2 3 0,0-1 0 16,7-3 0-16,3-3 1 0,1-3 3 15,3-4 4-15,0-4 6 0,0-1 6 0,2-5 5 0,-2-2 14 16,2-5 15-16,1-1 15 16,0-3 11-16,4-7-6 0,4-3-10 0,3-5-11 0,3-2-11 15,4-7 0-15,-3-2 0 0,-1-2 1 0,-3-3-2 0,-2-4-2 16,-6 1-1-16,-2 0-2 16,-8-1 3-16,-2 0 2 0,-8 3-4 15,0 2-3-15,-9 5-6 0,-5 4-15 0,-6 6-13 0,-6 5-12 16,-2 4-10-16,-5 8-4 0,-2 1-2 0,-4 9 0 0,1 8 1 15,3 2 3-15,2 7 4 0,4 5 8 16,3 3 6-16,2 2 3 0,2 3-4 0,7 1-32 16,6-3-60-16,6 1-72 0,4-1-138 0,9-1-229 15,-1-10-196-15,0-9 522 0</inkml:trace>
  <inkml:trace contextRef="#ctx0" brushRef="#br0" timeOffset="575329.4259">20028 10497 0 0,'0'0'0'0,"0"0"153"0,0 0 34 15,0 0-35-15,0 0-44 0,0 0-40 0,0 0-28 16,0 0-30-16,0 0-12 0,0 0-4 16,0 0 14-16,0 0 15 0,0 0 11 0,0 0 14 15,-69 39-5-15,51-17 4 0,2 1 11 16,-3 4 2-16,0 2-2 0,0-2-3 0,4 1-15 0,-1-1-11 16,3 0-8-16,2-2-7 0,1-2-3 15,2 2 1-15,0-1 1 0,3-1-4 16,-1-2 6-16,4-1 5 0,2-2-1 0,1-2 9 0,-1-3-4 15,2 0-1 1,6-4 6-16,0-2 0 0,2-3 13 0,2-2 15 16,1-2 14-16,6-5 10 0,0-6-4 0,3-5-9 0,5-5-17 15,-3-3-16-15,-3-7-10 0,4 0-12 0,-4-4-1 16,-5 0-7-16,1 1 5 0,-8-1 9 0,-3 5-2 16,-2 3 9-16,-5 3-5 0,1 2-4 0,-7 5 2 0,-2 2-4 15,-3 3 1-15,1 5-8 16,-1 4-14-16,-3 3-13 0,3 2-19 0,-3 10-5 0,-1 3 4 15,-3 4 9-15,0 5 5 0,2 4 6 0,1 2 1 16,-2 2-2-16,6 2 7 0,1 0 1 16,2-2 0-16,7-1 3 0,2-2-2 15,0-4 0-15,8-1-1 0,2-6 3 16,3-1 6-16,-1-2 2 0,4-4 4 0,-2-1 6 0,2-3 2 0,-3-3 4 16,0-3 7-16,3-1 5 0,-2-2 7 15,3-7 2-15,0-5 0 0,-1-3-11 0,5-5-6 16,-2-2-6-16,2-3-9 0,-4 0 2 15,-4-1-7-15,-3 2-3 0,-3 5 4 0,-5 0-8 0,-2 5-9 16,-9 3-14-16,-2 2-15 0,-7 4-4 16,-3 3-2-16,-2 2 7 0,-5 2 8 0,-2 4 8 15,-1 4 13-15,1 2 7 0,1 3 3 16,4 0-2-16,3 3-4 0,2 3-8 0,4-1-10 16,4 5 3-16,4 0-4 0,5 2 6 15,3 0 8-15,3-1-9 0,10-2-32 0,5-2-144 0,10-3-247 0,-6-6-246 16,-5-4 551-16</inkml:trace>
  <inkml:trace contextRef="#ctx0" brushRef="#br0" timeOffset="576214.4666">22112 10812 169 0,'0'0'333'0,"0"0"-72"0,0 0 4 0,0 0-5 16,0 0-70-16,0 0-63 0,0 0-66 16,0 0-74-16,0 0-98 0,0 0-36 0,0 0 17 15,0 0 42-15,0 0 71 0,0 0 37 0,-28-2 9 16,25 21 11-16,-4 4 2 0,-3 1 7 0,-1 6-4 16,-2 2-14-16,-3-1-3 0,3 3-8 15,1-1-6-15,4-1-2 0,2-1-6 0,5-4-3 16,2-2-1-16,2-3 6 0,4-2 8 15,7-3 9-15,0-2 9 0,5-3 5 0,0-1-1 16,4-4-2-16,-1-2-3 0,3-4 4 16,0-1 6-16,1-3 10 0,3-6 7 0,1-5-1 0,-2-6-3 15,5-1-6-15,-3-7-8 0,-2-4-13 0,-1-4-9 16,-5-1-9-16,-2 2-2 16,-8-1 12-16,-3 4 3 0,-5 4 5 0,-6 3-2 0,0 4-12 15,-6 3-4-15,-4 4-7 0,1 3-5 0,-2 3-6 0,-2 4-9 16,0 4-5-16,-3 0-6 15,-2 8 0-15,1 5 2 0,-3 4 6 0,-1 3 4 16,2 5 4-16,-1 4 1 0,-1 2 3 0,5 0-2 0,-1 0 4 16,5-4 0-16,2-2 0 0,6-4 3 15,2-2-7-15,5-3 1 0,-1-3 1 16,1-1-1-16,5-1 11 0,1-3 4 0,1-2 4 0,1-2 4 16,0-2 1-16,5-2 5 0,-1 0 5 0,6-5 7 15,2-7-1-15,4-2-3 0,4-5-4 0,-3-6-8 16,2-1-3-16,0-4-4 0,-3 0 1 15,-5 4 3-15,-4 1 4 0,-6 5 8 0,-5 3 1 16,-3 5-3-16,-3 1-7 0,1 5-10 16,-4 0-12-16,-1 3-10 0,-2 2-13 0,-4-1-8 15,1 2-4-15,0 2-1 0,-4 3 4 0,3 5 5 16,0 0 4-16,-2 1 4 0,4 3 1 16,2 0 2-16,1-2 1 0,6 1-10 0,0-1-23 15,8-4-47-15,6-2-73 0,6-5-144 0,-2-1-311 16,-6 0-210-16</inkml:trace>
  <inkml:trace contextRef="#ctx0" brushRef="#br0" timeOffset="576921.0016">23943 8292 523 0,'0'0'142'0,"0"0"43"0,0 0 34 0,0 0-21 0,0 0-53 16,0 0-58-16,0 0-36 0,0 0-25 15,0 0-38-15,0 0-79 0,0 0-83 0,0 0 0 16,0 0 26-16,0 0 71 16,-77-67 76-16,54 85 5 0,-3 2 0 0,-3 7-1 0,0 3 3 0,-3 1 3 15,3 3 10-15,0 1-1 0,0-3 1 16,7 0-2-16,2-4-14 0,6-3-2 0,6-1-3 16,0-2-3-16,7-1 8 0,1-3 1 15,0-1 1-15,2 0 10 0,7-2 9 0,0-3 12 16,0-2 19-16,2-3 16 0,0-3 20 0,0-1 17 15,5-3 8-15,0 0-4 0,2-7-8 0,3-3-18 16,0-4-15-16,2-2-10 0,-1-4-14 0,2-3-4 16,-5-2-2-16,-5-4 1 0,-3 1 2 15,-3-3-7-15,-6-2-11 0,-3 0-8 0,0-1-15 0,-9 0-2 16,-5 1-3-16,-3 3-5 0,-9 5 0 16,0 4-7-16,-3 5-9 0,-5 7-6 0,-2 5 5 15,-3 4-6-15,-4 6 8 0,2 10-4 16,-1 7-6-16,3 4 10 0,1 7 2 0,4 2 4 0,6 1 7 15,4 1-7-15,8-5-3 16,7-1 3-16,5-2-3 0,4-2 6 0,1 0 2 0,4-2 1 16,2-2-3-16,3-2-10 0,3-1-21 15,-2-4-53-15,5-2-80 0,-1-3-117 0,2-4-145 16,0-4-129-16,-1-2 351 0,-5 0 217 0</inkml:trace>
  <inkml:trace contextRef="#ctx0" brushRef="#br0" timeOffset="578060.7675">23610 9952 292 0,'0'0'256'0,"0"0"29"0,0 0-20 0,0 0-97 0,0 0-68 0,0 0-74 16,0 0-102-16,0 0-136 0,0 0-4 0,0 0 18 16,0 0 75-16,0 0 115 0,0 0 4 0,0 0 6 15,-37 55-2-15,24-30 1 0,1 1 1 0,0 3-2 16,2-2 0-16,0 1 0 0,1-4 1 15,7-3 3-15,-1-1-1 0,3-2-1 0,0-3 6 16,0-2 8-16,5 0 9 0,3-1 13 0,-1-1 10 16,2-2 9-16,2 0 15 0,1-2 13 0,2-1 7 15,6-2 3-15,1-4-6 0,2 0-13 16,4 0-9-16,-1-7-7 0,3-3-3 0,-2-1 2 0,3-4 4 16,0-3-5-16,-3-2-8 0,-1-4-13 15,-2-3-11-15,-3 0-15 16,-2-5-7-16,-6 0-4 0,-2 0 0 15,-8 2 2-15,-2 2 4 0,-1 2 3 0,-4 3 1 0,-6 4-3 0,-1 2-3 0,-5 4-3 16,3 6-3-16,-6 2-5 0,0 5-8 16,-3 1-7-16,-3 9-6 15,-1 6 0-15,0 3 1 0,0 7 3 0,-3 4 1 0,5 2 3 16,3 3 3-16,5 1-1 0,4-2 1 0,4-3-2 16,6-3 4-16,3-1 4 0,-1-3 3 15,2-2 0-15,6-1 1 0,1-3 4 0,-1-3 5 0,0-2 9 16,-1-4 10-16,2-2 10 0,-4-5 16 0,0-2 17 15,3 0 12-15,-2-4 6 0,2-5-9 16,2-4-16-16,0-1-20 0,2-4-14 16,-3-2-12-16,0-1-16 0,1-3-22 0,-5-3-21 0,1 0-14 15,-2-2 3-15,0 1 17 0,-4 1 18 0,-1 4 13 16,-1 2 4-16,-4 4-4 0,-4 3-9 16,-1 4-13-16,0 4-13 0,-4 4-12 0,1 2-4 0,-2 3-1 15,0 6 4-15,-2 5 11 0,2 3 8 16,0 4 10-16,-1 2 8 0,4 2 2 0,3 2 1 15,1-3-2-15,7-1 4 16,3-2 4-16,-1-3 10 0,8-3 13 0,0-1 12 0,5-3 20 16,-1-3 18-16,4-2 19 0,-2-2 12 0,0-4-1 15,2 0-6-15,-1 0-9 0,1-6-5 0,3-2-10 16,-4 1-10-16,2-3-12 0,-3 1-21 16,-3-1-40-16,0 2-124 0,-5 1-460 0,-2 4-552 15</inkml:trace>
  <inkml:trace contextRef="#ctx0" brushRef="#br0" timeOffset="585360.2903">14004 9722 0 0,'0'0'0'16,"0"0"0"-16,0 0 0 0,0 0 0 0,0 0 0 15,0 0 0-15,0 0 0 0,0 0 0 0,0 0 6 16,0 0 226-16,0 0-18 0,-56-127-21 16,51 117-42-16,0-1-23 0,0 3-21 0,0 0-29 15,-1 1-29-15,2 0-23 0,-3 3-17 16,-1 1-5-16,2 0-8 0,-2 2-13 0,-1 0-9 0,0 1-11 15,-4 0-6-15,3 6 5 0,-2 0 0 0,-1 5 5 16,1 0 7-16,0 4 4 0,-1-1 8 16,-1 3 7-16,1 2 6 0,0-2 2 15,2 0 2-15,2-1 2 16,0 0-4-16,-1-1 1 0,2-1 0 0,4 0 0 0,-2-1 2 16,5-2-6-16,0 0 1 15,2-3 0-15,-1 3 3 0,0-3 5 0,1 1 7 0,6-1 6 0,-1 1 4 0,3-1 7 16,3-4 5-16,3 3 3 0,1-4 5 0,2-3 4 15,0 0 6-15,3-3 6 0,-3-8 1 16,1-3 1-16,-3-3-4 0,1-3-7 0,-4-2-8 16,-2-1-8-16,-4-1-3 0,-3-2 1 0,-2-1 2 15,-2 1 7-15,-4-1 4 0,-5 0 0 0,-2 4-4 16,-1 1-12-16,-3 3-9 0,-1 3-11 16,3 5-2-16,-1 2-3 0,3 4-1 0,-2 1-5 15,3 4-16-15,-1-2-22 0,0 11-18 0,-1 4-7 16,-1 4 8-16,2 5 17 0,2 3 12 15,1 2 8-15,2 0-2 0,4 0 5 0,3-3 1 0,-1-2 3 16,3-5 5-16,6-2-4 0,-1-4 3 16,2-2 4-16,0-2 10 0,-1-2 12 15,0-1 9-15,0-4 9 0,-1 0 9 0,-1 0 18 0,1-5 3 16,-2-3-3-16,1-1-7 0,1-4-17 0,0-2-3 16,-1-1-3-16,0 0-8 15,-3 0-10-15,-1 1-22 0,-2 0-35 0,-1 3-44 0,0 4-44 16,0 2-53-16,-7 3-96 0,1 3-117 0,-3 6-113 15,1 3 76-15,2-2 433 16</inkml:trace>
  <inkml:trace contextRef="#ctx0" brushRef="#br0" timeOffset="586150.2217">14224 10985 0 0,'0'0'0'0,"0"0"0"0,0 0 0 16,0 0 250-16,0 0 12 0,0 0-25 0,0 0-41 0,0 0-40 16,0 0-58-16,0 0-44 0,0 0-31 0,0 0-23 15,0 0-9-15,-119-19 1 0,115 31 3 16,-2 1 3-16,4 2 6 0,0 0 5 0,0 3 3 16,2-3 2-16,2 3 0 0,-2-2-2 0,2 0 1 15,0-1 1-15,4 0-2 0,-2-1 1 16,4-2-3-16,0 0-2 0,-3-2-1 0,4 0 1 15,0-4 6-15,1 1 9 0,-1-1 13 0,1-3 14 16,0-3 10-16,-1 0 11 0,-1 0 8 16,0-4 5-16,1-3-3 0,0-2-6 15,-1-3-12-15,-1-2-12 0,1 0-5 0,-4-4-9 0,0 0 0 16,-1-1-4-16,0 0-8 0,-2 0-4 0,-1 1-7 16,-1 1-3-16,-1 5 0 0,-2-1-2 0,-2 4 0 15,0 1-10-15,-3 4-14 0,0 0-21 0,-1 2-18 16,1 2-10-16,-3 2-6 15,2 7 5-15,-2 4 1 0,2 4 8 0,1 3 8 16,2 3 6-16,2 1 13 0,5 0 6 0,1-1 4 16,4-1 7-16,4-2-2 0,2-2 1 0,6-3 11 15,-1-1 4-15,2-2 9 0,1-1 7 0,3-2-2 16,1-3 2-16,-1-1-1 0,2-5 5 16,-2 0 6-16,4-3 6 0,-2-5 4 0,2-5-2 15,-2-3 0-15,1-2-4 0,-1-4 3 0,-3-1 1 0,0-2-2 16,-6 0 0-16,-3 0-4 0,-1 0-3 15,-5 1 6-15,1 1 0 0,-6 2-1 0,-2 0-2 16,1 4-12-16,-4 2-14 0,-4 3-16 16,-2 2-23-16,2 6-41 0,-1 4-74 0,-1 0-139 15,3 6-249-15,2 0-730 0</inkml:trace>
  <inkml:trace contextRef="#ctx0" brushRef="#br0" timeOffset="618362.9722">20182 10839 0 0,'0'0'0'0,"0"0"0"16,0 0 0-16,0 0 0 0,0 0 0 0,0 0 0 15,0 0 0-15,0 0 0 0,0 0 0 0,0 0 0 16,0 0 0-16,0 0 0 0,0 0 0 0,0 0 0 16,0 0 0-16,0 0 0 0,0 0 0 15,1 0 0-15,-1 0 0 0,0 0 45 0,0 0 41 16,0 0 17-16,0 0 5 0,0 0 3 0,0 0-6 16,0 0-15-16,0 0-14 0,0 0-19 0,2 0-14 15,-2 0-10-15,2 0-5 0,-2 0-2 0,2 0-8 16,-2 0-3-16,1 0 0 0,-1 0 5 15,2-1 16-15,0-2 18 0,5-3 8 0,1-2-6 16,4-3-17-16,1-1-13 0,-3-2-12 0,6 1-4 16,-4 2 2-16,1-2-6 0,2 2-3 15,0-2-1-15,2-2-1 0,-3 4 2 0,5-5 0 16,1 2 3-16,0-3-4 0,0 2-2 0,2-3-1 16,-1 0-3-16,-1-2 3 0,6 1-2 15,-2-1 1-15,3 1 3 0,1-1-3 0,0 1 2 0,2 1-2 16,0 1-1-16,1-2 5 0,-1-2 0 15,4-1 1-15,1-2-1 0,0 2 1 0,1-2 0 16,2 1 4-16,-2-4 6 0,3 1 0 16,1-1 2-16,0-1-4 0,1 0-5 0,0 0 1 15,-3 1-4-15,0 1 1 0,-1 0 3 0,0 0-4 16,-1 3 3-16,1-1 0 0,-3 1-1 16,3-1 1-16,-2 1 1 0,-1 0 1 0,2 0-1 15,-2-1 2-15,0 1 2 0,-2 3-2 16,1 0 4-16,1-2-3 0,-2 3-2 0,1 0 0 0,-2 1-4 15,2-1 5-15,0 0 2 0,-2-1 1 0,1 0-3 16,-1-1 2-16,3-1 0 0,-2 1-1 16,2 0 6-16,1 0 0 0,0-2 2 0,-3 0 0 15,4 0 2-15,-2 1 1 0,-2-3 3 0,1 2 4 16,-1 0 2-16,-1 0-1 0,-3 3 1 0,-1-1-2 16,-4 1-2-16,0 1 0 0,2-1-2 0,-4 1-2 15,1 1-5-15,2-2-2 0,-3 1-4 16,4-2-2-16,-1-1 0 0,-1 2-2 0,3-2 1 15,0 2 0-15,2 1-1 0,-1 1 0 16,0-1 2-16,0 2 0 0,-5-1 4 0,3 2 2 16,-2 0-3-16,-5 0 1 0,3 0-5 0,1 2 1 15,-5 0 2-15,2 0 1 0,-3 0 3 0,3 1-5 16,-3 2-2-16,2 1-4 0,0-2-4 0,1 1 3 16,0 3-2-16,2-1 0 0,0-1 0 0,0 2-1 15,-1-1 2-15,3 0-1 16,1-2 5-16,0 2-1 0,-3-1 1 0,0 1 1 0,0-1 1 15,-2 1 1-15,-2 0 2 0,-4-1-2 0,0 2-2 16,-1 1 1-16,0-1-5 0,1 1 2 0,-2-2 1 16,2 2-3-16,1 1 2 0,1-1 1 15,-4 0-6-15,4 0 3 0,-1 0 1 0,-3 0 0 16,1 0 9-16,0 0 0 16,-1 0 4-16,-4 1 1 0,2-2 1 0,0 2 2 0,-3-1 1 0,-1-1-1 15,0 3 0-15,-1 1-2 0,0-2-3 16,-2 2-2-16,1 1 2 0,-2 0-1 15,-1 3 2-15,0-1-3 0,0 1-6 0,0 0-3 0,0 0-3 16,0 0-2-16,0 0 1 0,0 0-2 16,0 0-2-16,0 0 1 0,0 0-1 0,0 0 4 15,0 0 5-15,0 0 3 0,0 0 4 0,0 0-2 16,0 0-1-16,0 0-3 0,0 0-2 0,0 0 0 16,0 0-2-16,0 0 0 0,0 0-3 0,0 0-2 15,0 0-3-15,0 0-3 0,0 0-3 16,0 0-8-16,-1 0-16 0,0 0-24 0,1 0-17 15,-2 0-26-15,1 0-85 0,0 0-107 0,-3 4-40 16,-5 6-145-16,3-2-266 0,0 0 408 0</inkml:trace>
  <inkml:trace contextRef="#ctx0" brushRef="#br0" timeOffset="619749.0747">22440 10935 0 0,'0'0'0'0,"0"0"0"15,0 0 0-15,0 0 0 0,0 0 0 0,0 0 0 16,0 0 0-16,0 0 226 0,0 0-18 16,0 0-28-16,0 0-34 0,0 0-14 0,0 0 0 15,0 0 2-15,-15-74 3 0,15 67-2 16,-2 0-23-16,0-1-28 0,2 0-20 0,0 0-17 15,0 1-6-15,0-1-2 0,0 0-5 0,0 0-3 0,0-1-7 16,-1 1-3-16,1-2 4 16,0 1-1-16,-1-1 2 0,-1 1 1 0,0-2-3 0,-1 0-4 15,0-1-1-15,-1 0-6 0,-1-3-1 0,1 2 2 16,1-3 3-16,-1-1-1 16,-4-2 1-16,4 0-6 0,-2-2-2 0,0-1 1 15,-1-1-1-15,-2 0 6 0,0 0-2 0,-3-1 0 16,2-2 3-16,-1 3 0 0,-1-4 5 0,1 0 5 0,-1-1-4 15,-2-1-2-15,2 0-3 0,-1 1-1 16,1-3 4-16,-2 2 5 0,1-3-1 0,0 2 1 16,2-3-4-16,-2 2-1 0,1 1-2 0,2-1 0 15,0 1 2-15,-1 0-4 0,2 0 0 16,0 1-6-16,-2-4-2 0,4 3 1 0,-2-1-1 16,-2 2 3-16,1 1-3 0,-2 3-2 0,-1 0-1 15,3 0 0-15,-4-1 3 0,2 1-1 0,0 0 4 16,0-1-3-16,-1 2 2 0,1 0-3 0,-2 1-1 15,2 0 7-15,-3 0-2 16,1-1 1-16,0-1 1 0,-2 1-8 0,3-1-2 0,-1 2 0 16,-4 3-1-16,7 0 2 0,-3 2 0 15,1-2-3-15,0 1-1 0,-1-1-1 0,1-1 3 16,1-2 3-16,-1 1-1 0,2 1 0 0,-1 2-4 16,2 0 0-16,1 3-2 0,-2 2 0 0,2 0 3 15,1 0 0-15,0 1 1 0,0 0-2 16,1 2 1-16,-1-1 0 0,-1 2-1 0,1 0 3 0,1-2-2 15,-1 1 0-15,0-1 0 16,0-1-2-16,0 2 1 0,2-1 4 0,-2-1-2 0,1 1 2 16,1-1-3-16,-1 1-2 0,-1 1-1 0,2-1 0 15,1 0 2-15,-3 1 1 0,2 0 1 0,-2 0-2 16,4 1-1-16,-3-1 0 16,0 3 0-16,3-1 1 0,-2 2 1 0,3 0-1 0,-1 0 1 15,-1 2-3-15,3 0 0 0,-1 0 0 0,0 2 0 16,0 1 2-16,1-1-2 0,-3 0 0 0,2 0-1 15,2 2-1-15,-1-2 4 0,0-1 0 16,-1 2 4-16,1 0-2 0,-1-2-1 0,1 1 1 16,-1 0-4-16,1 1 4 0,1-2-1 15,0 2 0-15,0-2-1 0,0 2-1 0,-1-1 0 16,0 2 3-16,1 0-2 0,1-1 3 0,-2 1-4 0,1-1 0 16,0 1 1-16,0 0-3 0,1 0 3 15,-1 0 1-15,1-2 1 0,-2 2 0 16,1-2-1-16,-1 2-2 0,1-2-1 0,0 1 5 15,0 1-3-15,-1-1 0 0,0-1 0 0,1 1-2 16,-1 0 2-16,2-1 0 0,-1 2 0 0,-1 0 2 16,2 0-2-16,-1 0-2 0,-2 0 0 0,1-2-2 15,0 2 4-15,2 0 2 0,-1 0 0 16,0-1-1-16,0 2-1 0,0-2-1 16,0-1 1-16,-2 2 1 0,1-1 0 0,2 1-1 0,-1-1 1 15,1 1-1-15,0 1-1 0,0 0-3 16,0 0-4-16,0 0-5 0,0 0-11 0,0 0-18 0,0 0-30 15,0 0-52-15,0 0-68 0,0 0 3 0,0 4 0 16,3 4-31-16,1 2-42 0,0 4-275 16,3-4-285-16,-4-1 661 0</inkml:trace>
  <inkml:trace contextRef="#ctx0" brushRef="#br0" timeOffset="621349.6802">23873 10156 0 0,'0'0'0'0,"0"0"0"0,0 0 0 0,0 0 0 15,0 0 0-15,0 0 0 0,0 0 0 16,0 0 62-16,0 0 109 0,0 0-20 0,0 0-18 0,0 0-22 15,-7-26-7-15,7 25-10 0,-2 1-6 16,2-1-6-16,0-1-7 0,-1 1-3 16,1 1-7-16,-1-1-6 0,1 0-8 0,-1-1-9 0,0 1-8 15,-1-1-8-15,-1-1-9 0,1 2-4 16,0-2-6-16,-5 0 0 0,3-1 3 0,-5 0 5 16,0 0 5-16,-2-2 6 0,0 2 6 0,-3-1 4 15,0 0 3-15,1-2-3 0,-5 0-5 16,3-2-4-16,-1 2-1 0,-1-1 3 0,2 1 4 0,-3 0-1 15,3 0 1-15,-2 1-1 16,0-2-3-16,2-1 1 0,-2 2-1 0,0-1 3 0,1 2 4 16,-3-3-1-16,3 1-1 0,-2-1-6 15,0 1-6-15,0 0 0 0,2 0 4 0,0 0 0 0,-3-1-1 16,3 0 0-16,-4 1-5 0,-1-2-4 0,0 1 0 16,-2 0-4-16,-2-1-1 0,-1-1-2 15,0 3-2-15,-2-1 0 0,-2-1-3 0,-3 0 4 16,0 1-3-16,-2 0 3 0,-4 2 0 0,3-3-2 15,-1 0 1-15,-2 1-1 16,5 0 0-16,0 0 5 0,0 0 1 0,3-1 2 0,2 1-1 16,2 0-1-16,1 0-1 0,0-1-2 0,2 3 1 15,-1-1-1-15,0 1-3 0,0-2 0 16,-2 2-4-16,3 1 2 0,-4-1 0 0,-1 0 0 16,0 0 0-16,-3 0-1 0,0 0-1 0,-2-1-2 15,-2 1 2-15,0-2 0 0,1 2 2 16,2-1 3-16,0 0-3 0,0-1 3 15,5 1 0-15,-1-2 3 0,2 1 3 0,2 1-2 0,1-1-2 0,1 1-1 16,1 0-6-16,1-1 3 0,0-1 2 16,0 1 2-16,-2 0 6 0,3 0-4 15,1 0-3-15,-3-2-3 0,2 0-2 0,-2-2 3 16,-1 2 2-16,2-3 1 0,-3 0-4 0,0-1-1 16,-1 1 0-16,-1-1-2 0,2 1 4 0,-2 0-2 15,0 0-2-15,-1 1 1 0,4 1-3 16,1 1 0-16,-2 0 0 0,2 3 0 0,0-2 6 0,1 2-5 15,-1 0-3-15,1 1-2 0,1 0-3 0,0 1 8 16,-1 0 1-16,2 0 0 0,-2-2 1 16,1 0-3-16,1-2 2 0,-1 1-2 0,0 0 2 15,0-2 0-15,0 2 0 0,0-1 1 0,6 1-4 16,-4 1 2-16,3 0-1 0,2 0 1 0,-1 1 4 16,3-1-3-16,0 0-2 0,-1 1 1 15,4-1 0-15,-1 0 2 0,2-1 1 16,-2 1 2-16,4 0 1 0,-3-1-3 0,0 0-1 0,4 1 1 15,-2 0-1-15,1 0 0 0,0 0 0 16,2 1 1-16,0 0-3 0,-1 0 2 0,3 3-1 0,0-1 0 16,0 1 2-16,1 3-3 0,-1-1-1 15,1 2-4-15,-1 0-5 0,1 0-2 0,0 0-5 16,0 0-1-16,-2 0-3 0,2 0-7 16,0 0-8-16,-1 0-15 0,1 0-25 0,-2 1-8 15,1 4-1-15,0 4-22 0,-2 4-44 0,-2 1-87 16,4 6-139-16,-2-4-348 15,2-4-146-15</inkml:trace>
  <inkml:trace contextRef="#ctx0" brushRef="#br0" timeOffset="622794.9646">20088 10687 0 0,'0'0'0'0,"0"0"0"16,0 0 0-16,0 0 0 0,0 0 0 0,0 0 0 15,0 0 0-15,0 0 0 0,0 0 0 16,0 0 0-16,0 0 0 0,0 0 131 15,0 0 17-15,0 0-23 0,29-12-21 0,-22 7-71 0,1 2-18 16,-2 0-2-16,-2 0-8 0,3 0 0 0,-2 0 1 16,2 1 0-16,-2-1 11 0,2 0 2 15,0-2 7-15,2 1 4 0,-4-2-1 16,5-1 3-16,0-2-3 0,5-3-1 0,-1 0-4 0,3-2-5 16,-2-4-2-1,5-1-4-15,1 1 0 0,5-2 1 0,-3-1 1 0,4 1 6 16,-2-2-3-16,5 0 3 15,0 0 1-15,0-3-6 0,0 1 3 0,2 1-2 0,-2 2 2 16,1-1 1-16,0 1 1 0,0 1 3 0,1 1 0 0,1 1 1 16,-4-1-1-16,4 1 0 0,-1 1 0 0,0 0-2 0,-2 2 0 15,-2 1-5-15,-1 0-1 0,1 0 2 16,-2 1-5-16,-1 0 3 0,1-1-1 0,0 1-2 16,2-2 5-16,0 0-3 0,2-1-3 0,0 0 0 15,-2-1-3-15,3 0 1 0,2-1 2 16,0 0 1-16,-1 1 0 0,3-3 1 0,-1 2 1 15,0-2-2-15,3-1 0 0,-2 2-2 16,3-1-1-16,-2 1 3 0,1-1-3 16,2-1 1-16,-1 0 1 0,1 2-3 15,1-2 1-15,2 0-2 0,-1 2-3 0,2 1-4 0,0 2 0 0,2-1-2 16,1 2-1-16,-1 1 4 0,2-1 0 0,0 2 1 16,2-1 2-16,-1-1-4 0,1 0 3 0,1 1-3 15,-4-2 0 1,4-1 1-16,-3 3-2 0,1-2 2 0,0 1 0 0,-2-2-2 0,1 2 3 15,1 1-1-15,-1 0 0 0,0 0 3 0,-1 2-3 16,2 0 0-16,-1 0 0 0,-3-1-1 16,0 2 3-16,-1 0 3 0,-2-2 3 0,-2 0-1 15,0-2 1-15,0 2-4 0,0-2 0 0,-2-2-4 16,0 1 0-16,-2 2 1 0,0-1 0 0,0 1 0 16,0-1 3-16,-3 5-4 0,0-3-1 15,-2 2 3-15,-1 2-3 0,-3 0 2 0,-1 1-2 16,0 1 0-16,-5-1 3 0,0 1 1 0,-3 0 4 15,-3 0-1-15,2 0 3 0,-5 0-1 16,0 0 2-16,2 1 0 0,-3 1-5 0,0-2-1 0,2 1-2 16,0 1-4-16,1-2 1 0,2 1-4 15,1 0-1-15,-1 0 4 0,2 1-6 0,1 1 1 16,-2 1 0-16,0-1-1 0,2 0 5 0,-3 1 0 16,0 1 4-16,-4-2-2 0,0 2-1 15,-4 1-1-15,-3-2 1 0,2 1 2 0,-3 0 4 16,-3 1 3-16,1 0 2 0,0 1-3 0,-1 0 3 15,0 0-6-15,0 0 0 0,0 0 0 0,0 0-5 16,0 0 0-16,0 0-4 0,0 0-2 0,0 0 2 16,0 0 1-16,2 0 1 0,-2 0 5 0,0 0 2 15,0 0 3-15,0 0 6 16,0 0 7-16,0 0 6 0,0 0 10 0,0 0 8 0,0 0 3 16,0 0 8-16,0 0-1 0,0 0-6 0,0 0-10 15,0 0-11-15,0 0-10 0,0 0-8 0,0 0-6 16,0 0 0-16,0 0-3 15,0 0-1-15,0 0 2 0,0 0-4 0,0 0 0 0,0 0-3 16,0 0-2-16,0 0-5 0,0 0 0 0,0 0-6 16,0 0-13-16,0 0-13 0,0 0-34 15,0 0-52-15,0 2 21 0,-2 5-15 0,2 2-36 16,-2 5-87-16,0-3-387 0,-1-2-131 0</inkml:trace>
  <inkml:trace contextRef="#ctx0" brushRef="#br0" timeOffset="624275.2036">22407 11055 0 0,'0'0'0'0,"0"0"0"15,0 0 0-15,0 0 0 0,0 0 0 0,0 0 0 0,0 0 0 16,0 0 54-16,0 0 127 0,0 0-23 16,0 0-18-16,0 0-18 0,0 0-16 0,0 0-11 15,3-102-14-15,-1 92-7 0,1-1-1 0,-2-1 8 16,2-1 14-16,-1-1-4 0,2-1-9 16,0-1-4-16,1 0-17 0,-1-1-6 0,0 0-6 15,3 1-12-15,-2-4 0 0,1 2-3 0,1-2-6 16,-1-1-2-16,1 1-6 0,-1-2 3 15,0-3-2-15,3 0-1 0,-2-3 0 16,1-1-2-16,-1-2 4 0,3 1 4 0,-1-2 7 16,0 3 5-16,2-3 4 0,-2 3 3 0,1-2-2 0,1 1-5 15,-1 0-7-15,0-1-9 16,3 3-2-16,1-1-6 0,0-1-2 0,1 0-3 0,0 1-6 0,1-1-1 16,0 1-2-16,3 1 1 0,2-1 1 0,-1 2-1 15,0 0 2-15,-2 3-6 16,0-2 4-16,1 2 3 0,-3-1 0 0,-3 1 9 15,0 2-6-15,-2 2-1 0,-1 0-1 0,-1 1-6 0,1 0 8 16,-4 1 1-16,3-2 1 0,-2 2 1 16,1 0-4-16,-1-1-2 0,2-2-3 0,2 0-1 15,0-1 0-15,2 0 0 0,2-1 0 0,-3 0 2 16,5 0-2-16,-2-2 4 0,2 2-1 16,-4-2 1-16,3 2-3 0,-3 3-1 0,2-2 1 15,-3 4-3-15,0 1 4 0,0-1-1 0,-1 1 1 16,-1 2 1-16,1-1-1 0,-1-2-2 0,1 2 2 15,-2-2 1-15,0 1 1 16,2 0 0-16,-2-1-1 0,-2-1-1 0,2-1 2 0,0 1 0 16,-2-1-1-16,1 2 3 0,-2-1-3 0,3 3-2 15,-3-1 1-15,4 0-6 0,-2-2 6 0,0 2 0 16,-2 1 0-16,2 0 3 0,-1 1-3 0,1 2 0 16,-2-1-2-16,0 0 0 0,-1 1 2 15,0 0-4-15,-1 1 7 0,1 0-7 0,-3 0 2 16,2 0 2-16,0 0-4 0,1 2 4 15,0-3 0-15,0 0-2 0,1 2-1 0,-1-1-1 0,1 1 1 16,0-1 1-16,2 2-1 0,-1 0-3 16,-2-1 2-16,3 3-2 0,-2 0 2 0,-1 0 4 15,1 1-2-15,-1-1 2 0,2 1 0 0,-3 0-4 16,3-2 4-16,-1 0 0 0,0 1-1 0,-2 0 3 16,1 0-2-16,-2 1-1 0,3 1 0 15,-4 0-3-15,-1 2 2 0,3 1 0 0,-1 0 1 16,-3 2-3-16,1 1-5 0,-1 0-12 0,0 0-14 15,0 0-11-15,0 0-8 0,0 0-14 16,0 0-17-16,0 0-7 0,-3 2 10 0,1 3 16 0,-3 5 10 16,0 3-3-16,-3 4-75 15,0 5-115-15,0-4-273 0,3-5-384 0</inkml:trace>
  <inkml:trace contextRef="#ctx0" brushRef="#br0" timeOffset="624912.5537">23711 10314 0 0,'0'0'0'15,"0"0"0"-15,0 0 0 0,0 0 0 0,0 0 0 16,0 0 0-16,0 0 0 0,0 0 0 16,0 0 0-16,0 0 0 0,0 0 0 0,0 0 0 15,0 0 0-15,0 0 0 0,-3-13 0 0</inkml:trace>
  <inkml:trace contextRef="#ctx0" brushRef="#br0" timeOffset="626169.8794">20945 8829 0 0,'0'0'0'0,"0"0"0"0,0 0 0 15,0 0 0-15,0 0 0 0,0 0 104 0,0 0 90 16,0 0-24-16,0 0-44 0,0 0-51 0,0 0-73 16,0 0-86-16,0 0-92 0,0 0-88 0,5-40 117 15,-5 41 147-15,-2 2 0 0,2 1 0 16,-1 2 0-16,-1 2 0 0,-1 0 0 0,-2 1 0 16,1 2 0-16,-1-2 0 0,-1 0 0 0,1-1 1 15,-1-1 44-15,-1 1 8 0,-2 0 5 0,0 3-2 16,-1 0-6-16,-2 1-14 0,-1 3-11 15,-2 2-7-15,-1 3-2 0,-1 0-2 0,3 4-5 16,-2 3 1-16,1 4 0 0,0 3 4 0,2 0 3 16,0 1 5-16,-3 3 0 0,4 2 2 15,-6 1 1-15,6 0-3 0,-6 2-2 0,5 0 0 0,-1-3-1 16,0-4-1-16,4 0 3 0,-2-5-2 16,3 0-2-16,-1-4 3 0,0-2 0 15,2 0 10-15,-1-1 5 0,-2-2-2 0,4 3 0 16,-2-2-10-16,1 1-8 0,-1 0-3 0,4 0-4 15,-2 2 3-15,-1-2-2 0,3-1-1 0,-4 2-2 16,-1 2 0-16,1-1 0 0,-3 2 1 0,1 1 4 16,-1 0 0-16,-2 0 2 0,2 0 0 0,0 0-4 15,-1-2-1-15,0-1-3 0,5-3-1 16,0-2 0-16,-1 1-1 0,1-2 3 0,0 0 0 16,-1 1-1-16,3-1 1 0,-1 1 1 0,-2 0 0 15,4 0 1-15,-3 0-1 0,0 1-1 0,-1 2-3 16,0-1 0-16,1 1 6 0,-1 0 0 15,-1-2 4-15,-1 0 0 0,-2-1-5 0,5-3 4 16,-2-1-4-16,-1-3 1 0,0 2 0 0,1-3-3 16,1 1 2-16,1-1-3 0,-1-1-1 15,0-1-1-15,1-1 0 0,3 0-2 0,0 0-1 16,1-1-1-16,-1 0-1 0,3 0 0 0,1-1 2 16,-1 0 2-16,1 0 0 0,1-3 3 15,-2 1 1-15,0 0 0 0,2 0-1 0,0-3-2 0,0 1 1 16,-1-1 0-16,1-1-1 0,0 0-1 15,0-1-1-15,0 0 1 0,0-1 2 16,0 0 6-16,0 0 9 0,0 0 7 0,0 0 9 0,0 0 4 16,0 0 5-16,0 0 1 0,0 0 7 0,0 0-4 15,0-2-22-15,1-2-106 0,4-3-112 0,0-3-239 16,2 0-275-16,-5 4 499 0</inkml:trace>
  <inkml:trace contextRef="#ctx0" brushRef="#br0" timeOffset="627790.328">20904 9003 0 0,'0'0'0'0,"0"0"0"0,0 0 0 0,0 0 0 16,0 0 0-16,0 0 0 0,0 0 0 0,0 0 160 0,0 0-39 15,0 0-49-15,0 0-44 0,0 0-29 16,-14-31-3-16,14 31-2 0,0 0-2 0,0 0-10 15,0 0-15-15,0 0-12 0,0 0-5 16,0 0 2-16,0 0 3 0,0 0 14 0,0 0 14 16,0 0 13-16,0 0 4 0,0 0-1 0,0 0-10 15,0 0-19-15,0 0 1 0,0 0 29 0,0 0 0 16,0 3 0-16,0 1 0 0,4 2 0 16,0 2 0-16,2 4 0 0,2 1 0 0,-1 5 60 0,2 1-6 15,-2 2-11 1,5 3-6-16,-1 1-7 0,0 1 1 0,2-1 1 0,0 3-5 0,-2-1-2 15,5 2-2-15,-3 1-3 0,1 1 1 0,1 3 0 16,-1 0-4-16,1 1-1 0,-1 1-1 16,5-1-2-16,-1 1-1 0,-2-1-6 15,3 1-1-15,0 1-3 0,1 0 0 0,0 3 12 16,1 0 4-16,0 0 5 0,5 2 1 0,-3 1-9 0,-1-2-4 16,4 0 0-16,-4 1-2 0,2-1 3 15,-3 0-3-15,3 1 0 0,-2-3-2 0,2 0 3 16,-1 0 6-16,4-5 5 0,1-1 7 0,-2-2-2 15,2-2-5-15,-4 0-5 16,1-3-10-16,-2 0-1 0,0-2 0 0,0-1 0 0,0 1-2 16,-3-1 3-16,3 0 0 0,0 2-1 0,-1-4 4 15,1 1 0-15,1 0 1 0,0-3-3 0,-2 2-2 16,0 0 0-16,1 0-3 0,-1-2 3 16,-1 2 1-16,1-1-3 0,-4-2 1 0,1 0-1 15,-2 0-2-15,-3-2 2 0,0 0-1 0,-3-1-2 16,0-1 2-16,-1-1-2 0,-2 0 1 0,-2 0-2 0,0-1-2 15,0 0 1-15,2-2 0 16,-5 0 3-16,2 1 1 0,-1 0 1 0,2-1 0 16,-1-1-2-16,1 1 2 0,0-1 1 15,1 1 1-15,0 0 5 0,1-2 2 0,-1 1 4 0,0-1 1 16,1 0-1-16,1-1 0 0,0 0-2 0,-2-1 2 16,1 0 1-16,2-2 3 0,-4 1 5 15,-1-1-3-15,0-2-1 0,-1 0-7 0,-3-1-4 16,3 1-3-16,-3-2-2 0,-1 0 5 0,1 1 6 15,-1-1 14-15,0 0 16 0,0 0 10 0,0 0 7 16,0 0-7-16,0 0-10 0,0 0-6 0,0 0-7 16,0 0 3-16,0 0 4 0,0 0 6 15,0 0 6-15,0 0 3 0,0 0-2 0,0 0-5 16,0 0-2-16,0 0-7 0,0 0-3 16,0 0-1-16,0 0-5 0,0 0 2 0,0 0-1 15,0 0-3-15,0 0 0 0,0 0-3 0,0 0-5 16,0 0-5-16,0 0-6 0,0 0-4 0,0 0-5 15,0 0 1-15,0 0 0 0,0 0 0 16,1 0 0-16,-1 0-1 0,0 0 1 0,0 0-4 0,0 0-2 16,0 0-7-16,0 0-17 0,0 0-29 0,0 0-64 15,0 0-102-15,0 0-224 16,0-1-381-16,0-1 247 0</inkml:trace>
  <inkml:trace contextRef="#ctx0" brushRef="#br0" timeOffset="629135.9471">20069 10986 0 0,'0'0'0'0,"0"0"0"0,0 0 0 0,0 0 0 15,0 0 0-15,0 0 0 0,0 0 0 0,0 0 0 16,0 0 0-16,0 0 0 0,0 0 0 0,0 0 0 16,0 0 0-16,0 1 0 0,0-1 0 0,0 0 0 15,0 0 0-15,0 0 0 0,0 0 0 16,0 0 0-16,0 0 0 0,0 0 0 0,0 0 0 0,0 0 0 15,0 2 0-15,0-2 0 0,0 0 0 16,0 0 0-16,0 0 0 0,0 0 0 0,0 0 0 16,0 0 0-16,0 0 0 0,0 0 0 15,0 0 0-15,0 0 0 0,0 0 0 0,0 0 0 16,1 0 0-16,-1 0 0 0,0 0 0 0,0 0 0 16,0 0 0-16,0 0 0 0,0 0 0 0,0 0 0 15,0 0 0-15,0 0 0 0,0 0 0 0,0 0 0 16,0 0 0-16,0 0 0 0,0 0 4 15,0 0 17-15,0 0-5 0,0 0-6 0,0 0-7 16,0 0-8-16,0 0-11 0,0 0 12 0,0 2 10 16,0 0-20-16,0 2-7 0,0-2 21 15,1 0 0-15</inkml:trace>
  <inkml:trace contextRef="#ctx0" brushRef="#br0" timeOffset="630717.8302">23761 10286 0 0,'0'0'0'0,"0"0"0"0,0 0 0 16,0 0 0-16,0 0 0 0,0 0 170 0,0 0 58 15,0 0-24-15,0 0-24 0,0 0-16 0,0 0-4 16,0 0-12-16,0 0-12 0,0 0-14 0,-13-53-18 16,10 51-16-16,0-1-16 0,0 1-18 0,-1 1-15 15,0 0-16-15,-3-2-14 0,1 2-9 0,-2-1-1 16,-2 1-3-16,-1-1 3 0,0 0 1 16,-6 0-1-16,3-1 4 0,-4 2 0 15,0-2 3-15,-1-1 4 0,-1 1 2 16,-3-4 4-16,0 1 1 0,-1 0 0 15,0-4 4-15,2 0 0 0,-4 2-1 0,0-3-1 16,-4 1-5-16,0 0-3 0,-2-1 2 16,0 0 4-16,1-1 0 0,-1 0 0 0,1 0 1 0,-3 0-3 0,3 0 6 15,0 0-2-15,-2 0 0 0,4 3 0 0,-1-2-6 16,0 1 2-16,0 0-3 0,-1 0-3 16,1 0-2-16,-2 0-1 0,-2-1-1 0,-1 1 0 0,-2 0-1 15,-1 1 1-15,-2 1-7 0,-2 0 0 16,-5-1 1-16,-2 1 1 0,-1-1 6 0,-2-3-3 15,-1 1 3-15,0-3-2 0,-1-2-1 16,3 0 6-16,1-1 1 0,4-2 5 0,2 0 2 0,1 1-4 16,3 1-5-16,2 1-3 0,-1-2-3 15,1 3 3-15,2-1 1 0,0 1-3 0,0 1-2 16,1 0 0-16,-2-2 2 0,1-2 3 0,1 0 5 16,-1-3 0-16,1 0 5 0,2 0-2 15,0-2 6-15,4-1-4 0,-1-2-1 0,3 0 2 0,-1-1-9 16,-1 0 4-16,5 1-5 0,-3 0-2 0,5-2 5 15,0 1-3-15,2 1-1 16,0 1 3-16,1-1-5 0,0 0 1 0,0-1-1 0,3 0-2 16,1 1 4-16,0 1-1 0,2 3-1 0,1 1 1 15,1 1-2-15,0 0 0 0,0 2 3 16,2-2-2-16,-1 2-3 0,1 2 2 0,-2-1-4 16,1-1 2-16,2 3 4 0,-4-2-3 15,1 3 1-15,-1-1 2 0,1 3-9 0,0-2 3 16,-1 1 2-16,0 0-2 0,0 0 5 0,1 3-1 15,1-1-2-15,1 1 2 0,2 0 1 16,-1 1-2-16,1 2 2 0,1-2-1 0,1 2-5 0,-2 2 4 16,4 0-2-16,1 0-1 0,0 1 4 0,-2 1-3 15,3 1 3-15,0 0-2 0,0 2-3 16,0-1-1-16,1 1-3 0,0-2-5 0,0 2-5 16,0 0-11-16,0 0-17 0,0 0-22 0,0 0-38 15,0 2 12-15,0 3 8 0,0 5-3 0,3 2-6 16,4 5-83-16,1 5-147 0,-2-3-396 0,-1-6-168 15</inkml:trace>
  <inkml:trace contextRef="#ctx0" brushRef="#br0" timeOffset="633592.2885">23554 8484 0 0,'0'0'0'16,"0"0"0"-16,0 0 0 0,0 0 0 0,0 0 0 15,0 0 0-15,0 0 0 0,0 0 0 0,0 0 145 16,0 0 8-16,0 0-1 0,-1 0-4 0,1 0-2 15,0 0-7-15,0 0-9 0,-1 0-13 0,1 0-19 16,0 0-13-16,-2 0-17 0,0 0-52 16,1 0-21-16,-4 0-22 0,0-2-12 0,0 1 27 15,0-2 1-15,-1 2 1 0,-2 0-4 0,-2 0 0 16,0-2 3-16,-1 3 9 0,-3-1 5 16,2 1 4-16,-3-1 0 0,1 1 2 0,-2 0 2 15,0 0-1-15,-4-1 3 0,0 1 0 0,0 0 0 16,-2-1 1-16,2 1 0 0,0-1 0 0,-4 0 1 15,2 0 2-15,-1 1 0 0,1-1-1 16,-2 1-2-16,-2-1-2 0,1 1-3 0,-2-2 0 16,-3 1-4-16,-1 1 0 0,0 0 0 15,-4 0-3-15,0 0 2 0,3 0 0 16,-6 0 2-16,2-1 1 0,-1 2 1 0,0 2-1 0,0-1 1 16,3 0-3-16,0 0 2 0,-1 1-1 0,0 1 0 0,3 1-1 15,0-1-2-15,-1 3-1 16,1-3 0-16,-3 1 1 0,1 1-1 0,-2 1 1 15,0-1 3-15,-3-1-3 0,-2 2 2 16,1 0 1-16,-1-1 0 0,-1 0 4 0,1 1-1 0,-1-1 2 0,-2-1 0 16,3-2 2-16,-1 1 2 0,2-1 2 15,0-2 5-15,3-1 5 0,1 0-1 16,3-1 2-16,2-3-3 0,2 0-2 0,0-1-2 16,2-1-2-16,2 2-3 0,1-1-5 0,0 1-4 15,3 1-3-15,-1 1-2 0,0-1 1 0,1 1 0 16,-1 0 1-16,-1 0 3 0,0 0 1 15,3 0 3-15,0 0 5 0,2 0 1 0,1 1 0 16,0-3-4-16,3 2-4 0,-2 1-5 0,5-2 0 16,0 2-3-16,-2-1 0 0,-2 2 1 15,2 0-4-15,-1 0 0 0,-2 0 0 0,1 0-1 0,-2 2 3 16,0 2-2-16,-3-2 1 0,3 3-1 16,-1-3-1-16,0 2 2 0,0-1-1 15,5 1-3-15,1-1-8 0,3 0-18 0,3 0-33 0,2 1-56 16,3 0-79-16,1 2-83 0,0 1-169 0,4-2-225 15,0-2 480-15</inkml:trace>
  <inkml:trace contextRef="#ctx0" brushRef="#br0" timeOffset="635075.9434">23704 8803 0 0,'0'0'0'0,"0"0"0"0,0 0 0 0,0 0 0 15,0 0 0-15,0 0 0 0,0 0 0 0,0 0 0 16,0 0 0-16,0 0 0 0,0 0 0 0,0 0 0 16,75-103 0-16,-73 98 17 0,-2 0 177 0,1 1-35 15,2 0-29-15,-2 1-15 0,-1 0-10 16,2 2-4-16,-2 0-20 0,0 1-20 0,2 0-22 16,-2 0-32-16,0 0-11 0,0 0-5 0,0 0-3 15,0 0 4-15,0 0-5 0,0 0-8 16,0 0-6-16,0 0-18 0,0 0-28 0,0 1-45 15,0 1-6-15,0 2 40 0,0 3 43 16,0 2 65-16,0 4 23 0,0 2-14 0,2 3-11 16,-2 2-6-16,0 3-6 15,0 2-2-15,1 3 2 0,0 0 0 0,4 1 3 0,-4 2 5 0,1 0 1 16,-1 3 0-16,2-1 2 0,-3 2-3 16,1 0 10-16,-1 0 2 0,2 0-4 0,-2-1 5 15,-6-2-7-15,4 3 3 0,-6-2 4 0,5 1-6 0,-6 1 1 16,5 0-3-16,-2-1-5 15,2-2 1-15,-1 0-9 0,3 0 0 0,-3-3-2 0,4 1 0 16,-1-4 4-16,2-1 0 0,2 0-3 0,-2-3-1 16,3-2-1-16,2 2-1 0,0 0 2 15,-1 0 2-15,4 1 0 0,-1-1 3 16,1 0 1-16,0-1-1 0,1-1 6 0,1-2 2 0,-4-2 2 16,0-2-1-16,1-1-7 0,-4-1-4 0,5 0-3 15,-6-2-3-15,-1 0 4 0,0-4-1 16,1 0-1-16,-2-1 1 0,0 0-1 15,0-4 2-15,0 2 1 0,0-1 4 0,0-1-2 0,0-1 1 16,0 0 2-16,0 0 3 0,0 0 12 0,0 0 6 16,0 0 10-16,0 0 7 15,0 0 1-15,0 0 0 0,0 0-6 0,0 0-9 0,0 0-3 16,0 0-3-16,0 0-1 0,0 0-3 16,0 0-6-16,0 0-5 0,0 0-7 0,0 0-3 0,0 0-3 15,0 0-5-15,0 0-1 0,0 0-3 16,0 0 3-16,0 0 2 0,0 0 0 15,0 0 4-15,0 0-1 0,0 0 1 0,0 0 2 0,0 0 4 16,0 0 10-16,0 0 7 0,0 0 5 0,0 0 3 16,0 0 0-16,0 0 2 0,0 0 0 15,0 0 0-15,0 0-5 16,0 0-2-16,0 0-6 0,0-1-25 0,0-1-10 0,-2-1-15 0,0 2-22 16,2-3-18-16,-1 2-64 0,0-2-98 0,1 2-191 15,-1 0-371-15,1 0 121 0</inkml:trace>
  <inkml:trace contextRef="#ctx0" brushRef="#br0" timeOffset="636987.7833">22508 10957 0 0,'0'0'0'0,"0"0"0"0,0 0 0 15,0 0 0-15,0 0 0 0,0 0 0 16,0 0 0-16,0 0 0 0,0 0 0 0,0 0 0 16,0 0 0-16,0 0 0 0,0 0 0 0,0 0 0 15,0-6 0-15,0 6 0 0,0 0 0 0,0 0 0 16,0 0 0-16,0 0 0 0,0 0 0 15,0 0 0-15,0 0 0 0,0 0 0 0,0 0 41 0,0 0 26 16,0 0-13-16,0 0-9 0,0 0-8 16,0 0-9-16,2 0-10 0,-2 0-8 0,0 0-13 15,0 0-9-15,0 0-8 0,0 0-3 16,0 0 1-16,0 0-1 0,0 0 3 0,0 0 2 16,0 0 2-16,0 0 11 0,0 0 9 0,0 0 11 15,0 0 7-15,0 0 10 0,0 0 7 0,0 0 6 16,0 0 8-16,0 0 6 0,0 0 5 0,0 0 2 15,0 0-1-15,0 0-7 0,0 0-10 16,0 0-9-16,0 0-7 0,0 0-8 0,0 0-4 16,0 0-5-16,0 0-4 0,0 0 2 0,0 0-1 15,0 0 0-15,0 0 7 0,0 0 0 0,0 0 6 16,0 0 4-16,0 0 1 0,0 0 5 16,0 0 4-16,-2 0 4 0,2 0 5 0,-1 0 8 15,-1 0-11-15,-2 0-8 0,0 0-12 0,-2 0-14 16,0 0 10-16,-1-2 2 0,0 0 2 0,1 1 6 15,-3-2 0-15,0-1 3 0,2 2 5 0,-4-2 0 16,2 1-1-16,-1-1 1 0,0 1 2 16,0-2 3-16,1 1-4 0,-3 1-9 0,1 0-9 15,-4 0-8-15,0-1-1 0,-3 1-1 16,1-1 5-16,-3 2 1 16,0-1-2-16,-2-2-1 0,-3 2-3 0,-2 1 1 0,-2-1 4 0,-2 2 1 0,0-1 3 15,-3-2-1-15,1 2 1 0,0 0-1 16,-2-2 0-16,1 0 4 0,-2 0-2 15,1 1 0-15,-2 0-2 0,2 0-4 0,-1 0-1 0,1 0-4 16,-2 0 2-16,-3-1-1 16,3 1 0-16,-2-1 3 0,0 2-2 0,-1-1 2 0,3 1-1 15,-1 0-2-15,-1 1 2 0,-1-1-2 16,1 0 0-16,1-1-2 0,-1 2-4 0,0 1 0 16,-1 0 1-16,1 0 0 0,1 0 2 0,0 0-3 15,3-1 1-15,2 0-1 0,-1 1 0 0,1-1 1 16,3 1-1-16,2-2 1 0,3 1-2 0,1 0 0 15,4 0 1-15,0 1-3 0,1-1 2 0,0-2-1 16,0 2 1-16,3 0 0 16,-1-1-1-16,0 1 1 0,-1-2-2 0,2 2 1 0,-2 0 0 15,-1 0-2-15,4-1 1 0,-1 0-3 0,1 1 5 16,-1-2 1-16,2 1 0 0,-4-1 3 0,1 1-6 16,3-1-1-16,-3 1 0 0,2 0-2 15,-1-1 3-15,-1 0 0 0,3 1-2 0,-1 0 1 16,0 1-3-16,2 0 0 0,-1 1 0 0,0 0 2 15,0 0 0-15,-2 0-1 0,4 0 1 0,-1 0-4 16,-3 0 4-16,4 0 2 0,-1 0-4 16,1 0 4-16,2 0-3 0,-1 0-1 0,3 0 2 15,0-2-3-15,-1 1 4 0,1 1-2 16,3 0 0-16,-2 0 1 0,2 0-4 16,2-2 1-16,0 1 0 0,2 1-2 0,0 0-8 0,1-1-25 15,0 1-51-15,0 0-79 0,2-1-69 0,4 1-50 16,6 0-126-16,-2 0-335 0,-3 0 158 15</inkml:trace>
  <inkml:trace contextRef="#ctx0" brushRef="#br0" timeOffset="648581.2672">18017 10339 0 0,'0'0'0'0,"0"0"0"0,0 0 0 0,0 0 0 15,0 0 0-15,0 0 0 16,0 0 0-16,0 0 88 0,0 0 33 0,0 0 1 0,0 0 1 16,0 0-13-16,-6-24-17 0,6 24-21 0,0 0-18 15,0 0-10-15,0 0-3 16,0 0 0-16,0 0 3 0,0 0 2 0,0-1-2 16,0 1-2-16,0 0 3 0,3 0-1 0,-3 0 8 0,0-1 8 15,1 1 2-15,-1 0 8 0,0 0-5 16,1 0-3-16,-1 0-5 0,0 0-10 15,0 0-2-15,0 0-6 0,0 0-3 0,0 0-3 0,0 0-5 16,0 0-4-16,0 0-6 0,0 0-5 16,0 0-7-16,0 0-2 0,0 0-2 0,0 0-6 15,0 0 3-15,0 0 0 0,0 0-2 0,0 0 8 16,0 0-4-16,0 0 1 0,0 0 2 0,0 0-5 16,0 0 6-16,0 1 1 0,0-1 3 0,0 0 4 15,0 1-2-15,0-1 2 0,0 0-5 16,0 2-1-16,0-1-3 0,1 2 11 0,0 4 9 15,1 5 2-15,3 3 12 0,-1 3-10 0,2 5-7 16,-3 0 3-16,-2 2-11 0,3 4 2 16,-1 3-5-16,-1 3-5 0,-1 3 2 15,1-1-1-15,0 2 2 0,0 0 3 16,-1-1-4-16,-1 0 3 0,0-2 1 0,1 1 5 16,-1-1 5-16,1 0 1 0,-1-1 9 0,0-2 1 0,2-3 2 0,-2-1 4 15,0-2-5-15,0-2-4 0,0-1 2 16,0-1-1-16,1-2-2 0,0-1-2 0,2-3-6 15,-2-1-7-15,1-4-4 0,0-2-1 0,3 0-1 16,-2-1 1-16,0 0-2 0,2-4-3 0,-1 0 0 16,-2 0-1-16,3-3 0 0,-3 0-1 0,-1 1-5 15,0-3-7-15,0 0-10 0,-1 0-12 16,0 0-10-16,0 0-17 0,0 0-25 0,0 0-41 16,0-4-80-16,0-2-115 0,5-2-251 0,-3 0-282 15,-1 1 483-15</inkml:trace>
  <inkml:trace contextRef="#ctx0" brushRef="#br0" timeOffset="649113.2005">17783 10644 704 0,'0'0'74'0,"0"0"-1"16,0 0 6-16,0 0-11 0,0 0-1 0,0 0 0 15,0 0 8-15,0 0 13 0,0 0 8 16,0 0-1-16,0 0-13 0,0 0-9 0,0 0-10 16,0 0-12-16,-47-26-9 0,51 24-7 0,-1-2-2 15,2-1-9-15,2-2-1 0,3-2 0 16,1-4-2-16,6-1 0 0,-1-1 0 0,1-3-5 0,7 2-2 15,1-2-7-15,2 0-2 0,4 1-2 16,1-3-2-16,2-1 2 0,4 1 1 16,1-1-4-16,1-2 1 15,4 2-2-15,-3-1 1 0,2 1 0 16,0 0 2-16,-4 2 0 0,-1 3-2 0,0 0 2 0,-6 2-1 0,-5 1 0 0,-5 3 2 16,-6 1-1-16,0 2 0 0,-4 1-3 0,-3 4-1 15,-3 0-3-15,-2 2-6 0,-1 0-5 0,2 0-16 16,-2 0-20-16,0 4-34 0,0 5-42 15,-2 2-41-15,-1 4-71 0,0 5-145 0,-6 3-186 0,3-5 203 16,-3-4 368-16</inkml:trace>
  <inkml:trace contextRef="#ctx0" brushRef="#br0" timeOffset="649451.5862">18060 11378 103 0,'0'0'137'0,"0"0"-181"0,0 0-68 0,0 0 28 0,0 0 84 16,0 0 0-16,0 0 0 0,0 0 0 15,0 0 0-15,0 0 0 0,0 0 29 16,0 0 71-16,0 0 45 0,0 0 63 0,42 21 51 0,-40-21 21 15,-2 0 2-15,2 0-38 0,-1 0-41 16,1-2-47-16,0-4-54 0,5-5-42 0,1-2-32 16,2-4-17-16,0-2-5 0,3 0-4 0,-1-1-2 15,6-3-1-15,0 2-3 0,1-1-2 16,4 3-4-16,-3-2-7 16,2 1-24-16,0 2-35 0,0 0-60 0,3 3-107 15,-2 1-168-15,-1 2-223 0,-6 2 98 0,-4 4 536 16</inkml:trace>
  <inkml:trace contextRef="#ctx0" brushRef="#br0" timeOffset="649975.3371">18768 10518 1200 0,'0'0'47'0,"0"0"-21"0,0 0-16 0,0 0-37 16,0 0-23-16,0 0 16 0,0 0 17 16,0 0 49-16,0 0 26 0,0 0 15 0,-31 153 2 15,24-108-13-15,3 3-16 0,-2 3-13 0,1 0-10 16,-1-2-3-16,1-2-4 0,0-3-3 16,4-4-4-16,1-8-5 15,0-6 1-15,0-5 0 0,0-6 0 0,1-5 5 0,-1-3 1 16,0-4 12-16,0-2 21 0,0-1 23 0,0 0 32 0,0 0 20 15,0-1-13-15,0-5-31 0,-3-6-43 16,2-5-39-16,0-7-13 0,-2-3 3 0,2-5 7 16,1-5 4-16,0-3 2 0,4-4-4 15,-1-2-2-15,1-4-3 0,3-2-2 0,-3-4 2 0,4-1-3 16,1-1 1-16,1-2 3 0,1 3-3 16,1 1 7-16,5 3-2 0,-3 3 3 0,6 5 1 0,0 4-3 15,1 7-4-15,3 8-13 0,-3 4-12 16,0 6-9-16,1 4-9 15,-1 7 0-15,-3 3 0 0,0 2 2 0,-2 2 7 0,-1 4 10 0,-2 6 12 16,-2 1 10-16,-4 2 8 0,-5 1 10 0,-2 3 10 16,-1 1 13-16,-8 0 6 15,-7 2 2-15,2 2 4 0,-5-2-11 0,-1 3-3 16,-1-4-2-16,-3 1-7 0,-2 1 7 0,2-3-2 16,-1 1-5-16,2-2-5 0,-1 2-7 0,0 0-3 0,7-3-4 15,0 1-10-15,1-1-25 0,3-2-57 16,4-1-109-16,5-4-220 0,-1-3-287 15,3-2 381-15</inkml:trace>
  <inkml:trace contextRef="#ctx0" brushRef="#br0" timeOffset="650279.9485">18537 10744 659 0,'0'0'237'0,"0"0"12"0,0 0 5 16,0 0-48-16,0 0-72 0,0 0-41 0,0 0-42 15,0 0-36-15,0 0-40 0,0 0-41 16,0 0-9-16,0 0 6 0,0 0 17 0,8-36 22 16,4 36-15-16,-2 0-33 0,2 2-72 0,4 4-177 15,-6 0-293-15,-5-3 259 0</inkml:trace>
  <inkml:trace contextRef="#ctx0" brushRef="#br0" timeOffset="650978.4224">18443 11683 650 0,'0'0'153'0,"0"0"27"0,0 0 2 0,0 0-18 15,0 0-15-15,0 0-24 0,0 0-12 16,0 0-23-16,0 0-20 0,0 0-6 0,0 0-7 16,0 0 8-16,0 0-5 0,0 0-9 15,25-83-8-15,-7 68-5 0,1-1-1 0,3 0-8 16,4-1-6-16,0-3-5 0,5 1-6 0,7-2-7 15,0 4-3-15,-2-1 0 0,2 2-5 0,2 2 2 16,-2 0 1-16,-3 1-3 16,2 1 4-16,-4 4-2 0,-4-2-2 0,-5 3 1 0,-4 1-6 15,-3 1 0-15,-5 2-2 0,-3 0-3 16,-3 2-5-16,-3 0-23 0,-3 1-39 0,0 0-44 16,0 0-38-16,0 0 6 0,-6 3 27 0,2 6 31 15,-4 1 25-15,-3 2 2 0,2 2 0 0,-1-1 3 0,-1 2 5 16,1 0-1-16,-2 1-10 0,0-3-4 15,-2 3-8-15,1-4 13 0,2 2 20 0,-2-3 18 16,-1 0 26-16,3-1 9 0,0-2 12 0,5-1 18 16,-1-1 17-16,0-2 21 15,4-2 12-15,0 1 11 0,0-2 11 0,3-1 8 0,0 0 7 0,0 0-2 16,0 0-8-16,0 0-23 16,4 0-25-16,0-4-23 0,3-1-24 0,4-4-7 15,3-5-1-15,5-3-6 0,7 0-2 0,-1-1-33 16,5 2-89-16,1-1-253 0,-8 5-450 15,-6 4 422-15</inkml:trace>
  <inkml:trace contextRef="#ctx0" brushRef="#br0" timeOffset="661324.6844">18544 12085 0 0,'0'0'0'0,"0"0"0"0,0 0 0 16,0 0 0-16,0 0 12 0,0 0 280 15,0 0-22-15,0 0-26 0,0 0-18 0,0 0-20 16,0 0-25-16,0 0-24 0,-20-91-24 0,18 88-18 16,-2 1-20-16,4 1-24 0,0 0-24 0,0 1-23 15,0 0-16-15,0 0-8 0,0 0-8 16,0 0-1-16,0-1-3 0,0 1 1 0,0 0-2 15,0 0-2-15,0 0-3 0,0 0-6 16,0 0 1-16,0 0 7 0,4 1 10 0,-1 2 11 0,0 1 5 16,4 4 0-16,0 1 1 0,-1 2-1 0,5 4 4 15,-1 3-1-15,0 0-1 0,4 3-2 16,-2 1-6-16,0-2-1 0,-1 1-2 0,0 1 1 16,4 0 0-16,-4 1 1 0,1 0-2 15,-1 1-1-15,-1 2 2 0,0-2 0 0,-1-1 1 16,-4 0 4-16,3 1-5 0,2-1 2 15,-3-1 2-15,-2-1-5 0,1-2 6 16,-2-1-1-16,3-1 0 0,-4-1 3 0,2-2-4 0,-2 0-1 16,-1-1 1-16,2-1-2 0,-1-3 5 0,-2 0 3 15,0-1 1-15,0-2 3 16,-1 2-2-16,1-2-9 0,-1-2-18 0,0 0-26 0,0-2-52 16,0 1-54-16,0-3-54 0,0 0-58 0,0 0-144 15,-1-3-273-15,1 1 330 0</inkml:trace>
  <inkml:trace contextRef="#ctx0" brushRef="#br0" timeOffset="661825.4947">19152 11865 0 0,'0'0'0'0,"0"0"0"16,0 0 0-16,0 0 0 0,0 0 75 15,0 0 72-15,0 0 18 0,0 0 0 0,0 0-17 16,0 0-32-16,0 0-30 0,0 0-14 16,0 0-14-16,-118 33-6 0,110-22-9 0,2 0-3 15,-4 2-7-15,0 1-4 0,0 0 4 0,-4 1-9 16,3 2-1-16,1 0-3 0,-2 1-4 15,2 1 6-15,-3 0-1 0,1 0 1 0,-2-2 0 16,2-3-4-16,2-1-1 0,-1 1-1 16,0-1-3-16,2-2 1 0,0 1-2 0,0-2-4 15,5 0-3-15,-3 0 0 0,5 0-1 0,-4 0 1 16,4-1 1-16,1-1-8 0,1 0 1 0,0 0-1 16,0-1-1-16,1 0 9 0,6 1 7 0,0-1 9 15,3-1 10-15,2-1 3 0,1 1 4 0,5-3 1 16,0 1-5-16,3-2 4 0,1-1-4 0,2-1-8 15,1 3-8-15,0-3-7 0,3 1-7 16,-3 0 1-16,4 1 1 0,-2 3-4 0,-2-2 0 16,1 3-3-16,-3-1-5 0,-1 2 6 0,-1-1-1 0,-3-1 4 15,0 0 5-15,-4 0-5 16,4 1-2-16,-6-2-2 0,4 0-8 0,-4 0-10 16,-1-1-20-16,1 0-40 0,-2 1-68 15,0-1-109-15,0-1-124 0,-3-1-157 16,-3 2 54-16,1-3 482 0</inkml:trace>
  <inkml:trace contextRef="#ctx0" brushRef="#br0" timeOffset="662306.4434">19971 11742 0 0,'0'0'0'0,"0"0"0"15,0 0 111-15,0 0 167 0,0 0-86 0,0 0-61 0,0 0-38 16,0 0-5-16,0 0-3 0,0 0-7 16,0 0-11-16,-117 7-12 0,97 5-12 15,1 2-10-15,0 0-9 0,-1 2-5 0,2 2-2 0,1 0 0 16,-1 2 1-16,-1-1-1 0,0-1 2 15,6 1-1-15,0 0 0 0,-1 1-1 16,4-2-3-16,1 1-4 0,4-1-6 0,-1-1 0 16,5 1-2-16,0-2 0 15,1-1 2-15,0-4 3 0,6 0 4 0,1 0 9 16,7 1 7-16,0-5 2 0,5 1 1 0,3-2-1 16,3 0-1-16,1-1-4 0,5-2-3 15,-1 1-8-15,2 0-6 0,0 1-3 0,0 0-6 0,-5 0-2 0,1 1-1 16,-6 1-7-16,-1-1 3 0,-5 3-5 0,-4 0 1 15,-2-1 1-15,-3 0-6 0,-4 0-3 0,-2-1 1 16,-1 1 9-16,0 0 16 0,-4 0 16 16,-4 2 7-16,-3-1 1 0,-1 1-2 0,-5 1-6 15,-1 0-1-15,-4-1-2 0,-1 1-5 16,-2-3-6-16,1 0-19 0,-3-2-45 0,3 0-65 16,1-1-105-16,0-2-218 0,8 0-252 0,5-2 481 15</inkml:trace>
  <inkml:trace contextRef="#ctx0" brushRef="#br0" timeOffset="662616.9613">19504 12107 382 0,'0'0'238'0,"0"0"36"0,0 0-20 16,0 0-56-16,0 0-11 0,0 0-22 15,0 0-16-15,0 0-21 0,0 0-24 0,0 0-30 16,0 0-27-16,0 0-21 0,0 0-13 0,0 0-12 16,4-75-9-16,-2 73-7 0,0 1-8 15,0 1-2-15,4 0-9 0,-2 0-9 0,3 4-20 16,1 3-61-16,-3 1-133 0,4 1-256 0,-3-1-276 15,-2-3 443-15</inkml:trace>
  <inkml:trace contextRef="#ctx0" brushRef="#br0" timeOffset="663043.1909">20465 12156 0 0,'0'0'0'0,"0"0"0"16,0 0 0-16,0 0 0 0,0 0 81 15,0 0 201-15,0 0 2 0,0 0-15 0,0 0-50 16,0 0-38-16,0 0-36 0,0 0-29 0,0 0-19 16,0 0-23-16,-31-20-14 0,31 20-13 15,0 0-12-15,0 0-8 0,0 0-10 0,0 0-4 16,0-1-4-16,0 1-3 0,0 0-3 0,0 0-2 15,0 0 2-15,0 0-3 0,0 0-1 0,0 0-1 16,0 0-8-16,0 0-7 0,0 0-25 0,0-1-45 16,0 1-85-16,1 0-154 0,0 0-205 0,0 0-190 15,0 0 661-15</inkml:trace>
  <inkml:trace contextRef="#ctx0" brushRef="#br0" timeOffset="663545.0642">20816 11812 234 0,'0'0'209'0,"0"0"4"0,0 0-8 15,0 0-53-15,0 0-5 0,0 0-15 0,0 0-14 16,0 0-8-16,0 0-26 0,0 0-21 16,0 0-15-16,108-116-17 0,-87 104-5 0,0 1-7 15,5 0-6-15,-1 0 1 0,3 1-3 0,1 1-2 16,-1-2-3-16,-2 4-4 0,2-2 0 16,-3 2-1-16,-3 1-5 0,-3 0-2 15,1 2-7-15,-2-2-11 0,-1 3-18 0,-4 0-31 0,0 1-49 16,-3-1-87-16,-1 2-101 0,-4-1-98 15,-2 0-18-15,-3 1 214 16,0-1 212-16,-5 2 0 0,-4-1 0 0,-3 0 0 0,-2 0 0 0,2 1 0 16,0-1 0-16,-4 0 0 0,6 1 0 0,-2-1 0 15,1 1 0-15,2 0 0 0,0 0 214 16,2 0-9-16,2 2-83 0,0 2-59 16,2 3-23-16,-1 2 4 0,0 3 11 0,0 2 13 0,1 3 11 15,-1 2 3-15,2 3-6 0,0 1-15 0,1 4-9 16,-2-1-16-16,5 5-7 0,-4-2 1 0,2 3-9 15,2-2 3-15,-2 2-6 16,2-3 3-16,0 2 5 0,0-2-2 0,2 2-4 0,-3-2-14 0,1 1-29 16,-2-2-60-16,0-3-99 0,1 0-180 15,-1-7-239-15,0-7 436 16</inkml:trace>
  <inkml:trace contextRef="#ctx0" brushRef="#br0" timeOffset="665254.0285">21614 11832 0 0,'0'0'0'0,"0"0"0"0,0 0 0 0,0 0 0 16,0 0 0-16,0 0 0 0,0 0 0 0,0 0 0 15,0 0 0-15,0 0 112 0,0 0 71 0,0 0-3 16,0 0-15-16,0 0-28 0,11-15-37 0,-11 15-42 16,-2 0-43-16,-3 2-30 0,1 1-15 0,-3 0 5 15,2 0 13-15,-2 1 15 0,3-2 4 16,-2-1 2-16,3 1 6 0,-2 1 5 0,2-2 9 16,0 1 7-16,-2-1 6 0,3 1 1 0,0-2-2 15,1 0-7-15,0 0-10 0,-1 1-11 0,2-1-7 16,-1 1-8-16,0 0-3 0,-2 2 0 15,1 0-2-15,-2 3 1 0,1 0-1 16,-1 2-1-16,-2 0 4 0,2 3 1 0,-2-1 3 0,1 0 0 16,-2 2 2-16,0-1 0 0,2 1-2 15,0-2 1-15,1 0-1 0,-1 0 0 0,1-2 2 16,1-1-4-16,-1 1 2 0,2-2-4 0,1 0-1 16,0-1 1-16,0-1-1 0,1 1-2 15,0-1 1-15,1-1 6 0,1-1 9 0,4 1 14 16,-1-2 14-16,1-1 5 0,1 0 3 15,1 0 0-15,1 0-4 0,-1-1-3 0,0-5-3 16,-1 0-3-16,1-2 2 0,0-2-5 0,1-1-2 16,0-1-3-16,-2-2-6 0,0-1 2 15,1-2-3-15,1-2 1 0,-2 0-2 0,-1-1-5 0,1 3-2 16,-4 0-3-16,4 3 3 0,-5 2 0 0,0 4 0 16,-2 2 1-16,2 1-7 0,-1 2-4 15,-1 2-14-15,0 0-16 0,0 1-23 0,0 0-30 16,0 0-17-16,2 1 12 0,-1 3 21 0,1 1 30 15,0 0 27-15,3 2 4 0,-2 0 4 0,-1 1 2 16,5 0 5-16,-2-1 0 0,0 0 1 16,1 0 2-16,1-3 1 0,1 1 2 0,-2 0 1 15,1-2-2-15,1 1-2 0,-3-2-1 16,4-1 0-16,-2 1 1 0,-2-2 2 0,1 2 4 0,3-2 6 16,-2 0 8-16,-2 0 6 0,4-2 4 0,0-3-2 15,1-3-6-15,0-1-6 0,2 0-6 16,-2-2-5-16,2 2-1 0,-1-3-3 0,0 0-3 15,0 2-1-15,2 0-5 0,-2 0-2 16,2 2-2-16,-1-1 0 0,-2 1-1 0,2 2-1 16,0 0-3-16,-2 3-3 0,-1 0-2 15,1-1-2-15,-1 1 3 0,2 2-3 0,-2-1-10 0,0 2-11 16,-3 0-20-16,0 0-16 0,-2 4-12 16,1 1-7-16,-5-1 8 0,0 1 13 0,0-1 15 0,0 1 22 15,0 1 12-15,0-3 11 16,-2 2 7-16,2-3 3 0,0 1-1 15,0-2-1-15,0 1-2 0,0-2 1 0,0 0 8 16,0 0 15-16,2 0 22 0,2 0 24 0,1 0 10 0,3-2-4 16,3-3-11-16,2-1-20 0,3-2-12 0,1-1-5 15,1 0-11-15,2-2-3 0,-1 0-3 0,0-1-3 16,0-3 5-16,0 0 2 0,-2 1 4 16,1-4 0-16,-1 1 0 0,0-1 1 15,0-3 1-15,-1 0 3 0,0 0 2 0,-2 1 2 0,-2-1 0 16,-2 3 0-16,-1 0 6 0,-4 5 2 0,0 0 9 15,-1 4 3-15,-4 3-4 0,0 1-5 16,0 4-17-16,0 1-24 0,0 0-31 0,0 0-44 0,0 1-19 16,-2 5 15-16,-1 4 27 0,-2 3 44 15,-3 3 24-15,0 4 2 0,0 0-3 0,1 2-4 16,-2 1-2-16,5-3-1 0,0 3 0 16,3-4 0-16,1 0 2 0,0-2 1 0,0-1 0 0,5-2 2 15,-2-1 0-15,2-1-3 0,0-1 6 16,0-2-3-16,-1-1-1 0,0-1 2 0,1-3-9 15,0-1 1-15,2-3 1 0,0 0 1 0,-1-2 5 16,2-3-1-16,2-3-4 0,2-3-4 16,1-3 1-16,1-1 1 0,-2-3 2 15,3-1 4-15,-2-2-3 0,0-1 0 0,-1 0-2 0,1 3-2 16,-1 1 3-16,-3 5-1 0,-3 1 2 0,0 4 1 16,-3 3-6-16,2 3-14 0,-3 2-16 15,1 0-11-15,0 0-1 0,2 6 14 0,1 3 16 0,0 0 8 16,2 2 6-16,0 1 2 0,1 0 6 0,2 2 3 15,0 0 4-15,3-1 7 0,2 2 3 16,0-3-3-16,3-1-10 0,-1 0-36 16,2-1-64-16,3-1-225 0,-6-3-267 0,-6-3 370 0</inkml:trace>
  <inkml:trace contextRef="#ctx0" brushRef="#br0" timeOffset="666259.0828">19716 12967 200 0,'0'0'98'0,"0"0"4"0,0 0 23 15,0 0-9-15,0 0-21 0,0 0-44 16,0 0-52-16,0 0-28 0,0 0 4 0,0 0 22 16,0 0 21-16,0 0 11 0,0 0 11 0,0 0 15 15,59-94 15-15,-45 86 11 0,3 0 9 0,2-1 1 16,3-2-8-16,0 0-9 0,7-1-14 15,2 0-11-15,5-3-9 0,3 0-7 0,5-2-3 16,5-1-2-16,5 0-1 16,5-1-4-16,5 1-5 0,5-3 1 15,2 1-6-15,3-2 1 0,7 0 1 0,3 2-3 0,4-3 3 16,4 2-2-16,0 0-2 0,3 5 0 16,0-3-1-16,-1 1 4 0,1-1 0 0,2 3 6 0,2-3 9 15,-1 0 7-15,1 0 8 0,1 0 4 0,-1 0-7 16,0-2 0-16,5 3-4 0,-3-2 2 15,2-1 1-15,0 4 1 0,-3-4-2 0,-4 1-5 16,0 4-2-16,-5-3-4 0,-4 2 1 0,-4 2 0 16,-3-1-4-16,-8-1-1 0,-3 1-5 0,-7 3-4 15,-8 0 4-15,-6 0-2 0,-6 3 3 0,-3 0-3 0,-9 3-1 16,-7-1 3-16,-4 1-3 16,-3 4 8-16,-6-1 4 0,-4 0 5 0,0 3 7 0,-4-2 0 0,-2 2 2 15,0 1-7-15,0-2-8 0,0 2-8 16,0 0-11-16,0-1-10 0,0 1-18 0,0 0-31 15,0 0-63-15,-1 0-119 0,-3 1-108 16,-1 5-179-16,0-2-393 0,0 0 168 16</inkml:trace>
  <inkml:trace contextRef="#ctx0" brushRef="#br0" timeOffset="676475.4703">14312 7920 0 0,'0'0'0'16,"0"0"0"-16,0 0 0 0,0 0 0 0,0 0 0 0,0 0 0 0,0 0 0 0,0 0 0 16,0 0 0-16,0 0 0 0,0 0 0 15,0 0 60-15,-10-22 157 0,8 20 9 0,2 0-23 16,0 0-17-16,0-1-24 0,0 2-16 15,0 1-20-15,0 0-30 0,0 0-35 0,0 0-38 16,0 0-32-16,0 0-39 0,0 4 4 0,0 3 17 16,0 5 21-16,0 4 37 0,0 6 0 0,-2 4-4 15,1 5 0-15,0 3-7 16,-1 2-3-16,-2 5-2 0,2-1-3 0,0 3 3 16,0 0 4-16,-1 3 2 0,0-4-1 0,3-1-5 15,-1-4-9-15,2-3-15 0,-1-5-22 16,0-1-38-16,0-4-65 0,3-4-80 0,-2-1-99 0,1-6-133 15,-1-2 14-15,0-5 432 0,-1-2 0 0</inkml:trace>
  <inkml:trace contextRef="#ctx0" brushRef="#br0" timeOffset="676850.077">14778 7912 0 0,'0'0'0'0,"0"0"0"0,0 0 0 0,0 0 88 15,0 0-6-15,0 0-58 0,0 0-15 0,0 0-12 16,0 0-1-16,0 0 20 0,0 0-1 0,0 0 16 16,0 0 12-16,0 0-2 0,-83 82 4 0,70-68-3 15,-3-2 3-15,1 3 7 0,-3-1 5 16,0 1 5-16,-3 1 5 0,-2-1 1 15,2 3 1-15,-3-3-3 0,1 2-6 0,-2-3-4 16,1 1-4-16,3-3 3 0,1-3 0 0,3-1-3 16,2 0-10-16,1 0-11 0,2-3-11 15,4-2-11-15,2 1-11 0,4-3-11 16,1 0-16-16,1 1-12 0,0-1 5 0,1 3 9 0,6 1 9 16,-1 0 15-16,3 2-1 0,5 3 1 0,0-1 5 15,3 3-1-15,0-1 2 0,6 0 4 0,1 3-1 16,1-1-12-16,2 1-46 0,2-2-82 0,4 1-198 15,-11-4-218-15,-5-2 434 0</inkml:trace>
  <inkml:trace contextRef="#ctx0" brushRef="#br0" timeOffset="677334.1105">15122 7979 1377 0,'0'0'39'0,"0"0"22"0,0 0-10 16,0 0-26-16,0 0-63 0,0 0-57 0,0 0-15 15,0 0 17-15,0 0 49 0,0 0 33 0,0 0 5 16,0 0 3-16,0 0 3 0,0 0 0 16,-44 123 1-16,41-101-1 0,0-4 1 0,0 1 3 0,-2-2 1 15,2-3 3-15,-2-2 3 0,0-2 5 16,-2-3 8-16,1-1 7 0,0-1 6 15,1-1 4-15,0-1 5 0,2-2 11 0,1-1 20 16,1 0 26-16,1 0 17 0,0 0 3 0,0-1-34 16,0-3-47-16,1-5-38 0,1-2-30 0,1-4 0 15,3-4 8-15,2-4 5 0,2-3 5 0,1 0 3 16,1-3-2-16,1 5 2 0,-1 0-3 16,2 4-2-16,0 5-1 0,0 0-10 0,0 2-5 15,2 4-8-15,1 3-8 0,0 1-2 0,-1 5-6 16,2 0-3-16,-6 5-1 0,0 3-1 0,0 5 7 15,-5 3 11-15,1 3 8 16,-2 1 13-16,-1 4 5 0,-4 0 5 0,-1 3 1 0,0-2 4 16,1 1 3-16,-3-2 2 0,-1-4 4 0,0 0-1 15,-2-2-3-15,2-3-2 0,0-1-4 16,-1-1-7-16,-1-1-13 0,0-4-14 0,4-1-16 0,-2-3-26 16,0-2-39-16,3-1-51 0,0-1-65 15,0 0-25-15,0-1-2 0,2-2 144 0,3-4 116 16,-3 2 0-16,2 0 0 0</inkml:trace>
  <inkml:trace contextRef="#ctx0" brushRef="#br0" timeOffset="678090.6388">15542 7975 0 0,'0'0'0'0,"0"0"0"0,0 0 0 0,0 0 0 0,0 0 0 15,0 0 0-15,0 0 0 0,0 0 0 16,0 0 0-16,0 0 0 0,-17 141 94 0,10-115 13 15,-1 0-40-15,3-2-20 0,0-1-14 0,4-2-10 16,0-1-3-16,1-4-3 0,0 1-1 0,0-3-1 16,0 0 0-16,4-2 7 0,3-2 8 0,-1 0 8 15,2-5 11-15,0 2 10 0,5-4 12 16,1-2 5-16,0-1-3 0,4-4-10 0,2-4-19 16,0-3-14-16,-2-4-10 0,0 1-6 15,-3-3-3-15,-3-1 4 0,-2-1 2 16,-1 2 5-16,-4-5 4 0,-1-2 1 0,-3 0 0 0,-1-1-2 15,0 2 0-15,-6-1 1 0,1 1 1 16,-4 5 3-16,0 2-2 0,-3 5-13 0,2 1-15 16,-1 3-11-16,-2 3 0 0,3 1 11 0,3 2 18 15,-1 0 11-15,6-1-12 0,2 2-20 16,0-1-27-16,0 1-34 0,1-1-16 0,6-1 22 16,1 1 29-16,2-2 34 0,4 1 26 0,-1 0-10 15,5-1-10-15,-3 0-8 0,2 2-3 0,1-1-5 16,-1 2-1-16,-2 0-3 0,2 2-1 0,0-1-2 15,-1 3-7-15,-4 3-8 0,3 2-4 16,-4 2-6-16,2 1-1 0,-3 5 8 16,-1 0 6-16,-3 3 5 0,1 3 10 0,-1 0 4 15,-1 2 4-15,0 2 6 0,-1-5 1 0,5 0-2 0,-4-4 1 16,1-2-3-16,3-1 2 0,2-4 2 0,-2-1-3 16,-2-2 4-16,2-2 7 0,-1-2 6 15,0-2 12-15,-2-2 7 0,0 0 6 0,2 0 4 16,1-5 1-16,0-2 0 0,1-1-5 0,2-3-6 15,-1-3-7-15,0 0-6 0,2-2-6 0,-1 0-5 16,1-2-5-16,-1-3-9 0,0 0-4 16,2-1-5-16,0 1-5 0,-2-1 0 0,-1 0 2 15,2 3 2-15,-3 4 7 0,-1 3-4 0,-3 1-9 16,3 4-12-16,-6 2-16 0,2 4-17 16,-2 1-19-16,-1 0-16 0,2 1 0 0,-1 4 12 0,-2 3 20 15,2 4 29-15,0 2 17 0,1 3 12 16,-3 1 10-16,1 2 2 0,2-1 0 15,2-2 1-15,2-2 2 0,3-3 2 0,0-1 7 16,3-4 6-16,1-1 5 0,2-1 11 16,-1-3 1-16,3-2 0 0,-1 0-2 0,-1 0-5 0,-2-6 2 15,4-2-1-15,-3-2 1 0,-1-1-1 0,-2-3-4 16,3-2-2-16,-4 0 1 0,0 0-3 16,-2-3-9-16,-2 1-12 0,-1-2-24 0,-3-3-29 15,-2 0-35-15,0 1-59 0,-1-3-51 0,-2 3-39 16,1 2-2-16,-3 5 8 0,0 2-10 0,0 6 234 15,-1 2 0-15</inkml:trace>
  <inkml:trace contextRef="#ctx0" brushRef="#br0" timeOffset="678379.4075">16892 7677 1486 0,'0'0'97'0,"0"0"-40"0,0 0-40 0,0 0-46 0,0 0-27 16,0 0 3-16,0 0 14 0,0 0 32 15,0 0 7-15,0 0 6 0,-38 132 5 0,34-94-4 16,3 1 5-16,-3 4 0 0,0 0-2 16,2 0 5-16,-3-1-1 0,1-2 0 0,-1-1 1 0,0-3 5 15,3-2-4-15,-2-4 1 0,1-2-2 16,1-2-5-16,1-3 2 0,1-3 0 0,0-1-1 15,0-3 6-15,0-1-19 0,0-1-56 0,1-2-131 16,-1-2-268-16,0-4-254 0,0-2 409 0</inkml:trace>
  <inkml:trace contextRef="#ctx0" brushRef="#br0" timeOffset="679214.4422">16964 8239 1705 0,'0'0'24'0,"0"0"-12"0,0 0-34 16,0 0-30-16,0 0 7 0,0 0 12 0,0 0 6 15,0 0 28-15,0 0 9 0,0 0-4 16,0 0 3-16,134-29-3 0,-104 22-2 0,-1 0 3 16,3-1 0-16,-5-1-1 0,2 1 0 0,-7-2 0 15,1 0 1-15,-5 2 6 0,1-2 5 16,-7 1 6-16,-2-1 7 0,0-2 9 0,-3 0 5 15,-4-1 7-15,0 0 3 0,-3 0-2 0,-2 0-7 16,2 0-14-16,-4 1-5 0,-4 1-10 16,-3 1-9-16,2 0-2 0,-3 3-14 15,-5 4-4-15,5 1-5 0,-6 2-3 0,3 0 0 16,-3 7 2-16,-3 2 1 0,2 2 2 16,0 4 2-16,-1 4 0 0,0 1 1 0,2-1 2 15,3 3-1-15,3-3 2 0,4 1-1 0,2-3-2 16,2 2 0-16,4-4 0 0,0 2 2 0,0-1 2 0,9-1 0 15,0 0 3-15,3-2-1 0,2 0-1 0,3-1-6 16,3-2-11-16,1-2-15 0,4-1-16 16,0-2-15-16,4-3-15 0,0-2-8 0,3 0 0 15,0-7 6-15,1-1 10 0,3-2 13 0,-3-3 14 16,2 0 12-16,-1-1 16 0,-2 2 9 0,-2 0 8 16,-1 0 3-16,-6-1 4 0,-1 2 3 0,-4 2 3 15,-5-1 3-15,-3 2 14 0,-3 3 35 0,-5 1 38 16,-2 4 33-16,0 0 6 0,0 0-22 0,-2 0-52 15,-6 2-40-15,-1 3-31 0,-4 1-18 16,-5 3 12-16,-2 3 4 0,-2 3 8 0,2 2 4 16,0 2 0-16,2 0-1 0,3 2-2 15,1-1 0-15,3-3-4 0,5-2-2 0,2-3-3 0,2-3-1 16,4-2 3-16,-2 1 2 0,0-1 0 16,4-3 6-16,0 1-1 0,4-3 8 0,2-2 4 15,1 0-4-15,5-2-2 0,-2-6-9 16,5-3-8-16,-1-1-3 0,3-4-2 15,0-1 1-15,0-3 1 0,1-2 1 0,2-1-7 0,1-2-3 16,-4-3-2-16,2-3-6 0,4-4 6 16,-4-3-1-16,2-1 0 0,-2-4 1 0,-2-2 1 15,0-4 6-15,-4 2 7 0,-1-6 10 0,1 1 5 16,-4-2 3-16,1 4 8 0,-4 4 12 16,-1 4 31-16,-3 8 29 0,-4 8 27 0,0 9 12 0,0 5-16 15,-2 6-25-15,0 3-56 0,0 3-67 0,-2 0-87 16,-1 4-19-16,0 6 25 0,-4 5 45 15,-3 8 72-15,-1 7 18 0,0 6-1 0,-3 5-4 16,-2 3 3-16,1 3-5 0,-4 3 1 16,2-1-1-16,-2 0 3 0,5-1 0 0,-4-4-2 0,6-5 2 15,0-2-7-15,2-5 0 0,1 0-1 16,0-1-1-16,-1-1 4 0,2-1 1 0,3-1 2 16,-1-1-3-16,3 1-7 0,3-2-16 0,0-3-37 15,1-1-67-15,5-4-68 0,4-2-119 16,5-6-100-16,-1-4-23 0,3-5 431 0,-7 1 0 15</inkml:trace>
  <inkml:trace contextRef="#ctx0" brushRef="#br0" timeOffset="679925.2837">18262 8106 0 0,'0'0'0'0,"0"0"357"16,0 0 98-16,0 0-85 0,0 0-107 0,0 0-80 16,0 0-74-16,0 0-65 0,0 0-46 15,0 0-31-15,0 0-10 0,0 0-3 0,0 0 3 16,0 0 7-16,-61-24 7 0,44 43 7 0,3 1 6 15,1-1 4-15,2-1 1 0,4-2-4 0,1-4 0 16,5 1-2-16,2-3 2 0,-1-2 5 16,0-1 2-16,6-1 3 0,-3-1 5 0,5-4 5 15,0 2 7-15,1 0 2 0,-1-3 1 16,5 0-3-16,-1 0-7 0,0-4-3 0,5-4-8 16,-2-2-3-16,3-4-4 0,1-3-7 0,-5 0 3 15,4 2 6-15,-6 1 5 0,1 5 7 0,-6 3-3 16,-2 4-17-16,-4 2-65 0,-1 0-40 15,0 7-1-15,0 6 23 0,-1 5 89 0,-5 10 59 0,-5 9 20 16,0 9-1-16,-7 9-5 0,4 7-10 16,-6 10-4-16,0 7-2 0,-4 6-4 15,-1 5-7-15,1 2-4 16,-1-2 1-16,4-5-7 0,2-8 1 0,7-9-7 0,2-13-5 0,-1-10-1 16,1-9-1-16,-1-9 9 0,-1-5 10 0,-1-5 15 15,0-4 14-15,3-5 26 0,0-3 18 16,-1-5 4-16,1 0 2 0,0-8-23 0,-2-6-24 15,3-4-22-15,1-8-30 0,4-5-20 0,2-8-11 0,1-2-2 16,4-8 3-16,3-1 3 0,7-6-3 16,0-1-1-16,5-1-7 0,4 1-8 15,3-1-9-15,3 2-15 0,3 1-10 0,3 3-8 16,1 2-3-16,4 4 2 0,-1 5 9 0,3 2 12 16,-1 2 13-16,1 5 11 0,1 1 3 15,-2 5 1-15,-1 4 3 0,2 2-2 0,-3 1 8 0,1 2 2 16,0 2-1-16,0 1 8 0,-6-1 0 15,-1 3 9-15,-1 1 7 0,-1 1 8 16,-3 1 2-16,-4 0 1 0,2 1 4 0,-4 0-1 16,-5 0 7-16,2 0 10 0,-2 1 8 0,-4-3 20 0,-3 0 19 15,-5 0 19-15,1 1 7 0,-5 0-12 16,-3 0-11-16,3 0-21 0,-4-1-13 0,-5 1-1 16,-3 2-7-16,-4 0-3 0,1 1-4 0,-2 1-10 15,-3 4-12-15,0 1-10 0,-1 3-9 0,-3 7-2 16,-3 5 1-16,4 5 1 0,-5 5 2 15,4 3 5-15,-3 5-5 0,4 2 1 16,3 1 0-16,2-2-6 0,6-3 7 0,4-1-1 0,5-2-1 16,3-3 4-16,2-3-4 0,8-1 3 15,1-3 3-15,7-3 0 0,2-1 0 16,3-1-15-16,6-5-22 0,3-1-41 0,5-4-61 0,4-2-101 16,3-1-211-16,-11-2-296 0,-8-2 252 0</inkml:trace>
  <inkml:trace contextRef="#ctx0" brushRef="#br0" timeOffset="681122.9551">13627 9096 0 0,'0'0'0'0,"0"0"0"16,0 0 0-16,0 0 77 0,0 0 458 0,0 0-99 15,0 0-81-15,0 0-56 0,0 0-99 0,0 0-76 16,0 0-64-16,0 0-56 15,0 0 5-15,44-102 2 0,-38 68 2 0,3-4 4 16,-3-2-1-16,1-3 2 0,1-4 4 0,0-2-2 0,-1-2 6 16,0-3 2-16,0-2 4 0,-1-2 6 0,0-1 0 15,-1-3 5 1,2-3-4-16,-2-1 1 0,0 2-1 0,1 1-2 0,-1 3 2 16,2 3-3-16,-1 4-2 0,0 4-5 15,5 4-7-15,-3 4-9 0,3 7-5 0,1 3-5 0,-1 3-2 16,-1 5 0-16,-1 5-2 0,1 1-1 0,-3 2 1 15,-1 2 1-15,-1 3 1 0,0 2 0 16,-1 1 3-16,-2 3-2 0,-1 3 0 0,-1 0-2 16,0 1 0-16,0 0-1 0,0 0-1 0,0 0-1 15,0 0-4-15,0 0-4 0,0 0-5 0,0 0-5 16,-1 0-4-16,1 0-6 0,-1 1-6 16,0 0-5-16,-2 0-3 0,0 2 17 0,0 5 13 15,-5 1 11-15,1 3 14 0,-1 1-8 0,-4 1-2 16,4 0-3-16,-1 2 0 0,-1 0 2 0,1 0 0 15,0 1 1-15,0 0 2 0,-2 1-4 16,2 3 2-16,-1 1 0 0,-1 1 0 0,1 1 0 0,-4 2 0 16,0 1 0-16,0 1 0 0,-3 1 2 15,2 1 1-15,-3 1 0 0,1 1 1 0,0-3-3 16,-2 1 0-16,1-2-1 0,-2 0 0 0,2-2 1 16,3 1 1-16,-1-2 1 0,2-1-1 0,2-2 0 15,1-2-4-15,2 0-1 0,1-2-7 16,1-3-14-16,4-1-22 0,0-1-36 15,0-1-44-15,0-3-45 0,3-2-47 0,0-1-38 0,0-2-34 16,3-1-37-16,3-3-54 0,5 0-62 16,-3 0 314-16,-3-3 129 0</inkml:trace>
  <inkml:trace contextRef="#ctx0" brushRef="#br0" timeOffset="681328.2461">13961 7766 389 0,'0'0'208'0,"0"0"55"15,0 0 16-15,0 0-26 0,0 0-74 16,0 0-103-16,0 0-84 0,0 0-48 0,0 0-17 16,0 0 4-16,0 0 22 0,0 0 24 0,0 0 17 15,0 0 10-15,128 24 9 0,-114 14 2 16,2 5 4-16,-1 0 7 0,3 2 5 0,-4-1-1 16,6 0-11-16,-3-2-30 0,0-2-66 0,-1 1-99 15,3-4-169-15,-4-1-237 0,0-8 251 0,-8-10 331 16</inkml:trace>
  <inkml:trace contextRef="#ctx0" brushRef="#br0" timeOffset="684627.7228">18496 9121 0 0,'0'0'0'0,"0"0"0"0,0 0 0 0,0 0 0 15,0 0 0-15,0 0 0 0,0 0 0 0,0 0 0 16,0 0 0-16,0 0 0 0,0 0 131 0,0 0 139 16,12-57 13-16,-12 55-19 0,0 0-49 0,0 2-68 15,0 0-73-15,0 0-64 0,-2 0-51 16,0 0-21-16,-4 1 3 0,0 3 10 0,-8 5 16 15,2 4 4-15,-8 1 2 0,-1 6 7 0,0 2 3 16,-3 2 5-16,0-1 6 16,1 1 1-16,3-2 5 0,0-3-3 0,8-4 0 15,1-2 0-15,4-3-5 0,5-3 2 0,0-1-3 16,2 0 1-16,0-1 8 0,0-1 11 0,3 0 14 0,5 1 9 16,2 0 6-16,2 0-2 0,0 0-7 15,6 2-7-15,1 1-13 16,1-2-2-16,0 0-2 0,0 3-3 0,-1 0 3 15,-1 0-6-15,-1 2-1 0,2 0-2 0,-7 1-4 0,-2-1 1 0,-1 2-3 16,-4-1-4-16,-1 2-6 0,-2-1 6 16,-2-1 6-16,0 1 4 0,0-1 10 0,0-2-6 15,-1-2 6-15,-2-1 8 0,-3-2 7 0,3 1 14 16,-4-3 8-16,-1 0 9 0,2-2 9 0,-2-1-1 16,-2-1-5-16,-2 0-7 0,-2-5-9 15,2 0-5-15,1 0-10 0,1-1-12 0,-1-2-22 16,3 0-26-16,2-1-34 0,0 0-26 0,3-3-28 15,2 0-38-15,1-5-54 0,0-2-72 16,5-2-68-16,6-4-13 0,6-1 367 0,-5 5 0 16,-4 7 0-16</inkml:trace>
  <inkml:trace contextRef="#ctx0" brushRef="#br0" timeOffset="685862.0548">18843 8803 0 0,'0'0'0'0,"0"0"0"0,0 0 0 16,0 0 257-16,0 0-11 0,0 0-28 15,0 0-68-15,0 0-73 0,0 0-77 0,0 0-78 16,0 0-24-16,0 0 21 0,0 0 33 0,0 0 50 16,37-9 23-16,-44 34-3 0,4 4-3 0,-5 5 1 15,0 6-5-15,2 1-4 0,-1 2 0 0,3-1 0 16,-1 0 0-16,3-3 0 0,-2-1 1 16,1-5-5-16,1-3 0 0,2-2-5 0,0-4 1 15,-1-1 2-15,1-3-2 0,0-2 3 16,1-1 0-16,-1-2 2 0,0-3 8 0,0-4 5 15,0-2 11-15,0-1 7 0,0-4 27 0,0-1 47 16,1 0 39-16,0 0 34 0,3-3-24 0,1-4-50 16,1-7-57-16,0-4-47 15,7-7-18-15,0-2-8 0,0-3-4 16,5-1 2-16,-5 0 4 0,6 2 8 16,-3 1 3-16,-2 4 3 0,-3 2-2 0,1 3-7 0,-2 4 0 15,-1 3-11-15,1 5-14 0,-2 3-20 0,-5 3-28 0,4 1-12 16,-4 0-2-16,2 7 13 0,-3 1 23 15,0 4 20-15,-1 0 17 0,0 3 12 0,-1 1 6 16,4 0 5-16,-3 0 4 0,2-1 5 0,-1-2 2 16,5-2-1-16,1-2 0 0,2-2-2 15,2-2 3-15,-1-3 1 0,2-2 2 0,3 0 3 0,-1-2-1 16,2-4-1-16,-1-2-3 0,-3-2-2 0,1-1 3 16,1-5 2-16,-2 0 5 0,-2-1 1 15,-1-3 2-15,-1 1 3 0,-2-2 1 16,-3 3 3-16,-2 0 0 0,-1-2-1 0,-1 4 0 0,0 0 1 15,-1 4-1-15,-1 2 2 0,-2 2-6 0,-1 2-12 16,1 5-28-16,-3-1-23 0,3 2-26 16,-2 2-13-16,-2 3 8 0,2 5 13 0,-4 0 16 15,2 2 10-15,0 4 8 0,0 0 3 0,4 1 5 16,0 1 3-16,-1 0 5 0,3-1-1 0,1-1 0 0,2-2-1 16,-1-1 2-16,1-2 1 15,1-3 4-15,4-1 8 0,-1-3 2 0,2 1 7 16,0-3 3-16,-2 1 4 0,4-3 10 0,0 0 6 15,1 0 8-15,0-6-2 0,2-1-6 16,-1-3-10-16,5-3-6 0,-3-1-4 0,-1-1-4 0,4-1-5 16,-4-1-2-16,0 2-4 0,-2 1 3 15,-2 4 1-15,-4 3-1 0,2 2-7 0,-5 4-32 0,0 1-63 16,0 0-9-16,-1 2-1 0,2 4 24 16,1 3 56-16,-1-1 7 0,0 4 9 0,-1-2 3 15,1 1 5-15,2-2 5 0,-1-5 3 16,-1 0 7-16,3-2 7 0,-2-2 11 0,-2 0 18 15,0 0 25-15,3 0 14 0,-2-1 5 16,0-4-7-16,0 1-19 0,2-3-18 16,0-1-11-16,-1-2-11 0,4-2-6 0,-4-1-3 15,4 0-5-15,0-2-3 0,-3-2-2 0,6 1-2 16,-2-1-2-16,0-2 0 0,-1 0 0 0,2 0-1 0,1 0 1 0,0 2-3 16,0 0 0-16,0 5 0 15,-2 2-3-15,-4 0 2 0,4 3-11 0,-2 4-17 16,-2 1-26-16,-2 2-27 0,3 0-5 15,-2 1 7-15,-2 5 22 0,5 1 23 0,-2 1 14 16,1 2 8-16,-2-1 8 0,-1 2 7 0,4-2 2 0,-2 0 2 16,2 0 2-16,-2-2-5 0,2 0 4 15,-3-2-1-15,0 0 1 0,2-1 8 0,-2-2 7 16,-1 0 8-16,4-1 11 0,-3-1 7 0,-1 0 9 16,4 0 3-16,-3 0-3 0,4-4-5 0,2 0-12 15,-2-2-8-15,1-2-7 0,1-2-4 0,3 0-2 16,2-3-2-16,0-3-2 0,4 0-3 0,2-2-1 15,-2 0 0-15,1-2-3 0,0 1 0 16,-1 1 0-16,2 0-3 0,-3-2-1 0,2 4-3 16,-3 0-3-16,2 2 2 0,0 1-2 0,-4 3 3 15,3 1-1-15,-4 1 0 0,1 0 0 0,-2-2-1 16,-1 2 4-16,0 1 3 0,-3 1 6 16,-3-1 5-16,-3 0 8 0,2 0 4 0,-4 0 0 15,-1 0-2-15,1-1-4 0,-5-2-3 0,-3 2-2 16,3-3-5-16,-4 1-2 0,0 1-3 15,0-1 0-15,-1 2 8 0,-1 3 2 0,1 0 2 16,1 3-9-16,-1 2-24 0,0 0-21 0,-1 6-15 16,-2 7-3-16,-5 7 14 0,-5 7 12 15,-3 9 13-15,0 5 8 0,-2 8 1 0,0 2 3 16,6 5 0-16,0 1 2 0,3 1-2 16,7-1 0-16,2-1 3 0,0-2-3 0,4-4 5 0,3-2 1 15,0-3-3-15,-1-3 2 0,2-2 1 0,-1-5-1 16,-3-2-2-16,2-1-10 0,-3-6-31 15,2-4-68-15,-2-5-109 0,-2-3-188 0,1-6-241 0,5-3 180 16</inkml:trace>
  <inkml:trace contextRef="#ctx0" brushRef="#br0" timeOffset="686057.4309">19888 8197 2207 0,'0'0'11'0,"0"0"-43"0,0 0-65 0,0 0-58 16,0 0 9-16,0 0 32 0,0 0 59 15,0 0 4-15,0 0-185 0,0 0-330 0,-8 148-200 16,6-125 766-16</inkml:trace>
  <inkml:trace contextRef="#ctx0" brushRef="#br0" timeOffset="686300.1533">18861 9861 1618 0,'0'0'661'0,"0"0"-588"16,0 0-23-16,0 0-29 0,0 0-23 0,0 0-15 0,0 0-3 15,69-116 0-15,-23 92 12 0,12-4 2 16,6-1-2-16,7-1 6 0,4 2-8 0,1-3-27 16,4 3-65-16,0 1-155 0,-22 6-349 0,-22 8-722 0</inkml:trace>
  <inkml:trace contextRef="#ctx0" brushRef="#br0" timeOffset="696315.6071">21739 15348 0 0,'0'0'0'0,"0"0"0"0,0 0 0 16,0 0 62-16,0 0 192 0,0 0-1 0,0 0-33 0,0 0-17 15,0 0-16-15,0 0-28 0,0 0-38 16,0 0-39-16,-32-82-37 0,32 82-32 0,0 0-19 16,0 0-16-16,0 0-12 0,0 0-8 0,0 2 0 15,3 1 12-15,1 1 21 0,0 4 18 0,0 3 12 16,1 3 5-16,-1 4 1 0,4 5 5 16,-4 4 10-16,-1 2 2 0,1 5-4 0,1 2-3 15,-3 1-9-15,-2 3 2 0,1 1 5 16,-1 3-2-16,0 0 3 0,0 1-5 15,-3-1-9-15,-1-1 2 0,0-2-4 0,3-4-2 16,-1-1 2-16,1-4-4 0,-2-1-6 0,2-2 1 0,1-3-4 16,-2-1 1-16,2-2-2 0,0-3-8 0,0-2-6 15,-1-4-21-15,0-2-26 16,0-4-39-16,1-3-65 0,0-3-58 0,0-2-93 0,0 0-89 16,0 0-107-16,0-4 238 0,0 0 268 15</inkml:trace>
  <inkml:trace contextRef="#ctx0" brushRef="#br0" timeOffset="696683.9902">21758 15792 0 0,'0'0'281'0,"0"0"-92"15,0 0-64-15,0 0-73 0,0 0-64 16,0 0-15-16,0 0 2 0,0 0 7 0,0 0 10 16,0 0 3-16,98-116 3 0,-74 105 3 0,2-2 4 15,1 0-3-15,2 0 4 0,-4 1-5 0,-1-1 1 16,1 0 4-16,-2 2-3 0,-1-1 10 0,-1 1 3 15,-3 1 4-15,-3-1 14 0,-3 2 16 0,1-2 33 16,-5 2 39-16,0-1 40 0,-2-1 18 0,0 0-1 16,-1-2-16-16,-2 2-26 0,-2 0-12 15,2 1-18-15,-3 1-16 0,1 1-8 16,-1 3-17-16,0 2-11 0,0 1-9 0,0 2-18 16,0 0-12-16,0 0-20 0,0 0-17 15,0 0-20-15,0 2-21 0,0 3 2 0,0 3 12 0,0 6 20 16,0 4 23-16,1 5 8 0,-1 2 3 0,0 3-1 15,1 0 1-15,-1-1-1 0,3 1-5 16,-1-2 4-16,3 1-3 0,1 0 2 16,-1 1 4-16,0 1-5 0,3 0 2 0,-1-3-3 0,2 1-6 15,0-5-4-15,-3 1-15 0,3-3-33 16,1-3-49-16,0-1-72 0,0-3-92 0,1-2-129 16,0-4-162-16,-2-2 40 0,-1-3 521 0</inkml:trace>
  <inkml:trace contextRef="#ctx0" brushRef="#br0" timeOffset="696902.9032">22645 15516 1541 0,'0'0'79'0,"0"0"-92"16,0 0-54-16,0 0-14 0,0 0 15 16,0 0 59-16,0 0 42 0,0 0 9 0,0 0 7 0,0 0-16 15,-10 131-2-15,8-99-7 0,-2 2-7 16,2-3-1-16,-2-2-6 0,4-4-1 15,0-4-2-15,0-2-2 0,0-3 0 0,1 0-6 0,4-2-4 16,-1-2-21-16,1-2-41 0,0-2-56 16,0-3-96-16,0-2-91 0,0-2-75 0,0-1-86 15,-1 0 365-15,-2-1 104 0</inkml:trace>
  <inkml:trace contextRef="#ctx0" brushRef="#br0" timeOffset="697158.404">22721 15600 0 0,'0'0'0'0,"0"0"0"0,0 0 27 15,0 0 175-15,0 0-50 0,0 0-55 0,0 0-51 16,0 0-51-16,0 0-99 0,0 0-219 16,0 0 231-16</inkml:trace>
  <inkml:trace contextRef="#ctx0" brushRef="#br0" timeOffset="697774.1381">23218 15463 136 0,'0'0'41'0,"0"0"2"0,0 0 39 0,0 0 46 16,0 0 50-16,0 0 38 0,0 0-1 0,0 0-26 16,0 0-40-16,0 0-30 0,-118-53-11 15,99 53-3-15,-1 3-6 0,3 3-12 0,-2 2-24 16,1 2-14-16,0 1-14 0,3 3-7 0,0 1-8 15,4 2-6-15,0 1-2 0,1 2-11 0,0 2-2 16,5-3 0-16,0 2-11 0,2 0 9 16,3-2 0-16,2 2-5 0,-2-1 3 0,5-2-7 15,1 0 1-15,6-1 4 0,-1-2-3 0,1-2-2 16,3-3-8-16,0-3-4 0,2-4 8 0,3-3 2 16,-1 0 4-16,3-8-3 0,2-6-1 15,2-4-1-15,-3-6 3 0,2-4 9 0,-1-2-1 0,-3-6 8 16,-1-5-2-16,0-4-2 0,-1-4 2 15,-1-4 1-15,1-2 3 0,-4-4 1 16,4-1-1-16,-4 1 1 0,-2 0 6 0,-1 5 10 16,-4 3 13-16,1 4 10 0,-4 5 9 0,-1 7 7 15,-3 8 3-15,2 8-13 16,-2 4-10-16,0 8-14 0,-1 4-30 0,0 3-25 0,0 0-63 0,0 2-30 16,0 6 18-16,0 8 24 0,-2 4 61 0,-4 8 36 15,0 6-3-15,-1 6 4 16,-2 1-8-16,3 0-3 0,-2-3 0 0,2-2-5 0,1-2 1 15,4-2-3-15,-2-4 0 0,3 0 1 16,2-2 0-16,-2 0 2 0,4-1 0 0,-1 0-1 16,3-1-2-16,-1-1 0 0,3 1 4 0,1-2 0 15,2 1 3-15,0-3 1 0,2-2-5 16,1-1 0-16,0-3-2 0,2-5-8 0,0-4 3 0,3-4-5 16,1-1 5-16,0-1 1 0,2-5-1 15,2-6 0-15,1-3-2 0,-1-1 2 0,1-3 0 16,-2-2 1-16,2-4 3 0,-1-2 1 0,-2-4 11 15,0-1-2-15,-1-3 3 0,-2-1 3 16,-2 2-7-16,-5 1 12 0,-2 4 5 0,-4 1 8 16,-4 4 9-16,-2 2-4 0,0 4 0 0,-5 2-7 15,0 1-4-15,-7 3-3 0,1 4-2 0,-1 2-6 16,-2 4-11-16,1 2-4 0,-4 3-7 0,0 8-5 16,1 5 8-16,-3 5-8 0,0 4 1 15,0 4 5-15,4 3-11 0,3-1 6 16,3 0-2-16,4-2-5 0,6-1 8 0,1-3-5 15,8 0 1-15,6-1-1 0,2 0-6 0,5 1 2 0,5-2-10 16,3-3-16-16,1-2-27 0,5-3-42 0,-1-6-59 16,2-1-87-16,-5-7-138 0,-7-1-258 15,-9 0 26-15</inkml:trace>
  <inkml:trace contextRef="#ctx0" brushRef="#br0" timeOffset="698022.558">23147 14829 2248 0,'0'0'37'0,"0"0"-7"15,0 0-5-15,0 0-11 0,0 0-15 16,0 0-22-16,0 0-26 0,0 0-21 0,0 0-13 15,0 0 0-15,0 0-1 0,0 0 12 0,0 0 4 16,0 0-23-16,11-10-74 0,-3 38-248 0,-2-4-376 16,-5-7 426-16</inkml:trace>
  <inkml:trace contextRef="#ctx0" brushRef="#br0" timeOffset="698374.3855">21944 16881 970 0,'0'0'33'0,"0"0"-49"0,0 0 4 0,0 0 25 0,0 0 60 15,0 0 63-15,0 0 40 16,0 0-3-16,0 0-32 0,0 0-22 0,0 0-21 0,0 0 7 16,0 0 7-16,0 0 1 0,39-85-7 15,-15 65-15-15,4-4-14 0,11-3-21 0,8-1-10 16,7-2-7-16,11-1-9 0,5 0-8 0,7 0-7 16,4-2-5-16,4-1 0 0,5 1-1 15,0-1-5-15,0 1-4 0,0 1-3 0,-2 4-7 16,0 0 1-16,-10 3-15 0,-4 3-28 0,-10 2-32 15,-6 5-53 1,-11 1-72-16,-10 3-118 0,-3 1-169 0,-14 5-242 16,-8 2 78-16</inkml:trace>
  <inkml:trace contextRef="#ctx0" brushRef="#br0" timeOffset="700274.039">22140 17009 0 0,'0'0'0'16,"0"0"212"-16,0 0 264 0,0 0-103 0,0 0-74 15,0 0-61-15,0 0-55 0,0 0-50 16,0 0-48-16,0 0-39 0,0 0-35 0,0 0-19 16,0 0 3-16,-5-28 15 0,6 49 23 15,-1 9 10-15,3 5 2 0,-3 3-11 0,1 6-13 16,0 2-4-16,0 2-7 0,2 2-3 0,-2-3 0 15,3-5-2-15,-1-4-2 0,2-3-9 0,0-3 2 16,-1-5 4-16,0-1-5 31,0-3 8-31,-2-1-4 0,2-5 1 0,-2-4-4 0,2-5-2 0,-1-3-1 0,0-3-19 0,0-2 0 16,1 0-2-16,2-7-2 0,1-5 17 0,7-9-16 0,-1-7-25 16,6-5-23-16,4-6-47 0,0-3-24 15,2-6-23-15,3-1-21 0,1-3 16 0,-1-1 42 16,-2 4 53-16,-2 4 49 0,-2 4 39 15,-3 5 25-15,-2 6 31 0,1 4 33 0,-3 4 26 0,-2 4 21 16,0 4-6-16,-2 3-24 0,-2 1-25 0,-1 3-31 16,0 3-14-16,-3 2-1 0,-5 1 5 15,1 1 18-15,-1 0 1 0,0 0-5 0,-1 0-12 16,-4 3-23-16,-6 4-13 0,-3 4-9 0,-7 7-14 16,-6 3 4-16,-3 4-3 0,-4 0 5 0,-1 2 8 15,1-4-3-15,3-3 3 0,3-3-1 16,4-3 9-16,5-3 2 0,3-1 2 0,4-2 0 15,1 1-11-15,4-2-5 0,5 1-13 0,-1-2-5 16,3 0 1-16,0 0 2 0,5-1 6 16,2 2 5-16,5 0 5 0,2 0 2 0,7-3 3 15,2 1 1-15,4-1-5 0,4-1 3 0,-1-1-1 16,3 1-4-16,1-3-3 0,-1 0-3 0,0 0 0 16,-2 0 6-16,0 0-5 0,-1-3 7 15,-1 1-5-15,-6-1-6 0,2-2 8 0,-1 0-10 16,-2 1 1-16,1-3 3 0,0 0-9 0,0-1 4 15,-1-1-9-15,-2-2-1 0,1-1 2 0,0-3-8 16,-2-1 7-16,0-4-2 0,-3-1 6 0,1-2 10 16,0 2 8-16,-6 0 12 15,-1 0 2-15,-3 2 7 0,1 3 3 0,-2 1 2 0,-5 3 14 16,3 1-3-16,-1 4 8 0,-2 2-1 0,0 1-13 0,-1 3 2 16,0 1-14-16,0 0-8 15,0 0-8-15,0 0-15 0,0 1-7 0,0 1-4 0,0 3 2 16,0 2 4-16,0 4 9 0,1 1 7 15,-1 2 2-15,0 1 2 0,4-1-4 0,1-3-4 16,0 0 2-16,1-6-1 0,0 1 2 0,-2-3 5 16,1 0-4-16,0 0 5 0,-3-3-1 0,2 1 0 15,0-1 8-15,0 0-1 0,1 0 7 0,6-1 2 16,-1-5-7-16,4 0 3 0,2-3-4 16,-1-4 0-16,5-2 4 0,-1-3-2 15,0-1-5-15,1-2-5 0,-1 0 5 0,1-3-6 0,-2 4 7 16,-3 1-1-16,2 3-7 0,-6 2 0 0,0 4-3 15,0 2-8-15,-1 4 2 0,-1 1-8 16,-2 2-5-16,-2 1-3 0,0 2-6 0,-1 4 5 16,-2 3 5-16,1 3 9 15,0 2 8-15,-2 2 2 0,-1 4 0 0,0-1-3 0,1-1-1 16,0-1-2-16,5 0 3 0,-2-6 7 0,1 0-6 0,-1-3 9 16,0-2-7-16,2-1-1 15,-1 1 14-15,1-3-11 0,2 1 10 0,-1-2 1 0,2-1-6 16,-2-1 7-16,2 0-2 0,0 0 4 15,1-5 7-15,0-2-3 0,0-2 2 0,2-1-7 0,-2-3-6 16,0 0-3-16,1-3-1 0,0 1 3 16,1-3 1-16,-1 0-1 0,-1-2-1 15,0 3-5-15,1 0-1 0,-2 1-3 0,-1 5 1 0,1 2 0 16,-4 2-10-16,0 3 1 0,-3 1-11 16,2 3-11-16,-2 0-6 0,-1 0-5 0,0 5 6 15,-1 1 10-15,4 3 12 0,-1 0 6 0,0 2 4 16,-2 2 3-16,4 0 2 0,-1 0 2 0,2-3-1 15,0 1-4-15,3-3 1 0,-1 0-4 0,0-2 3 16,1 0 5-16,1-1-6 16,-1-2 8-16,1-2-3 0,-2-1 3 0,1 0 13 0,-1 0-4 15,-2-2 5-15,0-3 2 0,-3 0-4 0,0-2 8 16,-1-4-6-16,-2 0-3 16,-2-3-13-16,-1-2-9 0,-1-3-6 0,-5 1-4 0,-1 0 10 0,0-2 1 15,-1 1 6-15,1 2 5 0,-1 0-1 16,0 2 3-16,3 0-2 0,0 2 1 0,4 0 2 15,0 1-4-15,1 1-2 0,3 3-10 16,2 0-8-16,5 0-7 0,2 1-4 0,2 0 3 16,1 0 2-16,4 1 4 0,-1 1 5 0,3 2-2 15,0 0 3-15,-2 2-3 0,1 1 2 16,-2 0 3-16,0 2-3 0,-1 3 4 0,-3 1 1 16,-3 2-2-16,0 0 8 0,-1 1-2 0,-3 1 5 0,0 1 5 15,0 1-4-15,-3 4 6 16,-1 1-2-16,1 0 0 0,-1 0 2 0,1 1-4 0,1-4 2 15,-1-1-4-15,2-3-1 0,-1-3 3 0,-1-2 3 16,2-1 12-16,-1-2 5 0,2-1 10 16,-2-1-1-16,3 0-2 0,-1 0 3 0,3 0-8 15,0 0 2-15,2-3-2 0,2-2-11 0,-1-4 4 16,2 0-7-16,0-1 1 0,-1-2 2 0,0-2-3 16,0-2 0-16,0-2-4 0,-1-1-1 15,0 1-5-15,1-2-1 0,-2 3 2 0,0 1-2 16,-2 3 3-16,-2 4-2 0,-3 3-4 0,1 3 0 15,-1 2-13-15,-2 1-6 0,0 0-11 16,0 0-19-16,0 2 7 0,0 0 6 0,0 1 15 16,1 0 17-16,1-1 4 0,-2 3 4 15,4-1-1-15,-1 1-4 0,0 0 4 0,2-2-1 16,1 1 4-16,2-2 1 0,-1 0 2 0,2-1-1 0,1 0-3 16,1-1 6-16,1 0-3 0,1 0 2 15,-2-4 1-15,3-2-11 0,-4-2 2 16,-2-1-2-16,0-1-3 0,1-3 4 0,-4-4-13 15,0 0-13-15,-4-5-13 0,-1-5-27 0,0-1-24 0,0-2-41 16,-2-2-50-16,-4-1-57 0,4-2-121 0,-3 0-166 16,2 9-140-16,1 8 666 15</inkml:trace>
  <inkml:trace contextRef="#ctx0" brushRef="#br0" timeOffset="700504.1261">24625 15973 1841 0,'0'0'16'0,"0"0"-91"15,0 0-29-15,0 0 25 0,0 0 48 0,0 0 40 0,0 0 21 16,0 0 2-16,0 0-1 0,-51 139-10 16,45-111-6-16,-3 2-3 0,1 2-6 0,0-1 4 15,0 1-3-15,4 1 0 0,-3-5 0 16,7 0-4-16,-1-2 8 0,1-1-6 0,1-1-1 15,-1-1 1-15,3 0-16 0,-3-1-10 0,0-5-44 16,0-3-71-16,5-2-118 0,1-5-182 0,-1-2-209 16,0-2 430-16</inkml:trace>
  <inkml:trace contextRef="#ctx0" brushRef="#br0" timeOffset="700844.1196">24753 16338 1332 0,'0'0'36'0,"0"0"-46"0,0 0-34 16,0 0-45-16,0 0-28 0,0 0 21 0,0 0 29 16,0 0 43-16,0 0 37 0,0 0 10 15,0 0 7-15,0 0 8 0,0 0 10 0,0 0 3 0,32 3 5 16,-22-3-13-16,2 0-8 0,-1-1-5 16,3-1-14-16,0 0 7 0,-2-2 1 15,-1-1 9-15,-2 1 13 0,-1-1 15 0,-5 2 24 0,1-1 15 16,-2-1 2-16,-2 3-13 0,0-4-20 15,-2 1-22-15,2 0-19 0,-4 1-14 0,1 1-21 16,-4 1-21-16,3 1-8 0,-4 1-8 16,-3 0 1-16,1 1 7 0,-1 4 1 0,-4 4 6 0,3 0 0 15,0 1 2-15,0 2 4 0,2 1-4 16,1 0-1-16,5-2-9 0,1 0-8 16,3-3-1-16,0 0 3 0,0 1 12 0,5-1 10 0,-1 1 5 15,5-1-18-15,0 1-51 0,0 0-77 16,3-3-122-16,0 0-162 0,-2-1 63 0,0-1 383 15</inkml:trace>
  <inkml:trace contextRef="#ctx0" brushRef="#br0" timeOffset="702092.5459">24918 16359 106 0,'0'0'187'16,"0"0"-17"-16,0 0-17 0,0 0-77 15,0 0-14-15,0 0-4 0,0 0-17 16,0 0-19-16,0 0-17 0,0 0 0 0,0 0 18 0,0 0 20 16,0 0 13-16,0 0 13 0,-103 90-4 15,85-64-3-15,5 5-10 0,-4 0-13 0,7 0-7 16,0-4-12-16,3-3-3 0,4-5-5 0,2-2 0 16,1-2 6-16,0-2-2 0,4-1 7 0,3-2-1 15,0-1 2-15,0-1 7 0,2-3 5 0,3-4 12 16,1-1 8-16,2-1-1 0,3-8-11 15,3-4-17-15,1-1-17 0,2-4-16 16,-2-4-7-16,-2-2-6 0,-1-5-8 16,-5-4-13-16,2-5-10 0,-3-5-5 15,-3-1 5-15,1-4 9 0,-3-4 13 0,-4-1 10 0,3-3 6 0,-5-3 19 0,4 2 7 16,-2-1 8-16,-3 3 11 0,0 3 2 0,2 6 8 16,-3 4 2-16,3 9 5 15,-3 6 6-15,0 9-1 0,1 8-6 0,-1 6-51 16,0 4-110-16,0 3-44 0,0 8-3 0,-4 6 38 15,-1 7 97-15,-4 5 34 0,-1 6 4 0,1 3-7 16,-2 3-3-16,1 3-4 0,3 1 2 16,2 0 2-16,-1 2-6 0,4 0-1 0,2 0-2 15,0-3 1-15,2-1 8 0,-2-1 2 0,5-3 0 16,-2-3-1-16,0-3-3 0,1-1-2 0,-1-4 0 16,2-6 2-16,-2-3 0 0,1-5 0 0,3-1-6 15,-2-3-4-15,1-4-5 0,2-2-5 16,0-2-3-16,0-2 1 0,0 0 0 0,3-3 5 15,2-6 2-15,-1-4 2 0,0-4 14 0,-2-5 12 16,1-4 14-16,-3 0 12 0,1-1-3 0,-6 1-3 16,3 1 1-16,-3 2 12 0,-2 4 25 15,0 3 21-15,0 3-7 0,1 3-19 16,0 1-27-16,-2 1-27 0,0 2-3 0,0 0 4 0,0 3 3 16,0-1 10-16,0 2 2 0,0 2-4 0,0 0-9 0,0 0-16 15,-2 0-16-15,-2 3-2 16,2 6-4-16,-6 2 4 0,-1 3 8 0,-2 4-1 15,2 1 7-15,4 3 3 0,-2-1 0 0,-2 2-2 16,7-1 0-16,-3 1-2 0,1-1 3 16,2-1 2-16,-2-1-1 0,0-2 3 0,1-2-4 0,-1-1-5 15,0-1 4-15,3-2 0 0,-1-3 3 16,0 1 4-16,4-2-4 0,-2-1-5 0,0-2-1 16,0-2-2-16,1 0 7 0,1-2 9 0,0 0 5 15,4-1 7-15,-2 0 5 0,2 0-1 16,-1-2 0-16,3-3-2 0,-1 0-4 0,-2-1-1 0,3 2-4 15,-4-2-3-15,0 1 5 0,-3 2 7 16,-1 0 8-16,0 2 0 0,0 1-14 16,0 0-22-16,0 0-30 0,-2 0-19 0,-5 5-4 15,0 2 12-15,-2 3 20 0,-4 2 17 0,1 3 7 16,-6 3 2-16,3 2-2 0,-4 2 2 16,-3 2-2-16,1 0 0 0,-3 3 4 15,3 1-6-15,5 0 3 0,-1-3-8 0,4-2-2 0,-2 0-3 0,4-3-45 16,0 0-125-16,3-3-364 0,5-6-543 15</inkml:trace>
  <inkml:trace contextRef="#ctx0" brushRef="#br0" timeOffset="702447.9094">24010 17570 0 0,'0'0'0'0,"0"0"449"0,0 0-19 0,0 0-151 16,0 0-127-16,0 0-57 0,0 0-21 0,0 0 6 16,0 0 10-16,0 0-1 0,0 0-9 0,0 0-20 15,125-107-15-15,-92 89-15 0,8-5-13 0,9-1-1 16,5 1-17-16,4 0-16 0,8 4-99 16,-18 2-356-16,-16 7-908 0</inkml:trace>
  <inkml:trace contextRef="#ctx0" brushRef="#br0" timeOffset="799118.2453">20237 10810 0 0,'0'0'0'0,"0"0"0"0,0 0 0 15,0 0 0-15,0 0 0 0,0 0 0 0,0 0 0 16,0 0 0-16,0 0 0 0,0 0 0 16,0 0 0-16,0 0 0 0,24-54 0 0,-21 45 0 15,4 0 0-15,-4-1 0 0,4-1 0 0,-3-1 0 16,2 0 0-16,-2-1 0 0,4 1 0 0,0-5 0 15,-1 1 0-15,0-4 0 0,2-2 0 0,2-2 0 16,0-2 0-16,-1-1 0 0,6-2 0 16,-2-1 0-16,3-2 0 0,1-3 0 0,-1-1 1 15,3-3 4-15,-2-1 6 0,2 0 1 16,-1-3 3-16,0 1 2 0,-1-2 10 0,-1 0 21 16,0 3 14-16,-4-2 10 0,-1-2-3 15,2 1-18-15,-6-2-8 0,2 3-8 0,-3-1-6 16,2 3-3-16,1 0-4 0,-3 4-3 0,-1 3 2 15,2 2 0-15,-4 1 1 0,3 4 0 0,-3 2 4 16,-1 0-3-16,0 1-1 0,0 2-2 0,0-2-5 16,0 3-1-16,-1-1-1 0,3-2 0 0,0 2-4 15,0 0 0-15,-1 0 0 0,0-1-4 16,3 0 2-16,1-1-3 0,-2 3 0 0,3-3 2 16,-1 0-2-16,5-2 0 0,-3 0 0 0,3 0-1 15,0 2 4-15,-2 0-1 0,1 0 2 0,0 1 0 16,-3 0-2-16,2 0 1 0,-1 0 1 15,-3 1 3-15,4 0-2 0,-2 1-1 0,-2 2 1 16,-3 0-3-16,3 3 3 0,-3 1 3 16,2-2-1-16,-3 3 2 0,0 3-5 0,1 0-3 15,-2 0-2-15,-1 2-3 0,2 1 2 0,-1 2 0 0,-1 0 0 16,-1 3-2-16,1-1-2 0,-1 2-1 16,0 1-5-16,0 1-8 0,0 0-13 15,0 0-13-15,0 0-19 0,0 0-20 0,0 0 0 0,0 1 14 16,0 2 25-16,0 4 32 0,-1 3 11 15,-2 2-2-15,-1 5-12 0,-1 1-37 0,0 4-84 16,-3 3-177-16,3 4 237 0,-1-7 74 0,2-8 0 0</inkml:trace>
  <inkml:trace contextRef="#ctx0" brushRef="#br0" timeOffset="800315.7337">20154 10798 0 0,'0'0'0'15,"0"0"0"-15,0 0 0 0,0 0 0 0,0 0 0 16,0 0 0-16,0 0 0 0,0 0 0 0,0 0 0 16,0 0 0-16,0 0 0 0,0 0 0 15,0 0 0-15,27-130 0 0,-18 113 0 0,0-1 0 16,-4-2 0-16,4 0 0 0,1-4 0 15,-2-1 28-15,0-1 12 0,1-3-3 0,-2 0-7 0,2-3 3 16,0-4-5-16,0-1 0 0,-1-3 7 16,-2 0 2-16,3-2 12 15,1-1 9-15,-1-1 4 0,0-3 4 0,0 4-2 0,0-3-8 0,-3 0-6 16,6 0-4-16,-2 1-8 0,2-2-1 16,-1 3-4-16,1 2-4 0,-2 2-4 0,2 3-8 15,-1 2-7-15,0 2-4 0,2 1-8 0,1 3 1 16,2 0 1-16,-1 0 0 15,1 3 3-15,0 1 1 0,0 0 2 0,-2 1 1 0,-2 3 2 0,-2-1-1 16,-2 2 0-16,1 0 0 0,-5 2 0 16,3 1 2-16,-5-2 0 0,4 1-1 0,-4 0-1 15,0-2-3-15,-1 1 0 0,3-1-2 0,-1-2-1 16,-2 1 3-16,0-1-2 0,0 0 0 16,2 0 3-16,1-3-5 0,-1-3 1 0,3 0 2 15,-2-1-3-15,4 1 0 0,-5 3-2 0,2 3-1 16,-1 1 3-16,1 3 1 0,-2 2 1 15,-1 1-1-15,3 1-2 0,-1 1-1 0,0 2-1 16,1 1 0-16,0-1 0 0,0 2 1 0,0 0 0 16,0 1-2-16,-2 1 2 0,3 1 1 0,-4 0 2 0,0 2 2 15,-1 2-2-15,-1-1-4 16,2 3-17-16,-2 0-44 0,0 0-18 0,0 2-36 16,2 3-98-16,-2 3-189 0,0 0 227 0,0-3 177 15</inkml:trace>
  <inkml:trace contextRef="#ctx0" brushRef="#br0" timeOffset="801571.1121">20364 10786 0 0,'0'0'0'16,"0"0"0"-16,0 0 0 0,0 0 0 15,0 0 0-15,0 0 0 0,0 0 0 0,0 0 0 16,0 0 84-16,0 0-5 0,0 0-29 0,0 0-25 15,0 0-22-15,12-54-3 0,1 47 0 0,4 0 1 16,1-3 3-16,3 2-1 0,0-2 1 0,1-1 2 16,4 1 1-16,1-1 1 0,1 1-2 0,5-1 5 15,2-3 0-15,1-1 11 0,3-1 9 16,1-2 5-16,7-2 8 0,1-1 3 16,3-1-1-16,2-1 0 0,2 2-5 15,2-3-2-15,-2 0-2 0,6 1-5 0,0 0-4 0,0-1-4 16,3 1-2-16,3 1-2 0,2-1-1 0,-2 0-3 15,3 4-4-15,-2-2-2 0,-4 1 0 0,0 3-4 16,-5-1 0-16,-3 2 1 0,-2 2-1 0,-4 2 1 16,-2 1 1-16,-2-1-1 0,0 0 2 15,-3 2 6-15,-2 0 2 0,0-1 2 0,-5 0-1 16,-1-1 1-16,-3 3-2 0,-1-2 1 0,-1 0 1 16,1 0-4-16,1 2 1 0,-1-2-3 0,-1 2-2 15,1-1 1-15,-1-1 0 0,-2 1 3 16,1 1-1-16,-4-1-2 0,-1 2 1 0,-2 0-3 15,-1 2 1-15,-3-1 0 0,-5 1-2 16,-2 1 6-16,-1 2 0 0,-4-1 4 0,-2 1 5 0,-3 0 2 16,-1 2 1-16,0 1-7 0,0 0-12 15,0 0-12-15,0 0-20 0,0 0-13 0,0 0-20 16,0 0-18-16,-1 3 8 0,0 1 6 0,-2 3 0 0,-2 1-47 16,0 3-120-16,-3 1-229 15,2-2 226-15,2-3 231 0</inkml:trace>
  <inkml:trace contextRef="#ctx0" brushRef="#br0" timeOffset="802822.4807">22282 11018 0 0,'0'0'0'0,"0"0"0"0,0 0 0 0,0 0 0 0,0 0 0 15,0 0 0-15,0 0 0 0,0 0 0 16,0 0 0-16,0 0 138 0,0 0 13 0,0 0-8 16,0 0-8-16,0 0-6 0,-5-28-13 0,5 25-6 15,0 0-7-15,0 0-6 0,0 0-4 16,0-2-2-16,0 0-3 0,0-1-2 0,0 1-1 0,0-1-6 15,-2-2-6-15,0 0-9 0,0-1-12 16,-2 0-12-16,-1-2-10 0,0 1-7 0,0-1-2 16,-3 0-1-16,0-3-1 0,0 0 0 15,-2 0-5-15,0-2 1 16,2 0 4-16,-2 0 3 0,-3-1-1 0,1-1 2 0,-3-1-4 16,0-3-5-16,-1 1 4 0,-1-1-1 0,-1-2 1 0,-1-2 4 15,-2-2-3-15,1-2-4 0,1 1 0 0,-3 0 5 16,1-1 2-16,-1 1 2 0,-2 0-5 0,-1-2-10 15,-5-1-1-15,0 1-4 0,0 0-1 16,-3 1 5-16,4 0 1 0,-3 0 2 0,3 0 2 16,-1 2 0-16,0 1 4 0,3 0 1 0,0 1 1 15,5 3 3-15,2 0-1 0,1 3-3 16,6-1 1-16,-2 3-6 0,5 0 2 0,1-1 0 16,0 0-2-16,1 0-1 0,0-3-4 0,0 1-2 15,3-4-1-15,-4 0 5 0,2 0-1 0,3-3 0 16,-2-1 1-16,2-2-5 0,-3 1 2 15,4-1 0-15,-1-1-3 0,0 1 6 0,1 2-1 0,-2-1-2 16,4 1 0-16,0-2-7 0,-1 1 3 16,2 2 2-16,0 0 2 0,-1 0 1 0,1 2-4 15,0-2-1-15,0 2-2 0,1-2-1 0,-2 0 1 16,1 0 2-16,-2-2 0 0,-5 1 1 0,0-1-2 16,0 0-1-16,-2 0 1 0,1 3 3 15,-2-1-3-15,2 3-1 0,-2-1 0 0,1 2-6 16,-1 1 5-16,4 1 2 0,-1 3 2 0,0-1 1 15,2 2-4-15,0 2-2 0,1 2-3 0,-3-1 2 16,4 2 3-16,-1 0 0 0,1 3 2 16,1 1-2-16,0 1-3 0,-1 1 0 0,0 2-4 15,3-2 1-15,-1 4-8 0,0-1-12 0,0 3-30 16,1 1-60-16,-1 0-51 0,-1 2-41 16,-2 8-60-16,3 4-81 0,-1 5-213 0,0-2-185 15,2-5 448-15</inkml:trace>
  <inkml:trace contextRef="#ctx0" brushRef="#br0" timeOffset="803583.13">22358 11140 0 0,'0'0'0'0,"0"0"0"0,0 0 0 0,0 0 0 16,0 0 0-16,0 0 0 0,0 0 0 15,0 0 0-15,0 0 105 0,0 0 37 16,-93-122-21-16,81 104-6 0,-5 2 7 0,0-2-8 0,-2-1-6 15,-2-2 7-15,-5 1-22 0,2-3 2 16,-5 0 0-16,-1-2 7 0,-2-2 9 0,-2 0 1 16,-2-1-8-16,-4-3-28 0,-2-1-8 15,-6-3-10-15,-2-2 0 0,-5-2-1 0,-4-1-11 16,-6 0-5-16,0-3-9 0,-6 0-7 0,2 1-1 16,-2-1-8-16,4 0 5 0,-1-2 6 0,6-1 9 0,2 1 11 15,6-4 4-15,4 1-2 0,3-3-5 16,4 0-7-16,4-2-10 0,4-2-6 0,0 0-2 15,5-1-6-15,2-1 2 0,1 1 0 16,-1 3-8-16,4-1 0 0,-2 3-3 0,4-2-2 16,0 2 5-16,1 1-1 0,3 1 0 0,-1-1-2 0,7 1-1 15,0 1 1-15,3 1 1 0,1 0 0 16,1 3 1-16,3 1-2 0,2 4-5 16,-2 3-2-16,4 0-8 0,0 3-4 0,-2 2-6 15,2 9-6-15,0 4-14 0,0 7-33 0,-1 3-75 16,1 7-199-16,0 1-238 0,0 0-237 0,0 0 275 0</inkml:trace>
  <inkml:trace contextRef="#ctx0" brushRef="#br0" timeOffset="804581.7978">20189 10905 0 0,'0'0'0'0,"0"0"0"0,0 0 0 0,0 0 0 16,0 0 0-16,0 0 0 0,0 0 0 0,0 0 0 15,0 0 0-15,0 0 0 0,0 0 0 0,0 0 0 16,0 0 0-16,0 0 0 0,75-118 0 0,-54 106 0 15,7-1 0-15,2-2 0 0,3 1 0 16,4-2 0-16,-2 0 0 0,4 0 0 16,2-1 0-16,0-1 0 0,4 3 0 15,1-5 1-15,3-1 30 0,1-2 5 0,2 0 3 0,2-3 5 16,2-2 4-16,3-1 6 0,2-2 4 0,1-2-1 16,2-1-1-16,1-2-2 0,3-2-4 15,1 0-2-15,2-5-1 0,2 0-3 0,4-2-5 0,1-4-5 16,-1-2-6-16,4-2-2 0,0-6-1 15,2 0-1-15,-1-7 4 0,-1 1-4 16,-1 3 3-16,-5-3 7 0,-3 3 11 0,-3 1 16 0,-7 3 9 16,-2 1 8-16,-7 4 0 0,0 1-3 0,-6 4-4 15,-1 1-6-15,-1 3-11 0,-4 2-11 16,-4 3-8-16,0 4-9 0,-2 3-9 0,-1 4-2 16,-3 4-7-16,1 0-3 0,-2 2 2 15,-1 4-8-15,-3 1 3 0,0 0-1 0,-5 4-1 16,2 0 4-16,-3 3-2 0,-5 2 1 0,0 1 1 0,-7 3-1 15,-3 0 2-15,-1 1 0 0,-1 3 0 16,-2-2-3-16,-1 2-1 0,0 0-7 16,0 0-11-16,0 0-7 0,0 0-13 0,0 0-13 15,0 0-8-15,0 0 8 0,0 0 9 0,1 2 12 0,1 2 10 16,0-1-4-16,1 1-1 0,0 1-1 0,1-2-1 16,-3 2-13-16,1 0-36 15,1 1-63-15,-2 1-115 0,2 0-216 0,-3-1 127 16,1-3 342-16</inkml:trace>
  <inkml:trace contextRef="#ctx0" brushRef="#br0" timeOffset="805660.667">23647 10315 0 0,'0'0'0'15,"0"0"0"-15,0 0 0 0,0 0 0 16,0 0 0-16,0 0 238 0,0 0-20 0,0 0-32 0,2-125-32 15,-2 109-15-15,0-1-20 0,0 0-13 16,0 2-23-16,0-2-18 0,-2 2-11 0,0-2-12 16,0 1-2-16,0-1-3 0,1-2 2 0,1 0-3 15,-1-1 0-15,1-2-1 0,0-3-9 0,0-5 2 16,0 0-3-16,-1-6-3 0,2-1-1 0,-1-4-6 16,0-1-4-16,0-2 1 0,0 0 0 15,-1 0 4-15,0-1 2 16,1 0 1-16,-2 2-4 0,2 0-3 0,-1 1-4 0,-1 1-2 15,2 0 5-15,-2 6-1 0,2-2 1 0,-1 3 0 16,1 0-6-16,0-1 1 0,1 1 1 0,-1 0-1 16,4 2 0-16,-1 2-1 0,-1 1-3 0,0 1 3 0,2 3-3 15,0-1 1-15,0 3 1 16,-2 0 1-16,2 2-1 0,-2 0-2 0,3 3-1 16,-3 1-1-16,0 3 1 0,-2 0 0 15,1 1 1-15,0 4-1 0,-2 2-2 0,2 3 2 0,-1 0-1 0,0 2-5 16,0 1-4-16,0 1-12 0,0 0-12 15,0 0-14-15,0 0-9 0,0 0-10 16,0 0-10-16,0 0 8 0,0 2 15 0,-2 3 14 16,-2 2 6-16,-3 3-25 0,-1 2-55 0,0 4-77 15,-3-1-98-15,-1 4-190 16,2-2 107-16,3-6 371 0</inkml:trace>
  <inkml:trace contextRef="#ctx0" brushRef="#br0" timeOffset="806423.7342">23732 10126 0 0,'0'0'0'0,"0"0"0"16,0 0 0-16,0 0 0 0,0 0 0 0,0 0 0 16,0 0 0-16,0 0 0 0,0 0 185 15,0 0 7-15,0 0-14 0,0 0-27 0,-89-125-12 16,75 113-18-16,2-2-10 0,-5 0-8 0,3-1 0 15,-5 0-4-15,1-3-7 0,-3 2-7 0,0-3-12 16,1-3-5-16,-3 1-3 0,-3-4-4 16,1 0-4-16,-4 0-6 0,-2-2-12 0,-6 0-3 15,1-3 1-15,-2 1-7 0,-6-3 4 0,1 2-6 16,-5-2-7-16,-2 1-6 0,-4 1-8 0,-1-1 2 16,0 2 2-16,-1-2 0 15,4 2 1-15,-2 1-7 0,3-1 1 16,0 2-2-16,1-1-1 0,2 1 5 0,-2 1-3 0,5 1 4 0,-2-2-7 15,3 2 3-15,-4-3-1 0,4 2-3 0,-2 0 8 16,1 2-7-16,-3 0-2 0,-1 3 1 16,2-2-4-16,0 2 5 0,-1-1 3 0,3 0 1 15,-3 1 3-15,2-1-5 0,-1 1-2 0,-1 2-2 16,3-2 0-16,-1 2 4 0,4 0-1 16,-2 1 3-16,2 0-5 0,3 1 2 0,2 0 0 0,2 0 0 15,3 2 4-15,-1 0-4 0,5 2-1 16,1 0-1-16,3 3-6 0,-2 1 4 15,3 1 1-15,-1 1-3 0,0 2 3 16,3 1-10-16,-1 0-5 0,2 3-4 0,0-1-8 0,1 1-8 0,2 1-18 16,1 1-29-16,4 4-51 0,0 1-72 15,1 1-95-15,4 2-115 0,1 2-147 0,3 3 78 16,2-4 484-16,1-3 0 0</inkml:trace>
  <inkml:trace contextRef="#ctx0" brushRef="#br0" timeOffset="807576.8386">20037 10904 0 0,'0'0'0'0,"0"0"0"0,0 0 0 0,0 0 0 16,0 0 0-16,0 0 0 0,0 0 0 15,0 0 34-15,0 0 71 0,0 0-6 0,0 0-8 0,0 0-18 16,0 0-18-16,0 0-19 0,22-33-11 15,-8 23 10-15,5-1 6 0,0-3 1 0,4 1 0 16,5-3-1-16,0 0-5 0,3-2-1 0,3-1-5 16,6-3-2-16,4 1 0 0,2-3 1 15,3-1 3-15,1 0 10 0,2-4 4 16,1 2 5-16,3-1 0 0,1-2-4 16,3 3-3-16,1-4-3 0,3 2 3 0,-1 1 1 0,0-1 4 15,0-1 5-15,0 0-2 0,-3-1 4 0,4-1 0 0,1 1-2 16,-1-4 2-16,3 0-7 0,-2-1-4 15,-1-2-3-15,0 1-3 0,-2-2 1 0,-2-1-3 16,-2 1-2-16,-1-1-9 16,-3 2-4-16,-6-2-5 0,2 5-4 0,-7 2 0 0,-2 3-6 0,-6 5 2 15,-4 3-3-15,-4 3-2 0,-4 3 2 0,-2 1-3 16,-1 4-1-16,-4 1 3 0,1 0-5 16,-4 0 1-16,-1 3 2 0,-1 0-3 0,-2 2 5 15,-1-1 2-15,1-1 0 0,-3 4 3 16,-2-2 0-16,0-1 0 0,3 1 0 0,-3-1-1 15,3-1-2-15,0-1 2 0,2 0-2 0,1-3-1 16,0 1 2-16,-1-1-3 0,-2 2 1 0,2 2 4 16,-6 0-2-16,0 1 0 0,-1 3 1 0,0-1-6 15,-2 2-1-15,1 1-8 0,-1 1-12 16,0 0-13-16,0 0-27 0,0 0-40 16,0 0-61-16,-1 0-33 0,-2 0-14 0,-4 7-15 0,-2 0-8 15,-2 2-59-15,-8 4-132 0,0 2 41 16,5-2 379-16,2-4 0 0</inkml:trace>
  <inkml:trace contextRef="#ctx0" brushRef="#br0" timeOffset="809274.4774">22329 11020 0 0,'0'0'0'0,"0"0"0"0,0 0 0 0,0 0 0 16,0 0 0-16,0 0 0 0,0 0 0 16,0 0 0-16,0 0 0 0,0 0 0 0,0 0 0 15,0 0 0-15,0 0 0 0,0 0 0 0,-70-67 64 16,65 60 82-16,-3-2 15 0,2 0-4 16,-1-2-12-16,0-1-14 0,-1 0-22 0,1-2-21 0,-1 1-15 15,1-3-17-15,-3-1-8 0,0 2 0 0,1-3 6 16,-2-2-2-16,-2 0 2 0,-1-3 0 15,-1-1-15-15,-3 1 2 16,-3-3-4-16,1 0 2 0,-1-1 5 0,-2-1-3 16,2-2 5-16,0 0-2 0,0 1 2 0,1 0-1 15,-1 0-4-15,2 1-4 0,0 0-11 16,1 2-3-16,-2 0-7 0,3-1-4 0,0 2 3 0,0 1-3 0,3 0 0 16,-2 0-2-16,1 1-3 0,-1-1-1 0,3 0 1 15,-3 2 2-15,4-2-1 16,-2 3 0-16,-1-3 1 0,2 0-5 0,2 0 1 0,-1 0 2 0,0 0-2 15,-2-1 2-15,2-2 0 0,0 1-3 16,1-3-1-16,0 0 1 0,0 0-1 16,2-1 1-16,-1 3 1 0,2 0 0 0,1 2-1 15,1 1 0-15,0 0-1 0,3 1 0 0,-2 0 1 16,2 2 0-16,1 2 0 0,0-2-2 0,-2 0 1 16,2-1 0-16,2-1 0 0,-1 0 4 0,-1-1-3 15,0 2-2-15,-1 0 0 16,-1-2-1-16,0 1 1 0,-1-1 2 0,1 1 1 0,-1 0-2 15,1-2-3-15,-2 2-1 0,2-1-2 16,-3 0 6-16,3 1 0 0,-2 0 0 0,3 0 1 0,-1 1-5 16,1 2 2-16,-1-1-1 0,0 1 0 0,3 1 4 15,-2 0-2-15,0 1-2 0,0 1 1 16,1-2-2-16,1 2 2 0,-3 0 2 0,1-1-2 16,0 0 0-16,0 0-1 0,-4 2-4 0,3-2 2 15,0 2 3-15,0 0-1 0,0 1 3 16,0 1-1-16,0-2-6 0,-1 4 4 0,2-3-2 0,0 2 1 15,-2 0 2-15,1 1-1 0,0 2 0 16,1 1-2-16,0 1-2 0,0 0 0 16,-1 3-1-16,2-1 2 0,0 2-1 0,-1 0 0 15,0 1-2-15,3 1-3 0,-2-1 3 0,1 1-4 16,0-1 1-16,-2 2 3 0,2-1-2 16,-1-2 5-16,1 0 2 0,-1 0 0 0,2-1 3 0,-1-1-3 15,1 2-1-15,0-1 0 0,0 0-5 16,0 0 0-16,0 2-1 0,0-2 0 0,0 1 1 15,0 3 0-15,0 0-6 0,0 1-13 0,0 0-20 16,0 0-33-16,0 0-34 0,0 0-2 0,0 0 5 16,1 4 9-16,1 0-32 0,-1 4-84 15,2 2-131-15,0 3-183 0,-1-2 230 0,-2-2 301 0</inkml:trace>
  <inkml:trace contextRef="#ctx0" brushRef="#br0" timeOffset="810665.2026">19879 10754 0 0,'0'0'0'0,"0"0"0"16,0 0 0-16,0 0 0 0,0 0 0 0,0 0 0 16,0 0 0-16,0 0 0 0,0 0 0 0,0 0 0 15,0 0 0-15,0 0 0 0,0 0 5 0,-56-50 19 16,56 50-19-16,0 0-7 16,0 0 5-16,0 0 2 0,1 0-1 0,0-1-3 0,-1 1-5 15,2 0-3-15,0-1 38 0,6-1 16 0,3-1 14 16,1-2 13-16,6-1-29 0,-1 0-10 15,3-1-8-15,0-2-5 0,0 0-3 16,3-2 2-16,0 0 2 0,4-1 1 0,-1-5 3 16,2 0 4-16,2-3 6 0,0-3 6 0,1 1 5 15,2-3 0-15,1 0-3 0,-2-1-2 0,1-1 0 0,5 0 1 16,-5 0 2-16,6-1 1 0,-1-1-1 16,-1 2-2-16,3-1-3 0,5 0-6 0,-1-3-6 15,3 3-8-15,2 0-7 0,1-2 0 0,3 3-2 16,-1-1-1-16,-5 0 0 0,1 1 0 0,-1 0 2 15,-4 3 0-15,-2-2 2 0,-2 0 2 16,-6-1 1-16,4-1-2 0,-5-1-1 0,-2 0-3 16,1-2 0-16,-1 4 3 0,0-2 1 0,-2 2 2 15,-2-1 0-15,1 0 1 0,0 2 2 16,2 0-2-16,2-1-2 0,3 0 0 16,-1 2-5-16,2 0-1 0,0 0-3 0,-1 0-3 0,0 3-1 0,-1-1 2 15,0 2-1-15,0 0 0 0,-2 2-2 16,-1-2-2-16,1 2 2 0,-1 1 2 0,-2-2 1 15,2 3 3-15,-2-1 11 0,-2-1 1 16,-2 1 1-16,2-2-2 0,-1 0-9 0,-1-1-3 16,1 0-1-16,4 0-1 0,-3 1-3 0,4 1-1 15,4-1-2-15,-1 2 2 0,0 2-2 16,0 0-2-16,1 0 0 0,-1 2-2 0,4 1 2 0,-1-1 1 16,-1 2 2-16,-4-1 3 0,0 0-1 15,-1 2-1-15,-4-2 0 0,-1 1-3 0,-2 0 7 16,2-1 2-16,-3 2 0 0,0 0 4 0,-2-4-7 15,2 1 3-15,3-3-3 0,0 0 1 16,1 1 0-16,2-4 0 0,3-1-2 16,-1 1-2-16,3 0 1 0,0 1 0 0,-4-1-2 15,1 4 4-15,-2 1-4 0,-3 3-3 16,-2-2-1-16,2 5-5 0,-1-1 4 0,-2 2 0 0,-3 1 2 0,1 1 4 16,-2-1-3-16,-4 2 1 0,-1-1 0 0,-2 3-4 15,-5-1 6-15,-1 2-4 0,-2 0 1 0,-2 0 2 16,-1 1-4-16,0 1 3 0,0 0 0 15,0 0 3-15,0 0-3 0,0 0-1 0,0 0-1 16,0 0-10-16,0 0-7 0,0 0-27 16,0 0-17-16,0 0-9 0,0 3-15 0,0 2-12 15,0 2-59-15,0 4-102 0,-1 1-195 16,-4-1-84-16,1-3 539 0</inkml:trace>
  <inkml:trace contextRef="#ctx0" brushRef="#br0" timeOffset="811700.2594">23927 10280 0 0,'0'0'0'0,"0"0"0"0,0 0 0 0,0 0 0 0,0 0 0 0,0 0 0 0,0 0 0 15,0 0 134-15,0 0 26 0,0 0 4 0,0 0-3 16,0 0-12-16,0 0-13 0,0 0-18 0,-107-106-21 16,92 98-14-16,3 0-11 0,0-1-7 15,2-1-6-15,-2 0-8 0,-1 1-12 0,-1 0-12 16,1-1-7-16,-4-1-5 0,0 3-2 0,0-3 1 16,-6 1-2-16,0 0 4 0,-2-1-2 15,-5 1-4-15,0-1 2 0,-1 2-3 16,-4-1 1-16,-1 0 4 0,-3-2-4 0,-3-1 4 15,0 0-2-15,-5-1 2 0,-1-1 6 0,-3-1-1 16,-3-1-1-16,1-3 2 0,-5-2-3 0,2-1 2 16,-1-2 2-16,2 0 4 0,0 0 0 0,1 1 7 15,3-1 3-15,1-1 0 0,-1 2 8 16,5-1-8-16,-2 1-1 0,0 1-2 0,4-1-7 16,-1 1 2-16,2-2 0 0,2 3-1 0,1-2 1 0,2 2-2 15,1 0-3-15,1-1-2 0,1 3-3 16,0-2-4-16,2 0-3 0,-1-1 1 0,1 1-4 15,0 0 2-15,2-1 1 0,-1 0-3 16,0 0 4-16,3 0-3 0,-3-1-2 0,3-1 3 16,-1 2-6-16,3-1-1 0,-1 0 1 0,-1 2-4 0,0 1 5 15,4 1 0-15,-1 3-1 0,1 0 2 16,1 1-3-16,2 0-3 0,-2 4-1 16,0-3 2-16,2 1 0 0,-2 2 3 15,0-3 2-15,2 3-4 0,-1-2 5 0,3 0-5 0,0 1-1 16,2 0 5-16,2 0-6 0,-1 1 8 0,4-1-2 15,-1 1-3-15,0-1 4 0,2 1-3 16,-1 0 0-16,1 3 1 0,1-2-2 16,1 2-2-16,1 2-2 0,3 0 2 0,-1 1 0 15,-1 1 0-15,4 1 1 0,0 1-5 0,-1 1 0 0,3 1-7 16,0 1-12-16,1-2-19 0,1 2-33 0,-2 0-29 16,1 2-46-16,-1 3-36 0,-1 3-43 15,0 3-73-15,-1 4-125 0,3-2-192 0,1-4 251 0</inkml:trace>
  <inkml:trace contextRef="#ctx0" brushRef="#br0" timeOffset="812649.3951">22593 11196 0 0,'0'0'0'16,"0"0"0"-16,0 0 0 0,0 0 0 0,0 0 92 15,0 0 125-15,0 0-62 0,0 0-32 0,0 0-17 16,0 0-10-16,0 0-4 0,-14-129-9 0,22 114-5 16,-1-2 3-16,2 0 4 0,0-4 5 15,2-1 7-15,0-1-1 0,-1-3-6 0,4-3-9 16,-3-1-11-16,4-2-11 0,-4-3 0 0,4 0-1 16,-1-1-11-16,1-3 1 0,1-4-13 15,5-2-5-15,-1-3 1 0,4-4-10 0,2-1-5 0,-1 0-1 16,1-3-5-16,1 1 3 0,1 1 0 15,3-2-1-15,0 2 1 0,0 1-6 16,4-2-1-16,-4 2-3 0,0-4 0 0,-1-1 3 0,-2-1 3 16,-2-2-4-16,0 1-1 0,-3 0 3 0,1 0-4 15,-3 3 8-15,2 0-3 0,-3 1 1 16,-3 3 3-16,0 1-2 0,-1 3 6 0,-3 0-4 16,-1 2 0-16,2 3 3 0,-1 0-5 0,-2 2 2 15,2 5-2-15,-1 3-2 0,2 3 1 0,-3 3-3 16,0 3-1-16,4 4-3 0,-3 1-5 15,4 0 2-15,1 1-1 0,1 1 0 0,2 2 1 16,0-3 2-16,1 1 1 0,1 0 0 0,-4 0 6 16,-1 3-4-16,0-1 1 0,0 0 0 0,-3 2-9 15,-2-3 7-15,1 2 0 0,-4 2 2 0,0 1 9 16,-2-1-7-16,-2 1 1 0,0-1-3 16,-3 1-5-16,2 1 2 0,0 1 1 15,-3 0-1-15,0 3 0 0,-1 2 0 0,0 1-2 16,0 2-1-16,0 1-5 0,0 1-12 0,0 0-16 0,0 0-24 15,0 0-6-15,0 2 8 0,0 5 2 0,0 2-15 16,-1 5-44-16,-8 4-86 0,-1 4-100 16,-2 4-123-16,-7 5-220 0,7-5 175 15,1-9 467-15</inkml:trace>
  <inkml:trace contextRef="#ctx0" brushRef="#br0" timeOffset="813445.9287">22417 10846 0 0,'0'0'0'0,"0"0"0"15,0 0 0-15,0 0 0 0,0 0 235 16,0 0 40-16,0 0-6 0,0 0-29 16,0 0-22-16,0 0-30 0,0 0-23 0,0 0-24 15,0 0-24-15,-116-122-12 0,102 101-11 16,-6-2-1-16,2-3-5 0,-3-4-3 0,-1-2-6 0,-2-4-13 16,-2-2-11-16,0-2-14 0,-3-1-5 0,0 1-7 15,-3 0-3-15,1-2-3 0,-1 1-9 16,-1 2-2-16,1-2 1 0,-2 4-2 15,-3-2 0-15,3 0-2 16,-2 2-2-16,4-2-2 0,-4 0-3 16,2-1 4-16,-1-2 0 0,-1-2 2 0,0-4 1 0,0 1-6 0,0 0 1 0,-1 1-2 0,3 1 1 15,-4 0 2-15,1 3 0 0,1 0 3 0,0 4-5 16,0-1-1-16,-1 1 1 0,2 2-1 16,-1 1 2-16,3 2-2 0,-3 1-1 0,3 1-2 15,1 1-1-15,3 2 4 16,4-1 2-16,-1 1 2 0,6 2 2 15,0 2-6-15,4 2 0 0,1 2-2 0,4 3-3 0,0 1 6 0,3 2-1 16,-1 1 2-16,4 2-4 0,-1 1 0 0,4 0 0 16,-1 1-1-16,-2 1 4 0,4 1-1 0,-1 2-2 15,0 0 0-15,0 3-8 0,2-1 1 16,-1 2-18-16,1-1-41 0,0 2-75 16,0 0-84-16,6 3-118 0,3 5-201 0,-2-1-298 0,-1 0 184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23T16:19:55.5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3636 7204 0 0,'0'0'0'0,"0"0"0"0,0 0 0 16,0 0 0-16,0 0 0 0,0 0 0 0,0 0 0 16,0 0 0-16,0 0 0 0,0 0 0 0,0 0 0 15,0 0 0-15,-68-25 0 0,64 23 0 0,-3-1 88 16,4 0 53-16,-3 0-6 0,4 0-15 16,-1 1-14-16,-1-1-14 0,3 2-16 0,0 0-7 15,1 1-18-15,0 0-18 0,0 0-18 0,0 0-17 16,0 0-17-16,0 0-16 0,0 0-17 0,0 0-15 15,0 0 0-15,2 0 16 0,3 0 24 16,-3 1 25-16,7 3 15 0,-1 0 6 0,3 0 3 16,2 0 4-16,3 0 4 0,1 0-2 15,3-1-2-15,5 0-3 0,1 1-4 0,3-1-2 0,1 1 0 16,0-1 0-16,1 1-3 0,2-2 3 16,2 2-2-16,0-3 2 0,2 2 1 15,3-2-1-15,0-1 0 0,0 0 1 0,2 0-4 16,0 0 2-16,0 0 1 0,2 2-2 0,3-2 2 15,0-2-1-15,-2 2 0 0,4-1 2 0,1-2 0 16,0 1-3-16,2-1 2 0,1 1-3 0,-1-2-1 16,5 2 4-16,-2-2-1 0,5 3 1 0,1-2 1 15,1-1-2-15,5 1 1 0,0 0-2 16,1-2-1-16,3 2 0 0,1 0-1 0,-1-1-1 16,1 1-1-16,0-2-2 0,0 3 0 15,3-3 0-15,-1 3 0 0,1-1-1 0,-1 1 1 0,0 1-3 16,-2-2 1-16,-1 2 2 0,0 1-3 15,0 0-1-15,-3-1 1 0,-1 2-2 16,0-1 3-16,0 1-1 0,0-1 1 0,1 0 0 16,-1 1-3-16,0 1 1 0,0-1-1 0,-2 2 0 15,1-1 0-15,0-1 1 0,1 3 0 0,0-2 0 16,-1-1 0-16,1 3-1 0,1-2-1 0,-4 1 3 16,1 1-4-16,-1-1 1 0,-1 2 0 0,-2-1-3 15,0-2-1-15,-4 2 1 0,3 1 1 16,-3-3 2-16,2 2 3 0,-1-1 1 0,1 0 0 0,0-1 0 15,0 1 0-15,1-2 1 0,0 0 0 0,-3 2 0 16,1-2 0-16,1-1-3 0,-3 3-1 16,1-2 4-16,2 2-2 0,-5-1 0 15,3 2-2-15,-3-2-5 0,0 1 3 0,1 1 0 16,-2-1 0-16,0 0 5 0,-1-1-5 0,0 3 0 16,-5-2 0-16,2-1-7 0,-2 2 3 0,-2 0 2 15,0-2 0-15,0 1 5 0,-3 0 0 0,4 0 0 16,-2-2 0-16,1 0 3 0,1-1-1 15,-2 2 0-15,0-2-1 0,2 0-4 0,-3 0 2 16,3 2 0-16,-3-2 0 16,0 0 4-16,-2 0-1 0,-2 0-2 0,0 0 2 0,-4 0-3 0,1 0-1 15,-2 0 1-15,2 0-2 0,-6 2 2 16,-1-2-1-16,-4 0 1 0,4 0 0 16,-4 0 3-16,1 0-3 0,-3 0-1 0,-3 0-1 0,-1 1-5 15,-1-1 3-15,-6 0 0 0,-1 0-2 0,-1 0 3 16,-1 2-6-16,-3 0-3 0,-3 1-4 15,-2-1-18-15,1 2-19 0,-2 1-34 0,0 4-57 0,-2 2-117 16,-5-1-394-16,3-2 79 0</inkml:trace>
  <inkml:trace contextRef="#ctx0" brushRef="#br0" timeOffset="2138.0086">15066 7228 0 0,'0'0'0'0,"0"0"0"0,0 0 0 0,0 0 0 0,0 0 0 0,0 0 0 15,0 0 0-15,0 0 0 0,0 0 0 16,0 0 0-16,0 0 0 0,0 0 0 16,-10-31 0-16,10 31 0 0,0 0 0 0,0 0 0 0,0 0 0 15,0 0 0-15,0 0 0 0,1 0 0 0,3 0 0 16,4 2 0-16,3-1 0 0,2 0 0 16,7-1 6-16,1 0 50 0,5 0-15 0,4 1-16 15,4-1-3-15,6 0-8 0,-1 0-5 16,5-2 6-16,6 2-5 0,2 0 3 0,7-1 0 15,2 2-5-15,2-2 0 0,6 1 0 0,1 1-2 16,-1-1 2-16,5 0 2 0,-1 1 5 0,4-1 5 16,3 1 8-16,4-1 2 0,1 1 2 15,5-1 4-15,1-1-6 0,-3 2 7 16,2-2 2-16,-2 1 3 0,3-2 8 16,4 1-4-16,0-1 1 0,3 1-3 0,-1 0-6 0,3-1-2 0,-2 2-3 0,-2-3-5 15,6 2 1-15,-3 0-5 16,-3 1-1-16,3 0-1 0,-5 1 0 15,0-1-2-15,-5 1-6 0,0-1 1 0,-4 1-6 16,1 2 5-16,-3-1 2 0,-1 1-2 0,-1-2 4 0,-7 1-5 16,1-2 1-16,-3 2 3 0,-7-2-3 15,2 0 2-15,-5 2-1 0,-2-2-3 0,-4 0 2 0,3 0-1 16,-2-2 0-16,-5 0 0 0,0 0 0 0,-2 1-1 16,-5-3-2-16,1 2 0 0,-6-2-3 15,-4 3 2-15,1-2-1 0,-5 1 3 16,0-2 6-16,2 0-3 0,-2 3 3 0,1-3-1 0,-1-1-6 15,-1 1 3-15,1-1 0 0,3 1-2 0,-2-1 5 16,0-1-6-16,4 0-2 0,0 2-1 16,-2-1-5-16,3-1 2 0,-3 0 2 0,2 1-1 15,-3-1-1-15,4 0-1 0,1 0-1 0,0 0-2 16,0 1 4-16,4-1-1 0,-1 0 0 0,-1 1 0 16,1-1-1-16,-3-1 2 0,0-2 1 15,-1 2 0-15,5-1 5 0,-2-1-3 16,0-2 0-16,0 0 3 0,-3-1 1 0,-2 0 2 15,0-2 2-15,-3 0 2 0,-2-4 2 0,-3 2 3 16,-3-4 4-16,-1 1 2 0,-1-1 5 0,-7-2 2 16,2 0 1-16,-2-2 3 0,-4-2-3 0,-2 0 1 15,-2-4-4-15,0 2-8 0,-1-4-3 0,-3 1-6 16,2-1-1-16,-3 2 1 0,1-1 0 16,-1 1 0-16,-3 0-5 0,2 1-2 0,-2 2-1 15,0 2 0-15,0 0 0 0,-3 2 0 0,-5-1 3 16,3 1-7-16,-4-1-4 0,-6-1-4 15,0-2-11-15,-5-2 0 0,-6-1-1 0,-1 0-2 16,-6-2 4-16,-3 1-2 0,-3 1 3 0,-6 0 3 0,-3 0-3 16,-3-1 6-16,-2 2 0 0,-2 2 0 0,-3 0 1 15,1 2-1-15,-3 1-1 0,-1-2 0 16,-5 3 0-16,-1 1-2 0,-4 1-1 16,-3 0 1-16,-4 1 1 0,-3 2 2 0,-1-1 2 15,-1 2-2-15,1 2 3 0,-1 2-1 0,-1 1-5 0,2 1 3 16,-7 3-4-16,1 1 1 15,-3 1 3-15,-2 0 0 0,-3 3 3 0,3 0 2 16,-5 1 2-16,3 2 2 0,-5-1 0 0,4 0 2 16,-2 1-3-16,4 3 0 0,2 1 0 0,1 0 1 15,1 1-2-15,0 2-3 0,-2-1 6 16,1 4-3-16,-1 0 2 0,1 1 2 0,1 2-6 16,8-1 3-16,0 2 2 0,8 1-3 0,2 1 2 15,5 3-3-15,1 1-2 0,4 2-2 16,1 1-3-16,3 4-1 0,0 1-1 15,5 1 1-15,4 3-2 0,-1 2 3 0,7 1 3 0,-1 1-3 0,8 1 6 16,3 1-2-16,1 0-1 0,6 2 1 16,2-2-5-16,2 1 3 0,3-1-1 0,3-1 1 15,3-2 5-15,4 4-1 0,1-2 0 0,5 1 0 16,3 1-7-16,0-2 1 16,8 0 2-16,4 2 3 0,5-2 6 0,3 2 2 15,6 2 0-15,3 0 3 0,3-1-1 0,3 1 5 0,4-1 0 16,4-2 1-16,4 0 0 0,3-5-2 0,3-1 3 15,6-2-1-15,2 0 2 0,5 0 1 16,1-1-1-16,6 0 0 0,2-2-2 0,0 2 0 16,6-4-2-16,1 1-2 0,7-1 0 15,-2-2-1-15,9 3-1 0,-2-1 2 0,5-1-5 0,-4 1 2 16,4-2 0-16,2-1-1 0,0 1 4 0,2-5-1 16,-1 0 0-16,6-3 0 0,-3 0-2 15,4-2 3-15,-2-2 1 0,8-1 0 0,-3-3 4 16,1-1-5-16,0-1-1 0,-1-2 1 15,-1-3-4-15,0 1 5 0,0-3 1 0,0-4 0 0,-4-3 0 16,3-2 0-16,-5-3 0 0,1-3 2 0,-3-1 4 16,0-2-6-16,-1-5-3 0,-1 1-1 15,-2-2-5-15,-5-4 4 0,-2 0 3 16,-2-3 0-16,-2-6 3 0,-3 0 0 0,-2-3 2 16,-5-3-2-16,-5-6 1 0,-8-2 0 0,-7-3-1 0,-11-7 4 15,-10-2 2-15,-11-4 5 0,-12-5 0 0,-14-2-3 16,-11-2-8-16,-17 0-8 15,-15-3-9-15,-18 2-8 0,-19-1-5 0,-18 1-2 0,-20 3 0 16,-14 3 2-16,-13 5-4 0,-16 10-16 16,-14 8-60-16,-15 9-135 0,46 16-252 0,41 11-766 0</inkml:trace>
  <inkml:trace contextRef="#ctx0" brushRef="#br0" timeOffset="5742.4189">13727 3411 0 0,'0'0'0'16,"0"0"0"-16,0 0 0 0,0 0 0 15,0 0 0-15,0 0 0 0,0 0 0 0,0 0 0 16,0 0 0-16,0 0 0 0,0 0 0 0,0 0 0 16,-45-74 0-16,45 74 0 0,0 0 0 15,0 0 0-15,0 0 0 0,0 0 0 0,0 0 0 16,0 0 0-16,0 0 0 0,0 0 0 0,2 0 0 15,-2 0 0-15,3 1 0 0,-1 1 0 0,2 1 0 16,1-1 0-16,2 1 0 0,0-1 0 16,3 2 0-16,4 1 0 0,0-1 0 0,6 1 0 15,4 0 0-15,5-3 0 0,6 1 0 16,5 0 33-16,3 2 0 0,2-2-9 16,5 0-7-16,6 1-2 0,0-1-2 0,4 1 1 15,6-1-2-15,1 0 2 0,2 1-3 0,9-1-3 16,-2-2-1-16,5 3-2 0,2-3 4 0,4 1 3 15,3 1 1-15,-2-2 2 0,2-1-3 0,3 2 0 0,3-2 3 0,3 1-5 16,6 0 9-16,1 1 2 16,5-5 0-16,1 2 3 0,1-1 1 0,2 2 2 15,2 0 6-15,3 0 6 0,1 2 2 0,2-2 2 16,-1 1-5-16,0 0-4 0,-1 1 3 0,0-2 2 16,-5 1 9-16,2 2 3 0,-5-1-1 0,0 1-2 15,0 0-6-15,4 0-8 0,-4 1 0 16,1-1-4-16,-2 1-1 0,-1-2 1 15,-1 2 0-15,-1-2-3 0,0 0-1 0,1-2-1 0,1 1-2 16,-1 1 0-16,-4-1 3 16,0 0 1-16,-2-1 3 0,-2 0 4 0,0-1 0 0,1 1 1 0,-2-1-4 15,0 1-2-15,1-2-4 0,-1 2-4 16,2-2-1-16,1 2-5 0,-4-1-2 0,0 1 0 16,-4-2-2-16,-4 0-1 0,-5 2 1 0,3-3 0 15,-1 2 0-15,-1-3 0 0,-1-2 0 0,-6 2-3 16,-1-2 6-16,-7 0 0 0,-4 0 4 15,-2 0 6-15,-3-3-2 0,-2 1 4 0,-3-2 0 16,-2 1-5-16,2-2 8 16,-2 0 0-16,-2 0-1 0,1-1-1 0,-7-1-8 15,2 3-6-15,-2-1 1 0,-9 0 0 0,-1-1 1 0,-1 0 1 16,-3 0 1-16,-4-2 0 0,-1 2 2 0,-3-2 5 16,-3 0 1-16,1 1 8 0,0-2-6 0,-4 1-1 15,0-2-3-15,1 0-7 0,0-2 4 16,-5 0-4-16,2 2-4 0,-1-1-3 0,-1-2-4 0,-1 2-1 15,-1-1 4-15,0-1-2 0,-4 2 3 16,0-1 1-16,3-1-4 0,-4-1-4 0,0-1 0 16,1-3-1-16,-2-1 0 0,-1 0 3 15,-1-1-4-15,0-3 2 0,-3 2 0 0,-2 0-2 0,-1-2 3 16,-1 1 3-16,-1 1-3 16,1-1 4-16,-4-1-2 0,-2 2-3 15,1-3 0-15,-2-1-3 0,1 2 3 0,-1 2 0 0,-1 2 1 0,-1 1-1 16,1 3-3-16,1 1-3 0,-3 0 2 15,1 4-3-15,0-3 0 0,-2 2-3 16,-1 0-4-16,-4-1-5 0,1 0 3 16,-3 0 5-16,-2-1 0 15,-2 0 12-15,-4-1-6 0,-1 0-3 0,-1 0-1 0,-2-1-7 0,-3 1 1 16,-2 0-1-16,-3-1 1 0,-1 2 1 0,-6-1-3 0,-3-1 0 16,-4 3 5-16,-2 1-5 0,-4-2 2 0,-3 1 2 15,-4 1-3-15,-5 0 3 0,-3 1 4 16,-6 0 1-16,-3-2 1 0,-1 0 3 0,-6-2 3 15,-3-1 0-15,-5 0-4 0,-6-1 0 0,-2 1 1 16,-6-1-1-16,-2 1 5 0,-7-1-1 0,-2 4-2 16,-4-2-1-16,-4 0-3 0,-4 2 4 0,-4 1 1 15,1-1 0-15,-2 4 0 0,-3-1-1 16,0 2 4-16,0 0 1 0,-1 0 1 16,2 2 1-16,-3 0 5 0,0-1 0 0,1 0-2 0,-3 1-1 15,1 1-1-15,-1 2-1 0,16 1 5 0,11 0 4 16,17 3-2-16,10 0 2 0,-8 0-7 0,-9 2 0 15,-8-2-2-15,-11 3 1 0,-38 0 4 16,-27-1-11-16,-13 3-2 0,5 4-3 0,37-1 7 16,24 2 9-16,14 0-1 0,7-2-4 0,-1 1-5 15,4 0-1-15,2-1 5 0,3 1 3 16,1 0-13-16,3-3 2 0,0 0-8 16,4 0-22-16,3-1 11 0,1 0-2 0,2-1 6 0,2 3 17 15,-1-2 1-15,0-1-4 0,2 0-9 0,-2 1 9 16,2 0 2-16,0-1 3 0,6 1 7 15,3-1-11-15,2 2-1 0,4-1-2 0,4 1 1 16,0 0 5-16,8 2-9 0,2-1 7 0,1 3-3 0,10 1 0 16,1-1 5-16,4 2-8 0,2 3 3 15,6 2-2-15,0 0 2 0,2 1-2 16,5 0-6-16,1 3 0 0,0 0-3 0,0 0 5 0,2 4 4 16,1-1 0-16,0 2-2 0,2 1-6 15,4 1 4-15,0-1 2 0,4 0-1 16,1-4 0-16,2 2-9 0,6-2-6 0,1 0 1 15,2 0 5-15,2 1 6 0,1-1 4 0,2 4 3 16,0 0-1-16,3-1-9 0,0 3-3 0,1 0-7 16,2 1 1-16,5-1 10 0,3 3 5 15,-1 1 6-15,1 1 5 0,6 1-1 0,-3 3 2 0,3 0 1 16,-2 1-1-16,4-1-1 0,0 2 1 16,-2 2 1-16,4 1-2 0,-2 0 2 0,2 2 1 15,0-4-2-15,-1 1 4 0,0-1-3 0,1 0 0 16,-2 0 0-16,0 1-4 0,-2 0 3 15,0-1-1-15,-2 4 1 0,0 0 3 0,0 0-4 16,0-1 1-16,-1-1 1 0,0 0-2 0,1 2 1 16,-3-2-1-16,4 1-1 0,-3 0-1 15,-2 1 3-15,1-3 0 0,-3-2 0 0,1-1 2 16,-1-2-4-16,0-4-1 0,-1 0 1 0,0-2-1 0,4-3 2 16,-1-1 0-16,0-1-1 0,2-3-1 15,0-1 3-15,1-1-1 0,-1-2 1 0,2-1-1 16,0-1-3-16,4-2 3 0,0-3 1 15,4 0 6-15,4-3 5 0,4 0 2 0,3-3 4 16,6-2-2-16,3 1-3 0,6-3-2 0,8-4-1 16,1-2-2-16,6-2-1 0,2-1-1 0,11-3-5 15,0-2 0-15,8 2-1 0,6-2-2 16,4-2 1-16,5 2-1 0,3-1 0 0,4 1-1 16,1 1-2-16,2 1 2 0,1 2-1 0,-6 2 1 15,-3 3 2-15,-10 5-2 0,-7 1 0 0,-7 2-6 16,-6 1-12-16,-4 5-24 0,-6 3-51 0,-1 1-71 15,-5 0-83-15,-3 3-142 0,-14-3-270 16,-14-4 296-16</inkml:trace>
  <inkml:trace contextRef="#ctx0" brushRef="#br0" timeOffset="9216.7742">17134 5795 0 0,'0'0'0'0,"0"0"0"16,0 0 0-16,0 0 0 0,0 0 0 0,0 0 0 0,0 0 0 16,0 0 0-16,0 0 0 0,0 0 0 15,0 0 37-15,0 0 93 0,0-43-10 16,0 40-13-16,2 1-8 0,-1 0-17 0,1-1-20 0,-1 1-11 15,2-2-8-15,-1 0-5 0,-1 3-5 0,3-4-2 16,1-1-1-16,-1 0 3 0,1-3 4 0,1 1 9 16,0-3 2-16,2 0 1 0,-2 0-4 15,2 0-4-15,0-2-1 0,2-1-2 0,-1 0 1 16,0-3-3-16,2 0-8 16,0-4-5-16,1-1-8 0,5-3-3 0,-2-3-2 15,3-4 1-15,4-3 1 0,1-3 1 0,1-4 8 0,-3-2 0 16,1 2 6-16,-1-4 2 0,-3 0 2 0,1 0 7 15,-2 1-1-15,-2 1 2 0,1 1-1 16,-2 3-3-16,-4 4-1 0,1 3-3 0,-3 4-6 16,-4 5-3-16,3 4-8 0,-4 3-3 0,4 1-2 15,-5 5-8-15,-1 4 2 0,0 1-7 0,1 2-8 16,-2 2-19-16,0 2-42 0,0 0-67 16,0 0-30-16,0 3 1 0,0 3 16 0,1 3 37 0,-1 0-16 15,-1 3-83-15,-1 1-180 0,1-4 100 16,1-2 295-16</inkml:trace>
  <inkml:trace contextRef="#ctx0" brushRef="#br0" timeOffset="9647.3431">18035 4470 0 0,'0'0'0'0,"0"0"0"0,0 0 0 16,0 0 0-16,0 0 0 16,0 0 0-16,0 0 0 0,0 0 0 0,0 0 0 0,0 0 0 15,0 0 0-15,0 0 0 0,0 0 0 16,0 0 0-16,-29 43 0 0,17-13 0 0,-2 1 0 16,2 4 0-16,1 0 0 0,1 0 0 15,3-3 0-15,4-1 0 0,-1-2 0 0,2-1 0 16,2-2 0-16,0-2 0 0,0 0 0 0,5 0 0 15,-1-3 0-15,3-2 0 16,0 0 0-16,2-4 0 0,-2-2 0 16,2-3 0-16,0-2 0 0,2-5 45 0,-1-3 112 0,2 0 3 15,5-3-11-15,1-8-24 0,4-3-27 0,0-6-25 0,5-5-16 16,-4-2-14-16,2-7-5 0,-3-2 8 0,-7-1-1 16,-1-3 0-16,-2-1-3 0,-6-1-7 0,0 1 2 15,-5 2 0-15,-2 2-2 0,-7 4-14 16,-3 3-19-16,-2 3-13 0,-5 3-14 0,-4 3-7 15,-3 4-4-15,-2 4-11 0,-5 4-2 0,-2 6 0 16,3 3-1-16,-3 0 9 0,3 9 0 16,-2 1-4-16,4 6-9 0,-1 3-50 15,2 1-120-15,9-4-255 0,7-3 476 0</inkml:trace>
  <inkml:trace contextRef="#ctx0" brushRef="#br0" timeOffset="10144.4267">18395 4143 259 0,'0'0'124'0,"0"0"54"0,0 0 21 15,0 0-43-15,0 0-131 0,0 0-182 0,0 0-45 16,0 0 11-16,0 0 71 0,0 0 103 16,0 0 3-16,0 0 5 0,0 0 2 0,-24 149 8 15,9-98 1-15,2 2 4 0,0 3 5 0,4-2 2 16,2-1-1-16,7-2 0 15,0-6 3-15,5-4 0 0,-1-5 1 0,3-7 4 16,-2-4-2-16,4-8 3 0,-2-3 10 0,-2-5 7 16,2-4 9-16,-4-2 16 0,3-3 32 0,-4 0 50 15,1 0 22-15,4-5-21 0,3-6-43 0,6-5-62 16,-1-4-34-16,5-4 4 0,0 0-2 0,1-1-1 16,3-3-3-16,2 4-6 0,3-1-6 0,3 3-5 15,-1 4-6-15,2 2-7 0,2 4-3 16,-1 6-2-16,2 1-6 0,-1 5 2 0,-3 0-7 15,-1 5-3-15,-1 5 1 0,-4 3-8 0,-3 2 4 16,-3 5-1-16,-3 2 1 0,-3 4 14 16,-4 1 2-16,-3 3 8 0,-3 1 4 0,-4 1 2 0,-3-2 4 15,-6 1 8-15,-2-4 3 0,-1 0 7 0,-2-2 6 16,2-3 5-16,-4-4 7 16,0-2 6-16,-4-2 4 0,-1-3 4 15,-2-3 7-15,-1-1 1 0,1-4 5 0,-1-2 3 0,-2-1-2 16,5-1-2-16,-2-5-7 0,1-3-4 0,1-1 0 0,3-3-9 15,0-1-13-15,6-3-21 0,1-1-38 16,2-1-52-16,1 0-60 0,8-2-87 0,0-2-154 16,9 0 76-16,-1 5 320 0,-3 7 0 15</inkml:trace>
  <inkml:trace contextRef="#ctx0" brushRef="#br0" timeOffset="10341.9268">19227 4500 0 0,'0'0'0'0,"0"0"0"15,0 0 0-15,0 0 50 0,0 0 12 0,128 43-32 16,-116-25-4-16,-1 3-3 0,-1 8 0 16,-5 2 1-16,3 2-2 0,-2 5 5 0,-2 1-1 15,2 1-2-15,-3-1-1 0,-1 0-1 16,3-1 3-16,-2 1 4 0,0-4-1 0,2 0 4 16,-2-3-2-16,3-2-2 0,-5-4-6 15,0 0-11-15,0-4-31 0,-1-2-74 0,0-3-161 16,-2-4 37-16,1-7 218 0</inkml:trace>
  <inkml:trace contextRef="#ctx0" brushRef="#br0" timeOffset="10523.4974">19426 4344 1273 0,'0'0'28'16,"0"0"-1"-16,0 0-33 15,0 0-125-15,0 0-71 0,0 0-28 0,0 0-73 16,0 0-153-16,0 0 456 0</inkml:trace>
  <inkml:trace contextRef="#ctx0" brushRef="#br0" timeOffset="10902.9195">19794 4658 913 0,'0'0'27'16,"0"0"-18"-16,0 0-60 0,0 0-55 0,0 0-6 15,0 0 25-15,0 0 52 0,0 0 43 0,0 0-3 16,147 3-1-16,-110 2 6 0,0 0 1 16,-2-3 3-16,-2-1 1 0,-3 0-2 0,-1-1 1 15,-7 2 3-15,-3-7 2 0,-1 0 15 0,-6-2 18 16,-2 0 14-16,-4-2 16 0,-2 0 0 0,-3-1-6 15,-2-1-13-15,1 1-18 0,-8-1-18 16,-3 2-23-16,0 0-12 0,-5 1-11 0,-3 0-9 16,-6 5-5-16,-1 3-3 0,-4 0 5 15,-6 7 5-15,2 3 6 0,-3 7 3 16,5 3-3-16,1 2 12 0,2 4 0 0,6 0 6 16,0 2 5-16,4 1-7 0,2-3 4 15,3 2-2-15,0-3-2 0,8 1 5 0,0-5 0 0,2 1 2 0,4-1 6 16,0 0 1-16,0-3 2 0,4 1 0 15,4-3-1-15,4-2 5 0,-1-1 4 0,7-2 3 16,1-2-6-16,4-4-6 0,6-1-14 16,4-3-28-16,4-1-41 0,5-2-82 0,2-6-126 15,6-1-153-15,-16 0 304 0,-10 3 129 0</inkml:trace>
  <inkml:trace contextRef="#ctx0" brushRef="#br0" timeOffset="12157.3105">20666 4695 0 0,'0'0'0'0,"0"0"130"0,0 0 292 16,0 0-112-16,0 0-117 0,0 0-125 0,0 0-150 16,0 0-89-16,0 0 8 0,0 0 45 15,0 0 84-15,0 0 45 0,0 0-1 0,0 0-3 16,-110 73 0-16,84-48 2 0,4 0 0 0,0 0-1 0,3 0 1 16,4 0 3-16,3-4-4 0,3-1 2 15,4 0-1-15,4-3 4 0,1-1 3 0,0-1 10 16,0-1 2-16,4 0-3 0,4-2 10 15,3 0-1-15,5-3 10 0,0-1 11 0,7-3 5 0,2-4 3 16,6-1-2-16,5-4-10 0,0-7-14 16,8-5-19-16,1-6-22 0,-3-5-28 15,5-4-27-15,-5-6-24 0,0-5-27 0,-3-5-12 0,-2-4 3 16,0-4 28-16,-4-6 36 0,0 0 40 0,-6-2 29 16,-2 0 25-16,-5 2 52 0,-4 6 52 15,-2 3 39-15,-6 7 14 0,-1 6-26 0,-4 5-41 16,-3 10-24-16,0 5-14 15,0 7-18-15,-3 6-36 0,1 4-97 0,-4 2-62 0,-1 9-13 16,-7 7 12-16,-5 8 74 0,-4 8 36 0,-7 7 2 16,-1 10 0-16,0 4 3 0,0 5-2 15,1 5 8-15,7-2 5 0,6 0 1 0,5-3 4 16,6-5-1-16,3-3-1 0,3-7 2 0,0-2-4 16,1-7 1-16,7-2 0 0,0-6-2 0,3-4 2 15,-2-3 1-15,0-4 3 0,0-3 1 0,-2-5 9 0,2-1 7 16,1-4 16-16,0-2 18 0,3 1 4 15,5-6 2-15,3-5-10 16,2-5-13-16,4-3-6 0,1-4-7 0,1-5-9 16,1 0-9-16,2-6-11 0,0-1-4 0,2 1 0 15,-2-2 2-15,-2 3 4 0,-4 2 1 0,-4 3-1 16,-2 4 0-16,-4 6 0 0,-5 7-3 0,-3 3-12 0,-2 5-47 16,-4 2-50-16,-1 0-2 0,2 8 5 15,-1 4 41-15,0 4 48 0,-2 5-3 0,0 4 6 16,2 6 3-16,-5-1 1 0,-1 2 5 15,-1-2 2-15,2 3 3 0,2-2 2 0,-3-3-1 16,3 0 2-16,2-2-3 0,-1-4 1 0,0-2 0 16,0-2 1-16,4-4 1 0,-3-3 1 0,1-3 3 15,-1-2 3-15,-1-2 6 0,2-4 21 0,-2 0 33 16,1 0 38-16,-1 0 32 0,2 0 20 0,-2 0 9 16,2 0-3-16,1-3-39 0,7-7-46 0,4-4-45 15,5-2-41-15,7-8 1 16,2-2 2-16,0-1 2 0,1-3 2 0,0-2-5 15,0 0 2-15,-2 2-1 0,0 1 4 0,-7 0 2 0,1 6 0 16,-1 1-1-16,-9 4-4 0,-1 5-2 16,-2 6-6-16,-1 2-17 0,-3 3-34 0,-4 2-46 15,2 0 9-15,2 3 13 0,0 5 32 0,1 2 39 16,1 2-6-16,-1 2-1 0,1 0 5 0,-1-1 6 16,-1 2 3-16,1 0 4 0,-1 1 1 0,2-2 1 15,-1-1 1-15,0-1 0 0,0-1 2 16,0-2-1-16,1-2 0 0,0 0 2 15,-1-4 4-15,2 0 4 0,0-3 9 0,3 0 7 0,1 0 2 16,5 0-1-16,1-5-5 0,6-3-6 0,3 0-3 16,0-5-3-16,3 0-2 0,1-4-2 15,-3-2-4-15,7-3-4 0,-3 0 0 16,1-3-3-16,1-1 3 0,-5 1 3 0,-1 1-2 16,-4 5 2-16,-3 1-1 0,-4 4 0 0,-2 2 1 0,-5 7 4 15,-3 0 1-15,-4 3-10 0,-2 2-30 0,0 0-55 16,0 0-43-16,0 4 11 15,0 2 24-15,-2 5 47 0,-4 3 39 0,-1 5-1 16,1 0 3-16,-2 2 4 16,0 1 2-16,5-2 1 0,0 1 0 0,2-1 1 0,1-5 0 15,0 0 0-15,4-2 2 0,2-3 3 0,0-2 1 0,4-1 4 0,-3-1 3 16,2-2 7-16,1-2 9 16,1-2 7-16,2 0 3 0,1-3-4 0,3-5-11 15,4-2-9-15,-1-1-8 0,1-3-8 16,0-4-8-16,-2-1-8 0,-3-1-14 0,-1-6-6 0,-5 1 1 15,0-1 8-15,-5 4 17 0,-3-2 13 0,-2 3 10 16,0 3 12-16,-7 3 9 16,-2 2 0-16,2 3-3 0,-4 3-21 0,-3 3-23 0,-1 4-14 0,-5 1-8 15,-2 9 5-15,-1 4 12 0,2 3 7 16,1 4 5-16,5 2 2 16,3 2 1-16,4 2 1 0,2 3 2 0,3 1 1 0,4 0 3 0,-1 1 2 15,4 0 6-15,5-1 1 0,5-1 0 0,2 0 4 16,2-2-3-16,-1-3 2 0,3-3 0 15,0-3-5-15,-4-5-8 0,2-3-14 16,-4-4-22-16,1-5-22 0,-4-2-36 0,-1-1-54 0,1-7-87 16,-2-4-176-16,-5 4-236 0,0-1 414 0</inkml:trace>
  <inkml:trace contextRef="#ctx0" brushRef="#br0" timeOffset="12337.9691">21585 4302 708 0,'0'0'377'0,"0"0"-204"0,0 0 34 0,-99-131 4 0,88 109-29 16,8 7-61-16,3 1-47 0,4 6-64 15,12 1-52-15,6 2-23 0,12 0-4 0,8 3 27 16,7 1 18-16,7 2-4 0,-1-1-26 0,3 7-61 16,3 0-76-16,0 2-91 0,0 2-128 15,-13-1-211-15,-18-4 501 0</inkml:trace>
  <inkml:trace contextRef="#ctx0" brushRef="#br0" timeOffset="12817.9556">18181 5617 0 0,'0'0'0'0,"0"0"0"16,0 0 103-16,128-44 43 0,-77 31-15 0,10 0-3 15,10-2 0-15,10 1 6 0,11-4-1 0,8 3-6 16,9-2 1-16,11 2-7 0,4 0-10 0,8 2-16 16,9 1 35-16,6 2-19 0,2-1-9 15,14 1-9-15,6 3-67 0,4-1-2 0,1-1-9 16,4 1-1-16,-1-1-2 0,-1-3-2 0,-1 3 3 15,-4-5 3-15,-5 1 3 0,-11-1 10 0,-4 2 14 16,-14 2 13-16,-9 0 12 0,-11 0 4 0,-7 3-13 16,-7 0-11-16,-9 4-17 0,-10 1-13 15,-8 1-6-15,-11 2-6 0,-8-1-1 0,-8 3-1 16,-8 1-1-16,-9 3-4 0,-9-2-6 0,-8 1-27 16,-6 0-53-16,-9-1-71 0,-5 4-44 0,-18-2-74 15,4 1-240-15,1-1-727 0</inkml:trace>
  <inkml:trace contextRef="#ctx0" brushRef="#br0" timeOffset="14620.2499">1474 1073 0 0,'0'0'0'0,"0"0"0"0,0 0 0 0,0 0 0 16,0 0 10-16,0 0 201 0,0 0-30 0,0 0-27 15,-51-121-9-15,43 108 13 0,2 2-9 16,0 4-20-16,2 1-52 0,-1 1-63 0,3 4-119 15,1 1-31-15,1 0-6 0,0 9 27 16,0 5 88-16,1 5 16 0,2 7 20 0,1 11 14 16,0 20 4-16,-4 20 1 0,1 17-1 0,-1 8-5 15,1-7 3-15,-1-7 4 16,4-10 3-16,2-3 8 0,6-4 6 16,2-8-3-16,0-6 4 0,4-3-1 0,-2-6-15 0,0-6-7 0,2-5-10 15,-5-4-8-15,1-8 2 0,-1-5 0 0,-3-6-3 0,-3-6-11 16,1-4 19-16,-4-4 64 0,0-1 93 15,-4-10-17-15,1-7-19 0,-1-10-66 16,1-10-84-16,-1-7 23 0,0-8-1 0,-2-4 3 16,-3-7-13-16,-2-4-6 0,-2-4-4 0,0-5-5 15,4-3 1-15,-1 12 8 0,1 4 2 16,1 9 15-16,2 6-9 0,-1-3 1 0,0-3 7 16,1-1-8-16,1 0 18 0,0 0-3 0,0 4-1 15,-2 6 1-15,3 6-5 0,0 8 1 0,0 7-5 0,0 5-14 16,0 5-45-16,0 4-68 0,1 8-2 15,3 0-4-15,-1 3 27 0,4 1 60 0,-2 7-7 16,1 2 10-16,2 3 10 0,-5 4 6 16,4 5 9-16,-6 2 5 0,0 4 9 0,-1 3 5 15,0 1 1-15,-1 3 2 0,1-2 0 0,-1 0-1 16,1-5-3-16,0-1 1 0,3-6-3 0,6-2 1 16,4-3 4-16,7-1-2 0,8-2-3 0,7 1 1 15,4-4-1-15,3-2 3 0,2 0 5 16,-3-1-4-16,2 3 1 0,-1 4-5 0,-1 1-4 15,-4 4-2-15,-6 5-3 0,-2-1-1 16,-7 3 1-16,-5 3 0 0,-6 2 6 16,-8 5 2-16,-3 3 4 0,-7 3 6 0,-11 6 5 0,-7 3 11 15,-7 1-1-15,-6 1 1 0,-5 2 5 0,-5-5-5 16,0 0 5-16,2-7 0 0,4-7-7 0,3-6 1 16,4-7 3-16,6-6 1 0,2-4 2 0,4-3 1 15,-2-2-4-15,7-2 0 0,3-3 0 16,4-2-10-16,0-1-12 0,2-1-35 15,2-5-57-15,4-4-115 0,2-2-185 16,1-5-239-16,1 5 263 0,1 2 361 0</inkml:trace>
  <inkml:trace contextRef="#ctx0" brushRef="#br0" timeOffset="15036.9733">2066 1246 652 0,'0'0'-1'0,"0"0"-4"0,0 0 11 16,0 0-9-16,0 0-8 0,0 0-10 0,0 0-3 16,127 12 11-16,-102 8 6 0,0 5 16 0,-1 2 5 0,-3 5-4 15,5 1-1-15,-3 2 6 0,3-1 8 16,-1-1 1-16,-4 1 4 0,2-3 5 0,-1-2-8 16,-4-3 5-16,-1-3-3 0,-6-4-14 0,-1-2 5 15,-7-5 1-15,1-4 2 0,-3-1 7 0,0-3 4 16,-1-2 36-16,0-2 52 0,0 0 55 15,0 0 44-15,0 0-32 0,-2-1-51 16,-4-4-60-16,0-3-53 0,0-6-14 0,-2-4-17 0,5-6-3 16,-2-6-10-16,3-3 5 0,1-4 9 15,1-3 1 1,0 1-1-16,7-2-1 0,-1 2-1 0,3 1 3 0,0 9-1 0,0 5-2 0,-1 5 3 16,-3 5-3-16,4 0 3 0,0 2-5 15,2-1-11-15,3 4-3 0,0 0 0 0,0 2 4 0,4 5-11 16,-1 2 1-16,5 0-6 0,0 12-7 15,1 8 6-15,0 7 1 0,-8 1 16 0,-4 3 16 16,-3-1 14-16,-4 1 4 0,1 1-16 0,-3-2-16 16,-1 1-28-16,-1-1-66 0,0-1-131 0,-2 1-229 15,0-8-129-15,-2-7 602 0</inkml:trace>
  <inkml:trace contextRef="#ctx0" brushRef="#br0" timeOffset="15313.6587">2539 960 1187 0,'0'0'24'16,"0"0"18"-16,0 0 8 0,0 0-1 0,0 0-10 0,0 0-62 16,0 0-109-16,0 0-17 0,0 0-11 0,0 0 20 15,0 0 35-15,0 0-93 0,0 0-97 0,0 0 106 16,3-63 189-16,4 69 0 0</inkml:trace>
  <inkml:trace contextRef="#ctx0" brushRef="#br0" timeOffset="16560.0726">3000 1120 0 0,'0'0'0'0,"0"0"0"16,0 0 0-16,0 0 0 0,0 0 0 16,0 0 0-16,0 0 0 0,0 0 0 0,131 44 0 15,-108-40 0-15,0-2 0 0,1-1 0 16,-3 1 0-16,-2-2 0 0,0-5 0 0,-6-1 0 15,-1-1 0-15,-3-1 0 0,-1 0 0 0,-5-3 0 16,1 0 87-16,-4 0-5 0,0-1 18 0,-7 2-9 16,-2 0-29-16,-1 1-14 0,-4 2-32 0,-3 2-12 15,-3 3 7-15,-1 2 1 0,0 0-4 16,-2 7-3-16,-3 3-3 0,4 4-13 0,2 4 4 16,0 5-3-16,-2 8 1 0,4 11 0 15,4 4 0-15,5 1 7 0,8-6-4 0,1-8 6 0,4-6-4 16,6-3-2-16,3-1 6 0,3-3 10 0,1-2 7 15,1-4 7-15,1-1-2 0,5-3-4 16,-6-4 0-16,3-3 4 0,2-3 13 16,-3 0 9-16,-2-6 7 0,4-2 2 0,-6-7-3 15,4-1-7-15,0-5-11 0,1-1-6 0,4-1-6 0,-2-4-6 16,-1 1-2-16,-2 0-4 0,0 3-3 16,-2 0 5-16,-5 1-3 15,5-2-4-15,-4-5-4 0,4-1-10 0,-1-5-2 16,-1-1-6-16,1-3 5 0,0 0 8 0,-4 0 10 0,-1 2 27 15,-3 2 15-15,-1 4 12 0,-4 1 27 16,-2 5 40-16,1 4 40 0,-3 5 1 16,0 5-49-16,0 3-123 0,0 3-185 0,0 5-47 0,-4 1 22 15,2 9 72-15,2 6 133 0,-2 4 34 0,-3 9-3 16,4 7 1-16,-1 10 0 0,-5 25 7 0,2 23 3 16,-5 18 5-16,0 7 9 0,1-10 1 0,1-10 6 15,6-10 3-15,2-7-8 16,0-8-8-16,2-10-11 0,7-8-10 0,1-8-5 0,1-7-2 0,4-8-12 15,-1-4 1-15,-1-7-1 0,1-4 1 16,-1-4 4-16,-2-6 2 0,-1-5 7 16,1-3 18-16,1-3 22 0,2-9 10 0,0-8-2 15,4-6-10-15,0-7-19 0,-3-7-15 0,1-6-8 0,-5-3-18 16,0-5-6-16,-3 1 4 0,-5 0 3 0,-3 2 12 16,-1 1 4-16,-7 5 7 0,-4 5 3 15,-4 3 0-15,1 4 5 0,-4 0-2 0,-2 5-3 16,-1 2-3-16,2 2 4 0,-1 3 4 0,3 5 7 15,0 5 5-15,4 3-7 0,4 2-8 16,3 4-10-16,5 0-15 0,1 2-34 0,1-2-52 16,0 2-54-16,0 0-49 0,3 0 43 0,3 0 60 15,0 3 70-15,8 0 62 0,-1 0-11 16,1-2-4-16,3 1-12 0,1-2 4 0,2 0 4 0,1 0 4 16,0-6 1-16,0-2-1 0,-1 2-1 0,-2-2-1 15,-4 0 8-15,0 0-6 16,2-2-1-16,3-1-6 0,-4 0-12 0,4 0 1 0,0-3-8 15,1 2-1-15,0 1 2 0,-3-1-10 16,-2 6-2-16,1-2-9 0,-2 2-10 16,-3 4 1-16,1 1-1 0,1 1 6 0,-3 1 6 0,-2 5 5 15,2 1 7-15,3-1 1 0,-2 3 5 0,0 2 1 16,0 0 5-16,2 0-2 0,4 2 1 16,1 1-9-16,-1-1-3 0,1-1 1 15,-1-3 2-15,-5-4 15 0,0-1 3 0,1-1 5 16,2-2 0-16,-3-1 2 0,0 0 2 0,5 0 5 0,-5-5 1 15,-1-1 1-15,1 0 5 0,1 0-6 0,1-5-12 16,-1-1-7-16,5-3-12 16,2-4-15-16,1-4-2 0,0 0-1 0,4-2-8 0,0-3 8 15,2 0 3-15,-3 3-2 0,3 0 3 0,-3 1-1 16,1 4-12-16,0 3-5 0,-4 2-8 16,3 4-1-16,-1 1 13 0,1 4 4 0,3 2 9 15,-2 1 4-15,6 2 0 0,4 1 5 0,0-1 5 16,4 1 5-16,3 0 4 0,2-2 2 15,3 0-3-15,1 1-6 0,2-3 4 0,-3 0-4 0,1-3 5 16,-4 2 4-16,0-3-7 0,-4 0 3 16,-6-1 0-16,-3-1 12 0,-4-1 22 0,-7 1 14 15,-6-1 2-15,-2 0-3 0,-5-1-18 0,-6 1-15 16,-1-2-1-16,-8 0-16 0,-4 2 0 16,-2 0 4-16,-6 1-6 0,-4 1 0 15,-1 3-6-15,-3 5-15 0,-3 1-3 0,-1 0 0 0,0 12 0 16,-5 4 3-16,5 4 4 0,0 10 2 0,0 4 7 15,1 8 10-15,-6 24 11 0,-3 22 10 16,-2 22-7-16,1 11-3 0,11-5 5 0,10-10 0 16,9-9 15-16,8-9 3 0,1-9-13 0,4-9-12 15,-4-6-18-15,-1-7-19 0,2-8-27 0,-6-5-47 16,1-7-85-16,-3-7-142 0,1-11-244 0,2-7 124 16</inkml:trace>
  <inkml:trace contextRef="#ctx0" brushRef="#br0" timeOffset="16767.459">4220 723 1401 0,'0'0'74'0,"0"0"-1"16,0 0 5-16,0 0-21 0,0 0-46 15,0 0-106-15,0 0-114 0,0 0 6 0,0 0 38 0,0 0 85 16,0 0 93-16,0 0-17 0,0 0-73 0,0 0-268 16,-25 29-184-16,26-17 529 0</inkml:trace>
  <inkml:trace contextRef="#ctx0" brushRef="#br0" timeOffset="17422.3915">3236 215 0 0,'0'0'0'0,"0"0"0"0,0 0 0 15,0 0 0-15,0 0 138 0,-146-43-4 0,111 34-36 16,-6 0-5-16,-6 1-9 0,-1 0-6 15,-6-1 3-15,-6 3 1 0,-2-2 7 0,-6 2-9 16,0 3-3-16,-7 3 5 16,2-1 6-16,-2 2 9 0,-2 2 9 0,-4 6-2 15,0 2 0-15,-1 2-15 0,-1 4-10 0,-1 2-21 16,-2 3-15-16,2 6-47 0,-23 11-13 0,-12 13-33 0,-12 11-8 16,-7 14 40-16,16 5 0 0,19 4 38 0,12 3 3 15,4 19 0-15,4 20 5 0,9 11-17 0,3 9-4 16,20-18-1-16,14-11-4 0,12-8 15 15,3-5 1-15,7-2-3 0,7-1-4 0,4-3-3 16,5-2-2-16,13-6-2 0,8-6-1 16,6-8-1-16,8-9-5 0,6-6-2 0,8-5-1 0,3-6 2 15,11-1 8-15,5-5 6 0,9-3 5 16,8-4 2-16,9-5-3 0,8-4-2 0,9-4 3 16,9-4-6-16,10-7 2 15,8-6 0-15,11-8 0 0,11-1 4 0,9-14-4 0,9-9 2 0,7-5-1 16,4-7-2-16,6-1 1 0,-1-7-5 15,0-2-2-15,4 0 0 0,-5-3-2 16,-3-4 3-16,-4-4 1 0,-5-3 3 0,-7-5-2 16,-4-3-1-16,-9-4 3 0,-7-3 0 0,-4-3 12 0,-10-7-1 15,-6-2 7-15,-7-5-3 0,-8-3-10 16,-11-5 3-16,-17 10-2 0,-16 7 2 0,-16 8 12 16,-13 6-3-16,0-7 5 0,-4-6 9 15,-7 6-10-15,-11 6 9 0,-7 4 19 0,-8 7-4 16,-3-2 1-16,-8-6-23 0,-2-1-33 0,-13-1-19 15,-12-1 0-15,-9 1-22 0,-13 3-19 0,-12-1 10 16,-14 4-16-16,-17 5 28 0,-15 7 74 0,-17 5 18 0,-18 8 24 16,-16 11-3-16,-17 9-68 15,-20 16-40-15,-66 22-96 0,-62 27-177 16,-60 33-279-16,60-7-405 0,109-17 373 0</inkml:trace>
  <inkml:trace contextRef="#ctx0" brushRef="#br0" timeOffset="19295.6016">411 3394 424 0,'0'0'28'0,"0"0"19"0,0 0 59 16,0 0 33-16,0 0 19 0,0 0 7 0,0 0-64 16,0 0-95-16,0 0-145 0,0 0-115 0,0 0 7 15,0 0 46-15,-45-74 106 0,52 92 83 16,3 4 11-16,1 4 12 0,1 5 17 0,-1 5 3 16,2 0-2-16,1 5-1 0,0-1-3 15,-4 2 5-15,3-1 4 0,-3-2 1 0,0-1 2 0,0-2 3 16,-2-2-1-16,-1 0 3 0,-3-2-1 15,3-5-2-15,-5-1 3 0,-2-4-3 0,0-4-3 16,0-2-8-16,0-2-15 0,-3-3-22 0,-3-5-29 16,4-2-43-16,-3-2-74 0,0-2-76 15,-2-1-117-15,2-7 338 0,-3 0 10 0,5 2 0 0</inkml:trace>
  <inkml:trace contextRef="#ctx0" brushRef="#br0" timeOffset="19672.1132">329 3489 0 0,'0'0'0'0,"0"0"233"0,0 0 106 15,-72-129-208-15,54 103-61 0,-1 3 51 0,0 4 19 16,1 4 6-16,0 4-20 0,3 0-37 16,-1 6-34-16,4 4-41 0,-2 1-42 0,-1 11-31 15,0 6-17-15,-2 7 9 0,-3 9 17 16,1 4 11-16,3 9 11 0,1 7 4 0,2 5 6 16,5 7 7-16,0 3 6 0,7 2 4 0,1 0 3 15,2-2 2-15,10-3 0 16,1-5 2-16,4-4 2 0,1 0-1 0,0-6 4 0,4-1-1 15,3-5 6-15,0-3 12 0,6-6 5 0,3-5 10 16,2-1 4-16,1-9-4 0,2-3-2 0,2-4-4 16,3-8-2-16,0-5 2 0,4-2 9 0,1-14 9 15,5-9 5-15,-1-10-2 0,5-8-2 0,-2-6-10 16,0-9-5-16,-5-3-2 0,-6-3-2 16,-4-5 4-16,-7-5-1 0,-10-3 3 15,-6-4-2-15,-9-4-7 0,-8-1 3 0,-2 0-3 0,-12 4 4 16,-7 4 9-16,-7 6 10 0,-7 10 1 0,-4 8-6 15,-9 8-11-15,-1 10-24 0,-6 10-10 16,-4 10-18-16,-3 9-12 0,-3 7-6 0,0 15-5 16,-3 9 12-16,4 13 2 0,2 8-1 0,6 8-25 15,5 8-98-15,11 5-132 0,4 9-216 16,12-16-307-16,11-18 221 0</inkml:trace>
  <inkml:trace contextRef="#ctx0" brushRef="#br0" timeOffset="204627.4878">13695 9210 0 0,'0'0'0'0,"0"0"0"0,0 0 0 0,0 0 0 16,0 0 0-16,0 0 0 0,0 0 0 0,0 0 0 16,0 0 161-16,0 0 23 0,0 0-8 0,0 0-17 15,6-42-40-15,-6 42-36 0,0 0-27 16,0 0-20-16,1 0-10 0,-1 0-12 0,0 0-11 15,0 0-17-15,0 0-19 0,0 0-15 16,0 0-12-16,2 1 40 0,0 2 52 0,0 3 41 0,1 1 34 16,3 1-17-16,-3 3-25 0,0 2-16 0,1 1-9 15,-1 4-4-15,2 0-10 16,-2 2-7-16,-2 3-4 16,3-1-7-16,1 4 6 0,-3 0 1 0,0 2-3 0,2-1 2 0,-2 2-5 15,0 1 2-15,1 0 1 0,0-1 2 0,-1 1-5 16,0-2 1-16,3 1 0 0,0-1 0 0,1 0 3 15,-2 0 3-15,0-1 1 0,1 0-2 0,0-2-1 16,1-1-3-16,-3 0-2 0,1-1 2 0,-2-4 1 16,0 0 0-16,0-3-2 0,-1-2-3 15,2-3 0-15,0 0 0 0,-2-1 1 0,1-3 5 0,1-2-3 16,-2 2 0-16,0-3-1 16,1 0-1-16,-1-1 1 0,0 0 0 0,-1-1-1 0,2 1-1 15,-2-1-2-15,1-1-2 0,-1 1-1 16,0-1-1-16,2-1 2 0,-2 1 2 0,0-1 2 15,1 0-1-15,-1 0 3 0,0 0 1 0,0 1 3 16,0-1 8-16,0 0 4 0,0 0 4 0,0 0 2 16,0 0 0-16,0 0-1 0,0 0-4 15,0 0-6-15,0 0-4 0,0 0-8 16,0 0-7-16,0 0-2 0,0 0-8 0,0 0 0 16,0 1-2-16,0-1-2 0,0 0-1 0,0 0 5 15,0 0 4-15,1 1 2 0,0 1 8 0,-1-1-1 0,1 0-3 16,-1 0 1-16,2-1-2 0,-2 0 1 0,1 1 0 15,-1-1 0-15,0 1 2 16,0-1-1-16,1 0-3 0,-1 2 0 0,2-2 0 0,-2 1 2 16,0-1 2-16,1 0 2 0,-1 0 0 0,0 0 1 15,0 0 2-15,0 0 2 0,0 0 7 16,1 0 5-16,-1 0 7 0,1 0 5 16,0 0 5-16,3-3 3 0,2 0 1 0,0-3-3 0,-1-2-1 15,5-1-7-15,0-3-4 0,-1 1-3 16,2-4-4-16,0 0 0 0,1-2 4 0,-1-3-1 0,0 0-2 15,1-2-3-15,-1-4-6 0,0 0-3 0,-1-3 2 16,0-1-1-16,1 0 1 0,-5 1 1 16,2 2-4-16,-1-1-3 0,2 3 1 0,-3 1-4 15,1 2 1-15,1 3-3 0,0-1-4 16,-1 5 1-16,-1 2-3 0,1 2 1 0,-3 3 2 16,3 2-3-16,-3 1-1 0,-2 2-5 0,1 0-8 0,-3 3-7 15,1-1-4-15,-1 1-8 16,0 0-6-16,0 0-9 0,0 0-16 0,0 0 14 0,1 5 11 15,0 1 21-15,2 1 26 0,-1 3-2 16,3 1 1-16,1 3-1 0,-1 0-3 0,0 2 4 16,1 2-1-16,1 1 1 0,2-1-1 0,-2 2-1 15,2-2 1-15,-2 2-2 0,4-3 1 0,-3 0 2 16,1-1 2-16,-1-4 1 0,1-1 1 16,1 0-3-16,-1-4-1 0,0-1 5 15,1-3 1-15,0 0 1 0,2-2 6 0,-2-1 1 0,1 0 4 16,1-5 5-16,0-1 3 0,1-2 2 0,0-3 2 15,-2-2-3-15,4-3-4 0,-1-4-1 16,-1-2-7-16,1-3 2 0,-1-4 0 0,-1-3 0 16,-1-3-1-16,3 0-3 0,-4-4-3 0,0 0-5 15,-2-1-1-15,-1 0 1 0,1-2 0 0,-2 2-1 16,-3 2 1-16,1 4-5 16,-3 3 0-16,2 5 0 0,-2 1-3 0,0 4 3 0,1 6-1 0,0 2-1 15,-2 5-2-15,0 3-7 16,0 3-24-16,0 2-48 0,0 0-72 0,0 3-13 0,-2 8 1 15,0 4 21-15,-2 6 41 0,0 6-33 0,-1 4-100 16,-2 5-302-16,2-9-222 0,3-8 557 0</inkml:trace>
  <inkml:trace contextRef="#ctx0" brushRef="#br0" timeOffset="205369.7032">13334 9349 0 0,'0'0'0'0,"0"0"0"0,0 0 0 0,0 0 0 16,0 0 13-16,0 0 112 0,0 0-29 0,0 0-53 16,0 0-79-16,0 0-93 0,0 0 17 15,0 0 112-15,0 0 0 0,0 0 0 0,-31-18 196 16,30 40 20-16,1 5-35 0,-1 3-34 0,1 4-23 15,1 3-29-15,-1 4-15 0,0 3-25 16,1 3-7-16,1 2-9 0,3 2-6 0,-2 1 5 16,5-1-3-16,0 0-5 0,-3-5-3 15,4-1-1-15,-1-2-4 0,0-2-4 0,-3-4 1 16,2-3-4-16,0-3 0 0,-1-3-1 0,-2-6 1 0,1-1-2 16,-1-5-3-16,0-3-4 15,-1-4-12-15,-1-4-21 0,2-2-9 0,-3-3 9 0,0 0 21 16,-1-4-44-16,0-7-126 0,0-6-241 0,1-6-182 15,-2 2 426-15,1 7 173 16</inkml:trace>
  <inkml:trace contextRef="#ctx0" brushRef="#br0" timeOffset="205660.092">13385 9326 0 0,'0'0'0'16,"0"0"0"-16,0 0 114 0,-5-119 217 0,1 101-92 15,2 4-63-15,2 3-44 0,-1 5-13 16,1 4-52-16,0 1-95 0,-1 1-128 15,0 1-35-15,-4 8 33 0,-1 4 89 0,-5 8 118 16,-5 4 25-16,-5 8-6 0,1 3-18 0,-7 8 0 0,-1 4-4 16,-4 5 1-16,1-1 0 0,-2 0-8 15,3-4-5-15,6-6-12 0,4-6-9 0,5-9-6 16,3-4 6-16,1-6 19 16,4 1 11-16,2-4 1 0,2-2-10 0,1-2-23 0,2 0-7 15,0-3-2-15,6-2 15 16,4 0 23-16,4-3 21 0,3-2 14 0,7-2 1 15,8-6-4-15,4-5-11 0,12-3-15 0,4-2-25 0,7-3-47 16,5-2-55-16,8-4-82 0,5 0-150 0,3-1-232 16,-17 5-101-16,-22 8 646 0</inkml:trace>
  <inkml:trace contextRef="#ctx0" brushRef="#br0" timeOffset="206195.8856">15277 9444 1472 0,'0'0'102'0,"0"0"37"0,0 0 23 15,0 0-14-15,0 0-42 0,0 0-34 0,0 0-23 16,0 0-14-16,0 0-10 0,0 0-13 0,0 0-4 16,0 0-5-16,0 0-3 0,0 0 7 0,38-60-6 15,-26 51 1-15,4 0 3 0,2 0-4 16,2-2-2-16,1 2 5 0,4-3-2 0,2 2 0 16,2-1 3-16,3-3-3 0,2 0-1 0,2-1 3 15,3-1-4-15,1 1 2 0,-1-1 4 16,0 0-2-16,-2 1 2 0,-3 2 0 0,-4 0-1 15,-8 5 2-15,-1-3 2 0,-6 4 3 0,-4 1 0 16,-5 3 6-16,-3 0 13 0,-2 2 21 0,-1 1 14 16,0 0 2-16,0 0-12 0,-5 0-50 15,0 0-28-15,-2 0-29 0,-4 0-24 0,-2 0 9 16,-4 4-27-16,2 1-32 0,-2 5-40 0,0 0-66 16,2 1-172-16,4-1-308 15,5-3-81-15</inkml:trace>
  <inkml:trace contextRef="#ctx0" brushRef="#br0" timeOffset="207328.2729">16535 8939 0 0,'0'0'0'15,"0"0"0"-15,0 0 0 0,0 0 0 16,0 0 0-16,0 0 0 0,0 0 112 0,0 0 31 0,0 0-4 16,0 0-8-16,0 0-18 0,0 0-19 15,0 0-13-15,0 0-6 0,-10-64-4 16,10 64 1-16,0 0-4 0,0 0-9 0,0 0-11 0,1 0-17 15,-1 0-16-15,0 0-16 0,0 0-10 16,0 0-10-16,0 0-16 0,0 0-4 0,0 1 20 16,1 3 14-16,2 1 22 0,-2 0 8 15,2 4-11-15,-2 0 3 0,0 2 3 0,2 3 10 16,-2 2 6-16,3 3 1 0,-3 2 2 0,0 6-3 16,-1 1 6-16,1 5 2 0,-1 3 2 15,2 0 6-15,-5 3 0 0,2 0 2 0,-3 4-1 0,-1 1-3 16,2 2-7-16,-4 0-10 0,4-1-9 0,-5-2-7 15,5 0 0-15,-2-2 2 0,2-2 3 16,2-1-1-16,-2-4 0 0,3-1-5 0,-1-1-1 16,1-3-1-16,1-2 1 0,-1-1 1 15,0-5 1-15,2 0-2 0,0-6-2 0,1-1-1 16,2-2-7-16,-3-2-11 0,4-2-21 0,-2-3-40 0,-2-2-57 16,2-2-85-16,0-1-159 15,-3 0-289-15,0 0 73 0</inkml:trace>
  <inkml:trace contextRef="#ctx0" brushRef="#br0" timeOffset="207758.2497">17083 8971 545 0,'0'0'26'0,"0"0"-132"16,0 0-114-16,0 0-21 0,0 0 237 16,0 0 4-16,0 0 0 0,0 0 101 0,0 0 118 15,0 0-10-15,10 139-43 0,-12-104-39 0,-5 3-18 16,4 0-17-16,-4 1-14 0,-3-1-9 0,4 1-16 16,0-1-14-16,0-2-11 0,1-3-5 15,-1-2-3-15,4-5-2 0,0 1 5 16,-1-5-3-16,0 0 3 15,1-1 3-15,1-3-3 0,-1-1-7 0,-1-3-15 0,1-1-32 16,1-4-52-16,0-2-69 0,1-4-142 0,0-2-115 0,0-1-68 0,0 0 440 16,0-3 37-16</inkml:trace>
  <inkml:trace contextRef="#ctx0" brushRef="#br0" timeOffset="208104.0459">17074 9382 0 0,'0'0'0'0,"0"0"0"0,0 0 207 16,0 0-48-16,0 0-49 0,0 0-45 0,0 0-28 15,0 0-20-15,0 0-12 0,132-122-6 16,-112 114-6-16,5 1 0 0,-1 0 4 0,0 1 6 16,3 1 12-16,-2-1 6 0,3-2 8 0,1-1 5 15,1-2 2-15,-2-1 6 0,-2-2 0 0,2-1 2 16,-6-2 2-16,1-3 0 0,1-2 0 0,-3-1-4 16,0-2-3-16,-5 1-2 0,1-2 0 15,0 1 8-15,-3-1-3 0,-1 3 2 0,-5-1 13 0,0 4 46 16,-1 4 39-16,-4 2 25 15,-3 5 2-15,1 2-37 0,-1 3-32 0,0 2-51 16,0 2-63 0,0 0-65-16,0 2-37 0,-1 6 18 0,-3 5 46 0,-3 6 50 0,-3 6 28 0,1 5-2 15,-1 4-6-15,-1 5-8 0,1 2-3 0,0-2 3 16,2 1-8-16,3-2 1 0,-2-2 1 0,5-1 0 16,-2-1 1-16,1-2 3 0,1 3 1 15,-1-2 0-15,-2-1-1 0,2 2-3 16,-2-2-8-16,1 0-20 0,-2-2-33 0,1-1-53 0,0-2-93 15,0-2-238-15,3-7-261 0,1-7 253 0</inkml:trace>
  <inkml:trace contextRef="#ctx0" brushRef="#br0" timeOffset="209518.2426">17663 8533 0 0,'0'0'0'0,"0"0"42"0,0 0 188 0,0 0-8 0,0 0-61 16,0 0-46-16,0 0-37 0,0 0-19 0,0 0-7 15,0 0-8-15,-123-97-4 0,102 88 0 16,-4 2 9-16,-1-4 12 0,-5 3 12 0,-3 0 10 16,-3-1 4-16,-2 1 0 0,-4 0-5 0,-3-1-9 15,-5 2-10-15,-2 0-11 0,-5 0-11 31,-4 1-6-31,-1 0-2 0,-7 2-3 0,-2 1-5 0,-7-2 0 0,-2 2-4 0,-5-1-1 0,-7 0-1 16,-4 1-3-16,-3-4-1 0,-3 3-4 16,-3-3-3-16,-3 1 3 0,-2 0-4 0,-8 1 3 15,-1-1-3-15,-4 1-5 0,-1 4-2 0,0-3-4 16,-2 4 2-16,-2-1 2 0,0 3 5 0,0 4 2 16,4 2 2-16,-2 5 2 0,3 2 0 0,2 2-3 15,-2 5 1-15,5 1-6 0,-2 4-1 0,1 1 0 16,0 2-3-16,0 3 3 0,3 3 1 0,1 5 0 15,4 0 0-15,4 6 0 0,3-1 0 16,3 8-2-16,0 1 0 0,1 6-2 16,3 2 2-16,4 2 1 0,7-2-1 0,6 3 2 0,5-6-3 15,11-1 0-15,5-4 0 0,7 0-3 16,6-2 0-16,7-2-3 0,10-1-3 0,7-1 1 16,4-1-1-16,9 1 1 0,6 0 0 15,4 2-3-15,1-1 4 0,10 1 1 0,8-1 5 0,5 0 2 16,8 0 3-16,8 2 4 0,11-2-5 15,5 0 4-15,9-2 0 0,12 2 0 0,8-4 4 0,13-3 1 16,8-3 0-16,13-4 1 0,6-2-4 0,14-4-3 16,4-3 0-16,10-4-2 0,8-3 0 15,7-3-3-15,6-3-4 0,6-3-2 16,8-3 1-16,5-1 3 0,4-3-3 0,6-2 2 16,4-1 2-16,5-1-3 0,-3 0 7 0,3-4-5 15,-3-4 1-15,-1-2 2 0,-5-3-5 16,-2-5 2-16,-2-4-1 0,-5-3-5 0,-5-3 5 15,-2 0-2-15,-4-5 2 0,-8 1 5 0,0-2-1 16,-6-4 7-16,-7 0 1 0,-9-3 4 0,-4-5 6 16,-10-1 3-16,-9-5 3 0,-5-2 3 0,-11-4 1 15,-11-8 1-15,-12-4 7 0,-10-7 2 0,-15-5 4 16,-8-4 2-16,-15-4 1 16,-15-2-3-16,-12-2-5 0,-19-2-12 0,-13-3-4 0,-21 3-10 15,-17 2 2-15,-17 4-3 0,-18 4-8 0,-16 9 4 16,-21 6-10-16,-13 9-1 0,-18 11-2 0,-7 7-4 15,-11 9-1-15,-5 11-2 0,-3 6-1 16,4 7-6-16,3 9-10 0,7 2-11 16,7 11-21-16,13 6-31 0,8 5-63 0,10 9-105 0,39-6-413 15,32-5-753-15</inkml:trace>
  <inkml:trace contextRef="#ctx0" brushRef="#br0" timeOffset="217113.2302">22618 6320 0 0,'0'0'0'0,"0"0"0"15,0 0 0-15,0 0 0 0,0 0 0 16,0 0 0-16,0 0 0 0,0 0 0 0,0 0 0 15,0 0 0-15,0 0 0 0,0 0 0 0,0-49 0 16,0 46 0-16,0 2 120 0,0 1 103 16,0 0-19-16,0 0-52 0,0 0-51 0,0 0-32 15,-2 0-18-15,0 0-8 0,1 0-3 0,0 0-6 16,1 0-14-16,0 0-19 0,0 0-31 0,0 1-41 16,0 1-40-16,0-2-56 0,0 2-36 0,-2 1 53 15,1 3 84-15,-2 4 85 0,-1 2 65 16,1 3-14-16,2 1-34 0,-2 0-23 0,1 5-7 15,1-1-6-15,1 1-4 0,-2 1 4 16,0 0-3-16,1 0 2 0,-4 0 3 0,4 3-4 16,-2-2 6-16,-1 0-1 0,2 0 1 0,-1 0 3 15,0-1-5-15,-1 0 0 0,3-1-2 0,-1-3 2 16,0-1 0-16,-2 0 2 0,3-2 0 16,0-2-2-16,2-2-1 15,-1 1-1-15,0-1 1 0,0-1 1 0,0-3 3 16,0-2 1-16,0 0 0 0,0-3 12 0,0 0 29 0,0-1 49 0,0-1 54 15,0 0 46-15,0 0 30 0,1 0 5 0,-1 0-8 16,3-5-58-16,-1-3-67 0,2-3-56 16,-2-7-49-16,5-4 3 0,0-3 4 15,3-3 3-15,0-2 4 0,1-3-1 0,2 1 1 16,-3 0-4-16,-3 1 2 0,2 0-1 0,-2 6 0 16,-1 1 3-16,0 5-1 0,0 1-3 15,1 3-3-15,-3 4-6 0,3 1-10 0,-2 5-7 16,3-1-15-16,-1 3-14 0,-2 2-9 0,1 0-11 15,1 1-3-15,-1 0 2 0,3 4 3 0,-4 1 12 16,1 2 13-16,1 3 9 0,0 1 11 0,0 1 5 0,3 2 8 16,-1 0 8-16,2-1 5 0,-1 1 3 15,0 0-2-15,1-2 1 0,-2-3 1 0,1 1 2 16,1-1 1-16,-5-3 4 0,0-1 3 16,1-2 5-16,-5-2 12 0,3-1 18 0,-1 0 16 15,-2 2 13-15,3-7 1 0,-1-3-14 0,5-3-15 16,2-3-19-16,-1-1-10 0,4-3-3 0,1 0-5 15,0-3-1-15,2-1-2 0,-3 1-1 16,2-1 0-16,-4-3-2 0,2 1-2 0,-3 1-2 16,-2 0-2-16,0 0-1 0,-3 1 4 15,-1 0 0-15,-1 2 2 16,-2 0 3-16,-1-1 1 0,-2 1-3 0,1 0 1 0,0 1-1 0,-1-1-2 0,1 3 2 16,0-2-3-16,0 2 1 15,0-1 1-15,0 3-4 0,0 0-1 0,1 0-1 16,3 2-4-16,-2 2-4 0,2-2 1 0,1 1-2 0,0 0 0 15,-1 1 2-15,1 1 1 0,0 1 2 16,1 0 1-16,-2-1 1 0,2 3 0 0,-1-1-1 16,0 1 0-16,0 0 0 0,1 1-1 15,-2 1-3-15,-2 0-4 0,1 3-19 0,-2 1-35 0,0 1-44 16,2 0-16-16,-1 1 0 0,2 4 21 16,2 3 33-16,-1 4 14 0,1 1 14 15,-1 5 10-15,2 3 3 0,-2 6 2 0,-2 2 0 0,0 4 3 16,0 2 10-16,-3 2 7 0,2 4 8 0,-1-1 5 15,-1-1 1-15,0-1-2 0,-1-2 2 0,-1-3 0 16,1-5-1-16,-1-1 2 0,2-3-3 16,0-2-2-16,-1-2-1 0,2-2 0 15,-1-4-1-15,0-1 0 0,0-1 2 0,0-3 1 0,3-2 5 16,1-1 7-16,0-2 7 0,-2-2 11 0,2-2 14 16,-1 0 20-16,0 0 22 0,4-3 5 15,3-7-13-15,0-1-33 0,3-9-45 0,1 0-33 16,1-5-16-16,1 1-8 0,-2-3 3 0,3 0 8 15,-4 2 12-15,0 2 10 0,-1 1 9 0,0 5 6 16,-3 3-3-16,-2 2-8 0,1 5-22 16,0 2-32-16,-3 1-48 0,3 2-47 0,-2 2-27 15,-1 0-1-15,4 6 39 0,-4 2 53 0,1 2 45 16,-1 4 32-16,-1 2 11 0,2 0 10 16,-1 3 8-16,0-1 5 0,1 0 6 0,3-2 6 15,2-1 2-15,1-3 11 0,4-2 4 0,-3 0 8 16,6-3 14-16,-3-1 5 0,3-3 4 0,-1-1 5 15,8-2-5-15,-1 0-2 0,3-7-6 16,3-2-14-16,-1 0-17 0,-1-1-12 0,-2-2-11 16,-1-1-9-16,-6 0-1 0,0-3 5 0,-4 1 6 15,-3-2 9-15,-5 0 11 0,-2 1 11 0,-3 0 15 16,-3 3 9-16,-1-1 1 0,-1 2 0 0,-1 4-6 16,-4 1-14-16,3 3-26 0,-4 2-55 15,-1 2-72-15,1 2-48 0,-3 6-8 0,-1 3 29 16,2 5 50-16,-1 0 44 0,0 0 18 0,2 1 11 15,1-3 7-15,3 1 0 0,-3-2 5 16,4-1 1-16,0 0 0 0,2-4 3 0,2 1-1 16,0-2 5-16,0-1 4 0,0-3 3 0,0 0 4 15,0-3 18-15,0 0 38 0,2 0 37 16,4 0 0-16,-2-5-16 0,6-4-43 0,3-2-50 0,1-3-18 16,0-1-15-16,5 0-4 0,-5-2 6 0,2 2 7 15,-4 3 1-15,0 2-19 0,-4 5-76 16,0 5-112-16,-4 0-34 0,0 2 12 0,-2 5 124 15,2 2 126-15,-2 4 0 0,2 2 0 0,-3 1 0 16,4 1 0-16,1-2 0 0,4-1 0 16,7-5 75-16,1-4 57 0,5-4 21 0,-1-1-2 15,6-3-25-15,-4-6-29 0,4-2-14 0,1-4-11 16,-5-2-12-16,4-2-9 0,-5-4-9 0,-3-1-6 16,0-3-8-16,-1-3 0 0,-4-2-4 15,1-2 0-15,-4-2 0 0,5-1-4 0,-6-3-2 16,0 0-1-16,-1-4 0 0,-5 5 5 0,0 2 12 15,-4 2 27-15,-1 7 27 16,0 3 14-16,-5 6 2 0,0 4-22 0,-1 5-19 0,1 6-37 16,0 2-67-16,0 2-32 0,-3 9-20 0,-4 7 8 15,2 9 50-15,-6 9 20 0,1 7 8 0,0 8 3 16,0 4 2-16,4 4 0 0,-1 2 3 16,4 0 6-16,6-3 3 0,3-2 4 0,0-6 2 15,1-2-1-15,7-6 3 0,1-6-2 0,0-1-4 16,-1-5-9-16,1-3-23 0,-2-6-38 0,-1-2-55 15,-1-9-89-15,2-1-99 0,-5-7-128 16,2 1-63-16,-2-1 492 0</inkml:trace>
  <inkml:trace contextRef="#ctx0" brushRef="#br0" timeOffset="217304.7381">24504 6031 901 0,'0'0'209'0,"0"0"-9"0,0 0 25 0,0 0-35 15,0 0-85-15,0 0-56 0,0 0-51 0,0 0-21 16,0 0-3-16,90-120 4 0,-59 112 7 0,3 1 6 16,2 4-10-16,0 2-55 0,-2 1-147 0,-4 1-284 15,-10 3-242-15,-8 1 531 16</inkml:trace>
  <inkml:trace contextRef="#ctx0" brushRef="#br0" timeOffset="217819.8005">22892 7264 0 0,'0'0'0'0,"0"0"0"0,0 0 0 0,0 0 102 0,0 0 233 16,0 0-45-16,0 0-76 0,0 0-78 15,0 0-67-15,0 0-34 0,0 0-21 0,0 0-5 16,0 0-3-16,5-24-6 0,9 15 7 0,7-2 3 0,4-1 5 16,2-2 10-16,8 0 4 0,3-2 4 15,5-1-1-15,5-1-4 0,4-1 0 0,5-1 1 16,4 0 0-16,4-1 0 15,2-1-5-15,2 1-2 0,4-2-6 0,1 0 2 0,1-1 0 16,0 3-4-16,1-1-1 0,-5 1-2 16,-5 3-1-16,-1 0-2 0,-8 3 0 0,-2 1 2 0,-7 3-3 15,-5 3-1-15,-5-1 0 0,-4 3-3 0,-7 1 3 16,-2 5-3-16,-4-1-1 16,-3 1-5-16,-2 1-18 0,-3 3-51 0,-2 5-100 15,-6 2-286-15,0-1-298 0,-4-4 529 0</inkml:trace>
  <inkml:trace contextRef="#ctx0" brushRef="#br0" timeOffset="224318.0237">22502 7727 0 0,'0'0'0'0,"0"0"0"0,0 0 0 16,0 0 0-16,0 0 0 0,0 0 0 0,0 0 0 16,0 0 4-16,0 0 95 0,0 0 10 0,0 0 8 15,0 0-5-15,0-2-14 0,0 2-24 16,0 0-34-16,1 0-33 0,-1 0-29 0,0 0-29 16,0 0-30-16,0 0-32 0,0 0-28 0,0 0-29 15,0 2 88-15,0 0 82 0,0 2 0 0,0 5 0 16,0 1 0-16,0 3 133 0,0 3 13 15,-2 2-50-15,-2 3-34 0,-2 1-25 0,1 1-22 16,3 1-8-16,-2 1-5 0,0 1 3 0,3 0 0 16,-2 1 0-16,2-2 2 0,0 2-2 0,-1-1 1 15,2-1 6-15,-1 1-2 16,1-1 0-16,1-1 2 0,-1 0-5 16,0-2 3-16,2 0 2 0,-2-4-2 0,0 0 6 0,0-4 5 0,0-3 0 15,0-3 4-15,0-3-4 0,0-3 22 0,0-1 60 16,0-1 78-16,0 0 70 0,1 0 36 15,0-2-70-15,0-5-85 0,4-5-72 0,2-5-65 16,3-3 6-16,0-5 4 0,3-4-1 16,1-1 4-16,2-6-3 0,-1-3 0 0,3-1 4 0,-4-2-2 15,3 0-1-15,-5 2 0 0,1 1-4 0,-2 3-1 16,0 4 0-16,-2 6-2 0,0 3-3 16,-1 4-2-16,-2 5-7 0,-2 6-11 15,0 2-30-15,-2 4-75 0,1 2-49 0,-2 0 0 0,4 6 9 16,-1 2 59-16,1 4 40 0,0 3 5 0,-3 2 17 15,1 3 19-15,-2 5 13 0,0 0 9 16,-1 3 3-16,3 0 2 0,-2 0 5 0,5 0 6 16,2-5 7-16,0-3 8 0,4-4 9 0,0-3 0 15,1-2 5-15,-1-5 3 16,0-1 7-16,0-2 13 0,0-3 12 0,-1 0 16 16,2-1 3-16,-2-7-7 0,3-1-8 0,2-4-17 15,-5-1-10-15,4-2 2 0,-4-4-8 0,-1-1 1 16,-2-2-4-16,-2-2-12 0,0 1-4 0,-2-2-6 15,-2 1-6-15,0-2-1 0,-1 1 0 0,0 1-3 16,-1-3-1-16,1 3-2 0,2-4-4 0,-2 0 3 16,-1 0-2-16,1 0 0 0,2-1 4 15,-1 1-7-15,1 3-2 0,-1 2 1 0,2 2-7 0,-1 1 4 16,-1 3 0-16,2 3 0 0,1 1-1 16,-2 3-6-16,1 1-8 0,0 2-5 15,2 2-5-15,0-1-4 0,3 2-1 0,1 2-2 0,0-1-2 16,2 2 7-16,3 0 5 0,1 0 4 15,1 1 7-15,-1 1-7 0,0 0-8 0,3 0-5 16,-6 3-16-16,4 2-12 0,-5 3-12 0,2 0-12 16,-3 4 4-16,-2 0 4 0,-2 4 14 15,-1 3 20-15,-3 4 15 0,-1 4 16 16,-2 2 12-16,2 5 3 0,-9 3 5 0,-1 3 5 16,-2 3 0-16,1-1 3 0,-2 1-2 0,1-1 1 0,2-3-2 15,3-2 0-15,3-2-1 0,2-4 1 0,1-4 1 16,3-5 0-16,3-5 8 15,1-2 0-15,0-4 3 0,0-4 9 16,0-1 4-16,-2-3 20 0,1-3 26 0,-1 0 17 16,1 0 7-16,0-6-12 0,4-2-26 0,3-2-24 0,0-5-15 0,3-4-12 15,0-4-11-15,0-3-2 0,1-1-8 16,1-4-2-16,1-1 2 0,1-1-5 0,-2-1 4 16,1 0-3-16,-5 3 6 0,2 1 3 0,-4 1-5 15,-1 4 6-15,-4 6-2 0,-4 2-1 16,2 6 4-16,-5 5-21 0,0 2-78 0,-1 4-146 15,0 0-66-15,0 5 16 0,0 4 74 0,0 3 142 0,0 5 61 16,-1 1-6-16,-2 2 7 16,1 2 6-16,2 1 5 0,0-3 9 0,0 0 8 15,7-4 8-15,2 0 5 0,1-3 9 16,2-3 5-16,3-3 7 0,-1-1 17 0,4-3 10 16,-2-3 10-16,5 0 8 0,0-3-3 0,3-4-2 0,-3-4-9 15,1 0-12-15,2-6-4 0,-5 0-6 0,2-4-5 16,-2-1-2-16,-2-3-3 0,2-1-9 0,-6-3-8 15,2 0-5-15,-1 3-12 0,-4 0 5 16,-3 5 0-16,-1 3 1 0,-3 6 4 0,-2 1-9 16,-1 4-5-16,0 5-64 0,0 2-157 0,0 0-89 15,-1 5-4-15,-4 6 56 0,1 4 157 16,-3 6 90-16,-4 5 8 0,1 4 4 0,-1 4 2 16,1 2-2-16,2 0-1 0,6-1 0 0,2-6 0 15,1-1 6-15,2-4 9 0,6-2 6 0,3-2-1 16,3-4 0-16,-2-2 3 0,2-4 6 0,1-2 12 15,-1-3 26-15,2-5 24 0,2 0 14 16,1-5 1-16,0-6-19 0,-1-2-20 0,0-2-12 16,-3-3-7-16,0-2-8 0,-1 0-11 15,0 0-12-15,-3-1-12 0,0 4-3 0,-3 2-3 16,-2 3 0-16,-5 4 4 0,-1 3-32 0,-1 4-120 0,0 1-125 16,0 4-2-16,-1 6 39 0,-2 5 132 15,-5 6 135-15,-3 7 9 0,-2 2-3 16,-4 10 5-16,-2 5 1 0,-3 4 7 0,-5 5 4 15,-1-1-9-15,3 0-13 0,-1-5-14 0,5-5-14 16,7-6-2-16,-2-7 5 0,3-5 9 0,1-5 13 16,1-3 9-16,-4-4 8 0,1-2 1 0,2-3-4 15,-7-3-3-15,0-3-3 0,2-2-12 16,-2 0-25-16,3-7-32 0,-3-1-39 0,7-6-73 16,-2 0-193-16,6 2-297 15,1 4 35-15</inkml:trace>
  <inkml:trace contextRef="#ctx0" brushRef="#br0" timeOffset="224684.8821">24707 7464 0 0,'0'0'0'0,"0"0"0"0,0 0 0 0,0 0 0 16,0 0 0-16,0 0 0 0,0 0 291 0,77-119 15 15,-73 103-33-15,0 3-33 0,1 0-42 0,0 4-53 16,0 1-58-16,-2 2-46 0,3 3-36 16,-4 0-27-16,4 3-22 0,-2 0-25 0,3 0-10 15,-2 0-9-15,3 5-1 0,-1 2 1 0,-4 3 9 0,3 2 23 16,-1 2 26-16,-4 2 28 0,0 3 11 15,1 3 9-15,-2 2 2 0,-3 3-2 16,-1-1 5-16,-4 1-4 0,-1-1 4 16,0 1 3-16,0-4-3 0,-3 4 1 0,1 1-6 0,-2-2 1 15,-3-1 8-15,1 2 6 0,-2 0 4 16,-2-1-3-16,-2 0-15 0,2-1-17 16,-2 0-36-16,0-1-59 0,1 1-68 0,-1-2-138 0,9-5-190 15,1-8 233-15</inkml:trace>
  <inkml:trace contextRef="#ctx0" brushRef="#br0" timeOffset="224909.8153">24594 8111 541 0,'0'0'54'0,"0"0"17"0,0 0 31 0,0 0-26 0,0 0-34 16,0 0-30-16,0 0-28 0,0 0 26 15,0 0 3-15,0 0 6 0,0 0 1 0,0 0 4 0,0 0 2 16,83-30-3-16,-81 30-5 0,-2-1-7 16,0 1-9-16,0 0-50 0,2 0-75 0,1 0-278 0,-2 0-75 15,-1 1 476-15</inkml:trace>
  <inkml:trace contextRef="#ctx0" brushRef="#br0" timeOffset="225496.9414">22831 8803 0 0,'0'0'0'0,"0"0"0"0,0 0 0 0,0 0 0 15,127-54 0-15,-86 42 177 0,6-4 42 16,3-1-3-16,5 2-31 0,0 0-34 0,0-1-32 15,2 2-23-15,-1 2-25 0,4-2-11 16,-2 3-7-16,0 0-5 0,3-1 5 0,0 2-5 0,0-1-6 16,2-1-2-16,-4 3-5 0,0-1-5 15,-7 2-6-15,1 1-6 0,-7 0-1 0,-5 1-8 16,-3 1 0-16,-5 3-3 0,-2 0-2 0,-5 0 2 16,-4 2-3-16,-5 0-1 0,-1 0 1 15,-6 0-2-15,-1 3-4 0,-3 0-22 0,-3-1-33 16,-3 1-31-16,0 3-11 0,-3-2 7 0,-7 3 9 15,-5 1-20-15,-5 2-113 0,4-2-285 16,2-2 32-16</inkml:trace>
  <inkml:trace contextRef="#ctx0" brushRef="#br0" timeOffset="231147.8932">22706 9333 0 0,'0'0'0'0,"0"0"0"0,0 0 0 0,0 0 0 16,0 0 0-16,0 0 30 0,0 0 216 0,0 0-15 15,0 0-22-15,0 0-14 0,0 0-6 0,0 0-5 16,-8-66-16-16,8 66-33 0,0 0-46 16,0 0-47-16,0 0-38 0,0 0-22 0,0 0-20 15,0 0-20-15,0 0-16 0,0 0-21 0,0 0-15 16,0 2 24-16,0 3 29 0,0-1 38 0,0 5 39 16,0-1 1-16,0 5 1 0,0 1-3 15,-2 2 1-15,0 3-3 0,1 2-4 16,-1 0-2-16,-3 4-4 0,3-2-3 0,-2 4-5 0,-2 0 2 15,2 1 1-15,1 3 1 16,-1-3 3-16,4-1-2 0,-3 2-4 0,1-1-1 16,0-1 0-16,1-1 1 0,0-2 2 0,1 1 2 0,-1-3-1 15,-1-1 1-15,1 0-1 0,0-3-1 0,1-1 3 16,0-5 2-16,0-3 0 0,0-3 3 0,0-3 1 16,1-1 18-16,-1-1 30 15,0-1 36-15,0 0 37 0,0 0 21 0,0 0 3 16,1 0-9-16,1-5-42 0,1-3-40 0,4-7-35 0,2-5-30 15,2-3-4-15,-1-2 4 0,1-4 4 16,0-1-2-16,2 1 4 0,0 2-1 0,-3 3-1 0,1 0-1 16,-1 5-2-16,-2 2 0 0,-2 6-3 15,0 3-3-15,-2 2-8 0,-1 5-35 16,1 1-25-16,-1 0-16 0,2 0-6 0,0 5 21 16,2 2 16-16,0 3 14 0,0 2 9 0,-1 2 12 15,1 1 8-15,-2 2 6 0,0 0 6 16,2 2 2-16,-1-2 3 0,2-2 3 0,-1-1-4 15,3-3 3-15,-1-2 0 0,1-3 5 0,1-4 11 16,-1-2 5-16,1 0 7 0,2-5 2 0,-1-3-3 16,3-5-4-16,0-2-5 0,0-2-2 0,-3-3 1 15,2-3 0-15,-3-1-1 0,-1-4-4 16,-4-1-5-16,2-3 1 0,-4 2-1 0,-2-4 2 16,1 0-1-16,-3 3-1 0,0 0-1 0,-2 2 0 15,2 4 1-15,-1 2-1 0,-3 2-1 16,2 3-1-16,0 4-2 0,0 4 0 0,1 4 1 0,1 2-4 15,-1 2-6-15,1 2-14 0,0 0-12 16,0 0-7-16,0 0 0 0,0 0 10 0,0 0 9 16,0 0 8-16,0-2 7 0,0 2 2 0,0 0 3 15,0-1 3-15,4 1 3 0,0-2 0 16,4-3-1-16,2-1-1 0,6-1-4 0,0-2 3 16,3 0 1-16,2-2 2 0,-3-1 2 15,0-2-1-15,0 1 0 0,-1 0 0 0,-1 1-3 0,-2 1 2 16,-4 0 0-16,-2 5-5 0,-3 0-1 0,-1 3-11 15,-2 2-19-15,-1 1-32 16,-1 1-4-16,1 5-1 0,-1 3 16 16,1 4 31-16,2 5 4 0,-3 1 6 0,0 4 2 0,-2 4 1 15,-1 6 4-15,-2 2-2 0,-2 5 0 0,1-1 0 0,3 2-3 16,1-1 6-16,2-3-1 0,2-2 2 0,1-6 2 16,7-3-2-16,-1-4 0 0,0-2 0 0,1-6 3 15,0-1 3-15,-3-4 3 16,-1-3 5-16,2-1 7 0,-2-4 9 0,-1-1 12 15,0 0 10-15,2-2 3 0,0-7-11 0,5-1-12 0,-1-4-15 16,3 0-21-16,-1-5-4 0,-1-2-6 0,4-2-2 16,-2 1 3-16,3-1 1 0,-2 4-1 15,2 2 1-15,-6 0 3 0,0 5-1 16,-2 3-3-16,-2 3-9 0,-1 2-24 0,2 3-27 16,-5 1-28-16,3 0-9 0,-4 7 10 0,3 1 20 15,-1 2 22-15,-2 3 17 0,4 1 9 0,-1 2 12 16,2 0 12-16,-1 1 4 0,3 0 6 0,3-4 4 15,3 0 10-15,4-4 11 0,1-1 9 16,1-3 8-16,2-4-1 0,4-1-3 0,-2-1-6 16,3-4-6-16,-4-1-5 0,1-2-2 0,-3-2 1 15,-2-1-3-15,-1-4 1 0,1-2 2 0,-4-1-10 16,0-3 1-16,-2-2-2 0,-2 1-3 0,-2-2 5 16,-1 4 3-16,-3 1 2 15,-5 3 5-15,0 2-3 0,-1 3 0 0,0 2-1 16,-1 3-10-16,0 1-12 0,-2 3-23 0,-2 1-28 0,3 1-30 15,-1 0-13-15,-4 6 0 0,1 2 17 0,-4 2 24 16,-1 2 18-16,2 5 13 0,-4 0 4 16,3 1 6-16,3 2-2 0,2 0 2 15,-1-1-1-15,5-2-2 0,1 0 0 0,1-2 6 16,3-2 4-16,0 1 4 0,3 0 5 16,0 0 2-16,4-2 4 0,0-1 6 0,0-1 11 0,1-3 9 15,0-3 15-15,5-2 9 0,-2-2 0 0,2-1-2 16,3-5-11-16,-1-2-8 0,1-2-3 0,0-1-10 15,0-2 0-15,-4 0-4 16,3-2-8-16,1-3 0 0,-1 2-8 0,0-4-2 16,-1 2 1-16,-1 1-2 0,-2 0 0 0,-1 4-2 0,-2 3-3 0,-3 2-3 15,-2 3-11-15,0 2-20 0,-4 3-22 16,-1 0-20-16,3 3-6 0,-2 3 7 16,-2 2 19-16,3 2 9 0,-3 3 15 15,-1 1 7-15,0 0 2 0,2 3 11 0,-2-2 5 16,0-1 6-16,0-2 7 0,0 0-3 0,2-4-2 0,-1-1 0 15,-1-3 0-15,1-1 15 0,2-2 24 16,-2-1 40-16,1 0 37 0,0 0 22 0,0-1-15 16,6-3-34-16,1-3-39 0,3-1-34 0,6-2-6 15,-1 1-2-15,3-4-2 0,-2-2 5 0,3 0 1 16,4 1 1-16,-6-3 5 0,2 2-3 16,-2 0-2-16,-4 4-7 0,0 0-4 0,-3 4-5 0,-3 3-6 15,-2 2-13-15,1 2-13 0,-3 0-15 16,1 1-14-16,3 8-2 0,-4 2 5 15,1 6 10-15,0 7 16 0,-3 3 17 0,-3 7 14 16,0 1 16-16,0 7 4 0,-5 3-15 0,-1 2-74 16,-2 0-221-16,-1-12-396 0,6-10 10 0</inkml:trace>
  <inkml:trace contextRef="#ctx0" brushRef="#br0" timeOffset="236027.0944">22614 10694 0 0,'0'0'0'0,"0"0"0"0,0 0 0 16,0 0 0-16,0 0 68 0,0 0 269 0,0 0-40 15,0 0-36-15,0 0-34 0,0 0-33 0,0 0-23 16,0 0-30-16,-2-120-44 0,2 116-33 16,0 2-30-16,0 1-26 0,0 1-22 0,0 0-29 15,0 0-21-15,1 1 0 0,4 4 9 0,-3 2 18 16,1 2 18-16,-2 3 5 0,0 3 2 0,-1 2 9 15,2 3 6-15,-4 3 3 0,-1 2 4 16,-3 5-3-16,-2 2 0 0,2 4 1 0,-4 1-5 16,1 0 1-16,0 0 0 0,4-3-4 0,-2 0 1 15,2-2-2-15,1-1 1 0,2-3 1 16,2-1-1-16,0-3 2 0,0-3-2 16,0-4 5-16,0-1 3 0,0-3-2 0,0-2 5 15,0-1-3-15,1-4 1 0,0-2 5 0,2-2 4 0,-3-2 16 16,1 0 20-16,0 0 18 0,0 0 19 15,2-1-1-15,1-6-19 0,2-3-19 0,4-4-22 16,3-8-10-16,4-4-5 0,1-6-2 16,1-3-4-16,1-3-2 0,0-1 1 0,1-3-3 15,-3 2 1-15,-1 1-3 0,0 2-1 0,-1 7 0 16,0 5-1-16,-3 4 1 0,-3 8-5 0,-1 3-9 16,-1 6-15-16,-1 1-17 15,0 3-5-15,3 3-2 0,1 5 10 0,2 3 8 0,-3 5 8 16,2 3 8-16,-3 3 6 0,0 3 8 0,-2 1 3 0,-1 3 0 15,-1 0 0-15,-1 0-4 0,0-2 0 16,1-4 3-16,1-2 2 0,2-2 3 16,-2-6 3-16,0-4-1 0,0-3 5 0,-1-4 6 0,0-2 16 15,-1 0 21-15,0 0 13 0,1-4 7 0,-2-7-8 16,6-1-17-16,0-7-12 0,1-5-14 16,1-3-1-16,-2-4-5 0,-3-2-1 15,0-1-3-15,-1-1-4 0,0 0-1 0,-2-2-4 0,-1 0 3 16,-2 1-1-16,1 0-1 0,-1 2 0 15,2-1 0-15,-1 1 0 0,-1 1 0 16,1 1-2-16,2 5 0 0,0 3-3 0,1 3 0 16,1 4-3-16,0 3 0 0,1 2-1 0,-1 2-4 0,3 3-5 15,-1 3-11-15,3-1-4 0,1 2 0 16,3-1 0-16,1 2 6 0,1 2 4 0,2 0 4 0,-2 0 6 16,0 0 0-16,3 2 3 0,-6 0 1 15,4 2 1-15,-6-1 3 0,-1 1-1 16,1-1-5-16,-4-1-5 0,-2 0-11 0,-1 1-8 15,-1 0-5-15,-2 3-5 0,2 0 2 0,-1 1 3 0,0 3 6 16,0 3 7-16,-1 3 7 0,-1 2 2 16,1 6 2-16,-1 4 2 0,0 2-4 0,-2 6 2 15,-2 2 3-15,-2 1 0 0,1 1 7 16,0-1 2-16,1 0-2 0,0 0 1 0,4-4-3 16,0-1 2-16,1-5 1 0,-1-2 0 15,3-4-1-15,2-3 2 0,-3-4-4 0,4-2 1 0,-4-2 7 16,1-3-1-16,1-1 6 0,-1-5 4 0,-2 1 4 15,0-3 11-15,0-1 24 0,2 0 17 16,1-1 3-16,2-6-6 0,3-4-28 16,2-4-26-16,2-4-13 0,-1-5-11 0,0-2-6 0,2-1-3 15,-3-1 0-15,1-1 0 0,-1 2 4 16,0 2 5-16,-1 2 0 0,1 4 1 0,-1 2 0 16,-1 2-2-16,1 4-3 0,-4 1-5 0,0 4-6 0,0 0-11 15,-2 4-17-15,2 2-15 16,-3 0-23-16,-2 0-11 0,1 2 4 0,0 5 12 15,-1 1 23-15,0 3 25 0,-1 2 16 0,0 4 12 16,0 2 3-16,2 1 3 0,-2 1-2 0,0 1 5 16,3 1 5-16,6-3 3 0,2-1 2 0,3-3 2 15,2-3 8-15,0-1 4 0,3-6 9 0,0 0 5 16,2-3-1-16,1-3 0 0,3 0-5 0,-3-4-8 16,6-4-1-16,-2-3-7 0,0-4-1 15,0-2 0-15,0-2-7 0,-2-2-6 0,-1-1-13 16,-1-3-15-16,-1-1-11 0,-2-1 2 0,-3 0 13 15,-3 5 15-15,-3 0 18 0,-5 2 11 16,-2 3 12-16,-3 2 9 0,0 0 3 0,0 6 1 16,-5-1-2-16,-2 4-10 0,1 1-5 15,-3 2-13-15,0 3-16 0,-2 0-7 0,-2 8-10 0,-3 3 2 16,3 3 1-16,-5 2 5 0,6 1 3 16,-5 3-2-16,5 2 5 0,3-1-5 0,-2 3 4 15,6-1 0-15,4 0 0 0,1 0 4 0,0-4 2 16,6 1 3-16,2-3 1 15,0-1-1-15,2-1 8 0,0-3 2 0,3-3 9 0,-3-3 12 0,1-3 2 16,-1-3 6-16,0 0 3 0,2-3-5 16,-1-5 4-16,2-2-13 0,3-5-9 15,-4-2-13-15,7-5-17 0,-2-1-11 16,0-2-17-16,1-3-7 0,0 3-3 0,-1-2 6 0,-3 2 9 0,2 3 11 16,-2 1 7-16,-2 3 5 0,-1 4-1 15,-1 3 0-15,0 2-18 0,-2 3-18 0,-2 2-27 16,-1 4-24-16,0 0-10 0,-1 4-8 0,0 3 16 15,-1 2 23-15,0 1 22 0,-2 3 27 0,-1 1 14 16,1 1 6-16,-1-1 7 0,1 0-2 16,2 1 1-16,2-3 5 0,2-2 3 0,2 0 14 15,1-3 16-15,3-1 22 0,3-3 11 16,1-1 6-16,5-2-6 0,6 1-16 0,1-4-8 16,2-3-10-16,3-1-4 0,4-2 0 0,0-1-10 15,-6-1-3-15,-1 1-4 0,-6-1-2 0,-2 0 7 16,-7 0 5-16,-3 1 8 0,-3 0 2 0,-3 0 3 15,0-1 4-15,-5-1-2 0,-2 1-1 16,0-2-6-16,0 2-11 0,-2-1-12 0,-6 3-20 0,-2 2-11 16,-1 2-12-16,-5 3-5 0,-3 2 9 15,-3 1 0-15,-2 7 9 0,1 5 4 0,-3 3 0 16,2 2 5-16,-1-1 1 0,6 3 1 0,3-5 1 16,4 2-3-16,3-2-2 0,5-1 0 0,1-1 5 15,3 0 6-15,0-2 2 0,6 1 4 16,4-3 7-16,2 0 6 0,3-1 10 0,2-1 4 15,5-2 4-15,3-2 0 0,-1-3-6 16,4 0-13-16,1-3-22 0,1-2-28 0,-1-1-48 16,3-3-59-16,-4 0-105 0,0 0-241 0,-4 2-319 0,-10 2 422 15</inkml:trace>
  <inkml:trace contextRef="#ctx0" brushRef="#br0" timeOffset="237778.272">23099 11883 0 0,'0'0'0'16,"0"0"0"-16,0 0 0 0,0 0 0 0,0 0 0 16,0 0 0-16,0 0 101 0,0 0 157 15,0 0-32-15,0 0-14 0,0 0-29 0,0 0-33 16,0 0-31-16,0 0-18 0,-95-110 6 0,92 102 17 16,1 0 12-16,-2-2-3 0,0 1-1 0,2-1-5 15,-4-1-12-15,2 1-14 0,0 0-18 0,1 0-17 16,0 1-11-16,2 0-12 0,-2 2-11 15,2 2-6-15,0 0-7 0,1 1-5 0,0 0-7 0,-1 3-2 16,1-1-9 0,0-1 2-16,0 1 2 0,3-2-6 0,0 2 8 0,3-2-4 15,0 0-1-15,3-1 3 0,2 0-6 0,2-1 4 16,3 0 0-16,0 0-1 0,7-1 7 0,-1-1-6 16,8 0 1-16,1 1 1 15,2-2-5-15,5 1 4 0,4-1-2 0,2 0 1 16,2-1-2-16,6 1 4 0,2-2-1 15,2 3-2-15,1 0 4 0,4-2-2 16,1 1 1-16,1 0 3 0,-5 1-6 0,2 0 4 0,-3 0 1 16,-2 1-3-16,-6 0 6 0,-2 2-5 0,-7 3 1 0,-5 0-2 15,-5 1-4-15,-4 1 1 0,-4 0 0 0,-4 0 2 0,-5 0 2 16,-4 0 0-16,-3 0 0 0,-1 0-2 16,-5 0 1-16,0 0-1 0,0 0 2 15,0 0 3-15,0 1-1 0,0-1 3 0,0 0 0 16,0 0-2-16,0 0 3 0,0 0-8 0,0 0-5 15,-2 0-7-15,0 2-6 0,-5 2 1 0,-2 3-4 16,-2 2-11-16,-8 2-23 0,-1 2-55 16,-1 3-70-16,-8-1-99 0,-1 3-120 0,-2 2-165 15,5-6-157-15,8-5 524 0</inkml:trace>
  <inkml:trace contextRef="#ctx0" brushRef="#br0" timeOffset="237960.5827">23593 11783 390 0,'0'0'429'16,"0"0"-220"-16,0 0 6 0,0 0-37 16,0 0-41-16,0 0-6 0,0 0-15 0,122-103-14 15,-89 89-17-15,1-1-25 0,7 0-22 16,2 2-12-16,-1 2-13 0,4 4-6 16,-2 1-3-16,3 6-5 0,-4 0-3 0,3 5-19 0,-5 6-55 15,-3 4-115-15,-3 3-255 0,-9-1-449 16,-9-6 401-16</inkml:trace>
  <inkml:trace contextRef="#ctx0" brushRef="#br0" timeOffset="239511.1278">22853 12484 0 0,'0'0'0'0,"0"0"244"0,0 0 90 15,0 0-64-15,0 0-29 0,0 0-31 0,0 0-16 16,0 0-22-16,0 0-55 0,0 0-51 0,0 0-54 15,0 0-53-15,-22-52-52 0,22 55-2 0,0 3 14 16,2 7 32-16,-2 4 51 0,0 8 10 0,1 4 0 16,-1 5 5-16,2 4-2 0,-1 2-4 0,3 3 1 15,0-2-5-15,-1 0-1 16,2 0 0-16,-1-3-6 16,1-2 5-16,0-3 0 0,-1-1 1 0,1 1 10 0,-4-1 1 0,-1 0 8 0,0 0 3 15,0-1 3-15,0-3 0 0,-1 0-4 16,-3-2-6-16,0-4-15 0,2-3-25 0,-6-1-44 15,3-2-70-15,0-4-105 0,-2-3-141 0,0-3-196 16,-1-2 163-16,2-2 412 0,2-2 0 16</inkml:trace>
  <inkml:trace contextRef="#ctx0" brushRef="#br0" timeOffset="240587.3995">22742 13068 0 0,'0'0'0'0,"0"0"0"0,0 0 64 15,0 0 229-15,0 0-85 0,0 0-49 0,10-121-43 16,-2 107-19-16,1 2-27 0,3 0-23 0,2-1-27 15,2 1-13-15,4 1-5 16,4-1-3-16,0-2 2 0,5 0 0 0,1 0 1 16,0-1 4-16,1 0-2 0,0 0 0 0,0 0 0 0,-2 3-1 15,-1-1 1-15,-3 1 0 0,-3 1 3 16,-3 0 5-16,-3 1 12 0,-4 2 17 16,-1-3 18-16,-2 1 22 0,0 1 9 0,-5 1 3 0,2-1 5 15,-5 1-5-15,2 1 4 16,-1-1 4-16,-2 3-9 0,0 2-9 0,0 0-21 0,0 2-22 0,0 1-19 15,0 0-21-15,0 0-28 0,-2 0-44 16,0 1-13-16,0 7-1 0,-4 5 16 0,2 6 39 16,-5 2 7-16,3 6 9 0,2 1 2 15,1 2 1-15,2 2 8 0,1 0-3 16,0 0 6-16,4-1 2 0,1-2 0 16,2-2 7-16,0 0-1 0,-3-1 1 0,3-4 4 0,-2 0-4 15,0-6 0-15,-2-1-3 0,2-3-3 0,-2-3-10 0,-1-3-7 16,1-1-15-16,1-4-19 0,-2-1 2 15,2 0 9-15,3-6 16 0,2-3 13 0,0-6-7 16,6-3-12-16,0-6-15 0,-1 0-6 0,2-4 5 16,0 2 9-16,-4 1 14 0,1 0 16 15,-2 6 11-15,-4 1 12 0,1 1 23 0,-3 5 32 16,0 2 27-16,-2 5 14 0,0 2-12 0,-3 0-40 16,0 3-54-16,0 0-62 0,1 3-17 0,0 4-3 15,3 5 25-15,0 4 31 0,-2 4 7 16,5 3 9-16,-4 4 1 0,5 1 3 0,1-2 0 15,1 1 3-15,4-3 0 0,2-2 3 16,-1-4 1-16,2-3 2 0,2-3 8 0,-5-3 3 0,5-1 8 16,0-4 9-16,-3-1 7 0,1-3 4 0,1 1-2 15,-2-5-7-15,-1-3-6 0,3-4-9 16,-6-1-7-16,0-4-10 0,-3 0-7 0,-3-2-11 16,-2-2-8-16,-4-1-3 0,-1-2-5 0,-6-2 2 0,-4 3 1 15,-5-3 1-15,0 2 4 16,-4 2 0-16,-1 1 5 0,1 2 2 0,-1-1 8 15,1 2 9-15,2 0 10 0,2 0 21 0,4 2 14 16,3 1 9-16,3 3 16 0,2 2 1 0,4 0-13 16,0 1-20-16,4-1-32 0,5 1-26 0,3-2-11 15,8 1 2-15,2-3 5 0,6 1 4 16,-1 3 2-16,0 1-6 0,1 3-2 0,-2 3 1 0,-2 1-1 16,-4 1-4-16,-3 4-7 0,-2 2-5 15,-4 2-6-15,-2 3 2 0,-4 2 5 0,-2 1 5 16,-3 5 5-16,1 2 10 0,-2 3 5 0,-6 3 6 15,2 1 4-15,-2 0-3 16,-1-3 2-16,5-2-1 0,0-2-1 0,2-6 2 16,2-2 0-16,-1-3 0 0,4-3 1 0,-1-2 3 0,4-1 6 15,-4-2 7-15,3 0 11 0,-3-2 11 16,4-1 8-16,-1 0 7 0,2 0-4 16,2 0 0-16,3-6-7 15,2-1-6-15,1-4-3 0,1-2-10 0,4-3-5 0,1-4-6 0,0-1-8 0,2-5-5 0,-2 0-8 16,-2-3-4-16,2 1 0 15,-3 1 1-15,0 4 6 0,-3 4-1 0,-3 4 2 16,-2 3-5-16,-2 5-6 0,-4 3-7 0,1 2-13 16,-3 2-8-16,1 0-1 0,0 5 0 0,0 1 12 15,2 5 9-15,-3 4 1 0,4 1 7 16,-2 3 4-16,1 3 5 0,4 0 5 0,1-1 2 0,1 0 1 16,4-4 4-16,2-1 6 0,2-2 7 15,4-4 6-15,0-1 6 0,4-1 4 0,-3-3 1 16,0-3 3-16,-3-2 5 0,-2 0 3 15,-5-7 9-15,0-2 8 0,-5-3-2 0,0-5-1 16,0-2-8-16,-8-4-17 0,1-5-8 0,-5-2-11 0,2-2-12 16,-4-3-5-16,-5 1-9 15,-1-1-6-15,-2 2-5 0,-2 3-1 0,0 4 2 0,3 4 0 16,-1 4-6-16,-1 2-10 0,2 6-21 16,-2 1-26-16,3 3-44 0,2 4-101 0,-1 2-146 15,0 0-214-15,2 4-152 0,2 1 484 16</inkml:trace>
  <inkml:trace contextRef="#ctx0" brushRef="#br0" timeOffset="240872.0966">24767 12414 0 0,'0'0'0'0,"0"0"0"16,0 0 0-16,0 0 203 0,0 0 135 15,0 0-37-15,0 0-68 0,0 0-59 0,0 0-48 16,130-102-29-16,-118 100-27 0,4 2-19 0,-3 0-9 16,-1 2-9-16,3 5-6 0,-2 2-2 0,1 2-7 15,-3 2-5-15,1 2-2 0,-1 4-1 16,-2 1 2-16,-1 2-2 0,1 0 3 0,-5 1-3 0,1 1 2 16,-4 1 4-16,-1-1-6 0,1-1 6 15,-2 2 1-15,-5 1-9 0,-3 0-17 16,-5 3-49-16,2 1-103 0,-8 2-139 0,1 2-207 15,5-11-188-15,5-5 529 16</inkml:trace>
  <inkml:trace contextRef="#ctx0" brushRef="#br0" timeOffset="241107.6632">24791 13416 1278 0,'0'0'98'0,"0"0"-23"0,0 0-6 0,0 0-14 15,0 0-12-15,0 0-6 0,0 0-12 16,0 0-7-16,0 0-14 0,0 0-21 0,0 0-16 16,0 0-20-16,0 0-17 0,0 0-25 15,-6-20-81-15,6 20-192 0,-1 0-263 0,1 0 372 16</inkml:trace>
  <inkml:trace contextRef="#ctx0" brushRef="#br0" timeOffset="243343.6074">22315 6242 0 0,'0'0'0'0,"0"0"0"0,0 0 0 0,0 0 0 0,-12-118 0 0,11 100 0 16,1 2 0-16,0 1 0 0,3 1 0 16,0 0 0-16,-1 2 0 0,2-1 0 0,-2 1 0 15,0 1 0-15,-1 0 0 0,2 0 0 16,-3 4 0-16,0-2 0 0,0 2 0 0,0 2 0 16,0 0 0-16,0 0 0 0,-3 2 0 0,-2-1 0 0,-4 1 0 15,-1-1 0-15,-3 0 0 0,-5 0 0 0,0 1 0 16,-2-2 0-16,-2 3 0 15,0-1 0-15,0 1 0 0,-2 0 4 0,0 2 82 16,-3 0-12-16,2 0-14 0,-1-1-3 0,1 1 9 16,3 0 6-16,1 0 11 0,4 0-5 0,1 0-18 15,3 0-24-15,0 0-22 0,1 0-16 16,-1 1-9-16,-1 6-2 0,-1-1-6 0,0 2 1 0,-1 1 4 16,1 3 0-16,-1-1 8 0,-1 2 1 15,0 0-2-15,0 3-1 0,3-1-5 0,-3 2 0 16,2 0 2-16,-1 3-4 0,3-1 2 15,-1 3-14-15,1 0-10 0,3 3-6 0,1 1 2 0,2 1 8 0,2 1 1 16,0 2 5-16,0 2 2 0,3 1 4 16,2 2 10-16,0 2 3 0,2 3 6 15,-1 3 2-15,5-3 0 0,-3 5 4 16,2 2-3-16,-2 0 0 0,0 2 3 16,1 2-1-16,-2 1 5 0,-1-1 7 0,3 4 5 0,-1-1 4 15,-1 0 2-15,0 3 0 0,0 0-7 0,-1 3-4 0,2 3-2 16,-1 1-1-16,0 4 2 0,1 3 4 15,1 1 3-15,-1 3 0 0,2-1 4 16,0 2 1-16,2-3 3 0,-1 2 7 16,1 1 6-16,4-1 1 0,-1 1 2 0,1 0-5 0,0-2-7 0,-1-2 7 15,0-3 1-15,1-3 6 0,-3 0 3 16,3-3-2-16,-4 0 1 0,-2 1 0 16,1-2 0-16,-1-1-1 0,1 3-11 0,1-1-4 0,-3-1-7 15,2 0-1-15,-1 1 5 0,-3-1-1 16,2-1-1-16,0 1-4 0,-4 2-7 0,2 0-6 15,1-1-3-15,0 4-1 16,0 0 1-16,1 2 1 0,-1-1-4 0,0 1-3 0,-1 0 3 16,2-2 0-16,-2 2 2 0,1 0 2 0,0 3 1 15,-2 2 8-15,1 2-1 0,-1 1 1 16,0-5 2-16,-1 0-5 0,2-5 2 0,-1-4-2 0,-1-2 0 16,2-1-6-16,-1 1-3 0,0 1-1 0,-2-1-5 15,-2 1 1-15,0 1 3 0,2 3 0 0,-2 0 2 16,0-2-1-16,-1-2 0 0,2-1 1 0,-3-2-3 15,2-1 1-15,0-1-1 0,-2 0-1 16,-1-1 3-16,1 1-3 0,-1 1 4 0,-1-2-1 16,-1 1-3-16,3-1 5 0,-1-2-1 15,2-3 0-15,0 1 4 0,2 0-5 0,-1-2 0 16,2 2-3-16,1 0-3 0,0 1 5 0,1-2-2 16,0 2 4-16,-1-2 0 0,4-1-6 0,0-4 0 15,0-2 1-15,3-2-6 0,-1-2 6 16,3-2 0-16,-1-2 0 0,3-1 2 0,-2-2-1 15,2-1-2-15,0-1 1 0,0-2 3 16,3-1-2-16,0-3 0 0,-1-1-2 0,3-1-2 0,-2-5 5 16,1 1 0-16,-2-3 0 0,5-1 4 0,-3-4 1 15,3 0 5-15,0-3 6 0,2-1 0 16,2 0 6-16,2-3 4 0,0 0 0 16,3-2-1-16,3 1-4 0,2-2-5 0,4 0-5 15,4 0-1-15,2 0-3 0,1 0-2 0,3 1-2 16,0 0-3-16,4 2 2 0,1-1-2 0,0 2 1 0,5 0 1 15,0-1-2-15,2 1 2 0,5 1-1 0,-1-3 0 16,7 1 2-16,-2 0 0 16,5-1 1-16,-1-1 0 0,0-1-2 0,2-1 1 15,1 0-4-15,-2 0 3 0,3 1 0 0,-2-2 1 16,2-2 0-16,-4-2 0 0,0 2 1 0,-5 0-1 16,-4 2 1-16,-6 1 1 0,-6 0-6 0,-8 0-8 15,-4 0-27-15,-7 1-73 0,-6 4-168 0,-8 0-420 16,-8-2-434-16</inkml:trace>
  <inkml:trace contextRef="#ctx0" brushRef="#br0" timeOffset="248887.3869">24476 12393 532 0,'0'0'39'0,"0"0"-9"15,0 0-4-15,0 0-8 0,0 0 1 0,37-129-1 16,-29 115 3-16,-2 4 1 0,-2 2 4 0,-1-1 7 15,3 2 11-15,-4 2 23 0,-1-1 20 0,-1 2 14 16,0-3 2-16,0 2-12 0,-1-1-21 0,-3-2-16 16,-1-1-13-16,-5-1-9 0,2 0 3 15,0-1 2-15,-2 1 2 0,-3 0 0 0,1-2-9 16,-1 0-15-16,-3 1-5 0,-1 1-3 0,1-1-1 16,-3 0 2-16,-2 0-4 0,1 2-4 15,-2 2-1-15,-3 0-4 0,-1 3 1 16,-3-1-1-16,2 1 3 0,-1 1 4 15,-3 1-3-15,0 0 1 0,-3 2-2 0,-2 0-1 0,-1 0 0 16,-3 0 2-16,0 0 0 0,-6 2-1 0,-1 0 2 16,-4 4-2-16,-1-1 2 0,-5 1 1 0,5 1-1 0,-8 1 0 15,-1 2 2-15,-2 0-2 0,-6 4 4 16,-2-1-2-16,-3 0-2 0,-5 6 1 0,1 0-3 16,-2 3-1-16,4 1-4 0,3 2-5 15,5 5-2-15,6-1-5 0,9 3-6 0,4 2-2 0,7 2-2 16,6 3-1-16,6 2 2 0,2 4 1 15,3 3 1-15,4 2 9 0,-1 4 4 0,2 0 2 16,0 0 7-16,-1 2 0 0,1-2 1 0,2-1 0 16,1-2-3-16,1 1 1 0,0 0-2 0,4-3 1 15,4 2 0-15,3-1 1 0,5 0 3 16,0-1-2-16,8 0 6 0,5-1 0 0,5 1 4 16,4-3 7-16,6 1 1 0,5-4 6 0,5-3 1 15,2-2-2-15,4-1 7 0,4-3-2 16,3 0 1-16,3-3 2 0,4-4-3 0,3 0 0 15,2-4 0-15,1-4 3 0,7-3-1 0,2-1 3 16,5-2-1-16,-3-2-2 0,1-5-1 0,1 0-1 16,-1-3 0-16,-2-1 0 0,0-2-4 15,2 0 3-15,-5-5 1 0,1-2-4 0,3-3 6 16,-3-2-2-16,-2 0 0 0,-1-3 3 0,0-3 1 16,-4-1 5-16,0-3 5 0,-4-3 9 0,-1-2 5 15,-4 0 5-15,-2-2 3 0,-4 0-2 16,-3-5 1-16,-5 1-6 0,-4-3-5 0,-4-3-2 15,-3-3-9-15,-3-5-1 0,0-4-2 0,-5-3-7 0,1 0 2 16,-5-2-6-16,-2-2-5 0,2-2-2 16,-8-1-6-16,-1 0 0 0,-1-1-1 0,-7-3-1 15,-2 0 2-15,-1-1 3 16,-10 0 2-16,-4 0 0 0,-5 2 0 0,-4 2-2 0,-3 4-4 16,-3 3 2-16,-2 4-5 0,-2 2 0 0,0 5-4 15,-3 4-4-15,-3 6-4 0,-5 4-7 16,-3 5-3-16,-5 6-1 0,-7 5-7 0,-7 4-6 15,-7 9-11-15,-6 1-19 0,-4 12-35 0,-7 7-59 16,0 6-86-16,-1 6-123 0,3 5-203 0,25-6-248 16,21-9 273-16</inkml:trace>
  <inkml:trace contextRef="#ctx0" brushRef="#br0" timeOffset="249552.7068">23272 13585 0 0,'0'0'0'0,"0"0"16"0,0 0 174 15,0 0 32-15,0 0 17 0,0 0 4 16,0 0-21-16,0 0 6 0,0 0-9 0,0 0-29 16,8-124-36-16,-5 117-34 0,-2 3-28 0,0 1-21 15,-1 1-25-15,2 2-19 0,-2 0-19 0,0 0-21 16,0 0-8-16,0 0-10 0,0 0-4 15,0 0-1-15,0 1-3 0,-2 3 14 0,1 1 11 16,-1 4 11-16,-2 2 12 0,-1 3-1 0,-3 3 0 16,0 4 2-16,-5 2 3 0,-2 1 1 15,0 4-1-15,-5 0 1 0,2 4-2 0,-7 0-1 16,1 3 3-16,-3 0-1 0,-3 2 0 0,0 0 2 16,0 1-4-16,-2-1 2 0,-4 1 6 0,-4 0 1 15,-1-1 3-15,-4 1 1 0,2-2-4 16,-4-2-4-16,1 2-2 0,-5-1 4 0,0 1-4 0,-5-1 2 15,1-2-1-15,-5 1-4 0,-2-3 5 16,0-1-2-16,0 0 1 0,-2 0-3 16,3 0-4-16,-1 1 0 0,1 1-4 0,0 0 0 15,0 0 2-15,4 1-2 0,-1-1 2 0,2-3-2 0,4-1 0 16,5-3 0-16,2-4 2 0,6-1 3 16,3-2-3-16,4 0 0 0,-2 0-3 0,3-4-3 15,1 2 3-15,3-1-1 16,0-1 5-16,4-2 5 0,2 0-6 0,0-1 1 0,0-2 0 15,3 0-2-15,0-2 7 0,6-1 1 0,1-2-2 16,3-2 2-16,4 1-6 0,-1-3-1 0,5 0-2 16,0 0-6-16,0 0-8 0,0 0-17 0,0 0-26 15,3-3-37-15,0-2-55 0,1 0-54 0,7-4-92 16,2-3-169-16,-1-1-345 0,-1 3 162 0</inkml:trace>
  <inkml:trace contextRef="#ctx0" brushRef="#br0" timeOffset="249898.2963">21643 14284 692 0,'0'0'76'0,"0"0"-33"0,0 0 38 15,0 0 15-15,0 0-8 0,0 0-14 0,0 0-37 0,0 0-14 16,0 0-19-16,0 0-8 0,0 0 4 0,0 0 9 15,0 0 26-15,0 0 15 0,8 16 1 16,-34 13-2-16,-4 5-9 0,-5 5-6 0,-4 3-5 16,-7 2-1-16,0 4 12 0,-4 2 10 0,2 1 16 15,-3 1 15-15,0-1 7 0,1-2 2 16,5 0-6-16,-1-3-8 0,8-3-11 0,4-4-10 16,7-7-7-16,4-4-10 0,10-8-8 0,4-5-6 15,7-2-2-15,1-3 3 0,1 2 0 0,6-2 10 16,6 0 8-16,5 0 10 0,10-3 17 15,7-3-1-15,13-4-2 0,6 0-11 16,9-6-18-16,11-6-9 0,6-3-9 0,10-3-5 0,5-2-4 16,8 2-9-16,-2 2-32 0,-1 4-85 0,-6 6-194 15,-24 4-404-15,-25 2-885 0</inkml:trace>
  <inkml:trace contextRef="#ctx0" brushRef="#br0" timeOffset="253222.0586">18329 15469 0 0,'0'0'0'0,"0"0"0"15,0 0 0-15,0 0 0 0,0 0 12 0,0 0 219 16,0 0-44-16,0 0-66 0,0 0-70 16,0 0-39-16,0 0-10 0,0 0 18 0,-31 1 47 15,26 24 23-15,-1 6 15 0,2 5 6 16,-6 7-11-16,6 4-5 0,-4 5 1 0,-1 5-8 15,-1 4-8-15,0 0-6 0,2 3-17 0,0-2-10 16,2-1-8-16,0-1-9 16,3-3-2-16,3-4-3 0,1-3 4 0,4-3-1 0,4-6-4 15,3-4 1-15,2-3 0 0,5-2 8 16,2-1 9-16,0-3 0 0,5-3 5 16,1-4-4-16,3-3-1 0,5-3 1 0,-1-6-6 0,3-3-13 15,-2-5-13-15,3-1-22 0,-3-7-38 0,2-4-38 16,-4-5-86-16,3-2-105 0,-10-5-162 0,-6 7-307 0,-4 3 269 15</inkml:trace>
  <inkml:trace contextRef="#ctx0" brushRef="#br0" timeOffset="253501.4757">18191 16187 244 0,'0'0'148'0,"0"0"18"0,0 0 33 0,0 0 20 16,0 0-19-16,0 0-29 0,0 0-53 0,0 0-57 15,0 0-33-15,0 0-28 0,0 0-14 0,0 0 1 16,0 0-3-16,31-115 2 0,-8 108-1 0,3 0 1 0,2 0 1 16,3 1 4-16,3 0 5 0,4 1 2 15,2-1 2-15,2 0-6 0,2 0-16 0,2-1-21 16,-1 0-38-16,4 0-54 0,-2-1-68 0,-3 0-92 15,-1-1-99-15,-3 1 133 0,-10 3 261 16,-9 0 0-16</inkml:trace>
  <inkml:trace contextRef="#ctx0" brushRef="#br0" timeOffset="254771.6027">19105 15891 0 0,'0'0'0'0,"0"0"261"0,0 0 14 0,0 0-97 15,0 0-72-15,0 0-47 0,0 0-32 0,0 0 9 0,0 0 4 16,0 0 6-16,0 0 11 0,0 0-13 15,0 0 1-15,6 34 6 0,-2-29 3 0,2-1 3 16,1 1 4-16,3 0 0 0,4 0 4 16,0-2 1-16,5 0-1 0,1-1-2 0,1-2-6 15,1 0-7-15,0-3-5 0,2-3-5 0,-4-3-2 16,-2 0 1-16,-1 1-1 0,0-2 0 0,-4-1 4 16,-3 0 3-16,-3 0 5 15,-5-1 4-15,-1 1-3 0,-1 1-4 16,-2 0-15-16,-6 0-17 0,-3-1-11 0,-5 2-16 0,-4 0-5 15,-2 1-1-15,-1 3-2 0,-5 2 5 0,-2 3 4 16,0 0 4-16,0 6 2 0,0 2 2 0,7 5-2 16,-1 5-7-16,0 2-2 0,3 6-5 0,-1 6 1 15,3 2 8-15,-1 3-1 0,4 1 4 16,5-1-1-16,4-5-5 0,4-2 3 0,4-5-2 0,-1 1 3 16,3-3 6-16,6 0-1 0,1-1-2 0,3-1 0 15,6 2 1-15,0-4 3 16,3-1 5-16,5-1-1 0,2-5-2 0,3-1-2 15,2-4-5-15,7-5-6 0,2-2-9 0,3-4-16 0,2-6-21 16,-2-6-26-16,5-4-23 0,-4-3-11 0,-3-2-5 16,-4-1 14-16,-7-2 14 0,-1 0-3 15,-5 1 6-15,-5-2 8 0,-6 1 17 0,-3 3 40 16,-6 0 44-16,-5 3 33 0,-3 1 25 16,0 4 2-16,-6 0 9 0,-3 4-3 0,0 1-2 0,-1 3 13 15,-1 2-13-15,-1 1-14 0,-3 3-22 16,0 3-25-16,-1 0-17 0,0 8-5 0,-3 2-3 15,5 4-3-15,-4 4-2 0,0 3-2 16,2 3 0-16,3-2 3 0,2 3-1 0,3-3 5 0,3-1-3 16,5-2-6-16,1-5 0 0,0-1 0 15,8-2 5-15,0-1 11 0,1-3 9 0,3-2 6 16,-1 1 12-16,2-5 6 0,5-1 7 16,0 0 0-16,0-3-4 0,6-5-10 15,0-2-5-15,3-4-4 0,1-2-2 0,-1-2-9 0,2-2-2 16,-2-1-4-16,-3-1-5 0,-3 0 6 0,-2 2-2 15,1 2 0-15,-6 0 0 0,0 4 3 16,-6 4 0-16,-3 2 0 16,0 3-3-16,-3 3-9 0,-1 2-22 15,-1 0-40-15,0 0-14 0,0 3-5 0,0 4 15 0,0 3 31 0,-2 3 4 0,1 2 16 0,-2 0 3 16,3-1 11-16,0-2 13 16,3-1-1-16,2-4 4 0,-2-1 3 0,2-3 3 15,-2 0 9-15,3-2 8 0,-2 0 9 0,1-1 4 16,0 0 1-16,2 0 1 0,-2-2-1 0,3-3 2 15,-1-1-6-15,3-2-5 0,0-3-9 0,1 0-10 16,2-2-5-16,-3-1-1 0,6-3 0 16,-3-1 1-16,0-1-4 0,1 2-1 0,-3-1-3 15,1 2-5-15,-2 2 6 0,-2 3-2 0,-2 3-2 16,1 4-5-16,-5 2-18 0,0 2-15 0,2 0-21 16,-2 0-8-16,-1 5 3 0,0 2 9 15,2 2 12-15,-1 3 12 0,0 2 6 0,0-1 7 16,-1 3 12-16,3-3 3 0,1 0 5 0,0-2 2 15,1 0-3-15,1-3 2 0,-1-1 4 16,2-1 3-16,0-1 4 0,-1 0 5 0,-2-2 1 16,3 0-1-16,-2-1 1 0,0 1 0 0,0-2 2 15,-2 0 2-15,3-1-2 0,-3 0 4 0,1 0 7 16,0 0 4-16,1-2 4 16,-1-4-1-16,4 1-7 0,-2-4-8 15,0-2-7-15,0 0-12 0,3-4 3 0,0 0-6 0,0-2 3 0,0-2 1 0,0 1-6 16,0-1 0-16,0 3-3 0,-1 4-1 15,-2 1 1-15,-2 3-4 0,1 4-7 16,-2 0-10-16,-2 4-18 0,3 0-12 0,-3 0-7 16,1 3 5-16,2 1 10 0,-3 2 11 0,-1 0 10 15,4 4 6-15,-3 0 8 0,0 2 4 0,0 2 3 16,-1 2 6-16,3 1-2 0,-2-1 2 0,0 2-1 16,0-2 0-16,5-2 3 0,-2-1 3 0,3-2 3 15,-1-5 7-15,1-1 8 0,0-1 10 16,2-3 8-16,-2-1 7 0,2 0-2 15,1 0-5-15,0-4-6 0,0-2-11 0,2 0-3 0,-2-1-6 16,3-3 0-16,-1 1 1 0,3-3-5 0,-4 1 1 16,4-3-3-16,-5 1 1 0,-1-1 4 15,2-2-2-15,-1-2 2 0,-1 1 1 0,1-4-4 16,-1 1 3-16,-1-4 0 0,2 2-5 16,-4-1 2-16,-3 1-4 0,4 3-2 0,-2 3-3 15,-1 4-2-15,1 4-5 0,-2 1-5 0,0 3-5 16,1 3-13-16,-1 1-13 0,3 1-12 0,-1 6-4 15,-1 5 7-15,3 7 11 0,2 4 17 0,-2 5 15 16,0 4 7-16,4 1 6 0,0 2-1 16,1 1-5-16,1-3-24 0,2-1-75 0,2-1-150 15,-2-3-252-15,1-8-280 0,-8-7 580 0</inkml:trace>
  <inkml:trace contextRef="#ctx0" brushRef="#br0" timeOffset="255168.7647">21805 15647 575 0,'0'0'51'15,"0"0"-38"-15,0 0 21 0,0 0 18 0,0 0 15 16,0 0 18-16,0 0 8 0,0 0 6 16,0 0-5-16,122-78-10 0,-112 77-12 0,-1-1-12 15,-1 2-9-15,0 0-8 0,-1 3-6 0,1 3-8 16,-2 2-10-16,-1 1-10 0,-2 3 7 0,1 2 4 16,0 1 8-16,-3 3 11 0,-1 1-5 0,0 2 3 15,3 2 1-15,-6 0 2 16,-3 2 8-16,0 0 1 0,-7-1 3 0,0-1-2 0,-3 0-8 0,-3 2-5 15,-1 0-9-15,0 1-5 0,-2 0-1 16,-3 3 0-16,2 1 0 0,-2 0 0 16,1 2-3-16,1 1-6 0,-2 2-4 0,0 1-1 15,-1 4-21-15,-1 1-43 0,2 3-99 0,0-1-191 16,8-11-336-16,6-10-351 0</inkml:trace>
  <inkml:trace contextRef="#ctx0" brushRef="#br0" timeOffset="255351.8142">21736 16604 1504 0,'0'0'49'16,"0"0"-21"-16,0 0-33 0,0 0-33 0,0 0-25 15,0 0-38-15,0 0-103 0,0 0-331 16,0 0-100-16</inkml:trace>
  <inkml:trace contextRef="#ctx0" brushRef="#br0" timeOffset="256218.6152">20508 14866 0 0,'0'0'0'0,"0"0"11"0,0 0 174 0,0 0-11 0,-131-68-15 0,101 59-39 15,-3 1 8-15,-3-1 9 0,-3 1-10 0,-7 2-21 16,-4 0-30-16,-1 2-27 0,-7 1-9 16,-5 2-6-16,-2 1-2 0,-5 0 6 0,-2 1 1 15,-6 4 0-15,2 0 8 0,-4 1-4 16,-3 2-2-16,-3 1-5 0,3 2-13 0,0 0-3 0,1 4-6 15,-1 0-3-15,2 2 0 0,1 1-2 16,0 0-3-16,1 3-2 0,-3 3 0 0,-1 3-3 16,0 6 0-16,-5 2-1 0,3 3 0 0,-3 3-2 15,3 1 0-15,-2 3-1 0,0 3 0 0,1 5-5 16,3 2 2-16,3 4 4 0,5 3 3 16,5 2 12-16,3 4 1 0,7 0-1 0,7 4-1 15,4 1-6-15,8-1 0 0,9 2-3 16,4 2-4-16,11 1-3 0,8 4-3 0,7 3 1 0,6 3-1 15,13 3 5-15,8 1 1 0,7-1 0 16,9-1 10-16,9-5-1 0,10 0 20 0,6-6 12 16,10-5 5-16,12-5 13 0,7-7-12 15,9-6 4-15,8-4 4 0,13-7-4 0,2-8 1 16,12-5-5-16,6-9-11 0,8-6-2 0,7-8 3 16,2-8 2-16,1-4 3 0,1-11-3 0,-3-5-5 15,-4-5-7-15,0-6-7 0,-5-3-2 16,-6-4 4-16,-3-4-2 0,-3-3 3 15,-8-3 4-15,-6-8-7 0,-7-7 6 0,-7-7 10 0,-5-7-6 0,-8-6 8 16,-11-9-5-16,-7-5-11 0,-12-6 1 0,-8-7-3 16,-10-2 3-16,-15-4-1 0,-10 1 0 15,-16 1-5-15,-12 2-9 0,-22 1-2 0,-19 4-14 16,-15 9-10-16,-17 7 3 0,-18 10-9 0,-16 8 11 16,-15 11-2-16,-15 10-9 15,-14 13-3-15,-11 13-15 0,-10 14-18 0,-9 11-39 16,-2 5-97-16,-3 14-118 0,6 9-213 0,48-2-401 0,48-8 256 15</inkml:trace>
  <inkml:trace contextRef="#ctx0" brushRef="#br0" timeOffset="257125.7953">16537 16176 0 0,'0'0'0'0,"0"0"0"0,0 0 0 16,0 0 0-16,0 0 0 0,0 0 0 0,0 0 290 16,0 0 41-16,0 0-26 0,0 0-51 15,0 0-44-15,0 0-48 0,0 0-33 0,20-36-17 16,-22 33-14-16,-4 0-1 0,2 0-12 0,-2-2-17 15,0 2-15-15,-3-1-21 0,-2 1-14 0,-3-2-10 16,-2 0-5-16,-3 1 1 0,-4 2-4 16,-6-1 2-16,-6 2-4 0,-1 1-2 15,-8 0 2-15,-2 0 1 0,-7 1 2 0,-6 4 3 16,-3 2 5-16,-6 0 2 0,-1-1 0 16,-5 1 2-16,1-2-5 0,-3 2 1 0,0 0 0 0,0-1-1 15,-2-1-3-15,-2 0-1 0,4 1 2 16,-4 0 1-16,0 1 0 0,0 0 1 0,-4-1-3 0,3 0-2 15,-3 1 2-15,1-1 0 0,2 1 8 0,2-2 5 16,2 1-3-16,2 1 2 0,5-4-3 0,3 0-3 16,6-1 6-16,4-2 3 0,6 0 0 0,5 0 1 15,9 0-1-15,5-3-1 0,8-1 2 16,4 0-1-16,5 0-1 0,4 2 1 0,5 1-7 16,2 0-5-16,3 1-5 0,1-2-10 0,0 2-12 15,0-1-14-15,4 1-19 0,0 0 4 16,4 0 8-16,3 0 8 0,2 0 8 0,6 0-35 15,3 0-63-15,-1 3-106 0,7-2-172 16,1 0-288-16,-7 0-221 0,-5-1 871 0</inkml:trace>
  <inkml:trace contextRef="#ctx0" brushRef="#br0" timeOffset="257457.8945">14861 15906 1396 0,'0'0'19'0,"0"0"-7"0,0 0-8 16,0 0-8-16,0 0-7 0,0 0-4 0,0 0 8 0,0 0 9 15,0 0 15-15,0 0 8 0,-138-16-3 16,101 32-5-16,-3 6-4 0,-5 4-2 0,-4 4 2 16,-3 5 2-16,-1 5 2 0,-5 3 1 15,2 2 2-15,0 3 1 0,-1 2 0 16,2 0 0-16,3-1-1 0,4-5-5 0,4-2 2 15,6-5 4-15,6-4 21 0,3-4 17 0,5-4 9 0,3 0-4 16,2-4-20-16,3 1-21 0,5-3-9 16,3-3-10-16,6 2-2 0,2-2 3 0,6 1 1 15,7-2 11-15,7-2 16 16,8-2 12-16,8-2 12 0,13-4 3 0,12-4-6 0,9-1-12 0,12 0-12 16,7-3-20-16,7-5-26 0,5 0-76 0,1-1-154 15,-24 2-311-15,-24 2-826 0</inkml:trace>
  <inkml:trace contextRef="#ctx0" brushRef="#br0" timeOffset="382359.8433">11880 14533 0 0,'0'0'0'0,"0"0"0"0,0 0 0 0,0 0 159 16,0 0 123-16,0 0-39 0,0 0-42 0,0 0-42 16,0 0-36-16,0 0-36 0,0 0-21 0,0 0-28 15,-55-91-20-15,55 91-19 0,-3 0-14 16,3 0-11-16,-2 0 3 0,1 0 9 0,-6 3 7 0,-1 2 7 16,-6 3 4-16,1 2 1 0,-6 1 7 15,-1 1 4-15,0 4 7 0,-1-2 0 16,0 4-1-16,0-2 4 0,0 2-4 0,-1 0 3 15,0 1 0-15,-1 2 2 0,1 0-1 0,0 3-1 16,1 0 0-16,-1 2-7 0,1 2-3 0,2 1-4 16,0 1-7-16,1-2 4 0,4 1-6 0,-2 1 1 15,4 2 3-15,0 2-6 0,-3 2 8 16,2 0-3-16,1-1 1 0,-1 0 5 0,-3 0-4 16,3 1 1-16,-3 1 0 0,5-3-4 0,-1-1 3 15,-1 0-2-15,0 0-2 0,6-1-1 0,-3 0 1 16,3 0 0-16,-1 1 1 0,4-1 1 15,-1 1-1-15,2 0 1 0,4-2 4 0,-1 0-3 16,0 1 4-16,7 0 0 0,-3 3-1 16,5-2 3-16,1 2 0 0,2-2 2 0,3 1 1 0,-1 0-4 15,5-2 2-15,-1 0-4 0,2 0 2 0,-4 0 2 16,4-2-4-16,-1-1 1 0,3 0-4 16,2-3-1-16,0 1 6 0,-2-1 0 15,7-2 6-15,0-1 4 0,0-1-2 0,3-1 0 0,0-3 0 16,1-1 3-16,3-3 6 0,0-3 4 0,4-2-1 15,3-2-6-15,2-4-2 16,-1-1-3-16,6-2-1 0,5 0 0 0,-2 0-4 0,2-4-1 16,4-2-2-16,1-2-3 0,1-2 3 0,-1-1-1 15,1 0 2-15,-1-1 5 16,-1 1-9-16,-2-2 0 0,0 2-4 0,-2-2-2 0,1 0 6 0,-3 0 2 16,-2-4 1-16,-1 2 0 0,-2-1 2 15,-3 0-5-15,2-2 1 0,-6-2 3 16,-2 1-1-16,0-2 4 0,-3-3 0 0,-1-2-4 0,-1-2 6 15,-1-5-2-15,-2-1 5 0,-1-3 4 16,-2-5-4-16,-1-2-2 0,-2-7-6 0,-3-5 0 16,0-2-2-16,-2-1 0 0,-4-2 3 0,-2 3-4 15,-5-1 5-15,-3 0-4 0,-4 3 0 0,-2 3 2 16,-1 5-3-16,-6 1 5 0,-3 5-2 16,-4-1-2-16,-3 3-2 0,-2-1-2 15,-2 3 1-15,1 0-1 0,-1 0 3 0,-3 3-3 0,-2 2-3 16,5-1 3-16,-6 2-5 15,3 1 2-15,-5-1 1 0,5 2-7 16,-4 0 4-16,2-1-2 0,-1 1-3 0,-3 0 6 0,1-1-5 16,-4 2-1-16,-1 3 1 0,-3 0-7 0,-2 3 3 15,-1 2 1-15,-4 1 0 0,-2 3 0 0,-4 2 1 16,0 3 0-16,-3 1-5 0,1 5 5 0,-1 1-6 16,-4 3 2-16,3 2 2 15,-3 1-6-15,4 6 5 0,0 3-1 0,1 2-6 0,-1 2 2 16,7 1-18-16,-1 3-20 0,4 3-38 0,2 2-70 15,6 3-105-15,1 2-214 0,13-8-363 0,8-4-37 16</inkml:trace>
  <inkml:trace contextRef="#ctx0" brushRef="#br0" timeOffset="383164.4065">12043 14397 268 0,'0'0'160'0,"0"0"22"0,0 0-8 0,0 0-41 0,0 0-34 16,0 0 2-16,0 0 30 0,0 0 27 0,0 0 15 15,0 0-31-15,0 0-45 0,0 0-45 16,0 0-43-16,-20-47-29 0,18 47-26 15,1 3-8-15,-1 3 13 0,-3 4 16 0,2 5 26 0,-4 4 12 16,2 4-1-16,-3 4-1 0,1 0-4 16,3 2-1-16,-2 1-1 0,4-1 0 0,3-3-1 15,-1-1-5-15,0-4-2 0,2 0 5 0,5-6-2 16,1-1 4-16,1-3 8 0,-1-2-2 0,3-1 5 16,0-2 4-16,0-3 4 0,-1-1 9 0,2-2 5 15,-1-2 5-15,0-6-2 0,2-2-2 16,1-5-3-16,-2-1-3 0,-1-1 3 0,-2-1-5 15,0-2-1-15,-5 1 1 0,-2-2-2 16,-3 1 5-16,1 2 2 0,-1 2-1 16,-4 1-7-16,-4-1-9 0,-2 4-7 0,-1-1-2 0,-3 3 6 15,3 2 2-15,-6 3-2 0,0 3-8 16,-2 2-10-16,-2 0-7 0,-2 10-5 0,-2 3 1 16,3 3 2-16,0 4-3 0,2 3 2 0,3-1 3 15,2 1 0-15,9-3 1 0,0-2-4 16,4-4-3-16,0-1 3 0,6-2-6 0,-3-1 5 0,5-1 1 15,2-2-2-15,2 0 10 0,3-2 3 0,0-3 6 16,6-1 3-16,-3-1 2 0,3-3 3 16,1-5 2-16,1-4 2 0,0-3 3 15,-2-3 0-15,-1-3-4 0,0-1-2 0,-2-2 2 16,-3-2 2-16,-6 2 5 0,0 1 6 0,-6 1-8 16,0 4 1-16,-8 2-7 0,-1 3-6 0,-2 2-4 15,-4 4-8-15,-4 5-8 0,-2 2-6 0,-5 1 1 16,2 7 1-16,-2 4 1 0,1 4 3 0,-1 3 4 15,4 5-2-15,3 2 3 0,0 0-1 16,8-2-4-16,7-1-3 0,4-5-6 16,3-2-1-16,8-2-6 0,9-1-5 0,6-4-35 0,8-1-109 15,6-2-255-15,-8-3-404 0,-10-1 84 0</inkml:trace>
  <inkml:trace contextRef="#ctx0" brushRef="#br0" timeOffset="384033.1754">11480 15787 0 0,'0'0'0'0,"0"0"0"0,0 0 0 15,0 0 306-15,0 0 51 0,0 0-22 16,0 0-41-16,0 0-49 0,0 0-53 0,0 0-39 15,0 0-32-15,0 0-19 0,0 0-12 16,0 0-15-16,-37-81-11 0,37 81-21 0,-1 0-23 16,1 0-17-16,-1 0-17 0,1 0-13 0,-1 2-12 15,-4 3 4-15,3 4 7 0,-1 1 9 0,-3 5 16 16,3 3-3-16,0 0 3 0,-2 0 1 0,3 0-2 16,0-1 4-1,-2 1-2-15,3-3 4 0,1-1-2 0,0-1-4 16,6-3 0-16,-3-2-2 0,4 0 2 15,-3-2 3-15,4-1 2 0,2-4 2 0,-1 1 3 0,0-2 2 16,4-2 4-16,-2-3 3 0,0-4 1 0,4-4-4 0,-4-1-2 16,1-4-6-16,-4-1-7 0,-4-3-3 15,-2 3-6-15,1-2 4 0,-3 2 4 0,-4 0-2 0,-5 3-1 16,-4 3-12-16,0 4-12 0,-6 3-15 0,-1 3-4 16,-3 3 14-16,-3 4 18 0,2 6 21 15,-3 5 20-15,4 3 1 0,-4 5 0 0,6 2-3 16,-1 1-6-16,4 1-6 0,5 3-8 0,3-4-1 15,7-1-1-15,0-1 2 0,3-2 1 0,8-2 0 16,2-2 0-16,1-2-1 0,4-2 4 16,0-1 8-16,5-2 3 0,0-4 6 0,2-1 1 15,3-5-3-15,-3-1 2 0,0 0-1 16,0-7 5-16,-3-3 4 0,2-2 2 0,-4-4 3 0,-5 0 0 16,-2-1 0-16,-2-2 0 0,-4-1-1 0,-4 1-6 15,-1-2-9-15,-2-1-3 0,-8 1-9 16,-4 1-6-16,0 4-1 0,-2 0-8 0,-4 6-3 15,0 4-6-15,-1 3-6 0,-4 3-1 0,4 0-2 0,-1 8 2 16,2 3 2-16,0 3 3 0,2 4-3 16,2 5-30-16,6 2-59 0,3 4-138 15,6-8-385-15,1-5-576 0</inkml:trace>
  <inkml:trace contextRef="#ctx0" brushRef="#br0" timeOffset="384836.0517">13699 14979 407 0,'0'0'154'0,"0"0"-25"0,0 0-24 0,0 0-29 16,0 0-38-16,0 0-3 0,0 0 38 0,0 0 10 15,0 0 3-15,0 0-29 0,0 0-48 0,0 0-15 16,0 0-2-16,0 0 21 0,-76 10 19 0,68 13 12 15,-2 1 6-15,0 0-7 0,0 0-5 16,0 0-11-16,2 0-5 0,0-4-5 0,4-2-3 16,2 0-1-16,-1-2-3 0,3-4 6 15,2-1-1-15,-2-1 4 0,4-2 7 0,-1 1-2 16,4-4 5-16,-2-1 5 0,1-1 5 0,3-1 8 0,1-2 3 16,1 0 6-16,3-5 1 0,2-4-2 0,3-7-6 15,0-2-10-15,1-2-7 0,-1-5-4 16,-3-1-5-16,2-2 0 15,-6-2-8-15,-2-1-2 0,-3-1 2 0,-3 1-1 0,-4 2 7 16,0 5 5-16,-4 2 0 0,-5 4-4 0,-3 1-9 16,-2 5-3-16,-1 3-5 0,-4 2 3 0,-2 5 0 15,-2 2-6-15,-3 1-2 0,1 9-4 0,-2 6-1 16,-3 6 0-16,2 6-2 0,-1 6 3 16,3 0-2-16,1 1 2 0,5-4-3 15,7-4-4-15,2-4 5 0,8-3-5 0,1-2 4 0,2-4-1 16,3 2-1-16,5-3 5 15,3-1 2-15,2-1 3 0,5 0 7 0,2-3 1 0,-1-2 2 16,0-2 2-16,4-4-1 0,-4 0 1 16,0-2 0-16,0-6 1 0,-1-2-2 0,2-5 4 0,-2 1-1 0,0-5-3 15,-4-1 5-15,-1-2-9 16,-2-3-11-16,-4-1-22 0,2-3-28 0,-7 0-11 16,-2 1-1-16,0 6-5 0,-6 5-41 0,-7 4-127 15,-1 8-302-15,-1 3-306 0,5 2 367 0</inkml:trace>
  <inkml:trace contextRef="#ctx0" brushRef="#br0" timeOffset="385359.1282">13083 14358 979 0,'0'0'266'0,"0"0"-7"0,0 0 19 16,0 0-46-16,0 0-63 0,0 0-67 0,0 0-55 0,0 0-39 15,0 0-52-15,0 0-33 0,0 0 5 0,0 0 13 16,0 0 32-16,0 0 33 0,-56 0-2 0,54 16 3 16,1 3-4-16,-1-2 0 0,2-1 1 0,2-1-5 15,-2-3 2-15,1 0-1 0,2-2 2 16,3-2 2-16,-2-1 1 0,5-1 4 0,0-2 1 15,0-2 8-15,2-1 7 0,0-1 5 0,-1 0 7 16,2-3 1-16,-1-6 3 0,2-2-3 16,1-4-1-16,-2-2 0 0,0-3-3 15,-2 1 4-15,-3-3-2 0,-5 1-3 16,-2 0-2-16,0 4-3 0,0 1 0 0,-7 2-2 16,-4 4-7-16,-1 2-12 0,-1 3-14 15,-5 4-14-15,-2 0-5 0,-6 8-2 0,-3 7 5 0,-6 6 3 16,3 3 7-16,-1 5 2 0,-1 5 0 0,2 5-6 15,5 1-44-15,0 5-76 0,5 1-182 0,5-11-445 0,7-11-477 16</inkml:trace>
  <inkml:trace contextRef="#ctx0" brushRef="#br0" timeOffset="385653.3924">12672 16140 0 0,'0'0'0'0</inkml:trace>
  <inkml:trace contextRef="#ctx0" brushRef="#br0" timeOffset="386120.8919">12672 16140 0 0,'0'0'0'0,"0"0"0"0,0 0 0 0,0 0 0 0,0 0 0 0,42-17 284 16,-39 13 31-16,-1 2-31 0,-2 1-34 15,0 0-21-15,0 1-15 0,0 0-31 0,0 0-42 16,0 0-41-16,0 0-36 0,-2 2-35 0,-2 1-24 16,1 6-14-16,-4 2-1 0,-3 6 7 15,-1 5 9-15,0 5 5 0,0 3-3 0,2 1-2 0,1-1-3 16,4-5-6-16,0-2-3 0,6-5 6 16,-2-2 2-16,3-2 5 0,0-1-1 15,4-1-2-15,-1-3-1 0,1-2-1 0,2 0 8 16,-2-3 7-16,0-2 8 0,0-2 7 0,3 0 9 0,0-3 7 15,0-7 1-15,2-4 2 0,3-4-11 16,-1-5-9-16,-3-4-11 0,1-5-12 16,-3-2-3-16,-2-1-4 0,-2-1 1 0,-2 2 3 15,-3 4-2-15,-1 5 4 16,-4 4 1-16,-2 6 0 0,-4 5-1 0,-2 3 0 0,2 3-3 16,-5 2-2-16,1 2 2 0,-3 0-4 15,-2 6 1-15,5 4 5 0,-2 4-4 0,1 2-1 16,2 2-2-16,3 0-7 0,2 1 2 0,4-1 1 15,0-2 0-15,5 0 2 0,0-1-1 0,0 0-1 0,9-1-2 16,-1-1-2-16,2-4 7 0,2 2 4 0,-1-4 3 16,-1-2 2-16,1-2 1 0,-2-2 0 15,-2-1 5-15,-3 0 9 0,1-1 7 16,-2-3 8-16,-1-1 3 0,-1-3-3 0,-1-2-5 0,-1-3-9 16,0-1-7-16,-5-2-2 0,-1 0-14 15,-2 1-6-15,-5 2-8 0,1 3-9 0,1 2-4 16,-2 3-1-16,-1 4-1 0,1-1-3 0,1 2-1 15,-1 0-27-15,4 5-56 0,2 1-119 16,4 3-245-16,-3 0-403 0,6-3 41 0</inkml:trace>
  <inkml:trace contextRef="#ctx0" brushRef="#br0" timeOffset="388259.2841">11662 15913 0 0,'0'0'0'0,"0"0"0"0,0 0 0 0,0 0 0 15,0 0 0-15,0 0 0 0,0 0 0 16,0 0 0-16,0 0 0 0,0 0 0 0,0 0 0 15,0 0 38-15,-26-5 52 0,26 5 22 0,0 0 27 16,0 0 20-16,0 0 2 0,0 0-17 0,0 0-34 16,0 0-32-16,0 0-37 0,0 0-20 15,0 0-15-15,0 0-16 0,0 0 0 0,0 0-2 16,0 0-2-16,0 0 9 0,0 0-1 0,0 0 3 16,0 0 3-16,0 0-2 0,0 0 6 15,0 0 0-15,0 0 5 0,0 0 6 0,0 0 5 16,0 0 12-16,0 0 12 0,0 0 14 0,0 0 8 15,1 0 5-15,0 0 3 0,-1 0-5 16,1 0 4-16,-1 0-5 0,0 0-7 0,3 0-5 16,-3-1-15-16,1 1-8 0,-1 0-8 0,0 0-10 15,1 0-2-15,1-2 18 0,4 1 10 0,-1-3 7 16,3 0 3-16,-1 1-20 0,-2 0-12 0,0 1-4 16,-2 1-2-16,-1 0 1 0,-2 1 5 0,1 0-1 15,-1 0 8-15,0 0 3 0,0 0 0 16,0 0 4-16,0 0-11 0,0 0-7 0,0 0-6 15,0 0-10-15,0 0 1 0,0 0-4 16,0 0 2-16,0 0 4 0,0 0 0 0,0 0 2 16,0 0 1-16,0 0 1 0,0 0 3 0,0 0 2 15,0 0 4-15,0 0-1 0,-1 0 1 16,1 0-2-16,0 0-6 0,0 0 3 0,0 0-7 0,0 0 0 16,0 0 0-16,0 0-4 0,0 0 4 15,0 0-4-15,0 0 1 0,0 0 3 0,0 0-4 16,0 0 5-16,0 0-4 0,0 0-2 0,0 1 4 15,0-1-2-15,0 0 1 0,0 0-1 16,0 0-1-16,0 0 1 0,0 0-6 0,0 0 6 16,0 0-4-16,0 0 2 0,0 0 5 0,0 0-5 15,0 0 7-15,0 0-3 0,0 0 2 0,0 0 7 16,-1 0-6-16,1 0 5 0,0 0-1 16,0 0-4-16,0 0 3 0,0 0-4 0,0 0 1 15,0 0-3-15,0 0-3 0,-1 0-9 0,1 0-24 16,-2 0-40-16,1 0-76 0,-2 0-132 0,1 1-191 0,1 1-334 15,-1 1 106-15</inkml:trace>
  <inkml:trace contextRef="#ctx0" brushRef="#br0" timeOffset="389354.4789">11565 15997 0 0,'0'0'0'0,"0"0"0"0,0 0 0 16,0 0 0-16,0 0 0 0,0 0 0 0,0 0 0 16,0 0 0-16,0 0 0 0,0 0 0 0,0 0 0 15,0 0 0-15,0 0 0 0,0 0 0 0,-21-3 0 16,18 4 0-16,-1 0 0 16,2 0 0-16,1 1 0 0,0-1 0 0,0 0 130 15,0 0 49-15,-3 1-3 0,4-2-8 0,0 0-22 16,0 0-23-16,0 0-22 0,0 0-21 0,0 0-13 15,0 0-16-15,0 0-11 0,0 0-8 0,0 0-6 16,0 0-2-16,0 0 1 0,0 0-5 0,0 1 0 16,0-1-3-16,0 0 0 0,0 0 4 15,0 0 1-15,0 0 7 0,0 0 7 0,0 0 6 16,0 0 7-16,0 0 2 0,0 0 2 0,0 0 1 16,0 0-1-16,0 0-3 0,0 0-4 0,0 0-4 15,0 0-5-15,0 0-7 0,0 0-4 0,0 0-9 16,0 0-1-16,0 0-6 0,0 0-1 15,0 0-1-15,0 0-3 0,0 0 1 0,0 0-3 16,0 0-3-16,0 0 0 0,4 0-2 16,-4 0 3-16,1 0 1 0,-1 0-3 0,1 0 1 15,-1 0-3-15,1 0-3 0,0 0 0 0,-1-1 1 16,6 1 20-16,-2-3 7 0,5-1 6 0,1 1 2 16,1-2-14-16,0-2 2 0,6 0-5 0,-2-2 1 15,5-1-2-15,6-2-6 16,-2-1 1-16,6-3-4 0,1 1 2 0,4-3 2 0,-1 1-3 15,3-1 1-15,-2 1-4 0,6-1-2 16,-1-1 3-16,1-1-2 0,-1 1 3 0,2 1 1 16,3 0-3-16,-1-1 1 0,0 1-4 0,5 0 2 0,-2 0-1 15,3 0 2-15,-4 0 0 0,4 0-2 16,2-1 3-16,-2-1-2 0,2-1 2 16,-2 0 2-16,0 0-1 15,1 0 0-15,-1 0-1 0,-2 1 2 0,2 0 3 0,-5-3-1 0,2 2 4 16,-2 0-5-16,-3 0 4 0,0 2 5 0,-2 1 0 15,-2 2 7-15,1 0-5 0,-4 1 3 0,-1 3-1 16,-3 0-4-16,-1 1 4 0,-3 0-3 16,-1 2 4-16,-2 1 1 0,0 0-4 0,0 1-1 15,-2 0-5-15,-3 2-6 0,2-1 1 0,-2 1-2 16,-1 0 0-16,-2 0 0 0,1 1 1 16,0 0 0-16,-3 0 0 0,0-1 1 0,-1 2-3 15,-3 1 2-15,0 0 1 0,-5 0-2 0,1-1 4 0,-3 2-3 16,-1 0 1-16,-1 0 8 0,-1 1-2 0,1 0 7 15,-1 0-1-15,0 0 0 0,0 0 1 16,0 0-5-16,0 0 0 0,0 0-2 0,0 0-3 16,0 0 0-16,0 0-5 15,0 0-2-15,0 0 0 0,0 0 0 16,0 0 2-16,0 0-1 0,0 0 1 0,0 0-3 0,0 0 0 16,0 0 5-16,0 0 2 15,0 0 3-15,0 0 3 0,0 0-3 16,0 0 6-16,0 0-5 0,0 0 1 0,0 0 3 0,0 0-5 15,0 0 2-15,0 0-5 0,0 0-2 0,0 0 0 16,0 0-1-16,0 0 4 0,0 0-3 0,0 0 1 16,0 0-3-16,0 0-3 0,0 0 4 15,0 0-3-15,0 0 3 0,0 0 0 16,0 0-4-16,0 0 0 0,0 0 0 0,0 0 0 0,0 0 2 0,0 0 0 0,0 0-1 16,0 0-2-16,0 0-8 0,0 0-12 0,0 0-25 15,0 0-47-15,0 0-60 0,0 3-99 16,0 5-219-16,0-1-456 0,0-1-146 0</inkml:trace>
  <inkml:trace contextRef="#ctx0" brushRef="#br0" timeOffset="390691.4671">12886 16286 0 0,'0'0'0'0,"0"0"0"0,0 0 0 0,0 0 0 15,0 0 0-15,0 0 0 0,0 0 0 0,0 0 0 16,0 0 0-16,0 0 0 0,0 0 0 15,0 0 27-15,0 0 77 0,-12-3 15 0,12 3 16 16,0 0 16-16,0 0 9 0,0 0 7 0,0 0 1 16,-1 0-6-16,0 0-54 0,-2-2-41 15,0 1-33-15,0-1-24 0,-3-1 28 0,4 1 27 16,-2 1 12-16,1-2 7 0,0-1-10 0,0 2-14 16,0-2-4-16,0 1 3 0,2-2 8 0,0 2 3 15,0 0-5-15,1-1-11 0,-1 0-9 0,1 0-12 16,-3-2-6-16,1-1-4 0,0 0 3 15,2 0 2-15,-4-2 11 0,1 0 3 0,-1-1 0 16,0-3 4-16,-4 0-11 0,1-1-2 0,-3 0 1 16,3-4-8-16,-5 0 1 0,1 0 0 15,0-3-1-15,-1 0 6 16,-3-1-5-16,2-1-3 0,-2-1-8 16,0-1-4-16,1-1 0 0,-2 0 1 15,3-4 1-15,-4 0-4 0,3-4-1 16,-3-3-3-16,2-1-5 0,-2-1 5 0,0 1-2 0,0 1 1 15,-3 1 2-15,2-2-6 0,-1 2 3 0,0 2-3 0,3-1 2 0,-2 1 6 16,-1-1-2-16,6 2 4 0,-3 1-3 16,4-2-7-16,1 2 0 0,-1 0-1 0,2-1 2 0,-3-1 5 15,4 1 4-15,-3-1-2 0,5-4-2 16,-4-1 0-16,3 1-4 0,-1 0 3 0,-1 2 2 16,1 0-3-1,-1 0 5-15,2 1-4 0,0 0-5 0,0 2 8 0,0-1-4 0,-2 2 2 0,4 1 3 16,-1 1-7-16,0 3 0 0,0 1-2 0,1 2 1 15,0 2 2-15,3 2 1 0,-1 2 1 16,0 2 1-16,0 2-1 0,-2-1 0 16,5 3-1-16,-2 2 0 0,-1 1-1 15,2 1 0-15,1 2-2 0,-1 1-5 0,1 0 5 16,-4 1-1-16,4 2 2 0,1 0 8 0,0 0-10 0,0 2 0 0,0 0-1 16,0 0-5-16,0 0 5 0,0 0 0 15,0 0 0-15,0 0 4 0,0 0-6 0,0 0-3 16,0 0 0-16,0 0 0 0,0 0-1 15,0 0 0-15,0 0-4 0,0 0-5 0,0 0 4 0,0 0-1 16,0 0 2-16,0 0 4 16,0 0-5-16,-1 0 1 0,1 0-3 0,0 0-9 15,0 0-1-15,0 0-2 0,0 2 4 16,0 3 10-16,2 4-10 0,4 0-19 16,-2 3-43-16,4 3-77 0,1 0-125 0,1 4-253 0,-2-5-386 0,-4-5 29 15</inkml:trace>
  <inkml:trace contextRef="#ctx0" brushRef="#br0" timeOffset="391962.3117">11626 15951 0 0,'0'0'0'0,"0"0"0"0,0 0 0 15,0 0 21-15,0 0 225 0,0 0-40 0,0 0-19 16,0 0-10-16,0 0 0 0,0 0-20 0,0 0-20 16,0 0-21-16,0 0-45 0,8-13-26 0,-5 5-26 15,6 0-16-15,1-6 12 0,-1 2 2 16,2-2 7-16,0-1 2 0,0 0-2 0,0 0-3 15,4 0-1-15,-2-5 2 0,1 2-4 0,3-3 8 16,3 1 1-16,-2-1-1 0,3-2 1 16,1 0-4-16,1 1 1 15,5-3 2-15,0-3-5 0,3 0 7 0,1-2-4 16,5-3 2-16,-4-1 5 0,0-1-2 0,3-2 4 16,-2-1-1-16,3-1-1 15,-1-1-1 1,4-3-2-16,0 0 1 0,1-3-4 15,1-1-3-15,2-1-3 0,0 1-7 0,-1 0 5 16,2 3-5-16,0 3 4 0,-2 3 0 0,3 3-4 16,-4 3 2-16,-3 2-4 0,-1 3-3 0,-2 2 3 0,-4 2-4 15,1 0 0-15,-3 4 1 0,-2-2-2 0,-1 2 2 0,-5 1 2 0,0-1 1 16,-2 3 1-16,-3-4 4 0,-2 4-1 0,3-2 1 0,-3 2-1 0,-1 1-1 0,-1 3 1 16,-3-1 5-16,-2 3 1 0,-2-1 6 0,-1 3 7 15,-3 1 6-15,0 3 6 16,-1-1 0-16,-1 1-6 0,0 2-6 15,0 0-9-15,0-1-5 0,0 3-6 0,0-1-6 0,0 1-2 0,0 0-4 16,0 0-5-16,0 0-5 0,0 0-2 0,-1 0-3 16,1 0-1-16,0 0 1 0,-2 0-2 0,2 0 0 15,0 0-3-15,-1 0-7 0,1 0-4 0,0 0-10 16,0 1 11-16,-2 3 6 0,0 1 2 16,-4 2-6-16,4 0-40 0,-1 0-55 0,0 0-60 15,1 0-76-15,0 0-106 0,1 1-221 0,1-1-194 16,0-2 474-16</inkml:trace>
  <inkml:trace contextRef="#ctx0" brushRef="#br0" timeOffset="393043.5042">13669 15249 0 0,'0'0'0'0,"0"0"0"15,0 0 0-15,0 0 282 0,0 0-41 0,0 0-32 0,0 0-25 16,0 0-20-16,0 0-17 0,0 0-10 0,0 0 1 15,0 0-11-15,0 0-30 0,0 0-26 16,-23 3-24-16,13-3 0 0,-3 2 16 16,-2-2 14-16,2 0 5 0,-5 0-7 0,0 0-3 15,-4 1-6-15,-1-1-3 0,-3 0-4 0,-1 0-7 16,0 0-1-16,-3 0-5 0,2-1-1 0,2-1-4 16,-5 0-8-16,1 1-3 0,-3-1-8 0,-2-1-4 15,1 1-1-15,-3-2-3 0,0 2 0 16,0-2 0-16,-5-1 0 0,-1 0-3 0,-1 2 1 15,1-3 2-15,-2 1-1 0,1-2 4 0,-3-1-1 16,0-2-2-16,2 0 3 0,0-2 0 0,4 0 3 16,1-1 5-16,1-4 1 0,5 2 0 0,1-1-4 15,1-1-3-15,4 0-6 0,1-1-4 16,-2-4 1-16,5 0-4 0,-3-2 3 0,2 1-2 16,-1 1-1-16,4 0 1 0,0 0 1 15,0 2 3-15,2-1 2 0,1-1-5 0,1 3 2 0,0 0-4 16,2 0-3-16,-1 3 4 0,5-1-4 15,-4 4 4-15,4-2-2 0,-1 3-3 0,-3 1 2 0,5-1-2 16,-1 0 3-16,1 2 2 0,0 0-2 16,1 2 2-16,1-1-6 0,1 0 2 0,0 1-3 15,2 0 0-15,-2 2 2 16,0 0-6-16,5 0 6 0,-3 1-2 0,3 1-2 0,-1 0 6 16,0 2-6-16,2 1 2 0,2-1 2 0,-1 2-10 15,1 0 5-15,0-1-5 0,0 1-2 0,0-1 2 16,0 1-7-16,0 0-1 0,0 0-6 15,0 0-5-15,0 0-3 0,0 0-6 16,1 0-5-16,0 0 4 0,5 4-7 0,1 3-20 0,3 2-56 16,5 3-112-1,0 1-215-15,-1-2-448 0,-4-3-356 16</inkml:trace>
  <inkml:trace contextRef="#ctx0" brushRef="#br0" timeOffset="394721.1182">12900 16287 0 0,'0'0'0'16,"0"0"0"-16,0 0 0 0,0 0 0 0,0 0 0 15,0 0 0-15,0 0 140 0,0 0 27 16,0 0-50-16,0 0-23 0,0 0 1 0,0 0 17 16,0 0 10-16,0 0-3 0,0 1-12 0,0-1-20 15,0 0-14-15,0 0-9 0,0 0-1 0,0 0 0 16,0 0 10-16,0 0 10 0,2 0 9 0,-2 0 6 16,0 0-4-16,0-1-62 0,0-5-21 15,0 0-26-15,-2 0-9 0,-1-1 43 0,2 1 4 16,-1 0 6-16,0 1-5 0,-2 0-5 15,2-2 1-15,0 1-3 0,0-1-1 0,-1 0-1 16,0 0-4-16,3 1 2 0,-2-1 3 0,0 1 6 0,-1-1 0 16,0 2 0-16,3-2-5 0,-1-2-2 15,1 2 7-15,0-1-2 0,0 0 8 16,0-1-1-16,0-1-6 0,0-1 0 0,0 0-7 16,-1-2-4-16,1 1 3 15,0-3-6-15,0-2 3 0,2 1-1 16,-2-2-2-16,3-3 1 15,-1 0-4-15,-1-2 2 0,1-1-1 16,0-2 2-16,1-1 4 0,-1-2 1 0,1 0 4 16,1-1-1-16,1-3 2 0,-2 3-1 0,3-3-4 15,-2 0 0-15,2 2-2 0,-1-1-1 0,3 1 6 16,-1-1 0-16,-1 0 2 0,3 1 0 0,0-3-3 0,0 1 5 0,0-1-3 0,1-1-3 0,-3-2 2 16,3 1-4-1,0-3 3-15,-2 1 0 0,1 1 0 0,-1 0-1 0,1-1 1 16,-5 1-1-16,5-1-2 0,-3 1 3 15,-2 4-2-15,3 2 2 0,-3 3 4 0,-1 1-2 16,1 4 1-16,-2 1-1 0,-1-1-6 0,0 3 3 0,3 2-3 0,-3 1-1 16,0 0 6-16,1 1-5 0,-2-1-2 0,1 1-1 15,1-2-6-15,0 2 1 16,1 0-2-16,-2 3 1 0,1-1 1 0,-1 1 0 0,-1 2 1 16,3 3-2-16,0-2-1 0,-1 2-2 15,0 1 3-15,1 0 4 0,0 3-5 0,-1-1 2 0,-1 0-3 16,0 2-4-16,2 0 7 0,-2 1 0 15,-1 1 1-15,2 0 3 16,-2 1-2-16,0 0 0 0,0 0 1 0,0 0-1 16,0 0 3-16,0 0 2 0,0 0-2 0,0 0-3 15,0 0 0-15,0 0-3 0,0 0 0 0,0 0 4 0,0 0-8 0,0 0-2 16,0 0-5-16,0 0-12 0,0 0-2 16,0 0-15-16,0 0-18 0,0 0-16 15,0 1-9-15,0 4-15 0,0 0-52 0,0 5-77 0,0 1-148 16,2 5-283-16,-2-4-214 0,0-3 490 0</inkml:trace>
  <inkml:trace contextRef="#ctx0" brushRef="#br0" timeOffset="396267.4887">13570 15210 0 0,'0'0'0'0,"0"0"0"16,0 0 0-16,0 0 0 0,0 0 0 0,0 0 261 0,0 0 12 16,0 0-37-16,0 0-60 0,0 0-42 15,0 0-30-15,0 0-19 0,0 0-7 0,0 0 2 16,-36-35-1-16,34 34 3 0,-2 0-5 0,2-1-10 0,1 1-11 16,-2 0-12-16,0 0-6 0,0 1-10 15,-1-2-1-15,-2 2-4 0,-5 0-2 0,2-1 9 16,-1-1 2-16,-1 1 8 0,-2 0 0 0,-2 0-4 15,2-1 5-15,-5 1-6 0,3 0 1 16,-3 1 3-16,-1 0-10 0,1 0 2 0,-5-1-6 16,3 1-6-16,-3 0 1 0,-3 0-6 0,-1 1 0 15,-1 2-4-15,-2 1-6 0,-2 2 0 16,-6 2-3-16,1 2 3 0,-6 0-4 16,-1 2 3-16,-4 0 0 0,0 3-4 0,-5-1 5 15,1 1-4-15,-2 1 2 0,-3 0 1 0,2 3-3 16,-1-2 6-16,4-1 1 0,0 1-2 0,2 1 8 15,0-1-6-15,4 1 0 0,0 1 2 16,2 0-5-16,2 0 2 0,-2-1-3 0,3 0 2 16,1 0 1-16,-1-1 0 0,3-1 0 0,1 0-3 15,0-2 1-15,4 0-2 0,0-1 1 0,2 1 2 16,-3 1-2-16,8-4 2 0,-2 1-3 16,5-3 0-16,1-1-1 0,2 1-3 0,3-2 5 0,3 0-1 15,0-1 0-15,4-2 1 16,4 0-2-16,0-2 2 0,4-1 1 15,0-1 0-15,2 2 2 0,-4-2-3 0,4 0-1 16,0 0-2-16,0 0 2 0,0 0 2 0,0 0 1 0,0 0 2 0,0 0-2 16,0 0-2-16,0 0 2 0,0 0-1 0,0 0 2 15,0 0 0-15,0 0-4 0,0 0 1 16,4 0-3-16,-4-2-3 0,0 1 2 0,1 1-4 16,-1 0 1-16,0 0-1 0,0 0-3 15,0 0 2-15,1 0-5 0,-1 0-6 0,1-1-19 16,0 1-26-16,5-1-16 0,0 1-61 15,3-3-124-15,6 0-294 16,-8 1-366-16,1-1 351 0</inkml:trace>
  <inkml:trace contextRef="#ctx0" brushRef="#br0" timeOffset="397325.7268">12042 14565 0 0,'0'0'0'0,"0"0"0"0,0 0 0 0,0 0 0 0,0 0 0 16,0 0 0-16,0 0 0 0,0 0 198 0,0 0 15 15,0 0-14-15,0 0-10 0,0 0-2 16,0 0-13-16,-73-86-13 0,72 86-27 0,0 0-37 15,1 0-36-15,0 0-41 0,0 0-28 0,0 0-17 16,0 0-26-16,0 0-22 0,0 1-11 0,0 3 23 16,1 5 36-16,2 1 38 0,0 3 24 15,3 5-4-15,-2 4-5 0,5 4 4 0,-1 5 4 16,0 3 5-16,1 5 3 0,1 4 0 16,0 3 3-16,1 4 2 0,1 4 1 15,0 3-7-15,1 0-9 0,1 4-6 0,-1-1-9 16,2 0-1-16,-1 0-3 0,1 0-2 15,2-2-2-15,2 2-1 0,-1-3 1 0,0-1 4 16,0-2-4-16,0-3-1 0,1-3-4 0,-2-4-6 0,-1-1 4 0,1-6 3 16,-4-2 3-16,2-3 3 0,-1 0-4 15,-2-3 0-15,2-2-1 0,0-1-2 0,0 0 5 16,1-2-3-16,0 0 0 0,-5-4 0 16,0 3-1-16,0-6-3 0,-1-1 6 15,-3-2 2-15,-3-4-1 0,-1 0 4 0,1-4-2 0,-3-1-2 16,3-2 10-16,-3 0 1 0,0-3 7 0,0 0 7 15,0 2-3-15,0-2-2 0,0 0-9 0,0 0-5 16,0 0-5-16,0 0-4 0,0 0-4 16,1 0-6-16,-1 0-2 0,0 0-3 15,0 0 4-15,0 0 2 0,0 0 1 0,0 0 0 0,0 0-1 16,0 0 0-16,0 0 3 0,0 0 0 16,0 0 3-16,0 0-1 15,0 0 1-15,0 0-2 0,0 0-2 0,0 0 1 0,0 0-1 0,0 0 4 16,0 0 0-16,0 0-2 0,0 0 3 0,2 0-2 15,-2 0-2-15,0 0 2 0,0 0-3 16,1 0 4-16,-1 0-2 0,0 0-1 16,0 0 1-16,0 0-1 0,0 0 4 0,0 0 1 0,0 0-1 0,0 0 1 15,0 0 0-15,0 0 1 0,0 0 7 0,0 0 0 16,0 0 4-16,0 0-5 0,0 0-2 16,0 0-2-16,0 0-2 0,0 0 2 0,0 0-3 15,0 0-2-15,0 0-3 0,0 0-4 0,0-2 2 16,0 2-2-16,0 0 2 0,0 0 2 15,0 0-3-15,0 0 2 0,0 0-4 0,0 0 1 16,0 0 5-16,0 0-2 0,0 0 4 16,0 0-4-16,0 0 0 0,0 0 1 0,0 0-2 0,0 0 2 15,0 0 2-15,0 0-3 16,0 0-7-16,0 0-22 0,0 0-58 16,0 0-124-16,0 0-222 0,0 0-392 0,0 0-235 15</inkml:trace>
  <inkml:trace contextRef="#ctx0" brushRef="#br0" timeOffset="398085.4126">11456 16052 0 0,'0'0'0'0,"0"0"0"16,0 0 0-16,0 0 0 0,0 0 0 15,0 0 0-15,0 0 151 0,0 0 84 0,0 0-4 0,0 0-17 16,0 0-26-16,0 0-36 0,66-118-37 0,-53 110-32 16,3-1-22-16,4-3-8 0,1 0-3 15,1-4 2-15,3-1 0 0,4-1 1 0,3-2-6 16,6-4-4-16,-1 0-5 0,4-3-9 16,1-1-4-16,3-3-6 0,3 0-1 15,1-1 3-15,2-1-1 0,1-2 5 0,2 1 3 16,4-2-4-16,1-1 2 0,0 2 2 15,2 1-3-15,0-2 3 0,1 2-1 0,0 0-2 0,0 1 0 0,-1 1-3 16,-2 0-2-16,-5 1-1 0,0 0 0 16,-3 1 3-16,-6-1 2 15,-3 2 1-15,-3-2 0 0,-6 4 1 0,-2 3-1 0,-4 3 2 0,-4 2 3 16,3 1-5-16,-4 1-1 0,0 3-8 16,-1-2-5-16,0 2 0 0,0 2-2 0,-3 1 0 15,1 1-1-15,-3 2-4 0,0 0-2 16,-2 2 0-16,0 3-3 0,-5-1 2 0,-4 3 2 15,1 0-2-15,-4 0 4 0,-1 0 3 0,0 1 6 16,-1 0 8-16,0 0 10 0,0 0 1 0,0 0 0 16,0 0-5-16,0 0-9 0,0 0-2 0,0 0-6 15,0 0-2-15,0 0 2 0,0 0-8 0,0 0 1 16,0 0-1-16,0 0-3 0,0 0 2 0,0 0 1 16,0 0-1-16,0 0 0 0,0 0 1 15,0 0-2-15,0 0 0 0,0 0 2 0,0 0-3 16,0 0 0-16,0 0-2 0,0 0-2 15,0 0 4-15,0 0-2 0,0 0 4 0,0 0 2 16,0 0-6-16,0 0 1 0,0 0-2 0,0 0 1 16,0 0 3-16,0 0 0 0,0 0-1 0,0 0-5 15,0 0-6-15,0 0-9 16,-1 0-11-16,1 0-15 0,0 0-29 0,0 1-25 16,0 0-31-16,1 2-63 0,2 3-101 15,2 1-209-15,-2 0-293 0,0-4 125 0</inkml:trace>
  <inkml:trace contextRef="#ctx0" brushRef="#br0" timeOffset="398730.7984">13606 15299 0 0,'0'0'0'0,"0"0"0"0,0 0 92 16,0 0 231-16,0 0-33 0,0 0-17 15,0 0-26-15,0 0-38 0,0 0-40 0,0 0-40 16,0 0-35-16,0 0-19 0,0 0-4 16,-120-63-7-16,99 55-4 0,-3 0 2 0,-2 0-7 15,-1-2-2-15,-1 1-8 0,-3-2-6 0,-3-1-2 16,1 0-7-16,-2-1 0 0,-3 1-5 0,-1-2-4 15,2-1-1-15,-3-1-2 0,-1-1 3 16,-3 1 0-16,1-2 8 0,1-3 5 0,-2-1 4 16,0 1 6-16,4-2-2 0,-1 0 1 0,3 1-2 15,3-1-6-15,1 2-1 0,5 3-6 0,0-1-6 16,2 1-2-16,6 1-5 0,-1 1-2 0,2 2-2 16,2 1-4-16,3 0-2 0,0 0-2 15,3 3 3-15,1 1-1 0,2 0 3 16,0 1-2-16,5 1-1 0,-3 1 2 0,5 0-1 0,-1 2 3 15,-1 0 0-15,3 1-5 0,0 0 3 16,1 2-5-16,0-1-3 0,0 2 3 0,0 0-5 16,0 0 2-16,0 0-1 0,0 0-2 0,0 0 0 15,0 0-1-15,0 0 2 0,0 0-1 0,0 0 0 16,0 0-4-16,0 0-7 0,0 0-4 0,0 0-16 16,0 0-15-16,0 0-27 0,0 0-54 15,0 0-32-15,0 6-68 0,0 2-158 0,0 0-359 16,1-2-468-16</inkml:trace>
  <inkml:trace contextRef="#ctx0" brushRef="#br0" timeOffset="409625.9258">6086 16898 269 0,'0'0'629'16,"0"0"-592"-16,0 0 21 0,0 0 36 15,0 0 25-15,-60-123 8 0,58 116-19 0,1 2-36 0,1 3-26 16,0 0-13-16,0 1-12 0,0 1-23 0,0 0-19 15,2 0-6-15,0 0 1 0,6 0 14 16,1 0 11-16,2 4 0 0,0 3 4 0,0 4 2 16,7 3 2-16,-3 5 3 0,3 4 1 0,2 4 6 0,0 3 4 15,1 4-2-15,5 2 1 0,-2 0-10 16,-3 3-7-16,6-5 1 0,-3-1-4 16,0-3 3-16,2-5 1 0,-2-4-3 0,0-2-1 15,-1-5 1-15,-2-2 4 0,-1-3 9 0,-2-4 12 16,-4-4 15-16,3-1 18 0,-5 0 15 15,-1-8 19-15,1-3 9 0,-2-7 2 0,0-3-12 16,-2-7-17-16,2-5-19 0,-1-9-15 0,-2-5 2 16,-3-7-12-16,-1-3 0 0,1-7-3 0,-4-4-9 15,0-2-1-15,-1-5-5 0,1-1-2 16,-3 1 0-16,2 1 4 0,-3 8 0 0,2 6-2 16,-3 10-5-16,0 8-3 0,-1 9 0 0,2 7 1 0,-2 8-1 15,2 5-1-15,-2 5-9 16,4 4-8-16,-1 1-27 15,0 3-47-15,2 0-88 0,1 0-32 0,1 8 5 0,-1 5 27 0,3 5 32 16,2 7-54-16,3 4-101 0,3 5-168 0,1 6-135 16,-1-7 485-16,-5-12 116 0</inkml:trace>
  <inkml:trace contextRef="#ctx0" brushRef="#br0" timeOffset="411160.2101">7099 16583 113 0,'0'0'132'0,"0"0"-3"0,0 0 4 0,0 0-24 16,0 0-24-16,0 0-33 0,0 0-12 16,0 0-1-16,0 0-4 0,0 0-12 15,0 0-27-15,0 0-22 0,0 0-12 0,-106 21 4 16,100-2 16-16,-2 5 16 0,-1 3 15 0,1 3 8 0,0 2 1 16,1-1-2-16,0 0-7 0,1-2-3 0,2-4-1 15,3-1 2-15,1-2 3 0,0-3-5 16,0-4 4-16,0-4 1 0,3-2 0 0,3-3 14 15,0-1 3-15,2-1 11 0,2-3 7 16,-2-1 7-16,3 0 15 0,3-7 2 0,2-5 8 16,3-4-2-16,0-6-12 15,2-6-6-15,-2-1-16 0,2-3-10 0,-3 0-4 0,-1-1-6 0,-2 1 2 16,-4 2 3-16,-1 1-2 0,-2 5 2 0,-1 4 0 16,-5 3 7-16,0 5 6 0,-2 7 8 15,0 1-11-15,0 4-36 0,-3 0-54 0,2 0-47 16,-2 6-14-16,-2 3 20 0,0 4 37 15,-1 4 36-15,0 3 16 0,-1 6 0 0,4 1 8 16,-1 5-6-16,2 0 1 0,0 1-1 0,2-4-6 0,0-5 4 16,5-4-1-16,3-5 7 0,-1-5 3 15,1-3 1-15,2-3 5 0,-3-3 1 0,1-1 7 16,0 0 13 0,1-7 15-16,-1-2 17 0,2-7 0 0,2-4 0 0,0-8-14 15,1-6-12-15,2-7-3 0,-1-7-8 16,1-4-4-1,-3-4-5-15,0-8-5 0,0-1-5 0,-2-3-5 0,-2 1 3 16,-1 3 2-16,-1 6 4 0,-5 5 9 16,-1 9-1-16,0 5 3 0,-1 10 4 0,-5 5-3 15,0 7 1-15,-1 5-8 0,0 2-10 0,2 5-12 0,0 1-16 0,1 3-37 16,1 1-44-16,1 3-6 0,-3 9 6 0,4 8 34 0,-2 5 48 0,2 11 13 16,0 9 4-16,1 7 5 0,1 6-3 15,3 3 2-15,6 3 1 0,-2-2-6 0,5-2 2 16,5-8 0-16,1-4 0 0,2-9 2 0,2-6 2 15,0-3 0-15,2-7-3 0,-3-1 3 0,0-5-2 0,-2-3 5 16,-1-3 5 0,-5-6-4-16,-1-2 9 0,-1 0 5 0,-2-3 14 0,-2-5 19 15,-1-5 6-15,3-4-1 0,-1-7-8 0,0-4-16 16,2-6-10-16,-1-5-9 0,-3 0-1 16,0-1-1-16,0 2 2 0,0 0-3 0,-3 9-6 15,1 5-2-15,-2 7-5 0,-2 6-3 16,0 4-10-16,-1 3-24 0,0 1-33 0,0 0-38 15,0 2 10-15,0 6 19 0,1 2 30 0,2 3 44 16,1 3-1-16,-1 3-1 0,2 4 3 16,-1-2-1-16,2 2 3 0,2-3 1 0,0-4 2 0,1-3 2 15,0-2-1-15,3-2 1 0,-2-3 0 0,0-1 2 16,1-3 7-16,-1 1 1 0,1-3 8 0,-2 0 5 16,-1 0 3-16,-1-6 12 0,0-2 2 0,1-4 0 15,1-5-3-15,2-5-12 0,2-5-3 16,-3-5-7-16,1-2-2 0,0-1 4 0,-2-1-7 15,0 2 2-15,0 4-8 0,-1 3-4 16,-2 7-3-16,0 4-5 0,0 6 1 0,-3 5-13 0,-1 2-20 16,0 3-34-16,-1 0-8 15,0 0 6-15,3 6 12 16,1 2 32-16,0 3 9 0,1 4 1 0,2 1 10 0,-1 2 1 16,1 1 1-16,2 2 10 0,2-2-4 0,1-3 4 15,3-4 0-15,1-5 1 0,0-3 6 0,1-4 6 0,3 0 7 0,1-6 2 16,2-4 0-16,-1-3-2 0,5-5-4 15,-2-2 0-15,2-1-4 0,2-4-1 16,-4 0 0-16,0 0-9 0,0-2 4 0,-4 3-4 16,0 0-2-16,-7 3 5 0,0 1-1 15,-5 4 8-15,-2 4 6 0,-5 3 10 0,-1 4 9 0,-2 2-2 16,0 3-9-16,-1 0-28 0,-3 0-54 0,-4 4-31 16,-3 2-21-16,-3 4 3 0,-1 1 27 0,-4 6 15 15,3 3 20-15,0 0 6 0,2 3 13 0,3 2 11 16,1-3-3-16,5-3 5 0,4-1-6 15,1-5 3-15,1-2 3 16,7-1 2-16,4-3 10 0,3-1 1 0,3-3 3 0,7-3 3 16,1 0-4-16,6 0-3 0,4-2-7 0,-3-5-4 15,6-3-7-15,0 0-5 0,-2-3-1 0,3 1-13 16,-3-3 0-16,1-1-6 0,-5-2 0 0,-2 1 11 16,-2-3 3-16,-4 3 14 0,-4-1 11 0,-5 2 11 15,-1-1 11-15,-6 3 7 0,-3 1 9 16,-5 1 15-16,-1 4 12 0,0 1 3 15,-1 1-14-15,-5 4-27 0,-2 2-32 0,-6 0-28 0,2 4-10 0,-4 9 2 16,-3 1 20-16,-2 7 18 0,-1 4 10 16,0 3 5-16,-1 3-5 0,2 3 1 15,2 0-1-15,0 0-9 0,7-2 2 0,2-3-3 16,5-5-6-16,2-6 7 0,3-4-2 0,2-4 5 16,4-2 8-16,4-3 8 0,1-3 10 15,8-2 8-15,-2-3 9 0,7-7-5 0,3-7-1 16,2-4-6-16,5-9-7 15,-1-5 0-15,3-5-9 0,-1-2-1 0,-1-4 3 0,-3-2-7 0,-3-3 11 0,-1 0-4 16,-5-1-3-16,-4-1 5 0,-5 3-4 16,-4 3 8-16,-6 4 5 0,0 4 1 15,-3 7 7-15,-1 8-2 0,-3 7 1 16,1 6 1-16,-3 5-11 0,4 4-14 0,-2 2-28 0,1 2-18 16,-1 11-5-16,-4 7 3 0,1 8 24 15,-3 10 5-15,-2 8 10 0,5 4-1 0,-1 6-3 0,-1 3 4 16,4 4-3-16,1 0-2 0,3-3-2 0,1-6-8 15,1-8-2-15,7-10-10 0,0-5-7 0,1-5-5 16,-1-5-14-16,0-3-19 0,0-2-32 16,-6-3-67-16,3-3-138 15,-2-2-312-15,-2-4-268 0,0-3 691 16</inkml:trace>
  <inkml:trace contextRef="#ctx0" brushRef="#br0" timeOffset="411734.2305">8894 15395 1514 0,'0'0'32'0,"0"0"-10"0,0 0-7 0,-144-114-11 16,108 94-8-16,-2 2-5 0,0 3-4 0,-7 2 1 16,1 2-1-16,-4 1 2 0,-5 0 6 15,-1 6 6-15,-6-1 7 0,-5 3 3 16,-7 0 4-16,-2 2-1 0,-5 0 6 0,-5 5 4 15,-2 2 3-15,-6 4 9 0,-6 0 3 0,-5 4 2 16,-3 1 5-16,-8 2-2 0,-1 0-1 16,-6 4-4-16,0 2-7 0,-6 5-2 15,-3 5-6-15,-2 3-1 0,0 7-1 0,0 1 0 0,7 5 12 16,2 2 10-16,5 2 8 0,12 2 5 0,8 2-9 16,8 2-9-16,15 4-16 0,7 1-13 0,14 6-8 15,7 7-10-15,12 4 2 0,8 11-6 0,7 4 0 16,10 4 3-16,9 3-7 0,2-1 0 15,16-5-7-15,5-5 0 0,7-4 4 0,6-3-5 16,12-2 7-16,2-4-4 0,7-3-2 0,10-2 8 16,7-4-2-16,8-6 4 0,10-5 6 0,-6-10-4 15,-1-8 4-15,-6-10 15 0,4-5-2 0,11-3 5 16,17-2 6-16,15-4-1 0,20-4-3 16,58-7 5-16,46-7-7 0,36-16-25 0,12-12 4 15,-36-11-13-15,-32-7-3 0,-24-4 5 0,-12-1 1 16,-6-8 9-16,-8-3 8 15,-10-8 15-15,-7-6 7 0,-10-4 1 0,-7-9 4 0,-11-6 3 16,-11-9-2-16,-10-6 2 0,-14-10 4 0,-14-6 3 0,-14-5 6 16,-13-1 4-16,-17-2 1 0,-18 4-2 15,-15 2 2-15,-14 3-10 0,-17 6-5 16,-19 7-12-16,-17 5-21 0,-14 9-9 0,-18 8-12 0,-20 8-7 16,-18 9-1-16,-15 9-6 0,-19 14-10 15,-12 13-13-15,-16 19-12 0,-7 17-21 16,-8 14-38-16,0 21-108 15,-7 9-181-15,52-4-320 0,58-12 109 0</inkml:trace>
  <inkml:trace contextRef="#ctx0" brushRef="#br0" timeOffset="423153.6814">1330 16649 0 0,'0'0'0'16,"0"0"0"-16,0 0 0 0,0 0 0 0,0 0 0 0,0 0 0 0,0 0 0 15,0 0 134-15,0 0 77 0,0 0-22 16,0 0-31-16,0 0-38 0,-14-51-44 0,14 51-27 0,0 0-13 15,0 0 0-15,0 0 3 0,-2 0 6 0,2 0 1 16,0 0-4-16,0 1-2 0,0-1-10 16,0 0-8-16,0 0-7 0,0 0-10 0,0 0-11 15,0 0-17-15,0 0-22 0,0 2-6 0,4 1 12 16,1 0 19-16,3 3 25 0,2 1 12 0,0 1-5 16,3 5-1-16,4-2-3 0,0 4 2 0,-1 1 2 15,3 0-2 1,-3 3 0-16,2-2-4 0,-1 0-4 0,1-1 1 15,-3 1 2-15,3-1-2 0,-1 0 1 0,1 0 0 0,-2-2-1 16,2 0 4-16,2-3 3 0,-5-1 2 0,4 1 5 0,0-5-1 16,-1-1 0-16,-3-1 2 0,3-3 4 15,-3-1 5-15,-1 0 5 0,0-1 8 0,-4-5-1 16,0 0 8-16,1-3 2 0,-3-5 3 16,1-2 3-16,0-3-9 0,-2-2-7 0,-1-3-11 15,0-3-9-15,-3 1-1 0,-3-6-3 0,1 1 3 16,-1-1-1-16,0-4-1 0,-1 1-2 15,-2-1-3-15,-2 4 3 0,2 3 4 16,-3 4 7-16,1 7 5 0,-2 4 2 0,4 5-2 16,-1 2-4-16,0 2-2 0,3 3-8 0,1 2-21 0,0 0-29 15,0 0-40-15,0 4-5 0,0 7 13 0,0 3 27 16,0 9 39-16,0 6 6 0,0 7 1 0,0 6-1 16,2 3-4-16,-1 2-3 0,2 2 3 15,-3 1-1-15,0-2 4 0,0-1 4 16,2-3-5-16,-2-7-1 0,-2-5-4 0,2-4-1 0,-1-5 3 15,1 0 2-15,-2-1-1 0,1-1-2 0,0-1-2 16,2-1-2-16,-1-1-4 0,0-1-17 0,0-2-33 16,0-2-57-16,0 0-95 0,0-3-132 0,0-3-204 15,0-3-43-15,1-3 589 0,1 1 0 0</inkml:trace>
  <inkml:trace contextRef="#ctx0" brushRef="#br0" timeOffset="423589.8096">2186 16552 4 0,'0'0'158'0,"0"0"22"0,0 0 63 0,0 0 16 16,0 0-32-16,0 0-86 15,0 0-95-15,0 0-53 0,0 0-31 0,0 0 3 0,0 0 21 16,0 0 11-16,0 0 10 0,0 0 4 15,-42 93 0-15,40-62-1 0,0 4 3 0,0-2-3 16,2 2-2-16,0-1-1 0,0-3-2 0,0-1 2 16,0-2 6-16,0-5-1 0,0-5 1 15,0-3-2-15,0-5-7 0,0-4 4 0,0-2 3 16,0-2 10-16,0-2 20 0,0 0 15 0,2 0 20 16,0 0 13-16,0-5 6 0,0-2 3 0,5-7-6 15,-3-4-16-15,3-6-13 0,-3-3-14 0,-2-6-9 16,0 0-6-16,-2-1-1 15,-6-1-5-15,-3 0-6 0,-1 1-2 16,-3 2-4-16,-2 5-1 0,-1-1 0 16,1 9-6-16,-1 3-5 0,-2 4-14 0,2 5-12 15,0 3-6-15,-2 2-11 0,4 2-5 0,-5 6-5 0,2 2-5 16,3 4 2-16,-3 2 3 0,5 2 1 0,2-1-1 16,1 2-22-16,3 2-44 0,3 0-70 0,3 0-117 0,0-3-170 15,3-3-117-15,5-2 453 0,0-7 136 16,-1-2 0-16</inkml:trace>
  <inkml:trace contextRef="#ctx0" brushRef="#br0" timeOffset="423909.7051">2077 16619 0 0,'0'0'0'0,"0"0"0"0,0 0 0 16,0 0 0-16,0 0 0 0,0 0 0 0,0 0 0 0,0 0 0 16,0 0 0-16,0 0 6 0,0 0 148 15,0 0-16-15,68 118-24 0,-57-92-39 0,3-1-33 16,-1-2-11-16,0-3-9 0,4-1-3 15,-3-4 2-15,0 0-3 0,-1-5-1 0,0-1 1 16,-4-3 0-16,0-1 12 0,-2-3 14 0,0-1 21 16,1-1 27-16,-1 0 25 0,-3-5 17 0,5-4 7 15,-3-2-10-15,0-5-24 0,2-5-20 16,2-3-27-16,-2-5-17 0,-3-4-4 16,3-3-4-16,-2-3 1 0,-2-2 4 0,-3-2-6 15,0-1-9-15,0 0-7 16,-2 3-3-16,1 5-1 0,0 7 2 0,0 7-1 15,0 5-1-15,0 7-1 0,0 6-3 0,-1 0-4 16,1 4-20-16,-1 0-45 0,-1 0-58 0,-3 4-21 0,3 4-7 16,0 4 13-16,-2 3-7 0,1 6-109 0,2 4-213 15,0-6-143-15,1-6 587 0</inkml:trace>
  <inkml:trace contextRef="#ctx0" brushRef="#br0" timeOffset="424257.1738">2540 16486 1344 0,'0'0'15'15,"0"0"-50"-15,0 0-90 0,0 0-4 0,0 0 16 16,0 0 33-16,0 0 68 0,0 0-4 16,0 0 2-16,0 0 5 0,0 0 11 0,0 0 5 0,132 95 0 15,-114-69 1-15,-4 1 0 0,2-2-1 16,-3-2 2-16,-3-1-1 0,1-4-2 15,-3-5-2-15,-4-3-4 0,2-3-2 0,-4-3 13 0,-2-3 40 16,1 0 66-16,-1-1 74 0,0 0 50 16,0 0 16-16,0-3-46 0,0-3-73 0,0-3-62 15,0-7-54-15,-1-2-22 0,0-5 1 0,0-3 4 16,0-1-1-16,-3-5 3 0,3-1 2 16,-1-3-2-16,2-1-1 0,-2 4-2 0,2 3-4 15,0 2 0-15,0 5-4 0,2 5-5 0,0 2-9 16,5 3-7-16,-4 2-11 0,5 3-11 15,-1 2-19-15,-2 2-21 0,4 2-28 16,2 1-42-16,-3 1-77 0,1 1-172 0,1 4-216 0,-1 1 200 16,-5-1 422-16</inkml:trace>
  <inkml:trace contextRef="#ctx0" brushRef="#br0" timeOffset="425053.7617">2561 16041 0 0,'0'0'0'0,"0"0"0"0,0 0 0 16,0 0 0-16,0 0 36 0,0 0 105 0,-135-98-23 15,114 89 5-15,-4 0 17 16,3 1 10-16,-4-2 1 0,-2 3-16 0,-2-3-16 0,-7 2-8 16,-1 1-19-16,-5 1-11 0,-1 2-8 0,-5 1-2 15,-2 3-4-15,-1 0-1 0,-5 4-3 0,1 4-9 16,-2 2-8-16,-3 5-3 0,0 0-6 15,2 4-8-15,1 5-4 0,2 1-9 0,-4 5-2 16,5 6-1-16,0 2-6 0,3 5-3 0,5 6-6 16,0 6-1-16,4 7-3 0,3 8 2 15,3 9 0-15,5 5-5 0,4 6 0 16,3 3-4-16,4 3 0 0,5 3 2 0,4-3-6 0,4-6 3 0,7-9-7 16,1-8-2-16,9-11 8 0,3-9-7 0,3-5 6 15,2-5-1-15,4-5-5 0,5-6 9 16,-1 2 4-16,8-5 6 0,3-2 11 15,7-3-2-15,6-1 5 0,7-3-1 0,8-3-1 0,6-5 1 16,5-5 3-16,3-6 6 16,5-2-2-16,6-11 6 0,0-9-2 0,5-5-2 0,0-10 9 15,1-3-6-15,-1-7 2 16,-4-6 6-16,-4-7-9 0,-4-4 8 0,-1-6-2 16,-4-3 2-16,-5-2 8 0,-7-4-1 0,-4-3 7 0,-3-4-2 15,-9 0 3-15,-5-5-1 16,-10-2 2-16,-5-3 1 0,-7-2-4 0,-5 0-2 0,-8 2-7 0,-8 5-4 15,-1 5-1-15,-10 10-2 0,-10 8 0 16,-3 12 0-16,-12 7-9 0,-5 10-5 0,-5 8-13 0,-7 8-14 16,-6 12-11-16,-5 8-15 0,-1 7-19 0,-4 16-30 15,-2 10-44-15,3 6-71 0,4 5-107 16,7 5-220-16,14-11-266 0,15-12 263 0</inkml:trace>
  <inkml:trace contextRef="#ctx0" brushRef="#br0" timeOffset="427527.1225">3570 16211 1006 0,'0'0'188'0,"0"0"-156"0,0 0-4 0,0 0-10 0,0 0-8 0,0 0 3 16,0 0-7-16,-124-114-2 0,116 111 3 16,3 2-9-16,-4 1-6 0,1 0-14 0,3 1-14 15,-4 7 0-15,-3 6 5 0,-2 3 19 16,0 6 18-16,-4 5 11 0,-2 10 7 0,1 2 0 0,3 4 5 0,-3 7 1 16,1 3 5-16,-1-3 1 0,5 0-8 15,-2-5-4 1,7-5-6-16,4-6-7 0,-2-7 0 0,6-1-4 15,1-4 3-15,0-1 0 0,6-3-5 0,-2-1 4 0,6-3 0 16,0-4 3-16,1 0 8 0,5-3 3 0,-2-3 5 16,2-3 5-16,2-2 0 0,1 0 4 0,7-6 3 0,-1-6 1 15,4-4-2-15,1-9-3 0,0-3-7 16,0-5-13-16,0-6 2 0,0-3-11 0,0-5 2 16,1-1 3-16,-1-3-8 0,-1 3 4 15,-2 2-5-15,1 4 1 0,-7 6 1 0,0 4-4 16,-1 8-1-16,-4 6-6 0,-3 5-12 0,-3 6-18 15,-3 3-27-15,-3 4-18 0,-2 3-2 16,2 6 19-16,-1 6 30 0,-3 3 27 0,0 7 20 0,0 3 0 16,0 4 0-16,0 0-4 0,0 3-9 15,0-2 1-15,0 0-3 0,6-2-1 0,-1-4 6 16,4-4-5-16,2-6 2 0,-1-4 3 0,0-4-2 16,-1-6 10-16,1-2 5 15,0-1 10-15,-1 0 9 0,1-4 9 0,-1-3 9 0,1-4-2 16,0-7-2-16,-3 0-11 15,6-4-7-15,-6-2-2 0,1-5-6 0,0-1 5 0,-6-3-6 16,1-3-6-16,1 1 4 0,-3 0-12 0,0 2 2 16,-1 5 1-16,-1 4-7 0,2 7 5 15,-1 2-5-15,0 7 0 16,0 3-5-16,0 2-30 0,0 3-62 0,1 0-41 0,2 4 3 0,4 5 25 0,0 3 63 16,-1 3 37-16,2 4 2 0,4 4 5 15,-2 4-1-15,1 4 1 0,-1-1 5 0,0-3-3 16,-1 0 1-16,2-6 0 0,-2-6-6 15,0-3 6-15,0-5-2 0,-2-4 5 16,-4-1 23-16,-2-2 23 0,0 0 33 0,0 0 18 0,3-5-9 0,-1-3-25 16,-1-4-28-16,5-5-18 0,-3-3-9 15,3-2 2-15,0-3-2 0,-2-2-3 0,3-1 2 16,0-4-7-16,-3-2 2 0,4 0 1 16,0-2-8-16,0 2 6 15,-4 0-4-15,4 0-2 0,1 5 3 16,-1 4-7-16,3 4-1 0,0 3-7 0,1 4-9 0,0 3-13 15,-1 3-13-15,4 4-13 0,-3 2-1 0,0 2 5 16,4 0 11-16,1 6 10 0,-4 2 12 0,2 2 5 0,-2 1 6 0,0 3 6 16,2 0-3-16,-5-2 5 0,1 1-1 15,-1-3-1-15,-3 1 6 0,2-3-3 16,-2-1 2-16,-4-2 1 0,3-1-5 0,-1-1 4 0,-1 0 1 16,-4-2 4-16,1-1 8 0,1 0 10 0,-3 0 16 0,1 0 18 15,-1 0 24-15,1 0 17 0,-1-1 8 16,1-5-31-16,0-2-36 0,3-4-23 15,1-6-29-15,0-3 12 0,2-1 9 16,-1-1-4-16,-2 0 2 16,3 3-2-16,-4 0-9 15,5 2 3-15,-4 5-7 0,2 2-3 0,-2 3-8 0,2 2-14 16,-2 2-10-16,4 3-11 0,-1 0-7 0,-2 1 0 0,4 0 5 16,1 5 12-16,-2 2 8 0,1 2 17 15,-2 1 5-15,4 0 3 0,-4 2 10 0,2 2-3 16,1 0 3-16,0-1 1 0,0 0-3 0,1 0 4 15,1-3 1-15,1-3 0 0,0 0 6 0,-1-3-1 0,4-2 2 16,-2 1 0-16,3-3 2 0,-2 0 2 0,5-1 2 0,-2-5 4 16,2-2-2-16,0-2 1 0,-1-2-3 15,2 0-4-15,-2-3 2 0,-1 0-4 16,-1-2 0-16,2 1 3 0,-4 0-8 0,-1 0 9 16,-1-2-2-16,-3-3 0 15,0 1 5-15,1 1-4 0,-2 1 0 0,0-1-2 0,-1 1-4 16,-3 3-1-16,1 1-1 0,-3 1 3 0,0 3 4 15,-2-1 4-15,-1 3-2 0,0 1-3 0,-1 0-2 16,-3 0-7-16,-3-1-1 0,1 2 1 0,-5-1-8 16,-1 1 4-16,-2 0-7 0,3 2-1 0,-2 1 5 15,0 0-4-15,1 1 1 0,4 2-2 16,-2 0-9-16,0 0 1 0,4 2-2 16,-3 1-2-16,3 3 4 0,1 3-5 0,0 2 2 0,1 3 2 0,1 2 5 0,-2 3 4 15,3 3 5-15,1 3 6 0,0 7-3 16,2 0 5-16,-1 4-4 0,0 3-2 15,0-1 6-15,1 5-5 0,-1 1 2 0,0 1 1 16,0 4-6-16,0 2 4 0,0 3-4 16,2 0 0-16,-2 1 5 0,0 0-2 0,1-1 1 15,3-6 0-15,-1-4-1 0,3-10 0 16,-2-8-1-16,3-8 3 0,-4-7 1 0,4-5 0 0,-4-4 8 16,-2 0 16-16,-1-2 33 0,1 0 40 0,-1-7 7 15,0-4-19-15,-1-10-33 0,1-7-42 0,0-4-12 16,0-7 2-16,0-2 5 0,0-7 1 0,0-1 0 15,0-2 2-15,-2-5-5 0,1-5-3 16,0 1-4-16,1-4-4 16,0 0 1-16,-2-3 2 0,2-1 3 0,4 0 1 0,0 2 1 15,5 3-6-15,6 8-5 0,-1 11-6 0,6 7-9 0,1 12-6 16,0 6-12-16,5 6-15 0,-3 6-6 0,0 7-9 16,0 0 4-16,1 10 7 0,-2 6 4 15,-4 7 19-15,-3 4 12 0,-5 5 15 16,-2 4 12-16,-8 5 2 0,0 2 6 0,-8-1-1 15,-3 3 2-15,-3-2 3 0,-3-1 1 0,-4-7 2 16,1-3 1-16,0-6 1 16,0-2 1-16,0-5 0 0,3-1 3 0,0-3-5 0,0-1-2 0,4-1-5 15,2-1-7-15,4-3 0 0,3-3-3 16,2-1-4-16,2-3-1 0,0-2-3 0,3 0 3 16,6 0 3-16,2 0 4 0,4-7-9 0,4-4-32 15,7-5-37-15,-2 0-53 0,3-3-36 16,-2-2-7-16,2-2 11 0,-4-4 41 0,1 1 41 15,-1-3 38-15,-2-2 27 0,-4-1 17 16,0 2 11-16,-6 1 12 0,-1 4 17 16,-1 2 18-16,-5 4 16 0,-2 6 15 0,-1 4 13 0,-1 3 11 0,0 2 3 0,-3 3-22 15,-1 1-41-15,-1 0-42 16,-1 7-25-16,-3 4-7 0,2 3 9 16,-3 5 8-16,2 4 3 0,1 1 0 15,-1 1 2-15,5 2 1 0,-2-3 0 16,3-3-2-16,2-4-2 0,0-6 1 15,0-5-2-15,0-1 2 0,2-5 5 16,1 2 2-16,-2-2 11 0,-1 0 9 16,1 0 14-16,0 0 17 0,1-3 5 0,1-3 5 0,4-3-9 0,1-5-11 0,2-3-9 0,-1-4-10 0,1 0-6 15,1-2-2-15,0 0-4 0,0-1-5 16,0-1-4-16,2 0-4 0,1 2-5 0,-3 5-1 16,1 2-5-16,0 3-10 0,2 3-5 0,-1 2-13 15,-1 4-7-15,1 3-6 0,3 1-6 0,-4 6 5 16,1 2 7-16,1 3 13 0,0 1 12 0,-1 1 9 15,3 2 5-15,-2-1 5 16,0-2 0-16,0-2-1 0,-3 1-3 0,2-3-3 0,-1-3 2 16,-1 0 4-16,0-1 2 0,-1 2 3 15,-1-3 1-15,1 0-3 0,0-2 4 0,-3 1 4 16,1-2 4-16,1 0 13 0,-1 0 10 0,1-4 4 16,2-3 7-16,-1-3-3 0,0-1-6 0,1-5-4 0,-2-1-10 15,0-1-8-15,-1-2-5 0,-1-3-5 16,1-1 1-16,-2-3-2 0,0 0 3 15,2 1-5-15,-3 2-1 0,0 2-1 0,0 3-5 0,0 5 3 16,-2 3-7-16,1 5-13 0,0 3-23 16,-2 3-20-16,2 0-8 0,2 0 4 0,1 3 17 15,0 3 13-15,0 2 9 0,3 1 9 0,-1 1 3 16,2 1 9-16,-1-1 1 0,3-3 5 0,-2 1 6 16,2-5 1-16,0 0 2 0,0-2 1 15,2-1 0-15,-1 0-1 0,2 0 4 0,1-4 0 16,1-1 1-16,1-2-1 0,2-4-1 15,0 0-2-15,-2-1 1 0,2-4 3 16,0 0 0-16,-2-1 4 0,0-2 0 0,-1 0 0 0,-4-1 3 16,-1 0 1-16,1-1 0 0,-4 0-2 15,-3-1-2-15,1-2-6 0,-2 2-6 0,-1-1 2 0,-1 1-2 16,-2 0 12-16,0 4 7 0,-2 3-5 16,0 4 1-16,0 3-13 0,0 3-5 0,0 1-8 15,0 4-22-15,0 0-40 0,0 7-14 0,-3 6 13 16,-2 8 26-16,-4 8 43 0,-2 4 16 15,-2 6-1-15,-5 7-6 0,0 5-4 0,-2 4-3 0,-3 7-1 16,0 5 3-16,-6 5-11 0,1 5-48 16,-5 3-155-16,10-19-498 0,5-20-506 15</inkml:trace>
  <inkml:trace contextRef="#ctx0" brushRef="#br0" timeOffset="428290.9582">3386 17643 0 0,'0'0'0'0,"0"0"0"0,0 0 0 0,0 0 0 0,0 0 0 0,0 0 0 16,0 0 0-16,0 0 177 0,0 0 10 15,0 0-43-15,0 0-39 0,0 0-26 0,0 0-21 16,0 0-9-16,-65-40-6 16,57 46 0-16,-1 2-5 0,3 3-7 0,-7 4-2 0,2 4-3 0,1 0-2 15,0 3 3-15,0-2 2 0,5-1 1 16,-2-2 11-16,4 0-14 0,-3 2-1 0,3 4-3 16,-4 1-10-16,5 4 7 15,0 2-5-15,0 1-1 0,-1 1-13 0,3 2-9 0,0-1 1 16,0-2-1-16,4 1 6 0,-1-2-4 0,5-1 8 15,-2-2-6-15,3-5-5 0,0 0 24 16,3-2-12-16,2-3 13 16,0-3 8-16,2-3-10 0,0-1 13 0,2-4-6 0,3-4 10 0,-1-2 10 15,0 0 3-15,1-7 24 0,-1-5-13 0,-1-4-1 0,-1-3-4 16,-4-7-7-16,3 0 18 0,-5-5 1 16,-1-4 6-16,-3-1-15 15,-4-4-9-15,1 0-1 0,-5-11-10 0,-4-7 4 0,-3-1-14 16,-9 2-12-16,3 12 4 15,-5 13-15-15,1 11 10 0,1 6-2 0,-1 4-15 16,-1 4-9-16,5 4-17 0,-4 2-14 0,3 1-10 0,-3 3-8 0,5 4-14 16,0 4-21-16,3 3-43 0,-1 4-106 15,2 0-251-15,5-6-247 0,2-3 559 0</inkml:trace>
  <inkml:trace contextRef="#ctx0" brushRef="#br0" timeOffset="428674.6305">3688 17765 61 0,'0'0'393'0,"0"0"-288"16,0 0 22-16,0 0-1 0,0 0-51 0,0 0-75 15,0 0-80-15,0 0-67 0,0 0 63 0,0 0 65 16,0 0 76-16,0 0 78 0,0 0-26 15,4 22-4-15,2-7-16 0,-3 3-2 16,5 5-23-16,-2 1-27 0,-1 2-10 0,4 3-14 0,-2-3-5 16,0 0 5-16,2-1-3 0,0-4 10 15,2-1-3-15,0-4-1 0,-1-3 11 0,1-3 0 16,-1-2 34-16,3-1 9 0,-3-4 21 0,0-3 16 16,-3 0-5-16,4-5 2 0,-1-6-17 15,-1-1-15-15,2-4-7 0,-1-5-14 0,0-2 6 16,1-6-11-16,2-10-16 0,-2-11 11 0,-1-8-30 15,-4-1 6-15,0 7-2 16,-6 9-14-16,0 6 13 0,0 8-5 0,0 4 2 16,-6 6-7-16,3 6-10 0,-4 2-18 0,3 4-31 0,-2 2-33 15,3 1-38-15,-1 2-50 0,-1 2-87 0,4 0-184 0,-1 6-243 16,1-2 81-16,1 1 609 0</inkml:trace>
  <inkml:trace contextRef="#ctx0" brushRef="#br0" timeOffset="429018.2607">4198 17477 1266 0,'0'0'48'16,"0"0"-30"-16,0 0-72 0,0 0-7 0,0 0-2 16,0 0 20-16,0 0 63 0,0 0-7 0,0 0 1 15,0 0 1-15,137 18-8 0,-113-4-4 16,-3 5-1-16,2 2 1 0,-1 0-2 15,0 6 4-15,-8-1 0 0,4 1-4 0,-7 2 3 16,-2-5-1-16,1-1 3 0,-6-7 7 16,1-2-5-16,-2-3 5 0,-2-5 14 0,0-2-2 15,1-2 21-15,2 0 5 0,-2-2 21 0,-1 0 32 0,-1 0 28 16,1-2 34-16,0-5-31 0,5-7-29 16,-3-8-40-16,4-3-35 0,-3-5 0 0,4-3-5 15,-2-4 3-15,-1-4-5 0,3-1-2 16,-2-4 3-16,0 2-9 15,4 3 1-15,-2 4-5 0,1 6-9 0,0 2 1 16,-1 6-8-16,1 4-1 16,-1 2-10-16,3 6-27 0,-4 1-35 0,-2 4-60 0,2 3-98 0,-4 0-194 0,4 3-353 15,-6 0 91-15</inkml:trace>
  <inkml:trace contextRef="#ctx0" brushRef="#br0" timeOffset="429567.6877">4295 16910 179 0,'0'0'116'15,"0"0"-7"-15,-119-42-11 0,71 32-27 0,3 4-34 16,-4 3-20-16,-2 1 1 0,-6 2 8 0,0 0 9 0,-5 9 19 15,-5 4 46-15,-4 4 29 0,0 3 36 16,-8 7 8-16,3 5-30 0,-5 7-23 16,0 7-29-16,-6 6-21 0,3 8-8 0,-5 5-11 15,6 5-9-15,-2 5-12 0,4 4-19 16,3 1-13-16,16-7-16 0,10-10-11 16,11-6 7-16,10-8-4 0,1 5 2 0,1 4-1 0,6 3-13 15,4 4-10-15,8-4-6 0,4-7 8 0,7-8 10 0,0-9 10 0,9 2 3 16,4 1-13-16,5-4-6 0,3 3-3 15,7-3 2-15,2 0 20 0,3-1-3 16,7-3 12-16,2 0-1 0,7-2-7 0,3-3 18 16,3-2 6-16,4-4 33 15,7-4 18-15,1-4 5 0,4-6 9 0,5-4-15 0,0-3 13 16,28-12 2-16,18-13 9 0,21-12-11 0,14-15-21 0,-4-8-10 16,-5-7-12-16,-14-2 18 0,-11-2 10 15,-12 1 9-15,4-16 14 0,4-16-4 16,-6-13-3-16,-10-9-1 0,-28 7-7 0,-30 14 10 15,-15 9 10-15,-15 6 6 0,-13 1 5 0,-11 6-2 16,-13 2 3-16,-15 5-9 0,-7 6-1 0,-14 8-15 16,-10 6-26-16,-9 9-8 15,-11 6-20-15,-13 10-7 0,-8 11-5 0,-7 9-14 0,-12 9-8 16,-1 19-28-16,-9 11-42 0,-4 14-98 0,-1 12-251 16,32-10-619-16,39-13-249 0</inkml:trace>
  <inkml:trace contextRef="#ctx0" brushRef="#br0" timeOffset="555876.3723">17145 10873 0 0,'0'0'0'0,"0"0"0"0,0 0 0 0,0 0 0 16,0 0 0-16,0 0 0 0,0 0 0 0,0 0 0 15,0 0 214-15,0 0 29 0,0 0-34 0,0 0-23 16,0-65-47-16,0 65-44 0,0 0-50 0,0 0-50 16,0 0-24-16,0 0-14 0,0 0-1 15,0 0 4-15,0 0 0 0,0 0-3 0,0 0-6 16,0 2 1-16,0 0 25 0,0 2 26 0,0 2 21 15,0 2 17-15,0 3-6 0,0 0-10 0,0 3-4 16,1 0-1-16,-1 4-4 0,-1 2 4 16,0 0 2-16,0 2-6 0,0 1 1 15,-4 1-1-15,2 3-2 0,3-1 4 16,-3 1-2-16,0 0-3 0,0-4 2 16,2 0-5-16,1-1 0 0,-1-2-1 0,0-2 0 0,1-3 0 0,1-1 1 0,-1-2 2 15,0-4 2-15,0-2 7 0,0-1 2 16,0-2 11-16,0-1 30 0,0-2 32 15,0 0 42-15,0 0 27 0,0 0 15 0,1-2 2 16,-1-2-39-16,0-4-41 0,2-7-47 16,1-6-42-16,2-6-4 0,1-6-1 0,-1-3-1 15,4-6-1-15,0-3-2 0,1-1 1 0,1-2-1 0,-2 4 2 16,2 0-2-16,-4 6 1 0,2 4-3 16,0 5-5-16,-2 6 2 0,1 3-8 15,-2 7-3-15,0 4-2 0,2 2-14 16,-5 4-8-16,4 1-15 0,-3 2-11 0,4 0 0 0,0 2 7 15,0 6 15-15,-1 2 13 0,6 3 8 0,-5 4 2 0,2 2 3 16,-1 3 2-16,2 2 4 0,-1 1 9 16,-1 1 4-16,2-1-2 0,-2-1 3 0,0-3-6 15,2-3-1-15,-1 0 3 16,-1-4-3-16,0-2 3 0,-4-2-1 0,3 0 0 0,0-3 3 16,-4-3 3-16,3-1 6 0,-5-1 7 0,0-2 14 15,2 0 19-15,-3 0 15 0,1-2 3 0,2-7-9 16,2-2-19-16,2-6-17 0,1-4-11 15,2-6-2-15,2-1-1 0,-3-5-2 16,2 2 1-16,3 1-7 0,-5 3 2 0,2 4-2 16,-3 5-3-16,0 4 1 0,-4 4-8 15,3 6-12-15,-5 0-16 0,2 4-16 0,-1 0-13 0,2 0 0 0,-1 6 12 16,4 2 12-16,-2 3 11 0,-2 2 10 16,3 5 3-16,1 2 1 0,-3 4 6 0,0 3 1 15,2 2 2-15,1-2-10 0,0 1-18 16,1-2-29-16,2-1-38 0,1-4-35 0,5 0-44 15,0-3-48-15,-1-5-51 0,3-3-92 0,2-3-113 16,1-2 278-16,-9-3 205 0,-3-2 0 0</inkml:trace>
  <inkml:trace contextRef="#ctx0" brushRef="#br0" timeOffset="556345.9723">18079 10904 0 0,'0'0'0'0,"0"0"0"0,0 0 0 0,0 0 0 0,0 0 257 15,0 0 16-15,3-118-19 0,-6 106-25 16,-1 1-34-16,-2 3-35 0,3 2-47 0,-3 1-35 0,2 3-32 15,-2 1-33-15,3 1-36 16,-3-2-37-16,2 6-29 0,-3 6-8 0,1 4 11 16,-2 4 30-16,0 3 24 0,-1 2 11 0,6 0 7 0,-1-1-3 15,4-3-4-15,0-1 3 0,2-3 8 16,2-2 8-16,-1-1 12 0,3-2 6 0,-3 0 5 16,3-3 3-1,-3-1 5-15,3-1 3 0,-2-3 10 0,2-1 15 16,-2-1 24-16,2 0 27 0,-2-2 15 0,0-5-6 0,3-3-15 15,2-5-24-15,0 0-11 0,1-5-14 16,2-4-11-16,-2 1-9 0,2-3-20 0,2 0-2 16,-2 2-5-16,-1 3-3 0,0 4-6 0,-1 2-14 0,1 5-19 15,-1 2-8-15,1 2-2 0,1 2 0 0,-2 3 8 16,4 1 1-16,-7 1 0 16,2 5 5-16,0 1 0 0,1 3 6 0,-1 0 6 0,-2 1 8 15,0 1 7-15,0 0 4 0,0 0 2 16,-2-1 2-16,3-3 2 15,0 0 1-15,-4-2 1 0,2-1 1 0,-3-3 4 0,3 0 6 0,-3-2 16 16,-2 0 22-16,5 0 16 0,-3-4 10 0,1-2-9 16,3-6-16-16,3-1-14 0,0-6-9 0,1-3-3 0,0-2-5 15,6-7-6-15,-4-3-7 0,7-3-9 16,-1-6-6-16,2-2-5 0,1-1-5 16,6 2-2-16,-4 1-3 0,3 6-6 15,-6 6-9-15,0 7-22 0,-3 8-40 16,-6 4-65-16,-3 7-121 0,-3 5-157 0,-2 1-135 0,-2 5-38 0,-2 0 610 15</inkml:trace>
  <inkml:trace contextRef="#ctx0" brushRef="#br0" timeOffset="556604.5973">18208 10653 297 0,'0'0'219'0,"0"0"13"0,0 0-13 0,0 0-56 16,0 0-81-16,0 0-52 0,0 0-27 15,0 0 5-15,0 0 21 0,0 0 3 0,0 0-12 16,0 0-8-16,0 0-3 0,122-43-2 0,-99 55-5 16,4 2-2-16,-2 1-3 0,1 4 2 15,-2 2-2-15,6 0 3 0,-2 3 1 16,2-2 1-16,2 4-1 0,0-2 4 0,1-1 3 0,3 0 4 16,-4-1 1-1,0-1-17 1,-1-1-49-16,-1-2-87 0,0-2-148 0,-11-5-274 15,-7-4 210-15</inkml:trace>
  <inkml:trace contextRef="#ctx0" brushRef="#br0" timeOffset="557130.2503">18984 10711 0 0,'0'0'0'0,"0"0"0"16,0 0 0-16,0 0 0 0,0 0 21 0,0 0 238 0,0 0-42 0,0 0-31 16,0 0-40-16,0 0-44 0,0 0-18 15,0 0-4-15,0 0 11 0,-2-15 11 0,5 12 31 16,5 1-7-16,1-3-16 0,3 0-24 0,0 0-46 15,5-2-11-15,1 1-6 0,4-2-2 0,2-1-2 16,4 0-5-16,3-3-2 0,0-2-1 0,8-1 4 16,-1-2-3-16,2 0 2 0,1-2-1 15,-3 2-6-15,0-1 10 16,-1-1 1-16,-6 2 4 16,-2 0 3-16,-4 2-4 0,-4 4 0 15,-4 1-2-15,-4 1-5 0,-3 2 2 0,0 1-7 16,-2 2-1-16,-2 0-3 0,0 1-10 0,0 0-1 0,-2 2-9 0,1 0-6 15,0 1-17-15,-4 0-28 0,1 0-33 0,2 0-47 0,-3 4-49 0,-1-1-63 16,0 2-70-16,0-1-128 0,0 1-79 0,-1-2 535 16</inkml:trace>
  <inkml:trace contextRef="#ctx0" brushRef="#br0" timeOffset="557837.7577">19889 10017 0 0,'0'0'0'0,"0"0"0"0,0 0 0 16,0 0 0-16,0 0 0 0,0 0 0 0,0 0 0 15,0 0 0-15,0 0 0 0,0 0 0 0,0 0 2 16,0 0 56-16,0 0-1 0,0 0-1 0,65 41 4 15,-61-16 7-15,-1 4-3 16,1 5 2-16,0 1-2 0,-3 5 4 0,-1 1-2 16,1 5-8-16,0 1-5 0,2 1-13 0,-1-1-5 15,1-1-5-15,2-3-7 0,0-3-1 16,2-3 0-16,-2-5 2 0,3-5 4 0,-2-2 3 16,-2-4 2-16,2-4 2 15,-3-3 1-15,-1-4 3 0,1-3 2 0,-1-2 39 16,-2-5 76-16,0 0 60 0,0-5-10 0,-2-6-58 0,-1-1-95 0,-3-10-76 15,1-3-3-15,2-5 9 0,-3-7 4 16,5-7 6-16,1-5 3 0,-1-5-7 16,2-3 0-16,4-6 0 0,0 1-1 15,4-4 6-15,3 2 2 0,-2-1 5 0,6 3 1 16,-2 3 2-16,4 2 2 0,-2 5 0 0,0 4-2 0,-2 8-4 0,1 10-5 16,-5 5-10-16,2 9-15 0,-1 5-17 15,2 4-27-15,3 3-2 0,-3 4 12 0,6 0 18 16,-1 5 27-16,2 5 5 0,-1 6-2 0,-4 1-2 15,1 7 0-15,-6 2 5 0,-3 4 8 0,-4 3 7 16,-3 1 9-16,-1 2 4 0,-9-1 5 0,-5 2 4 16,-3 0 3-16,-4 1-2 0,-1-1 1 0,-4-3 1 15,4 0-7-15,-2-6-5 0,-1-1-4 16,1-2-15-16,-1-2-8 0,3-1-21 0,1-2-37 16,2-3-58-16,4-2-98 0,3-1-182 15,5-4-186-15,4-4 391 16</inkml:trace>
  <inkml:trace contextRef="#ctx0" brushRef="#br0" timeOffset="558306.0598">20736 9826 0 0,'0'0'298'0,"0"0"-53"0,0 0 5 16,0 0-45-16,0 0-66 0,0 0-37 0,0 0-71 0,0 0-68 15,0 0-25-15,0 0-14 0,0 0 24 0,0 0 43 16,0 0 6-16,0 0 12 0,13 23 15 16,-20 13 18-16,-4 1 10 0,1 3-2 0,1 3-11 15,1-1-12-15,1 0-8 0,1-1-3 0,4-3 0 16,1 0-6-16,0-2-7 0,1-2 10 15,1 0 6-15,-2-1 11 16,2-2 16-16,-1 0-6 0,0-5 3 16,1-1-5-16,-1-5-11 0,0 0-14 15,0-3-29-15,1-4-39 0,-1-3-53 16,1-3-77-16,-1-2-110 0,3-3-203 0,-1-2 48 0,-1 0 450 16</inkml:trace>
  <inkml:trace contextRef="#ctx0" brushRef="#br0" timeOffset="558851.4539">20942 10068 0 0,'0'0'115'0,"0"0"163"16,0 0-2-16,0 0-118 0,0 0-110 15,0 0-144-15,0 0-71 0,0 0 1 0,0 0 44 16,0 0 93-16,0 0 34 0,0 0 4 16,0 0-2-16,0 0-3 0,-119 132-5 0,100-101 1 15,5-4-8-15,3-3 0 0,3-2-2 0,1-5-2 16,5-3 8-16,0-1 5 0,3-3 6 0,-1-2 7 15,0-2 8-15,0-3 7 0,0 0 17 0,1-3 51 16,1 0 66-16,2 0 56 0,1-4 20 16,4-4-39-16,1-3-61 0,7-5-55 15,-1-3-27-15,5-2-9 0,0-2-8 0,-2-2-9 16,2 2-12-16,-2-2-10 0,-2 2-5 0,-1 3-3 16,-1 6-3-16,-3-1 1 0,-2 5-5 0,-3 2-11 15,-2 3-33-15,-1 3-41 0,0 2-38 0,-3 0-24 0,2 4 19 16,1 3 30-16,-2 1 34 15,1 3 29-15,0 2 11 0,-1 0 9 0,-1 3 8 16,1-1 7-16,2 0 3 0,-2 1 0 16,2-3-1-16,-2 0 0 15,1-2 0-15,0 1 3 0,-1 0 1 0,0-1-1 0,2-3 1 16,-2 0 3-16,0 0 2 0,3-2 6 0,-2-2 8 16,0 0 5-16,2-2 7 0,-2-2 11 0,-2 0 15 0,3 0 32 15,0 0 21-15,-2-1 5 0,6-4-5 16,0-2-31-16,2-2-22 0,0-2-13 0,2-2-13 15,0-2-3-15,-1 0-11 0,2-2-11 0,1-1-17 16,-1-1-14-16,-3-1-3 0,1 3 4 0,0 4 11 16,-1-1 9-16,-1 2 3 0,0 2-5 0,-3 3-13 15,0 1-29-15,-1 4-37 0,-1 1-29 16,1 1-19-16,-1 0-5 0,-1 4 17 16,0 3 21-16,1 2 27 0,-2 0 35 15,-1 4 23-15,2-2 13 0,0 1-9 0,0 1-53 0,4-1-121 0,-4 0-167 16,1-1 226-16,0-5 126 0,-2-3 0 0</inkml:trace>
  <inkml:trace contextRef="#ctx0" brushRef="#br0" timeOffset="559423.662">21358 9533 0 0,'0'0'0'0,"0"0"0"0,0 0 0 15,-92-153 274-15,62 117-22 0,-3 4-51 0,-2 2-64 0,-5 4-23 16,-3 1-14-16,-5 5-21 0,-1 2-6 16,-4 6-13-16,-6 2-10 0,-3 4-19 15,-1 4-15-15,-6 1-7 16,-3 1-6-16,-1 7-1 0,-7 1 0 0,-2 5 0 0,-9 1 1 0,-3 3-3 16,-8 1 0-16,-3 6 3 0,-3 1-2 15,-2 4 5-15,-4 1 1 0,-5 6-1 0,3 0 0 16,-3 2-1-16,-3 3-1 0,1 1 2 0,0 3 1 15,0 2-1-15,-1 1-1 0,1 4-4 16,5 1-5-16,-2 1-1 0,6 2 0 0,5 1 1 16,-1 2-1-16,7 3-1 0,3 2 0 0,7 4 1 15,6 6 0-15,5 2 5 0,8 8-3 0,7 5 1 16,4 0-2-16,4 4-4 0,10 1 1 0,7-2-4 16,9-2-2-16,7-1-3 0,11-3-4 15,6-5-7-15,7-5-10 0,9-7 5 0,10-6 12 16,7-3 15-16,8-6 20 0,4-2 13 15,7-4 9-15,11-5 11 0,8-3 13 0,9-5 10 16,16-7 12-16,13-6 7 0,11-7 4 16,16-8-6-16,13-7-10 0,9-6-13 0,15-9-14 15,7-7-8-15,9-7-3 0,4-5 0 0,5-3 4 0,2-7-1 16,0-5-4-16,-1-5-3 0,-5-6-7 0,0-5 0 16,-9-7 0-16,-6-9 6 0,-7-2 2 15,-11-5 6-15,-15-1 3 0,-11-1 5 0,-14 0 2 16,-16-3-8-16,-13 1-1 0,-15 2-10 0,-16 1-4 15,-15 7 4-15,-18 5-9 0,-18 4-4 16,-13 7-9-16,-21 7-17 0,-20 4-10 0,-16 4-11 16,-17 8-7-16,-20 6-8 0,-15 8-4 15,-17 8-20-15,-18 10-29 0,-14 7-40 0,-8 5-49 16,-9 14-58-16,-6 8-89 0,2 9-180 16,44-6-197-16,52-5 224 0</inkml:trace>
  <inkml:trace contextRef="#ctx0" brushRef="#br0" timeOffset="563040.6443">16443 11367 0 0,'0'0'0'0,"0"0"0"0,0 0 0 0,0 0 0 0,0 0 0 0,0 0 0 15,0 0 0-15,0 0 0 0,0 0 0 16,0 0 0-16,0 0 0 0,0 0 0 0,-45 109 80 0,51-105 16 15,2-1-3-15,1-1-2 0,-2-2 18 0,-1 1 16 16,3-1 13-16,-1 0 13 0,0 0-8 16,2-1-12-16,1-3-17 0,3-1-21 0,1-3-13 15,3-1-13-15,2-3-6 0,6 0-2 16,-1-5 0-16,5-2 8 16,6-4 2-16,0-3 11 0,5-6 6 0,5-5-3 0,2-3 4 15,6-4-10-15,-1-2-13 0,7-2-7 0,2-7-15 16,7-2-6-16,1-3-9 0,1 0-7 0,-1-1-3 15,-4 1-2-15,3 2-1 0,-7 4-5 16,-7 4 0-16,-2 5-6 0,-9 10-1 0,-9 5-2 16,-4 7-3-16,-7 7-5 0,-5 3-12 0,-5 6-27 15,-4 2-53-15,-1 5-112 0,-6 0-139 0,0 7-175 16,-3 1-227-16,0-2 219 0</inkml:trace>
  <inkml:trace contextRef="#ctx0" brushRef="#br0" timeOffset="564541.5501">16643 12834 0 0,'0'0'0'0,"0"0"0"0,0 0 0 0,0 0 0 0,0 0 0 16,0 0 222-16,0 0-18 15,0 0-31-15,0 0-19 0,0 0-12 0,0 0 1 0,0 0-8 16,0 0-21-16,0 0-23 16,-41-20-30-16,41 20-24 0,0 0-25 0,0 0-27 0,0 0-25 15,0 0-15-15,2 0 15 0,1 0 27 0,5 0 36 16,-1-2 32-16,5 1 6 0,1-1 6 16,5 0-6-16,2-1-5 0,4-1-6 0,4-2-9 15,2 0-2-15,3 0-11 16,2-2-10-16,5 0 3 0,1 0-4 15,5 1 2-15,1-2 1 0,-1 0-4 0,2-1-3 0,-1 2-3 0,-3 1-2 16,-2 2-2-16,-4 0-2 0,-7 1 0 0,-4 4-2 16,-2-1-2-16,-5 1-2 0,-2 1 1 15,-5-1-3-15,-2 0-10 0,-3 0-14 0,-5 0-19 16,0 0-18-16,-3 0-9 0,0 0-2 16,0 0 6-16,-4 0-13 0,-4 0-30 0,-4 0-35 15,0 0-28-15,-7-4 3 0,1 1 39 0,0-2 45 0,1-3 37 16,-3-2 29-16,1-2 14 0,0 0 8 0,2-2 8 15,0 0 7-15,-1-1 6 0,3 1 17 16,0-1 14-16,0 2 17 0,2-1 18 0,5 3 14 16,2 1 20-16,0 0 10 0,3 1-3 0,3 4-24 15,0 0-47-15,0 0-65 0,8 2-46 16,2 0-34-16,2 1 4 0,6 1 24 0,-2 1 24 0,3 0 20 16,0 5 1-16,0 3 1 0,0 3 0 15,-1 3 4-15,-3 3 2 0,-4 2-3 0,0 3 8 16,-1 3 5-16,-3 2 6 0,-5 1 16 15,-1 4 1-15,-1 3 3 0,-7 2 5 0,-6 0-2 16,-2 2 0-16,-2-2-10 0,-4-2-16 0,-1-3-25 0,1-3-28 16,-2-1-29-16,-1-4-29 0,2-2-34 15,1-1-59-15,-3-2-122 0,8-4-24 16,6-7 346-16</inkml:trace>
  <inkml:trace contextRef="#ctx0" brushRef="#br0" timeOffset="565379.1961">17936 12674 662 0,'0'0'67'0,"0"0"-25"16,0 0-15-16,0 0-28 0,0 0-20 0,0 0-9 0,0 0 0 16,0 0 28-16,0 0 22 0,0 0 14 15,0 0 1-15,0 0-8 0,0 0-4 0,-69 120-4 16,62-97-3-16,0 0-3 0,-1-2 4 0,-1-3-3 16,7-2-2-16,-4-2 1 0,4-2-5 0,2-4 2 15,0-1 5-15,0-1 0 16,0-2 4-16,0 0 3 0,0-4 1 0,0 0 21 0,0 0 34 15,0 0 38-15,0 0 38 0,0 0 23 0,0-5-31 16,2-3-45-16,3-2-47 0,-1-7-48 0,5-2-7 16,-1-3 0-16,1-4 2 0,1-2 4 15,2 0-3-15,-3 1 0 16,3 2-5-16,-1 4-9 0,0 3-7 16,0 4-11-16,-1 1-16 0,1 4-5 0,4 1-6 15,-3 0-1-15,1 4 5 0,1 0-4 16,-3 3 3-16,1 1 3 0,-3 0-1 0,0 6 13 0,-3 1 8 0,2 3 6 0,-2 3 11 15,-2-1 6-15,2 2 5 0,-1 0 4 0,1 0 4 16,-2-2-3-16,2 1-1 0,-2-5-1 16,2 1 0-16,-1-3 4 0,2-1 0 0,-5-1 0 15,4-3 6-15,-2-1 4 0,-2 0 13 0,3 0 15 16,-2 0 11-16,4-4 8 0,-3-3-2 0,5-3-9 16,-2-1-7-16,3-1-8 0,-3-2-3 0,2-2-2 15,-1 3-2-15,0 1-2 0,-4 2-9 16,3 2-6-16,-5 1-15 0,3 2-7 15,-3 2-15-15,0 2-30 0,-1 1-14 0,1 0-9 16,2 0 3-16,-1 2 23 0,-1 5 8 16,3 2 11-16,-2 3 10 0,-1 4 6 0,3 3 12 0,-2 3 7 0,-2 3 6 15,2 3 6-15,3-3-4 16,-3-1-1-16,3-4-5 0,-1-2-1 0,3-5 0 0,2 0 0 16,-1-2 1-16,0-4 2 15,3-1 7-15,-1-3 2 0,0 0 4 16,1-3 5-16,2 0-1 0,-1 0 9 0,-1-4 9 0,3-4 5 0,-2-2 9 15,-2-1-6-15,5-4-5 0,-3 1-6 0,-1-3-7 16,0-2-6-16,3-1-3 0,-6 1-6 16,-2 2-5-16,1 2-4 0,1 4-5 0,-5 4-13 0,2 2-20 15,-4 3-31-15,3 0-13 0,-2 2-1 16,-1 0 5-16,5 6 27 0,-4 1 11 16,3 3 9-16,-2 3 14 0,4 3 3 0,-4 4 5 0,4 0 7 15,-2 2-1-15,-1 0 6 0,1 0-2 16,-2-1-9-16,4-3-16 0,0-2-32 0,-4-4-44 15,4-1-92-15,-5-4-167 0,3-2-220 16,-4-2 388-16</inkml:trace>
  <inkml:trace contextRef="#ctx0" brushRef="#br0" timeOffset="565570.8885">18688 12594 1204 0,'0'0'76'0,"0"0"-13"0,0 0-12 16,0 0-27-16,0 0-70 0,0 0-90 16,0 0-70-16,0 0 9 0,0 0 51 0,0 0 84 15,0 0 58-15,0 0-3 0,0 0-27 0,0 0-40 16,41 29-60-16,-38-10-84 0,5 1 64 16,-6 2 154-16,2-5 0 0,-2-6 0 0</inkml:trace>
  <inkml:trace contextRef="#ctx0" brushRef="#br0" timeOffset="565885.7982">18898 12775 0 0,'0'0'0'0,"0"0"0"0,0 0 0 0,0 0 0 15,0 0 0-15,0 0 0 0,0 0 0 0,0 0 0 16,0 0 0-16,0 0 51 0,0 0 5 0,0 0-13 16,0 0-15-16,0 0-13 0,14 108-3 15,-13-93-3-15,1-2-9 0,3-2 7 0,-2-4 5 16,3-2 14-16,-2 0 23 0,2-4 17 0,-2 0 23 15,1-1 23-15,0 0 20 0,2 0 9 16,-2-6-6-16,4 0-22 0,2-4-27 0,0-1-23 16,3-4-17-16,0 0-16 0,-2-2-3 15,4-1-2-15,-3 1-1 0,-2 0 1 0,4-1-10 16,-4 4-8-16,0 2-10 0,-2 4-14 0,-3 2-15 0,2 3-22 16,1 1-13-16,-5 2-17 0,3 0 5 15,1 0 15-15,0 5 15 0,-2 3 18 0,3 2 9 16,0 4 7-16,1 4 6 15,-1 0 5-15,0 2 6 0,2-1 4 16,-2 2-2-16,0-3-4 0,2 0-17 0,1-3-27 0,0-2-40 0,0 0-89 16,2-3-211-16,-3-3 160 0,-6-1 224 0</inkml:trace>
  <inkml:trace contextRef="#ctx0" brushRef="#br0" timeOffset="566994.7718">19971 12895 0 0,'0'0'0'0,"0"0"0"0,0 0 0 15,0 0 0-15,0 0 276 0,0 0 48 0,0 0-40 16,0 0-66-16,0 0-50 0,0 0-43 0,0 0-35 16,0 0-20-16,0 0-22 0,-10-8-23 0,13 8-18 15,-3 0-22-15,1 0-14 0,0 0-9 0,0 0-7 16,2 0 25-16,2 0 19 0,1-2 24 15,4 1 22-15,5-1-2 0,-1 0-2 0,6-1-4 16,0-2-2-16,1 2-9 0,5-2-5 0,-1 0-3 16,2 1-7-16,-3-1 8 0,3 1 4 0,-3-1 3 15,-1 0 5-15,0 2-3 0,-5-2 1 16,-1 2-1-16,-2-1-3 0,-2 2 2 16,-4 0-2-16,-4 1-3 0,0 0-5 0,-3 1 1 15,-1 0-2-15,-1 0 2 0,0 0 4 0,0 0-11 16,0 0-6-16,0 0-18 0,-1 0-35 15,-1 0-52-15,1 0-97 0,-3 0-78 0,3 1-80 16,-2 3-234-16,2-3-11 0</inkml:trace>
  <inkml:trace contextRef="#ctx0" brushRef="#br0" timeOffset="567764.8719">20619 12775 0 0,'0'0'0'0,"0"0"0"0,0 0 0 0,0 0 0 16,0 0 0-16,0 0 0 0,0 0 0 0,0 0 0 15,0 0 0-15,0 0 0 0,0 0 0 0,0 0 0 16,118 5 0-16,-103-5 0 0,0 2 0 0,0-4 0 15,1-3 4-15,-2 1 80 0,-1-2 2 16,2 0 7-16,-4 0-3 0,1 0 4 0,-3-1-2 0,0 1-5 16,-3-1-1-16,2 1-3 0,-3 1 18 15,-2 0 30-15,-3 0 25 0,0 0 6 0,0 1-20 0,0-2-43 16,-2 0-43-16,-5 1-32 16,-3-1-24-16,-1 0-19 0,-4 0-12 0,-3 3-8 15,-3 1-3-15,-5 2 2 0,3 0 1 0,-6 3 6 16,-1 5 1-1,-2 2 1-15,1 1 3 0,1 1 6 0,1 3 7 0,4 3 9 0,2-1 5 16,7 0-4-16,-1 0-4 16,6 0-14-16,0-2-10 0,3 1-3 0,6 1-3 0,1-3 7 15,1 1 13-15,0 0 3 0,5-2 9 16,3 1 16-16,5-2 3 0,-1 0 13 0,1-1 8 0,-1-1 2 16,7-1 4-16,-1-2-4 0,4-4-11 15,0 1-9-15,-2-3-9 0,1-1-4 0,0 0 2 0,-2 0-6 16,-2-3 2-16,-4 1 2 0,-3 0 2 0,-5 1 9 15,-1-1 7-15,-4 2 8 0,0 0 1 16,0 0-8-16,-6 0-16 0,-3 2-17 0,-4 3-12 16,-7 3 2-16,-2 1 4 0,-6 4 4 0,0 0 4 15,0 0 0-15,-1 2 2 0,2 0 4 16,4-1 2-16,1 0 5 0,-1-3 2 0,4 2-2 16,1 0-4-16,1 0-2 0,3 0-8 0,0 1-5 0,1 1-3 15,3 1-10-15,1 0 2 0,5 0 2 16,-2 0 2-16,5-1 4 0,1-1-3 0,0 0-6 15,6-3-4-15,3-1 6 0,4-1 15 0,2-4 4 16,6 0-28-16,4-4-81 16,-2-1-141-16,6 0-207 0,-8-3 316 15,-8-1 148-15</inkml:trace>
  <inkml:trace contextRef="#ctx0" brushRef="#br0" timeOffset="568019.1342">20834 13019 0 0,'0'0'0'0,"0"0"357"0,0 0-41 0,0 0-128 0,0 0-142 16,0 0-66-16,0 0-25 0,0 0 15 16,0 0 51-16,0 0 11 0,0 0 8 0,0 0 9 15,0 0 2-15,0 0 4 0,94 63-2 0,-79-49-3 16,3 0-1-16,-4 1-10 0,3-1-5 16,-3 0-9-16,0-2-5 0,1 1 0 0,-1 0 1 15,-1-1 2-15,-2-1-5 0,1-1-3 16,-1-1-7-16,0 1-3 0,0-1-4 0,-1-2-11 15,-1-1-23-15,1-3-44 0,-2 0-56 16,0-3-72-16,0 0-120 16,0-3-163-16,0-7 318 0,-1 3 170 0,-4 0 0 15</inkml:trace>
  <inkml:trace contextRef="#ctx0" brushRef="#br0" timeOffset="568194.5024">21218 13016 0 0,'0'0'0'0,"0"0"492"0,0 0-56 0,0 0-119 0,0 0-94 0,0 0-78 0,0 0-67 0,0 0-70 16,0 0-50-16,0 0-17 0,0 0 5 15,0 0 32-15,0 0 18 0,0 0 10 0,-125 61 3 0,101-28-2 16,2 2 0-16,0-1-1 0,1 3-1 0,3-3 1 16,3 0-9-16,3-2-2 0,5-3-12 15,0-1-22-15,6-4-37 0,1-1-77 16,0-2-120-16,0-2-227 0,0-5 2 0,0-5 498 0</inkml:trace>
  <inkml:trace contextRef="#ctx0" brushRef="#br0" timeOffset="568547.5278">21314 13128 0 0,'0'0'0'0,"0"0"0"15,0 0 0-15,0 0 0 0,0 0 0 0,0 0 0 16,0 0 0-16,0 0 0 0,0 0 0 0,121-23 0 15,-105 20 0-15,-1-1 0 16,1-1 0-16,-2-2 0 0,2 0 0 0,-2-1 0 16,2-1 0-16,-2 0 0 0,2-1 0 0,-3-1 0 0,0 2 0 15,0 1 0-15,-5 0 0 0,-2 2 80 16,-3 1 75-16,-3 3 53 0,0-1 11 16,0 3-48-16,-5 0-68 0,-1 0-71 0,-4 2-28 15,-3 5 15-15,-1 3 27 0,-4 4 13 0,-1 3 8 0,-1 3 2 16,0 1-5-16,0 1-2 15,0 2-13-15,8-2-17 0,-1-2-11 0,5-1-8 0,3-2-1 16,3-1-5-16,2 0 3 0,0-1-1 16,3 0-2-16,3-3 8 0,4 0 5 0,1-1 3 15,2-2 6-15,3-2-8 0,2-3-20 0,2 0-36 0,2-3-75 16,0-1-97-16,5-2-216 0,-7-3-264 16,-7 2 522-16</inkml:trace>
  <inkml:trace contextRef="#ctx0" brushRef="#br0" timeOffset="569495.9225">21368 12184 152 0,'0'0'220'0,"0"0"6"0,0 0 21 16,0 0-77-16,0 0-42 0,0 0-27 0,0 0-29 15,0 0-13-15,0 0-14 0,0 0-18 16,-125-120-10-16,104 113-6 0,-2 0-4 16,-5 0-1-16,-7-1 4 0,-5 1-4 0,-6 0 0 15,-8-2 2-15,-4 1-2 0,-7-2 2 0,-5 2 0 0,-5-2-2 16,-5 0 0-16,-8-1 2 0,-1 2-1 15,-7-1 2-15,-8 2-2 0,-7 0-3 16,-8 3-1-16,-6 2 1 0,-7 1-2 0,-9 2 0 0,-8-1 3 16,-5 4-1-16,-7 2 3 0,-2 3-1 15,-5 2 2-15,-1-1 8 16,-2 4 14-16,7 1 24 0,1 2 19 0,7 0 8 0,6 4 1 0,5 4-17 16,7 2-15-16,10 4-13 0,6 2-17 0,5 5-5 15,11 5-9-15,8 0-2 0,7 5-2 0,9 4-1 16,10 2-1-16,8 2-4 15,9 3-5-15,12 2-7 0,5 3-7 0,15 1 3 0,5 4-4 16,9 2 5-16,10 1 3 0,8 1 6 0,16 1 13 16,12-1 5-16,16 1 14 0,14-3 3 15,16 0 0-15,16-5 6 0,15-4 2 0,16-4 4 16,12-6 6-16,13-4-1 0,15-4 1 0,12-5-4 16,11-5-5-16,11-1-8 0,9-3-4 0,5-2-4 15,8-3-1-15,0 1-3 0,1-2-2 0,2 0-3 16,-3-1-8-16,-5-2 6 0,-6 0-5 15,-9-8 3-15,-4-4 8 0,-11-7-5 0,-9-5 5 16,-12-12-6-16,-11-9 4 0,-10-8 8 0,-14-10 8 0,-10-7 13 16,-10-8 1-16,-16-7 3 0,-9-11 2 0,-12-6-3 15,-12-9-2-15,-11-9-4 16,-13-7-5-16,-15-6-6 0,-16-3 1 0,-12-4-4 16,-22-3-3-16,-19 0 0 0,-23 1-8 0,-22 4 1 15,-25 6-4-15,-21 7-5 0,-28 10-3 16,-24 7-11-16,-25 13-5 0,-27 13-5 15,-20 11-12-15,-25 16-7 0,-14 18-24 0,-18 13-33 0,-3 9-33 16,-6 21-94-16,80-3-198 0,82-3-681 0</inkml:trace>
  <inkml:trace contextRef="#ctx0" brushRef="#br0" timeOffset="575831.2623">20112 11026 0 0,'0'0'0'0,"0"0"0"0,0 0 0 0,0 0 0 15,0 0 0-15,0 0 0 0,0 0 0 16,0 0 0-16,0 0 0 0,0 0 0 0,0 0 0 16,0 0 0-16,-32 3 0 0,32-2 0 0,0-1 0 15,0 0 0-15,1 1 0 0,0 1 0 16,5 0 0-16,-2 0 0 0,5 1 134 0,1-1-35 16,2 2-27-16,3-3-21 0,-1 0-14 0,2 2-4 15,-1-2 0-15,4-1 7 0,1 0 8 16,1 0 1-16,1 0 7 15,5-3 3-15,2 0 0 0,3-3 0 0,1-3-7 0,5 1 1 16,2-3 6-16,0-1 0 0,4 1-1 0,5-2-8 16,1-1-13-16,1 1-7 0,2-3-2 0,-1 3 3 0,-2-2 1 15,1 0 5-15,-2-1 5 16,0 0 0-16,-1 1 1 0,-2-3-3 0,-1 1-5 16,-1-1-3-16,-1-1 0 15,-1 1-3-15,-1-2 0 0,-1-1-1 0,3 0-5 0,-4-1 2 16,-1 0-2-16,1-3 1 0,-2-3 4 0,0 1-2 0,0-1 4 15,-2-3 0-15,-2 2-2 0,0-2 3 0,-2 0-4 16,-1-3 1-16,-2 1 3 0,1-3 2 0,-2 1 0 16,-2 0-5-16,-4-1 4 0,-4 0-3 15,0 1 5-15,-6 1 7 16,-1 0-2-16,-4 0 2 0,-1 0-3 0,-4 1-6 16,0-2-4-16,-2-1-6 0,1 0 0 15,-3-4 4-15,-1 0 5 0,-5-2 2 16,3 0-2-16,-2 1-3 0,0 3-9 0,-5 1-2 0,2 3 3 0,-4 1-7 15,3 1 7-15,-1 0-4 0,-4 0-6 16,2 2-1-16,-1 2-5 0,-4 0-1 0,1 2 2 0,-4 1-2 16,-1 1 3-16,-1-1-4 0,-2 3-2 0,-2 2-5 15,-5 4-3-15,-2-2-2 0,-5 2 0 0,-5 0 5 16,0 0-1-16,-3 1 3 0,0 3-1 16,-2-1-4-16,0 2 4 0,0 2 1 0,-2 1 0 15,-3 0 4-15,0 0-6 0,-2 3-3 16,-2 5-2-16,-1 0-4 0,-3 5 4 15,-5 6 4-15,0 2-1 0,-1 4 2 16,-4 5-2-16,2 1-2 0,-3 3 0 0,-4 3 1 0,-2 1-1 16,-2 4 5-16,-2 2-1 0,2 2-5 0,7 2 0 0,6 4-4 15,2 1-3-15,13 3 5 0,3 0-4 0,10 4-2 16,7-1-8-16,14 0-18 0,3 0-21 16,13 1-25-16,5 1-41 0,2-1-41 15,15-2-42-15,7-1-101 0,9-3-266 16,-2-13-193-16,-6-11 658 0</inkml:trace>
  <inkml:trace contextRef="#ctx0" brushRef="#br0" timeOffset="576868.0212">19991 9937 51 0,'0'0'101'16,"0"0"61"-16,0 0 65 0,0 0 6 0,0 0 0 0,0 0-54 0,0 0-40 0,0 0 6 0,0 0-8 16,0 0-19-16,0 0-28 0,0 0-27 0,0 0-20 15,-26-124-11-15,20 118-7 0,1-1-11 16,-3 1-11-16,0 1-11 0,-2 1-6 16,-1 1-1-16,-3 2 0 0,-3-1 3 0,-4 2-1 15,-5-1 3-15,0 1 4 0,-6 3 4 0,-4 2 1 0,-5 1 3 16,-7 1-1-1,-2-1-2-15,-4 1 3 0,-7 2-1 16,-3 0 3-16,-5-2-1 0,-5 3 0 0,-3-1 0 16,-4 2-3-16,0 0 4 0,-5 1 2 0,-3-1 0 15,-4 1 4-15,-4 1-3 0,-4 3-2 16,-1-2-2-16,0 1 1 0,-3 1-2 0,-3 1 1 16,-1-2 3-16,0 2-1 0,-7-1 1 0,2-1 1 0,0 0-1 15,-3 0 1-15,2-2 1 0,-2 2-1 0,-1-2-1 0,0 1-4 16,2 0 0-16,-2 1 5 0,4-3-1 15,1 2 7-15,0-1-4 0,-1 2-5 0,7 0 1 0,-1-2-3 0,2 3 4 16,1-3 3-16,2 0 0 0,1 1 4 16,-3-3-5-16,7 3 1 0,-1-3-2 0,3 2 3 15,2-1 6-15,3-2 5 0,-1 1 7 16,5-1 7-16,2-1 2 0,4 1 0 0,4 0-3 16,3 3-1-16,6-2-8 0,1 0-6 15,4 2-5-15,5-1-12 0,5 0 3 16,1 0 1-16,4-1-2 0,5 0 5 0,3-1-7 0,2-2-1 15,4 2 0-15,2-3-3 0,3-1 5 0,1 3 1 16,3-3 2-16,0 0-3 0,1 2-2 16,5-2-1-16,1 1-1 0,5-3 3 0,1 1-2 0,2-1 0 15,2 0 0-15,1-2-4 0,3 0 3 16,1-1-5-16,1 1-5 0,2-2-4 0,0 1-11 16,0 0-2-16,0 1 4 0,0 2 2 0,0 0 11 15,0 1 0-15,0 1-1 0,2-1-11 0,-1 1-21 16,0 0-34-16,1 1-37 0,-2-2-46 15,0 1-71-15,0 0-105 0,-2 1-239 16,-2-2-87-16,0-2 572 0</inkml:trace>
  <inkml:trace contextRef="#ctx0" brushRef="#br0" timeOffset="577914.5086">11503 10917 245 0,'0'0'201'0,"0"0"-28"0,0 0-80 0,0 0-125 0,0 0-22 0,0 0 9 0,0 0 51 16,0 0 46-16,0 0 3 0,0 0 0 15,8 129-1-15,-6-88-4 0,-2 3 4 0,1 5-2 16,-1 1-1-16,-2 3 2 0,-4-3-5 15,3-4-3-15,2-4-10 0,-1-8-7 0,2-3-7 16,0-6-4-16,1-4-2 0,-1-5-3 0,0-3-2 16,0-6 3-16,0-3 42 15,0-3 69-15,0-1 95 0,0 0 30 0,0-6-41 16,0-6-74-16,0-6-97 0,-1-4-35 0,1-4-2 16,3-4 5-16,0-3 1 0,4 0 2 0,-3-5 2 0,4-1-4 15,2-4 0-15,-2-4-1 0,3 1-2 0,1-3-5 16,3 1-4-16,1 1-8 15,3 2-7-15,4 3-1 0,4 5-6 0,1 3 2 16,1 6 7-16,-1 3-1 16,0 6 0-16,-2 6-7 0,-4 6-16 0,-2 6-10 0,-8 1-7 15,0 6 3-15,-2 3 10 0,-2 3 11 16,-5 6 11-16,1 2 10 0,-4 4 12 0,-4 2 8 0,-6 4 6 16,-1 2 3-16,-1 0 0 0,-1 0-1 0,-3-1-6 0,5-5-4 0,1-2 0 15,0-5-6-15,1-1 4 0,6-4-1 16,0-1-4-16,3-3 5 0,1 0-2 15,-1-4 0-15,4 1 6 0,4 0 1 0,0-1 3 16,3-1 2-16,0 1 1 0,3 0 0 16,2 0-4-16,0 0-2 15,1-2-3-15,4 2-1 0,0 2 0 0,-2-1-2 0,2 0-1 16,-2 0-6-16,-2 2-1 0,-5 0-3 16,0 2-5-16,-5 1 3 0,-2 1 0 0,-1 2 1 0,-4-1 8 15,0 1 4-15,-6-1 12 0,-4 3 10 0,-10 0 6 16,-3 2 2-16,-7 1-2 0,-6 0-5 0,0-2-5 0,-3-1 0 15,0-1-3-15,-1-4-2 0,4 0-4 0,0-1-9 16,6-3-2-16,1 0-5 0,5 0-27 0,4-2-30 16,2-1-74-16,6-1-124 15,1 0-198-15,3-1-224 0,7-2 225 0</inkml:trace>
  <inkml:trace contextRef="#ctx0" brushRef="#br0" timeOffset="578270.8252">12654 10828 203 0,'0'0'160'0,"0"0"8"0,0 0 29 15,0 0-12-15,86-117-47 0,-82 109-42 16,-1 2-17-16,-3 5-26 0,0 1-54 0,-3 0-39 16,-4 3-36-16,-7 5 3 0,-2 3 39 0,-7 3 33 15,0 5 24-15,-3 1 13 0,1 2 14 16,-2 3-4-16,3 1-6 0,-1-1-3 0,2-1-9 15,7 0-3-15,0-5-4 0,4-1-4 16,2 0 2-16,1-1-3 0,1-1-6 0,7 0-2 16,-1-2 0-16,2-1 4 0,0 0 8 15,7-1 4-15,1 1 2 0,8-2 5 16,2 0 4-16,2 2-2 0,2-1-2 16,1-1-8-16,0 0-8 0,1 1-4 0,-3 2-11 15,-7 1-1-15,2-1-3 0,-5 1-3 16,-7 1 5-16,0 1 0 0,-4 0 10 0,-2 2 11 0,-5-2 11 15,-6 0 10-15,-3-1 4 0,-3 1 0 0,-3-2-4 0,-5-2-4 16,1 0-7-16,-4-1-12 0,0-2-15 0,0-3-33 16,2-1-51-16,4-2-73 0,3-1-107 0,2 0-157 0,3-2-202 15,5 0 199-15,3 0 422 0</inkml:trace>
  <inkml:trace contextRef="#ctx0" brushRef="#br0" timeOffset="578941.6272">12429 10429 556 0,'0'0'83'0,"0"0"36"0,0 0 39 16,0 0 17-16,0 0-7 0,-51-119-41 15,42 108-16-15,-1 4 0 0,2-2-2 0,-2 2-29 0,-3 3-34 16,-1-1-22-16,-5 0-3 15,-2 3 8-15,-7 0 10 0,-4 2 7 0,-7 0-1 16,-1 3 4-16,-5 5-7 0,-6 4-6 0,-6 3-1 0,-2 2-13 16,-2 5-1-16,-3 3-2 15,0 7-5 1,-4 4-1-16,-1 5-4 0,3 6-3 0,-6 6-1 0,-3 2-4 16,2 7 0-16,-1 4-1 0,-1 4-2 0,7 2 1 15,1 3-1-15,8 0 0 0,13-2-5 0,5-2-5 0,10-3-2 16,10-3-2-16,5-6 0 0,9-1 3 0,10-2 2 15,-1-2 1-15,12-1 1 0,6-3 2 0,10-2 5 16,10-3 6-16,9-6 8 0,10-2 6 0,7-5 0 16,13-5-3-16,4-6 0 0,10-5-2 0,12-4 0 15,3-7 5-15,12-5-3 0,12-5-2 0,4-11-2 16,8-8-3-16,0-9 0 16,3-7 5-16,3-8-5 0,-1-5 3 0,-2-9-1 15,-2-3-2-15,-5-3 6 0,-4-4 2 0,-9-5 5 0,-6-7 2 0,-11-3 4 16,-16-6 0-16,-13-2 4 0,-17-1 6 0,-16-2 1 15,-11 2 9-15,-18-1 4 0,-18 1 1 16,-11 4 1-16,-21 6-10 16,-19 8-8-16,-15 9-9 0,-19 8-6 0,-17 12-6 15,-19 11-11-15,-25 11-10 0,-20 14-14 0,-26 13-14 0,-22 25-24 16,-21 22-37-16,-18 22-42 0,-11 21-74 0,-6 15-151 0,63-17-429 16,67-27-490-16</inkml:trace>
  <inkml:trace contextRef="#ctx0" brushRef="#br0" timeOffset="691539.7994">2791 3798 14 0,'0'0'187'0,"0"0"-124"15,0 0 18-15,0 0 0 0,0 0-12 0,0 0-3 16,0 0-16-16,0 0-11 0,0 0-12 15,0 0-13-15,0 0-14 0,0 0-9 16,-6-7-8-16,6 7-8 0,0 0-8 0,0 0 2 0,2 1 28 16,3 3 24-16,-2 4 19 0,3 2 18 15,-2 5-16-15,3-1-10 0,-2 4-6 0,0 1-12 16,-2 2-3-16,-1 2-3 0,1 2 0 0,1 1 0 16,-3 2-1-16,-1 3 4 0,1-1-4 15,-1 5-1-15,1-2-1 0,-1-1 1 0,0-1 1 16,0-2 3-16,0-3-1 0,-1 0 0 0,1-2-1 15,-1-2-2-15,1 0 2 0,0-4-4 16,0-1-2-16,0-4-2 0,0 0-4 0,0-4-3 0,0-1-6 16,0-3-15-16,0-2-18 0,0-2-18 15,0 0-17-15,0-1-17 0,0 0-35 16,0 0-167-16,0-1 128 0,-2-1 172 0</inkml:trace>
  <inkml:trace contextRef="#ctx0" brushRef="#br0" timeOffset="691907.535">2824 3612 0 0,'0'0'0'0,"0"0"0"0,0 0 0 0,0 0 0 15,0 0 145-15,0 0-38 0,-21-130-53 16,23 115-31-16,4-1-10 0,1 0-8 0,5 2-11 0,1 0-6 15,1 0-8-15,4 2-2 0,1 2-4 16,0 2-4-16,-3 2 2 0,2 3-10 0,-2 2-6 16,-1 1-1-16,-1 0-2 0,0 7 18 15,-4 4 29-15,0 2 0 0,-1 3 0 0,-5 3 0 16,2 5 9-16,-5 4 48 0,0 2-11 16,-1 3-1-16,0 0-19 0,-5-1-13 0,2-3-7 15,-1 1-3-15,-2-4 1 0,3-5 8 16,-4-1 15-16,2 1 7 0,-3-1 18 0,-3-2 3 0,-3 2-12 15,0-1 1-15,1-1-14 0,-3-1-6 0,1 2-2 16,-3-4-11-16,-1 2-6 0,-1-1-21 16,0 0-47-16,-1 0-71 0,0 0-129 0,1 2 171 0,3-7 92 15,7-3 0-15</inkml:trace>
  <inkml:trace contextRef="#ctx0" brushRef="#br0" timeOffset="692402.0244">3254 3719 456 0,'0'0'-31'0,"0"0"-2"0,0 0 17 0,0 0 18 15,0 0 14-15,0 0 17 0,0 0-17 16,0 0-7-16,0 0-7 0,0 0-7 16,-116 113 1-16,109-100-4 0,3 0-1 0,-3-2 6 0,5 0 1 15,0-1 3-15,-3-2 2 0,4 0-4 0,-1-1-3 16,1-2-7-16,1 0-6 0,0-2-5 16,0 1 0-16,0 0 1 0,0-1-1 0,0-1-6 15,2 0-11-15,-1 0-9 0,5 0 0 0,-2-1 3 16,2 2 9-16,0 0 7 0,1-2 4 0,1 3 16 15,-3 0 9-15,4-1 0 0,0 4 0 16,-2-1 0-16,-1 2 0 0,2 1 0 0,-5 1 0 16,2 3 0-16,-4 2 9 15,-1 2 9-15,0 1 6 0,0 3 1 16,-6 3 2-16,2 1 3 16,-6 2-4-16,1-2 3 0,0 0-4 15,-2-5-7-15,3-2-5 0,3-3 1 0,-3-2 5 16,-2-2 10-16,0 0 8 0,0 0 1 0,-1-3 3 0,2 0 2 0,0-3-3 0,2-1-2 15,-2-3-9-15,2 1-12 0,0-2-14 16,4 0-30-16,-3 0-52 0,2-4-88 0,3-3-129 16,0-2 273-16,1-1 23 0,0 5 0 0</inkml:trace>
  <inkml:trace contextRef="#ctx0" brushRef="#br0" timeOffset="692801.9468">3503 3813 0 0,'0'0'0'15,"0"0"0"-15,0 0 0 0,0 0 0 0,0 0 0 16,0 0 0-16,25 126 0 0,-16-112 0 0,0 0 0 16,2-1 0-16,0-1 0 0,0-2 0 0,3-5 0 15,-3-1 0-15,-1-2 0 0,1-2 0 16,-5 0 0-16,1 0 0 0,2-7 0 15,-2-3 0-15,-2-6 0 0,2-3 0 0,-4-7 0 0,3-2 0 16,-2-2 0-16,-3-4 0 0,-1 2 0 16,-1 0 0-16,1 2 0 15,0 4 23-15,-1 3 208 0,-3 7 45 0,-1 2 7 16,3 6-22-16,-4 5-47 0,4 1-74 0,2 2-86 0,-1 0-94 16,1 0-109-16,-2 5 6 0,-3 6 23 0,2 5 46 15,-5 8 81-15,2 5-3 0,-2 8 2 0,0 3 1 16,-3 5-2-16,3 3 0 0,2 2 3 15,-1-2-1-15,-1-1 0 0,6-2 0 0,-4-4 2 16,3 0-2-16,2-4 0 0,-2-3-1 0,0-2-3 0,0-1-2 16,1 0-2-16,-1-3-7 15,-1-1-22-15,3-3-28 0,1-4-57 16,0-4-113-16,0-1-176 0,0-7 196 0,1-2 208 0</inkml:trace>
  <inkml:trace contextRef="#ctx0" brushRef="#br0" timeOffset="693174.6795">4021 3792 487 0,'0'0'-35'0,"0"0"60"15,0 0 20-15,0 0-7 0,0 0-13 0,0 0-6 16,0 0-8-16,0 0 16 0,0 0 22 16,0 0 14-16,0 0 3 0,0 0-14 0,0 0-21 15,-41-35-14-15,40 35-9 0,1 0-3 16,0 0-7-16,-3 0-12 0,1 4 10 0,-1 2 2 0,-4 4 6 0,-4 6 10 16,0 5-6-16,-2 2 7 15,-4 4-2-15,4 2 1 0,-4-1-4 0,4 1-3 16,-2 0 2-16,3-2-1 0,2 2 1 15,0 0-3-15,5-1-4 16,-1-2-3-16,5-1 0 0,1-1-1 0,0-3 0 0,1-1-2 16,5-1-7-16,1-4-9 0,6-2-10 0,-2-2-11 15,3-3-10-15,2-5-13 16,-1-1-38-16,4-2-93 0,2-10-165 0,5-4 214 0,-10 2 146 16,-1 3 0-16</inkml:trace>
  <inkml:trace contextRef="#ctx0" brushRef="#br0" timeOffset="693944.0703">4364 3280 0 0,'0'0'0'0,"0"0"0"0,0 0 0 16,0 0 129-16,0 0 146 0,0 0-42 15,0 0-87-15,0 0-72 0,0 0-93 0,0 0-119 16,0 0-46-16,0 0 22 0,0 0 69 0,0 0 116 15,-64 27 46-15,60 9-7 0,-3 3-14 16,3 7-13-16,-3 6-12 0,0 3 4 16,2 2-5-16,-3 3 5 0,-2 0 3 0,1-3-5 0,-1-1 0 15,5-6-10 1,-2-7-6-16,0-5-3 0,4-6-2 0,1-4-4 0,0-5 5 16,-3-2-2-16,4-3-1 15,1-3 2-15,1-2 0 0,-1-5-1 0,0-1 4 0,0-3 1 16,5 0 5-16,-4-3 7 0,0-1 13 0,1 0 18 15,-1 0 5-15,1-6 18 0,5-4-4 0,2-6-17 16,2-9-14-16,1-3-32 0,4-7-13 0,-3-2-4 16,0 1 2-16,3-2 6 0,-3 3 2 0,2 6 2 0,-2 4-4 15,-1 6-5-15,-2 9-7 0,-2 3-10 16,1 4-14-16,-4 3-7 0,4 0 4 0,-1 4 6 16,1 5 19-16,-4 5 13 0,3 5 11 15,-1 3 4-15,-4 7 0 0,-1 3 2 0,3 3-5 16,-2 1 0-16,-2 0-2 0,1-2-5 0,3-3-1 15,0-3 0-15,2-7-3 0,4-3 0 16,-2-4 2-16,2-4-1 0,0-3 0 0,0-2 3 16,-1-2 2-16,3-3 1 0,0 0 4 0,-1-2 5 15,0-6 3-15,3-3 6 0,-1-4 0 0,-1-2-3 16,5-3-6-16,-2-6-7 0,1-3-5 0,1-3-3 16,-1-4 0-16,-2 0 3 0,1 1 3 15,-3 2 10-15,-4 5 6 0,-2 7 12 0,-4 4 15 0,-2 8 4 16,1 4-9-16,-2 3-22 15,0 2-37-15,0 0-46 0,0 0-41 0,0 4 14 16,4 3 35-16,-3 4 41 0,2 5 50 0,-2 3-3 16,1 6-12-16,2 0-7 0,0 1-6 0,1-3-2 15,-1 0-2-15,3-2-5 0,3-4-4 0,1-3-4 16,1-3-1-16,1-3 0 0,3-4-3 0,1-1 1 16,0-2 4-16,2 0 4 0,2-2 2 0,-2-5 3 15,0-2 3-15,-2-3 3 0,-1-2 10 16,-4-1 12-16,0-4 9 0,-5-2 8 0,-2 2 7 15,-4-4 3-15,-1-1-3 16,-6 1-10-16,-4 1-6 0,-5 2-12 0,-2 5-6 0,-4 2-7 16,-4 3-11-16,0 4-11 0,-4 2-13 0,4 3-8 15,-3 2-2-15,0 6-5 0,5 2 1 16,2 1 0-16,1 1-4 0,2 4-10 16,6 0-43-16,3 1-90 0,1-1-190 0,7 1-171 15,1-4 483-15,0-6 61 0</inkml:trace>
  <inkml:trace contextRef="#ctx0" brushRef="#br0" timeOffset="694538.0332">5353 3313 992 0,'0'0'138'0,"0"0"-7"0,0 0 30 0,0 0 7 15,0 0-41-15,0 0-57 0,0 0-66 0,0 0-69 16,0 0-73-16,0 0-10 0,0 0 30 0,0 0 50 15,0 0 79-15,-15 28 23 0,19 11-3 16,-2 6-6-16,0 7-3 0,-1 2-5 0,1 3-2 16,0-2 2-16,-1-2-14 0,-1-1 2 0,1-5 1 15,-1-4-6-15,0-3 7 16,1-5 3-16,-1-5-5 0,0-5 3 0,0-4-1 16,-2-4 0-16,-3-2 1 0,4-2-4 0,-1-4 1 15,0-3-6-15,2-1-14 0,0-4-18 0,0-1-25 0,0 0-33 16,0 0-25-16,3-6 22 0,3-3 25 15,2-6 12-15,6-8-14 0,-2-7-69 0,2-7-53 16,2-5 6-16,-5 0 53 0,3 2 78 0,-6 2 76 16,0 6 64-16,-2 4 46 0,-2 6 36 15,-2 6 24-15,-1 5-5 0,1 8-35 0,-2 0-46 16,2 3-57-16,-2 0-54 0,0 0-32 0,0 1-32 16,1 4 37-16,0 6 28 0,1 4 30 15,-1 6 41-15,2 5-17 0,0 4-16 0,0 4-7 16,1 4-10-16,2 3-9 0,1 0-3 0,-3-1-5 15,5-2-8-15,1-5-2 0,1-4-3 0,-1-6-7 16,7-5-1-16,-3-6-3 0,2-5 8 0,-2-2 9 16,3-4 12-16,-5-1 12 0,1-4 6 15,3-7 4-15,-2-6 2 0,3-5-4 16,0-3-3-16,-2-5 1 0,-3-3 3 16,-2-3 1-16,-2 0 6 0,-3 1 8 0,-1 2 9 15,-1 6 17-15,-3 5 5 0,-2 5 0 0,2 4-5 0,-3 0-13 0,-3 4-13 16,-2 1-17-16,0 1-22 0,-3 2-14 15,-3 2-16-15,-2 1-13 0,1 2-6 0,-3 0-12 16,3 6-4-16,-3 4 0 0,3 0-1 0,1 6-12 0,3-1-30 16,1 2-75-16,1 2-139 15,7-2-181-15,2-2 199 0,0-1 304 0,2-5 0 16,4-3 0-16</inkml:trace>
  <inkml:trace contextRef="#ctx0" brushRef="#br0" timeOffset="695277.7722">6178 3649 0 0,'0'0'0'0,"0"0"0"16,0 0 125-16,0 0 126 0,0 0-45 15,48-131-29-15,-49 114-25 0,-8 3-16 0,-1 0-13 16,-5 2-24-16,0 4-7 0,-5 0-26 16,-1 4-28-16,0 4-20 0,-6 0-28 0,3 10-16 0,-3 5-7 15,-1 4 2-15,2 4 4 0,-2 3 5 0,3 0 1 16,1-1 1-16,6-3 3 0,4-2-3 15,5-5-8-15,2-4-18 0,6-3-14 16,1-2 1-16,0-3 9 0,3 0 24 0,3-1 18 16,3-1 14-16,1-1 7 0,3 0 10 0,2 0 2 0,-1-5-1 15,2 0-9-15,-2 0-9 16,2-1-10-16,-3 2-6 16,0 3-10-16,-2 1-11 15,0 2-6-15,-1 9 3 0,-1 8 19 0,2 9 25 16,-4 11 22-16,1 8 16 0,-4 13 3 15,0 10-3-15,-4 8-4 0,1 9-8 0,-1 7-8 16,-4 5 0-16,-1 4-10 0,-3 5-10 16,-3-1-10-16,1-3-29 0,1-5-146 0,4-10-318 0,-4-13 43 0,2-19 318 0,4-18 134 15,1-16 0-15,-3-10 357 0,3-10 72 0,-3-1-24 16,-2-2-87-16,0-2-117 0,-3-5-80 0,1-6-63 0,-2-8-46 16,1-8-37-16,1-8-17 0,3-12 1 0,3-3 7 15,3-8 10-15,0-3 7 0,7-5 4 0,4-1 4 16,2 0 3-16,2-1-1 15,1 0 3-15,1 2-1 0,2 2 0 16,1 3-1-16,2 2-6 0,4 5-2 0,-2 1-4 0,4 3-3 16,1 6 2-16,-1 2-1 0,1 4 0 0,-1 1 3 15,1 6 0-15,-1 3 2 16,-3 5 4-16,3 3 0 0,-6 3 1 0,-1 2-2 0,0 5-7 0,-6 3-9 16,-3 5-4-16,-3 1-6 0,-5 3-1 0,0 2 8 15,-1 1 9-15,-3 3 17 0,0 1 20 0,0 3 13 16,-1 3 6-16,-5 4-1 0,-1 3-8 15,-3 4-3-15,3 0-6 0,-2 3-1 16,1 2 2-16,-2 3-4 0,6 0 2 0,-2-1-1 16,4-3-6-16,1-1-3 15,2-5-5-15,0-1-2 0,3-3 2 0,3-2 0 0,1-1 2 16,0-1 2-16,0-2-1 0,2-1 1 0,1-2 2 0,-1-1-1 16,3-2-1-16,-3-1 3 0,0-2 0 0,1 0 1 15,0-2 2-15,0-1-7 0,3 0-5 0,0-1-17 16,0-4-30-16,0-1-50 0,3 0-105 15,0-1-230-15,-4 3-205 16,-3 0 532-16</inkml:trace>
  <inkml:trace contextRef="#ctx0" brushRef="#br0" timeOffset="695488.1486">6684 3401 1996 0,'0'0'43'0,"0"0"17"15,0 0 0-15,0 0-12 0,0 0-13 0,0 0-16 16,0 0-25-16,0 0-30 0,0 0-42 0,0 0-54 16,0 0-60-16,0 0 32 0,0 0 38 0,0 0 47 15,-53-28 40-15,58 43-76 0,-2 4-100 16,0 2-153-16,-3 4-187 0,0-5 363 0,0-6 188 0</inkml:trace>
  <inkml:trace contextRef="#ctx0" brushRef="#br0" timeOffset="696251.2158">6994 3521 840 0,'0'0'61'0,"0"0"-16"15,0 0-20-15,0 0-15 0,0 0 7 16,0 0 7-16,0 0 3 0,-93 125 9 0,79-89-4 16,3 1-2-16,2 3-6 0,1 1-13 15,6 1 0-15,3 0-4 0,-1-2 1 0,1-3 1 16,9-4 0-16,-1-2-5 0,4-4-7 0,3-5-7 16,1-1-14-1,3-3-14-15,4-2-14 0,1-6-25 0,3-3-25 0,2-4-24 16,1-3-51-16,4-4-75 0,1-10-85 0,3-3 305 15,0-5 32-15,-2-3 0 0,0-2 0 16,2-2 0-16,-4 0 0 0,-2-3 0 16,-1 1 0-16,-6 1 0 0,-4 3 0 15,-3 2 0-15,-8 6 0 0,-2 2 0 16,-6 5 248-16,-1 2 44 0,-2 2-66 0,0 1-32 0,-7 2-49 0,-2 3-39 0,0 2-50 16,-4 0-52-16,-2 1-2 0,2 7 0 0,-5 0 3 0,3 5-3 15,-1 3-8-15,2 1-1 16,0 0-4-16,4-1 1 0,3-2-4 0,1-2-10 15,5-3-14-15,1-2-9 0,0-4-2 0,1-1 8 0,4-1 15 16,-1-1 20-16,0 0 19 0,0-1 15 16,3-3 11-16,-1-3 0 0,3-1-5 15,-2-1-10-15,1-1-8 0,-1-1-2 0,2 2-8 16,-2-1-3-16,1 4-1 0,-3 0-10 0,-3 4-3 16,1 2-20-16,-2 0-6 0,-1 7 17 0,1 4 21 15,-1 6 35-15,0 8 16 0,0 4-4 0,1 6-13 0,-1 5-7 16,0 3-5-16,0 3-7 0,3 1 2 15,6 1-8-15,9-7-7 0,4-6-1 0,9-6-10 16,4-11 4-16,4-9 5 0,4-9 6 0,-1-2 16 16,3-10 6-16,-2-10 1 0,4-4 2 15,-3-4-7-15,2-7-2 0,-3-2 1 0,-1-5 1 16,-2-4 0-16,-1-4-1 0,-6-4-8 0,0-7-17 16,-6 0-12-16,-4-6-20 15,-5-4-4-15,0-1 11 0,-10-1 20 0,-1 1 20 16,-5 3 24-16,-2 4 25 0,-2 9 32 0,-3 6 35 15,-3 7 16-15,-1 12 6 0,0 8-10 0,0 9-26 0,-3 6-31 0,3 6-43 16,-3 4-51-16,1 8-24 16,-6 12-11-16,-2 12 10 0,-6 11 19 0,-1 13 10 0,0 12 8 15,-2 9 1-15,1 9-4 16,2 8-2-16,0 3 2 0,4 5-5 0,5-2 7 0,2-6-2 16,5-5 0-16,5-6 1 0,2-8-12 15,3-3-1-15,-1-7-2 0,1-4-7 0,1-7-8 16,2-4-33-16,-3-4-36 0,2-2-60 0,0-2-167 15,0-3-93-15,-3-12-261 0,1-10 78 16</inkml:trace>
  <inkml:trace contextRef="#ctx0" brushRef="#br0" timeOffset="696780.6944">3485 4697 1566 0,'0'0'39'0,"0"0"7"0,0 0 21 15,-145-15 8-15,121 15 8 0,10 0 3 0,5 0-11 16,5-1-15-16,4 1-34 0,0-1-46 0,0 1-39 16,5-1 3-16,11 0 22 0,0 0 34 0,12-3 27 15,8-1 3-15,7 0-2 0,2-3-2 16,11 0-1-16,4-3-3 0,4 0 0 16,5-1-5-16,5-2 1 0,5 2-2 0,5-1-1 15,6 0-2-15,5 1 1 0,9-5-1 16,5 4-1-16,7-2-2 0,1 0-2 15,7 1-4-15,6 0-1 0,4 1 1 16,4-4 1-16,6 0 3 0,5-1 0 0,0 1-1 0,3-2 1 16,3 1 1-16,-1-1 5 0,1 1 1 0,-3 0 3 15,1 0 5-15,-3 1 0 0,-5-1 3 0,-4-2 0 0,-5 2-1 16,-6 1 1-16,-8 0 3 0,-4 0 0 0,-8 2 5 16,-9-1 0-16,-8 4-1 0,-8-1-1 0,-12 2-4 15,-7 2-5-15,-9 2-4 16,-6 1-5-16,-8 3-5 0,-8-1-3 15,-7 1 0-15,-10 3-5 0,-8-1 0 0,-5 1 1 0,-5 0 1 16,0 0 7-16,-3 0-1 0,-4 0-18 0,-3 0-28 16,-10 0-47-16,-4 0-54 0,-4 0-67 15,-7 4-128-15,0 4-285 0,10-2-300 0,9-2 416 0</inkml:trace>
  <inkml:trace contextRef="#ctx0" brushRef="#br0" timeOffset="697671.8885">9482 3441 524 0,'0'0'142'16,"0"0"-53"-16,0 0-8 15,0 0 3-15,0 0-11 0,0 0-25 0,0 0-30 0,0 0-11 16,-121-68 0-16,105 68 0 0,-2 0 2 0,0 1-2 16,0 3-1-16,1 2 0 0,1 3-7 0,-5 4 1 15,-3 3 2 1,-2 5 0-16,-2 2 4 0,-5 5-4 0,2 5-3 0,0-1 4 0,-1 1 1 16,3-2 0-16,2-3 0 0,6-8-5 0,8-2-5 15,4-8-6-15,5-4 1 0,3-4-6 0,1 0-6 16,0-2-13-16,0 0-41 0,5 1 66 0,3 2 20 15,5 1 39-15,9-2 54 0,5 3-50 16,6-2-9-16,7-2-19 16,3-1-20-16,5 1-18 0,-3-1-19 15,1 0-7-15,-5 1-1 0,-2 3 1 0,-7 3 8 0,-2 0 3 0,-2 3-6 16,-7 0-4-16,-7 2-7 0,-2 0-14 16,-5 2 3-16,-7 3 10 0,0 2 20 15,-9 3 15-15,-5 1 12 0,-6 3 9 0,-7 2 5 0,-3-1 10 0,-2-1 11 16,0-1 9-16,-6-2 23 0,6-4 34 0,1-5 22 15,1-1 8-15,6-2-16 0,0-3-39 0,4-1-33 16,7-3-43-16,1 1-35 16,4-2-41-16,6 0-6 0,1-3-39 15,1 1-81-15,0-1 14 0,3 0-39 16,5 0-36-16,4 0 6 0,-2 1 257 0,0-2 0 0</inkml:trace>
  <inkml:trace contextRef="#ctx0" brushRef="#br0" timeOffset="699170.879">9818 3677 0 0,'0'0'0'0,"0"0"0"16,0 0 0-16,0 0 0 0,0 0 0 0,0 0 63 15,0 0 25-15,0 0-3 0,0 0 5 0,0 0-16 16,0 0-27-16,0 0 43 0,0 0-17 0,0 0-1 16,20-1 17-16,-40 21-58 0,-2 2-5 15,-1 3-7-15,-1-2-5 0,3 0-3 0,5-2 0 0,0-1-2 16,5-4-2-16,0 0-3 0,3-4-6 15,5-2 3-15,-2-5-3 0,4-2 3 16,1-2 16-16,0-1 10 0,0 0 16 16,0 0 10-16,3-3-29 0,2-2-6 0,2-5-14 0,4-3-15 15,1-3 17-15,1 0-8 0,4 0 3 0,-4 1 1 16,3 3 1-16,-5 1 0 0,0 3-3 16,-2 3-6-1,0 0-5-15,-4 4-8 0,4 1-9 16,-2 0-4-16,-4 0 4 0,4 6 0 15,-4 0 5-15,3 4 9 0,-2 1 1 16,-2 3 11-16,3 2 12 0,-2 1 5 0,1 3 4 16,0 0-6-16,-1-1-3 0,6 1-3 0,-2-4-5 15,3-2 0-15,0-3-4 0,2-4-2 16,0 0-1-16,3-4 1 0,1-2 1 0,5-1 3 16,0-3 7-16,4-6-4 0,-1-5 1 0,6-3-6 15,2-5-7-15,4-3 6 0,-1-2 0 0,2-2 3 0,-4-4 1 16,2-1-7-16,-1-5-11 0,-2-3-8 15,-3-2-2-15,1-3 11 0,-6 0 16 0,-3 3 25 16,-2 4 35-16,-3 6 45 0,-10 8 44 0,1 8 23 16,-6 8 6-16,0 5-42 0,-1 2-50 0,0 3-63 0,0 0-89 15,0 3-52-15,-1 6 10 0,-6 10 43 0,2 10 78 0,-9 10 59 0,0 11-3 0,-5 8-19 16,-1 10-13-16,-2 11-11 0,-1 3 2 0,-4 9 0 16,4 0-5-16,1 1-7 0,1-3-5 0,5-9-19 15,7-6-8-15,7-9 3 0,2-10-4 16,1-9 21-16,7-7 4 0,1-7-4 15,0-5 2-15,-1-7-6 0,-1-3 0 0,3-7-2 0,0-3-1 16,1-5 6-16,2-2 8 0,1-5 5 0,0-8-1 16,3-8-6-16,1-5-13 0,-3-9-9 15,3-6-7-15,-5-6-3 0,2-5 5 0,-7-1 9 16,-3-1 12-16,-4 0 9 0,-2 5 8 16,-1 3 10-16,-9 6 5 0,-4 3 8 15,0 6-2-15,-5 2-9 0,0 4-9 0,-6 0-10 0,3 6-2 16,-4-3 7-16,3 5 7 0,4 4 14 0,-2 3 6 15,3 2-3-15,7 3-8 0,2 2-14 0,2 0-11 16,5 3-13-16,3-1-19 0,0 1-29 16,0-1-41-16,3 1 11 0,7 0 20 15,1 0 31-15,9 0 45 0,1-1-7 16,8-1-4-16,2-1-3 16,5-1-6-16,0-1-1 0,3 0-1 0,-3-2 1 15,0-1 2-15,3-1 3 0,-2 1 2 0,-1-1 1 0,3 0-1 16,-3 0 0-16,1-1 2 0,-5-1 1 0,0 2 0 15,-4 1 2-15,-2-1-2 0,-5 2 2 0,-5 1 5 0,-3 0 4 0,-8 4 10 16,0-1 16-16,-5 3 20 0,0 0 21 16,0 0 10-16,-6-1-34 0,-3 0-34 15,-4 0-38-15,-4 1-26 0,-4 0 13 0,-1 2 7 0,-5 3 11 16,3 4 6-16,-5 2 3 0,4 3 0 0,-3 4 2 16,0 1 0-16,6 1-5 0,-1 4 1 0,4-2-1 15,2-1-2-15,6 1 1 0,2-1-2 16,7 2 2-16,1-3-2 0,1-1 3 15,0 0-1-15,3-1-5 0,8 0 0 0,2-3-3 0,2-1 0 16,4-3-4-16,2-3-2 0,-1-2-9 16,2-3-1-16,5-3 0 0,-2-3 3 0,5-10 6 15,0-2 2-15,1-3 4 0,2-8 5 0,3-4 2 0,-3-2 5 16,3-5 2-16,-2-2 2 0,-1-1 0 16,2-5 1-16,-4-1 0 0,0-3-3 15,0-4 2-15,-2 0-6 0,-3-3 6 0,-1 1 3 16,-2 4 2-16,-4 2 14 0,-5 6 8 0,0 9 20 15,-8 8 20-15,0 8 10 16,-4 8 3-16,-2 5-19 0,0 3-35 0,0 2-58 0,0 0-66 16,-2 7-1-16,-5 5 14 0,1 9 47 0,-7 8 52 0,-2 7 0 15,-2 7 2-15,-4 8-7 0,1 2-3 16,5 4 3-16,-2-2-2 0,5-5 2 0,3-3-2 16,1-3-6-16,7-7-4 0,1-5 0 15,0-4 1-15,7-5 1 0,-2-5 2 0,4-2 0 16,1-3 1-16,0-4 1 0,0-2 5 15,0-4 6-15,1-3 10 0,0-3 9 0,5-7 4 16,-1-5-3-16,4-6-9 0,1-2-9 16,3-7-7-16,2-4-2 0,-2-3-3 0,-1-3-5 0,2-1-1 0,-3 0-1 15,-5 9-1-15,2 2 7 0,-7 7 7 16,-1 7-3-16,-4 5 5 0,-3 6-12 16,-2 2-9-16,-1 3-15 0,0 0-28 0,0 0-31 15,0 1-21-15,0 6 21 0,0 2 29 16,0 4 37-16,0 4 28 0,2 3-4 0,3 1-2 0,-2 0-1 15,0 1 0-15,7 0-1 0,3-4 0 16,2-1 4-16,1-3 0 0,0-3-1 16,3-2-1-16,0-3-2 0,0-1 3 0,-5-5 8 0,4 0 12 0,-6-5 7 15,3-6 1-15,-3 0-7 16,-1-4-8-16,0 0-10 0,-3-1-5 16,-2-1 0-16,1 0 1 15,-1 2 6-15,-2 4 14 0,-3 4 11 0,-1 4-1 16,0 3-17-16,0 0-42 0,0 0-56 0,-1 6-11 15,-3 6 18-15,-2 10 40 0,-3 9 55 0,-2 9 17 0,-3 9-2 0,-3 7-4 16,-4 7-7-16,-1 6-4 0,-4 2-6 0,3 0-4 16,-1 2-2-16,0-5-6 0,8-4-4 0,1-8-11 15,9-7-10-15,1-11-4 0,5-6-6 0,0-8-14 16,0-5-22-16,2-7-43 0,2-5-119 0,-2-5-262 0,-2 0-336 16,1-2 336-16</inkml:trace>
  <inkml:trace contextRef="#ctx0" brushRef="#br0" timeOffset="699453.692">10954 3577 2490 0,'0'0'5'16,"0"0"-26"-16,0 0-45 0,0 0-22 0,0 0 2 15,0 0 22-15,0 0 38 0,121-78 8 0,-65 63-26 16,9 0-40-16,-1 2-47 0,6 0-89 0,-2 4-149 16,-2-2-265-16,-16 5-10 0,-17 2 644 0</inkml:trace>
  <inkml:trace contextRef="#ctx0" brushRef="#br0" timeOffset="700086.9906">11036 2973 16 0,'0'0'101'0,"0"0"-14"15,0 0 38-15,0 0 25 0,0 0 1 0,-141-90-32 16,119 81-34-16,-5-1-16 0,4 4-7 16,-7-1-7-16,1 0 3 0,-3 2 7 0,-5 1 7 15,-2 0 10-15,-6 1-7 0,-6 2-5 16,-2-1-11-16,-8 2-7 16,-6-1-7-16,-6 4-2 0,-5 1-3 0,-5 4-3 0,-4 1-3 15,-6 1-3-15,-3 1-1 16,0 3 12-16,-2-1 11 0,-1 1 10 0,5 1 6 0,2 3-8 0,1 3-10 15,2 0-16-15,7 5-11 0,0 4-9 0,2 2-8 16,6 5-1-16,2 4-6 0,2 3 0 0,7 1 0 16,5 4-6-16,9 1 1 0,4 2 0 15,6 3-4-15,5 2-1 0,6 3 2 0,4 2-5 16,6 2 1-16,6 2 2 0,6-1-3 16,6 1 1-16,2 0-4 0,13 0 0 0,7-3 0 15,6 1 1-15,9-2 8 0,10-2-2 0,6-3 6 0,10 3 4 16,12-7 6-16,8 2 8 0,7-3 3 15,10-1 5-15,6-3 0 0,8 0 1 0,8-4-1 16,7-1-6-16,5-4 2 0,6-2-4 16,2 0-1-16,1-3-1 15,1-3-3-15,-1-3-1 0,-1-9 2 16,-1-8 4-16,-3-5 2 0,-2-8 1 0,-3-8-2 0,-1-7 0 0,-1-6-1 16,-6-5 1-16,-3-7 2 0,-2-3 4 0,-8-6 2 0,-2-8 3 15,-9-6 6-15,-9-7 1 0,-8-9 2 0,-5-8 1 16,-9-6-5-16,-9-8-4 15,-10-6-7-15,-8-4-8 0,-12-3-1 0,-12-3-9 0,-12 1 1 16,-13 4 0-16,-16 0-9 16,-18 8-1-16,-19 6-12 0,-12 9-18 0,-17 8-7 0,-20 8-4 0,-15 11-3 15,-17 11 4 1,-12 9-6-16,-11 12-24 0,-9 8-11 0,-1 11-19 0,-2 5-17 0,3 12-14 16,6 7-52-16,7 8-296 0,44-5-221 15,39-5 161-15</inkml:trace>
  <inkml:trace contextRef="#ctx0" brushRef="#br0" timeOffset="701273.0252">7581 3559 1423 0,'0'0'39'0,"0"0"-11"15,0 0 18-15,0 0 18 0,0 0 7 0,0 0 2 16,0 0-22-16,0 0-14 0,0 0-7 15,0 0 1-15,0 0-18 0,0 0-4 16,0 0-3-16,1-54-11 0,11 36 10 0,2-3 2 16,1-2-1-16,-3-1 7 0,3-2 2 0,-2-1 2 15,-3-4 9-15,3 1-1 0,0-5 1 0,0-1-3 16,-1-4-5-16,0-1 3 0,2-3 0 16,-4-2 4-16,0-1 2 0,1-3-2 0,-1 1-2 0,-1 0-4 15,3-2 2-15,1 2-4 0,0 2 0 0,0 1 3 16,2 4-5-16,-2 2 6 0,2 1-1 15,1 2-6-15,2 1 0 0,1 0-13 16,1-3 0-16,0 2-3 0,1 1-3 16,0 1 4-16,2 1-4 0,1 1 3 0,0 4-2 15,2-2 0-15,-1-1 1 0,1 5-1 16,-2-3 8-16,1 3-2 0,-2 0-1 16,1 2 2-16,-2 2-7 0,2 0 2 0,0 1 3 0,-1 1-5 0,1-1 5 0,-1 4-5 15,0-1 2-15,3 1 4 0,-2 0-4 16,-2-1 2-16,1 2 2 0,-1 3-3 15,-3-1 2-15,1 2 3 0,-1 2 0 16,-1 1 1-16,2-1-2 0,0 1 0 0,0 0-2 0,0 1 1 16,-3 1-3-16,0 0 2 0,1 1 2 0,-3-2-4 15,0 1 7-15,1 1-8 0,-1 1 4 0,-1 3-3 0,-2-1-4 16,1 1 3-16,-3 0 0 16,-1 1 1-16,-1 0 1 0,-2 1 0 0,1 0-3 15,-4 0 1-15,1-1-3 0,-1 2-7 0,-3 0-3 16,0 0-8-16,0 0-10 0,0 0-8 0,0 0-13 15,0 0-15-15,0 0-15 0,0 0-30 16,0-1-41-16,-1 1-32 0,-2-1-41 16,0-1-256-16,2 0-196 0,-1-1 463 0</inkml:trace>
  <inkml:trace contextRef="#ctx0" brushRef="#br0" timeOffset="701584.1554">8592 1359 0 0,'0'0'281'0,"0"0"74"0,0 0-78 0,0 0-72 16,0 0-45-16,0 0-8 0,0 0-21 0,0 0-22 15,0 0-40-15,0 0-50 0,0 0-32 16,0 0-30-16,0 0-25 0,0 0 36 0,13-61 19 16,2 59 29-16,8-2 31 0,4 1-28 0,7-1-5 15,2 0-11-15,1 1 0 0,7 2-3 16,-3 0-2-16,1 2 2 0,6-1-2 0,-5 0 0 15,5 1 2-15,-4 3 1 0,5 1 1 16,-7 3-3-16,3 0-1 0,-8 1-3 0,-2 5 3 16,-3-1 0-16,-7 3-2 0,1 1 6 15,-11 0-6-15,1 1 1 0,-6 0 1 0,-1-1 4 0,-6 1 14 0,-3 2 3 16,0-1 1-16,-3 5-1 16,-7 0-2-16,-6 5 1 0,-4 2-10 0,-3 3-39 15,-5 2-101-15,-2 0-259 0,7-10-385 16,9-7 322-16</inkml:trace>
  <inkml:trace contextRef="#ctx0" brushRef="#br0" timeOffset="725921.4077">9758 4696 0 0,'0'0'0'16,"0"0"0"-16,0 0 0 0,0 0 0 0,0 0 0 15,0 0 0-15,0 0 0 0,0 0 0 16,0 0 144-16,0 0 12 0,0 0-3 16,0 0-3-16,6-5-8 0,-6 5-14 0,0 0-19 0,0 0-18 15,0 0-18-15,0 0-20 0,0 0-16 16,0 0-13-16,0 0-9 0,0 0-7 0,0 0-4 16,1 0-2-16,-1 0-1 0,1 0-1 15,0 0 0-15,3 0 19 0,2-2 14 0,5-2 14 0,3-3 10 16,3-3-17-16,3 1-10 0,-1 0-12 0,2-2-8 15,2 3-3 1,2-2 0-16,-1 2-3 0,5 0 2 0,1 2-3 0,2-2 0 0,5-1-1 16,-1 2-1-16,3 0 2 15,2-1 0-15,5 1 1 0,-2 1 1 0,7-3 1 0,-2 2-1 16,3 0 1-16,0 1-1 0,0-2-1 0,5 1 0 16,-2-1 0-16,4-1 3 0,-1 0 1 0,3 0 1 15,-1 0 0-15,2-1-1 0,0 2-3 0,0-3 1 16,0 2 0-16,-1-2 0 0,-1 4-2 15,-1-3 1-15,-6 1 0 0,0 2-3 0,1-1 5 0,-7 0 1 16,2 1 2-16,-7-1 3 16,-1 3 0-16,-2-2 1 0,-2 0 2 0,-4-1 8 0,-2 3 6 15,0 0 5-15,-2-1 1 0,-5 2-5 0,-3 0-7 16,-3 1-5-16,-1 1-4 0,-6-2-2 16,-1 3-2-16,0 0 1 0,-5-1 0 0,2 1 1 15,-4 0 0-15,1 1-2 0,-2-1 0 0,-2 1-3 16,0 0-1-16,0 0 1 0,0 0-1 15,0 0-3-15,0 0-4 0,0 0-17 0,-2 0-26 16,-3 0-29-16,1 0-39 0,-6 1-42 16,-6 0-64-16,-4 2-58 0,-3 2-48 0,-6 2-84 0,-2 4-66 15,-1-1 433-15,5-2 40 16,13-2 0-16</inkml:trace>
  <inkml:trace contextRef="#ctx0" brushRef="#br0" timeOffset="726393.7337">10264 4764 741 0,'0'0'125'0,"0"0"-34"15,0 0-29-15,0 0-24 16,0 0-16-16,0 0-17 0,0 0-9 0,0 0-1 0,0 0 5 16,0 0 10-16,0 0 2 0,0 0 15 0,0 0 9 15,0 0 17-15,9-21 20 0,1 17 3 16,1 0 4-16,1 0-8 0,0-1-11 0,6 2-14 16,0 0-8-16,2-4-11 0,3 3 0 15,2-2 0-15,0-1-2 0,5 2 1 0,1-2-3 16,1-2 1-16,6 0 3 15,-3 0-1-15,8-3 3 0,0 1-2 0,-1 1 2 16,1-3 1-16,4 0-3 0,-2 1 0 0,4 0 0 16,0-2 3-16,1 2 5 0,1-2 2 0,1-1 0 15,-1 1-6-15,0 0 4 0,-2 0-2 0,-4 0-4 16,1 1 0-16,-3 1-10 0,-2 2-5 0,-2-1-2 0,-5 2-9 16,3 3 7-16,-5-1-2 0,0-1 0 15,-2 3 2-15,0 0-7 0,-4 1-2 16,-3-1 0-16,-2 1-2 0,-1 2-2 0,-2 0-1 15,-4 1-5-15,-2 1-8 0,1-2-9 0,-5 2-18 16,0 0-24-16,-2 0-37 0,-4 0-77 0,-1 0-100 16,-1 3-120-16,-2 1-207 0,-4 1-123 0,4-1 691 15</inkml:trace>
  <inkml:trace contextRef="#ctx0" brushRef="#br0" timeOffset="739504.8669">9513 912 0 0,'0'0'0'0,"0"0"0"15,0 0 0-15,0 0 0 0,0 0 0 16,0 0 12-16,0 0 225 0,0 0-40 0,0 0-41 15,0 0-27-15,0 0 3 0,0 0-32 16,-9-50-22-16,9 48-15 0,0 1-35 0,0 1-6 0,0-1-11 16,0 1-15-16,0 0-12 0,0 0-20 15,0 0-16-15,0 0-12 0,0 0-13 0,0 0-3 16,0 0-12-16,0 0-1 0,0 0 13 0,0 0 4 16,0 0 7-16,0 0-6 0,0 0-12 0,0 2 73 15,0 2 46-15,0 2 44 0,0 0 30 16,1 3-56-16,2 2-17 0,0 2-22 0,-2 2-2 15,1 2-5-15,2 1-1 0,0 1 3 0,-1 0-3 16,4 3 3-16,-3-1 0 0,3 1 3 16,0 1 6-16,-3 0-1 0,5 0-3 0,-3 1-1 15,1 4-2 1,2 2 3-16,2 2-6 0,-2-3-3 0,0-5-3 16,-1-5-2-16,-1-1 12 0,-2-2 3 0,0-1 10 15,0 0 1-15,-2-2-5 0,3 0 3 0,-3-2-7 16,3-1 0-16,-3 0-2 0,-1-1-8 0,3 2-2 0,-3-2-13 0,-1 0-22 15,1 0-29-15,1-2-48 0,0 0-52 16,-2-1-86-16,-1-1 47 0,0-3 201 0,2 0 0 16</inkml:trace>
  <inkml:trace contextRef="#ctx0" brushRef="#br0" timeOffset="740397.3738">9360 1045 0 0,'0'0'0'0,"0"0"0"0,0 0 0 0,0 0 0 0,0 0 0 16,0 0 0-16,0 0 0 0,0 0 141 15,0 0 60-15,0 0-6 0,0 0-17 16,0 0-23-16,0 0-29 0,-11-31-38 0,11 31-35 16,0 0-18-16,0 0-17 0,0 0-8 0,0-1-13 15,0 1-16-15,0 0-14 0,0 0-25 0,0 0-16 16,0-1-9-16,1-1 17 0,2 1 34 16,4-2 18-16,1-2 21 0,4 0-5 0,-2-1-11 15,6-1 0-15,-1-3 1 0,5 3-1 16,-1-2 14-16,2-1-3 0,0 0-1 0,-1 0 2 15,3 1-10-15,1-1 8 0,1-2 3 0,0 2-1 16,0 1-1-16,-2-1-3 0,3 1-7 0,-4 0-5 0,-1 4 4 16,-1-2-2-16,0 1-3 0,-5 1 8 15,0 2-15-15,-5 0-3 0,-1 3-15 16,-4-1-23-16,3 1-7 0,-6 0-19 0,1 0 5 0,-1 0 10 16,-1 0 14-16,-1 1 16 0,0 2 17 0,0 0 10 15,0-1 6-15,0 2 11 0,-1 1 4 16,-3-1 3-16,3 1 6 0,-1 1-6 0,1-1-3 15,-1 0-1-15,-1 2-7 0,-1-2 4 16,3 1 3-16,-1 1-5 0,-1 0 5 0,0 0-9 16,1 2 0-16,0 0-3 0,-3 0-8 15,3 3 5-15,0 0 0 0,-2 1 6 0,3 2 13 0,-1-1 2 16,1 4-4-16,1 0 2 0,1 3-3 0,-1 1 4 16,0 0 4-16,3 3 1 0,2 1 5 0,0 6 0 15,0 5-7-15,4 1-8 0,-5-1-3 16,4-8-3-16,0-6 9 0,-2-3 14 0,0-2-12 15,-1-1 2-15,1-2-2 0,1-1-13 16,-3-4 9-16,2-1 1 0,-2-2 1 0,1-1 11 16,-1-2 0-16,-1-2 9 0,1-1 3 0,-2-1 6 0,-1 0 16 15,-1 0 24-15,0 0 32 0,0 0 28 16,1 0 20-16,2-2 9 0,1-5-61 0,0-5-20 16,5-5-42-16,0-3-32 0,1-6 29 15,1 4-19-15,-4 1 7 0,-3 3 1 0,2 3-7 16,-3-2-7-16,3-3-12 0,-1 1-9 0,1-3-7 15,-1 0 4-15,3 1-6 0,-3 2-1 0,0 2 15 16,3 3-26-16,-4 3 6 0,2 2-19 0,-3 3-39 16,-2 3-11-16,0 0-41 0,1 2-24 15,-2 1-17-15,2 0-14 0,-2 0 9 0,1 0 143 16,1 0 42-16,0 2 53 0,2 2 31 0,1 2-97 16,-2 1 1-16,4 3-7 0,0 1 7 15,-2 1-1-15,2 4-3 0,-3 5 7 0,4 5 6 16,1 3-6-16,1 0 5 0,-2-1 5 0,2-7-1 0,0 0 9 15,-2-1 4-15,0-3-6 0,3-1-1 16,-1-1-13-16,0-2-32 0,2-2-60 0,0-3-97 16,-1-1-35-16,0-2 224 0,-4-3 0 15,-2-1 0-15</inkml:trace>
  <inkml:trace contextRef="#ctx0" brushRef="#br0" timeOffset="740610.1717">10415 1041 0 0,'0'0'0'0,"0"0"238"0,0 0 27 0,0 0-125 16,0 0-169-16,0 0-95 0,0 0-80 15,0 0-48-15,0 0 218 0,0 0 34 0,0 0 0 16,0 0 0-16,0 0 0 0,0 0 0 0,12 49 0 16,-6-32 2-16,-2 2 31 0,2 0-2 0,-2-1-18 15,0 1-33-15,1-3-21 0,-2-1 23 16,4-4 18-16,-5 0 0 0,4-4 0 0,-3-3 0 15,-1-1 0-15,3-2 0 0</inkml:trace>
  <inkml:trace contextRef="#ctx0" brushRef="#br0" timeOffset="740714.5083">10401 852 0 0,'0'0'0'0,"0"0"0"0,0 0 0 0,0 0 0 16,0 0 0-16,0 0 0 0,0 0 0 0</inkml:trace>
  <inkml:trace contextRef="#ctx0" brushRef="#br0" timeOffset="741200.6138">10580 741 186 0,'0'0'104'0,"0"0"-50"0,0 0-91 0,0 0-132 16,0 0 31-16,0 0 138 15,0 0 0-15,0 0 0 0,0 0 0 16,0 0 0-16,0 0 0 0,0 0 0 0,0 0 0 0,0 0 0 0,33 97 0 0,-25-75 0 16,0 2 0-16,-1-1 0 0,-1 0 0 15,3-2 0-15,-2-1 0 0,-2-1 0 16,3-2 0-16,-1-2 0 0,-2-3 0 15,2 0 0-15,-4-1 0 0,3-3 0 0,-3-3 0 16,-2-1 0-16,2 0 0 0,-1-1 0 0,-1-2 0 16,0 0 29-16,-1-1 206 0,0 0 22 0,1 0 1 0,-1 0-17 15,0-1-163-15,1-5-78 0,0-2-55 16,3-3-51-16,-1-6 99 16,0-1 12-16,4-3 0 0,-5-2 5 0,4-2 7 0,-2 0-12 15,-2 2-1-15,4 2-7 0,-3 2-1 16,0 5 41-16,2 1-4 0,-3 2 0 0,0 4-29 15,1 3-73-15,-1 1-58 0,-1 2-61 0,1 1 57 16,0 0 32-16,3 0 53 0,-1 3 54 0,4 1-46 16,1 3-6-16,0 1 1 0,0 4 14 0,3 1 20 0,-2 5 14 15,3 1 18-15,-3 3 1 0,2 1 9 16,3 1-3-16,-2 0-7 0,1-1-13 0,1-2-37 16,-1 0-48-16,2-4-88 0,-3-1 19 0,2-4 144 15,-4-4 0-15,-5-2 0 0</inkml:trace>
  <inkml:trace contextRef="#ctx0" brushRef="#br0" timeOffset="741536.9229">11141 637 0 0,'0'0'0'0,"0"0"0"16,0 0 222-16,0 0 112 0,0 0-84 0,0 0-95 15,0 0-105-15,0 0-148 0,0 0-118 16,0 0-106-16,0 0-53 0,0 0 375 0,0 0 0 16,0 0 0-16,-16-29 0 0,16 34 0 0,1 11 0 15,4 5 0-15,4 3 0 0,-1 1 0 16,2 3 0-16,1-2 0 0,-1 1 0 0,1 1 7 16,4-2 16-16,-4-2 5 0,1 2 14 0,0-2 6 15,0-1 3-15,2-1-11 16,-3-3-11-16,1-1-5 0,-1-2 4 0,-2-3-1 0,0-2-2 15,-4-2-6-15,2-2-24 0,-3-2 1 0,1-2-3 0,-3-2 2 16,-1-1 30-16,1 2-284 0,2-6 123 16,-1-5 136-16,-2-4 0 0,5-3 0 15,-2-5 0-15,1 4 0 0,-3 5 0 16</inkml:trace>
  <inkml:trace contextRef="#ctx0" brushRef="#br0" timeOffset="742186.2615">11412 662 0 0,'0'0'0'0,"0"0"0"0,0 0 0 0,0 0 0 0,0 0 178 16,0 0 117-16,0 0-78 0,0 0-81 0,0 0-105 15,0 0-48-15,0 0-42 0,0 0-21 16,0 0-40-16,-18-34-3 0,14 34 3 0,-4 2 11 16,-1 7 47-16,3 1 21 0,-3 4 18 0,-1 1 12 0,0 2 11 15,2 0-4-15,1-2 0 0,4 2 8 16,1-2 5-16,2-2 6 0,0 0 10 0,0-3 3 16,3 0 5-16,3-2 7 0,-1-1 7 0,4 0 13 15,2-2-1-15,-1 0-2 0,2-3-1 16,5 0-13-16,-4-2 9 0,5 0-2 15,1 1-51-15,-4-5-13 0,5-2-48 16,-2-2-7-16,2 1 46 0,0-1-22 0,-1-1 71 16,0-1 33-16,-4-1-17 0,3 1 37 15,-2 1-57-15,-1 0-21 0,-3 0 32 0,2 2-25 16,-4 0 0-16,-3 2-43 0,2 1-34 0,-2 3 1 0,-4-1 13 16,-1 1 23-16,2-1 5 0,-4 2 1 0,1 0 1 15,-1 0 3-15,0 0 9 0,0 0 11 16,0 0 2-16,0 0-4 0,0 0 3 0,0 0-3 15,0 0 2-15,0 0-1 0,0 0-13 0,1 0-17 16,0 0 57-16,1 0 16 0,5 0 16 16,0 0 30-16,0 0-61 0,6-1-9 0,1 1-4 15,3-3-15-15,3 1-14 0,1-2-27 0,3-1-38 0,2-1-43 16,-1 0-2-16,5-1-23 0,-8 1 150 16,3 0 0-16,-11 2 0 0,6 0 0 0,-3 1 0 15,3-2 0-15,-1 0 0 0,-1 3 0 0,3-1 0 16,4-2 0-16,1 0 0 0,-3 2 0 15,4-1 0-15,0-1 0 0,-4-1 0 0,5-1 0 16,-5 2 0-16,5-2 0 0,-3-3 0 0,-6 4 0 16,6-2 0-16,-10 0 0 0,5-4 0 0,0 1 0 15,-3-2 0-15,-3 0 0 0,-5-1 0 16,1 0 0-16,-10 0 0 0,0 1 0 0,-4 0 42 0,-5 1 128 16,-11 0-10-16,-6-1-11 0,1 5-26 15,-11 0-16-15,3 4-16 0,-1 3-29 0,-3 1-7 16,-3 2-23-1,-5 12-20-15,-12 11 8 0,-4 10-45 0,-3 15 5 0,6 7 7 0,13 7 0 0,9 4 38 16,6 0-2-16,10-1-8 0,9-5-21 16,7-3-18-16,4-5-12 0,3-6-8 0,8-1-11 15,10 3-12-15,8-1-19 0,3-3-9 0,-1-7-29 16,-1-14-90-16,-8-10-50 0,-5-7 264 16,-7-5 0-16</inkml:trace>
  <inkml:trace contextRef="#ctx0" brushRef="#br0" timeOffset="742356.6205">12060 508 526 0,'0'0'76'16,"0"0"-7"-16,0 0-11 0,0 0 0 0,0 0-18 15,0 0-50-15,0 0-140 0,0 0-178 16,0 0 6-16,0 0 305 0,0 0 17 0,0 0 0 15,0 0 0-15</inkml:trace>
  <inkml:trace contextRef="#ctx0" brushRef="#br0" timeOffset="742963.8979">11398 1485 13 0,'0'0'192'0,"0"0"44"16,0 0-3-16,0 0-46 0,0 0-109 15,0 0-132-15,0 0-89 0,0 0-54 0,0 0 87 0,0 0 78 16,0 0 89-16,0 0 66 0,0 0-46 15,0 0-22-15,45 102-21 0,-35-71-4 16,2 3-7-16,-1-2 11 0,-1-1 1 0,4-4-3 0,-4-1-4 16,0-3-12-16,2-2 0 0,-3-3-1 15,0-3 3-15,-3-1 2 0,3-3-1 0,-1-1 0 16,-3-3-2-16,1-2 0 0,-4-1-4 16,2-1-10-16,-1-2-8 0,-3-1-16 0,0 0-13 0,0 0-19 15,0-1-74-15,-1-4-208 0,-4 2-194 16,4 0 529-16</inkml:trace>
  <inkml:trace contextRef="#ctx0" brushRef="#br0" timeOffset="743200.2024">11367 1501 0 0,'0'0'0'0,"0"0"0"0,0 0 0 0,0 0 0 15,0 0 0-15,0 0 0 0,0 0 147 0,0-119 126 0,1 110-26 16,2 1 43-16,-1 2-38 0,4 2-45 15,-2-2-76-15,5-2-97 0,1-3-28 0,6 2-22 16,-3-2 32-16,0 0-11 0,2 1 7 16,0-1 2-16,4 3-15 0,1-2-11 0,2 0-1 0,0-1 6 15,4 5-5-15,-3-3 2 0,0 4-12 16,3 1-13-16,-5 2-21 0,-1 3-39 16,-1-1-48-16,-6 3-56 0,5 8-125 15,-7 6-198-15,-2-2 355 0,-6-1 167 0</inkml:trace>
  <inkml:trace contextRef="#ctx0" brushRef="#br0" timeOffset="743362.7596">11493 1640 0 0,'0'0'0'0,"0"0"0"0</inkml:trace>
  <inkml:trace contextRef="#ctx0" brushRef="#br0" timeOffset="743495.7208">11493 1640 0 0,'63'8'0'16,"-47"-10"0"-16,-3 0 0 0,3-1 0 0,0 2 0 16,3-2 0-16,1-1 0 0,1-2 0 15,2 0 0-15,3 0 0 0,-1 0 0 0,3-2 0 0,2-1 9 16,1 1 32-16,-1-3-19 0,1 0-30 0,-1 0-20 16,-2 0-8-16,0-3 36 0,-2 0 0 15,3-1 0-15,-2 1 0 0,-7 3 0 0,-8 5 0 0</inkml:trace>
  <inkml:trace contextRef="#ctx0" brushRef="#br0" timeOffset="743884.5063">12231 1398 0 0,'0'0'0'16,"0"0"0"-16,0 0 0 0,0 0 0 0,0 0 0 0,0 0 0 16,0 0 55-16,0 0-16 15,0 0-32-15,0 0-20 0,0 0-19 0,0 0-1 0,0 0 10 16,0 0 23-16,3 0 0 0,-3 0 0 0,1 0 0 15,-1 0 0-15,0 0 0 0,1 0 0 16,3 0 13-16,-1-1 108 0,0-1 21 0,5-2-1 16,0-2-22-16,-2 3-67 0,4-3-35 0,-1 1-9 15,0-1 15-15,2 0 2 0,-2 0 9 16,-1-2-8-16,-3 1-5 0,2 2 8 0,-5-1 18 16,1 1 10-16,-1 2 9 0,-1 0 6 0,-1 0-5 15,0 2 3-15,0-1-25 0,-1 0-27 16,-4-1-34-16,1 1-36 0,-5-2-12 0,-1 3-4 15,-1 0 10-15,-8 1 7 0,-3 0 10 0,-6 6 13 16,4 1 13-16,-2 2 20 0,5 2 16 16,1 0 5-16,1 0 3 15,3 6-13-15,1-1-6 0,2 4-2 0,4 0-15 16,0-1 4-16,3 1-4 0,1 1-2 0,4-2 13 16,1 1-4-16,1 0 5 0,1-1 9 0,6-1-2 0,0 0 3 15,2-4-1-15,4 1 0 0,2-2 4 16,4-3 12-16,2-2 10 0,1-4 6 0,7-2-4 0,1-1-31 15,5-1-46-15,-1-7-77 0,5-3-88 0,0-5-99 16,1-2-134-16,-9 4 338 0,-13 3 95 0</inkml:trace>
  <inkml:trace contextRef="#ctx0" brushRef="#br0" timeOffset="745049.3359">12713 1215 0 0,'0'0'0'0,"0"0"0"0,0 0 0 0,0 0 0 0,0 0 0 16,0 0 0-16,0 0 0 0,0 0 0 15,0 0 0-15,0 0 0 0,0 0 0 0,0 0 0 16,0 0 0-16,27 6 0 0,-22-5 0 0,3-1 0 16,-2 0 0-16,0 0 69 0,3-2 131 0,-2-3-88 15,0 0 26-15,3 0-84 0,-2-1 0 16,1-1-116-16,1 0 105 0,-2 3 73 0,-2-3-4 16,0 0-21-16,0 0-180 0,-1-1-25 0,0 0 11 15,-2-1 146-15,-1 0 39 0,-1-1 6 0,3 1-47 16,-4 1-17-16,0 0-25 0,0 1-16 15,-5 0-9-15,1 1-5 16,-3 0-10-16,-3 0 0 0,0 1 14 0,-1 2 34 0,-2-1 11 16,0 2 7-16,-2 1-15 0,-2 1-34 0,2 0-4 15,-2 0-10-15,0 2 9 0,1 5 2 16,-2 2 12-16,-1 0 13 0,3 4-3 0,-3 2 7 0,1 3-7 0,-1 5 11 16,1 4 1-16,0 9 7 0,2 5-2 15,3 2-4-15,7-7-3 0,6-2 1 0,0-6 5 16,8-1 1-16,1-3 8 15,4-2-2-15,0 0 2 16,5-5-7-16,1 1 1 0,2-2 16 0,5-3 6 0,0-4 8 0,5-2 3 16,4-1-21-16,0-5-18 15,5-1-27-15,1-3-54 0,0-6-49 0,2-6-79 16,-2-4 2-16,0-5 38 0,1-2 39 0,-3-6 76 0,-5 5 28 0,-5-2 18 0,-7 2 0 16,-2 1 0-16,0-5 0 0,-3-5 0 15,4-6 0-15,-4-5 0 0,3-3 0 0,-3-4 0 16,-4 0 0-16,-3 0 0 0,0 4 0 15,-7 0 227-15,1 7 252 0,-4 13-135 16,0 1-116-16,0 13-46 0,0-1-59 0,-3 2-23 16,-1 2-14-16,2 1-59 0,0 6-6 0,-4-6-18 0,3 5-33 15,-1 0-40-15,1 1-79 0,-1 1-3 16,-4 3 10-16,-4 2 5 0,-1 0 76 0,0 14 2 16,3 7 17-16,-1 3 34 0,0 6 3 0,2 2 1 15,0 1-6-15,4-1 3 0,-2 0 0 0,7-1 4 16,0-2 12-16,0-2 1 0,4-2 7 0,2-1-4 15,2-1-1-15,0-3 3 0,3 1-1 16,-1-3 5-16,1-1 5 16,1 0-4-16,-1-2 6 0,2-3 0 15,1-3 0-15,-2 0 14 0,0-4 3 16,-1-2 15-16,1-1 4 0,0-2 4 0,2 1 11 0,-1-7-8 0,3-3-53 0,1-2-61 0,0-4-3 16,6-3-13-16,-1-4 41 0,3-2 43 15,-3-1-61-15,5-1 115 0,-4 0-86 0,0 2-5 16,0-1 25-16,-1 5-97 0,-1 2 64 0,0 2-37 15,-1 2 19-15,1 3-43 0,-2 1-6 16,2 3 40-16,-1 0-11 0,-2 5 22 16,0-1 21-16,0 3-11 0,-1 0 1 0,-1 0 2 0,0 5 3 15,-1 1 11-15,1 1 2 16,2 0 7-16,-3 2 9 0,3-1-5 0,0 1 9 0,2 1-2 0,1-1-5 16,1-1 6-1,3-2-14-15,1 0-5 0,3-2-11 0,0-3-20 0,2-1-17 0,1 0-105 16,0-4-156-16,4-3 80 15,-3-1 238-15,1-3 0 0,-3 0 0 0,-1-1 0 0,0-1 0 0,-8 0 0 16,-1 0 0-16,-3-1 0 16,-6 0 0-16,-3 0 0 0,-5-2 0 0,-4 1 0 0,0 0 0 15,-10 0 0-15,2 5 68 16,1 3 26-16,-7-2 11 0,-5 1-19 0,-8-2-45 16,-8 2 6-16,1 7-17 0,1 1 9 0,-2 4 30 15,1 10-6-15,0 4-10 0,3 5-15 0,3 6-9 0,-1 7-2 16,2 5-1-16,1 9-1 0,0 3 5 0,-1 19-4 15,3 15-9-15,4 8-11 0,7 1-3 0,9-20-2 16,7-16-1-16,1-9 9 0,4-8-9 0,-2-5 0 16,3-4 2-16,1-3-9 0,-2-3-14 15,-2-6-21-15,4-5-24 0,-6-5-29 16,0-4-67-16,-2-5-128 0,0-3 39 16,-2 0 251-16,2 0 0 0</inkml:trace>
  <inkml:trace contextRef="#ctx0" brushRef="#br0" timeOffset="745249.8661">13938 603 2284 0,'0'0'-2'0,"0"0"22"15,0 0-9-15,0 0-54 0,0 0-87 0,0 0-150 16,0 0-61-16,0 0 35 0,0 0 59 0,0 0 65 15,0 0-174-15,0 0-72 0</inkml:trace>
  <inkml:trace contextRef="#ctx0" brushRef="#br0" timeOffset="745903.1336">13422 581 0 0,'0'0'0'0,"0"0"0"0,0 0 14 15,0 0 103-15,0 0 1 0,0 0-42 0,0 0-22 16,-144-25 7-16,115 24-8 0,-3 1 4 0,-2 0-3 16,-5-2-10-16,-13 7 5 0,-12 6-27 0,-15 4 4 15,-6 6 8-15,-1 4 10 16,1 3 37-16,4 3-1 0,0 0-6 0,5 1-15 0,-1 2-6 0,4 0-2 16,-6 4 3-16,3 0 2 0,-4 3 1 15,-1 3-9-15,-1 5-6 0,-19 8-2 0,-9 11 3 16,-4 5 3-16,6-3 6 0,24-11-3 15,18-8-9-15,18-4-10 0,2 0-13 0,5 1-2 0,8 2-6 16,2 2-5-16,6 1-8 0,8 1-2 16,1-1-2-16,12 3 5 0,0 1 8 15,7 0-2-15,2 2-3 0,8-2-5 0,8 1 2 0,4-2 3 16,5-2 3-16,6-1 9 0,4-2-5 16,9-7-3-16,11-3-6 0,8-8-3 0,7-5-1 15,9-10 2-15,12-4 12 0,6-7 0 16,8-5-1-16,3 0-11 15,7-10-19-15,5-8-4 0,3-5-8 0,6-7-1 0,1-3 3 0,0-6-9 16,3-3-2-16,-2-1 2 0,1-3-15 16,-2-6-18-16,2-3-24 0,-6-7-23 0,-3-5-146 0,-7-2 47 0,-7-9 65 15,-4-2 45-15,-9-7 195 0,-10-5 7 16,-19 8-4-16,-13 8 15 0,-16 8 55 16,-9 8 53-16,-3-5 36 0,-2-4 30 0,-6-1-36 15,-4 0-43-15,-6-1-48 0,-11 7-40 16,-2 2-36-16,-16 8-37 0,-12 7-24 0,-7 5-34 15,-12 4-17-15,-8 8-10 0,-9 5-13 0,-7 4 9 0,-8 7-29 16,-8 6-42-16,-4 5-45 0,-3 5-65 16,-3 11-137-16,0 6-88 0,26-2-232 0,23-6 538 15</inkml:trace>
  <inkml:trace contextRef="#ctx0" brushRef="#br0" timeOffset="746336.206">14566 1478 1103 0,'0'0'112'15,"0"0"41"-15,0 0-2 0,0 0-20 16,0 0-55-16,0 0-86 0,0 0-76 0,0 0 23 15,0 0 15-15,0 0 41 0,0 0 54 0,0 0-34 16,124-87-4-16,-91 77-3 0,2 1-4 0,2 1 5 16,-1-1-3-16,2 1 2 0,-4 2 2 0,-5 0 2 15,-1 1 8-15,-3-2-5 0,1 0-1 16,5 3 4-16,0-6-19 0,4 0-9 16,1 0-20-16,1-1-56 15,2 0-68-15,-2 1-103 0,-1-1-179 0,-10 3-217 0,-9 3 615 16</inkml:trace>
  <inkml:trace contextRef="#ctx0" brushRef="#br0" timeOffset="749365.3149">15513 1034 729 0,'0'0'304'0,"0"0"-259"0,0 0-30 16,0 0-48-16,0 0-119 0,0 0-148 16,0 0-78-16,0 0 148 0,0 0 230 0,0 0 0 0,0 0 0 15,0 0 0-15,0 0 0 16,0 0 0-16,32 26 0 0,-21-18 27 0,2 0 16 0,-2-1 3 16,0-1 4-16,0-3 9 0,0 1 15 0,0-3 20 15,0-1 11-15,-1 0 24 0,0 0-3 16,2-3-22-16,1-4-14 0,-1 0-35 0,2-4-18 0,2 0-4 15,-3-2-35-15,4-1 8 16,-5-1 0-16,2 0 5 16,-3-1 31-16,-2 2 0 0,-2-2 4 0,1 1 0 0,-5-1 1 15,0 4-5-15,-2-3-4 0,-2 4 2 0,1-2 2 0,-4 3-8 16,-2 1-16-16,0 0-28 0,-3 2-18 0,-2 1-23 16,0 1 2-16,-3 2 10 0,-2 0-11 0,1 3 10 0,-5 0-8 15,4 6-4-15,-5 2 14 0,-1 3 2 16,-1 3 14-16,0 4 14 0,1 0 3 0,-2 4-2 15,3 1-13-15,2 1-3 0,1 1 1 16,4 0 12-16,-1-1 12 0,5 2 3 0,1 1 3 16,2 0-2-16,0 0 5 0,1 1 0 15,0 6-4-15,1 2 5 0,3 3-7 0,-3-2-2 16,1-8 3-16,3-5-8 0,1-5 11 16,-1 1 1-16,1-5-6 0,0 0 0 15,1-1-10-15,-1-4-4 0,2 2 8 0,6-3-1 0,-2-1 8 16,3-2 10-16,3-2 4 0,2 0 22 0,6-4 8 0,0 0 5 15,3-5-8-15,4-3-14 0,0 0-27 16,1-3-34-16,1-3-16 0,1 0 5 16,2-5 26-16,1 1 26 0,-5-3 15 0,0 4-22 0,-9 2-14 15,-1 1-27-15,0 0 23 0,0-1 7 0,1 2 9 16,-3-2 21-16,0 1-20 0,-2 2 7 16,-2 3-6-16,-3 1 4 0,-5 4-25 0,0 0-27 0,-3 3-36 15,-1 1-38-15,0 0 29 0,0 3 37 16,0 3 57-16,-5 4 51 0,-4 5-1 15,-3 10-13-15,-6 6-16 0,-2 1-5 0,-1-1-1 16,4-5-5-16,2-5-5 0,5-4-7 0,2-1-6 16,0-2 3-16,3-3 3 0,-2-1-3 15,3 1 0-15,-2 0-2 0,3-2-2 0,2 0-3 16,1 0-6-16,0-2-3 0,0-1 2 0,0 0 9 16,3-2 18-16,2-2 15 0,3 1 11 0,-1-1 7 15,4-1 3-15,-1-1 2 0,3 0 4 16,2-4 7-16,1 0-1 0,0-5 4 15,2-1-13-15,-4-3-11 0,4 0-7 0,-4-3-6 0,3-2-2 0,2-2-3 16,1-2-4-16,1-3-13 0,-5-1-6 16,3 4-5-16,-3 0 10 0,-3 3 2 15,4-1 6-15,-2 0-4 0,1-3-13 16,4 2-5-16,-2 0-9 0,0 0-7 0,0 3-11 0,-2 4-7 16,0 1-18-16,-1 3-17 0,-4 3-1 15,1 2 2-15,-2 5 13 0,-2 0 26 0,2 0 11 16,-5 0 15-16,0 6 10 0,-2 0 5 0,3 2 1 0,-5 2-1 15,3 1 2-15,-2 1-7 0,-1 1 2 0,-1 3-4 16,2 4 3-16,-1 4 9 0,0 5-15 16,1-2 2-16,2-6-5 0,1-3-5 0,2-5 6 15,0-3-9-15,0-1 4 0,1-2 0 16,-2-3 7-16,-2-2 17 0,2-1 3 0,-2-1 4 16,-2 0 20-16,-1 0 18 0,1 0 19 0,-1-1 19 15,3-1-2-15,1-5-51 0,6-4-15 16,2-2-22-16,0-2-14 0,1 0 51 0,-3 3-7 0,1-3 2 15,1 0-3-15,-2-4-34 0,4 2-3 0,-1-3-6 16,-2 2-6-16,0-1 8 0,2 4-8 16,-2 1-13-16,-1 1-23 0,-1 4-29 15,-3 4-22-15,-1 2-5 0,2 1 13 0,-3 2 21 16,1 2 13-16,-2 3 23 0,0 0 9 0,-1 2 12 16,1 4 13-16,0 0-2 0,-1 0 4 0,3 2-3 15,-1-2 4-15,2 2 2 0,-2-1 1 0,1-1 5 16,4 2-1-16,1 1-3 0,6 1-2 15,0-2-5-15,0 1 12 0,1-5 5 0,-4-3 9 16,2-1 11-16,-3-3-3 0,1 0 7 16,0-2 6-16,-3 0 11 0,-1 0 11 0,0-2-43 15,-2-1 32-15,-4-2-45 0,4-1 15 0,-2-1 32 16,2-2-73-16,2-2 31 0,2-2-37 0,1-3-1 0,0-3 26 16,5 0-10-16,-2-3 1 0,1 0-5 15,-2 1 1-15,1-1 1 0,0 4 0 0,-2 3-2 16,-4 0-8-16,-1 3-26 0,-3 4-55 15,-1 4-96-15,-3 3-2 0,1 1 21 0,-1 0 54 0,-2 6 106 16,1 4 10-16,-1 3 12 0,0 4 9 0,-6 4 4 16,-1 10 13-16,-4 11 1 0,-4 6-4 15,0 4 3-15,8-10-20 0,2-9-4 0,5-8-10 16,7-8-10-16,4-4 10 0,1-3 4 0,3-4 18 16,-1-2 15-16,3-4 20 0,0 0 6 15,2-2-8-15,0-5-87 0,2-1-19 0,-1-4-20 16,-1-2 14-16,1 0 75 0,-4-2 5 15,-2-1 19-15,-5 1 7 0,-3 4 0 0,-2-1-26 16,-2-3-28-16,-1-3-19 0,-1 0-8 0,0-3 16 16,-2-1 20-16,-3 1 12 0,-2 0 25 0,-3 1 14 15,-2 1 19-15,-2 4 5 0,1 2-8 16,3 1-15-16,0 3-11 0,-1 1-10 0,3 2-8 16,2 3 5-16,1 1-8 0,4 1-9 15,0-1-37-15,1 2-55 0,0 0-34 0,2 0 8 0,6-2 23 16,2 1 53-16,3-1 17 0,5 0 5 0,2-2 1 15,3 0-4-15,4-2 20 0,-3 1-3 0,5-3 8 16,0 1 0-16,-2-1 2 16,0-3 0-16,-1 2-4 0,-2-2 4 0,-2 2 5 0,1 0 40 0,-5 0 35 15,-2 1 4-15,-4 2 7 16,-3 1-32-16,-2 3-28 0,-4 1-8 0,-2 0-29 16,-1 2-54-16,0 0-66 0,0 0-90 0,0 3 39 0,0 4 54 15,0 2 81-15,-3 6 112 0,-3 3-16 16,3 7 23-16,-5 3-17 0,-1 6-23 15,2 1-6-15,0 3-35 0,0 6 6 0,3 5-3 0,1-2-6 16,3-1 2-16,3-12-5 0,-1-9 4 0,0-3 2 16,-1-4-2-16,2-4-3 0,-3 0-4 15,0-4 5-15,0-3-3 0,0-2 8 16,0-4 11-16,0 0 14 0,0-1 27 0,2 0 14 0,-1 0-1 16,1-1-9-16,-1-3-22 0,6-2-91 15,0-4-22-15,7-7-10 0,-2 2-10 0,3-4 66 16,-1 1 29-16,-2 0-6 0,2-1 10 15,2-4 1-15,-1-1-19 0,2-1 14 0,0 0-1 16,-2 2 16-16,2 2 8 0,-5 3 5 0,-1 4-14 16,-3 4-28-16,0 5-31 0,-5 1-37 15,3 1 34-15,-3 3 17 0,0 0 22 16,3 2 24-16,-2 1-23 0,4 4-3 0,1 0 8 0,-1 3 3 16,-3 3 4-16,4 0 3 0,-3 4-8 0,-2 1-1 15,3 7-4-15,-4 7-8 16,4 0 5-16,0-1-1 0,-1-8 1 0,1-6 4 0,0-4-7 15,2-4-5-15,0-2-2 0,0-3 5 0,1 0 8 0,-2-2 13 16,-2-2 14-16,1 1 14 0,2-1 17 0,-1-4 8 16,0-3-2-16,-2-1-3 0,4-3-9 15,0 0-4-15,-1-2-6 0,2 2-7 0,-3-2-1 16,0-1-23-16,1-3-12 16,2-2-11-16,1-2-20 0,2-2 9 15,1-1 4-15,0-2 1 0,1 4 6 0,-3 1-4 0,0 3-15 0,0 2-27 16,-1 5-40-16,-3 3-31 0,0 3-6 0,-4 4 23 15,4 1 31-15,-2 1 35 0,-3 7 14 16,4 2 13-16,-3 2 11 0,2 1 6 16,-4 4 12-16,4 2-2 0,-4 0-3 0,2 2 0 0,-2 2-7 15,6 3 0-15,-2-2-8 0,-2-1-1 0,2-8 2 16,0-5-1-16,-1-5 11 0,-4-1 2 0,4-2 6 16,-4-1 10-16,-1 1 2 0,3-1 9 15,-3-1 9-15,0 0 16 0,0 0 34 0,-1 0 30 16,1 0 26-16,0-3-42 0,5 0-28 0,-2-3-29 15,4-3-38-15,1-5 23 0,3 0-2 16,0-5-14-16,6-2-3 0,-2-5-14 0,3 0-3 16,0-2-2-16,0 1 1 0,1 3 7 0,-3 1-7 15,-3 4-6-15,-2 4-15 0,-2 2-30 0,-1 6-25 16,-2 1-29-16,-4 3-23 0,3 3 80 0,-3 0 26 16,-1 3 42-16,4 4 44 0,-3 2-51 0,3 2 6 15,-2 3-7-15,2 2 1 0,-2 2-1 16,-2 2 1-16,4 1 5 0,-3 1-6 15,-1 0 1-15,3 0-9 0,-1 3-10 0,5 2-15 0,3-5-3 16,3-1-11-16,-1-7 3 0,-2-6 15 0,3-4 5 16,-2 0 19-16,-1-3 14 15,4-1 2-15,-3 0 2 0,3-2-1 0,-2-4-5 0,-2 1 2 0,-1 0-6 16,-1-2 7-16,-1 1-4 0,0-1-2 16,1 0 2-16,-1 0-3 0,0-1 0 0,-1 1-8 15,-2 0 1-15,3-2-13 16,1 2 2-16,-2 0 6 0,0 0 6 0,-2 0-2 0,2 0 2 15,0 3-4-15,-3-1-10 0,3-1 12 16,-1-1-3-16,-3 1 11 0,3 0 6 0,-3-1-1 16,2 0 7-16,-2 0-5 0,2 3 1 0,-3-3 3 0,-2 1 0 15,3 1-2-15,-3-1-2 0,-1-1-7 0,1 2-1 16,-1 0-2-16,-1 0 0 0,1 0-12 16,0 0-5-16,-4 2-12 0,2-1-11 0,0 1 1 15,0-1-5-15,-3 0 3 0,1 1 5 16,1 1 1-16,-2-1 5 0,1 1 10 0,-1 0-1 15,2-1-7-15,-3 2 0 0,2 0-4 0,1 0-2 16,-3 1-12-16,3 0-18 0,-3 0-21 0,3 0-11 16,-4 0 12-16,1 4 15 0,-2 2 17 15,-1 1 13-15,0 4 13 0,-1 1 6 0,-1 4 9 0,-2 2 10 16,-1 0 0-16,4 3 5 0,-2 0-6 16,3-1-17-16,0 4-5 0,3-1-15 0,0-2 2 15,5-5 11-15,1-5 9 0,0-6 15 0,0-1 10 16,2-2 2-16,2-2 15 0,-3 0 22 0,1 0 20 15,0 0 27-15,-2 0 26 16,2 0 4-16,2-2-24 0,-1-2-41 0,3 1-32 0,0-4-32 16,3-1-2-16,2-3 10 0,3-1-4 0,0-2-2 15,-1-1 1-15,5-1-4 0,-1-2-8 16,-1 4-3-16,1-2-2 0,1 0 2 0,-2 2 1 16,1 2-14-16,-2 1-9 0,1 1-25 0,-4 3-7 15,4 3 6-15,-3 0-3 0,0 2 11 0,2 2-5 16,-2 0 2-16,-1 1 11 0,4 5 8 15,-4 2 13-15,1 1 5 0,2 3 5 0,-4 0 2 16,1 2 3-16,-2 1 4 0,0-1 2 16,-1 1-1-16,-1-1-2 0,-4 0-1 0,-1-3 2 0,2 0 2 15,-4-3-3-15,0 1-3 0,0-4-8 16,0 0 6-16,-1-3 14 0,4 1 28 0,-4-2 35 16,1-1 31-16,-1 0 38 0,0 0 23 0,1 0 11 15,-1 0 3-15,1-1-121 0,1-4-43 16,-1-1-55-16,4-4-42 0,-1-1 77 0,2-4 0 15,-1-3 3-15,5-1-1 0,0-3-9 0,1-1-7 16,0 1 8-16,3 1 4 0,0 1 6 0,-3 4-7 16,0 0-27-16,4 5-20 0,-3 2-13 15,1 4 10-15,-1 5 20 0,4 0 22 0,-4 5 16 0,4 6 3 16,-3 3 5-16,-1 5 6 0,5 2 6 0,-6 4 1 16,2 9 4-16,-2 8-6 15,-2 3-22-15,1 0-16 0,-3-8-13 0,-4-9-30 16,-2-8-24-16,0-1-48 0,-1-5-65 0,0-2-68 15,-3-5-124-15,-4-2-23 0,4-3 417 0</inkml:trace>
  <inkml:trace contextRef="#ctx0" brushRef="#br0" timeOffset="749545.7813">18066 1017 2385 0,'0'0'49'0,"0"0"-38"0,0 0-58 16,0 0-95-16,0 0-10 0,0 0 3 15,0 0 9-15,0 0 5 0,122-62-114 16,-78 58-165-16,-8 0-278 0,-11 3 367 0</inkml:trace>
  <inkml:trace contextRef="#ctx0" brushRef="#br0" timeOffset="750439.7098">8979 913 0 0,'0'0'0'0,"0"0"0"0,0 0 0 0,0 0 0 0,0 0 0 16,0 0 0-16</inkml:trace>
  <inkml:trace contextRef="#ctx0" brushRef="#br0" timeOffset="750630.6628">8979 913 0 0,'21'0'0'0,"-21"0"0"0,0 0 0 15,0 0 0-15,0 0 99 0,0 0 278 0,0 0-52 16,0 0-57-16,-1 0-53 0,-1 0-44 16,1 0-32-16,-1-1-91 0,-2-2-48 0,-1 1-40 0,-1 0-29 15,-2-3 48-15,-3 0 12 0,-1 0 5 16,-3-2-2-16,-4 0-14 0,-1 1-11 0,-2 0-4 16,-4 0 8-16,-3 1 10 0,-1-1 9 15,-2 1 8-15,-2 2-2 0,2 1 0 0,1-1-6 16,-2 2-10-16,4 1 1 0,0 0-4 0,0-1-4 15,7 6 6 1,-2 0-35-16,2 2-45 16,3 1-104-16,0 0-216 0,7 0-49 0,2-3 468 0</inkml:trace>
  <inkml:trace contextRef="#ctx0" brushRef="#br0" timeOffset="751363.3713">6994 977 0 0,'0'0'0'0,"0"0"0"0,0 0 0 0,0 0 0 0,0 0 0 16,0 0 0-16,0 0 0 0,0 0 0 0,0 0 0 16,0 0 0-16,0 0 0 0,0 0 0 15,0 0 0-15,-96 88 0 0,91-68 0 0,1 7 0 16,-2 10 0-16,3 12 63 0,-2 8 12 0,2 3-16 15,4-5-16-15,-1-10-9 0,7-5-14 16,4-6 3-16,-1-5 1 0,2-3 2 0,2-3 4 16,-1-2 3-16,2-4 9 0,3-2 7 15,-4-4 1-15,2-3 15 0,-4-5 5 16,2 0 15-16,-1-3 21 0,-1-4 4 16,3-5-2-16,0-4-15 0,1-3-23 0,0-1-21 0,1-3-16 0,-1-2-11 15,-1-4-5-15,1-2-3 0,-2 0-3 0,-2-4-6 0,-1 0-2 16,-1 1 1-16,-3 6 4 15,-3 2 8-15,-1 6 9 0,0 2 6 0,-1 2 1 0,-1-1 3 16,0 1-5-16,1 3-2 16,-2 0 5-16,2 3-16 0,-2 1-23 0,0 2-42 0,0 3-73 0,0 0-94 15,0 1-77-15,0 0 52 16,0 5 66-16,0 4 108 0,0 5 82 0,0 3-11 16,0 3-2-16,5-1-7 0,-3 1 7 0,6-1-1 15,-1 0 8-15,3-2 2 0,3-1 10 16,1-2 9-16,3-1 0 0,1-2 8 0,1-2 4 15,1-1 4-15,0-4 4 0,-1 0 1 0,-3-3 1 0,0-1-2 16,-2-2 10-16,-4-5 10 0,0-1 12 16,-4-2 12-16,-1-1 9 0,-4-2-3 0,-1-3-11 15,0-1-23-15,-4-2-28 0,-7-1-17 16,2 4-5-16,-1 0-11 0,-2 5 2 0,1 3-17 0,-4-1-23 16,0 2-10-16,-4 1-22 0,-1 1 0 15,-3 1 7-15,-2 4 8 0,-4 0 11 0,-2 3-3 16,1 7-4-16,5-2-9 0,8 2-26 0,4 0-57 15,7-2-135-15,4-1-229 0,2-1 226 16,0-3 275-16,2-2 0 0</inkml:trace>
  <inkml:trace contextRef="#ctx0" brushRef="#br0" timeOffset="752834.5791">7689 955 16 0,'0'0'278'0,"0"0"-77"0,0 0-62 15,0 0-96-15,0 0-71 0,0 0-72 16,0 0-33-16,0 0 9 0,0 0 18 0,0 0 40 16,0 0 28-16,0 0 19 0,0 0 30 0,0 0 7 15,-81 94-2-15,81-74 1 0,0 0-21 0,0-2 6 16,2-2 6-16,2-2 6 0,4-3 7 16,-1-1-3-16,-2-4-2 0,3-1 11 15,-3-3 22-15,1-2 18 0,0 0 20 0,-2 0-10 16,2-3-20-16,-2-2-17 0,1 0-24 0,1-1-22 15,-2 0-42-15,-1 2-68 0,0 2-29 0,-1 1-7 16,1 1 15-16,1 0 121 0,-2 6 16 0,2 3 0 16,3 11 0-16,1 8 0 15,-2 9 0-15,1 8 0 16,0 1 0-16,-4-2 3 0,0-1 30 0,-1-3 6 16,1-2 10-16,-2-5-8 0,2-4-6 0,-1-6-11 15,1-3-13-15,-2-6-2 16,-1-3 6-16,0-5 27 0,0-3 79 0,0-2 80 0,0-1 57 0,0 0 19 0,0-2-184 15,-3-6-146-15,0-5-110 0,0-3-80 0,2-3 72 16,0-5 39-16,1-2 26 0,0-3 15 0,-2-3-8 16,4-3-8-16,-1-1 21 0,0 4 86 0,-1 0 0 15,1 6 0-15,1 3 0 0,0-2 0 16,-1-2 0-16,1-1 77 0,0 0 25 16,2 1 57-16,1 2-17 0,-2 0-16 0,2 4-35 15,0 3-64-15,2 1-19 0,-2 3 9 0,1 1 14 16,0 1 5-16,-1 2 4 0,0 2 2 0,-1 1-23 0,1 0 86 15,0 2 13-15,-4 0 6 0,3 0 29 16,-2 1-191-16,1-2-25 0,0-1-21 0,0 0-7 16,1-3 111-16,-2 1 14 0,2-3 0 0,0-2-4 15,-3 1-12-15,1-1-6 0,-2 1 6 16,0 0 6-16,0 0 10 0,0 2 9 16,-1-1 4-16,0 2 1 0,-3 2-3 0,1 2 3 0,0 2-12 0,2 0-20 15,-2 2-35-15,2 1-75 0,1 1-98 0,0 0-120 16,0 0-7-16,0 1 66 0,0 5 97 15,0 2 137-15,0 0 38 0,0 6-3 0,3 0 9 16,-1 5-3-16,2 2-3 0,2 0-1 16,-2 1-3-16,1 1 5 0,1-1 4 0,-1-1 4 15,2-2-7-15,-1-1-9 0,2-2-3 0,0-1-6 16,-3-4 6-16,2 1-1 0,-2-3 3 0,0 0 1 16,-1-2-2-16,1-1 7 0,-3-3 12 0,2 0 34 15,-3-1 46-15,1-2 47 0,0 0 35 0,-2 0 10 16,1 0-6-16,0-1-89 0,0-3-54 15,1-1-49-15,0-3-41 0,0-3 37 16,0 0 2-16,2-2 1 0,-2 0 5 0,1-1 0 0,-1 2 0 16,0 1 11-16,0 2-6 15,-1 2-12-15,1 3-15 0,0 1-47 0,-2 2-45 0,0-1-60 16,0 2-65-16,0 0-49 0,0 0 61 0,1 0 81 16,0 2 87-16,2 1 91 0,-2 1-9 0,2 0-15 15,-2 1-3-15,0 1-1 0,2-1 1 0,-1 3 7 16,-1-2-5-16,1 1-3 0,-2-1-4 15,1-2-1-15,0 1 0 0,0-2-1 0,1-1 3 0,-1 0-5 16,0 0 3-16,-1-1 14 16,2-1 20-16,-2 0 33 0,0 0 28 0,0 0 16 0,0 0-3 15,0 0-21-15,0 0-28 16,0 0-27-16,0 0-21 0,0 0-16 0,0 0-5 0,0 0-12 16,0 0-6-16,0 1-6 0,0-1-2 15,0 0-1-15,0 0 5 0,0 0 4 16,0 0 1-16,0 0 10 0,0 0-1 0,0 0 6 0,0 0 4 15,0 0-10-15,0 0 1 0,1 0-9 16,-1 0-1-16,0 0 12 0,0 0 3 0,0 0 12 0,0 0 8 16,0 0-2-16,0 0 8 0,0 0 1 0,0 0 4 15,0 0-2-15,0 0 0 0,0 0-8 16,0 0-12-16,0 0 0 0,0 0-11 16,0 0 3-16,0 0 0 0,0 0-4 0,0 0 6 15,0 0 0-15,0 0 2 0,0 0 10 0,0 0 2 16,0 0 10-16,0 0 15 0,0 0 11 0,0 0 23 15,0 0 16-15,0 0 9 0,0 0 5 16,0 0-13-16,0 0-15 0,0 0-20 0,0 0-14 16,0 0-14-16,0 0-6 0,0 0-1 15,0 0-6-15,0 0 2 0,2-1-8 16,-2 1-8-16,0 0-2 0,1-1-10 0,-1 1-1 0,0 0 3 0,1 0 1 0,-1 0 9 16,0 0 4-16,0 0 1 15,0 0 3-15,0 0-4 0,0 0-3 0,0 0-7 16,0 0-8-16,0 0-11 0,0 0-8 0,0 0-14 15,2-2-16-15,0 1-68 0,1-1 7 0,-2 0-33 16,4-1 28-16,-1-2 87 0,2 2-22 0,0-2 49 16,0 1-11-16,-2 0-49 0,3 0 73 0,-3 1 10 15,2-2-9-15,-2 1 51 0,3 0-38 16,-4-1 20-16,2 1 37 0,-2 0 14 0,-1 2-8 16,1 1-26-16,-2 0-20 0,-1 1-16 0,0 0-22 15,0 0-39-15,0 0-49 0,0 0-52 0,0 0-26 16,0 2 71-16,0 1 62 0,1 3 67 0,1 3 42 15,-1 1-23-15,2 1-11 0,0 5-1 16,-1-1 5-16,1 3 1 0,1 0-8 16,0 1-2-16,0 0-5 0,2 0 2 0,-2-1 8 15,1-2-4-15,-1-2 0 0,2-1-11 16,-1-3-5-16,-1-1-7 0,0-1-16 0,1-2-22 0,-2-1-38 16,0-2-47-16,-1 0-69 0,1-3-137 0,0 0-20 15,-2 0 346-15</inkml:trace>
  <inkml:trace contextRef="#ctx0" brushRef="#br0" timeOffset="753029.953">8295 812 1068 0,'0'0'-155'0,"0"0"-62"0,0 0 5 15,0 0 63-15,0 0 117 0,0 0 48 16,0 0 3-16,0 0-5 0,0 0 0 0,0 0 0 15,0 0 10-15,19 122 5 0,-11-103-11 0,0-3-27 16,2-1-84-16,-2-3-159 0,-2-2 155 16,-1-4 97-16</inkml:trace>
  <inkml:trace contextRef="#ctx0" brushRef="#br0" timeOffset="753210.7239">8284 715 0 0,'0'0'0'0,"0"0"0"0,0 0 0 16,0 0 0-16,0 0 53 0,0 0-11 0,0 0-68 16,0 0-43-16,0 0 69 0,0 0 0 15,0 0 0-15,0 0 0 0,0 0 0 0</inkml:trace>
  <inkml:trace contextRef="#ctx0" brushRef="#br0" timeOffset="753394.6449">8492 609 107 0,'0'0'-98'0,"0"0"89"15,0 0 9-15,0 0 0 0,0 0 0 0,0 0 0 16,0 0 0-16,0 0 0 0,0 0 0 0,0 0 0 16,9 126 0-16,-4-98 0 0,0 1 0 15,2-2 6-15,1 1 39 0,-1-3-9 0,1 0-13 16,0-2-8-16,0-2-20 0,-1 0-36 0,-2-6-38 15,2 0 79-15,-5-2 0 0,-1-2 0 16,0-3 0-16,-1-1 0 0,0-3 0 0,0 0 0 0,0-3 0 16,-1-1 0-16,0 0 0 0</inkml:trace>
  <inkml:trace contextRef="#ctx0" brushRef="#br0" timeOffset="754109.9582">8531 863 0 0,'0'0'0'16,"0"0"0"-16,0 0 0 0,0 0 0 0,0 0 0 15,0 0 0-15,0 0 0 0,0 0 0 0,0 0 0 16,0 0 0-16,0 0 0 0,0 0 0 0,0 0 0 16,0 0 0-16,97-61 0 0,-82 58 0 0,-1-2 0 15,0 3 0-15,-1-1 0 0,3-2 0 16,-5 1 0-16,0 1 0 0,0 0 0 0,-2 1 0 16,-1 0 0-16,2-1 0 0,-5 2 0 15,0 0 0-15,-3 0 0 0,-1 1 0 0,1 0 0 16,-1 0 0-16,-1 0 50 0,0 0 31 0,0 0-4 15,0 0-18-15,0 0-20 0,0 0-16 16,0 0-16-16,0 0-15 0,0 0-13 0,0 0-15 16,0 0-6-16,0 0-2 0,0 0-1 0,0 0 13 15,0 0 8-15,0 0 13 16,0 0 11-16,0 0 8 0,0 0 12 0,0 0 12 0,0 0 17 0,1 0 11 16,-1-1 4-16,0 1-5 0,2-1-15 15,-1 1-19-15,0-2 19 0,1 0 9 0,5 0 7 16,-3-2 9-16,3-1-31 0,2 2-22 15,2-2-15-15,0-1-16 0,3 0-5 0,1 2 16 0,-3-2 5 16,4-1 12-16,-2 1 3 0,2-2-10 0,-2 1 3 16,1 2 2-16,-3-3-2 15,2 1 1-15,-5 1 3 0,0 0-4 0,-5 2 11 0,3 1-3 16,-4 2-7-16,0-2-10 0,-2 2-15 0,-1 1-16 16,1 0-14-16,-1 0-15 0,0 0-26 15,0 0-14-15,0 0-18 0,0 0-6 16,0 0 14-16,0 0 56 0,0 0 40 0,2 1 32 15,-1 2 14-15,0 0-25 0,1 1-7 16,1 2-3-16,1-1 7 0,-2 2 0 0,1 0 4 16,1 1 0-16,0 1 1 0,2 1 0 0,-3-1-2 15,2 0 5-15,0 0 3 0,0 0 7 0,-1-3 9 0,1 1 5 16,0-2 10-16,-3-2 16 16,1 1 37-16,0-3 37 0,-1 0 38 0,-1-1 20 0,-1 0-4 0,1 0-19 15,0 0-11-15,-1 0-10 0,2 0-10 16,-2 0-3-16,1 0-8 0,-1 0-9 15,2-4 3-15,-1 0-129 0,0-4-37 0,2-3-28 0,1-4-36 16,-1 4 104-16,-1-3 3 0,0 4 19 0,1-3 14 16,0 1 0-16,-2-2-8 0,0 0-18 15,1 1-12-15,1 2-11 16,-1 6-11-16,0-9-41 0,-2 7-51 0,2 0-42 0,1 0-34 0,-1 1 94 16,1 0 50-16,-2 0 57 0,1 0 50 15,-2 6-51-15,8 0-5 0,1 0-10 0,5 3-9 16,3 8-47-16,1 1-14 0,-6 4-43 15,4-1-43-15,-3-1-46 0,-1 2-160 0,-4-5-104 0,-6-4 476 0</inkml:trace>
  <inkml:trace contextRef="#ctx0" brushRef="#br0" timeOffset="754258.8394">8842 524 1724 0,'0'0'21'0,"0"0"-7"0,0 0-7 0,0 0-32 16,0 0-155-16,0 0-509 0,0 0-183 0</inkml:trace>
  <inkml:trace contextRef="#ctx0" brushRef="#br0" timeOffset="844224.9215">24118 13477 0 0,'0'0'0'0,"0"0"0"0,0 0 0 0,0 0 0 16,0 0 0-16,0 0 0 0,0 0 224 15,0 0 28-15,0 0-29 0,0 0-26 0,0 0-28 16,-52-59-30-16,51 56-27 0,1 0-29 0,0 3-31 15,0 0-25-15,0 0-20 0,0 0-15 0,0 0-7 16,0 0-7-16,0 0-10 0,0 0-6 16,0 0 8-16,3 0 11 0,4 3 15 0,1 1 14 15,0 0 0-15,6 2 1 0,-2 0 1 0,6-1 1 16,-1-1 2-16,3-1 4 0,3 0 3 16,-1-1 3-16,6 0 2 0,0-2 1 0,6 0 1 0,-1 0-2 15,7 0 0-15,-2-1-3 0,1-2-3 16,2-3 0-16,-1 2-3 15,-2-2-1-15,2-1-2 0,-1 0-1 0,-1-1-1 16,-4 2-1-16,-2 0 0 0,3-2 1 0,-4 1-1 16,-3-1 2-16,-2 2-2 0,-1-3 1 15,-2 1-1-15,-4 1-4 0,0-1 3 0,-3-1-5 0,2 2 5 16,-5 0 0-16,0 2 0 0,-3-1 4 0,-2 1 0 16,1 2 5-16,-3-1 7 0,-4 2 4 0,-1 0 12 15,-1 2 1-15,0-2 1 0,0 2-6 16,0 0-11-16,0 0-4 0,0 0-8 0,0 0-1 0,0 0-1 15,-1 0 0-15,-1 0 2 0,-2 0-8 16,1 0-4-16,-6-2-5 0,2 0-7 0,-3-1 4 16,-3 2-2-16,1 0-1 0,-2 0 2 0,-2 1-1 15,2 0 3-15,-3 0-2 0,-2 2 2 16,0 1-1-16,-2 0 0 0,1 1 2 16,0-2-1-16,-2 3 0 0,-2 0 0 0,-3 2-1 0,0 1 1 15,0 1 0-15,-5-2 2 16,-3 2 0-16,0 2-2 0,-3-1 2 0,-2 2-3 0,-4-2 0 0,-3 3 2 15,-4 1-2-15,0 1 3 16,-1 1 0-16,-6-1-1 0,3 0 5 0,-4 0-4 16,0-1 3-16,4 0 1 0,-2-1-2 0,3-2 0 15,0-2 0-15,3-2 1 0,4-1-2 0,-1-1 2 16,6 0 0-16,1-1-1 0,1 1 1 0,4-2 1 16,3 1-1-16,4-1 2 0,1 0-3 15,7-1 2-15,1 0-1 0,3-1-2 0,4 1 5 0,3-1-5 16,3-1 1-16,3 1-1 0,2-1-1 15,2 0 0-15,0 0-9 0,0 0-13 0,0 0-15 16,4 0-11-16,4 0 9 0,3 0 16 0,9 0 17 16,4-1 12-16,7-3 1 0,10-2-2 0,4 0-4 15,9 0 3-15,5-2-2 0,6-2 2 0,6 2 2 16,5-2-2-16,2 0 1 0,4-1 1 16,-1 0-5-16,-1 1 0 0,0 2 0 15,-6-1 0-15,-5 2 1 0,-1 1 2 0,-10 0 0 0,-5 1-1 16,-8 0 3-16,-8 1-1 0,-9-1 1 0,-5 2 0 15,-10 1-2-15,-5 1 7 0,-6 0 7 0,-2 1 8 16,0 0 7-16,-2 0-12 0,-6 0-11 16,-9 0-12-16,-6 4-15 0,-11 4 5 0,-13 2-1 15,-8 4 2-15,-11 4 3 0,-2 0-3 16,-9 1 1-16,2 1 1 0,-4-5-1 0,0 0 6 16,-1-1 2-16,4-3 0 0,2-1 3 0,4 0 0 0,6-5 0 15,6 1 0-15,8-1 4 16,5-1-2-16,10-2 0 0,8-1 7 0,11-1 0 15,3 0 13-15,10 0 12 0,1 0 1 0,2 0 0 16,0 0-20-16,6-3-21 0,8-3-11 0,6-3-5 16,10-3 8-16,11-3 8 0,9-4 4 0,10 0 2 15,6-1 4-15,7-5 1 0,7 1 3 16,4-1 4-16,6 2-2 0,1 3-4 0,0 0 3 16,1 3-6-16,-2 3 3 0,-7 1 2 0,-2 0-1 15,-10 2 4-15,-11 1-5 0,-9 5-2 16,-15 0-1-16,-9 3-6 0,-8 2 4 0,-10 0-2 0,-6 0 1 15,-3 0 10-15,0 0-1 0,-4 0 3 16,-10 2-2-16,-6 3-5 0,-11 3-5 0,-9 5-5 16,-8 2-1-16,-10 1-7 0,-3 4 0 0,-9-1-6 15,-1 1-11-15,-2 2-5 0,-2 0-11 0,-1-1-4 16,3 1 5-16,3-3-3 0,3-3 7 16,6-3-4-16,8-4-5 0,8-2-2 0,6-3-19 15,7 0-25-15,8-2-39 0,10-2-56 0,3 0-75 16,10 0-217-16,1-2-115 0,0 1 575 15</inkml:trace>
  <inkml:trace contextRef="#ctx0" brushRef="#br0" timeOffset="845005.1234">24097 13215 0 0,'0'0'0'0,"0"0"0"0,0 0 301 0,0 0-1 16,0 0-78-16,0 0-50 0,0 0-48 0,0 0-52 16,0 0-37-16,0 0-16 0,0 0-10 15,0 0-5-15,0 0-7 0,0 0-10 16,-13-12-11-16,13 12 1 0,0 1 2 0,2 2 13 15,0 2 9-15,3 2 3 0,0 3 1 0,1 0-3 16,-3 2 4-16,4 1-2 0,-3-1 2 0,5 3 3 16,-2 0 1-16,-2 1 1 0,3 0-1 0,0 0-3 15,-1-1 1-15,2 0 0 0,-2 1 2 16,1-1-2-16,-1 3 1 0,-1-1 1 16,3 2 1-16,-4 3 8 0,-1 1 2 0,2 2 3 15,-3 0 5-15,-1 1 0 0,-2 2-1 0,0 1 0 0,1 0-2 16,-1 4-5-16,-1 0-3 0,-3 3-1 15,-1 2-3-15,-2 1-3 0,0 3 0 16,-1-2 0-16,-1 0 1 0,-1 1 3 0,5-4-6 0,-1 1 0 0,-1-3-5 16,3-3 1-16,-1-1 2 0,0-2 3 15,1-2 3-15,-1 0 0 0,0-1 5 0,1-4 0 16,-2 1 3-16,0 0 5 0,1-1 1 16,-2 3 5-16,-1-1 1 0,-1 0-2 0,0 0-4 15,2-1-3-15,-1-1-4 0,-1-1 0 0,0 1-1 16,2-1-3-16,-2-1-6 0,2 2-4 15,0-4 4-15,-1 1 2 0,0-2 8 0,1 0 4 16,-1 0-6-16,0 1 0 0,1-3-3 0,1 1 0 16,-2-2 2-16,3 1 0 0,-1-4-1 0,0-1-5 15,1 1 2-15,1-2-3 0,-1 0 0 16,3 0 5-16,-2-2-5 16,0 0 2-16,1 2-3 0,-4-3-6 0,4 0 7 15,-1 3-1-15,-1-2 1 0,0 0 3 0,0 0-4 16,-1 1-1-16,2-1 0 0,-2 0-1 0,2 0 2 0,-1-1 1 0,1 0 2 15,-2 1 2-15,1-2-1 0,3 1 0 0,-2-4 0 16,1 2-1-16,2 0-2 0,0-3-2 0,0 1-4 16,-1-1-3-16,1 0 3 0,0 1-2 15,1-2 3-15,0 1 2 0,0-1-6 0,0 0 2 16,0 0-2-16,0 0-2 0,0 0 8 0,0 0-1 16,0 0-1-16,0 0-1 0,0 0-9 15,0 0-9-15,0 0-13 0,0 0-23 0,0 0-43 16,0-1-78-16,0-2-126 0,2 0-269 0,0 0-248 15,-1 2 282-15</inkml:trace>
  <inkml:trace contextRef="#ctx0" brushRef="#br0" timeOffset="845388.5481">23694 14792 0 0,'0'0'34'16,"0"0"46"-16,0 0 19 0,0 0 14 0,0 0 17 0,0 0 31 16,0 0-10-16,0 0-15 0,0 0-52 15,0 0-72-15,0 0-55 0,0 0-31 16,0 0 18-16,0 0 41 0,-15 3 53 0,8 15 43 16,-4 5 6-16,1 4-8 0,-2 3-18 0,-3 6-17 15,0 4-15-15,0 3-7 0,-1 2 3 16,1 0-3-16,1 1 3 0,2-1 3 0,2-2-6 31,5-2 3-31,0 0-5 0,3-4 3 16,0-6 5-16,1-6 12 0,2-4 12 0,-1-5 1 0,0-2 2 15,3-3-6-15,-1-1 9 0,5-4 9 0,0-1 18 0,0-1 17 16,6-4 3-16,2 0-2 0,4-5-12 0,2-4-20 0,4-5-17 16,4-4-18-16,6-2-12 0,0-4-6 0,3-2 0 15,0-1 0-15,2-1-4 0,0 3-1 0,-4-1-9 0,-4 6-2 16,-3 1-2-16,-8 4-2 0,-1 2-1 15,0 0-7-15,-5 3-16 0,1-2-19 0,-2 3-42 16,-3 0-54-16,-2 2-69 0,-3 2-105 16,-4 2-219-16,0 1-237 0,-1 2 312 0</inkml:trace>
  <inkml:trace contextRef="#ctx0" brushRef="#br0" timeOffset="846934.7691">23634 15930 0 0,'0'0'0'16,"0"0"183"-16,0 0 125 0,0 0-63 0,0 0-53 0,0 0-12 16,0 0-34-16,0 0-26 0,0 0-40 15,0 0-41-15,0 0-29 0,0 0-7 16,0 0 4-16,0 0 11 0,-81 31 12 0,67-1 3 15,3 5 9-15,-2 6 7 0,-1 2 7 0,0 4 6 16,-2 2-6-16,2 2-6 0,2-2-13 0,-1-1-10 16,5-3-4-16,-1-4-7 0,3-3-2 15,3-3-1-15,2-5-5 0,-1-4 1 16,3-3-3-16,-1-2 4 0,0-3-1 0,0-1 1 16,1-3 2-16,-1-1-6 0,0-1 5 0,0-5 2 0,0-3-2 15,0-1 13-15,0-3 4 0,-1 1 12 16,1-1 6-16,-1 0-13 0,-3-3-12 0,0-5-26 15,-1-3-16-15,-2-3-5 0,-2-4-1 16,0 0 12-16,-1-1 7 0,3-2 7 0,-1-1 3 16,1 1 2-16,-3-1 1 0,2 3 0 0,2-1 0 15,1 2-2-15,-1 1-2 0,1 2 5 0,3 1-6 16,0 1 3-16,2 3-1 0,0 1-8 0,3-2-2 16,3 1-5-16,0-2-1 0,4 0 2 15,2-1 1-15,2 0 4 0,1 0 0 0,4 1 1 0,-1-2 2 16,5 1 0-16,0-4 2 0,5 1-1 15,1-1 1-15,2-3 2 0,2 0-5 0,5-1 9 16,-3-1 0-16,3 1 0 0,-6 3 4 16,-2-1-7-16,-2 4 1 0,-7 1-2 0,-1 1 2 15,-6 2 5-15,-3 4-3 0,-5 2 6 0,-1 3 4 16,-4 2 4-16,-1 0 3 0,0 0-5 16,0 0-6-16,0 0-17 0,-1 0-12 0,-3 2-11 0,1 6-3 0,-5 4 14 15,-3 8 8-15,-3 5 12 0,-2 8 1 16,-2 3-6-16,1 5 4 0,2 0-3 15,-2 2 1-15,3-3 5 0,3-1-3 16,1-4 2-16,1-1 1 0,5-1-6 0,-3-4 1 0,3-1 0 0,2-3 0 16,-1-3 4-16,2-2-1 15,2-2 2-15,-1-3-3 0,0-1 2 0,5-6-4 16,1-1-4-16,3-3-2 0,0-4-10 0,1 0-4 16,5-6-31-16,1-7-52 0,4-7-61 15,0-2-69-15,1-7-55 0,4-3-24 16,-3-4 8-16,1 2 38 0,-4-1 72 0,-2 2 77 0,-3 6 71 15,-2 0 61-15,-2 5 66 0,-4 3 70 0,0 2 68 16,2 3 47-16,-5 4 5 0,1 3-26 16,-1 2-49-16,-2 4-61 0,-1 0-53 0,0 1-47 0,0 0-37 15,0 0-27-15,0 3 2 0,0 6 20 0,0 2 21 16,-4 5 33-16,0 5 5 16,2 3-8-16,-5 2-7 0,2 3-12 15,2 1-6-15,-1 0-6 0,4-1-5 0,0-4-3 16,0-3-2-16,7-5 3 0,0-4 5 0,2-3 2 0,1-2 7 15,1-2-1-15,3-1 7 0,-3-3 5 0,4-2 3 16,0 0 6-16,-1-1-8 0,3-5-3 0,-1-5-10 16,-1-4-8-16,0-4-6 0,-1-4-10 15,-2-3-6-15,-3-2 0 0,-3-1-3 16,-2 0 6-16,-3 1 7 0,-1 0 4 0,0 3 6 0,0 1-1 16,-1 4 2-16,-4 1-4 0,2 1-2 0,2 2-1 0,1 0-2 15,0 0 1-15,5 1-4 0,4-2 0 16,3 3-6-16,2-3-5 0,1 1 1 0,1 4-6 15,3-2 3-15,-1 3 4 0,-2 0-2 16,1 2 5-16,-1 4 1 0,-3 1 0 0,-1 1 4 16,-3 3-1-16,-3 0 3 0,-1 4 4 15,1 3 2-15,-1 2 6 0,-3 1 4 0,-2 3 9 16,0 2 4-16,0 2 2 0,-1 4-3 0,-4 1-8 16,-2 1-4-16,2 0-5 0,-1 2 3 0,-1-2-3 15,4 1-3-15,-1-1 1 0,0 0-3 0,4-5-1 16,0-2 4-16,0-2-3 0,4-3 4 0,1-2 1 15,-2-2-2-15,4-2 5 0,-4-1 2 16,4 0 8-16,2-3 8 0,-3-1 5 0,1 0 9 16,3 0 1-16,2-5-1 0,3-3-5 0,-1-3-7 15,3-4-8-15,-2-1-7 0,0-4-8 16,-2-1-6-16,1-3-6 0,-2 1 1 0,-2 2 1 16,0 1 2-16,-4 2 2 0,3 6-3 0,-5 2 2 15,1 2-3-15,-4 2 2 0,1 3 0 0,0 1-8 16,-2 2-6-16,1 0-15 0,-1 0-13 15,0 0-8-15,0 0-4 0,0 2 14 0,0 3 17 0,0 1 14 16,3 3 11-16,-1 3-1 0,0 0 3 16,4 3 0-16,-3 3 1 0,2-1 1 0,0 1 0 15,3 1-3 1,1-3-3-16,-2 1 1 0,1-2 1 0,5-1 0 0,-5 0 3 16,4-3-2-16,-1-1-3 0,1-2 7 0,0-1 4 0,0-2 5 15,-1-1 6-15,5-3 4 0,-3-1 2 0,1-1 2 16,3-6 4-16,0-3-1 0,-3-2 0 0,4-2-3 15,-6-4-7-15,5-5-6 0,-5-3-10 16,-1-4-9-16,-1-2-4 0,-7-1-8 0,2-2 4 16,-5 2-4-16,0-1-10 0,-6 1-5 15,0 2-12-15,-8 3-4 0,2 3-3 16,-4 3-11-16,-1 2-29 0,-6 4-34 0,0 2-46 0,1 2-60 16,1 0-58-16,-2 2-82 0,-1 2-170 0,9 2 17 0,4 2 521 0</inkml:trace>
  <inkml:trace contextRef="#ctx0" brushRef="#br0" timeOffset="847479.9658">24673 15530 409 0,'0'0'102'0,"0"0"-60"15,0 0 28-15,0 0 32 0,-125-64 27 0,97 56 22 0,-6 1-3 16,-1 3-6-16,-6 1-27 0,-7 3-27 15,-5 0-25-15,-5 6-23 0,-5 6-5 0,-9 3 3 16,-7 3 11 0,-3 3 13-16,-6 6 13 0,-4 0 7 15,0 4-3-15,-2 5-3 0,4 3-5 0,1 4-6 16,1 3-4-16,4 2-12 0,3 2-8 0,4 2-8 0,6 2-9 0,4 3-2 0,6-1-9 16,6 2 2-16,4 1 0 0,6-3-3 0,3 0 0 15,7 1-5-15,4-3-5 0,3-1 2 16,6 0 1-16,6-2 3 0,3-2-1 0,8 0-1 15,5 2-4-15,1 1 0 0,11 2-6 16,5-1 1-16,7-3 1 0,4-2 0 0,7-3 7 0,9-3 3 16,6 2-1-16,7-1-3 0,4-2 1 15,7-1-4-15,5-7-1 0,4-2 1 0,10-6 1 16,5-5 4-16,7-3 5 0,4-4 0 16,5-4-4-16,2-7 1 0,3-2-4 15,1-10 2-15,-2-4 4 0,0-1 0 0,-7-2-3 16,-3-3-1-16,-4-1-2 0,-7-2-1 0,-10-2 4 0,-7-3 8 15,-6-4 8-15,-7-2 5 0,-7-5 5 0,-5-3 0 16,-7-5 1-16,-3-6 2 0,-7-5 2 0,-3-5 1 16,-6-5-4-16,-4-8-5 0,-2-6-11 0,-9-5-6 15,-3-8-6-15,-6-2 2 16,-6-4 0-16,-8-1 3 0,-12 2-7 0,-13 2-7 0,-9 4-11 16,-13 1-11-16,-12 6 3 15,-17 4-2-15,-10 9-1 0,-13 9-4 0,-12 13-2 0,-9 12-12 16,-8 12-5-16,-11 13-15 0,-9 12-34 15,-8 7-40-15,-2 17-112 0,41 1-289 0,43-5-562 0</inkml:trace>
  <inkml:trace contextRef="#ctx0" brushRef="#br0" timeOffset="959458.265">4563 3093 0 0,'0'0'0'0,"0"0"0"0,0 0 0 0,0 0 0 15,0 0 0-15,0 0 0 0,-52-122 0 16,39 107 0-16,-2 2 0 0,-1 0 0 0,-2 2 0 15,-3-1 0-15,-5 3 0 0,3 0 0 0,-7-2 0 16,1 3 0-16,-3 0 0 0,0 2 0 0,-7-1 0 16,-1 2 0-16,-2 2 0 0,-5-1 0 15,-1 3 0-15,-1 1 0 0,-7-1 0 0,1 1 0 16,-5-2 0-16,-2 5 0 0,-4-2 0 16,2 1 0-16,0-3 0 0,2 1 49 0,1 0 116 15,2-2 11-15,1-2-38 0,3 0-18 0,-1 3-37 16,5-2-22-16,0 3-11 0,4 0-17 15,0 0-18-15,-3 6-7 0,2 3-8 0,-5 3-1 16,0 4 3-16,-3 2-1 0,2 4-2 0,0 2 0 16,-4 4-5-16,0 3 2 0,2 3 1 0,-3 4-1 15,-1 1 4-15,-1 3 1 0,3-1-2 16,4-4 1-16,2 2 2 0,4-4-4 0,8-3 4 16,4 1-2-16,4-1 0 0,6-1 5 0,4-1-1 0,1 1 0 15,2-2-3-15,2 1-2 0,3 2 5 16,1 2 7-16,0 2 8 15,1 3 4-15,3 1-2 0,0 3 1 0,3 3-2 0,0 2-4 16,3 0 0-16,2 1 2 0,2 0-3 16,-1 1 2-16,1-1-2 0,4 1-4 0,4 0 0 0,3-1-3 15,4 2-1-15,1-3 1 0,5 1 2 0,1-2 1 0,1 1 1 16,4-1 1-16,4 0-2 16,1-2 0-16,1 0-3 0,5-3-1 0,1-3-3 0,2 1-1 15,5-3-1-15,1 0-3 16,3-4 4-16,5-1-2 0,2-3 6 0,5-2 1 0,3-3 0 15,4-4 2-15,7 0-2 0,2-3 0 0,6-3 1 16,5-2 1-16,2-3-1 0,1 1 2 16,4-4 3-16,1 0-2 0,4-1-2 15,5-3 1-15,1-1-7 0,3 0 3 0,5-3-3 16,0-6-2-16,-1-2 3 0,6-1-1 0,5-3-1 16,-1-4 1-16,0 2-1 0,3-3 0 0,-4 0 2 15,1-2-3-15,-1 0 0 0,-1-1 0 0,-6 0 0 16,1 0 2-16,-6-1 4 0,0-1-1 0,-5 0 3 0,0 0 4 15,-4 2 0-15,-3-1 7 16,-3 0-1-16,-3 0 0 0,-7 0 2 0,-1 0-10 0,-5 1 0 16,-4-1-1-16,-2 1-2 0,-6-1 4 0,-3 1 0 15,-3 3 0-15,-6-2-2 16,-4 3 0-16,-4-2 1 0,-6 1-2 0,-1 0 2 0,-5 1-4 16,-3-1-3-16,-7 2-10 0,-5 1-31 15,-4 2-77-15,-6 0-209 0,-7 4-489 16,-3 3 366-16</inkml:trace>
  <inkml:trace contextRef="#ctx0" brushRef="#br0" timeOffset="966142.0377">13704 4034 119 0,'0'0'64'0,"0"0"-29"0,0 0 2 16,0 0-3-16,0 0-4 0,0 0-9 0,0 0-26 15,0 0-38-15,0 0-51 0,0 0 1 16,0 0 14-16,0 0 53 0,-45-14 28 0,45 28 36 0,-1 2 14 16,0 1-2-16,0 4-1 0,-1 3 5 0,-1 1-3 15,0 4 17-15,-1 1-12 0,-2 4-19 16,0 0 4-16,0 2-15 0,-3 2 12 0,2 0 3 16,0 0-4-1,0 0 0-15,-2 0 3 0,1-3-2 0,3-3-9 0,-1-7-1 16,4-1-5-16,0-4 3 0,-2-3 1 0,3 0 3 15,1-2-3-15,0-3-2 0,0-3-1 0,0-2 0 16,0-4 2-16,0 0 17 0,0-2 31 0,0-1 42 16,0 0 40-16,0 0 23 0,0-5-36 0,0-5-53 15,0-6-52-15,4-7-47 0,-1-6 0 0,2-5 6 16,0-2 4-16,2-4 7 0,-3-3-3 0,3-1 3 16,-3 0 2-16,3-1-3 15,-1-2 2-15,0 1-2 0,3 4-4 0,-1 0-4 0,1 2-3 16,-1 4 1-16,3 4-3 0,1 3 1 0,0 6-5 15,-1 5-6-15,-2 5-9 16,2 6-15-16,-2 4-12 0,0 2-10 0,2 2 8 16,1 5 17-16,0 7 21 0,2 7 17 0,0 2 11 0,1 6 1 15,-1 4-1-15,0 2 0 0,-4 7-7 0,3 2 0 16,0 0-2-16,-1 3-3 0,-1-1 2 0,3 0-3 16,-2-4 0-16,5-1 3 0,-1-4-1 15,1-3 3-15,1-3-2 0,-1-4 0 0,0 1 0 16,-2-3-4-16,-4-2-2 0,0-1-3 15,-1-4-4-15,-3-3-7 0,-1-1-19 0,-2-6-42 16,-3 0-66-16,-1-5-87 0,-1-2-167 0,-3 0-238 16,0 0 543-16</inkml:trace>
  <inkml:trace contextRef="#ctx0" brushRef="#br0" timeOffset="966639.3544">13739 4435 0 0,'0'0'0'0,"0"0"0"15,0 0 257-15,0 0 7 0,0 0-74 16,0 0-76-16,0 0-43 0,0 0-47 0,0 0-43 16,0 0-58-16,0 0-28 0,0 0 20 0,0 0 22 15,0-40 49-15,19 30 23 0,4-1-10 0,3-1 5 16,4-2 4-16,4 2 7 0,1-5 4 16,2 1-5-16,3 0-1 0,3-1-4 0,-4 0-2 15,1 3-5-15,-2 0-5 0,-2 2-3 16,-5 2-2-16,-2 1 3 0,-2 0 5 15,-1-1 2-15,-1 2 1 0,-4-2-2 16,-3 2-1-16,-2 0-1 0,-6 4-1 0,-1 1 0 16,-4 0 7-16,-4 3 22 0,-1 0 27 0,0 0 21 0,0 0 1 15,-6 0-24-15,-3 3-34 0,-2 4-24 0,-9 5-8 16,-3 3 3-16,-3 2 11 0,-2 4 7 0,-1 0 4 16,0-2 5-16,3 1 4 0,4-2 0 15,4-4-3-15,2-1-3 0,5-2-8 0,1-1-9 0,2 0-3 16,6-2-7-16,1 2-4 15,1-2-3-15,1 0-3 0,5 0 4 0,4 0 5 0,3-1 9 16,0-1 9-16,6-2 5 0,2 1 3 0,4-2 5 16,0-1 1-16,1 0 3 0,1-1 1 15,-3 0-6-15,0 1-5 0,-5 1-4 16,-2 0-9-16,-3 2 0 0,-4 1 0 0,-4 0-1 16,-1 1 7-16,-4 0-3 0,-1 2 5 15,0 2 0-15,-6 2 3 0,-3 1 4 0,-3 0 5 0,-2 5 5 16,-5 0-1-16,-3 2 1 0,-2-3-2 0,0 2-3 0,0-4 5 15,1 0-4-15,3-5 1 0,2-2-4 16,0-1-8-16,5-1 2 0,3-3-10 0,1-2-25 16,3-2-54-16,4 0-144 0,2-1-258 15,0-2-1-15,0 0 482 0</inkml:trace>
  <inkml:trace contextRef="#ctx0" brushRef="#br0" timeOffset="967438.269">14787 4111 0 0,'0'0'100'0,"0"0"116"15,0 0-60-15,0 0-61 0,0 0-45 0,0 0-27 16,0 0-6-16,-117 10 6 0,100 3 7 16,0 1-4-16,6-1-9 0,1 0-11 0,1-1-9 15,4-2 0-15,0 3-1 0,3-3 3 0,2 2 6 16,0-2-7-16,0 1-3 0,0-2 1 15,1 1 1-15,5 1 3 0,3 0 6 0,0-1 0 16,2 1-2-16,2 0 8 16,-1 1-2-16,2-1-1 0,0 0 4 0,-2-1-2 0,-1 1 5 0,-4-1 7 15,-3 0 5-15,-1-1 10 16,-3 0 8-16,0 3 4 0,-3 0 4 0,-3 1-10 16,-5 2-9-16,-2 1-5 0,-2 2-6 0,-4-1 0 15,-1 1 0 1,0-1 1-16,-1-4 4 0,1-1 5 0,2-3 8 15,2-3 7-15,0-2 4 0,4-2-3 0,2-2-6 0,0 0-8 0,0-2-14 0,3-3-10 16,1-4-21-16,0-1-28 0,4-2-15 0,2-3-17 16,0-2 1-16,2 1 7 0,5-4 3 15,-1-1 9-15,4 1 8 0,3-3 1 0,0 2 4 16,2 2 4-16,1 1 0 0,1 1-4 0,-3 5-7 16,6-2-3-16,-2 0 4 0,-1 2 6 15,4-1 10-15,-2 2 0 0,0 1-2 0,-1 2 7 16,-2 1 11-16,1 1 6 0,-5 1 0 15,1 1-6-15,-3 3-19 0,-3 1-8 0,-1 0-5 0,-3 1 3 16,1 0 17-16,-1 3 25 0,-3 3 29 16,0 1 23-16,0 1 6 0,0 5-4 0,-3-2-12 0,-2 3-5 15,1 3-7-15,-1-1-3 0,1 1-6 16,-1 0-4-16,3 0 0 0,-1-2-6 0,3-1-4 16,1 1-6-16,1-4-2 0,4 0-2 15,0-1-4-15,2-3-5 16,1-1 3-16,-1-1 7 0,1-4 11 0,0-1 11 0,2 0 7 15,-1-1 11-15,2-7 9 0,2-3 5 0,-2-4 1 16,4-2-8-16,-3-2-7 0,2-2-5 0,-1-2-5 16,-2 1-9-16,-2-3-1 0,0 5-8 0,0 0-6 0,-4 7 2 15,-2 0-4-15,0 5 2 0,-3 5 2 16,-1 0-15-16,0 2-16 0,0 0-27 0,0 0-30 16,0 0-25-16,0 3 13 0,0 2 30 0,0 1 37 15,0 5 29-15,-1 0 6 0,-1 2-10 16,1 2-5-16,2-1 2 0,-1-1 1 0,2-2 0 15,3 0-5-15,0-2 3 0,2-3-1 0,0 0 0 16,1-1 5-16,1-2 2 0,1 0 3 16,-3-3 6-16,1 0 7 0,-1 1 9 0,-1-2 7 15,2-5 4-15,-3-1 0 0,0-1-5 0,-1 0-7 16,3-3-9-16,-3-1-13 0,2-1-16 0,-2-1-25 16,1 0-40-16,2-2-68 0,2 1-121 15,-3 1-155-15,2 4 45 0,-5 2 375 0</inkml:trace>
  <inkml:trace contextRef="#ctx0" brushRef="#br0" timeOffset="969163.2005">15239 4217 0 0,'0'0'0'16,"0"0"0"-16,0 0 0 0,0 0 0 0,0 0 0 0,0 0 0 16,0 0 0-16,0 0 0 0,0 0 0 15,0 0 0-15,0 0 0 0,0 0 0 0,0 0 0 16,0 0 0-16,115-23 39 0,-103 35 39 0,-1 1 3 15,0 2 2-15,-2 1 4 0,0 3-3 0,-1-2-12 16,-3 0-19-16,0-3-15 0,0 0-14 16,-1-2-14-16,0-5-1 0,1 0 0 0,-2-2 3 0,0-1 6 15,-1-2 6-15,1-1 13 0,-2-1 27 16,0 0 47-16,-1 0 45 0,2 0 41 16,-1-3-15-16,-1-2-46 0,2-6-55 0,3-2-50 15,-1-5-19-15,5-3-1 0,-3-3-2 0,0-4-5 16,2 3-1-16,3-3-5 0,-1 1-4 15,0 1 0-15,0 3-6 0,1 6-4 16,0 3-12-16,2 2-20 0,-2 4-26 16,3 3-22-16,-2 1-16 0,1 3-4 0,1 1-1 15,1 1-1-15,3 2-13 0,2 1-24 16,0 0-26-16,1 0-25 0,2-2 0 0,1-1 81 0,0 1 125 0,-1-1 0 0,1-1 0 16,-3 0 0-16,1-3 0 0,-4-1 0 15,-3-1 0-15,-1 0 0 0,-6 1 0 0,-1-1 0 16,-4-1 0-16,0 0 0 0,-3 0 4 15,0 1 215-15,0-1-18 0,-5 0-36 0,-3 0-31 0,0 1-37 16,-3 3-45-16,-2 1-25 0,-3 1-6 16,-1 1 0-16,-5 9 0 0,-1 5 0 15,-1 2-6-15,-2 3 0 0,0 5-2 0,1 0-4 16,2-2-4-16,6 0-1 0,2-3-6 0,5 0-3 0,2-4 0 16,5 0-2-16,-3-5 2 0,3 0 0 15,2-1 0-15,1-3-4 0,0-3-3 0,0 0-7 16,0-3-5-16,0-1 10 0,1 0 26 0,2 0 38 15,2-1 37-15,-2-5 9 0,5-5-16 16,3-1-27-16,4-6-25 0,0 0-9 0,1-3 0 16,-2 1 1-16,-1 0-4 0,3-1-8 15,-2 1-8-15,1 4-10 0,-1 2-11 16,0 5-13-16,-4 3-13 0,2 4-10 0,-3 2 0 16,0 2 10-16,2 6 10 0,-3 2 12 0,1 2 11 0,1 1 5 15,1 0 6-15,1-1 1 0,0 0-1 0,-1-1-1 16,1-2 0-16,0 0 2 0,0-1 1 15,3-1-2-15,-2 0 1 0,0 0 0 0,1-3 3 16,1-1-1-16,0 1-2 0,-1-4-3 0,3 0-4 16,-1 0-4-16,1-2 1 0,0-3 2 0,-1 1-1 0,3-3-4 15,-2 1 1-15,1-2-1 16,-1-1 3-16,2-1 8 0,1-1 2 0,-3 1 3 0,3-2-1 16,-2-2 1-16,0 1-1 0,0-1-2 15,-6 1 0-15,3 0 0 0,-4 2 0 0,1 1 3 16,-3 2 3-16,-1 2 2 0,-2 1 2 0,1 2-1 15,-4-1-2-15,3 3-5 0,-3 0-7 16,-2 1-7-16,-1 0 0 0,0 0 1 0,0 0 4 16,0 0 7-16,0 0-7 15,0 1-11-15,0 3 62 0,-1 2 23 0,-2 0 18 0,-2 4 18 16,2 0-56-16,-1-1-23 0,1 0-8 0,1-1-10 0,0-1-4 16,0 0-2-16,2-2-3 0,0 0 2 15,0-1-1-15,0 1 0 0,0-1 2 0,0 1 0 16,0-1 2-16,0 3 3 0,0-2 0 0,3-1 0 15,-2 2 0-15,0-1-2 0,1 0 1 0,3-2 2 16,-4 2-1-16,0-2 2 16,-1 1 2-16,1-2-2 0,0 1 1 0,0-2-2 15,-1 1-1-15,0 0 1 0,3-1 0 0,-3 0 0 0,0 1 3 16,0 1 1-16,0-2-1 0,0 1 0 0,0 0-1 16,0 2-1-16,0-1 1 0,0 1-2 15,0 0 1-15,-3-1-3 0,1 1-1 16,1 0-1-16,1-2 0 0,0 2 0 15,-1-1 0-15,1 0-1 0,0-1-2 0,0-1-2 0,0-1-2 0,0 2 0 16,0-2 4-16,0 0 5 0,0 0 6 16,0 0 11-16,0 0 15 0,0 0 20 0,0 0 17 15,0 0 16-15,0 0 8 0,1-3 2 16,0-1-42-16,5-4-26 0,-1-2-24 0,4-4-23 16,0 0 20-16,1-2 1 0,-1 0-3 0,-1-1 1 15,5 0-4-15,-2 2 1 0,0-1-1 0,2 1-3 16,0 3 0-16,2-1-5 0,-3 2-7 0,2 2 1 15,0 0-5-15,-2 1-4 0,3 2-1 0,-1 3-9 16,-2 2-5-16,-1 1-12 0,-1 0-4 0,0 0 0 16,0 4 5-16,0 4 14 0,-1 2 7 15,0 3 10-15,-3 0 12 0,-2 1 10 0,1 3 9 16,1-2 0-16,-4 2-3 16,1-3-4-16,0 0-5 0,-2-1 6 0,0-1-2 15,-1-2 0-15,1-2 3 0,0-1-8 0,-1-2 0 16,2-1 1-16,-2-1-2 0,1-1 2 0,-1-2-4 15,2 0-3-15,-1 0-6 0,1 0-5 0,0 0 24 0,6-2 16 0,1-2 16 16,2-4 8-16,4-3-20 16,2-1-17-16,2-3-11 0,2-1-3 0,-1-1 2 15,1 0-1-15,1-1 6 0,0-1-4 0,1 2 0 16,-2-1 1-16,0 0-4 0,1 0 5 0,0 0 1 16,-1-1 1-1,-2 2 3-15,0 0-2 0,-6 0 2 0,2 3 3 0,-7 5 7 0,-3-1 12 16,0 5 15-16,-3 0 15 15,-2 4 7-15,0 0 1 0,0 1-29 0,0 0-38 0,-3 0-48 0,-1 1-27 16,-6 5 7-16,-5 6 18 0,-5 3 30 16,-5 7 16-16,-2 0 4 0,0 2 2 0,-2 3 5 0,1-5-3 15,6 2 3-15,2-4 3 0,3-3-3 16,3 0 2-16,5-2-5 0,2-3-4 16,3 0-4-16,3-3-2 0,1 0-6 0,1 0-3 15,4 0 4-15,6-4 15 0,3 1 23 0,7-4 16 16,5-2 9-16,4 0-2 0,5-1-10 0,4-6-5 15,-2-1-6-15,-1-1-15 0,3-4-13 16,-7-1-24-16,1 0-33 0,-2-1-22 0,-3-2-29 0,-3 2-17 16,-3 4-4-16,-6 1-25 0,-1 0-88 15,-5 5-154-15,-7 1 153 0,0 2 246 0</inkml:trace>
  <inkml:trace contextRef="#ctx0" brushRef="#br0" timeOffset="970110.1335">16413 3622 1321 0,'0'0'37'0,"0"0"-9"0,0 0-1 0,-122-94-3 15,91 77-10-15,1 1-2 0,-1 3 0 0,0 0-3 16,-2 1 0-16,-3 1 1 0,-1 4 5 0,-8 0 2 15,-1 2 0-15,-8 2 0 0,-6 2-12 0,-5 0 3 16,-11 1 1-16,-3-1 5 0,-8 3 14 16,-4 2 4-16,-2-1 8 0,-3 1 7 15,0 1-1-15,-4-1 6 0,0 3-1 0,-4 3-6 0,-1 1-7 16,-3 3-9-16,3 4-6 0,-1 2-7 0,-2 2-4 0,0 2-4 16,2 3-5-16,-4 2 0 0,6 3-2 15,1 0 4-15,5 2 0 0,5 4 1 0,3-1 4 16,8 4-5-16,2 4 0 0,6 5-1 0,2 3-7 15,5 3 1-15,8 4-2 0,3 6-5 16,6 0 0-16,2 6 0 0,7 3-4 0,7 1 0 16,6 2-2-16,7-3-4 0,11 0-3 0,9-6-2 15,4-4-2-15,18-6-4 0,13-6 0 16,7-3 8-16,14-5 5 16,13-6 15-16,13-6 12 0,14-7 2 0,16-3 7 0,12-8-1 0,17-5 1 15,11-7 1-15,11-2-8 0,12-7 3 0,10-8 0 16,7-5-6-16,5-5 0 0,6-6-5 15,0-5-11-15,-2-1-1 0,-1-3-3 16,-8-3-5-16,-5-1 4 0,-8 0 1 0,-6-5 1 0,-6-7 4 16,-9-1 4-16,-5-7 3 0,-9-4 3 0,-8-1 0 15,-7-4-1-15,-15 0 3 16,-6-3-1-16,-16 3 7 0,-16-3 7 16,-10 2 8-16,-14 1 10 0,-15 6 13 0,-16 5 14 15,-11 6 3-15,-14 8-3 0,-19 5-31 0,-16 9-39 0,-14 5-34 16,-18 10-31-16,-18 6-37 0,-20 9-192 0,-13 6 13 0,-17 16-5 15,-6 8-73-15,31-2-194 0,39-8 262 0</inkml:trace>
  <inkml:trace contextRef="#ctx0" brushRef="#br0" timeOffset="970962.9134">14469 5153 0 0,'0'0'0'0,"0"0"0"16,0 0 0-16,0 0 0 0,0 0 0 0,0 0 0 0,0 0 0 16,0 0 0-16,0 0 0 0,0 0 92 15,0 0 53-15,0 0 25 0,0 0 0 0,0 0-11 16,38-87-16-16,-38 87-22 0,0 0-12 0,0 0-14 15,0 0-18-15,0 0-19 0,0 0-21 0,-2 1-18 16,1 2-9-16,0 0 11 0,-2 3 6 16,-4 6 13-16,-2 2 11 0,-1 5-11 0,-1 4-4 15,-2 0-10-15,5-1-10 0,-4 2-4 16,0 1 1-16,2-3 2 0,-1 2 1 0,1 2 2 16,-1-1 1-16,0 2 2 0,-1-1 3 0,1 0 1 15,0 0 0-15,1-2-5 0,1 1-4 0,1-2-3 16,-2 0-5-16,2-2 0 0,0 0 2 0,-1 1-5 15,3-1 1-15,-1 1-1 0,0-3 0 16,-1-1 3-16,2 0 3 0,-2-2 2 0,1-1 1 16,2-4 1-16,-2 0 0 0,4-4 0 0,0-2 0 15,0-2-1-15,2-1-2 0,1-2-3 0,0 0-4 16,0 0-7-16,0 0-14 0,0 0-20 16,0 0-22-16,0 0-31 0,2 0-7 0,2-3-2 15,2 1-62-15,1-3-136 0,0 1-306 16,-4 3-37-16</inkml:trace>
  <inkml:trace contextRef="#ctx0" brushRef="#br0" timeOffset="971327.863">13911 5713 534 0,'0'0'67'0,"0"0"-26"16,0 0-11-16,0 0-9 0,0 0-20 0,0 0-45 0,0 0-65 15,0 0-71-15,0 0-7 0,0 0 51 16,0 0 98-16,0 0 84 0,0 0 96 0,0 0 46 16,-29 39 15-16,29-13-9 0,2 5-45 15,-2 2-45-15,0 4-30 0,1 2-22 0,-1 0-9 16,2 0-10-16,-2-4-14 0,4-3-4 0,7-9-12 15,-1-3 2-15,2-3 4 0,2-5 3 0,-1-2 9 16,0-3 7-16,2-4 16 0,0-3 24 16,1 0 17-16,1-6 7 0,3-5 0 15,4-6-14-15,2-1-16 0,2-8-13 0,2-1-12 16,0-5-11-16,-1 0-2 0,0-4-5 0,-2 1-6 16,1-1-4-16,1-1-17 0,-1 2-27 0,0 0-37 15,2 4-52-15,-1 1-68 0,-1 4-113 0,-8 7-259 16,-7 9-174-16</inkml:trace>
  <inkml:trace contextRef="#ctx0" brushRef="#br0" timeOffset="974923.7822">14828 5640 0 0,'0'0'0'15,"0"0"0"-15,0 0 0 0,0 0 0 0,0 0 0 0,0 0 0 16,0 0 0-16,0 0 0 0,0 0 0 16,0 0 0-16,0 0 0 0,0 0 0 0,3 0 0 15,-3 0 0-15,0 0 113 0,0 0 16 0,0 0-21 16,0 0-12-16,0 0-10 0,0 0-6 0,0 0-7 15,0 0-13-15,0 0-5 0,0 0-6 16,0 0 0-16,0 0 4 0,0 0 1 0,0 0-2 16,0 0-3-16,0 0-9 0,0 0-5 0,0 0-4 15,0 0-2-15,0 0-1 0,0 0 0 0,0 0-5 16,0 0-3-16,0 0-4 0,0 0-4 16,0 0 0-16,0 0-3 0,0 0-2 0,0 0-2 15,0 0-1-15,0 0-1 0,0 0 3 0,0 0 0 16,0 0 1-16,0 0 1 0,0 0 1 0,0 0-3 15,0 0 1-15,0 0 0 0,0 0-1 0,0 0 0 16,0 0-2-16,0 0-2 0,0 0-2 0,0 0-4 16,0 1-4-16,0-1-5 0,0 0-7 15,0 1-5-15,0-1-6 0,0 0-6 0,0 0-7 16,0 0-11-16,0 1-19 0,0-1-18 0,0 2-15 16,0-1-14-16,0 1 30 0,0 3 49 15,0 2 43-15,0 0 41 0,2 4-1 0,-2-1-18 16,-2 2-13-16,2 1-7 0,0 0-3 0,0 2 0 15,2 0 0-15,3 2 0 0,-3 1 3 16,2 0 0-16,0 2 1 0,-2 0 3 16,3 1-1-16,-1-1 3 0,1-1 2 0,0 0-3 0,-3-2-1 15,5-3-3-15,-5-2 1 0,2 0 4 0,1-3 6 16,-4 1 3-16,1-4 4 0,0 0-2 16,-2-3 2-16,1 0 1 0,-1-2 11 15,0-1 19-15,0 0 19 0,0 0 25 0,-1 0 9 0,-3 0-42 16,-1 0-26-16,-2 0-31 0,-1-5-24 15,-2 0 21-15,-1 1 1 0,2 0 1 0,-1-2-2 16,2-1 2-16,-1 1-1 0,2 1 2 16,-1 1 1-16,2-1-3 0,1 2 0 0,2 1 0 0,2-1-2 15,0 2 9-15,1 0-5 16,0 1-5-16,0-1-15 0,0-1-28 0,0 0-28 0,5-1-11 16,0-3 8-16,5-2 17 0,0-1 25 15,4 1 12-15,-1-2 3 0,2 1 3 16,1 0 4-16,-1 0 5 0,0-2 3 0,0 3 2 0,0-3 3 15,-1 0 3-15,2-1 0 0,-4-2 2 16,4-1-2-16,-3-1 1 0,0 0 1 0,-1 0 0 16,-1 0 3-16,-1-1 3 0,-1 0 0 0,-3 2 1 0,0 1 1 15,-2 2 5-15,-2 2 10 0,-1 2 4 0,-1 2 8 16,0 1 4-16,0 3-2 0,0 2-10 16,0 0-20-16,0 0-34 0,0 0-43 15,0 0-46-15,0 0-21 0,0 7 23 16,0 2 37-16,2 4 47 0,-2 0 31 15,0 5-3-15,0-1-2 0,0 2-1 0,3 2-2 16,0 0 0-16,1-2 0 0,-2 2 1 0,1-1 4 16,3-3 3-16,-1 2 0 0,-3-1 1 0,2-2 3 0,0 1-4 15,0-2 0-15,-1-1-4 0,-1 0-12 0,1-3-30 16,-1 0-82-16,0-2-221 0,-1-3-276 0,-1-4 501 16</inkml:trace>
  <inkml:trace contextRef="#ctx0" brushRef="#br0" timeOffset="975816.0066">14805 5549 0 0,'0'0'0'0,"0"0"0"0,0 0 0 0,0 0 0 15,0 0 0-15,0 0 0 0,0 0 0 0,0 0 0 16,0 0 0-16,0 0 0 16,0 0 0-16,0 0 0 0,0 0 0 0,0 0 0 15,-18 4 40-15,18-4-4 0,0 1-9 0,0-1-13 0,0 0-9 16,0 0 3-16,0 0 4 0,0 0 23 16,0 0 31-16,0 0 36 0,0 0 42 0,0 0 25 15,1-1 9-15,-1 0-3 0,1-1-19 0,1 1-18 16,-1-2-77-16,3-4-23 0,0-4-34 0,2-1-26 15,0-5 38-15,-1 2-11 0,-2-2 6 16,3 0 1-16,-2 1-1 0,0 2-1 16,0-2-7-16,1 1-4 0,-2 3-3 15,1 0-5-15,1 2-1 0,0 3-4 0,0 1-10 16,-1 0-10-16,1 2-21 0,-1 2-23 0,-1 1-13 0,2 1-12 16,0 0 4-16,0 0 12 0,0 0 15 0,3 6 22 15,-2 1 25-15,3 1 21 0,-3 2 12 16,1 0 7-16,1-2-6 0,0-1-4 15,0 0 1-15,1-2-4 16,1-2 9-16,-2-1 9 0,0-2 7 0,1 0 13 0,2 0 7 16,-4-5 2-16,2-2 5 0,1-1-5 0,-1-1-3 0,-1-3-6 0,1 1-2 15,2-1-7-15,-2 1-7 0,0-3-4 0,2-1-5 16,-4 1 2-16,1 0 7 0,1-1 8 0,-5 3 2 16,0 0-4-16,-1 1-1 0,1 1-3 15,-3 4 2-15,1 0 16 0,-2 4 3 16,0-1-8-16,0 3-16 0,0 0-46 15,0 0-68-15,0 0-81 0,0 3 9 16,2 4 47-16,-2 4 68 0,1 3 85 0,1 3 3 16,1 3-12-16,-1-1-6 0,1 2 6 0,0-2 0 0,2 1-1 0,-1-1-1 15,1-5-16-15,-1 0-19 0,2-1-52 0,1-2-114 16,-3-2-202-16,-1-2-257 16,-2-3 634-16</inkml:trace>
  <inkml:trace contextRef="#ctx0" brushRef="#br0" timeOffset="976103.8241">14843 5635 0 0,'0'0'0'15,"0"0"0"-15,0 0 0 0,0 0 0 0,0 0 0 16,0 0 0-16,0 0 0 0,0 0 0 0,0 0 0 15,0 0 0-15,0 0 0 0,0 0 0 16,0 0 0-16,0 0 0 0,49-9 0 16,-38 4 0-16,0-1 19 0,1 0 104 0,1-1-22 15,0 0-24-15,2 0-17 0,4-2-16 0,-2 0-6 16,6-3-10-16,2 1-7 0,-1 0-4 0,4-1 3 16,-1 0 3-16,2-1 6 15,1 2 8-15,-3 2-5 0,1-2-19 0,-2 2-58 16,-1 0-121-16,-5 3-163 0,-2 1 187 15,-8 1 142-15</inkml:trace>
  <inkml:trace contextRef="#ctx0" brushRef="#br0" timeOffset="976380.2823">15418 5279 0 0,'0'0'0'15,"0"0"0"-15,0 0 0 0,0 0 23 16,0 0 56-16,0 0-38 0,0 0-22 0,0 0-8 16,0 0-2-16,0 0-5 0,0 0-17 0,0 0-23 15,0 0-15-15,12-47-4 0,-9 47 24 16,1 0 31-16,-3 0 0 0,4 5 0 0,-1 1 0 15,-3 0 0-15,1-3 0 0</inkml:trace>
  <inkml:trace contextRef="#ctx0" brushRef="#br0" timeOffset="977687.5219">15725 5527 0 0,'0'0'0'15,"0"0"0"-15,0 0 0 0,0 0 0 0,0 0 0 16,0 0 0-16,0 0 0 0,0 0 0 15,0 0 0-15,0 0 0 0,0 0 0 0,0 0 0 16,0 0 0-16,0 0 0 0,9 0 0 0,-6 4 0 0,-1-1 0 16,1 2 0-16,-1 1 0 0,2-1 0 15,-2 3 0-15,1-1 0 0,-2 1 0 0,0-1 0 16,-1 1 0-16,0 1 0 0,0-1 8 0,0 0 63 16,-3 2-4-16,-3 2-7 0,2-1-8 15,-3-1-14-15,3-1-3 0,-3 0-5 0,5-2-5 16,-4 0 2-16,2-3-1 0,0 1 9 15,0-2 10-15,2 0 4 0,-2-1 8 0,0 1 3 16,2-2 4-16,-2 0 10 0,2-1 9 0,1 0-1 16,1 0-6-16,0 0-12 0,0 0-16 15,0 0-9-15,0 0-10 0,0 0-8 16,0 0-3-16,0 0-8 0,0 0-8 16,1 0-6-16,1-1-14 0,-1 0-11 0,1 1-13 15,-2-1-17-15,1-1-6 0,0 0-32 0,3-1 12 0,1-3 5 16,-1 0 9-16,2 0 44 0,-1 1 2 0,1-1 16 15,0 0 5-15,0 0 1 0,2-1 1 0,2-2 6 16,-1 0-1-16,0 0 3 0,-1-1-1 0,2-1-1 16,-1 1 4-16,0 0-4 0,0-1 1 15,-1 1-3-15,0-1 2 0,-2 2 4 0,-1 1 6 16,-2 0 4-16,0 1-1 0,-1 2 0 0,1-3-6 16,-2 1-1-16,0 0 1 0,2 2 3 0,-2-2 1 15,0 0-6-15,1 1-2 0,-1-1-4 0,-1 1 0 16,0 0 5-16,0-1 0 0,0 1 3 15,0 2 3-15,0-1-1 0,0 2 7 0,0 0 5 16,0 2 6-16,0-1 3 0,0 1-4 0,-1 1-6 16,-1 0-11-16,1 0-15 0,1 0-18 0,-1 0-23 15,1 0-28-15,0 0-35 0,-2 1 4 16,2 2 12-16,-1 3 26 0,0 1 40 16,0 0-6-16,2 0-1 0,-1-2 0 0,0 0-2 15,0 0 17-15,0-1 3 0,0-1 0 0,0-1 4 16,0 0-6-16,0-1-2 0,0-1 4 15,0 2 2-15,1-2 14 0,-1 0 13 0,0 0 9 0,0 0 12 16,0 0 7-16,0 0 7 0,0 0 9 0,0 0 6 16,0 0 1-16,0 0-2 0,0 0-9 15,0 0-21-15,0 0-20 0,0 0-41 0,0 0-66 16,0 0-70-16,0 0-92 0,0 0-106 0,0-2 360 16,0 2 0-16</inkml:trace>
  <inkml:trace contextRef="#ctx0" brushRef="#br0" timeOffset="979991.7892">15945 5510 669 0,'0'0'67'0,"0"0"-2"0,0 0 1 15,0 0-8-15,0 0-5 0,0 0-5 0,0 0 5 16,0 0 20-16,0 0 6 0,0 0 3 0,0 0-10 16,0 0-28-16,0 0-25 0,-41-56-23 0,34 57-22 15,0 7-6-15,-6 1 0 0,-3 5 3 16,-1 2 12-16,-3 0 5 0,-1 2 2 0,2-1 9 16,3 0 2-16,1-2 2 0,-1-2 5 0,1 0-2 15,4-1-1-15,1-3-1 0,1-2-3 0,3-3 0 16,3-1-1-16,2-3-4 0,1 0-7 0,0 0-12 15,0 0-21-15,1 0-32 0,4 0-45 16,0 0 71-16,4-5 41 0,3-1 45 0,6-1 56 16,3-1-53-16,-1 0-22 0,3 1-10 15,0 1-3-15,-4 0-5 0,-2 2-2 0,-1 3-1 16,-3-1-7-16,-3 2-1 0,-4 0-6 0,-1 2-20 16,-3-2-11-16,-2 0 1 0,0 0 18 15,0 0 25-15,-3 3 60 0,-6 4 7 16,-1 2-7-16,-4 5-2 0,0 1-41 0,0 2-5 0,-3-2-4 15,4 2-2-15,-1-3 3 0,3 1-1 16,0-1 2-16,3 3 2 0,2-2-3 0,0 0 0 16,2-2-5-16,3-1-8 0,1-1-5 0,0-1-3 0,0 0-1 15,3-2 8-15,4 0 4 0,0-1 7 16,-1-2 5-16,4-1 5 0,-1 0 4 0,1-1 5 16,4-3 4-16,-2 0 0 0,2 0-1 0,-3 0-4 15,3 0-1-15,0-3-3 0,-2-2-1 0,-1 2-1 16,1-2-2-16,0 1-2 0,0 1-5 15,-3 1-4-15,0-1-2 0,-2 2 0 0,-1 0-2 16,-2 0-3-16,-2 1-1 0,2 0-7 16,-2 0-5-16,-1 0-6 0,-1 0-2 0,0 0 6 15,0 2 12-15,0 3 22 0,0-1 16 16,-1 3 10-16,-5 2 4 0,0 1-11 16,-3 2-9-16,-1-3-9 0,0 4-5 0,-1 0-3 15,0 2-1-15,3-4-3 0,-1 3-2 0,-1-1 2 16,2-3-1-16,4 1 2 0,-3-2 1 0,1-2 1 0,0 1 2 15,1 0 4-15,-1-1 7 0,-2 0 7 0,1-1 6 16,-2-2 5-16,0 1-2 0,-2 0-5 16,0-1-6-16,-1-1-5 0,-1-1-4 0,3 1-4 15,-1-2-4-15,-2-2-3 0,3 1-2 16,0-3-1-16,1-2-3 0,1-2-5 16,0-1-4-16,2-1-8 0,0-1-10 0,4-2-12 0,0-2-8 15,1 0-5-15,1-3 4 0,-1 2 10 0,3-2 11 0,2 2 3 16,3 0-1-16,0 1-12 15,0 3-17-15,2 0-9 0,2 3-5 0,0 1 4 16,2 3 12-16,2 1 7 0,0 3 7 0,2 0 12 0,3 3 10 16,0 4 12-16,2 3 11 0,2 4 1 0,1 0 2 15,-3 3-2-15,3 0 3 16,0 1 1-16,-1 1 3 0,2-2-2 0,-2 1 6 0,3-3 4 16,2-1 1-16,-3-3 7 0,0 0 5 15,3-2 2-15,-7-4 3 0,3-1-9 0,-1 1-9 16,-2-3-7-16,-2-2-6 0,0 0-4 15,-3 0-33-15,-1 0-67 0,1-1-96 0,-5-3-182 16,-3 1-5-16,-3 1 381 0</inkml:trace>
  <inkml:trace contextRef="#ctx0" brushRef="#br0" timeOffset="980434.4838">15824 5214 0 0,'0'0'0'0,"0"0"0"0,0 0 0 15,0 0 0-15,0 0 0 0,0 0 0 0,0 0 0 16,0 0 0-16,0 0 0 0,0 0 0 0,0 0 0 16,0 0 0-16,0 0 0 0,0 0 0 15,0 34 0-15,6-25 0 0,3 0 0 0,-1-2 0 0,1-1 0 16,1-1 0-16,3-2 0 0,-1-1 0 15,2-2 0-15,-2 0 0 0,4-4 0 0,-2-4 88 16,1-1 12-16,0-2-17 0,0-1-8 16,2-3-10-16,1-1-5 15,0 0-5-15,-4 0-6 0,3 1-12 0,-4-2-24 16,1 3-73-16,-3 0-137 0,2 0-158 0,-7 5 342 16,0 3 13-16</inkml:trace>
  <inkml:trace contextRef="#ctx0" brushRef="#br0" timeOffset="980611.1122">15958 5118 1412 0,'0'0'29'15,"0"0"-23"-15,0 0-49 0,0 0-111 0,0 0-32 16,0 0-69-16,0 0-104 0,0 0-91 0,0 0 450 15</inkml:trace>
  <inkml:trace contextRef="#ctx0" brushRef="#br0" timeOffset="981334.6627">16760 5081 773 0,'0'0'245'0,"0"0"-193"0,0 0-3 15,0 0-20-15,0 0-44 0,0 0-87 0,0 0-80 16,0 0-65-16,0 0 93 0,0 0 102 15,0 0 102-15,0 0 105 0,0 0-31 0,11 40-15 0,-11-18-3 16,0 3-16-16,2 3-20 0,-2 3-12 16,-3 0-23-16,2 1-13 0,0 1-7 15,1 2-7-15,-1-3 0 0,-2 1-2 0,6-3 2 0,-3-3 1 16,-3-2-3-16,3-2 3 16,3-3 2-16,-6-3 0 0,3-2 0 0,0-3 3 15,0-2 0-15,0-3 2 16,0-3 0-16,0-1 4 0,0-2 14 0,0-1 22 0,0 0 15 15,0 0 13-15,0 0-1 0,0 0-19 0,0-6-57 0,3-2-29 16,-1-3-38-16,3-6-28 0,-1 0 23 0,-2-3 1 16,1-2 12-16,-2-2 13 0,1 0 15 0,-2-1 9 15,-2 0 9-15,2 0 11 0,-1 4 2 16,-3 1-1-16,-4 4 1 0,4 1 2 0,-5 3 1 16,4 1 6-16,0 3 5 0,-2 2-2 0,3 3 5 15,-1-1 5-15,1 3 3 16,4 0-1-16,-1 1-21 0,1 0-32 0,0 0-36 0,0 0-32 0,0 0-10 15,0 0-6-15,0 0-2 0,0 0 13 16,0 0 18-16,-1 1 72 0,0 2 57 0,-2 4 33 16,-1 0 13-16,-2 3-34 0,0-2-25 0,-3 1-13 15,0-1-4-15,1 0-6 16,0-1-2-16,1 0 4 0,-1-2-6 0,2 3 2 16,0-1 1-16,-3 0-6 0,2-2 2 0,3 3-5 0,-4 0-1 15,1-1 2-15,2 1-2 0,-3 0 0 16,3-1-1-16,-1-1-1 0,2-1 2 0,-1 0 3 0,3-1 5 15,1-2 3-15,-2 0 4 0,0-1 1 0,2 0 3 16,1-1 0-16,-1 0-2 0,1 0 2 16,0 0-1-16,0 0-4 0,0 1 0 0,0-1-5 15,0 0-5-15,0 0 2 0,0 0-7 16,0 0-6-16,0 0-8 0,0 0-21 0,0 0-25 16,0 0-33-16,0 0-45 0,1-1-86 0,0 0-136 15,2-2-87-15,0 3 52 0,-2-2 391 16</inkml:trace>
  <inkml:trace contextRef="#ctx0" brushRef="#br0" timeOffset="981649.0756">17053 5034 1305 0,'0'0'7'0,"0"0"-80"0,0 0-91 0,0 0-147 16,0 0 38-16,0 0 50 0,0 0 84 16,0 0 147-16,0 0-1 0,0 0 11 0,0 0 17 15,0 0 12-15,42 115 21 0,-38-88 8 0,0 1-3 16,-2 0-5-16,-2 0-21 0,2-2-9 16,-2-1-7-16,0-2 0 0,0-4 5 0,2 0-2 15,-2-1 2-15,0-2-2 0,0-1 1 0,0 0 14 16,0-2 7-16,0-2 1 0,-3 0-14 0,-1-3-38 15,-3-1-68-15,1-1-114 0,-1-2-205 16,-1-2-57-16,4-1 439 0</inkml:trace>
  <inkml:trace contextRef="#ctx0" brushRef="#br0" timeOffset="981837.6994">16605 5064 831 0,'0'0'139'0,"0"0"8"0,0 0-18 16,0 0-41-16,0 0-53 0,0 0-62 0,0 0-37 0,0 0-8 15,0 0 15-15,64-123 21 0,-30 106 12 16,1 1 5-16,1 2 2 0,2 0 5 0,4 1 5 16,0 5 6-16,2-2 6 0,-1 1-4 0,2 3-7 15,-2 1-28-15,-3 1-80 0,-5 3-168 16,-9 2-205-16,-13-1 371 0</inkml:trace>
  <inkml:trace contextRef="#ctx0" brushRef="#br0" timeOffset="1.04368E6">17096 17765 0 0,'0'0'0'0,"0"0"0"16,0 0 0-16,0 0 0 0,0 0 0 0,0 0 0 15,0 0 47-15,0 0 146 0,0 0-11 0,0 0 5 16,0 0-39-16,0 0-27 0,-53-116-18 0,50 114-38 15,1-1 13-15,1 2-5 0,-2-1-2 16,2-1 4-16,0 2-11 0,-1 1-4 0,-3-1-20 16,2 1-18-16,-4 0-16 0,-1 0-14 0,-2 0 1 15,-3 0-1-15,-1 4 5 0,-4 4 1 0,-2 2 2 16,-1 4 6-16,1 4-2 0,-3 2 3 16,2 0-2-16,4-1-9 0,-1-1 29 0,6 0-9 15,-2 0-5-15,-2 5 16 0,2-1-35 0,-3 4 14 16,1 4-5-16,1-3-17 0,-1 3 7 15,3-1-16-15,2-2 12 0,4 1 6 16,1-1-4-16,0-1 5 16,5-2-9-16,0 0-11 0,1-2 6 0,0 1 5 15,8-3 6-15,-2 2 1 0,4-3-1 0,4 0-19 0,0-2-17 16,5-3-15-16,2-3-35 0,0-2-34 0,5-3-55 16,-2-5-80-16,6-1-92 0,0-2 103 0,2-9 253 0,-7 1 0 15,-10 3 0-15</inkml:trace>
  <inkml:trace contextRef="#ctx0" brushRef="#br0" timeOffset="1.044E6">17311 17909 0 0,'0'0'0'16,"0"0"0"-16,0 0 25 0,0 0 265 0,0 0-97 15,0 0-96-15,0 0-96 0,0 0-29 16,0 0 11-16,0 0 26 0,0 0 37 0,0 0 2 16,0 0 2-16,0 0-5 0,-82 99-19 0,70-72-4 0,1 0-17 15,2 1-11-15,2-1-3 0,2 1 8 16,3-2 10-16,1-3-4 0,2 0 12 15,0-2-13-15,5-1-4 0,5-2 13 0,1-4-8 0,1 0 16 16,6-4 7-16,1-2-21 0,1-2-2 16,0-4-30-16,2-2-1 0,3-1 9 15,-4-6 2-15,1-5 18 0,0-2-8 0,-3-2 15 0,-4-4 14 16,1-2 14-16,-5-1 8 16,-3-2 0-16,-6 1-1 0,3-4-4 0,-6 6 0 15,0-1-3-15,-8 3-13 0,-2 1-7 0,-2 3-21 16,-5 4-20-16,-3 1-16 0,0 4-10 0,-1 0 3 15,-2 5-2-15,-2 2-21 0,0 0-39 0,-1 7-110 16,3 3-214-16,5-2 270 0,6-1 162 16</inkml:trace>
  <inkml:trace contextRef="#ctx0" brushRef="#br0" timeOffset="1.04645E6">17551 17994 0 0,'0'0'0'0,"0"0"0"0,0 0 0 0,0 0 0 16,0 0 0-16,0 0 0 0,0 0 0 16,0 0 0-16,117-52 0 0,-102 50 11 0,-3 2 12 15,-1 0 2-15,-2 0 2 0,1 7-2 0,-2 1 12 16,-5 4-11-16,3 1-2 0,-4 4-6 16,-1 0-9-16,2 1 4 0,-1 2-9 0,-2 1-14 15,0-3 5-15,2 1-6 0,-2-2 16 0,0-2 6 16,0-2-5-16,0-2 0 0,0-1-11 15,0-5 17-15,0-1 15 0,0-1 40 16,1-3 47-16,-1 2 31 0,0-2 17 0,0 0 0 0,0 0-25 16,2-2-28-16,-1-4-40 0,4-2-28 0,-1-3-23 15,4-4-9-15,-2-2 12 0,4-3-6 0,0-3 11 16,-2 1 0-16,3-2-7 0,-1 2-11 16,0 3-12-16,2 1-17 0,-2 1-18 0,2 6 6 15,-1 2-10-15,0 1-6 16,1 5 5-16,-1 1-23 0,1 2 5 0,3 0 8 15,-3 5 1-15,0 2 16 16,-2 3-6-16,-1 2 2 0,-2 2 6 0,-2 3-6 16,1-2 20-16,-4 1 7 0,0-2 0 0,-1 1 9 0,0-3-15 15,2-2 3-15,-2-2 10 0,-1-2 5 0,1-1 8 0,0-1 1 16,0-2 13-16,-1-1 11 0,1 1 16 0,0-2 18 16,0 0-1-16,3 0 19 0,0 0 6 0,0-4-11 15,2-2-2-15,1-1-29 0,0-1-5 16,2-2 1-16,1-3-7 0,0-1 1 0,4 0-14 15,-3-2-7-15,-1 0-4 0,2 0-4 0,-1 2 5 16,-2 2-7-16,2 0-4 0,-2 2-21 16,1 3-22-16,-1 1 0 0,0 2-12 0,-3 2 16 15,2 2 12-15,2 0-3 0,-1 2 13 0,-2 3-5 0,-2 3 11 16,4 0 8-16,-2 3 0 0,-3-1 9 16,3 1-14-16,-1 1-4 0,1-1 1 15,-4 2 1-15,3-2 16 0,-2 1 2 0,2-3 3 0,-1 0-13 16,1 0-10-16,-3-2 3 0,2-2 5 15,-2 1 4-15,-2-4 10 0,1 1 0 0,3-1 0 16,-3-1 11-16,0-1 8 0,4 0 11 0,-3 0 2 16,3 0 4-16,-2-4-11 0,4 0-10 0,1-4-5 0,-3 0-7 15,3-3-1-15,0 0 1 16,1-3-9-16,0 1-4 0,-2 1-11 0,2 0-10 16,-5 1 7-16,2 0-1 0,1 4 4 0,0 0-19 15,-4 2-19-15,-1 1-31 0,3 3-11 0,-4 1 16 16,0 0 2-16,3 2 26 15,-3 4 9-15,0 0-2 0,4 2 14 16,-4-1 2-16,0 3 7 0,3 1 14 0,-1-1-5 0,2 0 6 0,-2-1-9 16,6 1-4-16,-3-2 5 0,-1 2 5 15,2-3 16-15,2 0-4 16,0-1 11-16,-1-1-9 0,2-2 0 0,-2-1 13 0,1 0 2 0,0-2 15 0,0 0 8 16,-1 0-7-16,1-1 1 0,-1-2-11 15,-2-4-3-15,2-1-1 0,1-1-8 16,-1-3-5-16,1 1-12 0,1-3 1 0,-3 0 0 0,1 0 4 15,-1 0 7-15,0 2-6 16,0-1-5-16,0 3-15 0,-1 2-13 0,-1 1-6 0,0 1-28 0,-3 2-16 16,2 3-8-16,-2 1-11 0,-1 0 27 15,0 1 21-15,2 4 14 16,-1 3 22-16,-2 1-4 0,1 1 11 16,3 0-1-16,-2 1-4 0,2 1 2 0,-1-2-9 0,-1 2 18 15,4-2 4-15,-3 0 6 0,3-1 4 0,0 0-18 0,-3-1 2 0,4-1-3 16,-3 0 11-16,2-1 15 15,1-2 0-15,0 2 11 0,-1-4 1 0,2 0 1 16,1-1 19-16,0-1 2 0,-1 0 16 0,1 0-12 0,1-3-18 16,-1-2-2-16,1-3-12 15,1-2 14-15,1 0-4 0,-3-3-9 0,2 0-11 16,0-2-18-16,-1-1 4 0,-1 0 0 16,1 2 2-16,-1-1 8 0,0 3-9 15,-1 0-8-15,-3 3-10 0,0 3-13 16,1 1-5-16,-4 1-23 0,2 2-13 0,-3 2-16 0,0 0-7 0,0 0 24 0,2 2 8 0,-2 4 22 15,0 1 17-15,0 1-1 16,2 2 15-16,-2 1-3 0,0-1-11 0,-1 3 5 16,1-3-2-16,4 3 15 0,-3-2 1 15,3 1 2-15,-2-2-1 0,3-2-14 0,-4 0 14 0,4-2-3 16,0 1 13-16,-2-3 9 0,1 0-6 0,-1-2 16 16,1 1-5-16,-2-2 5 15,4-1 20-15,1 0-8 0,-1 0 1 0,-1-4-12 16,4-2-14-16,2-1 0 0,-2-2-5 0,2 0 7 0,-2-1-9 15,5-1-9-15,-4-2-2 0,0 0-19 16,0-1 4-16,3 2-5 0,-1-1 3 0,-2 2 5 16,4 1-12-16,-3 1 5 0,-2 1-14 0,5 1 1 0,-4 1 10 15,0 2-7-15,-1-1 4 16,0 3-6-16,0 0-15 0,-2 2-10 0,-1 0-5 16,1 0 3-16,-2 3 8 0,-2 0-4 15,2 2 0-15,-3 1-14 0,4 0-8 0,-4 0-7 0,3-1-2 16,1 0 4-16,1 0-1 0,1 0 10 0,1-2 12 15,2 1 9-15,-1-3 16 0,6 0 16 16,-2-1 10-16,-1 0 2 0,2 0-12 0,-2 0-1 0,2-1-15 16,-4-1 17-16,0-1 20 0,-2-1 15 15,-3 1 36-15,0 0 25 0,-3-2 28 0,-2 3 16 16,-3-1-9-16,0 2-17 0,0-1-23 0,-2-1-4 16,-4 1-18-16,-2-1-21 0,0 2-4 0,-3 1-15 15,-1 0 9-15,-1 0 13 0,-1 5-11 16,-1 1-7-16,3 2-8 0,0 1-3 15,0 0 5-15,3 0-1 0,0-1 6 0,1 2-9 16,5-3-4-16,0 1 5 0,3-1 2 0,0 1-1 0,2 1 12 16,2-1-1-16,7 0-2 0,-1 1 5 15,7-1-3-15,-2 0-15 16,6 1-18-16,3-1-35 0,2-1-69 0,3-1-68 0,1-1-69 0,0-2-33 16,1-3 12-16,1 0 275 0,2 0 0 0,-3-3 0 15,0-4 0-15,-1 0 0 0,-4-3 0 0,1-1 0 16,-4 2 0-16,-3-1 0 15,-2-1 0-15,-6 2 0 0,-1 0 0 0,-4-1 0 0,-4 3 0 16,-3 1 0-16,0 1 0 0,-1 2 199 16,-7 0-51-16,-3 2-82 15,1 1-27-15,-2 0-34 0,-4 1-3 0,2 4-2 0,-4-1-1 16,5 1 11-16,-1 2-13 0,1-1-3 0,5 1 2 16,1-2-10-16,1 1 15 0,5 1 0 0,1-4 2 0,0 3 3 15,0 0 7-15,7 0 13 0,2 0 1 16,1-3 4-16,2 1-35 0,2-1-51 0,4-2-56 15,3-1-67-15,1 0-23 0,3-4 201 0,-2-1 0 16,-1-3 0-16,3-1 0 0,-2-2 0 16,-3 0 0-16,1-1 0 0,-2-1 0 0,-5 2 0 15,3 1 0-15,-6 0 0 0,-1 3 0 0,-2 1 0 16,-4 3 0-16,-3 0 0 0,-1 3 0 16,0 0 0-16,0 1 0 0,-5 5 0 0,-3 2 0 15,0 0 0 1,1 2 0-16,2 0 0 0,-3 1 0 0,7-1 0 0,0 0 0 15,2-2 0-15,4-2 0 0,4 0 0 0,4-3 0 0,2 0 40 0,4-2 36 16,2-1-2-16,5-1-3 0,-1-6-12 0,4-3-5 16,0-3-18-16,0-2-3 0,-2-2 11 15,1-3 5-15,0-1 14 0,-4-2-4 0,5-9 4 0,2-7-2 16,-1-4-16-16,-2-5 0 0,-9 5-9 16,-5 6 9-16,-4 5 11 0,-5 5 7 15,-1 4 16-15,-3 4 9 0,-1 3 9 0,-1 5 12 16,-1 4-19-16,-5 3-37 0,1 3-48 0,-2 1-42 15,-6 5-11-15,-2 6 8 0,-7 6 21 0,1 4 10 16,-3 6-3-16,0 3-1 0,2 0-5 0,9-1 5 16,1-6 4-16,7-5 20 15,2-2 6-15,3 1-4 0,-1 2 7 0,1 0-22 16,1 1 0-16,1 1 6 0,-1-1-14 0,5 1 18 0,-1-2-4 16,3-2-7-16,-1-2 21 0,2-3-6 0,2 0 30 15,0-3 7-15,1-3 1 0,2-2 4 16,1-3-21-16,-1-1 11 0,2 0-5 0,1-1 1 0,3-6 1 15,-1 0-14-15,2-4 7 0,-1 0-16 16,-1-2 4-16,3-2 9 0,-2-1-12 0,-1 1 0 16,0-2-15-16,-2 3-12 0,0 0 2 0,-5 3 1 15,-1 1 0-15,-2 2-12 0,0 3-33 16,-4 3-9-16,0 2-12 0,-1 0 6 0,-1 0 17 16,-1 6 6-16,0 1 15 0,1 2-7 0,-2 2 5 15,0 0 8-15,2 1 2 0,-2 0 12 16,0 1-6-16,1 0 9 0,0-1-2 0,0-2-2 15,0 1 11-15,1-3-8 0,1 0 13 0,1-1 9 16,-2-1 8-16,-1-1-3 16,5-2-13-16,-4-1 4 0,0-1 21 0,0-1 14 0,2 0 21 15,-1 0-1-15,2 0-22 0,1-2-4 0,2-4-9 16,2 1 1-16,1-4 1 0,1-1 4 0,2-2-7 16,1 0-18-16,0-3-4 0,1 0-5 15,1 0 14-15,-3 0 2 0,3 2-16 0,-3-2 7 0,2 4-24 16,-3 0-1-16,-2 4 13 0,0 2-23 15,-1 2 10-15,-1 3 0 0,1 0 3 0,-2 0 4 0,0 3-8 16,-1 3 14-16,2 3-6 0,0 1 7 16,-2 1-5-16,-1-1-12 0,2 1 1 15,0 1 3-15,-1-2 15 0,0 2 2 0,1-3-11 16,0 0 2-16,-3 1-26 0,2-4-36 0,-2 1-41 16,0-1-106-16,-2-1-139 0,0-3-308 15,-2 0 101-15</inkml:trace>
  <inkml:trace contextRef="#ctx0" brushRef="#br0" timeOffset="1.04663E6">20876 17849 712 0,'0'0'494'0,"0"0"-526"0,0 0-19 15,0 0 36-15,0 0 13 0,144-73 11 0,-79 52-11 16,7 1-11-16,-4 3-3 0,-6 3-62 0,-5 5-125 15,-1 1-294-15,-14 2 191 0,-14 4 306 0</inkml:trace>
  <inkml:trace contextRef="#ctx0" brushRef="#br0" timeOffset="1.04712E6">21867 17278 0 0,'0'0'0'0,"0"0"144"16,0 0 6-16,-152-76 8 0,102 59 26 16,-3 0 3-16,-5-2-15 0,-5 2-26 0,-5 0-33 15,-8 0-30-15,-3-1-26 0,-10 1-20 0,-4 0-13 16,-10 0-4-16,-7 0-6 0,-6 1 2 16,-8 1 3-16,-5 3-7 0,-9 1 13 0,-4 0 1 15,-11 2 12-15,-2 4 11 0,-10 3 2 0,-5 2 4 16,-10 0 0-16,-4 4-3 0,-6 6-2 0,-5 6-8 15,-4 2-9-15,-3 5-5 0,-1 7 2 0,0 3 3 16,4 7 6-16,5 3 13 0,2 8-3 16,14 6 4-16,7 6-7 0,11 1-24 15,12 5-10-15,17 2-19 0,25-8-12 0,25-8 1 16,20-5 4-16,18-5 4 0,3 4-11 0,9 4-13 16,4 4-8-16,11 3-10 0,9 2 24 0,7-5 7 15,10-8 13-15,10-7 20 0,9-8-22 0,5 2 4 16,15 1-9-16,12-1-17 0,11 1 21 15,17 0-10-15,10 0 3 0,17 0-12 0,13-3-33 16,12 2 8-16,16-3-32 0,13-1 34 0,8-2 28 16,17-4-9-16,5-3 39 0,11-5-7 0,3-5 22 15,0-6 43-15,5-6-2 0,-4-1 14 0,-3-11-8 16,38-17-15-16,34-15 6 0,19-18-15 16,11-21 5-16,-48-10-5 0,-43-12-6 0,-40-5 9 15,-23-28-3-15,-29-12-5 0,-36-8 3 16,-35 13-2-16,-49 32-20 0,-32 23-12 0,-36 18-22 0,-21 5-25 15,-27 7-22-15,-25 7-69 0,23 15-311 16,26 15-992-16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23T16:38:09.2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3770 3646 0 0,'0'0'0'0,"0"0"101"0,0 0 104 0,0 0 11 16,0 0-15-16,0 0-26 0,0 0-32 0,0 0-40 15,0 0-36-15,0 0-24 0,0 0-19 16,0 0 1-16,-20-98-1 0,20 98-5 0,0 0-8 0,0 0-17 16,0 0-17-16,0 0-17 0,0 0-14 0,0 0-9 15,0 1-13-15,0 1 14 0,0 3 33 16,0 3 30-16,0 6 32 0,2 4 9 16,-1 2-6-16,2 6-3 0,-2 3 3 15,-1 5 0-15,0 4 0 0,1 6-1 0,-1 5 3 16,-1 5 5-16,0 5 4 0,-2 5-3 15,3 4-9-15,0 3-7 16,-1 2-10-16,0 0 0 0,0-3-1 0,-2-1-4 16,2-2 7-16,-3 0-5 0,3-2-1 0,0 1 3 0,1-4-6 0,1 1 4 0,-1-4 2 0,-1-4 0 15,2-5 1-15,-2-7-5 0,1-1-4 16,0-7 2-16,-1-1 0 0,-1-3 2 16,1-4 1-16,-3-5-2 0,2-2 0 0,1-4-1 15,1-2-3-15,0-4-5 0,0-2-9 0,0-3-15 0,0-1-25 16,0-4-33-16,0 0-45 0,0 0-55 15,2-5-142-15,3-5-158 0,-1 1-120 16,-3 2 599-16</inkml:trace>
  <inkml:trace contextRef="#ctx0" brushRef="#br0" timeOffset="656.2546">4387 3878 0 0,'0'0'289'0,"0"0"-217"0,0 0 58 15,0 0 52-15,0 0 26 0,0 0-16 16,0 0-66-16,0 0-58 0,0 0-41 0,0 0-22 0,0 0-3 16,0 0 0-16,0 0-1 0,0 0 2 15,-12-53-4-15,9 53 9 0,2 1 11 0,-2 2 4 0,-3-2 0 16,0 3-10-16,-4 1-8 0,-4 4-1 16,0 2-2-16,-3 2 5 0,0 2 1 15,-7-1 0-15,3 4 3 0,-3 0 0 0,-5 2 0 0,-1 1 1 16,0 1 2-16,-1-1-1 15,1 1 0-15,1-1 6 0,-1 0-5 0,4-1 5 16,-1-2 0-16,0-1-3 16,4-2 6-16,0 0-4 0,3 0-2 0,0-1-1 0,1 1-8 15,1 0-3-15,3-1-4 0,-1 2-1 16,2-2 1-16,-1-2-1 0,3-1-1 16,6 0-2-16,-1-4-3 0,4 1-1 0,-1-2-5 0,3-2-3 0,1 0-3 15,0 1 4-15,0 0 8 0,0 1 9 0,6 1 6 16,-1 0 6-16,3 2 3 0,3 0 2 0,1-1-2 0,6 4-5 15,-2-2-5-15,2 1-5 0,6 2 3 16,-1 1 0-16,4-2 0 0,-1 1 2 0,4 2-3 16,-1 0 0-16,0 1-4 0,-1 3 5 15,-3-2-1-15,3 1 2 0,1 2 0 0,0 0-5 16,-2-1 0-16,3 0 0 0,-1-2 0 0,2-1 2 16,-2 1 1-16,0-2 1 0,1 0 1 0,-5-2-3 15,3-1 1-15,-6 0 0 0,-1 0-1 0,-1-3 1 16,-3 0 2-16,-4-4 1 0,-1 2 1 15,1-1 2-15,-5-1 1 0,1 0 0 0,-1-3-1 16,0 1-7-16,-4-2-17 0,2 2-40 0,-3-3-74 16,-3 1-92-16,0-1-107 0,0 0-116 15,0 0-84-15,0 0 398 0,0 0 129 0</inkml:trace>
  <inkml:trace contextRef="#ctx0" brushRef="#br0" timeOffset="1370.3664">4868 4191 0 0,'0'0'0'0,"0"0"0"0,0 0 0 16,0 0 0-16,0 0 0 0,0 0 0 0,0 0 239 15,0 0-20-15,0 0-24 0,0 0-28 0,0 0-32 16,0 0-43-16,0 0-59 0,0 0-65 16,0-59-59-16,0 59-59 0,0 2-53 0,0 1 41 15,0 3 75-15,0 5 81 0,0 5 83 16,-1 5-1-16,1 4-20 0,-1 4-15 0,-1 3-4 16,-2 2-8-16,2 3 1 15,-1-1-7-15,-2-2-2 0,3 0-3 0,0-2-3 0,0-3 4 0,1-3-5 16,1-1-3-16,0-5-2 0,1-1-5 0,-1-3 2 15,0-3-1-15,0-1 0 0,0-3 2 16,0-2-3-16,0-3 1 0,0-2 11 0,0-2 30 16,0 0 49-16,1 0 48 0,-1 0 36 0,1-2 10 15,1-3-15-15,-1-4-83 0,4-9-50 16,-2-7-42-16,3-7-37 0,-1-7 35 0,3-6 3 16,0-4 2-16,-2-6 5 0,3-2-9 0,1-4 0 15,0-1-1-15,-1 3-4 0,3 3 5 0,-1 7 1 16,-1 9 2-16,1 6 0 0,-2 10 3 0,0 5-7 15,-1 5-9-15,1 6-18 0,0 2-20 16,1 4-20-16,2 2-3 0,0 0 10 0,3 9 17 16,2 4 17-16,2 6 11 15,-1 3 4-15,1 7 6 0,-4 7 5 0,3 4 3 16,-7 7 5-16,1 2 2 0,-3 2 2 0,-1 4 2 0,-2-5 2 0,1-3-3 16,-1-4-3-16,-2-5-1 0,3-5-6 0,-3-3 2 15,2-2 0-15,-4-2-2 0,0-1 0 16,-2 0-4-16,0-1-11 0,0-2-19 0,0-2-55 15,0-5-108-15,0 0-166 0,0-2-196 16,0-4 376-16,1-4 183 0</inkml:trace>
  <inkml:trace contextRef="#ctx0" brushRef="#br0" timeOffset="2135.8048">5648 3949 0 0,'0'0'0'0,"0"0"0"0,0 0 0 0,0 0 0 15,0 0 0-15,0 0 0 0,0 0 0 0,0 0 0 16,0 0 0-16,0 0 19 0,0 0 139 16,0 0-11-16,0 0-13 0,0 0-19 0,0-15-24 0,0 15-29 15,0 0-26-15,0 0-24 0,0 0-25 16,0 1-30-16,0 1-32 0,-2-1-27 0,2 1-2 0,-1 3 37 15,-3 2 45-15,3 5 59 16,-2 4 34-16,-1 4-5 0,0 3-8 0,1 2-10 16,-2 4-5-16,4 2 17 15,0 2 3-15,0 4-2 0,1 2-11 0,2 0-20 0,4 0-11 16,-1 1-1-16,7-4 0 16,1 1-1-16,1-6 4 0,1-1 0 0,1-4-2 0,3-3 2 15,-2-4 0-15,-1-1 1 0,3-4 4 0,-3-2 1 16,-1-3-1-16,3-3 8 0,-2-5 9 15,0-1 15-15,3-4 14 0,1-7 2 0,2-3-5 0,-1-6-10 0,3-6-7 16,-1-6-5-16,-1-3-3 0,-2-6-3 0,-4-4-5 16,-1-2-7-16,-5-2-10 0,-3-3-8 15,-5 0-4-15,-2 0 0 0,0 3 7 16,-7 6 5-16,-3 4 10 0,-3 3 2 0,-4 5-8 0,-4 3-1 16,2 4-10-16,-3 6-9 0,-1 3-7 0,-2 4-17 15,0 5-14-15,1 3-18 0,0 3-7 16,0 3-7-16,0 7 1 0,0 4 11 0,2 6 10 0,1 1 17 15,2 2 7-15,1-1 3 0,7-1-10 16,1-2-43-16,6 2-58 0,0 0-123 16,1 0-223-16,3-5-128 0,0-5 568 0</inkml:trace>
  <inkml:trace contextRef="#ctx0" brushRef="#br0" timeOffset="3984.5241">9581 1234 0 0,'0'0'0'0,"0"0"0"16,0 0 0-16,0 0 0 0,0 0 0 0,0 0 0 15,0 0 0-15,0 0 12 0,0 0 218 0,0 0-25 0,0 0 6 16,0 0-35-16,0 0-47 16,-18-49-55-16,17 49-87 0,1 0-82 0,0 0-107 15,-1 0-116-15,1 0 73 0,0 6 118 0,-3 5 128 16,0 10 147-16,0 11-33 0,-4 7-49 0,3 3-18 15,-5 3-18-15,-1 1-1 0,1 2-5 16,0 1 1-16,-1-1-3 16,3 0 1-16,1-2 4 0,-1-2-3 0,5-5-2 0,-3-2 1 0,0-3 5 15,4-3-1-15,0-2 1 16,-2-3 0-16,0-1-9 0,0-4 4 0,2-3 0 0,-3 0 6 16,1-5 0-16,2-5 0 0,-1-1 1 0,-1-3 22 0,2-3 41 15,-2-1 43-15,2 0 38 0,0-1-74 16,-4-6-59-16,0-4-59 0,-2-2-54 15,3-5 38-15,-3-2 3 0,4-5 2 0,1-5 2 0,2-3-2 16,0-3 3-16,-2-6 3 0,6-5 0 0,2-5 7 16,1-4 1-16,2-1 5 0,0-3 2 15,2-1-4-15,-1 8 5 0,-1 6-3 16,1 7 3-16,-2 2 12 0,2 3-3 0,-1-3 8 16,4-3 1-16,0 2 0 15,4-1 9-15,-3 1 1 0,5 4 5 0,1 4-6 0,-2 4-9 0,0 2-11 0,1 8-13 16,1 1-18-16,-1 3-6 15,0 4-12-15,1 3-8 0,1 3 3 0,-2 2 2 16,1 1 2-16,-3 6 5 0,-2 3-2 16,3 4 1-16,-7 2 10 0,-1 3 17 0,-3 3 12 0,-3 3 10 15,-3 0 6-15,-1 2 4 0,-2 0 6 0,-8 1 7 16,0-3 3-16,-1 4-3 0,-6-2-7 16,-4 4 1-16,-2 1-3 0,-6 1-7 0,0-2 2 0,6-9-5 15,3-3-5-15,2-4 6 0,2 0-3 0,-1 1-3 16,-1 0-1-16,5-1-3 15,-1 0-7-15,4-1-1 0,3-1 1 0,-2-1-2 0,4 3 0 16,0 0-3-16,3 1-8 0,2 0 0 16,0 1 0-16,2 0 7 0,7 3 6 0,3 0 3 15,0 1 4-15,7 1 2 0,4 0 9 16,2 3 4-16,5-3 6 0,0 3 3 0,3-1 1 16,0-3 3-16,6 1 6 0,-1-1 1 0,2-1 4 15,-3 2 1-15,1-3-10 0,0-1-3 0,-5-1-24 16,4-2-32-16,-5 0-48 0,0-3-78 0,0 0-89 15,-2 0-147-15,1-5 179 0,-10-1 214 16,-5-3 0-16</inkml:trace>
  <inkml:trace contextRef="#ctx0" brushRef="#br0" timeOffset="4653.4697">10405 1678 285 0,'0'0'65'0,"0"0"1"0,0 0 17 16,0 0 10-16,0 0-23 0,0 0-52 0,0 0-62 16,0 0-92-16,0 0-123 0,0 0 66 0,0 0 145 15,0 0 48-15,0 0 0 0,0 0 47 16,10-7 46-16,10 12-9 0,3-3-12 16,3-2-14-16,-2 0-10 0,4-2-8 0,-2-4-3 0,4-5 0 15,-1-2-5-15,1 0 2 0,-1-5 0 16,-6 2 3-16,-3 0 5 0,-1-1 7 0,-7 1 6 15,2-1 8 1,-8 1 6-16,2 0 4 0,-5 1 8 0,1 1-1 16,-4 1 1-16,0 1-9 0,-4 2-13 0,0 1-15 0,-4 1-35 15,-2 3-32-15,-2 2-33 0,-1 1-19 0,-6 2 7 0,-1 4 17 16,-6 7 15-16,0 3 13 0,-3 7 12 0,-1 6 4 16,-1 5 5-16,-1 8 10 15,-2 5 1-15,1 8 4 0,2-2 4 0,1 3-5 0,8-3-6 0,3-5-2 16,10-5-4-16,8-3 0 15,1-5 5-15,9-2 2 0,8-3 1 0,2-5 6 16,6-2 10-16,6-3 10 0,7-3 9 0,4-3 8 0,4-6-1 16,8-6-6-16,0 0-9 0,5-13-25 15,2-5-20-15,1-9-13 0,0-4-12 0,4-6 4 16,-2-5 3-16,-1-6-13 0,-3-2-25 0,-2-7-57 16,-5-6-53-16,-3-5-31 0,-1-4 10 0,-7-3 53 15,-8 8 77-15,-4 8 76 0,-10 8 62 16,-1 9 69-16,-6-3 58 0,2 0 8 0,-4-1 6 15,-2 0-32-15,-4 1-49 0,3 5-10 0,-6 2-10 16,-3 6-11-16,1 5-5 0,-1 5-20 16,-6 6-18-16,5 5-40 0,-5 3-66 0,4 3-108 15,-1 3-73-15,-2 2 26 0,-3 10 44 0,-1 6 109 16,-1 7 63-16,-4 8 2 0,-12 19 2 0,-6 19-1 16,-4 18-4-1,-3 10-6-15,9-7 5 0,8-7 4 0,5-4 12 16,9-8 6-16,6-2-2 0,4-6-5 0,2-3-6 0,7-5-2 0,7-5-6 0,-3-7-2 15,5-3-1-15,1-5-6 0,1-3-6 16,4-5-18-16,-2-6-28 0,4-3-54 0,-2-5-99 16,5-5-125-16,1-4-169 0,2-4 233 15,-6-2 264-15,-9-3 0 0</inkml:trace>
  <inkml:trace contextRef="#ctx0" brushRef="#br0" timeOffset="5970.5164">12021 1764 0 0,'0'0'0'0,"0"0"0"0,0 0 0 0,0 0 134 16,75-124 136-16,-68 107-2 0,-6 3-9 15,0 5-20-15,-1 1-43 0,0 4-45 0,-3 1-63 16,-4 2-60-16,-2 1-59 0,-4 2-50 0,-6 8-6 16,-3 4 18-16,-6 9 25 0,2 3 22 15,-4 4 16-15,1 4 1 0,0 0 7 0,5 1 1 16,0-1-2-16,7-5 6 0,2 0-5 0,4-5 1 16,7-2 1-16,0-4-5 0,3-4 1 15,1 0-8-15,0-3 0 0,1-2 5 16,6-3 1-16,0-3 15 15,3-2 23-15,1-1 18 0,4-3 8 0,4-6-6 0,4-8-21 16,5-5-26-16,0-3-16 0,2-10-21 0,0 0-15 16,1-5-1-16,0 0 3 0,-1-1 12 0,-5 3 12 0,0 7 10 15,-5 6 11-15,-7 8 2 0,-3 8-21 0,-5 7-106 16,0 2-8-16,-2 3-3 0,5 7 25 0,1 4 103 16,1 1 3-16,-1 6 1 0,2 0 3 0,0 3 6 15,1 2 11-15,7-2 15 0,2-1 3 0,5-1 8 16,0-5-3-16,5-5-5 0,7-3 5 15,-3-7-7-15,2 0 1 0,2-4-13 0,2-7-13 16,-1-3-9-16,-2-6-8 0,-3-2 4 16,-4-4 3-16,-1-4 2 0,-3-2 10 15,-3-5-4-15,-3-4 2 0,-2-4-5 0,-2-6-18 0,-3-1-20 16,0 2-29-16,-4 3-22 0,0 1-9 0,-3 1 4 16,2-3 25-16,-2-5 31 0,-3-4 40 0,2-1 50 15,-4-2 44-15,0 3 43 0,-2 4 17 16,0 5 5-16,-9 8-14 0,5 9-49 0,-4 6-50 15,-1 5-80-15,1 8-147 0,1 6 1 0,-3 4 10 16,-5 7 40-16,1 11 118 0,-7 7-4 0,-3 7 7 16,-3 11 7-16,-3 7 6 0,-4 9 5 15,-3 20 7-15,-3 16-9 0,2 8 1 0,11-6 4 16,13-19-11-16,12-20 8 0,3-10-1 0,8-6-5 16,2-2 6-16,0-6-6 0,6-4 6 0,-3-2-5 15,4-4-6-15,3-6 5 0,-1-2 4 0,2-6 12 16,6-4 13-16,1-6 3 0,4 0-5 0,3-8-12 15,1-7-14-15,5-4-18 0,1-4-18 16,0-7-19-16,0-4-14 0,-1-3-2 16,-1-8-3-16,1 3 10 0,-3-2 17 0,-2 2 5 15,-5 3 19-15,-4 6 10 0,-5 4 7 16,-4 6 13-16,-7 5 3 0,-4 7 4 0,-5 6-17 0,-2 2-35 16,1 3-109-16,-2 0-192 0,2 3 40 0,0 4 27 15,-1 2 106-15,0 8 202 0,-1 2-21 0,0 5 4 16,1 2 7-16,-1 2-13 0,-2 2 5 15,2-2 6-15,0 2-3 0,1-5 7 0,7-2-10 0,2-3-4 16,2-4 3-16,-1 0-4 0,0-5 10 0,3-3 6 16,-1-2 3-16,1-3 10 0,-3-3 6 15,1 0 21-15,3-3 16 0,-2-7 1 16,3 0-6-16,-2-6-12 0,3-4-19 0,-3-1-17 0,2-1-16 16,-2-4-22-16,-1 1-16 0,0 0-7 15,-3 1-7-15,-1 0 12 0,-3 5 11 16,0 4 5-16,-4 2 11 0,-1 5-2 0,-1 4-10 15,0 1-35-15,0 3-104 0,0 0-183 0,0 3-53 16,0 5 43-16,-2 5 276 0,-2 3 53 0,1 5 0 16,-1 5 0-16,-1 0 0 0,3 2 0 15,-1-1 0-15,5 1 1 0,-2-5 36 0,5-2-2 0,3-4 3 16,1-3-3-16,4-4 2 16,-5-2 5-16,0-3 13 0,-3-3 27 0,2-1 24 0,-1-1 43 15,-2 0 11-15,6-4-2 0,1-4 0 0,2-2-55 16,4-4-32-16,1-5-28 0,2 0-36 0,-2-4 4 15,0 1 5-15,2-3-3 0,-2-2-4 0,2-2-2 16,1-2-7-16,1-1-4 0,-1 2 1 16,-3 2-4-16,0 7 5 0,-3 3 3 0,0 1-4 15,1 0 0-15,-1 3-16 0,-1 0-28 16,-2 2-83-16,1 6-32 0,-2 1-14 0,-2 5 21 16,-2 0 77-16,2 8 29 15,-1 10 23-15,2 8 5 0,0 9 17 0,-1 4 12 0,-7-2 12 0,3-1 4 16,-1-5-5-16,0-1 0 0,2-5-6 15,3-2 4-15,0-5-1 16,-2-3 3-16,1-3-6 0,0-2-5 0,-1-4 1 16,-1-1-10-16,0 0 5 0,0-2 4 0,-1-1-5 0,-2-2 12 15,-1 0 30-15,-2 0 51 0,2 0 59 0,-2 0 49 0,1 0 18 16,0 0-7-16,3-7-80 0,4-3-59 0,6-7-56 16,7-6-44-16,2-6 17 0,2-2 6 15,-2-5-2-15,-1 4-1 0,-6 2-1 0,1 2-1 16,-4 4 5-16,2-1-1 0,1-4-1 15,1 1 5-15,-2 2-4 0,2 1 1 0,-3 2-4 16,1 6-33-16,-4 2-51 0,-1 7-50 0,1 3-26 0,-2 5 20 16,0 2 51-16,1 8 54 0,0 7 21 15,2 10 15-15,2 12-6 0,-1 9 9 16,-5 2 20-16,0-1 3 0,-8-4 13 0,1-4-4 16,-1-1-28-16,1-2-55 0,-2-4-107 0,0-5-164 15,-2-1-177-15,1-6 363 0,1-6 137 0,-1-8 0 16</inkml:trace>
  <inkml:trace contextRef="#ctx0" brushRef="#br0" timeOffset="6215.6762">12720 1289 875 0,'0'0'56'0,"0"0"14"0,0 0 50 0,-127-56 23 16,87 37 27-16,6 2-7 0,3 1-34 16,4 0-1-16,11 5-24 0,7 2-52 0,4 0-59 15,8 1-40-15,10 0-18 0,10-2 20 16,13 1 36-16,8 0 2 0,7-1 0 0,12 1-1 16,8-2-6-16,7 6 2 0,4 0-18 0,1 2-59 15,1 1-78-15,4 3-132 0,-5 0-154 0,1 4-155 31,-23-1 465-31,-22-2 143 0</inkml:trace>
  <inkml:trace contextRef="#ctx0" brushRef="#br0" timeOffset="6720.2102">9074 3013 0 0,'0'0'38'0,"-159"-17"1"0,76 5 17 16,11 2 49-16,12-2 53 0,13-1 43 15,12 0 36-15,6-1 0 0,10 2-17 0,7 1-19 0,7 1-47 16,2 1-49-16,3 0-60 15,7 0-52-15,8 0-42 0,9-3-4 0,8-4 17 0,9 0 18 16,9 0 17-16,4-3-3 0,11 0 5 16,4 0-1-16,8 0 0 0,4 0 4 0,10 1 1 15,11-3-1-15,5 1 2 16,10 1-1-16,7-1-2 0,8 1 5 16,8 2 1-16,6-1 6 0,10-2 3 0,8 1-1 0,10-2 1 15,10-1 2-15,8 1 3 0,10-4 3 0,9-1 5 0,5 0-5 16,8 4-2-16,-1-1-3 0,0 5-7 15,-1 3-1-15,-5 3-1 0,-1-1-3 0,-5 3 2 16,-2 1-2-16,-6-2 0 0,-10 4-5 0,-8-1-4 0,-13 0 3 16,-7 0 0-16,-13 1 2 0,-12 0 1 15,-8 0-4-15,-16 1-1 0,-11 1 3 16,-11 0 3-16,-17-1-2 0,-11 4 2 0,-12 0-1 16,-16 2-8-16,-10 0 0 0,-12 0-18 0,-11 0-63 0,-5 0-50 15,-18 3-14-15,-13 2-139 0,1 1-319 16,7-2-159-16</inkml:trace>
  <inkml:trace contextRef="#ctx0" brushRef="#br0" timeOffset="7905.8929">6467 4119 0 0,'0'0'0'0,"0"0"0"0,0 0 0 16,0 0 0-16,0 0 0 0,0 0 0 15,0 0 0-15,4-120 114 0,-3 114 79 0,0 2-25 16,-1 3-47-16,0 1-57 0,0 0-110 0,0 0-128 16,0 0-134-16,0 3 176 0,0 4 132 15,0 4 0-15,0 5 0 0,0 5 0 0,0 4 0 16,-1 6 0-16,-4 6 0 0,1 3 0 0,1 3 13 16,-1 2 23-16,1-3-14 15,5-1-5-15,-2-4 8 0,2-3-2 0,7-5 4 16,-2-4 0-16,4-5-5 0,-2-4 5 0,1-4 5 15,0-4 10-15,-1-2 22 0,-1-4 31 0,-2-2 35 0,3 2 41 16,0-6 8-16,0-4-15 0,3-3-31 0,5-5-44 0,0-5-23 16,2-3-12-16,1-4-7 0,0-2-2 15,-2-2-4-15,1-4-8 0,-4-2-7 16,2 0-6-16,-3 0-8 0,2 2-3 0,-4 4-4 16,-1 3-5-16,-1 8 0 0,-3 3-3 0,-2 8-7 15,-1 3-30-15,-1 7-79 0,-1 0-40 0,2 3 7 16,0 5 30-16,5 4 80 0,-1 4 40 0,2 5-1 15,0 1 1-15,0 7-2 0,2 2-1 16,1 0 5-16,0 3 0 0,3 0 5 0,4-4 1 16,-1-2 3-16,5-2 3 0,1-7 2 0,-1-4 6 15,3-6 9-15,1-4 13 0,-1-5 11 0,0-1 14 16,2-11 5-16,-3-3-1 0,1-4-3 16,-3-4-4-16,-2-1-4 0,-1-6-2 0,-3-1 1 0,-3-5-3 15,-3 1-4-15,-2-2-5 0,-4-3-8 16,-2 1-6-16,-1 0-8 0,-3 2-3 15,0 3-4-15,-7 1-3 0,1 6 0 16,-1 2-4-16,-3 5-10 0,0 4-18 0,2 8-32 0,2 3-98 0,-1 5-182 16,3 4-279-16,1 3-161 15,1-1 612-15</inkml:trace>
  <inkml:trace contextRef="#ctx0" brushRef="#br0" timeOffset="9310.1254">8965 3881 0 0,'0'0'0'0,"0"0"0"16,0 0 0-16,0 0 0 0,0 0 0 15,0 0 0-15,0 0 0 0,0 0 0 16,0 0 0-16,0 0 0 0,0 0 0 0,0 0 0 0,0 0 0 15,-119-17 0-15,97 33 0 0,1 3 0 16,-1 6 0-16,1-1 0 0,-4 5 0 0,0 3 0 16,0 2 0-16,0 2 0 0,4 4 0 0,0 1 0 15,6 1 0-15,4-3 0 0,3 0 0 16,3-5 0-16,4 0 0 0,2-1 0 16,3-3 0-16,2 0 0 0,5-3 1 0,3-3 28 15,0 0 10-15,5-4 3 0,-2-3 15 0,3-1 10 16,4-3 18-16,-2-3 16 0,1-4 8 0,4-2 6 15,-3-3-11-15,2-1-7 0,-2-7-14 16,0-4-7-16,0-1 4 0,-3-4 5 16,-3-3-2-16,-3-2-8 0,-2-6-21 0,-2-3-20 15,-4-2-17-15,-4-3-16 0,-1-1-8 0,-2 0-4 0,-8-1-4 16,-2-2 1-16,-4 0 6 0,-2-1 5 0,-5 0 2 16,1 2 2-16,-1 2 0 0,1 0 3 0,0 2 6 15,4 1 9-15,1 2 5 16,4 1 8-16,2 4 2 0,4 2-3 0,2 4-1 0,3 3-12 15,0 3-13-15,8 0-13 0,2 3-13 0,3-1-7 16,5 3-2-16,5 0 3 0,2 1 1 0,0 2 1 16,3 2-3-16,3 3-3 0,-3 2-5 0,-1-1-1 15,-1 7-3-15,4 2-8 0,-4 3 7 16,1 1-2-16,0 4 13 0,-3 1 15 16,3 5-1-16,-5 2 6 0,-2 5-3 15,-2 3 2-15,-6 4 6 0,0 3 5 0,-3 3-1 0,-1 3 0 16,-4 1-1-16,5 2 4 0,0-1 7 0,2-5 0 15,1-4 3-15,4-2 0 0,-2-5-2 16,2-2 3-16,-1-4 0 0,2-2-4 0,2-6 2 0,-4-2 1 16,3-5 5-16,0-1 8 0,-3-4 8 15,3-4 14-15,-3-2 17 0,1 0 11 0,2-6 12 0,3-4 0 16,1-5-7-16,5-3-11 0,-4-7-6 16,5-4-8-16,-4-5-6 0,3-3-3 0,-4-4-11 15,-1-4-8-15,3-2-6 16,-3 1-9-16,-2 2-2 0,-3 3 0 0,-2 6 0 0,-4 5 0 15,-2 6-2-15,-2 7-3 0,-2 4-3 0,-1 5-5 16,-2 3-20-16,-1 5-50 0,-1 0-79 16,1 3 7-16,0 5 16 0,0 2 42 15,1 6 73-15,4 4-6 0,-5 4 0 16,4 3 8-16,1 3 3 0,1 2 6 0,1 0 5 0,3 1 0 0,3-1 2 16,-1 0 3-16,6-6-1 0,1-2 0 15,1-3 1-15,5-4 1 0,-3-4-1 0,4-3-7 0,-3-5 12 16,3-2 19-16,-3-3 10 0,3-1 21 15,-2-7-14-15,1-4-3 0,-3-4-6 16,2-1-5-16,0-6 9 0,-3-3-10 16,-3-2 4-16,0-1 1 0,-7-3-10 0,-1 0-10 15,-3-1-12-15,-2 1-20 0,-2 2-15 0,-3 1-9 16,-1 4-11-16,0 4-5 0,-2 3-16 0,-5 4-48 0,-3 3-116 16,-1 1-225-16,4 5-185 0,3 3 409 0</inkml:trace>
  <inkml:trace contextRef="#ctx0" brushRef="#br0" timeOffset="10314.4143">11054 3675 333 0,'0'0'505'0,"0"0"-479"16,0 0 2-16,0 0-15 0,0 0-30 0,0 0-44 16,0 0-34-16,0 0 4 0,0 0 25 0,0 0 43 15,0 0 34-15,0 0 18 0,0 0 13 0,0 0 8 16,-6-38-15-16,3 38-21 0,-4-1-22 16,-2 1-16-16,2 0 5 0,-3 0 11 0,-1 0 13 15,-2 0 2-15,1 2 0 0,-1 3-2 0,-3 0-2 16,3 0-5-16,1 3-2 0,-4-1 1 15,4 5 0-15,-2 0 4 0,-2 3-1 0,2 1-2 16,-2-1 2-16,6 2-7 0,-1-5 1 0,2 2 0 16,5 0-2-16,-3-2 2 0,3 0 2 0,0-1-6 15,3-2 5-15,1 2-8 0,0-3 2 16,0 0 5-16,0-1 1 0,5-1 10 0,0 0 6 16,4-2 8-16,2 2 6 0,5-1 10 0,0 1 1 0,6 0 7 15,3 1-1-15,4-2-13 0,1 1-1 16,1 1-10-16,2-1-3 0,-1 3 7 15,3 0-1-15,0-1-6 0,1 3 0 0,-3 1-8 0,-1 1-7 16,-3 1 2-16,-5 1-4 0,1-3 1 16,-4 3-2-16,-5-3-2 0,3 0-1 15,-3-2 0-15,-3 1-2 0,-1-3-4 0,-1 1-1 0,2 0-2 16,-7-2 5-16,3 0 5 0,-2-1 2 0,-4 1 4 16,3 0 1-16,-4-2 0 0,0 1 4 15,-2-2-1-15,0 1 3 0,0 0 4 16,0-2-1-16,0 1 3 0,0-2-1 0,1 0-3 15,-1-2 2-15,0 1 3 0,0-1 5 0,0 0 12 16,0 0 9-16,0 0 6 0,0 0 4 0,0 0 3 16,0 0-3-16,0 0 0 0,0 0-6 0,0 0-8 15,0 0-7-15,0 0-8 0,0 0-8 0,0 0 0 16,0 0-7-16,0 0 2 0,0 0-1 16,0 0-3-16,0 0 2 0,0 0-2 0,0 0 2 15,0 0-1-15,0 0-1 0,0 0-3 0,0 0-4 16,0 0-5-16,0 0-5 0,0 0-2 15,0 0-3-15,0 0-5 0,0 0 0 0,0 0-6 16,0 0-6-16,0 0-2 0,0 0-14 0,0 2-7 16,0-2-6-16,-1 0-12 0,1 2 52 15,-1 2 26-15,-1-1 24 16,-4 2 24-16,4 3-27 0,-6-1-7 16,5 0 0-16,-5 1 2 0,4 0-1 15,-4 1 0-15,-1-1-6 0,1 0-3 0,-1 1-3 0,2 0-3 0,-3 2 1 0,0-1 1 16,0-2 1-16,-1 2 9 0,1-1 7 0,0-2 9 15,-1-1 12-15,2-3 10 0,-1 0 9 0,0-2 4 16,-1-1-5-16,-3 0-2 0,3 0-2 0,1-6 5 16,-1-2 4-16,3-2-1 0,2-2-10 0,-1-1-12 15,0-3-4-15,4 0-8 0,3-2-5 16,0-5-3-16,0-1-18 0,3-5-8 16,5-2-6-16,2-2-5 15,6-4 12-15,-3 0 0 0,5-4 4 0,-3-1 6 0,6-1-10 16,-1-1 0-16,5-2-2 0,-1 3-3 0,-1 6 6 0,4 1-1 0,-4 3-1 15,3 1-1-15,-1 4-3 0,2 2 0 16,0 3-1-16,-2 3 0 0,2 2-2 0,-4 3 0 16,-2 3-1-16,0 2-3 0,-3 4 4 0,-5 1-3 15,-1 2-3-15,0 3-11 16,-5 0-43-16,1 0-42 0,-1 2-55 0,-3 5-59 0,-2 1-47 16,2 4-71-16,-4 2-143 0,0-3 110 15,-1-2 377-15</inkml:trace>
  <inkml:trace contextRef="#ctx0" brushRef="#br0" timeOffset="12068.6171">12551 3622 0 0,'0'0'0'0,"0"0"0"0,0 0 0 0,0 0 32 0,0 0 202 16,0 0-74-16,0 0-73 0,0 0-24 15,0 0-19-15,0 0-13 0,0 0-9 16,0 0-5-16,-145-91 4 0,113 105 2 0,-3 4-1 0,3 4 1 16,2 2-5-16,1 1-6 0,6 2-3 15,3-1-6-15,9 0-2 0,2-3 0 0,3 2 5 0,6-2 0 16,0 0 5-16,6 1-1 0,4-2 8 15,3 2 9-15,6-2 8 0,1 2 10 16,5-2 3-16,0-1 0 0,4-1-3 16,1-1-4-16,1 0-4 0,-2-2-7 0,0-1-7 0,-4 0-5 15,1 0-5-15,-5 0-5 0,-2-3-2 0,-4 1-3 16,-5-1-1-16,-1-1-2 0,-5 0-2 16,1 1 2-16,-5 3 3 0,-3-1 5 0,-6 0 6 15,-5-2 5-15,-1 1 2 0,-2-1-1 0,-2-1-5 16,3-6-6-16,-3 1-4 0,1-4-6 0,0 0-1 15,3-2 0-15,-2-1-1 16,3 0-3-16,-2-1-4 0,4-6-2 0,0-1-1 16,1-1 2-16,1-3-2 0,1-1-3 0,2-2-9 15,6-1-9-15,0-1-7 0,1-1-12 16,0-2-9-16,3 1-3 0,6 0-3 0,2 2 9 16,5 1 3-16,1 2 5 0,1-1 7 0,6 6 6 0,1-3 11 15,3 3 6-15,2-2 5 0,2 4 3 0,1-2 4 16,3 4 5-16,1-1 5 0,0 2 3 0,5-1 2 15,-1-1 1-15,2 2-1 0,1-2 0 0,-1-1-1 16,0 1 0-16,-1-2 0 0,-1 0 4 16,-4 1 3-16,4-2 2 0,-4-1 5 0,0-1 2 15,-2-1 6-15,-4-1 8 0,-2-1 5 16,-5 0 3-16,-3-2 7 0,-4-1 4 0,-4-1 7 16,-3 2 1-16,-5-1 5 0,-4 1-6 0,-1 0-9 15,-5-1-5-15,-3 2-15 0,-6 0-15 0,0 2-11 0,-6 1-13 16,-2 1-8-16,-3 4-2 0,-5 4-1 15,0 2 1-15,-1 1 3 0,-1 3 8 0,-1 7 5 16,-4 3-2-16,4 3 0 0,-2 5-2 0,1 4-3 16,1 3 4-16,2 3 0 0,2 3 2 15,4 0 0-15,8 0-2 0,1 1 1 0,9-3 1 16,3-2 2-16,4-4 3 16,2-1-1-16,7-2 2 0,8-1 6 0,2-3 7 15,6-1 6-15,5 0 0 0,4-4 4 0,5-3 5 16,5-2 5-16,1-4 5 0,6-5 1 0,6 0-8 0,2-8-5 15,7-5-5-15,1-3-8 0,1-6-6 0,2-1-8 16,1-2-7-16,-4-4-7 0,-3-1-13 0,-1-5-16 16,-4-3-13-16,-1-6-14 0,-2-5-16 15,-3-1-7-15,-1-2 5 0,-6-3 18 0,-2 1 34 16,-4-3 24-16,-7 3 16 0,-7 1 17 16,-7 4 18-16,-5 2 14 0,-4 6 17 15,-4 3 10-15,-3 5 0 0,0 5 5 0,-3 5 6 0,-2 6-15 16,2 6-14-16,-1 4-30 0,0 4-83 0,-3 3-120 15,-1 0-53-15,-1 11 6 0,-7 4 56 0,-3 5 109 16,-3 5 47-16,-4 3-1 0,-1 2 0 0,1 1 0 16,1-1 1-16,2 1 4 0,1-1-2 15,4 2 1-15,-1 2 1 0,4 0 1 16,0 1-2-16,2 1 7 0,0 3 1 0,1 1 0 16,1 1 11-16,1 1 2 0,0 4 1 0,1 1-1 15,2 1-6-15,-3 5-4 0,0 0-2 0,-3 3 4 16,1 2 2-16,-1 3 5 0,-1 0 4 0,6 0-3 15,3-6-3-15,3-3-9 0,1-6 1 16,10-5 1-16,0-7-1 0,4-3 7 0,3-7 6 0,2-3 13 16,2-4 20-16,4-6 9 0,2-3 7 0,3-7 4 15,4-1-6-15,2-6 0 0,2-5-6 16,-1-8-8-16,0-3-6 0,-3-3-7 16,-1-6-9-16,-1-3-9 0,-1-4-8 0,-1-5-12 0,-2 0-8 15,3-5-5-15,-1 1-7 16,-1-2 9-16,0 0 4 0,-1 1 3 0,-5 0 6 0,-1 6-2 15,-6 0-2-15,-2 1 0 0,-2 4-3 0,1 2 2 16,-5 2 2-16,1 6-1 0,-3 2 2 16,-2 4 1-16,-1 1-2 0,0 3 0 0,0 0-1 15,0 4-5-15,0 0 0 0,0 3 0 16,-1 3-2-16,-2 0 6 0,1 2 4 0,-3 3 4 16,0 1 3-16,0 0-10 0,0 1-17 0,0 0-25 0,0 0-43 15,0 0-40-15,0 3-19 0,-3 4 28 0,-1 6 49 16,-2 5 53-16,-2 9 44 0,-3 6 12 15,-5 10 4-15,-4 6 4 0,-3 9 2 16,-6 7-14-16,-2 7-10 0,-3 5-2 0,-2 3-10 16,1 7-5-16,4-1 0 0,4 1-7 0,2-1 3 15,8-5 1-15,4-3-3 0,4-7 2 0,4-6 1 0,5-4 1 16,0-4 1-16,6-5 0 0,4-4 0 16,5-4 1-16,2-5-1 0,1-3 1 15,2-5 1-15,0-4 2 0,1-6 6 0,2-4 5 0,-2-4 8 16,5-5 10-16,-1-4 8 0,2-4 5 15,1-4 4-15,0-9-1 0,3-4-3 0,2-7-7 16,-1-7-9-16,2-6-10 0,-3-8-11 16,0-4-12-16,-2-7-15 0,-2-7-10 0,-6 0-10 15,-1-3-1-15,-6-1 8 0,-7 1 8 16,-4-1 9-16,-4 6 4 0,-8 1 0 0,-6 5 0 0,-5 3 2 16,1 6 6-16,-3 3 15 0,1 5 6 0,2 5 12 15,2 8 8-15,7 4-4 0,0 7 2 0,5 5-6 16,2 3-18-16,3 4-17 0,0 1-19 15,3 0-25-15,8 1 5 0,8-4 5 0,11-1 11 16,11-2 17-16,10 0-2 0,6-2-2 0,4 3 1 16,3 0-4-16,0 2 0 0,5 0 1 15,-1 2-2-15,2 2 2 0,4 2-1 0,0-2-1 0,-1 4-7 16,-5 1-11-16,-2 2-26 0,-5 0-31 16,-6 2-59-16,-6 0-66 0,-5 2-80 0,-8 1-131 15,-8 1-160-15,-11-2-137 0,-8-4 465 0</inkml:trace>
  <inkml:trace contextRef="#ctx0" brushRef="#br0" timeOffset="12693.9909">4342 6046 1842 0,'0'0'98'0,"0"0"-46"0,0 0 5 0,0 0 1 0,0 0-42 15,0 0-34-15,0 0-29 16,7-117-9-16,31 109 25 0,6-4 17 0,11 0 6 0,6 0 2 16,5-1 3-16,5 2 2 0,5-2 0 0,7 1 3 15,6 0-1-15,7 1 1 16,8-3 0-16,7 1-2 0,9-1 2 0,8-2 0 15,9 0 0-15,8-3 3 0,11 0-1 0,8-3-1 16,9-1 0-16,7-3-5 0,12-2 4 0,7-1-1 16,10 0-2-16,9-3 1 0,6 0-3 0,9 0-1 15,6-4 1-15,4 0 2 0,10 0-3 16,1-2 1-16,4 2 2 0,5 3 3 0,4-2 17 16,2 2 15-16,4 1 13 0,1 0 14 0,2 4-3 15,0-1-3-15,4 2-2 0,-3 3-12 0,-3 1-2 16,0 2-6-16,-9 3-5 0,-3 0 0 15,-9 6-4-15,-8 2-4 0,-9 0-4 0,-10 3-4 0,-9 3-5 16,-12 0-2-16,-11 1 1 0,-13 1-3 16,-15 0 2-16,-13-2 2 0,-15 1-2 0,-16-2 4 15,-16 0-2-15,-13-2 0 0,-16 2 1 16,-17-3-11-16,-16 1-7 0,-12-3-28 0,-9 2-47 16,-12-4-62-16,-6-1-100 0,-5-2-198 0,0 4-383 15,-3 3 45-15</inkml:trace>
  <inkml:trace contextRef="#ctx0" brushRef="#br0" timeOffset="13205.8759">16505 3478 1543 0,'0'0'71'0,"0"0"17"0,0 0-16 15,0 0-61-15,0 0-107 0,0 0-56 16,0 0 1-16,0 0 61 0,0 0 95 0,0 0 2 15,0 0 2-15,0 0 4 0,112 147 0 16,-86-110-3-16,2 1 6 0,1-2 1 0,4-1 2 16,2-5 6-16,-1-1 1 0,2-6 1 0,-4-2 4 15,-1-4 3-15,-1-4 1 0,-2-5 14 16,-3-4 10-16,4-4 13 0,1-3 8 0,1-7-6 16,6-4-6-1,-2-6-11-15,5 0-6 0,-1-6-1 0,5-4-4 0,3-2-3 16,0-6-8-16,6-4-5 0,0-3-1 15,3-4 2-15,2-4-1 0,2-4-6 0,1 1-7 0,1-1-5 16,-1 2-3-16,-1 2 2 0,-2 2 3 0,-4 7-2 0,-5 4-1 0,-1 8-6 16,-6 6-5-16,-3 5-1 15,-4 4-2-15,2 4 0 0,-6 5-1 0,-5 2-6 0,-2 3-11 16,-5 3-26-16,-7 0-81 0,-7 3-94 0,0 2-66 16,-5 4-58-16,-11 3-81 0,-6 2-179 15,-1-2 210-15,6-3 396 0</inkml:trace>
  <inkml:trace contextRef="#ctx0" brushRef="#br0" timeOffset="13485.6977">17529 3218 0 0,'0'0'328'0,"0"0"36"0,0 0-36 0,0 0-134 0,0 0-143 16,0 0-208-16,0 0-53 0,0 0 9 0,0 0 56 15,0 0 147-15,0 0 32 0,0 0 5 16,0 0 7-16,12 145-7 0,0-108-7 15,5 4 5-15,-4 2 2 0,6 1-1 0,-3 1-2 16,1-4-4-16,2-2-1 0,4-3 12 0,4-7 23 16,1-5 16-16,4-7 25 0,3-4 28 0,2-9 10 15,4-4 11-15,3-2-11 16,3-9-21-16,3-6-17 0,3-2-24 0,6-5-15 0,2-2-11 16,0-2-15-16,3-5-2 0,4-1-8 15,-3-4-7-15,3-1 2 0,2-3-6 0,-1 0-1 0,-5-1-5 16,-3 3-7-16,-4 2-11 0,-11 4-13 0,-7 5-37 15,-11 5-58-15,-9 10-74 0,-13 7-363 0,-3 3-348 16,-3 4 203-16</inkml:trace>
  <inkml:trace contextRef="#ctx0" brushRef="#br0" timeOffset="14748.8942">3394 5348 1249 0,'0'0'48'0,"0"0"-29"0,0 0 18 0,21-151 22 16,-15 120 19-16,-1 3 11 0,3 4-8 0,-5 4-6 16,2 3-3-16,-3 3 1 0,-2 3 4 0,0 1-3 15,0 2 1-15,-1 3-7 0,-4 0-21 16,1 1-24-16,-6 1-34 0,-1 2-35 0,-6 1-18 16,-3 4-5-16,-6 5 8 0,-9 4 18 0,-6 7 16 15,-4 2 14-15,-12 4 7 0,-3 5 4 16,-4-1 2-16,-6 4 2 0,-3 3 1 0,-4-2 0 0,2 5 2 15,-5-4-1-15,0 1 0 0,6-3 1 16,2-5-1-16,0 0 1 0,4-4-1 16,2 0-3-16,3-2 1 0,6 2-5 0,1-1-1 15,7 0-3-15,5 1-4 0,4 0-4 0,6 0-6 16,4 3-4-16,3-2-4 0,4 5-4 0,4 2-2 0,2 2 2 16,4 3 0-16,2 6 5 15,2 1 7-15,4 2 5 0,2 5 4 0,5 1 6 16,-2 2-1-16,3 5 3 0,2 1 2 0,2 7 1 0,1 5 3 15,-3 8-2-15,2 8 1 0,-4 5 0 16,4 6 1-16,-4 2 2 0,2 6 3 16,-1-2-1-16,1 2 4 0,-1-1 3 0,5-2-3 15,0-6 1-15,1-4-1 0,0-5-2 0,-2-2 1 0,-1-6 1 16,1 0 2-16,-6-1 0 0,1-1 3 16,-3-2-1-16,1-2 0 0,-5 0 4 15,0-3-1-15,-4-3 5 0,-2 1 0 0,1-1 1 16,-2-1 0-16,-1 1-1 0,-1-1 4 15,-3 0 0-15,-1 1 0 0,-1-4 2 0,2-2-21 0,-4-1 2 16,4-6 6-16,1-2-3 0,-3-2 22 16,4-1-7-16,-3-5-4 0,5-4-9 0,2-4-4 0,0-3-2 15,3-7-4-15,3-3 3 0,0-3-2 16,1-7-3-16,3-2 0 0,0-5-2 0,0-1 2 16,3-2 2-16,2-1 5 0,0-1 10 0,5-1 4 15,1 1 6-15,3-3 4 0,5-1 1 0,3 0 5 16,4-2 0-16,9-7-2 0,2-1-4 15,6-5-6-15,4-2-2 0,7-3-6 0,7-3-4 16,1-3 0-16,8 2-4 0,1-3-4 0,2 0-1 16,3 0-2-16,-1 2 1 0,0 0-1 15,2 1 5-15,-3 2-3 0,-4 0-2 0,1 3 0 0,-7 2-5 0,0 3 3 16,-8 2 3-16,-4 1-1 16,-3 1 0-16,-8-1 1 0,-1 2-5 0,-2 0 0 15,-5 1-2-15,-3 0-3 0,-2 1-15 16,-4-1-18-16,-4 2-28 0,-3-1-32 0,-3 0-30 0,-3-1-38 15,-2 1-28-15,1-2-35 0,-4-2-50 16,-2-3-85-16,-1-2-137 0,1-2-71 0,-2 1 552 16,-1 6 20-16</inkml:trace>
  <inkml:trace contextRef="#ctx0" brushRef="#br0" timeOffset="14999.4901">3314 8694 0 0,'0'0'0'0,"0"0"0"0,0 0 374 15,0 0-75-15,0 0-66 16,0 0-59-16,0 0-46 0,0 0-43 0,0 0-44 0,0 0-33 15,-1-118-22-15,12 114-3 0,6 3-5 0,-2 1 0 16,6 1 3-16,5-1-2 16,-2 9 9-16,5 2 5 0,0 1 7 0,2 8 2 0,-1 1 4 15,-3 4 1-15,-2 2-1 0,-3 3 3 0,-4 3-2 16,-2 3 2-16,-6 2 6 0,-6 2 5 16,-2 4 9-16,-2 6 5 0,-11 1 2 0,-8 5 4 15,-3 4-6-15,-8 2 1 0,-3 4-4 0,-6-1-2 16,-1 0 1-16,2 2-6 0,1-5-4 15,0-1-20-15,6-4-38 0,1-2-71 0,6-5-106 0,-2-1-189 16,11-14-200-16,5-14 343 0</inkml:trace>
  <inkml:trace contextRef="#ctx0" brushRef="#br0" timeOffset="15378.0815">4895 8282 2425 0,'0'0'63'0,"0"0"-90"16,0 0-47-16,0 0-113 0,0 0 5 15,0 0 33-15,0 0 47 0,0 0 119 0,0 0 3 16,0 0 8-16,31 153 17 0,-28-95 9 0,-3 9 2 16,1 4 4-16,-2 6-3 0,-8 9-2 0,-1 6-6 15,-3 3-5-15,-2 2-8 16,-3 4-9-16,-1 1-2 0,1-2-7 0,-2-1 0 0,0-5-3 16,1-7-4-16,4-12 0 0,-1-10-4 0,5-13 3 15,1-12-1-15,6-8 1 0,-2-8-1 0,5-8-6 16,1-3-1-16,0-6-2 0,0-2-2 15,0-3-5-15,4-2 0 0,2 0-1 0,4-8-5 0,1-7-15 16,5-7-63-16,4-9-98 0,2-10-174 0,2-12-307 16,-5 10-134-16,-3 13 523 0</inkml:trace>
  <inkml:trace contextRef="#ctx0" brushRef="#br0" timeOffset="16881.0625">5291 8758 0 0,'0'0'0'0,"0"0"0"0,0 0 301 16,0 0-31-16,95-129-86 0,-79 119-49 0,-6 3-58 15,-2 3-37-15,-2 2-22 0,1 2-21 0,-5 0-10 16,-1 2 4-16,-1 3 27 0,0 3 41 0,-7 5 35 16,-6 5 8-16,-7 6-6 0,-4 8-25 15,-13 5-23-15,-3 6-15 0,-4 3-10 0,-5 1-9 16,-1-1-2-16,5-2-2 0,-1-4 2 0,7-6 4 16,5-2 2-1,2-3 2-15,3-5 2 0,2-1-1 0,7-1-1 16,5 0-2-16,3-2-7 0,4 1-6 15,2 1-3-15,5 0-6 0,1 1 2 0,7-2 0 0,3 0-1 0,3 1 5 0,7-1-1 16,3-3 5-16,6 2 1 0,0-4 5 0,8 1 6 16,-2-3 6-16,5-1 2 0,-1-3-6 15,4-1 2-15,0 2-5 0,2-4 0 0,-3-1 5 16,0-2-9-16,-1 0-5 0,-1-1-6 0,-1-3-19 16,0 0-18-16,-6 0-27 0,-1 0-23 15,-4-5-4-15,-3-4 2 0,-2 0 16 0,-4-3 22 16,-3 0 19-16,-2-3 22 0,-6-2 19 0,-1-2 12 15,-5-3 2-15,-2-3 3 16,0-3-4-16,0-2 0 0,0-2 12 0,-1 0 6 0,-1 0 9 0,1-3 2 16,0 3-8-16,-1 1-5 0,2 1-2 0,6 4 1 15,1 2 1-15,1 4-13 0,1 6-15 16,1 2-15-16,4 6-12 0,-2 3-3 0,4 1-4 16,-1 2 1-16,0 2 4 0,2 7 2 0,-1 5 4 15,-2 3 4-15,1 5 7 0,-2 2 3 16,-2 2 5-16,1 1 0 0,-3 0-3 15,-1 2 0-15,-1 1 1 0,-2 1 3 0,-3-3 3 16,0 2-3-16,2-7-2 0,-2-2-2 0,0-4-4 0,1-5 2 16,2-5-1-16,-2-3 1 0,3-2 3 15,-3-2 6-15,4 0 14 0,-1-4 13 16,5-7 11-16,3-2-2 0,3-6-4 0,2-7-12 16,4-3-9-16,1-4-3 0,1-5-9 0,-1-1-5 15,-1-3-2-15,3 1-5 0,-4 1 1 0,-1 2 2 0,-1 3-2 16,-3 5 4-16,-1 6-4 0,-1 5-5 15,-2 6-5-15,-3 4-13 0,0 4-11 0,-3 4-13 16,-1 1-5-16,2 2 6 0,0 8 10 0,-3 1 16 16,3 5 11-16,-1 4 9 0,-3 3 0 15,4 9 5-15,-3 0 1 0,0 5-4 0,0-2 5 16,2 1-3-16,1-4-2 0,-1-5 2 16,5-4-2-16,-1-4 0 0,-1-5 4 15,1-3-4-15,2-3 1 0,-1-4 2 0,-2-2 2 16,3-2 12-16,0 0 8 0,1-2 7 0,3-6 1 15,-1-3 0-15,1-3-6 0,5-4-5 0,0-3-4 0,4-3-5 16,-3-4-2-16,2-4-3 0,-1-4-6 0,-1-2 1 16,-2-1-5-16,2 1 0 0,-4 2 2 15,-2 7-4-15,-1 4 2 0,-4 6-2 0,-4 7-4 16,-2 4-9-16,-2 5-17 0,-2 3-29 0,-1 0-5 16,1 4 11-16,1 5 16 0,2 1 30 15,1 6 11-15,1 4 0 0,0 1 7 0,-2 5-1 16,1 2 0-16,1 3 2 0,3 1-6 0,-2 0 1 15,5-5 2-15,-1-1-4 16,1-6 2-16,3-4 0 0,-2-3-4 0,-1-3 4 0,0-2 3 16,1-4 2-16,-3-1 6 0,-1-3 5 0,0 0 5 15,-2 0 10-15,-1-4 10 0,-1-3 11 0,-1-2 4 16,-3-3-7-16,0-2-12 0,-2-1-13 16,0-5-18-16,-8-2-11 0,-3-2-8 0,-3-4-11 0,-3-1 1 15,-5 0 3-15,-1 3 0 0,-1 0 11 0,-3 5 0 16,1 1 3-16,2 3 1 0,3 1 0 15,3 5 5-15,2 2 2 0,8 3 2 0,2 3 2 16,4 1-9-16,2 1-15 0,0 0-36 16,1 0-20-16,7-1 0 0,3 1 14 0,5-2 35 0,8 0 18 15,-1 0 3-15,7 2 0 0,0-3-3 16,0 2 6-16,1-1-4 0,-1 2-2 0,0 1 4 16,-2 0-8-16,-2 0 3 0,1 4-2 0,-3 2-6 15,-3 2 6-15,0 2-1 0,-1 1-5 0,-1 1-1 16,-3 3-2-16,-3 2-2 0,1 2 4 0,-4 3 1 15,0-2 1-15,0 3 1 0,-1-1 3 16,1 0 0-16,0 0 4 0,0-2 0 0,0-2 0 16,1-2 4-16,1 0-6 0,1-3 4 15,-3-1-2-15,1-2 0 0,0-1 5 0,0-2-1 16,1 0 2-16,-1-4 4 0,1 1 0 16,1-3 8-16,3-1 5 0,-4 0 6 0,4-5 5 0,-1-3-2 15,3-2-3-15,3-5-6 0,-2-3-4 16,2-1-4-16,1-5-4 0,-1-5-1 15,3-4-4-15,-2-1-3 0,1-3-2 0,-3-1-9 16,1-4-4-16,0 0-4 0,0 1 2 0,0 1 5 0,-1 4 1 16,-3 5 6-16,-3 6 0 0,-4 7 2 15,-2 6 0-15,-4 5-20 0,0 5-35 0,-2 2-56 16,0 0 7-16,3 1 17 0,2 2 34 0,3 2 56 16,1 2-6-16,0-2 3 0,3 2 1 0,-1 0 0 15,4-1 6-15,3-1 4 0,-1-2 3 0,3-2 8 16,3 1-4-16,0-2 3 0,0-2-2 15,-1-2 2-15,-4-2 7 0,-1 0 5 16,-4-2 8-16,1 0 8 0,-6-2 7 0,0-1 3 0,-4-3 1 16,0-2 0-16,-3-1-4 0,-3-3 5 0,0-1 0 15,0-1-7-15,-5 0-2 0,-4 0-13 0,-3-2-10 16,-2 1-5-16,-2-1-12 0,1-1-2 16,-4 4-2-16,0 2-8 0,-1 1-1 0,-2 4-11 15,3 5-12-15,-1 3-4 0,1 3-13 0,2 3-6 16,0-2-5-16,5 8-16 15,-3 4-22-15,3 2-47 0,2 2-98 16,3 3-159-16,1 3-270 0,5-6-109 0,-1-3 759 16</inkml:trace>
  <inkml:trace contextRef="#ctx0" brushRef="#br0" timeOffset="17636.9778">10222 7912 0 0,'0'0'0'0,"0"0"0"0,0 0 1 0,0 0 80 16,0 0-51-16,0 0-34 0,0 0-35 0,0 0-13 15,121-63 35-15,-118 71 17 0,-2 4 27 0,0 2 113 16,1 6 49-16,-2 4 19 0,-4 6-13 0,-4 5-42 15,-4 5-34-15,-1 5-18 0,-7 6-16 16,-2 4-7-16,-5 4-6 0,3 0-14 0,-3-1-10 16,4-3-18-16,4-6-12 0,2-6-7 15,6-5-3-15,0-5 2 0,1-3 5 16,0-3 7-16,-1-3 0 0,0-2 10 0,-1-5 5 16,-4-2 8-16,3-1 17 0,-6-3 4 15,0-1 2-15,-3-3-3 0,-1-1-10 0,-2-1-3 0,3-5-3 16,-1 0-6-16,-4 0-2 0,3-2-8 0,-2-1-10 0,2-3-3 15,-2 2-9-15,3-1 0 0,2 2 1 16,2-4 0-16,0 4-3 0,7 0-4 0,1 2-6 16,2 0-3-16,6 1-3 0,-2 0-8 0,3 0-9 15,2 0-15-15,0 0-11 0,0 0-2 0,0 0 9 16,0 1 12-16,0 2 18 0,0 0 3 0,1 1-2 16,2 0 1-16,0-1-3 0,-1 0 4 15,1 0 5-15,3 0 3 0,0 1 3 0,1 1 1 16,2-1-1-16,1 1-1 0,1 3 2 0,1-3 0 15,2 0 1-15,0 2 0 0,-2-1 0 0,6 1-2 16,-3-2-2-16,2 1 1 0,3 0 4 16,0 0 3-16,4-1 4 0,2-1 1 0,2 1-3 15,0-4 2-15,3-1 2 0,3 0 1 16,-2-4 4-16,1-1-3 0,4-2-2 0,-4 0-3 0,4-4-2 16,0 0 2-16,-2-3 3 0,-2-1-1 15,3 1 1-15,-3-3-2 0,-2 1 1 0,0-3 3 16,-1-1 6-16,1-4 0 0,-3-2 2 15,-3-5-1-15,0-1-4 0,-5-4 0 0,-4-4-2 16,1-1-3-16,-6-3 0 0,-3 1-2 0,-5 2 1 16,-2 1 0-16,-1 4-1 0,-9 3-1 0,-3 0-2 15,-3 4-3-15,-5 3-6 0,-7 1-4 16,0 3-6-16,-8 3-7 0,1 3 0 0,-5 5-5 16,0 4-2-16,-2 5-3 0,2 2-11 15,-1 7-1-15,-1 6-2 0,2 7 5 0,1 5 11 0,1 6 4 16,0 6 6-16,2 3 4 0,3 5 1 15,4 1 1-15,6-1-33 0,4-3-85 0,8-3-120 0,6-6-136 16,6-3-148-16,1-4-106 0,5-10 496 16,-2-4 142-16</inkml:trace>
  <inkml:trace contextRef="#ctx0" brushRef="#br0" timeOffset="18881.4149">11494 7430 1108 0,'0'0'110'0,"0"0"-77"0,0 0-151 15,0 0-44-15,0 0 12 0,0 0 82 16,0 0 167-16,0 0 30 0,-43 145 7 0,31-90-14 15,-2 5-14-15,0 8-17 0,-5 6-6 0,-2 5-14 16,0 7-19-16,-7 5-5 0,3 2-8 16,-4 0-4-16,2-4 0 15,3-7-5-15,5-10-5 0,1-13-6 0,7-11-2 16,1-12-2-16,5-9 4 0,-2-8 8 0,-1-6 15 16,3-4 17-16,-4-4 22 0,1-4 14 0,-1-1 4 15,-4-3-18-15,-3-6-25 0,3-3-28 0,-1-5-28 0,-2-7-9 16,5-3-11-16,2-3-1 0,1-3 2 0,5-2 2 15,2 1 6-15,0-1-1 0,1 2-1 16,9-1 1-16,1 2-5 0,3-1-1 0,5-2-5 0,4 1-3 16,3-1-1-16,9-1-8 0,1 1-2 15,4-1-7-15,3-1-4 0,4 3 6 0,-2-3 3 16,1 1 11-16,1 0 7 0,-1 1 6 0,2 0 6 16,-3-1 2-16,2 2 3 0,-2 0 0 0,-1 2 1 15,0 1 1-15,-7 2 2 0,-5 4 5 0,-4 3 7 16,-5 3 7-16,-5 5 11 15,-6 3 8-15,-6 4 5 0,0 2-6 0,-2 5-23 16,-3 0-36-16,0 0-41 0,0 7 2 0,0 2 20 16,-2 6 33-16,-4 6 44 0,2 8 8 0,-5 8 1 15,-4 5-4-15,-3 10-6 0,2 3-10 0,-2 2-8 16,7 1-4-16,2-3-1 0,2-3-6 0,5-3 0 16,0-6 0-16,0-4-2 0,0-4 3 15,-1-4-1-15,-1-3 2 0,0-3 0 0,-3-4 4 16,0-5 5-16,-2-1 2 0,0-7 4 0,5-2 10 0,-1-4 18 15,3 0 22-15,-1-2 18 0,1 0 7 16,0-3-26-16,0-8-29 0,0-3-29 16,4-7-32-16,6-7-2 0,2-4-4 0,7-6 1 15,1-3 10-15,7 0 1 0,-2 2 8 0,3 3 0 16,-4 6-5-16,0 5-4 0,-1 5-13 16,-3 7-5-16,-2 5-8 0,-1 5-3 0,3 3 1 15,-1 0 2-15,2 5 8 0,2 5 4 0,-5 3-1 0,2 4 8 16,-2 3-4-16,0 5 8 0,-5 2 3 15,3 1-2-15,-5 3 9 0,1 1 0 16,-3 2 5-16,1-1 5 0,1-1-4 0,1-2-1 16,3-3 0-16,3-5 0 0,7-5 4 0,4-6 4 0,0-5 2 15,5-4 2-15,0-2 5 0,6-4 2 16,1-6-1-16,0-4 6 0,0-5-7 0,5-2-3 16,-6-5-1-16,-4-2-10 0,2-5 0 0,-6-3-28 15,-1-5-28-15,-3-3-18 0,-3-2-20 16,-6 2 17-16,-5 1 29 0,-8 5 23 0,-6 3 34 15,-1 8 16-15,-10 6 9 0,-2 5 1 0,-4 5-11 16,-1 4-16-16,-3 7-17 0,0 2-8 16,0 8-7-16,-2 8 2 0,1 2 4 0,-1 7-1 15,6 2 7-15,0 3 2 0,5 1 0 0,3 3 6 16,1-4-3-16,10 2-4 0,-2-6 1 0,8-2-4 16,2-6 6-16,8-1 3 0,-1-3 4 15,4-2 8-15,4-3 0 0,1-3 5 16,4-5 6-16,2-3 4 0,2 0 6 0,0-6 1 15,3-3 1-15,0-5-6 0,2-3-2 0,2-5 0 0,-2 0-2 16,0-3 5-16,-1-1-7 0,-3-1-5 16,-1 2-4-16,-3 1-9 0,-3 4 3 0,-4 4-5 15,-4 5-7-15,-3 4-15 0,-6 6-16 0,-2 1-7 16,-5 7 2-16,4 4 18 0,-4 5 18 0,3 5 10 16,-5 5 8-16,3 2-1 0,0 5 1 0,-2 3-2 15,5 1-1-15,2-3 1 0,6-4-4 16,1-2 1-16,4-6 1 0,4-5 1 0,0-4 5 15,2-4 6-15,3-3 5 0,1-5 4 0,3-1-7 16,0-5-14-16,1-5-39 0,-2-3-84 0,1 0-191 16,-10 1-490-16,-5 4-285 0</inkml:trace>
  <inkml:trace contextRef="#ctx0" brushRef="#br0" timeOffset="19551.9548">15407 7589 2314 0,'0'0'-3'0,"0"0"-52"0,0 0-31 0,0 0-1 0,0 0 37 15,0 0 57-15,0 0 34 0,-69 165 0 16,53-107-8-16,0 7-5 0,3 7-7 0,-1 6-5 16,0 5-1-16,1 1-4 0,1 3-2 15,1-4 1-15,0-2 3 0,4-6 1 0,4-8-2 16,1-10-1-16,4-6-4 0,-2-11-1 0,6-8 0 16,-2-9 0-16,-1-5-1 0,0-8-2 0,-1-6 14 15,-1-1 35-15,-1-3 44 0,0-5 10 0,0-5-16 16,-3-12-36-16,-1-6-49 15,-2-11-11-15,2-6 1 0,-1-6 0 0,4-5 4 16,1-9 0-16,-1-6-2 0,7-6 0 0,6-7-5 16,3-7 1-16,6-4-2 0,2-2-1 0,2 2 3 0,1 5-3 15,0 10 4-15,-2 8 3 0,-7 16 0 16,-1 11 6-16,-6 13 1 0,-4 12-5 0,-2 9-19 16,1 7-43-16,4 4-18 0,1 4-9 0,2 5 12 15,3 8 30-15,-1 5 14 0,2 5 10 0,-6 5 6 16,-5 3 8-16,0 3 3 0,-5 1 6 15,-9 3 6-15,-7-1 2 0,-6 0 1 0,-6 2 2 16,-6 0-6-16,-5-1 4 0,-5-2 0 0,3-5-3 16,4-4 2-16,3-6-5 0,6-5-2 0,3-5-3 15,4-2-8-15,5-3-23 0,4-4-66 0,5-1-121 16,3-3-210-16,4-2-276 0,0 0-35 16,2 0 714-16</inkml:trace>
  <inkml:trace contextRef="#ctx0" brushRef="#br0" timeOffset="21177.8572">15743 7888 526 0,'0'0'628'0,"0"0"-564"0,0 0-28 0,0 0-36 0,0 0-3 16,0 0 4-16,0 0 5 0,126 11 2 0,-98-3 2 16,5-2 1-16,4 0 4 0,1-1-1 15,0-3 6-15,2-1 5 0,1-1 4 0,0 1 6 16,-1-1-2-16,-5-4-1 0,-1-2-2 0,-6-1 2 15,-1-2 8-15,-6 0 9 0,-7-2 7 0,2-1 6 16,-8-4-2-16,-1 1-10 0,-3 0-11 0,-4-5-13 16,0 4-12-16,-7-2-7 0,-4 0-9 15,-6 2-8-15,1 1-6 0,-2 2-8 0,-1 3-5 16,-5 4-2-16,-2 3-3 16,0 3 5-16,-3 0 5 0,0 9 9 0,-3 5 8 0,1 5 8 15,1 4 7-15,1 6 7 0,-4 6 3 16,2 4-1-16,0 5-5 0,6 1-4 15,0 2-3-15,8-2-1 0,5-4-1 0,7-3-4 0,6-4 3 0,2-3 1 16,8-5 1-16,5-2 2 16,2-5 0-16,4-1 3 0,2-2 6 0,1-5 5 0,-2-1 10 15,4-5 9-15,0-3 6 0,2-2 4 0,4-4-1 16,2-4-3-16,3-5-7 0,1-5-3 0,1-2-7 16,3-1-4-16,1-5-1 0,1-5-4 15,2-2-5-15,1-3-12 0,2-4-24 16,0-2-15-16,-5 2-5 0,2 2 5 0,-7 4 17 0,-7 8 10 0,-5 4 5 15,-5 6-3-15,-2 4-3 0,-2 3 0 16,1 0-7-16,-7 6-5 0,4-1-8 16,-6 3-10-16,-1 1-9 0,-2 0-4 0,-1 4 0 15,-1 4 3-15,-4 1 7 0,1 5 8 0,-3 2 12 16,0 5 15-16,2 2 8 0,-5 3 5 16,-1 2 2-16,2 1 0 0,2-1 2 0,0 1 1 15,0-5-1-15,7-4-1 0,2 0-1 0,0-5 0 16,3-5 0-16,0-2 4 0,2-2 7 0,0-4 8 15,2-2 9-15,3 0 0 0,3-4 2 0,1-3-5 16,5-4-3-16,2-1-1 0,-1-5-4 0,-4 0 1 16,2-3-1-16,-4 0 0 15,2-4 1-15,-6 1-1 0,-3-4-2 0,0-2-6 0,-4 0-7 16,-3-4-6-16,-5-1-4 0,2 0 1 16,-5 0 2-16,-1 1 4 0,0 1-1 0,-4 1 2 0,-2 4 1 15,-2-1 0-15,-1 5 0 0,2 2 0 16,0 3-3-16,-1 5-1 0,2 3 1 0,0 2-2 0,-1 1 1 15,5 3 1-15,1 2 2 0,1 0 1 16,0 2-9-16,0 0-7 0,0 0-13 16,0 0-10-16,2 0-5 0,6-2 10 0,3 0 9 15,7 0 11-15,4-1 10 0,6 1-6 0,6 0-1 16,2 2 1-16,2 0 0 0,7 0 2 16,0 0-1-16,3 1 2 15,-1 4 0-15,-1 0-1 0,-3 1 1 0,-3 1-2 0,-1 1 0 0,-2 3 0 16,-4-2-2-16,-4 2-5 0,-6 2-4 0,-3 1-8 15,-8 2-8-15,-2 2-5 0,-2-1 1 0,-7 3 1 16,-1 3 13-16,-8 1 10 0,-4 3 9 0,-4 3 6 16,-2 1-1-16,1 2 0 0,-1-1-1 15,4 0-2-15,1-1 1 16,1-3 0-16,-1 0-3 0,6-2 2 0,0-4-2 16,1 1 0-16,4-4 7 0,-2-1 1 15,2 3 3-15,-2-2 0 0,2 3-1 0,0-1-3 0,0 0-1 0,2-2-3 0,0 0 0 16,0-1 3-16,0 1-2 15,2-2 0-15,-2 0 5 0,1-1-3 0,-1 0 2 0,0 2 4 16,-1-5-1-16,-8 2 10 0,-6 1 2 16,1-4 0-16,-8 1 2 0,-6-3-7 0,-3-1-5 15,-4-3-5-15,0-2-5 0,-1-4-2 0,2 0 3 0,3-6 3 16,0-5 2-16,2-1 4 0,4-4 2 16,-1 0 0-16,4-3 4 0,4 0-2 0,4-1-3 15,5 0-4-15,1 2-13 0,7-2-11 16,1 1-14-16,10-2-16 0,10-1 1 0,2 0-7 15,12-2 4-15,4 2 11 0,9-3-2 0,4 1 16 16,3 1 4-16,7 1 2 0,6 0 3 0,0 3-25 16,6-2-46-16,2 1-58 0,2-1-61 15,-1 0-73-15,3 0-44 0,-4-2 17 16,2 2 54-16,-4-2 95 0,-4 2 94 0,-5 1 53 16,-5 2 27-16,-7-1 24 0,-6 1 25 15,-9 2 19-15,-6 4 34 0,-6 1 53 0,-11 1 58 16,-6 4 38-16,-6 4-35 0,-2 1-121 0,-7 1-120 0,-6 0-82 15,-5 7-17-15,-6 2 48 0,-7 5 41 0,-8 3 17 16,-3 5 12-16,-5 1 1 0,2 1-2 16,2 2-1-16,5-1-2 0,6-3-5 0,5-1 1 15,6-2 1-15,8-3 1 0,-2-1 7 0,9-3 3 16,0 0 0-16,3-3 3 0,3 1-5 0,0-1-1 16,0 0 3-16,2-3-2 0,5 0 17 15,-1 0 20-15,4-3 25 0,6-1 25 0,-2-1 8 16,5-1-7-16,4-6-17 0,4-3-21 15,2-3-19-15,2-2-10 0,1-3-6 0,1-3-9 0,4-3 0 16,0-2-8-16,0-2-5 0,5-3 1 16,-2 1-10-16,3 3-2 0,-4 2-1 0,-1 3-7 15,-1 5-1-15,-6 6-3 0,0 1-7 0,-3 6-1 16,-3 3-5-16,2 0-2 0,-5 6-3 0,-1 4-3 16,-3 3-3-16,-5 3 3 0,-2 3 3 0,-1 1 3 15,-5 4 10-15,-4 0 9 0,-1 2 3 0,0-1 8 16,-7 1 0-16,-3 1-1 0,1-3 4 0,0-4-6 15,4-3 1-15,-2-5-1 0,6-2-4 16,1-6 4-16,0 0 3 0,0-3 9 0,0-1 24 16,0 0 32-16,0 0 33 0,1 0 25 0,1 0 7 15,4-2-8-15,4-5-44 0,5-5-37 16,11-2-28-16,5-8-22 0,4-3 10 16,2-1 3-16,2-3 0 0,1-2-8 0,0-2 5 15,1-1-1-15,0 1-1 0,-6 2 6 0,2 4-4 16,-8 5-2-16,-8 6-2 0,-2 5-11 0,-7 5-8 15,0 6-12-15,-2 0-12 0,-1 4-5 0,2 6-1 16,0 5 8-16,-2 5 10 0,-2 2 11 16,-2 6 7-16,-3 4 6 0,-2 5 0 15,3 3-14-15,-8 3-40 0,-4 1-96 0,-2 3-195 0,2-10-433 16,2-13-217-16</inkml:trace>
  <inkml:trace contextRef="#ctx0" brushRef="#br0" timeOffset="21576.6677">17022 9767 872 0,'0'0'131'0,"0"0"-88"0,0 0-48 0,0 0-19 16,0 0 9-16,0 0 52 0,0 0 84 16,0 0 48-16,0 0 40 0,143-46 23 0,-101 30-4 15,5-2-16-15,3-1-31 0,3-2-44 0,4-1-46 16,8-1-38-16,4 2-17 0,5 0-13 15,10 1-5 1,6 1 1-16,9-1-4 0,4 2 0 0,5 0-6 0,4 2 0 0,1-2 0 0,1 1-3 16,4 0 5-16,-4 1-5 0,-5 0-1 0,-6 1-1 15,-6 0-6-15,-6 1 7 0,-5 1-2 0,-9 4 2 16,-7-1-4-16,-8 2-13 16,-7 1-16-16,-13 2-35 0,-9 0-72 0,-11 1-139 0,-8 0-284 15,-10 0-481-15,-3 3 279 0</inkml:trace>
  <inkml:trace contextRef="#ctx0" brushRef="#br0" timeOffset="22420.0322">21492 8827 0 0,'0'0'0'0</inkml:trace>
  <inkml:trace contextRef="#ctx0" brushRef="#br0" timeOffset="23000.844">20349 7506 1751 0,'0'0'16'0,"0"0"-6"0,0 0-48 0,0 0-174 15,0 0-141-15,0 0-5 0,0 0 44 16,0 0 169-16,0 0 140 0,0 0 5 16,0 0 6-16,0 0 1 0,94 118 7 0,-81-81 7 15,0 0 6-15,1 0 4 0,-3-1 2 0,-2-1-1 16,-3-2-4-16,1-1 1 0,-2-4-3 0,2-1-2 16,-3-6-2-16,1-5-2 0,-3-4 3 15,4-5 15-15,-3-3 51 0,1-4 84 0,2 0 74 0,1-4 20 16,7-6-42-16,9-8-85 0,11-3-80 15,8-9-35 1,8-4-11-16,5-6-1 0,6-1-1 0,3-7-1 0,3 0 1 0,1-6 1 0,-1-2-2 16,1-2 1-16,-1-2 1 0,-1 2-5 15,2-1 7-15,-3 1 8 0,2 1 12 0,-4 4 22 16,-5 5 5-16,-5 3-2 0,-5 8-12 16,-7 5-17-16,-7 4-12 0,-1 7-10 0,-5 4-7 0,-6 4-4 15,-4 4-4-15,-4 4-4 16,-4 4-5-16,0 2-5 0,-3 4-10 0,-4 5-19 0,-2 5-20 0,-3 6-28 15,-13 6-47-15,-5 4-117 0,-12 4-236 16,4-5-242-16,7-10 239 0</inkml:trace>
  <inkml:trace contextRef="#ctx0" brushRef="#br0" timeOffset="23339.6487">20952 7649 783 0,'0'0'81'0,"0"0"25"16,0 0 3-16,0 0-77 0,0 0-228 0,0 0-53 16,0 0-20-16,0 0 65 0,0 0 206 0,0 0 14 0,0 0 10 15,0 0 17-15,59 130 12 16,-44-89-3-16,1 5 2 0,-1 5-10 0,3 2-8 16,1 2-1-16,1-1-3 0,2 0 5 0,3-4 20 15,3-6 29-15,4-6 30 16,4-8 15-16,1-5-4 0,2-9-4 0,0-7 1 15,1-7 16-15,4-2 14 0,2-12 3 0,5-9-11 16,3-5-20-16,2-8-16 0,-1-5-13 0,1-7-10 16,0-2-10-16,0-7-17 15,1 0-15-15,0-4-12 0,1-4-12 0,0 0 1 16,1-4-6-16,-5 0-2 0,-1 3 0 0,-7-1-8 0,-8 8 2 16,-5 7-4-16,-7 5-3 0,-7 10 3 0,-6 8-23 0,-5 7-33 0,-5 7-64 15,-3 6-202-15,-8 6-372 0,0 1-260 16,1 0 364-16</inkml:trace>
  <inkml:trace contextRef="#ctx0" brushRef="#br0" timeOffset="24443.6822">15382 4954 0 0,'0'0'0'0,"0"0"0"0,0 0 0 15,0 0 0-15,0 0 0 0,0 0 0 16,113-131 0-16,-84 110 3 0,6-2 106 0,6 0 2 15,2-1 9-15,6-2-7 0,5 1-14 0,3-3-18 16,8 2-26-16,7 1-10 0,5-3-11 16,10 3-1-16,8-2-5 0,8 0-2 15,9-4-3-15,8 3-4 0,5 0 3 0,9 0 3 16,6 0-1-16,11 0-3 0,2 3-6 0,8 1-4 0,2 3-4 16,8 1-1-16,3 0-2 0,2 5-4 15,4-2-1-15,3 4-2 0,-1 3-1 0,0-1 4 16,-6 4 3-16,2 5 2 0,-6 0 1 0,-6 4 0 15,-4-1 0-15,-7 4 1 0,-3 4-1 0,-9 1 1 16,-2 1-1-16,-6 1-1 0,-6 0 5 16,-2 0-3-16,-5-1-2 0,-5 2 0 15,-7 1-6-15,-7 0 4 0,-3 3 1 0,-7-1-2 0,-4 2 1 16,-5 3-2-16,-2-1-2 0,-4 2 1 16,-5 3 0-16,-6 0-4 0,-5 4 2 0,-5-1-3 15,-3 2-1-15,-2 1 2 0,-6 3-3 0,-4 1-4 16,-3 3-3-16,-5 1-4 0,-4 0-1 15,-3 2 2-15,-2-2 5 0,-3 3 2 0,-4-1 3 16,-1 2 1-16,-2 2-2 0,0 5 0 0,-1 1-5 16,0 4 5-16,-1 3 2 0,4 2 1 15,-3 3 8-15,3 3 0 0,0 0 0 0,-1 4 2 16,0-2-2-16,-1 1-1 0,-2-1 1 0,-1 4-3 0,-3-2 0 16,-3 4 2-16,-1 0-2 0,-3 4 1 15,0 0 3-15,-1 1 0 0,-4 2 2 16,-2 0 4-16,0 3-3 0,-2 0 0 0,-4 4-1 15,2 1-1-15,-2 1 3 16,-4-1 5-16,0 1 0 0,-1-3 2 0,-1 0 0 0,-1-1-4 0,0-1 2 0,1-3-2 16,0-3 5-16,-1-4-1 0,2-5 2 0,-2-7 4 15,0-2-3-15,0-8 5 0,-2 0 1 16,-2-2 1-16,1-1 7 0,-5-2 4 0,-3-2 8 16,-3 0 1-16,-3-2 6 0,-5-1 3 15,1-3-3-15,-3-2 5 0,0-2-3 0,-3-4 3 16,-6-3 3-16,-4-2 0 0,-1-4-4 0,-5-4-3 15,-5-2-6-15,1-3 1 0,-2-3-5 16,0-5-4-16,-2 3-5 0,-1-3-9 0,1-4 3 0,3 1-2 16,2 0 1-16,3-4 6 0,5 1-7 0,6 0-1 15,3-3-2-15,7-3-1 16,9 1 8-16,6-1 3 0,6-1 0 0,5 0-13 0,2-2-22 16,3 0-46-16,1-1-79 0,1-5-124 15,-1 1-213-15,5 0-336 0,1 5-11 0</inkml:trace>
  <inkml:trace contextRef="#ctx0" brushRef="#br0" timeOffset="25318.3832">20521 6053 1528 0,'0'0'18'0,"0"0"-13"16,0 0 7-16,41-136 0 0,-21 114-5 15,7 3-8-15,11 3-14 0,4 3-3 0,11 1 5 16,11 1 3-16,6 5 6 0,6 1-3 0,4 3 3 16,5 2 1-16,5 2 3 15,4-1 7-15,6 6 4 0,4 3 0 16,8 1 0-16,0 4-1 0,0 1-3 0,4 6 2 0,1 1-2 15,-1 6 0-15,-3 2-1 0,-1 6-1 16,-5 1-1-16,-2 4-1 0,-3 2 4 0,-1 2-1 0,-2 1 1 0,1 0-1 16,-4 2 3-16,-4 3 0 0,-3 2-3 15,-5 5 5-15,-3 4-3 0,-4 5 1 0,-3 4 4 16,-6 5 0-16,-4 4 2 0,-7 3 0 0,-6 0 1 16,-8 3-3-16,-4 3 2 0,-8 0-2 0,-7 4 0 15,-7 5-1-15,-4-3-1 0,-7 1 2 0,-6-1 2 16,-3-3 2-16,-7 0 2 15,-3-1-4-15,-2 1-5 0,-4-3-1 0,-1 2-5 0,-1-5 2 16,-1 0 1-16,-7-1 2 16,-3 1-1-16,-6-2 0 0,-3 1-1 15,-5-1 6-15,-5 1 1 0,-6-5 4 0,-4 0 2 0,-5-5-7 0,-4-3 7 16,-6-5-1-16,-2 0-2 0,-6-4 3 0,-2-3-6 16,-2-3 0-16,-4 0 0 0,-2-4-1 0,0 1 2 15,-2-4 0-15,-3-2-1 0,-4-2 0 0,-2-1 0 16,-4-2-3-16,-5-1-1 0,-5 2 2 15,0 0-3-15,-6-2 2 0,-2 0 0 0,-3-2-6 16,-2 1 2-16,0-2-2 0,0-1-2 16,0 1 5-16,-2-1-5 0,0 0 1 0,-4-2 0 0,4 1 0 15,-7-3 3-15,1 0 1 0,-4-1 3 16,2-1 0-16,-2 0-2 0,-5-1 3 0,3-2 0 16,-5 0 0-16,1 1 3 0,-2-3-1 0,-3 3 3 15,-1-1-4-15,-5 0 0 0,-1-1 0 16,0 0 0-16,0-1 1 0,-2-1 5 0,4-2-2 0,5 0 7 15,-1-1 0-15,6 0 3 0,0 3 4 16,0-1-3-16,6 2-2 16,-3-2-6-16,3 1-4 0,-1-3-6 15,4 3-1-15,1-2 0 0,-1 0-1 0,1 1 1 16,0 1-2-16,-1-3-2 0,4-1 0 0,0 2-3 0,5-3 4 16,0-1 3-16,3 1-5 0,4 0-1 0,8-3-3 0,1 1-6 15,6-2 8-15,4 0 0 0,1-1 1 0,5-1 4 16,7-1-5-16,2-1-2 0,7-1 1 15,5 1-2-15,2-2 2 0,7 0 1 0,3-4-2 16,5 1 2-16,4-1-2 0,3 0 0 16,7-1 2-16,2 0 4 0,8-1-6 0,2-3 1 0,6-1-2 15,5 1-6-15,2-2 7 16,6 0-4-16,1-1-2 0,6 0-10 0,5 0-22 0,0 0-31 16,3-1-59-16,2-3-91 0,5-1-178 15,4-6-346-15,1 2-169 0,-3 2 549 0</inkml:trace>
  <inkml:trace contextRef="#ctx0" brushRef="#br0" timeOffset="25715.9019">14446 10853 2343 0,'0'0'72'0,"0"0"13"0,0 0 12 15,0 0 5-15,0 0-27 0,0 0-37 16,0 0-38-16,0 0-31 0,0 0-24 0,0 0 4 16,0 0 8-16,0 0 21 0,0 0 21 0,0 0-4 15,-110 27 4-15,78 7-2 0,-9-1 0 0,-5 5 2 16,-6 6 2-16,-8 5 0 0,-3 2 2 16,-7 5-1-16,-7 1-6 0,-1 3 8 15,-7-2-2-15,1 0 3 0,-1 0 6 0,-2-2-5 16,5-2-1-16,3-2-1 0,5-1-3 0,9-2 2 15,6-2-1-15,8 0 1 0,9-3 1 16,6-1-4-16,13-1 0 0,7-1 0 0,11-2 0 0,5-1 2 16,11-1 3-16,9 0 1 0,11-3 0 0,9 1 6 15,9-1 0-15,9 0 1 0,10-2 3 0,12-2-6 16,3-3 1-16,9 0-6 0,5-1-1 16,-2-3 0-16,5-1-3 0,0 1-2 0,1-6-10 15,-2 1-21-15,-1 2-36 0,-3-1-60 0,-5-3-99 16,-4 1-206-16,-26-5-440 0,-21-4-110 0</inkml:trace>
  <inkml:trace contextRef="#ctx0" brushRef="#br0" timeOffset="29533.9141">8688 13641 0 0,'0'0'0'0,"0"0"0"0,0 0 0 0,0 0 0 16,0 0 0-16,0 0 0 0,0 0 0 16,0 0 0-16,0 0 140 0,0 0 23 15,0 0-24-15,0 0-17 0,-10-45-9 0,8 44-11 16,1-1-4-16,0 0-5 0,-1 0-13 0,0 1-8 0,1 0-11 15,1-3-12-15,-1 3-2 0,-3-1-9 16,3 2-3-16,-3-1 1 0,2-2-7 0,-2 2 1 16,-1-1-4-16,1 0-6 0,-1-1 3 0,-3 1-3 15,4 0 3-15,-4-1 7 0,0 2-3 16,0-1 4-16,-2 0 0 0,-1-1-2 0,-2 1 0 16,1 1-6-16,-1 1-1 0,-2-2-8 15,-1 2 0-15,0 0-4 0,-1 0-3 0,2 0 0 16,-5 2-4-16,3 1 2 0,0 2-1 0,1 0 0 15,-4 0 1-15,1 3-3 0,2 1 0 16,-2 3 0-16,-1 1-3 0,-4 2 2 0,0 2 0 0,0 3 1 16,-3 0 2-16,3 5 1 0,-2 1 1 15,0 5 0-15,1 0 1 0,0 3 0 0,-1 2-2 0,3 3 3 16,-2 3-2-16,2 4-1 0,3 0 0 16,0 5-3-16,1 1 0 0,4 2 2 15,3 3-2-15,6 0 0 0,1 2-1 0,3-5-1 0,4 3 1 16,-1-4 1-16,6 1-1 0,4-3 0 15,3-2 2-15,1-3-3 0,4-3 1 0,2-5 2 16,0-3-2-16,3-2 2 0,0-5 1 16,0-1-2-16,4-4 3 0,-2-2 1 0,4-6 3 15,1-3 6-15,4-5 3 0,1-5 3 16,1-2 6-16,3-3-2 0,4-10 3 0,1-4-4 0,0-3-3 16,2-5-8-16,4-2-6 0,-3-3-6 15,1-4-9-15,1-1-2 0,-1-6-8 16,4-1-5-16,-2-4-4 0,-1-4-14 0,-1 0-11 15,0-1-18-15,-7-1-12 0,-1 1 7 0,-3 1 11 16,-5 0 25-16,-4 1 20 16,-4 8 11-16,-5 0 8 0,-6 11 6 0,-4 7 12 0,-8 6 8 15,-2 7 10-15,0 4 1 0,0 3-6 0,-3 1-6 0,-3 2-15 16,3 0-16-16,-4 0-10 0,-2 6-10 0,-3 7 5 0,-1 4 10 16,-6 8 5-16,1 2 12 15,-2 6-2-15,4 3 3 0,0 0-1 0,5 0-4 0,0 1 0 16,3-1 0-16,6-2-1 15,2 0 3-15,0-2-3 0,5-2 2 0,4-4 2 0,6-1 0 16,2-4 1-16,1-1 2 0,8-6 4 0,-1-2 4 16,5-3 8-16,0-4 3 0,4-3 2 15,0-2 3-15,-1-2-1 0,1-6 5 0,-1-4 3 0,0-2-1 16,-3-3 1-16,-3-1-3 16,-2-2-2-16,-4-1 3 0,-4-1 1 0,-6-3 9 0,-4-1 1 15,-2 0-3-15,-5-3-5 0,0 0-10 16,-2 0-7-16,-7 1-3 0,-5 1-5 15,-4 4-8-15,-7 2-10 0,-4 3-11 0,-5 4-10 0,-3 4-4 16,-6 2 5-16,3 4 1 0,-2 3 4 0,5 1-1 16,1 0-19-16,6 4-24 0,4 0-45 0,6 3-88 15,5-2-147-15,4-1-294 0,4-2-163 16,4-1 575-16</inkml:trace>
  <inkml:trace contextRef="#ctx0" brushRef="#br0" timeOffset="29979.3354">10018 13282 1569 0,'0'0'-38'16,"0"0"-144"-16,0 0-55 0,0 0-1 16,0 0 73-16,0 0 153 0,0 0 71 0,0 0 20 15,21 141 10-15,-19-90 1 0,-1 3-14 0,0 5-8 16,1 4-9-16,-2 2-6 0,0 3-5 0,-4 0-5 15,2 3-1-15,0-4-10 16,3-3-5-16,-1-6-6 0,3-5-5 0,4-6-3 0,-1-5-2 16,1-6-1-16,0-6-2 0,-1-4 0 15,1-3 4-15,1-3 1 0,-4-3 0 0,4-4 5 16,-3-4-1-16,0-3 2 0,-2-2 13 0,2-2 12 16,-3-2 26-16,0 0 34 0,4-3 10 0,-2-5-3 15,5-4-16-15,2-4-36 0,1-5-17 16,5-6-14-16,-4-3-14 0,5-2-3 0,-5-1-5 15,5-1-3-15,-5 4-1 0,3 3-3 0,-3 2 0 16,3 6-3-16,-3 3-5 0,2 3-4 0,-1 4-5 16,-2 2-8-16,1 5-5 0,2 2-3 0,-3 0-15 15,-1 5-1-15,-2 6-2 0,2 4 6 16,-1 5 17-16,-1 2 8 0,0 4 11 0,0 1 2 16,-1 5 3-16,4-1 2 0,-1 1 3 0,1-1 3 15,0-1 1-15,2-1 2 0,2-1 1 0,0-1-5 16,-1 1-20-16,3 0-103 0,-3 0-206 0,-2-6-396 15,-7-7-76-15</inkml:trace>
  <inkml:trace contextRef="#ctx0" brushRef="#br0" timeOffset="30852.5881">10966 14116 1254 0,'0'0'-42'0,"0"0"-90"0,0 0-69 15,0 0 2-15,0 0 55 0,0 0 99 16,0 0 74-16,0 0 0 0,0 0-5 0,0 0-4 16,141-43-5-16,-121 36 4 0,0-2 4 0,1-2 8 15,-1-1 7-15,1-1 4 0,0-1 2 16,-3 0 0-16,-4 0-2 0,0 1 0 0,-8 2 6 15,3 1 14-15,-8 1 14 0,0-1 13 0,-2 2 1 0,-2-2-17 16,-7 0-13-16,-3 4-19 0,-6 0-17 16,-7 0-6-16,3 5-12 0,-6 1-2 15,-2 1 2-15,1 10 2 0,0 1 9 16,1 7 5-16,-1 3 0 0,4 4-3 16,-2 5-2-16,3 6-4 15,1 4-2-15,3 2-1 0,6 0-5 0,1-1-1 0,8-4-3 0,2-4-1 16,5-7-1-16,2-2-1 0,2-6 5 0,6-1 5 0,6-4 4 0,1-2 12 15,5-3 11-15,7-3 9 0,3-4 14 16,8-2 4-16,5-2-4 0,4-9-7 0,3-5-14 16,6-3-15-16,1-7-15 0,1-3-12 0,0-4-12 15,0-5-16-15,-4-4-25 0,0-3-31 16,-4-5-45-16,-4 1-53 0,-6-4-15 16,-4 3 19-16,-8 2 55 0,-7 3 73 15,-6 6 62-15,-6 5 47 0,-7 5 31 0,-5 8 27 0,-7 4-4 16,-8 4-30-16,-9 5-36 0,-6 3-30 0,-4 5-12 0,-5 0 8 15,-2 5 16-15,0 4 0 0,2 4-1 0,6 1-7 16,2 3-10-16,4 0-6 0,7-1-5 16,8 1-5-16,4 0-3 0,6-1 1 0,2 2 1 15,0 0 3-15,8 2 3 0,4 2 2 0,5 0 3 16,5 1 4-16,0-1 0 0,7 1 1 0,1 0 1 16,0 0 1-16,0 1 1 15,-1-2 1-15,-4 1-4 0,-2-3-2 0,-4 2-2 16,0-2-4-16,-8 0 1 0,-1 0-1 0,-4 1 2 15,-4 1 3-15,-2 2 2 0,-7 0 3 0,-5 1 4 0,-1-3 2 16,-5 0 7-16,5-3 1 0,-4-4 5 16,5-4 8-16,-1-3 6 0,0-3 2 0,2-2 5 15,0-2 2-15,6-1 5 0,-1 0-7 16,4-1-22-16,0-4-36 0,2-4-39 0,4-2-23 16,7-5-29-16,8-4-45 0,2-5-62 15,5-3-88-15,0-5-155 0,8-1-83 0,-3-1 388 16,3 1 147-16,-1-1 0 0,4 0 0 0,-2 2 0 15,3 1 0-15,-1 2 0 0,-3 0 0 0,4 3 0 16,-4 3 0-16,3 3 0 0,-4 3 99 0,-2 6 160 16,-3 3-80-16,-5 6-73 0,-4 3-52 0,-4 2-34 0,-3 8-20 15,-1 2-4-15,-7 5 9 0,1 3 23 16,-3 4 20-16,-1 5 12 0,-1 3 6 16,0 4-7-16,-2 3 1 0,-3 1 8 0,1 2 1 15,-4 0-12-15,5-1-47 0,-3-3-140 0,5-3-271 16,1-13-217-16,0-9 524 0</inkml:trace>
  <inkml:trace contextRef="#ctx0" brushRef="#br0" timeOffset="31030.5259">12383 13500 1503 0,'0'0'479'0,"0"0"-461"0,0 0-29 0,0 0-85 16,0 0-65-16,0 0-1 0,0 0 24 16,0 0 78-16,0 0 56 0,0 0-107 0,0 0-286 15,0 0-221-15,0 0 376 0</inkml:trace>
  <inkml:trace contextRef="#ctx0" brushRef="#br0" timeOffset="31591.2151">12735 13837 0 0,'0'0'0'0,"0"0"0"16,0 0 0-16,0 0 0 0,0 0 0 15,0 0 0-15,0 0 0 0,100 132 0 0,-89-105 0 16,0-2 0-16,-1 1 0 0,0-4 0 0,0-2 0 16,-1-4 39-16,-2-2 22 0,-3-6 20 15,3-3 11-15,-4-1 39 0,0-3 62 0,-1-1 67 16,-2 0 57-16,1 0 23 0,1-1-64 0,1-6-94 15,4-4-83-15,1-4-71 0,0-2-17 16,5-6-1-16,-1-1-4 0,1-2 2 16,3-1-3-16,-2-1 0 0,2-3 4 15,-2 2-3-15,3-3 1 0,-4 0-1 0,4 1-4 0,-3 1 1 16,1 2-3-16,0 1-1 0,0 4 2 0,-1 2-3 16,0 5 0-16,0 4-5 0,-3 2-10 0,-1 6-13 0,1 1-14 15,-1 3-8-15,0 0-5 0,2 4 5 0,-1 2 1 16,0 3-1-16,2-1 6 15,-1 1 3-15,2 1 10 0,0-1 13 0,2 1 8 16,1-2 11-16,1 0 2 16,5 0 5-16,0-2 4 0,4-1 2 0,2-1 5 0,4-2 3 15,-1-1 1-15,0-1 3 0,2 0-1 0,-1-3 1 0,0-1 4 16,-2-4 2-16,-3-2 1 0,-3 0 3 0,-5-1 4 16,-4 1 6-16,-7 2 11 0,-3 0 5 15,-6 0-10-15,0-1-18 0,-10-2-27 0,-7 2-30 16,-4 1-14-16,-4 3-9 0,-8 1 7 0,-1 2 17 15,0 2 15-15,-2 1 18 0,2 6 7 16,2 6 4-16,-1 6-2 0,-1 3-3 0,5 3-5 0,4 4-3 16,4 2-4-16,9 0-3 0,5 1-1 15,8-3 2-15,1 0-3 0,11-1 8 0,5 0 5 16,8-2 3-16,6 0 14 0,6-2-2 0,5-2 4 16,7 0 2-16,2-3-8 0,3-6-10 0,-1-2-23 15,-1-6-45-15,4-3-75 0,-2-2-167 16,-15 0-434-16,-11-1-368 0</inkml:trace>
  <inkml:trace contextRef="#ctx0" brushRef="#br0" timeOffset="32356.1145">15655 12428 2244 0,'0'0'15'16,"0"0"0"-16,-46-128 0 0,33 99 2 0,4 13-17 16,4 10-49-16,3 6-82 0,1 2-15 0,-1 14 11 0,0 9 49 15,-1 10 85-15,1 8 18 16,-7 10 5-16,2 9 4 0,-5 10-2 0,-4 7 2 16,-2 7 4-16,-5 6-1 0,-4 3 1 0,-2 3-10 15,1 4-3 1,-1 7-3-16,-2 0 1 0,0 3 4 0,-3 1-3 15,2 0 4-15,-1 1-5 0,0 2-3 0,-1 0 5 0,2 0-4 0,-1-1 2 16,0-1 1-16,-2-2-3 0,4-3-2 0,-2 0-2 0,6-3 1 16,-1-1 0-16,5-4 1 0,2-6 0 0,6-5-3 15,0-2 4-15,5-5-6 16,-2-3 1-16,3-3 4 0,1-4-5 0,1-8 8 0,2-7-3 16,-4-5-4-16,7-6 3 0,-3-5-8 15,1-5-7-15,2-9-28 0,0-5-62 16,1-5-95-16,1-7-207 15,0-4-389-15,1-4-48 0</inkml:trace>
  <inkml:trace contextRef="#ctx0" brushRef="#br0" timeOffset="35037.6532">16676 13594 0 0,'0'0'0'0,"0"0"0"0,0 0 0 16,0 0 0-16,0 0 255 0,0 0 30 0,0 0-29 15,0 0-52-15,0 0-58 0,73-122-27 0,-73 111-29 16,-3 0-14-16,-3 1-4 0,-1-2-2 0,-1 2-1 16,-3 0-9-16,-1 2-15 0,-3 3-21 0,-3 2-17 15,-3 1-14-15,-2 2-6 0,-6 7 0 16,-1 4-3-16,-1 6 2 0,-4 3 3 0,-1 4 0 15,0 3 5-15,0 2 4 16,5-2-1-16,1 1 6 0,5-3-7 0,2-3 0 0,5-1 1 16,4-3-5-16,1-1 5 0,4 1 2 0,1-1-2 15,3-1 3-15,2 0-5 0,2 0 2 0,1-2 1 0,1 0 3 16,6-3 9-16,2 2 4 0,2-2 7 16,4-1 4-16,3-1 7 0,5-1 5 15,1-2 6-15,2-4 5 0,1-1-9 16,1-1-5-16,-1 0-7 0,-4-2-11 0,-4-3 4 15,-5 3-2-15,-4-1 2 0,-7 2 9 0,-1 0 7 16,-2 1 7-16,-2 0-11 0,-5 0-18 0,-8 2-22 16,-7 6-15-16,-6 2 3 0,-5 5 6 0,-7 2 8 0,-2 6 5 15,-6 3 3-15,4 4 6 0,-3 1-3 16,5 1 5-16,0 1 1 0,4 1 2 16,4-1 5-16,2-1-3 0,5-2 0 0,7-1-6 15,4-1-9-15,6-3-2 0,4-2-1 0,1 1-1 16,5-2 3-16,0 0 1 0,7-1 0 0,4-2 1 15,3-2 6-15,6 1 3 0,4-2 5 16,2-3 9-16,5-2 3 0,3-4 5 0,2-2 2 0,6-3-9 16,3-2-6-16,2-1-17 0,3-5-27 15,2-2-43-15,0-2-77 0,-3-1-130 0,1-3-274 0,-14 3-265 16,-12 5 262-16</inkml:trace>
  <inkml:trace contextRef="#ctx0" brushRef="#br0" timeOffset="36277.0584">16971 13859 0 0,'0'0'0'0,"0"0"0"0,0 0 0 15,0 0 315-15,0 0-14 0,0 0-105 0,0 0-109 16,0 0-56-16,0 0-22 0,0 0-5 15,0 0 12-15,0 0 14 0,0 0 19 0,0 0 10 0,94 10 2 16,-91 17-1-16,-3 2-10 0,2 4-4 16,-2 0-7-16,-5 0-7 0,2 1-1 0,-5-1 0 0,0 1 0 15,2-4 1-15,-3-2-3 0,1-2-4 16,0-2-5-16,3-5-5 0,1-3-3 16,0-7 0-16,3-3 4 0,1-2 8 0,-1-4 21 0,1 0 31 15,0 0 35-15,0 0 30 0,0 0 17 16,0-4-28-16,2-4-39 0,2-7-41 0,0-5-39 15,4-6-7-15,1-5 2 0,-1-5-3 16,5-3 4-16,0-1-6 0,0-3-1 0,-1 4 2 16,5 4-6-16,-3 2 2 0,3 6-3 0,1 4-10 15,0 5-6-15,1 5-11 0,0 3-10 0,2 5 1 16,0 2-1-16,0 3 1 0,-2 2 1 0,-2 6-1 0,2 2-3 16,-7 4-1-16,-2 3 10 15,1 3 11-15,-2-1 9 16,-2 1 11-16,-4 2 1 0,-2-1 4 15,3 2 0-15,-4-3 2 0,0-1 0 0,0-1-2 0,1-2-1 0,-1-6 1 16,3-2 0-16,-1-1 3 0,2-2 4 0,0-3 4 16,-2 0 6-16,4 1 5 0,-3-3 7 0,6 0 5 0,-4 0 6 15,6-4 1-15,3-4-4 0,0-3-8 0,5-3-10 16,0-3-9-16,3-4-8 0,-1-2-5 16,2-4-8-16,0-2-11 0,0-1-3 0,0-1-4 15,-2 2 5-15,1 2 11 0,-5 7 1 16,-5 4-3-16,3 6-10 0,-6 4-21 0,-3 2-20 15,2 4-16-15,1 0-6 0,-3 4 5 16,0 3 7-16,1 4 13 0,-3 3 17 0,2 2 11 0,-3 2 14 16,-2 4 12-16,4 0 2 0,-3 1 2 15,0 0 3-15,4-2 1 0,-2 0 3 0,2-1 3 16,0-4 4-16,3 0 2 0,0-3 6 0,2-4 2 0,-1 0 5 16,0-3 3-16,1-2 7 0,0 0 6 15,4-3 9-15,1-1 4 0,3 0 3 16,0-3 1-16,2-4-5 0,1-6-6 0,2-1-6 0,-1-3-8 15,0-4-7-15,4-2-7 0,-3-2-9 0,1-3-1 16,-2 1-5-16,-2-1-1 0,-2 2 3 16,-2 2-6-16,-2 3 2 0,-4 5-3 0,-1 3-1 15,-1 3-2-15,-1 4-5 0,-6 1-8 0,0 4-19 16,-2 1-33-16,1 0-23 0,0 1-4 16,-1 5 10-16,0 3 24 0,0 4 23 15,0 2 11-15,0 4 10 0,-3 2 12 0,1 2 0 0,-3 2 1 16,3-2-1-16,4-1-1 0,-2-1 6 15,7-3 4-15,1 0 5 0,1-4 8 16,3 0 2-16,-1-3 6 0,0-2 2 0,7-1-2 0,-3-2 3 16,5-4-4-16,4 1-1 0,-3-3-7 15,-1-5-7-15,0-3-6 0,-5-3-6 0,1 0 4 16,-8 0 0-16,-1-2 4 0,0-1 2 0,-6-1-8 16,-1-1-6-16,-3-1-8 0,-9 1-10 0,-2-2 0 15,-5-1-6-15,-3 1 1 0,-8 3-2 0,-1 0 0 16,0 4 9-16,-2 0 11 0,3 4 12 0,2 1 10 15,4 2 2-15,0 3-3 0,8 0-3 16,0 1-5-16,5 0-6 0,2 0-5 0,6 2-6 16,-1 1-4-16,2-1 0 0,2-2 2 0,0 0 6 15,4 0 19-15,4 0 18 16,6-2 13-16,5-4 4 0,7-4-14 0,9-3-11 0,2-3-12 0,7-3-3 16,0-1-1-16,4-2-2 15,-3-2 4-15,3-3-2 0,-5 0 0 0,3-3 2 0,-4-3 1 16,-4-5 3-16,-1-1 3 0,-1-2 3 0,-6-3 1 15,1-1 2-15,-5-3 0 0,2 1 0 16,-6-1 9-16,-2 3 10 0,-3 3 8 0,-6 8 20 16,-3 6 6-16,-5 8-5 0,-1 5-1 0,-3 7-22 15,1 5-33-15,0 3-53 0,0 0-69 0,-1 6-9 16,-2 5 16-16,-5 9 49 0,-4 6 73 16,-4 10 12-16,1 4 1 0,-5 7-5 0,-1 4-11 15,-3 3-6-15,8 1 1 0,-1 0-2 0,4 0-1 16,5-4 3-16,-2 0 3 15,7-1 2-15,-3-3 8 0,2 0 3 0,-2 0 6 16,3 0 2-16,-3 1-5 0,4-3-8 0,1-2-15 0,0-1-16 16,2-4-52-16,-1-5-93 0,0-2-242 15,1-10-355-15,-1-8 142 0</inkml:trace>
  <inkml:trace contextRef="#ctx0" brushRef="#br0" timeOffset="38246.9944">18699 13521 0 0,'0'0'0'0,"0"0"0"0,0 0 0 0,0 0 0 15,0 0 129-15,119-79 141 0,-95 69-62 16,3-1-53-16,3 2-45 0,1 0-30 0,2 3-26 16,-1-1-13-16,4 2-12 0,-4 2-9 0,0 1-4 15,-1 2-6-15,-1 0-2 0,-1 0-4 0,-6 0-1 16,-3 2-1-16,0 2-4 0,-7 1-3 16,0 1-5-16,-7-1-7 0,2 4-6 15,-2 0-2 1,-4 1 5-16,-1 3 2 0,-1 1 13 0,-1 3 6 0,-8 4 11 0,0 3 10 15,-5 3 1-15,-5 0 0 0,0 3-6 0,0 1-10 0,-1-1-4 16,6 0-4-16,-2-1-3 0,5-2 5 0,-1 1 1 0,3-2 0 16,0 0 3-16,1-5-3 0,5 0-3 15,2-3 1-15,1-4 1 0,0-2 4 16,0-3 8-16,3-1 10 0,3-3 9 0,-2-2 33 0,4-1 26 16,1-2 31-16,4 0 18 0,3-6-15 15,5-4-18-15,2-2-31 0,5-5-21 16,2-2-13-16,0-3-10 0,1-2-1 0,-2-1-5 0,-2-3-3 15,2 0-2-15,-1 1-1 0,-6 0 3 16,-3 2-4-16,-6 3 1 0,-2 3-3 0,-2 2-7 16,-2 5 3-16,-4 4-6 0,2 2 0 0,-4 4-6 15,-1 0-25-15,0 2-38 0,0 0-60 0,-1 2-11 16,-4 2 24-16,0 6 34 0,-2 2 60 16,-4 1 15-16,-1 3-5 0,1 3 1 15,-4-3 1-15,6 2-2 0,5-4 1 0,2-2 3 0,2-4 1 16,0-2 4-16,2-2 9 0,2-1 8 0,4-2 10 15,2-1 10-15,1 0-2 0,4 0 2 0,1-6-6 16,1-1-7-16,2 0 2 0,2-3-6 0,-1-3-1 16,1-2 0-16,1 2-7 0,-1-4 2 15,0-2-3-15,3-1-2 0,0 0-2 0,-3-2-7 16,1 0 1-16,-3 2-6 0,-5 0 3 16,3 5-6-16,-6 3-10 0,0 4-6 0,0 5-20 15,-2 2-8-15,-1 1-8 0,-1 1-4 0,-2 5 2 16,1 7-4-16,-3 0 3 0,-1 4 7 0,-1 3 3 15,-1 2 20-15,0 1 12 0,0 2 6 0,-2-3 12 16,1 0 0-16,1-4 1 0,1-3 1 16,0-4-2-16,4-3 3 0,-1-2 9 15,1-3 9-15,-2 0 9 0,1-3 8 0,2 0 4 0,-3 0 4 16,4 0 9-16,-1 0-5 0,3-3-7 16,1-1-6-16,4-2-18 0,1-1 3 15,0-3-5-15,1-1-2 0,4 1 3 0,-1-4-7 16,2-1-3-16,0-3-3 0,0 0-1 0,0-2 0 0,-1 1-1 15,-1-2-1-15,-1-2-4 0,-3 2-1 16,1 0 1-16,-3 2-3 0,0 3 3 0,-4 5-6 0,-1 3-3 16,-1 3-5-16,-5 3-30 0,2 2-33 15,-1 0-5-15,0 0 0 0,-1 2 22 0,5 4 23 16,0 1 3-16,-1 2-1 0,3 2 3 0,1 3 15 16,1-2 10-16,6 1 11 0,3-4 9 15,0 1 5-15,4-4 4 0,3-1 0 0,0-1-1 16,0-1-5-16,3 0-5 0,-2 0-2 0,-2 1-5 15,1-1 4-15,0 0-2 0,-3 1-1 0,-3-3 5 16,-2 0-7 0,-5-1-4-16,-4 0-2 0,-3 0-8 0,-4 0 0 0,-3 0-43 15,0-2-70-15,0-3-61 0,-3-1-51 0,0-1 4 0,-1 0 39 16,-1-2 45-16,1 4 35 0,1-3 7 16,0 5-30-16,0-1-20 0,-1 3 157 0,3 1 0 0,-1 0 0 15,0 0 0-15,-1 6 0 16,0-1 0-16,1 3 0 0,0 0 0 0,-1 2 0 15,-1 1 0-15,1 1 0 0,-4-1 0 0,5 2 0 16,0-2 0-16,2 1 0 0,1-3 0 0,5 0 0 16,3-3 0-16,3-3 0 0,4 0 0 0,2-2 0 0,4-1 0 15,6 0 0-15,5-6 0 0,5-2 0 16,3-3 0-16,4-3 0 16,3-3 0-16,-2-1 0 0,3-2 0 0,-2-5 0 15,-1-1 30-15,-2-4 28 0,0-2-32 0,0-3-8 0,0-3-18 0,1-4-16 16,-1-4-25-16,3-4-23 0,-6-4 53 15,1-3 11-15,0-1 0 0,-5-3 0 16,-4-2 0-16,-4 2 0 0,-6-2 0 0,-6 5 0 0,-3 2 333 16,-7 7 68-16,-2 5-10 0,-5 7-93 15,0 8-85-15,0 5-60 0,-5 8-44 0,2 6-27 16,-1 6-61-16,0 2-79 0,-3 4-39 0,-2 7-14 16,-3 9 23-16,-8 7 46 0,-5 10 18 15,-4 7 9-15,-5 8 4 0,-2 7 5 16,-1 7 5-16,2 2 3 0,2 4 2 0,4-1 1 0,7-2 1 15,11-3-4-15,5-5 2 0,6 0-1 0,6-2 4 0,4-4 2 16,4 1 2-16,0-4 0 16,3-4-2-16,5-4 2 0,-1-8 3 0,4-6-2 0,0-7 0 15,4-8-4-15,3-4-7 0,6-8-3 16,2-1-7-16,2-10-7 0,5-4-8 0,-1-6-13 16,2-6-18-16,1-7-22 0,-2-6-31 15,-1-7-57-15,-1-4-97 0,0-8-145 0,0-6-93 16,-4-2 483-16,-3-6 17 0,1 1 0 0,-3-4 0 15,-4 2 0-15,-3 0 0 0,-4 3 0 0,-9 4 0 16,-2 6 0-16,-5 7 426 0,-4 10-30 0,-4 8-91 16,-1 8-79-16,0 9-72 0,0 6-46 0,-1 7-64 15,-3 5-106-15,-1 0-58 0,-4 11-25 16,-2 4 18-16,-3 9 74 0,-7 5 35 0,-4 9 18 16,0 5 8-16,-2 4 1 0,1 6 0 15,-1 4-3-15,3-1-6 0,3 0 4 0,3-2 1 16,5-3 0-16,6 0 7 0,2-3 2 15,6-2-1-15,-1-3 2 0,7-1 0 0,4-5 5 0,1-2 9 16,2-4 7-16,5-4 13 0,-1-3 12 0,1-6 15 16,3-6 13-16,6-5 8 0,-1-4-3 15,3-3-10-15,2-3-11 0,1-6-15 0,2-6-15 16,1-4-5-16,0-2-10 0,-1-5-3 0,2-4-4 16,-3-2-8-16,-2-2-7 0,0 0-5 15,-4-1-1-15,-3 2 0 0,-4 4 3 0,-4 5 2 0,-3 6-1 16,-8 5 1-16,0 6-10 0,-4 4-38 15,-2 3-87-15,0 0-29 0,0 5-8 0,1 6 24 16,-4 4 85-16,-5 7 29 0,-2 3 16 16,1 5 11-16,-3 0 1 0,7 2 0 0,1-4 0 0,4-1-1 15,4-4 5-15,3-1 3 0,4-3 2 16,2-1 6-16,2 0 2 0,-3-1 8 0,6-2 11 16,-5-2 14-16,5-3 16 0,-2-5 17 0,1-2 10 15,0-3 6-15,-1 0-5 0,-1-4-15 0,3-5-15 16,0-2-15-16,3 0-11 0,3-5-10 0,1-2-6 15,2-2-5-15,3-3-4 0,-4 0-1 16,-1 1-3-16,-1 1 0 0,-6 3-3 0,-5 6-3 16,-5 5-10-16,-1 4-29 0,-4 3-33 15,0 1-30-15,-1 9-21 0,0 5 14 0,-2 7 28 16,0 8 35-16,-5 7 29 0,-4 10 16 16,-2 6 7-16,-4 7 3 0,-5 5 4 0,-2 2 5 0,-7 4 1 15,-2 2 11-15,-3 3 8 0,2 0 2 0,1-4 1 16,2 0-16-16,4-5-27 0,4-8-56 0,-4-6-85 15,0-8-167-15,0-7-347 0,3-12-195 16,7-11 807-16</inkml:trace>
  <inkml:trace contextRef="#ctx0" brushRef="#br0" timeOffset="38463.8957">20712 12759 2397 0,'0'0'-10'0,"0"0"19"0,0 0-31 16,0 0-117-16,0 0-14 0,0 0-7 16,0 0 14-16,0 0 85 0,0 0-102 0,0 0-178 0,0 0-318 15,0 0 107-15,0 0 552 0</inkml:trace>
  <inkml:trace contextRef="#ctx0" brushRef="#br0" timeOffset="38900.214">18232 14932 1691 0,'0'0'-61'0,"0"0"-71"0,0 0-17 16,0 0 25-16,0 0 75 0,0 0 53 15,-57 157 20-15,53-110 4 0,2 5 5 16,0 3 8-16,-2 4 6 0,3 0-2 0,0-2-7 0,2-3-10 15,-1-10-7-15,6-5-8 0,-2-10 1 0,4-5 4 16,-4-5 3-16,2-3 15 0,-3-4 3 16,2-1 9-16,-2-2-3 0,-1-5-25 15,4 0-74-15,-4-4-114 0,1 0-307 0,-1-2-401 0</inkml:trace>
  <inkml:trace contextRef="#ctx0" brushRef="#br0" timeOffset="39045.8127">18207 14597 1953 0,'0'0'24'0,"0"0"-46"0,0 0-63 0,0 0-69 0,0 0 4 0,0 0 24 16,0 0 62-16,0 0 10 0,0 0-308 0,0 0-293 16,0 0 350-16</inkml:trace>
  <inkml:trace contextRef="#ctx0" brushRef="#br0" timeOffset="39650.0644">18685 15145 0 0,'0'0'0'0,"0"0"0"0,0 0 0 16,0 0 0-16,0 0 0 0,0 0 0 0,0 0 0 15,0 0 0-15,0 0 0 0,0 0 0 16,80 126 0-16,-74-114 0 0,1-1 8 0,-4-1 100 0,3-4 3 15,-3-1 7-15,-1-2 7 0,3-2 9 16,-2-1 33-16,-1 0 34 0,4 0 16 0,-1-3-9 16,4-3-41-16,3-5-48 0,4-5-42 0,2-3-27 15,-2-4-12-15,4-2-15 0,1-3-6 0,-2 0-5 16,1 0-11-16,0-2 2 0,-3-1-1 16,-2 1 0-16,1-2 4 0,-5 3-1 0,0 3-1 0,-2 3-2 15,-1 4 3-15,-3 5-5 0,2 7-5 16,-3 2-10-16,3 2-25 0,0 3-12 15,0 0-13-15,1 1-1 0,3 4 14 16,0 4 6-16,0 6 11 0,3-1 8 0,0 2 4 0,3 1 13 0,-1 2 6 16,7-1 5-16,-2-2 7 0,2-2-2 15,0-3 3-15,3-1 1 0,-3-1 3 16,5-3 8-16,1-1 6 0,-2-2 4 0,3 0-2 16,-1-3 3-16,1 0-1 0,-2-4 1 0,-3-4 6 15,2-2-3-15,-5-3 5 0,2-3 0 0,-1-3-6 16,-1-5 3-16,-2-5-4 0,1-3-9 0,1-6-3 15,-3-5-11-15,3-4-4 0,-2-6-2 16,0-2 1-16,-1-4-1 0,-1 0-1 0,-2 2 3 16,-1 2 0-16,-4 6 4 0,-3 6 12 15,-5 8 13-15,-2 6 7 0,-1 8 5 0,0 6-2 0,0 8-25 16,0 6-61-16,0 1-50 0,0 10-17 16,-1 6 3-16,0 7 52 0,-1 11 43 0,-3 7 13 15,2 11 7-15,-4 9 1 0,-4 8 0 0,1 10 2 16,-3 6 2-16,2 6 5 0,1 0 3 0,3-1 1 15,3-4 6-15,4-9 2 0,1-7-4 16,5-8-1-16,2-5-11 0,1-5-9 0,-7-6-10 16,2-5-38-16,-4-3-94 0,-5-5-279 15,2-11-444-15,-2-8 140 0</inkml:trace>
  <inkml:trace contextRef="#ctx0" brushRef="#br0" timeOffset="40902.463">19705 14901 1468 0,'0'0'7'0,"0"0"-74"0,0 0-10 0,0 0 2 16,0 0 27-16,0 0 58 0,0 0 5 0,0 0-4 16,121-26-4-16,-97 26-4 15,3 0-1-15,-1 0 2 0,0 0 0 0,4-2 7 0,1 0 4 0,1-1 5 16,2 0 12-16,-1-2-6 0,1-1 2 0,1-2 2 15,-2 0-3-15,-2-1 8 0,-2-4 3 16,-6 2 6-16,1-5 6 16,-1 0 6-16,-3 0 3 0,-6-3 3 0,-3 0 2 15,-1 2 0-15,-4 1-5 0,-5 0-5 16,-1 2-16-16,0 2-9 0,-6 0-13 0,-2 0-13 0,-4 5-7 0,1-1-16 16,-4 5-9-16,-3 3-8 0,-2 0-10 15,-3 9 1-15,-3 4 6 0,1 3 12 0,-3 6 10 0,-1 3 7 16,-1 4 5-16,3 7 0 0,3-1 2 15,3 3 0-15,5 0 1 0,4-1 3 0,5 0 0 16,2-1 2-16,5-2 1 0,1-3 1 0,5-1 6 16,4-3-1-16,2-3 5 15,2-2 7-15,4-2 1 0,4-1 13 16,4-4 4-16,3-3 1 0,4-4-4 0,5-3-14 16,3-4-16-16,3-1-13 0,3 0-15 0,2-8-12 15,-1-1-13-15,2-7-15 0,0-2-20 0,-2-1-36 0,-1-4-41 0,-1-4-77 16,-3-4-60-16,-2-3 10 0,-4-4 57 15,-5 3 110-15,-7 0 122 0,-7 2 90 0,-5 4 56 16,-6 3 51-16,-3 2 24 0,-4 3-7 16,0 3-11-16,-5 3-37 0,-5 1-47 15,0 4-38-15,-4 1-41 0,-2 3-30 0,-4 3-13 16,-1 3-17-16,0 3-9 0,-3 7-2 0,-3 4 2 16,-2 2 4-16,3 4 7 0,0 1 4 0,4 0-2 15,1 1 4-15,3-3-2 0,5 1-1 0,4 0 7 0,1-1-4 16,3-3 6-16,0 3 0 0,5-2 0 15,0 0 6-15,0 0 0 0,0-2 0 0,0-2 4 16,0 2 3-16,8-4 3 0,1 0 10 0,0-1 13 16,2-2 10-16,3-3 12 15,1-2 3-15,1-1-3 0,1-2-5 0,1 0-4 0,-3-2-7 16,3-1-2-16,-3-6-4 0,0 1-2 0,-4-4-6 16,1 0-10-16,-2-4-6 0,-1-4-7 15,-1-4-3-15,1 0-1 0,-3-2-4 0,1 1-6 16,0 0-6-16,-1 0-2 0,0-1 2 0,-2-2 5 0,3 2 6 15,-4-2 3-15,6 1 1 0,-2-1 0 16,-1 0 1-16,2-3 6 0,3 1-3 0,-2-2-1 16,4 0 1-16,2-2-4 0,-2-2 0 0,7-3-2 15,-3 1-1-15,4-4 1 0,0-1 2 0,2-3 2 16,-3-3-1-16,4 1-2 0,-5 0 4 16,-3 5 2-16,-3 4 6 0,-4 5 5 0,-2 7-1 15,-4 6 1-15,-1 8 1 0,-2 4-4 0,0 5-22 16,0 4-49-16,0 0-76 0,-2 4-10 0,-4 7 21 15,-4 9 43-15,-4 7 76 0,0 6 12 16,-9 10 1-16,-1 5 8 0,-4 8 0 0,-2 3 1 16,-4 3 3-16,1 1-1 0,-5 3 0 15,1-1-1-15,3 2-1 0,3-2-2 0,2 0-7 16,6-1-2-16,4-6-3 0,5-2-2 16,-1-4 4-16,7-4 3 0,2-2-5 15,0-2 1-15,4 1-1 0,0-2 5 0,2 0 5 0,1-3 0 0,0-2 6 16,7-3-1-16,0-6 3 0,5-5 2 0,-1-5 4 15,1-6 7-15,3-4 3 0,-1-3 6 16,2-3-3-16,4-3-9 0,1 0-5 0,3-8-12 16,1-4-13-16,2-5-16 0,3-4-20 0,-1-5-21 15,1-7-19-15,-1-4-22 0,1-6-20 16,-2-5-24-16,0-5-31 0,1-5-33 0,-3-6-33 16,-1-3-10-16,0-4 32 0,-3 2 60 0,0-1 76 15,-5 2 66-15,1 6 47 0,-2 1 49 16,0 6 42-16,0 1 49 0,-4 6 47 0,-1 2-7 15,-1 4-4-15,-3 5-28 0,0 6-42 0,0 6-17 16,-4 6-23-16,0 6-23 0,-1 5-18 0,-2 5-28 16,0 2-43-16,-1 1-70 0,0 2-22 0,0 6 10 15,0 4 24-15,0 7 60 0,-5 6 18 0,1 8 2 16,-6 5 7-16,0 5-1 0,-4 3 5 16,-2 5 3-16,-3 3-3 0,-3 4 4 15,2 1-4-15,-1 4-5 0,3-3 0 0,-1-2-4 16,6-3-1-16,0-1 1 0,1-4-2 0,0-1 6 15,1-3 1-15,1-4 3 0,2-2 3 0,1-3-3 16,1-2-4-16,3-4-11 0,2-3-27 0,0-1-53 16,2-5-128-16,-1-3-373 0,0-7-351 0,1-5 383 15</inkml:trace>
  <inkml:trace contextRef="#ctx0" brushRef="#br0" timeOffset="41129.6877">21627 14875 1773 0,'0'0'-118'0,"0"0"-19"0,0 0 38 16,0 0 62-16,0 0 32 0,0 0 8 0,-50 133 1 16,45-105-2-16,0-1 6 0,-1 1 3 15,-1-3 4-15,1 0 9 0,1-4 0 0,-1-3 2 0,3-3 7 16,1-2 4-16,2-3-1 0,0-2-12 0,0-2-59 15,0-2-147-15,1-3-197 0,0-1-284 0,2 0 298 16</inkml:trace>
  <inkml:trace contextRef="#ctx0" brushRef="#br0" timeOffset="41262.8594">21897 14578 0 0,'0'0'0'0,"0"0"0"0,0 0 0 0,0 0 0 15,0 0 0-15,0 0 0 0,0 0 0 0,0 0 0 16,0 0 0-16</inkml:trace>
  <inkml:trace contextRef="#ctx0" brushRef="#br0" timeOffset="42192.977">22238 14607 0 0,'0'0'0'0,"0"0"0"0,0 0 0 0,0 0 0 16,0 0 103-16,0 0 43 0,0 0 1 0,0 0 7 15,0 0-9-15,-128-55-35 0,113 55-37 0,1 5-33 16,4 1-20-16,3 1-14 0,-1 1-10 16,5 0-5-16,1 2 2 0,1 2 8 0,1 0 8 15,1 2 5-15,2 0 11 0,4 4-2 0,2 2 4 16,1-1 6-16,0 2-6 0,2 0 12 16,-2 2-1-16,0 0-8 0,0 0-3 15,-5 5-13-15,1 1-5 0,-4 5 3 16,0 3 1-16,-2 3 2 0,0 3 4 0,-6 1 5 0,-4 5 3 15,-5 0 11-15,-4 4 10 0,-4 2 3 0,-6 5 4 16,-3 2 3-16,-8 0-3 16,0 0-6-16,2-1-7 0,1-2-8 0,5-7-10 0,6-6-2 0,5-7-3 15,6-10-4-15,1-7 2 16,5-6 3-16,4-6 8 0,0-4 26 0,3-3 44 0,-1-3 25 0,0-1-1 16,-1-9-22-16,3-2-47 0,-1-5-30 15,1-7-14-15,2-5-11 0,8-8-4 0,1-5-8 16,2-5-3-16,8-5-4 0,3-2-18 0,2-4-33 15,9-2-44-15,5-4-50 0,3 2-28 0,9 1-2 16,4 1 8-16,0 5 8 16,1 2-27-16,3 4-57 0,-3 1-44 0,1 3 12 15,-1 3 75-15,-2 4 221 0,-3 1 0 16,-4 3 0-16,-5 2 0 0,-4 2 0 16,-2 1 0-16,-6 1 0 0,-3 2 6 15,-3 0 128-15,-7 4 28 0,-4 2 16 0,-6 3 6 16,-4 5-16-16,-5 2-41 0,2 3-60 0,-6 4-79 15,-4 1-67-15,-5 2-37 0,-4 5 9 0,-5 5 39 0,-3 5 40 0,-4 3 33 16,-2 6 15-16,-1 1 4 0,2 3 1 0,2-1-8 16,9-1-6-16,8-2-4 0,6-4 12 0,4 1 9 15,5-3 5-15,-2 2 16 0,2 0-7 16,5-1-1-16,2 0 20 0,1-1 5 0,4-2 23 0,1-2 16 16,3-3 2-16,1-1 2 15,2-2-8-15,5-4-4 0,1-1-12 0,1-3-10 0,1 0-13 16,1-2-12-16,-3-4-1 0,-3-4-7 15,1-1 1-15,-3-3-6 0,2-4-10 0,-3-1-8 16,3-4-13-16,-4-1-7 0,-2 0-1 16,0 0 0-16,-8 4 3 0,0 4 3 0,-5 3-5 0,-3 5-3 0,-1 4-25 15,-1 3-48-15,0 1-56 0,0 0-6 16,0 4 13-16,-3 4 41 0,-1 2 52 0,0 2 7 16,3-2 5-16,2 1 5 0,-1-2 3 15,4-4 7-15,0 1 2 0,2-2 7 16,-1-2 15-16,2 1 12 0,3-2 15 0,3 0 6 0,3-1-2 15,3 0-5-15,3-5-6 16,4-2-2-16,1-1-1 0,2-3 1 0,-1-3-1 0,0-3-3 16,1 0 1-16,-2-4-1 0,-1-4 5 0,-1-1 5 15,-1-4-8-15,0-3-2 0,-3-4-11 16,1-4-7-16,-2 0 1 0,0-2 2 0,-1-1 5 0,-7 1 2 16,-1 0 5-16,-2 5 8 0,-5 5 14 0,-2 9 10 15,-2 8 8-15,0 7-14 16,0 5-52-16,0 4-85 0,-2 2-33 0,-3 11-2 0,-5 8 35 15,-2 6 72-15,-6 9 20 0,-3 6 5 16,-5 1-2-16,0 4-3 0,1 2-4 0,6 0-5 0,3-1 3 16,7-1 0-16,4-1-3 0,1 0 3 15,4 0 1-15,1 0 5 0,-1-1 10 16,3 0-3-16,2-4-6 0,4-2-9 0,1-4-25 16,2-3-65-16,1-5-197 0,-2-9-493 15,-4-7-309-15</inkml:trace>
  <inkml:trace contextRef="#ctx0" brushRef="#br0" timeOffset="42328.6552">23554 14586 1606 0,'0'0'123'15,"0"0"-38"-15,0 0-8 0,0 0-42 0,126-116-29 16,-80 107-11-16,3 4-5 0,4 2-3 16,-3 3-16-16,-3 0-48 0,-7 0-153 15,-5 4-371-15,-11 0-201 0,-12-2 637 0</inkml:trace>
  <inkml:trace contextRef="#ctx0" brushRef="#br0" timeOffset="43048.3432">23522 12969 1603 0,'0'0'56'0,"0"0"15"0,-16-158 36 0,7 103 23 16,0 4 12-16,-1 3-14 0,-1 2-45 0,-1 1-16 0,-6 1-27 15,-4 1-7-15,-2 1 2 0,-8 1-8 16,-8 0-3-16,-6 3-6 0,-9 1-9 0,-8 4-7 15,-8 2-3-15,-8 1 0 0,-5 4-1 16,-9 2 1-16,-4 4-2 0,-9 0-2 0,-8 2 0 0,-10 1-1 16,-8 2 2-16,-5-2 3 0,-6 4 0 15,-4 2 2-15,-3 0-1 0,-7 3 0 0,-3 2-2 0,-6 1 0 16,-5 5 1-16,-10-1-1 16,-9 10 4-16,-13 6 0 0,-7 4-2 0,-11 8 2 15,-5 3-4-15,-6 7 0 0,-1 7 1 0,0 6-3 0,0 11 6 16,1 11 1-16,7 9-2 0,1 11 4 15,10 9-2-15,8 9-4 0,14 7 3 16,12 3-4-16,17 5-4 0,19 5-1 0,15 2-4 16,20 2 1-16,16 2 1 0,19-1 2 0,13 4-3 15,12-2 2-15,17 5-3 0,11 0 4 0,11-2 2 16,12-1-6-16,6-3 5 0,18-5-3 16,10-8 1-16,14-10 6 0,11-10-1 0,10-6 2 15,16-9 0-15,9-7 1 0,15-3 4 0,9-4 3 16,12-4 7-16,15-7 1 0,15-8 5 15,19-11 7-15,14-14 2 0,18-9 7 0,17-9 0 0,9-4 6 16,13-5 5-16,7-3-4 16,6 0 1-16,2-2-14 0,7-10-7 0,5-5 6 15,2-6-5-15,0-9 4 0,-5-7-3 16,-7-7-5-16,-2-12 1 0,-11-7-6 0,-2-7 5 0,-7-7-4 0,-10-5 4 16,-10-3 4-16,-9-7-6 0,-18-4 1 0,-9-2-4 15,-12-7 1-15,-13-3 3 0,-17 1 1 16,-17-4 0-16,-21 2-3 0,-20 0-6 0,-23-3 0 0,-23-1-6 15,-16 0-4-15,-21-2-4 0,-15-1-13 16,-24 3-6-16,-21 0-7 0,-20 3-8 16,-27 8 2-16,-24 8 1 0,-30 13 1 15,-30 15 7-15,-29 16-2 0,-31 15-18 0,-22 17-39 0,-20 17-69 16,-15 12-135-16,70 5-339 0,75 1-726 16</inkml:trace>
  <inkml:trace contextRef="#ctx0" brushRef="#br0" timeOffset="43959.6665">17336 16765 0 0,'0'0'0'0,"0"0"0"0,0 0 0 0,0 0 0 0,0 0 40 16,0 0 82-16,0 0 27 0,0 0 21 0,0 0 22 16,0 0 26-16,0 0 10 0,23-120-9 0,-23 115-25 15,-1 0-35-15,-4 0-42 0,-1 2-32 16,-3-1-36-16,0 3-30 0,-2 1-16 0,0 0-7 0,-1 0-3 15,-4 0 2-15,4 6-5 0,-4 2-4 16,1 3-2-16,-4 1-1 0,0 3 7 16,-1 5 5-16,-2 4 5 0,0 6 2 15,2 3 0-15,-5 5 1 0,1 6 2 16,-3 4 4-16,2 5 0 0,-4 5-4 0,4-3-4 16,2-2-6-16,7-6-3 0,4-4-3 0,5-4 1 15,5-6 2-15,2-5-2 0,0-2 2 0,0-5-5 0,1-3 2 16,1-6 5-16,2-3 7 15,0-3 10-15,-2-3 15 0,1-2 33 0,2-1 38 0,-3-1 25 0,6-9 1 0,3-5-23 16,5-9-33-16,1-9-22 0,9-9-11 16,-1-8-3-16,3-6-4 15,2-5-1-15,0-5 0 0,2-7-8 0,3-6-10 0,1-2-9 16,4-2-5-16,1-3 0 0,-2 6 5 16,0 5 4-16,-6 7 3 0,0 10-4 15,-3 13-6-15,-3 10-3 0,-5 12-6 0,-3 10-11 16,-6 10-7-16,3 3-7 0,-2 11 2 0,-2 6 12 0,5 10 13 0,-4 8 11 15,3 12 8-15,-4 7 1 0,0 11 2 16,-3 5 0-16,0 7-7 0,-6 6 5 16,2 2-2-16,-4 4 3 0,-1 1 2 15,-8 1-7-15,5-8-5 0,-2-5-10 16,5-12 0-16,2-10-5 0,1-11 3 0,0-8 1 0,-2-8-11 0,-1-8-34 16,1-8-57-16,-6-4-60 0,-5-7-91 15,-6-2-148-15,2-5-252 0,0-2-112 0,6 0 776 0</inkml:trace>
  <inkml:trace contextRef="#ctx0" brushRef="#br0" timeOffset="44139.9162">17351 17026 0 0,'0'0'281'0,"0"0"191"0,0 0-50 15,0 0-127-15,0 0-104 0,0 0-65 0,0 0-46 16,0 0-29-16,0 0-8 0,26-124-1 16,-4 113 3-16,7 2-7 0,3 0-8 0,6 1-11 15,5-1-12-15,7 1 2 0,3 1 4 0,9 1 3 16,5 2-1-16,4 1-5 0,0 2-17 0,1-1-26 15,-1 1-61-15,-2 0-84 0,-5-2-134 16,-3 1-196-16,-7-3-176 0,-6-1 295 16,-11 1 389-16,-15 2 0 0</inkml:trace>
  <inkml:trace contextRef="#ctx0" brushRef="#br0" timeOffset="44361.8184">18589 16691 0 0,'0'0'0'0,"0"0"0"16,0 0 348-16,0 0-5 0,0 0-114 0,0 0-88 15,0 0-51-15,0 0-12 0,0 0 15 16,-122-22 14-16,93 32 8 0,-4 2 4 0,0 4-5 15,-6 4-2-15,1 1-6 0,2 1-11 0,-1 2-11 16,5-1-16-16,3 0-2 0,5 0-5 0,3-1-14 16,5-3-7-16,4 0-19 0,3-2-9 15,2 1-1-15,5-1-4 0,2 1 1 0,0-2-2 16,6-1 1-16,3-1 1 0,5 0 5 16,3-1 9-16,6 0 2 0,7-3 5 0,3 0-4 15,7-3-6-15,7-3-3 16,-1-1-7-16,7-3-7 0,2 0-24 0,1 0-28 15,4-2-24-15,0-4-69 0,1-4-95 0,-1-1-174 0,-17 0-396 16,-15 3-140-16</inkml:trace>
  <inkml:trace contextRef="#ctx0" brushRef="#br0" timeOffset="44649.7664">19400 16574 418 0,'0'0'395'0,"0"0"-219"16,0 0 21-16,0 0-24 0,-121-25-59 15,95 31-26-15,-3 5-11 0,0 2-2 0,-2 1 2 16,-1 5 4-16,-2 2-2 0,1 2-6 16,0 4-5-16,-4 2-4 0,4 1-6 0,1 0-12 15,3 0-6-15,5-2-11 0,7 1-9 0,0-1-5 16,6-2-2-16,5 1-3 0,1-5-3 16,4 0-2-16,1-2 1 0,0 1 3 0,7-1 2 15,0-2-3-15,7-2 5 0,2-1-1 0,4-3 6 0,7-2 11 16,4-2 1-16,7-2 0 15,4-3-12-15,1-3-27 0,6 0-31 0,0-1-56 0,-2-6-63 16,1-2-90-16,2-2-147 16,-1-4-288-16,-15 3-119 0,-8 3 657 15</inkml:trace>
  <inkml:trace contextRef="#ctx0" brushRef="#br0" timeOffset="45487.2456">19860 16672 40 0,'0'0'305'15,"0"0"33"-15,0 0-22 0,0 0-98 16,0 0-52-16,0 0-53 0,0 0-54 16,0 0-28-16,0 0-32 0,0 0-11 0,0 0 3 15,0 0 7-15,0 0 8 0,0 0 2 0,-84 36-1 16,74-21 0-16,2 0-5 0,5 1-2 0,-5-4-3 16,6 2 2-16,1-3 2 0,1 0 2 15,0-1 6-15,0-2-1 0,2-3 6 0,6 3 9 0,0-4 13 16,3 1 20-16,4-2 13 15,7 0 2-15,5-2-3 0,4-1-12 16,7 1-11-16,4-1-8 0,0-1-3 0,2-5-4 0,0 0 0 0,-2-3-3 16,-2 0-5-16,-5 0 3 0,-1-2-2 15,-6 2 4-15,-3-4 6 0,-6 2 0 0,-4 1 7 16,-3-3 3-16,-5 1-4 0,-3-1-1 16,-2-1-10-16,-2 0-8 0,-5-1-12 0,-5 1-11 0,-3 2-10 15,-8 1-7-15,-7 1-1 0,-3 2 2 16,-4 2 6-16,-4 3 7 0,-1 3 6 0,2 0 6 15,-2 7-4-15,5 3 3 0,-1 4-1 0,2 3-5 16,6 3 0-16,6 0-4 0,4-1-8 16,7-1 5-16,2 0-3 0,7-2 4 0,-1 2 2 15,4-1 0-15,-1 1 2 0,4 0-1 0,5 2 6 0,5-4-1 16,4 1 2-16,8-2 4 16,5-1 2-16,6-2 5 0,7-2 2 15,6 0 1-15,5-3 0 0,2-2-13 0,-2-3-5 16,1-2-15-16,-3-2-12 0,-4-7 5 0,-5-2-3 0,-3-4 12 0,-1-4 8 15,-5-1 4-15,0-4 7 16,-4-1-3-16,-3 0 3 0,-4 1 1 0,-7 4 0 0,-3 3 3 16,-5 7-2-16,-5 3 3 0,-1 3-1 15,-3 3-5-15,0 1-18 0,0 0-29 0,-5 6 0 0,-2 4 10 16,-7 7 19 0,2 5 29-16,-8 7 0 0,0 6-5 0,-3 7-3 15,-4 4-13-15,4 5 3 0,-5 1-4 0,6 0-1 16,0-3 4-16,4-3-4 0,5-6 2 15,3-3-1-15,1-6 0 0,2-7 1 0,3-4 5 0,-1-6 10 0,2-5 2 16,1-2 9-16,0-5 12 0,0 0 19 0,2-2 31 16,0-4-8-16,0-5-13 0,6-5-25 15,-3-7-37-15,6-5 3 0,2-6-2 0,4-5 1 16,-1-4 7-16,3-2-10 0,-2-3-9 0,4-1-14 16,3-3-10-16,3-4-7 0,2-2 5 0,4-1 3 15,4 1 2-15,-1 3 13 0,1 5 3 16,-3 8 3-16,-1 7 2 0,-4 8-11 15,3 6-8-15,0 6-3 0,-1 5-4 0,3 6 7 16,-2 2 3-16,-1 0 0 0,1 9 8 0,-5 5-4 16,-1 4 4-16,-2 3 5 0,-4 5 0 0,-5 2 9 0,-2 4 2 15,-6 0 7-15,-4 2 3 0,-6 2 7 0,-9-1 12 16,-8 4-2-16,-10-2 5 0,-5 0-6 16,-5-3-3-16,2-6 4 0,4-7-9 15,6-6 14-15,6-6-3 0,3-4-2 0,0-2 4 16,2-3-29-16,4 0-34 0,0 0-60 0,10-4-122 15,3-7-295-15,2 3-388 16,0 0 244-16</inkml:trace>
  <inkml:trace contextRef="#ctx0" brushRef="#br0" timeOffset="45740.0945">21629 16118 1374 0,'0'0'512'0,"0"0"-380"0,0 0-2 15,0 0-10-15,0 0-77 0,0 0-83 16,0 0-20-16,0 0 13 0,0 0 42 0,0 0 48 16,0 0 23-16,0 0 0 0,0 0-2 15,-69 151-7-15,43-97-16 0,-2 4-1 0,1 4-11 16,0 0-7-16,5-2-5 0,2-3-14 0,8-5 1 16,3-4-3-16,0-2 2 0,6-2 4 15,0-2-3-15,3-3-1 0,0-2-2 16,1-4 1-16,1-3 1 0,1-4 1 0,3-2-7 0,0-5-39 15,0-3-64-15,-2-4-164 0,3-5-437 16,-5-4-350-16</inkml:trace>
  <inkml:trace contextRef="#ctx0" brushRef="#br0" timeOffset="47132.9046">21278 16702 931 0,'0'0'477'16,"0"0"-455"-16,0 0-15 0,0 0-4 0,0 0 1 15,142-72 16-15,-90 66 3 0,6 1 6 16,2 1 3-16,1 1-8 0,1 0 0 0,0 0-5 16,-1-1-1-16,0 0 0 15,-2-1 1-15,-2-1-2 0,-5-1-2 0,-3 0 3 16,-5 0-5-16,-6 0 6 0,-6 0 1 16,-7 1-2-16,-7 1 14 0,-7 1 23 0,-6 0 33 0,-4 2 15 0,-1-1-18 15,-5-2-38-15,-7 2-47 0,-6 0-25 0,-8-1-2 16,-7 3 2-16,-4 1 9 0,-5 0 2 0,-1 1 7 15,-2 5 2-15,1 0-1 0,1 3 1 16,2 1-5-16,9-2 1 0,9 1 3 0,9-2-12 16,3 0 0-16,7-1-3 0,3 3 1 15,1-2 12-15,0 2 1 0,1 0 5 16,5 0 7-16,3 1-4 0,1-1 10 16,2-1 1-16,2-2 5 0,0-1 6 15,4 0-1-15,0-3 7 0,-2 1-1 0,1-2 4 16,-2-1 2-16,0 0-1 0,-3 0 4 0,2-5-2 0,-2 0 0 0,-1 1-3 0,-1-3-11 15,-3 3 2-15,-1 1-16 16,-3 1-2-16,-1 1-13 0,0 1-21 0,-1 0-2 0,0 0-13 16,-1 2-1-16,0 2 12 0,1 4-2 0,-1 3 9 15,0 3 8-15,3 3 4 0,-3-1 8 16,4 0 2-16,2-2 5 0,4-1-2 0,1-2 9 16,5-2 2-16,2 0 0 0,3-4 9 0,4 0-5 15,0-2 2-15,2 0-1 0,3-1-7 16,0-2 5-16,1 0-1 0,0-2 0 0,-1-4 7 15,2 0-6-15,-2-4 4 0,-1 0 0 0,-1 1-7 16,-4-3 4-16,2-2-6 0,0-2 3 0,2-1 0 16,-2-3 1-16,1 0-3 0,-1 0-5 15,-2-3-4-15,-1-2-18 0,0-1-28 0,-1-5-33 16,0-4-31-16,-1-2-3 0,-1-5 14 0,0-2 21 16,3-2 26-16,2-1 1 0,0-3 2 15,3-3 4-15,3-6 4 0,0-3-1 0,2-3 9 0,1 2 22 16,-8 6 20-16,-8 10 32 0,-5 10 36 0,-6 9 27 15,-5 7 17-15,-1 8 2 0,-1 4-51 16,0 9-122-16,-1 0-60 0,-5 10-22 16,-7 8 19-16,-2 5 86 0,-4 5 37 0,-9 7 7 0,-3 5 7 15,-5 6 2-15,-3 4-3 0,-3 4 3 0,-2 3-8 16,4 2-3-16,4 0 2 0,3-3-11 16,5-1 5-16,6-3-9 0,3-4-2 0,4-5 6 15,4-4-1-15,3-5 7 0,4-6 1 0,-1-3 2 16,1-7-1-16,3-3 0 0,1-4 5 15,0-3 7-15,0-4 17 0,0-1 36 0,0-3 35 16,2 0 36-16,4-2-8 0,5-5-32 0,3-2-35 16,5-7-45-16,7 0-6 15,3-6-4-15,2-1-8 0,0 0 0 0,2-5-2 16,-1 3-4-16,-3 2 1 0,-1 4-5 16,-3 7-8-16,-1 4-4 0,-3 5-7 15,-1 3-4-15,-2 0-3 0,-1 9-4 0,-2 3-5 0,-5 6-2 0,-4 2-1 0,-5 4 4 16,-1 2 7-16,-5 1 6 0,-9 0 5 15,-4-1 7-15,-6 1-1 0,-6 0 8 0,-2-1 1 0,-3-2-1 16,3-4 5-16,4-6-6 0,9-2 3 16,5-6 1-16,6-1-1 0,2-3 9 15,1-2 15-15,2 0 22 0,3 0 4 0,0 0-1 0,0-5-14 16,5-3-24-16,1-5-3 0,7-2-7 16,3-2 2-16,3-2 0 0,5-4-4 0,3 2 3 15,2-3-4-15,2 0 1 0,1-2 1 16,6-1-2-16,-1 0 2 0,4-2 0 0,-1 0-3 0,-2-2 2 15,3-1-1-15,-1-2 5 0,3 1-1 16,-1-2 0-16,0-1 1 0,1-3-5 0,0-2 2 16,-2-3 2-16,4-3 3 0,-2 0-1 0,-1-2-1 15,-1-1-3-15,-2 2-3 0,-7-1 1 16,-1 4 5-16,-8 3-4 0,-5 7 4 0,-4 4-2 16,-7 9-4-16,-6 6 1 0,-1 6-13 0,0 6-31 15,-6 4-28-15,-5 0-17 0,-5 11 1 0,-5 6 22 16,-9 7 24-16,-4 7 12 0,-3 7 4 15,-2 3 8-15,-3 4 2 0,7 3 2 16,5 1 0-16,5-1-2 0,10-1 3 0,4 0 1 0,4 0 5 0,2-2 5 16,1-3-3-16,3 0 8 15,-2-3-3-15,5-3 6 0,-2-2 3 0,6-3 2 0,1-3 7 16,5-2 3-16,1-3 8 0,2-5 11 0,3-4 12 16,0-5 9-16,5-4 3 0,-3-4-3 15,2-1-9-15,-1-4-7 0,1-8-5 0,2-4-8 0,1-4-2 16,-4-3-8-16,2-4-4 15,0-3-2-15,-3-2-4 0,-2-2-1 0,-2 1 1 16,-5-1-3-16,-3 4-1 0,-5 3-5 0,-3 3-5 16,0 4 2-16,-1 5-2 0,-5 5 0 0,2 4-15 15,-4 5-27-15,1 1-15 0,-8 9-4 0,-1 6 13 16,-3 5 23-16,2 3 14 0,1 4 8 0,8 2 3 16,4-2 6-16,4 1-1 0,8 1 5 15,6-1 7-15,9 4 5 0,5 2 9 0,7-1-1 16,1-1-3-16,3-4-4 0,2-6-2 15,-1-3 0-15,1-3 8 0,0-4 0 0,-1-4-4 0,-2-3-11 16,1-1-31-16,-8-3-51 0,-3-1-124 16,-8 0-359-16,-7 0-630 0</inkml:trace>
  <inkml:trace contextRef="#ctx0" brushRef="#br0" timeOffset="47449.0356">22377 17220 1204 0,'0'0'354'0,"0"0"-271"0,0 0-5 0,0 0 1 15,0 0-12-15,0 0 37 0,0 0 50 16,0 0 36-16,0 0 5 0,0 0-34 0,0 0-44 15,0 0-38-15,124-47-16 16,-73 33-11-16,6 0-11 0,7-1-10 0,8 0-11 0,0 1 0 0,9-1-4 16,3 1 0-16,4 0-3 15,3-1-4-15,0-2-3 0,1-1-5 0,-1-2-2 0,-5 1 4 16,-3-1 0-16,-8 3-2 0,-4 2-4 0,-1 0-21 16,-7 3-38-16,-7 1-76 0,-16 2-314 15,-14 6-1132-15</inkml:trace>
  <inkml:trace contextRef="#ctx0" brushRef="#br0" timeOffset="57576.5182">1290 14203 1173 0,'0'0'338'15,"0"0"-284"-15,0 0 12 0,0 0-3 0,0 0-14 16,0 0-18-16,0 0-18 0,0 0-8 0,0 0-4 16,0 0-1-16,0 0 0 0,-59-123-3 0,70 103 8 15,7-2-2-15,-1-2 3 0,3-3-4 16,5-1 1-16,4-1 0 0,2 0 0 0,1-4 6 0,7-1-5 15,1-2 2-15,0-1 1 0,2-5-1 16,5-2 2-16,3-4 1 0,4-6 0 16,-1-4 4-16,7-3-2 0,-1 2 2 15,2-3-2-15,-2 5-3 0,-1 3-1 16,-1 3-2-16,-5 5-1 0,-1 5 0 0,-8 3-1 16,-4 1 1-16,-1 5 0 0,-8 2 0 0,-5 2-1 0,0 4-1 0,-7 2 2 15,-3 5-1-15,-3 3 0 0,-3 4-2 16,-6 3-3-16,2 2 2 0,-4 4-6 0,-1-1-10 15,0 2-9-15,0 0-13 0,-1 0-4 0,-4 0-24 16,2 2-10-16,-6 2-11 0,-3 5-11 0,0 2 23 16,-6 4 10-16,1 5 13 0,-2 5 6 15,0 1-4-15,0 0-2 0,-1-1 3 0,2-1 9 16,-1-1 9-16,6-3 7 0,-4-1 3 16,4 1-4-16,-4-1-4 0,5 3-2 15,-3-3-1-15,2 1 4 0,0 3 0 0,3-1-2 16,1 0 3-16,5 4 3 0,0 0 8 0,2 4 10 0,2 1 2 0,2 3 3 15,5 1 0-15,4 3 0 0,4 4 5 16,1 2 1-16,3-1 5 0,0 3 1 0,1-1-2 16,0 0-3-16,-3-1-1 0,3-4 1 0,-4-1 2 15,3-4 2-15,-5-4 5 0,3-6-4 16,-5-3 0-16,0-4-4 0,-4-1-4 0,-1-3-1 16,-5-2-3-16,0-3 7 0,-2-3 7 15,0 2 17-15,0-3 31 0,-2 0 21 0,-3 0 18 16,-1 1 4-16,-4 0-5 0,-2-2-8 0,-4 0-13 15,1 1-10-15,-4-1-14 0,-4-2-7 16,0 0-8-16,-1-2-8 0,-4 0-1 0,1 0-9 0,-5 0-3 16,3-3 0-16,-3 0-8 0,3 0-3 15,2-1 0-15,-2-1-4 0,7 1-1 0,1-1-4 0,4 0-8 16,4 1-19-16,3-1-49 0,4 0-84 16,5-2-138-16,1-1-203 0,9-4-118 15,0 1 449-15,0 5 172 0</inkml:trace>
  <inkml:trace contextRef="#ctx0" brushRef="#br0" timeOffset="57925.7498">2674 13296 914 0,'0'0'147'0,"0"0"-45"0,0 0-13 0,0 0-42 15,0 0-48-15,0 0-52 0,0 0-15 0,0 0 2 16,0 0 16-16,0 0 35 0,0 0 5 0,0 0 9 15,0 0 7-15,0 0-1 0,-11 139 1 0,14-110 2 16,3 1-1-16,-2 1 0 16,2-4-2-16,-1-2 1 0,1-2-1 0,-1-5 4 0,2-2 1 15,0-2-2-15,1-4 7 0,-2 0-3 16,4-4 5-16,0-1 6 0,1-2 4 0,3-2 7 16,0-1 1-16,-2 0 0 0,3-7-1 15,-1-1-7-15,2-5-2 0,-2-3-6 0,0-4-8 16,0-3-4-16,-4-4-8 0,-1 0-1 0,-5-3 0 15,-2 2 6-15,-2-3 5 0,-1 1 2 16,-8 2 5-16,-1-2-3 0,-1 0 4 0,-2 7 3 0,0 1-4 16,-5 4 1-16,2 4-9 0,0 1-17 0,-1 3-9 15,-2 5-17-15,1 0-10 0,3 2-15 16,2 0-49-16,-1 2-136 0,8-2-216 0,0 2-103 16,4-1 546-16</inkml:trace>
  <inkml:trace contextRef="#ctx0" brushRef="#br0" timeOffset="58341.6449">3009 12579 1925 0,'0'0'-59'0,"0"0"-59"0,0 0-23 15,0 0 40-15,0 0 46 0,-13 133 33 16,23-87 25-16,3 1 1 0,5 3 2 0,2-3-2 15,1-1 0-15,0-4-1 0,0-2-1 0,-1-1 2 16,1-4 0-16,-1-2-2 0,0-4 3 16,-2 0 2-16,-5-3-1 0,3-1 3 0,-6 1-2 15,0-3 1-15,-3-3-1 0,1-1 0 0,-1 0 2 0,-4-1 1 16,3-3 3-16,-3-1-1 0,0-2 0 16,2-1 0-16,-3-1-1 0,-1-2-1 0,0-2 1 15,1 1-2-15,2-2 2 0,-2 0 0 0,-1-3 1 16,1 1 2-16,3-1-1 0,-4 0 0 15,0-1-2-15,0 0-2 0,-1 0 0 0,1-1 4 16,-1 0 9-16,1 0 8 0,-1 0 10 0,0 0 6 16,0 0-2-16,0 0 3 0,0 0-3 0,0 0-1 15,0 0-2-15,0 0-9 0,0 0-8 0,0 0-11 16,0 0-14-16,0 0-20 0,0-1-25 0,0-1-41 16,0-3-87-16,1-2-58 0,4-3-122 15,-3-2-237-15,-1 0-43 0,-1 4 602 16</inkml:trace>
  <inkml:trace contextRef="#ctx0" brushRef="#br0" timeOffset="58740.8483">3175 12973 0 0,'0'0'52'0,"0"0"240"0,0 0 7 0,0 0-83 15,0 0-71-15,0 0-74 0,0 0-87 16,0 0-90-16,0 0-16 0,0 0 14 0,0 0 44 0,0 0 64 15,0 0 22-15,25-44 3 0,-5 33-1 0,0 0-2 16,2-3 2 0,-1-2 3-16,5-2 1 0,-4-2 1 0,1-4 0 0,0 0-6 0,2-1-4 15,-5 0-5-15,1-1-7 0,-2 4-2 0,-5-2-3 16,1 1-4-16,-3 0 2 0,-6 0 0 16,1 2 4-1,-4-4 3-15,-3 3 0 0,0 0 1 0,-3-1-1 0,-7 2-1 0,0 1 7 16,-2-1 9-16,-4 5 19 0,2 0 15 0,-4 2 20 0,4 4 17 15,-2 1 9-15,3 3 3 0,2 2-20 0,3 1-26 16,4 2-37-16,-2 1-59 0,5 0-43 0,1 9-17 16,0 3 5-16,0 10 32 0,7 4 33 15,-2 6 14-15,4 7 7 0,1 4 6 0,2 5 7 16,2 2-3-16,1 3 0 0,2 1 4 0,-2-1 1 16,3 0 4-16,3-5 8 0,0-3 4 15,1-2-3-15,3-5 1 0,-2-2-7 0,-1-2-3 16,0-3-2-16,2-5-4 0,-2-1-12 0,-1-4-26 15,0-3-57-15,-1-5-127 0,-1-2-301 16,-5-5-70-16,-5-2 586 0</inkml:trace>
  <inkml:trace contextRef="#ctx0" brushRef="#br0" timeOffset="60458.6375">3863 12429 1876 0,'0'0'-17'0,"0"0"-42"0,0 0-43 0,0 0-10 0,0 0 15 0,0 0 34 15,0 0 27-15,0 0 6 0,-42 144 3 0,53-108-1 16,4-1 6-16,-3 3 6 0,1 2 7 0,-2-1 5 16,1 0 1-16,-2-2 1 0,-1-3-1 15,-1-5 3-15,-1-2 1 0,-3-6 1 16,2-2 3-16,-4-3 1 0,0-6 5 0,-2-3 3 15,0-4 22-15,0-2 29 0,0-1 35 0,0 0 40 0,0 0 22 16,1 0 14-16,-1 0 3 0,0-4-46 16,0-6-51-16,0-2-52 0,-1-7-46 0,-6-7 0 15,4-4 7-15,-5-7 6 0,-2-7 2 0,0-3 1 0,-2-5-1 16,-2-4-1-16,-3-2 0 16,-3-4 1-16,1 0-1 0,0 0 0 0,2 1 4 15,0 4 4-15,0 7-1 0,5 5 5 0,3 8-2 0,5 7-3 16,2 6 0-16,2 6-14 0,3 5-18 15,8 2-17-15,1 5-11 0,6 4 3 16,1 3 3-16,3 3 13 0,1 7 6 0,3 3 5 16,-2 5 7-16,2 2 5 0,-3 2 3 0,0 0 6 15,0 0 3-15,-5 1 1 0,1-1 0 16,-2 0 2-16,-3-1-2 0,0-4-1 0,-4-1 2 0,1-4-5 16,-6-1 6-16,2-2-2 0,-5 0 1 15,0-3 6-15,1-1-4 0,-2-1 3 0,0-2-2 16,0 1-5-16,-1-2 3 0,1 0 0 0,-1-2 0 15,0 0 5-15,0 0 1 0,0 0 5 16,0 0 5-16,0 0 5 0,0 0 4 0,0 0 5 16,0 0 11-16,0 0 3 0,0 0 7 0,0 0 4 15,0 0-6-15,0 0 0 0,0 0-3 0,0 0-4 16,0 0 0-16,0 0-22 0,0-3-9 0,-2 0-12 16,0 0-7-16,-3-1 9 0,4-1-1 0,-1 1 2 15,-3 2-3-15,2-1 1 0,0-1 0 16,-4-1-2-16,3 1 3 0,-3-1-1 0,0 0 0 15,1-1 0-15,-3-1 0 0,0 0 0 16,-2 0 1-16,-1-2-2 0,-2 2 2 16,1-1-4-16,1 1 1 0,-3 0 0 0,2 2-2 15,0-2 0-15,-2 3-1 0,4 1-2 0,1 1-5 0,-1 2-6 16,2 0-7-16,3 0-7 0,-2 4-6 0,-1 1-5 16,2 3-5-16,2 2 1 0,-3 4 1 0,-1 5 6 15,5 3 8-15,-3 5 7 0,3 3 8 0,-1 2 9 16,2 7 3-16,2-1 3 0,1 1 1 15,1 1-4-15,1-3 2 0,5 0 0 0,-1-2 1 16,1 2 0-16,4-4 1 16,-1-1-2-16,-1-3 1 0,0-2 3 0,3-1 0 0,-3-3 1 15,0-2 0-15,3 0-1 16,-3 0 1-16,0-5-1 0,2-1 2 16,-1-2 6-16,0-3 2 0,1-3 4 0,-1-1 3 0,-1-2 0 0,1-4 7 0,-4 0 6 15,2 0 7-15,1-7 5 0,0-3 0 16,-1-5-5-16,-3-5-10 0,3-2-8 0,1-4-8 0,-4-7-4 15,0-1-4-15,-2-2-5 16,1-4 3-16,-2-5-4 0,-2 0 2 16,-1 2 5-16,1-2-5 0,0 2 0 0,0 4 0 0,-1 2-6 15,1 4 4-15,0 6 2 0,-3 2-2 16,2 7 4-16,0 4-2 0,-1 3-1 0,2 4 0 0,-1 3-3 16,1 3-10-16,0 1-25 0,0 0-39 15,0 2-12-15,0 4 9 0,3 5 23 0,5 1 40 16,0 4 15-16,-2 5 1 0,4 3 0 0,-1 4-1 15,2 3-3-15,4 1 2 0,-2-2 0 0,4-2 6 16,-2-2 5-16,3-4-6 0,-3-3 0 0,2-3-3 16,0-3-3-16,-4 0 6 0,-1-1 0 0,3-4 2 15,-4-1 1-15,-4-4 4 16,1 0 4-16,1-3 7 0,-1 0 10 0,-3-3 6 0,2-5 8 16,1-5-1-16,1-4-9 0,-1-5-5 0,0-4-10 15,1-5-5-15,1-5 0 0,-1-4-10 16,-1-6-3-16,-5-4-3 0,4-1-6 0,-6-6-4 15,-1 1-7-15,-1-4-10 0,-7 0-6 0,-3-1 0 16,-2 0 9-16,-4 3 12 0,-3 5 13 0,-1 7 6 16,-5 8 5-16,2 7 3 0,-5 7-4 15,5 8-1-15,-4 3-6 0,7 6-8 0,-1 4-7 0,3 3-11 16,2 3-13-16,5 8-14 0,2 1-8 16,1 7 6-16,7 0 3 0,-1 3 14 0,3 2 9 15,0 0 2-15,5-1 6 0,9 2 9 0,0-4 5 16,4-1 5-16,4-1 4 0,0-2-2 0,6-1 0 15,-4 0-1-15,3-4-1 0,1-3 2 16,-2-2 4-16,3-4 2 0,-1-2 8 16,-2-1 3-16,2-3 0 0,0-6 6 0,-4-4-3 15,5-1 1-15,-3-3-1 0,-1-2-7 0,-2 1-3 16,0 0-6-16,-3 2-4 0,-3 4-3 16,0 3 0-16,-4 2-3 0,-2 5-6 0,-1 2-10 15,0 0-10-15,-2 3-7 0,1 8 2 0,-2 2 2 16,-1 6 8-16,2 6 5 0,-1 1 3 15,-3 5 6-15,5-1 3 0,-1 1 6 16,-1-2 3-16,1-2-1 0,5-3-1 0,-2-3-1 0,0-3-2 16,2-1 3-16,-2-3 2 0,0-3 3 0,1-2 3 15,1 0 1-15,0-5 2 0,-1 0 2 0,7-2 6 16,-4-1 9-16,3-1 7 0,1-2 2 0,1-5-1 16,-2-3 4-16,-3-4-1 0,4-2 2 0,-3-5 2 15,-2-3-13-15,-2-4-8 0,2-4-11 16,-3-6-8-16,-1-3 1 0,0-5-5 0,-4-4-6 0,1-6-3 15,-4 1-13-15,1-4-6 0,-6-2-3 16,2 2 5-16,-2 0 13 0,-1 8 11 0,-4 7 8 16,1 8 5-16,-2 7 4 0,0 9 1 0,4 6 2 15,-2 6 2-15,4 3-16 0,0 5-38 0,2 0-70 16,0 4-11-16,0 7 8 16,1 3 34-16,2 7 65 0,4 6 5 15,-1 5 0-15,5 3 4 0,-3 4 0 0,4 1 0 16,1 0 2-16,0-1 2 0,2-5-1 0,1 0 1 0,3-5 2 0,-1-5-4 15,0 1 0-15,-2-3 3 0,4-2-2 16,-1-1 3-16,0-1 1 0,2-4-4 0,1 1 8 16,-2-4 4-16,3-2 5 0,2-3 12 0,-2-5-1 15,-1-1 4-15,2-1 2 0,0-8-7 0,-3-2-3 16,-1-4-10-16,-1-2-12 0,0-4-13 16,-3 0-28-16,2-6-39 0,-4 1-73 0,-3-1-163 15,-1 7-435-15,-5 4-284 0</inkml:trace>
  <inkml:trace contextRef="#ctx0" brushRef="#br0" timeOffset="60770.8735">4831 10933 1288 0,'0'0'-62'0,"0"0"-66"0,0 0-2 0,0 0 22 16,0 0 49-16,-49 134 48 0,61-101 14 16,2-3 16-16,9-2 9 0,4-1 7 0,2-5 3 15,2-3-4-15,1 1-2 0,3-6-2 0,-2-5 5 16,-1-2 4-16,-3-5 11 0,-1-2 19 16,-6-7 9-16,-3-6 14 0,-4-3 4 0,0-4-10 0,-3-1-5 15,-5-4-14-15,-1-1-10 0,-5-1-7 16,-1 1-14-16,-2-3-14 0,-8 3-21 15,-2-1-28-15,-4 3-29 0,-2 4-16 0,1 3-21 16,-4 9-36-16,0 6-39 0,-1 7-38 0,-3 13-19 16,-3 12-42-16,1 12-146 0,3-6 201 0,11-11 212 15</inkml:trace>
  <inkml:trace contextRef="#ctx0" brushRef="#br0" timeOffset="61211.9006">3451 14047 985 0,'0'0'56'0,"0"0"-69"0,-131 155-3 16,86-93-43-16,12-4-121 0,4-6-169 16,7-4-75-16,3-6 424 0,6-8 0 0,-3-2 0 15,6-7 0-15,0-5 0 0,1-6 0 0,1-3 0 16,0-4 0-16,0-3 0 15,4-2 0-15,-1-2 309 0,3 0 213 0,2 0-75 16,0 0-112-16,0-5-114 0,0-5-95 0,2-2-75 16,6-9-39-16,5-5 4 0,5-9 4 0,4-5 21 0,9-9 14 15,7-8 9-15,9-5 6 0,4-7-9 16,5-3-7-16,13-3-10 0,3-3-6 0,10-1-4 0,9-5-5 16,9-2-6-16,3-4-3 0,9-5-3 0,7-2-2 15,4-2-4-15,1-1 0 16,5 3-1-16,-3 4-2 0,3 1 3 0,-4 5-2 0,-3 4 4 15,-1 3 0-15,-4 4-2 0,-12 6 4 0,-6 8-6 16,-9 6 3-16,-10 7-2 0,-7 6-4 16,-10 6 2-16,-7 4-4 0,-8 6 2 0,-10 6-1 15,-7 4-2-15,-8 6 1 0,-4 2-2 16,-2 3-4-16,-9 4-4 0,-2 2-11 0,-1 0-15 16,-2 3-21-16,-3 6-16 15,-1 6-4-15,-8 3-7 0,-3 8-41 16,-7 6-115-16,-4 5-282 0,5-8-331 0,4-8 100 0</inkml:trace>
  <inkml:trace contextRef="#ctx0" brushRef="#br0" timeOffset="66765.4756">2737 15372 1013 0,'0'0'48'0,"0"0"-18"0,0 0-2 16,0 0-4-16,0 0-10 0,0 0-24 0,0 0-41 15,0 0-41-15,0 0-44 0,0 0 11 16,0 0 35-16,0 0 53 0,-16-38 61 0,24 46 12 16,-1 0 4-16,3 4-3 0,3 2 3 0,2 3 3 15,-1 1-1-15,3 2-6 0,0 0-11 16,-2 2-6-16,4 3-4 0,-1-1-3 0,-1 0 1 0,1 2-6 15,0-1 3-15,2-4-4 0,-3 1-3 0,-1 0 4 16,1-3-2-16,0-2 2 0,-4-2 4 16,0-3-3-16,2-3 8 15,-3-2 6-15,-1-2 6 0,0-2 12 0,0-1 7 0,-2-2 15 16,1-2 21-16,0-8 18 0,1-3 8 16,0-5-5-16,1-6-16 0,0-6-26 0,1-6-12 15,-4-3-12-15,-4-4-10 0,2-2 1 0,-6-1-6 16,0 0-1-16,-1 1 2 0,0 1-6 15,-1 5 1-15,0 2-2 0,-1 7-4 0,-2 6 4 0,3 6-2 16,1 8-2-16,-1 5-17 0,1 1-36 0,0 4-56 16,0 0-25-16,0 4 11 0,6 3 29 15,-1 1 51-15,5 5 25 0,-1 1 1 0,1 2 4 16,3 4-2-16,1 0 3 0,1 3 2 16,0-3-3-16,0-1 2 0,2-2-1 0,-2-4 1 15,1-2 6-15,-2-4 1 0,3-3 6 0,-4-1 2 16,-1-3 5-16,-2 0 10 0,1-3 14 15,-3-2 19-15,0-4 12 0,-4-2 1 0,4-7-7 0,-2-1-18 16,-2-4-14-16,1-3-11 0,-2-2-5 0,-2-2 0 16,-1 0-7-16,0-1 3 0,0-3-7 0,0-1-6 15,-3 1 4-15,-3-1-8 0,2 7 2 16,-2 4-2-16,3 6-4 0,-4 6-4 0,6 3-14 16,-1 6-40-16,1 1-70 0,1 2-98 15,0 0-67-15,0 0-29 0,1 2 6 0,1 3-4 16,5 2-21-16,-2 0 48 0,3 0 295 0,0-1 0 15,0-3 0-15,0-1 0 0,2 0 0 0,-1-2 0 16,1 0 0-16,0-4 0 0,-1 0 0 0,1-2 0 16,0 2 0-16,-3 0 0 0,-2 2 0 15,3 1 0-15,-1 1 0 0,-2 0 0 0,4 2 0 16,1 4 0-16,0 3 0 0,0 2 0 0,2 4 0 16,-1 4 0-16,2 3 0 0,1 4 0 0,-3 1 0 15,2 2 0-15,1 1 0 0,-4-1 0 16,3-2 0-16,-3 3 0 0,1-5 0 0,-2-2 0 15,0-1 0-15,1-5 0 0,-1-1 0 0,-3-5 0 16,1-2 0-16,-4-5 0 0,1 0 0 16</inkml:trace>
  <inkml:trace contextRef="#ctx0" brushRef="#br0" timeOffset="66920.8979">3689 14676 714 0,'0'0'-11'0,"0"0"-58"0,0 0-50 0,0 0-107 16,0 0-63-16,0 0 289 0,0 0 0 0</inkml:trace>
  <inkml:trace contextRef="#ctx0" brushRef="#br0" timeOffset="68451.0996">3838 14912 0 0,'0'0'0'0,"0"0"0"0,0 0 0 0,0 0 0 0,0 0 0 0,0 0 0 0,0 0 0 0,0 0 0 16,0 0 0-16,0 0 0 15,0 0 0-15,0 0 0 0,95 119 0 0,-85-109 0 0,-2-1 0 0,1-2 0 16,-4-2 0-16,0-1 0 16,-3-2 0-16,-1-1 0 0,-1-1 40 0,0 0 286 15,0 0 52-15,0 0-7 0,0 0-53 0,0-4-127 16,0-7-83-16,0-4-71 0,-2-2-60 0,0-4 21 16,-2-1-6-16,3-3 7 0,-1-1 3 15,0 2-6-15,-3-2 4 0,3 2-1 0,0 0 1 16,0 5 4-16,-1 3-3 0,2 5 1 0,1 4-8 0,-1 2-25 15,1 3-36-15,0 2-56 0,0 0-45 16,0 0 18-16,6 2 32 0,-1 3 54 16,4 0 46-16,-1 0 3 0,2 2 2 0,2 1 1 0,-1 1 8 15,5-1 0-15,-2 3 4 16,4 0 0-16,-1-1 0 0,4-3 8 0,1-1 2 16,2-5 9-16,4-1 7 15,3-7 1-15,0-6 4 0,0-6-1 0,1-2-3 16,-1-6-3-16,0 0-4 0,-1-3-4 0,-2 3 0 0,0-1-1 0,-6 1-2 15,-3 2 2-15,-6 0 4 0,-3 2 0 0,0 2 8 16,-7 0 2-16,1 1 3 0,-4 4 12 0,0 2 7 16,-6 4 14-16,-3 3-2 0,-1 2-20 0,-1 3-24 15,-3 2-31-15,-3 0-17 0,-2 1-6 16,3 6 0-16,-3 4 6 0,-1 1 3 0,2 3 4 16,0 2-1-16,5 2-4 0,0 2 5 0,3 4-4 15,3-1 12-15,-1 0 5 0,6-2 0 16,1 0 3-16,1-3-4 0,1-7 0 0,6-3 0 15,-3-3-2-15,4-2 2 0,1-3 3 0,1-1 7 16,1-1 16-16,0-5 9 0,7-4 7 0,1-5 1 16,-2-8-7-16,5 0-11 0,0-6-8 0,-5-3-5 15,1-3-5-15,-6-3 2 0,-2 1-1 0,-2-2 0 16,-7-3 4-16,0 1-5 0,-1-4 1 16,-2-5-1-16,-7 0-1 0,-2-3 0 15,0-1 0-15,-7-1 2 0,3 1 3 0,-6-2 7 16,-3 6 9-16,1 1 13 0,3 6 12 0,-1 8 16 15,0 4 2-15,4 9 1 0,3 6-4 0,2 5-5 16,5 6-16-16,3 4-66 16,-1 1-47-16,4 9-22 0,1 8 2 0,0 8 56 15,1 5 31-15,4 8 12 0,-1 3 0 0,6 6 0 0,0-1 1 16,3 1-4-16,2 1 5 0,0-3-2 0,3-5-2 0,1-4 4 16,0-7-2-16,0-5 3 0,-2-2 3 15,2-4-3-15,0-3 1 0,-1-2-5 16,-5-2 3-16,-1 0 0 0,5-3 1 0,-6-2 4 15,2-2-1-15,3-4 7 0,-3 0 10 0,2-11 5 16,0-2 8-16,2-3-5 0,-3-3-7 0,3-3-7 16,-4-2-12-16,-2-1-1 0,-1-2-4 0,-1 2-2 15,-2-1 6-15,-4 3 0 0,1 4 1 16,-2 1 7-16,-2 4 2 0,0 5 8 16,0 5-8-16,0 1-24 0,0 3-48 0,0 0-68 15,1 0 2-15,1 6 16 0,0 2 41 0,5 5 57 16,-2 1 1-16,3 2 3 0,2 2 1 0,0 1 3 0,0-1-1 15,4-2 1-15,1 1 6 0,-3-5-3 16,7-3 3-16,-4-3 4 0,2-3-1 0,0-1 5 16,0-2 0-16,0 0 3 0,-1-4 3 15,-3-1 6-15,-2 0 7 0,-2-1 5 16,-2-2 12-16,-3 0 2 0,-2-2 0 0,-2-1-8 0,0 0-18 16,-2-4-9-16,-6-1-10 0,-2 2-8 0,-3-4 1 15,0 0-7-15,-5 1 0 0,0 0 3 0,0-3 0 16,3 2 5-16,-2 3 0 0,4-1 3 0,1 4-1 15,2-1 0-15,0 2-3 0,3-2-3 16,3 3 0-16,1-1-13 0,3 1-7 0,0 0-9 0,7-1-10 16,0 0 4-16,2-1 4 15,2 0 6-15,1 1 10 0,-1 1 3 0,5 1-2 16,-3 1 0-16,1 3-9 0,2 0-1 0,2 2 1 0,-4 2-1 16,1 1 6-16,1 0-2 0,-3 2 1 15,2 5 3-15,0 1 1 0,-1 1 4 0,-1 2 1 16,-1 0 2-16,1 2 2 0,1 0 2 15,-1 1 0-15,3-1 0 0,-2-1 8 0,1-1-5 0,1-3 5 16,3-1 2-16,-1-2-5 0,-2-2 5 16,2-2-1-16,0-1 2 0,-5 0 7 0,4 0 0 15,-4-1 6-15,4-5 3 0,-5-1-1 0,0-2 7 16,-1-2 4-16,-1-1 3 0,1-3-3 16,-3-2-6-16,2-2-8 0,-2-1-10 0,-2-4-2 15,-1 0-7-15,0-2-7 0,-1 0-3 16,-1-2-20-16,0 0-7 15,1-2-8-15,-2 3 4 0,-2 2 19 0,0 2 12 0,1 8 16 0,-1 3 9 16,0 4-7-16,0 5-13 0,0 3-68 0,0 0-114 16,0 1 3-16,0 6 16 0,1-1 69 0,2 5 111 0,1 0 4 15,-1 2 0-15,4 1-4 0,-2 2 1 16,3-3 1-16,2-1 6 0,5-2 5 16,0-2 7-16,3-1 14 0,1-4 2 0,1-2 7 0,2-1 0 15,-2 0-8-15,2-3 6 16,0-4 2-16,3-4 2 0,0-3 5 0,3-3-5 15,-4-6-2-15,2 0-3 0,-4-3-5 16,-2 1-3-16,-1-1-4 0,-5 0-1 16,-1 3-3-16,-3-3 1 0,-3 4-1 0,-1 2 2 0,-4 1 4 15,-1 2-5-15,-1 3-1 0,0 2-4 0,-5 1-16 0,1 2-7 16,-2 3-21-16,0 1-37 0,-2 1-34 0,-2 3-67 16,1 1-135-16,-2 0-245 0,3 0-36 15,4 1 569-15</inkml:trace>
  <inkml:trace contextRef="#ctx0" brushRef="#br0" timeOffset="69272.479">5598 10989 981 0,'0'0'62'15,"0"0"-27"-15,-140-75 18 0,89 48 13 0,1 7 8 16,4 3 3-16,-4-2-11 0,-1 4-5 0,-1 2-5 15,-4-3-11-15,1 4-13 0,-4 1-7 16,-1 2 1-16,-2 1 8 0,-1 3 2 0,-4 2-6 16,-4 3-3-16,-7-1 5 0,-5 7 5 0,-4 5 8 15,-10 4-9-15,0 5-13 0,-8 2-10 16,-1 10-10-16,-5 4 2 0,-3 7-1 0,-5 2 0 0,-2 6 1 16,-1 5-1-16,-1 4 2 0,-1 4-1 0,-3 4-1 15,1-1 1-15,-2 3-3 0,3 1 0 16,1 2-2-16,-2 5 2 0,2 7-2 0,1 3 0 15,1 6 2-15,3 4-7 0,4 5 6 0,3 5-1 16,2 5 2-16,7 5 6 0,1 9-4 0,10 7-1 16,2 5-3-16,9 5-6 15,10 6-1-15,9 1 2 0,8 5 0 16,9 1 6-16,12 0 0 0,5 0 1 0,12 1 2 16,5-5-1-16,7-1 3 0,5-9 0 0,6-6 0 0,5-3 1 0,7-10-4 15,1-4-1-15,6-10-3 0,5-7-3 16,2-6 4-16,0-7-2 0,6-5 2 0,3-4 2 15,3-5-2-15,6-5-2 0,4-2 2 0,7-5 1 16,7-6-2-16,5-4 9 0,11-4-2 16,4-5 4-16,10-4 4 0,6-5 0 0,9-5 3 15,10-1 1-15,6-6-3 0,7-2 3 0,7-7-2 16,6-9-1-16,4-6 5 0,7-11-5 0,3-15 3 16,8-16 1-16,2-9-1 0,8-14 3 15,7-8-1-15,0-12 1 0,8-8-1 0,-3-9 1 16,2-7-3-16,-3-3 1 0,-1-4 0 0,-6-6-3 15,1-3 1-15,-6-5-3 0,-2-9-1 0,-2-7 5 16,-6-8 0-16,-3-9 1 0,-10-6 8 16,-6-6-2-16,-10-5 1 0,-5-7 5 0,-11-6-5 15,-6-5 2-15,-7-6-4 0,-7-3 0 16,-11 0 4-16,-11 5 9 0,-13 6 10 0,-18 11-1 0,-15 10 12 16,-18 12 5-16,-22 13 2 0,-16 11 0 15,-22 11-18-15,-21 8-20 0,-21 8-12 16,-18 10-5-16,-18 10-3 0,-22 13-10 0,-18 15-7 15,-23 17-11-15,-23 18-3 0,-19 22 2 0,-19 16-4 0,-18 28 0 16,-5 22-2-16,-10 20-22 0,-2 21-50 0,3 21-101 16,4 18-170-16,73-29-534 0,67-33-598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23T16:39:44.9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5101 5623 0 0,'0'0'0'0,"0"0"0"0,0 0 0 0,0 0 0 16,0 0 0-16,0 0 0 0,0 0 0 15,0 0 0-15,59-118 0 0,-56 115 0 0,2 1 0 16,-4 1 0-16,0 1 0 0,-1 0 0 0,0 0 0 16,0 0 0-16,0 0 0 0,0 4 0 15,0 2 0-15,0 3 0 0,0 4 0 0,1 4 0 0,-1 3 0 16,-3 7 0-16,-2 1 0 15,2 8 0-15,-4 2 0 0,4 4 0 16,-1 4 0-16,0 4 0 0,1 4 0 0,2 1 0 16,-3 1 0-16,3 1 0 0,2-1 0 15,-1-1 0-15,0-2 1 0,5 0 40 16,-2 0 5-16,3 0 1 0,-2 1 16 0,3 0 4 0,-2-1 7 0,3-1 17 0,2 0-12 16,0-2-8-16,0-1-9 0,-3-1-26 15,1-5-16-15,-2-3-29 0,-4-5-53 0,2-6-91 16,-2-4-141-16,-2-10 114 0,0-6 180 15</inkml:trace>
  <inkml:trace contextRef="#ctx0" brushRef="#br0" timeOffset="581.3807">4788 5431 953 0,'0'0'-9'0,"0"0"-22"16,0 0-12-16,0 0-16 0,0 0-22 0,0 0-5 0,-132-11-18 15,116 23 5-15,-4 6 17 0,2 3 21 0,-1 3 22 0,1 1 9 16,3 3-3-16,-3 2 3 0,4 3 8 15,-3 2 7-15,0 1 15 0,2 4 9 0,-3 3 2 16,3-1 5-16,-1 3-3 0,-1 2 5 16,4 1 1-16,1 3-1 0,2 1 8 15,2 4 4-15,-1 2 11 16,6 0 9-16,1 3 11 0,3-1-5 0,-1 4 2 0,9 1 17 16,1 1-1-16,5 4 5 0,7-1-5 0,6 0-15 0,1 2-7 0,3-4-4 15,7-4-1-15,3-3-2 0,6-4 3 16,3-5-4-16,3-5-3 0,4-4-4 15,2-5-2-15,5-9-4 0,1-4 0 16,0-7-1-16,2-8 0 0,1-4 5 0,-3-5 2 0,3-8 4 0,-5-4 4 16,0-7 1-16,-3-5 4 0,-1-4 0 15,-2-7 2-15,1-7 1 0,-7-3-3 16,5-6 1-16,-5-5-3 0,-2-8-1 0,-3-6 1 0,-5-5-3 16,-5-7 1-16,-3-4-3 0,-8-6-14 0,-5-5-1 15,-1-3-8-15,-9-3-1 0,-4-3 1 0,-8 0-1 16,-5 5 1-16,-8 8 0 0,-13 8 2 0,-6 13-2 15,-10 9-5-15,-10 13-9 0,-8 10-10 16,-7 8-15-16,-9 8-9 0,-5 11-8 16,-8 8 0-16,-3 6 3 0,-8 15 8 0,-4 15 9 15,-7 7-2-15,-1 14-31 0,2 8-82 0,2 9-112 0,9 7-188 16,9 5-195-16,14 1-14 0,21-20 515 16,22-18 125-16</inkml:trace>
  <inkml:trace contextRef="#ctx0" brushRef="#br0" timeOffset="2850.5413">14287 6789 0 0,'0'0'0'0,"0"0"0"0,0 0 0 0,0 0 0 0,0 0 0 15,0 0 0-15,0 0 0 0,0 0 0 0,0 0 0 16,-22-125 0-16,26 114 0 0,3 0 0 0,-1 2 0 16,3-1 6-16,0 1 50 0,5-2-17 0,2 3-13 15,2-1-17-15,5 0-4 0,4 0-1 16,1 1-3-16,3 2 0 0,-4 1-3 0,2 2-3 16,-1 0-1-16,-1 3-5 0,-1 0-4 0,0 0-1 15,-1 3-4 1,-3 4-2-16,-1 1-3 0,-1 2 0 0,-4 3 25 0,1 2 0 15,-6 1 0-15,-2 3 0 0,-2 1 0 16,-3 3 0-16,-4 3 0 0,0 5 0 16,-10 2 0-16,-3 6 0 0,-5 0 0 0,-2 2 0 0,-1 1 0 15,-3-3 0-15,3 0 0 0,-2-6 0 0,3 2 0 16,2-6 0-16,0-3 0 0,4-2 17 0,1 0 20 0,0-5 14 16,0 0 12-16,3-1 10 0,-3-3-8 0,2 0-14 15,2-1-9-15,2-3-13 0,2 1-1 0,1-3 1 16,2-2 1-16,2-1 0 0,0-1 5 0,0-1 10 15,2-2 18-15,3 0 28 0,3-2 33 16,-1 0 27-16,6 0 3 0,3-4-17 0,2-5-35 16,4-2-38-16,4-3-23 0,5-2-15 0,2-1-6 15,7-2-3-15,0-4-7 0,3 1-8 16,0-3-19-16,2-1-25 0,0-2-39 0,-2 0-61 0,1 0-113 16,-1-2-212-16,-13 8-106 0,-10 7 523 15</inkml:trace>
  <inkml:trace contextRef="#ctx0" brushRef="#br0" timeOffset="3377.3696">14765 6170 0 0,'0'0'0'0,"0"0"0"0,0 0 0 0,-126-52 0 0,97 50 0 0,0 1 0 16,2 1 0-16,-2 6 0 15,2 6 0-15,-2 2 0 0,-1 2 0 0,-2 3 0 0,0 1 0 16,2 3 0-16,-1-2 0 0,1 6 0 0,1 3 0 16,0 1 0-16,1 3 0 0,-4 5 0 15,5 4 0-15,-3 3 0 0,3 3 0 16,-1 1 0-16,6 4 6 0,-1 0 37 15,1 3 8-15,4-1 11 0,0 1 14 16,2-1 13-16,3-1 2 0,1 1-10 0,4 2-9 0,-2 1-8 16,7 1-11-16,1 0-5 0,3 1-6 0,2-3-2 15,8 0 1-15,5-2 5 0,4-3 6 0,4-2 5 0,6-5-1 16,4-4 3-16,3-6-1 0,4-2-5 16,4-5 3-16,4-6-5 0,0-5 1 0,6-6 0 15,1-3 1-15,5-9 2 0,3-3-6 0,4-8-1 16,3-10-3-16,3-4-5 0,2-7 0 0,0-8-4 15,-2-2-3-15,-3-9-3 0,-6-2-4 16,-4-7-2-16,-6-1-7 0,-9-4-5 0,-2-2-3 16,-8-4-5-16,-4-2-1 0,-7 0 5 15,-5-1 2-15,-5 0 7 0,-10 3 5 0,-5 0-1 16,-6 6 1-16,-14 5-9 0,-6 7-15 0,-9 8-20 0,-8 8-19 16,-6 10-11-16,-10 6-4 0,-8 12 1 0,-11 9-4 15,-7 7-61-15,-10 17-312 0,20-3-418 16,25-3 451-16</inkml:trace>
  <inkml:trace contextRef="#ctx0" brushRef="#br0" timeOffset="6747.2509">4782 13064 0 0,'0'0'0'15,"0"0"0"-15,0 0 0 0,0 0 0 0,0 0 0 16,0 0 0-16,0 0 21 0,0 0 160 0,0 0-22 15,0 0-23-15,0 0-27 16,0 0-31-16,-54-122-30 0,54 115-23 0,0 1-25 0,5-1-19 16,-1 0-13-16,5-1-6 0,7-1 4 0,-3 1 7 15,3 0 2-15,-1 1 1 0,3 3-6 0,-5-1-6 16,-2 3-8-16,0 2-7 0,-2 0-4 16,1 0-7-16,-2 1 0 0,-2 4 3 15,-1 0 8-15,-2 2 13 0,1 1 8 0,-3 3 8 0,-1 2 5 16,0 2 16-16,-1 4 1 0,-5 0 4 15,-2 2 8-15,3 0 1 0,-2 0 0 16,0-1 2-16,4-4-1 0,0 0-3 16,-2-1-7-16,3-4-4 0,2-1 1 0,0 1-2 0,0-3 4 15,1 1 3-15,4-1 2 0,0 0 6 0,5-1 2 16,0 0 4-16,3 0 6 0,3-1 2 16,1-2 0-16,1 3-4 0,0-1-2 0,1 0-4 0,0 0-2 15,-2 1 0-15,-2 0-8 0,-5 1-3 16,0-1-7-16,0 0-7 0,-6 0-6 15,-1 1-10-15,-3-1-2 0,0 1 5 0,-6 1 8 0,-1 3 17 16,-7-2 9-16,0 3 8 0,-5 2 11 0,-3 0 1 16,-2 1 4-16,-1 0 0 0,-2 0-1 0,2-1 3 15,-2 0 2-15,4-1 1 0,-3 0-7 16,4-1-4-16,-1 1-4 0,-3 0-1 0,4 2 6 16,1-1 3-16,0 0 5 0,3 0-5 0,4-2-21 15,2-2-72-15,2-1-199 16,4-3-184-16,3-4 381 0</inkml:trace>
  <inkml:trace contextRef="#ctx0" brushRef="#br0" timeOffset="9037.9614">20507 14934 0 0,'0'0'25'0,"0"0"12"0,0 0-9 0,0 0-38 0,0 0-52 16,0 0 44-16,0 0 18 0,0 0 0 0,0 0 0 16,0 0 0-16,0 0 0 0,0 0 0 15,7 24 0-15,-8-6 0 0,-4 3 0 0,-4 2 0 16,0 2 56-16,-1 1 34 0,-1 3-22 0,-1-2-5 16,0 2-7-16,0-1-8 0,-4 3 4 0,3-3-16 15,-2 1-6-15,1-2 1 0,0-1-7 16,-1-2 10-16,2-1 1 15,-2-4 0-15,1 1-3 0,3-2-6 0,1-3-4 0,1-2-7 16,0-1 3-16,5-2-2 0,-2-1-3 0,3 0 6 16,1-2-10-16,0 0-2 0,2 0 0 0,0 0-2 15,0 0 9-15,6 0 9 16,0 0 12-16,-1 1 5 0,4-1 6 0,2-2 5 16,-1 1 0-16,6 0 12 0,-2-3-3 0,6-1 4 15,0-2-3-15,6 0-14 0,0 0-3 0,2-4-9 0,0-2-8 0,0-1 3 16,1 0-6-16,1-2-1 0,3-2 2 15,0-1-7-15,1-2 1 0,2 0-2 0,-1-2-2 16,1-2 4-16,-2 1-4 0,-3 1 3 0,-4 0-3 16,-2 1-1-16,-2 1 0 0,-4 3 1 15,-2-1 7-15,-5 3 0 0,-3-2 12 0,-2 1 1 16,-3 1 3-16,-1-1 6 0,1-1-9 0,-4-2 2 0,3 2-5 16,-2-3-10-16,-1 0 1 15,0-2-9-15,0-1-4 0,-1-1 0 0,1-3 1 16,-3 0 1-16,1 0 3 0,-2-1 0 15,3 1 0-15,-1 0 0 0,-2 1 0 0,1 2 0 0,2 0 1 16,-1 1 1-16,0 4-4 0,-3 5 8 0,4 1-7 16,-1 3 1-16,1 3-6 0,1 1-20 15,-1 0-16-15,1 0-33 0,0 0-33 0,-1 3 8 0,-1 6 16 16,1 4 30-16,-2 7 43 16,-3 4 7-16,-1 5 2 0,-3 7 2 0,-3 4 1 0,0 6 1 15,1 4 0-15,-2 5-2 0,-1 3-7 0,4 1 0 16,0 1-5-16,1 0 2 0,1-1 4 15,-1 4-3-15,-1-1 8 0,1 3 0 0,-2-1-6 16,-5 2-7-16,1 1-33 0,-2 4-44 0,-3-1-158 16,5-15-469-16,4-18-437 0</inkml:trace>
  <inkml:trace contextRef="#ctx0" brushRef="#br0" timeOffset="22024.6617">8208 6007 0 0,'0'0'0'15,"0"0"0"-15,0 0 0 0,0 0 0 0,0 0 0 16,0 0 0-16,0 0 0 0,0 0 0 0,0 0 0 15,0 0 0-15,0 0 0 0,0 0 146 16,40-30 24-16,-39 30-30 0,2-1-36 0,3 0-38 16,2-2-21-16,5 1-15 0,1-2-12 0,3-1 0 15,4 1 0-15,2 0 2 0,7-2 2 0,1 0 3 16,9-1 1-16,2 1 0 0,7-2 0 16,2-2-2-16,3 3 0 0,5 0-7 0,2 2-1 15,0 3-4-15,2-2-6 0,1 3 2 16,0 2-2-16,-3-1-2 0,1 0 3 0,-2 1-4 15,0-1 0-15,-2 3 1 0,1-1-1 0,0 0 3 16,2 0 1-16,-1 0 0 0,-1 1-1 0,-1 0 0 16,-1-1-1-16,3 0 2 0,-2 1 2 0,-3-2 1 15,3-1 3-15,-6 2-1 0,0-2-2 16,-2 0 0-16,-1 1 1 0,-6-4-2 0,-2 2 4 0,-2-1-2 16,-7 2-1-16,0 0-1 0,-3-1-5 15,-3 1 3-15,-4-2 0 0,-2 2-1 0,-6 0 1 16,2 2-7-16,-4-2-9 0,-1 0-22 15,-1 1-38-15,-2 1-67 0,-4 2-127 16,2 0-189-16,-6 3 173 0,0-1 279 0,0-1 0 0</inkml:trace>
  <inkml:trace contextRef="#ctx0" brushRef="#br0" timeOffset="22767.526">8110 8497 0 0,'0'0'0'0,"0"0"0"0,0 0 12 15,0 0 287-15,-8-123-31 0,15 102-89 0,0 3-75 16,0-1-27-16,3 2-18 0,4 1-11 16,0 1-16-16,4 1-12 0,3 2-2 0,1 2-4 15,5 0 4-15,-1 2 1 0,3 1-5 0,1 2-2 16,1 2-1-16,4-2-2 0,2 3 2 15,3-1 3-15,5 0 3 0,2 3 8 0,5-3 8 16,6 1 8-16,5-3 8 0,7 0 4 0,7-3 0 16,3-1 1-16,5 0-1 0,-1-2-4 0,5 1-1 15,-5-1-6-15,4 0-8 0,-4 2-5 0,1-1-7 16,-4 1 0-16,0 0-2 0,-3 0 0 0,-7 1 2 16,-3 2-4-16,-6-2 0 0,-7 2-2 15,-4 2-5-15,-3 0-1 0,-8 2-2 0,-6 2-6 16,-2 1 1-16,-7-1-5 15,-3 1-8-15,-2 5-24 0,-4 2-63 0,-4 4-131 16,-7-4-346-16,0 1-491 0</inkml:trace>
  <inkml:trace contextRef="#ctx0" brushRef="#br0" timeOffset="52639.9862">8877 3655 0 0,'0'0'0'0,"0"0"0"0,0 0 0 0,0 0 0 0,0 0 0 15,0 0 0-15,0 0 0 0,0 0 0 0,0 0 0 16,0 0 0-16,0 0 0 0,0 0 0 15,20-74 0-15,-20 74 0 0,0 0 0 0,0 0 120 16,0 0 28-16,-2 0-26 0,-1 0-44 0,-4-3-43 16,-4 1-41-16,-1 0-17 0,-6-1 7 0,1 0 10 15,-3-2 16-15,-4-1 15 0,2 2 10 0,-3-3 14 0,-1 2 9 16,0-2 12-16,0-2 22 0,-1 0 17 16,4-1 16-16,1-1 0 0,-4 3-19 15,4-3-26-15,1 1-29 0,-3-3-19 0,-3 3-11 16,1-1-5-16,-1 2-3 0,-1 0-3 0,4 0-2 15,-3-1 1-15,1 3-5 0,-2 0-2 0,-3 1-2 16,0 2-6-16,-4 0-4 0,0 4-3 16,-3 0 0-16,0 0 0 15,2-1 6-15,-1 4 5 0,1 2 0 0,1-4 2 0,-4 4-2 16,6-1 0-16,2 0 0 0,-3-1 1 16,0 1 3-16,2 0 1 0,-2-1-1 0,1-2 2 0,-2 3-2 0,4-3 2 15,-1 2-1-15,0-1 3 0,1-2-3 16,-1 3-2-16,-2-2-1 0,2 3 1 15,1-2 3-15,1 2 3 0,-1 1 3 16,2 0-1-16,-1-1-3 0,3 3-3 0,-1 0-3 0,-1 1-3 0,2 2 4 16,1-1 0-16,-1 1-2 0,-1 1 1 15,2 2-2-15,-1-1-1 0,-1 1 3 16,-2 0 2-16,2 1 0 0,0 0 0 0,0-1 1 0,-1 0-4 16,2 1 2-16,1-1 1 0,-2 1-3 0,1-2 3 15,0 1-1-15,2 0-2 0,-1 0 0 16,-2 1-1-16,4 0 0 0,-2 0 3 0,2 1 0 15,-2 1 0-15,1 1-4 16,-1-1-1-16,1 4-1 0,2 2-1 0,-4-1 2 0,4 2-1 16,-1 1 2-16,3 0 1 0,3 0 4 0,-2 3 2 15,2-1 3-15,-1 2-1 0,1 0-1 0,3-1-1 16,-2 3-3-16,5 0-1 0,-2 1 1 16,2 1-1-16,0 0 3 0,0 2-1 0,2 2 1 0,-1 1 1 15,-1 3-2-15,1-1 2 0,2 1-2 0,-3 1-1 16,2 1 2-16,-1 1 0 0,0 0 0 15,1 0 0-15,-1 0 0 0,1-1-1 0,0 1 1 16,0 0-1-16,-1 2 3 16,1 0 2-16,0 1 1 0,0-1 1 0,2-1-1 0,0-1-1 15,0 1 2-15,2-2 1 16,3 3 4-16,2-2 2 0,0 1 1 16,1-2 4-16,1 0 1 0,-1-1 1 0,0 1 3 15,1 0-4-15,4 1-1 0,-2 1-2 0,2-1-6 0,0 2 0 0,-3 2 0 16,4 3 1-16,-4 1 2 0,0 1-3 0,-2 2 0 15,0 1-1-15,2-1-1 0,-2-1 2 0,0 2 3 16,-2-3-1-16,1-2-4 0,-1 1-1 16,2-2-4-16,0 0 2 0,0-3 0 0,1 1-1 15,0-1-1-15,5 0-4 0,0 2 0 0,2-2 0 16,1 1 2-16,0 0 3 0,3-1 0 0,-1-1 2 16,4 0 1-16,0 0-1 0,3-1 0 0,-4 1 2 15,6-1-1-15,-2 1-2 0,2-1 2 0,0-1-3 16,-1 2-3-16,2-3 0 0,-3-1-4 15,2 2 2-15,2 0 2 16,-1-2-1-16,-1 1 4 0,-2-1-3 0,2-2-2 16,-1 1 1-16,2-2-2 0,-1-1 3 0,2 0 2 15,4-1 0-15,-2 1 2 0,3-3 0 0,-1-2 1 0,1 2 1 0,1-2 1 16,3 1 1-16,-1-1-4 16,3 0 1-16,1-2-3 0,0 4-1 0,-2-3 2 0,2 3-1 15,-1-2 3-15,0 1-5 0,0-1-1 16,-1-2-2-16,0 0 0 0,2 0 2 0,0-3 2 15,-3-1-1-15,3-1-1 0,-1-1 0 0,1-1-2 16,3 0 4-16,-1-4 7 0,3-1-1 16,1 1 4-16,2-5 0 0,0 0-3 0,5 1 2 15,0-4 0-15,-1 2-1 0,-1-3-3 0,2-1-1 16,-2 0-2-16,1-1-1 0,1 0 2 0,2-2 0 16,-3-1 2-16,5 0 1 15,-2 0-2-15,0-2 0 0,3 0-1 0,1-2-1 0,-2 1 3 0,1-2-2 16,-1 0-2-16,1 0 3 15,-2 2-6-15,1-4 3 0,2 0 1 0,-3-2-2 0,2 3 5 16,1-6-2-16,0 1-1 0,-1-2 1 16,1-2 1-16,4 2 2 0,-2-3 0 0,2-2 2 15,0-1-1-15,-2 1 0 0,0-4 4 0,2 1-1 0,-2-3 2 16,1 0 1-16,-3 1 0 16,3-3 0-16,0 0-4 0,0 0 0 0,0 0 0 0,-2 0-1 15,2-1 2-15,-4-1-5 0,2-1-1 16,-2 0-1-16,-1-5-3 0,3 0 3 0,-4-1 2 15,1 0 2-15,-2 0 0 0,-2-2-2 16,2 0-1-16,-2 0-2 0,-2-1 1 0,-3-3 2 16,-1 0 1-16,0-2-1 0,-3-1 0 0,0 0 0 15,-5-2 0-15,-3 0 1 0,0 0 0 0,-2-1 0 16,-4-2-2-16,4-1-1 0,-4-4-3 0,1-1 0 16,0-1 1-16,3-1-1 0,-4-1 5 15,3 1-8-15,-4-1 1 0,-1 2 0 0,3 1-5 16,-1-2 5-16,-3 0 1 0,3 2-2 0,-1-1 2 15,-1-1-1-15,0-2-1 0,-3 0-1 16,2-2 2-16,-1-1-2 0,-2 2 3 0,1-1 0 0,-3-1-4 16,2 2 1-16,-1-2 0 15,-2 0-1-15,0-2 3 0,-1 1-1 0,-4-1-1 0,0-1 0 16,0-1-1-16,-2 0 1 0,-3 1 0 0,2 0-1 16,0 2 0-16,-3-1 2 0,3 0 0 15,-4-1-1-15,3 2 1 0,-4-1-1 0,0 1-1 0,-2 0 1 16,0-2-3-16,0 1 2 0,0 0 0 15,-7 0-1-15,0 0 2 0,-3 3-2 16,-6-1 2-16,2 3-1 0,-6 0 4 16,-2 3-4-16,-3 2 0 0,1 0-1 0,-5 3-4 0,1-1 6 15,-1 1-1-15,2 0 0 0,-1 5 5 0,-1 1-3 16,4 1 0-16,-4 4 0 0,2 0-6 0,-3 2 2 16,0 1-1-16,2-1 0 0,0 4 0 15,-1-3 0-15,-4 2-2 0,1 1 2 0,-1 1 5 0,2-1-6 16,-3 3 0-16,-3-1-1 0,2 1-2 15,-3 1 2-15,-2 2 1 0,-3-3 0 0,2 2 4 0,-5-3-3 16,5 2 1-16,-1 0 3 0,-1 2-4 16,2-1 2-16,-1 4 0 0,2 1-2 0,-2 2-2 15,0 0 1-15,-2 1-2 16,2 0 2-16,-7 2 3 0,3 0-1 0,-1 2-2 16,-3 0-1-16,-3 1-1 0,-4 1 2 0,2 0 1 15,-6 2 2-15,0-1 4 0,-3 1-5 0,0 1 1 16,0-1 0-16,-3 1-4 0,3-1 4 0,-2 1 1 0,1 0 1 15,-4 0 3-15,6 0-3 16,0 0 0-16,-1 2 1 0,6-4 0 0,-1 2 0 16,5 1 0-16,-1-1-3 0,2 0-1 0,0-2 3 0,-1 2 1 15,-2 2 0-15,-3-3 2 0,1 3-5 16,-2 1 3-16,2 0-2 0,0 1 2 16,1-2 0-16,0 3 0 0,-4-2 0 0,-2 4-4 0,-6-1 2 15,0 1 0-15,0-2 0 0,1 5 2 16,-1-1 1-16,4 3-1 0,3 0 0 15,2 3-1-15,3 0 0 0,3 3 1 16,3 0-1-16,2 2 0 0,2 3-6 0,2 2 0 0,0 3-1 16,2 3-5-16,-3 3 6 0,-1 3-2 0,-2 2 1 0,2 2 6 15,-1 5-1-15,-2 3 0 0,3-1 2 16,1 4-6-16,-2 0 6 0,3-3-2 0,1 2 0 16,0 0 3-16,4-4-3 0,2 1-1 15,3-1 1-15,2-3 0 0,1 2-3 0,0 0 1 0,-2 1 0 16,3 2-1-16,-1 0 2 0,-1 4 2 15,-2 1-2 1,3 1 5-16,0 0-3 0,0 3-1 0,1-2 1 0,1 2-4 16,0-1 3-16,2 3 1 0,1-3 0 0,4 3 4 15,0-1-3-15,2 4-1 0,2 1 1 0,0 1-4 16,-1 1 1-16,4 1-1 0,2 0 2 0,0-1 1 0,-2-1-1 0,5 1 1 16,1-1-1-16,-1-1-2 15,2 1 3-15,0-3 0 0,5 0-1 0,-3-1 6 0,5 0-7 16,-1 0 1-16,3-1 0 0,-2 1-4 0,2-1 4 15,2-1 2-15,-2 0-1 16,4 1 3-16,3-2-3 0,-3 3 2 0,4 0 0 16,0 1-1-16,3 0 1 0,-1 1-3 0,1 1 0 0,2-1 0 15,0 2 3-15,3 0-1 0,-3-2 1 16,6 2 0-16,-3-4-3 0,2 1 1 0,-1-1-2 0,2 1 1 16,0 0 2-16,0 1-1 0,-1-2 1 15,1 0 0-15,2 1-1 0,-1-1 1 0,2-1-1 16,0 0 0-16,-1 0 2 15,0-3-2-15,1 0 2 0,-1 1-2 0,3 0 1 0,0-1 3 16,-1 0-3-16,4-1 2 0,-1 0 0 0,1 0-4 16,-1-4 1-16,0 0-1 0,4-2 1 0,-1 0 1 15,0-3 1-15,1-2 0 0,2 0 0 16,-1-3-1-16,1 1-1 0,3-2 1 16,-1 1-5-16,-2-1 4 0,0 0 0 0,5-1-3 0,-3-2 4 15,2-1-1-15,1-1 0 0,2-1 4 0,-1-1-4 16,1-2 0-16,1-2-1 0,3-1 0 0,-1 1 3 15,1-3-1-15,-2 0 1 0,1 1 0 16,3-2-1-16,-1-1-1 0,-1 0 3 0,4 1-2 16,1-4 1-16,2 1 2 0,2-2-3 0,1 0 0 15,0-3 0-15,5-1 1 0,1 1-1 16,2-1 5-16,0-2-3 0,1-1 1 16,0-1-2-16,1-3-4 0,0-1 8 0,2-1-5 0,0 2 3 0,-1-3-1 15,5 0-6-15,-2 0 5 0,3-3-2 16,2-2 2-16,0-2 0 0,1 0 1 0,-1-1 0 15,1-2-2-15,-1 0 5 0,3-2-6 0,0-2-1 16,-1-1 6-16,2-1-5 0,-2-2 2 0,-2-2 4 16,-1 1-6-16,0 0 3 0,-1-2 0 15,-3 2-3-15,0-2 4 0,-1-1-1 0,-2-1-2 16,-1-2 1-16,1-1-1 0,-3-1 3 16,0-1 3-16,-4 0 0 0,1-3-4 0,-5 1 3 15,-3-2-4-15,1-1 5 0,0-2 1 0,-3 0-8 16,0 0 7-16,-2-2-4 0,3 0-1 0,-5 0 8 15,3-3-6-15,-4 1 1 0,1-2 2 0,0-2-10 16,-2-1 6-16,-2 1 0 0,-1-3-2 16,-2 0 11-16,2-2-9 0,-2-2 1 0,-2-2 1 15,3 0-6-15,-4-1 3 0,3 0-1 0,-2 0 1 16,0-1-1-16,-4 0 2 0,-5-1 2 16,1 1-2-16,0 2 4 0,-3-4-3 0,-2-1-1 15,3 2 2-15,-4-5-3 0,-1 2 2 0,-6-1 2 16,3-3-5-16,-6-2 3 0,1-1-2 0,-4-2 1 15,0 0 1-15,-4 1-2 0,4-1 0 0,-5 2-4 16,2-2 0-16,-4 5-1 0,0 0 3 0,-2 1 2 16,0 1-1-16,1 1 1 0,-5 2 0 15,-4-1 0-15,0 1 0 0,-1 1 1 16,-3 1-1-16,-1 1-2 0,-4 1-1 0,-1 0 2 16,-3 2 3-16,-4 0-2 0,2 2 5 0,-3-1-7 15,2 1-1-15,-3-1 1 0,0-1-6 0,3 1 5 16,-4-2 1-16,0 2-3 0,4 1 9 15,-4 1-6-15,1 0 0 0,3 1 1 0,-3 2-9 0,0-1 6 16,0 3-2-16,1-2 0 0,-2 2 3 16,-1 2 0-16,0-2 0 0,0-1 1 0,0 0 1 15,-1 1-2-15,1-1 0 0,-2 0 0 0,-4 2-5 0,3-1 4 16,-2 2 0 0,-1 0 17-16,2 2 8 0,-3 0-6 0,3-1-3 0,-4 1-15 0,0-2-6 15,0 1 5-15,0 1 3 16,-1 1-3-16,-1 1-2 0,0 0 1 0,-2 1-2 0,-3-2 2 15,-1 5 1-15,4 0 0 0,-7 3 0 16,3 1 0-16,-2 3 1 0,-2 1-1 0,-2 0-2 0,-2 1 4 16,-1 2-5-16,2 2 1 0,-5 1 0 15,4 2-1-15,-4 1 3 0,-1 0-2 0,3 4 2 16,-4-1-2-16,1 3-2 0,-2 0 3 0,-1 1-1 16,-3 1 2-16,1 1 1 0,1 1-1 15,-2 1 2-15,-1 3-2 0,2 0 0 0,-2 0-1 16,2 0 2-16,-4 1 0 0,0 0 0 0,1 1 3 15,-2-1-1-15,2 1-1 0,0 2 5 0,2 0-6 16,0 1 1-16,3 1 1 0,2 0-4 16,-1 3 2-16,0-1-2 0,4 2-2 0,-4 4 2 15,2-1-2-15,1 3 1 0,1 1-2 16,2 1 2-16,3 3-3 0,2-3-2 16,-1 3 2-16,5 1 1 0,-3 0 2 0,2 5 0 15,-4-1 1-15,0 2-1 0,2 3 1 0,-5-1 2 0,1 5 1 0,-1-1 0 16,-1 0 0-16,2 1-1 0,0 2 2 15,-1-2-2-15,4 0-1 0,-2 2 3 0,5 1-1 16,-2 0 1-16,-1 1 0 0,7 1-3 16,2-2-2-16,0 3 0 0,4-2-2 0,0-1 2 15,1 5-2-15,1 2-1 0,2 0 5 16,2 2-2-16,0 1 2 0,4 2 4 0,-1-2-4 16,1 2 1-16,-2-1-1 0,4 2-3 0,-3 0 6 15,2 2-1-15,3 0 2 0,-1 1 2 0,-2 2-3 0,4-1-2 16,0 1-1-16,1 3 0 15,0 0 0-15,3 2 0 0,-1 1 0 0,0 2-3 0,5 0 5 16,-1 3-2-16,3 0 1 0,2 0 0 16,0 3-1-16,7-2-2 0,0 3 3 0,-1-2-1 15,4 0 1-15,0 1 0 0,2-3-1 16,-2 2 2-16,4 0-2 0,-2 0 4 0,2 3 0 0,1-2 0 16,-2-2-4-16,3 0-24 0,0-1 0 0,1-3 7 15,4 2 6-15,-2-1 23 0,1 2-1 16,1-1-7-16,-1 0-6 0,6 0 6 0,-4 0-1 15,3-2-2-15,3-1 6 0,-1 3-5 0,2-2 0 16,2 0 3-16,1-1-5 0,0 0 3 0,2-3-1 16,2 1 0-16,3-1 3 15,1 3 1-15,1-1-1 0,2-2-3 0,1-1 2 16,2 0-2-16,1-3 1 0,0 0 1 0,2-1 0 0,1-3-2 16,0-1 0-16,0-3-1 0,0-2 1 0,1-1 1 15,1-1 1-15,0-2 0 0,1-1-3 0,4-2 1 16,-2-1-1-16,3-2-2 15,1-1 7-15,-1-2-4 0,1 0-1 0,1-4 1 0,1 0-6 16,0 0 5-16,-1-1 2 0,0-2 1 16,-1 0 4-16,1 1-6 0,-1-3 1 0,0 1-1 0,3-2-3 15,0-2 4-15,1-1 2 16,3-2 2-16,2-1-1 0,3-3-1 16,4-1-2-16,0 0-1 0,3-4 1 0,-1 0 1 0,2-2 0 15,1-4 0-15,-2-1-2 0,4 0 2 0,-1-3 0 16,2-3 1-16,0-2 3 0,2 0-2 0,2-4-2 0,-2-2-2 15,3 0-2-15,1-2 4 0,-1-3 1 16,0-1 1-16,2 0 2 0,1-2-5 0,-1-3-1 16,-3 3 0-16,0-4-1 0,2 2 3 15,-6 0 1-15,1 1 0 0,3-4 1 0,-3 1-3 16,3-1 0-16,-1-3 1 0,3 1 5 16,0-3-4-16,-3 1-3 0,4-2-1 0,-3-2-8 15,-2 2 7-15,-2-3 3 0,0 2-2 16,-2 1-5-16,-4-1-8 0,-4 2-18 0,-3 0-24 0,-4 4-36 15,-12-2-67-15,-5 4-185 0,-14 6-595 0,-7 7-569 16</inkml:trace>
  <inkml:trace contextRef="#ctx0" brushRef="#br0" timeOffset="56558.8555">4595 4448 0 0,'0'0'0'0,"0"0"0"0,0 0 0 0,0 0 203 0,0 0-2 16,0 0-24-16,0 0-62 0,0 0-72 0,0 0-74 15,0 0-92-15,0 0-95 0,0 0-76 0,-43-68 221 16,44 68 73-16,0 4 0 0,5 1 0 16,-2 4 0-16,5 2 0 0,1 4 0 0,0 4 0 15,0 1 0-15,0 4 0 0,1 2 0 0,-1 0 0 16,0 2 0-16,0-2 0 16,1 1 0-16,-1-2 0 15,0-3 0-15,1-2 0 0,-1-3 0 0,-1-3 0 0,2-1 0 0,-1-4 0 16,-1-2 0-16,-1-2 0 0,-1-4 0 15,-1 1 0-15,-2-1 40 0,0-1 186 0,-2 0 21 0,2-1 21 0,2-6-24 16,2-6-47-16,3-6-63 0,5-9-56 16,1-5-22-16,5-8-10 0,3-4-5 0,-1-3-11 15,3-5-6-15,2-6-1 0,1-2 0 0,2-7 2 16,1-4-3-16,8-4-2 0,-1-3 0 16,1-2-3-16,0 2 17 0,-4 3 117 15,-3 5-5-15,-3 6-2 0,-1 5-18 0,1 7-122 16,-4 4 1-16,-3 7-3 0,-1 5 0 0,0 8-2 0,-4 2-4 15,-3 5-2-15,0 6-6 0,-5 4-11 16,0 4-20-16,0 6-38 0,-2 2-44 0,0 0-55 16,-1 6-45-16,1 5-44 0,-2 4-89 0,0 4-149 15,-3-2-55-15,-3-4 562 0</inkml:trace>
  <inkml:trace contextRef="#ctx0" brushRef="#br0" timeOffset="60056.3586">10150 3033 0 0,'0'0'0'0,"0"0"0"0,0 0 0 16,0 0 0-16,0 0 0 0,0 0 0 0,0 0 0 0,0 0 0 16,0 0 0-16,0 0 0 0,0 0 0 15,10-30 0-15,-10 30 30 0,0 0 21 16,0 0-6-16,0 0-6 0,0 0-12 0,0 0-10 0,0 0-5 16,0 0-13-16,0 0-3 0,0 0-9 15,0 0-13-15,0 1-13 0,0-1-23 0,-1 0-14 16,1 1 76-16,0-1 0 0,0 0 0 15,-2 1 0-15,2 0 0 0,0 2 0 0,0 3 0 0,-2 1 0 16,2 2 0-16,-1 3 0 0,0 2 0 16,0 2 0-16,-2 4 0 0,-3 2 0 15,2 2 0-15,-2 2 0 0,4 2 0 16,-4 1 0-16,3-2 0 0,-2 0 4 0,2-2 25 16,0-2-7-16,3 0 5 0,-1-2 1 0,0-2 2 15,0 0 5-15,-1-2-12 0,0 0-3 16,4-2-3-16,-4 0 4 0,1-1 10 0,0 0 1 15,0-2 0-15,0-1-8 0,0-1-6 0,0 1-2 0,1-1 2 16,0-1 0-16,0 0-3 0,0 0-1 0,1-1-5 0,-1 0-16 16,2 0-22-16,0-1-44 0,4-2-72 15,-3 0-84-15,4-1 229 0,-4-1 0 0,-2 0 0 16</inkml:trace>
  <inkml:trace contextRef="#ctx0" brushRef="#br0" timeOffset="60534.8607">10518 3003 106 0,'0'0'37'0,"0"0"29"0,0 0 53 16,0 0-6-16,0 0-59 0,0 0-133 15,0 0-161-15,0 0 64 0,0 0 176 16,0 0 0-16,0 0 0 0,0 0 0 0,0 0 0 16,0 0 0-16,-50 34 0 0,41-21 0 0,1-1 0 15,0-1 0-15,-2 2 0 0,-1-3 0 0,-3 4 0 16,3-3 0-16,-3 1 0 0,-1-1 0 0,1 0 0 16,0 0 0-1,-1 1 0-15,0 1 0 0,-1-1 0 0,3 1 0 0,-2-1 0 0,4-1 0 16,0-1 0-1,1 0 0-15,0-2 0 0,2 3 0 0,3-3 0 0,-3 0 0 16,3 0 0-16,1-1 0 0,3 1 0 0,-1-1 0 16,2-1 0-16,0 1 0 0,0-1 0 0,0-1 0 0,2 2 0 15,6 0 0-15,-3 1 0 0,3 0 0 16,1 1 0-16,1 2 17 0,1-2 1 16,1 1-2-16,4 3-5 0,-3-2-1 0,2 2 0 0,0 1 2 0,3 0 6 15,-3-1 4-15,4 3 4 0,0-3 8 16,1 1 0-16,-1-1 4 15,-5 2 5-15,5-3-2 0,-2 1 3 0,-2-3-8 0,1 1-20 16,1-4-38-16,-3 2-96 0,-1-2-188 16,-4-3 306-16,-1 0 0 0</inkml:trace>
  <inkml:trace contextRef="#ctx0" brushRef="#br0" timeOffset="61211.5809">10722 3174 0 0,'0'0'0'0,"0"0"0"0,0 0 0 0,0 0 0 15,0 0 0-15,0 0 0 0,0 0 0 16,0 0 0-16,0 0 0 0,0 0 0 0,0 0 0 15,0 0 0-15,-27 125 0 0,24-107 0 0,2 0 0 16,1 1 0-16,-2-3 0 0,1 0 0 0,0-2 0 16,-2-2 0-16,3-2 0 0,0-2 0 0,0-3 0 15,0-1 0-15,0 0 0 0,0-4 0 16,0 0 0-16,3 2 0 0,-3-2 0 0,0 0 0 16,1 0 0-16,-1 0 0 0,0 0 262 15,1 0 11-15,-1 0-1 0,1-4-8 0,0-2-114 16,3-4-70-16,3-2-67 0,3-6-59 0,-1 0 47 0,2-4 5 15,-2 1 3-15,1-4-3 16,1 1-5-16,0-4-1 0,-2-2-1 16,5 1 4-16,0 1-1 0,-1 4 0 0,-2 4-4 0,-2 3-5 0,1 4-7 15,-3 4-9-15,-3 3-41 0,-2 5-65 16,0 1-46-16,1 0 11 0,0 6 42 0,3 3 65 0,-1 3 47 16,2 6-2-1,-3 3 2-15,3 3 4 0,-4 1 7 0,3 3 2 16,0-2 2-16,1-2 5 0,0-2 2 0,1-3 3 15,3-5 2-15,-5-2-1 0,2-4 2 0,-2-1-1 16,-1-3 5-16,-3-3 23 0,2-1 51 0,-3 0 64 16,0 0-6-16,1-6-23 0,0-3-52 0,3-2-65 15,-2-4 1-15,3-1-2 0,-1-2 0 0,3-3-6 16,-1-3-6-16,0-3 1 0,4-1-2 0,2-1 0 16,-1 0 1-16,1 2-3 0,-2 2 0 15,0 5 1-15,-2 2-1 0,0 6 2 0,-3 5-6 0,-3 3-48 16,0 4-74-16,2 0-5 0,-1 2-5 0,4 7 36 15,0 2 52-15,-1 4-9 0,0 5 4 16,1 5 18-16,-1 6 22 0,-3 4 16 0,0 3 10 16,3 1 0-16,-6 0 8 0,5-1 1 0,-4-3-3 15,-1-1-6-15,2-3-33 0,2-6-56 0,-3-3-111 16,2-3-175-16,-1-7 342 16,-2-5 22-16</inkml:trace>
  <inkml:trace contextRef="#ctx0" brushRef="#br0" timeOffset="61690.0716">10264 2769 0 0,'0'0'0'15,"0"0"0"-15,0 0 0 0,-141-6 0 0,108 16 0 16,-3 5 0-16,5 2 0 0,1 3 0 0,0 5 0 16,5 1 0-16,-2 4 0 0,4 1 0 0,4 5 0 15,0 3 0-15,6 2 0 0,-2 4 0 0,3 3 0 16,4 1 0-16,1 1 0 0,1-3 0 16,5 0 0-16,1-2 0 15,3 1 0-15,5-1 0 0,3-2 0 16,5 1 0-16,-1-1 0 0,4 0 0 0,2-2 0 15,6-2 0-15,1 0 52 0,1-3 36 0,5-2 3 16,4-2-9-16,5-3 7 0,6-2-8 0,3-4-2 16,4-4-3-16,7-4-8 0,1-4 1 15,2-6-7-15,2-4 4 0,1 0-5 0,0-10 0 0,-3-5 1 0,3-6-1 16,-5-5-1-16,1-6-8 0,-1-2-5 0,-3-3-6 16,-2-3-2-16,-5 1 4 0,-5-6 3 15,-6-3 7-15,-6-3 4 0,-6-3-4 0,-8-3-1 16,-3-3-4-16,-8-1-2 0,-3-3-1 0,-9 0-5 15,-1-1-8-15,-11 3-13 0,-9 1-7 0,-7 5-2 16,-6 6-12-16,-11 5-4 0,-1 7-11 0,-11 7-13 16,-4 7-1-16,-2 6-9 0,-6 9-9 15,-2 6-21-15,-1 6-43 0,-1 10-71 0,0 7-132 0,18-2-258 16,20-6 63-16</inkml:trace>
  <inkml:trace contextRef="#ctx0" brushRef="#br0" timeOffset="62959.5909">11624 5420 0 0,'0'0'0'0,"0"0"0"0,0 0 77 16,0 0 202-16,0 0-55 0,0 0-72 0,0 0-84 0,0 0-37 15,0 0-26-15,0 0-26 0,0 0-33 16,0 0-50-16,0 0-61 0,0 0-15 0,-1-9 43 16,1 18 72-16,2 3 97 0,-1 3 45 0,1 4-4 15,4 3-8-15,-4 2-9 0,-2 5 0 0,2 2-3 16,2 2-8-16,-3 3-9 0,1 1-10 15,-1 0 4-15,0-2 6 16,3 0-4-16,0-4 0 0,-2-2-2 0,0-4-8 16,4-2 3-16,-3-2 1 0,1-1 2 0,-2-4 9 15,0 1-1-15,-1-3-4 0,-1-2-6 0,0-2-15 16,0-2-13-16,0-1-31 0,0-2-64 0,0-1-117 0,0-4-158 16,0 0 58-16,0 0 314 0,0 0 0 0</inkml:trace>
  <inkml:trace contextRef="#ctx0" brushRef="#br0" timeOffset="63332.5567">11903 5398 15 0,'0'0'330'16,"0"0"-171"0,0 0-16-16,0 0-39 0,0 0-53 0,0 0-95 0,0 0-58 15,0 0-46-15,0 0-36 0,0 0 21 0,0 0 60 0,0 0 75 16,0 0 84-16,0 0 33 0,-34 31-3 15,15-10-12-15,0 2-12 0,-1-1-11 0,-1-1-2 16,1-3-9-16,4-2-9 0,-2 0 2 0,1-3-4 16,4-1-1-16,0-3 0 0,-2 2 0 0,6-2-4 15,2 2-1-15,1-2-5 0,1 0-6 16,0 1-2-16,4 1-2 0,1 0 10 16,1 1 8-16,-1 2 8 0,9-1 6 15,1 1-2-15,2 1 3 0,6 1 5 0,-1-2 4 16,4 1-2-16,2 0-7 15,1 0-4-15,2 0-3 0,2-1 4 0,-1 0 2 0,3-2-3 16,0 0-4-16,0-3-5 0,-3 2-6 0,-1-1-10 16,0-4-14-16,-5-1-17 0,1 1-35 0,-1-5-42 0,-2 1-48 0,1-2-54 15,-1 0-56-15,0 1-43 0,-3-5-68 0,2 1 322 16,-6-1 43-16,-4 2 0 0</inkml:trace>
  <inkml:trace contextRef="#ctx0" brushRef="#br0" timeOffset="63789.5905">12235 5496 0 0,'0'0'0'0,"0"0"0"0,0 0 0 15,0 0 0-15,0 0 0 0,0 0 0 0,0 0 0 16,0 0 0-16,0 0 0 0,0 0 0 15,0 0 0-15,0 0 0 0,0 0 0 0,-19 2 0 16,19 5 0-16,0 3 0 0,1-1 0 0,-2 1 0 16,1 2 0-16,0-1 0 0,-1 0 0 0,1 2 0 15,0 1 0-15,0-2 0 0,0 1 0 16,1-1 0-16,0 1 0 0,4-2 0 0,-2-1 0 16,3 1 0-16,-2-2 0 0,3 0 0 0,-2-2 0 15,3-1 31 1,-1-1 28-16,-3-2 8 0,4-1 6 15,-5 0 4-15,4-2 5 0,-3 0 11 16,4 0 6-16,0-3 0 0,1-3 0 16,1-2-10-16,1-2-11 0,-1-2-9 0,0-2-12 0,1 0-9 15,-2-4-11-15,0 1-8 0,-3-3 3 0,2-1 2 0,-3-3 0 0,-2 0 5 0,-2-1-5 16,-1 0 1-16,-6-2-4 0,0 0-2 0,-8-1-3 16,0 3-10-16,-5 2-6 0,-1 2-12 0,-3 5-6 15,-1 4-5-15,-2 4-9 0,-3 2-4 16,-1 6-9-16,-1 0-3 0,1 6-13 0,2 5-5 15,2 3-11-15,0 5-38 0,4 5-51 16,0 3-148-16,5-4-214 0,7-7 413 0</inkml:trace>
  <inkml:trace contextRef="#ctx0" brushRef="#br0" timeOffset="64399.8087">11872 5059 0 0,'0'0'0'0,"0"0"0"0,0 0 0 15,0 0 0-15,0 0 0 0,0 0 0 0,-129-14 0 16,113 22 0-16,-3 1 0 0,5 3 0 0,-4 1 0 16,0 2 0-16,-1 3 0 0,1 3 0 0,-2 0 0 15,-4 3 0-15,2 3 17 0,3 1 50 0,-2 1 6 16,0 5 5-16,2 0-4 0,-1 3-2 15,5 4 3-15,-2-3-3 0,5 3-7 0,1-2-10 16,3 0-14 0,4-1-14-16,0 1 1 0,4 0-2 0,1-1 1 0,4 1 7 15,0-5-1-15,9 2-5 0,-2-1-9 0,2-2-1 16,4 1-2-16,3-4 9 0,0-1 2 0,4 1 6 16,0-3 5-16,4 0 1 0,1-3 4 15,2-2 0-15,4-3-2 0,-1-2 2 0,6-2-4 0,0-7 2 0,4-2-1 16,0-3 1-16,2-2 0 0,-1-2-2 0,3-6-2 15,-1-3-7-15,1-3-2 0,-1-3-2 16,2-3-4-16,-2 0 2 0,-1-4 0 0,-1 0 1 16,-1 0 4-16,-6-4 4 0,0 0 6 0,-1-5 5 0,-5-2 5 15,-2-6 2-15,-2-1 2 16,-3-3 3-16,-2-5 0 0,-3-2-1 0,-5-3-5 16,-3-1-3-16,-5-4-3 0,-4 0 0 0,-4-5 6 15,-1 0-6-15,-11-1-5 0,-9 1-10 0,-7 0-14 16,-11 5-7-16,-5 3-8 0,-15 9-11 0,-11 9-12 15,-11 12-19-15,-19 14-41 0,-13 12-109 16,21 10-418-16,24 3-865 0</inkml:trace>
  <inkml:trace contextRef="#ctx0" brushRef="#br0" timeOffset="76628.4543">10336 8986 0 0,'0'0'0'16,"0"0"0"-16,0 0 0 0,0 0 0 0,0 0 0 16,0 0 0-16,0 0 0 0,0 0 38 0,0 0 51 15,0 0-21-15,0 0-25 0,0 0-18 0,0 0-9 16,0 0-8-16,0-21-3 0,0 21-3 16,0 0-1-16,0 0 0 0,0-1 1 0,0 1 11 15,0 0 12-15,0 0 12 0,0 0 13 0,0 0 7 16,0 0 10-16,0 0 7 0,0 0 6 0,1 0 4 15,-1 0 4-15,0 0 0 0,0 0-3 0,0 0-3 16,0 0-10-16,0 0-12 0,0 0-10 16,0 0-10-16,0 0-8 0,0 0-8 0,0 0-10 15,0 0-12-15,0 0-13 0,0 0-10 0,0 1-9 16,0-1-11-16,0 0-4 0,0 0-10 16,1 2-8-16,3 0 44 0,-1 0 20 0,2 3 21 15,1 0 22-15,4 0-29 0,-2 2 0 0,1 1-2 16,3 4 0-16,-1-1 2 0,-1 4-4 0,2 2-3 15,0 2 1-15,2 0-2 0,-2 3 3 16,1 0 2-16,4 2-1 0,-4 1-5 16,6-2 1-16,-2 3-1 0,-2 1 0 0,4 0 1 15,-1 1-3-15,2 0-2 0,-3 2 1 0,2 2-1 16,0-1 2-16,1 2 5 0,0 1 4 0,0 0-1 16,-1 1-2-16,2 1-5 0,-3 1-1 0,2 2 4 15,-1-1 5-15,1 0 6 0,2 1 5 16,-1-1-4-16,0 0 0 0,0-5-1 0,1 3-2 15,-1-4 1-15,-1 0 1 0,1 0-4 0,0-1 2 0,-2-1-2 16,2 1-1-16,-2 0 3 0,3-1-2 16,-1 0-2-16,0-3-4 0,1 2-2 15,-1-1-3-15,-5-1 5 0,3-1-2 0,1 3 2 0,-2-4-2 16,2 0-4-16,-1 2-1 0,2 0-1 16,-1 1 1-16,0-1 4 0,-5 0 2 15,2-4 2-15,-3 0 2 0,3-3 0 0,-5 0 3 0,5 1 6 16,-4-2 2-16,-2 0 4 0,2 1 0 15,0-3-1-15,-2 1-2 0,-5 0-3 0,3-2-1 16,0 1 0-16,-1 0 1 0,0-1-4 16,2 1-3-16,-4 1-2 0,3-1-2 0,0 0 4 0,0-1-8 15,-2 2 1-15,0-2-1 0,1 1-3 16,2 0 8-16,-1 1-5 0,-1-3-2 0,-2 2 3 16,2-2-9-16,3-1 5 0,-2 0 0 15,0 3-2-15,1-3 4 0,-1 0 0 0,-1-2 0 16,-2 1-1-16,3 1 1 0,-2-1-1 0,-1 2 2 15,1 0 1-15,0 1-1 0,-2 1 3 0,1 0-1 16,-1 1 0-16,2 1 4 0,-1-2-5 0,-1 1 1 16,3 1 2-16,-4-1-5 0,3 2 4 0,0-2 2 15,0 1 0-15,1 1 7 0,0 1-3 16,0 2-5-16,4 0-1 0,-2 1-5 0,0 0 3 0,1-1 1 16,-2-4 2-16,-1-3 0 0,0 0 0 15,1-1-1-15,-1-3-5 0,0 1 1 0,0-2-2 16,-3-2-4-16,3-1 1 0,-1-1-4 15,-3 0 1-15,5-3-1 0,-5 2 0 16,3-1 2-16,0-1 1 0,-2 1 0 0,3-2 0 0,-4 1-3 16,3-1 0-16,0 0-1 0,-2 0 1 15,1-2 3-15,-3 1-1 0,1-1-1 0,0 2 0 0,-2-2-2 16,-1 1-1-16,3 0-4 0,-3 0-1 16,0 0-9-16,0 0-11 0,1 1-13 0,-2-1-22 15,3 2-20-15,0 1-33 0,-2 1-42 0,0 0-65 16,-1 3-94-16,0-3-156 0,-1 1-175 0,-4-1 462 15,3-3 189-15</inkml:trace>
  <inkml:trace contextRef="#ctx0" brushRef="#br0" timeOffset="77016.6948">11496 11697 0 0,'0'0'292'0,"0"0"-174"16,0 0 22-16,0 0 22 0,0 0 2 0,0 0-1 16,0 0-13-16,0 0-5 0,0 0-11 15,0 0-22-15,0 0-51 0,0 0-45 0,0 0-37 0,-91-79-26 16,98 79 23-16,1 0 22 0,3 0 28 16,2 0 17-16,5 0-14 0,1 4-9 0,3 4-8 15,-2 1-3-15,2 3 1 0,6 1-2 16,-3 1 5-16,4 1-1 0,2 1-2 0,-1-2-2 0,1 0-2 15,-1-2-1-15,0-2-1 0,-3-2 2 16,-2-4 2-16,3-2 1 16,-1-2 3-16,-3-1 0 0,-2-6 3 0,-2-3 7 15,0-1 4-15,-1-1 3 0,-2-3 3 0,-2-2-6 16,0 0 0-16,-3-2-1 0,0-3-2 0,-3-1-1 0,-1 1 2 16,-1-3-1-16,1 0-3 0,-3 1 2 0,-1-1-7 15,-4 3-3-15,2 3-2 0,-1 3-8 16,2 1-8-16,-3 4-20 0,0 1-37 0,-3 1-59 0,0-1-101 15,-1 0-150-15,-1-2-267 0,3 3-99 16,0 3 732-16</inkml:trace>
  <inkml:trace contextRef="#ctx0" brushRef="#br0" timeOffset="78040.713">11841 8643 1361 0,'0'0'30'0,"0"0"4"0,0 0-4 16,0 0 11-16,0 0 13 0,0 0 6 0,-50-123-2 15,49 117-5-15,0 2-7 16,1 2-6-16,0 1-18 0,0 1-34 0,0 0-29 0,0 0-33 0,0 0-30 16,1 1 36-16,5 4 34 0,3 1 37 15,1 2 42-15,1 2-13 0,3 3-10 0,-2 2-7 16,6 3-2-16,-1 3 2 0,-1 3 2 15,1 1 3-15,2 4-3 0,-2 0 1 16,-1 2-1-16,3-1 1 0,1 5-2 0,0 0-2 16,-1-1 1-16,3 5-6 0,0 0 3 0,4 4 0 0,-2 3-1 15,4 3 5-15,1-2-4 0,-1 2 2 16,-1-1-1-16,3 0-4 0,1 1 2 0,3 3-3 16,-1 0 0-16,1-1 3 0,4 0-1 15,-3 0-1-15,2-1-1 0,1 3 1 0,-2-4 0 0,5 2 3 16,-2-2-2-16,0 2-2 0,-3 0-2 0,2-3 0 15,1 0-1-15,0-1 2 0,0 2 0 16,0-2 4-16,-1 1 1 0,2-1-3 16,0-2 5-16,1-1-3 0,-2 0 1 0,0 0 5 0,0-3-1 15,-3 2 7-15,3-3 1 0,-1-1 5 0,-2-1 5 16,1 0 0-16,-2-2 4 0,0-2 0 0,-2 1-6 16,0-1-4-16,0 0-7 0,0-1 0 15,0-1-3-15,-3 0 0 0,4-3 3 0,-3 2-4 16,1-3-3-16,-3 1 0 0,3-2-4 15,-3 0 1-15,3-1 1 0,-3 1-2 16,1-3-1-16,-1 1-4 0,-2 0-1 0,-3 0 2 0,2 0-2 0,-5 0 1 16,1-1-1-16,-1 0-2 0,1-4-2 15,-4-1 2-15,2-2 1 0,-4-1 0 0,-1 0 2 16,1 0-2-16,-3-3-2 0,0 1 2 16,-3-2-3-16,2-1 4 0,-3-1 0 0,-2-2-3 0,1 2 2 15,-3-4-3-15,1 3-1 0,-2-4 4 16,2 2 0-16,-2 0 1 0,1-1 0 15,-1 1-2-15,-1-3-1 0,1 3 1 0,-1 0 0 0,0-3 1 16,1 1 1-16,0 0-1 16,-3-2-4-16,5 2 3 0,-4-1-2 15,0-2 2-15,-1 2 4 0,0-3-4 0,1 1 3 0,-1-1-2 0,-1-1-3 16,1 1 5-16,-1-1 0 0,0 0 4 0,0 0 2 16,0 0-5-16,0 0-1 0,0 0-3 15,0 0-2-15,0 0 0 0,1 0 0 0,-1 0 0 16,0 0-3-16,0 0 1 0,1 0 1 0,1 0 1 15,-2 0 6-15,0 0-4 0,1 0 3 16,-1 0-1-16,1 0-8 0,-1 0 6 0,0 1-1 16,0-1 1-16,0 0 6 0,0 0-6 0,0 0 0 15,0 0-2-15,0 0-2 0,0 0 4 16,0 0 0-16,0 0 0 0,0 0 0 16,0 0-3-16,0 0-2 0,0 0-1 0,0 0 1 15,0 0-6-15,0 0-3 0,0 0-3 0,0 0-9 16,-1 0 0-16,0 0-10 0,1 0-16 0,-2 0-18 0,0 0-32 15,0-2-54-15,-2 0-87 0,-1 0-119 16,-4-1-193-16,1 2-217 0,2 1 388 0</inkml:trace>
  <inkml:trace contextRef="#ctx0" brushRef="#br0" timeOffset="78500.4004">13661 11728 1045 0,'0'0'84'0,"0"0"-39"0,0 0 11 15,0 0 30-15,0 0 12 0,0 0 10 16,0 0-19-16,0 0-30 0,0 0-9 0,0 0-6 16,0 0 6-16,0 0 1 0,0 0-4 0,28-118-2 0,-12 109-11 15,1 4-7-15,0 0-1 0,3 1-9 16,0 3 1-16,-1 1 3 0,3 0 2 15,3 4 7-15,1 2 1 0,1 3-4 0,3 2-8 16,0 2-1-16,1 1-4 0,2 3-1 0,-1-2 4 16,3 0-7-16,0-1-2 0,-3-1-1 15,5-4-1-15,-5 1 4 0,2-4 0 0,-5-2 1 16,3-1 0-16,-4-3-3 0,1 0 1 16,-4 0 0-16,1-3 1 0,-4-2 2 0,3-3 1 0,-1 1 0 0,-2-2-2 15,0 1 2-15,-1-2-2 16,0 0 2-16,-1-1 2 0,0-1-3 0,0-2 4 0,0-1-1 15,-1-1-3-15,0-4 9 16,-2-1 0-16,0-2 1 0,-3-2 10 0,-1-3-10 0,-2-1 1 0,-2-5-3 16,-4-4-7-16,-1-1 5 0,-5-4-3 15,1-4-2-15,-8 1-4 0,-2 0-6 0,-6 1-7 16,1 4-4-16,-5-1 1 0,1 7-10 0,-4 3-9 16,-1 5-24-16,-1 4-43 0,-1 1-44 15,0 4-73-15,0 0-88 0,-2 3-104 16,1 2-241-16,7 4-116 0,6 4 624 15</inkml:trace>
  <inkml:trace contextRef="#ctx0" brushRef="#br0" timeOffset="79550.4034">11951 7931 0 0,'0'0'0'16,"0"0"0"-16,0 0 0 0,0 0 181 0,0 0 83 15,0 0-49-15,0 0-39 0,0 0-18 0,0 0-19 0,0 0-33 16,0 0-35-16,0 0-50 0,0 0-40 16,0 0-30-16,-94-33-29 0,95 33-19 0,0 0-8 15,1 0 55-15,7 4 45 0,-1 0 46 0,3 2 38 16,2 2-25-16,3-1-15 0,3 0-6 15,1 1-2-15,2 2 3 0,2-3 9 0,6 3 4 16,1-2 9 0,6 1 1-16,4 1-1 0,3 0-3 0,6-2-10 0,6 3-5 15,3 2-11-15,5-2-3 0,2 1-4 16,6 1-5-16,4-1-3 16,2 1-1-16,0-1-4 0,4 1 3 0,4-4-1 0,-2 4 0 15,2-3 0-15,3 2-3 0,1-1 0 0,0 0-5 0,-1 1 2 16,-3 1 4-16,-2-1 0 0,1 3 7 0,-4 0 0 0,-1 3 6 15,-2-1 3-15,0 2 3 0,-3 1 7 0,0 0-5 16,-2 1-2-16,-2-1-2 0,-1-2-3 0,1 1 6 16,-4-2 4-16,3 0 2 0,-2-3 0 15,1 2-2-15,2-1-2 0,-3 1-5 16,1-1-2-16,-4-1-5 0,1 2-3 0,-4-4 1 0,2 3-4 16,-5-3-1-16,2 0-1 0,-2 0-3 15,-2-1 3-15,-1-1-2 0,-3 1-1 0,-4-1 1 16,-2 1-3-16,-3-1 0 0,-6 1-2 0,-3 0-1 0,-2-3 3 15,-4 1-2-15,-2-1 2 0,-5 0-1 16,-1-1-4-16,-1 1 4 0,-2-2-2 0,-5-2 3 16,0 2 4-16,0-2-5 0,-1 0 1 15,-1 0-1-15,1-1-2 0,2 1 2 0,1-1 1 16,-4 1 1-16,0-1-4 0,2-2-2 0,-3 1-1 16,-1-2-4-16,-2 1 1 0,-1-1-7 0,-2 0-4 15,-4 0-3-15,1 0 0 0,-1 0 3 0,0 0 4 16,0 0 0-16,-2 0-28 0,-5-3-29 15,-1-2-47-15,-2-1-47 0,-4-1-28 16,-3 0-42-16,-2-3-62 0,2 0-119 0,-2-2-165 16,5 3 351-16,7 3 228 0</inkml:trace>
  <inkml:trace contextRef="#ctx0" brushRef="#br0" timeOffset="79862.4627">15417 8179 460 0,'0'0'240'0,"0"0"1"0,0 0-21 16,-124-68-13-16,101 56-44 0,3-1-28 16,4 4-6-16,-2 2-9 0,6 2-2 0,1-1-9 15,4 3-26-15,2 1-13 0,3 1-18 16,1 1-20-16,1 0-28 0,0 0-35 0,0 0-32 16,0 0-18-16,3 1 16 0,1 6 23 0,4 1 31 15,3 3 21-15,3 4 0 0,3 1 0 0,2 1 1 16,6 4 0-16,3 0 1 0,5 2 0 15,3 3 1-15,5-2-4 0,2 5 0 0,3 2-1 0,2 4 0 16,-1-1 0-16,-3 3-1 16,-3 0-4-16,-4 2-3 0,-5 0 1 0,-4 2-2 0,-8-2 3 15,-4 1 5-15,-9-1 5 16,-4 0 12-16,-4 4 5 0,-13 2 9 0,-7 3 8 16,-12 4-1-16,-10 7-1 0,-10 4-5 0,-11 2-11 0,-7 7-12 15,-10 3-22-15,-6 2-49 0,-4 5-117 0,21-20-328 16,22-20-1002-16</inkml:trace>
  <inkml:trace contextRef="#ctx0" brushRef="#br0" timeOffset="101618.1922">9114 9100 1280 0,'0'0'301'0,"0"0"-162"0,0 0-131 0,0 0-45 15,0 0 18-15,0 0 13 16,0 0 17-16,-13-126 21 0,13 113 9 0,1 2 1 0,2 1-1 16,-1 2-9-16,2 1-4 0,-1 3 0 0,-1 1 0 15,-1 1 7-15,0 1 4 0,-1 1 3 16,1 0 2-16,-1 0-3 0,0 0-2 0,0 0-6 0,0 0-3 15,0 0-2-15,0 0-1 0,0 0 6 16,0 0-5-16,0 0 4 0,0 0 2 16,0 0-8-16,0 0 2 0,0 0-6 0,0 0-4 15,0 0 0-15,0 1-8 0,0-1 1 0,0 0-1 16,0 1-6-16,0-1 0 0,0 0-4 16,0 0-7-16,0 1-2 0,0-1-2 0,0 1-5 15,0 2 1-15,0 1 10 0,2 5 4 0,2 4 11 16,2 4 6-16,-1 3-4 0,-2 5 0 0,3 2-5 15,0 1 0 1,-2 2-1-16,0 2-4 0,0 1 0 0,0 0 0 0,-2 1 0 0,2 2 6 16,0-1 0-16,-3 0 3 0,1 3 1 0,1 1-1 0,0-2 4 15,-2 4 0-15,-1 2 3 0,1 1 8 0,1 5 4 16,-2 3 7-16,0 6 1 16,2 3-2-16,-2 5-3 0,1 1-4 0,2 2 0 0,-1 2-10 15,2 3-4-15,2 3-4 0,-1-3-3 16,1-2 3-16,3-4 1 0,-4-4 0 15,1-4-1-15,1-4-3 0,0-4-2 0,-1-2-3 16,2-5 1-16,-5-2 4 0,3-5-2 16,-2-3 2-16,1-3-4 0,-1-1 0 0,-1-1 1 0,2 0-1 0,-3 1 1 15,1 1 5-15,-1 0-5 0,1 0-1 16,-2 0-3-16,0 3-8 0,0-2 11 0,0 5-1 16,3-1 1-16,-2-1 3 0,-1-1-7 15,1-2 0-15,0-1 0 0,3-1-3 0,-3-1 5 16,1 0-1-16,0-1 1 0,1 0-4 0,-1-1 1 15,4-4 0-15,-4 0-1 0,3 0 7 16,0 2-4-16,0-2 0 0,0 0 0 0,-1-1-4 0,4 1 4 16,-3 1 3-16,0-2 3 0,3 4 0 15,-1-2-1-15,-2 2 1 0,2 0-2 0,0 2 0 16,-2-2-1-16,-1-1 1 0,2-3 0 0,-4-1-1 16,3-1 2-16,-2-1-3 0,1-1 0 15,-1-2 5-15,-2 0-5 0,1-5 1 0,0 1-2 16,-1-4-4-16,-1-1 2 0,1 0 0 0,0-3 0 0,0 0 2 15,0 1-3-15,-1-1 0 0,0 1-2 16,0-3 0-16,-1 1 2 0,0-1-1 0,0-1 0 16,0-2-2-16,0 0-4 0,0 0 2 0,0 0-8 15,0 0-6-15,0 0-7 0,0 0-10 16,0 0-12-16,0 0-27 0,0-4-30 16,-2 1-56-16,-5-5-55 0,2-5-68 15,-4-3-97-15,-1-9-138 0,-3-2-234 0,5 5 194 16,1 6 560-16</inkml:trace>
  <inkml:trace contextRef="#ctx0" brushRef="#br0" timeOffset="102090.3937">9314 11862 0 0,'0'0'0'0,"0"0"0"0,0 0 0 16,0 0 0-16,0 0 0 0,0 0 0 0,0 0 0 16,-107-126 0-16,96 107 135 0,2 0 57 15,1 3 47-15,4 3 15 0,-2 4-15 0,3 2-18 16,-3 1-35-16,3 3-35 0,2 1-23 15,0-1-14-15,0 2 0 0,-1 0 1 0,1 1-4 16,1 0-12-16,0 0-13 0,0 0-14 0,0 0-15 16,0 0-9-16,0 0-8 0,0 0-9 15,0 0-6-15,0 0-5 0,0 0-3 0,0 1-5 0,0-1-8 16,1 0-10-16,1 0-11 0,-1 0-8 16,0 0-1-16,0 4-2 0,5 1 21 0,3 6 16 15,4 3 11-15,1 10 14 0,4 2-9 16,-1 5-4-1,3 5-2-15,-3 3-1 0,3 4-6 0,-1-2-3 16,0 3-1-16,2-2-2 0,-3 1 2 0,3-2-2 0,0-2 1 0,-3-5-1 0,1-4-3 16,-2-3 1-16,1 0 0 0,1-5 1 15,-6-4-1-15,4-1 4 0,-5-4-2 0,-2-3-2 16,2-1 2-16,-2-4-2 0,1-1 5 0,0-3 4 16,0-1 0-16,-1 0 4 0,1-3 3 0,2-4 2 15,0-5 4-15,1-3 1 0,2-4 1 0,-3-8-3 16,5-4-4-16,-1-8-4 15,-1-6-6-15,2-7 0 0,2-2-4 0,1-4-2 16,-3 4 0-16,2 4-5 0,-1 3 1 0,-1 4-4 16,0 2-6-16,0 4-5 0,1 2-14 0,-6 4-15 15,3 3-15-15,-4 1-22 0,0 3-21 16,-3 2-39-16,0 0-58 0,-1 0-75 0,-2-1-113 0,2 1-196 16,-4 5-233-16,0 5 410 0</inkml:trace>
  <inkml:trace contextRef="#ctx0" brushRef="#br0" timeOffset="103887.8362">6370 7958 247 0,'0'0'69'0,"0"0"28"0,0 0 50 0,0 0 9 16,0 0 2-16,0 0-35 0,0 0-35 0,0 0 21 16,0 0 11-16,0 0 6 0,0 0-16 0,-120-79-24 15,116 74-7-15,-2 1-2 0,4 0 4 16,0 2 0-16,0-1 3 0,0 2-6 0,2 1-12 16,0-1-18-16,0 1-19 0,0 0-16 0,0 0-13 15,0 0-11-15,0 0-8 0,0 0-14 16,0 0-14-16,0 1-10 0,0 4 9 0,0 2 25 15,4 6 29-15,-1 3 26 0,3 4 3 0,-3 5-7 16,1 1-14-16,2 4-5 16,2 3-6-16,-4 4-2 0,4 2-1 15,-2 4-2-15,0 3 3 0,4 2 0 0,-4 4 3 16,1 2 2-16,0 3-2 0,2 7 2 0,-1 0 4 0,0 5 3 0,0 4 4 16,1 2 4-16,1 0 2 0,-3 1-1 15,2-1 3-15,-2 1 2 0,-1-1-1 0,1 0 4 0,-3 2-1 16,3 2 0-16,-4 1-1 15,-2 4-2-15,1-1-2 0,-1 1 0 0,-1 2-1 16,0-4-3-16,-3 0 0 0,3 2 2 0,-3-2 2 16,2 0 2-16,-4 3-3 15,3-3 3-15,-1-2 0 0,0-2-1 0,1-5 9 0,0-3-5 0,2-1-4 16,0-2 1-16,0-3-9 0,0 1 0 0,0-2-2 16,3-4-4-16,2 1 1 0,0-1-4 0,2-3 1 0,0-1-2 15,-3-3-1-15,3-3-4 16,-1-3 0-16,0-2 1 0,-1-3-2 0,0-3 1 15,-2-2 1-15,2-4-2 0,-3-2 2 0,-1-1 0 16,2-4 0-16,2 0-1 0,-4-3 1 16,1 0-2-16,1-1-1 0,0-2 0 0,0-2-1 0,1 0 1 15,0-2 1-15,0 0 0 16,0-2-3-16,0-3-1 0,-1-1-1 0,-1-2 1 16,2-2 2-16,-2-1-1 0,-2 0 2 15,2-3-1-15,-1 2-1 0,-1-3 3 0,1 1 0 0,-1-1 0 16,0 0 3-16,0 0-2 0,0 0-1 0,0 0-1 15,2 0-2-15,-2 0 3 0,0 0-1 0,0 0 0 16,0 0 0-16,1 0-2 0,-1 0 2 16,0 0-1-16,1 0 2 0,-1 0-1 0,0 0 0 15,0 0-2-15,0 0-2 0,1 0 4 16,-1 0 0-16,0 0 2 0,0 0 1 16,0 0-5-16,0-1-1 0,0 0-6 0,0-1-8 15,0 2-8-15,1-1-11 0,-1-1-8 16,0 0-10-16,0-4-18 0,-2-2-36 0,-3-5-62 15,1-3-107-15,-3-4-170 0,2 5-388 0,0 4-91 16</inkml:trace>
  <inkml:trace contextRef="#ctx0" brushRef="#br0" timeOffset="104324.498">5945 11359 2322 0,'0'0'80'0,"0"0"-53"0,0 0-10 0,0 0-3 16,0 0 2-16,0 0-2 0,0 0-12 15,0 0 2-15,0 0 0 0,0 0 11 0,0 0 12 0,0 0 7 16,0 0 13-16,0 0-4 0,47-13-8 0,-30 37-6 16,1 4-10-16,1 9 1 0,1 1-1 15,-1 8 2-15,-1 2-1 0,0 2-5 16,-1 1-2-16,2-4-6 0,0-2-4 0,-3-5 2 15,2-3-3-15,1-5 2 0,0-4 1 16,0-5-5-16,-2-3-2 0,0-5 2 0,1-4-2 16,0-5 2-16,-1-3 1 0,3-3 0 0,1 0-4 15,-1-9 8-15,3-6 1 0,2-6 7 0,1-6 10 16,1-9-10-16,4-6 0 0,1-9-5 16,6-4-4-16,1-4 4 0,2-1-2 0,-1 1 2 0,3-1-2 15,0 5-2-15,1 1 0 16,2 1-3-16,-1 2 0 0,0 2 1 0,-3 4-1 0,-2 5-4 0,-3 3-5 15,-4 6-7-15,-2 5-9 16,-6 3-10-16,-4 5-7 0,-6 4-16 0,-1 5-20 0,-4 5-36 0,-2 1-59 16,0 3-61-16,-3 0-102 15,0 7-154-15,-3 6-268 0,1-2 111 0,-3-3 646 16</inkml:trace>
  <inkml:trace contextRef="#ctx0" brushRef="#br0" timeOffset="107888.7866">11424 5628 0 0,'0'0'0'0,"0"0"0"16,0 0 0-16,0 0 105 0,0 0 203 16,0 0-47-16,0 0-50 0,0 0-52 0,0 0-41 15,0 0-33-15,0 0-37 0,0 0-26 16,-34-40-12-16,34 40-8 0,0 0-8 0,0 0-3 16,0 0-6-16,0 0-7 0,2 0-1 0,0 0 18 15,6 0 10-15,3 0 12 0,4 0 11 0,1 0-5 16,4 0 0-16,5 0-2 0,-1 0-5 0,4 0-1 15,-1 1-2 1,7-2 1-16,0 1 1 0,7-3-1 0,0 2 2 16,7-3 0-16,5-1 3 0,4 1 4 0,5-3-2 15,2-2 1-15,6 3-2 0,1-3-3 0,3 1-4 0,3 1-2 0,3 2-5 16,-2-2 1-16,6 4-1 0,-1-1 1 0,2 2-1 16,-2-2 0-16,2 3-1 0,0-1-2 0,0 0 3 15,1 0-4-15,-2 1 2 0,5 1-2 0,-3 0-3 16,2 0 4-16,0-1-1 15,-4-1 3-15,4 1 1 0,-4 1-3 0,3-4 1 0,-1 2 5 16,3-1-1-16,-1-2 5 0,2-1 0 16,-3-1-2-16,-1 0-4 0,-3-2-1 0,0 1 1 0,-3-1 0 15,-2-1 3-15,0 1-1 0,-3-2 0 16,-3 2-1-16,-5-3 1 0,-2 3 3 0,-3-2 2 16,-2-1 5-16,-2 3 5 0,-3-3 3 15,0 5 4-15,-3-3 1 0,1 2-3 0,-9 2 3 16,3-1-5-16,-5 3-1 0,-3-1-1 0,-3 2-7 15,0-1-1-15,-5 1-4 0,-5 1-4 0,-1 2-4 16,-4-2-3-16,-5 2 0 0,-2 0-4 16,-4 0 3-16,-1 0 0 0,-6 0-1 0,0 0 4 0,-3 0 0 15,1 0 1-15,-1 0 2 0,0 0-1 16,0 0 3-16,0 0-1 0,0 0-2 0,0 0-1 16,0 0-8-16,0 0-8 0,0 0-12 15,-1 0-20-15,-1 0-23 0,0 0-33 0,-3 0-50 16,-2-2-142-16,-8 2-136 0,0 0-282 0,5 0 273 15</inkml:trace>
  <inkml:trace contextRef="#ctx0" brushRef="#br0" timeOffset="108177.9444">14652 4957 0 0,'0'0'0'0,"0"0"0"0,0 0 0 0,0 0 93 0,0 0 232 16,0 0-36-16,0 0-58 0,0 0-78 16,0 0-70-16,0 0-23 0,0 0-25 0,0 0 1 0,0 0 31 15,80-72-3-15,-34 72-2 0,6 1-8 16,4 6-18-16,2 5-21 0,1 7-9 0,-1 5-5 16,-1 6-2-16,-2 5-1 0,-5 6-2 15,-4 2-3 1,-3 4-1-16,-2 2 3 0,-7 3 1 0,-4 2 6 15,-8 2-6-15,-3 2-1 0,-12 1 3 16,-4 0-1-16,-3-1 10 0,-14 0 4 0,-7 0 4 16,-8 2 5-16,-7-3 2 0,-9 3-1 0,-12 3-6 0,-8 2-10 0,-16 4-32 0,-12 2-67 0,-13 5-152 15,20-19-432-15,25-19 40 0</inkml:trace>
  <inkml:trace contextRef="#ctx0" brushRef="#br0" timeOffset="117760.6331">16110 3282 0 0,'0'0'0'0,"0"0"0"0,0 0 0 0,0 0 0 0,0 0 0 15,0 0 0-15,0 0 0 0,0 0 0 16,0 0 0-16,0 0 0 0,0 0 0 0,0 0 0 16,-16-19 0-16,16 18 153 0,0 1 3 0,0 0-19 15,0 0-16-15,0 0-13 0,0 0-10 0,0 0-6 16,0-1-5-16,0 1-9 0,0 0-9 0,3 0-17 15,-2 0-17-15,-1 0-17 0,1 0-18 16,2 1-13-16,3-3-3 0,3-2 3 0,3-1 5 16,3 0 7-16,2 2 0 0,1-2-1 15,2 1 5-15,2 4 2 0,4-4 4 0,3 0-1 0,3 1 0 16,4-1 0-16,2 1-2 0,3-2-1 16,0 1-1-16,2 1 1 0,5-1-5 0,-1 2 2 0,3-2 1 15,1 1-5-15,4 0 5 0,-1 0-3 16,4 0-2-16,2-1 3 0,2 4-2 0,-1-3 3 15,3 2-1-15,1 0 0 0,-1 1 0 16,-3 0 2-16,0 1 2 0,0-1 4 0,0 1 5 0,-3-1 6 16,0 0 4-16,-3 2 4 0,-3-2-2 15,-2 1 0-15,-4-1-2 0,1 0 0 0,-6 0 10 16,0 0-4-16,-3 0 1 0,-4 0 1 0,-1 0-5 16,-5-1 7-16,0-2 7 0,-6 2 7 0,-3-1 4 15,1 2-4-15,-8-2-9 0,3 0-6 16,-5 1-7-16,-5-1-1 0,1 2-1 0,-4 0 5 15,-1 0 3-15,-1 0 9 0,0 0 7 0,0 0 3 16,0 0 6-16,0 0-5 0,0 0-7 16,0 0-5-16,0 0-11 0,0 0 0 0,0 0-1 15,0 0-9-15,0 0-5 0,0 0-8 0,-1 0-7 16,1 0-2-16,0 0-1 0,0 0 0 16,0 0 1-16,0 0 0 0,0 0 1 15,0 0 2-15,0 0 0 0,0 0 1 0,0 0 7 0,0 0-6 16,0 0 0-16,0 0-1 0,0 0-7 15,0 0 5-15,0 0 2 0,0 0 0 0,0 0 5 16,0 0-7-16,0 0 0 0,0 0-2 0,0 0-4 16,0 0 9-16,0 0 2 0,0 0 0 15,0 0 0-15,0 0-1 0,0 0-1 0,0 0 1 16,0 0 5-16,0 0-1 0,0 0 1 0,0 0 0 16,0 0-4-16,0 0 1 0,0 0 2 0,0 0-3 15,0 0 8-15,0 0-8 0,0 0-1 0,0 0-2 16,0 0-5-16,0 0 4 0,0 0 0 0,0 0 0 15,0 0 0-15,0 0-4 0,0 0-1 16,0 0-1-16,0 0-1 0,1 0-2 0,-1 0 2 16,0 0-2-16,0 0-1 0,0 0 2 0,0 0 1 15,0 0 2-15,0 0 4 0,0 0 1 16,0 0 1-16,0 0 0 0,0 0-1 16,0 0 4-16,0 0 2 0,1 0 0 0,-1 0 6 0,0 0-6 15,0 0-1-15,0 0-1 0,0 0-4 16,0 0 4-16,0 0 0 0,0 0-1 0,0 0 2 15,0 0-4-15,2 0-1 0,-2 0 2 0,0 0-2 16,0 0 0-16,0 0 1 0,0 0-1 0,0 0-4 16,0 0 4-16,0 0 0 15,0 0 1-15,0 0 6 0,0 0-7 0,0 0-2 0,0 0 0 16,0 0-3-16,0 0 2 0,0 0-1 16,0 0-3-16,0 0-1 0,0 0-11 0,0 0-18 0,0 0-37 0,-3 0-70 15,2 0-88-15,-6 0-6 0,1 2-10 16,-11 5-106-16,4-2-297 0,1 1 149 15</inkml:trace>
  <inkml:trace contextRef="#ctx0" brushRef="#br0" timeOffset="118712.711">15782 3355 0 0,'0'0'0'0,"0"0"0"0,0 0 0 16,0 0 0-16,0 0 0 0,0 0 0 0,0 0 0 16,0 0 0-16,0 0 0 0,0 0 0 15,0 0 64-15,0 0 11 0,0 0-9 0,1 2-12 16,-1-2-15-16,1 0-6 0,3 2 19 0,1-2 11 0,1 1 7 16,2 0-8-16,1 0-26 0,1 0-9 15,2 2-2-15,1-2 7 0,2-1 4 16,4 2 1-16,1-1-1 0,1 2-3 0,5-1-8 15,0-2-3 1,3 2-5-16,4-1 1 0,4 2 2 0,3 0 1 0,3-3 2 0,5 2-3 0,3-2-4 16,2 0-6-16,-1 1 1 0,6-1-5 15,-1 1 1-15,3 0 1 0,2-1 1 0,4 2-1 16,5-2 0-16,-1 1-1 0,2-1-3 0,4 0 5 16,1-1 0-16,2-2 5 0,1 1 1 0,2-2-2 15,2 2 5-15,-2-1-2 0,6-1 3 0,-2 1 5 16,3 0-3-16,0-2-1 0,-2 3-1 15,-1-1-4-15,-2 0 2 0,-3 0 1 16,-1 1-1-16,-1-1 0 0,-4 3-5 0,-2-2-5 0,-2 2-2 16,-2-1-1-16,0-1-1 0,-6 1 1 15,-3 1 0-15,-3-1-3 0,-4 2 2 0,-2-1-2 0,-6 0 3 16,1 1 3-16,-6-1-2 0,-6 3-1 16,-3-2-1-16,-4 0 0 0,-6 1 3 0,-3-2 0 15,-4 1 0-15,-5-1 1 0,-4 0 2 16,1 0 3-16,-5 1 13 0,-1-1 14 15,0 0 15-15,0 0 12 0,0 0 8 0,0 0 5 16,0 0 3-16,0 0-5 0,0 0-6 0,0 0-13 16,0 0-15-16,0 0-7 0,0 0-8 0,0 0-5 0,0 0-2 15,-1 0-2-15,1 0 0 0,-1 0 1 16,1 0 0-16,-1 0-1 0,1 0 0 0,0 0-2 16,0 0-3-16,0 0-1 0,0 0-4 0,0 0 0 15,0 0-1-15,0 0-2 0,-1 0 1 16,1 0-1-16,0 0 2 0,0 0 1 15,0 0 0-15,0 0 0 0,0 0 0 0,-3 0-1 16,3 0 1-16,0 0 1 0,-1 0-1 16,1 0-2-16,0 0-1 0,-1 0 0 0,0 0-3 15,-2 0-20-15,-3-4-5 0,-3 1-2 0,2-2 0 0,-1 1 22 16,0 0 5-16,-2 0-2 0,1-1-2 0,1 2 0 16,1-1-1-16,-2 1 3 0,0-1 0 0,1 0 1 15,0 1-1-15,3 1 2 0,-1-1 0 0,4 2-2 16,0 1 0-16,1-1-3 0,0 1 0 0,1 0 1 15,0 0-1-15,0 0-2 16,0 0-5-16,0 0-8 0,0 0-7 16,0 0-6-16,0 0-6 0,0 0 2 0,0 0 0 15,0 0-1-15,0 0-4 0,1 0-18 16,-1 0-25-16,0 1 4 0,0 5-39 16,-6 2-55-16,1 4-82 0,-3-1-344 0,1-3-279 15</inkml:trace>
  <inkml:trace contextRef="#ctx0" brushRef="#br0" timeOffset="176316.8338">11240 4455 0 0,'0'0'0'15,"0"0"0"-15,0 0 0 0,0 0 0 0,0 0 0 16,0 0 0-16,0 0 0 0,0 0 0 0,0 0 0 0,0 0 0 16,0 0 0-16,0 0 0 0,12-38 0 0,-8 38 0 15,-4 0 95-15,0 0 13 0,1 0-24 16,-1 0-29-16,0 0-21 0,0 0-10 0,0 0-2 0,1 0-1 16,1 0-6-16,0 0-2 0,5-1-6 15,1-1 4-15,3 1 5 0,0-3 3 16,2 2 1-16,5-1 1 0,1-1-1 0,1 0-2 15,3 3 1-15,0-3-3 0,5-1 2 0,0 1-3 16,1-2 1-16,2 1-1 0,-5-2-2 16,7 2 0-16,0-1-1 0,0 1-1 0,4 1 0 15,-2-2-1-15,2 2 1 0,-1-1 1 0,8 0 1 0,-3 0-1 16,1 2-1-16,2 1-2 0,-3-1-2 16,5 1 1-16,-3 1 2 0,2-1-1 0,2-1 1 15,-1 2 2-15,1-1 1 0,2 0 2 0,0 0-2 16,2 0 2-16,0 1 1 0,-1 1-3 15,3-2 3-15,0 1-2 0,-3 0 1 0,6-3 2 16,-4 3 1-16,-1-2-3 0,1 1-3 0,-2 2-3 0,-5 0 1 16,4-2-1-16,-5 4 3 0,1-4 1 15,-1 1 0-15,4 1 3 0,-5 0-1 16,4-1-3-16,-2 1-1 0,2 1-3 0,-4-1-3 16,-1 0 2-16,1 1-1 0,-2-1 0 15,-3 0 3-15,3 2 0 0,-3-4 5 0,0 1-2 16,-3 1-2-16,-2 0 0 0,1 0-2 0,-3-1 3 15,1 0 6-15,1 0 1 0,-4 1-1 0,0-2-3 0,-3 2-4 16,1-1-2-16,-3 1 1 0,1 1 1 16,0-2 1-16,-2 0 4 0,-1-1 0 0,-1 1 2 15,-2-2-1-15,-1 1 0 0,-2 1-2 0,1-2 2 16,-4 2 0-16,-2 0 1 0,-1-1 5 16,-1 1 1-16,0-2 5 0,-1 0 2 0,-1 2 4 15,2-2 0-15,0 0 0 0,1 0-3 0,1 1-4 16,0-1-6-16,0 0-4 0,3 0-2 15,-3 0-3-15,0-1-1 0,-1 2-2 0,-1 0-2 16,0-1-1-16,-2 1 1 0,0 1-2 16,-2 0 1-16,0 1-3 0,-2-1-3 0,1 1-1 0,-2 0-1 15,1-1-1-15,-2-1 2 0,3 2 0 0,-2 0-2 16,0 0 0-16,0 0-1 0,0 0 3 16,1 0 1-16,-2 0 1 0,1 0 0 15,0 0-2-15,-2 0-2 0,0 0 1 0,0 0 0 0,0 0 2 16,0 0 2-16,0 0 2 0,0 0 1 15,0 0-1-15,0 0 1 0,0 0-3 0,0 0-2 16,0 0-3-16,1 0-10 0,2 0-8 16,-1 0-12-16,0 0-33 0,5 0-49 0,-3 0-76 0,0 0-93 15,0 4-128-15,-1 0-106 0,-3 2 216 16,0 0 302-16,0-1 0 0</inkml:trace>
  <inkml:trace contextRef="#ctx0" brushRef="#br0" timeOffset="177065.5726">14709 4123 0 0,'0'0'0'0,"0"0"0"0,0 0 0 16,0 0 0-16,0 0 0 0,0 0 0 0,0 0 0 16,0 0 0-16,0 0 0 0,0 0 126 15,0 0 100-15,0 0-29 0,0 0-55 0,-2-16-59 16,2 16-44-16,0 0-53 0,0 0-25 15,0 0-15-15,0 0-8 0,0 0 3 0,0 0 0 0,1 0 2 16,0 0 5-16,2 0 46 0,1 0 15 16,3 0 23-16,4 0 13 0,2 0-31 0,-1 0 2 15,3 0-7-15,-2 0-6 0,0 0 3 0,1 0-6 16,0 0 0-16,1 1-2 0,1-1-4 16,-2 0 3-16,3 0 0 0,-3 0 1 0,0 0 0 15,-2 1-4-15,-2 2-1 0,1-2 1 16,-1 0 0-16,-1 2 2 0,2-2 1 0,-4 0-5 0,0 3-9 15,-2-3-5-15,-3 1-6 0,1-1-3 16,-3-1 3-16,0 2-2 0,0-2 8 0,0 0 12 16,0 1 14-16,0-1 19 0,0 0 11 0,-2 0 3 15,1 0 0-15,1 0-14 0,-1 1-18 0,0 0 17 16,-3 1 5-16,-1 1 9 0,0 2 12 0,0 1-26 16,-5 0-8-16,4 1-3 0,-2 0 1 15,-2 0 1-15,2-1 3 0,-2 2 2 16,-3-1-1-16,0-1-4 0,-1 3 0 0,-4-3-3 15,2 1-1-15,-1 1 2 0,1 0 3 0,-1 0-6 16,-1 1-1-16,1 2 3 0,-1 1-3 16,1-1 6-16,-2 1 0 0,-1-1 2 0,2 5 1 0,0 0-8 15,-1 1-29-15,-1 4-60 0,0-3-139 0,5-3-216 16,5-4 309-16</inkml:trace>
  <inkml:trace contextRef="#ctx0" brushRef="#br0" timeOffset="239025.0844">13953 7615 0 0,'0'0'0'0,"0"0"0"0,162-5 0 16,-101 4 0-16,-3 1 0 0,-5-1 0 15,-1 0 0-15,0 1 0 0,-1 0 0 0,0 0 0 0,-1-1 0 16,1 1 0-16,-2 0 0 16,3-2 0-16,-3 1 0 0,0-1 0 0,0 2 0 15,0-2 0-15,-3 1 0 0,-2 0 0 0,-3 1 0 16,-1-1 0-16,-3-2 0 0,-2 2 0 0,-3-1 0 16,-2 2 0-16,-3-2 0 0,-4 0 0 15,0 0 0-15,-4 1 0 0,-2 0 0 0,0-2 0 16,-3 2 0-16,-2-1 0 0,-1 1 0 0,-2 0 0 0,-1 1 0 15,-1-2 0-15,-3 0 0 0,1 0 0 16,-1 1 0-16,-2-3 0 0,2 2 0 16,0-1 0-16,-2 1 0 0,2 0 0 0,-2 0 0 15,-1 2 0-15,-1 0 0 0,2 0 0 0,-2 0 0 16,0 0 0-16,0 0 0 0,0 0 0 16,0 0 0-16,0 0 0 0,0 0 0 15,0 0 0-15,0 0 0 0,0 0 0 16,0 0 0-16,0 0 0 0,0 0 0 0,0 0 0 15,0 0 0-15,-3 1 0 0,1 3 0 0,-3 2 0 16,2 0 0-16,0-1 0 0</inkml:trace>
  <inkml:trace contextRef="#ctx0" brushRef="#br0" timeOffset="241540.7562">15946 12590 0 0,'0'0'0'0,"0"0"0"0,0 0 0 15,0 0 0-15,0 0 0 0,0 0 0 16,0 0 0-16,0 0 0 0,0 0 0 0,0 0 0 0,0 0 0 15,0 0 0-15,-32-123 0 0,32 114 0 0,0-1 0 16,0 1 0-16,0 2 0 16,0-2 0-16,0 2 0 0,-2 2 0 0,2-2 0 0,3 3 0 15,-3 0 0-15</inkml:trace>
  <inkml:trace contextRef="#ctx0" brushRef="#br0" timeOffset="241861.4572">16308 12332 0 0,'0'0'0'0,"0"0"0"0,0 0 0 16,0 0 0-16,0 0 0 15,0 0 0-15,0 0 0 0,0 0 0 0,0 0 0 16,0 0 0-16,0 0 0 0,0 0 0 0,0 0 0 16,0 0 0-16,-18 9 0 0,19-6 0 15,-1 0 0-15</inkml:trace>
  <inkml:trace contextRef="#ctx0" brushRef="#br0" timeOffset="244084.325">11940 6946 0 0,'0'0'0'0,"0"0"0"16,0 0 0-16,0 0 0 0,0 0 0 0,0 0 0 0,0 0 0 16,0 0 0-16,0 0 0 0,0 0 0 0,0 0 0 15,0 0 0-15,0 0 0 0,-32-40 0 16,32 38 56-16,0 1-11 0,0 1-15 0,0-1-8 16,0 1-9-16,0 0-8 0,0 0-1 0,0-1 0 15,0 1 2-15,0 0-3 0,0 0-2 16,0 0-5-16,0 0-8 0,0 0-6 0,0 0-13 15,0 0-17-15,0-2-28 0,1 2 76 0,1-1 0 16,6-1 0-16,1-1 0 0,2 0 0 0,-1 1 0 16,3 0 0-16,-1 2 0 0,-2 0 0 15,-1 0 0-15</inkml:trace>
  <inkml:trace contextRef="#ctx0" brushRef="#br0" timeOffset="264247.8486">12788 6573 0 0,'0'0'0'0,"0"0"0"0,0 0 0 0,-7-147 0 0,2 120 0 0,2 2 0 15,-6 5 0-15,2 4 0 16,1 0 0-16,-1 5 0 0,0 2 0 0,2 0 0 0,-3 4 0 16,5 2 0-16,1 2 0 0,0 1 0 15,-1 0 0-15,2 0 0 0,1 1 0 0</inkml:trace>
  <inkml:trace contextRef="#ctx0" brushRef="#br0" timeOffset="268860.6009">11140 6338 0 0,'0'0'0'0,"0"0"0"0,0 0 0 16,0 0 0-16,0 0 0 0,-131-77 0 0,116 70 0 15,-2 2 0-15,2 0 0 0,-1 0 0 16,3 2 0-16,-3 0 0 0,2 1 0 0,-2-2 0 15,1 3 0-15,-2 0 0 0,3 1 0 0,-1 0 0 16,2 0 0-16,2 2 0 0,-1 0 0 16,2 1 0-16,1-1 0 0,0 2 0 0,0-1 0 15,4 1 0-15,-2 1 0 0,0-1 0 0,4 1 0 16,-4-1 0-16,4 1 0 0,2 1 0 0,-1 0 0 16,-2 0 0-16,2 0 0 0,2-1 0 0,0 0 0 15,0-1 0-15,0-1 0 0,0-1 0 0,0 0 0 16,0-2 0-16,0 2 0 0,0-2 0 15,0 0 0-15,0 0 0 0,0 0 0 0,0 1 0 16,5 1 0-16,-2 0 0 0,0 1 0 16,4 1 64-16,-3 0 66 0,4 0-39 15,-1 0-18-15,-2-1-1 0,4 2-11 16,1-2-11-16,-1 3-11 0,-2-3-11 0,-1 2 3 0,2-2 7 16,-1 1 6-16,-2-1 5 0,4 0 2 0,1 0 9 0,0 0 11 15,1 0 8-15,2-1 1 0,1 1-6 16,0-1-14-16,5 0-8 0,0 0-2 0,3 1-3 15,0-3 1-15,3 2-3 0,4-2 0 16,3 0 1-16,4 0 0 16,3 1-3-16,7-4-6 0,0-1-4 0,3 1-5 15,4-2 1-15,5-3 2 0,2 2-2 16,3-1 1-16,5-1-4 0,2-1-2 0,3 2-4 0,1-1-5 0,3 0-3 0,-2 1-1 16,2-1-2-16,-3 0-2 0,-2 2-1 0,2-1 1 15,0 0 0-15,2-3-1 0,-1 3 1 16,3-2-1-16,1 1 0 0,0-3 0 0,-3 4 1 15,3-3-1-15,-5 0 0 0,3 2-1 0,-5 0 0 16,1 0-1-16,-2-1 5 0,1 4 6 16,-2-2 8-16,2 0 9 0,-1 0 7 0,2-1 3 0,2 2 2 15,-4-2-3-15,0 2-6 0,1 1-5 16,-2 1-6-16,-2-1-3 0,4 1 0 0,-2 0-5 16,-1-2 0-16,0 2-1 15,-4 0-5-15,1 0 0 0,-5 1-6 16,-5 0-4-16,0 1 2 0,-1 0-2 0,-2-1 2 15,0 2 2-15,-1 0-2 0,3-1 0 0,-3 2 1 0,-2-1 0 0,1 1-1 0,0 0-1 16,-3-1-1-16,2 0 1 0,-2 0 0 16,3 0 0-16,-4-2 1 0,3 1 2 15,-3 1-3-15,-2-2 2 0,-1 1 1 0,-4 0-3 16,-2 2 1-16,-3-3 0 0,-4 1-1 0,-4 1 4 0,-3-1-2 16,-4 1 2-16,-4 1 2 0,-3-2-6 15,-4 1 5-15,-1 1 0 0,-4 0 1 0,-3 0 8 16,0 0 3-16,-1-2 3 0,0 2 3 0,0 0-4 15,0 0-4-15,0 0-2 0,0 0-5 16,0 0-5-16,0 0 0 0,0 0-2 0,0 0-1 16,0 0 3-16,0 0-2 0,0 0-2 15,0 0 2-15,0 0-5 0,0 0 1 0,0 0 0 0,0 0-6 16,0 0-7-16,0 0-11 0,0-1-18 16,0 1-28-16,0 0-40 0,0-1-58 0,-1 0-67 15,0-1-81-15,-3 0-225 0,3 1-252 0,-1 0 363 16</inkml:trace>
  <inkml:trace contextRef="#ctx0" brushRef="#br0" timeOffset="269357.9503">14144 5727 1448 0,'0'0'-32'0,"0"0"65"15,0 0 21-15,0 0 14 0,-25-132 4 0,25 117 0 0,0 2-20 16,2 4-15-16,0 1-4 0,1 4-5 16,2-1 10-16,-2 0-1 0,1 1-9 0,2 1-16 15,2 0-16-15,2 1-10 0,2-2-4 0,7 1 4 16,4-1 4-16,6 2 5 0,4 1 2 0,6 0 0 15,4-1-1-15,7 4 0 0,1-2-2 16,6 0-2-16,5 1 3 0,3 0 1 16,4 3 4-16,5 1-2 0,2 1-2 15,0 3-2-15,-2 1 1 0,-2 0 2 0,-4 3-1 0,-4 3 2 16,-5 0-1-16,-3 2 1 0,-2 0 0 0,-5 2 0 16,-4 2-1-16,-1-1-1 0,-3 0 2 0,-4 1 3 15,-2 1 1-15,-3 0 2 0,-4-3-2 0,-4 1 1 16,-5-2-2-16,-2 0 2 0,-3-2 1 15,-3-1-2-15,-4 0 7 0,1-2 0 0,-3 0 1 16,-4-1 7-16,-1 0 1 0,0 0 6 0,-1 1 13 16,-9 2 11-16,-4 1 10 0,-7 3 1 0,-12 2-8 0,-9 6-8 15,-10 2-12-15,-10 0-6 0,-12 3-6 16,-4 1-13-16,-6-1-5 0,-5 3-20 16,-1 0-30-16,-2 0-48 0,0 5-73 0,2-1-101 15,2 1-264-15,23-10-249 0,24-9 388 0</inkml:trace>
  <inkml:trace contextRef="#ctx0" brushRef="#br0" timeOffset="270107.9546">10214 6901 762 0,'0'0'24'0,"0"0"12"0,0 0 23 16,0 0 22-16,0 0 29 0,-128-74 26 15,118 68 20-15,5 1 11 0,0 2-11 0,2 1-38 16,3 1-52-16,0 1-61 0,0 0-64 0,1 0-52 16,4 0 1-16,4 0 24 0,3 0 41 15,4 4 52-15,7-1 7 0,3 1-1 16,11-1 0-16,2 1 2 0,7 1 0 0,9-3 2 16,6 1 1-16,6-2-1 0,10-1 4 15,6 0-1-15,8 1-1 0,8-1 2 0,6 1-7 16,5 1-4-16,6-2-2 0,5 3-4 0,7 3 0 15,-1 0-1-15,7 1 0 0,3 3 2 0,3-2 0 0,3-1 1 16,1 0 2-16,-1-1 0 0,5 0 1 16,-4-4 1-16,-1 1 2 15,-2-2-3-15,-3 1 4 0,-1-1 2 0,-4-6 1 16,-2-1 5-16,-7 0 3 0,-7-4 9 0,-3 0 20 0,-3-3 19 16,-7 2 16-16,-2-1 6 0,-4 0-5 0,-4 0-13 15,-4-1-14-15,-6 1-8 0,0-1-12 0,-2 2-2 16,-3 0-8-16,-2 3-5 0,-5 0-6 0,-3 2-9 15,-3 1-1-15,-5-1-2 0,-7 2-2 16,-1 1 1-16,-7-1-6 0,-2 3-2 0,-5-1 0 0,-3 1-3 16,-5 1 5-16,-3 0-1 15,-5 0 1-15,-2 1 2 0,-2-1-5 0,-1 1 1 16,-3 0-1-16,-3 1-5 0,-2 0 2 0,-1 0-9 16,-2-1-11-16,-3 0-25 0,-4 0-37 0,0-1-67 15,0 0-85-15,-7 0-188 0,0 0-379 0,1 0-109 0</inkml:trace>
  <inkml:trace contextRef="#ctx0" brushRef="#br0" timeOffset="270856.5431">9697 7129 337 0,'0'0'105'0,"0"0"18"16,0 0 29-16,0 0 1 0,0 0 1 15,0 0-14-15,0 0-43 0,0 0-65 0,0 0-103 16,0 0-55-16,0 0 9 0,0 0 45 0,0 0 71 16,0 0 37-16,51-52 0 0,-4 50-7 0,4 1 8 15,7-1-6-15,7 4 0 0,6-4 3 0,8 2-1 16,5-2 3-16,13 0 5 15,7-2 4-15,8 0 0 0,3-3 0 16,12 1-1-16,6 0-5 0,3-1 1 0,7 0-1 16,6 0-5-16,-4 1-2 15,5 2-9-15,0 0-4 0,-2-1-1 0,0 1-3 16,-6 0 6-16,0 1 11 0,-3-3 9 0,0 0 17 0,0-2 17 16,-1-1 10-16,-1-1 5 0,-2 0-1 0,-3 0-16 15,-2 1-10-15,-6 0-11 0,-2 2-11 0,-3-2-6 0,-6 0-4 16,-7 2-4-16,-1 1 2 0,-8-2-3 15,-2 2 0-15,-7 1-1 16,-1-1-3-16,-6-1 0 0,-3 2-1 16,0-3-3-16,-5 2 0 0,-3 2-5 0,-3-1-3 0,-3 1-1 0,-3 1-2 0,-3-1-2 0,-3 2 0 15,-2-2-4-15,-3 1-4 0,0 1 4 16,-2-1 0-16,-3-1 2 0,0 1 5 0,-1 1-3 16,-4-2-1-16,1 0 0 0,-4 2-4 15,-4-1 2-15,-5 2 0 0,-4-2 1 0,-2 2 1 0,-3-1-1 16,-4 1 0-16,-1 0-1 0,-3-1 0 15,-4 2 1-15,0-1-1 0,-4 1 0 0,1 0-2 16,-4 0 4-16,0 0 3 0,0 0 4 0,0 0 4 16,0 0-4-16,0 0-2 0,0 0-1 0,0 0-7 15,0 0 0-15,0 0-3 0,0 0-4 16,0 0-3-16,0-2-10 0,0 2-10 0,-4 0-15 0,1-1-40 16,-2-1-37-16,-4 0-57 0,-6-2-60 15,-3-1-41-15,-5 3-86 0,-6-2-195 0,4 1-131 16,8 2 440-16</inkml:trace>
  <inkml:trace contextRef="#ctx0" brushRef="#br0" timeOffset="271138.348">14966 6438 641 0,'0'0'112'0,"0"0"59"0,0 0 70 16,0 0 17-16,0 0-9 0,-63-126-32 15,59 113-37-15,1 3-16 0,2 4-21 0,1 1-29 0,0 2-46 16,2 1-47-16,7 2-23 0,10-1-19 0,12 1 8 15,13 0 15-15,12 1-1 16,8 6 2-16,9 5-7 0,0 6-2 0,3 4 1 0,-1 4-4 16,-1 7 3-16,0 2 2 15,-7 2-1-15,-6 2 0 0,-7 0 0 0,-8 1-1 16,-7 0 1-16,-10-2 2 0,-9-1-1 16,-7 1 4-16,-12-2 3 0,-3 3 7 15,-16 3 12-15,-14 5 9 0,-18 7 1 0,-15 7 0 0,-22 10-8 16,-20 11-7-16,-20 16-8 0,-18 10-17 15,-18 15-70-15,-16 15-190 0,37-29-690 0,44-33-392 0</inkml:trace>
  <inkml:trace contextRef="#ctx0" brushRef="#br0" timeOffset="325923.8089">7836 7565 0 0,'0'0'0'0,"0"0"124"16,0 0 131-16,0 0-30 0,0 0-66 0,0 0-81 15,0 0-66-15,0 0-26 0,0 0-7 0,0 0 6 16,0 0 5-16,0 0 2 0,-8-13 0 16,8 13 1-16,0 0 8 0,0 0 18 0,0 0 18 15,0 0 10-15,0 1 1 0,0-1-4 0,0 1-4 16,0 1-3-16,0-2-2 0,0 0 0 16,0 2-2-16,0 2 51 0,3 3 61 0,2 3 21 15,0 2 7-15,1 3-48 0,2 0-66 0,-2 3-27 16,2 2-9-16,1 0-5 0,-1 2 0 15,-2 1 0-15,0 0 2 0,2 4-5 0,-2 0 2 16,0 3 2-16,4 3 0 0,-5 2 6 0,0 2-3 16,2 4-4-16,-4-1 0 0,2 2-6 0,1 1-1 15,-2 2 0-15,1-2-3 16,-2 2 0-16,1-1-1 0,0 2-2 0,0 0 2 16,2 0-3-16,-4 1 2 0,2 0 0 15,0 2-4-15,0-1 3 0,1 4 2 0,-2 0 1 0,4 3 1 0,-3 2 2 16,3 1 2-16,-4 0 0 0,3-3 5 15,-4-1-4-15,2-1-2 0,-2 0 0 0,1 0-2 16,2 0 10-16,-4 3-1 0,3-1 4 0,-3 2 2 16,1 1-6-16,1-1 2 0,0 0 9 0,-3-1 0 15,1-3 7-15,-1 1-1 0,0-1-9 0,1 1-2 16,0-1-5-16,0 1-2 0,1-1 0 16,0-1-2-16,1 2 4 0,0-1-3 0,2 3-3 0,-2-3-2 15,2 2-7-15,-1-1 4 0,1 2-1 16,-2 1 1-16,3 0 1 0,-1-2-5 0,-1 1 0 15,0-1-4-15,0 0-1 0,1-1 5 16,0 1-1-16,-2 1 2 0,2-1 1 0,-2-1-4 16,2-1 0-16,-3 2-1 0,1 0 3 15,1-3-1-15,-2-1 0 0,2-3-1 0,2-2-3 16,-1 0 2-16,0-3-1 0,0-1 1 0,4-2 5 16,-2-1-6-16,2 0 1 0,-2-2-2 0,2-2-3 15,1 0 5-15,-1-3 1 0,0 1 1 16,-2-2-2-16,-1-2-1 0,2 0 0 0,-3 0 0 0,1-2 0 15,0 2 1-15,0-2 1 0,-1-2 0 16,-1-1-3-16,2 0 2 0,-3-3 1 0,0 1-2 0,2-2 5 16,-2 0-5-16,3 1 0 0,-2-4 0 15,1 0 1-15,0 0 4 0,0 0-2 0,1-3 2 16,-1 0 0-16,-1-2-4 0,2 1 2 16,-2-2-2-16,-1 1 0 0,5-1-1 15,-6 2 0-15,2-4 1 0,0-1-2 0,-2 2 7 16,2-1-5-16,0-1 0 0,-2 2 0 0,5-2-3 0,-6 1 3 15,2 0 0-15,0 0-2 0,0 0 4 16,-1-1-2-16,0 0-1 0,1 0 1 0,1-1 0 16,-2-1-2-16,2 3 1 0,-2-3 0 0,0 1-3 15,-1 0 4-15,1-4 0 0,-1 1-2 0,1-1 5 16,-1-2-4-16,-1 1-1 0,2-1 2 0,-2-1-6 16,0 0 5-16,0 0 2 0,0 0-1 15,0 0 5-15,0 0-4 0,0 0-5 0,0 0-5 16,0 0-12-16,0 0-7 0,0 0-10 0,0 0-12 15,0-1-9-15,0-1-22 0,0 1-33 0,-3-1-118 16,-2-2-157-16,-3 1-411 16,4-3-174-16,-2 4 662 0</inkml:trace>
  <inkml:trace contextRef="#ctx0" brushRef="#br0" timeOffset="326348.0836">7725 12169 1621 0,'0'0'66'0,"0"0"2"0,0 0 26 15,0 0 12-15,0 0 4 0,0 0 8 0,-85-120-18 16,82 111-4-16,0 2-8 0,2 0-10 16,1 4-13-16,0 1-18 0,0 1-20 0,0 0-21 15,0 1-14-15,0 0-6 0,0 0-3 0,0 0 1 16,0 0-8-16,0 0-5 0,1 0 9 0,4 3 9 15,1 1 20-15,5 5 12 0,2 0 1 16,2 2 2-16,0 3-10 0,2 0 0 0,2 5-2 16,1 3-2-1,2 1 1-15,-1 0-2 0,3 1 0 0,0 0-2 0,1 0-2 0,-2 0-2 16,5-1-1-16,2-1 2 0,1 0-3 0,3 0 3 16,0-2 4-16,-3-4 2 0,-1-4 9 0,-2-4 2 15,2-4 3-15,-2-2 2 0,2-2 3 0,1 0 8 16,2-6 1-16,-1-5 4 0,3-5 0 0,1-4-5 15,3-4-2-15,-1-5-3 0,4-4-5 0,1-5-2 16,2-6-3-16,1-6 0 0,1-8-1 16,0-8-1-16,4-7-3 0,-1-9-5 15,4-2-5-15,1-2-2 0,-1 1-3 0,0 1 0 16,1 4-2-16,-3 8-5 0,-3 10-5 0,-4 8-12 0,-5 8-15 16,-3 12-35-16,-7 7-54 15,-5 7-85-15,-4 7-153 0,-4 7-554 0,-8 3-631 0</inkml:trace>
  <inkml:trace contextRef="#ctx0" brushRef="#br0" timeOffset="418208.5266">5136 12257 0 0,'0'0'0'0,"0"0"0"0,0 0 0 0,0 0 0 15,0 0 0-15,0 0 0 0,0 0 0 16,0 0 0-16,0 0 123 0,0 0-2 0,0 0 5 16,0 0-3-16,-36-35-9 0,36 34-12 0,0 1-21 15,0 0-20-15,0 0-15 0,0 0-11 0,0 0-9 16,0 0-10-16,0 0-2 0,0 0-5 15,0 0-7-15,0 0-6 0,0 0-8 16,0 0-12-16,0 0-6 0,0 0-12 0,0 1-9 16,0 1-2-16,1 4 32 0,-1 3 31 0,-1 5 30 0,1 5 27 15,-1 5-15-15,-1 2-5 16,0 3-8-16,-1 3-4 0,3 2-4 0,0 3-1 16,0 1-1-16,0 0-4 0,3 1-3 0,0 1-1 15,-1-5-8-15,0 3-2 0,3-1 1 0,-2-1-4 16,-2-3 2-16,3-2-2 0,0-4-2 0,-2-1 4 15,-1-4-4-15,3 0 3 0,-1-2 1 16,-2 0-5-16,-1-1 5 0,0-3 0 0,1 2 0 0,-1-5 2 16,0-2-3-16,0-1-1 15,0-3-1-15,1 0-3 0,-1-2 1 0,0-3-3 0,0-1 1 16,2 0-1-16,-2-1 4 0,0 0 6 0,0 0 5 16,0 0 12-16,0 0 4 0,0 0 7 15,2 0 4-15,-2 0-2 0,0 0 3 0,0 0-4 16,0-1-5-16,0-2-5 0,0 3-10 15,-2-3-5-15,2 0-36 0,0-3-12 0,2-3-12 0,-2-3-19 16,2-3 10-16,-1-3-26 0,-1 1-30 16,0 0-29-16,0 2-36 0,0-2-50 0,0 2-70 15,-3-2-78-15,-1 1 161 0,2-2 211 0,-5 4 0 16,4-2 0-16,-4 1 0 0,3 5 0 16,2 3 0-16</inkml:trace>
  <inkml:trace contextRef="#ctx0" brushRef="#br0" timeOffset="418464.721">4950 12684 0 0,'0'0'0'0,"0"0"0"0,0 0 0 0,0 0 0 15,0 0 0-15,0 0 0 0,0 0 0 0,0 0 0 16,0 0 0-16,-26 131 0 0,26-101 81 0,0 0 43 16,1 5 1-16,-1 5-4 0,3-1-16 0,1 4-15 15,1 2-16-15,1 0-17 0,0-1-6 16,3-1-12-16,0-2-5 0,2-5-4 15,0-3-4-15,2-2 2 0,1-7 3 16,0-6 3-16,-2-4 5 0,2-6-21 16,-1-3-23-16,-4-4-23 0,0-1-9 15,1-1 91-15,1-7 68 0,3-7 72 0,8-7 27 0,5-8-65 0,-1-7-46 16,1-4-54-16,2-6-29 0,-7-1-21 0,3 0-25 16,-4-5-41-16,-1 0-83 0,-2 0-150 0,0-1-290 15,-3 15-218-15,-4 14 717 0</inkml:trace>
  <inkml:trace contextRef="#ctx0" brushRef="#br0" timeOffset="420479.5951">8208 5727 1615 0,'0'0'57'16,"0"0"-88"-16,0 0-11 0,0 0 13 0,0 0 25 15,0 0 17-15,0 0-12 0,0 0-20 16,0 0-20-16,0 0-19 0,0 0-20 0,0 0-22 16,3 14 26-16,-2-6 62 0,-1 8 55 0,1 3 53 15,1 5 4-15,0 3-32 0,-2 4-22 16,0-1-12-16,1 4-7 0,-1-1-10 0,0 3 0 0,0 3 6 15,1 1 2-15,-1 5 7 0,-1 3-5 16,1 1-8-16,-1 3 0 0,2 3-2 16,-2 3 0-16,2 4-1 0,-2 4-4 0,2 2-5 15,-1 7 0-15,0 2-1 0,-1 4 2 0,1 3 0 16,0 4 2-16,-2 5 4 0,2 2-1 0,0 3 3 16,0 2 0-16,-2 3-4 0,2 0 0 15,1 0-3-15,0-2 2 0,-1-1-2 0,0-2 4 16,-1 1 8-16,-1-2 13 0,-3-1 20 0,-1 2 5 15,-1 1-5-15,-1 1-6 0,-1 0 8 0,-2-4 8 16,-2 0 8-16,0-3-4 0,0-2-21 0,2 0-16 16,-3 0-5-16,4 0-3 0,0-2-5 0,2 2-3 15,0-1 1-15,-1-2 3 0,1-1 3 0,-2-5 5 16,0-1-6-16,1 1-5 16,2-1 3-16,-1 1-4 0,3 0-3 0,0 5-1 0,1-2-3 0,0-2 9 15,0 1 9-15,-1-1 3 0,1-3 1 16,0 1-8-16,1 1-3 0,-1-2-2 0,-1 0-1 15,1 0-1-15,-1-2-3 16,3 0-2-16,-2-3-2 0,1-3-3 0,1-3 5 16,-1-3-1-16,1-1 2 0,2-3 4 0,-1 1-8 15,1 3 1-15,-2-2-3 0,4 2-1 0,-4-1 1 16,2-2 1-16,-2-1 0 0,1 2 2 0,-4-3-4 16,1-1-1-16,2 2-1 0,-5 3-3 15,5-3 3-15,-5 1 1 0,1 3-1 0,1-1-1 0,-1-1 2 16,1 1-1-16,-1-2 2 0,-3 0 2 15,2-1-3-15,-2-1 1 0,0-1-2 0,-1 1-2 0,2-2 3 16,-1 1-1-16,-1 2 1 16,1-2-2-16,-1 2 3 0,-2-3-2 0,1-3 0 15,-1-2 3-15,-1-3-5 0,3-2 2 0,-4-1 1 0,3 2-2 16,-2-4 2-16,1-1-3 0,1-1 2 16,1-4 2-16,-3-3-5 0,3-3 3 0,3-2-2 15,-4-1 0-15,2-4 3 0,1-3-1 16,2-2 0-16,-2-4-1 0,1-2 2 0,2-2-1 0,-1-5-1 15,2 2 1-15,-2-4-2 0,2 0 3 16,-1-1-2-16,3-3-1 0,-1-1 9 0,2 1-12 0,0-2 4 16,0-1-1-16,-2 0-13 0,1 0 4 15,-4 0-13-15,-1-1-12 0,0-5-8 0,-5-1-22 16,-2-4-17-16,-1-2-20 0,-3-5-35 0,1-6-31 16,-1-5-48-16,0-8-64 0,0-4-88 15,1-5-137-15,2-6-201 0,0-3 117 16,4 13 588-16,6 9 0 0</inkml:trace>
  <inkml:trace contextRef="#ctx0" brushRef="#br0" timeOffset="420889.9483">7136 12430 0 0,'0'0'152'0,"0"0"66"0,0 0-3 0,0 0 3 16,0 0-13-16,-70-123-9 0,67 113-11 0,0 4-8 15,1 1-30-15,2 4-44 0,0 1-59 16,0 0-50-16,0 0-32 0,0 1-31 0,0 3 7 16,2 2 26-16,3 3 35 0,4 8 42 15,1 5 20-15,2 6-1 0,3 9 2 0,1 6-3 0,2 6-1 16,-1 7-1-16,1 7-4 0,3 5-2 16,0 4-5-16,0 3-8 0,3 4-7 15,-2-4-3-15,4 4-6 0,2-4-2 16,0-3-3-16,5-3-5 15,0-5 2-15,1-4-5 0,1-6 1 0,1-7 4 0,1-6 3 0,1-11 14 16,0-6 11-16,1-9 12 0,0-9 7 0,-3-6 4 16,1-4 7-16,-1-10-5 0,-1-11 5 0,4-6-3 0,3-12-11 15,-1-8-2-15,3-10-16 16,3-9-7-16,3-13-5 0,2-8-11 0,1-11 0 0,1-13-5 0,1-5-5 16,2-7 1-16,2-1-5 0,0 3 1 15,1 7-1-15,0 11-5 16,-4 13-5-16,-1 12-14 0,-5 15-25 0,-5 12-47 0,-2 11-79 15,-8 13-132-15,-10 10-459 0,-11 11-853 0</inkml:trace>
  <inkml:trace contextRef="#ctx0" brushRef="#br0" timeOffset="427743.6313">16251 12297 0 0,'0'0'0'0,"0"0"0"0,0 0 0 0,0 0 0 0,0 0 0 16,0 0 0-16,0 0 97 0,-81-130 196 0,69 114-15 15,-3-1-50-15,1 1-38 0,-3-1-25 16,2-1-23-16,-3 1-17 0,2-1-18 0,-4-2-10 16,-2 1-19-16,-3 0-3 0,-4 0 0 15,-2 1-3-15,-1 0-4 0,-6 2-11 0,0 1-12 0,-5 2-8 16,0 0-7-16,-7 1-6 0,-1 1 2 16,-1 2-7-16,-1 3-3 0,-2 1-3 15,1 3-6-15,2 1 2 0,-2 1-3 0,-1-2 1 16,3 2-1-16,-2 2-1 0,2 2 2 0,0 1-2 0,-4 0 3 15,2 2-3-15,-1 1 0 0,-3 5-2 16,0 2-3-16,-3 6 1 0,0 3-3 16,-2 4 0-16,1 4 3 0,-1 0-3 0,1 6 2 0,1-1 0 15,1 1-3-15,2 1 3 0,0 1 0 16,6 2-2-16,2 1-1 0,2 2-3 0,5 3 0 0,1 0 0 16,3 4 1-16,6-1 3 0,3 2-2 15,3-1 2-15,1 2-2 0,3 0 2 0,3 1-1 16,2 1 0-16,2 1 1 0,4 0-1 15,-1 3 2-15,4 2 1 0,1 1-2 16,-1 4 2-16,7 2-3 0,0 2 0 0,3 0 0 16,0 1-3-16,3-1 5 0,4 1 0 0,2 2-1 0,0 2 8 15,5 3-4-15,1 1 1 0,3 5-1 0,1-4-4 16,2-1 4-16,5-3-2 16,0-4 4-16,3-5 4 0,3-2-2 0,0-2 3 0,2 0-1 15,2-1-2-15,1 2 4 0,-3-3 1 16,3 4-1-16,0-1 2 0,-3 0-7 0,6 0-1 0,-3-1 2 15,1 1-6-15,-2-1 3 0,3 0-3 0,-2 3-1 16,1 0-1-16,3-2 1 0,1 3 2 16,2-1 3-16,2-1 2 0,4 0-3 0,-1-4 0 15,5-3-1-15,0-2-2 0,3-2 2 0,-1-3 1 16,0-1 1-16,1-1 0 0,-1-3-4 16,3-1 0-16,-2 0-2 0,2-3 2 0,0 3 2 15,-1-5 2-15,1-1 0 0,1-1-1 16,3-2 3-16,-1-1-3 0,2-2 1 0,2-2 3 0,-1-2-3 15,4-3 0-15,-1-3-2 0,-1-2-4 0,6-3 3 16,0-2 1-16,6-4 4 0,0-2-1 16,3-4-2-16,4-3 2 0,-2-4-1 15,2 0 4-15,0 0-2 0,1-4 1 0,1-2-1 0,-1 0-2 16,1-1 2-16,1-1-3 16,-4 0 2-16,3 0 2 0,0 0-3 0,-4-1 5 0,4-1-5 15,-5-1-2-15,5 1 5 0,-4-3-1 0,4-1 2 16,-5-2 2-16,3-1 0 0,2-3-1 0,-3 0-4 15,5-1 1-15,0-2 3 0,1-2 2 0,1-5 6 16,-2 2-7-16,0-2 1 0,0-1-3 16,-3 0-3-16,-2 1 5 0,1 0-5 0,-3 2 3 15,-2-4-2-15,-2 2-1 0,1-2 1 16,-4-1-1-16,-1-2 3 0,1-2 4 0,-1-1-5 16,0-2 4-16,-1-1-4 0,-2-1-2 0,1 0 3 15,-3-3 0-15,-2-2 1 0,0-1-2 0,2-3 1 0,-2-1 0 16,0-1-3-16,-2 0 3 0,2 0-2 15,-1 1 0-15,-4 0-1 0,-1 0-2 0,0 1 1 16,-4 2-2-16,-1-1 3 0,-6 4 4 0,-2-3-4 16,-1-1 3-16,-5-1-2 0,1-3-4 15,0 1 7-15,-3-2-2 0,-2 0 0 0,0 1 4 16,-3 1-6-16,-2-2 1 0,3 1-2 0,-5-1-5 16,0 0 7-16,-4-2 0 0,0 0 1 15,-6-2 2-15,2 0-3 0,-5-2-1 0,-4-2 0 16,1 1 1-16,-4-2 0 0,-2-1 1 0,-3 1 1 15,-4-2-2-15,-2 0 1 0,-4-1-2 0,1 2 1 16,-3-2 3-16,-2 0-3 0,-5 2 1 0,1-1-3 16,-2 3-6-1,-2 1 6-15,-1 3-2 0,0 1-1 0,-4 2 4 0,-4 1-5 0,-3-1 2 16,-2 2-1-16,-5 0 2 0,-4 1-2 16,-4 3 0-16,-5-1-2 0,-5 2-1 0,-1 1 0 0,-5 0-2 15,-1 0 6-15,1 2-1 0,-4 1 3 0,-1 1 1 16,1 1-4-16,-4 2 4 0,1 1-5 15,0-1-1-15,-3 2 3 0,2-1-6 16,-2 0 2-16,5-3 2 0,-2 2-2 0,-1 1 7 0,2 1-3 16,-2 3 1-16,-1 1-2 0,0 1-6 15,-4 1 1-15,-1 1 0 0,-1 2 1 0,-5 1 1 16,3 1 0-16,-5 0 0 0,4 2 0 16,-6-1 4-16,-1 2-2 0,-5 2-2 0,3 0 4 0,-5 4-8 15,4 0 5-15,-2 1 2 0,3 5-2 16,-4-1 6-16,2 2-6 0,-3 3 2 15,-2 1 0-15,-1 1-5 0,0 0 5 0,-1 3-2 0,0 0-1 16,-2 1 2-16,1 0 0 0,0 3 2 16,-4 0-2-16,-2-1 4 0,3 1-3 0,-4 0-3 15,2 1 4-15,2 2-4 0,0-1 2 0,-1-1 2 16,2 1-2-16,0 1 6 0,0 1-4 16,5 1-1-16,0 1 5 0,1-1-9 0,5 2 5 0,-4 2-1 15,-1 2-5-15,1 3 8 0,1-2-4 16,-2 4 1-16,4 3 1 15,0-1-3-15,0 4 0 0,-1 1-2 0,0 2 3 0,-2 0-5 16,1 2 5-16,2 2 1 0,-1 2-4 0,2 2 6 16,2-1-4-16,4 4-2 0,1 0 2 0,2 1-3 15,2-1 2-15,6 0 0 0,2 3-1 0,5 2 3 16,2 0-3-16,4 2 0 0,7 2-1 0,1 1-2 16,2 2 0-16,4 3-1 0,-1 4 2 0,5 4 1 15,1 2-3-15,1 5 2 0,2 1-2 16,1 5-3-16,3 3 5 0,4 0-2 0,-2 2 2 15,8 2 3-15,0 1-3 0,4 0 1 0,3 2-2 16,3 1-5-16,2-1 6 0,6-4 0 0,2 2 0 16,-1-4 6-16,9-2-5 0,1 2-2 15,1 1 2-15,7-1-2 0,0 0 3 0,1 2 1 16,4 0 0-16,0 1-1 0,2-2 1 0,3 4-1 16,0 0 2-16,2-1 3 0,0 3-4 15,4-1 2-15,-1 2-2 0,3 1-1 0,4 0 4 0,0-2-1 16,0 0 1-16,5-3-3 0,-3-2-4 15,5-1-1-15,0 0 0 0,1-2 7 16,3 1-4-16,3-2 5 0,0-1-1 0,0-3-5 16,1 0 10-16,2-1-7 0,0-2 4 0,1 0 3 15,0 0-8-15,2 0 3 0,2-5-3 0,0 0-1 16,2-3 6-16,1-3-3 0,1-2 3 16,0-3 0-16,2-2-5 0,-1-6 3 0,2-1-3 0,0-7 4 15,-1-1 1-15,3-1-1 0,1-6 2 16,3 0-5-16,2-5 4 0,1-4 1 0,3-3 3 15,3-3 3-15,2-6-5 0,-2-4 3 0,5-2-7 16,5-9 0-16,4-5 8 0,4-2-5 0,1-2 6 16,4-2 1-16,0-1-7 0,6-1 5 0,1-2-3 15,3-1-1-15,4-2 5 0,2-1-1 0,-1-3 2 16,1 1-8-16,5-4 1 0,-3 0-4 16,-2-2-2-16,0-1 12 15,-3 0-3-15,0 0 1 0,-6-1-2 0,-1 1-4 16,-1-4 3-16,-1 1 0 0,-5-2 2 15,-1-1 4-15,-3 1-7 0,-1-1 5 16,-1-2-2-16,-1-2-3 0,-1 1 6 0,-6-2-4 0,2 0 2 0,-3-5-2 16,-2-2 3-16,-1-1-5 0,-4-1 1 0,-2 1 2 15,-1 1-6-15,-5 1 7 0,-5 1-3 16,-1-1-4-16,-6-2 7 0,-2-1-7 16,-5-2 3-16,-3-3 5 0,-2-1-7 15,-4-4 7-15,-5-4-2 0,-3-3-2 0,-1-5 5 16,-5-5-3-16,-3-2 1 0,-3-5-2 0,-4-4-1 0,-6-1-1 15,-3-4-1-15,0-3 3 0,-7-2-1 0,-3-1 2 16,-5 1-1-16,-2 0 0 0,-7-2-1 0,-9 1-4 0,-3-3 3 16,-9 0 1-16,-8 0-2 0,-6-2 3 0,-11 4-1 15,-6-1-3-15,-8 3 2 0,-8 4 0 16,-8 3 5-16,-8 4 2 0,-11 7-6 16,-11 6-5-16,-11 6-10 0,-15 4-8 0,-12 10 1 15,-11 6-13-15,-18 8-25 0,-15 10-50 0,-16 10-76 0,-15 11-28 16,53 5-320-16,54 8-1062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23T17:33:55.5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3242 863 1662 0,'0'0'-15'0,"0"0"27"15,0 0 1-15,0 0-6 0,0 0-36 0,0 0-48 16,0 0-43-16,0 0-38 0,0 0-12 15,0 0 48-15,0 0 52 0,0 0 55 0,-14-19 49 16,18 30-7-16,2 6 0 0,-2 3-1 0,4 6 5 16,-5 3-3-16,4 4 6 0,-5 6-7 15,-1 11-3-15,-1 11 0 0,1 6-6 0,-2-1 4 16,-3-8-5-16,-2-8 3 0,1-6 5 16,-4-2-6-16,1-4 3 0,-1-5 6 0,0-6-5 0,3-7 7 15,0-7 7-15,2-5 21 0,0-3 34 0,2-4 32 16,2-1 32-16,-2 0 9 0,-5-2-53 15,2-7-34-15,-4-4-40 0,-2-6-44 0,0-6 11 16,3-6-11-16,0-7-7 0,1-4-3 0,4-7-1 16,2 3 13-16,1 5 6 0,0 3 22 0,0 4 6 15,-1-1-10-15,1-3 5 0,0-2-11 16,0 0-4-16,0-2 5 0,-1 0-12 0,1 2-6 16,0 2-1-16,1 3-6 0,1 4 9 0,-2 4 5 15,1 4 17-15,4 3 13 0,-4 5-14 0,0 5-4 16,0 3-34-16,-1 2-33 0,0 2-26 0,0 3-49 15,0 0-22-15,0 4 45 0,1 5 42 16,-1 1 57-16,2 7 40 0,3 3-16 0,-2 4-8 16,3 3 1-16,-1 3-2 15,5 0-8-15,0 1-14 0,-1-4 17 0,3-4-2 0,0-3 1 0,3-3 19 16,-3-6-7-16,-1-3 0 0,2-2 14 0,-3-5 1 16,4-1-3-16,-3-1 9 0,0-7-5 15,2-5 3-15,3-3-4 0,-2-4-31 0,3-2 52 16,-1-4-21-16,2 0-2 0,1-2 15 0,-2 2-60 15,-3 2 15-15,-2 4-7 0,-1 3-8 16,-2 4-20-16,-1 5-48 0,0 3 37 0,-3 5 11 0,3 0 22 16,0 6 47-16,3 6-34 0,1 3-1 15,3 4-3-15,0 7 5 0,3 3 10 0,-3 5 6 16,3 4 5-16,0 2-2 16,5 12-12-16,5 3-18 0,2 1-44 0,2-3-55 0,-4-13-90 15,-6-11-109-15,-1-4-261 0,-8-8-204 0,-4-8 528 0</inkml:trace>
  <inkml:trace contextRef="#ctx0" brushRef="#br0" timeOffset="443.5327">4187 958 456 0,'0'0'317'0,"0"0"-376"16,0 0-103-16,0 0-68 0,0 0 16 15,0 0 106-15,0 0 108 0,0 0 0 0,0 0 8 16,0 0 42-16,0 0-15 0,0 0-4 0,0 0-20 16,0 0-2-16,98 55 6 0,-82-49-4 0,2-2 13 15,3-1-1-15,-1-1-2 0,-2-2 3 16,1 0 1-16,-5-4 9 0,0-3 13 0,-2-1 20 16,-2-1 22-16,-6-1 25 0,-2-2 12 0,-2 2 4 0,0-1-9 15,-2-2-8-15,-7 0-13 0,-2 1-9 16,1 2-7-16,-4 0-17 15,-3 2-15-15,-1 1-22 0,2 2-19 0,-2 2 4 16,-2 3 12-16,1-2-17 0,0 4-1 0,4 6-22 16,-4 2-19-16,0 3 19 0,5 3-6 0,-3 0 14 0,4 4 11 15,0 1-10-15,2 0 12 0,6 1-23 0,0-1-12 16,4 0 3-16,1-3-6 0,4 0 17 0,2-2 3 16,3 0 0-16,3-3 7 0,3 1-3 15,7 0-4-15,6 0-19 0,5-1-18 0,1-5-4 16,4-3-3-16,-8-5 15 0,-1 1 2 0,-6-1-13 15,0-5-25-15,5 0-52 0,1-2-80 0,2-3-96 16,0-2-82-16,4-2 385 0,-9 5 0 16,-8 1 0-16</inkml:trace>
  <inkml:trace contextRef="#ctx0" brushRef="#br0" timeOffset="1002.6831">4823 983 0 0,'0'0'0'16,"0"0"0"-16,0 0 0 0,0 0 0 0,0 0 0 16,0 0 0-16,0 0 0 0,0 0 0 15,0 0 0-15,0 0 0 0,0 0 0 0,0 0 0 16,120 79 0-16,-97-76 0 0,0-3 0 0,0 0 0 16,5-2 0-16,-3-4 0 0,-1-4 0 0,0-2 0 15,2 0 0-15,-3-2 0 0,-4 2 93 16,0 0 65-16,-6-1 26 0,1 3 16 15,-1-3-49-15,-5 2-52 0,-2-1-22 0,0 3-22 0,-3-1 13 16,-2-2 12-16,-1 1-19 0,0-1-25 16,0 2-22-16,-1 0-11 0,-6-1-1 0,3 2-1 15,-5 1-14-15,-1 0-15 0,-2 1-7 16,-2 2-11-16,0 2 7 0,-1 1-10 0,-2 2 27 0,-3 0 40 16,0 0-11-16,1 4 11 0,-2 2-26 0,-1 3-15 15,1 1 14-15,0 2-1 0,0 2 5 16,0 2-3-16,1 1 2 0,2 3 10 0,0 1 3 15,4 0-1-15,-1 3-2 0,3 3-5 0,2 0 3 16,1 0-2-16,4 9 9 0,-1 4 3 16,6 3-12-16,0 0-1 0,7-6 12 0,4-6-3 15,2-3 10-15,4-4-4 0,4-3-17 0,0-4-2 16,4-1 2-16,1-5-7 0,2-3-9 16,-1-5-12-16,0-3-15 0,3-3-23 15,-1-8-32-15,-1-3-37 0,-2-3-76 0,1-5-181 0,-3-3 312 16,-1 2 83-16,-8 4 0 0,-5 8 0 0</inkml:trace>
  <inkml:trace contextRef="#ctx0" brushRef="#br0" timeOffset="1508.2719">5498 907 0 0,'0'0'0'15,"0"0"0"-15,0 0 0 0,0 0 0 0,0 0 0 0,0 0 0 16,0 0 0-16,0 0 0 16,0 0 0-16,0 0 0 0,0 0 0 0,0 0 0 0,117-67 0 15,-103 67 0-15,-2 1 0 0,4 3 0 16,-3 2 0-16,2 1 0 0,-2 1 0 0,-3 4 0 15,1 2 35-15,-1 1 24 0,-4 2-6 0,1 3 7 16,-3 3 0-16,0 0-2 0,-1 3 0 16,1 0-14-16,-1 0-13 15,-1 0-11-15,4 0-8 0,-1-2-11 0,4 2 3 0,2 0-12 16,7-2-3-16,-1-5 6 0,1-7 0 0,4-5 27 0,1-5 14 16,4-2 9-16,0 2 5 0,-1-5-14 15,-2-4-7-15,0-1-23 0,2-2-27 0,3-4-22 16,2-4-39-16,1-2-26 0,-1-3-4 0,-1-3 19 0,0-2 39 15,-6 0 56-15,-4-1 51 16,-5 2 51-16,-4 0 31 0,-5 4 26 16,-4 3 21-16,-2 2-21 0,-3 3-25 0,-7 4-37 0,-3 0-46 0,0 7-32 15,-4 3-15-15,-2 1-10 0,-3 4 1 0,2 7 6 16,-2 1 1-16,2 5-3 0,1 5-2 16,2 1-2-16,3 2 2 0,4 0-2 15,3 0 0-15,3 2-17 0,4-2-21 0,0-2-18 16,7-1-20-16,1-4-14 0,4-1 3 15,2-5 17-15,4-4 20 0,1-3 23 0,0-4 7 0,3-1 3 16,2-7 0-16,-1-4 10 0,2-3 10 0,-2-4 7 16,0 0 3-16,1-1 12 0,-2-1 17 15,-4 4 8-15,-1 0 7 0,-1 4-10 0,-3 1-23 16,-1 4-18-16,-2 2-14 0,1 6-11 0,0-1 9 16,0 5 8-16,1 5 12 0,0 5 9 0,3 4 6 15,1 5-32-15,9 11-139 0,-2-5-369 16,-7-7 285-16</inkml:trace>
  <inkml:trace contextRef="#ctx0" brushRef="#br0" timeOffset="2179.8246">8293 808 1815 0,'0'0'-146'0,"0"0"-209"0,0 0-14 16,0 0 97-16,0 0 147 0,0 0 167 0,0 0 43 0,0 0-16 15,0 0-16-15,-13 137-10 0,8-102 1 0,2 2-2 16,-3 0-7-16,4 0-9 0,0 3-2 16,-1-1-9-16,2-3-10 15,-2-3 3-15,0-14-3 0,-1-7 2 0,0-5 22 0,3-2 32 16,0-4 36-16,0-1 36 0,1 0 39 0,-2 0 4 16,2-2-45-16,-1-5-53 0,1-2-66 0,0-1-37 15,0-6-9-15,-1-3 1 0,3-6 1 16,3-8-16-16,3-5 7 0,2-5 3 0,1-7 10 15,3-3 9-15,3-1 6 0,-3-1 11 0,-1 9 8 16,0 7 18-16,-4 7 36 0,-1 8 7 16,-2 8 18-16,1-6-11 0,-1 9-42 0,-1-5-43 15,4 3-81-15,-5 1 15 0,4 0 8 0,3 7 3 0,2 0 56 16,-2 7-11-16,0 10 3 0,-2 11 38 16,0 6 10-16,-1 7 0 0,1 4 0 15,0 3-1-15,-3 2-10 0,1 1 1 0,3 1-1 16,0-4-8-16,4-3 4 0,0-3-10 0,-1-6 1 15,5-4 2-15,-1-6-5 0,-1-4 6 0,3-5 5 0,-1-3-1 16,-1-4 13-16,-1-3 10 0,4-3 9 0,4-7 0 16,1-5 0-16,0-4-15 0,4-4-10 15,4-7 1-15,3-5-7 0,-3 0 6 16,4-5-33-16,-4-3 20 0,1 0-3 16,-6 4-13-16,-2 5 22 0,-13 14 9 0,2-3-3 0,-5 6 12 15,3-3-4-15,-1-1-29 0,-2 3-6 16,0 2-27-16,-1-1-45 0,-2 1-76 0,-3 9-13 0,5-5 4 15,-2 5 24-15,0 2 38 0,5 2-77 16,-3 7-101-16,-1 10-163 0,1 7-87 16,-1-4 531-16,-5-5 0 0</inkml:trace>
  <inkml:trace contextRef="#ctx0" brushRef="#br0" timeOffset="2903.5856">9602 732 0 0,'0'0'0'0,"0"0"399"16,0 0-28-16,0 0-102 0,0 0-67 0,0 0-62 15,0 0-48-15,0 0-49 0,0 0-56 16,0 0-36-16,0 0-19 0,0 0-4 0,0 0 25 16,0 0 25-16,-71-4 22 0,53 23 11 0,3 6 2 15,-1 2 3-15,4-2-11 0,-2 5 3 16,5 0 0-16,4-1-4 0,3-2 12 0,1-2-10 16,1-3-2-16,0-1-4 0,4-2-9 0,4-5-4 15,-3 0-11-15,1-4-4 16,3-2 9-16,-1-5 27 0,0-3 19 15,3 1 5-15,1-8-10 0,1-4-34 0,6-6-19 16,1-3-4-16,0-2-1 0,2-5 13 0,-1-1 14 0,-1-1 7 0,0 0 19 16,-5 1 11-16,0 4 10 0,-5 5 20 0,0 3-4 15,-6 3-18-15,1 4-46 0,-3 4-73 0,-1 3-91 16,-1 2 24-16,0 0 38 0,0 7 60 0,0 4 93 16,0 2-11-16,-1 5 9 0,0 3-7 15,0 0-9-15,0 3-4 0,1 0-16 0,0-2-4 16,0-1 5-16,1-3 0 0,2-3 2 15,6-2 0-15,-1-3-5 0,-1-2-1 0,1-2 5 16,1-1 18-16,2-3 15 0,-1-2 14 0,3 0 13 16,2 0-12-16,-3-6-3 0,6-3-13 15,-5-3-10-15,5-1 2 0,-1-4-11 0,-1 1-1 0,3-4-5 16,-5 0-1-16,2-1 3 0,-5 3-1 16,0 0 2-16,0 4-8 0,-4 1-12 15,-2 4-13-15,0 2-33 0,-4 3-36 0,1 3-21 0,2 1 17 0,-2 0 31 16,1 0 40-16,3 6 28 15,-2 0-6-15,3 5 3 0,1 1 0 16,-1 1-1-16,2 3 8 0,2-1 0 0,1 2-2 0,0-1 5 16,0 0-5-16,1-1 0 0,1 0 5 0,1-2-1 15,-2-2-2-15,4-2-1 16,-1 0 3-16,0-4 2 0,1-1 14 0,-2-2 0 0,3-2 3 0,1 1 1 16,2-2-9-16,-2-5-1 0,2-2 5 15,1-4-4-15,-2 1 3 0,3-5-6 16,3-3-9-16,-3-1-5 0,3-4-8 0,-2-2-2 15,1 2 0-15,-1-4 2 0,-1 3-1 0,-3 4 2 0,0 1-2 16,-4 3-8-16,-3 4-11 0,-3 4-24 0,-3 4-39 16,-2 4 15-16,-2 1 8 15,2 1 30-15,-3 6 43 0,0 2-3 0,3 3 18 16,-2 5-2-16,5 2 4 0,-3 2 1 0,3 1-8 16,1 1-5-16,1 0 1 0,1 0 1 0,3-2-4 0,3-2-1 15,2 0-10-15,1-3-11 0,2-2-7 16,0-2-27-16,6-2-43 0,-5-3-110 0,5-3-239 15,-8-1-213-15,-7-3 559 0</inkml:trace>
  <inkml:trace contextRef="#ctx0" brushRef="#br0" timeOffset="3118.4296">10436 499 2019 0,'0'0'28'0,"0"0"-16"0,0 0-9 0,0 0-20 15,0 0-50-15,0 0-101 0,0 0-61 16,0 0-81-16,0 0-214 0,0 0-212 16,0 0 725-16</inkml:trace>
  <inkml:trace contextRef="#ctx0" brushRef="#br0" timeOffset="4154.7838">13841 624 1325 0,'0'0'61'0,"0"0"-15"16,0 0 5-16,0 0-22 0,0 0-6 16,0 0-21-16,0 0-7 0,0 0 11 15,0 0-4-15,0 0 0 0,-28-126-19 0,25 113-22 16,-1 1-40-16,2 5-40 0,1 1-17 0,-2-1-13 15,3 0 3-15,-1 1-2 0,0 0 3 0,1 6 0 16,0 0 5-16,0 0 22 0,0 0 4 16,0 0 67-16,0 0 47 0,0 0 0 0,0 0 0 15,0 0 0-15,0 0 34 0,0 0 184 0,0 0-61 0,0 1-55 16,0 6-9-16,0 4 0 0,1 9 13 16,0 2-2-16,5 10-43 0,-1 4-20 15,-2 3-26-15,2 4 3 0,-3 2 31 0,4 3-5 16,-4-1-1-16,0 3-6 0,-2 1-4 0,2 5 1 15,1 5 4-15,-3 21-3 0,1 15-8 0,0 11 3 16,2 1-8-16,-2-13 6 0,4-10 6 16,-1-8-6-16,2 4 1 0,0 0-8 0,2 3-5 0,-1 3 3 15,-3 4-4-15,3 2 1 0,-2 6 1 16,1 1 0-16,-1 7-4 0,0 2 2 0,-1 3-2 16,1 6-2-16,-2 4 6 0,0 3-2 15,-2 6 3-15,1 5 6 0,0 4-3 0,-1 4 1 0,1 7 4 16,-4 4-4-16,2 1 1 0,2 2-5 15,-2-3-5-15,3-5-5 0,3-2-2 0,4-6 1 16,2-1-6-16,3-1 12 0,-3 1 10 0,1 4 11 16,-4 1 32-16,1 2 5 0,-2 6 9 15,-1 2 6-15,-1 7-14 0,-3 3-11 0,2 2-10 16,0 3-10-16,-4 5-9 0,2 2-2 0,-1 5-2 16,0 3-4-16,0 4 0 0,1 2 4 15,-1 3-5-15,-2 1 3 0,0-1 1 0,0 3-3 0,0 3 4 16,0 3 0-16,-1 4-1 0,1 3-2 15,0-1-3-15,0 2-3 0,2-2-4 0,0 1 1 16,1-1 1-16,1 0-1 0,2 1-1 0,1-2 1 16,0 2-3-16,-1-1 6 0,4-1-2 15,-2-1 0-15,0 2-1 16,0-3-10-16,2 2 1 0,-2-2-4 0,4-1 0 0,-1 0 1 0,-1 0-2 16,0-3 1-16,2 1-3 0,-2-5 5 0,1 1-5 15,0-4 2-15,-2-2 1 0,2-3-7 0,-3-1 7 16,-1-3-8-16,-1-3 3 0,1 0 3 15,-4-3-4-15,3 0 4 0,-4-2-2 0,0-3-7 16,0-4 6-16,-1 1-6 0,0-3 8 16,-2-2-7-16,0-3 3 0,-1-25-12 0,1-17-9 0,0-22 15 15,-1-11-15-15,0 3 11 0,0 7-7 0,0-9-20 16,1-13 26-16,1-6-10 16,0-10-2-16,0 2 9 0,0 2-43 0,0 0-16 15,0 0-48-15,1 2-68 0,-1-2-49 0,0 1-59 16,2-3-37-16,0 0-53 0,1-2-144 0,0-17-92 15,-1-16 598-15</inkml:trace>
  <inkml:trace contextRef="#ctx0" brushRef="#br0" timeOffset="5492.7892">453 3634 0 0,'0'0'0'0,"0"0"0"16,0 0 183-16,0 0 82 0,0 0-3 0,0 0-39 0,0 0-46 15,0 0-12-15,0 0-28 0,0 0-14 0,0 0-23 16,0 0-28-16,-57-57-21 0,57 57-32 16,0 0-20-16,0 0-17 0,0 0-15 0,1 0-21 15,0 0-21-15,2 0-2 0,2 0 25 0,3 0 33 16,3 0 36-16,4-1 25 0,7-1-5 0,1 1-5 15,6-3-3-15,3-1-8 0,6 0 1 16,3-1 0-16,5-1 0 16,4-2-3-16,-2 0-2 0,4-1 0 0,2-1-3 0,-1 2 3 15,2 0 1-15,-1-2-4 0,-1 3-3 0,-3-2-9 0,-1 0-19 16,-7 3-17-16,-3-2-26 0,-1 0-24 0,-6 1-18 16,-6 2-16-16,-4-2-17 0,-5 0-18 0,-4 1-30 15,-7 0-23-15,0 0-3 0,-6 0 14 0,0-3 38 16,-5 1 47-16,-4-1 52 15,1-2 58-15,-2 0 0 0,-3-2 0 0,0-2 0 16,-2 1 45-16,1 0 39 0,0-1 41 0,-1-1 14 16,3 2 7-16,1-2-9 0,0 1-3 0,1-1 17 0,0-1 8 15,1 1 6-15,0 2-6 0,5 2-23 16,-2 1-19-16,4 4-21 0,0 1-21 16,0 4-20-16,2 1-29 0,0 0-35 0,0 1-62 15,3 0-35-15,4-1 6 0,7-1 17 16,3 0 51-16,7 0 28 0,3 1-1 0,3 2 0 0,-1 0-12 15,-1 6-13-15,0 6-10 0,-6 3-3 16,0 4 6-16,-2 6 19 0,-5 4 19 0,-3 3 20 16,-9 6 13-16,-3 3 8 0,0 1 7 15,-10 5 2-15,-3 4-4 0,-5 1-5 16,-3 1-6-16,-1 2-7 0,-5 0 6 0,1-1 1 0,-2 0-11 0,0 1-42 16,5-2-117-16,1-3-263 0,4-12-283 0,9-13 111 15</inkml:trace>
  <inkml:trace contextRef="#ctx0" brushRef="#br0" timeOffset="8072.8598">2477 3138 1178 0,'0'0'11'16,"0"0"0"-16,0 0 0 0,0 0-7 0,0 0-7 15,0 0-27-15,0 0-26 0,0 0-29 16,-8-118-11-16,13 111 12 0,1 0 18 0,1 1 33 0,-3 0 27 15,3 0 29-15,-5 1 39 0,0 3 52 16,-1-1 46-16,-1 2 20 0,2 1-13 0,-2 0-35 16,0 0-49-16,0 0-36 0,0 0-28 0,3 0-23 15,-3 0-23-15,1 5 13 0,1 4 11 16,2 5 10-16,2 7 21 0,3 10-10 0,2 10 5 16,-1 11 3-16,1 8 4 15,-1 7 0-15,-3 2-3 0,-5 2-2 0,0 1 0 16,-1-1-1-16,4-3 2 0,-3 0-5 0,3-5-10 15,1-3-8-15,-4-6-14 0,3-8-13 0,-4-8-9 0,0-6-21 0,-1-5-37 16,0-4-58-16,0-2-93 0,0-4-167 16,1-2-205-16,-1-4 222 0,0-5 392 15</inkml:trace>
  <inkml:trace contextRef="#ctx0" brushRef="#br0" timeOffset="8930.4526">2480 3435 0 0,'0'0'0'0,"0"0"0"0,0 0 0 0,-39-132 0 0,34 104 0 16,-2 3 0-16,0 2 194 0,2 2-42 0,-3 1-68 16,5 0-31-16,-3 0 7 0,4 0 24 15,-2-1 32-15,3 2 18 0,-1-1-2 0,2 0 0 16,0 1-11-16,6-1-18 0,0 0-21 15,2 2-18-15,5-1 0 0,0 4 42 0,0 1-15 16,4 3-39-16,-2-1 2 0,4 2-48 0,3 0 6 16,6 1 22-16,1 2-26 0,2 3-11 0,-1 3-9 15,1 2-1-15,-3 1-2 0,-3 8 0 16,0 4 0-16,-2 2 2 0,-3 4 0 16,-2 2-1-16,-4 0 6 0,-3 2 2 0,0 2 3 0,-4 2 5 15,-5 2-3-15,-2-1 2 0,0 3 0 0,-8-1 1 16,0 0 1-16,-2-1-3 0,-2-1 1 15,0-2-1-15,1-1-3 0,-2-3 5 0,0-3-1 16,0 0 0-16,1-3 5 0,2-2 0 0,0-4 4 16,0-1 0-16,4-3 1 0,1-3 3 0,3-3 13 15,2-1 7-15,0 0 5 0,0 0-6 0,0 0-14 16,0 0-17-16,0-1-25 0,2-3-19 0,6-2-21 16,2-5 9-16,3-6 17 0,8-5 18 15,0-4 19-15,5-2-31 0,0 2 12 16,2 2 3-16,-1 3 1 0,-2 2 30 15,1 1-12-15,-2 4-3 0,4 1 1 0,-3 2-2 0,5 3 3 16,-1 1-1-16,1 0 0 0,1 3-3 0,-1 4-6 0,-1 0 2 16,-7 0-6-16,0 7 6 0,-4 1-2 15,-6 2-1-15,-2 2 4 0,-1 1-4 16,-2 1 2-16,-5 4 1 0,-1-2 2 0,-1 1 4 16,0 0 4-16,-4 1-1 0,-2-2-1 0,3-4-1 15,-3-1-2-15,4-3-2 0,2-5 4 0,-1-1 1 16,1-1 7-16,0-1 4 0,0 0 0 0,0 0-4 15,0 0-21-15,1-2-31 0,2-2-16 16,8-1-31-16,3-5-2 0,6-4 21 16,4-3 13-16,5-4 31 0,-1 0 17 15,-2 2-4-15,2-2-2 0,-5 3-2 0,-2 3 3 0,-4 2 0 0,-6 5 4 16,-1 2 2-16,-3 2 0 0,-4 2-2 0,-1 2 2 16,-2 0 3-16,0 0 2 0,0 0 0 15,0 1-12-15,0 4 32 0,0 2 15 0,0 4 13 16,0 3 16-16,0 3-30 0,3 4-10 15,-1 0-6-15,-1 2 1 0,3 0-2 0,3-3-4 16,2-3 0-16,2-2-5 0,1-2-6 0,4-3 3 0,-1-2-2 16,3-3-1-16,-4-1 5 0,2-3 2 15,-4 0 5-15,0-2 11 0,4-5 9 16,-4-2 7-16,-1-4 9 0,0-3 5 0,-2-1 4 16,-1-1 1-16,-3-3 3 0,0-1-8 0,-5-1-3 15,0 0-2-15,-1 0-7 0,-8 2-5 0,1 1-6 16,-2 3-15-16,-1 2-11 0,-3 1-12 15,0 1-16-15,2 1-13 16,1 5-13-16,0 1-15 0,2 2-28 0,2 2-55 16,4 0-95-16,0 1-170 0,-1 0-156 0,3 2 262 0,1 0 309 0</inkml:trace>
  <inkml:trace contextRef="#ctx0" brushRef="#br0" timeOffset="9380.2187">4142 2701 0 0,'0'0'211'0,"0"0"193"0,0 0-106 16,0 0-52-16,0 0-61 0,0 0-57 0,0 0-66 16,0 0-82-16,0 0-61 0,0 0 36 0,0 0 19 15,0 0 32-15,0 0 57 0,0 0-40 16,50 68-5-16,-59-20-4 0,-1 3 4 0,-4 1 0 16,4 0-5-16,0-1-2 0,4-4-7 0,-1-4 3 15,5-4 0-15,-3-3-3 0,3-5 3 0,0-4-6 16,-1-6-1-16,-2-3 1 0,3-5-4 15,-1-4 3-15,-1-3 0 0,2-2 5 0,1-3 10 16,1 0 15-16,0-1 18 0,0 0 10 0,0-1 7 16,0-3-6-16,2-5-68 0,5-5-36 0,3-10-25 15,1-4-14-15,6-6 43 0,-1-2 16 0,5 0 9 16,3 3-4-16,-2 6 9 0,0 6 2 0,-1 6 1 16,0 5 8-16,5 6-4 0,-2 2-4 0,3 2-2 15,-1 5-1-15,2 4 3 0,-1 4 5 16,-6 2 1-16,0 3 0 0,-8 4-2 15,-1 2 3-15,-4 0 4 0,-5-1 3 16,-3 1-1-16,0-3-2 0,-5-1 5 0,-5-3 3 0,-7-1 10 0,-1-1 9 16,-6-2-2-16,0-2 7 0,-6-3-1 0,-1-2 4 15,0-3 1-15,-3-1-4 0,4-2-1 16,0 0-8-16,4-5-3 16,-2 0-5-16,6 1-3 0,3-4-4 0,1 2-18 0,6-1-19 15,1 1-25-15,4-3-44 0,4 2-66 0,3-2-133 16,1-2-218-16,6 2-118 0,-4 2 520 0</inkml:trace>
  <inkml:trace contextRef="#ctx0" brushRef="#br0" timeOffset="9607.2791">4640 2541 1018 0,'0'0'309'0,"0"0"-86"0,0 0-68 0,0 0-89 0,0 0-82 0,0 0-69 16,0 0-87-16,0 0 59 0,0 0 51 15,0 0 59-15,0 0 89 0,0 0-48 0,0 0-20 16,41 137-5-16,-38-94-3 0,-1 2 2 16,-1 1 4-16,-1 1 0 0,0-2 5 0,3 0-4 15,-3-1-9-15,-4-4-13 0,2 2-36 16,0-1-68-16,-5-4-105 0,3-2-147 0,-2-3-157 16,-1-3 191-16,3-8 327 0,3-9 0 0</inkml:trace>
  <inkml:trace contextRef="#ctx0" brushRef="#br0" timeOffset="10479.9233">4748 3124 0 0,'0'0'0'0,"0"0"0"0,0 0 19 0,0 0 145 15,0 0-47-15,0 0-33 0,0 0-28 16,0 0-33-16,0 0-13 0,0 0-1 0,0 0-2 16,140-6 8-16,-118 8 9 0,3-2 8 0,1 0 8 15,2-4 1-15,2-2-8 0,-2 0-11 16,-4-2-9-16,4-1-7 0,-6 0 1 0,1-2 8 15,1 1 13-15,-3-2 14 0,-6-1 13 0,1-2 15 16,-5-1 20-16,-2 2 2 0,-4-2 0 16,2-2 5-16,-5 2-8 0,-2-1 20 15,0 1 7-15,-6 1-16 0,-3 0-22 0,-5 1-29 0,0 4-23 16,-4 2-13-16,-3 3-10 0,1 3-14 0,-2 0-6 16,1 6-2-16,1 5-5 15,1 5 4-15,-2 7-1 0,2 5 5 0,-1 4 8 0,-1 8 1 0,1 4 2 16,4 3 0-16,1-1-1 0,9 1-1 15,2-4-2-15,3-5-6 0,1-2-3 0,3-4 0 16,5-2 2-16,3-2 0 0,0-1 3 0,6-2-2 16,-5-1-2-16,6-6 0 0,-3-2-7 15,4-4-2-15,-2-3-5 0,2-4 6 0,1-3 11 16,0-5 11-16,3-7 12 0,3-3 6 0,2-3-2 16,2-5-2-16,4-4-3 0,0-5-2 0,0-3-6 15,3-7-11-15,3-3-13 16,-2-3-8-16,0 1 1 0,0 2 3 0,-4 5 12 0,-1 7 5 0,-5 8 2 15,-3 6 1-15,-4 6-5 0,-3 6-3 16,-3 5-4-16,-5 2-4 0,1 4 5 16,-2 4 7-16,-2 4 7 0,-3 1 10 0,2 2 7 15,-3 3-2-15,-2 2-2 0,0 1-2 0,1 4-2 16,-1-1 2-16,1-1 1 0,0 0-2 0,0-4-3 16,-1-3-2-16,5-3 0 0,-3-4 2 0,5-1-1 15,-2-3-2-15,0-2-1 0,0-1 2 0,-2-2 6 16,3 0 11-16,0 0 11 0,1-1 9 15,1-5 2-15,5-1 0 0,1-4-9 16,-2 0-5-16,4-4-4 0,-1-3-4 0,0-2 1 0,2-4-4 16,-2 0-3-16,1-4-4 0,2 2-7 15,-2-2 2-15,-3 3 1 0,3 3 2 0,-5 2 0 16,1 5-5-16,-1 3-7 0,0 7-7 0,-2 0-6 16,-3 4-9-16,2 1-7 0,0 0 0 0,-1 8 4 15,1 0 11-15,2 5 12 0,-3 0 10 16,1 5 3-16,2-1 0 0,-1 4 1 0,2-2-1 0,0 2 0 15,-1-1-1-15,3-2 0 16,1-2 1-16,-3 0 1 0,3-1 1 0,-4 0-2 16,2 0-1-16,-2-3 0 0,1-1-1 0,-1-5 3 15,-1 0 3-15,0-2-1 0,1-1 7 16,-3-2 5-16,1-1 9 0,-3 0 14 0,1-1 11 0,2-4 5 16,-1-4-3-16,3-3-8 0,0-3-11 0,2-5-7 15,3-5-8-15,2-2-8 0,0-3-4 16,4-2-5-16,0-2-3 0,0 1 3 0,-1 3 0 0,-3 5 2 15,-1 6 1-15,0 5-6 16,-3 3-8-16,0 6-4 0,-1 3-9 0,-3 2-6 0,4 1 0 16,-3 9 1-16,2 2 8 0,-1 6 10 0,-1 3 8 15,2 4 1-15,-1 6 3 0,0 1-4 16,-1 2-9-16,-2 3-30 0,-3 0-65 0,1 1-136 16,-2-2-325-16,-1-10-157 0,-3-9 587 15</inkml:trace>
  <inkml:trace contextRef="#ctx0" brushRef="#br0" timeOffset="11050.0564">3133 4498 402 0,'0'0'212'0,"0"0"-203"15,0 0 13-15,0 0 27 0,129-48 12 0,-80 37 10 16,5-3-1-16,14 2-1 0,5-3-4 15,9 1-12-15,7-1-8 0,4 0-15 16,6 0-12-16,3 1-3 0,5 0-7 0,3 2 2 0,4-3 0 16,4 2 0-16,0 1 2 0,-2-2 2 0,5 1 8 15,-1-1 2-15,1 1 4 0,-3 0 0 0,3 0-3 16,0 0-5-16,-2-4 1 16,-5 3 2-16,1-1 4 0,0 1 6 0,-4 0-2 0,-4-1 2 0,-2 1-9 15,-3 3-9-15,-6-1-7 0,-4 3-6 16,-7 2-5-16,-3 0-7 0,-4 1-17 15,-7-1-33-15,-2 3-51 0,-5-1-81 0,-7 1-190 0,-17 0-239 16,-14 2 408-16</inkml:trace>
  <inkml:trace contextRef="#ctx0" brushRef="#br0" timeOffset="11365.7167">7851 2748 2556 0,'0'0'2'0,"0"0"8"0,0 0 1 0,0 0 2 16,0 0 12-16,0 0-6 0,0 0-11 0,0 0-22 16,0 0-41-16,0 0-62 0,0 0-44 0,0 0 14 15,0 0 31-15,5-73 27 0,7 90-61 0,2 3-228 16,-4-4-347-16,-2-3 33 0</inkml:trace>
  <inkml:trace contextRef="#ctx0" brushRef="#br0" timeOffset="11555.8045">7886 3500 2135 0,'0'0'32'15,"0"0"-5"-15,0 0-8 0,0 0-19 16,0 0-23-16,0 0-36 0,0 0-34 15,0 0-6-15,0 0 15 0,0 0 3 16,0 0-52-16,0 0-169 0,0 0-427 0,0 0 119 0</inkml:trace>
  <inkml:trace contextRef="#ctx0" brushRef="#br0" timeOffset="12470.81">1023 5882 1703 0,'0'0'-27'0,"0"0"-208"0,0 0-41 15,0 0 25-15,0 0 74 0,0 0 137 0,0 0 48 16,0 0-1-16,0 0-1 0,7 135-3 0,0-110-3 16,-2 0 1-16,1-2 0 0,1 0-3 0,1-3-18 15,-2-3-45-15,2 0-95 0,-2-3-153 16,2-2 150-16,-2-5 163 0,-5-2 0 0</inkml:trace>
  <inkml:trace contextRef="#ctx0" brushRef="#br0" timeOffset="12879.3254">1019 5643 0 0,'0'0'103'0,"0"0"202"0,0 0-44 0,0 0-97 0,0 0-78 0,0 0-46 0,-133-73-29 16,114 73-16-16,3 0-21 16,-2 8-13-16,1 3-2 0,1 7 0 0,0 6 10 0,0 4 13 15,0 5 10-15,-1 4 5 0,4 7 14 0,-1 4 2 16,3 3-6-16,1 2 6 0,4 3-4 15,1-1 0-15,3-2 5 0,2-4-1 16,0-3 1-16,9-3 2 0,1-2-1 0,1-3 4 16,6-3 0-16,-3-2-3 0,6-1 3 0,2-5 1 0,4-3-2 15,4-3 5-15,2-3 7 0,4-6 2 16,5-4 5-16,0-6-1 0,2 0-5 0,1-11-11 0,2-6-7 16,0-7-8-16,2-4-3 0,2-7 2 15,2-4-4-15,-4-6 1 0,1-3-2 16,-3-5-3-16,-4-8-9 0,-4-3-20 0,-7-6-26 15,-5-3-12-15,-4-2 13 0,-9 3 35 0,-4 5 59 16,-8 6 49-16,-2 9 27 0,-11 7 6 0,-10 6-22 0,-4 9-38 16,-6 7-40-16,-8 7-34 0,-4 3-24 15,-7 9-10-15,-6 2-2 0,-2 8-28 16,-2 10-43-16,-1 5-29 0,0 8-44 0,2 7-47 16,0 4-74-16,6 7 88 0,13-11 229 0,13-12 0 15</inkml:trace>
  <inkml:trace contextRef="#ctx0" brushRef="#br0" timeOffset="13530.5717">840 8188 0 0,'0'0'0'0,"0"0"0"0,0 0 145 15,0 0 175-15,0 0-51 0,0 0-66 0,0 0-36 16,0 0-22-16,0 0-19 0,0 0-13 16,0 0-24-16,0 0-11 0,0 0-13 0,-38-125-17 15,39 113-9-15,1 1-10 0,2-1-6 0,1 2-2 16,0-1-1-16,0 0-3 0,3-2-4 0,-1 1-5 15,5-3-8-15,1-1-2 0,6 0-2 0,-3-1 0 16,3 2 1-16,2 0 1 0,1 2-3 16,2 1-1-16,-1 2 1 0,2 1-3 15,-1 2 2-15,1 2-1 0,0 3-4 0,-3 2 3 0,-3 0-1 16,1 2 1-16,-7 6 3 0,2-1-2 0,-5 4 3 16,-4 1 4-16,1 3 5 0,-6 0 6 15,0 2 5-15,-1 3 4 0,-5 3 4 16,-6 5-2-16,-3 3-3 0,0 1-6 0,-4 2-2 0,0 0 4 15,2 0-1-15,-1-4 0 0,2 0-2 0,2-1-5 16,3-4-2-16,4-2-3 0,-1-2-1 16,6-1 0-16,0-4 0 0,1-1-1 0,0-2-5 0,2-1 6 15,4-3 0-15,0-2 1 0,2-1 9 16,2-4-5-16,6-1 2 0,0-1 0 0,5-6 1 16,7-7 1-16,0-6-3 0,6-2-11 15,-2-8-16-15,5-5-28 0,-3-2-34 0,5-3-58 16,-3-2-108-16,-1-3-151 0,-4-5-203 15,-5 11 40-15,-12 12 562 0</inkml:trace>
  <inkml:trace contextRef="#ctx0" brushRef="#br0" timeOffset="13942.9644">1362 7283 0 0,'0'0'0'0,"0"0"0"15,0 0 0-15,-153-32 0 0,111 30 10 0,-4 1 105 16,1 5-16-16,-4 3-1 0,4 4 0 0,-3 4 9 15,-1 1 2-15,-1 5-3 0,1 5 3 0,1 3 6 16,1 3 14-16,-2 5 8 0,3 5-7 16,2 2-17-16,3 8-27 0,4 3-27 0,0 4-18 15,3 3-9-15,4 3-9 0,3-1 0 16,7-1-4-16,1 0-7 0,7 1 2 0,2-1-3 0,6-3 0 16,-1 0 2-16,5-3-3 0,0-4 0 0,5-3 1 15,6-3-5-15,2-4 3 0,8-3-1 16,4-5 3-16,3-4 6 0,8-5 5 15,4-4 4-15,5-3 2 0,7-4 0 0,5-3-5 16,0-6-4-16,5-4-6 0,3-1-3 0,-1-11-1 0,4-6-2 16,1-7 1-16,0-4 3 0,-2-4-1 15,2-3 1-15,-2-4 3 0,-2-4 1 16,-2-1 3-16,-4-6 1 0,-6-3 5 0,-3-7-5 16,-8-5-2-16,-5-8-3 0,-9-3-6 0,-6-5 7 0,-11-5 3 15,-9 0 7-15,-3 1 9 0,-14 3 0 16,-9 8 3-16,-8 7 0 0,-7 13-10 15,-10 9-13-15,-5 11-16 0,-6 9-17 0,-6 8-14 0,-5 10-15 16,0 4-13-16,-4 6-13 16,7 12-15-16,2 1-23 0,5 9-50 0,4 4-110 0,4 7-296 0,17-7-212 15,14-8 485-15</inkml:trace>
  <inkml:trace contextRef="#ctx0" brushRef="#br0" timeOffset="14774.9666">1027 10371 1992 0,'0'0'56'15,"0"0"-16"-15,0 0-2 0,0 0-4 0,0 0-12 16,0 0-8-16,0 0-10 0,0 0-4 0,0 0-8 16,0 0 1-16,0 0 16 0,0 0 10 0,0 0 9 15,15-61 0-15,-1 45-12 0,3-2-11 16,1 2-2-16,4 0 0 0,2 0-2 0,0-1 0 16,3 0-3-16,3 2 0 0,-2-2-4 0,3 1 1 15,-1 2 3-15,1 1-4 0,-5 2-2 0,1 3-7 16,-6 4-9-16,-4 0-7 15,-7 4-6-15,-4 0-3 0,0 0-1 0,-5 0 6 16,-1 5 18-16,0 1 17 0,-6 4 18 0,-1 3 8 0,-7 7-4 16,1 0-3-16,-7 0-7 0,3 0-1 0,3-2-2 15,1-3-4-15,3-3 2 0,2-2-2 0,1 0-2 16,5-2-1-16,-1-1-6 0,2-1-3 16,1-1-3-16,0 2-4 0,0 0 1 0,6 1 0 15,2 1 2-15,3 0-1 0,0 0 1 16,8 0 6-16,-1-1 1 0,4 1 6 0,-1 0 0 0,-1 0-4 15,1 0-2-15,0 0 0 0,-3 2-1 0,-1 0 3 16,-2 2 2-16,-3 1-2 0,-2 2 0 0,0 5 1 16,-1-2-2-16,-6 4 6 0,0 3 4 15,-1 1 1-15,-4 2 6 0,-5 3-1 16,-4 2 0-16,-5-1 2 0,1 3-4 0,-4-2 1 16,-2 1 2-16,-5-5 2 0,2-4 2 0,1-4 4 15,-4-3 0-15,2-6-7 0,-1-2-15 16,1-3-36-16,0-4-74 0,3-2-109 0,-6-2-214 15,9-3-306-15,6 1 32 0</inkml:trace>
  <inkml:trace contextRef="#ctx0" brushRef="#br0" timeOffset="15210.2857">918 9829 2317 0,'0'0'-1'0,"0"0"6"0,0 0-21 0,0 0-14 16,0 0-6-16,-125 76 9 0,103-35 9 0,0 6 20 0,4 7 13 15,-2 6 7-15,1 2 7 0,4 4-1 0,0 4-1 16,4 1-1-16,1 4-5 16,2 2-1-16,3 3-4 0,0 2-2 15,5-2-2-15,0 0-5 0,2-5 1 0,5-6-4 0,4-3-2 16,2-8-2-16,4-5-6 0,2-7 4 0,2-5-2 0,4-3 2 15,1-8 4-15,4-3-7 0,2-4-2 0,3-3-3 16,3-5-4-16,4-2 5 0,0-2-3 16,2-9 5-16,6-2-2 0,0-8 1 0,2-9 5 15,4-7 2-15,2-4 6 16,1-8 0-16,2-3 3 0,-2-3-2 0,-3-4-1 0,0-3 7 0,-4-3 1 16,-3-8 6-16,-6-5 6 0,-2-8-4 0,-9-6 1 15,-5-5 1-15,-6-8 3 16,-8-3 8-16,-5-3 4 0,-9 2 8 15,-7 0 4-15,-8 9 9 0,-10 6 9 0,-5 7 0 0,-10 8-6 0,-9 8-14 16,-5 5-16-16,-7 8-17 0,-6 4-8 16,-9 9-7-16,-6 4-7 0,-9 9-8 15,-4 8-18-15,-8 10-31 0,-4 1-48 16,-6 14-123-16,29 0-307 0,25-3-844 0</inkml:trace>
  <inkml:trace contextRef="#ctx0" brushRef="#br0" timeOffset="39751.7254">7604 4639 0 0,'0'0'0'0,"0"0"0"16,0 0 29-16,0 0 143 0,0 0-6 0,0 0-33 16,0 0-34-16,0 0-32 0,0 0-2 0,-10-116 10 15,10 114 9-15,0 2-5 0,0 0-11 16,0 0-19-16,0 0-21 0,0 0-16 0,0 0-16 16,0 0-14-16,0 0-14 0,0 0-10 15,0 0-13-15,0 0-15 0,0 3-28 0,-1 2 26 0,0 4 53 16,1 5 58-16,0 6 60 0,-5 5-1 15,0 9-18-15,0 3-21 16,-1 7-5-16,-3 4-4 0,-1 5 0 0,1 6 0 16,0 4-9-16,-3 4-1 0,2 4-4 0,1 3-3 0,-2 2-8 0,5 4 2 15,-2 2-7-15,2 5-2 0,1 0 2 16,-1 4 1-16,2 5 0 0,1 3 2 0,-1 5-4 16,2 2-4-16,-1 3-4 0,-1 1-1 0,1 4 6 15,0-2 1-15,-3 1 1 0,3 3-1 16,-2 2-1-16,3 5 4 0,2 2 1 15,0 4 1-15,1 5-3 0,0 3 0 0,0 1 0 16,2 1-1-16,1 1 5 0,-2-1-5 0,3-1-3 0,1 2-1 16,0 2-2-16,1 2 2 0,3 5 1 15,0 3-1-15,2 3 0 0,2 0 0 0,-4 3 3 16,4-2 2-16,-1 1 0 0,0-3-12 0,4 3 10 0,-2-2 3 16,5 3-3-16,0 2 11 15,0 2-14-15,2 2-5 0,3 0 1 0,0 0-4 0,1-1-1 16,-1 1-1-16,3-2-2 0,-2 0 4 0,-3-1 1 15,1-3-1-15,-5-1 3 16,3-2-3-16,-2 0 1 0,-1-2-1 0,1 1-1 0,-4-1 2 16,4 1-2-16,-2 0 4 15,0-1-1-15,-3-3 4 0,-3-2 3 0,1-2-1 0,-2-4 3 0,-2 1 0 16,1 0-2-16,1 1-1 0,-1-2-3 16,0 1-3-16,1-1 4 0,-1-4-2 0,1-2-2 15,1-5 0-15,2-4-3 0,1-6-3 0,3-2 0 16,-1-4 3-16,-2-4-1 0,1-2 2 15,-1-5 1-15,1-4-5 0,-2-2 5 0,1 0-1 16,0-1 0-16,-3-1-2 0,1-1-4 0,-1-1 1 16,-2 0 1-16,-4-4 3 0,2-5-4 15,-2-2 1-15,-2-4-3 0,-4-2-7 0,2-5 5 16,-2-3-6-16,3-6-4 0,-2-4 6 0,0-12-21 16,1-9-9-16,-1-10-21 0,0-8-36 0,1-2-31 15,1-3-98-15,0-4-226 0,-2-1-347 0,0-7 94 0</inkml:trace>
  <inkml:trace contextRef="#ctx0" brushRef="#br0" timeOffset="41038.7254">3462 4742 0 0,'0'0'0'15,"0"0"0"-15,0 0 55 0,0 0 89 0,0 0 25 16,0 0-1-16,0 0-29 0,0 0-52 0,0 0-34 15,0 0-32-15,0 0-21 0,-17-36-22 16,17 37-19-16,0 3-48 0,0 1-13 0,0 4 36 16,-1 5 56-16,1 5 76 0,-2 8 39 15,1 4-11-15,-3 6-27 0,2 2-17 0,-2 4-12 16,-3 2-9-16,6 0-2 0,-5 1 0 0,3-1-2 16,-1-4-2-16,-1-2-4 0,3-5-3 0,1-5-7 15,1-6-7-15,0-5-1 0,0-2-6 16,0-7-3-16,0-3-1 0,0-1-3 0,0-4 8 15,0-1 18-15,0 0 28 0,0 0 35 0,-1-3-62 16,-5-6-41-16,3-5-51 0,-4-5-40 0,3-5 54 16,-3-5 28-16,4-3 29 0,-5-2 8 0,5-2 9 15,-2-2-1-15,4-2 0 0,-2-2-3 0,2-1-5 16,1-4-2-16,-2-1-1 0,2 0 5 0,5 1 4 16,1 0 12-16,0 5 16 15,3 2 13-15,1 4 6 0,0 4-8 0,1 6-21 0,4 4-20 16,0 5-25-16,1 2-16 0,0 5-10 0,2 3-8 15,0 3 1-15,-5 4 5 0,4 1 9 16,-6 7 13-16,2 6 14 0,-5 0 15 16,-4 6 10-16,1 1 9 0,-4 4 2 0,-1 2 1 15,-8 1 1-15,-2 2-3 0,-5 0-6 0,-3 0 0 0,-4 0-5 16,-3-2 3-16,2 0 2 0,-4-2-5 16,4-1 0-16,-1-1-3 0,-1-1-3 0,3-2-3 0,2-1-12 15,0-4-17-15,6-3-23 0,-3-1-36 16,6-3-45-16,0-4-46 15,5-1-42-15,4-2-80 0,2-2 150 0,0 0 147 16,1-3 0-16,5 0 0 0,-4 2 0 0</inkml:trace>
  <inkml:trace contextRef="#ctx0" brushRef="#br0" timeOffset="41854.7773">3509 4920 0 0,'0'0'0'0,"0"0"0"15,0 0 0-15,0 0 0 0,0 0 0 0,0 0 0 16,0 0 0-16,0 0 0 0,0 0 0 16,136 54 0-16,-113-52 0 0,1-2 0 0,2 0 0 15,-1 0 0-15,3-5 53 0,-3-3-7 16,1 0-15-16,2-2-2 0,-3-3-9 0,3 2-1 0,-2 1 0 16,-3-2 0-16,-1-1 2 0,-2 0 5 15,-3 2 7-15,-4-1 16 0,-3 3 19 0,-1 0 27 16,-7 2 36-16,1 0 48 0,0 2 15 15,-6-1-14-15,3 2-33 0,0-1-60 0,-4 0-37 16,0 0-18-16,-3 1-25 0,-2 1-10 0,-3 1-17 0,0 2-16 16,-5 0-6-16,3 2-4 0,-4 4 3 15,0 5 9-15,-1 0 5 0,5 3 2 16,-4 0-3-16,5 5-2 16,-3 0 4-16,4 5 9 0,-1 2 11 0,2 1 5 0,1 1 5 0,-1 0-3 15,4-2-3-15,0-1-2 0,6-2-6 16,0-5-6-16,1-1-9 0,1-3-9 15,4-1-8-15,1-3 8 0,4-2 10 0,0 0 15 0,0-3 3 16,5-3 1-16,-3 0 3 0,2 0-1 0,2-2 13 16,-1-3 4-16,2-4 3 0,2-1 3 0,-3-3 0 15,4-2-4-15,0-2-2 16,0-2-2-16,1-1-4 0,-1 0 0 16,-1-1 0-16,0-1 0 0,1 1 2 15,-1 1-2-15,-4 1-1 0,2 1-3 0,-3 1-3 0,1 2-7 0,-2 3-5 0,-1 2-4 0,-2 2-8 16,-2 1 2-16,1 3-8 15,-2 4-12-15,-3-2-9 0,1 0-2 0,-2 3 8 16,-1 3 18-16,5 4 19 0,-5 0 10 0,0 2 7 16,3-1 1-16,-1 2-3 0,2-4-4 15,0-1-6-15,5-1-12 0,-1-2-15 0,6-2-7 0,-1-3-4 16,9 0 3-16,0-5 0 0,4-5-14 16,2-1-31-16,-3-2-43 0,2-2-38 0,0-1 83 15,0 0 82-15,0-1 0 0,-5-1 0 16,1 1 0-16,-7 1 0 0,-1 0 0 0,-5 4 0 15,-3-1 0-15,-3 6 0 0,-4 1 0 0,-2 1 0 16,0 3 162-16,0 0 23 0,-7 1-95 0,2 1-82 16,-3 0-53-16,-1 0-35 0,-1 2 11 0,-1 3 25 15,1 1 23-15,2 0 13 0,2 0-10 0,0 1-16 16,5 1 0-16,1 0 18 0,0 2 37 0,1 3 28 16,4-1 8-16,0 3-10 0,3 3-16 15,0-1-4-15,-3 1-5 0,4 1 3 0,-2 0 0 16,-3-1-5-16,1 0 4 15,-5 1 0-15,0-1-7 0,-3-1-9 0,-2 2-12 0,-4-3-12 16,-3-1-2-16,-2-1 0 0,1-4 7 0,2-2 8 0,0-4 9 16,0-1 2-16,3-3-18 0,0 0-42 15,5-4-52-15,0-2-70 0,3-5 97 0,0-3 77 16,6-1 0-16,8-5 0 0,1-2 0 16,0 4 0-16,-5 7 0 0</inkml:trace>
  <inkml:trace contextRef="#ctx0" brushRef="#br0" timeOffset="42730.5313">5046 4720 0 0,'0'0'0'0,"0"0"0"16,0 0 107-16,0 0 247 0,0 0-138 15,0 0-148-15,0 0-146 0,0 0-37 0,0 0 5 16,0 0 34-16,0 0 73 0,0 0 11 0,0 0 1 16,0 0-6-16,-70 115-5 0,61-96-3 0,3-3-9 15,4-4-7-15,2-2-2 0,0-3 5 0,0-1 6 16,0-3 6-16,0 0 0 0,1-1 6 15,2-2 6-15,-1 0 10 0,0 0 18 0,-1 0 19 16,0 0 23-16,-1 0 26 0,2 0 17 16,2-4 17-16,-1-3-7 0,2-2-28 0,3-5-30 15,3-1-36-15,-1-2-16 0,0 2-3 0,0-1-1 16,-1 3-8-16,-1 3-9 0,-3 2-12 0,0 3-14 16,-3 2-19-16,2 1-18 0,-1 2-13 15,-1 0-5-15,-1 0 10 0,0 2 20 0,2 1 17 0,1 2 18 16,-2 1 11-16,4 0 3 15,-2-1 2-15,3 2-1 0,-3 0 0 0,4-2 2 16,-1 1 3-16,-1-1-1 0,4-1 1 0,1 0 0 16,4-2 2-16,-2 1 5 0,2-3 6 0,1 0 3 0,3-5 1 15,-1-1-8-15,0-2-18 16,1-2-19-16,2-1-23 0,-1 0-18 0,-2 1-9 0,2-2 6 16,0 0 8-16,-2 1 18 0,-4-1 15 15,2 2 8-15,-3 0 0 0,0 3-11 0,-1 1-13 0,-3 2-10 16,-1 3-6-16,0 2 3 15,1-1 4-15,-1 2 54 0,0 2 0 0,-1 2 0 16,3 2 0-16,0-1 0 0,0 1 0 0,3 0 0 0,1-2 0 16,1-2 0-16,3 0 0 0,2-2 0 0,2-1 0 15,1-1 0-15,2 0 0 0,1-3 0 16,2-2 0-16,1-1 12 0,3-1 1 0,0-2-4 16,1-1-6-16,-2-1-8 0,-3-1-11 15,-2 3 0-15,-5-2 16 0,-3 0 0 0,-6 1 0 16,-3-1 27-16,-4 2 57 0,-2 0 30 0,-3 0 17 15,0 1-3-15,0 0-17 0,-3 1-22 16,-1 1-16-16,-1-1-14 0,0 4-11 0,-1-1-17 16,1 2-25-16,-3 1-22 0,4 0-25 0,-3 1-15 15,1 0-4-15,1 0-8 0,-1 3-2 0,0 3 2 0,-2 1 5 16,1 4 14-16,1 1 19 16,0 1 11-16,-1 1 6 0,3-1-4 0,2 0-4 0,1-2 7 15,1-1 5-15,0-1 8 0,3 0 7 0,5-1 7 16,1 0 11-16,2-3 14 0,3-3 8 0,3-1 2 15,4-1 0-15,1 0-7 16,6-5 0-16,1-3-4 0,2-2-3 0,3-4-6 0,2-3-8 0,-1-3-7 16,-2-1-5-16,-3-4-3 0,-1-2-1 15,-3-2 1-15,-1-2 7 0,-3 2 2 16,-1-1 11-16,-3-2 13 0,-3-1 7 0,-3-2 7 16,-5 0-4-16,-3 0-2 0,-2-1-2 0,-2 3 10 15,0 4 27-15,-2 4 40 0,-4 4 27 16,0 6 0-16,-3 5-21 0,2 3-45 0,3 6-42 15,0 1-60-15,1 1-58 0,-4 9-26 0,0 8 2 16,-5 11 45-16,-3 9 52 0,1 7 20 16,-3 9-1-16,4 4-4 0,3 5-6 15,3 1-5-15,4 1-20 0,4-2-45 0,1-4-52 0,9-5-59 0,3-6-75 16,6-5-123-16,0-5-131 0,-3-9 475 16,-5-12 31-16</inkml:trace>
  <inkml:trace contextRef="#ctx0" brushRef="#br0" timeOffset="43878.2548">8903 4245 731 0,'0'0'414'0,"0"0"-444"0,0 0-45 16,0 0-90-16,0 0-87 0,0 0 66 16,0 0 74-16,0 0 116 0,0 0 99 0,0 0-10 15,-10 128-22-15,8-87-20 0,-1 6-8 0,0 3-4 16,1-2-2-16,1 0-3 0,-4-2-3 0,3-3-3 15,4-7-6-15,-2-5-9 0,0-7-6 16,3-5-8-16,1-5-3 16,-1-4-5-16,-2-6 25 0,0-3 68 0,-1-1 58 0,0-4 1 15,0-9-34-15,-4-6-78 16,2-5-58-16,-4-4 5 0,2-6 18 0,1-2 11 16,-2-5 0-16,4-2-4 0,-1-1-12 0,2-5-6 0,0 1-10 15,2-8-16-15,5 1-11 0,-1-2-11 0,2-6 3 0,1-1 16 16,2 1 16-16,3 0 19 0,-2 4 12 0,-1 4 9 15,0 7 7-15,-2 10-3 0,0 6-11 16,2 9-28-16,-1 8-36 0,1 6-30 0,1 3-11 16,2 6-1-16,2 0 17 0,-1 5 24 0,1 6 20 15,2 4 22-15,-1 7 26 0,-3 5 9 16,-2 5 9-16,-4 5 1 0,-6 2-17 16,-2 1-31-16,-6 2-82 0,-9-1-117 0,-5 4-35 15,0-15 255-15,9-7 0 0</inkml:trace>
  <inkml:trace contextRef="#ctx0" brushRef="#br0" timeOffset="44487.2982">9267 4198 1161 0,'0'0'47'0,"0"0"-118"0,0 0 4 16,0 0 29-16,0 0 33 0,0 0 17 15,0 0 1-15,119 54-3 0,-105-38-3 0,-1 1-2 16,0 1-3-16,0 1-6 0,-1-2-4 16,-2-2-11-16,1-1 1 0,-2-2 5 0,-3-5 5 15,-1-1 7-15,3-3 1 0,-6-1 16 0,-1-2 34 16,0 0 46-16,0 0 12 0,2-5-12 0,1-3-36 15,2-3-46-15,1-3-12 0,3-3-2 16,2-2 2-16,4-2 1 0,-3-2 0 0,6-2-2 16,0-2 1-16,2-2 0 15,1-1-2-15,0 0-3 0,1 4 1 16,-1 0-2-16,-2 3-5 0,-1 5-1 0,-3 3-10 0,1 4-9 0,-3 3-15 0,1 2-15 16,-3 5-9-16,-3 1-14 0,-2 0 3 0,-1 5 17 15,1 4 21-15,-3 4 31 0,1 1 24 16,-2 4 4-16,-2 0 0 0,1 2-2 15,3 1-3-15,-2-2-6 0,4-1-3 0,3-2-3 16,1-3-2-16,1 0 7 0,0-6 3 0,5 0 4 0,-1-4 3 16,2-1 2-16,0-1 6 0,4-1-1 0,0-6-4 15,5 1-2-15,1-4-4 0,-2 1 0 16,4-1 2-16,-2-2 1 0,2-3 0 16,-7 0 4-16,0 0 4 15,-6-2 10-15,-1 2 13 0,-8-2 20 0,-3 1 18 0,-5 0-6 0,0 0-34 16,-10 0-38-16,-6-1-45 0,-2 0-12 0,-9 1 12 15,-1 0 5-15,-4 3 13 0,1 2 3 16,-2 2-1-16,-1 4 1 0,2 1-11 0,2 2-15 16,1 2-9-16,2 6-4 0,-1 2 1 0,2 4 1 15,2-2-31-15,4 4-115 0,5-2-194 0,3-2-62 16,7-4 456-16,2-2 0 0</inkml:trace>
  <inkml:trace contextRef="#ctx0" brushRef="#br0" timeOffset="44771.4022">10618 3713 911 0,'0'0'209'16,"0"0"-50"-16,0 0-43 0,0 0-62 0,0 0-73 15,0 0-74-15,0 0-87 0,0 0-22 0,0 0 56 0,0 0 65 16,0 0 87-16,0 0 41 0,0 0-15 15,-7 123-9-15,4-82-6 0,-6 3 3 16,0 6 1-16,-1 2 1 0,-2 2 1 0,-1 3-3 0,-4 0 0 16,-2 2 7-16,-3 4 6 15,-3-3 7-15,0-1-2 0,-3 0-9 0,4-6-7 0,2-4-5 16,-1-4 2-16,5-4 3 0,0-9 0 16,-1-4-1-16,6-4 1 0,0-6-1 0,0-1 0 15,2-5-4-15,1-2-12 0,1-3-22 0,3-2-58 16,-2-3-132-16,-1-4-326 0,7 2 10 15</inkml:trace>
  <inkml:trace contextRef="#ctx0" brushRef="#br0" timeOffset="46827.4474">10211 4298 0 0,'0'0'88'0,"0"0"48"15,0 0-102-15,0 0-24 0,0 0 11 16,122-89 8-16,-91 75-3 0,2 0-8 0,6 2 0 15,1-3-10-15,3 0 0 0,0 0 3 0,5-1-5 16,-1 0 1-16,-1 1 0 0,2-2-1 16,0-1 3-16,-4 2 3 0,3-3-3 0,-4 1 4 15,0 0 2-15,-5-1-4 0,-5 1 9 0,-2 1 11 16,-2-1 28-16,-8 4 39 0,-2 0 35 16,-8 4 24-16,0 0 13 0,-6 2-7 0,-3 2-15 0,-2 1-16 15,0 2-33-15,0-1-35 0,-6 2-38 16,1 0-43-16,-5 1-28 0,-4 1-15 15,-1-1-5-15,-3 7 8 0,-3 3 6 0,-1 3 8 0,-3 5-1 16,2 1-4-16,2 0 1 0,1 4 2 0,0-1 8 16,4 0 12-16,1-2 11 0,1 1 7 15,0-2 3-15,4 2 2 0,2 1-4 16,0-1-1-16,0 1 0 0,1-2-2 0,4 2 8 0,0-2 3 16,2-1-4-16,1-1-7 0,5 0-8 0,3-5-3 15,3-1 0-15,1-2 8 0,5-2 15 0,2-4 17 16,1-3 12-16,3-1 4 15,1-7 2-15,4-4-7 0,3-3-5 16,1-2-1-16,6-6-10 0,-1 1-6 0,-2-1 0 0,3-4-2 16,-5-1 5-16,-2-1 5 0,-2-2 2 0,-5-1 2 15,3 1-3-15,-4-1-5 0,1 0-2 0,-3 6-6 16,-4 1 4-16,1 4-6 0,-1 5-3 16,-3 3-2-16,-2 4-9 0,3 3-8 0,-2 3-11 0,-1 1-4 15,5 2-2-15,-4 0 7 16,5 3 10-16,-5 4 2 0,4 3 2 0,-5 3 2 0,4 2 2 0,-5 2 7 15,-2 3 3-15,-2 2 3 16,0 1 1-16,-6 3-3 0,-1-1 6 0,0 0-3 0,-4-2 3 16,-7-2 4-16,-4 3 1 0,-1-5 4 15,-3 5-2-15,-3-3 0 0,-2-1-10 0,8-3-4 0,0-6-3 16,6-2 0-16,7-5 7 0,1-1 10 16,2-3 31-16,0 0 4 0,5-7-4 0,5-3-14 15,8-4-34-15,5-4-7 0,5-4 2 0,4-3-1 16,1-2 1-16,4-2 0 0,1-3-1 15,-2-1 1-15,4-4 4 0,-2 2 9 0,-4-1 3 16,-4 5 13-16,-2 3 15 0,-9 5 10 0,-6 3 23 16,-3 5 17-16,-4 3 22 0,-4 5 20 15,-2 4 3-15,0 0-21 0,0 3-49 0,-2 0-73 16,-4 1-56-16,-3 8-28 0,-3 0 6 0,-1 7 26 0,-3 2 23 16,2 2 12-16,4-1-8 15,3 3 5-15,2 0 2 0,1 0 9 0,4 3 14 16,0-1 1-16,4 0 3 0,1-3-5 0,1 0-3 0,-1-1 2 15,3-1 0-15,-2 1 6 0,-3-1 4 16,0-1 4-16,-3 0 5 0,0 0 4 0,-4-3 2 16,-5 0 4-16,-3 0 3 0,-5 0 2 15,-3 1-3-15,-4-1-2 0,-3 1-9 16,-2 0-6-16,5-4-4 0,1-3-4 0,5-4 9 0,2-3 9 16,7-2 6-16,3-2 1 0,0-4-10 0,5-2-16 15,1-2-24-15,1-1-31 0,9-3-23 0,5-4-6 16,6-2 3-16,5-3 16 0,6 0 18 15,5 2 0-15,5-1 2 0,-1 0 5 0,-1 3 1 16,1 1 16-16,-3 2 7 0,-4 2 7 0,4 0 6 16,-5 0-1-16,-2 4 3 0,-1-1 3 15,-1 0 0-15,-7 2 8 0,1 2 8 0,-6 2 5 16,1 2 5-16,-6 2-7 0,2 1-12 0,-8 0-8 16,1 0-4-16,-4 4 2 0,-2 2 4 0,0 1 7 15,2 0 2-15,-3 1 2 0,0 0-1 16,0-1-4-16,0 0-1 0,0-2-3 0,0 0-3 0,0-1 2 15,0 0-1-15,1 0 3 0,1-1-1 16,0 0 0-16,0 0 0 0,4-2 1 16,-3 2 0-16,3-2 5 0,-3-1 14 0,4 2 11 15,-4-2 14-15,1 0 20 0,0 0 21 0,-3 0 24 0,0 0 24 16,0-3-36-16,1-2-36 0,3 0-37 16,-2 0-42-16,2 0 14 0,-3 1 0 0,0 3-23 15,-2 0-35-15,1 1-54 0,-1 0-51 0,0 0 36 16,0 1 38-16,1 3 47 0,4-1 53 15,-4 2-14-15,0 1-1 0,0 0 3 0,-1 1 0 16,1 1 2-16,-1 0 0 0,1 1-1 0,-1-2 2 16,3-1-2-16,2 0-2 0,0-1 1 0,1 1 0 15,2-2 2-15,1 3 8 0,0-3 6 16,3 1 4-16,0-1 10 0,0-2 3 0,5-2 4 16,-4 0 2-16,5 0-1 0,-4-4-1 0,4-1 2 0,-2-1-2 15,-1-2-1-15,3-1 3 0,-5-2-2 16,2-1-2-16,0-2-3 0,-1-1-7 15,1-2-5-15,-2-2-2 0,4-1-1 0,-5-1-2 16,2 0 0-16,-1 2-3 0,0 2-2 0,-3 7-6 16,-2 1-10-16,-1 2-15 0,0 3-17 15,0 3-18-15,-3 1-10 0,3 0-8 0,-2 1 3 0,2 5 16 16,-1 3 17-16,-1 2 22 0,1 2 12 16,-3 1 4-16,3 2 1 0,-3 3 3 0,0 1 1 15,2-2 4-15,-3 0 1 0,0-1-3 0,1-3-2 16,1-1-1-16,0-1-3 0,2-2 3 0,-2-2 1 15,2 0 1-15,-3-3-1 0,1 1-2 16,1-1 1-16,-3-1 3 0,3-2 1 0,-3-2 14 16,1 0 27-16,-3 0 36 0,0 0 40 0,1 0 28 15,-1 0 13-15,2 0-4 0,0-1-9 16,1-4-74-16,2-3-46 0,2-4-37 0,7-5-32 0,-1-1 36 16,2-4 8-16,2 0 2 0,1-2 0 15,-3-1-3-15,5-2-2 0,-2 4-2 0,1 0 3 0,-5 3 2 16,3 5 1-16,-5 1-2 15,-1 2-6-15,-1 5-7 0,0 3-11 0,-1 1-8 16,-2 3-1-16,-2 0-3 0,2 0 0 0,0 3-2 0,-1 3-5 16,1 2 4-16,-1 4 9 0,1 0 14 15,0 2 9-15,-3 2 5 0,3 1-3 16,-2 1-6-16,1 1-11 0,2-1-14 0,-3-2-11 0,4-1-8 16,1-2 1-16,6-3 6 0,-3 0-1 15,0-3-1-15,2-1-3 0,-1-1 4 0,0-1 7 16,1-1 9-16,0-1 6 0,3-2 7 0,-1 0 6 15,-1 1 7-15,0-1 7 0,-1-3 6 0,-2-2 2 16,0 0 4-16,-2 1 0 0,-2-4 1 16,0 1 4-16,-3 0-1 0,0-1 2 0,-3 0 0 15,0 1-7-15,-2-2 1 0,-1 0 1 0,0 1-4 16,-1-2-2-16,-1 3-8 0,-1 0-10 16,1 1-4-16,-1 1-1 0,0 0 2 0,1 2 7 15,1 0 1-15,1 0-1 0,0 0-15 0,0-1-18 16,1 1-11-16,5-2-2 0,-2 0 10 15,4-1 15-15,1-1 13 0,-2 1 8 0,1-2 6 0,-1 0 2 16,0 2 4-16,-2-2 1 0,0 2 10 16,-3 2 7-16,0 0 10 0,-3 3-14 0,1-1-47 15,0 2-76-15,0 0-126 0,0 0-39 16,1 7 47-16,-1 1 75 0,0 4 117 0,0 1 53 16,0 3-11-16,0 3-8 0,4-2 5 0,6 0 21 15,7-2 26-15,4-3 21 0,7-4 4 0,3-5-17 16,4-3-15-16,2 0-13 0,3-2-4 15,2-7-1-15,1-3-3 0,0-1 6 0,0-3 6 16,-1-1 1-16,-3-2 6 0,-6-2 3 0,1-1-1 0,-7-2 7 16,-1-2 1-16,-4-2-16 0,-2-2-1 15,-5-3-16-15,-5 0-18 0,-1 0 3 0,-5-4-6 16,-5 1 3-16,-2 0 9 0,-8 2 2 0,-5 4 28 16,-1 4 37-16,-3 4 34 0,0 6 14 15,0 5-34-15,0 5-49 0,-2 6-51 0,-5 6-28 16,-2 10-4-16,-4 10 9 0,-3 7 5 0,0 12 5 15,1 6 3-15,2 5 5 0,2 4 0 16,7 2 6-16,3-1-2 0,5 1-10 0,3-3-6 0,4-2-32 16,1-3-54-16,4-5-80 15,0-3-80-15,1-5-107 0,2-3-171 0,-1-5 175 16,2-10 367-16,-2-10 0 0</inkml:trace>
  <inkml:trace contextRef="#ctx0" brushRef="#br0" timeOffset="47031.6432">12955 3232 1982 0,'0'0'-74'0,"0"0"-60"0,0 0-53 16,0 0-186-16,0 0-385 0,0 0 302 15</inkml:trace>
  <inkml:trace contextRef="#ctx0" brushRef="#br0" timeOffset="47893.6863">2153 6125 0 0,'0'0'0'15,"0"0"0"-15,0 0 0 0,0 0 80 0,0 0-23 0,0 0-31 16,0 0-30-16,0 0-6 0,0 0 12 16,13-128 19-16,3 114 10 0,-3-1 14 0,5 2 16 15,-4 0 6-15,4 1 14 0,-4 0 14 0,6 3 10 16,-2 0 6-16,1 4-14 0,-3 1-26 16,1 4-29-16,0 0-28 0,-4 1-15 0,2 6-6 0,-4 2-3 15,-6 4 5-15,3 1 7 0,-7 3 12 0,-1 3 8 16,1 4 10-16,-4 2 7 15,-8 5-2-15,-4 2 3 0,-3 3-6 0,-2 0-4 16,-1 2-5-16,-3-2-8 0,3-1-2 0,1 0-5 16,0-3-4-16,6-2-1 0,-2-3-2 0,5 0-2 0,0-2 2 15,1-1-3-15,3 0 0 0,4-2-1 0,3-2-3 16,0-3 0-16,1 0 2 0,8-4 0 16,1-2 4-16,2 0 5 0,4-2 3 0,4-3 3 15,3-2-2-15,7-4-8 0,4-1-15 16,7-8-33-16,7-2-55 0,2-4-108 0,2-3-191 15,3-4-123-15,-14 4 471 0,-15 7 51 0</inkml:trace>
  <inkml:trace contextRef="#ctx0" brushRef="#br0" timeOffset="48285.3922">3106 5979 500 0,'0'0'252'0,"0"0"-30"0,0 0-16 15,0 0-80-15,0 0-167 0,0 0-74 0,0 0-39 16,0 0 36-16,0 0 116 0,0 0 18 0,0 0 8 15,-42 142-5-15,36-102-4 0,1-1-2 16,1-1-4-16,4-2-2 0,0-4 1 0,0-4-1 16,0-4-3-16,2-2-13 0,4-3-3 0,-2-3 7 15,2-4 12-15,-2 0 12 0,3-4 7 16,-3-2-6-16,3-3-1 0,2-2 14 0,-1-1 23 16,-2-1 22-16,8-8 13 0,-3-5-8 0,2-3-29 15,0-4-27-15,4-3-21 16,-3-1-6-16,1-1 1 0,-2 2 1 0,-2 1 3 0,-2 2 3 15,1 7-3-15,-3 2 2 0,-4 4-6 16,-1 5-37-16,2 3-55 0,-2 0 8 0,0 6 4 16,-1 6 39-16,6 5 62 0,-4 7 6 0,0 8 4 0,1 5 5 15,-4 6-3-15,0 5-4 0,1 6-3 0,-6 1-1 16,1 4 1-16,-4 0-2 0,5-3 2 16,-3-3-4-16,3-6-6 0,3-5-6 0,0-8-7 15,0-5-12-15,0-5-7 0,1-4-12 0,1-7-11 16,2-4-17-16,-2-5-29 0,-1-3-18 15,0-1-46-15,1-1-71 0,4-8-220 16,-4 0 13-16,-1 2 426 0</inkml:trace>
  <inkml:trace contextRef="#ctx0" brushRef="#br0" timeOffset="48592.6961">3465 6197 220 0,'0'0'334'0,"0"0"-70"0,0 0-89 0,0 0-100 16,0 0-46-16,0 0-22 0,0 0 0 0,0 0 1 15,0 0-1-15,131 9 0 0,-110 11-5 16,-3 3 2-16,1 3 1 0,-5 2 3 0,3 0 1 16,-6 0 0-16,-2 1 4 0,-2-2-1 0,-1-3 6 15,-4-2 1-15,0-4-3 0,2-4-4 0,-3-4-8 16,0-4-3-16,0-4 6 0,-1 0 23 16,0-2 37-16,1 0 36 0,-1 0 31 15,1 0 19-15,4-5 3 0,-1-3-60 0,-1-4-38 0,4-5-44 16,3-6-37-16,0-5 28 0,0-4 0 15,0-2 2-15,1-2-3 0,-1-1-7 0,2 0-3 16,5 0-2-16,1 3-3 0,-2 3 0 0,3 2-5 16,-1 5-9-16,1 2-9 0,-4 5-8 0,4 5-10 15,-1 4-7-15,0 3-23 16,-4 5-62-16,4 0-112 0,-6 5-281 0,-1 1-166 0,-4-1 611 16</inkml:trace>
  <inkml:trace contextRef="#ctx0" brushRef="#br0" timeOffset="49491.9539">4748 6111 0 0,'0'0'0'0,"0"0"0"16,0 0 0-16,0 0 105 0,0 0 135 15,0 0-36-15,0 0-39 0,0 0-7 0,0 0-15 16,0 0-23-16,0 0-37 0,0 0-50 16,0 0-61-16,0 0-37 0,-105-86-5 0,95 103 15 15,-3 5 33-15,-1 4 25 0,1 4 5 0,3 0 0 16,0 2-5-16,0-1-3 0,5 0 2 0,0-1 0 16,4-2 0-16,0-4 2 0,1-3-4 15,0-4-2-15,3-3 4 0,3-4-3 0,-1-2 5 16,3-4 6-16,1-1 9 0,-1-3 24 15,4 0 18-15,0-6 16 0,4-2 4 0,-1-3-10 16,5-4-15-16,-1-2-11 0,1-3-8 0,-2 0-7 0,1-3 3 16,-4 0-5-16,-3-1 0 0,0 1-2 15,-4 0-11-15,0 1-13 0,-6 0-21 16,2 3-11-16,-4 1-5 0,0 1-3 0,0 3-18 0,-4 6-47 16,1 1-92-16,-4 4-156 0,-1 3-189 15,2 0 199-15,0 0 341 0</inkml:trace>
  <inkml:trace contextRef="#ctx0" brushRef="#br0" timeOffset="49840.1198">5071 5628 1316 0,'0'0'51'0,"0"0"-28"16,0 0-36-16,0 0-79 0,0 0-92 0,0 0-53 15,0 0 35-15,0 0 69 0,0 0 89 16,0 0 65-16,0 0-8 0,0 0 4 0,0 0 12 16,0 0 15-16,21 65 6 0,-16-50 1 15,-2-1-6-15,-3 3-8 0,0 0 3 0,0 3 5 16,0 1 2-16,-1 0-3 0,-3 3-4 0,-1 2-8 15,-2 1-3-15,3 2-2 0,-4 2-1 0,2 4-3 16,-2-1-3-16,1 3 0 0,-2-1 1 16,4 1 0-16,-3-3-1 0,4 1-11 15,0-2-16-15,1-1-41 0,2-1-76 0,-1-2-139 16,2-3-205-16,0-6 122 0,2-8 346 0</inkml:trace>
  <inkml:trace contextRef="#ctx0" brushRef="#br0" timeOffset="50266.2302">5408 6070 1260 0,'0'0'48'0,"0"0"17"0,0 0 0 0,0 0-30 15,0 0-42-15,0 0-45 0,0 0-37 16,0 0-27-16,0 0-7 0,0 0 15 0,0 0 26 15,0 0 32-15,0 0 27 0,0 0 14 0,-117 96 4 16,108-67 3-16,0-3 2 0,3 0-1 16,1-3 0-16,3-4 1 0,0-2-6 0,2-5-4 15,0-3 0-15,4-2-2 0,-1-1 3 16,4-3 13-16,1 0 22 0,0-3 28 0,4 0 24 0,1-5 7 16,0-4-13-16,5-5-24 0,1-4-27 15,2-2-22 1,0-4-10-16,-1-3-1 0,1-3 3 0,-1-2 3 0,-1-4-4 15,2-3-9-15,-1-3-22 0,-1-4-28 0,-1-3-40 16,1-2-34-16,1 0-13 0,-1 0 22 0,0 2 60 16,-3 3 84-16,-6 7 122 0,-5 9 86 0,-3 7 38 0,-2 7-7 0,0 8-69 15,0 5-103-15,0 3-169 0,-3 3-56 16,0 9-21-16,-4 6 23 0,0 8 119 16,-1 7 20-16,1 7 4 0,-1 7 4 0,4 3 5 0,1 4 3 15,4 5-20-15,-1 3-160 0,2-16-316 16,-2-14 258-16</inkml:trace>
  <inkml:trace contextRef="#ctx0" brushRef="#br0" timeOffset="50708.8543">6313 5526 1616 0,'0'0'296'0,"0"0"-394"0,0 0-153 16,0 0 11-16,0 0 23 0,0 0 99 0,0 0 150 15,0 0-10-15,-37 141 0 0,31-97-4 16,3 4 2-16,-4-3 2 0,3 1-2 16,-2-1-3-16,-4-1-7 0,-1-2-7 0,-1-5 0 15,1-2 0-15,-1-6 1 0,2-6-2 16,3-7 1-16,0-4 1 0,3-7 13 0,2-1 21 0,0-3 24 15,2-1 26-15,0 0 17 0,0 0 12 0,0 0 6 16,0 0 1-16,3-4-14 0,0-2-52 0,2-6-51 16,3-6-39-16,3-6-25 0,5-3 12 0,-1-2 12 15,4 2 5-15,-2 2 3 0,3 4-6 16,-2 7-15-16,-5 3-18 0,0 4-12 16,2 4 0-16,-2 2 7 0,5 1 11 0,-2 2 3 15,1 6 7-15,-4 4 7 0,0 2 11 0,-5 4 17 0,-3 2 9 16,-4 1 10-16,-1 3 5 0,-6 0 6 15,-5 2 3-15,-5 1 3 0,-3-2-3 0,-3-1 0 0,-1-2-5 16,-1-4-1-16,4 0-1 0,-4-4-6 16,2-4-6-16,1-2-11 0,2-1-13 0,0-2-32 15,4-1-65-15,2-2-129 0,3-1-181 0,6-1-61 16,1 0 491-16</inkml:trace>
  <inkml:trace contextRef="#ctx0" brushRef="#br0" timeOffset="51859.7058">6627 5947 0 0,'0'0'294'0,"0"0"-296"0,0 0-14 0,0 0 47 16,0 0 17-16,0 0-2 0,0 0-23 15,-114 143-19-15,103-116-5 0,4-5-6 0,4-2 5 0,2-5 0 16,1-3 1-16,0-1 7 0,1-3-7 15,2-3-2-15,-2-3 0 0,2-1 19 0,-2-1 46 16,0 0 63-16,1 0 29 0,1-6-22 0,4-3-43 16,1-3-61-16,1-2-31 0,0-4 3 0,0 0 2 15,0 0 3-15,-2-1-1 0,2-2-5 0,-1 2-1 16,-2-1-4-16,0 2 0 0,1 2 5 0,-1 2-2 16,-3 5 0-16,1 2-22 0,-2 4-98 15,0 3-155-15,-2 0 24 0,0 5 26 0,0 3 130 16,0 3 99-16,2 2 12 0,-2 3 3 15,0 2 1-15,0 2 3 0,3-4-6 0,0-2-1 16,7-2 4-16,1-5 6 0,4-2 8 0,0-4 0 16,1 1 0-16,2-2-4 0,1-2-2 0,-1-4-1 15,3-4-7-15,1-3-4 0,-2-5-11 0,2-1-11 16,-2-3-4-16,-1-1 3 0,-1-2 10 16,-4-2 12-16,0 1 4 0,-4-3 0 15,0-1 0-15,-2-4-1 0,0 1 1 0,-2-2-4 0,2-4 2 16,-1 1-4-16,0-3 0 0,-1 1 8 0,-2 3 20 15,-1 5 54-15,-2 4 54 0,1 7 46 16,-2 7 12-16,0 6-29 0,0 3-76 0,-2 4-130 16,1 1-214-16,0 4 2 0,-2 8 19 0,-2 5 77 0,-1 7 180 15,-4 5-25-15,0 7 0 0,-2 3 2 16,-2 2 6-16,1 3 3 0,1 0 4 16,0-1-7-16,0-5-7 0,1-3-7 0,5-5-6 15,0-5 1-15,3-4 0 0,1-4 2 0,2-3 0 16,0-2-3-16,0-2 0 0,0-3 3 15,3 0 5-15,3-4 16 0,1-1 19 0,4 0 14 16,3-2 8-16,5 0-3 0,-1-5-12 0,6-2-15 16,-1 2-13-16,2-2-13 0,-2 0-7 0,-2 1-5 15,-2 1 0-15,-3 2-2 0,1 1-1 0,-4 1-3 16,-1 1-8-16,-2 1-7 0,-2 1-15 0,-3 1-12 16,-2 3 3-16,-3 2 12 0,0 2 22 15,-2 2 24-15,-7 2 7 0,-2 3 8 0,-6 2 0 16,0 2-2-16,-5 1 0 0,2-1-2 0,1-3-3 15,2-4 0-15,4-4-2 0,4-3 1 16,2-5 5-16,2 1 8 0,3-3 19 16,0 1 15-16,2-1 8 0,0 0-8 0,0 0-18 0,3 0-29 0,1-2-49 15,2-2-9-15,5-3-7 0,2-3 1 16,3-3 20-16,0 0-8 0,1-4-4 16,0-2-6-16,1-1 1 0,-1-1-16 0,-1 0-40 15,-1-4-29-15,-1 2-9 0,-2-2 19 0,-2 1 49 0,0 2 46 16,-3 2 38-16,-4 4 32 0,1 3 47 15,-4 2 40-15,0 6 24 0,0 2-2 16,0 2-68-16,0 1-116 0,-3 0-66 0,0 7-22 16,-1 5 27-16,-2 3 74 0,0 3 33 0,-1 4 0 15,2 1-3-15,2 2-3 0,1-3 0 16,1 0 0-16,1-3-1 0,0-2 2 0,5-3 1 0,2-2 4 16,2-2 4-16,1-1 5 0,1-4 13 15,3 0 14-15,1-3 12 0,2-2 8 16,0 0-2-16,1-4-2 0,-2-3 1 0,3-4 1 0,-3-1 1 15,-2-1-1-15,-1-2-10 0,2-2-12 0,-3-2-10 16,0 0-8-16,-2-1-8 0,0-4-7 16,0 0-7-16,-2-2-4 0,0 1 5 0,-3 1 0 15,0 2 14-15,-1 5 21 0,-3 3 15 0,0 5 23 16,0 3 10-16,-1 4-31 0,0 2-56 0,0 0-92 16,0 0-109-16,0 2-2 0,2 4 46 15,-2 3 72-15,1 1 96 0,3 4 14 0,-3 2-11 16,1-1-3-16,2 2-4 0,0-1-2 0,1 1 1 15,0 1-3-15,-1 0 1 0,-2 0 0 16,-1 0 1-16,-1 2 0 0,0 2 1 0,-1 1 3 16,-5 4 0-16,-5 1 4 0,-3 3 4 0,-3 1 1 15,-6 6 3-15,-4 3-1 0,-3 4-5 0,-5 5 2 16,-6 6-2-16,-1 5-6 0,-6 3-27 16,-1 7-116-16,9-15-432 0,15-19-13 15</inkml:trace>
  <inkml:trace contextRef="#ctx0" brushRef="#br0" timeOffset="52776.4291">2682 7093 0 0,'0'0'168'0,"0"0"33"0,0 0-12 0,0 0-51 15,0 0-55-15,0 0-65 0,0 0-30 0,0 0-9 16,0 0 10-16,0 0 22 0,0 0 11 16,0 0 12-16,75-80 0 0,-50 73 4 0,-1-2 1 15,6 2-4-15,2 0 1 0,5 2-8 0,4-3-8 16,1 1-2-16,8 0-7 0,1 0 1 0,9-2 0 16,3 0-3-16,8-2-1 0,7 0 0 15,7-3-2-15,6-2 3 0,9 0 4 0,4-4 1 0,5-2 0 16,5-1 6-16,6-2 1 0,4 2 10 0,7 0 14 15,3-2 2-15,6 4 6 0,0-1-7 16,2-1-11-16,0 2-8 0,-1 1-9 0,-3 2-1 16,-3 1-2-16,-4 0 1 0,-3 2 3 15,-7 2 7-15,-5-2 7 0,-6 3-1 0,-9-1 1 0,-6 4-6 16,-10 0-9-16,-9 2-4 0,-7 2-7 16,-9 1-2-16,-10 3-3 0,-7 0-3 0,-6 1 0 15,-7 0-12-15,-10 1-31 0,-6 5-62 0,-8 0-78 16,-6 1-76-16,-9 2-164 0,-3 0-193 15,1-3 476-15</inkml:trace>
  <inkml:trace contextRef="#ctx0" brushRef="#br0" timeOffset="55325.4318">2430 8013 712 0,'0'0'85'0,"0"0"-7"16,0 0-22-16,0 0-45 0,0 0-37 16,0 0-15-16,0 0 15 0,0 0 31 15,0 0 14-15,0 0 4 0,-75 135-5 16,67-105-8-16,1 0 0 0,3 1-4 0,-2-1 0 0,3 0 5 16,-5-2-5-16,5-2 3 0,-3-5-1 0,3-3 1 15,-2-6 0-15,2-3 0 0,2-5 20 0,0-1 25 16,1-3 42-16,0 0 41 0,0 0 27 15,0 0 19-15,0-1 4 0,0-4-52 16,0-2-50-16,0-3-52 0,0-6-48 0,0-7 7 0,0-4 5 16,2-7 5-16,4-2 2 0,-4-5 2 15,5-2-2-15,-3-1 4 0,5-3-3 16,-3 3-3-16,1 2-1 0,1 1-7 0,2 6 1 16,0 3-1-16,-1 6-1 0,0 5-2 0,-2 7-7 0,-2 5-17 0,-3 5-26 15,1 3-44-15,0 1 5 0,-1 2 15 16,3 4 25-16,1 3 43 0,3 2 5 0,-3 5 2 15,0 3 8-15,2 4 5 0,0 3 6 16,-3 4 2-16,3 1-1 0,3-1-5 16,-1-2-3-16,0-4-2 0,3-3 1 0,2-5 3 0,-1-1-3 15,3-8-2-15,-4-2 2 0,-2-2 3 16,2-3 12-16,2 0 15 0,-4-6 10 16,6-3 2-16,-4-5-4 0,5-1-6 0,-5-4-4 0,4 1-1 15,-4-2-3-15,0-1-5 0,1-1-2 0,-4 1-4 16,-3-1 4-16,1-1-2 0,-1 2-7 15,-4 5-5-15,3 1-9 0,-3 5-3 0,-2 4-27 16,0 4-48-16,0 2-65 0,3 2 3 0,-2 9 24 16,0 3 46-16,-1 6 66 15,1 5 0-15,2 3 8 0,-1 3 5 0,4 1-2 0,-1 3-1 16,6-4-9-16,1-2-17 0,2-4-25 0,6-6-31 16,-1-3-28-16,7-7-13 0,-4-3-4 0,5-5 2 15,-4-1 5-15,3-5-4 0,0-4 2 0,-2-2 2 16,2-4 6-16,-2-2 14 0,3 1 23 0,-5-3 16 15,4-2 13-15,-3-1 45 0,0-1 0 16,-3 1 0-16,-6-1 0 0,2 2 0 0,-8 1 0 16,-4 0 0-16,-1 5 45 0,-3 2 175 0,-2 1 29 15,1 2-4-15,-6 2-39 0,-1 2-55 16,-4 1-52-16,0 2-52 0,-1 3-26 0,-1 0-15 16,-2 0-13-16,2 6-9 0,2 2-5 0,-4 2 0 15,3 4-4-15,3 0-1 0,2 3 2 16,-2-1 1-16,2 0 6 0,3 0 2 0,0-2-2 0,3-2-4 15,1-3-2-15,0 0 5 0,1-2 7 16,4-1 9-16,-2-2 5 0,3 1-1 0,-3-2 0 16,4 0-1-16,-3-1-2 0,3-1 5 0,-2-1 5 15,3 0 11 1,2 0 6-16,0-2 2 0,0-3 1 0,1-5-7 16,-1-2-6-16,2 0-5 0,4-2-6 0,-4-1-3 0,0 1-2 0,-1 1-3 15,-1 3-5-15,1-1-5 0,-2 4-12 0,0 2-12 16,0 3-17-16,-1 2-21 0,-4 0-16 15,3 1-1-15,-2 6 19 0,3 1 29 16,1 2 30-16,0 3 18 0,0 2 2 0,0 0-4 0,2 2 0 16,3 0 5-16,1-4 4 0,2-3 15 0,3-2 11 0,1-5 6 15,5-1 4-15,-3-2-3 16,-2-2-6-16,6-5-4 0,-4-1-2 16,0-5-10-16,-3-1-3 0,0-2-10 0,-1 0-6 0,-2 0 2 15,-4-1-4-15,-3-1 8 0,-2 1 8 0,-4 0 4 16,0-1 10-16,-3 1 3 0,-2 0-3 15,1 1-5-15,-5 0-5 0,3 1-3 0,-2 2 3 16,-1 2 6-16,3 0 5 0,0 3-6 0,2 0-9 16,-1 1-21-16,1 0-22 0,4 0-20 0,5 0-7 15,3-2 6-15,1-1 6 0,5 0 8 16,1 0 4-16,3 2-1 0,0 2-1 0,-2 0-6 0,1 4-3 16,-4 3-5-16,1-1-16 0,-4 3 6 15,-2 4 10-15,-2 3 16 0,0 3 41 0,-3 1 24 16,-4 4 20-16,1 2 14 0,-4 3-6 0,0 0-8 15,-4 2-14-15,1 0-11 0,3 1-10 0,-2-1-6 16,0 0-7-16,-1 1-2 0,3-3-2 16,0-4-1-16,5 0 2 0,3-6 3 15,-1-3 10-15,4-3 13 0,2-4 12 0,-1-1 9 0,3-2 2 16,3-3-3-16,4-6-3 0,4-3-7 0,-2-1-3 16,3-3 0-16,-4-2-1 0,3-1 2 0,-4-2 1 15,-1-3 0-15,-2-2 1 0,0-2-4 16,-5-1-1-16,1-1-3 0,-2-2-4 15,-3 0 3-15,-5-1-2 0,0 3 3 0,-5 1-1 16,0 5 5-16,-1 2-2 0,-5 3-2 0,-3 4-2 16,-1 4-15-16,1 3-15 0,-2 5-17 0,1 1-13 15,-1 2-8-15,-1 0-3 0,2 1 5 16,0 6-1-16,-1 0-4 0,2 2 1 0,5 0-4 16,-1 0 0-16,4 0 1 0,1 1 3 0,0-2 6 0,0-1 7 15,7-1 8-15,-1 1 11 0,8-2 10 16,-1 0 7-16,6-2 4 0,3-1-2 15,4 2-1-15,1-4-6 0,2 2 1 0,1-2-7 0,-2 0-3 16,-4 0-1-16,3 0-3 0,-5 1 4 16,-1-1-1-16,0 0 1 0,-3 0 0 0,-3 0-7 15,1 2-6-15,-4 6-8 0,-3 0-7 0,-2 2 0 16,-3 2 6-16,1 4 9 0,-1 1 8 0,-2 3 8 16,1 2 5-16,1 3 4 0,-2 0 1 15,4 0-4-15,-2 0 0 0,2-2-4 0,1-3 1 16,1-2 1-16,1-2 1 0,-2-4 1 0,-1 1-1 15,2-5 2-15,0 0 0 0,0-1 2 16,-1-1 5-16,1-2 3 0,2 0 5 0,0-3 1 0,-1-1 2 16,1 0 2-16,2-4 0 0,0-1 1 15,6-5-6-15,-2-1-8 0,0-1-6 16,2-5-14-16,1-1-10 0,-1-2-16 0,2-2-19 16,-5-2-17-16,3-2-18 0,-4-1-2 0,1 0 11 15,-3-1 16-15,0 2 26 0,-1 0 17 0,2 4 9 16,-1 4 8-16,-2 3 0 0,-1 3-3 0,-1 3-6 15,0 3-19-15,0 4-22 0,-2 1-23 0,0 1-14 16,0 2 11-16,-1 4 25 0,4 1 28 16,0 2 26-16,0 1 9 0,0 3 1 0,1-1-4 15,-2 2 1-15,5-1 3 0,0-1 6 0,4 1 9 16,3-5 7-16,2 0 2 0,1-3-1 0,5-3 0 16,-2 1-1-16,3-3-1 15,0 0 0-15,3-1-6 0,-2-5-4 0,-1 1-3 0,0-2-5 16,-5 0 2-16,0-3 1 0,-4 1 1 0,-4 0 5 15,1-2 3-15,-5 2 8 0,-2 1 13 0,-3 0 20 16,-3 2 19-16,-4 0 11 0,0 1-9 16,0 1-26-16,-2 0-29 0,-6 0-31 0,-1 1-20 15,-3 1-11-15,-1 0-5 0,-5 2 7 0,3 0 10 16,-1 3 12-16,1 4 4 0,-1-1 0 0,-1 6-3 16,2 1-1-16,-1 1-1 0,-2 4-1 15,5 0-3-15,0 3-1 0,3 1-6 0,3 1-3 0,5-1-1 16,2 0-4-16,0-1 6 15,7 0 8-15,6-2 5 0,5-2 5 0,3-4-1 0,5-1 0 16,2-1-7-16,8-4-3 0,2-4-13 0,1-2-15 16,7-1-13-16,2-1-18 0,0-7-14 15,2-2-18-15,3-6-14 0,-3 1-7 16,0-3 10-16,0-1 23 0,-4-2 25 0,-2 0 20 0,-4-1-13 16,-4-1-47-16,-2-2-61 0,-4 0-62 0,-3-3 200 15,-1 0 29-15,-4-2 0 0,-5 3 0 16,-5-1 0-16,-7 6 0 0,-5 2 0 15,-1 5 225-15,-6 3 69 0,-7 2-64 0,0 2-71 0,-5 5-47 16,-1 1-15-16,0 2-1 0,0 4-8 16,-4 7-5-16,-1 4-16 0,0 5-36 0,-4 1-22 15,3 5-15-15,2-1-3 0,3-1-2 16,2 1-1-16,6-4 4 0,3-1 0 16,2-4-2-16,5-2-8 0,2-4-11 0,1-3-7 0,0-1-3 0,4 0 5 15,6-4 12-15,0-1 11 0,8-1 5 0,1-1 0 16,2-5-12-16,3-3-27 0,6-5-36 15,1-2-14-15,2-3-17 0,1-4-6 0,0 0 6 16,4-5-9-16,-2-3-10 0,0-3-15 16,0-1-7-16,0-3 59 0,-5-2 94 0,0-1 0 15,-2 1 0-15,-5 0 0 0,-3 4 0 0,-5 6 0 16,-7 5 238-16,-3 7 144 0,-3 6 20 0,-3 6-64 16,0 4-132-16,0 2-154 0,-2 1-124 15,-2 9-49-15,-4 7 27 0,-1 8 80 0,-1 7 66 16,-4 7 3-16,2 5-11 0,-1 5-14 0,-1 4-12 15,0 0 0-15,-4 2-1 0,5-2-5 0,-3-2-9 16,0-6-21-16,4-6-28 0,0-3-34 16,-1-7-40-16,1-4-56 0,-4-3-69 0,0-5-156 15,1-4-79-15,6-6 480 0</inkml:trace>
  <inkml:trace contextRef="#ctx0" brushRef="#br0" timeOffset="55504.9754">5466 7165 2158 0,'0'0'3'0,"0"0"-68"0,0 0-118 0,0 0-32 16,0 0-103-16,0 0-240 0,0 0-105 0,0 0 504 0</inkml:trace>
  <inkml:trace contextRef="#ctx0" brushRef="#br0" timeOffset="55913.0436">2935 8567 2560 0,'0'0'27'0,"0"0"-39"0,0 0-51 16,0 0-47-16,0 0-9 0,0 0 24 0,0 0 48 15,0 0 46-15,146-77 7 0,-87 64 10 0,9-1 8 16,5 0 14-16,7-5 10 0,10-1 0 15,5 0 0-15,10-2-9 16,10-2-8-16,2-1-7 0,10-2-6 0,2 0-5 0,8 0 0 0,0 2-1 16,9-2-3-16,-4 0-2 0,-2 1 0 15,-1-3-1-15,-1 0 5 0,-4 0-1 16,-4 0-1-16,-6-2 4 0,-4 2-7 0,-5-1 2 0,-6 4 2 16,-6 0-7-16,-7 5 2 0,-9 2-2 0,-7 3-2 15,-10 4-2-15,-8 1 5 0,-6 1-4 0,-5 3 0 16,-9 2-2-16,-5 2-17 0,-8 1-19 15,-8 0-52-15,-7 2-103 0,-7 0-106 0,-7 4-113 16,0 0-328-16,-5 1-96 0</inkml:trace>
  <inkml:trace contextRef="#ctx0" brushRef="#br0" timeOffset="58190.2058">4034 5332 0 0,'0'0'0'15,"0"0"0"-15,0 0 0 0,0 0 0 0,0 0 0 0,0 0 0 16,0 0 0-16,0 0 0 0,0 0 0 16,0 0 278-16,0 0 11 0,0 0-29 0,-75-34-54 15,75 32-35-15,0 1-29 0,0 1-34 0,0 0-36 16,0 0-45-16,1 0-45 0,2 0-15 0,4-2 1 15,3 1 10-15,5-1 24 0,4-2 3 0,2 0-1 16,8-1 6-16,2-1 4 0,7 0 3 16,6-1 4-16,6-2 0 15,9-1-4-15,4 0-1 0,8-2-4 0,2 2-3 16,6-2-1-16,3-1 0 0,5 1-1 0,0-3 1 0,4 2-2 16,4-1 0-16,2-1-1 0,3 1-1 0,0 0 0 15,-4-1-1-15,3 1-1 0,-3-1 0 0,-1 2 2 16,-1-1-2-16,-2-1 1 0,0 1 5 0,-1-1-2 15,-5-1 3-15,-2-1 0 16,-4 3 2-16,-4-2 12 0,-3 2 11 0,-4 0 11 0,-2-1 7 16,-3 4-2-16,-5-1-3 0,-6 1-4 0,-5-1-8 15,-7 4 1-15,-5 0-3 0,-6-1-2 0,-5 2 2 16,-4 1-3-16,-8 1 0 0,-1 4 2 16,-7-1 1-16,-3 1 0 0,-1 1 3 15,-1 0 2-15,0 0 4 0,0 0 6 16,0 0-2-16,-2 0-8 0,-1 0-14 0,0 0-19 15,-1-1-18-15,-4 1-11 0,0 0-8 0,-7 2-9 0,-1 3-15 0,-2 0-31 16,0 5-55-16,-4 0-63 0,-1 4-96 0,0 2-199 16,7-3-244-16,5-4 281 15</inkml:trace>
  <inkml:trace contextRef="#ctx0" brushRef="#br0" timeOffset="61620.4624">4377 7266 0 0,'0'0'0'0,"0"0"0"0,0 0 0 16,0 0 0-16,0 0 0 15,0 0 0-15,0 0 0 0,0 0 0 0,0 0 0 16,0 0 0-16,0 0 1 0,0 0 123 0,-8-9 50 16,8 8 37-16,0 1 18 0,0 0 4 0,0 0-16 15,0-2-46-15,0 1-54 0,0-3-50 16,0 0-46-16,-1-2-8 0,-1-1 9 0,-2 1 9 0,2-2 6 16,2 1 7-16,-2-1 0 0,0 0-7 15,-2-2-2-15,3-3-9 0,0 0-5 0,1 0 1 16,0-2-3-16,-1-3-5 0,1 1-4 15,2-1-3-15,3-2-1 0,-2 0-1 16,-2-1 3-16,3 0-6 0,-1 0 1 0,-1-2 1 16,-1 1-2-16,0-1 2 0,0 0 2 0,2-2-1 15,-3 0 4-15,0-3-2 0,0 1 0 0,0 1-1 0,-3 2-2 16,3 1 2-16,0 0 4 0,-1 2-3 0,0 0 0 16,0 2-4-16,-1 0-4 0,-1 1 4 0,1 1 1 15,1 5 1-15,0-1 1 0,1 4-3 16,-1 1-3-16,1 3 4 0,-1 1 0 15,1 2 0-15,-1 1 3 0,1 1-12 0,0 0-9 16,0 0-14-16,-1 0-18 0,1 0-17 0,0 0-16 0,0 0-14 16,0 0-11-16,-4 0 0 0,4 0 7 0,0 0 8 15,0 0 13-15,0 1 3 0,0-1-6 16,0 0-14-16,0 1-1 0,0 3 31 16,0-2 30-16,0 3 37 0,0 2 20 0,0 0-7 15,0 1-3-15,0 0-1 0,0 2-1 0,0-2 1 16,0 0 0-16,0 0 0 0,0 1-2 15,-3-1 0-15,2 0 0 0,-2 1 2 0,-2 1 0 16,2-2-2-16,-3 3 2 0,1-1 0 0,-3 2 0 0,0 1 0 16,0-2-3-16,2 3-4 0,-4 0 1 0,1-1 0 15,-1 3 3-15,-3 0 4 16,-2 3 0-16,1-1 3 0,-4 3-3 0,-1-1-2 0,1-3 0 16,1 3 0-16,0-2 2 15,-1-1-3-15,4-1-2 0,2 2-4 0,1-1-3 0,0-2 0 16,-1 2 1-16,2-2 9 0,-1 0 2 0,0 2 2 15,2-3-2-15,2-1-10 0,1-3-10 16,3-1-12-16,-1-2-19 0,4-3-27 0,0-2-26 16,0-1-19-16,3-1-4 0,0 0 10 0,1 0-6 15,5-4-53-15,1-6-111 0,4-1 7 16,1-3 266-16,0-4 0 0,2-2 0 0,1-1 0 0,0-2 0 16,1 1 0-16,-5-2 0 0,4-1 0 15,-5 1 0-15,5-3 0 0,-5 2 0 0,3 0 0 16,-2 0 0-16,-2 0 0 0,4 4 0 0,-4 1 0 15,5 4 138-15,-3 3 102 0,4 3-90 16,-3 2-71-16,5 2-46 0,1 3-28 0,5 3-2 16,-4 0 5-16,6 4 7 0,-5 4 1 0,3 4-4 0,-3 2-6 15,-1 4-6-15,-2 3 3 0,1 2 7 16,-3 5 7-16,0 1 11 0,-4 2 1 0,-2 0-26 16,-1 2-67-16,-3 2-137 0,-2-9-216 15,-3-6 304-15</inkml:trace>
  <inkml:trace contextRef="#ctx0" brushRef="#br0" timeOffset="65599.3346">8704 5120 0 0,'0'0'0'0,"0"0"0"0,0 0 0 16,0 0 0-16,0 0 0 0,0 0 0 15,0 0 0-15,0 0 78 0,0 0-1 0,0 0-29 16,-83-117-37-16,83 117-36 0,0 0-51 0,0 0-29 15,2 0 97-15,0 0 8 0,1 0 0 16,3 0 0-16,3 0 0 0,2 1 0 0,4 0 32 16,3-1 56-16,4 0-16 0,2 2-6 0,8-2-13 15,3-4-5-15,5 1 3 0,8 0 8 16,5-2 6-16,5-1 2 0,8 1-8 16,5-1-8-16,5 1-14 0,9-4-9 0,4 2-4 15,7-1-3-15,5-2-1 0,6 3 1 0,4-2-2 0,2-2-3 16,3 2-1-16,1-2-3 0,0 2 1 0,5-3 1 15,0 0 1-15,0-1-1 0,2 0 2 0,2-3-2 16,1 1-1-16,2-3 1 0,1 1 4 16,-2 0 20-16,3-1 22 0,1 0 26 15,0 2 12-15,-1 0-5 0,0 0-15 0,-1 1-16 0,-4-1-15 16,1 0-9-16,-5 0-3 0,-4 2-6 0,-2 1 5 16,-7 1 2-16,-4 1-1 0,-10 0 0 15,0 0-7-15,-8 2-3 0,-4 1 0 0,-4-1-2 16,-8 2-2-16,-6-2 1 0,-7 4-5 0,-8-1-3 15,-8 0-4-15,-6 3-1 0,-10-1 0 16,-4 1 3-16,-8 1 6 0,-5 0 2 0,-5 2 14 16,-4-2 7-16,0 2-2 0,0 0-13 0,-2 0-34 0,-2 0-40 15,-1 0-36-15,-5 0-53 0,-6 5-73 16,-6 5-105-16,1-3-303 0,6 0-214 16</inkml:trace>
  <inkml:trace contextRef="#ctx0" brushRef="#br0" timeOffset="76310.5996">8008 5772 0 0,'0'0'0'0,"0"0"0"0,0 0 0 0,0 0 0 16,0 0 0-16,0 0 0 0,0 0 45 16,0 0 17-16,0 0-5 0,0 0-7 0,0 0-16 15,0 0-17-15,-80-58-16 0,80 58-19 0,0 0-16 16,0 0-12-16,0 0-10 0,-1 0-9 16,1 0 18-16,-4 2 47 0,0 2 0 0,1 1 0 15,-3 2 0-15,2 1 0 0,-3 4 0 0,1-1 0 16,0 4 0-16,2 1 0 0,0 0 0 0,1 1 0 15,-1-1 0 1,1 0 0-16,1 0 0 0,2-1 5 0,0-3-6 0,0 1-3 0,0-4 4 16,0-1 0-16,0-2 0 0,0-3 0 0</inkml:trace>
  <inkml:trace contextRef="#ctx0" brushRef="#br0" timeOffset="76810.1186">7792 5560 0 0,'0'0'0'0,"0"0"0"0,0 0 0 0,0 0 0 15,0 0 0-15,0 0 0 0,0 0 0 0,0 0 0 16,0 0 0-16,0 0 0 0,-122 39 0 16,110-22 0-16,-2 2 0 0,2 5 0 0,-1-1 0 15,1 2 0-15,0 0 0 0,1 0 0 0,4 0 0 16,-2 1 0-16,3 1 0 0,-3-1 0 0,3 1 0 15,1-1 0-15,1 2 0 0,0-2 0 16,3 2 0-16,-1-1 0 0,2 2 0 16,0 0 0-16,0-1 0 0,1-2 0 0,3-1 0 0,1-1 0 15,1 1 0-15,5-2 0 0,-1-1 0 0,1 2 0 16,3-3 0-16,1 0 0 0,2 0 0 16,2-4 0-16,2-2 0 0,4-3 0 0,1-2 24 15,3-5 23-15,1-2-28 0,1-2-35 0,0-5-36 16,4-8 30-16,0-4 22 0,0-6 0 15,2-1 0-15,1-6 0 0,-4-4 0 0,2-3 0 16,-2-3 0-16,-2-4 0 0,-1-4 0 16,-2-4 0-16,-1-3 0 0,-6-3 0 0,-1 0 0 0,-1-1 0 15,-8 2 81-15,1 3 121 0,-6 3 49 0,-2 6 20 16,-5 5-30-16,0 5-51 0,-2 4-56 0,-6 5-57 16,-5 1-28-16,-1 5-32 0,-5 1-19 15,-4 3-19-15,0 2-15 0,-7 5-17 0,-1 3-17 16,-4 5-9-16,-4 0-7 0,0 12 3 0,-2 4 13 15,0 5 14-15,0 5 13 0,1 5-18 0,1 5-82 16,3 5-156-16,11-9-112 0,8-9 411 16</inkml:trace>
  <inkml:trace contextRef="#ctx0" brushRef="#br0" timeOffset="86966.4154">9297 5632 0 0,'0'0'0'15,"0"0"0"-15,0 0 0 0,0 0 0 0,0 0 0 16,0 0 0-16,0 0 0 0,0 0 0 16,0 0 0-16</inkml:trace>
  <inkml:trace contextRef="#ctx0" brushRef="#br0" timeOffset="88433.0837">9241 5581 0 0,'0'0'0'0,"0"0"0"0,0 0 0 0,0 0 0 0,0 0 0 15,0 0 0-15,0 0 0 0,0 0 0 0,0 0 0 16,0 0 0-16,0 0 0 0,0 0 16 15,0 0 53-15,0 0-31 0,0 0-28 0,0 0-31 16,0 0-31-16,0 1-8 0,0 2 60 0,0 0 0 16,-1 3 0-16,1 3 0 0,-1 3 0 0,0 2 0 15,-1 5 0-15,-1 0 6 0,-1 5 28 16,2 2 5-16,-2 2-3 0,-2 3-5 0,2 1-4 16,-1 1-7-16,-1 1 0 0,2 0-1 0,-1 1-2 15,-1-2 4-15,4-1-1 0,-1-2 4 0,1 1-3 16,0-5-4-16,2-4 0 0,0-1-2 15,0-3 3-15,1-4 4 0,-1-3 0 16,1-2 5-16,2-1 0 0,-1-2 1 0,0-2 0 16,-2-2 7-16,0-2 26 0,1 0 37 0,-1 0 49 0,0 0 36 15,0 0 16-15,0 0-5 0,2-4-57 0,-2-1-60 16,2-4-58-16,-1-3-50 0,2-3-8 16,-1-2-1-16,-1-4-1 0,2-2-2 15,1 0 3-15,-2-1 2 0,0 0 5 0,1 1 0 0,-1 3-8 16,-2-1-4-16,1 1-9 0,-1 1-2 15,0 1 6-15,0-1-1 0,1 1 8 0,-2-1 7 16,2 2 7-16,0-2 7 0,0 0 8 0,3-1 5 16,-3 3 5-16,2-2 1 0,-2-1 4 15,-1 2 0-15,2-2 0 0,1-1 1 0,0 1 0 16,0-2-1-16,2-3 2 0,0 2 1 0,4-4-1 16,-1 3 4-16,2-2-4 0,1 1-2 0,-1-1-2 0,2 1-1 15,0-2-1-15,5 0-3 16,0 0 0-16,3 4 0 0,0 1 1 15,3 2 3-15,-1 7 3 0,-1 1 2 0,2 6-3 16,3 2-10-16,-2 4-11 0,3 1-15 0,-3 8-1 0,5 3 5 0,-2 4 1 16,-3 3 12-16,-1 4 3 0,-4 4-13 15,-2 2 20-15,-7-1 6 0,0 1 8 16,-7 0 18-16,-3-2-6 0,0 1 0 0,-3-1-4 0,-11 1 12 16,-4 1 1-16,-6 1 2 0,-4 0 7 15,-6 0-7-15,-4-3 1 0,1 0-1 0,-2-3-1 16,0-4-1-16,-1-5 1 0,6-2-2 0,0-3 3 15,4-4-4-15,3-2-1 0,4-1-2 16,-1 1-8-16,3-2-5 0,0 2-4 0,5-2-3 16,0 2 1-16,4-1-2 0,2 0-2 15,1-1-6-15,2 1-13 0,5-1-20 0,1 2-14 16,1 2-6-16,0 2 5 0,0 2 14 0,5 1 11 16,4 1 8-16,4 1 8 0,2 0 5 15,5 1 8-15,5 0 6 0,1 0-4 0,3 0 8 0,3-1 0 16,0 2 3-16,6-4 9 0,-2 0 1 15,5-1-1-15,-1 0-13 0,0-2-29 0,-1-2-52 16,2 0-84-16,-2-3-125 0,0-1-85 0,0-2 368 16,-14 0 0-16,-6-2 0 0</inkml:trace>
  <inkml:trace contextRef="#ctx0" brushRef="#br0" timeOffset="88769.3192">10045 5824 0 0,'0'0'0'0,"0"0"0"0,0 0 0 0,0 0 0 15,0 0 0-15,0 0 58 0,0 0 50 16,0 0-76-16,0 0-52 0,0 0-22 0,0 0 4 0,0 0 22 16,0 0 12-16,0 0 3 0,-113 47 0 15,106-22-1-15,-1 2 3 0,2-1-3 0,4 0 3 16,0-2-1-16,2-1 0 0,0-2 5 0,3-1-3 16,6-2 3-16,1-1 6 15,0 0 5-15,5-4 9 0,1-2 4 0,2-1 15 16,2-4 13-16,2 0 17 0,-2-3 17 15,1-3 2-15,0-1-2 0,-1-8-10 0,2-1-8 0,-2-5-5 16,-2-2 2-16,-2-3 0 0,-2-4-8 0,-5-1-5 0,-4-3-12 16,0 2-9-16,-5-1-4 0,0 3-8 15,-9 0-7-15,-1 4-14 0,-4 2-16 16,-2 3-19-16,-3 3-20 0,-1 1-12 0,-2 3-2 16,1 2 2-16,-1 3 11 0,2-1 4 0,2 3-7 0,0 0-46 15,6 1-118-15,1 0-209 0,3 0 374 16,6 1 55-16</inkml:trace>
  <inkml:trace contextRef="#ctx0" brushRef="#br0" timeOffset="89000.108">10586 5335 1544 0,'0'0'40'16,"0"0"-60"-16,0 0-140 0,0 0-36 0,0 0 17 15,0 0 49-15,0 0 128 0,0 0 19 16,-4 117-4-16,2-76-1 0,2 5 2 16,-2 0 8-16,0 1 5 0,-1 1 6 0,1 0 3 0,4 0-8 15,-2-4-5-15,0-2-9 0,6-4-9 16,-4 0-7-16,1-6-11 0,1-3-15 0,-2-3-33 0,-2-1-75 16,2-2-118-16,2-1-161 15,-2-5 183-15,-1-6 232 0,1-4 0 0</inkml:trace>
  <inkml:trace contextRef="#ctx0" brushRef="#br0" timeOffset="89355.1931">10819 5810 970 0,'0'0'23'0,"0"0"-64"16,0 0-92-16,0 0-165 0,0 0 45 0,0 0 58 15,0 0 122-15,0 0 121 0,0 0 20 16,0 0 6-16,0 0 1 0,123 13-9 0,-98-12-4 15,4-3-5-15,-3-3-6 0,-1-1-7 0,1-1-4 16,-4-2-3-16,-1 0 0 0,0-1 7 16,-4-1 10-16,-3-1 9 0,-3-1 11 0,-4-1 4 15,-4 2 1-15,-3-2-15 0,-4 3-29 0,-10 1-34 16,-2 1-45-16,-4 2-17 0,-7 4 6 0,-2 2 25 16,-2-1 34-16,0 8 19 0,0 4 4 15,1 5-7-15,1 2-8 0,4 5-6 16,-2 5-9-16,6 1 3 0,2 3-5 0,8-2 0 0,0 0 2 15,7-4-3-15,1 1 5 0,3-3 4 16,6-1 3-16,5-1 7 0,1-2 4 0,7 1 12 16,6-3 8-16,1 0 8 0,6-2 2 0,4-1-11 15,3-4-24-15,1 0-52 0,2-7-81 16,2-3-122-16,4 0-214 0,-14-2 43 0,-8-2 414 0</inkml:trace>
  <inkml:trace contextRef="#ctx0" brushRef="#br0" timeOffset="90493.5765">9160 7313 0 0,'0'0'0'15,"0"0"0"-15,0 0 0 0,0 0 0 0,0 0 0 0,0 0 0 16,0 0 0-16,0 0 0 0,0 0 32 0,0 0 209 0,0 0-5 15,0 0-32-15,0 0-20 0,-3-98-34 16,2 91-21-16,-3-1-15 0,-1-2-32 16,0 3-19-16,-1-2-15 0,-2 1-18 0,-1 1-8 15,1 0-2-15,-2 1-5 0,-4 0-4 0,3 0-2 16,-4 1-2-16,-1 3-4 0,-2 0 2 0,-2 1-3 16,-1 1 1-16,-1-2 2 15,-4 5-6-15,2 4 0 0,-1 3-5 16,0 2-3-16,1 5-1 0,-3 1-2 0,4 2 2 0,-1 4 1 0,1 0 0 15,4 2 1-15,3 1 2 0,-1-2-1 0,6 1 2 16,2-2-1-16,3-1-1 0,4-2 1 0,2-3 2 16,0-1 1-16,1 0 2 0,5-4 1 15,3 0-1-15,1-1 3 0,3-3 2 0,1-2 5 16,3-2 9-16,3-4 8 0,4-1 10 0,0-5 6 16,3-6 4-16,5-5-3 0,0-4-5 15,0-6-9-15,4-1-6 0,-1-7-4 0,2-1-1 16,-4-6 0-16,0-2-2 0,1-2-2 0,-1-4-3 0,-1 0-2 15,-1-5-4-15,-2 1 3 0,-6-1 0 16,1 3-2-16,-6 0 3 0,-2 5 1 0,-4 6 3 16,-4 5 6-16,-2 6 2 0,-2 5-1 0,-2 4 0 15,-2 5-1-15,0 6 4 0,0 2 1 0,0 4-8 16,0 3-33-16,0 0-66 0,-2 3-41 16,-1 6 3-16,-1 5 28 0,1 6 62 0,-5 8 33 15,0 5 3-15,3 7 2 0,-2 4 1 16,2 4-1-16,0 0 4 0,4 2-2 0,-1 0 0 15,3-1-1-15,-1-5-2 0,1 1-2 0,5-5 0 16,1-2 0-16,3-4 1 0,4 0 1 0,-1-7-3 16,1-3-7-16,3-4-4 15,-3-2-10-15,4-5-13 0,0-4-18 0,-1-2-27 0,0-5-19 0,3-2-23 16,-1-1-21-16,1-7-13 0,1-6-18 16,-2-4-10-16,2-5-1 0,0-6-28 0,-2-2-10 15,2-4 103-15,-1 1 116 0,-3-1 0 16,-2 3 0-16,-2 4 0 0,-2 5 103 0,-3 4 174 15,-2 6 11-15,-4 5-42 0,0 5-89 0,-2 1-96 16,0 2-104-16,0 0-133 0,0 1 23 0,4 4 47 16,-3 3 68-16,1 5 101 0,-2 2-8 0,1 4-8 15,-1 3 2-15,0 2 12 0,1 3-5 16,-1 2-29-16,0-1-73 0,0-1-166 0,3-2-230 16,-1-7 168-16,0-7 274 15</inkml:trace>
  <inkml:trace contextRef="#ctx0" brushRef="#br0" timeOffset="90633.3078">9799 6979 922 0,'0'0'176'0,"0"0"-107"0,0 0-8 0,0 0-9 16,0 0-42-16,0 0-88 0,0 0-147 0,0 0-6 15,0 0-17-15,0 0-75 0,0 0 138 0,0 0 185 0</inkml:trace>
  <inkml:trace contextRef="#ctx0" brushRef="#br0" timeOffset="90961.355">10210 6702 487 0,'0'0'51'0,"0"0"-19"0,0 0-4 0,0 0-31 0,0 0-17 16,0 0-7-16,0 0-5 0,0 0 0 0,0 0-3 16,0 0-14-16,0 0 32 0,0 0 30 0,0 0 36 15,0 0 39-15,-12 12-6 0,15-3 1 0,-1 1-3 16,-1 2 5-16,3 2 2 0,0 0-4 16,-2 5-6-16,0 3-13 0,3 2-13 0,0 2-8 15,2 0-7-15,2 2-8 0,-2 1-4 16,4 2-1-16,-2 0 0 0,1-1 5 0,-2 3 4 15,2-1 0-15,1-1 2 0,-2-1-4 0,1-2-3 16,3-3-2-16,-5-2-9 0,1-1-11 0,1-2-20 16,-1-1-39-16,-3-1-70 0,-2-3-127 0,1-1-193 15,-2-2-166-15,0-5 477 16,-3-1 133-16</inkml:trace>
  <inkml:trace contextRef="#ctx0" brushRef="#br0" timeOffset="91151.8377">10468 7038 1096 0,'0'0'-1'16,"0"0"-177"-16,0 0-32 0,0 0 19 0,0 0 78 15,0 0 158-15,0 0 0 0,0 0-8 16,0 0-4-16,21 139 9 0,-13-112 8 0,1 1 11 16,0-3 2-16,-1-1-17 0,-1-1-28 0,3-2-49 15,0-4-84-15,-1-3-108 0,-1-3-151 0,-2-4 274 16,1-4 100-16,-3-2 0 0</inkml:trace>
  <inkml:trace contextRef="#ctx0" brushRef="#br0" timeOffset="91289.4704">10672 6876 0 0,'0'0'150'0,"0"0"113"0,0 0-32 0,0 0-63 0,0 0-92 15,0 0-103-15,0 0-126 0,0 0-90 16,0 0 11-16,0 0 50 0,0 0 131 0,0 0 51 15,0 0 0-15,9-13 0 0,5 25 0 16,1-2 0-16,-6-3 0 0</inkml:trace>
  <inkml:trace contextRef="#ctx0" brushRef="#br0" timeOffset="92871.9873">11007 6838 0 0,'0'0'0'0,"0"0"0"15,0 0 0-15,0 0 0 0,-141 33 0 0,121-25 0 16,8-2 0-16,2-1 0 0,3-2 0 16,4 1 0-16,2-2 0 0,1 2 0 0,0-1 0 15,1 1 0-15,5 0 0 0,0 0 0 0,3 0 0 16,1-2 0-16,5 2 16 0,-1-2 15 16,3 3-20-16,-4 0-26 0,5 2-16 0,-5 5 19 15,4 3 12-15,-4 3 0 0,0 5 0 0,2 6 19 16,-5 5 25-16,2 2 7 0,-4 6 1 0,-3 1-7 15,3 0-8-15,-4 1 0 16,1 2-2-16,-4-1 4 0,0-1 2 0,-2-1 1 16,-9 0 5-16,1-4 7 0,0-2-5 0,-2-6-8 0,1-7-8 15,1-6-4-15,3-7 33 0,-3-6 38 0,0-3 35 16,-1-2 27-16,-1-2-15 0,-1-5-31 16,-3-5-38-16,2-5-40 0,2-3-33 15,-2-5-16-15,4-3-9 0,2-3-10 0,0-1-5 0,5-3-15 16,2 0-19-16,-1-4-2 0,2 2 2 0,6-1 14 15,2 2 16-15,3 1 4 0,6-1 3 16,0 4-4-16,6 0-6 0,1 0-7 0,4 3-11 16,1-1-7-16,1 3-4 0,5-1 10 15,-2 0 13-15,0-2 19 0,1 1 17 0,-4 0 11 0,-2 0 10 16,-6 2 14-16,-1 2 22 0,-3 4 22 16,-6 2 17-16,-3 6 14 0,-1 2 13 0,-3 4 15 15,-4 4 3-15,-1 2-28 0,-1 1-56 16,0 0-82-16,0 0-87 0,0 0-75 0,-2 2-18 15,0 4 54-15,-3 3 64 0,3 3 82 0,-4 4 41 16,3 4-10-16,1 1-5 0,1 0-4 0,1-1 1 0,0-2 2 16,3 0 0-16,5-2 2 15,0-4 2-15,2-1-4 0,1-1 19 16,2 0 13-16,-2-5 15 0,2 1 18 0,2-2 1 16,-2-2 3-16,-2-1-1 0,1-1 7 0,5 0 3 0,-5-4-4 15,5-3-5-15,-3-3-15 0,4-1-6 0,0-3-6 16,-3-1-6-16,4-2-7 0,-1-4-11 0,1 0-13 15,-1 1-8-15,-1 0-12 0,2 2-1 16,-1 2 0-16,-3 6-6 0,1 3-7 16,-4 3-17-16,-2 4-16 0,-1 0-11 0,-1 2 0 0,1 6 2 15,1 1 8-15,-4 3 1 0,4 1 2 16,-1 0 11-16,0 2 8 0,2-1 16 0,-1 1 13 0,0-3 2 16,3 0 2-16,3-1 5 0,-1-3 0 15,2-2 9-15,1-1 9 0,0-2 5 0,0-3 7 16,6 0 2-16,-4 0 1 0,2-4 2 0,0-3-1 15,-1-2-2-15,5-2 1 0,-3-1 2 0,0-3 3 16,-3-2 7-16,2-2-4 0,2-1-6 0,-1-5-6 16,-2-1-11-16,0-5-5 0,0-2-6 15,-3-5-17-15,2-2-24 0,-6-3-25 16,5-2-15-16,-1-5 1 0,-6 1 20 0,-1-1 27 0,-1 2 19 16,-8 3 19-16,1 5 11 0,-6 4 29 0,2 4 21 15,-3 5 22-15,-5 7 12 0,0 7-15 16,5 5-29-16,-1 6-80 0,0 2-72 0,-2 7-24 15,-2 9 3-15,-3 7 44 0,-3 7 48 0,0 5 8 16,-2 5 3-16,4 5 2 16,0 3 2-16,-2 4 0 0,1 2 0 0,0 1 3 0,-1 2-4 15,5-1 2-15,1-6 1 0,9-3-4 0,0-3 4 16,2-5-2-16,9-3-2 0,3-2 6 0,-1-6-3 16,3-4 1-16,-2-3 6 0,1-4 2 15,1-3 9-15,3-4 15 0,-1-6 9 16,3-3 12-16,2-1 7 0,-1-5-2 0,5-8-5 0,1-6-8 15,-2-4-9-15,2-7-14 0,0-5-10 0,-3-6-16 16,2-5-10-16,-3-3-13 0,5-7-9 16,-2-1-9-16,1-5-7 0,0 0 5 0,1-4 10 15,0 2 15-15,-5 2 10 0,2-1 10 0,-6 4 4 16,-3 1 5-16,-4 7 8 0,-7 4 12 0,-1 4 10 16,-2 8 14-16,-5 6 5 0,2 6 5 0,0 6 2 15,-2 5-9-15,-1 6-28 0,2 5-78 16,-2 1-90-16,1 8-9 0,-6 7 11 0,0 7 62 0,-4 8 74 15,1 6-1-15,-3 4 2 0,-2 6-1 16,1 6 1-16,0 1-1 0,-2 3 1 16,3-2 4-16,-5 3-2 0,6-2 5 0,0-2-3 0,3-1 1 15,4-7 0-15,5-2-4 16,1-8 2-16,2-1-3 0,7-7-1 0,1-3 5 16,1-2-1-16,0-4 2 0,5-3 4 0,-3-4 7 0,5-2 13 15,-4-6 14-15,5-3 12 0,2 0 6 16,0-9 0-16,5-2-7 0,-2-7-10 0,5-1-8 15,-1-8-6-15,-1-4-8 0,0-4-6 0,1-6-13 16,0 0-8-16,-2-2-3 0,1-2 0 0,-3 4 2 16,-4 6 6-16,-3 6 2 0,-4 6 0 0,-4 5 2 15,-4 7-2-15,-1 5-2 0,-2 3-13 0,-2 3-56 16,0 0-96-16,0 4 8 0,0 7 13 0,0 3 61 16,1 8 96-16,-3 4-3 0,-1 6 0 15,-2 0-7-15,4 6 3 0,-1-4 3 16,2 1 1-16,1-1 0 0,2-4-1 0,5 1-2 0,2-4-1 15,0-3-3-15,0-2 2 16,1-2-1-16,-1-5 0 0,-1-3 1 0,0-2 0 0,0-4 5 16,-4-1 7-16,3-3 17 0,1-2 17 15,2 0 14-15,1-3 4 0,5-6-7 0,2-3-11 16,2-4-14-16,-1-3-12 0,-3 0-10 16,-1-1-12-16,-4 2-8 0,-3 2-1 0,0 2 2 15,-6 6 5-15,-1 2-9 0,-1 3-37 0,-1 3-83 0,0 4-10 16,-3 7 10-16,-1 7 40 0,-4 5 91 15,-2 7 13-15,-1 7 4 16,-2 5-1-16,0 4-6 0,-1 6-2 0,2-1-2 16,-6 1 2-16,4 0 7 0,-3 2 2 0,4-2-1 0,2-5-5 15,2-5-14-15,2-6-10 0,4-8-14 0,0-5-14 16,-1-5-17-16,1-4-49 0,-5-5-87 16,-1-4-106-16,-2-4-194 0,0-1-144 0,3 0 549 0</inkml:trace>
  <inkml:trace contextRef="#ctx0" brushRef="#br0" timeOffset="93110.5034">11970 6250 1841 0,'0'0'70'16,"0"0"10"-16,0 0 6 0,0 0 2 15,0 0-32-15,0 0-45 0,0 0-36 0,0 0-18 16,0 0 14-16,72-119 17 0,-20 111 9 0,6 0 6 16,5-2-1-16,-1 5-1 0,5 1 0 0,-3 3-10 15,-1-1-39-15,0 2-87 16,-2 2-159-16,-4-2-292 0,-15 0-214 16,-13 1 545-16</inkml:trace>
  <inkml:trace contextRef="#ctx0" brushRef="#br0" timeOffset="94339.1024">7802 9658 401 0,'0'0'62'0,"0"0"-6"0,0 0 7 0,0 0-11 16,0 0-22-16,0 0-22 0,0 0-13 0,0 0-4 15,0 0 10-15,0 0 9 0,66-124 3 16,-43 115 5-16,0-1 3 0,1 3-5 0,2 4-6 16,-3 3-8-16,-2 0-9 0,-1 3-5 15,-3 6-2-15,-2 0-7 0,-5 4-4 0,-1-1 0 16,-1 4 3-16,-4 3 15 0,-3 2 19 0,-1 0 14 0,0 5 16 16,-5 1 2-16,-4 3-1 15,-3 1-1-15,-3 2-9 16,0-1 0-16,-1-2-5 0,1-4-7 0,1-3-3 0,3-4-10 15,4-5-3-15,2-2-2 0,2-3-1 0,2-2 0 0,1-1 0 16,0-4 5-16,0-1 13 0,4 0 29 16,2-1 36-16,4 0 27 0,5-2 9 0,6-6-15 0,4-3-24 15,8-4-23-15,6-4-17 0,4-2-7 0,4-5-17 16,0-3-19-16,3-2-23 0,-1-3-26 16,-4-3-32-16,2-1-44 0,-4-3-48 0,-3-1-52 15,-4-1-73-15,-6-6-42 0,-5-2-18 16,-5-2 325-16,-5-2 34 0,-6 0 0 0,-4 1 0 0,-8 1 0 15,-1 6 0-15,-9 1 0 0,-7 5 0 16,-5 6 257-16,-2 3 23 0,-10 6-52 0,0 3-66 16,-3 5-32-16,-7 4-23 0,-2 7-23 15,-4 5-18-15,-6 2-22 0,-4 12-16 16,-7 9-3-16,-2 8 10 0,1 6 24 0,-3 9 21 0,3 8 9 16,2 3 2-16,1 8-14 0,5 8-17 0,4 6-13 15,5 7-16-15,6 6-9 0,5 2-8 16,8-1-5-16,9-4-3 0,14-4-2 0,10-10-3 0,7-6 1 15,16-7 4-15,9-5 0 0,10-5 2 16,7-1 4-16,7-6-3 0,7-4 8 0,3-3 1 16,10-5 0-16,6-6 1 0,4-3-8 15,7-8 1-15,4-8-8 0,5-5-2 0,0-10-5 16,2-13-5-16,-1-7-5 0,1-12-3 0,-2-8 7 16,-3-5 5-16,-6-6 9 0,-7-3 6 15,-8-6 1-15,-11-6-3 0,-8-4-9 0,-11-6-8 16,-8-7-2-16,-7-3 4 0,-12-1 6 0,-8 1 7 0,-11 4 0 15,-6 7 0-15,-17 9-4 0,-9 11-8 16,-12 12-12-16,-11 12-14 0,-10 11-14 0,-7 11-7 16,-12 14-12-16,-4 3-42 0,-10 16-89 15,0 7-140-15,0 7-267 0,6 4-33 0,22-7 558 16,27-10 77-16</inkml:trace>
  <inkml:trace contextRef="#ctx0" brushRef="#br0" timeOffset="95918.485">9126 8021 225 0,'0'0'58'0,"0"0"6"16,0 0-3-16,0 0 9 0,0 0-1 0,0 0-14 0,0 0-16 0,0 0-42 15,0 0-47-15,0 0-1 0,0 0 9 16,-11-47 29-16,32 42 46 0,3-3 10 0,6 0 7 16,6 0 12-16,5-2 15 0,1-1 9 0,9-1 6 15,3-1 0-15,9 0-8 0,7 1-7 16,7-5-13-16,5 2-9 15,9-2-9-15,5 0-8 0,6-2 2 0,4 1-1 0,7-2 0 0,5-1-2 16,1 0-4-16,7 0-2 0,-1-2-5 0,5-3 3 16,0 2-6-16,1-2-1 0,-3-1 0 0,1 1-5 15,-6 3 8-15,-4 0 1 0,-6 1 2 0,-6 3 6 16,-2 5-5-16,-12-3 1 0,-8 6-3 0,-7 0-5 16,-14 3-4-16,-7 2-6 15,-7 2-3-15,-10 2-2 0,-7 2-2 0,-4 0-1 16,-7 0-1-16,-7 0-2 0,-1 0-5 0,-9 3-9 15,0 0-12-15,-5 1-22 0,0 4-21 0,-7 0-57 16,-7 4-113-16,-9 3-235 0,1-3-215 0,9-2 350 16</inkml:trace>
  <inkml:trace contextRef="#ctx0" brushRef="#br0" timeOffset="98460.2257">9920 9518 0 0,'0'0'0'0,"0"0"0"16,0 0 0-16,0 0 0 0,0 0 0 0,0 0 0 15,0 0 0-15,0 0 0 0,0 0 0 0,0 0 10 16,0 0 138-16,0 0-17 0,-12-14-26 16,12 14-29-16,0 0-31 0,-1 0-30 0,1 0-22 15,-1 0-25-15,1 0-35 0,-2 0-43 16,0 3-23-16,0 2 21 0,0 2 43 0,-5 5 69 16,2 2 0-16,-2 4 19 0,1 5-2 0,1 1 0 15,-4 3 1 1,3 3 0-16,1-1 0 0,2 3-6 0,-1 2-7 0,4-2-1 15,0-1 1-15,0-2 2 0,5-2 2 0,-1-3 4 0,4-3 0 16,0-1 5-16,3-1 1 0,-1 0 5 0,2-3 8 16,2-1 7-16,2-2 19 0,-1-2 9 0,3-1 14 15,2-4 16-15,3-3 6 0,1-1 8 0,-1-2-4 16,-2-3-10-16,0-4-12 0,0-4-18 16,-1-3-9-16,-1-3-8 0,-1-2-4 0,-4-6-5 15,0-1-7-15,-3-4-7 0,-7-2-3 0,1-4-3 0,-7-1 0 16,2 1-2-16,-5 0-3 0,-7 2-4 15,-4 2-6-15,-2 4-1 0,-2 1-7 16,-5 3 0-16,1 1 1 0,-4 3 6 0,-1 2 9 16,-2 3 8-16,1 2 11 0,2 3 4 15,2 2-5-15,2 1-7 0,5 1-11 0,4 3-10 0,2 1-1 16,6 1-4-16,2 1 2 0,2 0-4 16,3 0-8-16,0 0-8 0,0 0-12 0,0-2-8 15,3 2-13-15,2-1 26 0,5-1 14 0,2-1 14 16,7 0 21-16,3-1-18 0,5-1-2 0,-3 3-2 15,5-3-3-15,-2 3 1 0,0 0-2 0,-1 1 0 16,3 1-2-16,-4 0-1 0,3 7 2 16,0 1-1-16,-5 2 0 0,5 3 1 15,-5 3-3-15,1 3 1 0,0 4 1 0,-4 2 2 0,0 4-1 16,-2-1 2-16,-1 0-25 0,2 0-19 16,-2-1 2-16,2 0 16 0,-4 0 31 0,5-1 26 0,0 0 5 15,-1-3-9-15,-1-3-1 0,-4-3-3 16,4-2-1-16,-6-3-1 0,1-4-3 15,0-1 3-15,-3-1 3 0,-3-2 8 0,1-3 14 16,-2-1 20-16,-2 0 19 0,5-3 10 0,-1-5-7 16,2-4-18-16,3-3-20 0,1-6-16 0,5-5-12 15,0-7-5-15,3-2-7 0,3-4-5 16,-2-3-4-16,-2-1-4 0,1 0-2 0,3 0 2 16,-4 4-1-16,1 4 3 0,-1 4-1 0,-3 6 0 15,-3 4 0-15,0 6-2 0,-2 3-8 0,-3 3-6 16,-1 3-6-16,-1 4-11 0,-4 1-4 0,2 1-13 15,-2 0-14-15,-1 2-6 0,3 4-1 16,2 2 13-16,-3 2 17 0,3 4 16 0,0 1 16 16,2 2 5-16,1 0 2 0,1 0 3 0,1 0 3 15,4-2 2-15,2-2 7 0,0-1 4 0,2-3 1 16,2-1 0-16,-2 0 0 0,1-5-4 16,3 1 2-16,-3-1 0 0,-1-3 4 0,-1 1 4 15,0-1 0-15,0-4 6 0,-5-1 2 0,2-2 4 16,-6 0 4-16,-1-1 0 0,0-2 3 0,-4 0-2 15,-2 0-1-15,-3-2-5 0,-1-2-8 16,0 0-11-16,-5 0-15 0,-5-2-10 0,-6 0-8 0,2 3-7 16,-6 1 2-16,0 1 0 0,0 4 4 15,-1 2 8-15,1 4-2 0,1 1-2 16,-2 5-9-16,-1 6-10 0,-1 4-1 0,2 3 2 0,0 5 7 16,6-1 3-16,-1 4 5 0,6-1-4 15,6 0 2-15,2-2 5 0,2 0 1 0,4-2 11 16,5 0 4-16,2-2 1 0,7 0 6 0,2-2 0 15,0-2 6-15,4 0 1 0,-1 0 1 16,3-3 3-16,2-3 6 0,-4-4 5 0,4-2 7 16,2-3 0-16,-1-2 0 0,2-6-5 0,0-3-5 0,3-4-5 15,-2-2-4-15,4-5-4 0,-3-3-5 16,-1-3-2-16,1-2-8 0,0 0-3 0,-5-1 3 16,0 4 0-16,-3 0 3 0,-3 5 0 15,-2 3-2-15,-6 5-1 0,3 2-11 0,-4 5-13 16,-2 4-5-16,0 3-18 0,3 0-7 0,-1 1 1 15,-2 8 1-15,1 3 12 0,-1 1 13 16,3 2 11-16,-1 3 8 0,0 0 9 0,6 1 7 16,-2 1 5-16,4 1 3 0,3-3-8 15,0 0-17-15,1-3-99 0,4-1-209 16,-1-2-268-16,-7-4 130 0,-7-2 459 0</inkml:trace>
  <inkml:trace contextRef="#ctx0" brushRef="#br0" timeOffset="99016.048">12469 8739 0 0,'0'0'0'0,"0"0"0"15,0 0 38-15,0 0 167 0,0 0-61 16,0 0-122-16,0 0-181 0,0 0-91 0,0 0 250 0,0 0 0 16,0 0 0-16,0 0 0 0,0 0 0 15,0 0 0-15,-1 74 0 0,2-43 0 0,-1 6 0 16,0 3 0-16,0 2 45 0,-2 3 15 0,-2 1-14 15,1 0-3-15,-1 0-5 0,-3-3 0 0,4-2 5 16,-3-2-6-16,5-4 2 16,0-4-6-16,1-5-7 0,0-6 1 15,0-6-4-15,3-3 5 0,2-5 6 16,-3-3 35-16,0-3 62 0,4 0 54 0,-2-2 42 16,5-5-24-16,8-5-62 0,3-1-59 0,4-4-48 0,3-2-18 0,-1 2-5 0,3 0-5 15,-2 0-1-15,-3 4-3 0,3 1-2 16,-4 4-5-16,-2 3-8 0,-4 1-12 15,-4 4-13-15,-3 0-13 0,-1 3-14 0,-4 2-7 16,-2 3-1-16,-3 0 5 0,0 3 21 0,-6 1 25 16,-4 3 24-16,-6 2 20 0,-4 3 6 0,-7 1-1 15,-2 0-3-15,-3 1-6 0,2 0 4 0,1-4-2 16,7-4-1-16,3-2-4 16,5-3-5-16,4-2-6 0,1-3-14 0,1-1-18 0,5-2-26 0,1-1-37 15,2 0-42-15,0-1-208 0,4-6-188 16,0 3 311-16,1-1 218 0</inkml:trace>
  <inkml:trace contextRef="#ctx0" brushRef="#br0" timeOffset="99353.7804">12909 9174 0 0,'0'0'0'0,"0"0"0"16,0 0 0-16,0 0 0 0,0 0 0 0,0 0 0 15,0 0 0-15,0 0 0 0,0 0 0 0,0 0 0 16,0 0 0-16,-27 124 0 0,19-101 0 15,3 1 0-15,1-3 0 0,3-2 0 0,1-3 0 16,0-2 0-16,2-3 6 0,6-2 23 16,-3-2 15-16,3-3 31 0,1 0 30 0,1-3 27 15,1 0 19-15,4-1-5 0,0 0-14 0,2-6-23 16,4-1-25-16,-1-1-22 0,2-5-16 16,0-1-11-16,2-1-11 0,0-3-6 0,0-3-9 15,2-1-6-15,-2-2-5 0,-1-2-6 0,-3 1 6 0,-2 2-1 16,-1 3 4-16,-5 4 3 0,-2 5-4 0,-4 4-5 15,-2 3-38-15,-3 3-85 16,5 1 13-16,-2 3-2 0,0 4 27 0,1 2 77 16,0 4-20-16,0 0 4 0,-1 3 6 0,2 3 14 0,-4 2 13 15,1 2 17-15,0 3 14 0,0 0-1 0,-2 1-11 16,5-1-47-16,-2 0-124 0,7-3-203 16,-3-7 162-16,-3-6 189 0</inkml:trace>
  <inkml:trace contextRef="#ctx0" brushRef="#br0" timeOffset="99699.3699">13461 9160 976 0,'0'0'43'0,"0"0"-1"16,0 0-12-16,0 0-22 0,0 0-27 0,0 0-15 15,0 0-1-15,0 0 16 0,0 0 20 16,128-52 8-16,-104 65 0 0,-3 3 0 0,-1 2 1 16,1 3-3-16,-3 2-3 0,-2 2-1 0,2 2-1 15,-6 0 3-15,-1 1 4 0,-1-1-2 0,0 0 6 16,0-2 0-16,-1-2-1 0,0-2 7 16,-1-4 2-16,0-3 4 0,-1-5 8 0,2 0 9 15,1-6 10-15,-1-2 11 0,0-1 11 0,1 0 3 16,1-4-7-16,0-5-9 0,1 0-15 15,-2-5-12-15,0-1-11 16,3-3-12-16,-2-3-9 0,2-2-17 0,-1-1-26 0,2-2-57 16,2-3-92-16,-1 3-167 0,1-2-212 0,-4 7 81 0,-5 7 488 15</inkml:trace>
  <inkml:trace contextRef="#ctx0" brushRef="#br0" timeOffset="101306.143">14608 9165 0 0,'0'0'0'0,"0"0"0"16,0 0 0-16,0 0 0 0,0 0 0 0,0 0 166 15,-104-126 42-15,87 116-34 0,-1 3-42 16,-2 4-57-16,3 2-55 0,-5 5-33 0,1 9-11 0,-1 3-2 16,-3 8 7-16,1 1 7 0,2 2 3 15,0 3 0-15,-1 2 1 0,3 0 5 0,4 0 4 16,1 0 1-16,7 0 1 0,3-5 0 0,5-3 0 15,0-2 2-15,7-5 1 0,1-2 1 0,1-3 3 16,0-2 6-16,4-2 13 0,1 0 18 16,2-5 26-16,2-3 20 0,5 0 6 15,1-5-5-15,4-7-20 0,2-2-18 0,3-7-14 16,0-2-9-16,2-4-6 0,-3-2-10 0,-1-3-6 16,0-2-7-16,-1-5-8 0,-5-3-7 0,4-4-7 15,-3-1-6-15,-3-6-3 0,0 1 8 0,-4-1 8 16,-3 2 11-16,-4 5 13 0,-3 2 6 0,-2 7 9 15,-2 6 6-15,-2 9 4 0,-3 6 4 0,0 5 0 16,0 6-33-16,0 4-101 16,0 1-167-16,0 4-8 0,-2 9 20 0,-1 4 91 0,-5 5 156 15,-2 6 1-15,0 6 8 0,-1 5 3 0,-5 5 5 16,0 2 3-16,0 2-2 16,1 2 1-16,1-4-4 0,5-4 0 0,3-2-6 15,4-7-1-15,2-3-3 0,0-4-4 0,3-2 1 0,4-2 0 16,-1-3 0-16,1-2 2 0,3-1 1 0,0-2 7 15,0-1 7-15,1-3 12 0,-1 1 16 0,2-6 18 16,-1 0 27-16,-1-4 28 0,0-1 26 16,3-2 8-16,2-6-28 0,1-5-35 0,2-4-37 15,4-3-29-15,1-3-1 0,-3-1 0 16,-3 0 2-16,-1 1 1 0,-3 1-5 0,-6 2-1 0,-4 3-6 16,-1 3-1-16,0 3 0 0,-2 3-7 0,0 2-2 15,0 2-12-15,-3 2-24 0,2 2-47 16,-1 0-86-16,0 1-14 0,-4 6 16 15,-2 3 41-15,-3 2 84 0,0 3 20 0,1 3 4 16,-1 2 4-16,6 1 2 0,0 0 2 0,2-1 0 0,3-1 4 16,1 1-1-16,7-3 7 0,3 1 7 15,4-3 3-15,4-1 10 0,1-3 0 16,2 4 0-16,2-5 2 0,-2 0-1 0,4-4-1 16,-1-2-4-16,0-4-7 0,0 0-7 0,-2-2-7 15,-1-6-2-15,0-3 1 0,-1 0 4 0,-2-4 1 16,0-1-2-16,-4-3-2 0,0-1-2 0,-4-1 1 15,0-1 1-15,0 1 1 0,-2-1 2 16,0 4 0-16,-2 0 0 0,-2 5 0 0,-1 2-2 16,-2 2 1-16,-2 3 0 0,0 3-2 0,0 2-28 15,0 1-71-15,0 0-124 0,0 0-74 0,0 1 22 16,-1 4 61-16,-3 2 118 0,1 2 75 16,-1 2 21-16,-1 1 0 0,3 0 0 0,0 1 0 15,2 0 0-15,2-1 0 0,-1-1 0 0,7-1 3 16,1 0 39-16,3-1 21 0,1-2 16 0,6 0 4 15,0 0 4-15,3-2-9 0,-1 1-9 16,7-3-12-16,-1 2-16 0,4-2-7 0,-1 0-9 16,2 0-5-16,-1-2-4 0,2 2 2 0,-3-2 6 15,-3-1 5-15,-2 0 4 0,-4-1-2 0,-1-4-1 16,-1-2-1-16,-6 0 5 0,0-2-1 0,-3-1-8 16,-5-2-19-16,-1-1-49 0,-3-1-46 15,-1-1-19-15,-1 0 3 0,-3-1 41 0,-1 1 28 16,-1 2 12-16,-3 1-5 0,-2 1-17 0,-2 3-6 15,-2 1-5-15,0 2 2 0,-2 1 12 0,-1 3 5 16,0 1 4-16,-2 0-1 0,1 4-1 16,-2 4-5-16,5 2 14 0,-4 3 8 0,3 3 11 15,2 3 8-15,-2 4 0 0,5 2 0 16,2 1 0-16,5 2 0 0,-1 1 0 0,6-2 0 0,0 1 0 16,4-1 0-16,3 0 0 0,2 2 0 0,-1 0 0 15,4 1 0-15,-2 0 0 0,0 0 0 16,-1 3 0-16,3 1 0 0,-4 2 7 15,2 1 18-15,-4 3 7 0,1 2 9 16,-2 2 5-16,-1 0 2 0,-3 2-5 0,-1 2-2 0,-1 3 1 0,-7 3 8 16,-3 0 11-16,-8-1 12 0,-3 1 8 15,-4-3-3-15,1-1-10 0,-4-6-23 16,4-5-21-16,4-8-18 0,3-7-11 0,0-8-3 16,3-7 6-16,-2-8 14 0,-2-2 14 0,0-8 6 0,2-6-15 15,2-6-31-15,1-3-32 0,4-5-20 16,4-4 1-16,-3-3 20 0,7-3 18 0,2-4 15 15,0 0 8-15,-1-4-7 0,6-2-3 0,3 0-5 16,3-2-15-16,5 1-9 0,1 2-33 0,5-2-100 16,2 0-55-16,-5 12 231 0,-6 12 0 0</inkml:trace>
  <inkml:trace contextRef="#ctx0" brushRef="#br0" timeOffset="101556.6948">15594 8897 0 0,'0'0'0'16,"0"0"0"-16,0 0 0 0</inkml:trace>
  <inkml:trace contextRef="#ctx0" brushRef="#br0" timeOffset="101933.7486">12080 10353 2783 0,'0'0'-9'0,"0"0"-16"16,0 0-23-16,104-120-2 0,-42 100 9 0,18 3 7 15,20 1 16-15,15 1 7 0,17 0 7 0,11 0 6 0,11 3 4 16,5 1-1-16,8 4 1 0,1 2 3 16,0 3-1-16,0 2-1 0,-4-1 1 0,-4 2-5 15,-7-1 1-15,-8 1-3 0,-8-1-2 16,-10 1 4-16,-13-2-3 0,-10-1 3 0,-13-3 1 15,-14 0-5-15,-14 0 2 0,-14-1 0 0,-12-1-1 16,-14 1-9-16,-9 3-27 0,-11 1-129 16,-3 0-494-16,0 2-860 0</inkml:trace>
  <inkml:trace contextRef="#ctx0" brushRef="#br0" timeOffset="104600.8874">17954 2564 443 0,'0'0'41'0,"0"0"44"15,0 0 2-15,0 0-1 0,0 0-24 0,0 0-40 16,0 0-53-16,0 0-79 0,0 0-101 16,0 0-106-16,0 0 160 0,-29-36 157 0,28 49 0 0,0 6 0 15,-4 3 0-15,1 9 0 0,-3 4 0 16,-2 5 0-16,2 5 0 0,-5 4 55 0,1 2-5 0,0 4-13 16,1 0-7-16,-1 1 2 15,1 3 3-15,1 0 9 0,1 2 4 16,1 0-2-16,0-2-4 0,4-7-10 0,-2-2-2 0,5-7 4 0,0-2-6 15,2-6 0-15,1 0-3 0,0-4 0 16,5-2 8-16,-2-5-5 0,1-4-15 0,-1-4-32 16,-2-3-61-16,-2-5-86 0,2-5-10 15,-4-3 49-15,1-2 28 0,-1-7 71 0,-1-8 28 16,1-7 0-16,0-6 0 0,-2-6 0 0,2-7 0 0,-5-3 0 16,0-6 0-16,1-6 0 0,-1-5 0 15,5-7 0-15,-2-4 0 0,0-4 0 0,8-1 0 16,-3-1 0-16,3 2 0 15,-2 3 0-15,0 5 0 0,1 4 0 16,1 5 0-16,-1 6 51 0,1 6 248 0,-2 6-18 0,3 6-77 0,-2 7-66 0,6 6-50 16,3 5-56-16,0 3-36 0,6 5-15 15,3 3-8-15,6 2-1 0,3 4-1 16,6 3 0-16,1 1 3 0,1 9-2 0,-5 5 0 16,2 5 3-16,-5 3 3 0,-2 3 1 0,-8 5 5 15,-5 2 4-15,-5 2 0 0,-11 0 2 16,-1-1 4-16,-12-2 0 0,-8 0 6 0,-9 1 7 0,-5 2-1 15,-8-1 4-15,-7 1 1 0,-4 3-2 0,-5-2 6 16,-2-2-2-16,5-1-2 0,0-5-2 16,5-6-19-16,8-4-16 0,10-5-24 15,2-6-34-15,8-2-31 0,3-2-30 0,6-3-26 0,5-1 4 16,0 0 99-16,7 0 68 0,1 0 0 0,0-1 0 16,1-2 0-16,2 2 0 0</inkml:trace>
  <inkml:trace contextRef="#ctx0" brushRef="#br0" timeOffset="104991.1483">18242 2733 0 0,'0'0'0'0,"0"0"0"0,138-10 0 0,-91 10 0 15,-1 7 0-15,-5 8 0 16,-2 2 0-16,-4 5 0 0,-4 2 0 0,-1 1 0 0,-2 2 0 16,-5 3 0-16,2-1 0 0,-7 0 0 0,1-2 0 15,0 1 0-15,-3-1 0 0,-2-5 0 16,1 0 0-16,-2-2 0 0,-1-3 0 0,-1-3 0 15,0-4 0-15,-2-1 0 0,2-5 0 0,-4-2 0 16,-3-2 0-16,3 0 0 0,-3-4 0 16,4-3 67-16,2-6 65 0,5-3-50 15,1-4-25-15,4 0-22 0,0-7-10 16,2-3-5-16,5-1-8 0,-2-6-1 0,4 2-6 0,-2-5 0 0,1 3 3 16,-3 2 0-16,3 1 8 0,-5 6-2 15,-2 4 0-15,0 3 2 0,-2 5-2 0,-7 3 3 16,3 5-2-16,-6 2-8 0,-5 3-38 15,2 3-8-15,-2 0-12 0,2 3-4 0,-1 2 27 16,0 4 1-16,-1 4 9 0,-2 3 12 0,-1 5 10 16,-1 4 6-16,3 6 6 0,-8 4-1 0,1 6 8 15,-4 3-1-15,-1 0 4 0,-1 2 9 0,2 2 4 16,2-2 10-16,-2 0-1 0,1-2-16 16,4-1-38-16,0-2-67 0,-1-5-140 0,3-2-139 15,0-11 352-15,0-8 0 0</inkml:trace>
  <inkml:trace contextRef="#ctx0" brushRef="#br0" timeOffset="105218.7552">19327 2382 1181 0,'0'0'-232'0,"0"0"-6"16,0 0 12-16,0 0 94 0,0 0 20 0,0 0-129 15,0 0 241-15,-56 130 0 0</inkml:trace>
  <inkml:trace contextRef="#ctx0" brushRef="#br0" timeOffset="105440.2025">19918 2625 0 0,'0'0'0'0,"0"0"0"15,0 0 0-15,0 0 0 0,0 0 0 0,0 0 0 16,0 0 0-16,0 0 0 0,0 0 0 0</inkml:trace>
  <inkml:trace contextRef="#ctx0" brushRef="#br0" timeOffset="105759.8979">19760 2573 0 0,'0'0'0'0,"0"0"0"0,0 0 0 15,0 0 0-15,0 0 0 0,0 0 0 0,0 0 0 0,-118-19 0 16,102 20 0-16,3 4 0 0,-5 5 0 0,4 1 0 15,-5 7 0-15,1 3 0 0,-2 3 0 0,0 5 0 16,3 3 1-16,-3 2 12 0,3 4 8 0,-2 2 0 16,5 3 0-16,-3-2-2 0,5 3-5 0,0-4 0 15,4 1 16-15,1-3 12 0,6-3 11 16,1 0 1-16,0-2-9 0,8-2-1 0,1-4 16 16,4-2 12-16,4-5 16 0,-2-3 20 15,4-4 5-15,2-4 14 0,5-4 11 0,-1-3-4 16,5-2-8-16,1-7-14 0,1-6-15 0,2-5-14 15,-2-5-15-15,0-6-11 16,-1-4-7-16,-2-3-1 0,-6-4-4 0,-2-2-6 0,-3-2-8 16,-6-4-15-16,-2 0-3 0,-3 1 0 0,-5 1 1 15,-3 5-1-15,-1 6-3 0,-9 5-10 16,-5 4-15-16,-1 5-17 0,-4 5-14 0,-2 2-8 0,-2 4-4 16,-2 4 10-16,0 2 4 15,5 3-1-15,-1 0-1 0,3 2-28 0,2 5-48 0,3 1-76 16,0 4-152-16,4 0-216 0,3-3 196 0,5-1 370 0</inkml:trace>
  <inkml:trace contextRef="#ctx0" brushRef="#br0" timeOffset="107023.8455">19980 2280 0 0,'0'0'0'0,"0"0"51"15,0 0 365-15,0 0-121 0,0 0-124 0,0 0-201 16,0 0-150-16,0 0-6 0,0 0 33 15,0 0 103-15,0 0 72 0,0 0-2 0,0 0 6 16,83 130 5-16,-81-76-1 0,0 5 5 0,-7-1 6 16,0 2 0-16,-1-1 4 0,1-4 5 15,3-1-1-15,2-3 6 0,0-7-7 0,4-4-8 16,-1-6-9-16,4-5-11 0,-2-4 1 0,1-7-2 16,-3-2 4-16,3-8 7 0,-3-4 11 0,2-1 23 15,-2-3 38-15,0 0 34 0,3-3 0 16,3-6-18-16,2-5-41 0,4-5-42 15,3-4-13-15,3-2-4 0,0 0-3 0,-1-1-4 0,2 3-6 0,5-1-7 16,-1 3-5-16,2 4-8 0,2 2-3 16,0 5-5-16,-1 4-3 0,0 4-1 15,1 2-3-15,0 0 0 0,-5 9-6 0,2 5-6 16,-7 3-7-16,-7 4-1 0,-2 2-1 0,-5 2 8 16,-6 3 9-16,-6 0 8 0,-7 1 11 0,-7 1 2 15,-7-1 9-15,-2-1 6 0,-4-2 2 16,0-2 10-16,1-3 0 0,1-6-3 15,2-2 7-15,6-7 5 0,1-5 5 0,5-1 9 0,1 0 10 16,5-3 6-16,5-4 2 0,1-3-14 16,5-3-25-16,1-2-29 0,9-2-23 0,5-4-10 0,1-3 0 15,10 1-1-15,-2-4-2 0,6 0 0 16,1-2 0-16,2 0 3 0,4-2 1 0,-2 1 4 16,2-3 0-16,1 1 4 0,-2-3 10 0,2-2 8 15,0-1 10-15,-1-2 5 0,0-1 3 16,2-4 3-16,-6-3 3 0,0-3 5 0,-2-1 1 15,-4-4 3-15,-2 1-1 0,-2-2 7 16,-4 3 15-16,-5 2 25 0,-3 3 33 0,-4 5 13 0,-5 5 5 16,1 5 0-16,-5 10-10 0,2 5 2 15,0 7-4-15,0 7-30 0,-1 2-72 16,0 3-133-16,-1 0-134 0,-4 10 1 0,0 8 52 0,-3 7 116 0,-5 7 118 16,-1 9 8-16,-3 10-9 15,-2 5-1-15,2 5 4 0,1 4-2 0,-2 1 8 16,3-1 7-16,4-4 6 0,2-2-2 0,8-6-2 15,0-6-8-15,3-6-10 0,-1 0 1 0,3-5-4 16,4-3-3-16,2-2 4 0,2-2-2 16,-1-2 8-16,4-4 3 0,0-6 7 0,4 0 10 0,3-5 6 15,5-3 10-15,3-5 3 0,3-4-1 0,3-1-1 16,3-7-13-16,2-6-10 0,1-2-6 16,3-6-11-16,-3-2-9 0,3-6-10 0,-3-3-13 15,-1-1-6-15,-5-5 1 0,-2 5 7 0,-3-1 7 16,-6 3 8-16,-7 2 2 0,-4 5 1 15,-7 1 1-15,-2 3-6 0,-4 2-2 16,-2 4-14-16,-5 2-16 0,-3 1-19 16,-5 3-11-16,-1 2 2 0,-3 7 10 0,-2-1 12 0,-2 5 9 0,2 8-3 15,-3 4-1-15,2 5 5 0,1 4 0 0,-1 2 8 16,-1 5 1-16,5 0 4 0,-1 4 7 16,2-2 4-16,7 1 4 0,3 1 4 0,4-7 3 15,5 0 4-15,3-4 6 0,5-2-4 16,3-4-2-16,3-3 2 0,1-2-4 15,2-3 7-15,-1-2 11 0,3-5 7 0,1-4 7 16,0 0 3-16,5-7-4 0,2-3-5 0,3-6-6 16,4-1-7-16,-1-4-4 0,4-4-5 0,0-3-4 0,3-5-7 15,3-1-7-15,1-2-6 0,1 0-10 16,-2 2 2-16,0 0 0 0,-4 7 3 0,-3 2 5 16,-4 9-3-16,-3 0-3 0,-3 9-8 0,-2 1-10 15,-4 6-9-15,-1 0-15 0,-1 7-4 0,-2 5 10 16,-3 5 8-16,0 3 17 0,-3 5 13 0,-2 2 2 15,0 4 5-15,-5 2 4 0,1 5 5 16,-2-1 2-16,2-1 5 0,2-1 0 16,0-3 5-16,5-7-1 0,0-2-3 0,-1-6 6 15,3-4-2-15,-4-5 7 0,-1-2 8 0,0-4 2 16,-4-1 9-16,1-1 14 0,-1 0 7 0,0 1 10 16,2-5-2-16,0-3-8 0,1-2-7 0,1-3-12 15,0-2-2-15,0-1-4 0,2-4-5 16,0-4-10-16,1-2-11 0,4-6-10 15,2 1-5-15,0-1 6 0,-1-1-2 0,1 3 3 0,0 1 0 16,-2 4-2-16,-3 5 3 0,-3 3-2 0,0 5 2 16,-3 4-5-16,-3 2-16 0,-1 4-44 0,-3 1-74 15,1 0 0-15,3 3 17 0,1 4 41 16,2 4 77-16,2 2 1 0,2 1 2 0,2 1 5 16,2 5-5-16,2-1 6 0,0 3 2 15,3-1 1-15,2 1 11 0,3 0-3 0,4 0-7 16,-1-2-7-16,0 0-27 0,0-1-52 0,-2 0-138 15,-4-2-296-15,-8-5-111 0,-6-3 620 0</inkml:trace>
  <inkml:trace contextRef="#ctx0" brushRef="#br0" timeOffset="107553.7302">15285 4832 0 0,'0'0'0'0,"0"0"0"0,0 0 0 0,0 0 0 16,0 0 0-16,0 0 0 0,0 0 0 0,148-89 0 15,-82 69 0-15,15-4 0 0,10-4 49 16,9-1 145-16,12-3 10 0,11-1-8 16,10 1-29-16,13-1-24 0,12 1-24 0,7-1-15 15,14-1-15-15,6 1-11 0,11 1-10 0,5 0-9 16,9 1-4-16,5-1-4 0,6 2-3 0,4-1-5 15,6 1-5-15,2-2-6 0,4 2 3 0,1-1 4 16,4 1 8-16,3-2 10 16,5-1 1-16,2 0-4 0,0-1-4 0,-1 1-2 0,0 4 3 0,-8 5 7 15,-11 3-1-15,-12 6-2 0,-13 5-11 16,-12 1-11-16,-12 6-7 0,-9-1-6 0,-14 3 0 16,-12 0-1-16,-10 0-6 0,-13 1-2 0,-12 1-2 15,-16-1-2-15,-12 1-6 0,-18 4-2 16,-12-1-1-16,-15 2-5 0,-10 0-2 0,-12-1-17 15,-10 0-43-15,-8 1-29 0,-4 0-16 16,-16 5 2-16,-15 2-22 0,-16 3-72 0,-19 2-207 16,-18 5-315-16,17-6 98 0,18-5 630 0</inkml:trace>
  <inkml:trace contextRef="#ctx0" brushRef="#br0" timeOffset="108380.4213">15129 6110 1299 0,'0'0'204'16,"0"0"-182"-16,0 0-3 0,0 0-26 0,0 0-67 15,0 0-122-15,0 0-14 0,0 0 15 16,0 0 64-16,0 0 115 0,0 0 20 0,0 0 6 0,0 0 3 16,85-3 0-16,-62 14 3 0,1 0 6 15,0 2 10-15,3-5 12 0,2 0 14 0,1-1 6 16,3-4 4-16,5 1 3 0,-1-2-9 0,3-2-4 15,2 0-5-15,6-2-5 0,-1-4-2 16,4-5 0-16,2-1-3 0,1-3 3 0,2-3 0 16,1-2-2-16,3 0 1 0,0-1-1 15,2 0-3-15,0-1-6 0,3 2-4 0,0 0-11 16,-2 0-3-16,2 1-5 0,-8 1-4 0,-2 2 1 16,-4 2-2-16,-7 3-1 0,-3-1 0 0,-9 3-3 0,-3 1-1 15,-9 4 0-15,-4 0-2 0,-6 2 4 16,-5 0 6-16,-3 0 6 15,-2 0-3-15,0-3-11 0,-3-2-21 0,-6-4-18 0,0-1-8 16,-3-3 6-16,1-3 13 0,-3-2 13 0,-1-1 7 16,-1-2 7-16,1 0 2 0,-5 1-1 15,5-1 3-15,-1 0-2 0,1 2 0 0,0 1 3 16,4 2 1-16,2 2 4 0,-1 0 4 0,7 3 0 0,-2 3-1 16,5 1-6-16,0 2-18 0,3 1-23 15,4 1-18-15,9 1-14 0,4 2 5 16,3-1 14-16,7 3 14 0,3 0 10 0,6 7 8 15,0 6 6-15,2 2 4 0,0 5 6 0,0 6-1 16,-5 2-2-16,-2 7-5 0,-6 2 0 0,-6 2-3 0,-9 2 3 16,-3 2 1-16,-9 0 8 15,-1-1 5-15,-14 1 12 0,-8 4 5 0,-8-1 3 0,-9 2 7 16,-6 1-1-16,-8 1-1 0,-1-1 3 16,-6-2-5-16,-1-1-3 0,-2 0-5 0,-5 0-51 15,0 1-127-15,-2 2-368 0,16-13-303 16,18-10 566-16</inkml:trace>
  <inkml:trace contextRef="#ctx0" brushRef="#br0" timeOffset="110704.4261">2098 3644 2143 0,'0'0'-57'0,"0"0"-69"16,0 0-66-16,0 0 7 0,0 0 51 0,0 0 80 15,0 0 76-15,0 0 16 0,151 19 1 16,-96-12 0-16,6-1-8 0,5 0-1 0,12 0 7 16,2 1-6-16,5-3-3 0,7 1-7 0,6 0-8 15,1-5 0-15,5 1 0 0,0-2 1 0,6-8-6 16,-4-4-7-16,4-4-9 0,-2-4-11 15,-3-6-7-15,-5-5-1 0,-8-3-90 0,-11-3 5 16,-7-3 21-16,-12-1 6 0,-6-3 101 16,-14 0 12-16,-5-3 4 0,-12-2 11 0,-7 0 10 0,-8-2 4 15,-8-1-4-15,-2 1 6 0,-13 4-5 0,-6 3 8 16,-9 4 21-16,-4 4-5 0,-6 7 1 0,-5 6-14 16,-2 6-34-16,-6 7-22 0,-6 10-13 15,-2 1-13-15,-7 15-4 0,-5 8 6 0,-6 8 4 16,-5 9 5-16,-1 5 2 0,2 10-1 0,0 4 1 15,7 6 0-15,1 0 0 0,8 4 1 16,6-1-5-16,8 1 0 0,8 0-1 16,5 1 4-16,7-2 1 0,9-2 0 0,12-9 4 0,6-3-3 15,4-9 0-15,13-7 3 16,6-6-5-16,5-8 0 0,4-6 3 0,4-8 2 0,7-7 7 16,3-3 1-16,8-13-6 0,2-12-12 0,6-7-10 0,3-8-9 15,2-7-5-15,0-4-11 0,-1-6 6 16,2-2 9-16,-8-4 8 0,-3-1 17 15,-5-5 1-15,-8-2 4 0,-8 0 3 0,-5 1 0 0,-13 0 4 16,-4 3 2-16,-9 5 13 16,-3 8 17-16,-13 7 25 0,-10 11 17 0,-5 7-15 0,-6 9-17 15,-10 9-28-15,-5 5-24 0,-9 6 0 16,-2 12 0-16,-7 11 0 0,-4 8-1 16,-3 11 1-16,-7 8 0 0,-2 7 1 0,2 8 1 15,0 4-2-15,5 2-1 0,6-1 0 0,11-4-2 0,11-6 1 16,10-3-3-16,15-7 0 0,8-5-3 0,8-5-4 15,9-4 2-15,2-3 3 0,8-2 7 16,9-5 7-16,2-2 8 0,9-6-2 0,6-6 0 16,7-5-12-16,1-6-20 0,7-6-27 0,2-12-39 15,0-6-35-15,1-8-37 0,-1-7-4 0,-3-4 10 16,1-10 20-16,-4-1 7 0,-6-3-51 16,-7-3-54-16,-5-2-79 0,-9 0 55 0,-8 0 256 15,-7 2 0-15,-5 1 0 0,-8 5 0 0,-10 8 0 16,-2 5 65-16,-5 8 264 0,-9 5-52 0,-1 10-61 15,-8 7-51-15,-5 6-39 0,-4 4-28 0,-6 14-23 16,2 5-31-16,-4 11-19 0,-1 5-7 16,1 9-9-16,3 4 1 15,7 7 1-15,8 0-2 0,9 1 2 0,7 1-1 16,12-2-1-16,6 4-3 0,9 2 0 0,9-3 0 0,15 1 6 0,6-3 10 16,9-3 11-16,10-4 10 0,6-8 3 15,10-4-1-15,7-7-8 0,6-5-12 0,4-7-8 16,0-7-14-16,8-7-7 0,0-3-7 15,3-13-11-15,6-8-17 0,2-6-20 0,-1-8-25 0,-1-5-11 16,0-4 12-16,-7-7 15 0,-6-3 18 16,-6-5 21-16,-2-2 5 0,-9-6 7 15,-6 0 13-15,-5-3 2 0,-7 1 4 0,-7 0 5 0,-10 2 6 16,-6 7 10-16,-7 9 25 0,-11 9 45 0,-2 12 43 16,-9 9 38-16,0 8-11 0,-8 8-57 15,-4 4-72-15,-8 2-67 0,-2 10-21 0,-14 6 11 16,-2 9 22-16,-9 8 19 0,-4 5 1 0,1 5 1 15,3 5-2-15,4 2-2 0,10-4-1 16,9-1-4-16,7-6-3 0,9-6-5 0,8-3 0 0,7-5 5 16,6-2 6-16,8-3 9 0,8-2 7 15,4-2 9-15,12-3 5 0,4-4 6 0,7-4 3 16,5-7-2-16,8-1-5 16,4-10-11-16,6-9-17 0,4-5-13 0,3-3-18 0,1-9-10 0,1-1 0 15,-3-5 3-15,-4-6 13 0,-6-4 12 0,-7-4 7 16,-5-4 3-16,-6-4 1 15,-9 3 4-15,-8 1 1 0,-11 4 8 0,-6 9 6 0,-12 5 1 16,-8 7 9-16,-4 10-2 0,-9 7-7 0,-10 6-8 16,-7 8-25-16,-9 5-11 0,-12 7-4 15,-12 14 8-15,-9 7 16 0,-8 9 7 16,-6 6 3-16,0 6 1 0,5 0 3 0,6 3 5 16,7-2 4-16,13-1 0 0,10 1-4 0,5-1-3 15,11 0-5-15,8-1-5 0,9-1 4 0,8-6-5 16,2 0 1-16,14-5 3 0,7-3-1 0,8-6 12 15,4-3 8-15,11-4 6 0,6-7 3 16,5-4-1-16,8-5-3 0,5-4-4 0,9-3-5 16,-1-10-19-16,7-5-9 0,0-6-10 15,-1-8-10-15,5-4 3 0,-3-6 1 0,3-5 5 0,-6-6 12 0,-3-4-1 16,-8-8-9-16,-7 0-4 0,-10-2-4 16,-9 2 14-16,-13 4 17 0,-11 4 11 15,-9 7 20-15,-9 8 25 0,-4 8 21 0,-12 8 7 16,-7 7-19-16,-8 6-35 0,-7 5-34 0,-14 7-18 0,-9 3-2 15,-7 11 10-15,-11 8 7 16,-6 7 3-16,-3 6 5 0,-3 7-3 0,4 3-1 0,2 2 1 16,9 2 0-16,4 0 2 0,9 2 2 15,9-1 0-15,8 2-1 0,7 0-3 0,8-2-2 16,8-1-1-16,6-3 0 0,12-2-1 16,8-4-1-16,14-7 3 0,7-3 1 0,11-5 9 0,12-7 8 15,3-5 5-15,13-6 5 0,6-6-8 16,5-2-6-16,11-10-8 0,4-5-17 0,8-6-12 15,4-4-14-15,3-5-17 0,-2-6-8 16,-3-3 5-16,-4-4 9 0,-6-5 18 0,-8-4 17 0,-7-1 16 16,-11 1 5-16,-13 0 3 0,-11 6 9 15,-13 5 5-15,-11 5 14 0,-9 5 8 0,-9 8 2 16,-2 4-1-16,-12 5-16 0,-6 6-21 16,-7 5-21-16,-10 5-14 0,-5 3 1 0,-9 11 8 15,-6 7 16-15,1 7 1 0,-4 6 3 0,3 5-1 0,2 5-2 16,2 6 0-16,7 2-2 0,5 2-3 15,10 1-3-15,10-1-1 0,7-4 2 0,9-4 3 16,8-5 2-16,14-3 1 0,8-8-2 0,9-5 3 16,7-7 1-16,8-5 4 0,3-4 1 15,5-8-10-15,7 0-14 0,0-9-21 0,6-6-16 16,-1-6-4-16,2-3 4 0,-1-6 6 16,-1-2 6-16,0-6 0 0,-2-3-11 0,-2-9-7 0,-4-2 4 15,-8-3 16-15,-8-2 28 0,-13 1 31 16,-12 4 23-16,-11 0 35 0,-9 1 24 0,-15 1 17 15,-11 3-3-15,-14 1-21 0,-12 7-23 0,-13 7-23 16,-13 6-15-16,-16 10-20 0,-13 10-9 0,-14 6-8 16,-12 17-3-16,-9 11-1 0,-9 16-1 15,-4 12-33-15,-4 12-205 0,40-12-568 0,39-18-119 0</inkml:trace>
  <inkml:trace contextRef="#ctx0" brushRef="#br0" timeOffset="117411.0897">18179 5612 0 0,'0'0'0'0,"0"0"68"0,0 0 84 0,0 0 42 0,0 0 18 0,0 0-7 16,0 0-36-16,0 0-22 0,0 0-23 15,0 0-27-15,0 0-31 0,0 0-26 0,-40-57-22 16,40 57-24-16,0 0-20 0,0 0-20 0,0 0-29 15,0 2-28-15,0 1 21 0,0 3 31 16,0 2 50-16,0 6 62 0,0 3 9 0,1 7 9 16,-2 6-2-16,-6 4-13 0,3 5-13 0,-3 2-11 15,0 7-11 1,1 1-5-16,0 3-1 0,3 2-2 0,1 0 0 0,2-2-2 0,0 1 3 16,1-3-1-16,0 0 4 0,4-1 5 0,1-4-3 15,-2 0-3-15,3-4-5 0,-2-4-17 16,-2-6-15-16,-1-7-38 0,0-3-78 0,-2-3-161 0,0-5-302 15,0-5-154-15,0-5 716 0</inkml:trace>
  <inkml:trace contextRef="#ctx0" brushRef="#br0" timeOffset="117709.2821">17906 5282 2265 0,'0'0'16'0,"0"0"-4"0,0 0-13 0,0 0-47 0,0 0-67 16,0 0-71-16,0 0 2 0,0 0 39 16,0 0 62-16,0 0 76 0,0 0 9 0,0 0 1 15,0 0 1-15,120 50 0 0,-85-28-1 0,4 1 3 16,1 2 2-16,1 0 5 0,2-2 2 0,3 0 3 15,0-1 0-15,2 0-1 0,0-1-2 16,-5 0-6-16,1-1-13 0,1-1-29 16,-3-1-77-16,-1-2-138 0,-2 2-218 0,2-3-196 15,-11-2 526-15,-12-6 136 0</inkml:trace>
  <inkml:trace contextRef="#ctx0" brushRef="#br0" timeOffset="118193.5157">19280 5347 1657 0,'0'0'111'16,"0"0"-81"-16,0 0 6 0,0 0-33 0,0 0-20 16,0 0-33-16,0 0-26 0,0 0 28 15,0 0 13-15,-115 81 18 0,92-39 15 0,-3 1 2 0,4 3 4 16,-2-1-1-16,0 3-1 0,1-2 3 15,0-1 3-15,-2-2 0 0,4-1 1 16,0-4 1-16,0-7 1 0,2-3 0 16,-1-4 7-16,1-3 0 0,3-7 5 0,-1-1 10 0,-1-4-3 15,3-4 16-15,0 0 7 0,2-4 9 0,4-1 14 16,1 0-4-16,4-1-5 0,-3-7-14 16,5-2-23-16,0-4-19 0,2-5-22 0,1-7-20 15,8-4-16-15,3-4-19 0,8-7-9 0,0-7-7 16,7-3 0-16,0-4 9 0,2-2 13 0,1-2 19 15,0-1 14-15,0 0 14 0,-1 2 10 0,2 6 5 16,-2 2 8-16,2 8 6 0,-1 5 5 16,1 5 3-16,-1 7 1 0,-1 5-1 0,-4 5-4 0,3 5-7 15,-3 9-4-15,1 1-12 16,-4 3-5-16,-2 12-5 0,1 4-2 0,-1 9 1 0,-3 5-2 16,-2 6 7-16,-4 4 4 0,3 7 8 15,-8 3 2-15,1 1 4 0,-6 0 6 0,-1 2 2 16,1-2 7-16,-4-1 1 0,-4 0-4 15,3-6-1-15,-3-3-5 0,4-4-6 0,-2-5-4 0,3-5-9 0,-2 0-12 16,-2-4-29-16,1-2-49 16,-4-2-85-16,0-4-155 0,1-2-226 0,-2-4-101 15,6-2 661-15,-2-5 0 0</inkml:trace>
  <inkml:trace contextRef="#ctx0" brushRef="#br0" timeOffset="118548.2532">19479 5794 0 0,'0'0'0'0,"0"0"0"0,0 0 0 0,0 0 0 15,0 0 0-15,0 0 123 0,0 0-28 0,121-56-1 16,-100 60-5-16,0 7-12 0,1 4-23 0,-3 3-13 16,2 5-15-16,-2 4-7 0,-4 4 6 15,4 1-2-15,-3 3 6 0,-2 1 6 0,-4-1-3 16,-1 1-2-16,0-5-1 0,-3 1-7 0,0-6-1 15,0-2 0-15,-2-5-5 0,1-6-2 16,-1-4-3-16,-2-4 6 0,-1-2 44 0,0-2 73 16,2-1 71-16,-2 0 50 0,0-5-29 0,2-4-79 15,5-7-74-15,4-6-62 0,-1-6-16 0,9-4 2 16,-1-2 1-16,2-6 4 0,2-3-2 0,3-2-1 16,1-3 0-16,0 1 1 0,2 0-1 15,0 2-1-15,-5 2-2 0,4 7-5 0,-5 4-4 16,2 4-12-16,-1 6-23 0,1 4-26 0,0 3-36 15,-3 4-44-15,5 4-36 0,-4 3-55 0,0 4-101 16,-2 0-180-16,-7 4 228 0,-5-1 298 0</inkml:trace>
  <inkml:trace contextRef="#ctx0" brushRef="#br0" timeOffset="118892.275">20789 5788 1596 0,'0'0'39'0,"0"0"-9"0,0 0-5 16,0 0-2-16,0 0-4 0,0 0 6 15,0 0 3-15,0 0-5 0,0 0 3 0,0 0-9 0,0 0-5 0,0 0 8 16,0 0 6-16,3-75 11 0,4 67 8 16,-2 2-4-16,1 0-4 0,-3 1-10 15,0 1-9-15,0 1-1 0,-2 1-2 0,-1 2-2 0,0 0-10 16,0 0-9-16,0 0-15 0,0 0-20 16,0 0-30-16,0 1-27 0,-2 4 9 0,-3 2-36 15,-2 4-109-15,-1 6-262 0,0-5-252 0,1-3 515 0</inkml:trace>
  <inkml:trace contextRef="#ctx0" brushRef="#br0" timeOffset="119320.0684">21552 5454 0 0,'0'0'200'0,"0"0"-239"0,0 0-112 0,0 0 141 16,0 0 10-16,0 0 0 0,0 0 21 16,-51 130 66-16,40-91-8 0,1 6-15 0,-1 1-10 15,4 0-8-15,3-2-2 0,1-2 0 16,4-3-1-16,-1-3-8 0,2-5-2 0,3-4-2 16,1-3 2-16,-2-6 2 15,5-1-1-15,-5-6 2 0,0-3 0 0,-2-1 0 0,1-4 8 16,-3-2 26-16,0-1 41 0,0 0 36 0,0 0 15 15,0 0-78-15,-3-4-55 0,-2-6-69 0,0-1-48 16,-4-3 30-16,5-4-8 0,-2 0-8 0,3-3-24 16,-2-2-60-16,3 1-115 15,2-5-169-15,0 9 301 0,-1 6 141 0</inkml:trace>
  <inkml:trace contextRef="#ctx0" brushRef="#br0" timeOffset="119634.9161">21564 5249 0 0,'0'0'0'16,"0"0"0"-16,0 0 0 0,0 0 0 0,0 0 0 15,0 0 0-15,0 0 124 0,72-115 2 16,-59 112-54-16,1 3-35 0,1 1-12 16,3 8-3-16,2 2 6 0,3 4 7 0,2 3-3 0,-1 4 0 15,2 5-8-15,0 2-5 0,-3 4 0 0,1 2-6 16,-2 4-3-16,-3-2 1 0,1 3-3 15,-6-1 5-15,2-4 3 0,-7-1-4 0,-5-1 1 16,0-4 1-16,-4 0 6 16,-4-2 8-16,-4 0 11 0,-7-5 8 0,-1 2 8 0,-7-2 10 15,-1-4 4-15,-3 0 3 0,-3 0-8 0,-4-4-11 16,1 2-11-16,2-2-11 0,1-3 0 0,2 0-1 16,2 0-8-16,2-2-9 0,0 0-33 0,1-1-73 15,3-1-135-15,2 0-218 0,5-2-153 16,3-2 599-16</inkml:trace>
  <inkml:trace contextRef="#ctx0" brushRef="#br0" timeOffset="120065.3735">22368 5577 819 0,'0'0'-239'0,"0"0"-34"16,0 0 96-16,0 0 143 0,0 0 24 0,0 0 24 0,0 0 1 15,13 126-7-15,-9-102 0 0,0-1-4 16,3 0-3-16,1-3 3 16,-2 0-3-16,0-3 0 0,2-1 3 0,-3-2-7 0,1-2 3 15,-3 0 0-15,0-3 1 0,0-2 4 16,0-2 17-16,0-2 23 0,-2-2 57 0,2-1 90 15,-1 0 58-15,2 0 18 0,4-5-42 0,2-3-86 16,4-4-68-16,5-2-35 0,-2-1-16 0,1-5 5 16,2 0-2-16,-4-3-4 0,4-4-3 15,-3-4-12-15,1-1-5 0,0-2-4 0,1 0 1 0,1 3 2 16,0 1 0-16,-4 5 5 16,-2 4-6-16,-3 5 4 0,-1 3-2 0,0 7-6 0,-4 2-13 0,-1 2-27 15,0 2-26-15,0 2-18 16,5 5-1-16,-4 4 18 0,0 4 15 0,2 4 13 0,-1 4 16 15,-2 2 13-15,0 3 17 0,-1 2 8 16,0 1 1-16,-2 1-18 0,1 0-70 0,-2-2-170 16,3-1-226-16,-1-7 196 0,0-9 278 15</inkml:trace>
  <inkml:trace contextRef="#ctx0" brushRef="#br0" timeOffset="120698.9996">23487 4961 1323 0,'0'0'83'16,"0"0"-58"-16,0 0-142 0,0 0-69 0,0 0-16 15,0 0 42-15,0 0 128 0,0 0 45 16,0 0-1-16,8 150 0 0,-7-101-2 0,-1 0 3 0,-4 5 7 16,-1 3 9-16,-4-3 5 0,3 0 7 15,-1-1 0-15,-2-6-6 0,0-4-4 0,6-9-12 16,-3-4-6-16,3-6-4 0,0-5-8 0,1-5 1 16,-1-6-2-16,2-3-1 0,0-2 20 15,0-2 38-15,1-1 57 0,-2 0 58 0,2 0 35 16,-1 0 10-16,1-4-81 0,0-3-57 0,0-3-56 15,0-7-51-15,5-1 19 0,4-3-6 16,1 0 1-16,5 2-2 0,-1-1 5 0,-1 3 2 16,-2 4-2-16,-1 3-5 0,0 6-12 15,-2 1-17-15,-3 3-11 0,1 0-8 0,1 1 0 0,-2 5 6 16,2 3 3-16,-3 3 1 0,0 1 10 0,-1 6 11 16,-3 0 9-16,0 3 15 0,-3 2 9 15,-4 1 2-15,-4-1 7 0,-2-1-1 0,-3 1 0 16,1-4 0-16,-4-1-6 0,0-4-4 0,-4-1-10 15,3-6-9-15,-4-1-5 0,2-4 1 16,1-1 1-16,1-2-1 0,-1 0-11 0,3-4-46 0,1-2-86 16,3-2-109-16,3-3-128 15,7 0 42-15,3 2 363 0,1 2 0 0</inkml:trace>
  <inkml:trace contextRef="#ctx0" brushRef="#br0" timeOffset="121470.5753">23894 5425 1691 0,'0'0'-4'0,"0"0"-42"0,0 0-20 16,0 0-7-16,0 0 2 0,0 0 13 0,0 0 4 15,0 0 13-15,0 0 14 0,0 0 16 16,0 0 15-16,0 0 4 0,0 0 7 0,0 0 4 15,9 84 5-15,2-78 8 0,-1-3 3 0,-1-1 4 16,1-1 4-16,-3-1 12 0,-1 0 10 16,2-1 6-16,-3-3-3 0,1-2-17 0,-1-2-15 15,-1-2-14-15,0 0-8 0,1-1-2 0,-3-1-5 16,-1 0-4-16,-1 0-4 0,-1 2-7 0,1 3-10 16,-3 0-18-16,-4 0-19 0,-1 2-12 15,-1 3-10-15,-4 0 1 0,0 2 6 0,-6 2 5 16,0 6 18-16,-2 4 14 0,0 3 9 15,-3 3 6-15,1 3 3 0,0 1-4 0,0 2 1 0,-2 2 6 16,2-1-1-16,4 4 6 0,5-3 3 16,4-2 0-16,3-4 0 0,7 1 2 0,0-5 2 15,5 0 2-15,4-2 8 0,4 0 10 16,1 0 6-16,5-3 6 0,-1 0 4 0,4-4-3 0,0-1-6 16,2-4-8-16,1-2-8 0,4-2-5 0,-1-6-3 15,4-4 3-15,-3-4-2 0,4-2-2 0,-2-3 1 16,0-2-1-16,-1-1-2 0,-3-3-4 15,2-3-19-15,1-2-25 0,-1-2-18 0,3-3-11 16,-5-1 11-16,2-3 23 0,-7 3 23 0,0 1 22 16,-3 4 14-16,-2 4 14 15,-5 4 19-15,-3 5 15 0,-3 5 16 0,-1 5 14 0,-5 4-24 0,0 5-57 16,0 1-115-16,0 1-54 0,0 7 4 0,-8 5 42 16,-1 4 95-16,-4 4 31 15,1 6 0-15,-4 0-3 16,4 3-3-16,0 1-2 0,3-3-4 0,4-1-1 0,2-2 1 15,2-4 1-15,1-1 1 0,0-4 0 0,4-1-1 0,1-1 3 16,0-4 4-16,1-1 9 0,2-2 11 0,-1-2 19 16,1-2 26-16,1-3 21 0,1 0 5 0,4-6-11 15,0-4-27-15,1-4-26 0,2-3-20 16,3-2-10-16,-1-2-7 0,2-1 0 0,-1-5 0 16,-2 3 1-16,-1-1 1 0,-1 2 0 0,-3 2 0 15,-1 5 1-15,-3 2-3 0,-2 6-1 16,-3 3-18-16,-1 5-64 0,-2 0-15 0,-1 11-12 15,0 5 14-15,1 9 68 0,-5 5 20 0,-2 10 16 16,-5 5 5-16,0 3 0 0,-6 5-1 16,-2 4 1-16,-4 2 3 0,-7 3 2 0,-3 5 2 0,-6 0-2 15,-4 4-6-15,-3-1-18 16,-4 2-53-16,0-5-138 0,-2-2-257 0,3-4-196 0,13-19 570 16,11-14 78-16</inkml:trace>
  <inkml:trace contextRef="#ctx0" brushRef="#br0" timeOffset="121919.4504">19462 7098 1948 0,'0'0'806'0,"-185"-62"-805"0,84 36-1 16,7 7-4-16,16 10-3 0,13 6-3 0,13-1 5 16,13 3 1-16,12-1 10 0,15 0 2 0,10-1-24 15,3 1-32-15,12-2-10 0,15-1-2 16,11-4 23-16,16-3 32 0,14-5 5 0,14 0 2 16,15-3-1-16,8-2-4 15,13 2 1-15,7 1 1 0,13 0-2 0,9 0 2 0,10 0 2 16,12 0 0-16,7-1 1 0,13-2 1 0,5-2 0 15,10 2 2-15,8-5-1 0,8-2 1 0,2 2 0 16,2-1-2-16,5 0-1 0,-5 0-1 0,-3 4 0 16,-6 1-3-16,-5 4 11 0,-10 5 6 15,-8 1 5-15,-8 5 13 0,-13 0-1 0,-5 3-1 0,-15 2 2 16,-10 1-8-16,-10 2 1 0,-12 0-6 16,-14 0 0-16,-13 1-6 0,-13-1-5 0,-17 6-2 15,-13 0-5-15,-11-1 0 0,-17-2-4 0,-5 0-6 16,-13-1-15-16,-4 1-31 0,-2-2-7 15,-11 3-2-15,-14 2-48 0,-15 2-73 0,-15 5-199 0,8-3-519 16,13-3-147-16</inkml:trace>
  <inkml:trace contextRef="#ctx0" brushRef="#br0" timeOffset="148413.2075">15000 11600 0 0,'0'0'105'16,"0"0"112"-16,0 0 15 0,0 0-9 0,0 0-51 15,0 0-61-15,0 0-37 0,0 0-28 0,0 0-22 16,0 0-29-16,0 0-36 0,0 0-26 16,-34-57-24-16,38 57 15 0,3 0 24 0,4-1 30 15,3 1 29-15,5 0-4 0,3 0-4 0,7 0 0 16,-2-1 1-16,6 1 1 0,3 0 1 0,2-2-2 15,2 2-2-15,4 0-1 0,1 0 2 16,3 2 1-16,-1-2 2 0,6 0 5 16,3 0-5-16,2 0-2 0,5 0 1 0,-1 1-4 15,5-1 3-15,3 0-1 0,2 0 0 16,5 0 1-16,2 1-1 0,9-2 0 0,5-3 1 16,3-1 2-16,9 1 0 0,2-4 2 0,7-3-1 0,6 2-7 15,4-3 7-15,6-1-1 0,4 1 6 0,4 1 8 0,1 0-5 16,2 0 2-16,0 2 0 0,5-2-2 15,-2 2 1-15,1-1-3 0,1 1 1 16,1-3-1-16,4 3-2 0,-1-3 0 0,3 3-1 0,-1-2 1 16,2 2-1-16,1-2-1 0,3 0-2 15,-1 1-8-15,3 1 5 0,1 0 0 0,-2 0 0 16,3-3 8-16,5 2-5 0,-3-4 5 0,1 3-1 16,2-2-3-16,-1 0 2 0,-3-1-1 15,-1-3 3-15,-3 3 2 0,1-4 0 0,-6 3 0 16,1 0 1-16,-4-1 2 0,-1 1 3 0,-6 2 3 15,0 2 3-15,-5-2 0 0,-2 4 2 16,0 1-1-16,-5 0-1 0,-4 3-1 0,-3-1-5 0,-6 3-2 16,-2-1-2-16,-3 3-1 0,-6-1 0 15,-4 1-4-15,-3 2-1 0,-5-1 0 0,-2 0-2 16,-3 4 2-16,-6 0 1 0,2-1 0 16,-8 1-2-16,-3-1 0 0,-3 1-2 0,-5-1-2 15,-8 1 3-15,-5-1 0 0,-6 2-2 0,-2-3 1 16,-9 2-8-16,-5-1-9 0,-7 0-14 0,-1 1-28 15,-10 0-38-15,1-2-63 0,-9 0-117 0,-2 1-188 16,-5-1 126-16,0-1 336 0,0 1 0 0</inkml:trace>
  <inkml:trace contextRef="#ctx0" brushRef="#br0" timeOffset="149650.1884">15143 12207 0 0,'0'0'0'0,"0"0"0"0,0 0 0 0,0 0 0 0,0 0 0 15,0 0 0-15,0 0 0 0,0 0 0 0,0 0 0 16,0 0 0-16,0 0 0 0,0 0 0 0,0 0 0 16,0 0 0-16,-14 57 0 0,14-32 0 15,0 1 0-15,0 0 0 0,3 0 0 0,0 3 0 16,1-3 0-16,0-1 0 0,1 0 0 0,0-1 0 16,2-3 0-16,1-1 0 0,-2-2 0 0,0-1 0 15,0-2 0-15,1-1 0 0,0 0 0 16,-3-2 0-16,1-3 0 0,-3-1 0 0,1-1 0 15,-2-1 0-15,-1-4 0 0,1 0 0 0,-1-2 0 0</inkml:trace>
  <inkml:trace contextRef="#ctx0" brushRef="#br0" timeOffset="150230.5761">15092 12154 0 0,'0'0'0'0,"0"0"0"16,0 0 0-16,0 0 31 0,0 0 217 0,-52-126-27 15,47 109-34-15,1 3-23 0,1 3-20 16,2 1-28-16,1 5-23 0,0 0-26 0,0 3-32 16,0 0-30-16,0 2-28 0,2 0-16 0,4-1 4 15,2 1 11-15,3-1 18 0,3 0 8 16,2 1 3-16,3-1 3 0,0 1-3 0,2 0 0 16,-1 0 0-16,2 0 1 0,2 0 3 0,-1 0 1 15,0-1 3-15,1 1 4 16,0-2-1-16,-1 1 3 0,-2-3 0 0,1 2-2 0,0 1 0 15,-4-2-4-15,0 2-5 0,-2 0-5 0,-4 0-2 16,-2 1 0-16,0 0-2 0,-4 0 1 0,1 0 0 0,-2 1-4 16,0 1 0-16,-4 1-2 0,4-2 0 15,-3 1 2-15,1-1 1 0,-2 2 3 16,2-1-2-16,-2-1 2 0,1 1 0 0,1 0-2 16,-3 1 0-16,1-1-2 0,0 0 2 0,2 1-2 15,-2 1 0-15,2 1 1 0,-2 0 0 0,-1 1-1 16,2 2-2-16,1 1-1 0,-2-1-1 15,0 2 1-15,1 3 3 0,-1-2 2 0,-1 3 0 16,1-1 3-16,1 0-3 0,1 4-1 0,-2-1 0 16,1 1-2-16,-1 2 3 0,-1-1-3 0,1 2 1 15,-1 0 1-15,0 1-2 0,0-2 6 0,1 1 0 16,-1 0 3-16,0-2-2 0,0-1 0 0,-2 1-1 16,2-3-1-16,-3 0 7 0,1 1-1 15,-2-3-3-15,2 0 2 0,-5 1-3 0,4 0 3 16,-5 1 6-16,2-1 4 0,-3 1 4 0,-5 1 7 15,1-1-3-15,-5-1 2 0,1 0 3 0,-6 1-5 16,0-1 0-16,-2-2-6 0,-1-1-7 0,2 0-7 16,-1-1-7-16,0-1-9 0,0-2-15 15,2 1-15-15,2-1-32 0,-2-2-33 16,2 2-59-16,2-1-103 0,1 1-153 0,3-2 34 0,2-2 389 16,7 0 0-16</inkml:trace>
  <inkml:trace contextRef="#ctx0" brushRef="#br0" timeOffset="150713.3485">15871 12086 0 0,'0'0'0'0,"0"0"0"0,0 0 53 16,0 0 66-16,0 0-73 0,0 0-91 16,0 0-55-16,0 0 27 0,0 0 73 0,0 0 0 15,0 0 0-15,0 0 0 0,0 0 0 0,0 0 0 16,-75 90 0-16,71-72 0 0,-2 3 21 0,3-1 11 16,-1-2 4-16,2 0-11 0,0-2 4 0,2-1-2 15,2 0 1-15,-2 0 2 0,0-1 4 16,5 0 0-16,-2-1 3 0,2 0 7 0,1-1-1 15,1-3 11-15,3 0 8 0,-3-1-2 0,2 0 5 16,0-2 0-16,3-3-1 0,-1 0 14 0,3-3 4 16,0 0 6-16,2-1-1 0,0-5-12 15,1-3-8-15,2-4-10 0,1-1-8 0,0-2-2 16,0-4-3-16,-1-1-7 0,-4-2-8 0,2-2-9 16,-3-2-9-16,2 0-6 0,-4 0-3 15,2 2-2-15,-3 2 2 0,-1 6 2 0,-3 3 1 16,-1 6 8-16,-5 2-1 0,0 3-9 0,-1 2-14 15,0 1-35-15,0 0-49 0,0 0-36 16,1 0 12-16,-1 5 25 0,2 1 41 0,0 5 36 16,1 0-5-16,-2 3-1 0,4 3-15 0,-1 0-60 15,-1 3-151-15,1 2-207 0,1-4 301 16,-3-7 155-16</inkml:trace>
  <inkml:trace contextRef="#ctx0" brushRef="#br0" timeOffset="151893.5902">16539 11936 0 0,'0'0'0'0,"0"0"0"0,0 0 57 0,0 0 212 0,0 0-24 0,0 0-74 0,0 0-70 0,0 0-78 15,0 0-119-15,0 0-137 0,0 0 5 0,0 0 38 16,0 0 85-16,-10-60 126 0,8 84 6 16,0 4 4-16,0 5 7 0,-1 2-9 0,-2 3-8 15,4 0-1-15,-1 0-5 0,-3-1 8 0,5-2 1 16,-1-3-4-16,1-4 12 0,1-1-3 0,5-5 3 16,-3-3 8-16,5-4-10 15,-3-2 2-15,1-4 5 0,-2-2 0 0,0-2 7 0,-2-3 11 16,-1-2 24-16,0 0 37 0,1 0 43 0,2 0 8 15,-1-4-24-15,5-6-44 0,1-1-56 0,4-3-28 16,1-1-11-16,3 0-7 0,2 0-2 0,1 2-6 16,1 3-4-16,-1 0-4 0,1 4-4 15,0 0-2-15,-2 3 1 0,-1 2 3 0,-5 1-3 16,-2 0-5-16,-4 0-7 0,-4 1-16 16,1 2-1-16,-3 1-2 0,-1 1 4 0,0 1 14 0,0 2 3 15,-6 1 10-15,-2 3 3 0,-3 2 10 0,0-1 11 16,-1 1 4-16,-4-1 9 15,4-2 0-15,1-1-1 0,1-2 2 0,0-2 4 16,-1-1-2-16,0 0-2 0,0-2-7 0,-3-1-40 0,2 1-52 16,1-1-43-16,1-2-58 0,4 1-3 0,1-1 34 15,-2 0 47-15,5 0 37 0,2-1 12 16,0-2 59-16,4-3 0 0,2 0 0 0,3-2 0 16,2 0 0-16,6 0 0 0,-4-2 0 15,5 1 0-15,-2-2 0 0,0 2 0 0,2 0 0 16,-5 2 0-16,1 0 0 0,1 1 0 15,-3 1 0-15,2 1 0 0,0 0 0 0,0 0 0 0,3 0 0 16,0 2 0-16,4 0 0 0,1-1 0 0,0 2 0 16,4-1 0-16,0-1 0 0,4 1 0 15,-3-2 0-15,1 1 0 0,0-2 0 0,1-1 0 16,0 0 0-16,-6-1 0 0,0 1 0 0,-6-1 0 16,1-1 0-16,-6 2 19 0,0-3 66 0,-3-1-20 15,-1 0 11-15,-3-2 22 0,0 2 30 0,-5 1 31 16,0-1-8-16,0-1-25 0,-5 2-33 15,-2 0-45-15,-2 1-22 0,-3 0-14 0,-2 3-9 16,0-2-5-16,0 3-4 0,-2 1-5 0,-1 2-9 16,1 1-6-16,-1 0-14 0,0 6-7 0,2 3-4 15,-2 0-6-15,4 3 5 16,-3 2 4-16,2 3 6 0,2-1 13 0,2 1 5 0,2 0 2 16,2 1 2-16,3-4-1 0,3 3 9 0,0-3 13 15,4-1 10-15,1 1 9 0,5-1 5 16,1 1 1-16,1-3 0 0,4 0 4 0,0 0-1 0,5-3 2 15,1-2 3-15,1-1 0 0,3-4 4 0,0-1-2 16,3-1 2-16,-2-6 0 16,1-4-1-16,0-2-4 0,1-1-2 0,1-4-6 0,-1 0-1 15,-2 1-1-15,-1-3-2 0,-3-1-4 16,0 1-2-16,-6-1-4 0,1 1-2 0,-7 2 6 16,-1 2 4-16,-1 1 9 0,-5 3 12 0,0 4 6 15,-2 3 6-15,-2 3-4 0,0 0-23 0,0 2-34 16,0 0-54-16,0 0-82 0,0 0-53 0,0 4 18 15,0 2 39-15,0 4 73 0,0 1 62 16,0 3 0-16,1 0 4 0,2-1-3 0,4 1-1 16,2-1 7-16,1 0 3 0,1-2 6 15,3-1 6-15,1 1 2 0,0-4 4 0,3 0 7 16,1-4 7-16,0 0 6 0,0-3 2 16,0 0 1-16,4-4 1 0,-4-3-5 0,3-2-5 0,-1-2-6 15,0-1-8-15,1-2-5 0,-1 0 1 0,-2-1 0 16,0 3 3-16,-6-1 6 0,0 1 0 15,-5 3 2-15,-1 2 1 0,-4 2-7 16,1 2-12-16,-4 3-36 0,0 0-62 0,0 0-35 16,0 6 1-16,0 3 23 0,0 4 56 0,-2 3 34 15,-1 6 9-15,-1 4 7 0,-4 5 1 0,-1 4 3 16,-2 0-2-16,1 2-1 0,2 2-1 0,0-4 0 0,4 1 2 16,2-4 7-16,0 0 2 15,2-1 0-15,-2-3 1 0,0 0-6 0,0-3-2 16,2-3-14-16,-2 1-33 0,0-4-79 0,-3 1-220 15,4-7-183-15,0-4 517 0</inkml:trace>
  <inkml:trace contextRef="#ctx0" brushRef="#br0" timeOffset="152900.7704">15617 13080 82 0,'0'0'257'0,"0"0"-222"0,0 0-28 15,0 0-18-15,0 0-15 0,0 0-37 0,0 0-13 16,0 0 32-16,0 0 71 0,0 0 103 16,0 0 63-16,0 0 7 0,0 0-28 0,0 0-47 0,147-26-26 15,-101 22-20-15,5 0-11 0,3-3-3 16,7 2-7-16,3-2-4 0,5-1-2 0,7 0-6 31,4-1-7-31,7 0-2 0,3 0-5 0,3-3-3 0,4-1 3 0,1 1-9 16,4-1-1-16,-2 2 2 0,1-1-1 0,-2 1 4 15,-5-1-2-15,-2 2-5 0,-7 2-2 0,-7-3 1 0,-4 2 3 16,-7-1 6-16,-6-1 2 0,-6 1 3 0,-6 2-3 16,-4 0-3-16,-7-1-6 0,-4 4-1 15,-7-1-7-15,-3 2-3 0,-4-1-2 0,-7 2-7 16,-2 0-5-16,-5 1-21 0,-3 0-56 15,-3-1-75-15,0 2-122 0,0 0-270 0,0 0-235 0,0 1 516 0</inkml:trace>
  <inkml:trace contextRef="#ctx0" brushRef="#br0" timeOffset="153271.7759">18625 11973 866 0,'0'0'304'15,"0"0"-239"-15,0 0-4 0,0 0 9 0,0 0-2 16,0 0 12-16,0 0-2 0,0 0-9 16,0 0-13-16,0 0-17 0,0 0-15 0,0 0-23 0,0 0-15 15,0 0-25-15,-39-90-16 0,39 90-5 16,0 0-2-16,0 0 20 0,0 2 10 16,1 1 8-16,-1 2 6 0,0 1-18 0,0 4-33 0,0 1-89 15,-1 3-172-15,-1 2-236 0,-4-4 290 16,5-2 276-16</inkml:trace>
  <inkml:trace contextRef="#ctx0" brushRef="#br0" timeOffset="153454.0176">18437 12516 237 0,'0'0'283'0,"0"0"-13"0,0 0-66 0,0 0-88 0,0 0-50 15,0 0-34-15,0 0-20 0,0 0 2 16,0 0 1-16,0 0-6 0,0 0-4 16,0 0-7-16,0 0-10 0,90-57-23 0,-83 56-55 0,-4 1-133 15,3 0-352-15,-4 0 249 0</inkml:trace>
  <inkml:trace contextRef="#ctx0" brushRef="#br0" timeOffset="158805.9087">18131 10526 976 0,'0'0'22'0,"0"0"-2"0,0 0-9 16,0 0-9-16,0 0-18 0,0 0-37 15,0 0-58-15,0 0-195 0,0 0-186 16,0 0 439-16,0 0 53 0,0 0 0 0,9-90 0 0,4 84 0 16,-3 2 0-16,-2 1 0 0</inkml:trace>
  <inkml:trace contextRef="#ctx0" brushRef="#br0" timeOffset="159418.1097">18143 10362 0 0,'0'0'0'0,"0"0"0"0,0 0 0 0,0 0 0 0,0 0 0 15,0 0 0-15,0 0 0 0,0 0 0 0,0 0 0 0,0 0 0 16,0 0 0-16,0 0 0 0,0 0 0 16,-21-9 0-16,37 9 0 0,-2 0 0 0,3-2 0 15,-5 1 0-15,1 0 0 0,-3-1 0 0,-2-1 0 16,2-1 0-16,-2 1 0 0,-1 0 0 16,-2-2 0-16,-2 1 0 0,2-1 192 15,-3-1 101-15,0 2-23 0,2-2-38 0,-1-1-39 16,-2 2-37-16,1-2-22 0,2 0-16 0,-2 2-7 15,-2 0 1-15,1 2-2 0,-1 0-13 0,0 1-18 16,0 0-26-16,0-1-16 0,-1-1-9 0,-4-1-6 16,3 1-3-16,-1-2-6 0,-3 3-3 0,4-2-11 15,-1 3-9-15,-4 0-6 0,2-1-7 16,-3 2-2-16,-1 1-2 0,-3 0-4 0,-3 0-8 16,1 1-2-16,-4 6 1 0,-2 0 2 15,1 4 6-15,-2 1 6 0,-1 2 3 0,1 2 5 16,1 0 2-16,-1 1 1 0,2 1 2 0,-1-2-1 15,5 2 3-15,-1-1-1 0,6 0-5 16,0-3-1-16,2 0 0 0,6 0 0 16,1-2 3-16,1 0 4 0,2 2 2 0,7 0 7 0,8 1 4 0,-3 2 6 15,8 1 4-15,6 2 2 0,2-2 0 16,2 1-2-16,5-1-2 0,-2-2 0 0,3 0 1 16,-2 0-3-16,-1-3-1 0,-4 1-4 15,-3-2-4-15,-4 3 0 0,2-2-2 0,-5 0 2 16,-3 1 0-16,-2-2-3 0,0 2 1 0,-5 0-2 15,-1 0 1-15,-1-1 1 0,-4 1 2 0,2-2 1 16,-4 1-4-16,-1-3 1 0,1-2 0 16,-3-1 2-16,0-1 4 0,-3 0 6 15,-1-2 8-15,-5 2 3 0,-4-1 3 0,-4 0-2 0,-2-1-3 16,-3 0-1-16,1 0-5 0,-6-3-5 16,4-1-4-16,0 0-3 0,3 0-5 0,0-1-5 15,1-3-8-15,2 0-12 0,2 0-19 0,4 1-30 0,3-1-30 16,1-1-35-16,5 0-62 0,2 1-129 15,3-3-101-15,6-3-66 0,7 0 502 16,3-3 0-16,3-2 0 0,-4 4 0 0,-5 2 0 0</inkml:trace>
  <inkml:trace contextRef="#ctx0" brushRef="#br0" timeOffset="159759.6232">18969 10450 0 0,'0'0'0'16,"0"0"0"-16,0 0 0 0,0 0 0 0,0 0 0 0,0 0 0 15,0 0 0-15,0 0 0 0,0 0 0 16,0 0 75-16,0 0 44 0,0 0-29 16,0 0-21-16,0 0-24 0,-65 138-10 0,59-115-12 15,0-1-7-15,1-4-3 0,2 0-2 0,6-3-1 0,-3-2 1 16,2-2 5-16,4-1 7 0,2 0 13 16,2-2 12-16,6-2 16 0,-2-2 13 0,6-1 1 15,-1-3 3-15,3 0-9 16,0-2-9-16,4-3-5 0,-2-5-8 0,1 0-2 0,-2-4-8 15,0 2-2-15,-4-4 2 0,0-1 4 16,-5-2 14-16,0-1 9 0,-7-3-2 0,0-2-2 0,-4-2-7 16,-5 0-12-16,2 1-4 0,-3-1-8 0,-7 6-9 15,-5 1-14-15,1 2-14 0,-4 2-21 16,-2 2-19-16,-2 2-14 0,-2 2-6 0,-2 6-2 16,2-1-2-16,-2 4-5 0,4 1-23 15,2 0-29-15,0 3-48 0,4 1-119 0,1 3-186 16,5 0 208-16,2-3 271 0</inkml:trace>
  <inkml:trace contextRef="#ctx0" brushRef="#br0" timeOffset="160116.582">19378 10380 978 0,'0'0'61'0,"0"0"-111"0,0 0-18 15,0 0-2-15,0 0 5 0,0 0 29 0,0 0 11 16,0 0 8-16,0 0 15 0,0 0 8 0,0 0 1 16,85 142 6-16,-70-115 2 0,-1 2 1 0,-2-4 7 15,4 1-4-15,-3-5-2 0,2 0 1 16,-2-2-1-16,0-4 3 0,4-2 0 0,-3-2 7 16,3-5 6-16,-3-3 14 0,4-3 17 0,0 0 2 15,0-6 5-15,1-4-5 0,3-4-5 0,-2-1-3 16,1-4-9-16,2-4-1 15,-1-2-2-15,-1-2-1 0,-1-3 1 0,1-4-7 0,-2 0-4 16,0-3-7-16,-1 1-5 0,-4-2-3 0,1 3-5 16,-4 4 3-16,-3 3-7 0,-1 7-3 0,-1 4-4 15,-2 3-12-15,-3 4-8 0,2 4-29 0,-1 1-48 16,-2 1-69-16,1 3-155 0,-1 1-181 16,0 0-112-16,1 3 534 0,-1 2 76 0,0-2 0 15</inkml:trace>
  <inkml:trace contextRef="#ctx0" brushRef="#br0" timeOffset="160435.4398">20243 10310 0 0,'0'0'0'0,"0"0"132"0,0 0 38 0,0 0-67 16,0 0-23-16,0 0-31 0,0 0-25 15,0 0 3-15,0 0-4 0,0 0 1 0,0 0-2 16,123 89-5-16,-113-67-4 0,-1 5-2 0,-1 0 6 15,-4 1 1-15,3-2 3 0,-3-1 1 16,1-3-6-16,-2-5-4 0,-2-3-7 0,4-5-1 16,-4-3 2-16,0-3 3 0,0-2 21 15,-1 1 52-15,0-2 68 0,1 0 76 0,-1 0 39 16,1-3-39-16,3-4-72 0,0-3-80 0,1-4-61 16,2-4-12-16,3-3 0 0,1-3 1 0,-1 1 0 15,3-2 0-15,1-1-6 16,-1-2-7-16,3-1-7 0,-1 0-5 0,4 0-1 0,0 2-4 15,-1 2-2-15,-2 2-10 0,3 2-27 0,2 3-27 16,0 0-38-16,-2 2-38 0,4 4-40 0,-4 2-58 16,2 1-95-16,0 4-109 0,0 4 373 0,-6 0 99 15,-3 1 0-15</inkml:trace>
  <inkml:trace contextRef="#ctx0" brushRef="#br0" timeOffset="160712.2987">21207 10126 455 0,'0'0'277'0,"0"0"-39"16,0 0-74-16,0 0-103 0,0 0-14 0,0 0 2 15,0 0-3-15,-120-40 12 0,98 40 0 0,0 6 2 16,-1 5-1-16,2 1-11 0,-3 5-5 16,4 4-13-16,-2 1-4 0,1 3-4 0,0 3 1 15,2 1 1-15,1 1-6 0,6 0-1 0,-1-1-3 16,6 0-2-16,1-1 1 0,2-1-3 15,4-1-2-15,0-1 0 0,0-1-2 0,1-1 3 16,7-2 1-16,2-1 2 0,2-4 1 16,5-1 0-16,2-4-5 0,3-1-16 15,1-5-28-15,3-3-53 0,2-2-63 0,2-3-99 16,1-6-157-16,2-4-207 0,-9 4 215 0,-6 1 400 0</inkml:trace>
  <inkml:trace contextRef="#ctx0" brushRef="#br0" timeOffset="161105.3861">21461 10135 894 0,'0'0'137'0,"0"0"-51"0,0 0-15 15,0 0-72-15,0 0-52 0,0 0-11 0,0 0 2 0,0 0 26 16,0 0 41-16,0 0 13 0,0 0 3 16,0 0 2-16,0 0 2 0,0 0 2 0,75 71 3 15,-58-58 1-15,1-3 2 0,1 1-2 0,2-4 0 16,1 2 0-16,0-3 3 0,1 0 6 15,1-3 3-15,-1-2 8 0,-1-1 8 0,-1-1 6 16,-1-7 6-16,-4 1 0 0,-1-3 0 16,-3 0-2-16,-2 2 2 0,0-5 4 15,-8 1-4-15,1-2-9 0,-3 0-12 16,-3-1-23-16,-6 1-22 0,-3 0-16 0,-5 2-16 0,-2 0-5 16,-2 3 6-16,-4 3 9 0,2 3 9 0,-4 3 8 15,1 2 4-15,-3 9 1 0,1 3 2 0,-4 4 0 16,3 5-2-16,-1 3-2 15,6 3 0-15,2 1 0 0,5 0-1 0,6 0-4 0,3-3 2 0,6-2-1 16,2 0 3-16,7-3 5 0,5-1 3 16,7 0 3-16,3-1 0 0,8-1-1 0,2 1-3 15,9-4-7-15,-1-4-11 0,1-2-16 16,2-5-21-16,-1-5-23 0,2 0-14 0,0-5-34 16,-1-3-44-16,-1-2-110 0,-5-5-321 0,-9 6-224 0,-12 0 809 15</inkml:trace>
  <inkml:trace contextRef="#ctx0" brushRef="#br0" timeOffset="162835.5237">17297 9671 0 0,'0'0'0'16,"0"0"0"-16,0 0 0 0,0 0 0 16,0 0 0-16,0 0 0 0,0 0 0 0,0 0 0 0,0 0 0 15,0 0 0-15,0 0 0 0,0 0 0 16,-31 137 0-16,30-107 0 0,0 1 0 0,-2 2 0 0,-1 2 0 15,3 1 11-15,-4 2 120 0,1 2-14 0,1 2-9 16,-3 1-12-16,3 0-26 0,-1-2-8 16,-1-1-16-16,4-3-8 0,1-1-9 15,0-6-5-15,0-3-3 0,1-4-2 0,-1-5 4 16,0-2-3-16,2-5 2 0,1-2-2 0,-1-4-2 16,-1-2 11-16,-1 0 32 0,1-3 62 15,-1 0 85-15,0 0 73 0,1-4 1 0,-1-5-69 0,0-6-94 16,0-6-94-16,0-7-39 0,0-7-1 15,1-3 2-15,0-8 4 0,0-3-4 16,3-5-2-16,-3-5-5 0,2-4-9 0,3-5-6 16,-2-5-4-16,5-3 2 0,1-3 11 15,-1-1 9-15,2 2 10 0,-1 3 3 0,1 3 8 0,2 5 3 16,2 8 2-16,-1 10 1 0,4 6-10 0,1 9-6 16,-1 7-8-16,4 6-11 0,1 5-14 0,-1 7-19 15,5 2-16-15,-4 5-16 0,4 2-32 16,-2 8-17-16,-1 7 9 0,-1 3 16 0,-8 7 40 15,3 3 37-15,-8 2 17 0,-1 5 10 0,-7-1 8 16,-2 3 5-16,1 1 2 0,-5 0 4 0,-5 0 3 16,-3-3-1-16,-5 1 0 0,5-5-2 15,-5-2-1-15,5-6-3 0,-1-3 1 0,2-5 4 16,2-3 0-16,-1-4 5 0,2-1 0 0,0-1-2 16,5-4 7-16,1 1 18 0,0-3 43 0,2 0 55 15,0 0 3-15,0-1-9 0,0-6-46 16,0-3-57-16,-3-3-25 0,9-6-12 15,1-2-5-15,5-2-1 0,2-1 7 0,0 0 0 16,3 2 3-16,2 3-1 0,1 2-7 16,0 3-2-16,0 3-6 0,1 3-4 0,0 4 2 0,1 1-5 0,1 3-3 15,0 0-5-15,-2 7-11 0,-2 1-7 0,-1 4-7 16,-2 3 5-16,1 2 2 0,-5 4 14 16,-3 1 16-16,1 1 10 0,-7 2 13 0,-1 0 4 15,2-2 2-15,-4-2 0 0,0-3-3 0,0-3 4 16,1-4-3-16,0-5 1 0,1 0 2 15,-1-3 0-15,0-2 15 0,-1-1 29 0,2 0 43 16,0 0 46-16,1 0 8 0,-1-6-23 0,5-3-47 16,3-5-46-16,3-2-26 0,1-3-5 0,3-1 3 15,1-2-4-15,1-4-3 0,1-2-8 0,2 0-9 16,0 1 0-16,1 0 0 0,1 2 4 0,-1 3 6 16,-2 3-1-16,-1 2-4 0,-1 4-7 15,-5 4-12-15,0 4-8 0,-4 3-17 16,-1 2-27-16,-2 0-32 0,0 4-13 0,-3 4 5 15,2 2 28-15,-4 3 46 0,1 2 29 0,1 2 17 0,-2 1 15 16,-1 2 1-16,-1 0 1 0,3-1 4 16,4-1-1-16,1-2 6 0,3-3 1 15,0-1 11-15,2-3 7 16,5-2 7-16,2-1 10 0,-1-2-1 0,3-3 0 0,0-1-2 0,3 2-6 16,-1-9-4-16,-2 0-1 0,3-2 3 15,-5-2-2-15,-5-2 2 0,-4 0-6 0,0-2-5 0,-3-1 0 16,-6-2-9-16,-2 3-4 0,0-3-14 0,-9 2-18 15,-3 2-11-15,0 0-11 0,-6 1-8 16,2 2-1-16,-8 3-1 0,7 1 1 0,-3 3-1 16,0 2 3-16,4-1 3 0,1 3 7 15,2 0 6-15,7 0-3 0,-1 0-34 0,4 0-90 0,2 0-200 16,1 0-200-16,0-1 418 0,0 0 135 0</inkml:trace>
  <inkml:trace contextRef="#ctx0" brushRef="#br0" timeOffset="164166.3158">18780 8881 0 0,'0'0'0'0,"0"0"0"0,0 0 179 15,0 0-106-15,0 0-184 0,0 0-30 0,0 0 141 16,0 0 0-16,0 0 0 0,0 0 0 0,0 0 0 16,0 0 0-16,23 141 0 0,-25-100 0 15,-3 4 0-15,-1 2 3 0,3-1 24 0,-3 0-3 16,5-3-3-16,0-2 0 0,2-1-3 0,-1-6 0 15,0-2-10-15,6-6 3 16,-2-1-2-16,-2-5 2 0,6-2 6 0,-5-4 2 0,2-1 5 16,-2-4 6-16,2-3 12 0,-3-2 18 0,0-4 46 15,-1 0 60-15,4 0 61 0,1-4 4 0,2-4-47 16,3-7-66-16,3-1-74 0,4-1-26 16,1 1-6-16,2-1-11 0,-1 1-8 15,1 3-6-15,-1 2-4 0,0 0-2 0,1 4-6 0,0 4-6 0,-1 3-11 16,0 1-9-16,-1 2-14 15,-1 7-11-15,-5 1-11 0,-2 3-8 0,-2 1 15 16,-3 3 14-16,-4 0 22 0,-2 2 24 0,1 1 3 16,-7 1 10-16,0 0 5 0,-4-2 6 0,-1 1 5 15,-3-2 1-15,3-4 1 0,-1-3 3 16,3-3 6-16,0-3 10 0,2-1 12 0,0-4 31 16,0-1 12-16,4 0 11 0,-2 0 3 0,3-5-30 15,2-1-31-15,0-2-36 0,1-3-41 0,7-2-30 16,1-2-10-16,3 0 1 0,4-3 11 0,3-2 18 15,1 1 14-15,3-1 10 0,0 1 7 0,4-3 7 16,2-1 3-16,-3-1 3 0,5 0 2 16,4-1 3-16,-1-2 0 0,0-2 0 0,3-3 4 15,0 1-3-15,-2-1 3 0,1-2 3 16,-2-2-1-16,-2-1 10 0,-1-2 1 0,-2-1 4 0,-6 0 5 16,3-1-6-16,-6 2 6 0,-1 0 6 0,-5 3 10 15,1 5 15-15,-3 2 19 0,-8 6 5 16,2 1-10-16,-4 6-8 0,-2 5-24 15,0 3-15-15,-6 0-19 0,1 5-35 0,-2 0-42 16,-3 3-34-16,0 0-6 0,0 10 22 0,-3 5 31 0,-5 7 32 16,-2 6 17-16,-1 8 7 0,-1 4 5 15,0 5 1-15,-3 1-1 0,9 2 1 0,-2-1-3 16,6-2-1-16,2-4-4 0,3-2 1 0,4-5 0 16,2-1 1-16,0-3 3 0,1-2-1 15,2-1 6-15,2-1 1 0,5-2 1 0,1-2 6 16,0 1 0-16,1-5 7 0,5-2 19 0,-1-2 13 15,5-4 20-15,2-4 16 0,5-3 5 16,-1-3 0-16,2-1-2 0,5-7-15 0,2-5-15 0,3-1-11 16,-3-5-11-16,5-4-5 0,0-3-1 15,-3-2-7-15,-3-4-6 0,-3 0-10 0,0-2-9 16,-4-1-1-16,-5 1-2 0,-3 1 6 0,-4 3 2 16,-2 3 5-16,-8 4 3 0,0 5 3 15,-5 4-1-15,0 5-10 0,0 5-24 16,-5 1-45-16,1 3-42 0,-4 0-24 0,-2 6 5 0,-1 6 32 15,-5 4 37-15,1 3 27 0,-3 6 14 16,2 0 3-16,0 2 5 0,3-1 2 0,-3 0 1 0,7 0 2 16,2 0 2-16,2-5-4 0,3 0 2 15,2-5-1-15,0-2 0 0,1-1 4 0,2-4 1 16,3 0 7-16,-2-2 3 0,3-2 12 0,0-1 17 16,-1-3 20-16,4-1 26 0,-1 0 16 15,2-1 2-15,0-6-13 0,6-2-24 0,-4-4-19 0,5 0-15 16,-4-4-7-16,5-1-4 0,-2-3-9 15,2-2-6-15,-4-2-6 0,5-2-4 16,1-2-2-16,-2 3-3 0,2 0 0 0,0 1-3 16,-2 6 1-16,1 4-10 0,-1 3-10 0,-1 7-12 15,0 5-17-15,-2 0-9 0,1 4 1 0,-3 8 2 16,5 2 15-16,-6 4 10 0,5 2 10 0,-3 0 8 16,2 2 3-16,0 0 6 0,-4-2 6 0,2-1 0 15,-1 0 4-15,-2-4-1 0,2 1-2 16,-4-3 1-16,1 0 0 0,-2-2 2 0,-1-4-1 15,0 1 4-15,-2-2-3 0,-1-1 3 0,1-1 3 16,-3-2 5-16,1-1 11 0,0-1 9 16,-1 0 14-16,0 0 11 0,3 0 5 0,-3-2 4 15,4-3-7-15,-2-3-9 0,2-2-7 16,1-1-9-16,0-1-7 0,0-5-3 0,1 0-4 0,2-3-4 16,1-1-1-16,2-1-7 0,-2-2-2 15,3 0-2-15,-1 2 0 0,-1 1-1 0,2 1 0 16,-5 6-2-16,1 1-4 0,-1 3-4 0,-1 5-12 15,-2 2-12-15,1 1-12 0,0 2-12 16,1 0-5-16,-1 6-3 0,0 2 4 0,-1 2 7 16,0 3 11-16,1 1 6 0,-2 1 8 0,1 0 8 0,-1 1 5 15,0-1 11-15,1 1 4 0,-1-1 2 16,1-2 2-16,1 0 2 0,1-1 4 16,2-3 4-16,2 1 3 0,0-4 2 0,3 0-1 15,0-2-5-15,3 1-2 0,1-3-12 0,1 1-18 16,1-3-35-16,2 0-54 0,1 0-75 0,1 0-124 15,0-2-224-15,-7 1 105 0,-5 1 427 16</inkml:trace>
  <inkml:trace contextRef="#ctx0" brushRef="#br0" timeOffset="164982.7281">17099 11008 23 0,'0'0'176'15,"0"0"6"-15,0 0-59 0,0 0-47 0,0 0-22 16,0 0-10-16,0 0 3 0,0 0 12 15,0 0 8-15,0 0 2 0,140-59-12 0,-111 52-14 16,2 0-15-16,2 1-12 0,1 1-9 0,-1 0-2 16,-1 1 1-16,1 3-1 0,-2 1 2 0,-1 0-5 15,-4 0-16-15,1 1-44 0,-3 3-104 16,-4 0-222-16,-1-1-94 0,-9-1 478 0</inkml:trace>
  <inkml:trace contextRef="#ctx0" brushRef="#br0" timeOffset="168291.7031">15526 13808 322 0,'0'0'-85'0,"0"0"-30"0,0 0-7 15,0 0 122-15,0 0 0 0,0 0 46 0,0 0 65 16,0 0-7-16,0 0-21 0,0 0-4 0,-35 122-6 16,33-97-15-16,1 2 0 0,1-1-10 15,0-2-15-15,0-2 3 0,0-3 1 0,0-5 0 16,0-1 1-16,0-2-2 0,2-3-6 0,-1-2-1 16,1-3 11-16,-2-1 34 0,0-2 53 15,1 0 53-15,-1 0 52 0,0 0 3 0,0-5-60 16,0-6-64-16,-1-5-69 0,1-3-47 0,-3-6 3 15,2-5 3-15,0-3 4 16,1-4 4-16,-1-1 3 0,1-3-2 0,0-2-2 0,1-1-1 16,5 1-5-16,0-1 0 0,7 1 0 0,0 3-4 15,1 1 4-15,4 5-4 0,-1 1-1 0,0 6 1 16,2 7-10-16,1 2-5 0,-1 6-6 0,1 4-10 16,-4 3-5-16,2 4-10 0,0 1-10 0,-6 4-6 15,0 4 4-15,-3 2 7 0,-1 4 8 0,-3 2 16 16,-2 2 10-16,-3 3 9 0,0 2 12 15,-7 1 3-15,-3-1-3 0,-2 0 0 0,-5-1-2 16,0-1 4-16,1-3 1 0,-2-2 6 16,5-3 2-16,-1-1 1 0,4-3 6 0,0 0-3 15,2 0-4-15,2-1-8 0,3 1-6 0,3 2-7 16,0 0-2-16,3 2 5 0,6 3 3 0,6 1 6 16,1 3 3-16,4 0-1 0,6 4 0 15,-1-3-3-15,4 4-2 0,-5-2 4 16,1 2-4-16,-3-1 2 0,-6 1 0 0,0-1-6 15,-6-3 4-15,-1 0-2 0,-7-1-1 0,0-2 7 0,-5-1 1 16,-7 2 6-16,-3-3 3 0,-6 0-1 16,-2-2-5-16,-7-1-6 0,0-4-4 0,-6-2-10 15,0-3 3-15,0-3-6 0,0-1-1 0,3-2 7 16,0-6-5-16,2-1 10 0,4-2 2 0,-1 0 0 16,5-2 6-16,0 1-2 0,6 0 2 0,0-1 1 15,5 3-1-15,4-1-1 0,1 4-1 16,1 0-1-16,4 0-11 0,0 1-15 0,0-1-15 15,2 0-18-15,6 0-4 0,2 0 0 0,5 1 6 16,2-1 15-16,3 1 7 0,4 0 9 16,2 2 10-16,4-1 2 0,2 1 8 0,5 1 1 0,2-1 3 15,2 0 1-15,5 0 1 0,-1-1 2 16,3-2 2-16,-4-1 3 0,4-2 2 0,-1-2 0 16,-1-1 4-16,-5 0-4 0,-2-1 4 0,-2 0-1 15,-4 2-1-15,-4-2 10 0,-3 3-1 0,-2-3 7 16,-3-1 5-16,-2-1 0 0,-4 1 7 15,-4 0 2-15,-1-2 7 0,-2 0-1 16,-6 2 2-16,0 1 5 0,-2 2 4 0,-1 2 12 0,1 2-9 16,-3 2-13-16,-4 2-26 0,0 0-36 0,-4 4-15 15,-1 0-10-15,-2 2 2 0,-4 6 17 16,-1 3 5-16,-1 5 9 0,0 4 3 0,-1 2-1 16,2 4 2-16,2 2-4 0,3-1 1 0,1 2 0 15,3 1 2-15,2 1 1 0,4-1 0 16,1 0 0-16,3-5-2 0,0 0 1 0,4-5 1 0,2 0-2 15,-1-3 4-15,4-1 2 0,1-1 1 16,2-1 6-16,2-1-5 0,2-4 1 0,2-1 0 16,4-2 3-16,-1-3 6 0,5-3 1 15,-2-5 5-15,5-5-1 0,-2-4-4 16,3-4-6-16,-1-6-9 0,3-3-5 0,-1-3-1 0,0-4-1 16,-1-4 4-16,-4-3-4 0,-1-3-2 15,-3-3-2-15,-4-1-4 0,0-2 6 0,-1-3-8 16,-3 1 0-16,-1 2 4 0,0 0 0 0,-5 3 11 15,-1 5 5-15,0 5 2 0,-6 7-2 0,1 7 3 16,-2 7 1-16,0 6 2 0,0 6 0 16,0 1-27-16,0 3-41 0,0 0-34 0,-3 7-3 15,1 4 33-15,-5 6 42 0,1 8 37 0,-1 4 9 16,-3 6-8-16,1 5-2 0,0 3-2 16,-2 0-2-16,1 4-10 0,0 0 14 0,-1 1 0 0,2 3-4 15,1-3 9-15,5-2-16 0,0-5-4 0,5-6 2 16,-2-6-2-16,2-6 0 0,3-2 4 0,-1-6 0 15,-1-2 4-15,1-3 1 0,-1-4-2 16,-2-3 4-16,1-1 9 0,0-2 14 0,0 0 20 16,1 0 9-16,0-5-2 0,4-7-14 15,2-3-21-15,2-9-18 0,0-2-14 0,0-6-9 0,4 1-7 16,-1 1 1-16,-1 2 2 0,-3 2 7 16,1 3 5-16,-1 5-3 0,-2 4 4 15,1 1-4-15,-3 4-4 0,1 2 0 0,0 3-16 16,-1 0-12-16,0 4-15 0,3 0-18 0,-2 0-2 15,0 5 0-15,1 2 11 0,2 4 15 0,-2 2 16 0,1 2 14 16,1 1 9-16,3-1 9 16,1 1 2-16,3-2-2 0,3-2 6 15,-1-1-1-15,4-2 4 0,4-5 4 0,-3-1 2 0,5-3 6 0,-2 0 0 16,-1-1 0-16,2-5-1 0,0-2-4 16,-4 0 2-16,1-2 3 0,-4-1 3 0,-4-2 6 15,-1 1 7-15,-4-2 4 0,-3-1-1 0,-4 1-2 16,-2-3-10-16,-3 1-7 0,-1 1-5 15,-7 2-10-15,-1 3-6 0,-4 0-11 16,-2 3-12-16,-1 2-1 0,-2 3-1 0,-2 2 2 0,-1 0 9 0,2 4 2 16,-1 3 2-16,1 4 1 0,2-1-1 15,0 3 2-15,1 2 1 0,5-1-1 16,0 2-2-16,2-2-2 0,6 0-2 16,0-3 0-16,3 0 2 0,0-3 2 0,3-1 7 0,0-1 6 0,6-1 4 15,-2-2 7-15,2 0 2 0,0-2 5 16,3-1 5-16,0 0-2 0,0-4 0 15,5-4-9-15,-4-1-8 0,3-3-13 0,-1-1-14 16,2 0-14-16,-4-2-8 0,2 0-1 0,-5-1 6 16,0 4 11-16,-2-1 8 0,0 4 7 0,-5 0 2 15,3 6-9-15,-5-1-24 0,1 3-40 16,0 1-46-16,-1 0-26 0,1 2 4 0,-1 4 29 0,1 1 48 16,-1 3 38-16,3 1 27 15,-3 1 13-15,2 2 5 0,-2 0 2 0,0 0-3 16,1 1-1-16,4-3 0 0,-3 1 1 0,3-3-1 15,-2-1 6-15,5-1 2 0,-2-2 5 0,0-1 6 0,0 0 6 16,3-3 16-16,-1 1 25 0,-1-3 20 16,0 0 18-16,0-5-3 0,4-5-17 0,1 0-21 15,-2-3-19-15,0-2-13 0,1-2-10 16,1-1-7-16,1-1-5 0,-2-1 1 0,-2 0 1 16,1-1 4-16,-3 1-1 0,-1 3-3 0,-2-1-4 15,2 2-5-15,-3 3 1 0,-3 3-3 0,2 4-3 16,0 1-6-16,-4 3-18 0,2 2-40 15,-1 0-65-15,0 0-16 0,2 2 8 16,-1 3 40-16,-1 3 70 0,1 4 25 0,0 1 13 0,3 4 1 0,-3-1-6 16,1 1-4-16,1-2-1 0,4-1-1 15,-4-1 5-15,4-4 0 0,-2 0 1 0,1-2 0 16,2-2 4-16,-4 1 5 0,4-2 7 0,-1-3 11 16,4-1 14-16,0 0 10 0,1-5 5 15,6-3-8-15,-3-1-14 0,3-1-15 0,2-2-13 16,-3-1-11-16,-1 0-19 0,1-1-40 0,-1-2-60 15,-1-2-102-15,-2 0-173 0,2 0-272 16,-6 3 155-16,-4 4 506 0</inkml:trace>
  <inkml:trace contextRef="#ctx0" brushRef="#br0" timeOffset="168517.1549">17985 13568 0 0,'0'0'0'0,"0"0"0"0,0 0 0 15,0 0 0-15,0 0 0 0,0 0 302 16,0 0-54-16,0 0-60 0,0 0-54 0,0 0-43 0,14 133-29 16,-18-112-17-16,-2-1-9 0,3 1-7 15,-3 1 1-15,3-4-4 0,0 0-10 0,-3-2-8 16,3-5-19-16,1-1-22 0,-2-3-35 0,2-4-52 16,1-3-59-16,-1 0-143 0,1 0-160 15,-2-2 482-15</inkml:trace>
  <inkml:trace contextRef="#ctx0" brushRef="#br0" timeOffset="168670.2959">17979 13437 0 0,'0'0'0'15,"0"0"0"-15,0 0 0 0,0 0 0 0,0 0 0 16,0 0 0-16,0 0 0 0,0 0 0 0,0 0 0 16,0 0 0-16,0 0 0 0,0 0 0 0</inkml:trace>
  <inkml:trace contextRef="#ctx0" brushRef="#br0" timeOffset="169070.5158">18319 13496 0 0,'0'0'0'16,"0"0"0"-16,0 0 58 0,0 0 87 0,0 0 10 0,0 0-14 15,0 0-17-15,0 0-15 0,0 0-24 16,-127 127-23-16,116-108-21 0,7-2-13 0,-2-2 0 15,6-1 0-15,0-1 5 0,0-1-3 0,2-3-4 16,5-2 7-16,0 0 7 0,-1-1 14 0,2-2 16 16,2-2 16-16,0-2 12 0,0 0 8 0,0-1-2 15,1-5-10-15,-1-2-14 0,3-2-18 16,-1-3-12-16,1-1-10 0,0-2-8 0,-3-1-4 16,0-3-8-16,3 0-12 15,1 0-7-15,0 1-6 0,0 3-3 0,0 3 0 0,-2 3-5 16,-1 1-7-16,-1 3-13 0,1 4-4 0,-1 1-12 15,5 1-8-15,-4 0-4 0,1 7-9 0,-2 2 11 16,0 1 10-16,-1 3 9 0,0 1 18 16,-4 3 7-16,1 0 8 0,-2-2 11 0,-2 2-3 15,4-2 3-15,-4-3 2 0,-1-1-3 0,0-2 5 16,3-4 1-16,-2-2 4 0,-1-2 11 0,0-1 23 16,-1 0 24-16,0 0 33 0,1 0 23 15,0-1-15-15,4-3-25 0,-2-3-33 0,5-1-35 16,1-2-2-16,0-3-5 0,4 0-2 0,-1-3 1 15,3 0-5-15,1-4-1 0,1-1-1 16,1-2-4-16,-1-1-2 0,0-1-8 0,2 0-19 16,-5 3-40-16,4 2-41 0,-4 4-59 0,3 1-88 15,-5 5-156-15,0 3-265 0,-4 3 111 0,-2 1 567 0</inkml:trace>
  <inkml:trace contextRef="#ctx0" brushRef="#br0" timeOffset="169790.9565">19169 13028 619 0,'0'0'127'0,"0"0"-7"0,0 0 15 0,0 0-16 16,0 0-26-16,0 0-24 0,0 0-43 0,0 0-37 0,0 0-22 0,0 0-22 15,0 0-8-15,0 0-2 0,0 0 0 0,0 0 8 16,28-46-1-16,-20 49-11 0,-3 2-41 0,2 3-114 15,2 3-226-15,0-2 402 0,-6-2 48 0</inkml:trace>
  <inkml:trace contextRef="#ctx0" brushRef="#br0" timeOffset="170006.5617">19311 13605 186 0,'0'0'179'0,"0"0"50"0,0 0 8 0,0 0-18 0,0 0 3 0,0 0-21 16,0 0-17-16,0 0-20 0,0 0-40 15,0 0-40-15,0 0-32 0,0 0-20 16,0 0-11-16,0 0-7 0,19-50-10 0,-19 47-7 16,0 2-8-16,1 0-11 0,3 1-23 0,-1-3-80 15,0 2-197-15,2 0-401 0,-3 1-178 0</inkml:trace>
  <inkml:trace contextRef="#ctx0" brushRef="#br0" timeOffset="179088.7274">20509 11968 0 0,'0'0'0'0,"0"0"0"0,0 0 0 16,0 0 0-16,0 0 25 0,0 0 218 0,0 0-61 16,0 0-30-16,0 0-43 0,0 0-44 0,0 0-47 15,0 0-43-15,-13-45-51 0,13 45-45 0,0 0-45 16,0 0-44-16,0 2 58 0,1 2 108 0,0 2 44 16,2 3 0-16,1 3 56 0,-1 1 2 15,-2 4 1-15,-1 2-10 0,0 2 3 0,2 1 3 16,-2 1-16-16,0 0-1 0,0-1-7 15,2-1-7-15,-2 1 11 0,-2-2-1 0,0 0 1 16,2 0 3-16,-1-1-7 0,1-1-6 0,0-1 3 16,0 1-14-16,0-2-25 0,0 0-71 15,0-1-165-15,0-2-114 0,0-5 361 0,1-5 0 0</inkml:trace>
  <inkml:trace contextRef="#ctx0" brushRef="#br0" timeOffset="179536.4873">20292 11875 0 0,'0'0'0'0,"0"0"0"0,0 0 0 16,0 0 0-16,0 0 0 0,-118-28 0 0,102 33 0 16,-2 4 0-16,-1 4 0 0,0 2 0 15,0 2 0-15,4 3 40 0,-2 5 81 0,4 2 0 16,-4 3-23-16,6 1-13 0,-1 2 0 15,0-1-15-15,3 4-10 0,-2 1 1 0,4 1-19 16,-1 2 0-16,6 1-1 0,1-1-11 0,2-1 12 16,4-2-7-16,6-5 7 0,4 1 6 0,5-1-10 15,1-3 4-15,5 0 2 0,4 0 0 16,2-3 3-16,1-1 4 0,6-1-11 0,-1-2-2 16,-2-4-6-16,4-3-15 0,-2-4-9 0,3-5-10 15,-1-6-10-15,2-1 1 0,0-12 5 16,1-4 2-16,3-6 4 0,-3-6 4 0,4-2 1 15,-3-5 5-15,-4-3 1 0,0-3 3 0,-5-1 2 0,-2-4 0 16,-5-4-2-16,0-2-4 16,-6-4-2-16,-3-3-3 0,-3-1 8 0,-2 1 4 0,-7 3 7 15,-5 5 6-15,-2 2-2 0,-4 7 1 16,-9 2-7-16,-3 5-12 0,-4 4-8 16,-7 4-17-16,-3 2-12 0,-5 5-7 0,-7 5-12 0,-3 3-8 15,-6 3 1-15,-1 6-8 0,-2 4 2 0,-4 3 7 16,-1 8 6-16,3 4 6 0,-2 4-27 15,4 5-80-15,3 2-178 0,12-3-265 0,15-8 489 16</inkml:trace>
  <inkml:trace contextRef="#ctx0" brushRef="#br0" timeOffset="180552.1857">21834 11956 0 0,'0'0'0'0,"0"0"0"0,0 0 0 0,0 0 0 0,0 0 0 16,0 0 0-16,0 0 0 0,0 0 227 0,0 0 24 16,0 0-41-16,0 0-45 0,0 0-51 15,0 0-47-15,0 0-29 0,0-113-25 0,-6 113-13 16,-3 0-8-16,-2 0-6 0,0 1-2 0,-5 7 2 15,0 0 2-15,-4 4 4 0,1 1 4 0,0 0 2 16,1 0 4-16,4 1 2 0,2-4 0 0,1 1 3 16,3-1 0-16,2-1-2 0,2 0 1 15,-2 0-2-15,3 2 0 16,1 0 2-16,1-1-3 0,1 1 3 0,0 2-2 0,1-3 1 16,3 0 6-16,3-2 4 0,1 2 4 0,1-2 3 15,3 1-3-15,0 1-1 0,2 1-1 16,3-1-3-16,-3 1-2 0,3 1 1 0,-4 1 0 0,3-2-4 15,-3 1-1-15,-1 0-3 0,-2 0-4 0,-3 1 1 16,3-1-2-16,-3 1-1 0,-2-2 1 16,-3-1-2-16,2-1 2 0,-3-2 2 0,0-1 2 15,-1-2 7-15,0 1 12 0,-3-2 14 0,-2 0 13 16,-4 2 10-16,-1 0-2 0,0-2-3 0,-3 2-6 16,-2-2-8-16,-2 0-4 0,-3-1-5 15,-1 0-4-15,0-2-4 0,-1 0-7 0,-1 0-2 16,1-2-4-16,2-1-6 0,1-2-4 0,5 0-19 15,1-1-31-15,4-1-69 0,2 3-106 0,5-5-196 16,1 3-278-16,0 3 396 0</inkml:trace>
  <inkml:trace contextRef="#ctx0" brushRef="#br0" timeOffset="181019.4012">22020 12102 0 0,'0'0'0'16,"0"0"0"-16,0 0 0 0,0 0 0 0,0 0 0 16,0 0 0-16,0 0 0 0,0 0 0 0,0 0 0 15,0 0 0-15,0 0 0 0,0 0 0 0,0 0 0 16,0 0 0-16,3 1 0 0,-1 0 0 16,2 2 0-16,1-1 31 0,2 1 74 0,1 1-14 15,4-2-3-15,2 1-4 0,2-1-1 0,4-1-9 16,1 0-9-16,0-1-10 0,2 0-8 15,2 0-11-15,1 2-12 16,-4-7-8-16,2 0-10 0,0-1-10 0,-2-1-9 16,-1 0-10-16,-3 0-5 0,-3-1 2 0,-3-2 8 15,-4 2 22-15,-2-2 13 0,-5-1 13 0,-1 1 5 16,0 0-6-16,-4 1-5 0,-3 0-12 0,-5 1-6 0,-3 1 3 16,-2 2 8-16,-3 0 12 0,-1 1 9 0,1 2 4 15,-1 2-2-15,1 0-5 0,1 4-6 16,-1 1-11-16,2 5-6 0,-2 0-5 15,0 3-7-15,3 3-1 0,-1 0 1 0,2 2 1 0,0 1 5 16,2-2-2-16,4-1-3 0,3-1-3 0,1 0-1 16,3-1 2-16,3 0 3 0,0-1 3 15,3 0 2-15,5 0 4 0,2 0 6 0,4-1 7 16,3-1 7-16,3 0 8 16,4-2-3-16,1-2-17 0,2-1-31 0,3-4-55 0,1-1-76 0,4-1-80 15,0-2-115-15,5-5-117 0,-3-2 371 16,2-3 84-16,-11 2 0 0,-9 3 0 0</inkml:trace>
  <inkml:trace contextRef="#ctx0" brushRef="#br0" timeOffset="181349.3712">22868 11629 0 0,'0'0'0'0,"0"0"0"0,0 0 0 15,0 0 0-15,0 0 296 0,0 0-21 0,0 0-89 16,0 0-79-16,0 0-68 0,0 0-59 15,0 0-38-15,0 0-8 0,0 0 34 0,-13-45 47 16,10 50 46-16,1 0 37 0,-1 4 4 0,1-1-3 16,-2 2 2-16,0 1-4 0,3 0-7 15,-4 3-5-15,1-1-7 0,2 2-9 0,-2 0-6 16,3 2-7-16,-2 2-18 0,2 0-6 0,1 1-7 16,0 2-10-16,-1 1 12 0,-1 1-5 0,1 1 1 15,0 0 1-15,-2 3-15 0,1 0 2 16,1 1-1-16,-4 1 5 0,0 2 5 0,1 0 4 15,-2-2 3-15,1 0-5 0,0-2 1 0,-1-3-8 16,1-1-6-16,1-1 1 0,0-2-4 16,2-3 5-16,-1-1 1 0,3-4-2 0,0 0 3 15,0-3-10-15,0 1-13 0,0-3-31 0,1-1-70 16,2-3-109-16,-1 0-177 0,2-3-348 16,-1 0 72-16</inkml:trace>
  <inkml:trace contextRef="#ctx0" brushRef="#br0" timeOffset="181885.3991">23151 11671 0 0,'0'0'0'0,"0"0"0"0,0 0 30 0,0 0 0 0,0 0 35 16,0 0 34-16,0 0 37 0,0 0 17 0,0 0 11 16,0 0 1-16,0 0-15 0,0 0-1 15,47 135-19-15,-45-100 0 0,-5 4 5 0,-2 2-15 16,-1 3-8-16,-4 2-24 0,-3 3-25 0,1 0-14 16,-7 1-12-16,3-2-9 0,0 0-6 0,0-3-7 15,3-4-4-15,3-2-2 0,5-4-5 0,0-4-1 16,4-5 0-16,1 0 0 0,0-4 3 0,0-2 1 15,6-1 1-15,2-3 0 0,0-2 0 16,5-3-3-16,-1-4 1 0,3-5 2 16,0-2-1-16,0-4 1 0,1-5-12 0,0-5-11 0,1-3-9 15,-4-4-3-15,1-1 5 0,-1-2 7 0,-5-3 8 16,0 0 6-16,-3-2 5 0,-4 0 3 16,1 0 0-16,-3-1 3 0,1 1 1 15,-3 2 0-15,-5 3 3 0,0 1-1 16,0 2 10-16,0 3 7 0,-2 0 7 0,2 2 11 0,1 1 10 15,4 3 8-15,0-1 2 0,2 1-8 0,1 2-21 16,1 0-18-16,7 1-15 0,3-1-12 0,3-1-5 16,3 1-2-16,4-1 0 0,4 2 5 15,4 1 1-15,1 2 2 0,1 2 2 0,0 0-2 16,-1 3-3-16,-3-1-5 0,-2 2-18 0,-1 0-27 16,-4 0-42-16,-3 0-45 0,-5 3-57 0,-3 3-54 15,-1 1-48-15,-8 2-77 16,0-2-220-16,0-1 179 0</inkml:trace>
  <inkml:trace contextRef="#ctx0" brushRef="#br0" timeOffset="182252.9615">21680 13123 1484 0,'0'0'60'0,"0"0"-15"0,0 0-16 0,0 0-53 15,0 0-10-15,0 0 23 0,0 0 28 0,0 0 49 16,0 0 11-16,0 0-5 0,0 0-10 16,0 0-15-16,47 135-16 0,-40-104-5 15,-2-2-8-15,-1-3-5 0,0-2 1 0,0-5-1 16,2-3-2-16,-3-1 8 0,1-5-7 0,-2-1-1 16,0-2-11-16,-2-3-35 0,0-1-58 0,0-2-88 15,0-1-119-15,0 0-291 0,0 0-267 0</inkml:trace>
  <inkml:trace contextRef="#ctx0" brushRef="#br0" timeOffset="182410.3622">21707 12933 0 0,'0'0'0'15,"0"0"0"-15,0 0 0 0,0 0 0 0,0 0 0 16,0 0 0-16</inkml:trace>
  <inkml:trace contextRef="#ctx0" brushRef="#br0" timeOffset="182769.4947">21926 13130 0 0,'0'0'0'0,"0"0"0"0,0 0 0 16,0 0 47-16,0 0 160 0,0 0-11 0,0 0-27 15,0 0-19-15,0 0-25 0,0 0-24 0,38 117-25 16,-31-102-23-16,-3-1-15 0,2-1-11 0,0-2-2 16,-2-3 0-16,3 0 5 0,-1-2 13 15,1-2 13-15,0-2 14 0,-1-2 12 0,4 0 2 16,0 0 1-16,0-5-3 0,2-2-7 0,1-2-11 16,0-2-10-16,1-3-13 0,0 0-10 15,-1-4-2-15,0-2-5 0,1 2-1 0,-1-2 1 16,-3-1-5-16,3 3-3 0,-5 2-4 0,0 2-6 15,-1 2-2-15,0 4-4 0,-5 3-8 0,3 2-13 16,-2 0-15-16,2 3-13 0,0 0-3 16,3 6 7-16,0 3 12 0,-1 3 16 0,3 6 15 15,-2 2 6-15,0 5 8 0,-1 1 0 0,-1 4-3 16,4 0 3-16,-4-2-3 0,0-1-2 0,4-2 1 16,-2-1-4-16,-1-4 0 0,2 0-2 15,-2-2-15-15,1-2-44 0,-3 0-76 16,0-1-142-16,-3-1-234 0,1-4-249 0,-3-5 490 0</inkml:trace>
  <inkml:trace contextRef="#ctx0" brushRef="#br0" timeOffset="182994.033">22461 12988 644 0,'0'0'218'0,"0"0"-39"0,0 0-26 16,0 0-107-16,0 0-54 0,0 0 14 0,0 0 18 15,0 0 45-15,0 0 17 0,0 0 2 0,0 0-6 16,0 0-15-16,73 139-19 0,-60-104-13 16,2 3-3-16,-4-3-4 0,4 2 0 0,-1-3-5 15,-2-2-6-15,2-4-7 0,-2-4-15 0,1-3-21 16,-2-4-44-16,-2-4-80 0,-1-3-142 16,-3-2-234-16,-1-3-209 0,-1-3 664 0</inkml:trace>
  <inkml:trace contextRef="#ctx0" brushRef="#br0" timeOffset="184848.2111">22492 13165 349 0,'0'0'158'16,"0"0"-55"-16,0 0-35 0,0 0-91 0,0 0-24 16,0 0 8-16,0 0 17 0,0 0 34 0,0 0 11 15,0 0 3-15,0 0-5 0,0 0-5 0,0 0-2 16,141 3-1-16,-116-2-1 0,1 0 3 15,1 0 2-15,-3-1 1 0,2 0 4 0,-2 0 0 16,-2 0 1-16,-3 1 1 0,0-3 2 0,-7-2 11 16,0 0 10-16,-3-1 14 0,0 1 10 0,-3-2 4 15,-1-1 1-15,-1 1 0 0,-2-1 1 16,-2-1-3-16,-1 1-7 0,1 0-3 16,-1 2-7-16,-4-2-9 0,-4 1-6 0,2 2-9 15,-2-1-13-15,-2 3-12 0,1 1-6 0,-3 1-8 16,0 0 1-16,-2 5 1 0,-1 6 2 0,-2 2 2 0,2 2 0 15,1 5 2-15,-4 0 2 16,5 1 0-16,2 0-1 0,2-3 3 0,3 2-2 0,1-1 3 16,3-2 3-16,3 1 0 0,0 0-1 15,0-2 3-15,10 0-1 0,-1-2 4 16,2 0 3-16,2-3 0 0,4-1 5 0,1-2 5 0,5-3-1 16,-1-2 5-16,7-3-1 0,-2 0-5 15,2-2-2-15,0-4-8 0,-2-1-5 0,-1-1-8 16,-1-2-2-16,-4 0-3 0,2-1-4 0,-4-2-3 15,0-1-9-15,0-1-11 0,-2-2-20 0,-2-1-26 16,-1 0-20-16,0-1-18 0,-3 2-11 16,-2 1-5-16,-2 2-14 0,-1 1-13 15,1 4-20-15,-6 0-41 0,1 4-57 0,-2-1-65 0,0 0 169 16,0 1 170-16,-3 0 0 0,-4 2 0 0,2 0 0 0,-1-1 0 16,0 2 0-16,1 0 0 15,0-1 0-15,0 3 0 0,1-2 0 0,0 1 0 16,2 1 0-16,2 0 0 0,0 0 0 0,0 0 0 15,0 0 0-15,0 0 0 0,0 0 0 0,0 0 0 16,0 0 0-16,0 0 0 0,0 0 0 16,0 0 0-16,0 0 0 0,0 0 0 0,0 0 0 0,0 0 0 15,0 0 0-15,0 0 0 0,0-1 0 16,0-1 0-16,0 1 0 0,0 0 186 0,0 0 41 16,0 1-6-16,0-1-29 0,0 1-39 15,1 0-40-15,-1 0-42 0,1 0-34 0,-1 0-25 16,2 0-21-16,0 0 1 0,1 0 10 0,-1 1 13 15,4 2 18-15,-1 1 2 16,4 2-2-16,0 1-4 0,1 1-3 0,-3 1-7 0,3 0-2 16,-2 1-2-16,-2 1-6 0,3-1 4 0,-3 2 0 0,0-1 1 15,0 1 4-15,-2 0-4 0,1-1 0 16,-1-2-3-16,1 0-3 0,-2-3-1 16,0-1-2-16,1 0 0 0,-2-1-1 15,1-2 6-15,-2-1 3 0,-1-1 12 0,0 1 25 0,0-1 24 0,0 0 28 16,0 0 17-16,0 0-2 0,0 0-8 15,0 0-28-15,0-2-27 0,0-3-25 0,0-1-21 16,0-1-5-16,0-4-6 0,2 0 3 16,2-3-5-16,-1-1-2 0,3-2 3 0,0-1-7 15,3-4-4-15,-2-2-12 0,6-2-14 0,-2 0-4 0,0 0 1 16,4 0 12-16,-4 5 15 0,0 1 4 16,1 3 7-16,-2 3-6 0,1 2-3 0,-1 2-4 15,-3 3-5-15,3 1-4 0,-2 4-5 16,-2-1-2-16,0 2-4 0,0 1 1 0,3 0-3 15,-4 0-3-15,2 5-6 0,0 1-9 0,0-1-3 16,-1 3 7-16,2 1 7 0,-2-1 13 0,-1 1 8 16,4 1 1-16,-3-2 4 0,1 2-2 15,1-1 3-15,2-1 3 0,0-1 2 16,0 1 5-16,0-2 4 0,0 0 3 16,0 0 4-16,2-1-1 0,-1-1 5 0,4 0-1 0,-2 0 8 0,2-2 2 0,1-2 2 15,0 0 9-15,0 0 0 16,2-2 4-16,-3-2 2 0,1-1 0 0,-5-1-1 15,2-1 5-15,-1 0 0 0,-3 1 5 0,-2-3 2 16,1 1 0-16,-5 0-1 0,-2 0-1 16,-1 1-2-16,-1 0-6 0,1 2-3 0,-3-1-13 0,-6 1-9 15,1 0-4-15,-2 3-4 0,-1 0 4 16,-1 1 5-16,-1 1 3 0,-2 0 2 0,3 5-3 16,-4 3-2-16,2 3-4 0,1 1-1 15,-1 2 1-15,0 4-2 0,4-1 2 0,0 3-1 16,-1 1 3-16,2 1-3 0,6 0-2 0,-1 0 1 15,4-3-6-15,1-1 6 0,2-3 2 0,1-1 0 16,4-2 7-16,1-1-4 0,-1 1 0 16,4-1 3-16,-1-3 0 0,0-2 8 0,1-1 3 0,5-3 7 15,-2-2 5-15,2 0 0 0,2 0 3 16,0-6-8-16,-1-1-1 0,1-2-5 0,-1-2-3 16,1-1 0-16,0-1-8 0,-2-2 1 0,1-2-4 15,0-2-7-15,2-1 0 0,-5 0-7 0,4 0-3 16,-3 3 1-16,-1 2 1 0,-2 1 4 15,-1 5 1-15,-1-1 2 0,-2 0 1 0,0 3 2 16,-2 0 1-16,-2 1-1 0,-3 1 4 0,1 2-3 16,0 0 1-16,-3 2 1 0,1 1-7 15,-1 0 3-15,0 0-4 0,0 0-10 0,0 0-10 16,0 0-25-16,0 0-23 0,1 0 7 0,1 2 12 0,4 2 24 16,-1 1 26-16,3-1 3 0,4 1 2 15,1 1 2-15,1-1 1 0,0 0-1 16,3-1 2-16,0 1 0 0,1 0-1 0,3-2 1 15,0 0-5-15,-1 0 5 0,0-1 2 0,-2-2-3 16,0 0 9-16,-2 0-7 0,-1 0-1 0,-5 0 0 16,1 0-5-16,-2 0 0 0,-2-2-1 15,-3 2-3-15,3 0-2 0,-4 0-2 0,1 0-3 0,-1 0-3 16,-1 3 1-16,0 1-6 0,-2 0 0 16,0 2 1-16,0 4-3 0,0 1 10 0,0-1 4 15,-2 4 3-15,-2 1 6 0,-1 0-3 0,-1 1-1 16,-1 0 2-16,-1-1-3 15,0 0 3-15,0-1 2 0,-4 0 1 0,0-1 6 16,0-2 4-16,0 0 2 0,-5-3 2 0,1 2 0 16,-2-2 2-16,-1-1-3 0,-2-1 2 0,1-2-1 0,1 0 1 15,0-3 7-15,3-1 5 0,1 0 10 0,5-5 1 16,-1-1 0-16,4-1-5 0,3-1-16 0,1-1-14 16,3-3-21-16,0 0-15 0,5-6-10 15,3 0-7-15,4-2-2 0,2-1-7 16,2-1-7-16,2-2-5 0,3-3 0 0,0 0 2 0,1-2-1 15,3-1 10-15,1 0 5 0,-2-1 8 16,2 1 19-16,-5-1 7 0,3 1 9 0,-3 1 8 16,-1 0 1-16,-2 3 7 0,0 2 5 0,-3 5 11 15,0 1 10-15,-4 4 4 0,0 2 4 0,-1 3-2 16,-1 3-1-16,-2 3-7 0,-4 2-14 16,-2 1-20-16,0 0-5 0,1 8 16 0,-2 6 23 15,0 4 27-15,2 8 15 0,-7 6-15 16,1 2-11-16,-4 6-14 0,0 3-15 0,-2 2-1 15,1-2-6-15,5 2 2 0,-4-1 0 0,5-2-2 16,0-1 1-16,0-2-3 0,3-5-1 0,0-3-2 0,3-2-2 16,-3-5-2-16,0-2-7 0,3-2-20 15,0-5-48-15,-2-3-77 0,2-3-121 0,-2-4-245 16,-1-2-346-16,2-2 339 16</inkml:trace>
  <inkml:trace contextRef="#ctx0" brushRef="#br0" timeOffset="184997.785">24522 12941 1310 0,'0'0'76'15,"0"0"-37"-15,0 0-24 0,0 0-22 0,0 0-6 16,0 0 7-16,140-51 2 0,-106 50 0 0,-2 2-1 16,1 2-15-16,0 2-70 0,-3 4-229 15,-8-2-328-15,-10-3 322 0</inkml:trace>
  <inkml:trace contextRef="#ctx0" brushRef="#br0" timeOffset="185391.4825">22468 14060 1637 0,'0'0'130'16,"0"0"-40"-16,0 0-19 0,0 0-23 0,0 0-36 0,0 0-2 15,0 0 10-15,0 0 19 0,0 0 19 0,159-128 6 16,-112 114-4-16,8-1-10 0,6 2-8 0,5-1-4 15,6 0-1-15,4 2 3 0,6 1-4 16,4 1 0-16,1-1-4 16,3 2-11-16,1 0 0 0,0 2-5 15,1-1-1-15,-3 1 1 0,0 1-6 0,-7 0-3 0,-5 3-1 16,-3 1-2-16,-10-1 1 0,-6 2 0 0,-6 1-1 0,-7 0-5 0,-9 0-4 16,-6 0-11-16,-9 0-19 0,-4 0-41 15,-12 0-91-15,-3 0-92 0,-4 0-80 0,-3 0-354 16,-2 0-396-16</inkml:trace>
  <inkml:trace contextRef="#ctx0" brushRef="#br0" timeOffset="187263.8852">15330 15601 0 0,'0'0'0'15,"0"0"0"-15,0 0 83 0,0 0 72 0,0 0-56 16,0 0-16-16,0 0 23 0,0 0 21 0,0 0 18 16,0 0-10-16,0 0-25 0,0 0-19 15,59-77-22-15,-50 73-12 0,1 3-11 16,0-2-18-16,-1 3-7 0,1 0-15 0,-2 0-5 0,0 4-1 16,-2 2 1-16,2 1 4 0,-1 3 0 15,-1 1 10-15,-1 0 3 0,-2 6 10 0,-2 0 10 0,-1 2 4 16,1 4 12-16,-3 2 4 0,-7 3-1 15,-1 4 8-15,0-1-11 0,-1 1 0 16,-4 1-2-16,1-5-6 0,1-1 5 0,3 0 1 16,-2-6 7-16,0-1-5 0,3 0 2 0,0-2-8 0,1 0-15 15,2-1 0-15,2-2-19 0,4 1-2 16,-1-2-1-16,1-2-12 0,0 0 6 16,1-2-2-16,4-2 1 0,5-1 14 15,1-1-3-15,3-2 8 0,4-2 4 0,2-2 1 0,2 0 1 0,2-6-2 16,4-3-1-16,0-3-8 0,1-1-3 15,0-1-2-15,2-4-6 0,2 0 6 0,1-4-6 16,2-1 0-16,0-3 0 0,2 1-10 16,-5-1 1-16,-2-2-11 0,-1 0-14 0,-2 0-16 0,-5-2-30 15,-2 0-21-15,-3 1-24 16,-5-1-20-16,-2 2-9 0,-3 1-1 0,-3-1 10 0,-3 4 19 16,-2 1 25-16,0 3-1 0,-8 1-28 15,-4 2-48-15,-2 1-52 0,-3 2-7 0,-6 2 35 0,-1-1 58 16,0 1 68-16,-5 0 52 0,0-1 38 15,0-2 49-15,0 3 33 0,0-4 23 16,-1 3 16-16,0-1-6 0,3 1-15 0,-3 1-23 0,3 3-23 0,2 2-25 16,-4 3-11-16,2 4 0 15,-2 0 1-15,0 5 7 0,1 5 3 0,-3 3 0 16,-1 6-6-16,0 5-4 0,0 5 7 16,-1 5 5-16,1 5 14 0,1 4 13 0,2 3 0 0,3 6 7 15,0 2-9-15,2 7-8 0,3 1-4 16,0 3-12-16,2 4-3 0,2 3-9 0,3 4-4 15,5 4-7-15,3 1-10 0,5 2 0 0,2-3-9 16,7-5-1-16,6-8 3 0,4-8-6 16,3-10 2-16,8-7-3 0,1-10 1 0,2-4 6 15,7-7 3-15,1-5 5 0,4-2 0 0,4-7-4 0,1-6 0 16,4-2-2-16,0-11 3 0,6-8 4 16,-1-9-5-16,5-6-3 0,-1-10-4 0,3-6-2 15,-2-4 1-15,1-6 4 0,-7-2 0 0,-2 2 0 16,-7-3 2-16,-4-1-3 0,-8-2 0 15,-7 1 3-15,-6-2-10 0,-10 0-2 0,-3 0-5 16,-9-1-3-16,-2 2 4 0,-12 1 2 0,-3 4 3 16,-5 6 0-16,-4 6 0 0,-3 8-4 0,-2 8-6 15,-4 6-9-15,0 10-14 0,-2 5-5 16,0 5-6-16,1 6-7 0,1 2-1 16,4 0-7-16,2 8-10 0,2 4-29 0,2 3-63 0,7 5-100 15,0 3-144-15,9 4-212 0,3-6-156 0,4-6 599 16</inkml:trace>
  <inkml:trace contextRef="#ctx0" brushRef="#br0" timeOffset="187900.7426">16868 15419 1297 0,'0'0'75'0,"0"0"-20"15,0 0-30-15,0 0-33 0,0 0-4 0,0 0 24 16,0 0 42-16,0 0 35 0,0 0 15 15,0 0 0-15,-20 120-23 0,20-83-22 0,-1 1-15 16,2 3-11-16,-1 1-6 0,1-2-9 0,-1-1-4 16,1-3-6-16,-1-6 1 0,1-5 0 0,7-3-2 15,-6-2 3-15,2-2-1 0,0-3 0 16,-2-3 3-16,2-3-5 0,-1-3 0 0,-2-1-6 16,0-4-2-16,-1-1-8 0,0 0-11 0,0-5-13 15,0-4-33-15,0-5-20 0,0-6 0 16,0-3 8-16,1-7 33 0,-2-3 27 0,1-4 12 15,0-5 6-15,-2-1-4 0,-4-3-3 0,4-1-6 16,0 2 2-16,0-2 6 0,1 6 7 0,2 3 9 16,4 3 9-16,3 6 3 15,4 6-2-15,2 0-6 0,4 5-7 0,2 3-8 16,7 3-2-16,0 3 2 0,3 5-4 0,4 4 6 0,-1 0-2 0,4 9-2 16,-4 6 6-16,1 6-3 0,-4 3 1 15,-3 4 2-15,-6 4-4 0,-2 1 3 0,-8 0 2 16,-5-2 5-16,-2 3 7 0,-4-2 0 0,-8 1 6 15,-3 0 1-15,-9 0-2 0,-4 0 6 16,-5-3-2-16,-3-3 2 0,-4-4 3 0,1-3-3 16,-3-5-3-16,-1-3-3 0,-2 0-1 15,1-5-5-15,1 1 1 0,4-3-1 0,-2-2-4 16,7-3 4-16,2 0-6 0,3-3-1 0,2 0 0 0,0-2-6 16,6 2-6-16,3-1-8 0,4 1-17 0,5 0-26 15,0-1-46-15,5 1-95 0,0-3-131 16,6-1-132-16,6 0-122 0,6-4 121 15,-3 2 459-15,-2 2 0 0</inkml:trace>
  <inkml:trace contextRef="#ctx0" brushRef="#br0" timeOffset="188231.4233">17340 15532 0 0,'0'0'0'16,"0"0"0"-16,0 0 0 0,0 0 0 0,0 0 0 15,0 0 0-15,0 0 122 0,0 0 194 16,0 0-46-16,0 0-39 0,49 118-42 0,-52-92-31 15,-4 0-28-15,4 1-32 0,-1-2-25 0,4-4-21 16,0-3-15-16,0-3-6 0,4-1 2 16,3-3-5-16,3-1 2 0,0-1 5 0,5-2-5 15,-2-1 8-15,6-3 2 0,1-2 0 0,5-1 5 16,1-4-6-16,1-5-7 16,-1-3-4-16,3-3-12 0,0-2-8 0,-4-3-4 0,0-3-6 15,-5-1 4-15,-7-1 3 0,0-2-3 0,-7-3-9 16,-5 1-2-16,-1-1-4 0,-1-2 4 15,-9 1 10-15,-3 5-2 0,-4 4-1 0,-3 5-13 0,-3 5-20 16,-6 6-6-16,-2 3-8 0,-2 3 10 0,-3 3 14 16,2 5 0-16,-2 4 3 0,4 1 0 15,3 0-8-15,6 2-19 0,6 0-60 0,4 2-141 16,5-2-307-16,6-2-222 0,1-5 706 16</inkml:trace>
  <inkml:trace contextRef="#ctx0" brushRef="#br0" timeOffset="188526.0889">17928 15526 1957 0,'0'0'111'0,"0"0"-134"16,0 0-13-16,0 0 28 0,0 0 49 0,0 0 38 16,0 0 5-16,0 0-18 0,0 0-24 0,0 0-12 15,0 0-7-15,-33 130-7 0,31-108-1 0,-3-1-5 16,4-1-3-16,1-5-2 0,1 1-6 0,2-5-5 15,2-3-17-15,2-2-44 0,-1-4-54 16,3 0-53-16,0-2-61 0,2-3-55 16,-2-5-71-16,1-4-101 0,0-4-50 0,-2-2 345 15,-5-3 167-15,3-2 0 0,-4 0 0 16,-1-3 0-16,-2-2 0 0,1-3 0 0,0 0 0 0,-4-3 0 16,0 2 0-16,-2 2 0 0,2 0 0 0,-1 5 0 15,-1 5 0-15,3 3 0 0,-2 3 0 16,3 4 0-16,2 4 0 0,0 3 0 0</inkml:trace>
  <inkml:trace contextRef="#ctx0" brushRef="#br0" timeOffset="189061.2925">18282 15536 119 0,'0'0'410'0,"0"0"-431"16,0 0 26-16,0 0 63 0,0 0 24 0,0 0 31 15,0 0 8-15,0 0-4 0,0 0-18 16,0 0-21-16,0 0-27 0,0 0-13 0,0 0-1 16,0 0-6-16,32 79 10 0,-30-78 4 15,3-1 2-15,-3 0 6 0,5 0-3 0,-3 0-4 0,6-1-5 16,0-3-7-16,2-2-8 16,4-1-7-16,-2-2-5 0,5-1-6 0,-1-3-7 15,0 1-8-15,-2-4-10 0,2 0-9 0,0-2-8 16,-4 2-1-16,4 0 7 0,-5 1-1 15,4 3 2-15,-4 3-6 0,3 2-5 0,-2 1-1 16,3 3 2-16,-2 1 4 0,4 2-2 0,1 0 2 0,0 0-2 16,1 6 5-16,2 0 8 0,4 0 6 15,0 1 9-15,3-2-1 0,4 1 0 0,0-3 0 16,6-1-6-16,0-2-18 0,2 0-17 0,-2-3-30 16,0-3-42-16,-2 0-41 0,-4-2-49 15,-3-1-42-15,-4 0-21 0,-5-1 15 0,-3-1 41 16,-7 0 122-16,-4 2 86 0,-2 0 0 0,-6 0 0 15,-7 5 0-15,-9-1 0 0,-5 4 0 0,-5 1 0 16,-6 0 147-16,-5 6 201 0,-3 2 11 16,-4 4-52-16,-1 2-65 0,1 4-47 0,0 4-45 15,0 1-37-15,3 6-25 0,9 1-19 0,1 4-4 16,2 5-7-16,8 3-7 0,-1 7-13 0,3 2-11 16,2 4-6-16,5-2-8 0,3 2-3 0,6-1-2 15,1-1-2-15,0 0 2 0,2-5-3 16,-3-2 1-16,3-5 0 0,-2 1-8 15,2-6 4-15,-3-1-10 0,-5-5-4 0,5-2-10 0,-4-5-28 16,-3-2-41-16,0-5-88 0,-1-4-129 0,-2-3-246 16,1-5-288-16,5-1 568 0</inkml:trace>
  <inkml:trace contextRef="#ctx0" brushRef="#br0" timeOffset="189842.7677">19947 15039 2295 0,'0'0'-56'0,"0"0"-63"0,0 0-11 16,0 0 63-16,0 0 58 0,0 0 24 0,12 123 18 15,-4-89 13-15,0 4 3 16,-4 3 2-16,-3 7-4 0,0 1-8 0,-2 2-2 0,-3-2-11 16,-5-2-5-16,1-4-5 0,-2-5-1 15,0-4 0-15,0-2 1 0,-1-4-2 0,-1 0 2 16,-1-3 0-16,-2-2 0 0,-4-1 3 0,6-2 2 15,-6-3-2-15,2-2 4 0,1-3-1 16,-3-2 4-16,0-4 6 0,-1-3-1 0,-1-3 1 0,1 0-3 16,-1-5-6-16,-1-3-2 0,4-3-4 15,-1-3-3-15,5-1-1 0,-2-5-4 0,5 0-2 16,1-5-8-16,5-1-3 0,1-3-7 0,4 0-3 16,-1-3 2-16,8 0-5 0,4 1 5 15,0-1-4-15,4 1-2 0,2 0 2 0,4 2-3 16,4 3-2-16,-2 1 4 0,4 2-2 15,-2 1 3-15,4 1 3 0,0 2 4 0,0 0 5 0,2-1 3 16,1-1 1-16,1 0-2 0,3 1 1 0,-3-2-2 16,1 1 2-16,4 0 3 0,0-1-3 0,-4-1 3 15,3 3-1-15,-5 0-5 0,-4 5 5 16,-3 0-3-16,-5 5 2 0,-2 2 2 16,-6 3-5-16,-2 2-3 0,-3 2-4 0,-4 1-3 0,-2 0 0 15,-1 0 7-15,0 4 8 0,0 5 5 0,-3 2 4 16,-1 0-2-16,-2 5 0 0,-3 3 3 15,-1 1-4-15,-1 3 1 0,0-1-4 0,1-3-6 16,2 2 5-16,1-4-4 0,4-2 1 16,3 0 2-16,0-1-4 0,0-1 0 0,8 0 3 0,1 1-1 15,3 0 6-15,4-1 1 0,1-2 0 16,6-1-3-16,3-2-1 0,3-2-5 0,2-4-1 16,0-2-1-16,0 0-8 0,-1-4-2 0,-4-3-4 15,-1-3 2-15,-5 0 10 0,-2-2 6 0,-6-3 7 16,-5-2 3-16,-3-2-4 0,-4-3-1 15,-2 1-4-15,-11-3 0 0,-1 2 3 16,-5 2-1-16,-2-1-2 0,0 4-4 16,-6 0-2-16,-3 3-3 0,1 0 0 0,-3 2 0 0,3 2-1 0,0 0-4 15,2 1-17-15,5-1-49 0,3 2-133 0,2 1-243 16,9 2-471-16,2 2 113 16</inkml:trace>
  <inkml:trace contextRef="#ctx0" brushRef="#br0" timeOffset="190217.1249">20884 14548 970 0,'0'0'507'0,"0"0"-620"16,0 0-2-16,0 0 94 0,0 0 71 0,0 0 21 16,0 0 0-16,-26 144-8 0,20-115 0 15,-3 5-9-15,2 0-4 0,-6 3-7 16,2 3-7-16,-3 0-2 0,-1-1-5 0,3-1-8 15,0-5-6-15,5-5-4 0,3-6-4 0,1-4 0 16,3-3 2-16,2-5-3 16,-1-1 5-16,3-4-1 0,3 0 10 0,1-2 11 15,1-2 9-15,4-1 12 0,1-1 0 0,5-9-5 16,3-2-5-16,5-1-15 0,2-3-9 0,-1-2-7 0,3 3-10 0,-2 2-3 16,0 1-6-16,-2 4-3 0,-2 5 0 15,0 0-2-15,-2 3-1 0,-1 3-3 16,-3 4 0-16,1 3-1 0,-2 3 4 0,-3 4 6 0,-1 2 2 15,-1 4 9-15,-5 0 1 0,-4 3 1 0,-2 1 7 16,-2 1 0-16,-5-1 4 16,-6 0 2-16,-7-1 0 0,-6 1 1 0,-5-4-3 15,-1-3-7-15,-5-5-6 0,-1-5-3 0,-4-5-4 0,-3-3-9 16,-4-2-29-16,-4-2-106 0,-1-3-208 16,11-1-445-16,13 3-61 0</inkml:trace>
  <inkml:trace contextRef="#ctx0" brushRef="#br0" timeOffset="190402.774">20343 14557 1091 0,'0'0'761'0,"0"0"-659"16,0 0-24-16,0 0-24 0,0 0-48 0,0 0-14 15,0 0-10-15,0 0-6 0,0 0-3 16,0 0-2-16,0 0-30 0,0 0-103 0,131-39-216 15,-118 50-411-15,-2-4 191 0</inkml:trace>
  <inkml:trace contextRef="#ctx0" brushRef="#br0" timeOffset="190679.1027">21817 14518 2326 0,'0'0'100'0,"0"0"-107"0,0 0-19 15,0 0-4-15,0 0 17 0,0 0 58 0,0 0 21 16,0 0 10-16,0 0-4 0,-38 158-11 0,24-111-11 16,-4 7-10-16,0 7 1 0,-5 7-15 15,-5 6 0-15,-2 4-9 0,-1 1-4 16,1 0 2-16,5-2-8 0,3-4 1 0,5-3-3 15,5-5-12-15,1-5 5 0,4-5-13 0,-2-2-14 16,6-3-25-16,1-3-60 0,-1-4-104 0,6-2-201 16,-3-11-463-16,0-11-296 0</inkml:trace>
  <inkml:trace contextRef="#ctx0" brushRef="#br0" timeOffset="191530.677">22522 15055 711 0,'0'0'120'15,"0"0"27"-15,0 0 36 0,0 0-29 0,0 0-37 16,0 0-55-16,0 0-75 0,0 0-60 16,0 0-1-16,0 0 25 0,0 0 42 0,0 0 67 0,0 0 12 15,0 0 6-15,-9 86-16 0,9-56-16 16,0 1-6-16,2 0-11 0,-2-1 5 0,1-3 2 16,3-2-10-16,-1-6-2 0,5-2-3 15,-1-5-1-15,0-3 11 0,-1-3 8 0,2-1 12 16,-1-4 16-16,-1-1 11 0,4 2 6 15,0-5-6-15,1-5-9 0,5-4-20 0,-2-2-11 16,4-2-11-16,1-4-9 0,2 0 2 16,-2-3-9-16,1-2 2 0,-1 0 0 0,-3-1-10 15,0 0 6-15,-2 2-5 0,-1 2 2 16,-5 5 5-16,1 3-5 0,-6 5 1 0,2 3-5 0,-4 4-8 0,1 1-12 16,-2 1-28-16,0 0-9 0,1 4-2 15,1 5 10-15,0 2 25 0,0 5 10 0,1 2 10 0,-1 2 0 16,1 0 3-16,1 3 3 0,1-2-7 0,2-3 6 15,-1-3-3-15,0-1 1 16,2-4 5-16,1 0-4 0,-3-2 2 0,0-1 0 16,3 0-1-16,-2-4 6 0,3-1 1 0,1-1 6 15,2-1 1-15,2 0 2 0,1-6 0 16,3-1-4-16,2-1 1 0,0-2-5 0,1-3 0 0,2-1-1 16,1-2-7-16,-1-2-2 0,-3-3-22 15,-3-2-26-15,1-2-43 0,-3-2-63 0,-3 1-49 16,2-1-64-16,-5 1-55 0,0 3-56 0,-4 1-106 15,-2 4-32-15,-3 4 515 0,-1 7 0 0</inkml:trace>
  <inkml:trace contextRef="#ctx0" brushRef="#br0" timeOffset="192299.1007">23610 14939 0 0,'0'0'0'0,"0"0"0"0,0 0 0 0,0 0 0 16,0 0 0-16,0 0 62 0,-41 126 68 0,31-104 11 16,-1-1-3-16,0 2-18 0,1-2-32 15,1-2-38-15,4-1-19 0,0-2-7 0,4-5 2 16,1 0 18-16,0-2 20 0,0-2 14 0,1 0 9 0,4-2 1 16,1-1 1-16,2-1 8 0,2-3 6 15,2 0 3-15,2-3-5 16,2-4-18-16,2-2-14 0,0-2-19 0,2-3-10 0,-2 0-6 15,1-4-3-15,-1-2 1 0,2-1-2 16,-6-2-6-16,3 1-5 0,1-2-8 16,-5 3-7-16,6 4-3 0,-5 4-6 0,3 2-11 0,-1 5-6 0,0 3-7 15,2 3-4-15,1 0 2 0,-5 2 2 0,4 6 4 16,-4 4 5 0,1 2 6-16,-3 0 8 0,0 4 4 0,0-1 3 0,-4 0 2 15,1 1-2-15,-4-2 3 0,1-2-1 0,1-3 1 16,-3-3 1-16,4-1 2 0,-3-2 6 0,0-3 2 0,0-1 7 15,0-1 5-15,3 0 5 16,0-2 1-16,2-3-4 0,0-1-4 16,3 0-7-16,-1-2-5 0,0-2-2 0,2-1-6 0,0-2-3 15,2-2-6-15,-2-2-16 0,0-4-17 0,1 0-22 16,-3-6-19-16,0-5-9 0,5-2-6 0,-4-2-2 16,6-3 5-16,-3-2 7 0,1 0 16 0,1-2 17 15,-2 1 24-15,-1 2 20 0,0 4 30 16,-2 2 45-16,0 4 36 0,-4 4 26 0,-3 4 5 15,0 5-12-15,1 3-18 0,-4 4-8 0,-2 4-16 16,-1 4-44-16,0 2-54 0,0 0-36 0,1 7-9 16,-1 6 22-16,-1 4 39 0,-1 6 19 15,-2 5 0-15,-2 3-3 0,1 2-7 0,0 3-2 16,2 1-2-16,0-1-4 0,1-1 0 16,2-1 1-16,2-2 3 0,1-3 2 0,0-2 3 0,5 0-1 15,-1-3-4-15,-1-1-1 0,2-4-1 0,-1-3 2 16,2-2 1-16,-2-4 4 0,3-5 1 15,1 0 6-15,6-5 3 0,0 0 4 0,5-1 1 16,1-5-3-16,3-7-4 0,1-1-5 16,1-3-5-16,-3-4 2 0,1-2-1 0,-4 1-1 0,-1-2 4 15,-3 4-4-15,-5 4-3 0,-1 4 0 16,-6 4-6-16,-2 5 1 0,-3 1-6 16,-1 2-17-16,0 0-12 0,0 6 2 0,-3 4 14 0,1 2 27 15,-3 3 17-15,-1 5-1 0,-1 4-4 16,5 2-10-16,0-1-7 0,2-2 4 0,2 0-2 15,8-3 3-15,5-2 3 0,7 0-17 0,2 0-60 16,7-4-157-16,-6-2-531 0,-9-5-645 0</inkml:trace>
  <inkml:trace contextRef="#ctx0" brushRef="#br0" timeOffset="193813.1494">17288 16704 0 0,'0'0'0'0,"0"0"0"0,0 0 0 16,0 0 0-16,0 0 0 15,0 0 0-15,0 0 0 0,0 0 62 0,0 0 137 0,0 0 6 0,0 0-5 16,0 0-13-16,-4-55-27 15,4 55-29-15,0 0-29 0,0 0-23 0,0 0-20 16,0 0-15-16,0 0-8 0,0 0-13 0,0 0-2 16,0 0-5-16,0 0-7 0,0 0 3 0,0 0-6 15,0 0 2-15,0 0 1 0,0 0-5 0,0 0 1 16,0 0-2-16,0 0-4 0,0 0-4 0,0 0-3 16,0 3 2-16,0 0 5 0,0 4 8 0,0 4 14 15,1 3 12-15,0 4 12 0,-1 6-1 16,0 3-3-16,1 4-13 0,0 1-11 15,3 3-8-15,0 1 1 0,-3 3 4 0,1 0-3 0,-1 3 4 16,1-1-2-16,0 2-5 0,-1-1 3 16,-1-3 2-16,0 1-11 0,1-3 2 0,-1-1 1 15,1-4 2-15,-1-5 14 0,0-1 8 16,0-4 7-16,0-2 6 0,0-1-3 0,0-5-5 16,0-2-8-16,0-3-3 0,0-1 1 0,0 0 2 15,0-3-3-15,0-3-2 0,0 1-4 16,0-2-1-16,0 0 1 0,0-1-4 0,0 0 0 0,0 0-6 15,0 0-13-15,0 0-18 0,0 0-39 0,0 0-61 16,0 0-91-16,0 0-167 0,0-1-250 16,0-2-183-16,0 2 732 15</inkml:trace>
  <inkml:trace contextRef="#ctx0" brushRef="#br0" timeOffset="194086.703">17652 17029 38 0,'0'0'37'0,"0"0"-112"0,0 0 75 16,0 0 0-16,0 0 0 0,0 0 22 0,-29 123 13 16,29-106-8-16,0-1 7 0,0-1 4 0,3-1 7 15,2-1 0-15,-3 1-8 0,2-3-1 0,1 0 0 16,-2-2 3-16,4-2 9 0,-2-1 5 15,1-1 10-15,-1-1 7 0,0-1 9 0,2-3 9 16,-3 0-9-16,4 0-22 0,-2 0-48 16,0-6-63-16,2-4-101 0,-2-1-118 0,1-4-157 0,-1 2 402 15,-3 6 28-15</inkml:trace>
  <inkml:trace contextRef="#ctx0" brushRef="#br0" timeOffset="195008.4277">17847 16967 0 0,'0'0'0'15,"0"0"0"-15,0 0 0 0,0 0 0 0,0 0 0 16,0 0 0-16,0 0 0 0,0 0 0 16,0 0 0-16,120 108 0 0,-110-100 0 0,-1 0 0 15,0 0 0-15,-3 1 0 0,0 0 0 16,-3 0 0-16,2 2 0 0,-3-1 0 0,-1 2 0 16,-1-1 0-16,0 3 72 0,0-1 5 0,0-2-19 15,0-2-14-15,0 0-6 0,0-3 1 0,0 2-2 16,0-6 7-16,0 2-2 0,0-3 7 0,0-1 22 15,0 0 23-15,0 0 37 0,0 0 38 16,0 0 17-16,1 0 17 0,-1 0-7 0,1-2-46 16,3-5-48-16,-2-4-48 0,1 1-36 0,3-5-4 15,-2-1 5-15,2-2-4 0,-2-1 1 16,2 1 0-16,-1-1-2 0,2 1-2 16,-2 2-6-16,2 1-4 0,0 1-3 0,-1 5-7 15,2-1-9-15,0 4-9 0,0 1-11 0,3 3-2 16,0 2-4-16,-1 0 0 0,2 2 1 0,-1 6 8 0,-1 3 10 15,2 0 5-15,2 4 10 0,-2 1 2 16,-1 1 3-16,0-1 4 0,1 2-6 0,-1-3 5 16,2-3-2-16,-1-2-1 0,-2-4 11 15,1 1-6-15,-1-1 6 0,-4-2-1 0,1-1-6 16,-5 0 9-16,5-2-2 0,-5 0 7 0,0-1 12 0,3 0 5 16,-2 0 11-16,3-2 0 0,-2-4 1 15,6-1-11-15,-1-2-5 0,0-1-2 0,1 0-7 16,0-2 4-16,0-1-3 0,-1-4-2 0,-2 2 5 15,2-4-5-15,0 1 1 0,1-2-4 16,0-1-3-16,-2 0-2 0,3 2-2 0,-2 1-1 16,0 3-3-16,1 1 1 0,-1 3-4 15,-3 1-5-15,3 2-1 0,0 1-8 0,-2 3-1 0,-1-1-1 16,2 3-9-16,1 1 2 0,0 1-3 16,0 0-3-16,2 0 7 0,-1 1-2 0,1 3 6 15,1 3 5-15,-1 0 0 0,0 1 6 16,7 2 1-16,-5 0 4 0,6-1 1 0,-1 0 1 15,0 0-1-15,4 1-1 0,0-2 5 16,-1-1-2-16,7 0 4 0,0-1 3 0,0-1-4 0,6-1 8 0,-2-1-3 16,1-3 2-16,0 0 6 0,4 0-3 15,-4-5 2-15,-2-1-7 0,0 1-10 16,-3-3-1-16,0-2-6 0,-5 2-1 0,-3-1-1 16,-4-1 0-16,-4-1 5 0,-4 1 4 0,-4-2 10 0,-4-1-4 15,0-3 3-15,0 0-3 0,-4 1-7 16,-3 0 2-16,-5 0-6 0,-2 5 0 15,0 0-1-15,-4 4-6 0,-2 4 2 0,1 2-2 16,-2 2 4-16,0 6 9 0,1 4 2 0,3 2 3 16,0 2-6-16,5 3 3 0,2 0-4 0,2 0-5 15,6 0 7-15,2-2-6 0,0 0 8 16,5 1 5-16,9-1-3 0,0-1 8 0,7-1 0 16,6 0 2-16,5-4 7 0,1 1-8 0,6-2-19 15,3-2-44-15,-2-2-60 0,2-3-85 0,4-3-139 16,-3-3-210-16,-11-1-156 0,-11-1 679 0</inkml:trace>
  <inkml:trace contextRef="#ctx0" brushRef="#br0" timeOffset="195288.7005">19878 16190 749 0,'0'0'173'0,"0"0"-41"16,0 0-35-16,0 0-119 0,0 0-61 0,0 0-2 15,0 0 40-15,0 0 98 0,0 0 32 0,0 0 11 16,0 0 7-16,-59 144-14 0,50-101 5 0,2 4-5 16,-1 1-3-16,0 2-10 0,-2-4-25 0,7 0-14 15,-1-1-14-15,1-3-3 0,4-2-1 16,-1-2-9-16,0-2 1 0,2-4-2 16,2-3-3-16,0-3 5 0,4-3-5 0,-1-5 4 15,-2-2 2-15,4-2 1 0,-1-2 9 0,-2-3-2 16,0-2-1-16,2-2-12 0,-1-1-41 0,0-2-67 15,3-2-103-15,4 0-166 0,-3 0-320 0,-5 0 96 16</inkml:trace>
  <inkml:trace contextRef="#ctx0" brushRef="#br0" timeOffset="195519.5225">20112 16683 1067 0,'0'0'89'15,"0"0"1"-15,0 0 2 0,0 0-36 0,0 0-42 16,0 0-36-16,0 0-6 0,0 0 26 0,0 0 30 16,0 0 43-16,0 0 7 0,0 0-2 15,0 0-10-15,-13 86-21 0,13-62-9 0,0-1-14 16,0 2-11-16,0-3-2 0,3-2-1 0,3-2 4 0,-2-4 6 16,4-3-4-16,0-1-6 0,-4-3-38 15,5-1-90-15,-2-1-123 0,-1-5-235 16,0 0-264-16,-3 0 497 0</inkml:trace>
  <inkml:trace contextRef="#ctx0" brushRef="#br0" timeOffset="195700.564">20141 16440 0 0,'0'0'0'0,"0"0"0"0,0 0 0 15,0 0 0-15,0 0 0 0,0 0 0 0,0 0 0 0,0 0 0 16,0 0 0-16,0 0 0 0,0 0 0 0</inkml:trace>
  <inkml:trace contextRef="#ctx0" brushRef="#br0" timeOffset="197261.8897">20396 16630 0 0,'0'0'0'0,"0"0"0"0,0 0 0 0,0 0 0 0,0 0 0 16,0 0 0-16,0 0 0 0,0 0 0 16,0 0 0-16,0 0 0 0,0 0 0 0,0 0 23 15,0 0 109-15,0 0-6 0,12 89 0 0,-7-86-7 16,-4-2-11-16,1 0-4 0,-2-1 9 16,1 0 15-16,-1 0 21 0,0 0 9 15,0 0-13-15,1 0-18 0,1 0-29 0,1 0-28 0,0-2-22 16,0-1-15-16,3-2-4 0,-3 0 0 15,2 1 0-15,-3-2 0 0,0 2-3 0,-2-3-2 16,3 0 0-16,-1 0-2 0,-1 0 1 16,0 0-3-16,-1-1-4 0,1 3-3 0,-1-1-3 0,1-1-2 15,0 1-3-15,0 1 0 0,1 1-2 0,1 0-4 16,-2 1-2 0,0 0-6-16,1 0-1 15,-1 2-2-15,-1-2-5 0,1 3-5 0,-1 0-8 0,2 0-6 0,-2 0 5 0,0 0 7 16,0 0 11-16,0 0 7 0,0 0 4 0,0 0 2 15,0 0-1-15,0 0 0 0,0 0 0 0,0 0 2 0,0 0 1 16,0 0-4-16,0 0 0 0,0 0-7 16,0 0-5-16,0 0-5 0,2 0-1 15,1 0 3-15,-1 3 7 0,1 0 3 0,2 1 2 16,-1-1 1-16,2 2-2 0,-3-1 4 0,3 1-2 16,-3 1-1-16,3 0-2 0,-2 0-1 15,-1 1 3-15,2 2 5 0,-2 1 1 0,0 0 2 16,0 1 1-16,-2-3-4 0,1 1 0 0,-2-1 1 15,0 0 0-15,1-1 1 0,-1 0 0 0,2 0-1 16,-2-1 2-16,0-2-1 0,0 0 3 16,0 1 3-16,0-2-2 0,0 0 1 15,0-2-5-15,0-1 1 0,0 1 5 0,0-1 8 0,0 0 14 16,0 0 13-16,0 0 11 0,0 0 3 16,0 0 1-16,0 0-13 0,0 0-14 0,0-2-13 0,1-2-14 15,1 0-6-15,-2 1 2 0,1-2 1 0,-1 2 0 16,1-1 5-16,-1 2-4 0,1-2-4 15,-1 1-7-15,1-1-10 0,2 1-10 0,2 0-4 16,-2 0-1-16,2-1 5 0,-1 2 7 0,2-3 5 16,-1-1 7-16,2-1 4 0,0-2-1 15,0 0 3-15,2 0 0 0,2 1-1 16,-2 1 2-16,0 0 0 0,0 1 1 0,-2 0 6 0,-1 1-2 0,-3 0 3 16,1 0 2-16,-3 1-3 0,-1-1 4 15,0 0-2-15,-2-1-6 0,-5 0-10 16,-3 1-17-16,-2-1-14 0,-4 3-11 0,0-1 3 0,-1 4 7 15,-2 0 15-15,-2 2 14 16,2 4 3-16,-1 3 9 0,2 2 0 0,2 0 4 0,-1 3 3 16,6-2-6-16,2 2-3 0,5-1-2 15,1-1-4-15,5-2 5 0,-2-1 6 0,0-2 5 16,5-1 8-16,4-2 7 0,1 0 5 16,6-2 6-16,-1 1 4 0,6-3-2 0,2 0-2 15,2 0-8-15,-3-4-8 0,4 0-2 0,-2 1-4 16,-2-2-4-16,-3 1-4 0,0 2-9 0,-7 0-4 15,1 1-8-15,-6 1-9 0,1 0-8 0,-3 3-5 16,0 4-1-16,-2 4 11 0,0 5 12 0,0 6 16 16,-2 2 12-16,-1 5 9 0,1 5 4 0,-2 0-1 15,-5 4-2-15,2 1-5 0,-6 2 0 0,-1 4-2 16,-7 2 0-16,-1 2 0 0,-2 2-2 0,-1-3-2 16,4-3-7-16,0-11-2 0,6-8-2 15,4-10-1-15,4-6 4 0,2-4 3 0,0-3 15 16,0-2 22-16,0-1 30 0,2 0 35 15,-1 0-7-15,1-6-17 0,0-3-37 0,0-5-41 16,0-4-13-16,5-6-8 0,0-4-4 0,7-5-7 0,5-5-13 16,3-4-18-16,3-1-25 15,5-5-18-15,2-3-30 0,-2-3-20 0,3-1-10 16,-1-2-36-16,0-5-7 0,-2 0-6 0,0 0 9 16,1 0 53-16,-1-1 50 0,-3 2 60 0,1 4 71 15,-7 3 70-15,-1 4 55 0,-3 8 38 0,-2 5 23 16,-4 6-1-16,-1 6-17 0,-1 6-11 0,-3 7-36 15,-2 5-52-15,-2 3-66 16,0 4-88-16,0 4-23 0,-1 7 2 0,-5 7 31 0,-4 7 55 16,2 7 3-16,-7 5-2 0,2 8-5 15,-4 4-1-15,-1 6-5 0,0 2-3 0,0-1 3 16,2-1-2-16,4-4 1 0,5-5 6 0,4-3-6 16,3-8-1-16,0-2-3 0,6-6-3 15,0 0 3-15,2-4-1 0,3-3 7 0,-2-1-1 0,4-6 8 16,2-1 10-16,0-4 10 0,2-4 15 0,0-4 4 15,4 0 8-15,1-7-8 0,0-5-4 16,2-4-4-16,0-2-8 0,0-6 2 0,-1-3-6 16,-1-3-5-16,-3-2-5 0,1-2-5 0,-4 1 1 15,1 1-1-15,-3 0-3 0,-2 5-5 16,1 7-3-16,-1 3-4 0,0 6-6 0,-3 3-3 16,0 3-6-16,0 4-6 0,-1 1-5 0,0 0-4 15,1 3 3-15,0 4 8 0,0 1 10 0,0 3 8 16,3 1 3-16,0-1-2 0,1 2 1 0,4-2 3 15,2-1 5-15,2 0 7 0,3-2 5 16,4-1-3-16,2-3-5 0,0 0 0 0,2-1-4 16,-1-2 5-16,1-1 6 0,-3 0 0 0,0-8 1 15,-4-2-1-15,-1-3-1 0,-2-3 1 0,-3 1 0 16,-5-3 1-16,-3-3-2 0,-3-3-8 16,-5-4-3-16,0-4-12 0,-3-5-5 0,-2 0-2 15,-2-3 3-15,-4 0 4 0,-3 3-1 0,1 2 5 16,-1 6-2-16,-1 7 1 0,2 4 2 0,3 8-12 15,-3 5-16-15,4 5-22 0,-1 3-5 16,-2 10 10-16,0 8 20 0,1 5 22 16,0 6 11-16,0 5-3 0,1 4 1 0,3 5-1 15,0 1-1-15,4 2 3 0,0-1-3 0,5-3 1 0,7-3-1 16,1-2 0-16,4-5 0 0,-1-1 2 16,2-1 2-16,-2-4 2 0,1-3-4 0,-1-4-14 15,-4-5-17-15,1-5-37 0,-1-1-80 0,-1-4-138 16,-1-3-299-16,-1-2-320 0,-4-2 499 0</inkml:trace>
  <inkml:trace contextRef="#ctx0" brushRef="#br0" timeOffset="197436.7351">21755 16586 1910 0,'0'0'40'0,"0"0"-29"0,0 0-12 0,0 0-7 0,0 0 0 16,159-94 5-16,-104 81 4 0,3 6-3 15,-1 1 0-15,-2 3-49 0,-3 3-139 0,-7 2-283 16,-13 3-330-16,-11-1 382 0</inkml:trace>
  <inkml:trace contextRef="#ctx0" brushRef="#br0" timeOffset="197796.7502">19123 17628 1306 0,'0'0'-11'16,"0"0"-50"-16,0 0-12 0,0 0-3 0,0 0 18 15,0 0 42-15,0 0 50 0,0 0 64 16,0 0 37-16,0 0 20 0,0 0 6 15,142 9-14-15,-82-20-8 0,6-3-17 0,12-3-18 16,6-2-9-16,9 1-20 0,8 0-6 16,9-2-13-16,5 4-13 0,10-3 2 0,3 0-11 15,11 0 4-15,3-4 0 0,3 0-5 0,2-4 0 16,0-4-8-16,1 1-1 0,-5 0-11 0,-5-1-2 0,-9 5 4 16,-7 5-11-16,-14 2 8 0,-15 5-5 15,-16 2-6-15,-14 4 10 0,-15 1-9 16,-11 2 4-16,-12 3-1 0,-9-1-3 0,-7 0 3 0,-5 2-8 15,-4-1-32-15,-6-2-70 0,-9 1-152 16,-9-1-298-16,4 2-480 0,3-1 217 0</inkml:trace>
  <inkml:trace contextRef="#ctx0" brushRef="#br0" timeOffset="205396.6749">15316 18276 0 0,'0'0'0'0,"0"0"0"0,0 0 0 16,0 0 0-16,0 0 0 0,0 0 0 0,0 0 0 15,0 0 0-15,0 0 0 0,0 0 38 16,0 0 74-16,0 0-36 0,-11-61-20 0,11 57-27 16,0 1-12-16,0 0-10 0,2-1 2 0,2 1 8 15,1-2-6-15,4 2 4 0,-1-3-13 0,2 2-5 16,4-2 9-16,1 0-6 0,4 0 12 0,3 0-5 16,1-1-9-16,1 3 0 0,3-1-3 15,-3 0 7-15,1 4 2 0,-2 0-8 0,-2 1-12 16,-1 0-26-16,-7 1-14 0,1 3-12 15,-6 1-8-15,-2 1 7 0,-4 1 10 0,-2 0 41 16,0 1 18-16,-1 1 0 0,-4-1 0 0,-2 2 0 16,-4 0 0-16,-1-2 0 0,-1 2 0 15,0-2 0-15,2-1 0 0,0 0 19 0,1-3 49 16,0 0 1-16,5-1-14 0,0-1-46 0,2-1-46 16,2 0-17-16,1 2 8 0,0-2 12 0,0 3 25 15,4-2 5-15,2 2-7 0,0 1 5 16,2 0 1-16,-2 0-4 0,2 1 16 0,0 1-7 15,1-1 1-15,0 2-9 0,-2 0 3 16,-1-1 5-16,-1 1 0 0,-1 1 0 0,0 0 0 16,-3-2 0-16,0-2 0 0,1-3 0 0,-2 5 6 0,1 0 37 15,-1 0-4-15,-5 6-10 0,1-6 3 16,2-1 8-16,-7 6 28 0,3-5 6 0,1-2 8 16,-8 8-10-16,6-7-23 0,-8 3-8 15,0 0-13-15,1-3 4 0,0 0-5 16,-2-3-22-16,0 2-33 0,0-5-59 0,1 1-52 0,-1-1-58 15,1 0-19-15,5-1 216 0,4 0 0 0</inkml:trace>
  <inkml:trace contextRef="#ctx0" brushRef="#br0" timeOffset="205899.8941">15628 17909 0 0,'0'0'0'16,"0"0"0"-16,0 0 0 0,0 0 0 0,0 0 0 15,0 0 0-15,-129-10 4 0,106 10 150 16,0 6-19-16,-2 0-6 0,3 5-25 0,-2 2-5 0,-1 3-17 16,1 3-9-16,-2 4 2 0,3 4-8 15,0 0-3-15,-1 4-14 0,3 2-16 16,2 3-17-16,3 0-21 0,5-10-1 0,1 1-8 15,4-9 30-15,4 2 8 0,-2-1-20 0,1 3 11 0,3 0-36 16,0 0-6-16,0 7 16 0,4-6-12 16,4 6 13-16,1-5-2 0,1 0-1 15,4 0 6-15,1 0-4 0,4 0 17 0,1 0 4 16,5-3 10-16,2 0-14 0,3-2-18 0,2-3-6 0,4-3-18 16,3-2 15-16,3-4 16 0,2-4-1 15,2-3 21-15,0 0 4 16,3-3 7-16,-3-8 21 0,2-3 0 0,0-2 12 15,-4-6-9-15,9-8-6 0,4-11-12 0,-1-12 1 0,-2-7 20 16,-16-2-3-16,-13 0 15 0,-13 1-18 0,-10 4-8 16,-2 2 9-16,-13 5-6 0,-3 3 16 15,-3 0-8-15,-4 4-11 0,-11-5 4 0,-7 1-19 16,-5 5-18-16,-5 6-5 0,6 14-20 16,6 11-2-16,7 7-3 0,5 4-16 0,3 0 2 15,3 7-21-15,1 1-17 0,-2 6-50 0,-1 3-89 16,1 6-127-16,2 4-194 0,4-5 103 0,7-7 432 15</inkml:trace>
  <inkml:trace contextRef="#ctx0" brushRef="#br0" timeOffset="206527.7922">16730 18176 0 0,'0'0'0'0,"0"0"0"0,0 0 0 0,0 0 0 16,0 0 151-16,0 0 53 0,0 0-28 0,0 0-12 0,0 0-9 16,0 0-8-16,0 0-3 15,0 0-23-15,0 0-11 0,0 0-37 0,10-68-28 0,-10 66-27 16,0 2-40-16,0 0-17 0,0 0-16 15,0 3-2-15,0 3 25 0,-1 3 24 0,0 4 16 16,0 3 1-16,-3 4-10 0,0 1-13 0,3 5-13 16,-1-6 8-16,1 0-4 15,-1-4 15-15,-1 0 10 0,2 0-12 0,0 3 10 16,1-2-27-16,0 2-1 0,-1 0 14 0,0 1-10 0,-1-1 13 16,2 0-8-16,-1 0-10 0,0 2 13 15,-1-2-8-15,2 0 22 0,2-1 3 0,-2 0-1 0,0-2 12 16,0-1-17-16,0-2 15 0,0-6-2 15,2 6 27-15,1-5 20 0,-2-2-5 0,0 0 21 16,-1-6-19-16,7 4-8 0,-1 1 12 0,1-1-17 16,4 0 4-16,-4-4-26 0,-3 0-16 0,11-2-1 15,-8-2-10-15,7-1 29 0,-2-1-4 16,1 0 4-16,2 0-13 0,-2 1-16 0,2-1 15 16,0-1-12-16,1 1 18 0,-1-1 6 0,4 2-18 0,-3-1 11 15,1 0-12-15,3 0-3 0,-1 0-10 16,1 0-45-16,-1 1-50 0,2 0-85 15,-1 0-120-15,-10 4-175 0,0-2 101 0</inkml:trace>
  <inkml:trace contextRef="#ctx0" brushRef="#br0" timeOffset="206928.8264">17500 18276 0 0,'0'0'0'0,"0"0"0"0,0 0 108 15,0 0 47-15,0 0-74 0,0 0-50 0,0 0-65 16,0 0-2-16,0 0 32 0,0 0 26 0,0 0 35 16,0 0 0-16,0 0-14 0,0 0 3 15,-31 23-16-15,29-16 2 0,-3 0 1 0,1 8-23 16,2-8 5-16,-2 0-12 0,2 7 12 0,2-7 21 16,0 1 6-16,0 5 25 0,0-6-4 15,1 0 5-15,2 0 5 0,3 0-1 0,2 0 10 16,4 1-24-16,2 0 9 0,0-7-17 15,-2 1-17-15,0-2 24 0,7-1-7 0,0-5 19 16,3-4-4-16,2-3-11 0,0-7-4 0,-4 1-17 16,-7-1 14-16,-3-1 10 0,-8-1-23 15,0 4 3-15,-2 1-26 0,-4 0 7 0,-2 1-22 16,-6 2-6-16,0 1 10 0,0 2-41 0,-5 3 23 0,0 1-19 16,-1 2-4-16,0 2 6 0,-2 2-5 15,0 1 14-15,2 0-9 0,2 1-12 0,-1 4 7 16,3 1-18-16,4-1-9 0,2 2 3 0,1-1-31 15,5 1-19-15,2-1-56 0,0-1-85 0,8 0-52 16,1 0-89-16,3-1 339 0,-1-1 57 16,-5-2 0-16</inkml:trace>
  <inkml:trace contextRef="#ctx0" brushRef="#br0" timeOffset="207236.5163">17738 18197 0 0,'0'0'0'15,"0"0"0"-15,0 0 10 0,0 0 142 0,0 0-79 0,0 0-54 16,0 0-14-16,0 0 13 0,0 0 22 0,0 0 23 15,0 0-2-15,0 0-5 0,0 0-8 0,6 52-18 16,-7-38-12-16,0 2-8 0,2-7-16 16,-1 0 8-16,0-5 6 0,0 1 18 0,0 3 18 0,0-1-5 15,1 1 16-15,3-2-10 0,3 1 5 16,-3 0 21-16,10 3-4 0,-5-6 1 0,4 4-12 16,1-3-4-16,2-1-4 0,-3-2 12 0,11-1 15 15,7-1-4-15,0-1-4 0,8-5 0 16,-8-7-9-16,-6-1 8 0,-4-4 16 0,-4 0-21 15,-6 0-8-15,-7-1-26 0,-4-1-10 0,0 2 0 16,0-1-5-16,-4 1 5 0,-6 2-24 0,-2 3-10 16,-3 1-23-16,0 3-7 0,-3 1-20 15,-2 3 12-15,-1 4 16 0,3 1-22 0,0 0-3 16,3 3-57-16,0 3-85 0,3 2-119 0,5 0-215 16,1-2 151-16,5-1 389 0</inkml:trace>
  <inkml:trace contextRef="#ctx0" brushRef="#br0" timeOffset="207985.0293">18383 18110 0 0,'0'0'0'0,"0"0"0"0,0 0 0 0,0 0 0 0,0 0 0 15,0 0 0-15,0 0 0 0,0 0 93 16,0 0 173-16,0 0-39 0,0 0-31 0,0 0-47 15,0 0-35-15,0 0-33 0,10-47-26 16,-12 46-17-16,-1 1-10 0,-1 0 3 0,1 0-22 0,-4 0-1 16,-1 0-5-16,2 0-10 0,-3 5 13 0,-2 0-13 15,-4 0 12-15,3 2 4 0,-3 0-14 16,0 1 10-16,-3 1-6 0,4 0 4 0,-4 1 9 16,5-3-2-16,0 2-1 0,0 0-10 15,3-1 0-15,4-1-6 0,-1 0-2 0,4 1 12 16,0-2-4-16,3 1 9 15,0 2-2-15,5-2-12 0,2 2 26 16,4 0-9-16,2 0 23 0,4 2 4 0,2-2-24 0,4 0 13 0,1 0-27 16,4-1 8-16,2 0 3 0,-9-2-7 0,1 1 6 15,-4-3-11-15,-4 2-5 0,4 0-4 0,-2 0 5 16,-1 1 4-16,1 0-8 0,-2 0 5 16,0 1-19-16,1-1 0 0,-11-4 15 0,11 7-6 15,-10-4 22-15,3 0 5 0,3 7-3 0,-5-6 27 16,-3-2 7-16,5 3 20 0,-8-2 19 0,0 1-22 0,0 0-4 15,-9 3-31-15,1-6-10 0,-3 0 4 16,-2 1 4-16,1-3 22 0,-3-1-11 0,3-1 12 16,-1 0-18-16,-4 0-7 15,4 0 13-15,-3-1-19 0,5-1 16 0,2-1-17 0,-2-2-39 16,3 3 3-16,3-2-22 0,-3 1 19 0,6-6 17 16,1-2-8-16,3-4 9 0,9-3-23 0,7 3 4 15,4 1 0-15,5 2 3 0,-1 0 22 0,4 2-14 16,0 3 19-16,-1 0-8 15,-1 1-17-15,1 0 31 0,-2-2-15 0,2-1 18 0,0 1 3 16,-1-1-20-16,-3-3 11 0,2 0-8 0,-4-1 17 16,-3-1 10-16,0 0-2 0,-3 0 5 15,-3-1-13-15,-4 1 2 0,1 0-4 0,-3 2 11 16,-4-1 7-16,0 3-19 0,-4 0 3 0,0 1-31 16,-6 2-11-16,-4 4 12 0,-2 2-8 15,-5 1 21-15,0 1 3 0,-6 7-8 0,2 2 10 16,-1 2-11-16,0 2 10 0,2 2 13 0,1 1-11 15,1 2 0-15,6-2-21 0,2 0 2 16,6 1 4-16,-1-2 12 0,5-2 19 0,5-3-8 0,-2-3 8 16,5 0-1-16,-3-2-4 0,10 3 12 15,-2 0-22-15,5-2-5 0,4 5-30 0,1-5-49 16,6 2-19-16,0-3-72 0,2 0-44 0,0 0-75 16,2 0-169-16,-5-3-274 0,-10 0 575 15</inkml:trace>
  <inkml:trace contextRef="#ctx0" brushRef="#br0" timeOffset="208280.797">20044 17761 725 0,'0'0'585'0,"0"0"-623"0,0 0-49 16,0 0-9-16,0 0 27 0,0 0 86 0,0 0 50 15,0 0 24-15,0 0-2 0,0 0 2 0,0 0 15 16,0 0 7-16,28 133 12 0,-23-101-20 0,-2 1-12 16,-2-1-32-16,4 0-14 0,-3 0-8 15,2 0-17-15,2-2 6 0,-2-1-10 0,2-1-14 16,-2-2 5-16,4-2-10 0,1-1 18 0,-5-9 9 16,1-2-9-16,-1-2 3 0,-1-3-35 15,0 0-26-15,1 5-57 0,3-6-110 0,-5 0-208 0,0 1-439 31,-2-7 264-31</inkml:trace>
  <inkml:trace contextRef="#ctx0" brushRef="#br0" timeOffset="209796.9172">19880 18092 1062 0,'0'0'131'0,"0"0"-44"0,0 0-17 15,0 0-21-15,0 0-18 0,0 0 13 0,0 0 3 16,0 0 2-16,0 0 3 0,0 0-18 0,141-55-10 15,-105 49-15-15,-3 1-4 0,1 1 8 0,3-1 7 16,-3 1 6-16,3-1-6 0,-4 0 2 16,3 0-5-16,-4-1 1 0,-2-1 12 0,-4 1-4 15,-2 1 17-15,-3 0 10 0,-7 0-4 0,1 0 21 16,-7 0-7-16,-2 2 9 0,-2-2-3 16,-2 1-24-16,-2 0-15 0,0 2-32 0,0-2-13 15,-2 2-12-15,-2-1-5 0,-4 2 2 0,2 1-6 16,-4 0 5-16,-3 3-4 0,-1 4-4 15,1 0 16-15,-4 5-12 0,2 2 17 0,-2 1-4 16,2 2-10-16,2-1 14 0,2 2-10 0,2 0 12 16,2-1 12-16,1-1 3 0,3 1-3 15,3-3 0-15,0 0-10 0,0 0 1 0,0-3 9 16,3 0 22-16,3-2 5 0,3-3 16 16,-2 0-11-16,3-4-4 0,4-1 11 0,-1-1-11 0,1 0 13 15,3-3-9-15,-2-3-19 0,3-3 3 0,0-2-6 16,-2-2 5-16,2-1 12 0,-2-1-4 15,-2-2-4-15,2-1-17 0,-4 0 9 0,-1 0-9 16,0 2 8-16,-4 3 9 0,-3 1-22 0,1 3-5 16,-2 3-38-16,-2 1-43 0,0 4-15 0,-1 1-1 15,0 0 33-15,0 4 35 0,0 2 4 0,0 2 18 16,0 1-9-16,0 1 19 0,3 1 16 16,1 0-5-16,-2-1 6 0,3 0-9 0,1 0 11 0,3-5 6 15,3 2 8-15,4-2 11 16,1-1-2-16,3-2 1 0,3-2-3 0,2 0-9 15,2-2 8-15,0-5-6 0,1-3 16 16,0-1-3-16,-3-4-10 0,0-1 10 0,-2-2-14 0,-2-3 12 16,-2-2 4-16,-1-4-6 0,-4 0-3 0,1-5-10 15,-3-12-4-15,-3-9-12 0,-1-4 3 0,-4-2 4 16,-5 11-2-16,0 7 14 0,-7 8-5 16,0 3-2-16,0 6 4 0,1 5-2 0,-2 5 0 15,2 6 3-15,1 3-14 0,2 4-18 16,0 1-17-16,-2 4-12 0,-4 6 3 0,0 7 10 0,-4 3 14 15,-2 6 2-15,1 5 0 0,-1 2 0 16,5-1-1-16,-1-3 5 0,3-2 11 0,3-4 1 16,1 3-7-16,-1 1-1 0,3 1-11 0,0 1-4 15,0 1 14-15,5-2-1 0,-2 2-8 0,0-4 9 16,5-2-12-16,1-2 14 0,2-1 15 16,1-3-2-16,1-2 9 0,3-2-8 0,-2-3 3 15,2-2 4-15,-1-1 9 0,4-5 15 16,0-2-4-16,0-1 6 0,2-1-16 0,0-6-14 0,-1-2 5 15,4-4-14-15,-1-2 11 0,2-3-10 0,2-4-8 16,-2-3 4-16,-1-2-11 0,0-4 16 16,6-9 3-16,-2-9-11 0,2-4-1 0,-5 1 0 15,-4 7-2-15,-5 9 12 0,-2 7 7 16,-3 4-2-16,-2 6-2 0,0 5-3 0,-2 3-4 16,-1 4-4-16,-3 3-4 0,0 3-18 0,0 1-21 15,0 0-26-15,0 3-5 0,-2 3 13 0,-1 3 26 16,-1 2 27-16,-1 2 11 0,1 4-2 15,1 2-4-15,-2-1-7 0,3 3-2 0,0-1 3 16,1-2 3-16,1-2 7 0,-2-1 12 0,2-1 1 16,0 2-8-16,2 0-1 0,-2 2-16 0,0 1 0 15,0 3 6-15,2-1-1 0,1 1-9 0,2-2 7 16,0 0-5-16,1-2 11 0,-1-1 15 16,3-1-10-16,-1-3 8 0,0-2-5 15,0-1 7-15,3-2 9 0,-2-4 10 0,0 0 12 0,3-3-3 16,-2-1 1-16,2 0-7 0,1-3-19 0,-1-4 9 15,0-2-9-15,5-2 1 0,-3 0-3 16,0-3-8-16,-1-2 5 0,2-4-3 0,-2-1 11 16,2-6 0-16,3-8-4 0,-2-6-15 0,2-3-7 15,-5 4-4-15,-1 4 2 0,-2 4 18 16,-1 3 4-16,-1 2-1 0,-1 4-2 0,-1 3-5 0,-2 3-2 16,0 5 1-16,0 3-1 0,-1 3 0 0,-2 2-3 15,0 3-13-15,0-1-12 0,0 2-17 16,0 0-26-16,0 3 7 0,-1 3 7 0,-3 4 15 15,0 2 26-15,1 2-2 0,-3 3 5 16,3 1 2-16,-2 2 3 0,2 1 2 0,2-1-2 16,-1 0-5-16,1-1 2 0,-1-1-1 15,1-2 2-15,0-3 6 0,1-1 8 0,0-2-6 0,-2-1 5 16,2 1-7-16,2 2 3 16,-2-2 2-16,0 3 0 0,0-3 1 0,0 0-14 0,0 0 10 15,0-2-3-15,0-1 6 16,0-1 10-16,0-3-3 0,0 0 16 0,0 0 4 0,0-2 9 0,0-1 23 0,0 0-18 15,0 0 2-15,0-4-23 16,0-1-21-16,0-2 1 0,0-1-4 0,-2-3 11 16,1 2 0-16,-1-1 2 0,1 2-10 0,-2 0-6 0,2 0 1 15,1 2-7-15,-2 2 5 0,2 1 4 16,-1 2-19-16,1 0 7 0,-1 1-22 16,1 0-13-16,0 0 10 0,0 0-5 0,0 0 19 15,1 2 9-15,-1 1-4 0,0 1 1 0,0 0 1 16,0 3 10-16,3-1 8 0,-2 1 3 15,3-1-6-15,-1 3-14 0,1 0 7 0,1-1-6 16,0 3 9-16,2-3 8 0,0 3-9 0,1-1 5 16,-1 1-7-16,4-1 2 0,-1 1 7 0,5-1-2 15,-2-1 13-15,5 0-5 0,0 1-8 0,2-2 8 16,1 0-11-16,3-1 18 0,3 0 2 0,0-1-5 16,2-1 0-16,2 1-11 15,-1-3 7-15,2 1-3 0,1-2 8 0,-1 0-1 0,0-2-9 0,-1 0 1 16,0 0-18-16,-2 0-25 0,0-3-20 15,-3-1-64-15,-1 1-84 0,-4-1-161 16,-5 1-430-16,-6 2-159 0</inkml:trace>
  <inkml:trace contextRef="#ctx0" brushRef="#br0" timeOffset="211423.2275">15007 11522 0 0,'0'0'0'0,"0"0"0"0,0 0 0 0,0 0 0 0,0 0 119 16,0 0 67-16,0 0 1 0,0 0-21 0,0 0-24 15,0 0-21-15,0 0-8 0,0 0 0 16,100-93-12-16,-100 93-17 0,0 0-21 0,0 0-18 16,0 0-9-16,0 0-9 0,0-1-5 0,-3 1-14 15,0-2-15-15,-2 0-15 0,0 1-9 16,-6-1 5-16,-2-1 8 0,-2 1 10 15,-4 2 7-15,-2 0 5 0,-4 0 2 0,-7 0 2 16,-2 0 6-16,-4 2 4 0,-1 2 0 0,-6 0 1 16,-1 2-3-16,-3-1-6 0,-4 2 3 0,-4 3-3 0,-4 0 0 15,-4-1 3-15,-4 3-7 0,-4 0 1 16,-4 0-2-16,-6 2-1 0,-2 1 5 0,-2-1 1 16,-4 1 0-16,-1 0 3 0,0 0 1 15,-7-1-1-15,-3 1 0 0,-3 1 0 16,-5-3-1-16,-3 3 0 0,-4 0 1 0,-5 1 0 0,-4 0 2 15,-6 0 3-15,-1 2 1 0,-8-2-2 0,0 1 1 16,-3 1-2-16,-6 0-1 0,2-1 2 16,-2 1-3-16,-4 0-1 0,-4 0 2 0,1-1-1 15,-3 2 7-15,-2-1 5 0,-1 4 0 0,-1-3 5 16,0-2-3-16,1 1-1 0,-2-2-1 0,0-1 0 16,2 0 1-16,-1-2-1 0,1-1-2 0,1-1-2 15,-4-1-3-15,1-1-1 0,-1 0-4 0,0 1-1 16,-4 0-3-16,-1-1 0 0,-1 0 1 15,-4-1-3-15,0 1 1 0,-3 0 0 0,1-3 5 16,0 2 6-16,-2-1 8 0,1 1 13 16,0-1 3-16,2 3 1 0,0 1-4 0,1-3-6 0,2 3-5 15,1-1-2-15,1 0-7 0,3 1-2 0,2-1-1 16,2 0-2-16,2 1-5 0,1-3 2 16,2 3-2-16,5-1-2 0,1-1 4 15,4 0-6-15,2 0-1 0,2 1-2 16,3-3-4-16,-1 2 4 0,2 0-5 0,1 0 1 0,2 0 1 15,2 0-1-15,-1 1 3 0,2-3 0 0,0 1 0 0,5 1-1 16,4 1 0-16,-3-2 0 0,5 1-2 16,3 2 3-16,3-1 1 0,3 1-3 0,4 1 7 15,4-3-6-15,-1 1 1 16,6 0 1-16,3-1-3 0,6-2-3 0,2 0 1 0,5-2 0 16,4 1-1-16,4-2 6 0,4-1 0 0,4 1-1 15,4-2 4-15,4-1-6 0,10 1-1 0,3-2 0 16,8 0-11-16,2 0 0 0,8-1-10 15,2 0-17-15,5 0-14 0,1 0-38 16,4 1-46-16,5 0-81 0,-1 3-125 0,3 2-263 0,4 0-262 16,2-2 357-16</inkml:trace>
  <inkml:trace contextRef="#ctx0" brushRef="#br0" timeOffset="229950.6968">1050 13383 0 0,'0'0'0'0,"0"0"0"0,0 0 0 16,0 0 0-16,0 0 42 0,0 0 193 15,0 0 20-15,0 0-3 0,0 0-61 0,0 0-53 16,0 0-31-16,0 0-7 0,6 0 11 0,-6 0-17 16,1 0-40-16,-1 0-49 0,0 1-25 0,1 2-12 15,3 3 42-15,0 6 23 0,-1 5 16 16,5 4 20-16,-1 7-25 0,-1 2-11 0,2 6-5 16,-2 0-2-16,-2 2-7 0,1 2-5 0,0-2-3 15,-2 0-3-15,1-2-5 0,0-2 2 16,1-1-5-16,-1-2-2 0,-1-2 0 0,3-3-7 15,-1-1-8-15,1-2-10 0,-4-3-16 0,3-3-17 16,-1-3-24-16,-1-4-30 0,0-2-41 0,0-3-46 16,-2-3-79-16,-1-1-80 0,0-1-92 15,0 0 374-15,0-1 78 0</inkml:trace>
  <inkml:trace contextRef="#ctx0" brushRef="#br0" timeOffset="230406.1833">1009 13200 297 0,'0'0'60'0,"0"0"-16"0,0 0 21 0,0 0-8 15,0 0-5-15,0 0-24 0,28-125-36 0,-10 111-2 16,4 1 0-16,2 2 12 0,6 1 15 0,3 2 3 16,2 5 7-16,2 2-1 0,-1 1-7 15,4 1-4-15,-2 5-10 0,-4 4-5 0,4 1 0 16,-5 3 1-16,0 1 2 0,-6 3 0 15,-4-1-3-15,-3-2-3 0,-5 0 0 0,-7-1 5 16,-1-3 10-16,-3 2 19 0,-4-2 20 0,-3 3 17 16,-6 0 11-16,-6 2-3 0,-4 2-9 15,-2 3-13-15,-8 0-12 0,-1 0-2 0,-3-2-3 16,1 1 4-16,-1-1 0 0,-2-1 0 0,3 0 1 16,2-1-1-16,0 1 2 0,4-3-3 15,0 3-6-15,-1-2-9 0,2 1-10 0,1 2-3 0,1-2-7 16,2-1 1-16,1 0 0 0,1 0-1 0,4-1 3 15,0 0-1-15,4 0 4 0,3 0-2 0,3-1-7 16,5-1 2-16,0 3-10 0,2 0 1 16,6 1 5-16,4 3 0 0,5-1 6 15,0 2 2-15,4-2 0 0,3 1-1 0,2 1-1 0,4-4 0 16,4-1-3-16,-1 0-1 0,2-2-1 16,1-1 0-16,4-2 3 0,-3 1-1 0,2-3-2 15,-1-1-4-15,3-1-15 0,-2-3-10 0,1 0-26 16,-4-2-26-16,1-2-31 0,0 0-71 0,-3 0-95 15,2-2-163-15,-5-4-116 0,-8 0 556 16,-9 3 0-16</inkml:trace>
  <inkml:trace contextRef="#ctx0" brushRef="#br0" timeOffset="230821.9659">1923 13700 0 0,'0'0'0'0,"0"0"0"15,0 0 0-15,0 0 0 0,0 0 3 0,0 0 175 16,0 0 13-16,-22-120 16 0,22 114 4 0,0 4-29 15,-1 1-64-15,1 1-79 0,0 0-79 0,0 1-19 16,0 6 25-16,0 4 50 0,-1 6 53 16,2 4 15-16,-2 6-17 0,-2 3-20 0,1 3-20 15,1-1-11-15,1 2-6 0,0-3-6 0,1-3-2 16,1-3-4-16,2-2-3 0,-1-6 1 0,4-1 0 16,1-3 0-16,-2-3-1 0,1 0 0 15,-1-5 2-15,0-1 3 0,2-2 15 0,0-2 5 16,-1 0 11-16,0-2 11 0,2-6-3 15,3-3-2-15,-1-4-13 0,4-4-15 0,-3-3-5 16,-2-4-7-16,2-3 0 0,-2-3 3 0,-1 0 3 16,2-1 6-16,-2 1 4 0,-3 2 4 0,0 4 0 15,3 2 4-15,-4 6 6 0,1 4 4 16,1 4 1-16,-3 5-9 0,5 4-16 0,-2 1-13 16,0 0-4-16,2 1 9 0,1 6 5 0,4 1 5 15,-2 4 5-15,0 1-6 0,0 2-1 0,3 1-2 16,-3 2-6-16,2 0 1 0,1 0-2 15,-1 2-3-15,2-2-16 0,-2-2-20 0,3 1-24 0,-3-4-31 16,4 1-51-16,-4-2-131 0,1-2-269 16,-2-3-1-16,-6-2 548 15</inkml:trace>
  <inkml:trace contextRef="#ctx0" brushRef="#br0" timeOffset="231908.7753">2674 13019 1331 0,'0'0'-35'0,"0"0"-88"0,0 0-7 0,0 0-6 16,0 0 52-16,0 0 83 0,0 0-5 0,0 0 5 15,-4 120 0-15,7-98-3 0,6-1 4 16,-4-2-5-16,2-2-1 0,-1-1 1 0,-3 1 1 15,0-2 6-15,1-1 4 0,-2 2 2 0,-2-4-1 16,1 0 1-16,-1-2-5 0,0-2 2 16,0-1 3-16,0 0-3 0,0-1 4 0,0-2-4 15,0 2-2-15,1-1 0 0,1 1-4 16,0-1 1-16,1 1 0 0,0 1-2 0,-2-1 4 0,0 0 1 16,2 1 0-16,-1-1 0 0,-1 1 1 0,0-1-1 15,-1 0 0-15,0-1 5 16,0 2-3-16,0 0 1 0,0 1 0 15,0-2-6-15,-2 0 1 0,0 1 0 0,0 0-1 16,1 0 12-16,0 1 7 0,2 1 9 0,-2-1 6 0,1 0-4 16,0-1 2-16,0-1-5 0,0-1 2 0,0 0 3 15,0-2 2-15,0 1 5 0,0-2 0 0,0 1 0 16,-1 0 0-16,1 0 3 0,0 1 4 16,0-1 3-16,-1 2 6 0,-2-2 0 15,1 2-3-15,-1 0-2 0,2-2-7 0,0 1-6 0,0-1-8 16,1-2-6-16,0 1-5 0,0-2-6 0,0 0 0 15,0 0 0-15,0 0 0 0,0 0 6 16,0 0 9-16,0 0 17 0,0 0 16 0,0 0 20 16,0 0 16-16,0-2 5 0,0 1 7 0,0-4-25 15,1-3-27-15,-1-5-30 0,0-5-28 0,1-5-4 16,1-4 0-16,3-4 5 0,-2 0 3 0,-1-2-2 16,3-2 0-16,-2 0-4 0,4 0 1 15,-3 3-1-15,5 2-4 0,-2 6 0 16,1 3-13-16,0 4-16 0,6 2-5 0,-2 2-13 0,3 2-1 15,2 2 6-15,3 2-2 0,-1 3 6 16,3 4-3-16,-1 0 1 0,0 7 10 0,-1 5 11 0,0 5 18 16,-1 3 15-16,-2 5 4 0,-4 1-1 15,0 5 2-15,-2-2-3 0,-1 3-3 0,-1 0 5 16,-1-4-4-16,-4 1 1 0,3-2 1 16,-4-2-5-16,2-2 1 0,-4-4-1 0,1 0 0 15,-2-3 2-15,3-3 0 0,0-3-2 0,-1-1-2 16,0-2-1-16,-1-1 0 0,2-3-1 0,0-1-1 15,0-2-4-15,-2 0 3 0,5 0 10 0,-2-3 9 16,3-4 11-16,1-3-1 0,5-2-9 16,-2-6-12-16,1-5-14 0,5-6-10 0,-4-1-7 15,3-1-5-15,-3 0 6 0,1 0 4 0,0 3 10 16,-2 6 4-16,-2 2 2 0,-1 5 1 16,0 3-3-16,-4 3-6 0,3 2-6 0,-4 3-9 15,3 1-1-15,1 2-1 0,-5 1 8 0,4 1 12 0,-2 6 15 16,2 3 14-16,2 3 10 15,-1 3 0-15,-4 2-4 0,4 1-6 0,1 3-6 16,0-2-3-16,-2 3-8 0,2 0-2 0,3-3-4 0,-2 2 2 16,4-7 1-16,-1 0 0 15,-1-2-3-15,3-3-3 0,-1-2-1 0,-1-2-4 0,2-2 1 16,-1-1 7-16,1-2 7 0,0 1 7 0,1-2 1 16,0-2-1-16,2-5-5 0,2-1-2 0,1-4 5 15,-2-1 1-15,0-1 3 0,-1-1-1 16,-3-2-1-16,-2-1 0 0,2-2 3 0,-6 1 7 15,-3-2 4-15,2-3 2 0,-2 2-1 0,-4 0-1 0,-2-3 1 16,0 1 4-16,-2 0-2 0,-7 2-1 16,1 2-1-16,-3 1 1 0,-5 3 0 15,3 2-5-15,-6 1-12 0,-1 6-14 0,0 1-12 16,-2 3-8-16,2 3-3 0,-1 0-5 16,1 4-4-16,5 3-6 0,-1 2-10 0,-1 3-8 15,3 0-7-15,2 3-12 0,1 3-24 0,-3-1-37 0,4 0-49 16,5-1-56-16,-4-1-66 0,7-3-113 15,0-2-126-15,3-3 532 0,-1-3 19 0</inkml:trace>
  <inkml:trace contextRef="#ctx0" brushRef="#br0" timeOffset="232289.3199">3934 13111 1294 0,'0'0'93'0,"0"0"-98"0,0 0-30 0,0 0 4 16,0 0 30-16,0 0 21 0,0 0 7 0,0 0 6 0,0 0 0 16,0 0-3-16,0 0-1 0,131 90 1 15,-120-68 1-15,1 2 3 0,-3 1-2 0,3 0-11 16,-2-3-8-16,4-3-4 0,-3 0-5 16,0-4 3-16,-1-3 2 0,1 0-4 15,-2-2 1-15,-1-2-4 0,-3-2-4 0,3-1 5 16,-4-3 0-16,2-2 2 0,-5 0 13 0,1 0 20 0,2 0 26 15,-2-2 40-15,1-7 8 0,5-2-14 16,0-5-25-16,2-5-33 0,0-2-12 0,-3-3 5 16,0-3 3-1,0-2-1-15,-4-6-5 0,4-1-17 0,-4-1-6 0,-2-3-5 0,2 5-2 16,1 4 6-16,-3 4 4 0,-1 8-2 16,1 3-4-16,-1 8-7 0,0 5-17 0,-1 1-28 15,1 4-41-15,0 0-69 0,-1 0-59 0,1 2 11 0,0 6 29 16,0 3 42-16,0 5-2 0,0 2-114 15,2 2-275-15,0-3 35 0,2-5 491 0</inkml:trace>
  <inkml:trace contextRef="#ctx0" brushRef="#br0" timeOffset="232954.5134">4565 13178 0 0,'0'0'0'16,"0"0"0"-16,0 0 5 0,0 0 184 0,0 0-22 16,0 0-5-16,0 0-19 0,0 0 1 0,0 0-16 15,0 0-23-15,0 0-33 0,0 0-33 0,0 0-23 16,0 0 3-16,6-5 28 0,-5 11 27 16,0 4 24-16,0 2-3 0,0 3-24 0,3 2-16 15,-2 3-14-15,-1 2-13 0,0 3-8 0,0-2-8 16,2 1-5-16,1 0-2 0,-2-4-1 15,2 1 2-15,1-3-3 0,-2-2 0 0,2-2-3 16,-2-3-2-16,0-3 2 0,2-3-1 16,-3-1 1-16,-1-3 0 0,1-1-2 0,1 0 19 0,-2 0 21 15,1 0 23-15,-1 0 25 0,0-5 2 0,1-3-11 16,3-2-22-16,-2-4-18 0,1-2-12 16,2-1-1-16,-4-2 6 0,5-1-4 0,-5 0-8 15,2-2-7-15,0-2-11 0,-1 0 2 16,3-4 0-16,-2 3-3 0,5 0 2 0,-2 4-5 15,-2 0-2-15,3 3-2 0,2 0-1 16,0 2-5-16,-1 3-7 0,0 4-6 0,1-1-6 0,-1 4-2 16,-1 1 1-16,3 1 2 0,0 1 5 0,0 0 0 15,1 2 7-15,-1 1 6 0,1 0 4 16,0 0 12-16,2 2-2 0,-1 2 1 0,-2-1 1 16,5 1-2-16,-6-1-1 0,1 0 0 15,0-1 0-15,-2 0 2 0,1 1 1 0,0-2-1 0,-2 1-1 16,0 0 1-16,0 0-2 0,3-1 2 15,-1 1 4-15,-2-2-4 0,1 0 1 0,-2 1-2 16,-1 0-1-16,2 0 2 0,-3 1-1 16,2 0 2-16,-4-1 1 0,3 0-1 0,-3 0-2 0,2-1 1 15,-3 0 1-15,0 1 1 0,-1-1 3 0,4 0 1 16,-4 0-2-16,0 0 1 0,0 0 2 16,-1 0 2-16,0 0 9 0,1 0 3 15,-1 0 7-15,0 0 3 0,0 0-2 0,0 0 8 0,0 0 2 16,1-3-3-16,-1-2-1 0,3 0-16 15,0-3-11-15,0 0-1 0,-1-2-4 0,2 0-2 16,-2 4-5-16,0 0-12 0,-2 1-14 0,1 1-25 16,0 2-48-16,-1 2-65 0,5 0-76 15,-3 0-128-15,1 0-265 0,2 0-169 0,-3 1 805 0</inkml:trace>
  <inkml:trace contextRef="#ctx0" brushRef="#br0" timeOffset="233374.5419">4524 13162 0 0,'0'0'0'15,"0"0"0"-15,0 0 0 0,0 0 0 16,0 0 0-16,0 0 0 0,0 0 172 0,0 0 49 16,0 0-5-16,8-124 3 0,-6 114-17 0,2 0-9 15,-2 3-15-15,-1 1-28 0,0 3-15 0,-1 1-32 16,0-1-25-16,1 2-22 0,-1 1-18 0,0 0-15 15,0 0-15-15,1-1-13 0,-1 1-16 0,0 0-26 16,1 0-35-16,1 0 16 0,3 0 11 16,-2 3 25-16,5 2 30 0,2 1-9 0,0 3 0 15,-1 2 4-15,3 3 3 0,-2 0-7 0,1 2-21 16,4 2-31-16,-4 0-43 0,1 2-84 16,0 1-117-16,-2-1-218 0,-1-3 82 15,-4-6 441-15</inkml:trace>
  <inkml:trace contextRef="#ctx0" brushRef="#br0" timeOffset="234047.4976">1629 14388 1086 0,'0'0'124'0,"0"0"-24"0,0 0-22 16,0 0-50-16,0 0-93 0,0 0-45 15,0 0-10-15,0 0 34 0,0 0 77 0,0 0 42 0,0 0 25 16,0 0 19-16,165-28 22 0,-110 25 2 0,7 1-1 16,6-3-11-16,9 0-20 0,10 1-5 15,6-3-8-15,8 0-5 0,4 0-7 16,9-4-12-16,5-1-6 0,8-5-11 0,4 0 1 0,5-5-4 15,-1-5 0-15,7 0 0 0,0-5-5 0,4 0 4 16,0-4-2-16,-1 3 3 0,-3 0 14 16,0 1 12-16,-3 1 15 0,-5 3 8 15,-6 2-7-15,-6 2-7 0,-8 2-10 16,-3 2-9-16,-8 1-6 0,-3 4-4 0,-10-1-4 0,-7 4-5 16,-9 1-4-16,-8 3-2 0,-11 3-2 0,-8 1-1 15,-10 4-4-15,-8 0-2 0,-6 0-12 0,-6 2-27 16,-9 1-25-16,-6 3-27 0,-2 1 2 0,-9 3-3 15,-6 1-50-15,-9 5-120 0,5-1-398 16,4-6-266-16</inkml:trace>
  <inkml:trace contextRef="#ctx0" brushRef="#br0" timeOffset="236777.8168">363 14544 0 0,'0'0'0'16,"0"0"0"-16,0 0 0 0,0 0 0 0,0 0 0 15,0 0 0-15,0 0 0 0,0 0 0 16,0 0 0-16,0 0 0 0,0 0 0 16,0 0 82-16,1 1 88 0,1-1-9 0,-2 0-9 15,1 0-9-15,-1-1-3 0,4-1 5 0,-2 0 1 16,1-4-14-16,5-2-28 0,0-3-31 0,3-4-23 15,3-1-4-15,1 0 12 0,3-4 1 0,1 0-4 16,6 0-13-16,0-4-15 16,5 1-6-16,0-2-6 0,2 0-2 15,3-4-1-15,0 1-2 0,0 1-1 0,-2 0-1 0,1 0 0 16,-4 4 1-16,-4 1-3 0,-1 2-1 0,-3 2-2 0,-1 3-3 16,-3 3-2-16,-4-1-6 0,2 3-8 0,-6 3-12 15,2 1-18-15,-3 3-25 0,1 0-38 16,0 3-61-16,-4 0-88 0,0 2-114 15,-1 4-191-15,-1-2 302 0,-1 2 261 0</inkml:trace>
  <inkml:trace contextRef="#ctx0" brushRef="#br0" timeOffset="240802.6348">591 16172 0 0,'0'0'0'16,"0"0"0"-16,0 0 0 0,0 0 0 16,0 0 0-16,0 0 0 0,0 0 0 0,0 0 0 15,0 0 0-15,0 0 0 0,0 0 0 0,0 0 0 16,0 0 248-16,0 0-3 0,-82-29-17 0,81 28-20 15,-1 1-19-15,2 0-30 0,0-1-33 16,0 1-40-16,0 0-37 0,0-1-26 0,2 1-22 16,-1-2-12-16,-1 2-11 0,2-1 4 15,2-2 27-15,1 0 21 0,5-4 26 0,1-2 13 16,3-2-12-16,3-3-9 0,3-1-11 0,4-2-9 16,3-2-4-16,3 2-13 0,0-1 11 0,4-5-7 15,-2 3 0-15,1 0 2 0,-2 1-15 16,-1 2-1-16,-3 1-4 0,-1 3 1 0,-3 2-9 15,-1 0-8-15,-2 2-13 0,-2-2-16 0,0 3-17 16,-2 0-24-16,-3-1-57 0,-3 4-103 16,-2-1-185-16,-4 1-224 0,0 3 462 0</inkml:trace>
  <inkml:trace contextRef="#ctx0" brushRef="#br0" timeOffset="241128.9981">921 15616 125 0,'0'0'118'0,"0"0"4"0,0 0-15 16,0 0-17-16,0 0-29 0,0 0-46 0,0 0-31 15,0 0-24-15,0 0-1 0,0 0 21 0,0 0 15 16,36-121 13-16,-15 108 3 0,3 0 5 16,-3 2 6-16,3 1 5 0,-2 1 4 0,2 4-6 15,-1 2-5-15,-1 3-10 0,1 0-4 0,0 1 5 16,-3 8 2-16,1 1 7 0,-4 3 1 0,1 1-2 15,-2 2 7-15,-5 1-3 0,1 3 3 16,-4 1 6-16,-3 0 0 16,-1 5 8-16,-4 1 3 0,0 2 0 0,-8 2-1 15,-6 5 0-15,-1-1 0 0,-5 3-2 0,-4 1-6 0,-2-4-6 0,1 2-4 16,-1-5-6-16,-1-1-8 16,4-3-15-16,-1-3-27 0,6-3-38 0,-1 1-42 0,-2-7-50 15,6 1-69-15,0-4-102 0,4 0-43 0,2-5 376 16,5-2 0-16</inkml:trace>
  <inkml:trace contextRef="#ctx0" brushRef="#br0" timeOffset="241705.2857">2063 15176 75 0,'0'0'286'0,"0"0"-166"0,0 0 15 16,0 0 23-16,0 0 8 0,0 0-16 15,0 0-25-15,0 0-10 0,0 0 15 0,-11-118 15 16,10 114 5-16,-2 0-14 0,-2 1-25 0,4 2-31 15,-3 1-36-15,-1 0-34 0,2 0-26 0,-4 2-29 16,0 4-16-16,-2 3 8 0,-1 8 13 0,-3 3 21 16,-2 6 20-16,-4 6 0 0,0 6-1 15,-1 2-3-15,0 3 2 16,1 3 2-16,2-1-2 0,0 1 1 0,0-1-3 16,5-5 0-16,0-4 1 0,2-5-1 0,2-6 4 0,1-3 2 15,3-3-4-15,-1-1-2 16,1-2-2-16,3-3-4 0,1-2-3 0,0-2-2 0,0-2-2 0,2-2-3 15,4-2 4-15,0 0 3 0,1-3 8 16,2 0 8-16,2 0-1 0,-1-3 8 0,3-4 3 16,4-1-1-16,-1-4 10 0,4-2-2 0,1-1-4 15,1-4 1-15,1 3-11 0,2-1-7 0,1 2-4 16,-2 1-5-16,2 1-3 0,-4 4-1 16,0 4-15-16,-1 3-3 0,-2 2 3 0,0 1 4 15,-5 7 15-15,2 5 12 0,-6 1 1 0,0 4 1 16,1 2 3-16,-6 6-6 0,-1 0 9 0,-3 3 3 15,0 3 0-15,-1-3-1 0,0-1-7 16,0-2-8-16,0-5-7 0,0-3-9 16,0-3-15-16,0-2-31 0,0-3-39 0,0-1-51 0,-1-3-61 15,1-1-99-15,-1-4-195 0,1-1 94 0,0 0 415 16,0 0 0-16</inkml:trace>
  <inkml:trace contextRef="#ctx0" brushRef="#br0" timeOffset="242899.0489">2328 15418 0 0,'0'0'0'15,"0"0"25"-15,0 0 40 0,0 0 0 0,0 0-7 16,0 0-5-16,0 0 1 0,0 0 14 0,0 0 12 16,0 0-3-16,0 0-18 0,140-109-15 0,-118 109-13 15,0 7-4-15,-1 2-5 0,2 2-6 0,-3 2-3 16,-2 2-5-16,0 0 6 0,1 1 5 15,-5 2-1-15,3-2 2 0,-6-1-4 0,0-2-5 16,0-1-1-16,-3-2-6 0,0-3 3 0,-4-1 2 16,1-3-1-16,-2 0 6 0,-3-3 18 0,1 0 24 15,-1 0 36-15,0 0 28 0,0 0 10 16,0 0 8-16,0 0-5 0,0-3-34 0,0-3-23 16,1-4-36-16,1-3-34 0,3-2 0 0,-3-2-13 15,5-1 1-15,-3 2-2 0,6-1-6 16,-2 0-3-16,3 1-6 0,1 0-7 15,3 1-6-15,0 0 1 16,4 0 1-16,2 0 8 0,1 2 7 0,5 0 1 16,-1 1 3-16,2-1-2 0,1 3-3 0,1 1 5 0,-2 0-2 15,1 2 1-15,-4 1 5 0,1 0 2 0,-3 3 4 0,-1-2 4 16,-2 2-1-16,-3-2 4 0,-3 2 0 0,-4 1-1 16,-1-1 2-16,-2 2 7 0,-4 1 21 15,-3 0 29-15,0 0 31 0,0 0 10 16,-7 0-29-16,3 0-40 0,-6 0-42 0,-5 5-21 0,0 0 4 15,-5 2 11-15,0 4 11 0,-1 0-3 0,1 3 0 16,1 0-6-16,-2 4-8 0,4-2-1 16,3 4 0-16,1-2-3 0,2 0-1 0,3-1-6 15,1-3-8-15,5 1 2 0,2-1 0 0,0-1-4 16,0-4 7-16,1 0 1 0,5-1 5 0,-2-2 15 16,4-1 9-16,1-1 15 0,-3-3 14 15,2-1 8-15,2 0 6 0,2-7 0 0,4-2 1 16,-2-4-4-16,3-4-8 15,1-3-7-15,0-3-8 0,0 2-3 0,2-1-5 0,-1 1 1 0,2 0-1 16,-1-1-4-16,0 3 1 0,0 1-4 16,-2 3-7-16,-4 2 0 0,2 3-9 0,-2 3-6 15,-2 3-2-15,3 1-13 0,-3 3-3 16,0 0 2-16,-1 1 4 0,0 4 13 0,3 2 8 0,-1 1 8 16,-1 1 7-16,5-1 2 0,-1 0 5 0,3-1 6 15,2-2 7-15,0-1-2 0,4-3 1 16,-3 0-4-16,1 1-1 0,4-2 4 0,-2-5 4 15,3-4 5-15,1 0 4 0,-5-2 1 0,3-1-3 16,-6-1-3-16,0-1-3 0,-4-1 3 16,-3 1 4-16,-2 0 4 0,-3 1-2 0,0 0 6 0,-3 5 9 15,-3 4 17-15,-2 1 8 0,-1 3-15 0,0 0-38 16,0 0-43-16,0 0-38 16,0 7 12-16,0 5 24 0,0 4 29 0,0 7 32 15,0 6-2-15,0 5-1 16,0 7-8-16,1 4-6 0,3 5-7 0,-1 2-3 0,-2 4-1 15,1 2-2-15,2-1 2 0,-1-1-2 0,0-6-2 0,3-6 3 0,-3-3-7 16,3-9 4-16,-3-6-1 16,1-5-2-16,0-7 3 0,-2-5-4 0,-1-6 1 0,1-1 6 15,-2-2 20-15,0 0 45 0,0-2 40 16,0-6-45-16,-2-8-46 0,0-8-63 0,-5-7-53 16,3-7 31-16,-2-6 26 0,2-4 15 0,-2-5 8 15,2-4 3-15,2-6-10 16,-3-2 0-16,4-2-1 0,1-1 2 0,0 2 11 0,0 4 11 15,-1 4 13-15,3 9 11 0,4 6 3 0,-1 9-3 16,3 7-10-16,1 8-14 0,3 6-13 0,1 4-12 16,6 5-9-16,0 1 0 0,3 3 5 0,0 0 6 15,2 9 10-15,-1 1 5 16,-1 4 4-16,-3 4 6 0,1 5 2 0,-2 0 5 16,-5 3 6-16,-5 1-4 0,-5 1 4 0,2-5-2 15,-5 1 0-15,1-4 8 0,-8-4 5 0,-1 0 8 0,-2-3 5 16,-2-1 0-16,1-2-2 0,-2-1-8 15,-4 0-2-15,0 1-7 0,2-2-11 0,-3 0-9 16,3 0-11-16,-2-1-4 0,3-1-7 0,-2-1-18 16,4 0-18-16,1-1-31 0,-1 1-19 15,2 0 0-15,1-1 0 0,-2 0 14 0,4 1 13 16,0-2-12-16,4 1-46 0,0-2-84 0,-1 1-110 16,3 0-115-16,1 0 447 0,0 0 3 0,0-1 0 15,5 1 0-15,-2-3 0 0,-1 1 0 16</inkml:trace>
  <inkml:trace contextRef="#ctx0" brushRef="#br0" timeOffset="243277.8535">4288 15106 0 0,'0'0'0'16,"0"0"0"-16,0 0 0 0,0 0 0 0,0 0 0 16,0 0 23-16,0 0 144 0,0 0-19 15,122-27-6-15,-111 27-7 0,-1-2-11 0,0 2-17 16,2 0-17-16,3 0-13 0,-2 0-9 0,-2 0-10 15,6 0-10-15,-3 0-11 0,5-1-10 0,-1-1-5 16,3-1 4-16,-1-2 2 0,1 1 3 0,1-3 3 16,-2 0-3-16,0 0 12 0,-2-3 3 15,-5-1 5-15,0-1 4 0,0 1-4 0,-6 0 4 16,1 0 2-16,-2 1 4 16,-3-1 3-16,-3 3 0 0,0 0-1 0,-1 1-5 15,-1 1-7-15,-4 0-13 0,-4 1-18 0,1 0-16 16,-2 2-14-16,-3 2-9 0,-3 1-5 0,-1 1-11 0,-3 8-7 15,1 4-4-15,0 5 1 0,-2 4 9 0,2 7 9 16,-1 1 11-16,1 1 7 0,2 1 7 16,2 0 5-16,0-2-3 0,5-3 2 15,7-2-5-15,3-2 2 0,1-3-1 0,3-3-1 16,6-1 2-16,1 0-1 0,3-1 0 0,3 0 1 16,2-3 0-16,4-1 3 0,3-2 2 15,2-3-1-15,4-1-6 0,2-2-19 0,2-3-22 16,2 0-28-16,0-9-39 0,-2-2-54 0,2-2-97 0,-4-2-170 15,-6 2-201-15,-12 4 486 0</inkml:trace>
  <inkml:trace contextRef="#ctx0" brushRef="#br0" timeOffset="243820.7474">5282 14863 97 0,'0'0'463'0,"0"0"-366"0,0 0-14 0,0 0 5 15,0 0 6-15,0 0-12 0,0 0-24 0,0 0-42 16,0 0-64-16,0 0-58 0,0 0 15 0,0 0 37 16,0 0 62-16,0 0 62 0,-29 28-3 0,29-6-6 15,-3 1-13-15,-2 4-3 0,3-2 3 16,2 3 0-16,-1 0 1 0,0-3-4 0,2 0-5 16,-1-4-3-16,0 0-10 0,2-2-1 15,5-4-4-15,-4 2-7 0,4-3 3 0,-4-2-5 16,3-2-4-16,-2 1-2 0,-1-6-6 15,3 0 4-15,-4-2 5 0,3-3 9 16,-1 0 21-16,-2 0 19 0,4 0 20 0,-2-6 11 0,5-2-11 16,1-5-16-16,0-2-24 0,2-2-15 0,3-5-11 15,-1 0-12-15,4-3-6 0,-2-5-11 0,0-1-2 16,4-1 2-16,-2-1 1 16,-3 3 7-16,3 3-2 0,-3 4-1 0,2 7-16 0,-4 3-17 15,2 6-12-15,-3 3-11 0,-2 4-2 0,1 0 12 16,-1 3 8-16,-1 5 11 0,2 2 17 0,-2 2 11 15,1 3 10-15,-1 1 7 16,-3 2 5-16,1 1-2 0,0-1-1 0,-2-1-2 0,2-1-4 16,-3-3 1-16,2-3-3 0,-2-1 3 0,1-4-6 0,-2 1 2 15,3-3 9-15,0-1 6 16,0-1 16-16,1-1 8 0,1 0 3 0,3-5 3 16,1-2-5-16,0-4-1 0,1-2-1 0,3-4-6 0,-1-3-2 15,1-1-5-15,-3-2-2 0,1-1-2 16,0-2-2-16,-3 0-3 0,0-1-9 0,-1-2-5 15,0 2-9-15,-2 0-8 0,2 4-4 16,-4 4-10-16,1 4-10 0,0 3-34 0,-2 3-59 16,3 2-88-16,-1 2-122 0,-2 1-197 0,2 3-41 15,-3 0 580-15</inkml:trace>
  <inkml:trace contextRef="#ctx0" brushRef="#br0" timeOffset="244085.4063">6282 14750 1960 0,'0'0'-111'0,"0"0"-59"16,0 0-15-16,0 0 9 0,0 0 106 0,0 0 48 15,0 0 9-15,0 0 2 0,6 116 6 16,1-94 12-16,-1-1 4 0,0 1 2 0,-3-2 4 15,-2-1-3-15,1 0 2 0,-2-1 3 16,1-4-3-16,-1-1 3 0,-1-4-10 0,-1-2-37 16,0-3-87-16,1-3-279 0,0-1-316 0,0 0 619 15</inkml:trace>
  <inkml:trace contextRef="#ctx0" brushRef="#br0" timeOffset="244770.3574">6309 14363 1429 0,'0'0'-106'0,"0"0"-139"0,0 0-7 15,0 0 8-15,0 0 105 0,0 0 135 16,0 0-7-16,0 0-2 0,0 0 2 0,0 0-6 0,0 0-3 16,72 131-10-16,-61-115-10 0,-1-1-4 15,-1-3-11-15,0-1-16 0,-1-1-11 0,0 0 37 16,0-2 45-16,1 2 0 0,-2-1 0 0,-1 0 0 15,3 3 66-15,-1-1 44 0,-1 1 21 16,-2 0 21-16,2 2 1 0,2 0-25 16,-4 2-24-16,2 0-33 0,0 2-16 0,0-1-11 15,1 0-11-15,-1 2-6 0,-1-3-5 16,3 2-5-16,-1-1-2 0,0-2 0 0,0-3-6 0,1-2-1 16,0-3 8-16,0-1 2 0,-2-2 10 15,3-2 11-15,-1 0 1 0,0-2 19 16,0 0 11-16,1-2 7 0,-2-3 10 0,5-3-14 15,0-2-6-15,3-2-12 0,1-5-16 0,2-4-7 16,-2 2-10-16,2-7-5 0,-2 2-10 0,1-2-7 0,4 0-5 16,-5 1-9-16,1 0 4 0,-2 1-5 0,1 5 1 15,-2 1 3-15,0 3-5 16,-4 3 5-16,2 3-6 0,-5 3-12 0,-2 3-11 16,-2 0-15-16,3 3-9 0,-2 0 1 0,2 1 4 0,-1 5 5 15,2 2 8-15,2 2 14 0,0 2 8 16,1 2 13-16,3 3 11 0,-1-3-3 0,4 1 6 15,0-3-1-15,4 1-1 0,4-2 10 16,1-3-5-16,3-2 6 0,1-2 2 0,2-1-8 16,0 0 8-16,1-2-6 0,-2 0 3 0,1-1 5 0,-2 0-4 15,3-1 6-15,-5-3 3 0,1-2 5 16,-5-2 11-16,-2-2 8 0,-1-1 7 0,-6-3 13 16,-2-2 11-16,-6 0 2 0,-3-3 3 15,-3 1-7-15,-2-2-20 0,-7 1-7 0,-5 0-14 16,-5 1-14-16,-2 2-5 0,-3 5-8 0,1 4-6 15,-4 4-2-15,-1 3-7 0,-1 4-6 0,0 8 0 16,1 6 4-16,0 5 6 0,0 6 7 16,3 4 1-16,4 0-9 0,4 3-2 0,9-2-13 15,7-1-1-15,0-3 9 0,13-3-2 0,5-3 12 16,7-1 1-16,5 0-2 0,8-3 5 0,6-2-6 16,6 1-6-16,1-2-17 0,2-1-35 15,0-1-32-15,0-3-42 16,-1-4-78-16,-2-1-134 0,-3-5-259 0,-12-1 89 0,-12-1 519 15</inkml:trace>
  <inkml:trace contextRef="#ctx0" brushRef="#br0" timeOffset="245087.4103">4583 15938 2133 0,'0'0'13'0,"-174"35"-6"0,85-13-9 16,19 1-14-16,24-3-12 0,16-2-15 0,12-6-39 15,14-4-16-15,6-2 14 0,12-4 36 0,14-2 78 16,11 0 68-16,10-5 29 0,14-6 4 16,12-7-17-16,14-3-31 0,11-3-19 0,11-4-1 15,13-2-3-15,13-4 1 0,10 0-2 0,8-2-20 31,7-1-9-31,9-1-14 0,-1-2-10 0,4-1 1 0,-1 1-1 16,-1-2-1-16,-3-3 2 0,-1-3-5 0,-6 0-2 0,-6-1-3 16,-4-2-8-16,-11 5-9 0,-7 3-16 0,-12 6-29 0,-13 6-58 15,-13 3-79-15,-12 4-165 0,-28 6-491 16,-21 8-217-16</inkml:trace>
  <inkml:trace contextRef="#ctx0" brushRef="#br0" timeOffset="397702.7199">22186 8511 699 0,'0'0'233'0,"0"0"-147"0,0 0 42 16,0 0 33-16,0 0-18 0,0 0-28 0,0 0-72 15,0 0-61-15,0 0-56 0,0 0-22 0,0 0 16 16,0 0 33-16,27-21 59 0,-18 39 36 0,0 6 11 16,0 5 6-16,0 6 3 0,-1 6 4 15,2 3-6-15,-5 4-8 0,3 5-10 0,0 3-7 16,-1 2-4-16,1 0-5 0,2 2-2 0,1 1-8 15,0-1-3-15,2 0-4 0,-3 3 1 16,1 3 3-16,3 0-1 0,-2 5 2 0,0 2-3 0,-2 0-4 16,-1-2 2-16,0-1-1 0,-2 3 0 0,1-1 6 15,-3 3-5-15,0 1-1 0,-4-2 0 16,0-2 1-16,2 1 5 0,-2-2 4 0,-2 2 9 16,-4-1-2-16,1-2 5 0,0-3 4 15,2-7-7-15,-1-3 1 0,1-4-4 0,1-4-7 0,-1-4-5 16,1 0-6-16,1-6-8 0,0-5 5 15,1-2-1-15,-1-4 1 0,2-6 4 16,0-3-6-16,1-4-3 0,-2-6 2 0,0-4 2 0,2-3-2 16,-2-2-2-16,1 0-9 0,1-5-21 15,2-6-38-15,0-9-86 0,2-7-157 0,0 4-333 16,-3 5-398-16</inkml:trace>
  <inkml:trace contextRef="#ctx0" brushRef="#br0" timeOffset="398275.2449">22855 8914 1787 0,'0'0'260'0,"0"0"-371"0,0 0-19 0,0 0 5 16,0 0 35-16,0 0 101 0,-34 117 5 0,26-70 7 16,1 6-3-16,0 0-2 0,3 2 6 0,3-1-6 15,2-2 3-15,-1-3 0 0,5-3-7 16,3-5 0-16,1-7-2 0,0-4-2 15,1-6 0-15,-1-3 0 16,-4-6 2-16,1-7 3 0,-4-3 26 0,1-4 38 0,-2-1 47 0,-1-5 0 16,0-6-28-16,0-10-43 0,-4-4-50 0,1-10-11 15,-4-2 2-15,2-6-2 0,-2-4 1 0,1 1-3 16,1-6-13-16,0-2-6 0,1-5-5 0,3 0 4 16,-1-5 10-16,1-3 6 0,5-1 2 0,3-2 3 15,4 2 1-15,1 1 1 0,3 7 4 16,3 7-4-16,1 9 1 0,0 6 3 15,2 10-8-15,1 8-2 0,-2 7-6 0,4 6-16 0,0 7-5 16,-2 0-3-16,2 10-6 0,1 4 8 16,-3 4 7-16,-1 3 5 0,-2 2 10 0,-4 5 6 15,-3 1 3-15,-6 3 5 0,-2 0 1 0,-2 0 4 0,-2-1 2 16,-8-2-1-16,-3 1 1 0,-4-2-4 16,-4 1-2-16,-3-4-7 0,-3 3-11 0,-5-1-35 15,1-3-58-15,-1-2-77 0,3-2-97 0,5-2-103 16,2-4-76-16,6-3 136 15,3-4 330-15,5-5 0 0,2 0 0 0,4-2 0 0</inkml:trace>
  <inkml:trace contextRef="#ctx0" brushRef="#br0" timeOffset="399414.0171">23188 9136 0 0,'0'0'0'0,"0"0"0"0,0 0 0 16,0 0 0-16,0 0 0 0,0 0 0 0,127 47 0 15,-106-43 0-15,0-4 47 0,-1 0 59 0,3 0-1 0,-1-3-7 16,1-3-11-16,0-2-9 16,2-1-10-16,0 0-3 0,0-4-7 0,-4 0-5 0,1 1 0 15,-5-2-4-15,-2 1-1 0,-1 0 0 0,-2 2 7 16,-6 1 21-16,1 1 30 0,-5 2 28 16,-2 1 10-16,0 0-11 0,-1 2-31 0,-7 0-34 15,1 1-25-15,-4 2-13 0,-2 1-7 0,-1 0-2 16,-3 2-4-16,-2 5-4 0,3 9 0 15,-4 2-2-15,0 8 0 0,-1 2 1 16,0 5-3-16,5 3 1 0,-3 3 1 0,8 3-2 16,0-5-2-16,3 2 3 0,7-4-4 0,1-3 4 15,0-6 0-15,6-3-1 0,3-3-4 0,-2-2 1 0,3-3 1 16,4-3 8-16,0-3 10 16,-1-2 10-16,4-3 7 0,-5-4 7 0,3 0 1 0,-2-4 0 15,1-4-4-15,3-5-3 0,-1-3-7 16,1-2-10-16,2-4-3 0,1-3-11 0,-1-3-1 15,3-4-4-15,0-3-8 0,6-1-4 16,-3 0-5-16,2-1-2 0,2 5 3 0,-6 2 7 0,2 4 0 16,-5 4 1-16,-4 6-5 0,2 5-7 15,-7 3-7-15,1 3-9 0,1 3-6 0,-3 2 0 16,1 0-2-16,0 7 0 0,-2 3 0 0,0 1 0 16,-2 2 6-16,-1 2 8 0,-1 1 8 0,-1 0 7 15,-2-1 1-15,-1 0 0 0,0-1 0 16,0 0 3-16,-1-3 2 0,2-1 2 0,3-2 2 15,-1-1 0-15,3 0 3 0,0-2 1 0,3 0 3 16,4-1 6-16,-1-3-2 0,6 1-2 16,-1-2-3-16,3 0-9 0,0 0 0 0,1-7-1 0,3-2 1 15,0-4 3-15,1-1-3 0,-1-2-5 0,-2 1-5 16,-1-3-4-16,-2 0 4 0,-5 1 5 16,-3 1 10-16,-5 0 5 0,-5 5 1 0,-2 0-4 15,-1 3-13-15,-7-2-9 0,-3 3-6 0,-4 3 3 16,-2 2 16-16,-3 2 8 0,-3 1 8 15,-1 6 2-15,1 5-3 0,3 1 2 0,0 4-6 16,5 3-5-16,0-1-5 0,5 2 0 0,5 1 0 16,0 1 5-16,3-1 1 0,2 0-2 15,0-1-1-15,3 2 0 0,5-2-1 0,-3 3 0 16,1-1 3-16,4 1-4 0,-3 0 1 0,-2-2-2 16,1-1 4-16,-3-3 4 0,0-4 0 0,-2-2 6 15,-1-1-6-15,0-4 0 0,0-3 3 16,0-2 9-16,0-1 19 0,-1-1 14 15,-2 0 2-15,2 0-2 0,-4-5-22 0,1-1-10 0,2-1-11 0,0-3-10 16,2-2-13-16,0-1-15 0,2-3-14 16,6-3-2-16,4 0 3 0,3-1 8 15,1 1 8-15,5 1 1 0,3 2 3 0,0-1 0 16,-1 2 4-16,4 1-2 0,-3 1 9 0,1 2 2 16,0 3 3-16,0 0 1 0,-1 0-2 0,-2 2-1 15,0 2-3-15,-2 0 3 0,0 3 1 0,-2 1-1 16,-5 0 2-16,2 0-5 0,-2 2 1 15,-3 2 0-15,1 2-1 0,-3 0 7 16,-3 3-6-16,2 2-1 0,-4 1 1 0,4 2 0 0,-5-1 8 16,-1 2 4-16,-1 2 3 0,0-3 4 0,0 2-5 15,1-1-1-15,-2-2-1 0,0-2-2 0,1-1 4 16,0-5 0-16,0 0 1 16,0-3-3-16,0-1 7 0,0-1 10 0,0 0 16 0,0 0 26 0,0 0 14 15,0 0 13-15,0 0 3 0,1-1-4 16,2-3-24-16,2-3-20 0,2-1-21 15,1-4-16-15,5-2-3 0,-3-2-2 16,3 0 0-16,-1 0 0 0,0 0 4 0,3-1-3 16,-3 2 0-16,0 0-5 0,-2 4-2 0,3 2-7 0,-2 4-10 15,-1 3-10-15,1 2-11 0,-4 0-2 16,2 7-3-16,0 3 0 0,1 4 10 16,0 4 8-16,0 0 13 0,1 5 12 0,0 2 1 0,2 3 3 15,0 0 2-15,-1-1-1 0,2 1 4 16,1-1-1-16,-1-1-8 0,3-2-24 0,-3 1-65 0,-1-1-105 15,-3 0-173-15,0 0-305 16,-4-7-108-16,-5-6 754 0</inkml:trace>
  <inkml:trace contextRef="#ctx0" brushRef="#br0" timeOffset="399586.6249">23919 10051 0 0,'0'0'0'0,"0"0"0"0,0 0 0 16,0 0 0-16,0 0 0 0,0 0 0 0</inkml:trace>
  <inkml:trace contextRef="#ctx0" brushRef="#br0" timeOffset="401156.4299">23457 10167 256 0,'0'0'110'0,"0"0"-41"0,0 0-34 0,0 0-63 16,0 0-48-16,0 0-13 0,0 0 6 16,0 0 28-16,0 0 29 0,0 0 24 0,0 0 11 0,0 0 13 15,0 0 6-15,0 0 8 0,-66 95 4 16,56-82 3-16,2-1 5 0,0-2 8 0,3-2 12 15,-1 0 8-15,2-2 0 0,0-2-10 16,3-2-13-16,0-1 3 0,1-1 11 0,0 0 28 16,0 0 26-16,0 0 12 0,2 0-3 15,2-1-18-15,0-4-27 0,6-1-24 0,-3-2-23 0,3-1-7 16,3-1-7-16,-2-2-3 0,-1-1-6 0,1 2-4 16,-2 2-10-16,-2 2-6 15,2 1 1-15,-3 3-13 0,1 2-9 16,-3 1-21-16,2 0-19 0,-4 1-1 0,0 6 5 0,2 3 20 15,-3 2 24-15,-1 1 12 0,0 0 13 0,0 3 3 16,0-1-1-16,-1 1 1 0,0-2-1 0,1-1 2 16,0-2-2-16,0-2 6 0,1-2 4 0,3-2 7 15,1-2 13-15,0 0 10 0,5-3 11 0,1 0 2 16,0 0-7-16,5-3-7 0,2-4-16 16,3 0-6-16,3-2-4 0,-1-1-12 0,2-1 3 15,-1-4-4-15,1 1-4 0,0-2 2 0,-4-2-7 16,1 1-8-16,0-3-9 0,-1-2-5 15,0-2 0-15,-4 0 7 0,1 1 8 0,-2-1 6 0,-1 0 3 16,-2 0 1-16,1 0-2 0,-4 2 2 0,1 0 1 16,-2 3 0-16,-4 0 3 0,4 0-4 15,-6 0 0-15,1 0-1 0,0 1 1 16,1-1 1-16,-1 0 0 0,-3-3 1 0,1 4 1 16,1-3-2-16,0 2-2 0,-3 4 0 0,0 1 2 0,0 3 2 15,0 3 4-15,0 3 5 0,0 2-11 16,0 2-14-16,0 1-40 0,0 0-54 0,-2 4 6 15,0 6 14-15,-1 2 40 0,0 7 55 0,-3 3 1 16,2 5 7-16,-3 3-2 0,-2 2-1 0,2 2-1 16,0 1-2-16,-1 0-2 0,-3-1-2 15,5 4 1-15,-2-5-3 0,3 2 1 0,-2-2-1 16,3-6-1-16,2 0 3 0,0-4-1 16,2-2 0-16,2-4 0 0,-2-1-5 0,1-2 3 0,0-2 1 15,1-1 0-15,4-2 6 0,-3-1 3 16,2-1 7-16,0-2 8 0,4-2 8 0,1-1 3 15,1-2-1-15,1 0-5 0,6-5-11 16,-2-1-6-16,4-3-6 0,1 0-11 0,-1 1 3 0,2-2-8 16,-4 0-2-16,-2 0 5 0,2-2-4 0,-5 2 7 15,1-1-2-15,-3 1-2 0,-1-1 5 16,4 0-2-16,-3 2 1 0,-2 2 0 16,2 1-8-16,-2 1-7 0,-3 3-6 0,-1 1-8 15,3 1-10-15,-5 0-5 0,2 2-6 0,0 4-2 16,-3 1 7-16,1 4 6 0,-1-1 8 0,-1 2 11 15,0 0 4-15,0 3 10 0,-1 0 4 0,2 0 1 16,-1 1 8-16,1-1-3 0,3 1 2 16,-3-1 1-16,4-2-7 0,-3-1 4 0,4-1 1 15,0-4 5-15,-1 0 12 0,1-3 12 0,-2-2 13 16,5 0 7-16,-1-2 6 0,2-2-3 0,3-4-7 16,1-2-6-16,3-3-14 0,-1-4-4 15,1-1-5-15,0-2-6 0,2-1 2 0,-4-4-5 16,0-1-5-16,1-1-3 0,-3-3-9 0,-1-3-9 15,-2-3-8-15,-4-3-7 0,2 1-4 0,0-2 4 16,-2-2 9-16,-3 4 5 0,4 3 11 0,-6 0 2 16,5 7 0-16,-6 3 4 0,1 4-3 15,-2 8 3-15,0 3-5 0,0 4-26 0,0 4-52 16,0 0-45-16,0 7 1 0,0 6 23 0,-5 4 53 16,0 5 45-16,2 2 6 0,-5 4-3 0,5 0 2 15,-4 4-1-15,2-1 1 0,0 1 0 0,4-2 5 16,1-2-2-16,0-4-2 0,6-2 3 15,-1-5-5-15,2-1 2 0,-2-3 2 0,3-3-3 16,-2-2 9-16,0 0 2 0,2-2 8 0,0-2 12 16,2-1 6-16,0-2 8 0,0-1 4 15,3 0-1-15,0-4-5 0,5-4-5 0,0-3-9 0,4-2-13 16,-1-4-2-16,-1 0-10 0,1-4-7 16,-3 0-1-16,-1 0-12 0,-1-3-1 0,-2 3 4 15,-2 2-2-15,-3 2 7 0,-3 5 2 16,0 5 0-16,-4 2-4 0,-1 4-25 0,-1 1-46 15,0 0-17-15,0 3 1 0,0 3 26 0,1 4 49 16,-1 4 18-16,0 2 4 0,-1 1-1 0,2 3-4 16,-1 1 0-16,0-1 3 15,0 1-4-15,1-1 4 0,1-2 0 0,2 2-2 0,-2-4 5 16,1 0-2-16,3-1 0 0,-2-3 4 16,3 1 1-16,0-1 3 0,1-3 8 0,2 0 5 0,-3-2 5 15,3-1 1-15,-1-3-1 0,-2 0-2 16,-3-1-5-16,2 0-7 0,-3-2-7 0,-2 0-3 15,-1 1-7-15,0-1-10 0,0 1-13 0,0 2-7 16,-4 1 4-16,-3 3 16 0,-2 2 23 16,-1 3 8-16,-4 1 3 0,-3 2-7 0,1 0-6 15,-1 3-3-15,0-1-3 0,0 2 1 0,1 1-2 16,-2-1-1-16,4 2-1 0,-4 1 0 0,3 1 2 16,0-3 5-16,5-3 3 0,2-4-1 0,5-2-1 15,1-7-8-15,-1-2 0 0,2-2-7 16,-1 0-23-16,1 0-71 0,0-4-135 0,-1-5-213 15,-3 2-323-15,4 1 316 0</inkml:trace>
  <inkml:trace contextRef="#ctx0" brushRef="#br0" timeOffset="401375.2454">24510 10000 1350 0,'0'0'295'0,"0"0"-13"15,0 0-65-15,0 0-84 0,0 0-46 16,0 0-21-16,0 0-23 0,0 0-14 0,0 0-13 16,0 0-15-16,0 0-7 0,0 0-1 0,0 0 1 15,59-92 7-15,-29 85-1 0,4 0 2 0,-2 0 0 16,5 2-3-16,-1-1-2 0,5 1-4 16,2 1-14-16,2 0-50 0,-3 1-92 0,5 0-158 15,-12 3-432-15,-9-1-412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23T17:39:10.8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2192 1321 42 0,'0'0'547'0,"0"0"-441"0,0 0-23 0,0 0-17 15,0 0-28-15,0 0-50 0,0 0-36 16,0 0 3-16,0 0 38 0,0 0 41 0,0 0 43 16,0 0 6-16,13 31-21 0,-12-9-20 0,0 6-12 15,0 3-6-15,2 2-3 0,-1 4 1 0,-2 4 1 16,1 3 0-16,-1 2-2 0,1 0-2 15,-1 0-3-15,0-3-3 0,0-3 0 0,0-1-2 16,-1-4 1-16,-2-3 2 0,0-3-1 0,1-3 4 16,0-4-3-16,-3-2 4 0,1-5 6 15,2-3 9-15,-3-3 16 0,2-4 19 0,1-1 23 16,-3-2 17-16,1-2 3 0,-4 0-12 0,1-7-25 16,-2-4-34-16,1-4-19 0,-2-8-22 15,2-5-18-15,3-5-7 0,0-9-9 16,4-4 1-16,1-7 5 0,-1-6 3 0,1-3 4 0,3-5 1 15,3 0 1-15,-2 1 7 16,4 3 9-16,-1 3 9 0,-1 12 11 0,1 9 21 0,-4 11 24 0,1 6 8 16,0 3 14-16,0 2-16 0,1 2-21 0,-3 4-25 15,0 1-37-15,3 4-42 0,-3 4 7 0,0 2 23 16,4 0 20-16,-1 6 40 16,5 8-10-16,1 8-27 0,6 8 0 0,-6 5-6 15,-1 3 0-15,1 1 14 0,-6 1-2 0,0-1 1 0,1-1-1 16,-3 1 2-16,3-5-1 0,-1-1-2 0,4-2 0 15,-1-5-5-15,1-6-3 0,1-4 0 16,3-4-11-16,-2-5-3 0,-1-3-2 16,-1-3 0-16,4-1 15 0,-3-5 13 0,4-6 10 0,2-7 6 15,3-7-2-15,0-4-5 0,1-6-1 0,1-2-1 16,-1 0-7-16,1 0-1 0,0 2-4 0,0 3-7 16,0 3 2-16,0 7-3 0,-2 4-4 15,2 5 3-15,-1 5-3 0,0 4 0 16,0 4 4-16,0 5 1 0,0 5-1 0,0 5 4 0,-4 5 1 15,1 3 1-15,-3 5 2 0,1 1 1 0,-4 3 3 16,-2 4 1-16,2 2 0 16,-2-1-5-16,0-1-10 0,2-4-23 0,-1-4-23 0,1-7-25 15,2-4-28-15,2-6-40 0,-1 0-61 0,3-2-75 16,-3-1-133-16,3-3-175 16,-4-1 532-16,-5-3 62 0</inkml:trace>
  <inkml:trace contextRef="#ctx0" brushRef="#br0" timeOffset="376.8486">3168 1613 0 0,'0'0'0'0,"0"0"0"0,0 0 221 0,0 0-3 16,0 0-69-16,0 0-43 0,0 0-59 16,0 0-93-16,0 0-87 0,0 0 3 0,0 0 25 15,0 0 42-15,0 0 76 0,36-18 6 0,-18 20 0 16,1 0 13-16,3-1 8 0,6-4-1 0,1-3 1 16,2-4-9-16,2-1-14 0,-1-2-8 15,3-2-4-15,-4 1-4 0,-4 0 1 16,1-1 4-16,-2 1 2 0,-3-2 13 0,-2 2 9 15,-3-4 10-15,-5 2 19 0,-2 2 18 0,-2-1 34 16,-6 4 42-16,0 2 24 0,-3 2 17 16,0 0-14-16,-5 2-41 0,0-1-42 0,-9 1-52 0,2 1-37 15,-3 1-25-15,-3 3-12 0,-4-1-4 0,-3 4 4 16,2 4 6-16,-4 4 5 0,3 0 10 16,-3 1-2-16,4 6 0 0,2 1 0 0,1 3-3 15,0 3 4-15,7-1 5 0,-2 4-1 0,5 2 2 16,4 1-1-16,0 1 2 0,4-2 1 15,2-1 7-15,0-3-1 0,5 0-5 0,4-3 4 16,8-1-8-16,2-2 2 0,4 0 0 0,6-2-6 0,3-5-2 16,4-1-4-16,2-1-9 0,3-5-2 0,4-2-21 15,-1-2-11-15,-1-2-11 0,2-4-24 16,-3-1-21-16,-2-7-60 0,0-2-96 0,-1-1-149 16,-3-5 79-16,-7 4 339 0,-12 4 0 0</inkml:trace>
  <inkml:trace contextRef="#ctx0" brushRef="#br0" timeOffset="1758.8277">4058 1374 0 0,'0'0'0'0,"0"0"0"0,0 0 0 0,0 0 0 16,0 0 38-16,0 0 172 0,0 0-47 15,0 0-39-15,0 0-38 0,0 0-38 0,0 0-23 16,0 0 0-16,0 0 5 0,3-73 8 16,2 66 8-16,4 1 1 0,2 1 3 0,-1 2-2 15,3-1 0-15,1 1-8 0,-1 1-11 0,3 2 0 16,-2 2-6-16,0-2 2 0,2 1-4 0,-2 3-7 15,1 1 1-15,-2 1-11 0,-3 2 4 0,-1 0 3 16,1 1-1-16,0 3 6 16,-3-2-2-16,-2 3-2 0,4-2 1 0,-6 2-4 0,3-2 6 15,-2 0-3-15,1-3 0 0,-3-2-4 16,-1-2-5-16,-1 0 5 0,0-3 16 0,0-1 30 16,0 0 24-16,0 0 15 0,0 0 3 0,0 0-15 0,0 0-6 15,0 0-8-15,0 0-13 0,0 0 3 16,0-1-4-16,0-1 1 0,0 1 4 0,0 0-7 15,1 0-1-15,0 1-11 0,-1-2-4 0,0 2-5 16,4 0-4-16,-4 0-2 0,0 0-9 16,0 0 0-16,1 0-11 0,-1 0-8 0,0 0-1 15,0-1-12-15,1 1-6 0,-1 0-3 0,0 0-11 16,0-1 2-16,1 1 2 0,0-1 1 16,1-3-24-16,6-3 0 0,1-2 5 0,4-4 2 15,2 2 36-15,-1-1 5 0,-3 3-2 0,-2 4 0 16,-6 3 3-16,3 0 12 0,-4-3 13 0,-1-1-6 0,5-3-3 15,-1-3-12-15,3-4-5 0,0 1 16 16,-5 3 17-16,-2 0 16 0,-1 3 5 0,0 2-2 16,0 1 0-16,-2 1-15 0,-1-2-8 15,-4 0-9-15,-1 0-11 0,0-1-11 0,-5 0-5 16,1 0 0-16,-2 1-13 0,-4-1 9 16,-2 3-1-16,-1 0-4 0,-4 4 5 0,1 0-7 0,-6 0 6 15,1 1 7-15,-3 6 5 0,0 2 11 16,-10 5-3-16,-7 6-6 0,-2 5 0 0,2 4-3 15,10-1 3-15,8 3 10 0,8-1 0 0,2 0-3 16,3 1 1-16,5-1-1 0,4 2-5 16,0 0 6-16,5-2-1 0,3 2-1 0,1 1 7 15,0-1-3-15,5 0-1 0,5-2 4 0,0-3-7 16,8 0 5-16,0-3-1 0,4-1-4 0,2-2 2 16,5-4-2-16,2 1 0 0,0-2 0 0,2-2-3 15,3-2-7-15,-3-4-4 0,5-2-1 16,-2 0 3-16,3-5 5 0,1 0 8 0,1-2 1 15,6-6 6-15,-3-2-2 0,6-2-3 16,-1-2 3-16,-4-1-3 0,3-1 1 0,-2-1 2 16,-2-1-2-16,-3-4 4 0,-1 2-2 0,-7-3 4 15,2-3-1-15,-2-1-5 0,-3-4 1 16,-1-4-8-16,-3 0 0 0,0 0 0 0,-5 1 1 16,-5-1 6-16,-1-1 0 0,-6 3 7 0,-4-1 3 0,0 6 5 15,-4 2 7-15,-1 7 1 0,0 2 9 16,-1-1 4-16,0 1-1 0,-3 1-3 0,2 0-12 15,0 1-9-15,0 1-1 0,0 4 0 16,2 2-10-16,0 2-26 0,0 2-40 0,0 2-7 0,4 1 12 16,0 0 22-16,6 1 28 0,2 0 8 15,2 0-17-15,3 3 5 0,3 3 1 0,-2 2-6 16,3 1 17-16,5 4-6 0,-4 6-3 0,0 4-13 16,-2 3-14-16,-10-1 6 0,-3-1 3 15,-7 2 18-15,0 1 8 0,-6 4 0 0,-2 5 4 0,-5 5-2 16,2 0 6-16,1 3 1 0,-1 0-1 15,5-4 3-15,4-6-10 0,2-7 0 0,8-6 0 16,5-6 0-16,4-2 3 0,3-2 1 16,2-3 0-16,6-2 2 0,2-3-5 0,3-2-5 0,5-2 0 15,1-6-3-15,3-4-3 0,-1-2 1 0,0-4-5 16,2-2-2-16,-2-3 3 0,0-3 3 16,0-1 0-16,-5-2 5 0,-3 0 1 0,-4-1 2 15,-6 0 8-15,-3-1 1 0,-1 2 9 16,-7-3 1-16,-1 0 1 0,-4 1 3 0,-6 1 1 15,-1 5 10-15,0 6 8 0,-3 3 6 0,-4 5 3 16,1 4-17-16,0 1-23 0,-3 0-25 0,-7 3-21 16,-1 2-10-16,-6 3-11 0,-2 8 11 15,-3 7 5-15,7 2 17 0,-1 5 15 0,3-2-4 16,5 0-2-16,1 0-6 0,6-3 1 0,4-1 2 16,3-3-8-16,2-2-2 0,8-2-2 15,2-2 6-15,2-2 13 0,6-3 8 0,4-2-2 0,0-2 4 16,1-1 2-16,5-2 5 0,-2-5 5 15,2-1-1-15,0-3-6 0,-3 1-1 0,-3 2-2 16,-4 2-11-16,-1 4-11 0,-6 2-9 16,3 0 4-16,-3 8 13 0,1 4 12 0,1 7 17 15,-1 6 5-15,3 4-1 0,-1 8-1 0,0 6-5 0,5 4-4 16,3 3-8-16,2 5-41 0,4-1-143 16,-6-13-362-16,-6-15-576 0</inkml:trace>
  <inkml:trace contextRef="#ctx0" brushRef="#br0" timeOffset="2932.2146">13718 807 872 0,'0'0'50'0,"0"0"-10"0,0 0 9 16,0 0 31-16,0 0 4 0,0 0 1 0,0 0-13 15,11-119-27-15,-10 104-4 0,1 1-4 16,-2-1 22-16,-2-1 14 0,2 1 3 0,0 0-4 16,0 0-10-16,0 2 14 0,-1-2 24 0,0 1-19 15,-2 1-24-15,1 1-47 0,1 8-67 0,-2-10-57 16,2 7-65-16,0 0 11 0,-1 1 57 0,2 6 77 15,-4 0 81-15,0 10 31 0,-2 10-39 16,-3 8-19-16,1 10-5 0,-2 9-15 16,-3 8 27-16,-2 7 4 0,-1 3 5 0,-3 9 6 15,-3 21-2-15,-3 20 0 0,-3 18-5 0,2 3-9 0,4-11 7 16,7-9 6-16,0-3-1 0,2 5 12 0,2 2-7 16,2 7-4-16,4 4 3 0,-1 6-15 15,2 3-4-15,1 5-4 0,2 3-6 16,2 4 4-16,2 3 1 0,-1 8 1 0,-1 0-1 15,1 2 1-15,0 2-1 0,-2-2 0 0,1 4 0 16,1-1-7-16,-1 2-4 0,1-1-1 0,-1 2-4 0,0 1 4 16,1 2-2-16,-1 2 1 15,-1 6 3-15,3 2 0 0,-2 4 0 0,0 5 1 16,0 3 0-16,-1 4 1 0,1 0 3 0,1 0 4 16,-1 2 3-16,2 0 3 0,-2 5 3 0,-1 2 4 15,0 6 2-15,-1 7 0 0,-3 6 3 16,1 4 10-16,2 2-4 0,-4-1-3 0,2 1-3 0,-1 1-18 15,1 0-2-15,0 2 0 0,1 0-4 16,2 0-1-16,-1 1-3 0,1 0-9 0,1-2 3 16,1 2-1-16,1-1 1 0,1 0 8 0,5 2-5 15,2-2 0-15,2 4-1 0,6-1 0 0,0 0 2 16,2-5 3-16,2-3 2 0,-1-7 1 16,3-3 2-16,2-3-7 0,3-2-1 15,5-1 1-15,0-4-5 0,4-5 4 0,0-2-6 0,1-3 0 16,2-3 1-16,-1-3-2 0,0-4 4 0,6-4-2 15,-4-3-5-15,1-7-2 0,-2-4-1 16,-1-5 2-16,0-5 0 0,-3-1-3 0,-5-24-6 16,-5-14-4-16,-8-19-3 0,-3-13-4 0,-3-4 11 15,0-10 6-15,-4-5 0 0,-2-7-1 0,2 6-51 16,-3 4-41-16,2 7-52 0,1 6-124 16,-1 4-66-16,0 7-113 0,1 2-187 15,-4 0-16-15,-1-1 660 0,-1-6 0 0,-3-28 0 16,1-24 0-16,-2-33 0 0,0-11 0 0,0 0 0 0,0 0 0 0,0 0 0 0,0 0 0 0,0 0 0 0,0 0 0 0,0 0 0 0,0 0 0 0,0 0 0 31</inkml:trace>
  <inkml:trace contextRef="#ctx0" brushRef="#br0" timeOffset="4382.3163">8276 779 864 0,'0'0'101'16,"0"0"-3"-16,0 0 30 0,0 0 15 0,0 0-16 0,0 0-55 16,0 0-85-16,0 0-87 0,0 0-101 15,0 0-31-15,0 0 40 0,0 0 68 0,-10-21 109 16,6 37 42-16,1 5 11 0,-1 5-6 0,-2 8-4 16,-2 3 10-16,-2 9-12 0,-2 7 8 15,-6 18-2-15,-2 14-10 0,-5 10 5 0,-1 4-2 16,2-16-3-1,1-10 8-15,2-8-3 0,2-2-2 0,-3 0-3 0,0-3 2 0,1-1 1 16,1-2-2-16,-1-2 0 0,1-3 5 0,1-1-11 0,2-4 3 16,3-1 2-16,0-2 2 0,2-4 6 15,1-3-7-15,1-3-9 0,2-3-27 0,2-5-41 16,-2-3-56-16,5-4-93 0,-1-5-256 0,1-5-86 16,3-5 545-16</inkml:trace>
  <inkml:trace contextRef="#ctx0" brushRef="#br0" timeOffset="4706.4783">8485 1403 0 0,'0'0'0'0,"0"0"0"15,0 0 0-15,0 0 0 0,0 0 40 0,0 0 290 16,0 0-54-16,0 0-67 0,0 0-75 15,0 0-55-15,0 0-40 0,0 0-29 0,0 0-19 16,0 0-20-16,24-56-11 0,-28 60 16 0,-4 3 5 16,-3 4 14-16,-3 0 10 0,0 0-9 15,0 5 4-15,0-2-4 0,0 4 1 0,3 2-4 16,0 1 3-16,-2 2 8 0,2 4 2 0,0 1 6 16,-2 2 3-16,2 2-1 15,-1 5 1-15,1-2 1 0,1 0 0 0,0 1 2 16,1-1-1-16,6-1 0 0,1 1-1 0,2-3 3 0,0 0 4 15,7-3 1-15,3 0-2 0,5-3-18 0,4-3-23 16,2-3-43-16,4-4-52 0,2-5-54 0,2-2-91 16,2-8-131-16,-1-1 170 0,-8-6 220 15,-9 0 0-15</inkml:trace>
  <inkml:trace contextRef="#ctx0" brushRef="#br0" timeOffset="5863.3826">8966 1083 0 0,'0'0'0'0,"0"0"0"16,0 0 234-16,0 0-9 0,0 0-8 0,20-117-13 16,-19 102-64-16,-1 4-108 0,-1 5-192 15,1 6-63-15,0 0 13 0,1 8 67 0,-2 7 138 16,-2 5 26-16,-4 5 4 0,0 11 7 0,-3 20 0 16,-5 18-6-16,-4 16 2 0,-3 4 2 0,2-5 3 15,-3-10 14-15,0-5 4 0,3-6-3 16,3-9-9-16,2-5-11 0,5-13-10 15,2-6-7-15,3-8 0 0,3-5 2 16,-2-5-2-16,1-3-3 0,2-4 2 0,0-5-5 16,1-2 26-16,0-1 39 0,0-2 43 0,0 0 56 0,1-3 1 0,6-6-39 15,0-4-51-15,4-8-62 0,6-7-31 0,5-4-4 16,4-5-1-16,0-2-2 16,1 1 1-16,0 1 1 0,-5 5-1 0,-2 5 2 0,0 4-7 15,-1 6-18-15,-3 5-19 0,-1 5-13 0,2 6 6 16,-1 1 14-16,1 0 20 0,-3 8 13 0,0 5 3 15,0 5 5-15,-2 5 10 0,-1 3 6 16,2 3 2-16,0 0 2 0,-2 5 0 16,1-1-3-16,5 1-2 0,-2-1-9 0,4-3-34 0,3-3-33 15,5-6-28-15,3-3-18 0,2-6 6 16,0-4 5-16,1-3 18 0,-1-5 8 0,1 1 10 16,-3-7-3-16,2-5-79 0,-1-3 105 15,-1-2 50-15,-1-5 0 0,-4 0 0 0,-2-2 0 0,-6-2 75 16,-1-1 42-16,-5-3-73 0,-4 2-12 15,-1-3 13-15,-5 4 41 0,-2 0 18 0,1 3 17 16,-9 2 5-16,2 4-39 0,-3 4-31 0,-4 3-29 16,2 4-30-16,0 4-18 0,-5 2-11 0,3 0-1 15,-4 4-13-15,-1 8 17 0,3 1 9 0,-2 6 0 16,1 2 25-16,1-1-11 0,2 2-1 0,2-2-2 16,5-2-13-16,4-3-8 15,3-1-5-15,0-3 1 0,0-4 1 0,8 0 9 0,-1 0 9 16,6-1 9-16,-1-3 8 0,2 1 7 15,4-4 5-15,3 0 1 0,1-4 2 0,4-3-10 16,-4-3-22-16,1-3-99 0,2-2 1 0,-3-1 3 16,-1-1 19-16,0 0 97 0,0 0 2 15,-2 3 2-15,-3 1 15 0,-2 3 6 0,-2 4-4 0,-3 3-18 16,-1 3-19-16,-3 3-11 0,3 6 0 16,-5 3 21-16,3 2 7 0,-4 3 0 15,2 2 9-15,0 2 0 0,-1 2 3 0,2 1 3 0,-1 1-4 16,3-3-4-16,0 1-3 0,1-5 2 15,3-4-6-15,1 0 0 0,1-3 1 0,-1-3-1 16,-2-2 14-16,0-2 7 0,1-1 13 0,-1-2 12 16,1-1 7-16,-1-1 13 15,1-4 28-15,2-3 10 0,1-2 9 0,-2-3-22 0,3-2-38 16,0-1-23-16,3-3-21 0,-4 0 3 0,5-3-1 0,-4-1 1 16,1-2-7-16,2-1-3 0,-3-1-4 15,3 0-5-15,1 1 0 0,-3 2-4 0,-1 4-3 16,-2 6-4-16,1 4-14 0,-1 4-15 15,-3 6-23-15,0 0-10 0,0 0 5 0,0 7 4 0,-1 3 28 16,3 3 11-16,-2 5 10 0,1 2 13 16,1 1 2-16,4-1 2 0,-1 1 1 15,3-3 2-15,7-2 5 0,1-2 3 0,3-2 8 16,2-1-9-16,1-1 0 0,-1-3-1 0,1-2-7 16,-1 0 7-16,-1-4-3 0,-2-1-1 0,0 0 3 0,-4-3 1 15,-3-2 4-15,-2-4-8 0,-2 0-16 16,-4-1 3-16,-3-1 4 0,1-2 18 0,-3-1 22 15,-5 0 7-15,-2 0 3 0,-1-1-6 16,0 1-2-16,-3 0-11 0,-6 2-7 16,-1 1-5-16,0 3-11 0,-1 2-6 0,0 3-14 0,2 2-20 15,-1 1-20-15,0 1-20 0,1 6-5 0,0 2 9 16,1 4 11-16,0 1 14 0,0 3 11 16,1 0 13-16,5 1 4 0,1-2 4 15,1 1-1-15,0-2-6 0,1-2 3 0,7-1 0 16,0-2 3-16,3-3 1 0,1-1 2 0,-1-4 13 0,5-2 7 15,-2 0 7-15,3 0 6 0,-3-4-11 16,4 0-5-16,-4 2-7 0,5 1-7 0,-3-2 4 16,-1 2-3-16,3 1 2 0,0 0-1 15,-1 1-7-15,2 5-1 0,5 2-1 0,-3 3 3 16,-1-1-20-16,1 3-62 0,1 0-202 0,-8-2 84 0,-4-4 212 16</inkml:trace>
  <inkml:trace contextRef="#ctx0" brushRef="#br0" timeOffset="6884.4004">11825 1754 0 0,'0'0'0'0,"0"0"110"0,0 0 242 16,0 0-54-16,0 0-79 0,0 0-83 15,0 0-67-15,0 0-45 0,0 0-34 0,0 0-21 16,0 0-14-16,0 0-3 0,0 0 21 0,0 0 14 15,-138 26 11-15,116-3 11 16,0 6-3-16,0 2 4 0,-1 2-1 0,2 3-2 0,5-1 0 16,0-3-6-16,7-3-5 0,6-4-10 0,3-3 1 15,0-2 4-15,8-3 1 0,3-1 6 0,2-2 1 16,4 0 1-16,4-4 7 16,3-2 4-16,6-5-8 0,1-3-11 0,5 1-15 15,-1-8-16-15,5-8-5 0,1-4-4 0,-1-5 3 16,-1-5 14-16,-1-4 9 0,-4-3 13 15,4-4 4-15,-4-3-11 0,-2-4-37 0,1-1-51 0,-1-6-95 16,-1-4-78-16,-1-3 149 0,-5-6 128 0,4 0 0 16,-8 4 0-16,0 9 0 0,-2 5 0 0,-7 6 0 15,5-4 0-15,-4-1 0 0,3-1 398 16,-4 2 96-16,-2 0-67 0,1 5-83 0,-4 6-86 0,-3 7-76 16,-3 10-92-16,-1 3-85 0,0 7-155 0,0 7-66 15,0 2 20-15,-4 8 42 0,-2 7 134 16,-5 5 44-16,2 9-7 0,-3 9 3 15,-10 16 5-15,-5 16-7 0,-3 12 3 0,4-1-3 0,1-10-8 16,11-10 6-16,-3-7-3 0,6-3 0 16,-1-3 1-16,0-1-4 0,-2-3 2 0,4-2-4 15,1-6 1-15,3-1 1 0,-1-3-1 0,2-2-2 16,-1-2-2-16,5-3 1 0,-1 1 2 16,2-3-2-16,0-2-4 15,1-5-4-15,7-1-7 0,-2-3-2 0,3-4 0 0,3-1 3 16,2-4 5-16,0-1 6 0,6-2-4 0,1 1-2 0,1-7-8 15,6-3-8-15,1-4-4 0,1-2-7 0,2-5-4 16,-1-1 5-16,0-3 5 0,-2-1 14 16,-1-1 10-16,-4 2 3 0,-3 0 4 0,-1-1 0 15,0 6 1-15,-1-1 1 0,-6 3 2 0,1 2 2 16,-3 2-2-16,-3 1-1 0,-1 0-1 16,2 2 2-16,-5 1 8 0,1 1 17 0,-4 2 14 15,0 2 10-15,-1 1 7 0,0 2-7 0,0 1-16 16,0 0-24-16,-2 0-39 0,0 0-40 0,-4 0-30 15,-1 4-7-15,-5 3 9 0,-2 6 31 0,-5 2 28 16,-2 4 12-16,2 3 3 0,2 2-4 16,3 0 3-16,2 1 5 0,2 2 11 0,3 1 4 15,-1 1-1-15,4-1 0 0,3 0-1 0,2 0-1 16,-1-3-1-16,4 0 3 0,3-4-5 16,3 1 0-16,-1-4 0 0,2-1-3 0,0-1 0 15,0-3 5-15,6-4 4 0,-4-4 6 0,4-3 11 16,-4-2 1-16,4-1 2 0,-3-6 4 0,5-3-3 15,1-4 1-15,-1-2-4 0,2-4-7 16,1-1-3-16,-2-4-7 0,4-3-8 0,1-1-7 16,-1-3-9-16,3-1-5 0,-1 4 5 0,0-1 0 15,-2 5 9-15,-3 2 3 0,-4 5 1 0,0 4 1 16,-6 6-3-16,-5 4-14 0,-2 5-43 0,-3-1-80 16,0 2 51-16,-1 5 28 0,0 6 50 0,0 4 88 15,0 5-41-15,-1 6-4 0,-4 3-5 16,0 2-5-16,0 0 1 0,5-2-3 0,0-2-1 15,4-5-1-15,5-3-7 16,4-2 2-16,-2-4 0 0,5-2 3 0,-2-2 4 0,7-3-4 16,2-5-1-16,2-2-2 0,1 1-6 0,1-6-2 15,1-5-6-15,-2-2-8 0,0 0-9 0,-4-4-16 16,-1-1-41-16,-1-3-75 0,-4 0-195 0,-5 1-362 16,-7 7 475-16</inkml:trace>
  <inkml:trace contextRef="#ctx0" brushRef="#br0" timeOffset="7060.7367">12322 1274 1997 0,'0'0'58'16,"0"0"5"-16,0 0 9 0,0 0-7 0,0 0-68 15,0 0-79-15,0 0-54 0,0 0-13 16,0 0 41-16,0 0 36 0,0 0-30 0,0 0-145 15,119-80-315-15,-92 80-232 0</inkml:trace>
  <inkml:trace contextRef="#ctx0" brushRef="#br0" timeOffset="7563.5733">8018 2705 422 0,'0'0'188'15,"0"0"-49"-15,0 0-80 0,0 0-97 16,0 0-72-16,0 0 23 0,0 0 50 0,0 0 79 0,0 0 90 16,0 0 11-16,0 0 2 0,0 0-11 0,147 12-9 15,-103-10-7-15,1-2-11 0,10 1-5 16,2-1-16-16,11 1-9 0,4-1-8 0,10 1-7 15,9-3 0-15,10-4 4 0,10-2-2 16,8 0-2-16,9-2-6 0,10 0-19 0,7 3-4 0,6-1-10 16,4 2 0-16,8 2 2 0,7 2-2 15,3-1-3-15,1 3-3 0,5 0-5 0,-4 1 0 16,-3 1 1-16,-4 3-1 0,-6 1-3 0,-5 0-5 16,-10 1-5-16,-10-2-3 0,-12-1-2 15,-14 0-8-15,-12-4-9 0,-14 0-6 0,-14 1-5 16,-12-1 1-16,-10 0 2 0,-14-1-3 0,-8-3-7 15,-14 0-12-15,-7 1-74 0,-6 0-137 0,-16-2-177 16,-9 2-296-16,-1 0 158 0,5 2 579 0</inkml:trace>
  <inkml:trace contextRef="#ctx0" brushRef="#br0" timeOffset="8221.085">1144 3387 1405 0,'0'0'39'0,"0"0"29"0,0 0 10 16,0 0 4-16,0 0-9 0,0 0-7 0,0 0-23 15,0 0-31-15,0 0-37 0,0 0-44 0,0 0-9 16,0 0 22-16,0 0 23 0,0 0 37 0,52-98 11 15,-1 91-8-15,10-1 5 0,6 0-3 16,11 1 1-16,3-1 10 0,7 0 7 0,8-1 5 16,8-1 5-16,13-2-4 0,7-2-3 15,14-2-3-15,5 0-2 0,5-2-1 0,11-3 2 16,6 0-7-16,3 0-1 0,5 0-3 0,1 3-9 16,1 0 4-16,-1 1-3 0,-4 4-4 0,-4-3 7 15,-7 3-3-15,-6 0 0 0,-9 2-1 0,-8 1-4 16,-9 2 0-16,-12 2 0 15,-8 4 0-15,-10 0-5 0,-9 2 4 0,-6 2-2 16,-10-1-1-16,-5 3 3 0,-7 3-16 16,-8 4-30-16,-9 0-60 0,-5 3-95 0,-9 4-189 0,-9-5-333 0,-10-2 143 0</inkml:trace>
  <inkml:trace contextRef="#ctx0" brushRef="#br0" timeOffset="9077.7982">681 5335 323 0,'0'0'81'0,"0"0"15"15,0 0 45-15,0 0 22 0,0 0 7 0,0 0-12 16,0 0-41-16,0 0-15 16,0 0-17-16,0 0-20 0,0 0-31 0,0 0-24 15,0 0-12-15,0 0-16 0,-85-42-15 0,91 42 22 0,2 0 20 16,3 0 30-16,8 2 30 0,3-4-10 16,4 0-10-16,7 0-12 0,0-3-8 0,5-1-3 15,3 1 0-15,2-3-2 0,5-2-1 16,1-1-3-16,0 1-5 0,3-2-1 0,2-1-3 0,-3 2-2 15,1-1-1-15,-2 1-3 0,-1-1 0 16,-5 4-1-16,-4 0-1 0,-3-1 0 0,-5 2-4 16,-6 1-2-16,-1 2-1 0,-7-1-4 0,-3 0 0 15,-2 2 0-15,-4-1-1 0,-2 2 3 16,-6-1 6-16,0-1-6 0,-1 0-7 0,0-3-9 16,-1-2-9-16,-4-4 3 0,-1-1 4 0,-3-2-1 15,-1 1 3-15,-2-2 0 0,-3 2 1 0,-1 1 8 16,-5 2-2-16,-2-1 1 0,-3 2 0 0,4 0 2 15,-6 1 8-15,5 3 4 0,-1 0 10 0,8 0 10 16,1 1 8-16,6 3 16 0,4-1 6 0,5 3-18 16,0 1-50-16,1 1-57 0,7-1-14 15,8 0 3-15,1 2 41 0,11 3 36 16,1 1-2-16,4 3 0 0,6 3-9 0,-3 4-2 0,3 2-1 16,-1 7 1-16,0 0 3 0,-5 4 3 15,-4 3-2-15,-7 3 6 0,-5 3 6 0,-6 3 5 16,-10 0 9-16,-1 2 7 0,-14 0 8 0,-5 1 5 15,-8 1 5-15,-5-2 1 0,-7 3-3 16,-6 0-1-16,-3 2-4 0,-8 1-2 0,0 4-16 16,-7 1-78-16,16-11-370 0,15-14-626 0</inkml:trace>
  <inkml:trace contextRef="#ctx0" brushRef="#br0" timeOffset="13683.1341">2639 4675 0 0,'0'0'0'0,"0"0"0"0,0 0 0 15,0 0 0-15,0 0 53 0,0 0 129 16,0 0 0-16,0 0 17 0,0 0-11 16,0 0-44-16,0 0-64 0,0 0-60 0,-67-68-40 15,67 68-36-15,0 0-19 0,0 2-2 0,0 1 28 16,0 3 37-16,4 2 38 0,1 3 28 0,0 4-1 15,0 1-5-15,5 4-12 0,-6 3-8 0,3 2-4 16,-2 3-1-16,1 3 2 0,2 5-3 16,-2 1 1-16,1 6-3 0,0 2-2 0,-3 1 0 15,4 2-2-15,-7 0 2 0,1-3-4 0,3-2-1 16,-3 1-1-16,-1 0-1 0,0-1 8 0,4-2-1 16,-5-1 0-16,0-6-2 0,0-3-7 0,0-5-1 15,1-2 1-15,-1-2 1 0,0-2 2 16,-1 0-6-16,-3-3-16 0,3-3-36 0,-1 0-57 15,2-5-84-15,-2 1-130 0,-1-2-241 0,0-2 393 16,1-4 165-16</inkml:trace>
  <inkml:trace contextRef="#ctx0" brushRef="#br0" timeOffset="14816.8434">2419 4672 0 0,'0'0'0'0,"0"0"0"15,0 0 0-15,0 0 0 0,0 0 0 16,0 0 0-16,0 0 0 0,0 0 0 0,0 0 0 0,0 0 73 0,83-123-6 16,-66 111-4-16,-1 0 6 0,1 3 1 15,3-3 7-15,1 1 2 0,6 2-10 16,-2 0-6-16,4 2-16 0,0-1-14 0,1 4-15 16,-2 0-14-16,-3 2-4 0,0 2-5 0,-3 2 1 15,-3 1 0-15,-5 2-12 0,-2 3-2 16,-4 0-6-16,-1 2 3 0,-6 3 18 0,-1 1 16 0,-5 2 16 15,-3 4 3-15,-6 3-1 16,0 2-9-16,-4 3-5 0,0-1-2 0,3-1-8 0,-1-4-3 16,5-2-4-16,3-6-7 0,4-3-1 0,0-3-3 15,2-1-5-15,2-1-4 0,0-1-7 0,0-2-2 16,4 1 8-16,0-1 13 0,3 0 18 16,2 0 12-16,2-1 2 0,2 1-3 0,0-1-1 15,4 2-4-15,4-2-3 0,-2 1-1 0,2 1-8 16,0 2-6-16,-2 1 0 0,-1 2 0 15,-5 1 8-15,-1 4 5 0,-3 1 5 16,-1 5 7-16,-4 2 4 0,-1 2 4 0,-3 3-1 0,0-1-1 16,-5 4 1-16,-3 1 4 0,-2 2 3 0,-3 0-1 15,-4 2-1-15,0-2-1 16,-3-1-5-16,-4-4 1 0,3 0 1 0,-1-1 1 0,1-3 2 16,-1 0 3-16,-4-4-1 0,5-3 2 0,-1-2 0 0,-4-2-5 15,1-3-7-15,3-2-8 16,-5 0-9-16,5-2-8 0,1-1-10 0,2-3-17 15,5-1-23-15,-1-1-39 0,2 0-64 16,3 0-115-16,2-3-194 0,5-1-54 0,-3 2 515 0</inkml:trace>
  <inkml:trace contextRef="#ctx0" brushRef="#br0" timeOffset="15279.9694">3172 4943 723 0,'0'0'139'0,"0"0"-94"0,0 0-32 0,0 0-28 15,0 0-30-15,0 0 13 0,0 0 25 0,0 0 40 16,0 0 33-16,0 0-5 0,0 0-24 0,0 0-14 16,0 0-8-16,47 127-4 0,-41-102-1 15,1 1-3-15,2 1-2 0,0-4-3 0,0-1 0 16,0-1 1-16,-3-1-1 0,5-4 0 0,-3-3 0 15,0-2-8-15,0-3 3 0,-3-1-10 0,2-4 0 16,1-2 16-16,-3-1 16 0,4 0 29 16,-1-4 24-16,1-3 5 0,2-5-1 0,1-5-15 15,-1-2-16-15,5-6-12 16,-3 0-7-16,2-4-3 0,0-1-4 16,-2-1-4-16,-1-1-4 0,3 1-2 0,-4 2-3 0,-1 2-2 0,0 4 0 15,-1 3-6-15,-3 5 0 0,1 3-8 16,2 4-11-16,-6 2-11 0,2 3-12 0,-2 3-5 0,-1 0 11 15,3 1 14-15,-1 5 18 0,-1 4 15 16,5 1 3-16,-2 3 0 0,-2 2-1 0,3 4-3 16,-3-1-1-16,5-1-2 0,0 2-1 0,-1-1-3 15,1 0-3 1,4-1-4-16,-2 0-7 0,2-1-12 0,3-2-22 0,-3-1-35 0,2-1-35 0,0-1-70 16,1-2-115-16,-1-1-203 0,-3-3 332 15,-5-3 173-15</inkml:trace>
  <inkml:trace contextRef="#ctx0" brushRef="#br0" timeOffset="15463.307">4031 4924 852 0,'0'0'153'0,"0"0"-99"16,0 0-74-16,0 0-56 0,0 0 11 0,0 0 45 15,0 0 30-15,0 0 35 16,0 0 3-16,0 0-11 0,0 0-7 0,0 0-5 15,32 124-7-15,-28-99-9 0,4-1-11 0,0-1-20 0,0-1-28 16,-2-1-59-16,3 0-101 0,1-1-187 16,-3-6 87-16,-4-4 310 0</inkml:trace>
  <inkml:trace contextRef="#ctx0" brushRef="#br0" timeOffset="15619.5232">4048 4620 1623 0,'0'0'18'0,"0"0"7"15,0 0-36-15,0 0-77 0,0 0-104 0,0 0-111 16,0 0-137-16,0 0-192 0,0 0 632 16</inkml:trace>
  <inkml:trace contextRef="#ctx0" brushRef="#br0" timeOffset="15918.9671">4412 4327 2322 0,'0'0'-57'0,"0"0"-78"0,0 0-110 16,0 0 22-16,0 0 64 0,0 0 74 0,0 0 103 15,0 0-3-15,48 118-3 0,-36-81-5 0,6 2 6 16,-5 3-4-16,5-1-2 0,-5 2 2 16,3-3-3-16,-5-2 0 0,0-2-2 0,-1 0 1 15,-2-4 1-15,-3-1-1 0,3-2 3 16,-6 0-2-16,3-1 3 0,-4 1 4 0,0-2-2 0,-1 1 3 16,0 1-1-16,0-2-5 0,0 1 9 15,0 1-6-15,1-2-4 0,-2-2-12 0,1-2-39 16,0 1-56-16,0-3-85 0,0-2-126 15,1-1-264-15,2-5 138 0,1-5 437 0</inkml:trace>
  <inkml:trace contextRef="#ctx0" brushRef="#br0" timeOffset="16959.7608">5058 4870 0 0,'0'0'0'0,"0"0"0"0,0 0 0 0,0 0 0 0,0 0 0 15,0 0 0-15,0 0 0 0,0 0 56 0,0 0 67 16,0 0 4-16,0 0 2 0,0 0-4 0,0 0 6 16,0 0 18-16,44-122 36 0,-47 115 23 15,-5 0-3-15,2 0-25 0,-2 1-30 0,0 2-25 16,-3-1-21-16,1 2-37 0,1-1-34 0,-1 2-29 0,0 2-19 15,1 0-1-15,-1 0-21 0,1 3-28 16,5 2-12-16,-3 1-40 0,3 7 47 16,-6 5 46-16,-1 9 24 0,-6 8 52 15,5 2-29-15,0-2-22 0,4 0-12 16,7-3-8-16,1-4 0 0,1-3-3 0,7-2 5 0,-1-2-5 16,6-4-8-16,0-1 5 0,1-2-1 0,5-2 2 0,0-3 10 15,2-2 0-15,0-5 4 0,-1-2 12 0,6-2 11 16,-2-9 9-16,3-4 8 15,-2-5-5-15,5-7-7 0,-3-5-9 0,-2-4-9 0,2-3-11 16,-4-5-10-16,0-4-18 0,-6-3-10 0,2-6-7 16,-6-4-7-16,2-2 10 0,-7-4 9 0,1 1 16 15,-2-1 24-15,-6 6 25 16,-1 7 39-16,0 5 44 0,-3 7 20 0,-5 9 7 0,-1 7 0 16,2 6-19-16,2 7-5 0,-1 7-10 15,2 2-44-15,3 4-67 0,0 0-102 0,0 5-42 16,-2 8 10-16,-1 6 41 0,2 8 80 0,-4 5 27 15,5 5 1-15,-1 5 1 0,1 1 0 0,1 0 2 16,1 1 0-16,-1-2-1 0,2-3-1 0,4-3-1 16,-2-3-1-16,5-1-4 0,1-4-1 15,-1-2 1-15,0-2-4 0,1-2 1 0,1-1 0 0,-1-3-5 16,1-1 6-16,1-2-3 0,-2-1 0 16,4-3 0-16,-1-1-10 0,1-2 5 15,-3-4 2-15,3-1 6 0,-2-3 18 0,0 0 15 0,0-3 13 16,4-5 3-16,-1 0-1 0,3-5-7 15,1-2-10-15,0-2-3 0,2-2-8 0,1-1-6 16,-1 1-4-16,-1 1-8 0,1 0 0 0,-2 1-4 16,1 5-3-16,0-2 2 0,-1 3-1 0,2 2-1 15,0 2-5-15,0 0-6 16,-1 6-13-16,0 1-4 0,-2 1 1 0,1 1 5 16,-3 3 9-16,3 2 9 0,1 1 8 0,-2 1 5 0,2 2 0 15,1-1-2-15,-3 4-1 0,5-3-6 16,0 1 7-16,-2-1 1 0,7-1 4 0,-2 1 4 15,2-1-1-15,2 0 2 0,1-3-1 0,5-2 1 16,-2-1 3-16,8-1-1 0,1-2 1 16,3-1-4-16,0 2 2 0,4-4-1 0,3-2-2 0,1-3 4 15,2 0-9-15,2-5-2 0,1 1-6 16,0-4-14-16,0-1-4 0,1-3-11 0,-2-3-8 16,-4-1 7-16,0 0 1 0,-3-1 7 0,-6 1 11 15,-5-2 2-15,-3 0 11 0,-10 2 9 0,-3 0 13 16,-7 0 17-16,-7 1 18 0,-3 2 19 0,-7 1 3 15,-3 1-1 1,-8 3-22-16,-4 2-31 0,-1 1-17 0,-7 5-15 0,-3 4-5 16,-2 3-5-16,-4 5-6 0,-4 9 5 0,1 6 4 0,-1 2 17 15,3 8 16-15,1 4 5 0,4 7 8 16,3 4 1-16,2 11 1 0,4 6-1 0,-1 8-6 16,1 3-6-16,3 7-5 0,5 0-1 0,-3 4-1 15,5 2-1-15,2-4 0 0,3-3-1 0,2-3-1 16,3-6-4-16,-1-3-10 0,2-6-17 15,1-6-25-15,-1-4-31 0,0-3-39 0,-2-8-41 16,1-5-56-16,-4-9-61 0,-3-5-126 0,0-8 64 16,2-7 342-16</inkml:trace>
  <inkml:trace contextRef="#ctx0" brushRef="#br0" timeOffset="17147.5159">6162 4006 2708 0,'0'0'16'0,"0"0"-5"16,0 0-10-16,0 0-43 0,0 0-91 0,0 0-71 16,0 0-25-16,0 0-41 0,0 0-3 15,0 0-86-15,0 0-331 0,0 0 154 0</inkml:trace>
  <inkml:trace contextRef="#ctx0" brushRef="#br0" timeOffset="19021.1075">8755 4329 0 0,'0'0'0'0,"0"0"0"0,0 0 0 16,0 0 166-16,0 0 66 0,0 0-7 15,0 0-34-15,0 0-42 0,0 0-29 0,-19-121-13 0,15 115-7 16,2-2-2-16,-2 3-4 0,2 3-18 16,-1 0-17-16,2 1-18 0,1 1-16 0,0 0-10 15,0 0-7-15,0 0-1 0,0 0 5 0,0 0 1 16,0 0 1-16,0 0 1 0,0 0-4 16,0 0 2-16,0 0-1 0,0 0 2 0,0 0 1 15,0 0 3-15,0 0 0 0,0 0 1 0,0 0 3 16,0 0-3-16,0 0 0 15,0 0 0-15,0 0-4 0,0 0 1 0,0 0 1 0,0 0-1 16,0 0 3-16,0 0 0 0,0 0-2 0,0 0-2 16,0 0-1-16,0 0 2 0,0 0-1 0,0 0 4 15,0 0-1-15,0 0 3 0,0-2 4 16,0 2 0-16,0 0 0 0,0 0-4 0,0 0-5 0,0 0 0 16,0 0-1-16,0 0 2 0,0 0 2 15,0 0-1-15,0 0-2 0,-1 0-3 0,0 0-8 16,-2 0-6-16,0 2-9 0,0 1-13 15,-6 3-9-15,-3 3-6 0,-6 3 5 0,-3 6 10 16,-1 3 8-16,-3 2 4 0,2 3-5 0,1 1 0 16,2 4 4-16,-1 4 0 0,0 1 9 0,0 2 2 15,0-1 0-15,3 1 1 0,3-2-8 16,4-4-3-16,3-2-1 0,3-4 1 0,4-3 1 0,1-3-5 16,0-4-8-16,2-1-11 0,6-4 0 0,1-3-2 15,2-2 5-15,0-1 10 0,4-4 3 16,-1-1 11-16,3-1 11 0,-2-5 6 15,4-4 11-15,-4-3 0 0,2-4-1 0,1-4-2 16,-2-3-7-16,0-2 0 0,1-3-3 0,-2-2-3 16,2-1-5-16,-5-2-1 0,3 0-3 0,-5 0 2 0,1 2 8 15,0 3 0-15,-3 3 4 0,-1 4 4 16,1 4-3-16,-5 3 1 0,2 4 1 16,-2 3 0-16,-3 3 4 0,1 2 2 0,-1 2-6 15,0 1-8-15,0 0-13 0,0 0-15 0,0 0-6 16,0 0-4-16,0 0 3 0,0 0 5 0,0 0 1 15,0 0 1-15,0 1 7 0,-1-1 6 0,1 0 9 16,0 0 13-16,-1 0 5 0,1 0 6 0,-2 0 2 16,2 0-3-16,0 0 5 0,0 0-2 15,0 0-3-15,0 0 1 0,0 0-10 0,0 0-5 16,0 0-3-16,0 0-3 0,0 0-1 16,0 0-1-16,0 0-3 0,0 0 0 0,0 0 2 15,2 0 3-15,-2 0 8 0,0 0 11 0,1-1 4 16,-1 1 6-16,0-1 4 0,0-2-21 0,1 0-6 15,0-1-9-15,0-2-13 0,2-2 11 16,0-2 0-16,-2 0-1 0,1-2-1 0,2-1 2 16,1-1 2-16,-1 0 1 0,0-2 2 0,-1-2-1 15,2-1 1-15,-1-3 0 0,2 0 1 0,-1-2 2 16,-1 1-1-16,1 1 5 0,-4 2 7 16,0 5 3-16,0 1 5 0,-1 3 2 15,0 3 3-15,0 2 4 0,0 5-4 0,-1-1-10 0,1 2-19 16,-1 0-32-16,0 0-42 0,1 2-45 0,-1 5 8 15,-3 5 25-15,-1 5 44 0,-3 6 50 0,0 8 7 16,-4 6-3-16,-1 5 0 0,-2 6 0 16,-4 5-4-16,1 1-3 0,-4 4 1 15,3-1-1-15,0 1 1 0,-1-4 3 0,5-5-3 0,5-3-5 0,3-5 1 16,0-3-4-16,5-6 4 16,2-5-2-16,1-2 0 0,-1-1-2 0,1-4-1 15,6 1-3-15,-1-2-1 0,2-1 5 16,5-3-5-16,-2-1 0 0,4-4-3 0,3-3-6 0,0-2 13 15,2-5 9-15,4-1 10 0,2-10 12 0,1-5-7 16,2-4-4-16,1-4-5 0,-1-2-10 16,0-4 2-16,-2-6-4 0,1-3-6 0,-4-5-3 15,-2-5-8-15,-2-5-4 0,-4-5 0 0,1-3 5 16,-4-4 4-16,1-3 7 0,0-2 5 0,-3 4 9 16,-2 2 9-16,-2 6 7 0,-2 4 8 15,-2 6 8-15,0 5 3 0,-1 9 1 0,-1 6 1 16,0 8-4-16,-1 8-6 0,0 6-14 15,0 6-44-15,0 1-76 0,0 6-4 0,2 7 10 0,-1 7 35 16,-1 6 64-16,2 7-3 0,-2 9-3 16,0 6 0-16,-5 6-2 15,-4 1 6-15,1 6 4 0,-3 3 0 0,-1 1 4 0,3-2-6 16,-1-5-4-16,6-2 0 0,-1-9-4 0,4-3 1 0,2-7 1 16,-1-3-3-16,3-5 4 0,1-4-4 0,2-5-1 15,-1-3 0-15,-1-3 2 0,2-5-2 16,-1-5-4-16,0 0 0 0,5-4 5 0,-1 0 16 15,2-4 16-15,8-6 6 0,1-5-2 16,2-7-12-16,4-6-11 0,1-3-9 0,1-7-16 16,2-4-4-16,-3-2-2 0,-1 1 2 0,2 2 9 0,-7 3 4 15,1 6 5-15,-2 8-3 16,-6 7-6-16,0 6-22 0,-5 4-24 0,-1 6-12 16,-1 1-4-16,2 4 14 0,-2 8 22 0,0 2 14 15,0 5 13-15,2 2 5 0,0 4 1 16,-1 2 1-16,3 2-4 0,-1-2 4 0,2 1-1 0,7-4-3 0,1-3 1 15,2-5-4-15,8-2 3 0,-1-5 6 16,-1-2 2-16,5-6 4 0,-2-1 3 0,0-6 4 16,1-3 3-16,-2-5 6 0,1-2 2 15,-4-1 1-15,-3-1 2 0,-3-6-4 0,-2-1-6 16,-1-4-12-16,-5-3-11 0,-2-4-8 0,-2-1-15 16,-1-3-7-16,-6 1 10 0,-2 5 14 15,0 4 34-15,-9 8 29 0,-1 6 2 0,-3 5-12 16,-4 7-18-16,-2 4-22 0,-3 4-13 0,1 9 2 15,-3 8 1-15,-2 5 1 0,5 6 3 0,7 0-6 16,2 3-2-16,9 0-3 0,3 0-2 16,10 0 2-16,8 0 0 0,3-2 4 0,8-1 4 0,1 1 3 15,2-1 1-15,3-3-3 0,1-1-8 16,1-1-15-16,-3-4-30 0,-2-3-36 16,-2-8-48-16,-3-3-99 0,-5-4-186 0,-9-4-267 15,-4-1 490-15</inkml:trace>
  <inkml:trace contextRef="#ctx0" brushRef="#br0" timeOffset="19231.1622">8355 4075 2568 0,'0'0'40'0,"0"0"-10"0,0 0-12 15,0 0-55-15,0 0-109 0,0 0-3 0,0 0 2 16,0 0 45-16,0 0 100 0,0 0-17 16,192-72-49-16,-101 63-77 0,7 1-125 0,8 0-208 0,-25 1-293 15,-24 3 449-15</inkml:trace>
  <inkml:trace contextRef="#ctx0" brushRef="#br0" timeOffset="19495.4771">11282 3543 2341 0,'0'0'-13'0,"0"0"-28"0,0 0-37 15,0 0-15-15,0 0 14 0,0 0 36 16,0 0 46-16,0 0 10 0,-73 147 2 15,52-89 0-15,0 8-2 0,-6 6 0 0,5 5-3 16,-2 1 0-16,4-1 0 0,0 0-3 0,4-5-1 0,3-3-3 16,4-6-3-16,1-6-4 0,3-7-5 15,3-6-9-15,-2-5-8 0,3-4-19 0,0-6-34 16,-2-3-57-16,-1-6-71 0,2-3-121 0,-1-4-266 16,-1-6-72-16,2-2 666 0</inkml:trace>
  <inkml:trace contextRef="#ctx0" brushRef="#br0" timeOffset="20549.8047">11192 4314 1200 0,'0'0'-30'16,"0"0"-86"-16,0 0 8 0,0 0 15 16,0 0 76-16,0 0 68 0,0 0-27 0,137-12-4 15,-94 9-5-15,0-2-4 0,5 1-5 16,0-1-10-16,-4 0-15 0,3-1-16 0,-4 0-19 15,-3-2-9-15,-7 0 4 0,-3-3 9 0,-5 2 31 16,-8-2 30-16,-2-2 37 0,-8-1 49 0,-2 1 13 16,-5 1-3-16,-2 0-14 0,-9 0-30 15,-4 1-17-15,-4 0 0 0,-1 2-1 0,-3 3-3 16,-4 4 4-16,1 1-4 0,-2 1-9 0,-1 8-13 16,4 5-17-16,-3 6-12 0,0 5 1 0,4 5 1 15,-3 3 5-15,4 2-1 0,2 5-3 16,1 1-1-16,4-1 1 0,5-3 1 0,6 1-3 0,1-5 1 15,4 0-5-15,0-3 1 16,9-2-7-16,6-2-1 0,0 0 1 0,5-2 5 16,7-3 8-16,-2 0 2 0,6-3 3 0,6-2-5 0,0-5 3 15,4-4-2-15,0-3-6 0,4-2 3 0,0-2 1 16,0-7 3-16,-1-3 6 0,5-5 1 16,-2-3 3-16,-2-3 0 0,0-4 0 0,-2 0-11 15,-2-4-22-15,-2-1-14 0,-5 0-10 0,-4-1 18 16,-3 5 29-16,-9 2 32 0,-5 6 36 0,-5 5 18 15,-4 2 11-15,-4 4-4 0,-1 1-29 16,-2 3-35-16,-3 2-32 0,-3 1-28 16,0 1-12-16,-2 5 2 0,-2 4 7 0,-5 5 7 0,-1 4 8 15,-1 5 6-15,1 3 4 0,2 1 3 16,0 2-2-16,2-1 4 0,3-2-2 0,5-1-7 16,1-2-1-16,4-2-4 0,2-2 3 0,0-2 9 15,0-3 0-15,2-1 0 0,4-4-2 0,-2-2 3 16,5-3 14-16,-5-2 16 0,4 0 27 0,1-2 23 15,1-2 15-15,1-4 4 0,2-3-12 16,4-5-18-16,2-2-17 0,1-5-9 0,1-1-5 16,1-3-6-16,-1-3-2 0,7 0-10 15,0 0-5-15,3-2-2 0,-1 0-7 0,1 5 1 16,-3 2-8-16,-1 5-10 0,-3 5-9 0,-1 6-11 0,-2 4 1 16,0 3 4-16,-1 0 6 0,-2 6 6 15,-2 6 2-15,0 0 6 0,-1 5 3 0,-1 2 7 16,-1-2-1-16,-2 3 2 0,0 0 4 0,1-1-1 15,0 0 1-15,0-3-1 0,1-1-5 16,-3-3 7-16,2-1 4 0,-2-3 3 16,0-2 7-16,0 0 1 0,0-4 7 0,-2-1 7 15,2 0 6-15,-1-1 1 0,-4 0 0 0,4 0-1 0,-1-3-4 16,1-1 10-16,-2 0 4 0,0-2 6 16,2-1 6-16,1-3-6 0,-2 1-3 0,1-2-7 15,0-2-12-15,-2-2-1 0,3-4-11 0,3-2-6 16,-3-2-3-16,2 0-8 0,-1-4 0 15,-3 7 4-15,-1 0 7 0,1 5 0 0,-3 6 1 0,-2 3-8 16,-2 4-24-16,0 2-33 0,-1 0-46 16,0 0-56-16,1 2 35 0,0 4 24 15,4 2 44-15,-1 4 63 0,-2 0-20 16,3 2 11-16,-2 1 0 0,1 0-1 0,0 0 4 0,0-1-7 0,2 0-1 16,-2-2 1-16,3 0-5 0,1-2 5 0,-3-2 0 15,4-1 1-15,0-1 4 0,0-2-1 16,-2-1 5-16,0-2 6 0,2-1 11 0,2 0 8 15,-1-2 8-15,0-4 1 0,4 0-6 16,-1-1 1-16,1-3-8 0,2-3-4 0,4-1-4 16,2-2-10-16,0-1-5 0,7 0-1 0,1-2-7 0,1 1 0 15,0 2-5-15,-1 1-3 0,-1 2-7 16,-2 3-1-16,0 3-2 0,-3 5-6 16,0 1 7-16,-3 1-2 0,0 0-2 0,-4 5 0 15,-2 4-9-15,-4-1-2 0,-1 4-10 0,-4 2-29 16,-3 0-44-16,-3 1-76 0,-6 2-116 0,0-4-284 15,-2-5-28-15</inkml:trace>
  <inkml:trace contextRef="#ctx0" brushRef="#br0" timeOffset="20737.0853">10917 3698 1943 0,'0'0'564'0,"0"0"-665"16,0 0-14-16,0 0 0 0,118-118 19 15,-63 114-20-15,13 5-87 0,4 4-207 0,-13 2-446 16,-20 0 361-16</inkml:trace>
  <inkml:trace contextRef="#ctx0" brushRef="#br0" timeOffset="24418.6708">1023 7731 1002 0,'0'0'70'0,"0"0"-20"0,0 0-1 0,0 0-11 0,0 0-9 15,0 0-8-15,-124-11-6 0,111 10 2 0,2 1 0 16,-1 0-4-16,0 0-2 16,0 1-1-16,1-1 1 0,-1 1 7 0,2 0 7 15,2-1 14-15,0 2 16 0,1-2 10 0,-1 0 14 16,4 0 2-16,-2 0 4 0,4 0 6 0,-1-2 0 15,2 1 0-15,0 0-5 0,1 1-6 0,0-1-12 16,0 1-8-16,0-1-13 0,0 1-14 0,0-1-5 16,0 1-5-16,1 0-4 0,-1 0 2 15,1-2-8-15,2 2-4 0,-1-3-2 0,5-2 3 16,6-1 2-16,4-4 2 0,4-2 0 16,6 1-5-16,4-3-2 15,5 0-2-15,7 1-1 0,4-3 2 0,4 2-5 0,8-4 0 0,3 0-1 16,6 0-5-16,5-1 7 0,-1-2 0 0,5 2 0 15,-1 2 4-15,0 1-5 0,-1 0-2 0,-7 2 2 16,-2 2-3-16,-7 2 3 0,-6-1-2 16,-3 2-2-16,-9 2 0 0,-6 0 0 15,-4 0-2-15,-6 3-1 0,-5-1 0 0,-8 2-9 0,-4 2-10 16,-4-1-14-16,-4 2-10 0,0 0 7 0,-2 0 3 0,-2-1-6 16,-3 0-10-16,-3-1-22 0,-4-1-10 15,-1 0 10-15,0-1-6 0,-3 1-9 16,-1-2-14-16,4-3-14 0,-1-1 10 0,1-1 19 15,0-3 20-15,3-2 15 0,-2-2 4 16,3-3 0-16,-4 0 4 0,4-3 12 0,-2 2 14 0,-3 1 22 16,1 1 18-16,-2 3 12 0,0 1 14 15,2 1 5-15,-1 3 11 0,4 0 11 0,2 2 6 16,1 0 17-16,2 4 2 0,3 2-4 0,4 1-10 16,0 0-32-16,0 2-45 0,0 0-67 15,0 0-26-15,7 0 2 0,5 0 15 16,1 3 46-16,6 3 13 0,7 3 0 0,-1 4 7 0,4 4 3 15,2 2 9-15,-1 3 3 0,0 6-3 16,1 0-1-16,-2 2-3 0,-4 2 3 0,2 3 4 16,-5-2 2-16,-3 1 3 0,-5-1 5 0,0 2 3 15,-10-1 3-15,-1 2 2 0,-1 1 3 0,-8 0 1 0,-4-1-1 16,-5 2-5-16,-5-2-4 0,-3 0-3 0,0-2 0 16,0 1-2-16,-5-1-6 15,-2 1-15-15,-2-2-25 0,-4 1-28 16,-1-1-37-16,-1-1-53 15,0 1-89-15,4-4-126 0,-3-1-177 0,4-2 80 0,6-6 459 0,12-8 0 0</inkml:trace>
  <inkml:trace contextRef="#ctx0" brushRef="#br0" timeOffset="25443.4079">2964 6991 826 0,'0'0'672'0,"0"0"-870"0,0 0-30 0,0 0 22 0,0 0 80 0,0 0 175 0,0 0 50 16,0 0 0-16,56 129-6 0,-39-83-10 15,-4 6-9-15,3 8-10 0,-4 3-6 0,-2 4-11 16,1 3-7-16,-2 1-8 0,-3-1-9 0,0-3 0 16,0 0-6-16,-3-7-4 0,-1-3-1 15,0-7-6-15,1-6 1 0,-2-6 6 0,-2-6 5 16,-6-4 14-16,-3-4 16 16,-3-3 12-16,-5-4 13 0,-2-1 5 0,-7-3 0 0,-4-3-4 0,-2-2-4 15,-5-2-8-15,-2-5-8 16,5-2-4-16,-3 0-6 0,5-6-1 0,-1-3-2 0,1-1-4 15,1-4-7-15,3 1-10 0,3-4-1 0,-1-1-4 0,5 0-5 16,1-2 4-16,2-1-5 16,2 1-6-16,5-1-6 0,3 3-9 15,6 0-10-15,-1-1-11 0,2 2-10 0,9-4-9 0,3-1-5 0,11-4 1 16,-1-1 11-16,9-1 10 0,3-1 7 16,7 1 6-16,0 0 0 0,2 3-2 15,3 0-4-15,-1 0-1 0,4-1-2 0,2 0 4 16,2-1 5-16,-1 0 4 0,-3 0 4 15,4 0 4-15,-3-1 0 0,2 1 2 0,-6 2 1 16,2 1-3-16,-6 2 3 0,-6 2-3 0,-2 5-4 0,-4 3 7 16,-5 5-1-16,-4 2 5 0,-2 1 2 15,-8 4-5-15,-3 1-12 0,1 0-4 0,-5 1 5 16,2 6 12-16,-2 3 21 0,1 4 14 16,-3 3 1-16,0 5-1 0,0 3-9 0,0 3-5 15,0 0-5-15,0 2-7 0,2-3 0 0,4-1-3 0,-2-5-3 16,6-1-1-16,1-3-8 0,2-3-2 0,2-4 1 15,1-3 5-15,0-2 13 0,3-4 6 0,1-1 4 16,0-1 2-16,1-6-1 0,-2-3 3 16,-1-2 5-16,-5-2 4 0,0-2 5 0,-4 0 4 15,-1-2 4-15,-2-1 1 0,-5-2 5 0,-1-1-5 16,-5-2-8-16,-6 2-9 0,-7-3-17 16,-2 5-10-16,-4 1-9 0,-7 2-12 15,-1 6-5-15,-5 1-3 0,1 4-3 0,-1 4 8 0,4 2 4 16,2 0 4-16,3 0 4 0,6 0-6 15,4 4-37-15,7 0-100 0,2 2-179 16,7 0-423-16,2-3-84 0</inkml:trace>
  <inkml:trace contextRef="#ctx0" brushRef="#br0" timeOffset="25833.899">4066 6568 2694 0,'0'0'-35'0,"0"0"-58"0,0 0 4 0,0 0 18 16,0 0 39-16,0 0 39 0,0 131-4 15,1-79-1-15,-1 4-1 0,5 4 3 0,-2 0-5 0,5-1 0 16,-4 0-10-16,3-2-2 0,0-2-6 16,-3-5-1-16,-2-3 4 0,3-6 1 15,-5-3 8-15,0-4 6 0,0-5 0 0,-6-3 6 16,3-7 0-16,-3-4 0 0,4-4 1 0,1-6-2 15,0-2 3-15,1-2 5 0,0-1 1 0,0 0 0 0,1 0 5 16,2-2 0-16,5-4 11 0,5-4 11 16,5-3-6-16,8-8-4 0,6-2-15 15,1-3-17-15,5 0 1 0,-3 3-3 0,1 5-2 0,-3 4 3 16,-3 6-9-16,0 7-11 0,-6 1-8 16,2 4-10-16,-7 7 2 0,-3 5 6 0,0 3 7 15,-5 4 5-15,-5 2 9 0,-1 2 5 0,-5 1 6 16,-1-1 8-16,-9 1-5 0,-7 1 2 15,-3-1-3-15,-5-3-8 0,-7-2-4 0,-6-4-12 16,-3-4-18-16,-2-4-17 0,-3-4-34 16,3-5-53-16,-4-2-128 0,4-6-275 0,11-1-241 0,9 1 484 15</inkml:trace>
  <inkml:trace contextRef="#ctx0" brushRef="#br0" timeOffset="26036.6756">3346 6472 2730 0,'0'0'16'0,"0"0"-8"0,0 0-19 16,0 0-47-16,0 0-51 0,0 0-2 0,0 0 11 16,0 0 31-16,0 0 28 0,0 0-39 15,0 0-78-15,0 0-113 0,126 69-315 0,-102-48-284 16,-7-7 580-16</inkml:trace>
  <inkml:trace contextRef="#ctx0" brushRef="#br0" timeOffset="26773.3485">6141 6957 1061 0,'0'0'125'0,"0"0"-62"16,0 0 21-16,0 0 21 0,0 0 1 0,0 0-6 16,0 0-21-16,25-130-9 0,-25 113 0 0,-1 3 3 15,-6-3-1-15,0 3-3 0,-2 2-16 16,-2-1-13-16,-3 2-13 0,-3-1-6 0,0 4 1 15,-4 1 0-15,-2 4-8 0,-1 1-5 16,-2 2-6-16,-1 6-8 0,-4 7 0 0,-3 6 0 16,1 7-3-16,-3 6 6 0,-1 8 1 15,-1 3-5-15,3 3 7 16,-1 3-4-16,5-2-2 0,4 1 5 0,8-3-10 16,4-2 0-16,5-3-1 0,7-6-8 15,2-4-1-15,1-3-3 0,3-5-7 0,8-3-5 0,4-2-3 0,6-4 0 16,4-2 5-16,8-4 13 0,4-5 8 0,4-2 0 15,6-6-11-15,1-8-19 0,0-3-7 0,1-8 1 0,1-6 12 16,-4-3 18-16,-1-6 13 0,-3-3 8 0,0-5 7 16,-2-2 0-16,-2-5 5 0,-5-4-1 15,-3-5 2-15,-2-4 3 0,-4-3-4 0,-1-3 4 16,-4 0 1-16,-1 3 9 0,-6 5 25 0,-1 7 45 16,-4 9 39-16,-3 10 9 0,-3 9-9 0,1 8-35 15,-2 7-34-15,0 8-23 0,0 5-33 0,0 3-38 16,0 0-59-16,0 3-15 0,0 8 22 15,0 9 29-15,0 7 51 0,-2 9 19 0,-2 8-8 16,0 6-6-16,-2 8-2 0,-2 3-3 16,-1 2-1-16,3 0 2 0,-3 0-1 0,0-2-5 15,3-5 4-15,2-4-4 0,3-4 0 0,0-3 6 16,2-3-7-16,-1-1-1 0,0-3-2 16,3 0-9-16,2-3-14 0,0-2-23 0,3-3-39 15,1-3-49-15,0-4-62 0,3-5-147 0,-1-5-396 0,-4-6-45 0</inkml:trace>
  <inkml:trace contextRef="#ctx0" brushRef="#br0" timeOffset="26960.4113">6930 6783 1969 0,'0'0'517'0,"0"0"-608"0,0 0-13 0,0 0 15 16,0 0 37-16,0 0 61 0,0 0-7 0,-43 140-1 15,36-102-25-15,5-1-33 0,2 0-46 0,2-2-72 16,-2-3-103-16,6-2-327 0,-3-10-229 16,0-7 748-16</inkml:trace>
  <inkml:trace contextRef="#ctx0" brushRef="#br0" timeOffset="27131.0434">7005 6336 1096 0,'0'0'49'16,"0"0"-33"-16,0 0-33 0,0 0-99 0,0 0-124 15,0 0-137-15,0 0-34 0,0 0 411 0</inkml:trace>
  <inkml:trace contextRef="#ctx0" brushRef="#br0" timeOffset="27397.6065">7563 6104 1674 0,'0'0'442'16,"0"0"-369"-16,0 0-22 0,0 0-30 0,0 0-93 16,0 0 1-16,0 0 8 0,0 0 25 0,0 0 58 15,0 0-3-15,-4 146-1 0,4-93-4 0,0 3-7 16,-3 5 2-16,0 3 0 0,1 1 1 0,-5 2 3 15,1 0-2 1,-1 0 0-16,-3-4-2 0,5-3-2 0,-1-3 0 0,2-5 0 0,-1-2 0 16,0-2 0-16,-1-3-1 0,3-2-1 0,-2-2-1 15,3-2-2-15,-2-1-1 16,3-2-11-16,-1-2-23 0,1-4-36 0,1-3-54 0,0-5-68 16,1-5-186-16,1-6-373 0,0-6 141 15</inkml:trace>
  <inkml:trace contextRef="#ctx0" brushRef="#br0" timeOffset="27627.273">7883 6747 1895 0,'0'0'-17'15,"0"0"-76"-15,0 0-73 0,0 0-3 16,0 0 53-16,0 0 79 0,0 0 83 0,0 0 11 15,0 0-6-15,29 132-3 0,-27-93-11 0,1 2-8 16,-3 1-5-16,0 1-4 0,0-1-2 0,-1 0-4 16,-3-2-1-16,0-4-10 0,3-4-6 0,1-3-9 15,0-6-19-15,0-3-19 16,3-6-39-16,3-4-80 0,-1-3-216 0,1-4-298 16,-5-2 448-16</inkml:trace>
  <inkml:trace contextRef="#ctx0" brushRef="#br0" timeOffset="27809.3228">8076 6341 2545 0,'0'0'11'0,"0"0"-48"0,0 0-72 16,0 0-62-16,0 0 3 0,0 0 34 0,0 0 55 15,0 0 28-15,0 0-65 0,0 0-79 16,28 125-212-16,-12-102-302 0,-6-5 329 0</inkml:trace>
  <inkml:trace contextRef="#ctx0" brushRef="#br0" timeOffset="29440.2229">8641 6556 0 0,'0'0'0'16,"0"0"0"-16,0 0 0 0,0 0 0 15,0 0 0-15,0 0 0 0,0 0 0 0,0 0 0 16,-135-75 0-16,103 83 0 0,-4 6 0 0,3 4 23 15,-1 2 64-15,3 4-45 0,4-1-25 16,2-3-11-16,6 2-7 0,2-4-3 0,7 1-3 16,0-3-5-16,4-3-3 0,2 0-6 0,4-1 1 15,0-3-2-15,4-1 5 0,5-1 14 0,3-1 8 16,3-4 19-16,6 1 17 0,1-3 11 16,6 0 6-16,-1-5-14 0,0 0-19 15,2 2-28-15,1 3-25 0,0 1-8 0,-4 5 11 16,-1 7 26-16,-3 6 36 0,-2 7 30 0,-2 7 20 15,-6 5-2-15,-1 7-3 0,-3 5-1 0,-5 4-9 0,-1 4-5 16,-1 3-5-16,-1 1-12 0,-4 6-3 0,-5 0 3 16,-2 1-1-16,-2 1 4 0,-6-1 0 15,3-5-8-15,-3-6-8 0,3-9-18 16,1-13-9-16,5-10-5 0,0-8 20 16,2-5 45-16,-1-8 49 0,-1-1 42 0,-1-4 25 0,-1 0-11 15,1-7-34-15,-1-5-46 0,1-5-51 0,3-3-43 16,2-7-29-16,-1-3-14 0,7-7-14 15,0-6-7-15,7-5-11 0,5-7-24 16,7-5-10-16,7-3 4 0,4-1 16 0,5 0 29 0,6-1 19 16,2 2 6-16,6 1 3 0,2 1-13 15,5 1 1-15,1 2 7 0,2 0 1 0,2 1 14 16,0 0 2-16,-1 5-3 0,-5 1 1 0,2 4-4 16,-7 7 0-16,-7 5 5 0,-3 5 11 0,-9 4 21 15,-5 7 33-15,-8 6 37 0,-4 3 42 16,-7 4 31-16,-4 3-5 0,-3 3-33 0,0 0-59 0,0 0-76 15,-3 1-46-15,-2 4 1 0,-5 4 21 0,-1 8 38 16,-7 2 35-16,-1 8-4 0,-1 2-4 16,2 3-6-16,0 0-13 0,2-2-3 15,6-1-4-15,4-2-7 0,1-1 8 0,5-2-1 0,-1-2 3 16,1-1 6-16,0 0-7 0,3-2 2 0,4-2-2 16,1-2-5-16,0-3 1 15,2-1-1-15,0-5 8 0,4-3 17 0,-2-3 18 16,5 0 15-16,-2-6 8 0,5-4-1 0,0-4-11 15,4-5-8-15,0-1-7 0,-2-4-9 0,0 0-4 16,3-3-5-16,-2 2-8 0,-1 1-1 0,-3 4-6 16,1 2-6-16,-1 4-9 0,-6 5-15 0,4 3-13 15,-5 3-16-15,-1 3-11 0,1 2-4 0,3 6 10 16,-2 5 13-16,-2 3 16 0,0 4 15 16,5 1 8-16,-5 4 7 0,2 1 2 0,4-2-1 0,1-3 3 15,6 1 7-15,-1-4 5 0,5-2 9 16,2-2-2-16,2-3 1 0,1-2 4 0,3-5 2 15,0-3 6-15,4-1 0 0,0-1 0 16,7-8-2-16,-4-4-2 0,5-3-1 0,-1-2-2 0,0-2-1 16,-1-3-1-16,-2-1 0 0,-3-3 4 0,-2-2 0 15,-5-6 4-15,-1-2-4 0,-1-4-11 16,-5-6-20-16,1-4-23 0,-5-5-24 16,2-2-12-16,-5-5 9 0,-5-1 14 0,1-2 26 15,-6-2 17-15,-4-1 15 0,0 2 10 0,-4 1 17 16,0 5 30-16,1 8 28 0,-3 6 26 0,0 8 10 15,0 10-17-15,0 10-29 0,-3 6-33 0,3 6-53 16,-1 7-60-16,1 0-63 0,-1 9 0 0,2 9 24 16,-3 8 43-16,0 10 52 15,-5 9 1-15,2 9-2 0,-5 5 1 0,-3 8 1 16,0 4-3-16,0 3 3 0,-3-1-3 0,4 1 3 16,2-1-2-16,3-3-1 0,5-3 0 0,3-4-3 15,-1-6 3-15,9-2 0 0,1-6 0 0,1-3 3 16,5-3-2-16,-3-2 1 0,6-5-2 0,0-6 1 15,1-3-3-15,3-7 0 0,0-6 4 16,5-7 3-16,2-5 12 0,0-4 4 0,2-11 2 16,5-8-5-16,2-10-6 0,2-6-8 0,0-9-3 0,1-7-9 15,-1-5-7-15,-1-5-7 0,-1-8-11 16,-4-4-7-16,3-5-21 0,-3-5-6 16,1-2 0-16,-3-5 5 0,-3 1 32 0,-2 2 16 0,-6 4 25 15,-5 6 25-15,-3 13 17 0,-6 11 22 16,-5 9 14-16,-3 14 23 0,0 8-7 15,0 8-15-15,0 6-21 0,0 4-73 0,0 5-59 16,-1 1-46-16,0 11-3 0,0 7 37 0,-5 10 44 16,1 9 30-16,-4 7 0 0,-1 9-6 0,-6 4 3 15,3 6 5-15,-6 5 0 0,0 0 4 0,0 3-4 16,4-1 0-16,-1-4-1 0,5-3-1 0,8-7 0 16,2-5-1-16,2-6 0 0,6-5-2 0,5-6 7 15,1-4 0-15,3-4 3 0,1-2 9 16,2-4 0-16,1-7 6 0,5-4 6 0,-1-5 1 15,2-4 2-15,2-3-1 0,9-8 0 0,-3-6-5 16,5-6-4-16,0-5-6 0,0-5-4 16,1-4 0-16,-3-5-2 0,1-7-1 0,3 1-2 0,-4-4-5 15,-3-1 1-15,-2 5 1 16,-2 3 0-16,-4 7 9 0,-7 8-3 0,-5 8 0 0,-5 7 0 16,-7 6-15-16,3 5-25 0,-5 4-37 15,0 0-25-15,1 7 15 0,-1 7 24 0,-5 4 37 0,2 7 25 16,-4 7-2-16,1 2-1 0,-1 0 0 15,-2 4 0-15,5-4-4 0,-1-2 2 0,4 0-1 16,1-5 0-16,1 0 0 0,7-6-2 16,0 3 1-16,2-5 0 0,0-1-1 0,1-1 1 15,0-2 1-15,-1-4 0 0,0-5 5 0,0-2 9 16,-1-2 16-16,1-2 13 0,3-2 8 0,-2-6-5 16,7-5-13-16,-2-6-11 0,2-3-9 0,1-2-3 15,2-2 0-15,4-4-3 0,-1-3-4 16,-2 0-5-16,5 2-2 0,-3 0-1 15,1 4 0-15,-3 6 1 0,-5 5-2 0,0 3-2 0,-4 6-1 16,2 7-6-16,-3 0-1 0,0 12-1 0,3 5 4 16,-1 7 10-16,0 6 6 0,0 7 2 15,-3 6 2-15,-2 5 1 0,-5 8-2 0,0 3 3 16,-4 3 0-16,-2 5-2 0,-4 0-3 16,-3 0-2-16,0-4-4 0,0-6-1 0,5-9 1 0,-2-6-2 15,2-9 0-15,-3-4-2 0,0-5-4 16,-5-4-3-16,0-3-10 0,-6-3-19 15,-4-4-23-15,-3-3-45 0,-6-4-71 0,-5-3-154 16,6 0-441-16,10-3-219 0</inkml:trace>
  <inkml:trace contextRef="#ctx0" brushRef="#br0" timeOffset="29637.3898">10297 5888 2950 0,'0'0'-32'0,"0"0"-5"0,127-93 4 0,-61 69 1 0,12 8-15 15,10 7-36-15,7 2-53 0,8 6-94 16,4 2-104 0,-1-1-286-16,-25 6-348 0,-27-3 570 0</inkml:trace>
  <inkml:trace contextRef="#ctx0" brushRef="#br0" timeOffset="30455.859">886 9932 1367 0,'0'0'6'0,"0"0"-17"0,0 0-10 16,0 0 3-16,0 0-16 0,0 0 4 15,0 0 2-15,0 0 33 0,0 0 45 0,0 0 38 0,0 0 21 16,0 0-4-16,0 0-10 0,0 0-11 0,-3-15-5 15,3 15-8-15,0 0-8 0,0 0-14 16,0 0-14-16,1 0-5 0,-1 0-4 16,1 0-2-16,1 0 4 0,5-2 33 0,5-3 25 0,7-3 10 15,7-2-1-15,8-4-35 0,4-4-27 16,7-2-13-16,1-1-8 0,5-2-5 0,3 0-3 16,0-2-5-16,4 1 1 0,3 0-2 0,-1 2-1 15,-3 1-1-15,-1 1-5 0,-4 4-6 16,-4 3-6-16,-5 1-10 0,-5 2-8 0,-6 2-13 0,-5-1-4 15,-5 2 0-15,-5 3 0 0,-1-1 5 16,-7 2-3-16,-5 1 0 0,-2 1 6 0,-2-1-15 16,0 0-25-16,-5-1-36 0,-5-2-37 15,-3 1 9-15,-2-1 29 0,0-1 50 0,-5-1 43 16,0 0 20-16,-4-1 11 0,1-2 1 0,1 0 3 16,1-3 3-16,-1 0 7 0,3 0 14 0,-1-2 3 15,4-3 12-15,2 1 6 0,2-3 3 0,2 1 14 16,1-1-3-16,2 0 9 0,5-1 17 0,2 1 5 15,0 3 0-15,5 0-22 0,4 0-41 0,6 3-32 16,2-1-20-16,7 0-6 0,7 1 0 16,1 0-2-16,7 1 5 15,2 2 1-15,0 5 0 0,1 0 2 0,4 4-4 0,-4 2 3 0,-1 2 1 16,-2 7 4-16,-6 7 5 0,-4 3 0 16,-8 3 5-16,-3 6 12 0,-10 3 10 15,-3 2 8-15,-5 4 7 0,-5 1 0 16,-7 2-4-16,-2 2-3 0,-5-1-3 0,-5 0 0 15,-3 1-3-15,1-1-7 0,-4 1-14 0,2-2-38 0,-1 5-60 16,0-2-86-16,3-3-134 0,2-1-184 0,8-11-179 16,5-11 494-16</inkml:trace>
  <inkml:trace contextRef="#ctx0" brushRef="#br0" timeOffset="32577.5551">3352 9264 0 0,'0'0'0'0,"0"0"0"16,0 0 0-16,0 0 0 0,0 0 0 16,0 0 0-16,0 0 62 0,0 0 183 0,0 0-12 15,0 0-43-15,0 0-37 0,0 0-23 0,0 0-24 16,0 0-6-16,-16-70-3 0,16 66 1 15,0 2 0-15,0-2 0 0,0 2-13 0,0-2-7 0,0 2-7 16,0-2-13-16,0 1-1 0,0-1-3 16,0 0-1-16,0 0 6 0,-1 0-2 0,1 1 0 15,-1-2-1-15,0 2-5 0,1-1-2 0,-1 1-2 16,0-1-4-16,0 2-5 0,0-1-4 16,-2 1-5-16,2 0-4 0,1-1-3 0,-2 1-4 15,2 1 0-15,-1 0-2 0,0 0-1 0,0 0 1 16,0-1-3-16,-2 1 1 0,1 1 0 0,1 0 1 15,0-2 0-15,-1 2-1 0,-3-1-1 0,3 1-4 16,1-1-4-16,-1 1-5 0,-3 0-5 16,3 0-2-16,-2 0-4 0,-2 0 0 0,-2 4 0 15,1 2-6-15,-3 2 1 0,-5 5 2 0,4 3 1 16,-3 3 7-16,-3 4 1 0,-2 6 1 0,5 4 1 16,-4 3-1-16,4 6 1 0,-2 4 0 15,4 5 2-15,2 2-5 0,0 1 2 0,4 1-3 16,3 2-2-16,3-1 6 0,1-5-7 0,6 1 4 15,4-8-4-15,2-4-7 0,6-3 7 16,1-6-3-16,5-3-1 0,1-6-4 0,4-2-4 0,1-6 2 16,0-7 5-16,5-4 7 15,-2-3 7-15,-1-9 6 0,6-5 4 0,-6-7 1 16,4-2 1-16,-5-8-2 0,-2-1 1 0,-4-4 7 0,-5-5-2 16,-4-2 2-16,0-2 5 0,-7-1-7 0,-3-1 4 15,-5 0-1-15,-3 2-4 0,0 0 5 16,-8 1-8-16,-7 3 3 0,2 3 0 0,-6 2 0 15,1 2 1-15,-3 4-4 0,1 3-2 0,1 2-5 16,-1 4 0-16,3 3 0 0,1 5-4 0,4 1 3 16,3 3-1-16,2 3 0 0,6 1 0 0,0 3-14 15,2 1-10-15,0 0-18 0,0 0-10 16,4-2 8-16,4-1 9 0,5-2 15 16,5-2 12-16,5 0 0 0,5 0 1 0,1 2-1 15,0 0-3-15,3 4-4 0,-1 2-2 0,2 1-3 16,4 7-2-16,-4 4 4 0,5 2 0 15,0 4 3-15,-1 3 2 0,0 4-3 0,-2 3 5 0,2 1-2 16,-5 6 1-16,-1 1 2 0,-3 2 0 0,-4 1 2 16,0 1 3-16,-8 3 1 0,4-1 3 15,-3 3-2-15,2-3 1 0,0-5 0 0,-3 0-4 16,5-7 2-16,-1-4-1 0,1-5 2 0,-1-2 1 16,-1-4 1-16,0-4 2 0,-2-6-2 0,-3 0 6 15,2-4 5-15,-4-1 6 0,0 0 9 0,0-6 3 16,3-4 5-16,-1-5-1 0,-2-5-5 15,5-5-3-15,-4-5-7 0,3-4-4 0,-3-3-5 16,-2-5-5-16,1 0-2 0,2-4-7 0,-2-1 2 16,-1 0-1-16,0-1 1 0,1 3 4 15,-2 5-4-15,1 4 5 0,-1 5-3 0,-1 7-4 16,1 7-5-16,0 4-16 0,-2 5-12 0,1 3-13 16,0 3-6-16,3 2 6 0,1 0 10 15,7 3 13-15,0 6 10 0,1 0 3 0,5 5 4 0,-2-1 0 16,3 2 4-16,3 2-1 0,1-1 6 15,3 0 4-15,6-5-2 0,1 0 8 0,1-4-4 16,5-3 0-16,0-1 4 0,1-3-4 0,3 0 6 16,-1-6-1-16,0-4 0 0,1 1 0 15,-2-4-1-15,-3 0 1 0,0-1-1 0,-5-1-3 16,-3 0 0-16,-5 1 0 0,-2-1 6 0,-6 1 2 16,-4-1 7-16,-6 1 3 0,-3-1 4 0,-4 1 11 15,-7 0-2-15,-1 1 0 0,-3 1-5 16,-7 0-24-16,-6 2-13 0,-3 1-18 0,-3 3-13 15,-6 3 1-15,-2 3 1 0,-1 2 13 0,-3 9 11 16,2 2 8-16,-2 3 4 0,5 3-2 16,-3 4 2-16,6 5-3 0,0 3 1 0,3 5-2 15,3 1-3-15,8-1 0 0,2-1-8 0,3-1-1 16,7-5-2-16,0-3 1 0,5-4 2 0,3 1 4 16,2-3-1-16,4 0 2 0,1-3 1 15,3 1-2-15,4-5 4 0,1-3 1 0,1-3 4 16,-2-4 7-16,5-3 6 0,-2-2 7 0,1-7 2 15,3-2 0-15,0-4-6 0,2-4-4 0,3 0-1 16,1-5-5-16,2-3 2 0,2 0-7 0,-1-4-1 16,2 0-1-16,0-1-6 0,2-2 5 15,-4 7-3-15,-1-1-1 0,1 6 1 0,-5 3-5 16,-1 6-5-16,-2 4-6 0,-1 5-4 0,-6 3-3 16,1 2-2-16,-1 6 4 0,-3 3 0 0,-4 2 5 15,1 2 4-15,0 2 3 0,-1 2 9 0,1 1 0 16,3 1 6-16,1 1 0 0,-1-1-2 15,7-1 3-15,-1 1-3 0,3-2-3 0,1 0-2 16,3-4-37-16,3-2-58 0,-3-3-82 16,5-2-205-16,-10-2-398 0,-9-2 76 0</inkml:trace>
  <inkml:trace contextRef="#ctx0" brushRef="#br0" timeOffset="33481.2679">7623 9081 244 0,'0'0'572'0,"0"0"-511"0,0 0-8 0,0 0-4 15,0 0-11-15,0 0-11 0,0 0-5 0,0 0-4 16,0 0 9-16,0 0 22 0,0 0 26 0,0 0 24 15,0 0 5-15,-133-105-9 0,110 105-23 16,-6 3-30-16,0 6-16 0,1 3-8 0,-2 4-2 16,4 3 7-16,-1 2 0 0,3 4-5 0,3-3-9 15,2 2-9-15,2-1-3 0,7-5-3 16,4-1-3-16,2-2 3 0,3-1-4 0,-1-3-1 16,2 1 2-16,0-3 0 0,2 1 4 15,2-3 2-15,2-2 9 0,0-2 7 16,4-2 20-16,1-1 19 0,2 0 8 0,5-5 3 15,2-4-11-15,3-3-15 0,2-2-12 0,-1 0-11 0,0 2-3 16,0-1-4-16,-2 2-1 0,-1 0-3 0,-1 3-6 16,-5 2-13-16,0 4-22 0,-4 2-14 15,-3 1-10-15,-2 7 1 0,3 3 15 0,-3 3 13 0,0 3 16 16,2 2 10-16,0 5 6 16,0-1 2-16,3 3-1 0,3 0 0 0,2-5 6 0,6 0 3 15,1-4 5-15,5-6 9 0,0-2 5 0,4-4 6 16,2-5 4-16,3-3-1 0,2-8-5 15,3-4-7-15,3-4-6 0,0-5-6 0,1-1-5 16,-3-1-3-16,2-2 1 0,-4-4-1 0,2 0-1 16,-1-3 1-16,-2-2-10 0,0-5-16 0,-3-2-18 15,-2-6-23-15,-3-3-8 0,-2-3 1 0,-1-2 11 16,-7-3 21-16,-1-1 20 0,-3 4 17 16,-7 0 17-16,-2 5 21 0,-6 8 24 0,-3 7 36 15,0 9 32-15,0 7 11 0,-1 8-1 0,-1 6-42 16,1 6-72-16,-2 2-85 0,-1 4-42 0,1 11-1 15,-6 7 38-15,-1 11 53 0,-1 7 21 16,-4 8-1-16,1 7-2 0,0 5 2 0,-2 2-4 16,5 2-3-16,3-3-1 0,5-4-2 0,4-4 1 15,1-5 2-15,9-2 1 0,4-6-1 16,0-3 0-16,2-6-2 0,4-4-1 16,0-4 2-16,-1-1 3 0,4-5 5 0,-1-4 6 15,2-6 5-15,-1-3 9 0,2-4 7 0,3-10 3 0,-2-5 1 16,2-6-11-16,-1-3-12 0,2-8-10 15,0-2-7-15,0-6-2 0,-1-6-7 0,-3-6-8 0,0-3-16 16,-4-4-16-16,2-3-15 0,0-5-1 16,-3-1 15-16,-1 0 22 0,-1 6 20 15,-7 5 19-15,-2 7 14 0,0 11 31 0,-8 10 32 0,1 11 23 16,-3 6-10-16,0 8-58 0,0 4-84 16,0 2-66-16,0 9 2 0,0 7 31 0,0 10 53 15,0 9 41-15,1 8-4 0,-1 6-5 0,2 8-4 16,-4 4 0-16,4 4 0 15,-4 4-2-15,2 0 2 0,0 0-1 0,2-3-2 0,1-2-1 16,6-9-5-16,3-5-3 0,-1-5 3 0,5-4-11 16,-4-3-10-16,2-1-17 0,1-6-21 15,-3-4-31-15,3-2-45 0,-1-9-111 0,-4-4-352 0,-3-6-430 16</inkml:trace>
  <inkml:trace contextRef="#ctx0" brushRef="#br0" timeOffset="35036.778">10613 8848 0 0,'0'0'0'0,"0"0"0"15,0 0 45-15,0 0 187 0,0 0-20 16,0 0-8-16,0 0-13 0,-141-111-12 0,116 106-15 16,0 2-22-16,0 3-21 0,-3 4-22 0,2 8-32 15,-4 7-28-15,-1 6-12 0,0 6-7 0,1 3-3 16,2 2 2-16,5 1-8 0,4 0-7 0,5 0-5 16,6-3-7-16,2-4 0 0,6-2 2 15,0-5 3-15,9-4 3 0,1-3-5 0,1-3-1 0,5-3 3 16,-1-3 5-16,3-4 17 0,1-3 14 15,3 0 3 1,1-8-7-16,5-5-21 0,0-3-21 0,0-2-20 0,1-4-5 16,0-1 0-16,0-1 3 0,-1 2 10 0,-6 1 3 0,-4 5 2 15,-4 5-16-15,-5 6-62 0,-2 5-47 0,-3 0-23 0,2 9 21 16,-2 8 80-16,-2 9 82 16,2 6 65-16,-4 9 25 0,1 4 8 15,-1 10-13-15,0 5-25 0,-5 7-14 16,2 6-16-16,-6 4-11 0,1 4-13 0,-4 2-2 0,-3 2 1 0,-4 3-4 15,-7-4 10-15,3-5-5 0,0-8-9 0,4-9-3 0,1-13-7 16,8-12-4-16,2-10 2 16,5-10 11-16,0-7 43 0,-1-7 60 15,2-3 72-15,1 0-4 0,-1-8-34 0,-4-7-62 0,5-5-76 16,1-8-6-16,0-6-12 0,6-6-3 0,5-9 3 16,2-5 0-16,4-4 22 0,-1-2-11 15,3-6 11-15,2-4 12 0,5-4-39 0,0-2 0 16,2-3-18-16,3 0-12 0,0 4 22 0,0 5 16 15,-2 9 10-15,-1 9 3 0,-5 10-4 16,4 7-6-16,-3 9-10 0,2 4-6 0,-2 6-4 16,2 4-1-16,-1 5-2 0,3 4-5 15,-3 3 0-15,3 4-5 0,-1 4 3 0,-3 6 2 16,-3 2 2-16,-1 2 1 0,-3 1 3 0,-2 2 4 16,-2 2 4-16,-2 1 3 0,-5 1 4 0,1-2 3 0,-5 1-3 15,0-4 2-15,2-1-1 16,-1-3 3-16,0-4 1 0,3-5-1 0,-3-1 3 15,3-1 3-15,-1-3 5 0,3-1 14 0,2-1 10 0,0 1 8 0,7-4 2 16,-1-5-7-16,5-2-8 16,4-5-12-16,-1-2 0 0,4-4-4 0,0-3-2 15,-2-4-5-15,3-2-7 0,1-2-3 0,1-3-3 16,-1 0 1-16,-1-3 3 0,0 4 2 0,-4 0 2 16,0 6 1-16,-8 5-2 0,1 6-4 0,-3 5-6 15,-3 5-9-15,-2 4-19 0,-1 2-20 16,-3 1-6-16,4 4-2 0,-2 6 15 0,-1 4 25 15,-3 4 16-15,1 4 14 0,-1 3 3 16,-3 5 1-16,-1 4-1 0,0 1 0 0,-4 2 2 0,-1-1 0 16,4-4-5-16,1-3-9 0,0-3-1 0,9-5-2 15,-1-4 4-15,4-3 8 0,0-3 4 16,-2-1 6-16,5-3 8 0,-1-3 8 16,-1 0 6-16,3-4 8 0,-5 0 4 0,1-3 1 0,-3-2 2 15,0-5-7-15,-2-2-10 0,-2-1-11 0,-4-3-22 16,-1-4-16-16,0-1-13 0,-10-1-6 15,0-4 10-15,-2 1 9 0,-5-3 11 0,1-1 8 16,-1-2 4-16,3 0 0 0,-2 1 3 0,5 1 1 16,0 0 6-16,4 5 5 0,5 0 0 0,2 2-1 15,0 4-8-15,0 1-15 0,9 2-20 16,2 3-18-16,2 3-14 0,6 1-3 0,1 4 5 16,5 0 12-16,-1 4 17 0,0 0 17 0,4 2 12 15,-2 8 3-15,-2 2-3 16,3 3-8-16,-4 2-1 0,-2 2-1 0,-1 3 0 0,-3 0 1 0,-3 0 1 15,-2 2-1-15,-2 1 4 0,-2 0 0 16,-2 2 3-16,-4-1 4 0,-2 1 0 0,0-3 0 16,1-4-2-16,0-2-7 0,2-6 0 15,2-4 2-15,-1-1 9 0,3-3 19 0,-2-3 22 16,5-1 14-16,2 1 5 16,1-3-7-16,1-4-13 0,4-2-9 0,2-2-8 0,1-2-4 0,0-3-6 15,2-3-3-15,4-1-6 0,-3-5 3 0,3-1 0 16,-4-3-2-16,4 0 0 0,-4-1-6 15,2 0-1-15,-3-1 1 0,-3 2-2 16,-3 3 6-16,-1 3-2 0,-2 3-2 0,-6 4 2 0,-2 5-6 16,0 5-10-16,-4 3-31 0,-1 2-67 0,0 0-73 15,0 2 17-15,0 6 33 0,1 2 67 16,-1 4 75-16,0 2-3 0,0 3-3 0,0 0 2 16,0 1-6-16,2 0-2 0,5-1-1 0,-2-3 1 15,4-3 9-15,2-1 5 0,5-1 6 16,-3-1 2-16,3-3 2 0,-2-2 2 0,4 0 3 15,3-1 4-15,-1-3-1 0,3-1 4 0,1 0-1 16,0 0-3-16,-1-6 2 0,-1-1 1 0,-2 1 1 16,-3-4 7-16,-3 0 6 0,-4-2 6 15,-1 0 2-15,-3-3-8 0,-4-3-8 0,-3 0-16 16,0-4-18-16,-7 0-10 0,-4-3-16 0,-6 0-9 16,-1-1-11-16,-4 0-10 0,-4 0-1 0,1 2 1 15,-2 0 6-15,0 0-2 0,3 3-23 16,5 1-44-16,2 4-74 0,6 3-139 0,5 5-317 15,1 2-182-15</inkml:trace>
  <inkml:trace contextRef="#ctx0" brushRef="#br0" timeOffset="35698.3276">13620 8019 2216 0,'0'0'71'0,"0"0"-27"0,0 0-18 0,0 0-41 15,0 0-12-15,0 0 10 0,0 0 11 0,0 0 10 16,117 127 4-16,-101-78 0 0,-1 5 4 0,-4 6 4 16,-4 2-2-16,-3 4-1 0,-3 1-4 15,-1 1-2-15,2-2-1 16,-4-5 0-16,0-4-2 0,0-6 0 0,-2-8-1 16,0-5-2-16,-3-7 4 0,0-6 4 0,-1-4 4 0,-3-5 4 0,-2-4 1 15,0-2 0-15,0-3 1 0,-1-4 3 0,-2-2 1 16,0-1-3-16,-1-4-9 0,-1-7-11 0,-1-6-10 15,1-2-8-15,0-6-7 0,3-5-4 16,4-6-2-16,0-2 4 0,3-6 5 0,3-3 2 16,3-1 7-16,1-3 3 15,6 0 1-15,5 2 3 0,3 2-5 0,5 3-3 0,0 2 1 0,5 3-6 16,2 3 3-16,3-1-3 0,3 2-3 16,3 2-2-16,2 2 0 0,1 3 3 0,0 2 3 15,2 1 5-15,-2 0 8 0,-1 3 8 0,-1 1 8 16,-2 1 7-16,-4 2 10 0,-6 4 5 15,-1 2 6-15,-8 3 4 0,-4 3-3 0,-3-1-2 16,-2 4-2-16,-3 0-5 0,-1 2-4 0,-1 1-13 16,0 0-22-16,0 0-30 0,-1 1-32 0,-3 8 11 15,-3 3 15-15,-2 9 28 0,-3 7 32 16,-4 6-5-16,1 7-3 0,-3 3-7 0,2 6 1 16,2-1-2-16,4 1 0 0,6-2 4 0,0-3-4 15,4-8 0-15,4-2-2 0,2-7 1 0,2-3 0 16,4-5 3-16,-4-4 2 0,1-3 0 15,0-5 7-15,2-2 7 0,1-3 12 0,4-3 11 16,0 0 6-16,6-4-2 0,5-6-7 0,4-5-11 16,6-2-7-16,-1-2-5 0,2-3-5 0,3 1-2 15,-2-1-3-15,-1 1-4 0,-2 3-2 0,-1 2-2 16,-7 5-3-16,0 2-7 0,-5 7-7 0,-2 2-9 16,-3 5-11-16,0 7-5 0,-2 6 1 15,-4 7 8-15,-2 6 9 16,-2 5 14-16,-3 5 6 0,-3 4 2 0,-2 4 3 0,1 1-4 0,-2 4-15 15,-9-1-29-15,-3 3-71 0,-7 1-93 16,-2 2-210-16,1-16-410 0,6-14 162 0</inkml:trace>
  <inkml:trace contextRef="#ctx0" brushRef="#br0" timeOffset="36580.3849">3538 10998 0 0,'0'0'0'0,"0"0"0"0,0 0 21 15,0 0 146-15,0 0 6 0,0 0 0 0,69-120 2 16,-69 113 17-16,0 1 11 0,0 1-20 16,-4 0-37-16,-3 1-31 0,-4 2-30 0,-4 0-14 15,1 2-20-15,-6 5-21 0,-2 7-9 0,-4 3-8 16,2 7 5-16,-4 6-4 0,4 4-1 0,-4 6-4 15,5 3-2-15,3 1-1 0,0-1-4 16,2-3-3-16,8-6-9 0,2-10-13 0,6-7-8 16,2-8-3-16,0-3 14 0,2-4 29 0,4 0 37 15,1-6 23-15,5-4 4 0,4-7-8 0,6-3-25 16,4-6-19-16,5-3-10 0,2-5-9 16,5-1 1-16,1-3-5 0,3-2-1 0,-2 3 1 15,1 2-5-15,0 5 1 0,-2 7-9 0,-7 6-14 16,-1 6-18-16,-8 9-10 0,0 2 5 0,-7 15 17 15,1 9 34-15,-5 10 29 0,-4 9 24 16,-4 14 18-16,0 8-2 0,-3 10-6 0,-5 7-9 0,0 10-18 16,-5 5-6-16,0 5-6 0,-1 6-9 15,1 2-1-15,6-1-3 0,1-3-5 16,2-8-2-16,3-13-3 0,8-13-5 0,8-13-2 0,2-11-2 16,1-10 2-16,4-11 2 0,-3-4-3 15,-1-9-5-15,2-6 0 0,-1-7-3 0,0-1 6 16,2-11 6-16,-3-9 4 0,1-7 4 0,-1-8 1 15,-2-6-1-15,-1-7-12 16,-2-6-14-16,-7-6-11 0,-7-6-17 0,-2-7 3 0,-1-1 14 16,-11-1 22-16,-4 4 25 0,-10 6 18 0,1 8 13 15,-4 5 10-15,-2 7 18 0,-2 5 20 0,1 4 6 0,0 5-5 16,3 5-13-16,-1 1-16 0,7 4-7 16,4 5-3-16,6 2-6 0,4 3-11 15,6 4-20-15,2-1-22 0,2 1-20 0,14-3-9 16,6-2 1-16,9-2 6 0,8-2-4 15,6 0-12-15,10-1-26 0,0 3-36 0,11 2-46 0,0-2-65 16,6 3-116-16,-14 1-318 0,-19 4-522 16</inkml:trace>
  <inkml:trace contextRef="#ctx0" brushRef="#br0" timeOffset="37870.6723">5785 10821 1566 0,'0'0'57'0,"0"0"-4"16,0 0 3-16,0 0-1 0,0 0-13 0,0 0-5 16,0 0 22-16,0 0 20 0,0 0 12 0,0 0-5 15,0 0-34-15,0 0-33 0,0 0-27 16,-20-60-10-16,18 60-10 0,1 1-2 0,1 0 6 15,-1 1 11-15,-1 2 11 0,1 1 10 16,-2-1 10-16,1-2-5 0,1 1 5 0,1-3 11 0,0 0 13 16,0 0 23-16,0 0 12 0,0 0 4 15,0 0 0-15,0 0-11 0,0 0-6 0,0 0-7 16,0 0-7-16,0 0-1 0,0 0-4 0,1 0-2 16,-1 0-3-16,0 0-8 0,0 0-3 15,0 0-2-15,0-3-13 0,0 1-8 0,-1-2-9 16,0-1-7-16,-2 0 8 0,0-1 4 0,0 3 2 15,3-1 1-15,-1-1 0 0,-1 2-3 16,1-2-2-16,0 0-2 0,1 2 1 0,-2-1 3 16,2 1 2-16,0-2 1 0,-3 3-3 0,2-2-2 15,1 3 4-15,-1 0-1 0,0 1 5 0,0 0-2 16,0 0-5-16,-1 0-4 0,-1 0-12 0,1 0-8 16,-4 7-2-16,-4 4 1 0,-3 5 7 15,-2 7 4-15,-4 7 4 0,-1 8 4 16,1 3 2-16,-1 8 5 0,-1 2 0 0,1 7 2 15,-1 4-5-15,1 0 0 0,2 3-1 0,6-1-1 0,3-3 4 16,6-7-4-16,3-7-3 0,3-4-1 0,11-9-5 16,3-4 2-16,5-4 2 0,4-4 1 15,-2-4 1-15,4-5 0 0,2-4-1 0,1-5 2 16,1-4 6-16,-1-2 6 0,0-9 4 0,1-7 3 16,-5-2-2-16,-3-6-2 0,0-2-1 15,-5-4-2-15,-4-3 1 0,1-4-6 0,-4-6 0 16,-4-1-5-16,-4-4-4 0,-3 0 2 0,-1-3-1 15,-3 1 3-15,-6 2 2 0,-1 1 0 0,-2 1 3 16,1 5 0-16,-3 4-1 0,3 2 5 16,1 4-3-16,5 3 2 0,1 5-4 0,4 3-7 15,0 7-6-15,5 0-9 0,6 3-2 0,4 0-6 0,8 3-2 16,4 3 1-16,4 2-8 0,5 4 2 16,-1 2 2-16,2 7 7 0,3 7 11 15,-2 3 2-15,0 3 2 0,-1 3 1 16,2 5-3-16,-6 2 3 0,-3 2-1 0,-3 2 0 0,-5 0 2 15,-4 1 1-15,-4-1 3 0,-3 0-2 0,-2 1 4 16,-6 0-3-16,-3 0 2 0,0-3 5 0,-3-4-4 16,-1-3 8-16,2-9-3 0,-1-6-1 15,3-7 7-15,0-3 16 0,0-2 25 16,0 0 25-16,3-5-7 0,2-6-17 0,2-6-28 0,4-9-27 16,2-2-3-16,5-6-4 0,-1-3-3 0,6-3-7 15,0-2-13-15,2-1-17 0,4-2-8 16,3 3 0-16,5 2 8 0,1 4 14 15,3 3 5-15,4 2-5 0,1 2-7 0,4 3-4 16,1 3-4-16,2 4 6 0,2 3 7 0,3 1 10 0,0 1 8 16,3 1 9-16,0 1 3 0,1-1 3 0,-2 2 0 15,-5-1 3-15,-2 0 3 0,-4-2-2 0,-9 0 2 16,-5 0 2-16,-7 2 0 0,-5 0 2 16,-8 3 6-16,-4 4 12 0,-4-1 27 0,-6 4 24 15,-1 1-15-15,-6-1-29 0,-6-1-45 0,-3 1-35 16,-9 1 5-16,-6 1 16 0,-5 0 20 15,-7 4 15-15,-5 6 12 0,-4 4 3 0,0 3 5 16,0 5-3-16,2 2-1 0,7 2-3 0,1 1-11 16,6-1-3-16,5 1-4 0,6-2-5 0,7-2 0 15,7-1-4-15,3-4-6 0,6-1-2 16,1 0-5-16,0-1 0 0,5-2 7 0,7 1 6 16,4-4 2-16,4 0 3 0,5-1-1 0,5-2-5 15,2-1 8-15,4 0 0 0,4 0-1 0,0 3 4 16,1 1-6-16,4 5 0 0,-2 5-4 0,-1 8 0 15,-3 6 5-15,-2 6-1 0,-3 6 9 16,-2 6 6-16,-3 5 1 0,-5 4 12 0,-3 4 2 16,-5 2 3-16,-6 4 1 0,-6 3-1 15,-3 3-5-15,-10 2-3 0,-3 3 0 16,-9-4-4-16,-1-2-1 0,-4-6 3 0,-1-8-1 0,0-8 3 0,-1-12 4 16,2-8 21-16,2-13 39 0,2-9 30 15,0-4 10-15,-6-7-8 16,1-2-37-16,-2-5-22 0,3-7-11 0,3-6-9 0,4-4-7 0,1-9-10 15,6-5-12-15,6-10-6 0,3-8-9 16,3-10-4-16,10-10-4 0,9-2-8 0,9-7-9 16,7-3-1-16,8 4-14 0,6 2-8 0,6 9-19 15,2 6-40-15,3 10-45 0,2 9-101 0,-14 15-343 16,-17 11-860-16</inkml:trace>
  <inkml:trace contextRef="#ctx0" brushRef="#br0" timeOffset="38775.6828">777 14593 1555 0,'0'0'163'0,"0"0"-60"0,0 0-1 16,0 0 2-16,0 0-7 0,-127-53 3 16,111 49 9-16,3-1 10 0,5 1-4 15,2 1-17-15,2 0-21 0,2 2-23 0,1 1-23 0,1 0-18 16,0 0-19-16,0-1-12 0,0 1-5 15,0 0-9-15,0-1-5 0,2-1-7 0,5 2 10 16,1-1 13-16,9-3 12 0,5 1 15 0,5-4-2 16,7-1-1-16,5-3 0 0,3-1-1 15,4-2-2-15,4-3-2 0,2 0-1 0,1-1 0 16,4 1 0-16,0-2-2 0,0-1-1 0,2 1-6 16,-1-1-4-16,-2 0-9 0,-1-3-6 15,-2 1-6-15,-5-1-7 0,-3 0-5 0,-5 0 1 0,-6-1 3 0,-4-1 6 16,-6 0 8-16,-6-1 10 0,-1-1 14 15,-11-2 12-15,-5 0 9 0,-1-3 6 16,-8 0 1-16,-10-2 0 16,-1 0 4-16,-2 1 2 0,-3 1-4 0,-2 1 11 15,2 1 7-15,-3 3 9 0,5 2 5 0,1 4-8 0,1 1-7 16,5 4-9-16,1 4-7 0,7 2-2 0,2 4-8 0,3 1-16 16,2 4-31-16,0 0-40 0,8 1-14 15,6 0 6-15,7 0 24 0,8 0 34 16,7 6 8-16,6 3 0 0,3 3 2 0,6 6 0 15,1 4-2-15,2 3 2 0,0 8 1 0,-2 1 0 0,-2 6 3 16,-2 3-1-16,-5 4-1 0,-6 0 2 16,-4 5 1-16,-9-1 3 0,-8 2 3 15,-6-1 4-15,-8 3 3 0,-2-3 3 0,-12 0 5 0,-5-1-2 16,-4 0 1-16,-6-4 0 0,-4-3-3 16,-1-2 1-16,-6-3-4 0,2 0-5 0,-4-3-8 0,0-1-30 15,0-2-52-15,-1 2-114 0,10-12-297 16,12-6-495-16</inkml:trace>
  <inkml:trace contextRef="#ctx0" brushRef="#br0" timeOffset="43174.3316">3801 13696 1512 0,'0'0'60'0,"0"0"-28"0,0 0 0 16,0 0 2-16,0 0 5 0,0 0-5 15,0 0-12-15,-51-117-5 0,43 112-5 0,1 3-4 0,-3 1-11 16,-3-1-9-16,-1 2-12 16,-4 0-7-16,-2 7 5 0,-3 5-5 0,-5 4 8 0,-4 3 4 15,-1 8 11-15,-7 0 20 0,0 6 8 0,-4 2 8 16,-2 2 4-16,2 2-7 0,-3 1 2 15,3-3-3-15,-1-2-4 16,9-3 4-16,-1-4 0 0,9-6 4 0,5-7 0 0,6-1-4 16,5-4-8-16,6-4-11 0,0-1-19 15,5-1-17-15,1 0-7 0,7 1 5 16,3 1 16-16,6 0 22 0,8 0 13 0,7-2-1 0,7-2 0 0,9-1-8 16,6-1-3-16,7 0-2 0,2 0-4 0,3 3-2 0,-1 3-2 15,-2 2-2-15,-3 4-2 0,-6 2-4 16,-4 3-4-16,-11 0-5 0,-5 1-2 15,-9 4-5-15,-5-1-9 0,-7-1-1 0,-3-1 4 16,-7 2 17-16,-2-2 26 0,-2 0 22 0,-9-2 18 16,-2 0 7-16,-7 1 2 0,-9 0-5 15,-2 0-8-15,-8 2 0 0,-6-3-5 0,-2 0-2 16,-4-1 2-16,-1-3-4 0,-1-4 5 0,-2-3-1 0,4-4 1 16,5-2-2-16,-2-1-8 0,8-6-16 15,0-5-19-15,7-2-32 0,3-5-46 0,4-4-59 16,5-5-77-16,7-4-83 0,4-6-113 0,8-7-163 15,2 10-16-15,-1 9 593 0</inkml:trace>
  <inkml:trace contextRef="#ctx0" brushRef="#br0" timeOffset="44617.0011">3975 13196 0 0,'0'0'0'0,"0"0"0"0,140-39 0 0,-97 36 123 16,-6 3 20-16,-7 10-15 0,-2 8-5 15,-6 5-2-15,-1 5 1 0,-7 11-18 0,1 3-18 16,-8 6 3-16,0 8 19 0,-5 2 9 0,-1 7 5 16,-1 1-15-16,0 2-23 0,-4 4-15 0,-5-1-19 15,0 3-7-15,-1-2-13 16,1 2-6-16,3-5-4 0,-2-3-4 0,2-7-4 16,3-11-2-16,1-5-2 0,1-6 0 15,1-6 0-15,-5-4 2 0,3-4 3 0,-2-2 0 0,-3-3 4 0,-1-4-7 16,3-4-11-16,-2-3-17 0,-4-2-32 15,1-5-28-15,-2 0-52 0,-5-2-79 0,-2-7-52 16,3-2-29-16,-5-4 11 0,2-1 68 0,-5-2 64 0,2-1 60 16,0-2 54-16,0-2 31 15,-3 0 27-15,2 0 24 0,2-1 19 16,2-1 28-16,4-1 35 0,-1 1 24 0,6 1 21 0,-1 1 15 16,7 2-10-16,-2 1-18 0,6 4-35 0,0 2-56 15,2-1-48-15,6 2-40 0,5-1-23 0,6-2-1 0,6 0 7 16,2-1 11-16,8-1 7 0,4 0 6 15,2-1 0-15,3 0 3 0,4-1 1 16,3 0 1-16,2-1 2 0,1 0 1 16,4 0-1-16,-6 1-3 0,5 1-3 0,-6 4-2 0,-6 3 1 0,1 0 3 15,-11 3 6-15,2 1 4 0,-5 1 3 16,-6 0 1-16,-2 2-1 0,-8 2 0 16,-3 0-3-16,-8 2 6 0,0 1 22 0,-5 0 38 15,0 0 23-15,0 0 9 0,-6 3-17 0,-2 1-38 16,-4 2-25-16,-1 3-19 0,-9 5-10 0,-3 1-2 15,0 3-4-15,-2 3 4 0,-1 1 2 16,2 3 2-16,-1 0 5 16,5-2 0-16,2 0 1 0,0-3 1 0,6-5 1 0,1 0 2 0,6-1-1 15,-2-1 1-15,1-2-4 0,1 1-5 0,5-3-1 16,0-1-6-16,2-2-1 0,0 0 4 0,2-3 1 16,4 1 13-16,-1-2 16 0,5-2 15 15,2 0 15-15,4-6 2 0,2-3-5 0,4-5-8 16,2-3-12-16,5-3-8 0,1-3-5 0,0-2-3 15,-1-3-2-15,3 0 1 16,-4-1-2-16,-1-1-7 0,-3 2 0 0,-2-2-2 0,-4 3 2 16,-4 1 3-16,-2 7-1 0,2 5-1 0,-8 3-5 15,0 5-7-15,-4 3-11 0,-2 1-22 0,0 2-29 16,0 0-38-16,1 0 4 0,0 4 20 0,3 2 32 16,-1 1 39-16,0 3 6 0,3 1 3 15,-2 4 0-15,4 0 1 0,-1 2 3 0,0 1-1 0,1-1 2 16,3 1 2-16,4-3 0 0,-1 0 4 0,6-6 5 15,0-3 2-15,1-5 6 0,3-1-4 16,1-5-1-16,-3-6-5 0,2-3-1 16,2-2 0-16,-1-5 0 0,1-3 3 15,1-1 2-15,-5-2 3 0,-1-3 0 0,-1-2 0 0,-2-1 2 16,-3-5-2-16,-1 0-2 0,1-6-3 0,-5-2-14 16,-1-2-6-16,-3 2-2 0,0-2 0 0,-5 1 14 15,-1 1 12-15,0 5 11 0,-8 4 3 16,1 8 3-16,-1 3 6 0,-1 7-7 15,0 5-1-15,5 8-18 0,-1 4-61 0,3 2-73 0,-1 11-27 16,-3 9 6-16,-1 5 48 0,0 11 68 0,-2 7 29 16,-1 10 1-16,0 6 0 0,1 4-2 15,-1 6-4-15,0-2 4 0,2 0 0 16,3-8 3-16,0-5 1 0,4-9-8 0,2-11-2 0,4-5-7 16,-2-9-2-16,4-4 6 0,-3-7 3 0,3-2 6 15,-4-4 4-15,-2 0 10 0,2-3 23 0,0 0 33 16,-1 0 45-16,0-6-16 0,5-4-20 15,2-3-34-15,1-6-46 0,2-1 10 16,1-3 1-16,2 0-2 0,0 3-3 0,-2 1-8 0,2 3-9 16,-2 5-11-16,4 3-11 0,-3 3-12 15,2 3-6-15,-3 2-3 0,5 2 2 0,-5 5 11 16,2 5 8-16,-2 1 11 0,-3 6 15 0,-2 4 1 16,-4 1 3-16,-3 4 0 0,-1-1-1 15,-3 2 9-15,-7 0 5 0,0-4 8 16,-1-2 7-16,-4-3 1 0,2-4 2 0,0-3 7 15,0-1 4-15,-1-4 6 0,3 0 7 0,1-4 1 0,-2-1-5 16,3-1-4-16,0-2-3 0,1 0 6 0,2 0 15 16,1-3-4-16,3-3-14 0,1-4-33 15,1-3-34-15,0-3-22 0,7-5-12 16,6-3 2-16,2-3 4 0,8-7 4 0,1 1 2 0,2-3 2 16,-1 0-7-16,6-3-9 0,-2 1-15 0,0-1-16 15,2-4-6-15,2-2-2 16,1-4 11-16,1-1 20 0,-1-4 24 15,3-2 20-15,-4 1 15 0,0-1 10 0,-2 1 10 0,-4 2 22 0,0 7 34 16,-7 7 43-16,-6 5 25 0,-1 8 7 0,-6 9-14 16,1 5-38-16,-6 7-58 0,-1 3-55 15,-1 2-75-15,0 5-4 0,0 4 32 0,3 8 36 16,-1 5 62-16,-1 9 2 0,0 5 2 0,-1 8-5 16,0 6-5-16,-1 5-5 0,-3 3-8 0,2 0 0 15,1 0-4-15,1-4 0 0,0-1 1 16,3-7-9-16,3-5 0 0,2-4-7 0,0-6-5 15,1-4 2-15,1-5-6 0,0-2-7 0,-2-1-12 16,2-5-16-16,4-3-21 0,-2-4-23 16,1-4-21-16,5-3-11 0,0-1-32 0,4-9-86 0,3-4-134 15,2-4-128-15,2-3 365 16,-7 4 143-16,-7 5 0 0</inkml:trace>
  <inkml:trace contextRef="#ctx0" brushRef="#br0" timeOffset="44916.9117">6575 13393 0 0,'0'0'0'0,"0"0"0"0,0 0 10 0,0 0 126 0,0 0-46 15,0 0-11-15,0 0 3 0,0 0 5 0,0 0-5 0,0 0-13 16,122 54-6-16,-97-42-2 0,0-3 9 16,8-2 9-16,1-3-4 0,3-3-4 0,3-1-8 15,-1-3-17-15,5-2-11 0,-3-5-14 0,3 0-17 16,-2-1-6-16,-3-1-3 16,-3-2-1-1,-2 0 6-15,-5-1 3 0,-1-2 8 0,-7 1 14 0,-2-2 14 0,-7 1 22 16,-3-3 21-16,-5 1 8 0,-4 2 8 0,-4 1-17 15,-6 2-38-15,-10 1-27 0,-1 5-27 0,-8 2 21 0,2 4 31 16,-8 2 35-16,4 5 21 0,-3 6-11 0,1 5-9 16,0 6-18-16,1 3-14 0,4 4-15 15,3 0-17-15,7 3-6 0,3-3-6 0,7 0-2 16,6-1-1-16,2-2-6 0,5-3-1 0,8-1 0 16,4-1 3-16,8-3 7 0,2-1 2 15,7 0-7-15,3-3-12 0,5-1-34 0,2-2-43 0,4-4-73 16,2-2-133-16,-11-2-312 15,-12-2-293-15</inkml:trace>
  <inkml:trace contextRef="#ctx0" brushRef="#br0" timeOffset="45929.38">8864 12837 0 0,'0'0'477'0,"0"0"-240"0,0 0-37 0,0 0-44 0,0 0-56 15,0 0-36-15,0 0-40 0,0 0-44 16,0 0-10-16,0 0 19 0,0 0 26 0,0 0 33 16,0 0 16-16,0 0 0 0,100 9 11 0,-99 25 19 0,-1 8 5 15,-2 5 4-15,-6 7-4 0,-3 6-17 16,-4 5-12-16,0 5-14 0,-4 4-12 15,-2 5-6-15,4-3-12 0,-2-2-4 16,4-4-8-16,5-8-6 0,7-6-2 0,3-7-2 0,1-6-1 16,5-6-3-16,4-4 2 0,1-3-1 15,3-4-3-15,-2-2 5 0,2-5-7 0,1-3-1 0,-1-4-7 16,1-4-10-16,-4-6 4 0,0-2 13 0,-1-2 21 16,-2-9 14-16,-2-8-9 0,0-6-20 15,-4-7-25-15,-2-5-21 0,-4-5-1 0,-9-5-8 16,-7-1 0-16,-5-3 8 0,-5-1 13 0,-2 3 15 15,-7 1 17-15,-1 0 10 0,0 5 8 16,-1 3 23-16,4 5 29 0,2 3 19 0,4 5 10 16,5 4-11-16,6 1-21 0,4 7-8 0,6 2-9 15,7 4-7-15,3 1-30 0,2 1-44 16,9-1-22-16,6-1-14 0,6-1 14 0,9-2 24 16,6-1 11-16,1 1 4 0,4 1 0 0,3 1 3 15,1 1 0-15,4-1 4 0,4 1 6 0,-1 0-2 0,1 0 3 16,2-1-2-16,-5-1-1 15,-1 2 2-15,-1 0 1 0,-7 1 0 0,2 2 1 16,-8 1-6-16,-3 4-10 0,-7 1-13 0,-3 0-11 16,-4 7-10-16,-6 3-13 0,-4 2-2 0,-1 6 2 15,-6 3 11-15,-3 6 19 0,0 3 19 16,-2 8 10-16,-6 0 6 0,-1 5 5 0,0 1-4 0,2-1 0 16,0-6-1-16,3-2-5 0,4-6-3 15,0-7 0-15,5-6-1 0,5-5 4 16,-3-3 8-16,-3-4 13 15,2-2 24-15,-3-2 41 0,-1 0 42 0,4-3 8 0,-2-8-18 0,5-5-44 0,3-6-45 16,6-7-21-16,0 0-2 0,-3-5 4 16,4 0-5-16,0-4-2 0,1 1-10 0,1-4-19 15,-1-2-14-15,3-1-11 0,3 0-1 0,-2 2 15 16,3 2 13-16,-4 4 10 0,4 4 0 16,0 4-13-16,0 5-14 0,4 3-11 15,3 8-9-15,1 3 3 0,-2 3 10 0,5 4 5 0,-5 2 6 16,3 2 1-16,-5 5-1 0,0 4 3 0,-1 3 4 15,-2 2 3-15,-3 0 6 0,0 4 3 16,-2-2 3-16,-8 1 6 0,3-2 2 16,-7-1 2-16,0-3 4 0,-2-3-1 0,-2-2 0 0,-3-3 5 0,3-3 23 15,-4-1 41-15,3-1 47 16,-1 0 30-16,3-1-3 0,4-5-29 0,0-1-35 16,6-3-25-16,0-3-15 0,4-1-9 0,3-3-6 15,1-1-5-15,3-3-6 0,0 2-2 0,0-3-10 16,1 0-25-16,1-1-83 0,2 0-253 0,-10 5-526 15,-4 5 40-15</inkml:trace>
  <inkml:trace contextRef="#ctx0" brushRef="#br0" timeOffset="46712.3397">4300 15504 1405 0,'0'0'57'0,"0"0"3"16,0 0 18-16,0 0 4 0,0 0-16 0,0 0-57 16,0 0-74-16,0 0-20 0,0 0 14 15,0 0 53-15,0 0 76 0,0 0 36 0,57-26 4 0,-38 63-6 16,-3 8-15-16,2 6-21 0,-1 6-11 0,-3 4-13 16,-2 3-6-16,-3 2-4 0,0 1-4 15,-7 1-2-15,3 0-2 0,-5 0 0 16,0-3-2-16,-6-2-1 0,5-9-2 15,1-7-12-15,0-14-2 0,1-11 1 16,2-11 11-16,0-7 38 0,-2-3 36 0,-1-1 40 0,0-4 11 0,0-5-38 16,-7-9-47-16,2-9-45 0,-3-8-24 0,0-9 4 15,0-6 6-15,3-7-3 0,-2-6-7 0,3-4-1 16,-2-8-4-16,4-2 1 0,-4-8 3 16,6-3 0-16,-1 0 2 0,8 2 4 0,1 1 7 15,3 7 1-15,4 7 1 0,4 10-2 16,6 9-15-16,-1 8-14 0,4 12-16 0,-1 6-14 0,3 8-11 15,1 7-3-15,3 7 3 0,-6 4 6 16,1 8 14-16,-2 6 21 0,-5 5 12 0,-2 6 17 16,-4 2 8-16,-6 7 8 0,-6 0 9 0,-4 3 3 15,-1 3 11-15,-12 3 2 0,-6 2 0 16,-8 1 1-16,-4 1-8 0,-2-1-4 0,-4-3-6 0,4-6-3 16,2-3 0-16,2-7 2 0,6-6 1 15,4-3-2-15,3-4-7 0,5-2-7 0,5-4-17 0,2-5-28 16,4 0-5-16,6-3 0 15,7-1 9-15,6-7 9 0,10-7-41 0,3-3-78 0,10-6-114 16,4-2-129-16,3-2-130 0,1-1 106 16,1 0 420-16,-2-1 0 0,-11 8 0 0,-15 5 0 15</inkml:trace>
  <inkml:trace contextRef="#ctx0" brushRef="#br0" timeOffset="47204.1155">5200 15289 0 0,'0'0'0'0,"0"0"0"0,0 0 0 0,0 0 207 0,0 0 272 0,0 0-82 15,0 0-105-15,0 0-103 0,0 0-103 0,0 0-92 16,0 0-51-16,0 0-3 0,0 0 34 15,11-23 32-15,-28 50 25 0,4 3-1 0,1-1-11 16,2 3-13-16,1-5-4 0,3-2 0 16,4-4 0-16,2-2 3 0,0-4 2 0,0-4 1 0,2-3 2 15,5-2 11-15,0-2 7 0,-2 0 9 16,4-3 13-16,1-1 0 0,3 0 4 0,4-6 2 16,2-4-8-16,1-4-7 15,1-3-9-15,0-3-9 0,0-2-9 16,-1-2-6-16,1 0-11 0,0-2-4 0,-3-2-2 15,0 2-3-15,-4 2 3 0,0 6-3 0,-4 4-13 16,-2 6-27-16,0 5-37 0,-5 3-25 0,2 1-13 0,-2 8 9 0,1 4 32 16,0 3 24-16,-2 5 25 0,1 3 22 0,-2 1 15 15,3 2 7-15,-2 0 3 0,3-1-3 16,0 0-2-16,2-5 6 0,2-4 8 0,3-4 13 16,-1-4 11-16,0-3 8 0,0-4 4 15,-1-2 19-15,0 0 9 0,0-5 3 0,1-5 4 16,3-2-24-16,2-4-18 0,4-3-12 0,0 0-13 15,-1-4-5-15,4-1-5 0,1 0-3 16,3-5-6-16,0 1-2 0,4-4-2 0,1-1-5 16,1 3 0-16,5 1-2 0,-2 4-6 0,3 7-9 15,-1 3-15-15,-1 5-8 0,-2 6-7 16,-4 4 2-16,4 1 5 0,-4 8-4 0,-3 5 3 0,-1 4-4 16,-7 5 1-16,-2 5 14 0,-8 5 11 15,-5 3 16-15,-5 3 15 0,-3 4 9 16,-7-2 5-16,-7-1 1 0,0-1 3 0,-6-7 3 0,1-4 8 0,-2-6 2 15,-4-3-2-15,1-3-9 0,-2-4-27 16,-1-4-47-16,-3-1-106 0,9-1-327 16,7-3-504-16</inkml:trace>
  <inkml:trace contextRef="#ctx0" brushRef="#br0" timeOffset="47622.2363">6783 14697 1719 0,'0'0'104'0,"0"0"-8"0,0 0-6 16,0 0-33-16,0 0-44 0,0 0-25 0,0 0-3 16,0 0 16-16,0 0 30 0,0 0 7 0,0 0-1 15,0 0-4-15,0 0 2 0,0 0 1 16,95 85-3-16,-86-47-3 0,-4 6-9 15,1 4-6-15,-3 3 1 0,-3 1-3 0,0 4 0 16,-4 0 5-16,-2 1-9 0,-1 0 0 0,0-2-4 0,2-3-5 16,2-3 2-16,1-2-1 0,1-5-5 0,2-3-12 15,-2-3-19-15,1-5-36 0,-1-3-54 16,1-1-108-16,-3-4-267 0,0-7-427 16,3-5 390-16</inkml:trace>
  <inkml:trace contextRef="#ctx0" brushRef="#br0" timeOffset="47812.5919">6731 15189 2349 0,'0'0'92'16,"0"0"-29"-16,0 0-30 0,0 0-29 16,0 0-30-16,0 0-18 0,0 0-4 15,0 0 10-15,100-119 11 0,-56 108 9 0,3 0 1 16,4 4-6-16,3 0-16 0,0 1-39 0,0 1-87 0,0 2-177 15,-14 1-440-15,-12 0-112 0</inkml:trace>
  <inkml:trace contextRef="#ctx0" brushRef="#br0" timeOffset="49085.8963">8223 14875 268 0,'0'0'487'0,"0"0"-682"0,0 0 39 16,0 0 83-16,0 0 52 0,0 0 22 15,0 0 25-15,0 0 30 0,0 0 12 0,0 0 11 16,0 0 1-16,0 0 1 16,0 0 3-16,0 0-3 0,114 108 5 0,-107-108 6 0,-2 0 14 15,0 0 22-15,0-3 10 0,0-3-4 16,2-2-24-16,-1 0-27 0,3-3-31 0,2 0-17 15,1-2-9-15,1-1-6 0,0 0-2 0,0 2-2 0,1-1-5 16,-1 2 1-16,-2 0 0 0,-1 1 1 16,0 3 8-16,-3 0 3 0,-3 3 11 15,-2 2 0-15,-1 2-12 0,-1 0-28 0,0 1-16 16,0 6-3-16,0 6 16 0,2 6 34 16,-5 7 16-16,0 11 13 0,-7 8 7 0,1 9-5 0,-2 8-6 15,-3 8-4-15,-2 9-9 0,-2 6 0 16,-3 14 3-16,1 5 0 0,-3 8 0 0,1 2-5 0,-4 2-7 15,6 4-9-15,3 0-11 16,3-2-11-16,5-7-3 0,5-14 0 0,1-18-2 0,5-17 9 0,-1-16-1 16,9-9-3-16,1-6 10 0,-1-7-5 15,2-6 2-15,1-2 3 0,0-8 0 16,1-5 6-16,5-3 3 0,-2-9 3 0,4-9-1 16,2-5-1-16,-2-11-7 0,1-5-10 15,-1-10-3-15,-3-8-14 0,-2-9-4 0,-3-6-5 0,-5-7-13 16,-4-3 1-16,-3-3-1 0,-2 1 1 0,-4-1 15 15,-10 6 8-15,-4 2 9 0,-2 5 12 16,-2 5 2-16,-6 8 10 0,2 5 4 0,2 6 6 16,0 7 10-16,1 1 1 0,4 5 3 15,5 4-3-15,3 3-6 0,3 6-8 0,5 3-4 0,3 5-9 16,1 3-12-16,1 1-10 0,7 2-10 0,2 1-9 16,5-1 7-16,2 3 1 0,7-1 7 15,2 0 5-15,5 2-3 0,3-1 2 16,2 1 2-16,5 0-1 0,0 0 2 15,3 0-1-15,3 0 0 0,-1-2-2 0,1-2-1 0,4-1-1 16,-1-1 2-16,0-1 3 0,1-1 3 0,-3-2 1 0,-6 0 1 16,0 1-1-16,-10-3 3 0,-3 2 3 15,-4 0 2-15,-7 0 5 0,-2 2 1 0,-6-2 8 16,-6 0-1-16,-1 2 0 0,-3-1 1 16,-3 0-12-16,-5 1-9 0,-4 2-12 0,-2 1-10 0,-3 1-9 15,-3 3 0-15,-1 3 1 16,-1 2 5-16,1 1 11 0,-4 7 6 0,0 5 5 15,-1 5 4-15,1 4-2 0,0 2 3 0,4 1 2 0,3 0-5 16,2-2 0-16,5 1-3 0,2-1-1 16,5 1 0-16,1-2 2 0,3 1 1 0,1-2-2 0,5 0 3 15,5-3 1-15,2 1 1 16,4-3 3-16,1-1-2 0,5-4 1 0,3-3 0 0,1-3 2 16,1-5 4-16,5 0-3 0,3-5-2 15,-1-5-5-15,3-4-8 0,1-3 0 0,2-1-3 16,-2-3 2-16,-2-1 0 0,-2-3-2 15,-3-1-5-15,-1-3-7 0,0-2-8 0,-3-3-2 0,-3 0 5 16,-6-2 13-16,-2 1 10 0,-4 5 12 16,-6 5 6-16,-1 6 6 0,-3 6 12 0,-3 7 3 15,0 2-7-15,0 4-28 0,0 0-62 16,0 0-68-16,-3 4 3 0,-1 7 22 0,0 3 52 0,-3 6 60 16,-3 1 2-16,4 3-4 0,-1 1-2 15,-1 0 1-15,5-1-1 0,-3-4-2 0,6-6-5 16,0-1 1-16,6-2 3 0,-2-2 8 15,5-2 8-15,1 0 6 0,1 0 3 0,1-3 5 16,6 1-4-16,-3-2 2 0,2-1-5 0,3 0 1 0,4-2 7 16,1-2 0-16,1-3 1 0,2-4-6 15,0-2-6-15,1-1-5 0,0-2-4 16,-2-3 0-16,0 0-4 0,2-4-2 16,0-4-6-16,-1-2-14 0,-2-3-12 0,3-3-18 0,-5-2-5 15,1 0 6-15,-3 2 8 0,-3 1 20 0,-4 6 6 16,1 5 4-16,-7 5-6 0,-4 10-50 0,0 3-82 15,-3 3-29-15,-2 4 16 0,0 6 56 16,0 4 96-16,0 4 55 0,1 3 14 0,-2 5 8 16,-2 2-9-16,-2 3-19 0,4 1-14 0,1 0-13 15,2-4 7-15,9-2 9 0,6-5 2 0,1-4 8 16,1-3-2-16,3-5-1 0,1-3 9 0,4-2 4 16,-2-2 3-16,3-2-2 0,3-4-5 15,-1-4-3-15,0-3-5 0,-1-2 3 0,-5-4-2 16,-2-1 1-16,-3-2-2 0,-2 1-9 0,-5-3-5 15,-2 0-16-15,-3-1-18 0,-3-2-31 0,-4-2-53 16,0-3-62-16,0 1-101 16,0 2-110-16,-3 2-174 0,-2 6-184 0,4 7 512 0</inkml:trace>
  <inkml:trace contextRef="#ctx0" brushRef="#br0" timeOffset="49965.9842">11151 14532 1641 0,'0'0'-131'0,"0"0"-68"0,0 0-12 16,0 0 71-16,0 0 133 0,0 0 20 0,0 0 26 0,0 0 21 15,0 0 7-15,88 127-8 0,-70-103-22 16,-3-2-3-16,5-1 4 0,-1-3 5 0,2-3 6 15,1-3-8-15,-2-1 0 0,1-4 5 0,3 1 6 16,-2-5 7-16,-1-1 1 0,3-2-6 16,2 0 1-16,-1-4-9 0,4-3 1 0,-1-2 0 0,-4-3-8 15,3-1 0 1,-4-3-12-16,-1 0-5 0,0 1-10 0,-6 0-7 0,-5 2 3 0,-1 2 2 16,-3 3 11-16,-5 3-5 0,-2 4-21 0,0 1-67 15,0 2-80-15,-7 8 8 0,0 5 37 16,-4 9 90-16,-4 8 92 0,0 7 16 15,-2 7-5-15,-2 7-14 0,-1 7-16 0,0 2-7 0,-2 4-12 16,-2 5-8-16,-5 2-4 0,-3 0-7 0,-3 6-4 16,2-4-8-16,0-5 1 0,4-7-4 15,6-13 0-15,7-11 2 0,4-12-5 0,4-7 4 16,5-10 3-16,-1-4 20 0,3-5 36 0,1-1 33 16,0 0 51-16,0-8-36 0,0-8-54 0,1-6-43 15,6-8-59-15,1-5 18 0,4-5 19 16,-1-7 6-16,6-1 2 0,-3-5-7 0,6-1 0 15,0-5-11-15,1 0-5 0,4 1 2 0,0-2-7 16,4 2 13-16,0 1 0 0,-1 1-3 0,5 1 5 16,0 6-14-16,1 4 2 0,3 7 3 15,-3 5-6-15,4 6 5 0,0 4-3 0,-3 5-4 16,3 4 3-16,0 3 1 0,-2 4 2 0,3 2 3 16,-1 1 3-16,-5 3-5 0,4 1-1 15,-5 0 3-15,0 1-2 0,-1 4 10 0,-1 0 4 16,-2-1-5-16,-6 0 3 0,-4 2-14 15,-5 0-9-15,-5 1-6 0,-4 0-6 0,-2 1 12 0,-2-2 13 16,-3 0 19-16,-4 0 19 0,-5-1 8 16,0 1 2-16,-4-1-3 0,0 0-4 0,-2-1-1 15,4-1 1-15,-4 1 0 0,0 0-5 0,1 0 11 0,0-1 6 16,0 0 3-16,6-1 10 16,1 0-13-16,7-2 0 0,1 0 4 0,2 0-11 0,0 0 2 15,0 0-18-15,2 0-14 0,3 0 4 0,4 0 2 16,6-4 10-16,5-1 0 0,5 1-6 15,5 1-5-15,2 1-3 0,6 0 1 0,-3 2-5 16,3 0 5-16,2 9-5 0,1 0-4 0,-1 2 4 16,1 3-8-16,-5 3 1 0,-2 2-1 0,-4 2-6 15,-2 3 1-15,-5 1-3 0,-3 1 0 16,-5 1 5-16,-5 2-3 0,-7-1 10 16,-3 1 9-16,-10 0 15 0,-10 2 11 0,-7 3 6 0,-8 0-1 15,-9 2-8-15,-2-2-8 0,-4-3-15 16,-3-5-10-16,4-6-7 0,3-7-10 0,3-7 7 15,6-4 11-15,3-2 7 0,3-8 21 0,6-5-11 16,0-2-26-16,7-3-36 0,4-2-75 0,5 1-102 16,1-2-128-16,6-2-230 0,2 7-142 15,0 6 658-15</inkml:trace>
  <inkml:trace contextRef="#ctx0" brushRef="#br0" timeOffset="50783.4324">12509 14784 0 0,'0'0'132'0,"0"0"71"0,0 0-66 0,0 0-31 16,0 0 8-16,0 0 14 0,0 0 4 0,0 0-12 0,130-102-32 15,-110 98-27-15,1 3-10 0,-2 1-1 16,2 5 6-16,-1 6 14 0,-1 6 6 0,0 6 5 16,-2 5 10-16,-2 4-5 0,-3 5-10 15,0 4-7-15,-4 4-26 0,-1 2-14 0,0-3-10 0,0 3-9 16,-4-6 0-16,-3 0 0 0,0-1-1 16,0 0-3-16,-7-2 1 0,-3-2-4 15,2-5-1-15,-2-3 1 0,3-7-2 0,-2-4 2 0,6-5 4 16,-3-4 5-16,2-4 23 0,-2-3 21 0,1-1 18 15,-2 0 16-15,-1-4-17 0,2-5-15 16,-1-3-13-16,-2-5-21 0,6-4-5 0,2-4-9 16,1-6-9-16,1-5-3 0,7-3 2 0,3-3-2 15,3 0 2-15,3-4 2 0,4-3-4 16,2 1 0-16,7 0-3 0,0-1-3 16,2 3 1-16,2 2-4 0,2 2-2 0,2 5-9 15,-3 5-20-15,3 4-21 0,-1 7-28 0,-2 2-35 16,4 7-43-16,0 3-56 0,-4 5-78 0,0 2-168 0,-9 2-225 15,-8 0 368-15</inkml:trace>
  <inkml:trace contextRef="#ctx0" brushRef="#br0" timeOffset="51072.3824">13723 14645 0 0,'0'0'0'0,"0"0"68"0,0 0 258 15,0 0-7-15,0 0-36 0,0 0-65 0,0 0-89 16,0 0-86-16,0 0-58 0,0 0-22 0,0 0 6 15,0 0 29-15,0 0 15 0,0 0 0 16,-133-20-3-16,120 34-3 0,3-1 9 0,6 1 16 16,1 1 15-16,6-1 13 0,-1 1 5 0,6 0-1 15,4 1-5-15,4 1-8 0,0-2-6 0,5 3-9 16,5-2-10-16,-2 2-11 0,-1 0-3 16,3 0-8-16,-3 3-1 0,1 1 4 0,-5 3-9 15,-1 0 2-15,-3 1-5 0,-7-4-7 0,-2 2 10 16,-6-4 6-16,-5 0 15 0,-9-2 18 15,-3 0 11-15,-8 2 6 0,-8 0-8 0,-9 0-12 16,-7 2-17-16,-9 2-27 0,-5-1-42 0,-9 0-82 16,15-5-220-16,15-7-673 0</inkml:trace>
  <inkml:trace contextRef="#ctx0" brushRef="#br0" timeOffset="52026.9788">1723 17627 0 0,'0'0'0'0,"0"0"0"0,0 0 0 16,0 0 0-16,0 0 0 0,-122-60 0 0,107 52 107 16,-3-1 264-16,6 1-33 0,0-3-37 0,3 3-55 15,-1 2-50-15,2 1-35 0,3 1-25 0,-2 0-12 16,5 1-7-16,-1 1-6 0,0 2-18 16,3 0-28-16,0 0-30 0,0 0-28 0,0 0-18 15,0 0-7-15,0 0-12 0,2 0-6 0,2 0 2 16,3 0 14-16,6 0 26 0,2 0 17 0,11 0 9 15,2 0-2-15,9-1-13 16,6-2-1-16,5-2-6 0,10-5-1 0,1-1-2 16,4-4 6-16,4 2-3 0,3-1-5 0,0 0 1 0,-1 0-28 15,-2 3-8-15,-8-2-12 0,-3 1-22 0,-6 1-3 16,-6-3-19-16,-5 0-7 0,-5 1 3 16,-8-1 8-16,-5 1 6 0,-9 2-26 0,-3 0 19 15,-4 1 14-15,-5-2-6 0,-2-2 25 0,-8-1-13 16,-4-2-1-16,-7 2 24 0,-5-1 23 15,-4 1 11-15,-5 2 7 0,-1-3 10 0,-2 2 30 0,-3 2 37 16,0-1 37-16,-4 3 26 0,4-1 8 16,1 1 7-16,5 1-10 0,1 0-5 0,7 3-13 15,6 1-31-15,3 2-19 0,10 1-31 0,5 0-34 16,3 2-38-16,0 0-34 0,6 5 0 16,9 4 14-16,4 4 26 0,10 2 24 0,6 0-2 15,11 6 2-15,0-1-8 0,7 4 3 16,3 1 0-16,-2 0-8 0,3 3 6 0,-5 1-7 15,-2 2 2-15,-8 1 0 0,-2 1 1 0,-10 1-4 16,-8 0-3-16,-4 2 0 0,-9 1 4 0,-7 1 1 16,-2 6 12-16,-10-1-2 0,-8 4-4 15,3-8 2-15,-4-3-5 0,1-8 17 0,-3-4-1 16,1 2 3-16,-1 1-8 0,-7 0-25 0,3 1-7 16,-3-2-13-16,2 0-5 0,0-1-19 0,5-3-31 15,2-4-75-15,1-4-73 0,7-2-127 16,5-3-269-16,1-4 24 0,5-2 614 0</inkml:trace>
  <inkml:trace contextRef="#ctx0" brushRef="#br0" timeOffset="52613.9842">3746 16896 1009 0,'0'0'-18'0,"0"0"-146"0,0 0 39 0,0 0 99 16,0 0 181-16,0 0 97 0,0 0-5 16,0 0-19-16,-26 154-39 0,15-109-52 15,-3 7-31-15,-1 3-28 0,2 6-11 0,-3 6-15 0,1 1-10 16,-2 1-14-16,1 1-17 0,1-10-10 16,4-10-7-16,3-9 9 0,4-9 5 15,-2 3-8-15,4-3 5 0,1 0-18 0,1-1-7 16,1-1 18-16,-1-2-11 0,2-3 8 0,6-4 2 15,1-3-20-15,2-4 5 0,1-2-11 0,6-5-12 16,1-4 2-16,4-3-16 0,4-2-20 0,3-10-17 0,1-3-13 16,3-4-21-16,9-12-6 15,8-11 12-15,3-7-8 0,-2-8 29 0,-10 5 30 16,-10 4 27-16,-9 4 45 0,-3 8 25 0,-2 1 24 16,-6 6 22-16,2 5 17 0,-4 6 23 0,-4 2 8 0,2 5 1 15,-1 5-9-15,-4 3-35 0,-2 3-48 16,1 0-32-16,2 1-3 0,0 6 10 0,3 5 25 15,2 4 14-15,-3 4-17 0,3 6-1 16,0 1-12-16,0 7-11 0,0 0 2 0,-1 0-12 16,-3-7 0-16,5-2 14 0,-2-7-12 0,1 1 9 15,4-1-4-15,-2-4-12 0,6 0 13 0,-1-1-12 16,4-2 12-16,5-3-8 0,-3-4-2 16,1-3 16-16,2-1-2 0,-2 0 34 0,-2-4 7 15,0-8 13-15,0-3 10 0,-9-5-20 0,-3-2 13 16,-9-3-16-16,-1 1-4 0,-11 0-4 0,-7-3-23 15,-2-2-2-15,-7-1-14 16,-4-1-5-16,-1 3 5 0,-6 2-9 0,0 4-1 16,-1 4-9-16,-1 2-4 0,2 5 1 0,6 2 0 0,2 3 3 15,8 1-19-15,6 2-45 0,6 1-73 0,7 2-158 16,4 0-226-16,0 0-237 0,0 0 326 0</inkml:trace>
  <inkml:trace contextRef="#ctx0" brushRef="#br0" timeOffset="53552.4297">4798 17212 0 0,'0'0'0'0,"0"0"39"0,0 0-20 15,0 0-16-15,0 0 10 16,0 0 8-16,0 0 22 0,0 0 31 0,0 0 15 0,0 0 10 16,0 0-11-16,0 0-14 0,0 0-21 15,0 0-21-15,100 100-9 0,-92-78-16 0,4-4 6 16,0-2 8-16,7-4 13 0,1-2 22 15,7-5 9-15,-3 0 8 0,6-4-4 0,-1-1-10 0,2 0-2 16,1-4-9-16,5-5-3 16,1-2-11-16,-1-4-20 0,3-4-19 0,-1-2-25 15,0-4-19-15,-4-2-26 0,1 0-13 0,-3 1-3 16,-5 0-1-16,-3 2 26 0,-6 3 24 16,-4 4 29-16,-4 1 50 0,-7 9 61 0,-3 5 44 0,-1 2-8 0,0 0-99 15,-2 5-49-15,-5 9-21 0,-1 6 54 16,-6 10 109-16,3 8 14 0,-3 6-4 0,0 7-35 15,3 6-36-15,0 7 5 16,2 2-15-16,0-3-12 0,0-6-4 0,3-6-13 16,-2-6-19-16,2 2 1 0,-1 1-5 0,-2-1-25 0,1 2 18 0,-1-3-10 15,-1-4 14-15,0-3 19 0,0-5-3 16,-2-5 20-16,1-5 1 0,-5-4 6 16,0-1-1-16,-3-5-4 0,-2-4 14 0,0-3-11 15,-3-4 15-15,4-3-7 0,-2-2-21 0,3-7 0 16,4-5-19-16,-2-2-5 0,6-4-14 0,6-3-15 15,-2-4 1-15,7-3-4 0,0-2 2 0,10-3 10 16,5-4-13-16,13-9-14 0,15-11-40 16,10-7-38-16,6 2-25 0,2 4-43 0,-1 5 16 15,-2 5 8-15,1-1 14 0,1 0 51 0,-2 1 29 16,-1 1 28-16,-4 2 32 0,-2 6 25 0,-4 5 33 16,-3 6 24-16,-6 6 28 0,-7 5 17 0,-3 3 15 15,-9 5 16-15,-7 6-11 0,-7 2-20 16,-2 3-21-16,-3 0-24 0,0 0-5 15,0 1-8-15,-4 4 9 0,-2 6-4 0,-7 3-1 0,-5 6 0 0,-8 7-30 16,-1 3-14-16,1 3-16 0,2-2-6 16,5-2 0-16,1-2-8 0,6-8 6 15,3-3-3-15,2-4-2 0,5-5 7 0,1-2-9 0,1 0 3 16,0-2-7-16,3 0-9 0,3-2 6 16,-2-1 3-16,6 0 9 0,3-5 6 0,3-2-5 15,4 0-8-15,1-3-15 0,1-3-9 0,7-2-15 16,-2-1-13-16,0 0-4 0,-1 2-4 15,-1 4 12-15,-1 3 4 0,-3 4 0 0,0 3 1 16,-6 3-9-16,1 7-3 0,-4 4-1 0,-2 3-6 16,0 1 8-16,-2 4 12 0,1 1 15 15,-1 2 19-15,2 3 10 0,4-3 12 16,2-3 9-16,4-5 14 0,5-7 7 0,3-3 8 0,0-7 5 16,5 0 1-16,1-11 1 0,3-4-5 15,4-5-15-15,-2-4-5 0,1-1-17 0,0-3-7 16,-2 2-2-16,-4-4-4 0,-1 1 3 0,-5-4-2 15,-2 0-7-15,-3-3-6 0,-5-3-8 0,0-1 5 0,-4-5 6 16,-2-2 14-16,-2-4 12 16,-3-2 3-16,0-1 15 0,-6 2 2 0,0 6 36 15,-1 4 57-15,-1 8 35 0,-4 10 26 0,1 6-16 16,-1 10-52-16,1 4-71 0,3 4-78 0,-1 10-17 16,-2 8-7-16,-1 11 37 0,-2 11 51 15,2 14-2-15,1 10-3 0,0 11-19 16,3 11-11-16,-2 6-10 0,3 5-15 0,-1 7-18 0,-2 3-50 15,3-14-78-15,2-9-154 0,-2-28-472 0,0-29-102 16</inkml:trace>
  <inkml:trace contextRef="#ctx0" brushRef="#br0" timeOffset="54323.079">8679 17058 2603 0,'0'0'-57'0,"0"0"-18"16,0 0 10-16,0 0 31 0,0 0 43 0,-24 157 3 15,23-109-1-15,2 1 0 0,-1 2-12 16,3-1-3-16,-2-1-6 0,0 0-7 0,3-6 4 0,1-2-3 16,-3-6 5-1,5-6 4-15,-3-3-1 0,2-7 2 0,-2-4-3 0,2-3-3 0,-4-3-6 16,-2-2-21-16,0-3-20 0,0-1-12 0,0-3 7 15,0 0-14-15,-5-5-48 0,-2-7-168 0,-7-2-245 16,3 0-266-16,3 3 597 0</inkml:trace>
  <inkml:trace contextRef="#ctx0" brushRef="#br0" timeOffset="54701.0234">8380 17324 0 0,'0'0'14'0,"0"0"417"0,0 0-70 16,0 0-50-16,-100-123-68 0,94 107-34 0,4 3-56 0,2 2-55 15,4 2-51-15,9-1-49 0,7 1-31 0,5 1-2 16,6-1 7-16,8 2 4 0,3 2 9 15,8-2 2-15,3 4 3 0,5 0 3 0,0 2-4 16,6-1 2-16,-2 1 5 0,-1 1 0 0,0 0 4 16,0 0-1-16,-8 0-8 0,-3 0 6 15,-5 0-1-15,-4 1 3 0,-7 1 1 16,-3 0-8-16,-9 0-8 0,-1 4-15 0,-5-1-14 0,-6 0 0 16,-6 2 17-16,1 2 18 0,-4 3 32 15,-1 2 19-15,-8 2 9 0,-3 6 9 0,-6 3 0 16,2 6-3-16,-3 1-7 0,-1 1-14 0,7-3-11 15,2-4-5-15,3-5-2 0,4-4 8 0,3-2 7 16,3 0 2-16,5-3-2 0,2 0-4 16,1-4-2-16,7 0 7 0,4-2 12 0,1-2 3 0,4-3-4 15,5-1-8-15,5 0-12 0,-2-6-4 0,3-2-1 16,-3-2-2-16,-3-1 5 0,-3-2 2 16,-7-1 7-16,-7-2 7 0,-3-2 3 0,-5-4 6 15,-6-4-5-15,-2-3-16 0,-9-4-15 16,-9-1-22-16,-4-1-3 0,-7 2-5 0,-5 4-2 15,-1 4 4-15,-4 5-19 0,-3 3-7 16,-3 4-26-16,3 7-50 0,2 1-68 0,2 5-165 0,10 0-517 16,12 0-21-16</inkml:trace>
  <inkml:trace contextRef="#ctx0" brushRef="#br0" timeOffset="55784.5204">10468 17005 1879 0,'0'0'222'16,"0"0"-109"-16,0 0-11 0,0 0-2 15,0 0-12-15,0 0-15 0,0 0-23 0,0 0-26 16,0 0-25-16,0 0-22 0,-121-58 2 16,108 80 6-16,-6 4 2 0,1 4 10 0,2 1-8 15,-1 0 7-15,2-1-2 0,1-5-5 0,5-3 8 16,6-3-7-16,-2-3 3 0,3-3-2 0,2-2-5 15,0-2 7-15,0-1-2 0,6-2 7 16,-2 0 7-16,4-2 2 0,4 0 5 0,3-2 3 0,1-2 4 16,7 0-1-16,2-3 2 0,6-7 2 15,6-1-9-15,0-5 2 0,3-5-9 0,5-2-6 16,-5-3 2-16,-4 0-11 0,2 1 7 0,-6 1-1 16,-2 5-4-16,-2 2 5 0,-4 5-4 0,-3 2 2 15,-3 4 2-15,0 4-5 0,-5 2-7 16,0 0-8-16,0 4 1 0,-6 5-6 0,3 3 4 15,-1 3 5-15,0 4-5 0,-2 6 9 0,-2 0-1 16,1 4-3-16,-5 1 8 0,-1 3-7 0,0 2 5 16,0-1 5-16,-6 0-9 0,3-3 8 15,-1-4-3-15,3-9 4 0,1-4 4 0,0-6 0 16,0-4 2-16,0-1-3 0,0-3 9 0,1 0 8 16,0 0 21-16,0 0 22 0,1 0 7 0,0 0 11 15,4-6-20-15,3-4-24 0,5-7-6 0,6-5-22 16,2-6 5-16,4-1 4 0,-2-3-4 15,3-2 1-15,-2 0-4 0,5-4-1 0,0 3 2 16,2-1-1-16,3 0 2 0,-2 4-9 0,4 3 4 16,-3 4-8-16,0 3-2 0,2 2-3 15,-3 5-10-15,5 3 4 0,-4 0 1 0,4 4 0 16,-1 1 2-16,-2 1-1 0,3 3-5 0,-4 0-2 16,6 1-4-16,-3-1 1 0,-3 0 3 15,5-2 7-15,-6 0 8 0,4-1 2 0,-4-1 4 0,-2 0 0 16,-3 0 1-16,-5 1 2 0,-3-2 3 0,-4 0 8 15,-6 0 7-15,-6 0 6 0,-4-1-3 16,0 1-17-16,-7-2-12 0,-6 2-23 0,-8-1-8 16,-2 1 1-16,-8-2-3 0,-5 4 17 15,-6-1 15-15,2 3 29 0,0 2 26 0,-1 2 14 0,3 0 2 16,4 6-16-16,1 2-18 0,2 3-14 16,2 2-11-16,2 3-6 0,5 4-5 15,2 3-2-15,0 2-2 0,7 2-5 0,-3 0 4 16,7 3 0-16,4 1 1 0,-1 0 1 0,6 1-10 0,0 3-2 15,4-1-2-15,1 3 3 0,3 3 13 16,1 1-4-16,1 7 2 0,1 0-4 0,-1 5-6 16,1 3 1-16,-1 2 0 0,-2 3 1 15,-3-5-5-15,2-4 1 0,-5-2 14 0,-1-2-14 16,0 7 0-16,-1 3-8 0,3 5-14 16,-8 3 22-16,-3 3-17 0,2-3 17 0,-3-3-17 0,-1-12 8 0,-1-12 27 15,4-14 1-15,-3 0 26 0,2-8 1 16,-4 2-2-16,1 2 8 0,-3-4 9 15,-1-2 14-15,-5-2 0 0,-6 2 22 0,-4-8 6 16,-11 0-28-16,0-7 38 0,0-10-18 0,3-9 16 16,7-9 24-16,3-7-33 0,11-5-11 0,4-8-33 15,9-1-8-15,4-8 1 0,6-21-4 0,22-18 5 16,12-11-26-16,14-4-10 0,12 17-1 16,5 13-12-16,1 14 14 0,1 9-11 0,7 11-21 15,1 0-38-15,-1 8-50 16,2 2-55-16,1 3-97 0,-1 2-218 0,-21 8-512 0,-21 10 152 0</inkml:trace>
  <inkml:trace contextRef="#ctx0" brushRef="#br0" timeOffset="57152.3287">14681 4300 2213 0,'0'0'-45'0,"0"0"-25"0,0 0-11 0,0 0-22 0,0 0 32 0,0 0 36 16,0 0 20-16,0 0 26 16,0 0 22-16,0 0-14 0,117-13-12 0,-77 11 1 0,2-2 1 15,7-3 0-15,3 0 4 0,2-3 1 16,3-1-3-16,4-1 2 0,-3 1-8 0,1-3-3 16,-3 0-5-16,-6 1-11 15,-3 0-14-15,-8-1-25 0,-7-1-29 0,-6-2-18 16,-6-1-10-16,-6-2-7 0,-7-3-10 0,-5-2-14 0,-2-3-7 15,-11 0 12-15,-5-1 31 0,-5 1 28 0,-6 0 31 16,-6 3 16-16,-2 0 14 0,-2 4 34 16,-3 0 28-16,3 1 31 0,0 2 34 0,3 1 14 0,3 3 12 15,1 2 0-15,3 3-12 0,5 2-22 16,6 3-26-16,4 0-32 0,6 1-35 0,3 3-83 16,3 0-145-16,3 2 43 0,5 5 15 0,7 6 77 15,10 0 153-15,6 5-38 0,8 1 1 0,7 4-7 16,7 4-18-16,5 4-6 0,3 4-5 15,1 4-6-15,0 2 1 0,-2 4 0 16,0 1 3-16,-7-1 2 0,-5 0-2 0,-6-1-3 0,-11 1 0 16,-5-3-3-16,-7-1 1 0,-12 1 8 15,-7-5 13-15,-2 5 19 0,-14 0 17 0,-9 1 9 0,-10 3-2 16,-7 3-1-16,-3 1-9 0,-6 2-8 16,-2 0-6-16,2 0-25 0,2-1-38 15,1 4-69-15,4-3-187 0,11-9-355 0,12-15 339 16</inkml:trace>
  <inkml:trace contextRef="#ctx0" brushRef="#br0" timeOffset="59054.6605">17336 4141 1493 0,'0'0'27'0,"0"0"-14"0,0 0-11 0,0 0 0 16,0 0 4-16,0 0-8 0,0 0-27 0,0 0-47 15,0 0-57-15,0 0-35 16,0 0-1-16,0 0 32 0,-7-82 52 0,6 82 57 15,0 0 49-15,-3 0 68 0,-4 0 11 0,-7 2-13 0,-4 1-21 16,-5 0-50-16,-2 2-2 0,-4-4 7 16,1 1 6-16,-4 0 5 0,0-1 1 0,-1-2-3 0,0 1-5 15,-1 0-1-15,3 0-2 16,0-2-2-16,1 2 0 0,-1 0-3 0,1 0-5 16,3 4 1-16,0-1-4 15,2 2-3-15,4 2-2 0,4-1-7 0,4 1-8 0,2 0-7 0,4-2-10 16,2 3-6-16,2-1 1 0,3 0 1 0,1 0 8 15,0 1 6-15,0 2 8 0,5-1 5 16,2 1 7-16,5 1 8 0,4 1 6 0,4-1 9 16,5 1 0-16,6 2 4 0,7 1-3 0,3 0-9 0,7 2 1 15,1 2-9-15,4 4-4 16,2 0-1-16,1 4-10 0,-1-1 1 0,-1 2-2 16,-2 2-3-16,-7 2-1 0,1-1-19 0,-10 2-17 15,0 0-12-15,-7 1-6 0,-5-4 14 0,1 0 5 16,-8-3 8-16,0-4-11 0,-5-3-18 0,-5-2 1 15,-5-3 4-15,-1-4 23 0,-1 0 29 16,0-4 34-16,-4 0 46 0,-4-3 36 0,-2-1 28 16,-4 0 4-16,-2-2-20 0,-5-1-17 15,-4 0-24-15,-1-2-9 0,-3-3-8 0,-1 0-11 0,-1-3-3 16,-3-1-13-16,-2 0-9 0,-1-2-9 16,1 0 0-16,-4 0-2 0,4 0 1 0,0-1 1 15,-2-1-3-15,6 2-4 0,2-1-9 0,7 0-17 16,2 1-21-16,4 1-31 0,7 0-59 0,1 1-113 15,7 2-226-15,2 2-254 0,0 1 545 16</inkml:trace>
  <inkml:trace contextRef="#ctx0" brushRef="#br0" timeOffset="59366.2415">18210 4213 1767 0,'0'0'215'0,"0"0"-254"16,0 0-54-16,0 0-122 0,0 0-75 0,0 0 57 15,0 0 56-15,0 0 124 0,0 0 72 0,0 0-9 16,0 0-7-16,0 0-3 0,0 0 6 0,0 0 3 16,-3 132 6-16,-3-113 0 0,2 4 2 15,-5 1-4-15,-1 3-1 0,-5 1 5 0,1 2 0 16,-3 1 3-16,1 0-4 0,0-2-4 15,3 2-4-15,1-2-3 0,3-3-1 0,3-1 0 16,2-2 0-16,1-2 0 0,3-3 1 0,0-1-3 16,7-3 4-16,-1-2 16 0,0-2 6 0,3 0-11 15,2-4-43-15,1-3-89 0,1 0-183 16,-2-3-252-16,-6 0 347 0</inkml:trace>
  <inkml:trace contextRef="#ctx0" brushRef="#br0" timeOffset="59521.3088">18184 4211 0 0,'0'0'0'0,"0"0"0"0,0 0 0 0,0 0 0 16,0 0 0-16</inkml:trace>
  <inkml:trace contextRef="#ctx0" brushRef="#br0" timeOffset="59796.1812">18769 3622 1310 0,'0'0'414'15,"0"0"-444"-15,0 0-125 0,0 0-96 0,0 0 13 16,0 0 55-16,0 0 122 0,0 0 88 15,0 0-10-15,0 0-8 0,57 153-4 0,-50-103 1 16,0 3-8-16,-4 3 4 0,1 2 6 16,-4 2 3-16,1 0 5 0,-6-2 3 0,0 0-6 15,-1-2-2-15,0-2 0 0,-3-2-1 16,1-3 0-16,-1-2 2 0,-3-4 2 0,2-1 2 0,-2-3 1 16,1-4 0-16,-1 0-2 0,0-4 1 15,2-2-1-15,0-3 3 0,0 0-17 0,4-2-56 16,-1-3-131-16,1-5-364 0,3-7 221 15</inkml:trace>
  <inkml:trace contextRef="#ctx0" brushRef="#br0" timeOffset="60823.0355">19041 4425 2209 0,'0'0'26'0,"0"0"-48"15,0 0-46-15,0 0-89 0,0 0-57 16,0 0 38-16,0 0 55 0,0 0 100 0,0 0 70 16,0 0 5-16,134 0-6 0,-96 0-6 15,-1 0-6-15,2-3-4 0,0-5 3 0,-5 0-3 16,-4-3 6-16,-2 0 7 0,-7-5 8 16,-2 0 13-16,-6-1 1 0,-2-1-2 0,-2-3-8 15,-1-1-12-15,-6-3-6 0,-2 1-9 0,0 2-14 16,-1 1-16-16,-8 3-22 0,-2 0-21 15,-7 6-21-15,1 1-11 0,-8 4-1 16,2 3 18-16,-4 3 18 0,1 2 14 0,-3 7 11 16,-1 7-1-16,-1 5 0 0,-1 6 5 0,0 6 3 0,-2 5 3 0,2 5 6 15,1 4-3-15,1 0 3 0,5 0-1 16,2-2-6-16,9-1 1 0,3-8-6 0,3-2-1 16,5-2 0-16,3-4 2 0,1-4 5 0,3-1 1 15,4-5 6-15,2-2 6 0,3-3 6 16,1-3 10-16,0-2 10 0,1-3 8 15,1-4 2-15,2 0 2 0,3 0-2 0,2-5-7 0,4-3-3 16,3-1-8-16,2-5-6 0,6-4-2 0,-2 0-4 16,3-6-3-16,1-1-4 0,1-6-11 15,0 0-9-15,6-3-13 0,-2-2-9 0,3-2 6 16,-4 2 6-16,0 2 10 0,-2 4 7 0,-7 5-1 16,0 6-10-16,-8 4-12 0,0 6-14 0,-5 6-17 15,-3 4-17-15,-1 0-16 0,-4 9-7 16,-2 2 9-16,-2 5 24 0,-1 4 28 0,1 2 24 15,-4 5 11-15,-3 3 3 0,-1 2 0 16,0 2-1-16,1-1 2 0,-3 1 4 0,1-2 2 16,0-3 1-16,1-4 0 0,3-1-1 0,-2-7 2 15,1-4-1-15,0-4-3 0,-2-5 23 0,0-2 46 0,-2-3 54 16,1 0 54-16,3 0 20 0,-1 0-10 16,1-3-74-16,5-5-54 0,2-4-44 15,5-3-34-15,-1-3 18 0,4-4 5 0,1-1 0 16,-1-5-2-16,1-3-1 0,2-2-7 15,4-6-4-15,-1-3-1 0,5-2-3 0,-1 0-4 0,1-4 4 16,-1 5 1-16,-5-2 2 0,4 8 9 0,-5 4 0 16,-4 7 4-16,-5 6 3 0,-4 10 1 15,-3 2-32-15,-6 7-55 0,0 1-83 0,3 3 15 16,-2 6 41-16,0 7 58 0,1 3 85 0,0 7-17 16,0 2-10-16,-3 5-10 0,1 5 0 0,-1-1-7 15,0 0 6-15,0-3 1 0,10-2 2 0,1-5 8 16,8-5 0-16,2-4 9 0,6-7 8 0,3-4 7 15,4-7 11-15,5-2 4 16,4-10-6-16,7-9-12 0,-1-4-20 0,5-8-20 16,-3-5-7-16,0-5-6 0,0-3-4 0,-3-5 4 0,-3-2-5 15,-2-3-4-15,1-3-12 0,-4-3-17 0,1-6-9 16,-1-1-10-16,-1-3 4 0,1 1 20 16,-2 1 18-16,1 3 26 15,-4 4 31-15,-7 8 46 0,-3 11 55 0,-7 9 39 0,-6 10 24 0,-5 9-22 16,-3 8-83-16,-2 7-114 0,-2 4-76 15,0 9-7-15,0 12 35 0,-3 6 75 16,-2 13 38-16,-7 9-10 0,2 7-6 0,-3 9-1 16,-5 8-2-16,-3 4-1 0,-2 5-1 0,-3-1-5 15,1 0 3-15,-2-4-2 0,4-3-2 0,2-5 1 16,0-5-8-16,0-6-1 0,2-8-1 0,-1-5-2 16,-1-8-5-16,3-4-6 0,-2-7-6 0,4-6-20 15,0-5-21-15,3-4-25 0,4-6-17 16,2-4 21-16,4-4 46 0,1 0-2 0,2-5-44 15,0-7-121-15,0-4-210 0,0-6-260 0,2 4 283 16,0 4 393-16</inkml:trace>
  <inkml:trace contextRef="#ctx0" brushRef="#br0" timeOffset="60929.0383">21306 4196 0 0,'0'0'266'0,"0"0"177"0,0 0-146 0,0 0-70 0,63-124-60 0,-41 105-70 16,2 0-53-16,6 3-35 15,8 0-17-15,2 2-5 0,3 3-1 0,5 1-5 0,1 6 2 16,1 0-3-16,1 6-38 0,-4-2-142 0,-9 2-359 15,-15-1-83-15</inkml:trace>
  <inkml:trace contextRef="#ctx0" brushRef="#br0" timeOffset="61246.656">18457 3416 2224 0,'0'0'31'0,"0"0"-6"0,0 0-3 0,0 0 0 15,0 0-12-15,-54-118-66 0,55 116-68 16,9 4-14-16,7-2 7 0,4 1 57 0,5 3 60 15,8 4 3-15,-2 0 0 0,-1 3-8 0,-3 3-7 16,-5 1-2-16,-2 0-8 0,-7 2-17 0,2 1-40 16,-7 3-80-16,-5 2-152 0,1-5-284 0,-3-5 196 15</inkml:trace>
  <inkml:trace contextRef="#ctx0" brushRef="#br0" timeOffset="61684.6991">16002 5761 1546 0,'0'0'107'0,"0"0"-5"16,0 0 16-16,0 0 17 0,0 0-16 0,0 0-62 15,0 0-70-15,0 0-42 0,0 0-11 0,0 0 26 16,89-118 38-16,-12 96 17 0,11-1 19 16,13-3 16-16,12 2 10 0,11-1 1 0,10-2-8 15,13 2-15-15,11 1-13 0,15-2-10 0,10 4-11 16,9 0 1-16,12 2 0 0,7 4 1 15,12-1 12-15,5 5-6 0,11 0 2 0,1 2-1 16,6 2-2-16,2 1 7 0,2 2 1 0,-1 0 2 16,4 0 4-16,-2 2-1 0,-4-1 2 0,-3-1 3 15,-4-1 4-15,-11-4 0 0,-5 0 2 0,-16-2-2 16,-10 0-5-16,-15-4 6 0,-16 4 2 16,-19-2 3-16,-19 5 1 0,-17 1-16 15,-19 4-10-15,-19 1-7 0,-11 5-11 0,-14-2 4 0,-11 0-7 16,-12 5-18-16,-9 1-38 0,-8 3-66 0,-9 1-57 15,-9 4-69-15,-14 3-101 0,2-5-430 16,3-2-368-16</inkml:trace>
  <inkml:trace contextRef="#ctx0" brushRef="#br0" timeOffset="63421.8625">15722 8692 0 0,'0'0'0'0,"0"0"0"0,0 0 0 0,0 0 168 15,0 0 52-15,0 0-28 0,-122-70-38 0,112 66-14 0,4 0 1 16,2 2-7-16,1 0-1 0,2 0-6 0,0 2-20 15,1 0-29-15,0 0-47 0,0 0-48 16,0 0-50-16,1 0-32 0,3 0 6 0,1 0 71 16,6 0 60-16,4 0 54 0,7 2 20 0,7-1-33 15,7-1-19-15,3 0-10 0,7-3-8 16,4-1-5 0,4-1-4-16,6-2-10 0,5 0-8 0,1-1-3 0,6 1-2 15,2-3 3-15,1 1 2 0,-1-2-1 0,-2 0-4 16,-1 2-3-16,-3 0-6 0,-9-1-4 0,-6 1-3 0,-5 0-8 0,-5-3-8 15,-6 1-8-15,-2-3-5 0,-5 0 9 16,-7-2 11-16,-1-3 14 0,-4-2 8 0,-6-3-1 16,-4-3-3-16,-3-2-4 0,-3 2-5 0,-4-3-2 15,-1 1-3-15,-4 0-2 0,-3-2 4 0,-1 1 0 16,-3-1 0-16,2 3 3 0,-5-2 2 16,1 2-5-16,-1 0 1 0,-3 2-5 15,1 1-4-15,0 2 2 0,1 2 2 16,1 2 6-16,0 3 14 0,5 4 22 0,3 3 30 0,6 3 25 0,-1 2-20 15,4 3-75-15,0 1-175 0,1 0-55 16,6 6 17-16,4 2 63 0,6 4 153 0,1 5 35 16,5 2-2-16,3 7-3 0,2 2-2 15,2 3-1-15,0 5 5 0,1 1 2 0,-1 4 4 0,-3 2 5 16,-4 3 0-16,-4 2-7 0,-5 4 0 16,-6 1-6-16,-8 1 5 0,-1 3 6 0,-13 1 8 15,-9 6 3-15,-8 5 1 0,-12 3 1 16,-9 8-8-16,-9 4-5 0,-11 9-17 0,-8 2-60 15,-2 2-121-15,13-25-500 0,26-20-233 0</inkml:trace>
  <inkml:trace contextRef="#ctx0" brushRef="#br0" timeOffset="72389.2872">16462 1374 0 0,'0'0'0'0,"0"0"121"0,0 0 99 15,0 0 10-15,0 0-27 0,0 0-37 0,0 0-23 16,0 0-7-16,0 0-18 0,0 0-31 16,0 0-30-16,0 0-41 0,-37-50-28 15,35 56-3-15,-2 2 11 0,-1 9 27 0,-2 4 23 16,-2 6 0-16,-1 5-1 0,3 6-12 0,-2 2-6 15,0 7-2-15,2 3-4 0,1 4-4 0,-2 1 5 16,-2 3-6-16,4-2 1 16,-3 3 1-16,2-2-1 0,-2 3-2 0,0-4-3 0,3 0-3 0,1-5 1 15,0-2 1-15,-2-3 3 0,1-3 1 16,0 0-14-16,0-1-17 0,-2-3-30 16,1-2-53-16,1-3-70 0,1-7-128 0,0-4-220 15,3-8-205-15,-1-7 662 0</inkml:trace>
  <inkml:trace contextRef="#ctx0" brushRef="#br0" timeOffset="72867.992">16220 1256 0 0,'0'0'0'0,"0"0"0"16,0 0 0-16,0 0 191 0,0 0 98 0,0 0-94 15,0 0-64-15,97-114-27 0,-79 99-23 0,1 0-31 0,2 2-17 16,2 1-18-16,2 1-2 0,1 0 6 15,4 3-3-15,4-2 12 0,0 3-5 16,5 1-5-16,1 2 3 0,1 2-10 0,1 1 2 0,0 2 7 16,0 1-6-16,2 6 0 15,-5 2-5-15,-2 7-5 0,-1 0-2 0,-5 3 2 16,-2 5 14-16,-7 0 1 0,-4 8 8 0,-4 8-2 0,-9 0-16 16,-3 4 9-16,-11-7-8 0,-8-5 4 0,-5-2 7 15,-6 0-1-15,-2 2 8 0,-4-2-1 16,-5 1 4-16,-4 2 2 0,-4-2-4 0,-1-1 7 15,1 0-5-15,-1-4-5 0,2 0-3 0,0-5-11 16,4-2-6-16,1-4-13 0,3 1-17 0,7-6-28 16,1 1-46-16,3-2-54 0,2-2-76 15,5-1-66-15,0 0-96 0,7-1-146 0,2-2 536 16,4-2 0-16</inkml:trace>
  <inkml:trace contextRef="#ctx0" brushRef="#br0" timeOffset="76966.8507">16983 1970 0 0,'0'0'0'0,"0"0"0"16,0 0 0-16,0 0 0 0,0 0 0 0,0 0 0 0,0 0 0 15,0 0 0-15,0 0 0 0,0 0 0 16,0 0 0-16,0 0 0 0,0 0 0 0,10 33 0 16,-4-29 0-16,-2-1 43 0,3 1 78 0,1-2 5 15,2 1 10-15,3-2 3 0,1 0-1 16,5-1-18-16,2 0-14 0,5-2-20 0,-1-3-24 16,4-2-9-16,1-2-11 0,0 1-3 0,1-2 1 15,-1-2-1-15,0 1-1 0,-3-1-2 0,-3-1-2 16,-2 2 0-1,-3-2-3-15,-3-1 6 0,0 1-6 0,-4-1-5 0,3 2 4 0,-4 1-1 16,-4 0 10-16,-2 1 5 0,2 2-2 0,-6 1 4 16,-1 1 4-16,0 2-6 0,-3 0-15 0,-2 2-24 15,0-1-34-15,-1 2-17 0,-3 1-9 16,-2 0-5-16,0 3 10 0,-7 5 7 0,2 5 9 16,-5 2 11-16,-3 4 9 0,3 4 7 0,-4 3 9 15,0 5 5-15,3 0 3 0,3 2-3 0,2-3-4 16,5 0-3-16,7-3 0 0,0-1-3 0,3-3 3 15,2-1-1-15,3-3-2 0,4-1 6 16,3-2 1-16,5-2 7 0,1-2 4 0,4-3 7 16,2 0 4-16,5-3 4 0,0 0-4 0,3-5-7 15,1-1-8-15,4-2-4 0,1-5-6 0,0-5-3 16,4-1 0-16,-3-6-3 0,-1-3-1 16,2 1 5-16,-4-3 7 0,1 0 1 15,-3-2 3-15,-1-2-1 0,-3-1-5 0,-2 0-1 0,3-4-4 16,-5 1-2-16,2 0-4 0,2 2 0 0,-5 3-1 15,0 2 1-15,-1 3-1 0,0 4-1 16,-5 6-1-16,2 1 0 0,0 4-3 16,-1 2 2-16,-1 3-1 0,-1 2 3 0,3 2 2 15,-3 1-1-15,0 6-3 0,-3 1-2 0,1 3-1 16,-5 0 0-16,-5 4 1 0,1 0 6 0,-3 1 5 16,-1 2 9-16,-1 1 2 0,-1 2-2 15,-5-3 0-15,5 1-7 0,-2-1 3 0,-2-1 3 0,4-1-1 16,1-2 0-16,1-3-1 15,-1-2-2-15,7-3 2 0,1-1 4 0,2 1 4 16,2-3 5-16,7-1 7 0,3-4 10 0,6 0-2 0,1-2 1 16,6-5-4-16,-1-4-3 0,4-1 1 15,-1-2-3-15,-4-2 2 0,-2-2-6 0,-3-1-1 16,-5-2 0-16,-5 1-6 0,-4-2-4 0,-4-2 0 0,-1 4 0 16,-8 1 12-16,-1 1 3 0,0 6-7 15,-10 0-13-15,0 4-29 0,-1 2-17 0,-4 1-3 16,-1 4 6-16,-4 1 11 0,2 3 3 15,3 2-3-15,-2 4-6 0,6 1-3 0,0 1 1 16,0 2 9-16,3-1 9 0,3 0 13 0,0-1 2 16,3-3 0-16,1-1-3 0,1-2-2 0,0-3 2 15,0 1 4-15,0-3 2 0,0 1 6 16,0-1 7-16,0 0 8 0,0 0 16 0,1 0 12 16,-1 0 15-16,0 0 10 0,1 0 5 0,-1 0 2 15,0 0-1-15,0 0-8 0,0 0-11 0,0 0-12 16,0 0-18-16,0 0-16 0,1-1-7 15,-1 1-10-15,1-1-7 0,0 1-2 0,2 0-12 16,-2-2-3-16,1 1-2 0,0-1-17 0,4-2 9 0,-1 0 3 16,4-1 7-16,-1 0 20 0,-4 1-1 15,3 2 4-15,-5 1 0 0,-1 0 6 0,3 1 3 16,-4-1 4-16,1 1 2 0,-1 0-1 0,0 0 4 16,0 0-3-16,0 0 2 0,0 0-1 15,0 0-2-15,0 0-2 0,0 0-5 16,0 0-3-16,0 0-1 0,0 0-1 0,0 0 2 15,0 0 3-15,0 0-1 0,0 0 0 0,0 0 6 16,0 0 0-16,0 0 0 0,0 0 4 0,0 0-3 16,0 0 4-16,0 0 2 0,0 0-3 0,-1 0 0 15,1 0-3-15,-4 0-3 0,4 0 0 16,-1 0-5-16,0 0-2 0,1 0-1 16,0 0-3-16,-1 0-5 0,1 0-2 0,0 0-2 0,-1 0-1 15,1 0 3-15,0 0-2 0,0 0-4 0,0 0-4 16,0 1-15-16,1 0-14 0,-1 1-5 0,0 3 22 15,0 1 26-15,0 5 20 0,0 2 15 0,0 0-14 16,1-1-3-16,8 0-1 0,1 1 3 16,0-1-1-16,2 1-1 0,5-2 0 0,-1 0-2 0,4 0-5 15,5 0 5-15,-1 0 0 16,5-1 2-16,-1 1 6 0,-2-1-9 0,3 0-3 0,-4-1 0 16,-3 1-6-16,-1-2 1 0,-6 1 6 0,2 0-9 15,-6-1 0-15,0 0 1 0,-2 0-8 0,-3 0 9 16,-3 2-4-1,-2-3 1-15,-1 4 0 0,0-1-3 16,0 1 2-16,-4 0 3 0,-3 1 4 0,-5 1 4 0,-4 2 3 16,-3 2-1-16,-1-1-1 0,-4 0 2 0,-4 0-1 0,1-3 4 15,0-2 2-15,3-2 1 0,5-4 3 0,1-2-3 16,5-3-3-16,-1 0-2 0,4 0-6 16,5 0-2-16,-1-2-6 0,4-4-21 0,2-1-22 15,0-3-32-15,3-3-21 0,10-1-3 0,1-4 3 16,6-2 12-16,2-3 7 0,5 0 0 0,-2-2-1 15,5-2 6-15,-1-1 9 0,-2 0 7 0,3-2 10 16,-4-2 7-16,4 2 4 0,0-2 13 16,-2 2 5-16,-3 3 10 0,2 1 11 15,-6 5 3-15,-3 5 14 0,-5 5 9 0,-4 4 7 0,-6 4-6 16,1 3-20-16,-4 0-42 0,0 0-48 0,0 0-48 16,-3 3 27-16,0 5 52 0,-4 4 52 15,1 2 59-15,-1 5-7 0,-2 0-20 0,3 3-14 16,-2 1-5-16,2 2-10 0,4 0 8 0,1-1 6 15,1 0 3-15,1-1 4 0,8-2-4 0,2-2-4 16,0 0-1-16,8-3 5 0,-1-2 6 16,2-2 7-16,1-1 0 0,-2-3-2 0,1-3-2 15,-5-4 6-15,3-1 11 0,-6-1 7 0,-1-8 4 16,-3 0-8-16,-5-3-5 0,1-5-14 0,-4-1-11 16,0-3-13-16,-3-2-15 0,-3-1-1 15,-1-3 2-15,-3 1 6 0,0 1 2 16,0 1 5-16,-1 1-2 0,1 6 9 0,0 1 17 0,0 4 13 15,3 2 14-15,4 5 17 0,0 1-11 0,-1 3-13 16,4 0-27-16,0 1-36 0,0 0-21 0,0 0-16 16,0 0-3-16,-1 0-2 0,1 0 0 0,0 0 2 15,-1 0 7-15,1 0 16 0,0 0 18 16,-1 0 16-16,1 0 8 0,0 0 2 0,0 0-2 16,0 0 1-16,0 0 2 0,0 0 3 15,0 0 1-15,0 0-1 0,0 0-9 0,0 0-7 16,0 0-4-16,0 0-2 0,0 0 7 0,0 0 3 15,0 0 3-15,0 0 2 0,0 0 1 0,0 0 8 16,1 0 8-16,-1 0 9 0,1 0 7 16,0 0 3-16,-1 0-7 0,3 0-9 0,-2 0-4 15,0 0-11-15,1 0-7 0,-2 0-9 0,2-1-15 16,3-1-11-16,4 1 40 0,3-2 9 0,7 2 14 16,1-3 12-16,2 1-37 0,-1 0-7 15,-1 2-3-15,1 1-5 0,0 0 0 0,-1 0-2 16,1 8-4-16,-1-2 1 0,-3 5-6 15,-1 1 5-15,0 2 5 0,-2 3-1 0,-3 4 1 0,-1-1 0 16,-1 3 3-16,-3 1-2 0,-2 0 4 0,-3-1 1 16,0 0-2-16,2-2 0 0,-3-2-1 15,0 0 0-15,0-3 1 0,0-2 2 0,0-4 2 16,1-2-1-16,-1-2 0 0,0-4 0 0,0 0 2 16,0-1 6-16,0-1 16 0,0 0 18 15,1 0 13-15,1 0 10 0,0-4-11 16,7-3-46-16,0-3-18 0,3-6-14 0,8-5-10 15,0-1 35-15,0-3-5 0,1-2-10 0,3-2-25 0,0-1-33 16,-1 0-8-16,-1 1 3 0,4 1 24 0,-4 3 25 16,-3 3 9-16,0 4 0 0,-4 4-4 15,3 4-9-15,-6 2-13 0,3 5-16 0,-4 2-20 16,-2 1-13-16,2 3-6 0,-1 6 5 0,2 1 25 16,1 3 19-16,-2 1 21 0,5 4 22 15,-3 0 2-15,3 1 6 0,-1 1 4 0,4 1-2 0,3-3 9 16,-1-1 0-16,7-3 0 0,1-1 0 15,3-2-2-15,-1-1 4 0,0-1 10 0,1-3 3 16,0-3 0-16,-3-2-3 16,-1-1-9-16,-1 2 1 0,-2-8-6 0,1-4-3 0,-4-3-2 0,-2 3-14 15,-7-4-2-15,-2-2-8 0,-3-1-10 16,-7 1-2-16,-1-3-11 0,-3-2-7 0,-7-1-2 16,-6 0 9-16,1-1 22 0,-6 2 21 0,-2 2 38 15,0 1 37-15,3 3 22 0,2 3 7 16,3 4-28-16,-2 3-45 0,5 4-37 0,-2 1-25 0,1 2-7 15,-1 5-3-15,5 1 10 0,-1 3 6 16,0 2 10-16,6 0 6 0,-3 2-5 0,5 0-2 16,0-1-8-16,1 1-10 0,1-1-10 15,1-2-5-15,3-2 4 0,1 0 7 0,0-2 11 0,4-1 8 16,-2 3 5-16,-1 0 2 0,3-1-2 16,1 0-4-16,0 0-4 0,0 1 2 15,1 3 4-15,-1 1 3 0,3 2 6 0,-1 0 4 0,1-1 7 16,6 1 9-16,1-2 2 0,2 0 5 15,6-3 4-15,0-2 4 0,5-4 5 0,0-1 2 16,2-2 0-16,3-2-3 16,0 0-2-16,-1-4 2 0,2-3-4 0,-1-4 1 0,-4-2-2 0,-1-2-9 15,-1-2-3-15,-1-4-7 0,-2 0-4 0,-1-3 0 16,0-1-2-16,-4-2 3 0,-1-3-3 16,-3-2-2-16,-2-3-11 0,-2-1-19 15,1-7-4-15,-3-2-18 0,3-3 4 0,-1-5 1 0,-2 2-16 16,-1-1 14-16,-3 8 16 0,-2 5 32 15,-2 7 66-15,-3 5 44 0,-1 2 31 0,-1 1 7 16,-1 1-27-16,0 3-37 0,0 5-49 0,-1 0-57 16,-5 6-56-16,0 6-17 0,-2 3-6 0,-1 7 33 15,-9 11 38-15,-5 14-1 0,-1 9 17 16,-3 9 5-16,3 2 0 0,1 0 20 0,6-1-2 16,-1 1-1-16,2 1 3 0,6-3-6 0,6-3 1 15,3-6-4-15,2-4-1 0,2-4 1 16,5 1 2-16,0-4 6 0,0 0 1 0,3-1-5 0,1-4 5 15,2 0-2-15,3 0 3 0,1-5 4 0,3-2 3 16,2-2-2-16,3-5-1 0,2-4 5 16,3-3 1-16,3-4 4 0,-1-5 3 0,1-8-5 15,2-4-4-15,-1-5-7 0,0-4-6 0,-2-4-2 16,-4-5-4-16,0-2-6 0,-4-6-12 16,-3-1-5-16,-2-6-5 0,4-6-3 0,-2-4 6 0,2-2-2 15,0-4 4-15,-2 9 10 16,-2 9 5-16,-4 7 20 0,-2 10 22 0,-2 0 31 0,-1 4 31 15,-1 2 10-15,-2 4-28 0,-3 6-88 16,0 5-103-16,-1 6-8 0,-2 4 13 0,-1 14 54 16,1 12 63-16,-2 14-13 0,-5 6-1 0,-2 5 1 15,-1-2 14-15,0 0 4 0,-1-3-2 16,-1 1 0-16,4-2 0 0,0-4-4 0,4-3-2 16,-3-4 1-16,5-5-2 0,0-2-3 15,0-4 0-15,0-3-2 0,0-2-2 0,6-2 5 16,-2-4-3-16,1-1 5 0,1-4 9 0,2-2 10 15,0-3 17-15,1-2 15 0,-2 0 7 0,6-2 2 0,-1-5-5 16,3-4-9-16,1-2-14 0,2-3-14 16,-1-3-13-16,3-3-10 0,1-2-4 0,-1 0-7 15,1-1 3-15,-2 0-5 0,-2 3 5 16,-1 2 3-16,-4 5-3 0,-1 2 6 0,-4 5-5 0,-1 2-5 16,-4 3-10-16,-1 3-45 0,-1 0-60 15,0 0-40-15,0 5 12 0,0 5 50 16,0 1 60-16,0 5 51 0,1 0-1 0,-1 0-3 0,3 3 4 15,2-2-1-15,1-2 4 0,4 0 1 16,1-1 3-16,3-1 3 0,0-3 0 0,3-2 5 16,0-3 6-16,4-3 0 0,2-2 11 0,-2 1-3 15,3-7 3-15,1-4-1 0,2 0-10 16,2-5-2-16,-3-4-10 0,4 1-2 0,0-6-4 16,0-2-4-16,-3-2-7 0,2-4-8 0,-2-2-9 15,2-1-7-15,-1-4-4 0,1-1 1 16,2-4-4-16,-4 4 9 0,-2 3 5 0,-3 4 11 0,-6 5 19 15,1-3 8-15,1 2 16 16,-2-3 11-16,0 3 6 0,-2-1 13 0,-2 5 11 0,-1 3 1 16,-2 4 3-16,-3 3-18 0,-1 5-51 15,-1 5-79-15,-3 2-73 0,0 3 11 0,1 1 35 0,-1 8 65 16,-1 2 53-16,1 7-4 0,-1 3-7 0,-1 15-3 16,-4 9 11-16,-6 10-22 0,-5 7 6 15,-1-3-1-15,-3-5-8 0,-2-3 18 0,-2-2-5 16,1 1 0-16,-4 0 4 0,0-3-4 0,1-3 2 15,2 1-3-15,2-6 0 0,-2-1 0 0,2-3-4 16,1 3 5-16,1-4-5 0,-1-2-1 0,1 2 0 16,3-6-1-16,3 1-2 0,-1-4-5 15,5-1 2-15,-1-2 0 0,3-5 4 16,3-2 6-16,4-4-2 0,-2-3 0 0,2-5 1 0,1-1 5 16,0-1 13-16,0-1 21 0,0 0 15 15,0 0 10-15,0 0 5 0,1 0 0 0,2-3-20 16,-1-4-17-16,3-2-19 0,-1-3-21 15,5 1 4-15,-1 0-3 0,0-2 1 0,-1 0 0 16,1 0-2-16,2 0 2 0,0 2 5 0,0-3-4 16,1 2 3-16,-1-2-2 0,1 1-7 0,1 0 3 15,0-1-1-15,-1 0-7 0,0 0-1 16,3-3 1-16,-1 3-1 0,2-2 8 0,2 2 1 0,-1-2-1 16,0-1 3-16,0 4-4 0,2-1-1 15,-1 1 0-15,-3 0-4 0,4 0 4 0,-1 1 2 16,-1-1 0-16,-4 2 0 0,3 1 0 0,-2 2-3 15,-3 1 1-15,-1 1-1 0,-4 4-3 0,1 0-17 16,-5 2-24-16,1 0-19 0,1 0 5 16,1 2 18-16,1 0 22 0,2 4 20 0,0 1-7 15,1 1-1-15,1 1 4 0,2 2-1 16,-1-1 9-16,2-2 2 0,3 0-1 0,3-1 5 0,-2 0-1 16,2-1 6-16,0-3 0 0,3-2-6 15,-1-1 5-15,0 0-7 0,1-2 3 0,0-5 1 16,0-2-5-16,2-4 2 0,-3 1-4 0,-3-5 1 15,2 0-1-15,-7 1-4 0,-1-6 1 16,-2 0-4-16,-2 0 7 0,-4 0 1 0,-2 3 1 0,-1 3 10 16,0 4-6-16,-1 5 11 0,1 4-19 15,-1 3-52-15,0 0-60 0,-4 4-10 0,-1 8 22 16,-6 7 45-16,-1 6 67 0,-2 7 7 0,-2 5 1 16,0 3 7-16,2 4-6 0,-1 3-4 0,1 3 0 15,-1 4-14-15,1 1 11 0,-3 5-4 16,2 0 1-16,-1 1 4 0,-1-2-8 0,2-3 5 15,0-2-3-15,2-8-1 0,4-5-1 16,-1-6-3-16,2-5-1 0,-2-5 2 0,-1-1 2 16,1-1 8-16,-3-2 4 0,1 1 7 0,-3 1 5 15,-2-1-2-15,-1 1-1 0,-2 0-5 16,-2 0-4-16,1 0-4 0,1-4-3 0,1 0 0 0,0-5 4 16,2-4 2-16,2-2 3 0,0-4 6 0,1-3-1 15,0-1-1-15,3-2-2 16,0-6-8-16,2-5-5 0,2 1-7 0,4-9-10 15,3 0-7-15,0-7-5 0,3 0-21 0,8-6-27 0,2-4-46 16,8-6-47-16,4-3-52 0,7-7-70 16,6-2-119-16,1-4-194 0,3-1-73 0,-10 14 669 15,-10 19 0-15</inkml:trace>
  <inkml:trace contextRef="#ctx0" brushRef="#br0" timeOffset="77176.166">22653 1707 0 0,'0'0'417'0,"0"0"118"15,0 0-136-15,0 0-85 0,0 0-99 16,0 0-95-16,0 0-69 0,0 0-51 0,0 0-27 0,0 0 0 16,0 0 11-16,0 0 5 0,136-123 2 0,-94 111 2 15,5 3 0-15,3-2 3 16,0 4-4-16,3 0-15 0,1 2-19 0,-3 0-41 0,-1 3-67 15,-8 0-121-15,-5-1-247 0,-11 2-249 0,-13 0 686 16</inkml:trace>
  <inkml:trace contextRef="#ctx0" brushRef="#br0" timeOffset="77359.4178">22366 1165 1828 0,'0'0'151'0,"0"0"-127"16,0 0-13-16,0 0-7 0,0 0-28 0,0 0-106 15,0 0-58-15,0 0-26 0,0 0-116 0,0 0-214 16,0 0-44-16</inkml:trace>
  <inkml:trace contextRef="#ctx0" brushRef="#br0" timeOffset="77839.3996">17499 2800 2132 0,'0'0'35'0,"-161"-18"-29"0,78 13-2 16,8 3-2-16,19 2-1 0,15 2-1 0,10 3-8 15,10 0-19-15,12-2-45 0,9 1-24 0,2 0 10 16,15 1 26-16,6 1 55 0,12 1 33 0,9-2 2 16,6-2-2-16,11-2 3 0,8 1 12 0,8-4 2 15,13-4 12-15,10-3-2 0,8-2-4 0,10-1 7 16,5-4-10-16,8 2 0 15,9 0-2-15,5-1-5 0,10 0 1 0,5 0 4 16,11 1-4-16,4-2 3 0,6 1-6 0,10-3-7 0,4 3-10 16,4-2-4-16,6-1-3 0,2 0-4 15,3-1 6-15,-5-1-8 0,-1 4-1 0,-8-1-1 16,-7 2-2-16,-8 5 9 0,-8 0 3 0,-13 4-2 16,-11 0 2-16,-11 3-5 0,-12 2-5 0,-13 2 2 15,-11 0-5-15,-13-1 2 0,-13 2 0 0,-13 1-3 16,-9 2-2-16,-15-1-5 0,-7 0-12 15,-11-1-18-15,-10 0-26 0,-5-2-37 0,-4-1-42 16,-2 1-54-16,-7-1-45 0,-3 0-79 16,-5 1-141-16,-2 1-206 0,2-1-20 0,4 0 684 15</inkml:trace>
  <inkml:trace contextRef="#ctx0" brushRef="#br0" timeOffset="78324.2097">23416 1267 1332 0,'0'0'14'15,"0"0"9"-15,0 0 9 0,0 0-5 0,0 0-24 16,0 0-47-16,0 0-48 0,0 0-30 0,0 0 3 16,0 0 31-16,0 0 45 0,0 0 44 15,0 0 19-15,0 0 27 0,113 0 14 0,-99 35-5 16,-1 9-2-16,-5 5-14 0,-3-2-13 0,-1-2 1 16,-3-5-3-16,3 0-3 0,0-3 1 0,6-4 3 15,3-5 11-15,1-5 9 0,5-4 6 16,0-3 17-16,0-4 29 0,4-2 25 0,-2-6 27 15,4-2 0-15,1-2-26 0,4-6-23 0,1-5-32 16,1-3-15-16,6-3-8 0,-2-3-10 0,2-3-1 16,1-2-12-16,-1 0-5 0,2-4-1 0,1-1 1 15,0-6-1-15,-4 6-4 0,-2 0-7 16,-4 1 5-16,-1 4-2 0,1-4 0 0,1-1 0 16,6 2-11-16,-4-3-1 0,3 1-3 0,-4 4-10 15,-3 0-7-15,-7 7 2 0,-5 2-26 16,-1 6-81-16,-10 6-110 0,-2 3-14 0,-5 2 8 15,-4 4 22-15,-9 5-24 0,-3 5-260 0,0 0-233 16,4-5 739-16</inkml:trace>
  <inkml:trace contextRef="#ctx0" brushRef="#br0" timeOffset="78606.5653">23681 1280 2438 0,'0'0'117'0,"0"0"-290"16,0 0-39-16,0 0 51 0,0 0 74 16,0 0 97-16,0 0 33 0,0 0-21 0,29 133-5 15,-19-89-4-15,2 3 11 0,1 0-6 0,1 3-4 16,-1-2 2-16,5 2 7 0,1-7 4 16,3-4 2-16,4-7 4 0,1-8-1 0,3-8 9 15,0-6 8-15,1-6 13 0,-1-3 4 0,6-6-4 16,3-6-12-16,1-3-17 0,6-2-7 15,-4-3-7-15,6-1-3 0,-4-3-5 0,5 2-3 16,0-3-4-16,-1 0-2 0,0-2-13 0,3 1-28 16,2-2-63-16,-1 0-116 0,-4-2-225 0,-10 9-521 15,-16 4 49-15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23T17:40:43.6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2764 2030 630 0,'0'0'112'0,"0"0"-23"0,0 0-50 0,0 0-124 15,0 0-160-15,0 0-26 0,0 0 39 16,0 0 195-16,0 0 37 0,0 0 0 16,0 0 21-16,24 120 22 0,-17-77-7 0,0 5-6 0,-2 6 9 15,1 6 1-15,-3 4-1 0,-2 3 2 16,2 3-13-16,-3 2 2 0,0 2 5 0,2 1 15 15,-2-1 15-15,1-3 1 0,-1-2 5 0,0-2 1 16,3-5-21-16,3-5-16 0,-2-6-46 0,2-6-103 16,-2-4-121-16,2-9-167 0,-2-8 372 15,-2-10 30-15</inkml:trace>
  <inkml:trace contextRef="#ctx0" brushRef="#br0" timeOffset="288.4791">2858 1957 759 0,'0'0'50'0,"0"0"32"0,8-125 49 0,-2 94 12 16,1 13-19-16,2 8-70 0,5 5-68 0,3 4-32 16,6 1-8-16,2 4 13 0,4 8 10 15,0 5 5-15,-3 5 10 0,2 7-4 0,-6 7 14 16,-3 5 18-16,-6 6-1 0,-4 6 11 15,-5 2-2-15,-4 4-6 0,-6 0 3 0,-6 0-5 16,-6 0-3-16,-3-2-1 0,-1-6-5 0,-5-3 5 0,1-5 0 16,-3-4 0-1,-1-3-4-15,-1-2-5 0,-2-5-2 0,5-1-1 0,1-3 5 16,4-3-1-16,5-4-13 0,4-1-57 16,4-5-111-16,3 0-161 0,2-3-164 0,2-2 380 0,3-1 126 15,0-4 0-15</inkml:trace>
  <inkml:trace contextRef="#ctx0" brushRef="#br0" timeOffset="3289.6506">3291 2643 734 0,'0'0'599'0,"0"0"-782"0,0 0-129 0,0 0-107 0,0 0 157 16,0 0 157-16,0 0 173 15,0 0 158-15,0 0-79 0,0 0-22 0,120 11-25 16,-90-14-24-16,1-4-20 0,2-3-22 0,-3 1-20 16,1-3-14-16,-2-1-11 0,-3-1-5 0,2-2-5 15,-9 1-2-15,0-1 6 0,-8 1 16 0,-1 0 10 16,-7-1 20-16,-2 1 16 0,-1 3 17 0,0-1 28 16,-3 3 22-16,-7-1 3 0,0 3-21 15,-8 1-39-15,3 3-46 0,-6 3-30 16,-1 1-14-16,-2 0 5 0,2 7 7 15,1 2 5-15,1 6 4 0,0 1 3 0,0 5 3 0,1 5 3 16,0 2 1-16,6 6-4 0,1 0-1 0,4 4 0 16,5 0 7-16,2 1 4 0,1-2 3 15,4-1 2-15,7-3 0 0,5-1 2 0,0-6 1 0,4-3 2 16,6-3 3-16,-3-2-2 0,4-3-1 0,-2-1 6 16,5-4 1-16,-1-4 6 0,2-3 5 15,-2-3 1-15,-2 0 5 0,-1-9-1 0,1-3-1 16,-4-5-1-16,3-2-5 0,-2-2-3 0,0-3-5 15,3-4-4-15,1 0-3 0,-3-3 3 0,2-2-2 16,-3-4 2-16,4-2-2 0,-1-2-4 16,-3 4-4-16,4-2-7 0,-5 3-2 15,3 4-1-15,-3 3-3 0,-2 7 0 0,-3 5-2 0,-4 3-6 16,-3 6-8-16,-2 1-15 0,-2 6-26 16,-4 1-18-16,0 0-6 0,1 5 9 0,-2 5 25 0,1 1 23 15,1 5 19-15,-2 0 10 0,-1 5 3 16,0 4 6-16,0 0 4 0,5 3-1 15,-4-1 6-15,1 0-1 0,5-2-3 0,3-3 2 0,1-2 1 16,4-6 2-16,4-1 1 0,0-4 6 16,1-4-3-16,2-3 3 0,4-2 0 0,-1-2-3 15,5-7 1-15,4-5-6 0,2-4-3 0,2-3-3 16,7-5-2-16,-3 0-1 0,5-2-1 16,-4-2 1-16,3-1 1 0,-2-2-1 0,2-5-2 0,-4 0-8 15,-3-3-12-15,-4-1-6 0,-3 3 2 16,-8 2 7-16,-2 5 12 0,-6 5 11 15,-8 4 13-15,-2 7 16 0,-7 5 17 0,-1 2 14 0,-5 3-19 16,-3 4-29-16,-2 1-36 0,-2 1-25 16,-3 2 2-16,2 5 9 0,-4 5 13 0,6 3 5 15,1 3 1-15,0 3-1 0,4 2 0 0,4 4 2 16,4 0-1-16,-1 1 5 0,4 1 2 16,7-1 2-16,4 1 3 0,-1-1-1 0,7 0 3 0,0-3 1 15,5-1-1-15,-4 0 1 0,0 0-2 16,-1 1-1-16,-3 0 0 0,0 1-1 0,-7-3 0 15,-3-2 3-15,-4-2 0 0,-4-1 5 16,0-3 1-16,-7-3 1 0,-2-2 4 0,-3-3 1 16,-2-1 1-16,-4-2-1 0,-2-1-4 0,-2-2-7 15,-1-1-5-15,-3-1-3 0,4-3-1 0,-2-4 3 16,5 0-1-16,1-3-10 0,1-1-12 0,5-3-10 16,5-1-8-16,3 0-1 0,3-3 0 15,1 0-3-15,8 0 1 0,4-2 0 0,6 2 3 0,5-2 6 16,5 0 0-16,3 3 8 0,4-4 5 15,4 0 4-15,1 1 3 0,3-3 2 16,2 0-1-16,1-1-3 0,2 2-1 0,2-1-1 16,-4 0 1-16,1 2 3 0,-6 2 1 0,0 1 5 15,-7 3 3-15,-6 1 4 0,-5 2 3 0,-3 0-1 16,-6 4 0-16,-4 1 3 0,-7 5 2 0,0 1 6 16,-3 2 0-16,0 0-18 0,0 0-33 0,-3 4-22 15,-3 2 8-15,-2 7 36 16,-3 4 46-16,-4 7 28 0,-2 4 5 0,0 4-16 0,1 3-11 0,5-1-14 15,1 1-8 1,7-4-8-16,3-3-1 0,0-4 1 0,3-3-1 0,6-3 0 0,0-2 2 16,1-1 3-16,3-4 9 0,0-3 16 0,0-2 12 15,0-4 11-15,-2-1 10 16,2-1 6-16,1-3 9 0,-1-7-1 0,-2 0-5 0,1-5-7 16,0-3-14-16,0-1-7 0,-1-5-8 15,1-2-14-15,-2-6-6 0,1-2-13 0,0-2-9 0,0 4 0 16,-2 2-4-16,1 6 6 0,-2 4-1 15,-2 8-8-15,0 2-16 0,4 4-22 0,-1 3-26 16,0 3-17-16,2 0 3 0,1 5 9 16,-1 4 22-16,6 4 21 0,-4 4 8 0,3 2 6 15,-3 1 8-15,2 2 5 0,-1 4 8 16,0-4 2-16,1 1 1 0,0-2 1 0,3-2-2 0,0-1 6 16,1-4 5-16,1-1 0 0,2-3 7 15,-1 0-2-15,1-4-1 0,1-3 0 0,4-2-4 16,2-1-6-16,-1-2-21 0,2-7-24 0,2-5-28 15,1-4-31-15,-1-4-24 0,2-7-25 0,2-3-35 16,-3-4-48-16,4-3-83 0,-2-1-147 0,1-2 417 16,-3 2 42-16,-1 2 0 0,-1 6 0 15,-3 4 0-15,-5 8 0 0,-1 8 0 0,-4 6 0 16,-1 4 0-16,-1 2 0 0,-2 9 0 0,-1 3 0 16,-2 2 0-16,4 4 0 15,-1 0 0-15,0 0 0 0,0 3 0 0,1-1 0 0,3 1 0 0,1-4 0 16,2-2 0-16,1-4 0 15,1-3 0-15,4-3 0 0,-4-2 0 0,2-3 0 0,1 0 0 16,-3-2 0-16,1-4 0 0,-3 0 0 0,0-1 0 16,-2-3 0-16,-4 1 0 0,-1-1 0 15,-6-1 0-15,-1 1 0 0,-4 0 0 0,-1-1 0 16,-2 0 0-16,0 0 0 0,-4 0 0 0,-4 1 0 16,1 2 0-16,-4 0 0 0,0 1 0 0,-2 2 0 15,1 1 0-15,-1 4 0 0,-2 0 0 16,3 2 0-16,-2 5 0 0,0 1 0 15,1 4 0-15,1 4 0 0,0 3 0 0,0 2 0 0,0 3 0 0,4 0 0 16,0 1 0-16,6-1 0 0,2-1 0 16,5-1 0-16,6-2 0 15,4-4 0-15,2 0 51 0,6-4 10 0,0-3-7 16,6-2-5-16,1-3 0 0,5-1 3 0,3-3 8 16,1 0-1-16,5-7-1 0,0-4-6 0,4-3-4 0,1-2-5 15,4-2-7-15,-2-3-2 0,1-2-4 16,2-1-3-16,-4-3 0 0,0-1 3 0,0-2 5 15,-3-2 0-15,-2-4 4 0,-1-1 6 16,-3-3-5-16,-1-4 0 0,-5 1-1 0,-3-5-9 16,-1 1 2-16,-3-5-7 0,-2-1-2 0,-3-3-7 0,-4-2-7 15,-4 2 5-15,0-1 5 0,-5 5 15 16,-5 2 56-16,-2 11 45 0,-3 6 26 0,0 9 32 16,-3 6-36-16,-3 0-29 0,0 1-32 0,-3 3-44 15,-1 2-52-15,0 3-44 0,-4 7-29 16,-7 3-3-16,-6 21 17 0,-7 13 18 0,-2 12 29 0,1 11-2 15,3 4 14-15,6 5 5 0,-3 5 0 16,3 4 7-16,2 2 1 0,5-1-2 0,3-2-5 16,6-4 2-16,4-4-9 0,7-6-3 0,-1-5-2 15,8-5-11-15,3-7-4 0,4-3 0 16,2-7-10-16,3-4 1 0,4-3 8 0,0-7 5 16,3-2 14-16,4-6 7 0,3-3 7 15,4-9 7-15,4-4 5 0,2-10-1 0,5-9-7 0,1-7-11 16,0-4-11-16,1-7-7 0,-3-1-3 15,2-5-9-15,-3-6-15 0,0-4-11 0,-4-3-16 16,-1-2 3-16,-2-2 14 0,-2-1 18 0,-5 0 27 16,-5 0 20-16,-4 4 14 0,-1 4 19 15,-8 4 13-15,1 9 27 0,-5 7 27 0,-2 7-3 16,-3 7-6-16,-1 4-30 0,0 6-38 0,-3 4-18 16,1 3-19-16,0 4-23 0,-4 1-20 0,1 1-41 15,0 0-37-15,0 0-28 0,0 0-2 16,0 0-4-16,2 4 80 0,-2 2 47 0,4 2 25 15,-1 1 47-15,-1-1-37 0,-1 2-2 0,-1-3-6 16,0 2 3-16,0-3 3 0,0 2 0 0,0-1 2 16,-1-1 0-16,-1 1 0 0,1-2-1 0,-1-2 2 15,2 0-6-15,0-2-1 0,0-1 1 16,0 0-3-16,0 0 5 0,0 1 3 0,0-1-3 16,0 0 3-16,0 0-5 0,0 0-4 0,0 0-2 15,0 0-1-15,0 0 0 0,0 0 2 0,0 0-1 16,0 0-1-16,0 0 2 0,0 0 1 0,0 0 1 15,0 0 3-15,0 0-1 0,0 0-2 16,0 0-2-16,0 0-3 0,0 0-2 16,0 1-1-16,0-1-7 0,0 0-5 0,0 0-12 15,-1 0-17-15,1 3-16 0,-3 2 59 0,3 1 26 16,-4 4 25-16,0 2 27 0,1 0-41 0,-4 1-10 16,4 4-4-16,-6 2-6 0,2 3 0 0,2 1-1 15,-3 5-1-15,-3 1-1 0,4 1-3 0,-1 1 4 16,0 1 3-16,1 0 4 0,0-1 0 15,4-1-5-15,1-3-1 0,-1 1-3 0,0-2 1 0,2-1 1 16,2-1 2-16,-1-4-4 0,0-1-1 16,3-3-3-16,2 1-4 0,0-3 2 15,5 0 4-15,-3-3 6 0,3 1 11 0,2-2 7 16,1-2 6-16,1-1 9 0,5-3 5 0,-2-2 8 16,3-1 5-16,3-6 2 0,1-6-7 0,4-3-10 15,-3-3-6-15,2-5-4 0,1-2-4 0,-4-4-5 16,4-1-8-16,-4-4-6 0,5-4-6 15,-1-2-3-15,-2-5-3 0,1-4-6 0,3-6-3 16,0-3-6-16,1-8-5 0,-2 1-6 0,-2 7 3 16,-3 4 3-16,-3 3 12 0,-3 5 5 15,0-4-2-15,0-6-2 0,4-2-10 0,-3-4 7 0,1-1 7 16,2 2 8-16,-5 2 21 0,0 6-3 0,-4 8 6 16,-3 6 18-16,-3 9 2 0,-3 7 0 15,1 5-52-15,-3 8-98 0,-2 5-91 0,0 4 28 16,0 6 52-16,-6 9 81 0,1 7 78 15,-4 6-26-15,0 9-7 0,-6 6 4 0,0 7-2 16,-5 9 8-16,-4 19 7 0,-5 17-13 0,-2 5-1 0,3-3-7 16,9-19-6-16,9-20 6 0,8-12-1 15,2-6-6-15,0-3-4 0,3-3-2 0,6-3-2 16,2-5 0-16,5-2 1 0,-2-4 3 16,6-5-4-16,3-3 10 0,2-6 8 0,2-4 8 15,5-1 7-15,0-9 2 0,1-4-8 0,4-5-10 16,-1-5-9-16,2-5-11 0,0-3-9 15,-3-4-12-15,3-2-10 0,-4-3-19 0,2 1-4 0,-4 0 7 16,-2 3 12-16,-2 3 19 0,-5 5 13 16,-3 6 9-16,-7 5 4 0,-3 5 5 0,-3 6-6 15,-5 2-39-15,-1 3-87 0,0 1-36 0,1 7 17 16,1 4 48-16,-1 6 96 0,4 7 50 16,-2 4-1-16,-2 9-2 0,4 2-5 15,-3 4-12-15,7 3 4 0,1-1 0 0,6-3-2 0,2-2 1 16,2-6-6-16,1-4-4 0,1-4-2 0,4-4 0 15,-4-4-5-15,3-3-4 0,-3-6 4 16,-1-2 10-16,-2-7 17 0,-1-1 16 16,-1-9 4-16,-2-5-2 0,3-3-18 0,1-5-6 0,0-2-11 15,0-4-7-15,-2-1-2 0,1-7-10 0,-2-1-2 16,1-2-6-16,2-3-6 0,-2 1 3 16,1 3 0-16,-5 4 3 0,-2 6 2 0,-3 7-2 15,-1 8 1-15,-4 6-12 0,0 6-41 0,-3 1-61 16,0 6 1-16,1 9 19 0,-1 6 44 0,0 7 66 15,-1 12 0-15,3 6 0 0,-7 8 7 16,0 5-3-16,-6 6 4 0,1 2 3 0,-2 0 3 16,0-1 6-16,1-4-5 0,1-1-5 0,-1-5-17 15,0-6-23-15,1-3-20 0,-1-7-21 0,-3-6-11 16,-2-6-2-16,2-4 0 0,-4-5-8 16,-1-6-32-16,-6-2-82 0,2-9-125 0,-3-2-277 0,5 0 76 15,5-2 515-15</inkml:trace>
  <inkml:trace contextRef="#ctx0" brushRef="#br0" timeOffset="3504.162">9673 1147 2404 0,'0'0'9'0,"0"0"0"0,0 0-9 16,0 0-24-16,0 0-7 0,0 0-14 0,0 0 8 15,0 0 16-15,115-124 9 0,-66 115 6 16,2-2-29-16,8 4-86 0,4 1-189 0,1 1-389 16,-11 1-235-16,-19 3 787 0</inkml:trace>
  <inkml:trace contextRef="#ctx0" brushRef="#br0" timeOffset="3683.6255">9753 660 766 0,'0'0'678'16,"0"0"-637"-16,0 0 13 0,0 0 1 15,0 0-8-15,0 0-8 0,0 0-50 0,0 0-57 16,0 0-101-16,0 0-62 0,0 0-110 0,0 0-135 16,0 0 92-16,0 0 384 0,-109-64 0 0</inkml:trace>
  <inkml:trace contextRef="#ctx0" brushRef="#br0" timeOffset="4135.5398">3537 3636 1436 0,'0'0'578'0,"-222"-1"-557"0,105 3-12 15,9 4 0-15,26 3-4 16,13-2-1-16,16 1-1 0,16-4 2 0,15-1-2 16,15-2-27-16,7-1-27 0,15 1-5 0,16-1 3 15,16 0 30-15,17-5 31 0,16-3 6 0,15-2 2 0,22-4-3 16,15-2-2-16,13-3-3 15,17-4 1-15,11-3-3 0,13-2 9 0,15-4 3 0,13-4 1 16,10-4-2-16,15-1 0 0,9-3 1 0,9-4-2 16,8 1 9-16,9-3 3 0,7 0 6 15,3-3 9-15,6-1 3 0,2-1-1 0,1 2-3 16,0-1-9-16,-7 0-3 0,-5 4-3 0,-10 0 2 16,-7 4 2-16,-12 4-2 0,-10 6-4 15,-13 4 1-15,-10 4-4 0,-13 2-7 0,-9 3 1 16,-19 6-8-16,-13 2-3 0,-15 4 4 0,-18 4-5 15,-16 6 2-15,-14 2-2 0,-19 3-6 0,-13 7 4 16,-19 1-12-16,-17 4-13 0,-14 0-32 16,-17 2-45-16,-8 3-46 0,-23 3-35 0,-13 3-73 0,-20 7-153 15,-18 1-270-15,15-5-123 16,16-10 800-16</inkml:trace>
  <inkml:trace contextRef="#ctx0" brushRef="#br0" timeOffset="6661.858">3252 5550 0 0,'0'0'0'15,"0"0"0"-15,0 0 0 0,0 0 156 0,0 0 103 16,0 0-51-16,0 0-41 0,0 0-6 16,0 0-3-16,0 0-3 0,0 0-18 0,0 0-12 15,0 0-16-15,0 0-17 0,-41-112-13 0,38 108-14 16,-2-1-12-16,2 0-11 0,-4 1-10 0,2-3-7 16,-4 3-6-16,0-1-8 0,-1 0-6 0,-2 1-3 15,0 0-1-15,-3-1 2 0,2 1 2 16,-3 0 2-16,2 0 2 0,-5 1-1 0,2 0-1 15,0 0-2-15,-5-1-1 0,-2 2 0 16,-1 1 0-16,-2 0 1 0,-4 1-2 16,1 0 0-16,-1-2-2 0,0 2-1 0,-4 3 1 15,0 2-2-15,-1 2-1 0,0 0 0 0,-3 1-3 0,0 3 2 16,4 2-1-16,-5 1 0 0,-2-1 1 0,2 4-2 16,-1 3 0-16,-3-1 3 0,6 4-2 15,-4-2 0-15,3 3 1 0,-1 2-3 0,0 0-2 16,0 3-1-16,2 2 2 0,4-1 3 15,-3 3 4-15,4 3 0 0,-2 2 2 0,2 3-2 0,2 2-4 16,1 3 3-16,3 1-1 0,1 2-2 0,1 0 6 16,4 1-4-16,4-2 0 0,1-1-2 15,11 2-5-15,-1 0 4 0,6 1-1 0,0-1 0 16,9-1 4-16,6 0-1 0,2 1 1 0,4-5 2 16,7-2 3-16,1-3 2 0,4-1 4 15,5-5 1-15,3-2 0 0,5-2 3 16,3-5 1-16,4-3 3 0,3-3 2 0,5-4 2 0,0-1 0 15,2-8 0-15,3-2 2 0,-2-3 0 16,2-3 3-16,1-7-1 0,1-5-1 0,-3-5-1 0,1-4-6 16,-2-4 0-16,-1-4-2 0,-1-5-3 0,3-3 0 15,-3-3 2-15,0-3-3 0,-1-5 3 16,0-4-1-16,-2-1-2 0,-3-2 3 0,0-1-3 16,-4-1 1-16,-4-5 2 0,-3 1-3 0,-5-3 4 15,-6-2 2-15,-3-1-1 0,-7-1 6 16,-10 3 1-16,-5 0 2 0,-9 3 6 0,-7 4 3 15,-7 0-2-15,-12 6-4 0,-2 3-5 16,-8 3-14-16,-4 5 0 0,-5 2-7 0,-10 2-4 16,-6 7 4-16,-6 5-17 0,-11 11-6 0,-6 10-8 0,-8 10-9 15,-6 12 7-15,-3 14 0 0,-3 7-15 16,4 9-25-16,1 3-42 0,7 5-53 0,9 3-105 16,2 3-177-16,25-11-281 0,20-15-54 15</inkml:trace>
  <inkml:trace contextRef="#ctx0" brushRef="#br0" timeOffset="7591.9931">2286 8725 137 0,'0'0'65'0,"0"0"14"0,0 0 36 16,0 0 5-16,0 0 5 0,0 0-6 15,0 0-15-15,9-122 7 0,-9 111 4 0,-1 1 12 16,-5 0-2-16,3 1-6 0,-4-2-15 0,0 3-19 16,0 1-20-16,-3 1-17 0,-1 1-13 15,-4 3-16-15,1 0-13 0,-6 2-12 0,-2 2-7 0,-5 4 1 16,-4 6 1-16,1 4 4 0,-8 3 3 16,-1 4-1-16,-4 6 3 15,-2 3-1-15,-1 4-1 0,1 4 1 0,-1-2-2 16,2 2 4-16,4 1 4 0,2-3 2 15,5 0 3-15,3 1 2 0,4 0 3 0,1 0 1 0,4 4 1 16,0-4 1-16,3 2-2 0,5 1-1 0,4-1-5 0,1-3-3 16,8 1-1-16,2 1-5 0,9-5 4 0,5 1-2 15,5-3 1-15,9-2 2 0,7-3 3 0,6-3 6 16,6-3 4-16,4-4 5 16,8-4 5-16,5-2 1 0,1-4 1 0,6-5-1 0,2 0-4 15,-1-3 0-15,3-6-2 0,-2-3-3 0,-3-3-1 16,-3-2-3-16,-5-3-2 15,-2 1-1-15,-1-1-3 0,-7 0-19 0,-4 2-65 0,-4-1-109 16,-4 3-172-16,-2-1-308 0,-13 5-127 0,-12 4 660 16</inkml:trace>
  <inkml:trace contextRef="#ctx0" brushRef="#br0" timeOffset="8199.9501">2289 10612 1509 0,'0'0'22'0,"0"0"36"16,0 0 30-16,0 0 14 0,0 0-1 0,0 0-12 15,0 0-37-15,0 0-24 0,0 0-29 0,0 0-33 16,0 0-26-16,0 0-7 0,0 0 19 0,0 0 33 16,-54-41 37-16,46 64 27 0,-1 7 7 0,-3 7-3 15,-2 6-1-15,-3 9-7 0,-3 7-6 0,-2 5-1 16,-1 6-4-16,-1 1-6 0,1 3-5 16,0-2-12-16,1-1-2 15,2-1-1-15,2-7 0 0,1-3 3 0,5-7-3 0,2-6 1 0,3-2 0 16,4-5 4-16,2-3-1 0,1 0 3 15,0-4 4-15,7-2-5 0,0-1 1 16,8 1-2-16,-1-5-7 0,5-2 3 0,4-1 2 0,3 0 5 16,1-3 6-16,4-1 2 0,3-3 3 0,1-2 2 15,3-3-1-15,0-4 1 0,2-3-5 16,1-3-2-16,-1-1-4 0,1-4-2 0,1-5-4 16,0-2-7-16,-2-5-9 0,1-2-29 0,-7-3-44 15,3-2-68-15,-6-2-99 0,-1-4-117 0,-4-2-193 16,-7 7-225-16,-5 7 241 0</inkml:trace>
  <inkml:trace contextRef="#ctx0" brushRef="#br0" timeOffset="8438.6187">2358 11105 828 0,'0'0'127'16,"0"0"-21"-16,0 0-22 0,0 0-59 0,0 0-104 15,0 0-15-15,0 0-2 0,0 0 40 0,0 0 72 16,0 0 6-16,0 0 9 0,0 0 4 16,0 0 1-16,144 6-4 0,-105-7 1 0,-1-4 2 15,-4 0 3-15,0-1 4 0,-2 0-10 0,-3-2-24 16,-3 1-55-16,-5 0-80 0,-2-1-87 0,-5 2-97 16,-4 0-55-16,1-1 226 0,-5-1 140 15,-4 3 0-15,-1 2 0 0</inkml:trace>
  <inkml:trace contextRef="#ctx0" brushRef="#br0" timeOffset="8639.6936">2317 10705 277 0,'0'0'214'0,"0"0"26"0,0 0 38 0,0 0-29 16,-137-88-48-16,116 74-30 0,6 2-30 0,3 0-13 15,2 1-19-15,3 0-20 0,6 1-23 0,1-1-31 16,0 1-32-16,10 0-24 0,6-3-12 15,7-1 0-15,7-1 11 0,5 1 11 0,9-2 2 16,1 1 9-16,7 3-2 0,6 0-8 16,3 3-55-16,2 0-145 0,0 1-293 15,-14 4-279-15,-16 2 282 0</inkml:trace>
  <inkml:trace contextRef="#ctx0" brushRef="#br0" timeOffset="9431.944">2495 12985 1028 0,'0'0'302'0,"0"0"-167"0,0 0 2 0,0 0-20 15,0 0-69-15,0 0-65 0,0 0-51 16,0 0-26-16,0 0-24 0,0 0 21 0,0 0 64 0,0 0 62 16,0 0 67-16,0 0 20 0,-14 92-16 0,14-51-22 15,0 0-13-15,-2 6-11 0,-3 1-13 16,0-1-6-16,3 0-9 0,-3-3-7 0,3-1-2 16,0-3-5-16,0-4 1 0,-3-4-1 0,4-2 1 15,-1-5-2-15,-4-4-2 0,4-3 1 0,1-2 2 16,-2-1 5-16,-2-3 9 15,2 1 2-15,-1-4 6 0,0-3 3 0,3-3 9 0,0 0 15 16,1-3 14-16,0 0 17 0,0 0 2 0,0-5-22 16,-2-3-27-16,-3-6-34 15,3-8-26-15,1-8-5 0,1-8 1 0,0-12 2 16,1-9 0-16,8-9 5 0,-3-7-2 0,4-5 5 0,3-6 5 16,-1-1-3-16,0-2 3 0,7 1-2 0,0 1-6 15,0 9 6-15,2 8-1 0,-1 12 3 16,-5 13 2-16,5 12-11 0,-2 12-11 0,4 9-17 15,5 6-11-15,0 6 0 0,6 1 9 0,1 12 15 0,5 5 17 16,0 7 13-16,2 6 7 0,0 9 7 16,0 5 2-16,-1 6-1 0,-1 3-4 15,-5 4-4-15,1-1-4 0,-2 3 2 0,-2 0 1 16,-2 2 5-16,-4-1 6 0,-2 1-2 0,-3-5-3 16,-2-5-5-16,0-3-14 0,-8-3-17 0,-2-6-34 15,-4 0-56-15,-4-5-73 16,0-5-129-16,-8-3-232 0,3-9-225 0,-2-6 299 0</inkml:trace>
  <inkml:trace contextRef="#ctx0" brushRef="#br0" timeOffset="9661.8393">2562 13444 2300 0,'0'0'92'0,"0"0"-31"0,0 0-21 15,0 0-31-15,0 0-74 0,0 0-20 0,0 0 3 0,0 0 25 16,0 0 66-16,0 0 6 0,0 0 1 16,172-118-1-16,-108 93-8 0,4 2 0 15,2 2-6-15,2 1-18 0,-4 2-78 0,-4 5-133 16,-4 4-217-16,-7 3-318 0,-14 2 28 16,-16 4 735-16</inkml:trace>
  <inkml:trace contextRef="#ctx0" brushRef="#br0" timeOffset="10373.0473">2763 14610 0 0,'0'0'0'0,"0"0"0"0,0 0 35 16,0 0 221-16,0 0 11 0,0 0-25 0,0 0-48 15,0 0-64-15,0 0-42 0,0 0-33 16,0 0-18-16,0 0-15 0,0 0-30 0,0 0 9 16,-27-9 19-16,27 24 46 0,0 6 47 0,0 7 9 15,0 11-5-15,0 2-29 0,1 7-20 16,-1 3-17-16,-1 2-9 0,2 1-7 0,-2 2-3 15,0-3 2-15,0 1-5 0,1-3-1 16,-1 0 2-16,-1-3-5 0,-2-1-2 16,3-4 0-16,-1-4-5 0,-1-5-1 0,0-5-1 15,-1-4 2-15,2-5 3 0,-2-5 6 0,0-2 8 0,2-5 5 16,0-4 10-16,0-1 20 0,0-3 11 0,1 0 12 16,0-1-7-16,-1-6-33 0,-3-7-21 0,1-8-29 15,0-10-19-15,0-11 3 0,4-12-5 0,-1-8-2 16,6-13-3-16,0-8-5 0,4-8-2 15,1-2 6-15,0-1 9 0,1 6 6 16,1 9 8-16,3 6 1 0,-1 9-1 0,2 10 1 0,-1 9-7 16,1 10-3-16,-2 11-13 0,2 8-12 0,-3 7-18 15,-2 9-16-15,4 1-1 0,1 5 3 16,3 9 24-16,3 7 24 0,-1 7 16 0,5 6 17 16,-2 6 4-16,4 6 1 0,-4 5-5 15,3 5-5-15,1 1-3 0,-2 5-3 0,3-1-1 0,-1-2 2 16,1 0-4-16,-3-2 3 0,3-6 1 0,0-5-2 15,-5-4 2-15,3-9-4 0,1-7 2 16,-4-4 5-16,2-6 2 0,-1-8 6 0,-5-5 7 16,6-3 10-16,-3-4 10 0,-1-9 5 0,1-6 2 15,1-5-4-15,-1-8-5 0,1-7-7 16,0-9-7-16,0-9-3 0,-1-9-6 0,2-5 0 0,-5-7 0 16,-1-4-5-16,-4-2-3 0,-2-2-4 15,0-2-1-15,-2 3 0 0,-2 5-3 16,-5 7 3-16,-1 10-3 0,-3 13 1 0,0 11-2 15,-3 8-5-15,-1 10-11 0,-2 7-27 16,-2 4-37-16,3 4-49 0,-3 4-55 0,1 0-44 0,2 2-53 16,-2 2-92-16,2 6-200 0,-1 0-153 15,5-3 449-15</inkml:trace>
  <inkml:trace contextRef="#ctx0" brushRef="#br0" timeOffset="11707.5101">418 8374 440 0,'0'0'55'0,"0"0"54"15,0 0 66-15,0 0 7 0,0 0-24 0,0 0-41 16,58-129-47-16,-41 113-12 0,4-2-8 0,4 2 0 16,0 0-2-16,6 0-5 0,5 0-4 0,0-3-11 15,5 2-1-15,0-1-6 0,3-1-4 0,-1 1-4 16,6 1-2-16,-2 0-2 0,4 2 1 16,3-3-1-16,2 3-4 15,1-2 0-15,5 2-6 0,6-1 8 16,0-1-2-16,6 3 2 0,4-2 2 0,3 0-3 0,5-1 2 15,4 0 0-15,2 2 0 0,5-2 0 0,8 0-3 0,3 0 0 16,7-1-3-16,5 0 4 0,6-1 6 0,6 0 0 16,7-1 5-16,5 0-2 0,6-1-5 0,4-1 0 15,4-1-3-15,9-1-1 0,1 1 0 0,5 2-3 16,7-1 2-16,3 0 0 0,6-1-2 0,4 3 3 16,3-1-1-16,5 0-1 0,5 2 2 15,1-1-4-15,3 0-2 0,3 1 3 0,4-1-1 16,3 2 3-16,5-3 5 0,4 1-1 0,3 0 1 15,8 1 4-15,1 3 3 16,6-4 5-16,6 4 12 0,3-1 3 0,7 0-1 0,3-1-3 16,7 2-14-16,3-3-4 0,5 3-1 0,5-1-4 15,6 1 6-15,3 0-1 0,5 0 0 16,8-1 2-16,1 0-2 16,5-1-1-16,3 2 3 0,4-3 0 0,1 1 1 0,5-1-2 0,1 2-2 0,1 1-7 15,2 1 1-15,0 0-2 0,0 2-1 16,-3 0-2-16,3 2-2 0,-2 0 2 15,1 1 0-15,0 1 4 0,0 2-1 0,0 0-2 16,-4 0 0-16,1 2 1 0,-3-1-2 0,0 1 0 16,-4 2 6-16,-4 0-1 0,-8 2 4 15,-5-1-1-15,-8 2-4 0,-9 0 2 0,-7 0 0 16,-8 1 3-16,-10 0-1 0,-11 2-2 0,-10-2 1 16,-10 2-1-16,-14 3 0 0,-13 1-1 0,-14 0-1 15,-14 0-1-15,-18 0-5 0,-14 1 1 0,-20 1-2 16,-13-1-6-16,-18 4-8 0,-19-1-38 0,-14 1-71 15,-20 3-120-15,-22 1-235 0,-12-4-405 16,-5-3 35-16</inkml:trace>
  <inkml:trace contextRef="#ctx0" brushRef="#br0" timeOffset="12750.7407">565 10453 0 0,'0'0'0'15,"0"0"0"-15,-123-30 0 0,82 20 0 16,6 4 0 0,6-2 179-16,4 1 73 0,6 0-8 0,1-2-19 0,8 1-18 0,-1 0-19 0,6 1-21 15,2 1-30-15,1-1-37 0,2 2-38 16,1-1-37-16,8 1-29 0,2-2-16 0,4-2 1 15,3 1 3-15,6 1 8 0,0 0 2 0,6 0 0 16,2 0 4-16,7-2 1 0,1 3 3 0,6-2 5 31,7-1 0-31,8-2 1 0,6 0 2 0,9 0 0 16,3-4 1-16,10-1 1 0,9-2 1 16,6-2-1-16,13-3 1 0,8-2-2 0,9 1-5 0,12-2 2 0,10-1-1 0,8 1 0 15,11-1 1-15,14 0-2 0,6 0 3 0,9-1 1 16,9-3 1-16,7-1 1 15,4-1-5-15,9 2-1 0,5 1-2 0,12-1-2 16,4 2 4-16,7-3-2 0,7 2 0 0,5-2-3 0,4-1-4 16,5 0 2-16,4-1-1 0,8-1 0 0,6 0 4 0,6-1-3 15,7 1 2-15,7 4 3 0,1 0 9 16,3 0 14-16,2 2 8 0,0 2 17 16,7 0 5-16,1-1 7 0,2 3 6 0,1 2-6 15,6 0-2-15,-4 3-12 0,3 3-11 16,1-1-6-16,-2 5-4 0,4 0-8 0,5 0-1 0,-1 1-1 15,2 1-1-15,3 1 1 0,2 0 1 0,-1-1-4 16,4 2 0-16,-1-2 4 0,2 0 1 16,0 3 4-16,-2-2-3 0,-4 4-6 15,-4 1-4-15,-5 2-3 0,-3 3 0 0,-12 2 2 16,-4-1-1-16,-8 3 2 0,-11 3-7 16,-13 4 1-16,-14 0-3 0,-11 2-1 0,-16 1 3 0,-17 1-2 15,-14 0 1-15,-17 1-3 0,-18 0 2 0,-16-2 2 16,-19 1 0-16,-20-1 0 0,-20 0-3 0,-18 1-4 15,-23-2-3-15,-17 1-19 0,-21-1-53 0,-19-2-72 16,-14-3-35-16,-25 1-18 0,-24-3-51 0,-22 1-125 16,-24-3-292-16,13 1-172 15,22-2 732-15</inkml:trace>
  <inkml:trace contextRef="#ctx0" brushRef="#br0" timeOffset="13769.1669">353 12862 167 0,'0'0'173'0,"0"0"11"15,0 0 37-15,0 0-1 0,0 0-42 0,0 0-78 16,0 0-75-16,0 0-74 0,0 0-32 0,0 0 6 16,0 0 30-16,0 0 45 0,0 0 25 0,14-45 2 15,3 42 1-15,1-2 5 0,4 0 9 0,2-1 21 16,4-1 4-16,4 0 0 0,0-2-4 16,8 0-14-16,2-2-3 0,7-1-3 0,7-2-1 15,5 0-4 1,5-1-4-16,6-2-1 0,8-1-6 0,5-3 4 0,10 2 1 0,9-3 1 15,9-2-1-15,9-2 0 0,10-1-3 0,10-2-4 16,10 0-2-16,10 0-7 0,8 1 2 0,9-1-2 16,12 1 1-16,11-2 2 0,9 0-1 0,8 0-4 15,11 1-2-15,11-2-2 0,6 2-3 16,8-4 0-16,10 1-2 0,9-4-1 0,8-1-3 16,4-4-3-16,8-1 0 0,8-3 1 0,7-2 1 15,8 1 2-15,9-3-1 0,9-1 3 0,11 0 1 16,9-1 11-16,11-1 3 0,8 2 9 15,12 0 7-15,6 1-2 0,10 1 2 0,10-1-1 16,7 0 0-16,7 2-3 0,5 3-2 0,7 2-3 16,5 4-3-16,1 2-2 0,1 4 0 15,-2 2-3-15,-3 5-1 0,-2 4 1 0,-6 3 0 16,-3 3 7-16,-8 0-2 0,-5 3 5 0,-12 2-3 16,-10 2-3-16,-16 6 3 0,-7-1-4 15,-16 5 1-15,-15-1-5 0,-10 1-2 0,-13 7-7 0,-11 2-4 16,-14 1 3-16,-14 4-3 0,-13-1 0 0,-18 4 5 15,-17 1-5-15,-16-1 1 0,-21 4-1 16,-12 1-2-16,-19 1 2 0,-21 2-7 0,-19-2-2 16,-19 2-16-16,-23-2-25 0,-22-1-30 15,-20-1-56-15,-22 0-58 0,-19-1-24 16,-28-1-29-16,-27-3-75 0,-32 1-129 0,12-6-263 0,17-5 228 16</inkml:trace>
  <inkml:trace contextRef="#ctx0" brushRef="#br0" timeOffset="14646.0171">698 14652 951 0,'0'0'66'0,"0"0"-27"0,0 0-10 0,0 0-13 0,0 0-36 0,0 0-87 16,0 0-101-16,0 0-21 0,0 0 31 0,0 0 79 15,0 0 103-15,0 0 42 0,0 0 14 16,0 0 25-16,19-12 30 0,-4 12 31 0,0 0 32 0,3 0 4 16,6-2-3-16,1-4-18 0,8-2-24 15,5-3-12-15,8-2-20 0,8-4-11 0,7-3-13 16,9-3-11-16,9-2-5 0,10-4-3 15,10-2-9-15,12-2-3 0,6 0-4 0,10-4-3 16,11-2-4-16,9-5-3 0,12 0-3 0,7-2 2 16,15-3 3-16,5 1-2 0,15-1 4 0,10-2-4 15,10 1-4-15,11 0 1 0,16-2-2 0,9 1 0 16,14-2 1-16,9 0-7 0,12-2-1 16,14-3-2-16,12-1-6 0,11 0 4 0,11-1-3 15,11 1 2-15,7 2 0 0,10 3 3 0,9 3 5 16,8 4 4-16,3 2 5 0,6 5-1 0,7 0 0 15,3 4-1-15,10 2 6 0,2 4 18 16,8 3 20-16,-1 5 13 0,8 2 10 0,-1 4-16 16,-3 3-15-16,-1 5-12 0,-2 3-12 0,-4 2 0 15,0 5-6-15,-4-1 1 0,-2 1-1 0,-2 5-4 16,-5 0-2-16,-5 2 0 0,-1 2-6 0,-9-3 1 16,-5 3-2-16,-6-2-5 0,-12 0-1 0,-12-1-2 15,-7 3-4-15,-13 1 1 0,-12 0 2 16,-10 1-1-16,-11 1 5 0,-15 2-1 0,-15 1-1 15,-12 4-1-15,-17 0 3 0,-13 2 1 16,-17 1 1-16,-16 4 1 0,-19-1 0 0,-15 2 0 16,-21-3-3-16,-22 1-5 0,-21 0-18 0,-23-2-47 15,-24 1-82-15,-21-2-136 0,-24 1-293 16,-9-7-392-16,-4-6 290 0</inkml:trace>
  <inkml:trace contextRef="#ctx0" brushRef="#br0" timeOffset="16428.2875">5092 4791 1306 0,'0'0'177'0,"0"0"-159"0,0 0 3 0,0 0 15 0,0 0-11 0,0 0-26 16,0 0-64-16,0 0-106 0,0 0-47 0,0 0 29 15,0 0 66-15,0 0 104 0,-11 0 61 16,20 30-2-16,0 9-12 0,0 8-6 0,3 9-7 16,0 9 4-16,2 9-1 0,2 6 0 15,-4 8 1-15,5 8-3 0,-6 5 3 16,0 9-3-16,0 4-2 0,-1 5 0 0,0 7-5 16,1 4 2-16,-2 4 0 0,1 2-1 0,1 3-1 15,-1 3-9-15,3 2 15 0,0 2 3 0,-2 4-1 16,1 2 11-16,-1 4-14 15,-1 4 9-15,4 6 6 0,-3 2 16 0,1 7 18 0,0 4 0 0,-3 6 13 16,1 9 1-16,-3 6-19 0,-1 9-5 0,-1 4-12 16,-3 4-8-16,0-3 9 0,-1-1 5 15,-3-3 7-15,-2-3 3 0,1 3-5 16,3-1-7-16,-1 0 6 0,0-2 2 0,1-5 11 16,-1-2 17-16,1-2 4 0,1-3-1 0,1 3-13 15,8 3-15-15,1 2-9 0,-2-2-8 16,1-1 1-16,0-7-4 0,-1-7-7 0,-3-4-4 0,1-5-5 15,4-5-2-15,-2-4-4 16,4-2-2-16,3-5-3 0,3-2-2 0,-1-2 0 0,0-9-3 0,-2-10 2 16,-1-11 0-16,-2-11 0 0,1-11-1 15,1-6-3-15,0-6-2 0,-1-4 0 0,2-7 0 0,-2-3-2 16,1-7-4-16,-3-8-9 0,-2-6-7 16,1-10-12-16,-2-7-12 0,-2-7-26 0,-3-7-30 15,1-6-52-15,-3-7-97 0,1-8-128 16,-3-6-241-16,0-2-260 0,0-3 489 0</inkml:trace>
  <inkml:trace contextRef="#ctx0" brushRef="#br0" timeOffset="17146.1145">4275 6309 1954 0,'0'0'18'0,"0"0"20"0,0 0 13 16,0 0 21-16,-129-67 6 0,116 63 0 0,3 0-9 15,4 2-16-15,4 1-18 0,2 1-23 16,0 0-37-16,0 0-37 0,0 0-35 0,1 0-26 0,5 0 24 16,0 3 35-16,10 2 44 0,2 2 42 15,4 0 2-15,7 0 2 0,5-2 0 16,3-2 1-16,7-1-2 0,5-1-1 0,4-1 2 15,5-6-6-15,4-2 4 0,3-7 1 0,6-2-1 16,7-4-1-16,1-4-5 0,3 0-4 16,0-2-4-16,-1 2-4 0,-3-1 2 15,-2 2-3-15,-5 3 1 0,-8-1 0 0,-3 3-1 16,-8 1 2-16,-2 1-1 0,-9 0 1 0,0 2-2 0,-8 3-3 16,1 0 2-16,-6 2-3 0,-1-1 1 0,-4 3 1 15,1-2-1-15,-3 2 1 0,-3 2-1 16,0 0-1-16,0 1 1 0,-2 0 0 0,-3 0-2 15,-1 2 2-15,0 1-2 0,-3-2 0 0,0 3 0 16,-2 0 0-16,-4 1-2 0,2 0-4 0,-3 0-6 16,-2 0-18-16,0 0-30 0,0 0-46 0,0 0-57 15,0 0-71-15,0 0-33 0,0 0-76 16,1 0-139-16,0 0-83 0,1 0 422 0,0 0 143 16</inkml:trace>
  <inkml:trace contextRef="#ctx0" brushRef="#br0" timeOffset="17446.9131">5985 5428 1081 0,'0'0'119'0,"0"0"49"0,0 0 28 0,0 0-5 16,0 0-59-16,0 0-82 0,0 0-83 0,0 0-48 15,0 0 2-15,0 0 18 0,0 0 40 16,0 0 22-16,0 0 1 0,125-33 0 0,-83 37-3 16,2 3-1-16,0 4 0 0,0-1-3 0,-4 1 2 15,0 4-2-15,-2 0-1 0,-7 2 3 16,-1 1-9-16,-4 0-5 0,-8 3-2 0,-4 1-7 16,-9 2 7-16,-5 0 10 0,-2 4 11 0,-15 3 17 15,-7 3 9-15,-13 9 5 0,-5 4-1 0,-9 7-8 16,-7 5-1-16,-3 5-6 0,-5 6-44 15,3 1-175-15,15-18-471 0,17-16-141 0</inkml:trace>
  <inkml:trace contextRef="#ctx0" brushRef="#br0" timeOffset="18963.1811">7133 4992 0 0,'0'0'0'0,"0"0"0"16,0 0 0-16,0 0 0 0,0 0 373 0,0 0-78 15,0 0-84-15,0 0-47 0,0 0-24 0,0 0-15 16,0 0-24-16,0 0-33 0,-17-94-43 0,17 94-50 16,-1 0-44-16,1 0-46 0,-1 1-63 15,-1 3 50-15,-1 6 44 0,-3 3 69 0,0 7 85 16,-1 4-14-16,-2 4-5 0,3 3-13 0,0 3-8 15,-2 3-7-15,2 0 0 16,2 1-2-16,2-3 2 0,-1 2-5 0,3-6-5 0,0 1-2 16,5-5-1-16,2-1 3 0,0-5 2 0,3-1 3 15,3-4 9-15,1-4 5 0,1 0 7 0,3-3 5 16,2-2 6-16,2 0 2 0,2-4 3 0,3-2-3 16,0-1-3-16,0-5-2 0,0-4-7 15,0-3-5-15,-2-2-9 0,1-6-6 0,-1-5-4 16,-1-2-1-16,-6-4-1 0,-2-4 3 0,-6 0-6 15,-3-2-7-15,-4-2-5 0,-3-1-13 16,-4-2 3-16,-6 2 2 0,-6 2-1 0,0 3 3 0,-8 5 5 16,2 4 4-16,-6 4 9 0,3 2 7 15,-2 5 3-15,-3 2 0 0,1 4-4 0,-1 3-9 16,2 2-4-16,-2 4-6 0,4-1-4 0,3 2-2 16,3 5-8-16,2 2-2 0,5 0-3 15,3 0-3-15,3 0 1 0,4-1-2 0,1-1 0 0,2-1 0 16,0-1 4-16,0-1 6 0,3-1 8 15,5-2 12-15,2 0 9 0,4 0 6 16,5-2 4-16,6-5-5 0,8-3-4 0,2-1-5 16,5-4-4-16,3-1 3 15,3 0-4-15,4-4 0 0,-3 1 2 0,4-2-4 0,-4-1 1 0,1 0 0 0,-4 1-2 16,-3 1 0-16,-1-1 0 0,-6 1-2 16,-2 3-1-16,-3 2 2 0,-1 1-3 0,-3 5 0 15,-3 2-3-15,-2 5-9 0,-3 3-10 16,-1 0-12-16,-3 10-7 0,-2 3 7 0,2 6 9 15,-1 5 12-15,-2 4 13 0,-1 4 5 0,1 5 11 0,-4 8 6 16,2 3 7-16,-6 9 2 0,1 4 2 16,-3 5-1-16,1 6-3 0,-5 1-4 15,2-1-3-15,-3-2-4 0,1-4-1 0,1-6-1 0,1-4-1 16,-2-7 0-16,-1-4-2 16,2-3 4-16,-2-4-1 0,-2-6 4 0,2-4 1 0,0-3-4 15,3-8-5-15,-3-4-12 0,2-6-22 16,1-3-13-16,1-4-11 0,1-1 3 0,-3 0-51 15,-1-8-104-15,1-4-189 0,-2-6-261 16,0-4 16-16,0 2 634 0,1 6 0 0</inkml:trace>
  <inkml:trace contextRef="#ctx0" brushRef="#br0" timeOffset="19231.771">7853 4846 0 0,'0'0'0'15,"0"0"64"-15,0 0 243 0,33-125-93 0,-20 104-100 16,2 6-64-16,5-1-38 0,0 4-20 15,4 0-5-15,4 3 0 0,4 2-4 0,2 3 2 16,4 4-1-16,3 0-1 0,-1 5 4 0,-2 4-2 16,-1 4 0-16,-1 1-1 0,-5 1-2 15,-4 3-3-15,-6 1-8 0,-4-1-9 0,-4 2-2 0,-4 1 4 32,-5-1 21-32,-4-1 18 0,0-1 31 0,-4 0 29 0,-7-2 33 0,-2 2 24 15,-4-2 0-15,-6 2-10 0,1-2-21 0,-6 2-17 0,2-2-6 16,-2-4-11-16,-1 0-6 0,3-2-6 0,0-1-14 15,3-1-16-15,-3-2-26 16,5-1-45-16,2-3-68 0,2 1-99 0,1 0-154 16,5-2-142-16,2-1 475 0,4 0 46 0</inkml:trace>
  <inkml:trace contextRef="#ctx0" brushRef="#br0" timeOffset="20030.0544">8404 4811 0 0,'0'0'0'0,"0"0"0"0,0 0 0 16,0 0 0-16,0 0 0 0,0 0 0 0,0 0 0 0,0 0 0 15,133 15 0-15,-112-12 0 0,5-2 0 0,3-1 0 16,-1 0 0-16,1 0 0 0,1-3 0 16,0-3 0-16,-1-1 0 0,-3-1 0 15,2 0 0-15,0-2 23 0,-1-1 23 0,-2-2-5 0,-2 2-2 16,-4 0-1-16,0 0 9 0,-7 1 15 0,-1 0 18 15,-4 1 35-15,-2-1 30 0,-2 2 29 0,-3-2 14 16,-2 2-24-16,-1 1-35 0,-2 0-49 16,-6 3-44-16,-1-1-32 0,-2 1-21 0,-3 4-21 15,-4 0-6-15,2 4 1 0,-2 6 0 16,-2 3 8-16,2 3 4 16,-1 2 1-16,0 5 6 0,-2 3 5 0,2 3 5 0,1 3 8 0,3 1 4 15,2 1 0-15,1 3 4 0,3-3-5 16,5 2 1-16,2-3 2 0,4-1 0 0,1-2 3 15,0-1 3-15,3-2-2 0,6-3 5 0,1-1 2 16,4-1 1-16,1-4 4 0,2-1-1 16,1-3 4-16,4-1 5 0,1-3 6 0,-1-4 10 15,0-2 4-15,5-4 3 0,-3 0 0 0,3-5-4 16,-2-5 0-16,4-1-2 0,0-5-2 0,-1-4-7 0,0-1-2 16,3-6-4-16,2-2-3 0,-1-7 4 15,7-1-4-15,-5-3-5 0,3-3-4 16,-2-2-8-16,2 1-3 0,-4 2-1 0,2 2-3 15,-4 8 1-15,-7 8 0 0,-2 6-4 0,-4 4-7 16,-7 8-13-16,-3 4-19 0,-4 2-23 0,3 1-18 0,-4 6-7 16,0 6 9-16,0 2 22 0,-3 6 27 15,0 4 23-15,-7 4 13 0,-2 6 6 16,2 0 4-16,-3 3 2 0,1-1 0 0,-2-1-1 16,5-4 1-16,1-4-2 0,2-6-5 0,2-6-3 15,1-3-3-15,0-5 0 0,0-2 4 0,-1-3 22 16,1-2 39-16,0-1 51 0,0 0 56 15,0 0 34-15,0-1 6 0,0-5-67 0,0-3-60 0,0-6-63 16,1-2-51-16,6-5 11 0,0-5 4 16,5-3 1-16,2-2 5 0,2-4 2 15,-1-4-1-15,5-2 3 0,-1 0-3 0,0-2 1 0,2 3-2 16,0 0 1-16,0 4 0 0,0 3-2 16,-1 3 1-16,0 9-4 0,-7 4-9 0,4 7-10 15,-6 3-18-15,4 7-16 0,-1 1-13 0,0 7-10 16,2 6 1-16,-3 6 10 0,-2 8 19 0,2 4 23 15,-4 6 18-15,2 2 10 0,-5 2 7 0,-2 1 5 16,2 1 5-16,-5 1 4 0,0-2-1 16,0-2-5-16,3-5-11 0,0-5-12 0,2-5-18 15,-1-4-29-15,3-5-57 0,-4-2-78 0,3-2-108 16,0-4-158-16,-2-1-123 0,3-3 572 16,-5-3 12-16</inkml:trace>
  <inkml:trace contextRef="#ctx0" brushRef="#br0" timeOffset="21213.3111">10154 4616 1464 0,'0'0'-21'0,"0"0"-69"16,0 0-129-16,0 0-132 0,0 0 35 15,0 0 69-15,0 0 132 0,0 0 143 0,0 0 7 16,0 0 13-16,31 121 2 0,-28-94 2 15,0 1 4-15,-3 0-8 0,0 0 0 0,0-2-5 16,-1-1-7-16,-3-4-5 0,2-4-12 16,1-5-11-16,0-4-11 0,1-4 6 0,0-2 38 15,0-2 58-15,0 0 61 0,0 0 54 0,0 0 18 16,0 0 1-16,0 0-6 0,0-4-64 0,3-6-64 16,4-4-62-16,2-4-53 0,3-5 3 0,0-3 8 0,5-2 6 15,-5-3-1 1,6-3 3-16,-3-1-2 15,3-2-1-15,1 0 3 0,-1 1-3 0,-4 1 1 16,4 4 0-16,-5 5-4 0,4 6 1 0,-5 4-8 0,1 4-10 16,-3 3-16-16,0 4-15 0,0 4-11 0,0 1-8 0,-1 0-2 15,1 7-9-15,-1 2 2 0,0 4 10 0,-3 2 12 0,2 2 24 16,0 4 14-16,-3-1 9 0,0 3 8 0,4 0 2 16,-1-2 3-16,-2-2 3 0,2-3 2 15,3-4 1-15,-1 0 0 0,-1-3 1 16,1-1-2-16,0-1 4 0,-1-2 3 0,2 0 2 0,0-2 7 15,2-1-3-15,3-1 0 0,0 1 0 0,1-2-5 16,3 0 4-16,0 0 2 0,6 0 1 16,-1-4 2-16,3-3-1 0,3-1-4 0,2-1-5 15,3-2-5-15,-1-2-5 0,3-1-3 16,-2-4-6-16,1 1-5 0,0-2-3 0,-3-3-4 16,-1 0-2-16,-2 0 4 0,-3-1 1 0,-6 0 6 0,-4 2 6 15,-2 2 4-15,-10-1 10 0,-1 3 6 16,-4 2 3-16,-1 1 4 0,-6 2-13 15,0 1-8-15,-8 1-9 0,2 3-7 0,-2 1-1 16,-5 4-7-16,0 0-1 0,-1 2-5 0,0 4 2 0,-1 5 0 16,1 3-3-16,-1 4 1 0,2 3-3 15,1 6 1-15,1 3 7 0,0 5 3 0,-2 1 9 16,6 2 5-16,-2 2 3 0,10-2 6 16,-1-4-3-16,5-2 3 0,1-5 2 0,8-2-1 15,2-2 6-15,2-2 5 0,5-4 4 0,5 0 8 16,1-2 1-16,6-4 1 0,2-1 0 0,2-5 3 15,2-3-3-15,-1-3-1 0,-1-6-3 16,3-3-9-16,-4-4 0 0,5-2-4 0,-3-3-4 16,-1-2 2-16,2-1-4 0,-2-4 0 15,-3 0-2-15,2-6-7 0,-1 0 0 0,0-3-11 0,0-2-11 0,-2-2 0 16,-2 4-4-16,-5-3 11 0,-7 5 9 16,-2 3 14-16,-6 5 9 0,-2 7 9 15,-3 3 5-15,-2 5 4 0,0 2 8 0,0 4 7 16,0 3-16-16,0 3-44 0,0 0-90 15,0 2-52-15,0 5 6 0,0 6 33 0,-1 2 76 0,0 3 38 16,1 4 2-16,0 2 3 0,2 3-1 16,5-1-1-16,2 2 1 0,4-1 2 0,-1 0 1 15,5 0 0-15,-2-1-3 0,4 2-5 0,-1-2 2 16,0 1-4-16,-5-1 2 16,-1 1 1-16,-2-4-4 0,-5 1 3 0,-2-3-1 0,0-2 1 0,-3-1 5 15,-3 2 8-15,-5-5 12 0,-4 2 15 0,-7 1 7 16,-3 0 5-16,-6-1-3 15,-5 1-6-15,1-3-2 0,0-5-5 0,2-6-5 0,5-3 1 16,5-1-5-16,5-8-4 0,4-5-3 16,2-1-7-16,4-4-13 0,5-3-13 0,4-3-11 15,7-3-12-15,5-2 0 0,10-2 4 0,2-5 4 16,7-1 2-16,6-2 2 0,1 0-2 0,7 3 0 16,-1-2 2-16,2 3 0 0,-3 1-1 15,1-4 1-15,-1 4 2 0,-4-5 6 0,-2 3 8 16,-1-2 7-16,-7 2 8 0,-2 4 2 0,-10 4 11 15,-2 6 33-15,-9 6 36 0,-4 5 32 0,-5 5 18 16,-1 3-32-16,0 3-56 0,-1 0-64 16,-4 0-73-16,2 4 1 0,-5 6 15 0,-3 5 29 15,-5 9 42-15,2 4-3 0,-1 3 0 0,2 3 2 16,9 3 1-16,2 0 3 0,2 1 2 0,3 1-1 16,4-1 0-16,3-1 1 0,1-1-3 0,1-1 4 15,-1 1 1-15,0-1 3 0,-1-3 2 0,-2-4-4 16,-6-1 0-16,-2-4-5 0,-2-1-6 15,-9-3-6-15,-7 1-20 0,-2-4-48 0,-3 0-83 16,-1 0-128-16,0-2-245 0,6-1-183 0,6-5 488 16</inkml:trace>
  <inkml:trace contextRef="#ctx0" brushRef="#br0" timeOffset="21895.7568">13067 3585 229 0,'0'0'267'0,"0"0"-105"0,0 0 53 0,0 0 31 0,0 0-22 16,0 0-53-16,-7-116-70 0,6 115-83 15,1 1-161-15,0 3-100 0,0 8 3 0,0 6 55 16,0 8 151-16,0 8 91 0,-1 11 13 15,0 11 4-15,-1 7-7 0,1 10-12 0,-3 9-9 16,2 6-14-16,0 5-9 0,-2 6-1 16,0 4-7-16,2 5 1 15,0 2 6-15,-1 2-5 0,0 3 6 0,2-3 6 16,0 1 3-16,-4 1 14 0,-1-1 8 0,-4 1 10 0,0-4 7 0,1 0 1 16,-1-6 2-16,1-2-5 0,2-2 3 0,2-4 0 15,-2-2-1-15,4-1 5 0,0-1-11 16,-2-3-12-16,2-5-9 0,1-5-17 0,-3-6 0 15,3-5-3-15,0-3-4 0,-3-4 5 0,4-1-5 16,-2-3 0-16,-1-4 2 0,0-4-3 16,2-6 0-16,0-8-1 0,-1-4-3 0,1-8-4 0,2-4-9 15,-1-6-10-15,1-5-31 16,0-2-33-16,0-5-32 0,1-3-79 0,6-10-161 0,-4 0-487 16,3 2-148-16</inkml:trace>
  <inkml:trace contextRef="#ctx0" brushRef="#br0" timeOffset="22431.856">13096 4684 1142 0,'0'0'122'0,"0"0"41"0,0 0 4 15,0 0-13-15,0 0-20 0,0 0-34 0,0 0-28 16,0 0-19-16,0 0-20 0,0 0-22 0,0 0-20 15,0 0-14-15,0 0-6 0,0 0 3 16,-1-61 11-16,17 51 8 0,7 1 12 0,2-4-1 16,2 1-3-16,-2 0 1 0,4 1 0 0,-1-1-1 15,2-1 0-15,1 1 1 0,1 2-1 0,-1-3 0 16,-1 1-1-16,-1 2 0 16,-4 0-6-16,-3 4-7 0,1-3-27 0,-1-1-68 15,0 2-119-15,0-1-312 0,-4 4-257 16,-7 1 463-16</inkml:trace>
  <inkml:trace contextRef="#ctx0" brushRef="#br0" timeOffset="23359.7336">14681 3637 1717 0,'0'0'-75'0,"0"0"-44"0,0 0-12 0,0 0 23 15,0 0 52-15,0 0 32 0,0 0 16 0,-122 134 2 16,99-89 3-16,6 3 6 0,1 2 1 0,3 0 4 16,3-1-2-16,3-3 4 0,6-3 2 15,-2-4 1-15,3-2 2 0,1-6-2 16,2-1-4-16,3-5 2 0,2-3 1 0,-2-5 7 15,0-2 8-15,0-3-1 0,2-4 10 0,1-2 10 16,0-4 15-16,1-2 23 0,3 0 9 0,-2-7-2 16,6-3-15-16,0-6-16 0,1-5-18 0,2-3-7 15,0-3-6-15,0-3-5 0,-2-3-5 16,-2-2-7-16,-4 0-7 0,-3-2-3 0,-2 0 0 16,-3-3-8-16,-5 2 3 0,0-1-8 0,-9 2-2 0,-5 2-4 15,-3 3-4-15,-4 3-7 0,-7 3 0 0,-2 3 0 16,-4 5 3-16,-3 2 8 0,0 4 7 15,0 5 9-15,1 5 8 16,3 2 2-16,3-1-2 0,4 3-4 0,6 5-11 0,6 1-6 16,4 2-11-16,5 1-3 0,2 0 5 15,4 2 5-15,0 1 12 0,7-1 11 0,5 0 6 0,5-2 12 16,5-2 6-16,7-1 2 0,3-5-1 16,10-2-5-16,-2-1-5 0,4-3-3 0,1-7-2 15,3 0-4-15,-2-4 0 0,2-1 1 0,-2-3-6 16,3-2 4-16,-2 0-4 0,-1-2-1 0,-3 2 3 15,-1 1-4-15,-5-1-1 0,-1 4 0 0,-3 0-5 16,-3 2 2-16,-3 5-1 0,-5 1-4 0,-5 3-2 16,-2 4-6-16,-5 1-11 0,0 0-12 15,-1 7-8-15,-1 4-6 0,2 6 6 0,-2 3 12 16,0 8 10-16,0 6 13 0,-6 6 9 16,-2 6 5-16,1 4 7 0,-1 8 1 0,-6 4-1 15,0 3-1-15,-4 4 1 0,0 1 2 0,0 2 5 16,1-5-3-16,1 0 0 0,3-7-3 0,0-4-6 15,3-9 2-15,1-5-5 0,0-7 0 16,0-4 0-16,-2-6-1 0,0-5 0 0,-1-4 6 0,0-5 7 16,1-4 15-16,1-4 40 0,1-1 42 15,-2-2 14-15,-1-5-8 0,1-7-41 0,-5-6-49 16,2-6-23-16,0-5-6 0,0-6-4 0,2-3-1 16,-1-6-3-16,-1-3-1 0,3-6 0 15,1-2 3-15,-1-3 1 0,3-4-3 0,-1-4-4 16,2 0 2-16,5-3-1 0,2-1 4 0,-1 2 8 15,2 1-5-15,3 6 2 0,1 5-2 16,-1 9-5-16,2 7 2 0,-1 8-5 0,3 8-13 0,-1 7-16 16,6 6-19-16,2 6-10 0,6 4 1 15,2 2 8-15,3 9 9 0,1 6 4 0,-2 5 6 0,-3 4 4 16,-2 4 11-16,-6 2 6 0,-5 2 1 16,-6 2 2-16,-7-1-10 0,-2 0-7 15,-8-2-12-15,-7-3-8 0,-2-2 6 0,-4-3 9 16,-3-3 14-16,-2-3 17 0,2-4 7 0,-2-6 3 15,1 0 4-15,0-5 1 0,6-1 2 0,1-2 3 16,2 0-8-16,5 0-11 0,2-2-49 0,6-4-134 16,1 0-278-16,0 0-218 0,2 1 519 0</inkml:trace>
  <inkml:trace contextRef="#ctx0" brushRef="#br0" timeOffset="24057.4058">15647 3724 631 0,'0'0'-210'16,"0"0"-51"-16,0 0 101 0,0 0 160 0,0 0 0 16,0 0 133-16,0 0-3 0,0 0-11 15,0 0 12-15,0 0 10 0,0 0-9 0,126 89-11 0,-96-83-17 16,1-2-22-16,5-3-17 0,0 0-11 16,2-1-8-16,-3-1-4 0,2-5-2 15,-5 0-1-15,-2-3 2 0,-1-3 7 0,-7 0 9 0,-3-1 4 16,-4-3 4-16,-4-2-3 0,-3 0-2 15,-2-1-3-15,-6-1-5 0,0 0-7 0,-3-1-16 16,-4 1-11-16,-4 1-13 0,-4 1-6 16,1 3 0-16,-4 2-11 0,0 5-8 15,-4 3-12-15,0 3-4 0,-2 2 4 0,-1 8 4 16,-1 6 13-16,-1 5 0 0,-2 6 4 0,-2 5 5 0,0 3-3 16,0 8 5-16,0 0 2 0,2 3-1 0,7-2 3 15,-1-1 3-15,6-2-2 0,3-5 2 0,5-5-1 16,2-1-1-16,6-5-1 0,1-2 0 15,0-3 1-15,1 0 0 0,8-1 4 0,-2-3 4 16,3-2 8-16,3-2 7 0,-2-2 10 16,1-2 15-16,3-3 7 0,-1-3 13 0,5 0 4 0,-1-6-6 15,4-3-6-15,0-4-13 0,4-3-13 16,1-3-6-16,2-3-10 0,1 0-5 0,1-7-4 16,2-3-6-16,6-6-3 0,2 1-4 15,3-5-3-15,-2 4-3 0,0-2 4 0,-1 8 3 16,-8 3 1-16,-1 6 2 0,-3 7-7 0,-8 4-6 15,0 5-13-15,-2 5-17 0,-4 2-14 0,0 5-11 16,-4 6-3-16,0 3-1 0,2 4 10 16,-5 2 19-16,1 5 9 0,0 1 18 0,-3 3 7 15,-2-2 3-15,1 2 5 0,-1-1 6 0,-2-2 1 16,5-4-1-16,-3-4 2 0,3-4-1 0,-3-3 0 16,2-3 1-16,-3-5 3 0,4-1 9 0,-5-1 12 15,-1-1 18-15,0 0 16 0,3 0 13 0,1-3-16 16,4-3-17-16,6-4-22 0,0-5-23 0,6-3 3 15,-2-1 0-15,-3-3 1 16,1-1 0-16,0-2-1 0,0 0-1 0,-1-1-1 16,3-2 1-16,-3 4 1 0,-1 1 1 0,-4 3-2 0,0 6-4 15,-2 2-5-15,0 5-22 0,-3 6-30 16,0 1-27-16,1 3-14 0,-3 9 4 16,4 6 23-16,-3 3 23 0,1 7 19 0,1 2 17 15,-2 6 12-15,2 3-1 0,-1 0-90 0,1 1-269 16,1-9-389-16,-5-10 159 0</inkml:trace>
  <inkml:trace contextRef="#ctx0" brushRef="#br0" timeOffset="24754.0219">18406 3062 2211 0,'0'0'7'0,"0"0"-76"0,0 0-153 0,0 0-23 0,0 0 31 15,0 0 83-15,0 0 158 0,0 0 19 16,-11 161 5-16,8-106-8 0,-5 6 4 0,1 0 2 16,-5 5-1-16,2-2 6 0,-1 2-8 15,-4-1-5-15,-1-3-13 0,-2-1-9 0,5-2-10 0,-4-6-6 16,6-4-3-16,-1-9-2 0,4-7 3 15,2-6 1-15,0-9 0 0,3-7 1 0,3-4 11 16,-1-4 26-16,-1-2 25 0,0-1 7 16,0 0-48-16,0-5-72 0,-4-3-102 0,3-3-109 15,-6-4-79-15,0 0-113 0,-2-4-82 16,-2-1 243-16,-4 0 290 0,2 0 0 0,-6-1 0 0,-4 1 0 0,2-2 0 16,0 1 0-16,-2 1 0 0,3-1 0 15,2 0 0-15,5 0 300 0,2 2 97 16,4-1-89-16,5 2-79 0,3 0-91 0,1 0-63 0,1 1-31 15,8-2-33-15,3 0-15 16,8-2-6-16,4-3-7 0,5 0 3 0,8-2 4 16,4 0-1-16,0-2 4 0,3 1-2 0,2 1-1 0,-4 7-3 15,1-1-1-15,-4 6-2 0,-2 6 0 16,-4 1 2-16,-2 2 4 0,-1 4 3 0,-2 0 2 16,-4 1-4-16,-2 0-9 0,-3 4-18 0,-2 3-23 15,-7 2-23-15,0 3-5 0,-6 3 16 0,1 2 28 16,-5 2 33-16,0 4 16 0,0 0 8 0,-6 2 3 15,-3 3 2-15,6 0 3 16,-3 1-1-16,5-4 0 0,2 0 3 0,7-4 3 0,4-2 8 16,4-2 4-16,3-1 0 0,3-1-4 0,-1-1-2 15,3-1 0-15,4-3-1 0,1 0 0 16,1-3-2-16,-1-3-4 0,-2-3-1 0,1-1 4 0,-3-3 6 16,-3-5 11-16,-2-3 13 15,-5-4 4-15,0-2 0 0,-6-3-8 0,-4-3-18 0,-5-3-13 16,-1-3-16-16,-6-2-9 0,-4 0-5 0,-3-3-2 15,-3 2-2-15,-3 0-2 0,-3 3-2 16,-1 4-6-16,-3 4-10 0,-3 5-7 0,-7 4-6 16,4 6 1-16,0 1 7 0,1 5-6 15,3 0-65-15,2 8-134 0,8 7-276 0,6-2-172 16,4-3 688-16</inkml:trace>
  <inkml:trace contextRef="#ctx0" brushRef="#br0" timeOffset="25026.4433">19636 3196 1806 0,'0'0'21'0,"0"0"-85"0,0 0-40 15,0 0-18-15,0 0 20 0,0 0 33 0,0 0 33 16,0 0 27-16,71 154 18 0,-69-105 10 0,0 2 3 15,-9 2 4-15,-2 3-2 0,-1-3 0 16,0-1 1-16,0-2 5 0,-2-3 3 16,2-8 3-16,0-7-3 0,1-6-10 0,4-9-9 15,0-5-2-15,3-7 2 0,0-2 21 0,-2-3 26 16,2 0-38-16,0-7-51 0,-2-4-129 0,-1-4-207 16,3-4-296-16,0 5 85 0,0 2 575 0</inkml:trace>
  <inkml:trace contextRef="#ctx0" brushRef="#br0" timeOffset="25176.7373">19633 3000 353 0,'0'0'80'0,"0"0"-68"0,0 0-225 0,0 0-19 0,0 0 232 16,0 0 0-16,0 0 0 0,0 0 0 0,0 0 0 0</inkml:trace>
  <inkml:trace contextRef="#ctx0" brushRef="#br0" timeOffset="26232.0327">20316 3306 641 0,'0'0'217'16,"0"0"-151"-16,0 0-10 0,0 0-18 0,0 0-17 0,0 0-15 15,-142-125-1-15,110 119 4 0,-1 5 2 16,-4 1 2-16,1 11-5 0,-5 5-12 0,-3 8-2 15,2 6 0-15,-2 6 1 0,-3 5 2 0,2 4 3 16,-2 3 5 0,6 3-1-16,9-3-1 0,4-4-2 0,15-5-5 15,5-5 4-15,5-6-2 0,4-1 1 0,0-4 1 0,7 0 3 0,1-3 11 16,4-5 7-16,-2-2 18 0,6-3 11 0,-3-3 14 16,6-3 25-16,1-4 9 0,7-1 10 15,3-10-6-15,6-4-18 0,1-6-21 16,7-4-19-16,0-1-12 0,2-6-8 0,0-2 2 15,-2-4-4-15,-1-3-7 0,1-3-9 0,-2-5-21 0,-1-1-15 16,0-4-9-16,-2-2 2 0,-1-3 15 0,-6-2 9 16,3 0 12-16,-4 3 6 0,-2 3 0 15,-3 4 13-15,-1 4 5 0,-6 7 7 0,-1 8 7 16,-7 6-1-16,-1 8-3 0,-4 10-9 0,-4 3-36 16,-2 5-77-16,1 1-20 0,0 8-21 15,-1 8 13-15,-1 4 70 0,1 7 19 0,-8 7 21 16,-2 4 17-16,-4 3 3 0,-4 4-4 15,-4 1 0-15,-1 2 2 0,1 1-3 0,-3-1 6 16,1-3 1-16,3-2 0 0,4-9-2 0,1-4-7 0,4-2-2 16,3-6-2-16,4-3-3 0,-2-1 0 15,2-3 0-15,1-2-4 0,1-1 7 16,2-2 1-16,0-1 2 0,0-2 7 0,0 0 1 0,0-2 5 16,1 1 12-16,3-2 11 0,4 0 20 15,2-1 9-15,2-2-3 0,8 0-4 0,2-2-16 16,7 0-10-16,1-2-8 0,1-4-7 0,1-1-5 15,-2 0-2-15,0-4-3 0,0 3-2 16,1-3-1-16,-1 0 1 0,1-2 1 0,0 1 4 16,0 0-6-16,-1-3-3 0,-1 0-3 0,-2-1-4 15,-2 0 4-15,1 2 4 0,-8-2 0 0,-2 2 7 16,-4 0 0-16,-3 3 0 0,-5-1 1 16,-1 2-7-16,-4 0 1 0,1 3-11 0,-3 1-13 15,-1 1-21-15,-4 2-18 0,-3 2-18 0,-2 1-3 16,-7 0 14-16,-3 4 12 0,-3 7 16 0,-4 2 8 15,-1 4 3-15,-3 2 2 0,3 4 4 0,-3 2 5 16,6 1 5-16,2-1-1 0,5 2 0 16,7 0 3-16,5-5-1 0,3 1 4 0,6 0 2 15,0-4-2-15,1-1 2 0,8-2 5 0,5 2 6 16,2-3 8-16,5 2 2 0,5-1 2 16,2-2 1-16,6-4 0 0,0-2 1 0,5-5-4 15,0-3-6-15,2 1-6 0,-2-5-6 0,-1-7 0 16,-1 1-3-16,1-5 1 0,-4 0 0 15,2-6-4-15,-2 0-3 0,0-4-15 0,-1-1-25 0,-2-2-18 16,-6-1-5-16,-2 1 10 0,-8 0 24 0,-3 4 21 16,-8 4 8-16,-4 3 7 0,-1 5-1 15,-9 2-8-15,-2 6-8 0,-5 2-11 0,-4 2-7 16,-3 5 2-16,-6 7 6 0,0 4 6 0,-1 3 2 16,1 4 5-16,5 1 5 0,3 1 3 0,5-1 3 15,5-2-1-15,3-3-1 0,4-1 0 16,3-3 3-16,2-4 3 0,0-2 3 0,0-1 5 15,7-2 11-15,0-1 15 0,2-4 15 0,2-1 6 16,6-1 1-16,2-7-10 0,3-3-20 16,5-1-8-16,-1-1-12 0,1-3-6 0,2-1 0 0,-2-2-7 15,-1 1-2-15,3 0-3 0,-2 2 0 16,-3 2 0-16,-2 2 0 0,-2 4-4 0,-1 2-14 16,-6 4-27-16,-2 2-38 0,-3 2-30 0,-1 7-10 15,-4 5 12-15,4 3 35 0,-3 5 37 0,-2 5 24 16,1 6 20-16,0 2 9 0,1 5 18 15,5 0 28-15,6 3 7 0,7-3 3 0,7-2-24 16,5-1-129-16,3-4-369 0,-9-9-278 16,-9-7 675-16</inkml:trace>
  <inkml:trace contextRef="#ctx0" brushRef="#br0" timeOffset="26568.6734">19781 2901 1094 0,'0'0'101'16,"0"0"44"-16,0 0 26 0,0 0 6 15,0 0-26-15,0 0-60 0,0 0-60 0,0 0-56 0,0 0-73 16,0 0-71-16,0 0-73 0,0 0 43 16,0 0 62-16,0 0 72 0,18-52 91 0,-18 63-10 15,0 6-22-15,-2 1-97 0,-8 4-324 16,0-4-105-16,3-5 532 0</inkml:trace>
  <inkml:trace contextRef="#ctx0" brushRef="#br0" timeOffset="27464.3974">13739 5468 0 0,'0'0'0'0,"0"0"0"0,0 0 0 16,0 0 0-16,0 0 0 0,0 0 300 0,0 0 35 0,0 0-13 15,0 0-37-15,0 0-61 0,0 0-85 16,0 0-51-16,0 0-29 0,0 0-26 0,-60-10-15 16,74 2-13-16,2 0-9 0,7-2 2 0,3-1-1 15,0 1 2-15,4-2-1 0,3 2 1 0,1-1 1 16,3 0 2-16,1 1 0 0,2 2 1 16,-2 0-1-16,2 2 1 0,-3 0-2 0,-3 2 2 0,-3 0-1 15,-2 1-2-15,-5-2-7 0,-3 2-26 16,-4-1-62-16,-6 1-82 0,-3 2-82 15,-6-1-56-15,-2 0-56 0,0 0-58 0,-4-2 302 16,-5-2 127-16,-2-3 0 0,-3 0 0 0,0-2 0 16,-1-1 0-16,0-1 0 0,2-1 0 0,-4 1 0 15,3-2 0-15,-3 1 0 0,3 0 0 0,-3 0 142 16,4 2 124-16,0 0 8 0,3 1-12 16,2 0-28-16,2 3-34 0,-1 0-49 0,3 4-37 15,3-1-23-15,1 3-26 16,0 1-33-16,0 1-51 0,2-1-43 0,9 1-9 0,2 0 5 0,10 0 27 15,2 0 18-15,4 4 1 0,3 3-7 16,-2 2-2-16,4 3 3 0,-3 4-2 0,-2 0 0 16,1 3 3-16,-4 3-2 0,-4 2 6 0,-1-2 7 15,-4 3-1-15,-5-1 10 0,-3 0 5 0,-4 0 7 16,-4-1 13-16,-1 3 8 0,0-1 8 16,-7 1 6-16,-6 0 7 0,-2 0-6 0,-2-2 3 15,-2-1-3-15,-2 0-8 0,1-1-6 16,0-2-17-16,4-5-13 0,1-2-13 0,4-3-20 15,5-1-55-15,1-3-132 0,2-2-208 0,3-1-195 0,0-2 358 16,0 0 266-16</inkml:trace>
  <inkml:trace contextRef="#ctx0" brushRef="#br0" timeOffset="28881.2901">15088 5152 1228 0,'0'0'93'0,"0"0"30"0,0 0-7 16,0 0-48-16,0 0-141 0,0 0-68 15,0 0-7-15,0 0 35 0,0 0 110 0,0 0 28 0,0 0 2 16,0 0-4-16,-66 144-7 0,57-104 3 16,-3 3 0-16,2 2 0 0,0-1 1 0,-1-1 0 15,5-5-3-15,2-5-1 0,4-5-1 0,0-6-7 16,2-5-1-16,6-2 0 0,3-5 3 0,-1 0 10 15,0-3 17-15,3-5 17 0,1-1 24 16,1-1 8-16,1-3-1 0,3-6-6 0,-1-2-15 16,1-4-8-16,0-1-9 0,-3-4-10 0,-1-3-9 15,-1-2-5-15,-3 0-5 0,-4-2-6 16,-4-1-8-16,-3-3-8 0,0-1-7 0,-10 0-2 16,1 0-2-16,-3 1 9 0,-4 3 5 0,2 4 4 15,-3 3 8-15,0 3-5 0,1 4-1 0,1 2-4 16,2 4-4-16,4 3 2 15,3 3 3-15,2-1-2 0,4 2-17 0,0 1-28 0,0 0-36 16,4 0 6-16,3 0 25 0,7 0 30 0,5 0 38 16,4-2 1-16,4-2-7 0,6 1 0 15,1-4-1-15,2 1-3 0,0 0 1 0,0-2-2 0,0 0-1 16,3 1-1-16,-5-2-4 0,-2 5-3 0,-5-2-4 16,-1 3-9-16,-6 3-16 0,-3 2-19 0,-1 7-6 15,-4 4 6-15,-2 6 22 0,-1 5 22 16,-2 6 17-16,-2 7 10 0,-4 6 2 0,0 5 3 15,-2 8 1-15,-5 5-3 0,-5 4 2 16,0 5-4-16,-4 5-2 0,1 1 0 0,-2-2-4 16,3-4 2-16,3-5-4 0,-1-5 0 0,4-7 0 15,0-6 0-15,1-8 1 0,-1-9-1 0,-1-5 0 16,3-9 1-16,-1-6 12 0,2-5 28 0,1-3 43 16,-3-2-1-16,-2-4-7 0,-1-6-27 15,2-5-40-15,-2-7-2 16,2-6-8-16,3-7-7 0,1-5-5 0,2-6-4 0,1-3 1 0,0-5-1 15,4-4-4-15,3-7-2 0,2-2-2 0,2-3-1 16,3-1 5-16,0 1 0 0,-2 0 3 0,4 6 4 16,-3 5 0-16,-2 7 2 0,1 12-2 15,1 5-5-15,2 10-10 0,-2 7-21 16,4 6-15-16,4 5-14 0,0 6-3 0,5 1 7 0,0 2 5 16,2 9 12-16,-3 1 9 0,1 6 11 15,-4 1 9-15,-2 4 4 0,-6 0 1 0,-3 2-3 0,-5 0-2 16,-3-1 2-16,-2-1-1 0,-1-1 2 15,-6-1 1-15,-4-3 0 0,0-4 5 0,-5-1 1 16,0-1 3-16,-2-1 6 0,-2-1-1 16,0-2 1-16,-3 1 0 0,-1-2-1 0,1 1-1 0,2 0 0 15,4-1-1-15,1-1-1 0,6-1-1 16,3-1-2-16,1 0-3 0,2 0-2 0,2-1-2 16,1 0 2-16,0-1 2 0,0 0 3 15,3 2 9-15,0-1 4 0,5 1 5 0,3-2 6 16,7 1 1-16,3-2 4 0,1-1-2 0,7 0-1 15,3-4-5-15,3 1-6 0,1-3-3 0,3-1-1 16,-1-1 1-16,1-2-2 0,1-5 1 0,-3 1-4 16,2-2-3-16,-3-2 4 0,-1-3 1 15,-1 0 5-15,0-3 4 0,-4-2-1 0,-5 0 3 16,1 2 0-16,-5 0-3 0,-4 2 1 0,-2 2 1 16,-5 5 4-16,-3 2 6 0,-5 3 7 0,-2 3 3 15,0 3-7-15,-2 1-19 0,-5 2-31 16,-2 1-25-16,-4 0-14 0,-4 5 4 0,-3 5 15 15,-2 5 15-15,-5 5 14 0,0 3 8 0,0 4 2 16,-2 5-1-16,4 3 0 0,0 2-2 0,3 1 1 16,2-1 5-16,3-4-2 0,5-2 1 15,4-4 0-15,5-4-3 0,0-5 1 0,3-3-1 16,0-1-1-16,0-3 2 0,4-1 2 0,1-2 1 16,-1-1 5-16,4-2 3 0,1 0 9 15,3-3 11-15,3 0 5 0,4-2 9 0,5-4-2 0,2-5-4 16,4-3-9-16,0-1-5 0,1-3-5 15,3-4-1-15,1-1-2 0,1-3-2 16,1-4-2-16,3 1-4 0,-1-5-3 0,-4 2 1 16,1 2-4-16,-5 2-1 0,-4 2 0 0,-2 7-4 15,-4 5-7-15,-5 5-10 0,-1 4-16 16,-3 3-11-16,0 3-8 0,-2 7-1 0,-2 2 5 0,0 5 8 16,-4 1 11-16,0 3 9 0,-3 2 11 15,0 1 5-15,-1 0 2 0,-6 0-7 0,2-1 1 0,1-3 5 16,-2-4 2-16,4-4 10 15,0-4-3-15,1-5 2 0,0-1 12 0,0-2 30 0,0 0 29 16,0 0 25-16,0 0 11 0,0 0-4 16,2 0-23-16,3-7-31 0,-1-1-23 0,5-3-22 15,1-4-8-15,0 0 2 0,5-6-3 0,1-1-3 16,0-2 1-16,0-1 3 0,3 0 0 16,-5-1 1-16,1 2 1 0,-3 4 0 0,-1 3-2 0,-2 7-4 15,-4 4-22-15,-1 4-48 0,-1 2-15 16,5 2 0-16,0 8 9 0,2 4 38 0,2 5 9 15,-1 5-2-15,0 3 11 0,1 2 11 16,0 3 10-16,0 1 9 0,0 1 1 0,0 0 2 0,0-2-7 16,5-2-15-16,0-4-15 0,3-3-56 0,5-5-82 15,-3-4-136-15,5-3-265 0,-8-5-185 16,-6-3 518-16</inkml:trace>
  <inkml:trace contextRef="#ctx0" brushRef="#br0" timeOffset="29137.4025">17999 4886 2001 0,'0'0'137'16,"0"0"-102"-16,0 0-101 0,0 0-104 0,0 0-18 16,0 0 33-16,0 0 83 0,0 0 82 0,0 0-1 15,-49 151-1-15,43-101 2 0,-4 1 7 0,0 1 3 16,-1 2 15-16,-6 1 6 0,4-2 1 15,-6 1-1-15,1-7-14 0,-1-4-11 16,8-7-12-16,-1-10-9 0,3-4-4 0,3-7-2 0,0-5-3 16,-2-3-8-16,4-3-10 15,-3-4-40-15,-2 0-92 0,-2-5-127 0,1-3-173 0,-2-3-130 0,-4-3 470 16,5 2 124-16,6 4 0 0</inkml:trace>
  <inkml:trace contextRef="#ctx0" brushRef="#br0" timeOffset="29547.982">17560 5382 0 0,'0'0'0'0,"0"0"0"16,0 0 286-16,0 0 49 0,0 0-64 0,0 0-70 15,0 0-81-15,0 0-63 0,0 0-45 16,0 0-27-16,18-124-4 0,11 108 3 0,7-1 7 16,3 2 0-16,5 0 3 0,4-1 3 0,3 3 0 15,2-3 3-15,0 3 0 0,2-1 0 16,-1 2-2-16,3 0-4 0,-4 0-6 16,-2 4 0-16,0-1 0 0,-5 3-3 0,-3 1 4 15,-8 1-2-15,0 1 0 0,-8 1 2 0,-2 1-7 16,-7 1-11-16,-5 0-21 0,-5 0-28 15,-4 3-19-15,-3 0-11 0,-1 2 11 0,0 2 28 0,0 1 33 16,-3 2 31-16,-5 4 18 0,-3 0 7 0,-1 3 0 16,0 1-6-16,-4 1-2 0,6 0-8 15,-1 0 3-15,2-1 5 0,0 1 8 0,5 0 7 16,-4-1 1-16,5 2-3 0,-2 1-5 0,5 0 2 0,2 1 4 16,0-1 8-16,4 0 11 15,8-1 12-15,1-2 12 0,5-2 5 0,2-2 4 16,7-2-2-16,1-4-7 0,2-1-6 0,7-3-3 0,-1-4-9 15,-2 0-6-15,3-5-7 0,-3-2-7 16,-4-6 0-16,-3-1 3 0,-5-2 9 0,-5-4 18 16,-7-3-1-16,-5-1-7 0,-4-3-18 0,-3-1-25 15,-8-4-12-15,-4-3-10 0,-6-1-2 16,-3 1 2-16,-2 0-1 0,-5 4-4 16,1 5-4-16,-2 3-4 0,-3 5-11 0,3 5-13 0,-1 6-10 15,2 6-38-15,4 0-194 0,6 3-381 0,8 3 97 16</inkml:trace>
  <inkml:trace contextRef="#ctx0" brushRef="#br0" timeOffset="30737.7942">19493 5160 59 0,'0'0'374'0,"0"0"41"0,0 0-39 0,0 0-112 0,0 0-69 15,0 0-67-15,0 0-63 0,0 0-82 0,0 0-114 16,0 0-82-16,0 0 16 0,0 0 49 0,0 0 85 15,0 0 87-15,4 14 19 0,-4 12 5 16,1 5 3-16,-1 1-3 0,-4 0-12 0,2 1-8 16,-1-2-3-16,-2 1-4 0,3-3-5 0,-1-5 1 15,1-4-3-15,3-6-2 0,-1-4-1 0,0-6-3 16,0 0 14-16,0-3 35 0,0-1 44 16,0 0 51-16,0 0 38 0,1 0 3 0,0 0-12 15,1-5-63-15,6-3-55 0,1-6-43 0,5-6-36 16,5-2 10-16,2-3 2 0,2-1 4 15,4-4 0-15,1-1-1 0,-4-1-1 16,6 0-1-16,-4 0-1 0,-1 1 0 0,3 3 0 0,-5 4 0 16,-2 3-2-16,-1 7-3 0,0 1-7 15,-4 6-12-15,-1 4-7 0,0 1-10 0,0 2-9 16,-2 2-2-16,3 5-10 0,-5 5 0 0,-1 3 8 16,2 2 7-16,-3 3 14 0,1 3 12 0,-2 2 3 15,0 1 4-15,-4 2 1 0,3-1 4 0,-2 1 4 16,7-3 8-16,2-2 3 0,1-1 6 0,4-4 1 15,2-3 1-15,4-1 4 0,-3-4 1 0,2-2 0 16,3-1 5-16,2-4-1 0,1 0 1 16,1-3 3-16,0 0-1 0,0 0 2 15,-3-6 2-15,-3-1 5 0,-6-4 6 16,0-2 2-16,-6-2-3 0,1-2-7 0,-4 1-8 16,-4-6-10-16,2-2-4 0,-6-2-6 0,-3-2-7 0,1 0 4 0,-8-3 1 15,0 2 4-15,1 4 6 0,-3 4-5 16,-3 6-4-16,5 3-13 0,-1 5-18 15,-2 5-22-15,1 2-16 0,-5 3-3 16,2 10 6-16,-6 3 19 0,3 2 17 0,0 7 9 0,5-1 6 16,1 1 2-16,2 1 2 0,8-1 3 0,0 0 0 15,0 0 5-15,2 0 1 0,7-1 0 0,-1 0 4 16,2 2 1-16,3-3 1 16,3 0 5-16,-1-2 3 0,4-3 1 0,2-2 5 0,-1-3 3 0,1-4 4 15,4-3 2-15,0-1-1 16,3-2-1-16,0-3-6 0,-2 0-7 0,2-1-3 0,-3-4-4 15,1-1-2-15,-4-1-3 0,1-3-5 0,0 1-2 16,-1-5-5-16,0-2-2 0,0-3 3 16,0-5 3-16,0-2 5 0,0-3 3 0,-2-6 1 15,1 2 1-15,0-1 2 0,-4 4 2 16,-1 3 3-16,-5 4 5 0,0 6 7 0,-4 3 7 0,-4 5 5 16,2 4-1-16,-4 1-17 0,-1 4-43 15,0 0-70-15,0 0-77 0,-1 6 13 0,-4 2 42 16,2 5 68-16,-4 3 76 0,-4 4-2 0,1 0-6 15,0 0-2-15,-3 2-3 0,2 1-2 16,-1-1 0-16,5-3-5 0,0 1 0 0,5-3-5 0,1-3 1 16,2-2 0-16,-1-3 1 15,0-2 3-15,2-2 1 0,3 0 7 0,-2-2 10 16,1 0 14-16,4-1 21 0,0-2 15 0,3 0 5 0,4 0-5 16,1-2-13-16,4-5-11 0,2-2-7 15,-3-2-6-15,5-3-6 0,1 0-7 16,-3-2-4-16,1 0-6 0,2-3-3 0,-2-3-1 0,-2-1-5 15,5-1-1-15,-3-1-3 0,-3 2 0 0,-3 3 3 16,-3 6 0-16,-6 4 7 0,-4 4-7 16,-4 4-28-16,0 2-59 0,0 0-98 0,0 3 10 15,0 6 27-15,0 4 59 0,0 4 95 0,0 5-3 16,2 4 1-16,-2 0 4 0,1 2 6 0,1-1 5 16,4-1 8-16,5-3 6 0,4-1 0 15,4-5 4-15,0-5-1 0,3-3 2 0,2-4 2 16,2-4 0-16,0-1-2 0,2-4-4 15,0-3-6-15,-6-6-8 0,-1-2-8 0,-3-2-14 16,-8-1-24-16,-4-1-41 0,-6-2-46 0,0-2-41 16,-9-2-68-16,-5-2-119 0,3 7-309 0,3 5 19 0</inkml:trace>
  <inkml:trace contextRef="#ctx0" brushRef="#br0" timeOffset="31674.1849">22404 5043 0 0,'0'0'0'0,"0"0"0"0,0 0 0 0,0 0 0 16,0 0 0-16,0 0 0 0,0 0 0 15,0 0 0-15,0 0 0 0,0 0 0 0,0 0 0 16,0 0 0-16,0 0 0 0,0 0 0 0,77-9 151 16,-74 7 145-16,-1 0 7 0,0 0-38 15,0-2-54-15,0 1-44 0,1-1-27 0,-2 1-25 16,-1-1-18-16,0 1-11 0,0-1-2 0,0 3 2 16,0-1-8-16,0 1-29 0,-4 1-47 0,2 0-62 15,-3 0-33-15,-5 4-6 0,-5 6 19 16,-5 2 40-16,-5 5 20 0,-3 3 11 0,0 5 2 15,-3 2-1-15,0 7 2 0,-5 2 4 16,2 3 0-16,1 1 0 0,4 1 1 0,5-2 0 16,4 0-2-16,6-3 4 0,4-4-2 0,4-4 1 15,3-4-1-15,1-5-2 0,2-4 3 16,2-1 2-16,2-4 9 0,4-3 18 0,1-2 18 0,2-3 23 16,4-2 16-16,3 0-5 0,4-7-6 0,1-3-14 15,6-5-13-15,-2-1-5 0,-1-4-9 16,1-2-7-16,0-3-5 0,-2-5-7 15,1-4-5-15,-2-3-4 0,1-4-7 0,0-5-14 0,-2-2-6 16,2-5-9-16,-1-1-2 0,2-3 15 16,-4 0 0-16,1 0 10 0,-2 0 5 0,-2 5-2 15,0 3 8-15,-3 7 5 0,-2 2 6 0,-1 9 8 16,-5 7-3-16,-1 6-3 0,-2 9-7 0,-4 4-41 16,0 5-109-16,-1 1-11 0,0 10-5 0,0 6 28 15,2 7 111-15,-4 4 11 0,-3 5 10 0,-2 7 9 16,-4 1-3-16,-3 5 0 0,-2 0 3 15,-2 4-6-15,1-1 4 0,-1 3-2 0,2-4 0 16,4 2 0-16,-3-4 0 0,6-1 1 0,0-4 0 16,1 1 6-16,3-4-2 0,0-2 3 15,2-2 3-15,2-4-3 0,0-4 1 0,2-5-5 16,-1-2-6-16,4-4-4 0,2-5-17 16,0-2-29-16,4-2-65 0,-1-4-73 0,2-2-99 0,1 0-147 15,3-7-165-15,4-5 305 0,-5 4 287 0,-2 0 0 16</inkml:trace>
  <inkml:trace contextRef="#ctx0" brushRef="#br0" timeOffset="31841.0302">22973 5193 114 0,'0'0'630'0,"0"0"-202"0,0 0-211 0,0 0-221 15,0 0-112-15,0 0-29 0,0 0 31 16,0 0 94-16,0 0 34 0,0 0 4 0,0 0 4 16,0 0 12-16,35 132 10 0,-38-105 12 0,-3-1-6 15,1 0-32-15,-5-2-106 0,1-2-222 0,1-5-253 16,-1-6 278-16,4-5 285 0</inkml:trace>
  <inkml:trace contextRef="#ctx0" brushRef="#br0" timeOffset="31950.4335">23072 5014 430 0,'0'0'211'0,"0"0"-27"0,0 0-25 16,0 0-95-16,0 0-173 0,0 0-44 0,0 0-97 15,0 0-286-15,0 0 536 0</inkml:trace>
  <inkml:trace contextRef="#ctx0" brushRef="#br0" timeOffset="32249.902">23497 5070 428 0,'0'0'58'16,"0"0"-8"-16,0 0-4 0,0 0-8 15,0 0 6-15,-131 5 11 0,103 2-5 0,2 4-7 16,2 1-10-16,5 1-17 0,3 1-16 0,5 3-8 16,1 2 1-16,6 0 2 0,2 1 5 0,2 2 10 15,1 1 7-15,4 0 5 0,7 2 4 16,2-1 2-16,5 2 9 0,2 1 6 0,1 0-4 16,4 1-2-16,1 1-11 0,-3-2-7 0,0-2 6 15,-3-2-6-15,-3-2 0 0,-6-3-3 16,-3 0-10-16,-4-5-5 0,-4 1-7 0,-1-5-3 15,-5 2 6-15,-7-3 5 0,-5-1 12 0,-5 0 5 16,-5-3-7-16,-6 0-7 0,-4-1-19 0,-1-1-37 16,-1 0-50-16,0-4-67 0,5 2-96 0,3 0-113 15,5-4 87-15,9 1 290 0,6 1 0 0</inkml:trace>
  <inkml:trace contextRef="#ctx0" brushRef="#br0" timeOffset="32936.7013">23755 5261 729 0,'0'0'26'0,"0"0"-19"0,0 0-27 16,0 0-34-16,0 0-31 0,0 0-12 0,0 0 2 15,0 0 29-15,0 0 26 0,0 0 29 16,0 0 17-16,0 0 3 0,0 0-2 0,0 0-10 16,0-16-11-16,-1 16-30 0,-2 4 35 15,0-1 63-15,-4 3 62 0,-1 3 56 0,-4 2-23 16,1 2-57-16,0 2-49 0,0 0-27 0,1 2-11 16,1 3 3-16,-1-1 4 0,5 2 2 0,0 1 1 15,1-4-1-15,4 2 0 16,0-3 7-16,0 0 6 0,3-4 1 15,2-2-2-15,1-1 2 0,5-1 4 0,-2-2 21 0,3 0 21 16,3-3 12-16,-1-2 3 0,5 0-9 0,-3-2-11 0,5 0-11 16,-1-2-5-16,0-3-7 0,1 1-6 0,0-2-5 15,-2-2-3-15,-1-1-4 0,2-1-2 0,0-1-2 16,1 0-4-16,-1-5-4 0,2 1 0 16,-3-2-5-16,-1 2 0 0,-3 0-2 0,-2 4-1 15,-5 1-4-15,-2 4-1 0,-3 2-6 0,0 4-19 16,-2 0-37-16,-1 0-67 0,0 0 3 0,1 9 10 15,-1 2 29-15,0 2 60 0,-1 3 0 0,-3 2 4 16,1 0 7-16,1 1 6 0,-1 0 3 0,2-1 4 16,2-1 2-16,-1-3 1 15,0 0 3-15,3-2-2 0,-1-3 1 16,2-1 1-16,1-3 1 0,0-1 5 0,0 0 10 0,0-2 11 16,0 1 14-16,0-3 14 0,0 1 11 0,3-1 3 0,3-1-7 15,0-4-15-15,2-1-15 16,1 1-10-16,1-2-8 0,0-1-4 0,-1 1-3 15,5-3-2-15,-2 0 1 0,0-1-1 16,2-1 1-16,-1-1 1 0,0 1-2 0,0-2-2 0,-1 0 0 16,1 1-5-16,-5 3 0 0,1 0-2 15,-4 3-4-15,-2 1-6 0,0 3-11 0,0 2-14 16,-5 1-8-16,2 0-6 0,-1 5 0 0,1 3 10 16,0 1 4-16,1 2 3 0,-1 2 7 0,-4 2 1 0,0 0 8 15,-1 4-9-15,2 0-59 0,-6 3-174 16,-1-4-385-16,0-6-91 0</inkml:trace>
  <inkml:trace contextRef="#ctx0" brushRef="#br0" timeOffset="33949.7069">18234 6317 0 0,'0'0'29'0,"0"0"267"0,0 0-145 0,0 0-103 0,0 0-49 16,0 0-40-16,0 0-35 0,0 0-38 15,0 0 25-15,0 0 35 0,0 0 46 0,0 0 55 16,0 0-4-16,0 0 3 0,46 16 3 0,-33-13 7 15,4 1 10-15,-1-2 10 0,7-1 7 16,1-1 5-16,-1 0 4 0,7-4-7 0,5-3-7 16,0-2-10-16,2-1-11 0,2-3-7 0,-3-1-8 15,3 0-4-15,-7-1-3 16,-1-1 2-16,-4 0 3 0,-4 1 7 0,-2-4 7 16,-2 1-2-16,-7-2-7 0,2 2-3 15,-6 0-4-15,0 0 4 0,-7 3 1 0,-2 1-1 0,1 3-1 0,-1 1-8 16,-7 2-14-16,1 2-22 0,-6 1-27 0,1 3-22 15,-8 2-11-15,-1 0-1 0,-2 5 7 0,-6 3 8 16,-1 3 6-16,-1 4 10 0,-1 2 9 0,0 3 8 16,-4 5 12-16,5 3 4 0,0 1 4 15,1 3 0-15,0-1-1 0,6-2-2 16,3 0 0-16,2-1-3 0,7-3-2 0,4 0-1 16,0-4-1-16,7-4 1 0,0 0 1 0,1-3 4 0,2-2 5 15,5-3 8-15,-1 0 14 0,3-5 20 0,2-1 22 16,6-1 21-16,3-2 13 0,2-2-2 15,6-5-18-15,5-4-14 0,5-3-18 0,3-3-11 16,2-2-5-16,7-2-5 0,2-3-3 0,3-2-4 16,2-1-2-16,4-3-2 0,4-2 1 15,2-4-3-15,1-2-1 0,3-1-5 0,-1 1-5 0,1 3-4 16,-6 4-3-16,-4 6 0 16,-3 4-1-16,-9 6 1 0,-4 2-4 0,-6 6 2 0,-7 1 1 15,-2 3-1-15,-8 2-2 16,-3 1-16-16,-7 1-37 0,-4 6-101 0,-7 2-130 0,-2 3-152 15,-11 1-214-15,-2-3 12 0,4-4 643 0</inkml:trace>
  <inkml:trace contextRef="#ctx0" brushRef="#br0" timeOffset="34204.194">19065 6082 0 0,'0'0'435'0,"0"0"-71"0,0 0-44 16,0 0-83-16,0 0-58 0,0 0-66 0,0 0-77 15,0 0-72-15,0 0-92 0,0 0 7 16,0 0 21-16,0 0 43 0,0 0 70 16,30 1 1-16,-11 16 1 0,0 5 1 0,4 2-2 15,0 3 1-15,4 0 4 0,3 1 1 0,0 0 4 0,3-1 2 16,4-1 2-16,-3-2 10 0,5-3 6 16,1-1 10-16,-2-5 5 0,-1-2-3 15,2-4-3-15,2-2-8 0,-4-2-10 0,-3-1-14 0,0-3-19 16,0-1-37-16,-3 0-58 15,-2 1-79-15,-3-5-161 0,1-1-276 0,-9 2-2 16,-5 1 611-16</inkml:trace>
  <inkml:trace contextRef="#ctx0" brushRef="#br0" timeOffset="35107.7053">20292 6116 0 0,'0'0'0'0,"0"0"0"0,0 0 0 16,0 0 103-16,0 0 185 0,0 0-49 0,0 0-39 0,0 0-40 15,0 0-26-15,0 0-30 16,0 0-36-16,0 0-43 0,0 0-35 0,0 0-19 15,-31-43-2-15,24 46 3 0,4 0 4 0,-4 1 2 16,4 1 5-16,-3-1 3 0,3 2 3 0,-2 0 6 16,1 2 1-16,0 1 2 0,-3 3 3 0,4 2 3 15,-3 4 4-15,-2 2 4 0,3 4-1 0,-2 2 2 16,2 3-2-16,-1 3 0 0,0 0 3 16,1 4-2-16,2 2 0 15,-4 0-1-15,4 2 0 0,-3 0 1 0,2-3 7 16,-3-1-1-16,0-2 5 0,1-2 1 0,-2-3-1 15,0-3-2-15,-2-2 0 0,1-6-4 0,2 1-2 16,0-5 2-16,-2-1 2 0,6-6 4 0,-2-2 16 0,4-3 44 16,1-2 60-16,0 0 65 0,0-3-20 0,1-7-52 15,6-5-73-15,-3-6-77 0,5-5-7 16,1-4 2-16,0-2 2 0,-2-4 4 0,-3-1-5 0,1-2 0 16,-4-5-6-16,3 0-6 0,-3-3-2 15,1 1-2-15,2-4 5 0,-1 2 9 16,5-2 10-16,0-2 4 0,4 4 5 0,-2 7 4 15,6 5 1-15,-5 9-1 0,2 7-10 16,1 6-31-16,1 5-27 0,1 6-19 0,4 3-7 0,2 2 11 16,-1 7 16-16,0 3 11 0,-1 2 12 0,-3 4 11 15,-4-1 8-15,-3 1 2 0,-3 2 0 16,-6 0 3-16,-2 0 5 0,2 0 9 0,-9-1 10 0,-7-3 6 16,-2-2-1-16,-3 0 0 0,-1-1-1 15,-2-2-2-15,0 0 1 16,3-2 0-16,1-1-4 0,5-2-2 0,4 0-11 0,2-3-25 0,6 0-27 15,1-2-35-15,0 0-43 0,2 1-64 16,7-1-171-16,0-1-189 0,-1 0 506 0,-3 0 55 16</inkml:trace>
  <inkml:trace contextRef="#ctx0" brushRef="#br0" timeOffset="35738.7778">20504 6218 0 0,'0'0'0'0,"0"0"0"0,0 0 88 15,0 0 55-15,0 0-61 0,0 0-38 16,0 0-18-16,0 0-6 0,0 0 2 0,0 0 7 15,0 0 9-15,0 0 4 0,117 52 9 0,-98-44 11 16,1-1 17-16,6 0 9 0,0-4 4 16,5-1-11-16,4-1-18 0,-1-1-11 0,0 0-13 15,0 1-7-15,-3-2-5 0,-2-2-3 0,-3-1 3 16,1 1 1-16,-7-2 5 0,0 0 9 0,-6-1 10 16,-1 0 16-16,-6 0 18 15,0 0 15-15,-3 1 2 0,-4-1-7 0,0 1-21 0,0-1-29 16,-5 1-28-16,-2-1-24 0,-2 3-18 15,1 0-11-15,-5 1-6 0,3 2 2 16,-3 0 2-16,1 4 3 0,-3 2 6 0,1 4 3 0,0-1 2 16,-1 3 3-16,2 4 5 0,-2-1 2 0,5-1 1 15,2 0-1-15,4-1-2 0,2-4-1 16,2 1 4-16,3-3 5 0,1 0 6 0,2 0 7 16,0-2 5-16,1-1 11 0,1-1 7 15,2-2 6-15,0-1 5 0,6 1-2 0,-2-1-4 16,4-1-4-16,1-3-8 0,2-1-3 0,1-2-2 0,1 1-2 15,-1-1-1-15,3 0-1 0,-2-2 0 16,3-2 1-16,-3 0-1 16,1-1-2-16,3-2-2 0,-1-2-7 0,-1-2-5 0,-5 2 0 0,0-2-1 15,-6 5 4-15,-2 1 2 0,-3 4-2 0,-4 2-3 16,-3 5-25-16,0 0-47 0,-2 1-65 0,0 0-23 16,0 2 19-16,0 4 42 15,0 2 60-15,0 2 25 0,0 0 3 0,0 2 5 16,0-1 5-16,0-1 4 0,0 2 2 0,0-3 3 15,5 1 2-15,-1-2 1 0,3-1 3 0,1-1 3 0,-1 2 4 16,5-4 12-16,1 1 7 0,1-2 8 0,3-1-1 16,0 0-4-16,2-1-7 0,1-1-4 15,1 0-3-15,-1 0 0 0,0 2-1 16,0-7-1-16,-4 2 0 0,0-3 0 0,-1 1-3 16,-1-2 0-16,-4 0-3 0,1 1-3 0,2-1-5 15,-3-1-7-15,0-2-8 0,-1 2-6 16,-1 0-3-16,0 1-2 0,-4-2 1 0,1 3-3 0,-3 1 0 15,1 0-6-15,-3 3-9 0,2 0-19 16,-2 2-31-16,0 0-45 0,0 0-65 0,0 0-72 16,0 0 14-16,0 0 28 0,1 3 46 0,0 2 26 15,0-1 27-15,1 1 124 0,-2-3 0 0</inkml:trace>
  <inkml:trace contextRef="#ctx0" brushRef="#br0" timeOffset="35982.5848">21768 5918 1613 0,'0'0'43'0,"0"0"8"0,0 0-3 16,0 0-26-16,0 0-80 0,0 0-96 0,0 0-8 15,0 0 13-15,0 0 34 0,0 0-195 16,0 0-331-16,0 0 453 0</inkml:trace>
  <inkml:trace contextRef="#ctx0" brushRef="#br0" timeOffset="40977.4393">8292 6165 0 0,'0'0'0'0,"0"0"0"0,0 0 0 0,0 0 0 0,0 0 0 16,0 0 67-16,3-121 170 0,0 108 15 15,-2 2 18-15,0 0-3 0,1 4-46 0,-1 0-32 16,-1 3-35-16,0 2-44 0,1 2-47 0,-1 0-57 16,0 0-66-16,0 0-65 0,0 4 7 0,1 6 19 15,2 2 51-15,-1 8 76 0,1 4 10 0,-1 6 8 16,-2 3 0-16,1 4-5 0,-1 1-4 15,0 0-5-15,-3 1-8 0,3 0 2 0,-3-2-2 0,2-2-2 16,1-4-1-16,1-4-6 0,-1-5-3 16,3-3-2-16,-2-6 1 0,1-2-3 15,1-5 0-15,0-3-4 0,-2 0-1 16,-1-3-1-16,0 0 2 0,0 0 4 0,0 0 10 0,0-3-15 16,0-3-11-16,0-1-11 0,0-3-12 0,0-1 12 15,0-4 11-15,0 3 6 0,0-3 4 16,1 0 0-16,0 1-2 0,4 1-1 0,-2 0-3 15,1 0-4-15,3 1-1 16,3 1-3-16,0 0-1 0,3 0 1 0,5 1-3 0,-2-1 1 0,5 2 2 16,3 0 1-16,0 1 3 0,4 0 2 0,1 0 2 15,1 0 2-15,2-2 2 0,0 1 1 16,2-3 1-16,1-4-1 0,1-2-2 0,-1-2 1 16,-3-3 1-16,-1-2 1 0,-2-3 4 0,-3-2 2 15,-1-1 2-15,-6-1 4 0,0-1 2 0,-7 1 4 16,1-2 2-16,-4 5 2 0,-1-1 17 15,-2 3 9-15,-1 6 18 0,-1 3 19 0,-3 7 9 16,0 3 0-16,1 4-26 0,-2 3-49 16,0 1-78-16,0 0-101 0,1 6 4 0,2 4 24 0,1 7 59 15,0 6 92-15,3 7 8 0,-1 6 4 16,1 5-2-16,-2 3-4 0,2 0-5 0,1 0-4 16,1-1 1-16,-2-2-1 0,3-4 3 15,0-4 2-15,-2-2-1 0,2-3-3 0,0-3-4 0,-2-1-6 16,2-2-6-16,-2-2-9 0,-1-1-34 15,-2-1-58-15,-2-3-94 0,3-3-147 16,-5-1-224-16,0-2-123 0,-1-4 532 16,0-1 154-16</inkml:trace>
  <inkml:trace contextRef="#ctx0" brushRef="#br0" timeOffset="41128.9028">9356 6105 0 0,'0'0'0'0,"0"0"14"0,0 0 292 0,0 0-112 16,0 0-88-16,0 0-69 0,0 0-27 15,0 0-6-15,0 0 4 0,0 0 10 0,0 0 14 16,0 0 19-16,0 0 8 0,0 0 5 0,124 127-8 16,-120-106-49-16,2 0-146 0,-2-2-287 15,2-5 25-15,-4-5 401 0</inkml:trace>
  <inkml:trace contextRef="#ctx0" brushRef="#br0" timeOffset="41300.9902">9521 5836 1274 0,'0'0'108'16,"0"0"-27"-16,0 0-3 0,0 0-27 0,0 0-81 15,0 0-113-15,0 0-16 0,0 0 9 0,0 0 31 16,0 0-21-16,0 0-255 0,0 0-61 16,0 0 456-16</inkml:trace>
  <inkml:trace contextRef="#ctx0" brushRef="#br0" timeOffset="42320.1763">10142 5877 0 0,'0'0'81'0,"0"0"46"16,0 0-78-16,0 0-32 0,0 0-1 0,-119-14 1 16,95 19 8-16,-1-2 11 0,2 3 7 0,6 1 2 15,2-1-14-15,5 0-12 16,0 1-14-16,4-1-11 0,1 1-8 0,4 0-5 0,0 0 3 15,1 1 8-15,0-3 10 0,1 1 17 0,3 0 12 16,5-1 16-16,0 0 10 0,2-3-2 16,5 1-13-16,-3-3-20 0,3 0-16 0,-1 0-14 15,3 3-10-15,-6 1-18 0,1 2-24 16,-1 3-21-16,-4 4-12 16,2 3 3-16,-3 6 22 0,-3 5 28 0,1 3 30 0,-3 6 28 0,-2 1 14 15,0 0 6-15,1-1-7 0,-4 1 0 0,-4-3 1 16,1-1 1-16,-1 1 4 0,-2-3-1 0,0-4-4 15,0-4-8-15,4-8-11 0,-1-6-5 0,5-3 25 16,0-4 78-16,0-2 92 0,1 0 74 16,-3 0-18-16,1-4-81 0,0-3-90 0,0-4-77 15,1-2-22-15,0-4-5 0,-1-5-9 0,4-1-5 16,2-2 4-16,5-2 2 0,1-3 5 16,1 0-1-16,1-4-2 0,4 1-2 0,-2 1 3 15,5 1 3-15,0 0 3 16,2 2 3-16,1 2-2 0,-2 6-3 0,2 0 3 0,0 3-3 15,-3 4 2-15,0 1 5 0,0 1 0 0,0 3 2 16,-3 1 1-16,-1 0 1 0,0 3 5 0,-2-1 0 16,-2 0 3-16,-2 1 2 0,-4 1 1 0,3-1 7 15,-1 2 6-15,-3-1 9 0,0 0 12 16,0 2 10-16,-3-1 7 0,0 3-4 0,-1 0-12 16,0 0-18-16,0 0-16 0,0 0-13 0,0 0-11 0,0 0-9 15,0 0-10-15,0 0-10 0,0 0-7 16,0 0-14-16,0 0-14 0,0 0-10 0,0 3 25 15,0 2 34-15,0 0 38 0,0 3 35 16,0 0-9-16,0 2-5 0,0 0-5 0,0 2-1 16,0-1 2-16,0 2-3 0,0 0-3 15,0-1-2-15,2 0-6 0,3-1 3 0,-2-2-3 0,5-1-1 16,-6 0 3-16,4-1-4 0,-3-2 3 16,-2-3 0-16,0 1 0 0,0-2 13 0,0-1 22 15,-1 0 28-15,0 0 32 0,0 0 24 0,0 0 15 16,0 0 4-16,3 0-1 0,-2-1-13 0,0-4-43 15,1-2-34-15,5-6-38 0,-3-4-23 16,4-3 4-16,0-2-1 0,-4 1 8 0,6-4-3 16,-3 2-1-16,-1-2 0 0,2 0-4 15,2 2 3-15,-2 1 0 0,0-2 0 0,-3 1-1 0,4-1 2 16,-1-1-2-16,0-3 0 0,-4-1 3 16,4-2-3-16,-6-1 0 0,-1 0 0 0,-1-4-3 15,-1 0 1-15,-5 0 2 0,0 0-1 0,-3 1 4 16,0 5 2-16,-1 2 2 0,0 7 6 15,2 7 8-15,3 6 3 0,-3 5-11 0,6 3-44 0,0 1-43 16,-3 11-10-16,2 4 8 0,-5 9 35 0,-1 9 36 16,5 6 4-16,-3 1 3 0,5 4 0 15,1 0-2-15,0 3 2 0,2 1 0 0,-1-2 1 16,0-3 6-16,3-2-8 0,4-4 2 16,-3-5 1-16,5-3-6 0,-2-5 6 0,-2-2-2 0,3-4-1 15,-4-2 3-15,3-5-2 0,-5-1 2 16,4-2 2-16,-3-4 3 0,2-2 2 0,-2-2 4 15,0-1 3-15,4 0 11 0,1-1 8 0,1-6 3 16,3-6-3-16,1-4-7 0,2-2-15 0,0-5-6 16,3-4-3-16,-4-1-7 0,4-1 1 0,-1 1-1 15,-2 1-1-15,0 4 0 0,-2 5 0 16,-2 7-8-16,-1 3-13 0,1 7-19 0,0 2-12 16,0 2-4-16,5 8 7 0,1 4 10 15,2 2 16-15,2 3 12 0,6 3 7 16,-5 4 11-16,5 2-1 0,-3 3-42 0,2-1-139 0,-6 6-304 15,-5-11-408-15,-5-6 171 0</inkml:trace>
  <inkml:trace contextRef="#ctx0" brushRef="#br0" timeOffset="46310.4014">6229 7756 0 0,'0'0'0'15,"0"0"0"-15,0 0 0 0,0 0 0 0,0 0 0 16,0 0 0-16,0 0 0 0,0 0 0 16,0 0 0-16,0 0 0 0,0 0 0 0,0 0 0 15,17-59 171-15,-17 55 79 0,0 2-30 0,0 1-28 0,0 0-23 16,-1 0-36-16,-1-1-19 0,-1 1-33 15,1-1-28-15,-2 1-26 0,-1-2-17 0,2 2-9 16,-4-1-2-16,4 1 0 0,-3 1 4 16,3-1 6-16,-3 1 2 0,3 0 2 0,0 0 0 15,0 0 3-15,0 0 5 0,3 0 7 0,-1 0 2 16,0 0-2-16,1 0-8 0,0 0-11 0,-1 0-12 16,-1 0-5-16,-3 2-5 0,1 1 6 15,-5 2 3-15,1 1 3 0,-2 1 6 0,-2 0-2 16,1 2 2-16,-2 0 1 0,-2 2-1 15,2 2 3-15,-4 2 0 0,0 2 1 0,-1 0 0 16,0 1-1-16,0 1-1 0,3-1-3 0,-1 2-1 16,3-1-4-16,1 0-4 0,0 0 1 0,1 0-1 15,4-1-1-15,-1 1 5 0,-1 2-2 0,3 0 3 16,1 0 0-16,-2-1-1 0,3 0 0 0,-2 2-1 16,2-3 2-16,0 1-1 0,0 1-1 15,3-3-1-15,-1 3-3 0,1-2 7 0,-1 1 0 16,2-1 0-16,0 0-1 0,0-2-8 0,0-2-2 15,4-1-2-15,2-2 3 0,2-1 4 0,1-1 5 16,1 1 5-16,4-2-2 0,3 0 3 0,3-1 3 16,1-2 2-16,5-2 8 0,0 1-2 15,2-1 1-15,2-2-3 0,1-2-2 0,3 1 8 16,2-1-4-16,2-3 3 0,0-3 1 16,1-1-6-16,0-1-3 0,4 2-6 0,-2-3-9 15,3 1-10-15,-4 0-21 0,2 0-26 16,-1 1-43-16,-1 1-58 0,-3-1-97 0,0 0-178 0,-8 1-184 15,-10 4 498-15</inkml:trace>
  <inkml:trace contextRef="#ctx0" brushRef="#br0" timeOffset="47018.8118">6866 7843 0 0,'0'0'0'0,"0"0"0"0,0 0 0 0,0 0 0 15,0 0 0-15,0 0 0 0,0 0 0 0,0 0 0 16,0 0 0-16,0 0 0 0,0 0 0 16,0 0 0-16,0 0 0 0,0 0 0 15,-54-25 80-15,48 25 82 0,-2 0-2 0,1 0-10 0,-1 3-14 16,-1 2-13-16,0 2-17 0,-2 2-24 16,2 3-20-16,-2 5-10 0,0 1-14 0,-1 2-1 15,2 4-2-15,2 0-7 0,0 1-2 0,5 1-11 16,-1 1-6-16,2 1-2 0,2-2 1 15,0 0 1-15,3-2 0 0,3-2-3 16,-2-2-3-16,4-2-1 0,-2-3-6 0,0-2 4 16,2 0 5-16,-1-2 0 0,0-1 7 0,1-1-4 15,0-2-4-15,5 0 5 0,-1-2 9 0,2-2 14 16,2-2 15-16,4-1 4 0,-1 2-4 0,3-9-15 16,3-4-15-16,0-2-8 0,0-4-7 15,1-3-2-15,1-3 2 0,1 0 2 16,-5-4 4-16,0-1 4 0,-6-1 7 0,-2-1 6 0,-5-2 4 0,-3 0 4 15,-5-2-2-15,-2 0 4 0,-2 1-1 0,-7 1-6 16,-5 1-5-16,-2 5-14 0,-5 1 0 16,1 7-3-16,-4 2-5 0,-2 6-8 0,2 4-25 15,-4 4-13-15,3 2-11 0,-2 2-12 0,4 9-17 16,2 3-55-16,2 2-129 0,4 1-223 0,7-2-182 16,2-6 595-16</inkml:trace>
  <inkml:trace contextRef="#ctx0" brushRef="#br0" timeOffset="47554.5274">7384 7718 0 0,'0'0'0'0,"0"0"0"0,0 0 0 0,0 0 0 16,0 0 0-16,0 0 0 0,0 0 0 0,0 0 0 16,0 0 0-16,0 0 0 0,0 0 0 0,0 0 134 15,0 0 78-15,0 0-24 0,37 124-39 0,-41-96-37 16,-1 0-39-16,2 1-27 0,-5 1-13 16,5-2-10-16,-1-2-6 0,0-2-4 0,3-3-1 0,-3-3-1 15,2-2 1-15,-1-2 7 16,0-1 5-16,0-3 8 0,-2-1 5 0,2-3 2 15,1-1 1-15,-1-2 5 0,2-2 21 0,1-1 24 0,0 0 43 16,0 0 37-16,0 0 28 0,0-2-42 16,-1-4-42-16,1-4-48 0,0-2-55 0,0-6 2 15,0-3-8-15,0-3-7 0,6-3 1 0,-1-3 0 16,4-2 3-16,1-3 1 0,0-2-4 16,0 0-2-16,2-1 0 0,3 2-3 0,-3 4 3 15,0 3 0-15,1 6-6 0,0 2-9 0,-1 5-17 16,2 2-17-16,1 4-19 0,-1 5-23 0,1 2-16 15,1 3-18-15,1 0 9 0,-1 8 28 16,2 5 33-16,-4 4 40 0,0 5 18 0,-2 4 11 16,-2 2 5-16,0 6-1 0,-5-1 4 15,0 2-3-15,0-2-2 0,-2 0-5 0,0-1-16 0,2-4-20 16,-2 0-30-16,0-4-161 0,-1-2-80 16,0-4-26-16,1 1-6 0,-1-3 146 0,-1-1 57 0,3-3 127 15,-2-2 0-15,1-6 0 0</inkml:trace>
  <inkml:trace contextRef="#ctx0" brushRef="#br0" timeOffset="47974.9526">8279 7516 920 0,'0'0'119'16,"0"0"-47"-16,0 0-45 0,0 0-74 0,0 0-42 15,0 0 4-15,0 0 21 0,0 0 29 0,0 0 24 16,-126 35 27-16,112-24 18 0,0 3 10 0,-1 0 8 16,1 0 3-16,0 1 6 0,1-1-2 15,1 2-2-15,1-2-15 0,4-1-15 0,0 0-6 16,3 0-8-16,-2-2-4 0,2 1-2 16,3-1-7-16,1 0-4 0,0 0 0 0,0 0-1 15,5-2 4-15,2-1 1 0,2 2 1 0,1-2 0 16,2 1 2-16,0 0 4 0,7-2 3 0,0 0 6 15,1 3 0-15,2 0-1 0,0-1-4 16,0 0-6-16,0 0-5 0,-3 2-2 0,-3 1-5 16,0-1-1-16,-2-1 0 0,-4 1-1 0,-1-1 1 15,-3 0 5-15,-1 1 7 0,-4-1 7 0,-1 0 13 16,0 1 10-16,-4-3 12 0,-4 3 8 0,-7-1 4 16,-3 1 1-16,-4-2-5 0,-3 0-7 0,-5-3-5 15,0 0-5-15,1-2-3 0,3-3-8 16,-2-1-5-16,5 0-15 0,-1 0-11 15,1-1-13-15,5-3-20 0,2-2-37 0,2 0-82 16,2 1-153-16,5-1-269 0,2 1-126 16,2 2 705-16</inkml:trace>
  <inkml:trace contextRef="#ctx0" brushRef="#br0" timeOffset="48540.5465">8714 7557 153 0,'0'0'156'0,"0"0"-119"0,0 0-20 16,0 0-27-16,0 0-65 0,0 0-48 0,0 0-8 16,0 0 107-16,0 0 24 0,0 0 0 0,0 0 36 15,0 0 68-15,0 0 46 0,0 0-20 16,-13-1-13-16,1 9-6 0,-1 3-52 15,-4 0-14-15,1 1-10 0,-3-1-2 0,2 2-3 0,-2 0 8 16,1-1 7-16,2 4 3 0,-2-1 8 0,-1 3 0 16,0-1-6-16,3 1-6 0,0 1-14 15,2 1-12-15,0 0-5 0,2 1-9 16,1 0 2-16,3-1-2 0,3 0-4 16,0-2 2-16,3-1-2 0,2 1-2 0,0-3 1 15,0-2 0-15,3 0 0 0,4-2-1 0,-2 1 1 0,2 0-4 16,4-1 3-16,2-2 5 0,2 1 7 0,1-2 12 0,1-1 6 15,2-2 9-15,2-3 9 16,0-2 1-16,-1 0 4 0,3-2-1 0,-1-6-8 16,2-1 0-16,-3-4-8 0,3 0-9 0,2-2-6 15,-4-3-8-15,1-1-6 0,2-1-4 0,-2-2-7 0,2-2-13 16,0-2-10-16,2-2-10 0,1-1-1 16,-1 1 6-16,1 0 7 15,-6 2 11-15,-1 5 7 0,-4 5 1 0,-6 3-1 16,0 5-10-16,-6 4-25 0,-1 2-56 0,-3 2-53 0,-1 0 16 15,1 3 41-15,-1 3 79 0,0 3 81 0,0 4 9 16,1 2-5-16,-3 3-13 0,-5 2-18 16,3 2-16-16,-3 1-10 0,2 0-2 0,2 0-7 15,0 0-2-15,4-2 1 0,-1-2-1 16,2-1 6-16,3-2 4 0,-2-2-1 0,3-2 1 0,-2 0-13 16,2-3-25-16,-3-1-48 0,2-1-92 15,1-1-167-15,-1-1-243 0,-1-3 470 0</inkml:trace>
  <inkml:trace contextRef="#ctx0" brushRef="#br0" timeOffset="48811.4604">9003 7461 1762 0,'0'0'25'0,"0"0"-6"16,0 0-41-16,0 0-80 0,0 0-99 0,0 0 0 16,0 0 25-16,0 0 78 0,0 0 89 0,0 0 1 15,0 0-3-15,0 0-25 0,0 0-41 16,47 15-63-16,-43-5-127 0,-2 1-176 16,2-1 428-16,-1-4 15 0</inkml:trace>
  <inkml:trace contextRef="#ctx0" brushRef="#br0" timeOffset="52376.6881">9636 7591 0 0,'0'0'0'0,"0"0"0"0,0 0 0 15,0 0 0-15,0 0 0 0,0 0 0 16,0 0 0-16,0 0 0 0,0 0 0 0,0 0 0 16,0 0 0-16,0 0 0 0,0 0 0 0,0 0 0 15,-34 0 0-15,29 0 0 0,3 0 0 0,1 0 0 16,1 0 0-16,0 0 0 0,-2 1 0 0,-2 2 0 15,1 1 0-15,1 1 0 0,-3-1 0 0,1 3 0 16,-1-1 0-16,0 1 0 0,-1 0 0 16,1-1 0-16,-3 2 0 0,3-1 0 0,-2 0 0 15,-2-2 0-15,2-1 0 0,1 0 0 0,-2-1 0 16,-2-1 10-16,4 0 38 0,0 0-1 16,-2-1-1-16,2 1 1 0,0-2 3 0,2 1-8 15,-1-1-6-15,3 0 1 0,-1 1 5 16,2-1 16-16,-1 0 12 0,2 0 1 0,0 0-6 0,0 1-9 15,0-1-2-15,0 0 6 0,0 0 7 16,0 0 6-16,0 0 3 0,0 0-3 0,0 0-4 16,0 0-1-16,0 0 3 0,0 0-2 0,0 0 3 15,0 0-3-15,0 0-3 0,0 0-1 0,0 0-8 16,2 0-2-16,-2 0-4 0,0 0-7 16,1 0-4-16,-1 0-4 0,2 0-4 0,-2 0 0 15,1 0-1-15,0 0-7 0,-1 0-4 0,0 0-7 16,0 0-7-16,0 0-1 0,1 0-4 0,0 0-5 15,2 0 0-15,2-1 8 0,5-1 9 16,2-1 9-16,8 0 2 0,1-1-9 0,2 1-9 16,-1-1-4-16,2 1 1 0,-2 0-2 0,5 2 0 15,-2-2 3-15,5 1-1 0,-1 0-1 0,1-2 2 16,-1 1 0-16,1-2-5 0,-2 0 5 16,0 1 0-16,1 0-2 0,-3 0 7 0,-3 0-7 15,-3 1 0-15,-8 1 4 0,0-1-6 0,-5 2 6 16,0 0 4-16,-5 1 2 0,-2 0 11 0,0 0 1 15,0 0 2-15,0 0-2 0,0 0-14 16,-2 0-23-16,-2 0-24 0,1 0-35 0,1 0-53 16,-5 0-36-16,0 0-44 0,0 0-57 0,-3 5-85 15,0-2-199-15,2 0-73 0,5 1 619 0</inkml:trace>
  <inkml:trace contextRef="#ctx0" brushRef="#br0" timeOffset="54012.8469">9716 7749 0 0,'0'0'0'0,"0"0"0"0,0 0 0 0,0 0 0 16,0 0 0-16,0 0 0 0,0 0 0 15,0 0 0-15,0 0 0 0,0 0 0 0,0 0 0 0,0 0 0 16,0 0 0-16,0 0 0 0,0 0 0 16,0 0 0-16,0 0 0 0,0 0 0 15,0 0 0-15,0 0 0 0,0 0 0 0,0 0 0 0,0 0 0 16,0 0 0-16,0 0 0 0,0 0 0 15,0 0 0-15,0 0 0 0,0 0 0 0,0 0 0 0,2 2 0 16,1-1 0-16,-1 0 0 16,-1 2 0-16,0-2 0 0,0 0 0 0</inkml:trace>
  <inkml:trace contextRef="#ctx0" brushRef="#br0" timeOffset="54845.8394">9815 7458 0 0,'0'0'0'0,"0"0"0"0,0 0 0 0,0 0 0 16,0 0 0-16,0 0 0 0,0 0 0 15,0 0 0-15,0 0 0 0,0 0 0 0,0 0 0 16,0 0 0-16,0 0 0 0,0-50 0 15,0 45 0-15,-1 1 75 0,-1 0 172 0,0 0-38 16,1 2-30-16,0-1-26 0,1 3-29 0,-1-1-24 16,1 1-17-16,0 0-25 0,0 0-17 0,0 0-15 15,0 0-8-15,0 0 1 0,0 0 0 0,0 0-1 16,0 0 1-16,0 0-4 0,0 0 0 16,0 0-1-16,0 0 3 0,0 0 3 0,0 0 3 15,0 0 3-15,0 0 6 0,0 0 8 0,0 0 10 16,0 0 8-16,0 0 8 0,0 0-2 15,0 0-1-15,0 0-5 0,0 0-6 0,0 0-4 16,0 0-9-16,0 0-9 0,0 0-11 0,0 0-7 16,0 0-4-16,0 0-6 0,0 0-2 0,0 0-9 15,0 0-8-15,0 0-12 0,0 0-15 16,0 0-9-16,0 1-3 0,0-1 3 16,0 0 2-16,0 0-9 0,0 3-12 0,1 2 33 0,-2 2 22 15,-2 2 32-15,1 3 31 0,-2 1-17 0,3 3-4 16,-2 1-6-16,-2 3-1 15,2 2 2-15,-3 4 2 0,3 5-2 0,1 0 4 16,-4 2-2-16,4 1-4 0,1 0 1 0,1 0-7 0,0 2-4 16,0-1 0-16,2 0-2 0,3 0-1 0,-1-2 2 15,4 0-3-15,-2-4 4 0,0-3 1 16,5-1 0-16,-3-3-1 0,0-3-1 0,-2-4-2 0,3-1 0 16,0-1 4-16,-1-3-1 0,-2-3 2 15,2-2 0-15,1-1-3 0,1-1-1 0,0-2-6 16,0 0-10-16,1-1-15 0,3 0-23 0,1-1-33 15,3-5-53-15,1-1-88 0,2-3-153 16,1-1-230-16,-6 1-2 0,-3 6 607 0</inkml:trace>
  <inkml:trace contextRef="#ctx0" brushRef="#br0" timeOffset="55056.5679">10350 7721 80 0,'0'0'442'0,"0"0"-98"16,0 0-75-16,0 0-135 0,0 0-206 0,0 0-123 15,0 0 41-15,0 0 66 0,0 0 114 0,0 0 94 16,0 0-39-16,0 0-27 0,0 0-12 0,0 0-10 16,27 121-6-16,-19-96-5 0,0 1-2 15,0-2 0-15,2-1-1 0,-2-2 1 16,6-2 2-16,-4-3 1 0,2-4 1 0,-2 0-9 16,-3-1-19-16,-1-3-38 0,1-4-70 0,-4-1-154 0,-2-3-187 15,0 0 19-15,0 0 435 0</inkml:trace>
  <inkml:trace contextRef="#ctx0" brushRef="#br0" timeOffset="55188.6347">10386 7546 642 0,'0'0'102'0,"0"0"-78"0,0 0-56 0,0 0-128 15,0 0-102-15,0 0-52 0,0 0 314 0,0 0 0 16</inkml:trace>
  <inkml:trace contextRef="#ctx0" brushRef="#br0" timeOffset="56249.0069">10785 7571 355 0,'0'0'73'0,"0"0"-10"0,0 0-3 0,0 0-9 0,0 0-17 16,0 0-25-16,0 0-20 0,0 0-4 15,0 0 17-15,0 0 33 0,0 0 38 0,0 0 41 16,0 0 34-16,0 0 8 0,-12-21-12 0,12 21-28 16,0 0-36-16,0 0-27 0,0 0-23 15,0 1-20-15,0-1-26 0,0 1-45 0,0 0-39 16,0 2 7-16,0 3 20 0,0 3 43 15,-1 5 44-15,-1 3 5 0,1 1-1 0,-3 2-1 0,2 4-3 32,1-2-2-32,0 3-2 0,1 0 0 0,1-1 2 0,0 0-2 0,4-2 0 0,0 0-2 15,4-3-2-15,1-1 5 0,0-3 3 0,0-2 7 16,2-2 8-16,-1-3 2 0,3-2 7 0,0-2 10 16,-1-1 9-16,5-2 4 0,-1-1 3 15,-1-5-5-15,1-4-9 0,1-2-1 0,-4-4-10 16,1 0-5-16,-3-4-4 0,-2-1-10 0,-6-3-6 15,-2 0-6-15,-2 0-13 0,-2-4-5 0,-8 4-11 16,-6-4-8-16,-4 2 3 0,-5 0-2 0,0-1 8 16,-5 4 5-16,1-2 1 0,1 7 1 15,-2 3 1-15,5 3 0 0,-2 5-1 0,7 3-5 16,1 1-15-16,7 2-13 0,2 0-14 0,3 4-21 16,4 0-13-16,3-1 3 0,0 0 19 15,6 3 36-15,2-2 35 0,5-1 15 0,1-1 6 0,7-1-3 16,1 1-2-16,6-2-2 0,1 0-4 15,2 0-1-15,1 1-1 0,1-4-1 0,3-2-1 16,-4 2 0-16,1 0-6 0,1 0-2 16,-7 3-4-16,1-2-9 0,-1 2-6 0,-4 0-12 15,-4 3-10-15,-4 2-6 0,-1 3-4 0,-5 2 6 16,-4 2 2-16,3 2 4 0,-6 1 15 0,0 1 11 16,-2 1 17-16,0 2 15 0,0 0 4 15,3-1 0-15,-3-1-5 0,0-2-3 0,1-3 0 16,1-1 2-16,0-1-1 0,4-2 2 0,-3-2 1 15,4 0 4-15,-3-2 5 0,-2-2 7 0,4 0 6 16,-4-2 13-16,4 0 20 0,-2 0 18 0,3 0 12 16,-2 0 1-16,4-7-15 15,1-2-19-15,2-3-21 0,2-2-14 0,-1-1-10 0,-1-3-7 16,0-2-4-16,4-1-13 0,-4-4-14 16,5-1-11-16,-3-2-2 0,-1 1 4 0,2 0 13 0,-3 6 15 15,-3 5 0-15,-2 3 3 0,-3 5-3 0,-3 3-40 16,-1 2-57-16,1 3-125 0,0 0-40 15,4 4 31-15,-2 3 58 0,-1 4 122 16,4 2 44-16,-3 3 3 0,4 4 1 0,-3 2 6 0,5 1 1 16,0-1 7-16,2-4 13 0,0-2 2 15,6-3 3-15,-2-4 2 0,3-2-5 0,1-2 2 16,1-3 6-16,-1-2 0 0,1 1 12 0,-5-1 4 16,4-4 3-16,-3-3 8 0,-1-1-7 15,0-3-4-15,-2 0 0 0,-1-3-6 16,-2-1-1-16,0-1-2 0,-2-2-5 0,-1 1-9 0,-1-1-5 15,2-2-5-15,-4 2-6 0,1-2 1 0,-1-2-8 16,4 1-2-16,-4-3-4 0,4 1-4 16,1 1 0-16,2 3-2 0,-2 3-5 0,0 3-8 15,0 4-21-15,1 2-24 0,0 5-20 0,0 0-18 16,3 2 5-16,-2 3 9 0,6 5 18 0,-3 4 16 16,5 0 15-16,-6 4 6 0,3 1 5 0,-5 3 9 15,0 2 2-15,-2 1 13 0,-5 0 2 0,2 0-1 16,-6 0 3-16,0 0-1 0,-2-1 4 15,-6 1 9-15,-4 1 5 0,-1-1 7 0,-3-2 3 16,-2 0 4-16,-1-4 2 0,0-1 1 0,-2-3-20 16,-1-2-53-16,2-3-109 0,0-1-190 0,6-4-224 15,5 0 342-15</inkml:trace>
  <inkml:trace contextRef="#ctx0" brushRef="#br0" timeOffset="57967.2681">12528 7439 0 0,'0'0'156'15,"0"0"157"-15,0 0-18 0,0 0-63 0,0 0-93 16,0 0-111-16,0 0-154 0,0 0-169 15,0 0 50-15,0 0 50 0,0 0 111 0,0 0 145 16,0 0-24-16,20 9 20 0,-17 10 9 0,4 0-3 16,-5 4-8-16,-1 1-18 0,0 0-13 0,1 1-2 15,0-1-4-15,-2-3-6 0,0-2 2 16,1-1-5-16,0-4-1 0,1-1-2 0,-1-1 1 16,2-2 1-16,1-2 3 0,-3-1 4 0,1-3 1 15,-1 0 0-15,-1-4 16 0,0 2 46 0,1-2 69 16,-1 0 68-16,0 0 44 0,2 0 2 15,0-3-114-15,0-4-80 0,0-3-76 0,4-4-56 0,-2-2 33 16,5-2 7-16,-1-1 6 0,-3-2 0 16,4-2-2-16,1-1-8 0,-1-1-17 0,0 2-17 15,1-2-8 1,-1 5 2-16,-2 0 17 0,1 3 19 16,1 3 13-16,-2 3-4 0,-4 4-28 0,3 3-79 0,-2 3-83 0,0 1-35 15,1 0 9-15,-3 6 68 0,3 3 83 0,-2 1 44 16,-1 5 22-16,-2 0 17 0,0 3 4 0,0 2 6 0,0 2 2 15,1 1 1-15,3 1-1 0,-1 0-1 16,2-5-7-16,4-2 2 0,3-4 5 0,1-3 15 16,1-2 20-16,3-2 20 0,2-3 17 0,1-2 14 15,0 1 9-15,4-2-3 0,1-5-6 0,2-2-16 16,4-1-13-16,-2-2-9 0,0-2-5 16,-2 0 0-16,-1-4 1 0,0 1 0 0,-1-4 3 15,-4 0 4-15,-1-1 2 0,-1-2-2 0,-4 1-3 16,-1 0-8-16,-5-1-5 0,-2 0-1 0,-3 1-2 15,-3 2 5-15,-1 4 2 0,0 1-5 16,-5 5-17-16,-3 2-36 0,1 3-45 0,-1 4-51 16,-2 0-29-16,0 5 1 0,-1 5 29 0,-1 4 42 15,-1 4 33-15,-2 1 14 0,5 3 0 0,2 0-1 16,3-2 1-16,3 0 3 0,2-2 4 0,0 0 1 16,7-5 2-16,1-1 9 0,5-2 17 15,1-1 13-15,-1-2 13 0,7-1 3 16,0 0-2-16,-1-3 0 0,3-1-2 0,1-2 4 0,2 0 5 15,-1-5 2-15,4-3-1 0,0-2-11 0,-1 1-8 16,1-2-9-16,1-2-3 0,-1-1-1 16,-3 2-2-16,2-4-2 0,-4 3-2 0,1-1-4 15,-1 0-5-15,-4 0-3 0,-1 3-2 16,-3 1-1-16,-4 3-2 0,-4 3 1 0,-4 2-16 16,-2 2-22-16,-1 0-74 0,0 0-63 0,-2 2 24 15,-5 5 29-15,0 3 83 0,-4 2 69 0,-1 2-9 16,-1 1-2-16,-5 3-3 0,0 0-2 15,2 2-2-15,-2 0-2 0,0-1-4 0,5 1-2 16,2-4-4-16,2-2-12 0,3-3-11 16,3-5 0-16,3-1 3 0,0-2 12 0,0-1 27 15,7-1 35-15,0-1 38 0,6 0 15 0,2-1-3 0,4-4-27 16,7-5-28-16,-1 0-8 0,5-3-8 16,0-4-3-16,1 0-3 0,-1-2-11 0,-1-2-9 15,0 0-28-15,-1-2-29 0,1-2-29 16,0 2-14-16,-2-3 17 0,-2 2 25 0,-3 3 30 0,-3 3 21 15,-5 3 9-15,-4 4 11 0,-4 4 5 16,-2 2 4-16,-4 3-32 0,0 2-106 0,0 0-119 0,1 2 5 16,-1 5 31-16,0 1 105 0,2 1 126 15,1 4 3-15,2 0 5 0,0 4-3 0,3 1-6 16,3 2-10-16,-1-1-5 0,2 1-4 0,2-2-6 16,-2 1-4-16,-1-1 1 0,-3-1 1 15,-2-1 4-15,-5 1 8 0,-1-1 13 0,-2-1 15 16,-10-1 19-16,-4-2 14 15,-1-2 4-15,-7 1-1 0,-2-2-18 0,-4-2-20 0,-3 1-34 16,-3 0-51-16,-2 1-83 0,1-1-166 16,11-3-243-16,8-2 354 0</inkml:trace>
  <inkml:trace contextRef="#ctx0" brushRef="#br0" timeOffset="58354.0221">14528 6929 1958 0,'0'0'-120'0,"0"0"-103"0,0 0 7 0,0 0 49 0,0 0 124 16,0 0 102-16,0 0-6 0,0 0 2 15,42 117-12-15,-36-84 0 0,2 2 5 0,-7 2 2 16,1 1 7-16,-2 4 5 0,0 1-6 0,-6 3 2 15,-5 2-6-15,2 4-4 0,-3 0-2 16,-3 6-5-16,1 2-8 16,-1 0-3-16,0 1-4 0,0-1-3 0,3 1-1 15,-1 0-3-15,5-2-3 0,-1 0-2 0,4-1-4 0,-1-3-2 16,2-4-5-16,0 0 2 0,0-1 3 0,1-1 0 0,0-3 2 16,-1-1-3-16,0-4 2 0,-1-3-2 15,0-3 4-15,0-1 4 0,1-2-1 16,-2-3 2-16,1-2-1 0,-1-2-4 0,1-5 0 0,-1-2-5 15,4-1-6-15,-2-4-8 0,2-1-23 16,0-2-34-16,1-1-49 0,1 0-76 0,0-4-194 0,0 0-428 16,0-3 99-16</inkml:trace>
  <inkml:trace contextRef="#ctx0" brushRef="#br0" timeOffset="59510.0509">13644 8183 508 0,'0'0'113'0,"0"0"11"15,0 0 14-15,0 0 15 0,0 0-21 0,0 0-31 16,0 0-16-16,0 0-9 0,0 0 1 15,0 0-10-15,0 0-5 0,0 0-4 16,0 0-11-16,0 0-8 0,-18-35-5 0,24 35 10 16,7-2 13-16,7-2 10 0,6 0 3 0,9-2-18 15,1 0-13-15,5 2-13 0,5-3-7 0,5 0-3 16,4-1-6-16,4 0 5 16,5-3-6-16,3 0-2 0,3-2 3 0,1-1-6 15,0-1 5-15,2 0 0 0,0-2-5 0,0 0 6 0,2-2-3 16,-2 1 4-16,1 0 5 0,-3-2-1 15,-1 4 2-15,-3-1 1 0,-1 0 0 0,-6 2-2 0,-2 2-1 16,-3-1-2-16,-4 3-1 0,-4 0 0 0,-3 2 0 16,-4 2-3-16,-2 0 1 0,-5 1-3 15,-2 2 0-15,-4-1-1 16,-3 0-1-16,-4 2 6 0,-8 1-1 0,-3 0 4 0,-3 1 10 0,-3 0 12 16,-3 1 16-16,0 0 13 0,0 0 5 0,0 0-3 15,0 0-7-15,0 0-8 0,0 0-11 16,-2 0-12-16,1 0-10 0,-1 0-14 0,2 0-8 15,-1 0-10-15,1 0-3 0,-2 0-4 0,2 0-7 16,0 0-3-16,-1 0-20 0,1 0-24 0,0 0-30 16,-1 0-59-16,0 0-29 0,-3 5-5 15,-2 1-13-15,-3 2-37 0,-1 2-194 0,1-2-319 16,4-2 235-16</inkml:trace>
  <inkml:trace contextRef="#ctx0" brushRef="#br0" timeOffset="59808.7234">15497 7553 935 0,'0'0'39'0,"0"0"-2"15,0 0-15-15,0 0-44 0,0 0-32 0,0 0-23 16,0 0 14-16,0 0 41 0,0 0 41 15,0 0 21-15,0 0 13 0,0 0 10 0,0 0 5 16,0 0 0-16,84 12-18 0,-79 6-13 0,-1 2-7 16,2 1-12-16,-3 1-2 0,-2 3-1 15,-1 2 2-15,0 2 10 0,-4 1-2 0,-3 2 2 16,-3 0-3-16,-4 3-9 0,-5-1 4 0,-6 1 2 16,-2 0 4-16,-8 2 8 0,-5-2 1 15,-3-1-4-15,-3 0-20 0,-2-1-39 0,0-1-75 16,-2-1-229-16,14-6-400 0,10-10 353 0</inkml:trace>
  <inkml:trace contextRef="#ctx0" brushRef="#br0" timeOffset="61746.8407">16321 7201 0 0,'0'0'0'16,"0"0"0"-16,0 0 227 0,0 0 39 15,0 0-51-15,0 0-29 0,0 0-23 16,0 0-5-16,0 0-16 0,0 0-21 0,0 0-16 15,0 0-8-15,1-108-5 0,0 108-17 0,-1-2-20 16,0 2-32-16,0 0-42 0,0 0-27 0,0 0-30 16,0 2-30-16,-1 1 8 0,1 3 29 0,-1 4 33 15,2 4 50-15,-2 5 17 0,0 3-3 0,-3 4-5 16,1 1-4-16,1 6-3 0,-2-1-2 16,-1 3 0-16,3 1-2 0,-2-3 3 15,1 0-2-15,1-2-1 0,0-3-2 0,-1-3-4 16,0-2 2-16,2-2-5 0,0-6-5 0,1-1-6 15,0-4-13-15,0-4-9 0,0-4 6 0,0-2 16 16,0 0 32-16,0 0 38 0,0-5-32 16,0-3-60-16,0-4-86 0,0-4-73 0,0-4-29 15,0-3 19-15,-1-5 46 0,2-1 38 0,1-6 55 16,0-3 28-16,-1-2 18 0,-2-2 6 0,2-2 2 16,-2-1 4-16,1 1 1 0,-2 1 8 0,2 3 12 15,0 2 16-15,-1 6 16 0,1 6 17 16,-1 4 12-16,1 5 0 0,0 3-9 15,1 5-34-15,6 3-65 0,0 3-55 0,8 2-35 0,1 1 9 16,7 1 39-16,4 5 46 0,1 5 32 0,1 4 3 0,1 5 2 16,-3 2-4-16,-4 6-5 0,-1 2 7 15,-2 3 1-15,-5 1-5 0,1 1 3 16,-5 1-3-16,-1 0-2 0,-2-2 8 0,-5 1 5 16,0-3 8-16,-3-1 11 0,2-2 1 0,-8-3 1 15,2-1 2-15,-5-3 0 0,-1-1 3 0,-1-1 5 16,-5-3 7-1,3-1 11-15,-7-1 5 0,0-3 0 0,0 1-3 0,-2-1-13 0,0-3-23 16,-4 1-36-16,4-2-44 0,-1 0-51 0,0-3-59 16,1-1-71-16,4-1-73 0,1-1-113 0,6-2 185 15,3 2 229-15</inkml:trace>
  <inkml:trace contextRef="#ctx0" brushRef="#br0" timeOffset="62806.0732">16900 7221 400 0,'0'0'96'16,"0"0"-27"-16,0 0-69 0,0 0-147 0,0 0-70 15,0 0 18-15,0 0 197 0,0 0 2 16,0 0 80-16,0 0 70 0,0 0-21 0,0 0-21 15,-20 143-22-15,20-113-20 0,-2 1-18 16,0 0-12-16,2-4-8 0,0-2-6 0,0-2-1 16,0-3-3-16,4-3 2 0,1-3 1 0,1-1 1 15,-1-2 6-15,1-2 3 16,2 0 8-16,0-4 10 0,1-1 13 0,3-2 21 0,1-2 21 16,2 0 12-16,2-6-5 0,2-7-17 15,5-1-29-15,2-5-26 0,-1-2-13 0,0-1-11 16,-2-1-6-16,0-2-11 0,-5-3-13 0,0-1-8 15,0-3-2-15,-6 0 10 0,1 0 13 16,-3 3 7-16,-1 2 4 0,-1 6 2 0,-2 2 1 0,-1 5-2 0,-3 3-4 16,1 6-13-16,0 3-46 0,-3 2-94 15,1 0-49-15,-1 3 24 0,1 7 55 16,0 1 104-16,0 5 55 0,0-1-8 16,1 5-11-16,0 3-4 0,-1 0-4 0,0 1-3 0,4-3 2 15,2-2-2-15,1 0 1 0,3-2 5 0,1-3 2 0,2-3 7 16,2-1 6-16,1-3 7 15,1-2 6-15,3-1 4 0,-1-2 2 0,3 1-3 16,-1-3-3-16,0 0-4 0,2-6-5 16,1-4 1-16,-3 0-2 0,0-5 4 0,2-1-1 0,-3-6-1 15,0-2-2-15,-1-3-4 0,0-3-4 0,-2-2-3 16,4-3-1-16,-5-6-4 0,1 0-2 0,1-3-2 16,-4-1-5-16,1 0 1 0,-3 2-3 15,-1 0 3-15,-4 4 8 0,-1 5 4 0,-7 7 10 16,0 7 4-16,0 6-12 0,-2 9-14 15,-1 1-64-15,-1 4-99 0,2 1-17 0,-4 10 11 0,2 5 53 16,-6 5 95-16,2 7 20 0,-2 3 0 16,-1 3-1-16,3 0-3 0,0 3-1 0,1 0 0 15,-1 3-1-15,3-3 1 0,1-2 5 16,2-1-4-16,1-3 0 0,2-3-1 0,-1-4-5 0,4-2 3 16,3-4 4-16,2 0 2 0,-1-4 7 15,0-2 5-15,0-1 4 0,3-1 5 0,3-3-3 16,-2-1 0-16,-1-4 2 0,0-1 8 15,0-1 12-15,1-1 6 0,3-6 3 0,-1-4-7 16,2-1-10-16,-2-5-8 0,3-3-6 0,-2-3-5 0,3-3-9 16,-5-2-7-16,3-1-6 0,-2-1-3 15,0 2 4-15,-2 3 0 0,-3 6 3 0,-5 5 0 16,1 5 0-16,-3 3-15 0,-2 4-45 0,0 2-98 16,0 0-82-16,0 4 27 0,0 5 53 15,1 4 105-15,-1 4 84 0,2 5-7 0,-2 0-4 16,0 3-5-16,0 2-3 0,2-1-3 0,2 0-3 15,0-2 0-15,5-3 6 0,1-3 5 0,2-2 3 16,3-2 4-16,0-4 2 0,1 0 3 16,-1-5 6-16,3 1 1 0,0-5 6 0,-4-1 1 15,5 0 4-15,0-3 3 0,-1-5-4 0,-1-2-1 0,1-1-6 16,1-3-7-16,0-1-5 0,0-2-7 16,-2-2-5-16,1 0-4 0,0 0-6 0,-4 0-3 15,4 1-1-15,-6 3-2 0,0 2-8 16,-3 5-9-16,-1 2-29 0,-6 4-51 0,4 2-7 15,-3 5 2-15,-1 8 29 0,3 3 57 0,-2 7 20 16,-1 5 19-16,1 4 10 0,-3 7 3 0,1 4 0 16,-6 3-7-16,1 4-8 0,-3 2-7 15,-2 0-3-15,5-3-1 0,-3-2-1 0,5-6 0 16,-1-4-4-16,0-7-1 16,0-6 0-16,2-2-3 0,-6-5-2 0,5-3-10 0,-6-4-11 0,1-5-15 15,-7-1-48-15,1-3-56 0,-7-1-142 0,3-1-393 16,5-3-198-16</inkml:trace>
  <inkml:trace contextRef="#ctx0" brushRef="#br0" timeOffset="63036.3121">17795 7142 1897 0,'0'0'151'0,"0"0"-16"16,0 0-37-16,0 0-68 0,0 0-41 0,0 0-22 15,0 0 8-15,153-74 11 0,-94 69 4 16,2 1 0-16,2 2-2 0,4 1-1 16,-2 2-4-16,4-1-12 0,-2 2-11 0,-2 5-19 15,-4 1-44-15,-7 2-54 0,-5 1-106 0,-6 1-182 16,-6 1-201-16,-15-4 222 0,-9-3 424 16</inkml:trace>
  <inkml:trace contextRef="#ctx0" brushRef="#br0" timeOffset="63817.3205">19490 6946 476 0,'0'0'227'16,"0"0"57"-16,0 0 26 0,0 0-90 15,0 0-150-15,0 0-182 0,0 0-59 0,0 0 23 16,0 0 72-16,0 0 101 0,0 0 11 0,0 0 2 16,0 0-9-16,-91 152-3 0,78-110-4 0,-4 4-4 15,3-1-2-15,-2-2-5 0,7-2-2 0,1-5-2 16,6-5-4-16,2-5 2 0,0-6 2 15,7-7 5-15,-2-2 7 0,2-5 8 0,0-1 12 16,-3-1 14-16,4-1 12 0,-1-3 7 0,-1 0 3 16,3 0-2-16,3-2-7 0,4-3-6 0,2-2-13 15,-2-3-12-15,5-1-7 0,4-2-9 16,-1-1-6-16,4-1-4 0,1 0-6 16,2 1-4-16,1 3-5 0,-2-1-3 15,2 4-7-15,-2 3-5 0,-2 3-5 16,-2 2-6-16,1 5-2 0,-5 4-8 0,0 3-5 0,-5 1-3 0,-4 2-1 15,-4 1 5-15,-3 2 4 0,-5-1 10 0,-1 0 12 16,-10 3 16-16,-7 0 16 0,-5-2 11 16,-6 1 6-16,-4-1-2 0,-6-3 4 0,2 1 0 0,-4-5 0 15,0-3-1-15,-2 0-2 0,1-3-1 16,0-3 1-16,2-3 0 0,1 1 0 0,5 0-2 16,2-4-4-16,3-1 0 0,6 0-5 0,5 0-9 15,6 0-24-15,7-1-38 0,4 1-103 16,1 0-218-16,3 0-365 0,3 1 66 15</inkml:trace>
  <inkml:trace contextRef="#ctx0" brushRef="#br0" timeOffset="64178.7489">20224 7222 818 0,'0'0'110'0,"0"0"-21"0,0 0-20 15,0 0-45-15,0 0-73 0,0 0-28 16,0 0-4-16,0 0 33 0,0 0 40 0,0 0 29 16,0 0 16-16,0 0 7 0,0 0-2 0,-121 109-1 15,110-86 2-15,0 1-1 0,1 0 1 16,4-2-1-16,1-1-5 0,4-2-8 0,1 1-2 16,0-3 1-16,9 1 6 0,1-1 3 0,4-1 3 15,3 1 5-15,5-1 0 0,1 1-1 0,4-3-1 31,3-2-6-31,1-4 0 0,1-1 0 0,3-4-1 0,-1-3 0 0,-3 0-1 16,-2-7 4-16,-5-3 8 0,-1-3 7 0,-4-2 6 16,-2-4 1-16,-4-4-1 0,-1 0-5 0,-4-4-2 0,-1 1-6 15,-6-4-12-15,-2 1-10 0,-4-2-15 16,-3 2-12-16,-6 3-6 0,2 2-7 0,-1 4-2 16,-1 1-6-16,0 6-9 0,1 3-17 0,-3 3-36 15,5 3-75-15,-2 4-106 0,2 0-150 16,3 5-273-16,0-2 76 0</inkml:trace>
  <inkml:trace contextRef="#ctx0" brushRef="#br0" timeOffset="64537.9166">20650 7262 64 0,'0'0'349'0,"0"0"-156"0,0 0 15 0,0 0-9 16,0 0-67-16,0 0-81 0,0 0-71 15,0 0-30-15,0 0-7 0,0 0-1 0,0 0 8 0,0 0 52 16,0 0 48-16,0 0 33 0,-20 24 25 16,8-2-35-16,-6 2-31 0,6 2-16 0,-2 1-11 15,4-1-8-15,5-2-1 0,3-3 2 16,2-2 4-16,2-2 5 0,5-2 2 0,2-1 1 0,2-2 3 16,1-1 1-16,-1-2 5 0,6-3 5 15,-2 0 7-15,4-3 9 16,3-3 7-16,2 0 3 0,0-6-1 0,1-3-6 0,1-1-7 0,-3-3-4 15,1-1-4-15,-2-2-3 0,-2-1 2 16,-3-1-4-16,-2-2 5 0,-3-1-3 0,-1-4-8 16,-1-2-11-16,-3 0-18 0,-2-2-15 0,-1 1 0 15,-2 2-7-15,0 2 0 0,-2 3-2 0,-2 6-13 16,-1 2-24-16,-2 7-57 16,-2 2-106-16,1 4-131 0,-1 0-125 0,-4 7-155 0,5 0 445 15,2-1 192-15</inkml:trace>
  <inkml:trace contextRef="#ctx0" brushRef="#br0" timeOffset="65493.3714">21319 7257 0 0,'0'0'0'0,"0"0"0"0,0 0 0 16,0 0 0-16,0 0 0 0,0 0 0 0,0 0 0 15,0 0 0-15,0 0 21 0,0 0 135 0,0 0 6 16,0 0-9-16,0 0-10 0,31 46-23 0,-31-34-30 16,0 0-22-16,0 2-16 0,-2 1-15 0,0-1-8 15,-3 1-8-15,3-1-5 0,0-2-2 16,-1 1-4-16,0-5-2 0,3 0 1 16,0-3-4-16,0-2 0 0,0 0 6 0,0-3 7 15,0 0 27-15,0 0 33 0,0 0 42 0,0 0 33 16,0 0 16-16,2 0-1 0,4-4-49 0,3-3-42 15,4-2-43-15,4-2-34 0,2-2 7 0,2-3-5 16,-1 1 4-16,1-3-3 0,0 1-6 16,1 0 2-16,0 1-3 0,-1-1 1 0,-2 4 5 15,-1 1-8-15,-5 4-1 16,0 2-13-16,-4 3-20 0,-2 2-26 0,-2 1-29 0,2 0-28 16,-2 5-3-16,0 3 13 0,-2 2 29 0,2 4 32 15,-1 1 27-15,2 2 15 0,-2 1 9 16,0 3 4-16,2 0 2 0,2-1 8 0,3-1 10 0,2-3 7 15,3-2 9-15,2-4 1 0,1-2 0 16,-1-2 3-16,2-1-3 0,3-4-1 0,-1-1-5 0,1 1-4 16,3-1-4-16,-2-5-3 0,3-2-3 15,0-1 1-15,-1-1-1 0,-1 0 0 0,1-2 3 16,-4-2 3-16,-2-1 2 0,-1-1 3 16,-3-1-7-16,-3-2-11 0,-2-3 0 0,0 0-7 15,-3-1 3-15,-3 1 4 0,-3 1 0 0,-2 0-5 16,-1 2-3-16,-4 4-18 0,-5 2-21 0,-4 3-23 15,0 2-21-15,-5 6-5 0,-3 1 2 16,-1 4 15-16,-2 4 18 0,-1 4 14 16,1 5 11-16,1 2 7 0,4 1-1 0,1 2-1 0,5 3-1 15,1-2-3-15,7 0-1 0,4-3 4 0,2 0 4 16,3-2 15-16,6 0 6 0,4-1 8 16,3-2 14-16,4-1 5 0,3-3 16 0,6-2 9 15,2-4 1-15,2-1-2 0,2-4-8 0,1-4-7 16,0-5-11-16,-1-4-1 0,-1 0-10 0,0-3 1 15,-4-4-1-15,-5 1-6 0,-3-2 4 0,-2-3-8 16,-3-2-8-16,1 1-3 0,-3-4-11 0,-2-2-7 16,0-2 0-16,-3 0-2 0,-3-3 8 15,-1 1 9-15,-3 4 9 0,-3 0 6 16,0 7 8-16,-1 3 12 0,-6 7 14 0,0 6-12 0,-2 2-59 16,-1 6-36-16,-2 4-29 0,-4 8 2 15,-1 6 46-15,-1 4 22 0,-1 6 8 0,2 6 9 16,-3 2 2-16,2 6 4 0,-2 3 1 0,2 3-3 15,3 2-4-15,2-1-16 0,6 2-7 0,6-2-14 16,1-5-15-16,8-1-18 0,5-4-25 16,2-4-31-16,1-5-76 0,1-5-125 0,-3-8-185 15,-4-8 343-15</inkml:trace>
  <inkml:trace contextRef="#ctx0" brushRef="#br0" timeOffset="65955.0287">22764 6903 14 0,'0'0'83'0,"0"0"38"15,0 0 15-15,0 0-44 0,0 0-71 16,0 0-64-16,0 0-52 0,0 0 17 0,0 0 69 15,0 0 119-15,0 0 107 0,0 0 68 0,0 0 15 16,0 0-44-16,2-4-56 0,-2 4-58 0,1 0-38 16,-1 0-26-16,0 0-17 0,0 0-11 0,0 0-16 15,3 0-4-15,3-2-6 0,5-3-6 16,7 1 0-16,3-3-8 0,9-1-5 0,1 2-2 16,3-1-5-16,3 0 2 0,5 0 0 15,7 0 0-15,2 1 3 0,1-3-3 0,5 1 0 0,1 1 2 16,-2-1-2-16,2-1 0 0,1-1 0 0,-3-1 2 15,1 2-2 1,-1-2 6-16,-5-1 2 0,7 1 1 16,0-2 4-16,2 1-4 0,3 1 0 0,-4 2 0 0,-3-2-6 0,-7 3 5 15,-6 1 0-15,-2 0-5 0,-5 2 3 0,-2 0-5 16,-5 3-2-16,-5 0-2 0,-4 2-1 0,-3 0-7 16,-5 0-9-16,-3 0-13 0,-2 6-17 15,0 2-11-15,0 3-17 0,-6 3-23 0,0 2-19 16,-1 4-46-16,-9 3-45 0,-4 3-142 15,-1-4-308-15,3-7 250 0</inkml:trace>
  <inkml:trace contextRef="#ctx0" brushRef="#br0" timeOffset="66439.792">21656 9110 1122 0,'0'0'65'0,"0"0"-25"0,0 0 5 15,0 0-7-15,0 0-38 0,0 0-40 16,0 0-25-16,38-122 5 0,-19 115 34 0,3 0 48 16,3-2 38-16,5 2 19 0,-1-1 11 0,4 2 2 15,2 1-8-15,1-1-9 0,3 1-11 16,4 1-10-16,5-1-10 0,4 2 1 0,9 0 2 15,4-2 0-15,7 1 1 0,8 0-8 16,3-2-5-16,8 1-5 0,3-2-4 0,2 0 2 16,7-1 0-16,4-2-2 0,0-3-2 0,5 1-5 0,-1-6-5 15,3 3-4-15,-2-4-3 0,-1-1 1 16,-3 2-1-16,-4 0-1 0,-6-2-3 0,-7 3-3 16,-9 1-5-16,-12 2-3 0,-9 3-2 0,-11 3-4 0,-13 3-4 15,-11 1-9-15,-10 3-59 0,-13 0-176 16,-3 1-149-16,-9 0-350 0,2 0 82 0</inkml:trace>
  <inkml:trace contextRef="#ctx0" brushRef="#br0" timeOffset="68173.8313">13623 8688 0 0,'0'0'0'0,"0"0"0"0,0 0 0 15,0 0 0-15,0 0 0 0,0 0 0 0,0 0 0 16,0 0 0-16,0 0 0 0,0 0 0 16,0 0 0-16,0 0 0 0,-6 0 0 0,6 0 12 0,0 0 205 15,0 0-22-15,0 1-36 0,0-1-41 16,0 0-36-16,0 0-28 0,1 0-18 0,1 0-16 15,1 0-8-15,2 0 47 0,2 0 28 16,6 0 26-16,3-3 13 0,4-2-43 0,3 1-26 16,3-1-25-16,3-2-9 0,2 0-5 0,4-1-3 0,4-2 2 15,4 3 0-15,0-5-2 0,5 2 1 16,1-3-1-16,0 2-1 0,2-1 4 16,1 0 1-16,-1 0-4 0,-2 1-2 0,-2 2-5 0,-4 2-5 15,-2 0 3-15,-4 1-2 0,-2-1-6 0,-4 4 4 16,-3 0-3-16,-1 0 0 0,-3 0 7 15,-3-1-2-15,-1 1 3 0,0 0 2 16,-3 0 1-16,-2 1 0 0,-1 0 0 0,-1 1 1 16,-4-2 0-16,-1 2 7 0,-4 0 5 0,-1-1 12 15,0 0 6-15,-1-2-7 0,-1 0-7 0,-1-2-28 16,0-2-24-16,0-2-14 0,-1-1-24 0,-1-2-5 16,-4 0-7-16,-1-2-6 0,0-2 10 0,-4 2 12 15,2-3 18-15,0 2 19 0,-1 0 14 16,2 1 7-16,-3 1 3 0,4 2 3 0,2 2 1 15,-2 2 5-15,4 0 5 0,1 2 2 0,1 2 8 16,-1 1-3-16,2 0-5 0,0 1-18 16,0-1-37-16,5 1-20 0,0 0-17 0,6-1 1 15,3 0 18-15,2-1 12 0,4 2 13 0,4 1 10 16,1 0 1-16,4 1 6 0,4 0 4 0,2 1-3 16,1 4 1-16,4 2-9 0,-3 2-4 0,-1 2 2 15,0 2-4-15,-1 2 9 0,0-1 6 16,-2 0 2-16,-2-1 2 0,-1 2-1 0,-6-1-8 15,-1-2 0-15,-3 1 11 0,-5-4 9 16,-3 2 17-16,-2-2 10 0,-1 0-1 16,-7-3 4-16,1 2 5 0,-3-1 22 0,-3 2 21 0,-5 0 10 0,-7 4-1 15,-5 1-23-15,-8 1-15 0,-3 0-17 0,-4 1-6 16,-4-1-9-16,-1 1-16 0,-3-1-16 16,-1 0-25-16,0-1-28 0,0-1-41 15,2 0-65-15,2-1-70 0,4-2-91 16,5 0-113-16,10-5 258 0,9-3 186 0</inkml:trace>
  <inkml:trace contextRef="#ctx0" brushRef="#br0" timeOffset="69218.8199">15966 8177 0 0,'0'0'0'0,"0"0"0"0,0 0 0 15,0 0 0-15,0 0 291 0,0 0-7 16,0 0-83-16,0 0-96 0,0 0-88 0,0 0-80 16,0 0 14-16,0 0 40 0,0 0 52 15,0 0 63-15,-10 47-15 0,5-24-21 0,-1 5-20 0,1-1-11 16,-2 1-5-16,1 1-4 0,3 0-5 16,-1-4-4-16,1-1-6 0,1-4-3 0,2-3 0 15,-3-2 1-15,3-5 3 0,-1-2 0 0,1-2-4 16,-1-4 7-16,1 0 24 0,0-2 31 0,0 0 34 15,0 0 13-15,0 0-18 0,0-2-54 16,-2-2-49-16,2-6-34 0,-1 1-13 16,0-6 14-16,1-2 11 0,-1-1 7 0,1-4 4 0,0-3 7 15,0-5 3-15,0-2 4 16,-1-2 0-16,1-1 2 0,0 2-3 0,-3-1-2 0,3 2-1 16,4 3-3-16,1 6 1 0,0 2-6 0,4 4-7 15,-2 6-16-15,4 3-26 0,2 3-24 16,1 3-19-16,3 2 1 0,3 0 17 0,-1 9 31 0,3 3 35 15,-1 4 22-15,-2 4 15 0,-2 3 1 0,-1 4 4 16,-5 3-2-16,-2 3-1 0,-5-1 2 16,-3 4-6-16,1-4 2 0,-5 0 5 0,-6 0 3 15,-2-2 5-15,-6-1 4 0,-3-3-2 16,0-2 0-16,-1-4-2 0,0-2 1 0,1-2-1 16,-4-2 0-16,0-2-1 0,3 0-6 0,-1-4-1 15,1-1 1-15,3-3 0 0,2-3-2 16,3-1-18-16,2 0-25 0,4 0-37 15,2-1-38-15,-2-4-36 0,5-1-53 0,1-2-71 0,1-2-147 16,0-1-153-16,2 1 389 0,1 3 165 0</inkml:trace>
  <inkml:trace contextRef="#ctx0" brushRef="#br0" timeOffset="69464.4218">16216 8206 0 0,'0'0'0'0,"0"0"0"0,0 0 0 0,0 0 0 15,0 0 100-15,0 0 42 0,0 0 0 0,0 0-5 16,0 0-5-16,0 0-14 0,119 90-22 0,-116-64-13 16,-3 1-17-16,0 0-7 0,2 1-7 0,-2-1-13 15,0 0-3-15,0-1-13 16,1-3-2-16,-1-1 0 0,0-1-3 0,1-4 1 16,-1-2-1-16,4-1-6 0,-3-4-8 0,0-2-21 15,1-2-42-15,-1-4-54 0,-1 0-34 0,0-2-13 16,0 0-22-16,0-6-179 0,0 1 62 0,0 2 299 15</inkml:trace>
  <inkml:trace contextRef="#ctx0" brushRef="#br0" timeOffset="69596.9103">16356 8174 0 0,'0'0'0'0,"0"0"345"0,0 0-11 0,0 0-83 16,0 0-72-16,0 0-56 0,0 0-45 15,0 0-63-15,0 0-89 0,0 0-119 0,0 0-23 0,0 0 30 16,0 0 66-16,0 0 19 0,11-86-237 15,-10 91 241-15</inkml:trace>
  <inkml:trace contextRef="#ctx0" brushRef="#br0" timeOffset="69857.1845">16665 7948 1964 0,'0'0'101'15,"0"0"-59"-15,0 0-117 0,0 0-111 0,0 0 7 0,0 0 38 16,0 0 103-16,0 0 68 0,0 0-4 16,0 0 6-16,21 146-6 0,-15-109-10 0,-1 1 1 15,4 2-9-15,-5-1-3 0,3 0 1 0,-2-2 1 16,1-7-1-16,-2 1-3 0,2-7 1 0,-1-2-1 16,-2-3 1-16,-1-2 3 0,-1-2 1 15,1-1 2-15,1-3-1 0,1 1-2 0,-3-4-7 16,1 2-20-16,4-2-21 0,-4-1-35 15,0-1-50-15,4-1-52 0,-2-2-108 0,4-2-188 16,-3 1-47-16,1-2 521 0</inkml:trace>
  <inkml:trace contextRef="#ctx0" brushRef="#br0" timeOffset="70071.9465">17053 8248 1208 0,'0'0'215'0,"0"0"-7"0,0 0-53 15,0 0-134-15,0 0-142 0,0 0-30 16,0 0 22-16,0 0 57 0,0 0 88 0,0 0 20 0,0 0-6 16,0 0-4-16,-12 124-6 0,11-96 1 15,2-1-7-15,-1 2 0 0,0-3 2 0,2-1-3 16,-2-2 0-16,0-2-1 0,2-3-7 0,4-4-8 16,-1-2-9-16,1-3-12 0,-3-2-26 15,2-3-33-15,-1-1-38 0,-4-3-25 0,2 0-19 16,0-4-84-16,-1 0-249 0,1 0 279 15</inkml:trace>
  <inkml:trace contextRef="#ctx0" brushRef="#br0" timeOffset="70213.287">17125 8080 0 0,'0'0'0'0,"0"0"0"16,0 0 0-16,0 0 0 15,0 0 0-15,0 0 0 0,0 0 0 0,0 0 0 0,0 0 0 0</inkml:trace>
  <inkml:trace contextRef="#ctx0" brushRef="#br0" timeOffset="71326.3768">17541 8254 263 0,'0'0'86'0,"0"0"-74"0,0 0-11 0,0 0-9 0,0 0 6 16,0 0 18-16,0 0 64 0,0 0 82 15,0 0 53-15,0 0 23 0,0 0-23 0,0 0-59 16,0 0-48-16,0-51-42 0,-11 47-40 0,0 0-12 16,-1 2 3-16,-5 1 11 0,-1 1 9 15,3 0-2-15,-3 4-11 0,0 6-15 0,3 3-12 16,-3 4-7-16,-1 5-4 0,5 4 2 0,-3 1 0 15,7 1-2-15,4-3-3 16,1-1-6-16,5-6-5 0,1-3 0 0,6-4 7 0,-2-1 7 0,3-3 8 16,1-3 7-16,1 0 12 0,-2-3 16 15,-1 0 17-15,1-1 16 0,3-1 1 0,1-5-13 16,2-3-25-16,-2-2-24 0,4-1-20 0,-1-4-9 16,-3 2 0-16,4-5 1 0,-5 1-1 15,1 0-1-15,-2 0 2 0,-1 1 7 16,2 4 5-16,-1 0-4 0,-1 3-18 0,1 4-45 0,-4 4-70 15,1 2-32-15,1 5 11 0,0 5 49 16,-4 6 93-16,4 3 65 0,-3 6 27 0,0 6 8 16,-4 3-13-16,0 1-15 0,-1 5-12 0,0 1-3 15,-7 3-2-15,0-2 2 0,-6-2 3 0,1-2-1 16,2-4-2-16,-1-7-8 0,3-7 0 0,1-5 3 16,-1-2 11-16,-1-4 20 15,-1-1 11-15,0-4 8 0,-6 0-4 0,0-2-13 0,-5-2-12 16,1 0-14-16,0-2-10 0,0-6-4 0,1-1 4 15,5-3 2-15,2-2 1 0,1 0-4 0,6 1-15 16,1-3-18-16,4-1-22 0,0-1-33 0,5 0-30 16,6-2-26-16,7 0-16 0,3-1-8 15,0 0 2-15,7-1-1 0,-1 1-6 0,1-1 2 16,2 1 14-16,1 0 28 16,4 0 34-16,-2-1 29 0,0 2 12 0,3-1 8 0,-2-2 6 0,-1 0 11 15,3 0 24-15,-4 1 36 0,-2 4 44 0,-2-1 36 16,-7 3 21-16,-1 4 4 0,-6 2-9 15,-5 3 4-15,-1 2 8 0,-5 1 4 16,-2 3-17-16,-1 1-46 0,0 0-60 0,0 0-58 16,0 0-42-16,0 0-33 0,-2 2 4 0,-1 5 25 0,-4 1 30 15,-1 6 43-15,0 2 11 0,0 1-6 16,1 0-11-16,2 1-11 0,3-3-5 0,2-1 2 16,2-1 3-16,3 0 9 0,2-1 6 15,-2-1 3-15,4-2 4 16,0 0 1-16,0 0 0 0,3-3 3 0,-1 0 7 0,-1-1 13 0,5-3 11 15,-1 0 14-15,2-2 7 0,0 0-3 0,2 0-3 16,0-2-11-16,3-4-11 0,1 0-9 0,-1 2-8 16,1-3-7-16,-1 0-4 0,-2 0-6 15,-1 1-11-15,-5 0-13 0,0 1-11 16,-3 2-11-16,0-1 2 0,-2 2 0 0,-1 1-8 0,-4 1-15 16,2 0-21-16,-3 0-17 0,0 4-2 0,-1 2 13 15,-1 2 17-15,1-1 22 0,1 2 21 16,2 0 13-16,0 0 11 0,3-2 4 0,1-1 6 0,1-1 12 15,3-2 8-15,1 0 21 0,1-3 10 0,3 0 0 16,4-6 0-16,1-1-12 0,5-3-8 16,-3-1-3-16,4-1-6 0,2 0-2 15,-2-6-2-15,-2-2 1 0,2 2 5 16,-2-3-1-16,-3 1 1 0,-5-4-8 0,-1 0-11 0,-1-2-13 16,-3-1-15-16,-4-2-10 0,0 0 0 15,-3-1 11-15,-3 0 15 0,-3 3 16 0,0 3 21 0,-3 5 20 16,-2 3 32-16,2 6 28 0,-3 4 1 15,3 3-57-15,-2 3-82 0,1 3-53 0,-6 9-18 16,0 8 38-16,-2 5 53 0,-4 6 18 0,4 4 0 16,1 7 0-16,2 4-3 0,0 5 1 0,4 1-3 15,-2 0 1-15,5 0-3 0,2-5-3 16,1-3-3-16,1-6-10 0,8-6-14 0,-1-2-10 16,-1-6-9-16,0-2-9 0,-2-5-19 0,1-2-40 0,-4-4-62 15,2-3-150-15,-3-3-299 16,0-3 253-1</inkml:trace>
  <inkml:trace contextRef="#ctx0" brushRef="#br0" timeOffset="71455.3669">18810 8240 847 0,'0'0'723'0,"0"0"-690"0,0 0-53 15,0 0-24-15,0 0-20 0,0 0 18 0,0 0 30 16,143-50 1-16,-106 50-108 0,-11 2-360 0,-7-2-309 0</inkml:trace>
  <inkml:trace contextRef="#ctx0" brushRef="#br0" timeOffset="71889.2653">19807 8003 955 0,'0'0'204'15,"0"0"-1"-15,0 0 4 0,0 0-77 0,0 0-70 16,0 0-76-16,0 0-66 0,0 0-18 16,0 0-8-16,0 0 50 0,0 0 62 0,0 0 46 15,0 0 54-15,0 0 0 0,-39 79-20 0,28-40-17 16,0 4-19-16,-1 9-11 0,-2 6-7 15,-2 3-11-15,-2 3-3 0,5 2-3 0,1-2-2 16,2-1 0-16,4-3-2 0,6-6-6 0,1-4-5 16,5-6-6-16,1-5-17 0,-1-6-16 0,1-2-25 15,-4-6-25-15,2-4-43 0,-2-3-40 16,-1-6-47-16,-1-2-124 0,0-3-279 0,-1-3 350 16</inkml:trace>
  <inkml:trace contextRef="#ctx0" brushRef="#br0" timeOffset="74760.7045">20599 8204 0 0,'0'0'0'15,"0"0"0"-15,0 0 0 0,0 0 0 0,0 0 0 0,0 0 0 16,0 0 0-16,0 0 172 0,0 0 99 0,0 0-80 16,0 0-81-16,10-61-98 0,-10 61-110 0,1 2-112 15,-1 2 41-15,0 4 60 0,0 6 117 16,0 4 127-16,-1 7-14 0,-2 3-21 0,-4 4-30 16,3 4-13-16,-4 4-12 0,-1 2-9 0,0-1-8 15,-1 1-13-15,0-5-5 0,6-2 0 16,-3-1 0-16,4-5 1 0,2-4-1 0,1-4 3 15,0-5-3-15,-2-1-1 0,2-4 3 0,2-3 0 16,-2-2 7-16,0-3 23 0,0-1 40 16,0-2 54-16,0 0 63 0,0 0 48 0,1-5-53 0,2-8-60 15,0-4-78-15,4-7-75 0,2-3 9 16,-1-7 5-16,1 0 5 0,-3-4 6 16,5 0-3-16,0-5-1 0,1-2-7 0,0-2-2 0,2-2-5 15,0-1-3-15,1 3 3 0,3-1 0 16,-4 5 4-16,6 2 3 0,-1 7 0 0,0 3-4 15,0 8-8-15,0 3-13 16,0 6-22-16,1 5-11 0,-3 4-7 0,3 2 0 0,-2 3 8 0,1 1 6 16,-3 6 4-16,1 2 5 0,-4 2 2 15,-3 3-6-15,-1-1-14 0,-4 3 1 0,-4-2 8 16,-1 2 16-16,-5 1 28 0,-3-3 17 0,-4 2 11 16,-6-3 16-16,-3 1 4 0,-3 0 0 0,-5-4 0 15,-1-1-10-15,0-1-3 0,1-1 0 0,-1 0-2 16,4 0 9-16,1-1 6 0,2 1 5 15,5 0 0-15,1-2-12 0,1 4-8 0,4-1-9 16,3 2-5-16,0 1-3 0,5 1-7 0,-2 2 1 16,6 2 0-16,0 2 6 0,2 1 6 15,4 2-1-15,2 0 5 0,3 1-5 0,3 1-6 16,3-2 3-16,2 1-4 0,2-1 5 0,0 1 1 16,2-3 1-16,3 1 2 0,1-1 0 15,1 0 4-15,2-3-2 0,0 0 0 0,0-4-2 16,-1-2-3-16,2-2 2 15,-2-2-4-15,-2-3 5 0,0 0 1 0,0-3-1 0,-3 0 4 0,0 0-2 16,-1-1-2-16,-3-7 1 16,1-1 1-16,-2-3 3 0,0-3-2 0,1-2-6 0,-3-1-4 0,3-4-6 15,0-1 4-15,-2 0 4 16,-4 0 10-16,-2 0 8 0,-3 3 4 0,-3 0 5 16,-2 5-3-16,0 1 2 0,-3 4 3 0,-1 3 3 15,0 3-3-15,0 4-25 0,0 0-45 0,0 0-54 0,-1 0-48 16,-1 3 8-16,-2 3 35 0,0 2 45 15,-2 4 48-15,-1 1 6 0,0 0 2 0,-1 0-3 16,0 2 0-16,3 0 0 0,-1-1-3 0,2-3 1 16,2 1 2-16,2-4 5 0,0-1 4 0,0 1 4 15,0-1 2-15,5-2-4 0,-3 0 0 0,5-1 1 16,-2 0 1-16,1 1 7 0,0-3 6 16,0 0 3-16,2-1 3 0,1-1 2 0,1 0 0 15,0 0-1-15,1-3 0 0,1-4-3 0,1-1-3 16,2-2-7-16,-2-5-7 0,-1 1-2 0,3-5-7 15,-1 1-2-15,0 0 4 0,-2-1-3 16,0 6 0-16,-4 0-1 0,-3 4-8 0,1 3-12 16,-4 3-28-16,0 3-48 0,-2 0 2 0,2 4 5 15,2 4 20-15,-2 3 44 16,0 1 2-16,1 3 6 0,1 0 4 0,-3 0 3 0,1 2 0 0,0 1 3 16,2-2 4-16,0-2 1 0,4-2 2 0,0-1 1 15,0-2 0-15,1-1 4 16,1-2 2-16,0-2 5 0,-2 1 3 0,5-3 2 15,-2 0 1-15,3-1-5 0,-2 1-1 0,-1-2-3 0,5 1 2 16,-4-1 3-16,3-5 2 0,-3-1 6 16,2-2 0-16,-2-1 3 0,0-1-1 0,3-3-2 15,-4-2 1-15,3-2-7 0,-1-3-4 16,1-3-9-16,1-4-8 0,2-3-2 0,-3-2-3 16,3-2 3-16,-3 0 1 0,0 1-1 15,-2 2 3-15,1 1-1 0,-1 3 1 0,-3 2 0 16,1 2 1-16,0 5 0 0,-6 2-2 0,-1 3 0 0,-2 3-1 15,-1 2-1-15,0 3-3 0,0 3-13 16,0 0-11-16,-2 2-11 0,1 0 5 16,0 0 8-16,1 0 17 0,0 0 22 0,0-1 13 0,0 1 12 15,0-2 6-15,0 2 1 0,0-3-37 0,0 0-7 16,0-2-10-16,0 0-9 0,0 1 27 16,0-2-2-16,0 0 0 0,-2 0-2 0,2 1 2 15,0-1-2-15,0 0-2 0,-1 0 1 0,0 2-8 16,-3 0 4-16,2 1-2 0,-1 1-6 15,0 2-9-15,3 0-40 0,-1 0-52 0,-1 2-5 16,-3 5 13-16,-1 4 38 0,-4 5 56 0,1 5 12 0,-1 3 1 16,0 1-1-16,2 6 0 0,0 0-4 15,-1 2 5-15,-1-1-3 0,3 1 0 16,-1 1 2-16,2-1-3 0,-1 1 3 0,1-4 1 16,2 0 1-16,0-3 0 0,0-2-1 0,2-3 0 0,-2 0-3 15,4-1 3-15,-2-4-2 0,2 1 1 16,0-2 1-16,0-4 1 0,2 0 4 0,2-4 1 15,2 1-1-15,0-3 5 0,0-1 8 0,1-3 15 16,2-1 12-16,0-1 4 0,3 0-3 16,1-5-11-16,2-3-11 0,1 0-10 15,4-2-8-15,-1-3-5 16,5 0-5-16,0-4-4 0,0-3-4 0,2 2-4 0,1-4-1 0,-2 0-1 0,0 2 5 16,-1-1 7-16,-3 1 0 15,2 0 4-15,-2-1 0 0,-4 2 0 0,3 0 2 0,-1-1 0 16,-4 2 3-16,-2 2 4 0,-3 0-1 15,-1 2 3-15,-1 2-1 0,-5-2-3 0,1 0 1 16,-2 0 0-16,0 2-3 0,-2 0-2 0,0 1-3 16,-2 4-11-16,-4 2-13 0,1 1-23 0,-2 4-22 15,-1 0-17-15,-3 0-3 0,-4 5 16 0,-6 6 28 16,-3 3 26-16,-3 4 23 0,0 5 5 0,-3 0-1 16,0 4 0-16,3 2-3 0,-1 3-3 0,3-2-1 15,4-1-5-15,5-1 0 16,3-3 2-16,6-2 2 0,5-3 0 0,2-1 1 0,2 1 1 15,8-1 3-15,5 0-1 0,5 0-3 16,5-2-1-16,5-1-4 0,7 0-20 0,4-3-35 0,7-5-79 16,4-1-102-16,1-3-146 0,2-2-263 15,-14 0 90-15,-15-2 555 0</inkml:trace>
  <inkml:trace contextRef="#ctx0" brushRef="#br0" timeOffset="75658.9699">23339 7191 0 0,'0'0'0'0,"0"0"0"16,0 0 0-16,0 0 99 0,0 0 117 15,0 0-12-15,0 0-49 0,125-107-33 0,-113 97-12 16,3 1 8-16,-4 1 6 0,0 1-2 0,-2 1-6 15,-3 1-9-15,-1 4-17 0,-2-1-20 16,-3 2-34-16,0 0-44 0,0 0-50 0,0 0-55 0,0 2 23 16,0 3 33-16,0 3 43 0,0 4 66 0,-4 3 4 15,-1 5 7-15,-5 6 8 0,-2 4-2 16,-6 9-8 0,-2 6-11-16,-1 3-10 0,1 6-9 0,-3 3 2 0,1 5-6 0,2 3-2 15,-1 0-5-15,3 0-9 0,0-1 0 0,1-1-1 16,2-2-1-16,-3 0 0 15,3 0 0-15,-2-4 2 0,1 1-3 0,-2-5 1 16,2-4-5-16,-1-4 2 0,-1-1 5 0,2-4-6 0,-4-4 1 16,4 0 0-16,-3-3-7 0,3-3 5 0,-1-5 0 15,3 1-6-15,-2-4-1 0,4-3-11 0,3-2-21 16,1-1-33-16,3-4-63 0,4-2-71 0,1-3-121 16,0-2-196-16,2-3-173 0,2-1 602 0</inkml:trace>
  <inkml:trace contextRef="#ctx0" brushRef="#br0" timeOffset="76781.2834">23903 7536 0 0,'0'0'0'0,"0"0"0"16,0 0 0-16,0 0 0 0,0 0 159 0,0 0 143 0,0 0-19 0,0 0-29 16,0 0-61-16,0 0-54 0,0 0-78 0,0 0-62 0,0 0-36 15,-22-17-16-15,8 17 20 16,0 5 17-16,-3 0 3 0,-2 2 0 0,2 2 3 16,-2 2 4-16,1 1 10 0,4-2 10 0,-2 2 2 15,4-3 3-15,2 2 1 0,1 0-2 0,6-1-3 16,-5 0-2-16,6 0-5 0,0-2-1 15,0 0-1-15,2 0 4 0,0 0 4 0,3 0 5 16,8 2 5-16,0 0 7 0,5 1 0 0,6 2-4 16,2 2-5-16,5 2-11 0,2 2-12 0,-1 2-12 15,3 3-25-15,0 1-18 0,-3-1-15 16,-4 0-7-16,0 4 3 0,-7-6 11 0,-3 1 4 16,-7 0 6-16,-4-5-5 0,-5-2-5 15,-2-2 13-15,-6-1 24 0,-6-2 33 0,-2-2 35 0,-5-2 24 16,-2-1 10-16,-2-1 21 0,-1-4 17 0,0 0 4 15,0-1-2-15,5 0-20 16,-4-4-20-16,0-3-18 0,4 2-6 0,2-3 1 16,-1 3-4-16,8-2-1 0,-2 0-4 0,7 0-12 0,0 1-14 15,5 0-42-15,1-2-66 0,1-1-90 16,0-1-78-16,6 0-60 0,1-4-74 16,6-2-70-16,3 0 223 0,-1-1 240 0,-1 3 0 0,-6 7 0 15</inkml:trace>
  <inkml:trace contextRef="#ctx0" brushRef="#br0" timeOffset="76961.15">23984 7747 0 0,'0'0'0'0,"0"0"10"16,0 0 252-16,0 0-84 0,0 0-61 0,0 0-41 16,0 0-32-16,118 18-23 0,-110-3-22 15,-2 2-5-15,0 1 13 0,-1 1 14 0,-1 1 14 16,-3 1-2-16,2 0-10 0,-3 1-4 0,0 0-4 16,0-3 0-16,1 1 6 0,-1-4 5 15,-2-2 2-15,-1-1 8 0,3-2-7 0,-3-1-28 16,2-2-75-16,-2-2-191 0,1-1-244 15,2-3 347-15</inkml:trace>
  <inkml:trace contextRef="#ctx0" brushRef="#br0" timeOffset="77115.2252">24182 7561 1532 0,'0'0'-20'0,"0"0"-142"0,0 0-38 16,0 0-75-16,0 0-168 0,0 0 11 16,0 0 432-16</inkml:trace>
  <inkml:trace contextRef="#ctx0" brushRef="#br0" timeOffset="77382.4645">24430 7281 338 0,'0'0'473'0,"0"0"-446"0,0 0-203 16,0 0-96-16,0 0-31 0,0 0 216 0,0 0 87 16,0 0 0-16,0 0 0 0,0 0 0 15,-1 125 49-15,-3-89 29 0,0 5 3 0,1 1-8 16,-4 0-13-16,2 1-23 0,-1 0-13 0,-1-3-6 15,2-2-2-15,-2-3 4 0,2-3 0 0,-1 1 6 16,0-4-1-16,2 1 2 0,-1-3 2 16,0 1 3-16,4-3 13 0,-3-2 2 0,1-2-20 15,1-2-85-15,1-1-237 0,1-4-86 16,-1-5 381-16</inkml:trace>
  <inkml:trace contextRef="#ctx0" brushRef="#br0" timeOffset="78204.0821">24492 7908 1146 0,'0'0'-185'0,"0"0"-101"0,0 0-2 16,0 0 72-16,0 0 196 0,0 0 98 0,0 0 7 16,0 0-11-16,0 0-19 0,0 0-11 15,0 0-18-15,0 0-12 0,124 49-5 0,-113-49-3 16,-2 1 15-16,0-2 15 0,1-4 14 0,-3 0 9 15,0-2 1-15,-1-2-3 0,2 0-3 16,-5 0 5-16,1 0 1 0,0 3 0 0,-2-2 1 16,-2 3-15-16,0-3-3 0,0 3-12 0,0 0-16 15,-2 2-16-15,-5-1-29 0,1 3-30 0,-5 1-17 16,0 0-5-16,-5 5 26 0,-2 5 37 0,-2 2 34 16,0 4 26-16,0 0 2 0,-1 4-5 15,7 0-9-15,-3-1-11 0,5 0-5 0,3-2-5 16,1 1 1-16,4-2 0 0,0-1 5 0,4-2 4 15,0 0 4-15,0-1 2 0,0-2-3 0,4 0 1 16,0-3 7-16,3 0 8 0,2-2 9 16,-1-1 2-16,2 0-6 0,2-1-6 0,-1-2-8 15,1 1-5-15,1-2-5 0,2 0-3 0,-1 0-1 16,3-3-3-16,-3-1-2 0,3-2 0 0,-1-2 1 16,-1 0 1-16,4-3-3 0,-3-3-5 0,3-2-4 15,0-1-3-15,0 2 2 0,1-1 0 16,-5 1 4-16,2 2-4 0,1 1-7 0,-5 3-6 15,0 3-17-15,2 5-13 0,-3 1-12 0,0 0-6 16,0 3 4-16,-4 3 5 0,1 0 0 0,-1 1-15 16,-6 0-9-16,2 0 3 0,-2 0 5 15,-2 2 20-15,0-2 15 16,-2 1 9-16,-1-1 9 0,1 1 8 0,-1-2 4 0,1 1 3 0,-1-1 1 16,2 0 5-16,1 0 7 0,0-2 6 0,0 0 12 15,0-1 8-15,2 1 8 0,3-1 4 16,-3 1 0-16,3-2 0 0,0 2-4 0,-1-2-3 15,2 0-7-15,-1 0-1 0,0-1-7 0,-2-1 0 16,2 1 3-16,-3-1 19 0,-1 0 33 0,1 0-9 16,6-2 7-16,-1-4-24 0,3-5-38 15,1-2 5-15,2-1-14 0,-2-2 3 0,1-2 1 16,-2-2-3-16,1 0-3 0,-2-3-3 0,3-4-1 16,1-2 2-16,-1-2-5 0,-1 0 1 0,6-3-4 15,-4-2 0-15,3 3 0 0,-2-2 3 0,-3 4 14 16,-1 4 14-16,-5 3 14 15,-3 6 12-15,-4 4-1 0,2 5-10 0,-4 4-19 16,3 2-39-16,-2 3-52 0,-2 0-52 0,-1 5 2 0,-5 5 27 16,-3 5 52-16,-3 4 53 0,-1 6 7 15,-1 5 3-15,-1-1-9 0,1 4-3 16,-2 1-3-16,1 2-5 0,0 1 5 0,0-1-1 0,2 0 2 16,6-2-1-16,1 0-1 0,1-3-11 15,3-4-13-15,4-1-22 0,-2-1-29 0,1-6-23 16,4-2-18-16,-1-3-34 0,0-5-99 0,1-2-175 15,0-3-192-15,0-2 557 0</inkml:trace>
  <inkml:trace contextRef="#ctx0" brushRef="#br0" timeOffset="78406.4206">24960 7665 1978 0,'0'0'102'0,"0"0"-28"0,0 0-32 15,0 0-40-15,0 0-28 0,0 0-8 16,0 0 8-16,157-50 3 0,-110 55-22 0,4 3-45 16,0 0-99-16,-2 3-267 0,-12-2-397 15,-13-2 397-15</inkml:trace>
  <inkml:trace contextRef="#ctx0" brushRef="#br0" timeOffset="83912.0536">5861 10167 0 0,'0'0'0'0,"0"0"0"0,0 0 0 16,0 0 53-16,0 0 234 0,0 0-42 16,0 0-40-16,0 0-13 0,0 0-1 0,0 0-9 15,0 0-13-15,0 0-20 0,-8-6-11 0,9 6-8 16,1 0-9-16,1-1-8 0,-2-1-24 0,1 1-27 16,3-3-29-16,2-3-20 0,3-3-6 15,8-3-3-15,1-3 8 0,7-1 4 0,2 1 3 16,3-1-2-16,6-4-2 0,1 0-1 15,5-1-3-15,1-2-3 0,7 1-3 0,0 0-3 16,0-1 0-16,5 1 0 0,-2 1 1 0,-2 1 0 16,-2 1-5-16,-1 4-8 0,-7 4-2 15,-1 1-6-15,-7 2-5 0,-3 2-7 0,-6 2-11 0,-4 1-16 16,-2 2-25-16,-7 0-40 0,-3 2-54 16,-3 0-69-16,-5 8-94 0,-1 1-229 0,-2-1-181 15,-3-2 711-15</inkml:trace>
  <inkml:trace contextRef="#ctx0" brushRef="#br0" timeOffset="84437.5844">5975 10049 844 0,'0'0'9'0,"0"0"-51"0,0 0-24 15,0 0-39-15,0 0-47 0,0 0-31 0,0 0 16 0,0 0 41 16,0 0 114-16,0 0 12 16,0 0 4-16,0 0 59 0,0 0 26 0,0 0 30 15,6 22 26-15,-2-15 21 0,1-2 12 0,-1 2-1 0,-2 1-12 16,1 2-14-16,-1 2-20 0,-2 0-22 16,0 5-12-16,0 2-13 0,-5 0-14 0,1 4-14 15,-3 1-16-15,1 0-6 0,2 6-9 0,1-1-7 16,-3 1-3-16,3 1-7 0,-2 2-1 0,0 0-4 15,2 3 0-15,-2-1 1 0,3-2 0 0,-1-3 1 16,-2-3 1-16,2-2-2 0,-1-1 1 0,0-3 0 16,0 0 2-16,-1-4 1 0,4 0 0 15,-1-1 0-15,0-5-2 0,0 1 3 0,2-3-1 16,0-1-1-16,0-2 2 0,0-1-3 0,0-2 0 16,0-2 3-16,0-1 2 0,0 0 13 0,0 0 7 15,0 0 4-15,3 0 3 0,0 0 12 16,4-1 2-16,4-2 6 0,2-1-2 0,7-2-18 15,0-2-9-15,7-2-10 0,3-3-6 0,1 1-2 16,3-4-3-16,4-1-1 0,2 0 1 16,0-1-5-16,2 2 0 0,-2-2-3 0,-2 2-1 15,-2 1 0-15,-2 1-3 0,-3 0-1 16,-4 4-8-16,-1-3-9 0,-4 0-10 0,-4 1-19 16,-3 3-17-16,-5 0-45 0,0 3-86 0,-5 2-128 15,-3 0-269-15,-2 3-202 16,0 1 453-16</inkml:trace>
  <inkml:trace contextRef="#ctx0" brushRef="#br0" timeOffset="84689.2406">5971 10500 1224 0,'0'0'134'15,"0"0"-2"-15,0 0 11 0,0 0-27 16,0 0-48-16,0 0-60 0,0 0-42 0,0 0-7 16,0 0 11-16,0 0 24 0,0 0 11 0,0 0-1 15,0 0 3-15,123-98-2 0,-90 84 0 0,4-2 0 16,4-1-4-16,0 2 0 0,3-1-2 16,0 0-2-16,-1 5 2 0,1 0-2 0,-4 0-9 15,-1 2-37-15,-5 1-103 0,-1 2-144 16,-5 1-200-16,-2 1-145 15,-7 1 548-15,-9 3 93 0</inkml:trace>
  <inkml:trace contextRef="#ctx0" brushRef="#br0" timeOffset="85294.6995">6786 10158 472 0,'0'0'295'0,"0"0"0"15,0 0-34-15,0 0-68 0,0 0-55 16,0 0-42-16,0 0-41 0,0 0-30 0,0 0-26 15,0 0 6-15,0 0 23 0,0 0 24 0,0 0 22 16,0 0-5-16,80 24-19 16,-54-12-11-16,4 4-11 0,2 2-11 0,3 0-1 0,-1 4-6 15,-1 2-4-15,1-2 0 0,0 3-3 16,-3-3-2-16,-1 0 2 0,1-3-1 0,-4-2-1 0,-1-3 0 16,-1 0-1-16,-3-1-7 15,-2-4-5-15,-2-2-19 0,-4-1-27 16,2-1-33-16,-7-3-32 0,-2-2-30 0,0 0-32 15,-4-1-32-15,-1-5-33 0,0-2-60 0,-1-2-69 0,-1-4-33 16,0-2 400-16,0-3 12 0,-1 0 0 0,1-3 0 16,-2-2 0-16,1-3 0 0,-1-2 0 0,0-3 0 15,0 1 0-15,1-3 0 0,-4-1 0 16,4 2 0-16,-2 1 0 0,1 3 0 0,-2 5 131 16,-1 3 346-16,0 6-71 0,1 4-84 0,-2 3-71 0,2 4-67 15,-1 2-72-15,3 2-62 0,-5 0-54 0,2 2-40 16,-3 6-4-16,-2 6 21 15,-4 5 28-15,-3 7 29 0,-1 5 7 0,-2 4-6 0,-1 4-5 16,-1 3-7-16,0 3-6 0,-2 4-2 16,0 0-4-16,2-1-5 0,1-1 3 0,0-3-4 15,4-2-1-15,1-4-1 0,2-5-8 0,2-4-5 16,2-4-8-16,2-4-7 0,2-4-14 16,1-3-41-16,2-2-50 0,2-3-121 0,0-5-298 15,1 0-184-15,0-3 625 0</inkml:trace>
  <inkml:trace contextRef="#ctx0" brushRef="#br0" timeOffset="85570.0969">7775 9725 2074 0,'0'0'345'0,"0"0"-527"0,0 0 7 0,0 0 55 15,0 0 96-15,0 0 53 0,-54 161-4 16,41-111-13-16,0 3-6 0,6-2-3 0,2 5-1 16,-2-3-2-16,6-2 0 0,0 0 1 0,1-3-1 15,1-4-1-15,-1-1 3 0,0-5-2 16,1-2-2-16,-1-4 1 0,0-2-3 0,0-3-4 16,2-3-3-16,-7-4-6 0,-2-3-21 0,1-2-31 15,-1-3-38-15,-3-5-64 0,0-1-85 0,0-2-145 16,-1-4-207-16,1 0 304 0,3 0 304 15</inkml:trace>
  <inkml:trace contextRef="#ctx0" brushRef="#br0" timeOffset="87010.6676">7492 10300 0 0,'0'0'0'0,"0"0"7"0,0 0 438 0,0 0-101 0,0 0-114 16,39-118-81-16,-27 108-69 0,4 0-43 0,1 1-17 15,4 0-26-15,2 2-3 0,2 2-3 0,3 1-6 16,2 4 2-16,0 0 2 0,-2 1 2 0,2 7 3 15,-3 1-4-15,1 3 2 0,-5 3-3 16,0-1-2-16,-3 5 2 0,-2 0-4 0,-3 2 0 16,-1-1 1-16,-3 2 2 0,-3 0 7 15,-1-1 3-15,1-1 8 0,-2-3 1 0,-1-2-2 16,0-2 2-16,0-1 1 0,-1-5 3 16,0 1 7-16,0-3 13 0,-1-4 15 0,2 0 19 0,0-1 19 15,-1 0 13-15,2-1 4 0,2-5-12 16,1-4-25-16,3-2-26 0,1-3-24 0,3-5-21 15,2-2-17-15,-2-4-21 0,4-3-14 0,0-2-9 16,0 1 1-16,1-1 12 0,0 2 9 0,-2 4 12 16,2 2 7-16,-4 3 3 0,-3 5 2 15,2 4-14-15,-3 3-21 0,-3 2-23 0,0 4-21 16,-3 2-6-16,-1 0 12 0,2 5 34 0,-1 5 41 16,-3 0 41-16,2 4 32 0,-2 2 4 15,1 2-1-15,0 2-9 0,1 4-9 0,-2 0-7 0,1 2-8 16,1-1 1-16,3 0 5 0,-1-2 4 15,5-3 10-15,-2-4 3 0,7-3 2 0,-2-5 1 16,2 0-5-16,0-3-2 0,-1-2 4 16,2-2 4-16,-3-1 2 0,3-1-3 0,-3-4-4 15,3-3-7-15,-1-1 1 0,0-3 6 0,-5 0 4 16,0-1 9-16,-6-1 4 0,1-1-2 16,-8-1-1-16,0-2-14 0,-5 0 1 0,-5-1 6 15,-3-3-28-15,-5 3-5 0,-2-3-22 0,0 2-19 0,-6 2 11 16,2 3-4-16,-2 2-4 0,2 3-5 15,-3 3-2-15,5 1 1 0,1 4 0 16,3 1-2-16,0 1-6 0,6 0-11 16,1 1-34-16,2 4-80 0,4-1-88 0,2-2-113 0,3-2-31 15,0 0 65-15,7-2 183 0,3-4 145 0,2 0 0 16,3-3 0-16,0-1 0 0,2-1 0 16,1 2 0-16,-2 0 0 0,3 2 0 0,-2-1 0 0,-2 3 0 15,4 1 131-15,-1 0 41 16,1 4-14-16,3 0-18 0,0 2-16 0,4 4-16 0,-1 6-15 15,2 1-17-15,-1 5-19 0,2 4-15 16,-3 1-11-16,1 2-13 0,0 3-5 0,-1 0 0 0,3-2-3 16,-5 3 3-16,2-4-1 0,-1-1-2 0,-2-3 3 15,-3-3 4-15,0-3 1 0,-2-3 2 16,-4-4 3-16,-2 0-1 0,-3-4 19 0,-1-3 26 0,0-1 28 16,-2 0 28-16,2-4 3 0,1-3-22 15,-2-3-26-15,1-2-30 0,3-3-24 16,-2-1-8-16,2-4-8 0,-2 0-5 0,0-2-4 0,-1-2-8 15,1-5-7-15,1 0-8 0,0-2-13 16,-4-1-7-16,3 2-1 0,0-3 4 0,-1 5 16 16,-2 3 17-16,2 2 11 0,-4 4 4 0,2 3 2 15,-1 4-4-15,-2 4-3 0,2 2-14 0,-1 4-43 16,-2 1-60-16,1 1-38 0,2 0-1 16,1 2 30-16,4 2 52 0,1 2 29 15,-1 1 11-15,2 2 14 0,-1 0 15 0,0 0 23 0,2 1 18 16,6-2 14-16,-3-3 6 0,5-1-3 0,1-1-8 15,2-1-6-15,-3-2-2 16,1 0 1-16,2 0-1 0,-1-2-1 0,-2-3-3 0,2-1 1 16,-2-1-3-16,1 0-1 0,0 0-2 15,-3-2 1-15,0 2 6 0,-6-2 11 0,-1 1 12 16,-3 2 9-16,-5-2 9 0,-2 3 2 0,-1 2-3 16,0-1-17-16,-3 1-26 0,-5 2-35 0,-1 0-31 15,1 1-16-15,-2 1-2 0,-4 5 11 16,3 4 14-16,-1 4 12 0,-4 4 7 0,4 4 2 15,0 3-1-15,0 1 0 0,4 0-3 0,-2 1 2 16,6-4 1-16,1-3 0 0,3-1 0 0,0-3-4 16,0-2 5-16,5-3 1 0,0 0 4 0,3-2 7 15,0-2 0-15,-1-2-1 0,2 0 1 0,2-1-4 16,3-3 7-16,-1-1 6 0,3 0 6 16,2-4 3-16,2-4-4 0,5-3-11 0,-3-4-9 15,3-2-7-15,0-2-7 0,-3-2-5 0,2-5-5 16,1-1-6-16,-2-1-2 0,2-5 4 15,-2 0 6-15,2-1 11 0,-1 2 5 0,-3 5 3 16,-1 2 0-16,-1 7-6 0,-6 5-9 0,2 7-25 16,-5 4-28-16,0 2-20 0,1 4 2 0,-1 6 25 15,0 4 30-15,2 3 21 0,-4 3 8 16,0 2 2-16,0 2 2 0,1 2 0 0,-1-1 2 16,-3-4 4-16,6-2 4 0,1-5 15 0,0-5 10 15,2-2 9-15,2-3 15 0,-1-4 6 16,-1 0 13-16,3-3 3 0,0-5-6 15,2-2-11-15,-5-1-13 0,4-3 14 0,-6 2-2 0,0 0 9 16,-3-3-4-16,0-2-51 0,1-4-6 0,-1-3-8 16,-1-2 10-16,-4-3 33 0,0-1-9 15,-4-3 15-15,3 0-4 0,-3 0-40 0,0-2 7 0,-3 1-47 16,0-2-20-16,2 5 30 0,-2 5 13 0,-1 7 38 16,2 8 11-16,1 6-33 0,1 5-80 15,0 1-65-15,-1 10 2 0,0 6 31 0,-1 9 66 16,2 5 41-16,-3 8-4 0,3 4-2 15,3 3-18-15,-3 3 9 0,1 3 5 0,-1 1-6 16,3 2 18-16,-1-4-9 0,5-2-18 16,-2-3-18-16,3-5-36 0,1-3-39 0,-2-3-54 0,-2-4-73 15,2-3-185-15,-6-9-237 0,0-7 297 16</inkml:trace>
  <inkml:trace contextRef="#ctx0" brushRef="#br0" timeOffset="87185.0285">10641 9818 2315 0,'0'0'37'0,"0"0"-34"0,0 0-14 0,0 0-5 16,0 0 3-16,152-71-2 0,-111 64-8 16,-1 3-24-16,1 2-56 0,-1 1-75 0,-7 1-168 15,-5 0-392-15,-12 1-127 0</inkml:trace>
  <inkml:trace contextRef="#ctx0" brushRef="#br0" timeOffset="87373.0648">7058 11455 0 0,'0'0'0'15,"0"0"0"-15,-138 62 0 0</inkml:trace>
  <inkml:trace contextRef="#ctx0" brushRef="#br0" timeOffset="87615.1007">6619 11621 0 0,'0'0'477'0,"0"0"-153"0,0 0-121 0,0 0-77 16,0 0-27-16,0 0 17 0,0 0 21 0,130-103 20 15,-83 82-1-15,5-3-13 0,7-1-16 0,9-1-18 16,8-3-20-16,8 0-17 0,8-4-12 16,9 1-15-16,6 1-7 0,7-1-12 0,6 1-7 15,6 0-6-15,3 1-4 0,7 1 0 0,1 0-1 16,2 0 1-16,0 0-3 0,0 0-2 0,-3 2-1 16,-3 2-1-16,-6 2 2 0,-9-1-1 15,-8 3 3-15,-11 0 0 0,-10 2-2 0,-8 1 2 16,-9 2-2-16,-8 2 2 0,-11-1-1 0,-4 4 0 15,-12 1-3-15,-5 1-3 0,-7 1-6 16,-6 1-10-16,-1 0-20 0,-6 1-28 0,-2 0-44 16,-2 1-81-16,-3-1-164 0,1 2-353 15,-4 0-349-15</inkml:trace>
  <inkml:trace contextRef="#ctx0" brushRef="#br0" timeOffset="88334.1059">11895 9289 0 0,'0'0'114'0,"0"0"191"16,0 0 31-16,0 0-16 0,0 0-41 0,0 0-54 0,0 0-37 15,0 0-45-15,0 0-54 0,0 0-64 0,0 0-75 16,0 0-39-16,0 0 2 0,0 0 42 16,-9-50 53-16,13 69 44 0,1 5 13 0,2 6-13 15,0 4-14-15,0 7-10 0,-2 5-3 0,2 4-1 16,-1 6-3-16,1 5-3 0,-5 4 1 16,4 5 11-16,-4 6 7 15,-1 3 9-15,0 5 2 0,2 4-8 0,-3 2 1 0,-5 4-1 0,1 3-1 16,-3 3 1-16,-2 3-16 0,0 0-6 0,0-1-5 15,2-2-7-15,-4-7 5 0,4-6-4 16,-1-6-2-16,4-8 3 0,0-8 0 16,2-3 4-16,2-4 3 0,0-4 0 0,-1-3 1 0,-1-5 2 15,2-5-2-15,0-5 0 0,0-6-4 0,2-5-1 16,-2-5-4-16,-2-2 4 0,2-4-1 0,0-5 0 16,-1-4 1-16,1-3 3 0,0-1 7 0,0-1 9 15,0 0 2-15,0 0-2 0,0 0-11 16,0 0-9-16,0 0-14 0,-1 0-17 0,1-5-39 15,-3-3-50-15,2-4-78 0,-1-2-100 0,2-5-128 16,-1-3-281-16,1 3-191 0,0 7 660 0</inkml:trace>
  <inkml:trace contextRef="#ctx0" brushRef="#br0" timeOffset="89032.8626">11425 10343 0 0,'0'0'0'0,"0"0"0"0,0 0 0 0,0 0 91 16,0 0 267-16,0 0-65 0,0 0-18 0,0 0-73 15,0 0-61-15,0 0-30 0,0 0-10 0,0 0-5 16,0 0-5-16,-53-32-9 0,54 32-1 16,4 0-10-16,-3 0-12 0,0-1-9 0,8-2 6 0,0 0 3 15,11-4 3-15,7-1 2 0,5-3-16 16,7-2-15-16,7-2-1 0,0 0-6 0,10-1-8 16,3 0 4-16,4-3-8 0,4 2-1 0,4 0-2 15,-2-2-5-15,1 2 0 0,-1 2-3 16,-4 2 4-16,-2 0-1 0,-1 1 3 0,-4 1 2 15,-1-1-2-15,-5 3 8 0,0-1-2 0,-2 2 0 16,-7 1 3-16,-3 0-8 0,-4 2 1 0,-8 2-1 16,-4-2-3-16,-5 2 4 0,-4 0 4 0,-2-1 4 15,-4 0 1-15,0 2 0 16,-6-1 2-16,0 2-3 0,-3 0 7 0,-1 1 4 0,0 0 3 16,0 0 4-16,0 0-2 0,0-2-11 15,-1-4-18-15,-1 0-13 0,-1-6-8 0,-1-3 2 0,-2-1 5 16,-4-3-1-16,0-1 0 0,-1-2 0 0,0 1 1 15,-2-2 1-15,-4 3-1 0,5-1 0 16,-5 3 1-16,6 4 3 0,-1 1-3 16,0 3-2-16,2 2 0 0,-1 1-2 0,3 3-8 0,1 0 6 15,4 3-5-15,1 0 2 0,1 1 9 16,1 0-6-16,0 0-2 0,0 0-5 0,0 0-5 16,1 0 7-16,0 0 0 0,2 0-4 0,3 0 12 15,3 1 1-15,6 3 8 0,2 1 10 0,4 4-7 16,2 0-1-16,4 4-1 0,-2 0 1 15,2 3-4-15,1 3 5 0,-2 1-5 0,3 6-1 0,-2-1 5 16,-2 5-8-16,-2 1 3 0,-5 4 3 16,-2-2-3-16,-6 3 7 0,-7 1 0 0,-3-1 0 15,-6 0 2-15,-10 1-1 0,-5-1 2 0,-10 2 0 16,-8-3 3-16,-9 3-3 0,-5 0-5 16,-9 5-13-16,-7 6-60 0,-4 3-85 0,-5 3-103 15,22-11-741-15,18-15-198 0</inkml:trace>
  <inkml:trace contextRef="#ctx0" brushRef="#br0" timeOffset="102921.9846">14561 9382 0 0,'0'0'0'0,"0"0"0"0,0 0 0 16,0 0 82-16,0 0 93 0,0 0-28 15,0 0 9-15,0 0-8 0,0 0-5 0,0 0-11 16,0 0-27-16,0 0-11 0,-22-72-15 0,14 68-28 0,-1 1-24 15,-2-1-20-15,0 2-11 0,-1 0-7 16,-6 1 1-16,0 1-1 0,-2 0 2 16,-2 5 4-16,-1 2 2 0,-3 1 7 15,3 3 5-15,-3 2 4 0,1 1 2 0,-1 3-4 0,2-1 0 16,2 2-5-16,1 0 0 0,2-1-1 16,4-3-1-16,5-1-4 0,2-2-2 0,4-1-4 15,3-1-1-15,1 0-3 0,0 0 0 16,1-1 2-16,6 2 10 0,3-2 7 0,1-2 9 0,6 0 4 15,0-1 1-15,4-1 2 0,4-3-2 16,-2-1-4-16,3 1-4 0,0-1-5 0,0 0-7 16,-2-2-2-16,-3-1-2 0,-3-1 0 0,0 1 2 0,-7 0-1 15,-2 0 2-15,-5 2 2 16,-2 1 11-16,-2 0 8 0,0 0 6 16,0 0-3-16,-4 1-10 0,0 2 1 0,-4 1-6 0,-3 5 2 0,-4-1-1 15,1 4-9-15,-3 1 1 0,2 1-2 16,-2 0 1-16,4 2 2 0,-2-2 1 0,4 2 5 15,-3-2 3-15,4 0-1 0,0 1 3 0,0 0 1 16,3-1-2-16,-1 0 2 0,3 0-4 16,0-2-3-16,0 1-4 0,3-2-2 0,2 1-3 15,0-2-3-15,0 0 3 0,7-3 3 0,2 0 7 16,6-1 2-16,2-1-4 0,6-2-21 0,2-1-62 16,2-2-81-16,5 0-152 0,-9 0-380 15,-6 0 55-15</inkml:trace>
  <inkml:trace contextRef="#ctx0" brushRef="#br0" timeOffset="103191.2632">14820 9439 1631 0,'0'0'54'0,"0"0"-52"0,0 0-74 15,0 0-94-15,0 0 12 0,0 0 29 16,0 0 51-16,0 0 84 0,0 0-8 0,0 0 12 16,0 0 4-16,0 0 7 0,0 0 17 0,0 0 9 15,87 99 3-15,-68-87 3 0,0 0-8 16,4 1-9-16,0 1-4 0,3 0-2 0,0 2-1 16,4-3-4-16,0-1 1 0,-1-1-14 15,5-3-23-15,-3-3-46 0,1-2-61 16,-4-2-93-16,0-1-130 0,-5 2-196 0,0-4 148 15,-8-1 385-15,-5 1 0 0</inkml:trace>
  <inkml:trace contextRef="#ctx0" brushRef="#br0" timeOffset="103407.5654">15358 9455 0 0,'0'0'0'16,"0"0"372"-16,0 0-93 0,0 0-99 0,0 0-54 16,0 0-39-16,0 0-25 0,0 0-11 0,0 0-2 15,-132-21 8-15,110 36 8 0,1 2 8 0,-4 3-4 16,1 2-8-16,2 3-10 0,-3 2-14 15,-1 3-6-15,1 1-9 0,1-1-5 0,-1 2-4 16,0 0-7-16,3-4 3 0,4-1-7 0,3-3-8 0,7-3-13 16,0-4-23-16,6-2-34 0,-1-4-88 15,3-1-168-15,0-3-328 16,0-4 240-16</inkml:trace>
  <inkml:trace contextRef="#ctx0" brushRef="#br0" timeOffset="105797.3671">15498 9329 95 0,'0'0'-80'0,"0"0"65"0,0 0 15 0,0 0 0 16,0 0 0-16,0 0 55 0,0 0 73 0,0 0-3 15,0 0 0-15,16 127 7 0,-14-103 4 16,0 2-4-16,-1 3 2 0,3 1-18 0,-3 1-12 16,3 1-7-16,-3 1-17 0,0 0-12 15,4 1-10-15,-2 1-10 0,-2-1-9 0,2 0-2 16,1-1-4-16,-1-3-2 16,3-1-3-16,-1-2-6 0,1-3-5 0,0-3-3 0,1 0-1 0,-2-4-1 15,0 0 4-15,0-4 0 0,1-1 3 16,-5-3 0-16,3-3-2 0,-3 0 1 0,2-5 6 15,-2 0 23-15,-1-1 38 0,1-1 33 0,1-6-9 16,1-5-25-16,1-6-40 0,-2-4-42 0,6-5 1 16,-2-6-2-16,1-6-4 0,2-3 2 0,3-7-5 15,0-3-5-15,3-2 0 0,-3-1 0 16,2 0 6-16,0 3 6 0,-3 5 4 0,0 6 3 16,-1 4-4-16,1 6-6 0,1 4-9 0,0 6-9 15,0 6-3-15,2 4-5 0,1 4 2 16,1 2 2-16,4 5 0 0,0 0 3 15,2 2-4-15,-2 8 4 0,-1 0-1 0,-2 5 3 0,-2 0 5 16,-2 6 1-16,-6 0 10 0,-2 0 0 16,-2 2 4-16,-3 2 0 0,-3 2-2 0,-5 0 5 0,-3-2 3 15,-4 1 3-15,2-4-1 0,1-3-1 0,2-4-2 16,-1-5 5-16,3-3 4 16,-1-1 9-16,3-4 5 0,0-1 5 0,-3-1 7 0,4 0 5 15,1 0 7-15,2-2-9 0,1-4-16 16,1-3-23-16,0-2-26 0,1-6-10 0,4-1-8 15,1-4 0-15,6-2 8 0,1 0 2 0,3 0 1 16,-1 0 5-16,0 3-4 0,2 3 2 0,1 2-2 16,-2 3-8-16,0 0-5 0,-1 4-7 0,3 0 1 15,-1 4 7-15,3 2 15 0,1 3 12 16,0 0 13-16,2 5 2 0,-2 4 1 16,-2 5 0-16,-1-3-6 0,-1 5 2 0,-3-2-5 0,-1 3 0 15,-1 0 4-15,-2 0 0 0,2 0 2 0,-3-3 4 16,1-2-1-16,-1 0-2 0,2-4 3 15,-1-2-1-15,-1-1 0 0,2-2 3 0,-1 1 4 16,2-3 2-16,4-1 3 0,-4 0 0 16,6 0 1-16,-4-3-3 0,5-3-5 0,1-2-4 0,-1-1-2 15,2-2-3-15,1-4-1 0,-2-1-7 16,4-3-19-16,0-1-14 0,-1-1-8 0,-2-1 3 16,0 3 19-16,-1-1 16 0,-3 2 13 15,-4 4 7-15,-4 4-1 0,-1 2 5 16,-6 2 9-16,0 4 12 0,-2-1 8 0,0 3-10 0,0 0-18 0,-2 0-26 15,-3 0-20-15,-4 4-1 0,-5 0 11 16,0 1 12-16,-5 1 12 0,0 1 9 0,-2-4 0 16,2 3 6-16,3-4 7 0,1-1 0 15,4 1 2-15,1-1-5 0,1 1-10 0,6 1-9 0,0-1-17 16,2 1-17-16,-1-1-8 0,2 1 3 16,0 1 7-16,0 1 9 0,0 0 8 15,2 1 0-15,3 0 3 16,1-1 5-16,1-1 4 0,5-1 6 0,2 1 3 0,0-2 3 15,5 1-2-15,2-2-5 0,1 0 5 0,4 2-4 16,-2-3-4-16,5 0 4 0,0 0-7 0,3 0-1 16,0 0 7-16,6-3-1 0,-2-1 1 0,1 0 1 0,3-2-1 15,-1 1-2-15,0-2 1 0,-2-2 3 16,-1 2 0-16,0-1 3 0,-3-2-2 0,-4 0 5 16,-5-1 3-16,1 0 3 0,-6-1 8 15,-2 1 0-15,-3 1 5 0,-3 2 4 0,-3 1 3 16,-1 0 11-16,-5 0 6 0,-1 1 0 0,-1-1-6 15,0 1-16-15,-3 0-20 0,-6 0-15 0,-1 2-8 16,1 0-4-16,-3 0 3 0,2 0 3 0,-1 0-3 16,-1 2-1-16,0 1-7 0,0 1-5 0,0 0 2 15,0 0-3-15,-1 3 7 0,-3 1 6 16,3 1-2-16,-3 1 5 0,2-1-1 0,-3 1 2 16,3 3 3-16,-2-3 1 0,3 1-1 0,3 0 0 15,0 0-2-15,5-2-1 0,-1-2-2 0,4 1 2 16,-1 0-3-16,0 1 1 0,2-2-1 15,1 1 0-15,0-1 5 0,0 1 2 0,0-2-2 0,0 2 1 16,4-1-1-16,1-1 4 0,1 2 7 16,0-1 0-16,3 1 5 0,0-1-5 15,0 2-4-15,-1-1-1 0,-1 1-3 0,0-1 0 0,1 1 3 16,-4-1 1-16,2 1 1 0,-3 0-2 16,2-1-4-16,-1 1 1 0,-1 0 0 0,1-1 2 15,1 1 2-15,-3-1 2 0,4-2 0 0,-4 1 1 16,4-1 1-16,-3-1 0 0,1 0 6 0,2 1 0 15,-4-1-1-15,4-1-2 16,-3 1-3-16,-1-1 3 0,1 0 0 0,-1 0 2 0,-2 0 1 16,0 0-1-16,0 0-1 0,0 0-1 0,0 0-3 15,0 0-1-15,0 1-4 0,0-1 0 0,0 0-6 16,0 1-5-16,0-1-2 0,0 0-2 16,0 0 0-16,0 0 0 0,0 0-3 0,1 0 13 15,0 2 3-15,0-1 8 0,4-1 10 0,0 1-7 16,-2-1 6-16,3 0-4 0,-2 0 0 0,3 0-1 15,-3 0 1-15,3-1 4 0,-4 0 1 16,4-2 3-16,-3 0-4 0,1 0-2 0,-2 0-2 0,5-1-2 16,-3 2 1-16,0-3-1 0,0 1-2 15,0-2-1-15,4 1-4 0,-2-2 0 0,2 0 1 16,-2-1 1-16,3 2 3 0,0-2-4 0,-1 1-3 16,2 0-2-16,-1 0-4 0,0 0 3 15,2 1 2-15,-2 2-1 0,-2-1 2 0,3 0-2 16,-1 1-3-16,0 0-1 0,0 3 2 0,-3-2-1 15,-3 2-1-15,-2 1 1 0,0 0-6 16,0 0 3-16,-2 0 2 0,0 0 4 0,0 0 6 16,0 0 7-16,0 0 5 0,0 0 8 0,0 0 4 15,0 0 5-15,0 0-1 0,0 0-1 16,0 0-4-16,0 0-8 0,-2 0-4 0,0 0-4 16,2 0 1-16,-1 0 1 0,1 0-4 15,-1 0-4-15,1-1-10 0,0 1-2 0,-1 0 1 16,0-1-1-16,0 1 3 0,-2 0-3 0,1 0-1 0,0 0 0 15,0-1 1-15,-2 1 5 0,-1 0 4 0,2-2 2 16,-2 1 5-16,3 0-5 0,-1 0-1 16,-2 1-1-16,3-1-1 0,0 0 1 0,-4-1-2 15,3 1 1-15,1 0-2 0,-4-1-2 0,3 1 2 16,-4-1-1-16,1 2 0 0,-2 0-3 0,-1 0-4 16,-1 0 1-16,-3 0 0 0,-2 0 5 0,1 0 4 15,-2 0 1-15,2 0-1 0,-2-1-3 16,2 4-3-16,-4 0-4 0,3 1-1 15,-1 1 2-15,-4 1-2 0,2 2 3 0,2 1-4 16,-4 2-2-16,1 1 4 0,0-1-3 16,1 1 8-16,5 1-4 0,3-3-3 0,1 2 0 0,3-2-5 15,2 0 4-15,2 2 5 0,0-2 4 0,2 1 2 16,0 0-6-16,0 0-4 0,1-1-5 16,3-1 1-16,3 0 7 0,4 1 4 0,1-2 2 0,7-1 3 15,0 1 2-15,2-2 1 0,5 1 3 16,-1 1-2-16,4 1-1 0,0-1-3 0,-4 2-2 15,3 1-2-15,-2 1-1 0,0 1 2 0,-4 1-1 16,-2-2 3-16,-1 2-3 0,1 0-1 0,-5 0 0 16,-1 1-2-16,-4 0 2 0,-4 2 1 15,-1 0 1-15,-3 0-1 0,-2 1 1 16,0-1 8-16,-2-1 3 0,-5-2 5 0,-1-3 5 0,-6-1 0 16,3-3 2-16,-4-4 0 0,-2-1-1 15,-1-1 2-15,0-1 1 0,2 0 1 0,-1-3 2 16,4-3 0-16,2-2-1 0,1 0-4 0,2-1-2 15,5-1-8-15,1 0-13 0,0-1-18 16,4-3-24-16,4-1-16 0,6 0-4 0,4-6-2 16,3 1 8-16,3 0 1 0,0-1 0 15,7-1-1-15,0-1-1 0,1 0 5 0,1 0 8 0,2-3 11 16,0 0 8-16,6-1 10 0,-1 1 4 0,-1 1 4 16,-1-1 8-16,3 2 5 0,-6-1 7 0,2 6 6 15,-3-1 2-15,-7 3 5 0,-6 3 6 16,-4 3 11-16,-8 3 26 0,-1 1 19 0,-5 3 10 15,-1 1-11-15,-1 0-28 0,-6 2-32 0,-2 1-26 16,-3 0-10-16,-3 4-2 0,-3 4 1 0,-4 2 4 16,-2 3 6-16,2 1 0 0,1 1 0 15,3 0-1-15,5 1-4 0,3-1-7 0,2 1-1 16,6-1-1-16,1 1 3 0,1 0 4 16,2 1 5-16,5 0 4 0,4 3-4 0,2 0 6 0,3 0 0 15,4 0-2-15,0 1 3 0,1-2 1 16,0-2-4-16,-2 0 0 0,-3-3-2 0,-2-3 1 15,-3-2 2-15,-7-1 0 0,2-1-2 0,-5-2 0 16,0-2-1-16,-1 1 8 0,-1-1 9 16,-6 1 4-16,-3 0 3 0,-2 2-3 0,-5-2-8 15,-1 0 2-15,-1 0-2 0,2-3-4 0,-2-1-2 0,6 0-13 16,2-3-14-16,3-3-23 0,1 1-51 16,6-1-101-16,1-1-203 0,0 2-403 15,0 2 31-15</inkml:trace>
  <inkml:trace contextRef="#ctx0" brushRef="#br0" timeOffset="107472.5497">14864 10365 0 0,'0'0'0'15,"0"0"0"-15,0 0 0 0,0 0 0 0,0 0 0 16,0 0 0-16,0 0 138 0,0 0 45 15,0 0-6-15,0 0-8 0,0 0-14 0,0 0-20 16,0 0-18-16,0 0-19 0,70-113-7 16,-70 113-4-16,0 0-4 0,-3 0-23 0,-1 0-29 15,-2 0-31-15,-2 0-28 0,-2 0-5 0,-4 3 4 16,-4 2 6-16,-1 3 8 0,-4 2 7 16,-2 2 6-16,-2 1 4 0,-3 1 2 0,1 0 1 0,1 2 1 15,1-3-1-15,1 1 3 0,5-2 2 16,0-1 2-16,4 0 6 0,3-4-1 0,0 2 0 15,-2-2-2-15,3 2-6 16,0-1-1-16,0 0-3 0,2 0 2 0,4-1-3 0,0-2-2 16,2 0-2-16,3-3-9 0,0 1-10 0,2-1-7 15,0 0 1-15,8 2 10 0,0 1 15 0,4-2 13 16,2 2 5-16,5-2 1 0,3 2-6 16,6-2-7-16,2 3-6 0,1-1-2 0,6 2 1 15,2 1 0-15,-1 2 2 0,2 0-2 0,-3 2 1 16,-1 1-2-16,0-1-2 0,-3-1 1 0,-6 2 0 15,-2-2 3-15,-5 0-3 0,-3-1 1 16,-4 0-4-16,-6-1-4 0,1-2 2 0,-6 0-2 16,-2-1 7-16,0-2 17 0,-5 1 18 0,-6 1 15 15,-2 0 7-15,-6 1-6 0,-4-1-5 16,-3-1-5-16,-3-1-2 0,-1-1-1 0,1-1-5 0,-3-3-4 16,-1 1-4-16,2 0-3 0,-1 0-5 15,1 0-2-15,0-2-3 0,3-1-3 0,2 0 1 16,3 0 2-16,3 1-2 0,5-2-3 15,-1 1-11-15,6 1-18 0,3-1-27 0,1 2-35 16,5-3-50-16,1 2-128 0,1-1-114 0,6-3-193 0,-1 3 127 16,0 0 445-16</inkml:trace>
  <inkml:trace contextRef="#ctx0" brushRef="#br0" timeOffset="107964.572">15428 10457 0 0,'0'0'0'15,"0"0"0"-15,0 0 0 0,0 0 0 0,0 0 0 16,0 0 0-16,0 0 103 0,0 0 185 0,0 0-24 16,0 0-49-16,0 0-62 0,0 0-52 15,0 0-35-15,-9-28-35 0,-1 30-16 0,0 4-2 16,0 4 2-16,-3 1 9 0,0 3 6 15,2 2 2-15,-4 3 1 0,4 0-1 0,0 1-5 0,1 1 2 16,2-2-2-16,3-1 1 0,1 1-1 16,0-1-5-16,1-3-3 0,2 2-5 15,1-1 2-15,0-3-5 0,1 1 2 16,6-1 2-16,1-1-2 0,1-2 4 0,1 0 5 0,5-2 0 0,2-1 10 16,3 0-4-16,2-4-4 0,2-2-4 0,0 1-13 15,1-2-3-15,0-5-6 0,1-3 1 16,-1-1 2-16,-3-4 0 0,4-2 7 15,-1-2 3-15,0-3 5 0,-1-1 6 0,-3-2 6 0,-1 0 3 16,-4-4 1-16,-1 0 4 0,-5 0 0 16,-2 1 5-16,-3 0 8 0,-3 4 3 0,-2 4 1 15,0 3-5-15,-5 1-17 0,-5 2-7 0,0 3-15 0,-3 2-10 16,-4 1-6-16,-4 3-14 16,-5 1-6-16,-2 2 3 0,-5 2 2 0,-2 4 9 15,-3 2 2-15,2 1 5 0,-1 0 4 16,1 2-7-16,2-1 3 0,9 2-12 0,2 0-18 0,5 1-43 15,7-2-87-15,3 2-128 0,6-2-249 0,3-4-259 16,-1-1 511-16</inkml:trace>
  <inkml:trace contextRef="#ctx0" brushRef="#br0" timeOffset="108390.5301">16167 10408 1293 0,'0'0'36'0,"0"0"-19"0,0 0-17 0,0 0-22 0,0 0-22 15,0 0-13-15,0 0 9 0,0 0 29 16,0 0 36-16,0 0 29 0,0 0 8 0,0 0 9 16,0 0 6-16,-130 127 5 0,116-100-2 0,2-2-10 15,0 0-16-15,1-2-14 0,5-3-18 16,2 0-2-16,3-2-5 0,2-1 2 0,-1 1 3 15,7-3-2-15,2-1 4 0,3 2 1 0,1-3 3 16,4-1 6-16,-1-3-2 0,1-1 2 0,3-4-3 16,1-1-6-16,2-3-2 0,1 0-6 15,-2-5-4-15,0-2-4 0,2-4-8 16,0-2 0-16,-3 0-1 0,1-4 3 0,-1 3 3 0,-1-4 2 16,1-1-3-16,2 1-3 0,-5-2-1 0,4 1-2 15,-1 1 5-15,-4 1 0 0,2 5-6 16,-3 3-5-16,-3 3-5 0,-2 3-4 0,0 3 1 15,-2 0 0-15,-2 5 5 0,1 3 5 16,-1 0 9-16,-2 4 6 0,0 0-1 0,2 3 3 0,-2 2 0 16,3-1 0-16,0 1 6 0,-1 0 3 15,0 1 4-15,3 0-6 0,0-4-27 0,0 1-79 16,1-1-137-16,-3-4-329 0,-3-3-249 0</inkml:trace>
  <inkml:trace contextRef="#ctx0" brushRef="#br0" timeOffset="108591.3107">16534 10354 1292 0,'0'0'792'0,"0"0"-758"0,0 0-16 15,0 0-40-15,0 0-82 0,0 0-12 0,0 0-6 0,0 0 24 16,0 0 66-16,0 0-2 0,0 0-16 0,0 0-38 15,0 0-48-15,0 0-83 0,41 1-125 16,-35 7-225-16,-2 0 367 0</inkml:trace>
  <inkml:trace contextRef="#ctx0" brushRef="#br0" timeOffset="109258.6456">17147 10440 380 0,'0'0'93'0,"0"0"-29"0,0 0 9 15,0 0-7-15,0 0-11 0,0 0-7 0,0 0-11 16,0 0-2-16,-119-33 3 0,104 39 8 0,-1 4 6 16,1 1 8-16,-3 4 6 0,6 1 1 15,-1 4-5-15,4 0-9 0,1 3-10 16,4 2-11-16,1-2-10 0,3-2-6 0,1 0-3 15,3-1-1-15,0-3 3 0,4-1 0 0,1-2 1 16,3-2 4-16,-1-4 3 0,2-1 7 0,2-3 7 16,-3-2 7-16,5-2 4 0,-3-1 0 0,4-6-1 15,3-3-10-15,-2 0-8 0,2-4-9 16,-1 1-9-16,1 0-3 0,-1 0-2 0,0-2-2 16,-2 1 1-16,-2-1-2 0,0 0 1 0,-2 1 1 15,-2 0-1-15,1 1 1 0,-3 4-3 0,-4 2-6 16,0 3-10-16,-4 3-23 0,1 1-16 15,-2 0-9-15,2 3-2 0,-2 3 13 0,0 3 13 16,4 3 10-16,-1 3 11 0,-2 0 8 0,3 1 9 16,1-1 3-16,4-1 5 0,2-4 0 0,5 0 4 15,1-4 4-15,3 0-2 0,1-2 5 16,5-1-4-16,2-3-4 0,1 0 1 16,1 0-3-16,3 0 3 0,-1-6 1 0,4-2 2 0,-3-2 2 15,0-3-1-15,-1-3 0 0,-3-4 0 0,-3-3 7 16,1-2 5-16,-7-3 2 0,1-4 0 15,0-1-10-15,-6-5-6 0,-1-2-5 0,-3-3-1 16,-1-2 4-16,-4-2 2 0,-1-2 2 0,0 1-1 16,-3 2-2-16,-2 5 6 0,-1 3 7 0,0 9 10 15,-1 5 4-15,-2 10-5 0,-2 5-15 0,3 6-58 16,-1 3-53-16,-3 8-27 0,-5 9-6 16,0 5 46-16,-7 10 44 0,1 7 24 0,-3 5 8 15,-1 8 0-15,1 2 8 0,-2 6-3 0,5 0 3 16,0 2 2-16,0-2-7 15,9-2 3-15,3-5 0 0,5-9 0 0,0-3 4 0,8-5-2 16,2-6-1-16,3-1 0 0,-1-2 2 0,5-3 1 16,3-1-2-16,-1-2-25 0,3-3-63 15,1 0-130-15,-4-7-325 0,-7-5-379 0</inkml:trace>
  <inkml:trace contextRef="#ctx0" brushRef="#br0" timeOffset="110997.2199">18720 10174 0 0,'0'0'0'0,"0"0"0"16,0 0 0-16,0 0 299 0,0 0-81 0,0 0-120 15,0 0-96-15,0 0-95 0,0 0-19 16,0 0 28-16,0 0 51 0,0 0 77 16,0 0 32-16,0 0 11 0,-11 20 0 0,11-10-3 15,0-1 0-15,0 1-6 0,0 0-9 0,0 1-11 0,1 0-12 16,1-1-5-16,3 0-1 0,-2 0 6 15,5-1 5-15,-4-3-1 0,4 1 2 0,0-1 1 16,0-1 5-16,1-2 9 0,-1 0 9 0,2-3 12 16,0 0 3-16,5 0-2 0,-2-5-10 15,3-3-10-15,-1-2-13 0,5-2-7 16,0-3-5-16,0-1-9 0,0-2-2 0,1-1-2 16,-1-3-3-16,0-2 3 0,-1-1-9 0,-1-2-3 15,0-3-2-15,0 3-7 0,2-2 5 0,-1 2-7 16,0 1-4-16,-1 3-1 0,-5 2-4 0,-2 5 0 15,1 3-4-15,-3 4-6 0,-2 4-10 16,-4 0-30-16,0 2-48 0,0 1-76 0,-3 2-81 0,0 0-10 16,-6 0 19-16,1 5 49 0,-8 0-53 15,-1 4-61-15,2-2-157 0,2 1 469 0</inkml:trace>
  <inkml:trace contextRef="#ctx0" brushRef="#br0" timeOffset="111288.5916">18879 10004 0 0,'0'0'0'0,"0"0"0"0,0 0 0 16,0 0 0-16,0 0 0 0,0 0 0 0,0 0 0 0,0 0 0 15,0 0 0-15,0 0 45 0,0 0 113 16,0 0 12-16,0 0-15 0,25 110-28 0,-19-91-31 0,-3 3-29 16,6-3-20-16,-2 0-13 0,-2 0 3 15,3-2 5-15,1-3 11 0,2-4 17 16,-1-1 19-16,2-4 22 0,-2-1 23 0,2-3 7 15,5-1-7-15,0-3-22 0,3-4-28 16,2-3-17-16,3-2-21 0,3 0-9 0,2-4-10 0,0-2-7 16,1 0-6-16,0-2-2 0,1-1-1 0,4-2 0 15,-2 1-1-15,-1-2-3 0,2-2-5 0,-2 2-6 16,-3 0-18-16,-2 2-26 16,-3 3-51-16,1 0-109 0,-10 8-280 0,-6 2-813 15</inkml:trace>
  <inkml:trace contextRef="#ctx0" brushRef="#br0" timeOffset="112759.1336">20142 9745 0 0,'0'0'0'15,"0"0"0"-15,0 0 0 0,0 0 0 0,0 0 95 16,0 0 217-16,0 0-41 0,0 0-33 15,0 0-19-15,0 0-29 0,0 0-21 0,0 0-38 16,20-77-60-16,-20 77-78 0,0 0-104 0,1 4-57 16,-1 3 17-16,-2 3 47 0,-1 7 80 15,-4 5 56-15,-1 6 6 0,-2 4 2 0,-2 5-8 16,1 3-2-16,-2 3-9 0,-3 4-7 0,4 1-4 16,-5 1-2-16,5 4 3 0,-2 0 0 0,0 3 9 15,2-1 1-15,0 0 1 0,2-3-1 16,1 0-6-16,-1-4 1 0,2-1-4 0,3-5 1 15,-1-5 5-15,1-1 0 16,-1-4 6-16,3-2-1 0,-3-2 0 0,4-3 1 0,-1-2-4 0,-1-3-2 16,3-4-8-16,0-2-16 0,2-3-37 15,-1-2-62-15,0-5-85 0,6-2-132 0,-3-2-281 16,-2 1 176-16</inkml:trace>
  <inkml:trace contextRef="#ctx0" brushRef="#br0" timeOffset="113550.1262">20609 9967 0 0,'0'0'0'0,"0"0"0"0,0 0 0 0,0 0 0 0,0 0 0 16,0 0 0-16,0 0 0 0,0 0 0 16,0 0 0-16,0 0 0 0,0 0 0 15,0 0 84-15,0 0 45 0,0 0 2 16,-32 115-19-16,24-87-16 0,1-1-22 0,1 2-23 0,-2-2-12 16,5 0-8-16,-3-1-5 0,4-4-3 0,1-2-5 15,-1-3-1-15,0-3-5 0,0-4 3 16,2-2 1-16,0-3 4 0,0-3 23 0,0 0 30 15,0-2 45-15,0 0 37 0,0 0 16 0,0 0-3 16,0 0-19-16,0 0-19 0,0 0-15 0,0-2-13 16,0 1-9-16,0-2-33 0,0 0-22 15,0-1-22-15,0-1-18 0,0 0 3 0,0-3-3 16,0 1 5-16,0 2-4 0,0-2 7 0,0 0-1 16,-1 1-4-16,1 2 3 0,0 0-4 15,0 1 0-15,0-1 2 0,0 2-3 0,0-1 1 16,0 1 0-16,0 1-4 0,0-1 7 0,0 2-10 15,0 0-3-15,0 0-10 0,0 0-11 0,0 0-5 16,0 0-9-16,0 0-1 0,0 0-4 0,0 0-5 16,0 0 5-16,0 0-1 0,0 0 5 15,1 0 6-15,-1 0 0 0,0 0 3 0,0 0-7 0,0 0 12 16,2 0 2-16,1 0-14 0,-2 0-35 16,1 0-89-16,1 2-146 0,-2-1-291 0,1-1 145 15</inkml:trace>
  <inkml:trace contextRef="#ctx0" brushRef="#br0" timeOffset="114492.1775">20660 9922 0 0,'0'0'0'0,"0"0"0"0,0 0 0 15,0 0 0-15,0 0 0 0,0 0 0 0,0 0 0 16,0 0 0-16,0 0 0 0,-2-116 0 0,7 102 0 16,1 0 0-16,2-3 149 0,-3 1 50 15,2-1 7-15,-2 1-7 0,1 0-12 0,-2 1-16 0,2 1-16 16,-2 0-20-16,0 0-27 0,-1 3-23 16,1-2-16-16,1 4-8 0,-3-1 4 0,5 2-8 15,-4 1-6-15,0 1-12 0,1 2-14 16,-2 1-6-16,-1 1-12 0,0 2-12 0,1 0-21 0,-2 0-22 15,0 0-24-15,0 0-4 0,0 2 16 16,2 2 19-16,0 2 30 0,0-1 14 16,-1 4 0-16,1 1 2 0,-1 2 0 0,1 5-1 0,-1 1 2 15,-1 2-3-15,0 3 0 0,0 3-2 16,-1 1-1-16,-4 6 2 16,2-1-1-16,-3 0 2 0,1 4-1 15,-1-3 1-15,-2 0-2 0,3 1-1 0,-3-1 0 0,4 0 0 16,-3-2 3-16,-2 1 1 0,4-2-2 0,-3-1 4 0,0-1-5 0,-1 1 0 15,4-5 3-15,-2 2-6 0,2-3 5 16,-1 0-1-16,-2-2 1 0,4-1 3 0,-2 0 0 16,2-3 0-16,-2 0 0 0,0-2-2 0,1 0 1 15,-1-2-2-15,1-1 2 0,0-2 6 0,1-2 1 16,1-1 1-16,-1-1-2 16,1-3-2-16,3-1 0 0,-1 0 2 0,1-1 11 0,0-1 10 15,0 0 14-15,0 0 12 0,0 0 7 16,0 0 2-16,0 0 3 0,0 0-8 0,1 0-3 15,-1 0-7-15,1-1-8 0,4-2-10 0,-2-1-10 16,0 0-12-16,5-5-12 0,-1 2 2 0,1-1-2 16,-1 1-2-16,2-1 2 0,1 1-4 0,4-1-3 15,-1 0 3-15,1 2-2 0,2-4 1 0,-1 2 1 16,2-1-2-16,-1 1 4 0,1 0 0 16,1-2-1-16,0 1-1 0,2-2 2 0,-2 2 1 15,2-2 0-15,0 0 0 0,1-1-3 0,-3-1-3 16,2 0-8-16,1-1-7 0,-2-2-3 0,4 0-5 15,2 0-2-15,-1-3-5 16,-1 0-6-16,2 0 1 0,-2 1 5 0,-2 0 15 16,-3 2 11-16,-3 2 10 0,-2 2 5 0,-3 1 0 0,0 1 2 15,-6 0 2-15,2 3 7 0,-3 2 8 16,-2-1 3-16,-1 2 4 0,0 1-5 0,0 2-4 16,0 1-9-16,0 0-18 0,0 0-29 0,0 0-43 15,0 0-46-15,-1 5 12 0,-2 1 21 0,-3 4 42 16,-1 4 52-16,-3 3 0 0,2 4 2 15,-1 2-3-15,0 1-3 0,1 2 1 0,6-3-4 16,1 0 1-16,1-4-3 0,3-1-1 0,7 0 1 16,1-3-2-16,2-3 7 0,2-1 2 15,-1-3 10-15,3-2 6 0,1 0 0 0,2-3 0 0,1 0-3 16,0-3-3-16,0 0 6 0,-1 0 3 16,-2-6 7-16,-3-1 8 0,1-3 4 0,-3-3 8 15,-2 0 1-15,-4-5 1 0,-4 0-7 16,2-1-9-16,-5-1-11 0,0-1-11 0,-7-1-7 0,-3 1-7 15,-2-1-7-15,-7 3-10 16,-1 2-13-16,-1 1-12 0,-4 3-20 0,1 1-27 0,1 2-52 0,1-1-92 16,3 2-132-16,3 5-332 0,9 0 174 15</inkml:trace>
  <inkml:trace contextRef="#ctx0" brushRef="#br0" timeOffset="114879.6405">21712 9621 1626 0,'0'0'-1'16,"0"0"-165"-16,0 0-5 0,0 0 110 0,0 0 83 0,-40 115 11 16,31-76-2-16,-1 2-2 0,-1 3-1 15,1-1-3-15,-4 3-1 0,3-2-2 0,-2-2-3 16,3-1 2-16,1-2-5 0,5-4-2 0,-3-4 3 15,7-4-1-15,-1-2 4 0,1-3 1 16,1-1-5-16,-1-1 1 0,0-4 2 0,4 0 1 16,2-4-4-16,-3-4-14 0,3-2-28 0,-4-5-41 15,1-1-13-15,0 0-19 0,-1-2-30 0,0-8-63 16,1-3-87-16,2-3-52 0,-1-2-6 0,-4-4 202 16,0-1 135-16,0-2 0 0,0-1 0 15,-3 1 0-15,-3-1 0 0,2 1 0 0,-2 0 0 16,2 0 0-16,1 1 79 0,-3 0 225 0,6 4 31 15,-1 0-14-15,1 3-57 0,0 2-75 16,6 0-66-16,2 2-60 0,5 0-36 0,3 2-30 16,3 1-19-16,1 1-11 0,8 1-1 0,2 1 5 15,3 2 1-15,4 0-25 0,3 4-75 0,-1 0-178 16,-9 1-353-16,-9 0 249 0</inkml:trace>
  <inkml:trace contextRef="#ctx0" brushRef="#br0" timeOffset="115459.398">22412 9710 319 0,'0'0'261'0,"0"0"-31"16,0 0-34-16,0 0-104 0,0 0-66 0,0 0-21 15,0 0-1-15,0 0 10 0,0 0 9 16,-120 47 4-16,99-22-2 0,2 3-5 0,-2-1-4 16,3-1-3-16,3-3-6 0,3-1-5 0,3-5 3 15,7 0 1-15,-2-5 2 0,3-1 3 16,-1-2-1-16,2-2 2 0,0-4 6 0,0-1 16 15,0-1 31-15,0-1 41 0,2 0 47 0,1 0 20 16,0-2-21-16,4-5-41 0,4-3-51 16,1-2-33-16,4-2-14 0,-1-3-2 0,3-1-3 15,0 0-2-15,2-3 2 0,0-3-4 0,0 2 0 16,1-3-3-16,-1 3 1 0,-3 1 2 16,1 2-1-16,-6 5 0 0,2 3-7 15,-4 3-15-15,-1 6-21 0,-2 2-21 0,2 0-10 16,-2 6 8-16,0 4 17 0,-1 5 19 0,2 4 14 0,-5 7 2 15,-1 5 3-15,0 2 3 0,-2 5 5 0,0-4 2 16,-6 4-2-16,-1-1 1 0,0 2-4 16,-1 2 2-16,-2 0 2 0,-2 2 6 0,3-1 0 15,0 0-2-15,3-2-1 0,4-4-6 16,3-3 5-16,3-3 2 0,2-4 1 0,4-6 0 16,0-4-2-16,3-3-3 0,0-5 1 0,2-3 4 0,-1-4 5 15,2-1 6-15,0-2 2 0,0-6 0 16,0-5 4-16,-1-1 1 0,-2-4 2 15,0-5-5-15,-3-4-12 0,-5-2-6 0,2-1-6 0,-7-2-6 16,0 1-1-16,-4-1-1 0,-6 1 0 16,-5 0 5-16,-4 2 0 0,-3 2 2 0,-2 1 1 15,-3 1 0-15,3 1 12 0,0-1 15 0,3 3 21 16,3 2 20-16,3 1 10 0,6 2 2 0,4 4-15 16,2 3-17-16,3 1-30 0,3 2-38 15,7 0-22-15,6-1-13 0,9 2 7 16,7-2 18-16,6 3 10 0,3 0 4 0,1 1-9 0,2 3-18 15,-2 2-28-15,4-1-50 0,-2 0-55 16,-3 0-98-16,0 0-181 0,-11-1-282 0,-11-1 411 0</inkml:trace>
  <inkml:trace contextRef="#ctx0" brushRef="#br0" timeOffset="116327.0526">23615 9395 0 0,'0'0'0'0,"0"0"0"0,0 0 0 16,0 0 0-16,0 0 95 0,0 0 100 0,0 0-38 15,0 0 8-15,0 0 4 0,-119 42-15 16,95-19-21-16,-1 3-29 0,4 6-25 16,-2 5-16-16,-3 2-17 0,3 4-9 0,-1 5-3 15,-1 0-8-15,3 4-2 0,1 0-3 0,6-4-3 0,2-1 2 16,3-3 3-16,7-3 4 16,0-2-3-16,3-5-1 0,0 1-6 15,1-2-7-15,-1-4 4 0,2-2-3 0,-2-2 0 16,0-4 8-16,0-5-5 0,1 0 1 0,3-7 2 0,1 0 3 15,-1-5 10-15,2-3 18 0,-2-1 29 0,3 0 16 16,-2-3 8-16,2-3-9 0,1-4-22 0,-2-5-13 16,0-1-12-16,1-5-9 0,-2 0-9 15,1-5-13-15,-2-2-5 0,3-3-4 16,2-2 1-16,-1-3-2 0,2 0 1 0,0 0 0 0,3 0-2 16,-2 0 1-16,-1 0-3 0,2 0 3 0,2 1-3 15,0 6-2-15,-2 2-5 0,5 5-8 0,-4 6-9 16,3 3-7-16,-1 7-10 0,3 1-6 15,-4 5 1-15,5 0-3 0,-3 1 1 0,0 8-1 16,0 2 5-16,-3 2 10 0,1 6 10 16,0 2 9-16,-2 4 2 0,-2 1 1 0,1 3 2 0,-3 0 5 15,-2-1 3-15,-1-1 0 0,-1-2 2 0,-4-1 0 16,1 0-2-16,-1-5 4 16,-4 0-1-16,2-5 1 0,-1-2 3 0,1-4-2 0,-1-2 5 15,2-5 11-15,1 1 14 0,-1-2 20 16,1 0 12-16,0 0 7 0,0 0 1 0,0 0-18 0,0-2-14 15,0-4-19-15,1-2-16 0,4-3-7 16,2-2-5-16,4-3-3 0,5-2-2 16,-2-2 9-16,5-3-2 0,5-2-1 0,-2-2 0 0,3-1-9 15,-1 0 0-15,2-1-1 16,-3 1 0-16,4 5-1 0,-5 3-5 0,2 2-12 16,-2 4-14-16,1 4-9 0,-4 2-6 0,-4 3-8 0,1 3-12 15,-3-2-10-15,-2 4-8 0,-2 0-7 0,-3 0-4 16,-2 1-2-16,-4 3 12 0,1 0 18 15,-1 0 23-15,0-1 18 0,0 3 10 0,0-1 8 16,0 1 5-16,-1 2 6 0,-4 0 3 16,0 1 4-16,-1 5 10 0,1-2 12 0,-3 5 16 15,-1 1 15-15,1 1 6 0,1 1 0 0,-3 1-2 0,1 0-5 16,-1 2-4-16,0 0-1 0,0 1-8 16,0 0-10-16,0 0-2 0,1-2-5 15,-1-1 1-15,3-2 2 0,-1-1-1 0,2-4 4 0,0-3-3 16,1-3-5-16,0-2-8 0,0-3-22 15,3-2-51-15,-4-1-105 0,4 0-265 0,1 0-427 16</inkml:trace>
  <inkml:trace contextRef="#ctx0" brushRef="#br0" timeOffset="117331.0792">24117 9621 1467 0,'0'0'47'0,"0"0"-132"0,0 0-89 16,0 0-5-16,0 0 6 0,0 0 97 0,0 0 75 0,0 0-3 16,0 0-4-16,0 0 2 0,0 0 2 15,0 0 1-15,0 0 0 0,0 0-6 16,66 98-6-16,-60-88-3 0,2 1 0 0,-2-1 4 0,1 0 3 16,3-1 9-16,-1 1 0 0,0-2 6 15,0 1 11-15,0 0 6 0,-1-3 13 16,-1 0 6-16,0-1 13 0,2-2 19 0,-5 0 23 0,3-3 25 15,-4 0 10-15,3 0-1 0,-1 0-5 16,1-5-13-16,-4 0-8 0,3 0-12 16,-1 2-14-16,-3-4-9 0,0 1-4 0,0-1-2 0,-2 2-10 15,1-1-13-15,-1 1-21 16,-4 1-19-16,-1 1-10 0,-4 0-13 0,1 2-8 0,-2 1-5 0,-2 0-6 16,-4 5 3-16,0 3 5 15,-2 2 7-15,-1 4 8 0,-1 1 5 0,5 1 1 0,-3 2 4 31,4 1 3-31,1-2 4 0,3-1 1 0,1-1 1 0,1-1-1 0,6-1-2 16,-2-1 1-16,1 2-3 0,3-1 1 0,-2 0-1 16,3 2 2-16,2-2 1 0,-2 0-3 0,2 1 2 0,5-2-1 15,0-1 2-15,2-1 5 0,2-3 1 16,-3 0 4-16,3-3 6 0,-1-1 9 0,0-3 7 16,6 0 4-16,-4 0-1 0,6-5-6 15,-1-1-3-15,1-1-6 0,2-1-4 0,-1-1 2 0,1 0-4 16,0-4-3-16,1-1-3 0,0-2-6 15,-2-1 0-15,2 1-4 0,-1 0 3 0,-3 1 2 16,-1 1-2-16,0 3 0 0,-3 1-5 0,0 3-12 16,-1 3-5-16,-2 2-10 0,-3 0-12 15,0 2-10-15,1 0-7 0,-4 0 1 0,0 4 9 16,0 0 12-16,-2 2 10 0,1 1 8 0,-2 0 4 16,1 1 0-16,0 0 3 0,-1 1 5 15,5 0 8-15,0 0 8 16,3-1 4-16,2-1 1 0,5-2 3 0,-3 0-4 0,0 0 1 0,2-2 0 15,-2 0-2-15,1-1 0 0,1 1-2 0,-2-2-2 0,3 1 2 16,-3 2-1-16,-1-3 5 0,3-1 5 16,-5 0 1-16,1 0 3 15,-4 0 4-15,-1 0 6 0,-4 0 9 0,1-1 8 0,-1 0-6 16,-2-3-11-16,0 2-26 0,0-2-25 0,-6 1-18 16,0 0-15-16,-1-1 1 0,-4 2 4 0,0 0 4 15,-2 2 7-15,0 0 0 0,2 0-7 16,-1 0-2-16,-1 3-5 0,-2 2 6 0,3 3 8 15,0 3 8-15,-5 2 10 0,4 2 5 0,-4 0 3 16,6 2-1-16,1 0-3 0,6-1 0 0,2-1-2 16,4 0 9-16,1-2 4 0,5-1 3 0,-1-2 7 15,0-3 9-15,3-3 22 0,4-1 24 0,0-3 23 16,2-2 9-16,2-7-1 0,7-3-9 0,-1-6-15 16,5-6-3-16,-2-2-4 0,0-4-7 15,0-2 1-15,-4-4-17 0,1-2-5 16,0-1-7-16,-1-4-8 0,0-4 6 0,2 0-2 0,-2-6-3 15,2 2-1-15,0-4-7 0,-4 2-4 16,-1 0 2-16,0 4 8 0,-8 5 7 16,0 4 16-16,-4 6 15 0,-2 8-4 0,-6 6 2 0,0 6-19 15,0 6-33-15,-7 7-34 0,-3 1-25 0,-2 9-5 16,-7 8 11-16,-2 5 23 0,-6 9 15 16,-2 4 7-16,-4 9 2 0,-1 4 7 15,-5 4-2-15,3 5 2 0,1 0 2 0,2 1-2 16,2-1-6-16,4 0-14 0,3-6-26 0,1 0-46 0,4-3-58 15,1-2-69-15,-2 1-127 0,3-11-286 0,7-14 8 16</inkml:trace>
  <inkml:trace contextRef="#ctx0" brushRef="#br0" timeOffset="117653.3694">22889 10736 2226 0,'0'0'50'0,"0"0"-23"0,0 0-13 0,0 0-55 0,0 0-69 16,0 0 5-16,0 0 25 0,0 0 65 0,0 0 74 15,0 0 5-15,140-55-8 0,-84 52 3 16,2-1 9-16,5 0 4 0,1-1-1 0,2 0-14 15,7-1-16-15,1 0-14 0,3-1-10 16,3 2-6-16,2 0 0 0,5-1-2 16,-3 0-4-16,-2 2-3 0,-2-1 2 15,0 0-8-15,-10 3 0 0,-5 2-5 0,-5 0-16 0,-8 0-17 0,-5 4-38 16,-7 1-46-16,-11 2-60 0,-6 2-85 0,-11 1-145 16,-5-4-367-16,-6 0 130 0</inkml:trace>
  <inkml:trace contextRef="#ctx0" brushRef="#br0" timeOffset="118346.7898">22315 11133 1531 0,'0'0'106'0,"0"0"-162"0,0 0-37 0,0 0-13 0,0 0 24 0,0 0 53 15,0 0 50-15,134-29 31 0,-101 32 18 16,5 4 19-16,3-2 8 0,2 1 0 0,6 0 3 16,2 2-13-16,6-1-10 0,4-2-11 15,4 2-10-15,6 0-5 16,0 0-13-16,0 0-4 0,5-1-4 0,-3 2-6 0,1-3-1 16,2 0-8-16,0-1-3 0,2-1-2 15,-3-1-2-15,3 0 4 0,-3 1-2 0,-3-1-1 0,-3 1-3 0,-7 1-2 16,-6-1-3-16,-8 2-3 0,-2-2-7 15,-12 2-13-15,-3-1-24 0,-4-1-32 0,-10-1-48 16,-3 0-73-16,-8-2-180 0,-5 1-350 0,-1-1-51 16</inkml:trace>
  <inkml:trace contextRef="#ctx0" brushRef="#br0" timeOffset="122404.8312">19521 9325 0 0,'0'0'0'15,"0"0"0"-15,0 0 0 0,0 0 0 16,0 0 0-16,0 0 0 0,0 0 0 0,0 0 0 0,0 0 0 16,0 0 0-16,0 0 73 15,0 0 134-15,-20-109-19 0,17 103-39 0,-2-1-22 16,3-1-11-16,-1 3-6 0,-3 0-13 0,4 1-26 16,-6 0-24-16,4 2-30 0,-3-1-15 0,-2 2-11 0,-2 1-2 15,-2 0 1 1,-3 0-1-16,1 3 3 0,-3 2 1 0,-2 0 1 0,-2 4 3 15,-4 1 3-15,3 2 4 16,-4 2 0-16,1 1 5 0,-2 2 0 0,-2 0 2 0,2 0 3 16,1 3-3-16,0-2 5 0,4 0-3 0,3-2-2 15,3-3 1-15,7-1-7 0,1-1-3 0,4-2 1 0,-2 1-8 16,6 0-2-16,-1 0-2 0,2 0-3 16,0 1 6-16,3 0 3 0,5 1 1 0,2-1 9 15,1 0 5-15,4 0 7 0,3-2 2 0,4-3-3 16,2 0-2-16,-3-4-7 0,2-1 2 0,-1 0-2 15,0-1-1-15,-3-2 4 0,0-2 0 16,-2-2 3-16,-3-1 1 0,-4 1 5 0,-1 0 9 16,-1 0 17-16,-5 2 19 0,-3-1 10 15,0 2 1-15,0 0-21 0,-1 0-29 0,-7 1-27 0,3 1-26 16,-5 1-6-16,-4 0 2 0,-2 2 8 16,-3 5 13-16,-2 3 10 0,-5 3 6 0,2 2 6 15,-3 5-1-15,2 1-2 0,-1 2 0 0,3 2-6 16,2 0 3-16,3-3-1 0,-1 2-2 0,5-1 3 15,1-3-4-15,3 1-2 0,0-3-5 16,4-3-4-16,2 0-4 0,0-3 2 0,3 0 4 16,2-3 3-16,-1 0-1 0,4 0-2 15,1-2 0-15,5 0 4 0,0-2 4 0,5-2-5 16,0-3-23-16,1 0-56 0,0 0-89 16,3-3-149-16,-4-1-292 0,-8 1 115 0</inkml:trace>
  <inkml:trace contextRef="#ctx0" brushRef="#br0" timeOffset="124710.6239">19421 9432 1473 0,'0'0'95'0,"0"0"-104"16,0 0-82-16,0 0-89 0,0 0 35 15,0 0 54-15,0 0 59 0,0 0 68 0,0 0-23 0,0 0-1 16,0 0 2-16,0 0 0 0,0 0 1 15,71 113 2-15,-70-93 0 0,0 0 3 0,-1-2-3 16,0-1 2-16,-2 0-1 0,0-5-1 16,0-1-2-16,-3-3-3 0,4-1-1 0,-1-2 3 15,0-2 2-15,1 0 6 0,-3-1-3 16,4-2-2-16,0 1 7 0,0-1 11 0,0 0 25 16,0 0 28-16,0 0 26 0,0-1 15 0,6-2-29 0,-3-3-42 15,4-4-48-15,1-2-43 0,3-3-5 16,1-3 3-16,2-4-6 0,4 0-10 0,0 0-10 15,-1 1-2-15,0-1 12 0,2 5 11 16,-2 4 10-16,-3 0 0 0,-1 4-11 16,2 2-8-16,-2 2-13 0,-3 3-10 0,0 0-1 15,-1 2-7-15,-5 0-4 0,2 3 0 0,-4 2 7 0,0 0 23 16,3 2 26-16,-3 1 28 0,-1 3 13 0,-1 0 5 16,0 2-1-16,1 1-7 0,-1 0-3 15,1-2-1-15,2-1-2 0,0-1 4 0,-1-3 2 16,4 0 3-16,-2-2 7 0,4-1 12 15,0-1 14-15,3-1 14 0,0-2 8 0,2 0-3 0,4 0-11 16,-1-5-15-16,3-2-13 0,2 0-5 16,3-2-5-16,-2-1 2 0,1-1 1 0,-2-1 0 15,3-4 5-15,-3-1 1 0,0 0-1 0,-2-2 6 16,-2 1 0-16,1 0-1 0,-6-1 5 16,0 0-2-16,-4 4 1 0,0 0 0 0,-6 1 4 0,-1 2-3 15,-1 1 0-15,0 2-1 0,0 1-8 0,-2 2-14 16,-2 1-16-16,-3 3-23 15,-2 1-26-15,0 1-20 0,-1 0-10 0,0 4 4 16,-3 3 12-16,2 2 18 0,-1 2 10 0,0 3 7 16,0 2 3-16,1 1 6 0,2 0 7 0,1 2 5 15,1-2 2-15,3-1-8 0,1 0-1 0,3-4-3 16,0 1 1-16,0-1 6 0,0-2 1 16,6 2 6-16,0-3 6 0,2 1 7 0,1-4 7 15,1 0 10-15,2-3 10 0,-1-1 12 0,6-2 3 16,0 0-3-16,0-5-5 0,4-3-12 0,2 0-4 15,0-5-5-15,0 0-2 0,-3 0 2 0,2-2-8 16,3-2-1-16,-3 1-2 0,0 1-3 0,-1-4 4 16,1-1-3-16,0 1-2 0,-2 0-2 15,-2-1-2-15,1 3 2 0,-1-1-1 0,-4 2 2 16,3 2-3-16,-5 4-5 0,-1 1-3 16,-1 3-6-16,0 1-6 0,1 3-19 0,-3 1-21 0,-1 1-16 15,-2 0-11-15,3 5 10 0,-3 2 21 0,2 1 21 16,1 2 22-16,0 1 13 0,-3 1 3 15,4-1 4-15,1 0 1 0,2-3 11 16,3-2 7-16,3 0 10 0,-1-3 5 0,3 0-2 0,3-3-1 16,-1 0-8-16,1 0-2 0,1-3-5 0,3-2-5 15,-3 0 0-15,2-1-4 0,-2 0-4 16,0 0-1-16,-1-1-1 0,-6-1 4 16,0 0 3-16,-4 0 4 0,-2 1 1 0,-4-1 1 15,0 2 6-15,-6-2 6 0,-1 1 6 0,0 2-8 16,0 0-21-16,-6 0-25 0,0 1-23 0,-3-1-6 15,0 2 8-15,0 0 12 0,-3 0 16 0,1 1 6 16,-1 2 3-16,-4 0 0 0,5 0-4 0,-3 0 6 16,1 0 3-16,1 0 2 15,1 0 1-15,4 1-6 0,1 1-8 0,-1 0-14 0,0 2-11 16,3-1-10-16,0 2 0 0,-1 0 1 0,3 1 1 16,0 3 5-16,2 0 6 0,0 3 7 15,0 0 15-15,0 3 2 0,0 1 1 0,0 2-1 16,2-2-3-16,-1 4 3 0,0-1 3 15,-1 0 1-15,1 2 3 0,-1-1-5 0,0 2 1 16,0 0 0-16,0 2 3 0,-3 1 4 0,-2 0 0 0,0 1 1 16,-3 1-1-16,3-2 1 0,-1 1 2 15,-1-4 0-15,2-2 0 0,-3-1-1 0,5-2 0 16,-4-3 3-16,2-2 4 0,-1-2 14 0,-1-3 12 16,2-2 11-16,-2-2 11 0,4-1 7 15,-2-2-1-15,2 0-18 0,0-5-21 0,-3-3-35 0,5-1-31 16,0-3-20-16,0-2-16 0,1-2-16 15,-1 0-6-15,3-3 3 0,4-2 7 0,2 0 17 16,-1-1 16-16,4 0 12 0,5-2 8 0,-3 2 6 16,5 1 4-16,2 0 1 0,2 1-2 0,0 3-2 15,6-2-1-15,1 2 1 0,2 2 3 16,1-2 10-16,1 3 7 0,3-1 7 16,1 1 7-16,1 0-3 0,1 0 3 0,-4 1 4 0,1 1 9 15,-4-2 14-15,-1 0 12 0,-3 2 10 16,-5 2 8-16,-3-1 8 0,-2 0 12 0,-6 1 12 15,-1 1 15-15,-5 3 3 0,-3 0 4 0,-2 1-3 16,-1 2-17-16,0 2-28 0,-3 0-44 0,-4 1-45 16,-1 0-35-16,-2 0-10 0,0 1 0 0,-3 4 5 15,1 2 4-15,0 2 7 0,-1 2 5 0,2 2 10 16,1 0 4-16,-1 1 6 16,3 2 3-16,2 1 0 0,-2-3 5 0,6 1-4 15,-1 1 0-15,1-4 1 0,1 1-2 16,1-2 5-16,0 0 4 0,0-3 2 0,1 0 3 0,1-2-2 15,0-2 0-15,1 1 5 0,3-1 7 0,-2-2 10 16,3 0 9-16,1 0 6 0,0-2 4 0,2 0 5 16,3 0 1-16,0 0-6 0,1-4-5 15,3 1-11-15,-3-5-9 0,3 0-5 16,-4-1-9-16,2-2 0 0,-2 0-5 16,-3 1-3-16,3-3 2 0,-2 3-3 0,-1-1 0 0,-2 4-3 0,1 3-18 15,-3 1-32-15,0 3-28 0,0 0-13 16,-1 1 4-16,2 4 29 0,1 3 31 0,2 2 19 15,0-1 20-15,1 1 7 0,2-1 8 0,2-1 7 16,2-2 7-16,0-1 11 0,2-3 6 0,-1-1 3 16,0-1 8-16,2-1-1 0,0-4-1 0,1-3-1 15,0-2-6-15,1-1-3 16,-3-2-5-16,1-1-5 0,-2-1-6 0,0 0-2 16,-4 0 1-16,-1-1-1 0,-2 0 3 0,-2 0-1 0,-2 0 0 15,-5-1 2-15,1 2 8 0,-3 0 3 0,0 1 6 16,-1 2-5-16,-3 3-7 0,-5 1-11 15,4 3-17-15,-1 3-29 0,0 2-37 0,-2 0-20 16,-2 7 3-16,-2 4 21 0,-3 4 27 16,1 3 17-16,-1 3 6 0,3 1 5 0,0 3 4 0,1-3 7 15,2 3-4-15,2-3-2 0,1 2-1 16,2-3-2-16,0-2 5 0,3 2 1 0,0-3 1 16,2-2-2-16,-2 0-4 0,1-2 0 0,0 0 3 15,0-3 0-15,0 0 2 0,2-3 2 16,1-2-4-16,2-2 2 0,-2-1 4 0,2-2 7 15,0-1 11-15,2 0 10 0,2 0 2 0,4-5-6 0,0-3-10 16,3 1-9-16,-1-3-8 16,5-1-5-16,-2-3-2 0,1-1-7 0,0-2-5 15,-2 2-2-15,3-2 1 0,-1 1 7 16,-1 0 4-16,-1 1 3 0,-1 1 0 0,0 3-1 0,-3 1 0 16,-2 3-3-16,-3 3-6 0,-2 1-13 0,-2 3-20 15,-2-1-29-15,0 1-13 16,0 0 9-16,-1 2 15 0,0 1 29 0,-1 1 23 0,1 2 3 0,-1 1 5 15,0 1-1-15,0 1-1 0,0 0 3 0,0-2 0 16,0 3 0-16,0-3 0 0,1-1-3 16,-1 0 0-16,3-1 1 0,-1 0 5 0,2-2 1 15,0 0 4-15,1 0 3 0,0-1-3 16,2 2 4-16,2-2 3 0,1 1-2 0,0-1 4 16,2 0-3-16,0 0-2 0,0-2 2 15,2 0 3-15,2 0 5 0,-2 1 0 0,1-2 2 0,3-4-1 16,0-1-7-16,1-1-3 0,2-2-6 0,1-1-2 15,0-2-2-15,2 2-3 0,1-4 0 16,-3 1-5-16,1 0 0 0,1 1 0 0,-2 3-1 16,0-1 3-16,-1 2 0 15,-2-1 0-15,-3 3 2 0,2 0-5 0,-4 2 3 0,-2 0-1 0,-5 2 0 16,-2 1 2-16,-2 1-5 0,-3 0-9 16,0 0-13-16,0 0-8 0,-5 0 2 0,0 0 12 15,-4 2 14-15,-3 1 8 0,-1 3 1 16,-3 0-5-16,0 2-3 0,-2 1 1 15,1 1-2-15,-2 1 2 0,2 0 3 0,-1 2-1 0,2 1 5 0,3 0 1 16,0 0-2-16,1-1-1 0,3-1-2 16,3 3 2-16,-1-3 1 0,4 1 4 0,2 0 3 15,-1-1-1-15,2-1 1 0,0-1-1 0,8-1 10 16,-1 1 12-16,3-3 8 0,6-1 10 0,-1-2-7 16,6 1-7-16,2-2-7 0,2-1-8 15,2 1-6-15,3-2-5 0,0 0-8 0,0-1-13 16,0 0-16-16,-2-1-20 0,0-3-34 15,-1 1-50-15,-1-2-117 0,-7 1-355 0,-5 0-77 16</inkml:trace>
  <inkml:trace contextRef="#ctx0" brushRef="#br0" timeOffset="124935.2358">22346 9075 1999 0,'0'0'80'0,"0"0"-16"16,0 0-13-16,0 0-49 0,0 0-61 0,0 0-34 15,0 0-14-15,0 0 27 0,0 0 33 0,0 0 13 16,0 0-10-16,0 0-36 0,115-36-54 0,-108 46-76 16,-4 3-128-16,-3-3-276 0,0-1 258 15</inkml:trace>
  <inkml:trace contextRef="#ctx0" brushRef="#br0" timeOffset="125116.7106">21298 9493 1551 0,'0'0'206'0,"0"0"-35"0,0 0-26 16,0 0-119-16,0 0-62 0,0 0-37 0,0 0-8 15,0 0 61-15,172-62 13 0,-108 50 11 0,9-1 1 16,-1 2-3-16,5 3-1 0,-1 0-17 0,2 1-41 16,-3 2-86-16,-18 2-277 15,-19 0-670-15</inkml:trace>
  <inkml:trace contextRef="#ctx0" brushRef="#br0" timeOffset="129305.2152">6236 12632 0 0,'0'0'0'0,"0"0"0"16,0 0 0-16,0 0 0 0,0 0 0 0,0 0 0 15,0 0 0-15,0 0 0 0,0 0 0 0,0 0 8 16,0 0 120-16,0 0 45 0,10-50 25 0,-9 48 26 16,0 0 13-16,-1 1-12 0,1 1-17 15,-1 0-33-15,0 0-38 0,0 0-31 0,0 0-28 16,0 0-22-16,0 0-19 0,0 0-15 0,0 0-14 16,0 0-16-16,0 0-22 0,0 0-12 15,0 0-14-15,0 2-19 0,0 1 1 0,0 1 20 0,0 4 25 16,0 5 34-16,1 6 20 0,-1-1-6 0,0 7-1 15,3 2-3 1,-3 3-1-16,0 0 1 0,0 2-3 0,0-3 1 16,2-1-3-16,-2-2-5 0,-2-3-7 0,1 0 1 0,-1 0 2 0,0-1 12 15,0 1 9-15,-2-1-6 0,2-1-1 16,1-3-9-16,0-2-9 0,1-3 4 16,0-2 1-16,0 0 1 0,0-5 3 0,0-2-6 0,0-2 0 15,0-1 4-15,0 0 16 0,0-1 28 0,0 0 31 16,0 0 24-16,0-1-16 0,0-6-33 15,0-1-44-15,0-9-31 16,0-3-5-16,0-3 9 0,-1-3 14 0,1-3 11 16,0-1 11-16,0-4-13 0,2 0-7 0,-1-6-5 15,2-2-12-15,3-4 12 0,0-2 3 0,-2 3 0 0,6 1 1 16,-1 2 2-16,1 2-1 0,1 5-1 0,0 3 1 16,-1 4-2-16,1 3-5 0,-1 7-9 0,-1 1-2 15,0 6-10-15,-3 2-10 0,1 3-20 16,-1 4-20-16,0 2 6 0,2 0 14 0,2 5 31 15,0 4 26-15,4 4 5 0,1 6 9 0,0 4 3 16,0 4-4-16,1 4 4 0,-2 5-2 16,2 2-1-16,-2 1 3 0,0 1-4 0,-1 1-2 15,2-2-1-15,-3-1-3 0,0-4-4 16,2-2-3-16,-2-3-4 0,0-4-9 0,-2-2-12 0,-1-1-24 16,-4-2-28-16,-2 1-41 0,-3-2-84 0,0-3-173 15,-1-4-283-15,-4-4 276 0</inkml:trace>
  <inkml:trace contextRef="#ctx0" brushRef="#br0" timeOffset="129886.7282">6340 12769 1344 0,'0'0'206'0,"0"0"-75"0,0 0-9 15,0 0-21-15,0 0-38 0,0 0-49 0,0 0-64 16,0 0-22-16,0 0-18 0,0 0 17 15,0 0 42-15,0 0 8 0,0 0 10 0,95-125 2 16,-64 117 2-16,3 0 2 0,2 0 0 0,3-1 2 16,1-1 0-16,1-1-3 0,6 0 3 15,-3-1-1-15,1-1 2 0,0-1 2 0,-2 2 3 16,-3-1 1-16,-2 3 0 16,-5-3 1-16,0 1 1 0,-5 0 3 0,-1-2 3 0,-4 1 1 0,-5 0 6 15,-3 0 2-15,-4 3 7 0,-2 1 18 0,-4 0 16 16,-4 1 10-16,-1 1-3 0,-3 0-17 0,-4 1-23 15,-2 1-18-15,-3 2-11 0,-1 0-5 16,1 3-3-16,-3 2 0 0,-1 5-3 0,-4 6 0 16,1 4-2-16,-1 6 0 0,2 2 0 0,1 2-3 15,1 1-1-15,6-2-5 0,3-3-7 16,3-4-4-16,4-4-1 0,0-4 7 0,0-2 8 16,1-2 5-16,3-1 1 0,0-1-1 0,-2-4 2 15,2 2 4-15,1-3 15 0,1 0 20 16,2 0 18-16,-1-3 12 0,4-2-3 0,5-4-11 0,0-3-15 15,3 0-13-15,0-1-8 0,0 0-8 16,0 2-5-16,-3 2-4 0,1 3-10 0,-2 3-18 16,-2 3-29-16,0 0-18 0,1 9 4 15,-4 3 22-15,-1 7 33 0,-2 5 26 0,2 4 9 16,-2 2 2-16,-1 3 1 0,1 5-1 0,-5 4 0 16,2 0 3-16,-3 2 4 0,-1-2 1 0,-3-1 4 15,-1-6-3-15,0-5-7 0,-1-6 2 16,0-6 0-16,-1-2 8 0,-1-5 13 0,-1 0 10 15,-2-2 9-15,-2 0 8 0,-2-2-1 0,1-2-3 0,-3-3-6 16,2-2-9-16,-3 0-10 0,4-7-11 16,-1 0-12-16,1-2-18 0,-1-2-32 15,4 0-48-15,1-1-84 0,1-3-174 0,2 3-361 16,3 3-30-16</inkml:trace>
  <inkml:trace contextRef="#ctx0" brushRef="#br0" timeOffset="130649.3923">7409 12472 302 0,'0'0'386'0,"0"0"-75"0,0 0-52 0,0 0-127 15,0 0-91-15,0 0-38 0,0 0-9 16,0 0 22-16,0 0 19 0,0 0 13 0,0 0 3 16,0 0-9-16,0 0-1 0,0 0-8 0,111-66-11 15,-95 66-2-15,-1 6-6 0,1 1-6 0,-2 4 0 16,-3 0-2-16,0 2-2 0,-1 2 4 0,0 1 0 15,-3 0 1-15,0 2 2 0,-1-2 0 16,-2 1-4-16,0 0 3 0,-2-1-1 0,0-1-2 31,-1-4 2-31,-1-3-5 0,3-1 2 0,-3-3-2 0,0-1 1 0,0-2 7 0,0-1 7 16,1 0 15-16,0 0 18 0,-1 0 17 0,2 0 21 16,-2-1 9-16,2-4-34 0,1-2-26 0,2-3-33 15,1-5-26-15,1-2 13 0,2-3 5 0,0-2-6 16,1-3-2-16,-2 0-7 0,3-1-12 15,0 1 0-15,0 0-3 0,0 1 0 0,4 3 5 16,-1 3-4-16,2 2-4 0,-1 2-8 0,1 4-11 16,-1 2-7-16,2 1-5 0,-2 3 1 0,3 2 1 15,-1 2 0-15,1 0-2 0,-2 0 3 0,1 4 13 16,-2 2 13-16,0 0 14 0,0 1 12 16,0 1 5-16,1-2 4 0,1 0 5 0,2 0 2 15,-1-2 5-15,2 0 3 0,2-1 5 0,-1 0 6 16,2-3 2-16,4 0 4 0,-2 0 2 0,0-4-1 15,0 1-3-15,-3-2-2 0,0-1-4 16,1-1 1-16,-4 1-1 0,-3-2 3 0,-1 1 3 16,-3 1 8-16,-2-1 3 15,-2-1 6-15,-3 0 7 0,1-1 3 0,-5 3 8 16,-1-3-8-16,0 2-16 0,-5 0-17 0,-1-1-21 0,-4 1-10 16,-4 1-10-16,1 1-12 0,-6 2-8 0,0 3-6 15,-1-1 8-15,-2 2 10 0,2 6 13 16,-2 3 9-16,-1 3 2 0,2 3 0 0,0 3-2 0,4 4-1 15,0-2 1-15,5 2-6 0,2-1-3 0,5-1 1 16,1 0-2-16,3-3 0 0,1 0-3 0,3 0 0 16,4-1 0-16,3 0 4 15,2 1 3-15,6-3-5 0,2-2-3 0,3 0-6 16,5-2-16-16,0-1-32 0,2-2-63 16,4-3-126-16,-12-3-301 0,-4 1-95 0</inkml:trace>
  <inkml:trace contextRef="#ctx0" brushRef="#br0" timeOffset="131133.7327">8719 12344 0 0,'0'0'0'16,"0"0"0"-16,0 0 0 0,0 0 45 0,0 0 67 16,0 0-31-16,0 0-2 0,0 0 13 0,0 0-40 15,0 0-20-15,0 0-12 0,0 0-6 16,128-39-4-16,-104 32 4 0,-2-1 7 0,-2 0 6 15,0-1 8-15,-4 2 3 0,-1 1 6 0,-2 0 9 16,-3-1 10-16,-2 1 21 0,-1 0 20 0,-3 0 22 16,-1 1 19-16,-3 0 4 0,0 1 0 15,0-1-19-15,-4 0-23 0,-4 1-34 0,0 0-40 16,-2 1-27-16,-3 0-23 0,1 2 2 0,-1 1 8 16,-2 0 1-16,0 4 2 0,-2 4-10 0,1 4-6 15,-1 2-3 1,-2 4-8-16,0 2 4 0,0 5 5 0,5 1 4 0,-3 1 8 15,5 0-6-15,2-1-5 0,5-1-6 0,2-3-2 16,3-2 3-16,0-2-2 0,7-2 0 0,3 0-4 16,1-2 1-16,3-1 0 0,4 0-16 0,3-2-33 0,6-2-60 15,-4-3-87-15,6-3-141 0,1-3-154 16,-5 0 451-16,-9 0 71 0</inkml:trace>
  <inkml:trace contextRef="#ctx0" brushRef="#br0" timeOffset="131879.7911">9302 12341 0 0,'0'0'0'0,"0"0"0"0,0 0 136 0,0 0-101 16,0 0-51-16,0 0-16 0,0 0 4 0,0 0 10 15,0 0-2-15,0 0 5 0,-125 51 4 16,113-37 5-16,-1-2 7 0,6-2-1 0,0-2-1 16,4-3-6-16,0 0-3 0,3-3 2 0,0-2 8 15,0 2 0-15,0-2 0 0,0 0 0 16,3 0 0-16,1-2 0 0,3-2 0 0,2 0 0 15,2-1 0-15,0-1 0 16,2-1 0-16,0 1 0 0,0 1 0 0,-1 0 0 0,1 3 0 0,2 1 0 16,-3 1 0-16,-1 0 0 0,2 3 0 15,3 3 0-15,-3-1 0 0,1 2 0 16,1 2 0-16,-3 2 0 0,4 0 0 0,-3 2 0 0,6-1 0 16,2 0 0-16,1-4 0 0,6-3 0 15,-1-5 0-15,0 0 0 0,4-5 0 0,-1-5 0 16,0-4 0-16,1-2 0 0,-2-3 0 15,1 1 0-15,-5-1 0 0,-1-2 0 0,-4-1 58 16,-4-1 7-16,-1 0-1 0,-4-2-3 0,-1-1 0 16,-4-1-4-16,-1-3 1 0,0-1 2 0,-1-3-13 15,-3-1-9-15,1-5-17 0,3-2-9 0,-2-3-1 16,-2-2 1-16,1 2 7 0,0 3 4 16,-2 5 24-16,0 6 77 0,-2 6 64 0,1 8 27 0,0 7-11 15,-3 5-113-15,1 4-165 0,0 1-74 0,2 9-19 16,-4 5 38-16,-1 5 103 0,-2 8 49 15,1 4 10-15,0 3-2 0,-1 6-10 16,0 1-8-16,1 0-4 0,2 3-3 16,-1-2 1-16,2-5-1 0,2-2-2 0,-3-5-3 15,3-4-1-15,1-2 2 0,1-5-2 0,-1-2 5 16,0-5-3-16,2 2 1 0,-1-7-1 0,0-1-2 16,0-3 1-16,0-1-2 0,1-2 12 0,2 0 26 0,4 0 30 15,1 0 29-15,4-2 7 0,0-4-10 16,7-2-19-16,0-3-24 0,2 3-17 0,1-3-12 15,1 1-16-15,2 1-7 0,1 1-9 0,-2 2-6 0,-2 2-6 16,0 3-9-16,-1 1-13 16,-3 4-12-16,0 3-10 0,-5 4-2 0,0-1 11 0,-3 5 18 15,-3 1 21-15,1 3 22 0,-5-1 10 16,-3 1 5-16,-1 2 5 0,-8-4-4 0,1 2 1 16,2-1-1-16,-2-5-1 0,-1-1 6 15,1-2 5-15,0-3 9 0,-1 0 7 0,-2-2 3 16,1-1 1-16,-2 0-1 0,1-3 2 0,0-1 0 15,2 0-4-15,3 0-10 0,-1-3-17 0,4-2-36 16,-1-3-37-16,4 0-48 0,0-3-57 0,6-3-59 16,3 0-83-16,3-3-109 0,0-1-97 15,5-1 350-15,-3-3 157 0,0 3 0 0,-7 8 0 0</inkml:trace>
  <inkml:trace contextRef="#ctx0" brushRef="#br0" timeOffset="132103.3035">10321 11793 0 0,'0'0'0'0,"0"0"30"15,0 0 562-15,34-124-106 0,-31 106-137 0,2 6-110 16,-3 5-75-16,-1 4-92 0,-1 3-136 16,1 0-86-16,0 7-2 0,3 3 43 0,-1 5 104 15,-1 4 67-15,3 8-8 0,-2 4-8 0,-2 6-9 16,-1 2-10-16,0 5-8 0,0 1-1 16,1 2-2-16,-3 0-2 0,-1-2-2 0,-1-2-4 15,3-1-3-15,1-7 0 0,0-3 0 0,1-1 0 16,3-3-1-16,-1-1-2 0,-1-2-3 0,2 0-13 15,-1-3-23-15,0-2-46 0,-2-2-66 16,5-2-150-16,-4-6-310 0,-1-3 10 16</inkml:trace>
  <inkml:trace contextRef="#ctx0" brushRef="#br0" timeOffset="133405.8057">10620 12118 1377 0,'0'0'-123'0,"0"0"-153"0,0 0 17 16,0 0 53-16,0 0 115 0,0 0 151 15,0 0-30-15,0 0-6 0,0 0-2 16,0 0 0-16,0 0 0 0,130 18-1 0,-116-18 0 16,1 0 8-16,-1-2 13 0,-3-2 16 0,0-1 17 15,3-2 15-15,-4 0 13 0,0-1-2 0,-2-1-10 16,1 1-13-16,-1-3-13 0,3 1-1 0,-4-2 3 15,-3-1-4-15,2-1-1 0,-4 2-2 16,-1 2 3-16,-1 0 8 0,0-1-1 0,-1 4-11 16,-2 0-20-16,-3 2-25 0,1 0-14 0,-4 3-18 15,2 1-12-15,-1 1-10 0,2 1-5 0,-5 7 4 16,-3 5 11-16,2 3 10 0,-5 2 10 16,3 5 5-16,-3 1 2 0,3 0 1 15,-3 2-1-15,4 0-3 0,1 0-6 16,2-2 1-16,3-2-1 0,4-1 3 0,-3-2-2 15,5-1-2-15,1-1-3 0,0-1-2 0,1-3 6 0,7 3 2 16,-3-4 1-16,1 2 5 0,3-3-3 0,2 0-1 16,-1-3 4-16,1-2 4 15,4-2 12-15,-3-3 20 0,1-1 22 16,0-2 12-16,4-5 2 0,-1-1-12 16,0-3-17-16,1-1-6 0,2-3-6 0,-3-1 1 15,3-3 3-15,2-1-8 0,0-2-7 0,3-1-6 0,-1-1-6 0,-2 0-1 0,1 3-2 16,-1 2-4-16,-2 4-8 0,0 4-16 0,-6 4-23 15,-2 5-29-15,-2 2-19 0,-1 0 6 16,0 6 18-16,-4 4 30 0,2 1 26 16,-2 5 15-16,1 0 7 0,-4 0 4 0,0 4 3 15,-1 1-5-15,1-2 2 0,-2 1 2 0,-2 0-5 0,-2-4 5 16,4-4-4-16,-1-1-1 0,1-5 1 16,1-2 3-16,0-3 10 0,0 1 16 15,0-2 17-15,0 0 12 0,0 0 7 0,0 0 3 16,0 0-4-16,0 0-4 0,2 0-15 0,0-4-15 0,4-3-9 15,-1-1-14-15,5-1 0 16,-1-3-4-16,2 0-4 0,1-3 4 0,1-1-3 0,-1-2-6 0,0-1-1 16,-1-1-6-16,0 0 1 15,0-1 3-15,-1 1 0 0,2 2 2 0,-2 3-4 16,-1 2-9-16,0 4-13 0,0 4-22 0,-3 1-30 16,-1 4-26-16,1 0-19 0,-2 0 3 0,2 4 32 15,-2 3 34-15,2 3 30 0,-2 3 29 16,-2 2 6-16,3 0 4 0,-3 3 7 0,-1-1-10 15,1 0-7-15,3 1-2 0,-2-2-6 0,0-4 8 0,4-2 1 16,1 1 3-16,1-3 3 16,-3-1 3-16,4 0 4 0,4-1 6 0,-2-2 5 15,2 0-3-15,3-1 1 0,1-3-1 0,-2 0-2 16,4 0 6-16,1-4 4 0,-2-2 4 0,1-4 4 16,1 0-6-16,-2-1-5 0,0-4-7 0,-2 1-5 15,-1-2 4-15,-1-2-3 0,-1 0 0 16,-3-1-6-16,0-1-5 0,-1 0-5 0,-3 3-2 15,-4 1 4-15,-1 3 0 0,1 4 1 0,-3 1-9 16,0 2-18-16,0 4-11 0,-4 1-39 0,3 1-55 16,0 0-31-16,-1 2-9 0,1 4 27 0,-5 3 60 15,3 0 37-15,-4 3 24 0,2 0 9 0,-1 2 6 16,-2-1 4-16,5 0-5 0,-3 0-3 16,3-1-2-16,2-1 1 0,0-1-2 0,1-2 2 15,0 0 0-15,0 1-3 0,0-1 8 0,3 0 1 16,3 0 5-16,-2-2 5 0,4-1-2 15,0 0 9-15,1-2 10 0,1 0 10 0,0-2 20 16,3-1 7-16,-2 0 0 0,2 0-5 0,2-5-18 16,0-2-10-16,3 1-9 0,1-2-7 0,0-2 2 15,3 0-2-15,0-1 0 0,1-1-1 0,2-2 1 16,0-1-2-16,3-2 1 0,0-4 1 16,-2-1-10-16,3-3-6 0,3-4-12 15,-1-2-8-15,1 1 4 0,0-3 6 0,-7 4 8 0,-4 5 9 16,-2 2 7-16,-9 6 9 0,0 2 7 0,-8 6 17 15,-1 1 10-15,-1 4-2 0,0 0-20 16,-2 2-44-16,-7 1-36 0,-1 1-20 0,-2 6 12 16,-8 4 25-16,-1 3 21 0,-3 4 12 0,-3 0-1 15,0 3-5-15,4-1-1 0,2-2-5 16,7 0-3-16,-2 1-2 0,6-2-3 0,2 1-2 0,4 0 3 16,-2 1 3-16,4-3 0 15,2 3-1-15,0-2 0 0,9 1 3 0,-1 2 1 16,2-2 6-16,3 2 3 0,-3 0 1 0,1-2 0 0,1-1 0 15,1-2-2-15,-5-1 0 0,-1-2 3 0,-4-1 0 16,1-1 5-16,-4 1 3 0,0-1 3 0,0 0 7 16,-6-1 5-16,-5 2 6 0,0-1 2 15,-6 0-5-15,1-1-13 0,-3-2-21 0,1-1-30 16,-2-3-41-16,5 0-61 0,-1-2-107 16,2-1-199-16,4 0-247 0,3 0 487 15</inkml:trace>
  <inkml:trace contextRef="#ctx0" brushRef="#br0" timeOffset="134086.5951">13161 11101 0 0,'0'0'0'0,"0"0"0"16,0 0 0-16,0 0 276 0,0 0-23 0,0 0-24 15,0 0 4-15,0 0-12 0,0 0-24 16,0 0-39-16,0 0-62 0,0 0-70 0,0 0-78 15,-10-58-50-15,9 62 13 0,-1 6 36 0,0 2 57 16,-4 7 51-16,0 4 0 0,-1 3-4 16,0 5-7-16,3 4-9 0,-2 3-5 0,2 1-6 15,-1 2-5-15,2 2 0 0,-3 0 1 16,2 1-2-16,-5 6-2 0,2 1-4 0,-6 1 0 16,3 4 2-16,-3 1 3 0,-1 4 0 0,-1 1-3 15,2-1-1-15,-2 3 1 0,3-3-4 16,2-1-2-16,0-3-5 0,3-2-1 0,3-3 6 0,1-2 6 15,2-2 12-15,-3 1 11 0,4-2 6 0,-1-2-2 16,1-2-8-16,0 0-7 0,0-4-4 16,1-2-1-16,-1-1-2 0,0-4 1 0,2-1-3 15,-2-1-3-15,-2-3 3 0,1-2-2 16,1-1-1-16,-3-2 1 0,1-3-5 0,-2 0 0 0,3-3-1 16,-2-1-2-16,2-4 3 0,2 0-1 0,-2-3 0 15,1-1 0-15,0-2-1 16,0 0-1-16,0-2-2 0,0 0-2 0,0-2-9 15,0 0-9-15,0-1-22 0,0 0-39 0,2 0-29 0,0 0-57 16,3-1-88-16,-2-2-294 0,-1 2-678 0</inkml:trace>
  <inkml:trace contextRef="#ctx0" brushRef="#br0" timeOffset="134971.205">12605 12372 0 0,'0'0'6'0,"0"0"464"16,0 0-119-16,0 0-75 0,0 0-82 16,0 0-71-16,0 0-40 0,0 0-25 0,0 0-10 0,0 0 4 15,0 0 11-15,0 0 15 0,0 0 11 16,0 0 2-16,68-83-11 0,-51 76-11 0,2-2-14 16,4 0-15-16,0 0-4 0,6-2-12 15,2 3-6-15,-1-3-2 0,6 2-8 0,1 0 2 0,5-2-3 16,1 0-2-16,2 1 6 15,1-1-5-15,0-2-1 0,0 3 3 0,0-2-5 16,-5 1 6-16,1 0 2 0,-3-2 4 0,0 5-1 0,-4-3 4 16,-2 2 8-16,-3 0 4 0,-5 0 10 15,1 0 0-15,-3-1-4 0,-5 2-3 0,-3 1-10 16,-2 1-2-16,-1 0-2 0,-4 1-4 16,-1 2 4-16,-4 0-3 0,0 2-1 0,-2 0 1 0,-1 1-2 15,0 0-4-15,0 0-6 0,0 0-6 16,0 0-7-16,0 0-4 0,0 0-4 0,0 0-7 15,-1 0-5-15,0 0-6 0,1 0-13 16,-2 0-12-16,1 0-18 0,-1 0-15 0,2 0-6 0,-1 0 12 16,-2 0 15-16,-1 1 6 0,1 0 6 15,-3 1 1-15,2-2-2 0,3 0 7 0,-1 0 9 0,1-2-3 16,-2-2-2-16,0-1-9 0,2-4-5 16,0 0 9-16,0-1 14 0,-2-2 19 15,2-2 17-15,-1 0 8 0,2-3 5 0,0 0 12 0,0-2-1 16,0-1-1-16,5-1 11 0,-1 0 15 0,-1 2 21 15,1 0 20-15,-1 2 6 0,0 5-5 16,0 2-5-16,0 3-11 0,-1 3-13 16,0 2-26-16,0 0-26 0,2 2-16 0,0 0-9 0,3 0 2 15,2 3 8-15,1 2 5 0,2 3 2 16,3 2 2-16,0 3 2 0,2 3-4 0,0 4 5 16,1 1-7-16,2 2-2 0,-2 4 4 0,-3 2-10 15,-1 3 4-15,-5 1 0 0,-3 2 3 16,-1 0 8-16,-5 2 3 15,-2-3 1-15,-9 2-2 0,-6-1 2 0,-9 0-5 0,-5 1-3 16,-7 1-14-16,-7 3-39 0,-5 0-68 0,-9 4-177 0,15-12-502 16,13-9 12-16</inkml:trace>
  <inkml:trace contextRef="#ctx0" brushRef="#br0" timeOffset="137957.9592">14582 11436 0 0,'0'0'0'0,"0"0"0"0,0 0 0 16,0 0 0-16,0 0 0 0,0 0 0 0,0 0 16 16,0 0 127-16,0 0-21 0,0 0-26 15,-6-117-8-15,10 110 15 0,0 2 31 0,-3 1 37 16,0 2 6-16,-1 0-33 0,1 2-63 0,-1 0-74 16,0 0-64-16,0 0-8 0,2 5 20 0,0 2 31 15,1 3 40-15,4 2 4 0,0 2-8 16,5 3-7-16,-2 0 1 0,3 1 2 0,0 2 6 15,5-1 1-15,-1 0 2 0,1-1 1 0,3 0-3 16,-2-2 3-16,4-2 4 0,0-1 4 16,0-3 2-16,3-3 3 0,0-1-3 15,4-4-1-15,0-2-2 0,1 0-5 0,0-2-4 0,-2-5-7 0,1-1-8 16,-2-4-2-16,-2-2-3 0,-1-2-2 0,-1-1 5 16,0-3-4-16,-3-1 3 15,-2-1 0-15,-1-2 3 0,0-1 3 0,-5 0 1 0,0 0 5 16,-5 0-1-16,-3 2 8 0,-2 4 11 15,-3 3 18-15,0 4 22 0,0 5 13 16,-1 4-10-16,-2 3-35 0,1 0-62 0,-3 3-28 0,1 9-9 16,-2 6 16-16,-4 6 34 0,-3 8 7 15,1 2 3-15,-2 1-2 0,1 4-4 0,1-1 3 16,-1 0-1-16,3-1 1 0,1-1 3 16,-1-2-3-16,0 0 2 0,1-1 0 0,-1 1 0 15,-1 0 5-15,1 1 1 0,-1 1-5 0,1-1-5 0,0-2-11 16,0-2-16-16,4 0-31 0,0-4-47 15,2 0-68-15,3-5-113 0,2-4-158 0,-1-5-244 16,0-5 253-16</inkml:trace>
  <inkml:trace contextRef="#ctx0" brushRef="#br0" timeOffset="138382.9688">15358 11625 285 0,'0'0'51'0,"0"0"-17"0,0 0-8 0,0 0-7 16,0 0 14-16,0 0 3 0,0 0-3 16,0 0-2-16,127-45-8 0,-103 45-3 0,-2 0-1 15,6 0 1-15,-1-1 4 0,2-2 6 0,1-1 9 16,-1-1 8-16,1-1 6 0,-1-2 6 16,0-1 3-16,-6-2 1 0,0 1-1 0,-3-2 6 15,-3 0 4-15,-3 0 9 0,-3 0 10 0,-1 1 1 16,-5-2 7-16,-1 3 5 0,-3-1-2 0,-1 0-7 15,-3 1-23-15,-4 0-24 0,-2 3-21 16,-2 1-18-16,-4 1-10 0,-2 3-6 0,-4 2-2 16,-2 1-4-16,-2 6 6 0,-2 5 3 15,-4 3 2-15,0 6 9 0,-1 1 0 16,4 4 1-16,0 0 3 0,6 2-7 0,4-1-1 0,5-2-3 16,3 0-3-16,2-3 5 0,5 0 0 0,-1-1 3 0,2 0 0 15,2-1 2-15,2 1 0 16,0-2 0-16,5-1 4 0,0-3 1 0,4 1 1 15,3-4 5-15,0-1-2 0,3-2 4 0,3-3 2 16,4-1-2-16,-1-2 2 0,5 0-7 0,0-3-5 16,1 0-13-16,1-5-12 0,0-2-21 15,0-2-30-15,-1-2-60 0,3-1-104 0,0-3-189 0,-7 3-337 16,-10 5 170-16</inkml:trace>
  <inkml:trace contextRef="#ctx0" brushRef="#br0" timeOffset="138776.8071">16354 11353 0 0,'0'0'0'0,"0"0"0"0,0 0 0 15,0 0 0-15,0 0 0 0,0 0 0 0,0 0 0 16,0 0 0-16,0 0 0 0,0 0 0 16,0 0 0-16,0 0 90 0,0 0 136 0,44-50 24 15,-44 50-25-15,0 0-61 0,0 0-69 0,0 0-50 0,-5 1-1 16,0 4 10-16,-2 1 19 0,-3 3 7 15,-4 0-8-15,-1 4 4 0,-5 2-6 16,-1 0-6-16,1 3-1 0,0-1-11 0,0 1-5 16,5-1-7-16,-1-2-12 0,5 0-4 15,1 1-5-15,0-1-3 0,5-1-1 0,0 0-6 16,4-2-1-16,0 1-3 0,1 0 1 0,2 0 2 0,3 1 1 16,6 0 6-16,-1 0 3 0,3 1 4 15,1 1-1-15,4-2-3 0,-1 4-7 0,-1-2-5 16,0 2-3-16,-3-1-1 0,-1 0-1 15,-3-1 1-15,-1-1 1 0,-1-1-1 0,-3-2 1 0,-4 1-2 16,0-1 1-16,-2-1 3 0,-7 1 7 16,-1-1 4-16,-3 0 2 0,-4-3 0 0,-1 2-2 15,-2-2-1-15,1-1-2 0,1-4-6 0,0 0-10 16,2-3-21-16,3 0-36 0,3-4-85 16,1-3-176-16,3 3-426 0,1-1-180 0</inkml:trace>
  <inkml:trace contextRef="#ctx0" brushRef="#br0" timeOffset="139532.1946">14533 11211 0 0,'0'0'0'0,"0"0"0"0,0 0 0 0,0 0 0 15,0 0 0-15,0 0 0 0,0 0 0 16,0 0 154-16,0 0 97 0,0 0-32 0,0 0-5 0,0 0 15 16,0 0 1-16,0 0-31 0,14-107-61 15,-14 107-91-15,0 0-112 0,0 2-47 0,0 6 7 16,2 4 36-16,-4 4 69 0,-1 6 36 0,2 5-8 16,-2 2-7-16,2 5-6 0,-2 1-5 15,1-1 1-15,1-3-2 0,1-2 0 16,-2-4 0-16,2-2 0 0,-1-3-2 15,0-1 2-15,0-4-1 0,-2-2 1 0,2-3 2 16,-1-1 2-16,2-3 2 0,0-1 4 0,0-1 3 16,2-3 4-16,-2-1 5 0,0 0 9 0,0 0 11 0,0 0 16 15,2 0-4-15,2-4-9 0,1-4-22 0,3-3-30 16,3-2-16-16,-1-4-10 0,0-1-2 16,2-3-3-16,-2-2-1 0,2-1-1 0,-1-1 2 15,-3-2 6-15,1 0 8 0,0 0 9 0,-2 3 5 16,-3-1 4-16,0 4 4 0,-2 5 1 0,1 5 3 15,-3 3-2-15,0 6-30 0,0 2-55 0,0 0-16 16,-3 8 4-16,0 4 31 0,-1 5 55 16,-3 4 15-16,4 4-3 0,-3 2-2 0,2 1-1 0,2 2-2 15,2 0 8-15,0 1 6 0,2 0 2 16,8 0-3-16,0-1-32 0,7-2-72 16,1-2-220-16,-2-6-373 0,-5-7 210 0</inkml:trace>
  <inkml:trace contextRef="#ctx0" brushRef="#br0" timeOffset="141438.7114">17387 11411 0 0,'0'0'0'0,"0"0"0"16,0 0 47-16,0 0 137 0,0 0-49 15,0 0-45-15,0 0-56 0,0 0-52 0,0 0-15 0,0 0-8 16,0 0 2-16,0 0 16 0,0 0 9 15,40-14 19-15,-40 32 20 0,0 2 19 0,-1 1 17 16,-4 3-2-16,1 1-8 0,-5 2-15 16,4-3-12-16,0 0-7 0,-2 0-5 0,3-3 1 0,-4-2-6 15,6-2-1-15,1-2 0 0,-2-2 0 16,3-3 3-16,-1 0 4 0,1-2 2 0,-2-3 5 16,1 1 4-16,0-2 3 0,1-4 1 0,0 3 6 15,0-3 20-15,-1 0 32 0,1 0 42 16,0 0 38-16,0 0 33 0,0 0-20 0,0-3-40 15,0-4-50-15,0-4-50 0,0 0-20 0,0-5-4 16,1 0-5-16,6-3-1 0,1-1-2 0,-1-3-4 16,3-3 2-16,0-1-9 0,2 1 2 15,2-1 2-15,0 2-3 0,-4 2 6 0,2 5-4 16,1 2-4-16,-1 4-9 0,-1 5-15 0,-1 2-6 16,0 4-6-16,0 1 2 0,-2 2 9 0,-1 8 4 15,2 4 10-15,1 3 6 0,-3 4 7 0,-2 3 5 16,2 2 1-16,1 2 1 0,-5 1-4 15,4-2-4-15,-4 0 4 0,4-2 0 0,-2-2 4 16,4-2 5-16,-3-4-3 0,-1-1 1 0,3-3-1 0,1-3 1 16,-5-3 3-16,3-2 8 15,-5-3 15-15,3-2 16 0,-3 0 22 0,1 0 9 16,5-6-5-16,-2-4-11 0,4-1-24 0,3-2-12 16,-2-2-7-16,1-4-6 0,3 0-3 0,0-4-4 15,0 1 1-15,1-2-4 0,3-2 0 16,1 0-4-16,0-2-4 0,3 2-1 0,-3-2-2 15,2 5 1-15,2-1 1 0,-3 4-1 0,-5 7-2 16,2 1-9-16,-1 4-12 0,-3 5-11 0,-2 3-12 16,3 0-1-16,-4 6 5 0,0 3 6 15,1 4 8-15,-2 3 5 0,1 2 8 0,-2 2 3 0,-2 4 3 16,-2 1 5-16,2 0 0 16,-3 1 2-16,3-2 5 0,-2 0 0 0,2-3 2 0,2-1 1 15,2-1-1-15,0-2-1 0,5-1-1 0,-3-2 2 16,5 0 2-16,0-3 1 0,-1-1-1 15,1-1-3-15,3-3-5 0,1-1-6 0,3-1-4 16,-4-4-3-16,2 0-3 0,-3 0 4 16,0-6 3-16,1-2 7 0,-3-3 6 0,-5-1 5 0,2-2 9 15,-8-2-2-15,2-2 7 0,-1 0-4 0,0-3-3 16,-5 0 2-16,-3-2-5 0,0 2 4 0,0 1-1 16,-8 4-9-16,1 1-10 0,-2 3-13 15,-1 4-13-15,-5 2-8 0,3 2-11 0,-1 3-7 16,-3 1 5-16,1 4 10 0,-2 4 14 15,-1 2 14-15,4 4 10 0,-4 1 3 0,5 3 4 0,0 0 0 16,4 2-1-16,3 1 0 0,3-3 0 16,3-3 0-16,0 2 4 0,4-5-3 0,4 3 2 15,0-1 2-15,2-2 4 0,0 0 10 16,3 0 4-16,-1-4 6 0,3 2 6 0,-1-2 2 16,4-3 2-16,1-2 0 0,1-2 1 0,1-1 1 15,1 0-3-15,1-4-5 0,4-2-5 0,-3-2-6 16,4-2-2-16,-1 0-1 0,-1-2 1 0,3 0-2 15,-2-3-2-15,-1 1-1 0,2-1-7 16,-6 2-1-16,3 0-3 0,-7 2-5 0,-1 3-2 16,-1 4-6-16,-6 1-10 0,-3 3-13 0,1 0-11 15,-5 4-10-15,2 3 0 0,-3 2 7 0,-2 2 13 16,0 2 8-16,0 1 10 0,0 0 4 16,-1 0 6-16,-1-1 5 0,-2-2 3 0,2-1-2 15,2-2-5-15,-1 0 4 0,1-2 1 16,1-1 4-16,-1-1 4 0,0 0-2 0,0-2 4 0,2 1 2 15,2-2 3-15,-1 0 12 0,-1 1 11 0,4-2 11 16,-2 0 10-16,5 0-4 0,-1-3-6 16,2-2-10-16,0-1-9 0,2-1-4 15,-2-2-5-15,2 0-4 0,-2-2-6 0,4-1 1 16,1-1-2-16,0-1-1 0,1 0 7 0,2-1-6 16,0-1-1-16,-1 1-3 0,-1 1-8 0,-3 5 0 15,1-1-4-15,-4 6-6 0,-3 0-9 0,1 3-10 16,-1 1-8-16,-3 1 0 0,3 4 0 0,-2 3 5 15,1 1 8-15,-3 2 4 0,2 1 6 16,-3 2 6-16,0-1-2 0,-1 1 3 0,3 0 6 16,-4 1-3-16,1-1 4 0,0 0 0 0,0-3-4 15,0 1 5-15,0-3 2 0,0-1 0 0,1-1 5 16,-2 0-4-16,3-3 2 0,-2 1-1 16,1-2 2-16,0 1 3 0,-1 0 6 0,4-1 5 15,-2-1 5-15,5 0 7 0,2-2 1 0,1 0 1 16,2 0-2-16,6 0-7 0,2-2-1 0,1-3-3 15,5-3-6-15,1 0 5 0,-3 0 0 16,4-3 2-16,-2-3 2 0,-2-2-8 0,2 1-4 16,-3-2-5-16,3-1-3 0,-4 2 1 0,3 4-1 15,-4 1-7-15,-7 4-11 0,2 5-10 0,-7 2-6 16,-1 1-6-16,-4 5 1 0,2 3-9 16,-5 2 3-16,-1 3 6 0,-1 4 6 0,0 2 18 15,2 2 1-15,-5 3-16 0,1 1-58 0,-6 2-144 16,4 3-256-16,-3-9-298 0,4-7 564 0</inkml:trace>
  <inkml:trace contextRef="#ctx0" brushRef="#br0" timeOffset="142178.742">20296 11273 727 0,'0'0'86'0,"0"0"-66"0,0 0-26 0,0 0-46 0,0 0 4 16,0 0 33-16,0 0 8 0,0 0 1 0,0 0 8 15,0 0 3-15,0 0 3 0,0 0 3 0,-55 120-3 16,54-109 4-16,0 0 0 0,1-3 2 16,0-2 6-16,1-2 9 0,-1 0 22 0,2-3 30 0,-1-1 37 15,0 0 40-15,5 0 15 0,-2 0-6 16,6-1-33-16,0-3-44 0,4-1-35 0,0-2-24 16,2-3-5-16,1 1-3 0,1-2 4 15,-1-2 1-15,0-1-4 0,3 0-1 16,-2-2-5-16,-5 0 1 0,2-1 1 0,-3 1-3 0,-4 3 2 15,-3 2-6-15,-2 3-4 0,1 4-4 0,-3 2-14 16,-1 2-32-16,1 0-27 0,-1 3-9 16,0 5 7-16,0 5 31 0,0 4 35 0,0 3 11 15,0 2 8-15,-1 3 2 0,-2 0-4 0,0 2-2 16,-1-1 0-16,-1 1-2 0,1-2 1 16,0 0-5-16,-4 1-12 0,0-1-21 0,1 0-45 0,-2 1-87 15,0 1-167-15,3-7-345 0,2-7 0 0</inkml:trace>
  <inkml:trace contextRef="#ctx0" brushRef="#br0" timeOffset="142640.5412">16413 12380 1254 0,'0'0'138'0,"0"0"-84"0,0 0-25 16,0 0-39-16,0 0-25 0,0 0-7 15,0 0 9-15,0 0 43 0,0 0 41 0,0 0 38 16,138-66 41-16,-95 56 26 0,6 3 7 0,4-3-7 16,7 1-18-16,3-2-21 0,10 1-13 15,7 0-13-15,4 2-19 0,12-1-13 16,2 1-13-16,7 1-12 0,1 1-7 0,6-1-4 0,7 1-7 16,2 1 2-16,0-1-5 0,1-1-2 0,-1 2-3 15,-5-2-6-15,-2 1 1 0,-3-1-1 16,-3 2 2-16,-9 0 2 0,-8 1 0 15,-8 0-1-15,-11 3-1 0,-8 1-3 0,-5 0-1 16,-8 0-2-16,-10 0 2 0,-10 2-2 16,-5 2 0-16,-11-1-4 0,-4 0-15 0,-9-1-28 0,-2 0-29 0,-3 2-16 15,-16 2-8-15,-7 0-25 0,-13 5-64 16,-13-1-111-16,-10 1-312 0,12-1-296 0,14-4 490 0</inkml:trace>
  <inkml:trace contextRef="#ctx0" brushRef="#br0" timeOffset="142831.0563">17561 12416 2117 0,'0'0'70'0,"0"0"-19"0,0 0-2 0,0 0 1 16,131-32 32-16,-66 23 26 0,14-1 3 16,14 0-12-16,8 1-29 0,6 1-25 0,4 6-23 15,0 1-17-15,3 1-3 0,-1 1-4 0,0 3-5 16,-3 2-12-16,-7-1-45 0,-4 1-104 0,-9-3-235 15,-27-1-604-15,-21-2-204 0</inkml:trace>
  <inkml:trace contextRef="#ctx0" brushRef="#br0" timeOffset="149465.299">21607 11806 129 0,'0'0'95'0,"0"0"-4"0,0 0 57 0,0 0 12 0,0 0 7 16,0 0-3-16,0 0-53 0,0 0-17 0,0 0-18 15,0 0-23-15,0 0-25 0,0 0-36 16,-14-27-28-16,13 28-11 0,0 1-8 0,0 3 37 16,-2 4 34-16,1 4 18 0,-1 4 18 0,-2 1-14 0,1 6-9 15,-1 2-8-15,1 0-6 0,0 2-3 16,1 2-6-16,2-1 0 0,-1-1-1 0,2-1 3 15,0-2 3 1,0-3 1-16,2-3 1 0,-2-1-3 0,0-2-4 0,0-2 2 0,0-4-3 16,1-3 3-16,0-3 1 0,1-2 13 0,-1-2 26 15,-1 0 32-15,1 0 49 0,-1 0 32 16,1 0 12-16,-1-5-42 0,1-2-55 0,6-5-54 0,-3-7-44 16,4-5 7-16,-1-6 4 0,1-6 3 0,2-4 4 15,0-3 0-15,0-3-4 0,1 0 2 16,-4-2-1-16,1-2 4 0,1 3 6 0,-4 2 5 15,0 5 3 1,0 4-2-16,1 5 2 0,-1 7-8 0,3 3-7 0,0 8-19 16,1 3-15-16,0 6-8 0,3 4-4 0,0 0 13 0,4 10 13 15,-2 2 7-15,4 8 13 0,-1 3 7 16,1 6 2-16,-3 4 4 0,1 7-4 0,-4 1-1 16,3 4-1-16,-4 1-4 0,-1 2 9 0,-2 3-6 0,-2-2 1 15,0-2-1-15,1-2-6 0,-1-7 2 16,0-3-5-16,0-5-10 0,-1-5-10 0,2-3-31 15,-5-1-46-15,-1-4-63 0,-1-2-73 16,2-3-146-16,-6-3-311 0,0-3 331 0</inkml:trace>
  <inkml:trace contextRef="#ctx0" brushRef="#br0" timeOffset="150035.6885">21604 11947 0 0,'0'0'596'0,"0"0"-363"16,0 0-10-16,0 0-6 0,0 0-94 0,0 0-59 15,0 0-57-15,0 0-50 0,0 0-24 0,0 0 5 16,0 0 13-16,0 0 20 0,0 0 11 0,0 0 9 16,137-65 8-16,-102 65 1 0,1 0 4 0,5 0 4 15,4 0-3-15,1 0 1 0,3 0-3 16,3-4 3-16,2 1 3 0,-3 0 1 0,1 0 4 16,-2 1-4-16,-3 1 4 0,-1 0 1 0,-4-3 0 15,-4 2 2-15,-6-2-6 0,-3 0 3 16,-5-1 2-16,-7 0 5 0,-3 1 22 0,-7 0 27 0,-3-1 38 15,0-1 16-15,-4 1-8 0,0 0-30 0,-7-1-43 16,-1-1-30-16,-2 1-21 16,-6 2-7-16,-1 1-3 0,-5 2 4 15,-2 1 9-15,-2 1 4 0,-1 7 4 0,-1 3 2 0,0 3-7 16,3 1 2-16,1 0-3 0,4 3-6 0,5 0 0 16,8-3-9-16,1 0-5 0,3-2-1 0,3-1 4 15,3-3 12-15,4-1 13 0,3 0 13 0,2-4 7 16,6 1 3-16,1-4 2 0,3-1-4 15,2 0-4-15,3-1-11 0,0-6-7 0,1 1-8 16,-1-1-14-16,-4-1 2 0,-2 1-4 0,-3 2-4 16,-4 1-4-16,-1 3-25 0,-6 1-33 0,-1 1-27 15,-3 5-19-15,-1 4 30 0,-2 2 47 16,0 5 49-16,0 4 46 0,-5 4 16 16,-3 4 2-16,-2 1-8 0,-3 1-13 0,1 4-11 0,-3-1-10 15,0 1 0-15,-4 1-3 0,2-1 2 16,-2 0 2-16,2-6-2 0,3-3 3 0,0-6-5 15,2-4 2-15,1-6 9 0,-2 0 9 0,1-4 8 16,-3 0 3-16,0-2 0 0,0-2 8 0,-1-2 2 16,1 0-4-16,0-6-19 0,1-2-35 15,2-3-20-15,0 0-23 0,4-3-20 0,3-3-44 16,3-1-81-16,2 1-127 0,0-2-214 0,6 5-166 16,-3 4 588-16</inkml:trace>
  <inkml:trace contextRef="#ctx0" brushRef="#br0" timeOffset="150997.8486">23212 11799 0 0,'0'0'0'0,"0"0"0"0,0 0 0 0,0 0 0 15,0 0 248-15,0 0-27 0,0 0-26 0,0 0-29 16,0 0-38-16,0 0-17 0,0 0-16 16,0 0-8-16,0 0-4 0,0 0-21 0,-61-58-17 15,56 56-18-15,0 2-18 0,-1 0-7 16,1 0-4-16,1 0 1 0,-1 0 0 0,2 0 0 16,-3 0 0-16,1 2-2 0,0 0 2 0,2-1 2 15,-2-1 8-15,2 2 7 0,2-2 8 16,0 0 5-16,1 1-7 0,0-1-7 0,0 0-11 15,0 1-12-15,0-1-7 0,0 1 0 0,-2 2-1 0,0 0 6 16,1 2 5-16,-2 0-3 16,2 1 0-16,1-1-4 0,0 1 3 0,0-1 4 0,2 0 13 15,5 1 15-15,-1-3 8 0,4 2 11 0,1 0-2 16,2-2-3-16,0 0-5 0,3 1-11 16,0 0-4-16,2-1-6 0,2 2-5 15,-3-1-6-15,2 2-4 0,-2 2-2 16,0 2-3-16,-3 3-1 0,0 1-2 0,-1 3 1 15,-2 3 8-15,-5 1 8 0,-1 1 12 0,0 3 3 0,-3 1 2 16,-2 1 1-16,1-1-4 0,-8-1-1 0,1 0 1 16,-3-4-1-16,-2 0-1 0,0-1-2 0,1-6 1 15,0-2 1-15,3-5 10 0,0-2 20 16,5-4 28-16,-2 0 18 0,0-1 5 0,0 0-5 16,0-6-17-16,-1-2-18 0,1-1-11 0,0-4-13 15,1 0-13-15,1-3-7 0,1-3-10 0,1-2-5 16,-1 0-5-16,5-3-3 0,0 1 1 15,3-2-4-15,3-2-4 0,2 1-2 0,2 1-5 16,3 0 1-16,1 2 0 0,3 3 3 0,0 2-1 16,-1 2-2-16,2 2 1 0,3-2 1 0,0 3 2 15,1 0 7-15,-3 3 3 0,4 1 2 0,-1 0 2 16,2 5-3-16,-2-1-1 0,0 1-1 16,0 2 2-16,-2 1-2 0,-1 1-5 0,1 0-3 15,-3 0-4-15,-2 2-1 0,-2 3-1 0,0 1-3 16,-5 0-3-16,-2 1-1 0,0 1 2 0,-5-3 4 15,1 1 3-15,-2 1 6 16,1-1 0-16,-4 1 4 0,3 1 0 16,-3-1 2-16,3 2 4 0,-3-1 1 0,2 0 2 0,-1-1 2 15,2-1 0-15,-3-2 2 0,3 0 0 16,-2-2 3-16,1 0 4 0,-1 0 6 0,1-2 6 0,1 0 7 0,-1 0 5 16,4 0 2-16,-2 0 3 0,2-4 1 15,3-2 0-15,0-1-4 0,0-1-3 16,-3-1-5-16,2 1 2 0,-2-2-3 15,1-2-2-15,-2 3-2 0,-2-3-6 0,0 2 1 0,-3 0 0 16,-1 1 0-16,0-1-3 0,0 3-8 0,-1 2-11 16,-3 0-16-16,-2 1-17 0,-2 1-15 0,-1 1-9 15,-3 2 5-15,-2 0 12 0,0 4 18 16,-3 6 14-16,-2 0 7 0,1 4 4 0,1 2 2 0,-2-1 3 16,0 2 1-16,4-1 0 0,2 0-4 15,2 0-1-15,4 2-1 0,2-2-1 0,3 0 1 16,0 0-1-16,2 2 1 0,2-3-3 15,2 2 3-15,5-2-3 0,3 0 2 0,4-2 1 0,0 0 0 16,2 0-6-16,2-1-13 0,1-2-14 16,1-2-16-16,2-3-28 0,-1 0-34 0,-1-2-64 15,1 1-120-15,2-2-227 0,-6-2-197 0,-8 0 598 0</inkml:trace>
  <inkml:trace contextRef="#ctx0" brushRef="#br0" timeOffset="151392.2828">24256 11871 186 0,'0'0'85'0,"0"0"-8"0,0 0-12 0,0 0-23 16,0 0 7-16,0 0-10 0,0 0-14 16,0 0 0-16,0 0 9 0,0 0 18 0,0 0 21 0,0 0 22 15,0 0 15-15,0 0 15 0,23 48-2 16,-7-48-12-16,-1 0-11 0,4-2-23 0,-2-3-13 15,2-1-11-15,-1-1-11 0,-1 1 3 0,1-2 1 16,-5 1 4-16,-2-2 9 0,-3 1 12 16,-4 0 11-16,1-1 1 0,-4 1-7 0,-1-2-20 15,0 3-17-15,-4-2-24 0,-2 0-26 0,-3 2-12 16,-6 3-13-16,0 0 3 0,-1 4 20 0,-3 0 4 16,-3 4 11-16,-1 5 5 0,1 3-3 15,1 3 11-15,1 2 6 0,0 2 7 16,4 2 9-16,3 0-7 0,2-2-2 0,6 0-6 15,1-2-3-15,4-2 4 0,0 2 3 0,3 1 1 16,3-1-5-16,5 1 0 0,2 0-6 0,5-2-5 16,5-1 3-16,4 0-17 0,4-2-13 15,3-4-27-15,2 2-52 0,0-3-51 0,-1-1-87 0,-2-2-191 16,-7-2-423-16,-10-3 131 0</inkml:trace>
  <inkml:trace contextRef="#ctx0" brushRef="#br0" timeOffset="152073.753">22618 13312 1223 0,'0'0'226'0,"0"0"-264"16,0 0-24-16,0 0 9 0,0 0 63 0,0 0 100 16,0 0 42-16,0 0-5 0,137-28-35 15,-100 23-37-15,7 1-11 0,-1 1-3 0,6 3-1 16,1-1 11-16,1 1 4 0,4 0-3 0,2 0 3 15,-1 0-8-15,1 1-10 0,3 4-2 16,2 1-8-16,3 1-5 0,2 0-2 16,5 1-5-16,5-1-1 0,5 3 1 0,5 0-1 15,5 2-2-15,5 1-3 0,4-2-4 0,0 0-9 0,4 0 1 16,1-1-8-16,-1 2-2 0,-1-1 1 0,-4-2-5 16,-2-2 4-16,-10-4-6 15,-9-1-4-15,-6-1 1 0,-8 0-11 0,-11-1-8 16,-6-4-18-16,-11-3-30 0,-7-3-27 0,-6-3-44 15,-11 1-96-15,-6 2-293 0,-5 2-861 0</inkml:trace>
  <inkml:trace contextRef="#ctx0" brushRef="#br0" timeOffset="152531.1762">21347 12227 673 0,'0'0'239'16,"0"0"-123"-16,0 0 41 0,0 0 15 0,0 0-4 15,0 0-26-15,0 0-79 0,0 0-74 0,0 0-38 16,0 0-8-16,0 0 34 0,0 0 53 15,0 0 27-15,0 0 14 0,-73 51 4 16,75-19 3-16,1 2-6 0,1 2-17 0,2 1-17 0,2-1-13 16,-1 1-7-16,2-2-7 0,2-2 7 0,0-1-3 15,1-1-2-15,-1-1 2 0,-1-2-8 16,-3-1-3-16,-1 0-13 0,-1-2-28 0,-2-1-54 16,-3-5-89-16,0-3-99 0,-6-1-195 15,1-6-339-15,-1-4 504 0</inkml:trace>
  <inkml:trace contextRef="#ctx0" brushRef="#br0" timeOffset="152962.8557">21063 12571 888 0,'0'0'372'16,"0"0"-187"-16,0 0-27 0,0 0-65 0,0 0-51 16,0 0 5-16,0 0 15 0,0 0 3 0,135-109-10 15,-97 102-23-15,2 2-21 0,1 1-5 16,2 4-6-16,-1-2 0 0,3 2 6 0,-3 0-5 15,-4 0 0-15,1 0-1 0,-2 0-2 0,-5 0 1 16,-3 0-2-16,-7 0-1 0,-2 0 0 0,-7 0 1 16,-3 0 2-16,-4 0 1 0,-2 0 10 0,-4 0 11 15,0 0 12-15,0 0-2 0,0 0-20 16,-2 3-29-16,0 1-16 0,-2 3 6 0,0 3 21 16,-4 5 23-16,2 5 7 0,-3 3 3 0,0 3-7 15,0 2 3-15,1 1-4 0,2 1-5 16,2-5-3-16,4-2-5 0,0-3 6 0,5-2 2 15,4-2 13-15,3-2 5 0,1-1 2 0,7-1 4 16,0-3-6-16,6-1-2 0,-1-4-1 0,3-2-4 16,-1-2 4-16,0-1-3 0,0-7-1 15,-4 1 1-15,0-3-2 0,-7-2 7 0,-2 0 5 16,-6-2 4-16,-2-2-3 0,-4-2-10 0,-2-3-9 16,0-1-15-16,-8 0-7 0,0-2-8 0,-7 2-12 15,-3 2-7-15,-2 1-21 0,-1 3-13 0,-1 4-20 16,-3 1-28-16,3 5-15 0,-1 1-34 0,2 4-29 15,0 0-91-15,4 4-193 0,4 3-264 16,7-2 367-16</inkml:trace>
  <inkml:trace contextRef="#ctx0" brushRef="#br0" timeOffset="156004.8244">22643 12714 0 0,'0'0'0'0,"0"0"0"0,0 0 0 16,0 0 0-16,0 0 196 0,0 0 196 0,0 0-77 15,0 0-75-15,0 0-75 0,0 0-39 0,0 0-9 16,0 0-19-16,0 0-27 0,29-49-53 0,-32 51-47 15,-2 4-13-15,-1 3 3 0,-3 2 31 16,-3 4 22-16,-1 4 3 0,-1 4 0 0,-1 0 0 16,2 0 2-16,2-3 2 0,-1 0 1 0,2-3 2 15,3-3-5-15,2-2 1 0,1-2-1 0,2 1-2 16,-2-3 0-16,3-2-2 0,1-2 0 0,0 0 2 16,0-2 5-16,0-2 8 0,0 0 7 15,1 0 11-15,3 0 12 0,-1-1 5 0,4-3 0 16,0 0-11-16,4-4-14 0,2-1-14 0,-2-4-13 15,3 0-7-15,1-3-8 0,0 0-6 0,0-3-2 16,-3 2-3-16,1 0 4 0,0 1 1 16,-3 2 0-16,0 4-3 0,0 2-15 0,-5 3-15 15,2 3-26-15,-3 2-24 0,1 0-13 16,-2 2 4-16,-1 5 19 0,3 2 26 0,-4 1 22 16,2 1 14-16,-3 0 9 0,1-4 7 0,2 1 5 15,-2-1 2-15,3 0 2 0,-1-3 0 0,1 1 8 16,1-2 9-16,2 0 10 0,-2-2 10 15,2-1 3-15,2 0 2 0,-1 0-2 0,2-2-4 16,1-3-3-16,0-1-8 0,1-1-5 0,0-2-6 16,2-1-5-16,-3 2-1 0,2-4 0 0,-5 1 3 15,0 1 0-15,-2 0-4 0,0 2-1 0,0 1-6 16,-2 1 0-16,-1 2 0 0,-2 3-7 16,-1-1-10-16,0 2-32 0,0 0-55 0,0 0-29 0,0 3-1 15,1 5 32-15,2 1 58 0,-2 5 39 16,1 2 18-16,1 4 4 0,-3 1 2 0,4-1-4 15,1 0-2-15,-2-2-5 0,4-1 1 0,-2-2 2 16,2-1-4-16,2 0-2 0,-3-3 0 16,1-1-3-16,1-1 5 0,1-2 5 0,-3 0 2 15,1-3 1-15,1 1 3 0,2-3 4 0,-3 0 8 16,3-2 7-16,0 1 1 0,4-6-3 0,0-2-9 16,3-2-10-16,-2-1-7 0,2-3-5 15,2-1-3-15,-4-2-1 0,2-1-1 0,1-2 1 16,-2 0-2-16,-2-3 0 0,1 0 3 0,-2-1 1 15,-2 3-1-15,1 1-2 0,-3 3-3 16,-1 2-2-16,-2 3-1 0,1 5-2 0,-5 2-6 16,1 3-15-16,-3 1-13 0,1 0-11 0,-1 0 2 15,2 2 19-15,0 5 16 0,-1 1 17 16,4 3 1-16,-2 1-1 0,-2 2 0 0,0 1-3 0,4 0 1 16,-1 1-1-16,-1-2-1 15,4-2 2-15,-1 0 0 0,1-2-1 0,3-1 4 0,-1 0-3 16,1-2 4-16,3-2 2 0,0 1 0 15,1-1 1-15,-2-1-6 0,3 1 1 0,-1-2-4 16,1 2 0-16,1-2 2 0,-1 1-3 0,0-2 3 16,-3-1 1-16,1-1 7 0,-3 0 9 0,-3 0 7 15,3-1 6-15,-4-2 5 0,2-3-3 16,-1 0-1-16,2-1-7 0,0-1-8 0,0-1-3 16,0 1-5-16,1-2 1 0,1-2-1 0,-2-1-1 15,0-1 1-15,1-4-1 0,1 1-1 0,-2-2 0 16,-2-2 2-16,2-3-3 0,1 3 0 0,-4-1-1 15,0 0-5-15,1 4 0 0,-4 1-2 16,5 0-1-16,-6 3 2 0,4 2-2 0,-4 0 0 16,2 4 1-16,-2 0-4 0,1 2 2 0,-2 3-2 15,0 0 0-15,0-1 1 0,1 2 0 16,-1-1 0-16,0 1-2 0,-1 1 2 0,3-1 1 16,-3 2-3-16,1-1 0 0,0 0 0 0,-1 0 0 15,0-1-3-15,1 1-3 0,0 0 0 16,1 0-2-16,-1 0 3 0,2-1 6 0,-2 1-6 0,0-1-1 15,1 1-2-15,0 1-4 0,0 0 0 16,1 0 1-16,-2 0 0 0,0 0 4 0,0 0 1 16,1-1 1-16,-1 1 2 15,-1-2 5-15,0 2-2 0,3 0 6 0,-3 0 1 0,0 0 0 16,0-1-1-16,1-2 1 0,1-1-3 0,2 0 1 16,-1-2 1-16,0 1 1 0,1-2 2 0,0 1-1 15,-3 0 5-15,3 0-1 0,-3 0 1 0,3 3-2 16,-4 1-1-16,1-1-6 0,-1 3-12 0,0 0-21 15,0 0-41-15,0 0-34 0,0 0 1 16,0 5 23-16,0 2 49 0,0 2 43 0,0 4 17 16,-1 1 3-16,1 6-11 0,-4 0-4 0,1 3-4 15,1 3-3-15,1 1 6 0,-2 3 0 0,-2 1-3 16,3 1 0-16,-1 0-3 0,-2 1-4 0,4-4 2 16,-5-1-1-16,2-3 3 0,2-2 4 15,-4-4 0-15,2-3 0 0,0-2 0 16,-1-3-2-16,-3-2 1 0,2-3 1 0,0-1-8 0,-3-2-5 15,-2-3-7-15,0 0-16 0,-2-1-5 16,1-6-9-16,-1-3-1 0,2-2 10 16,0-3 1-16,1 0 8 0,0-2-1 0,3-1 3 0,0-2 5 15,1 1 8-15,2-1 2 0,1-1 2 0,1 2 2 16,1 0-5-16,2 2-4 0,6-1-10 0,0 3-19 16,1 0-11-16,5 2-9 0,1 1 1 15,2 0 16-15,0 1 12 0,4 1 13 0,0 0 9 16,4 0-1-16,1 2 5 0,-2-2 3 0,1 3 4 15,-3-1 8-15,2 1 4 0,-1 0 4 16,-3 1 1-16,1 1-4 0,-4 0-3 0,0 2 3 0,-4-1 7 16,1 3 6-16,-3 0 6 0,-3 1 1 15,1 0-9-15,-3 0 2 0,-1 3-5 16,-2 3 1-16,-2 1 1 0,0 2-2 0,0 4 5 16,0 2 5-16,0 2 0 0,-6 4 1 0,1 1-6 15,-4 2-10-15,4 0-5 0,-1-1-5 0,2-1-4 16,0 0 1-16,2-2 1 0,2 0-3 0,0-4 0 15,0 0-2-15,0-4-3 0,0-2 5 0,0-1 2 16,0-4 3-16,2 0 6 16,1-3-6-16,0-1 6 0,0-1 8 0,2 0 5 0,1 0 12 15,4-5-1-15,1-3-13 0,1-3-10 0,3-3-17 16,-3-1-8-16,0-2-6 0,3 0-6 16,-4-3-3-16,0 2 2 0,-2 1 4 0,-2 4 4 15,-1 3 10-15,-1 2 0 0,-1 5-1 16,-3 0-4-16,0 2-28 0,0 1-26 0,-1 0-31 15,0 0-28-15,0 0 21 0,0 2 28 0,0 1 32 16,2 3 42-16,-1 2 0 0,-1 0 1 16,2 2 0-16,-2 1-1 0,1-1 3 0,0 1 0 0,0-1 0 0,-1 0-3 15,0 0 1-15,1-3 1 0,0 0 0 16,2-1 5-16,0-1-1 0,-2-3 4 16,2 1 6-16,1-1 3 0,0-1 9 0,-2 0 1 15,4-1 3-15,-3 0 1 0,4 0-1 16,-2 0 2-16,2 0 5 0,-2 0 6 0,1-2 4 0,-1-3-2 0,0-1-8 15,4-2-12-15,-3 0-10 16,0-3-7-16,0 0-4 0,0 2 3 0,1 1-7 16,-4 0-2-16,3 2-5 0,-4 2-6 0,2 0 0 15,1 0-11-15,-2 3-13 0,3 0-10 16,-3 0-10-16,3 1-3 0,-3 0-1 0,-1 0-1 16,1 3 1-16,0 2-1 0,-2 0 3 0,-1 2 8 15,0 0 10-15,0 2 15 0,0-1 13 0,0 2 7 16,0 1 0-16,-1-2-3 0,1-1-2 0,0-1 2 15,0-1 4-15,2-1 6 0,1 1 6 16,3-1 9-16,0-1 0 0,0 1 6 0,2-2 3 16,2 0 4-16,-1-2 8 0,2 0 4 0,0-1 1 0,0 0-4 15,0-2-4-15,1-3-5 0,0-1-1 16,0-1-5-16,0-1 0 0,-1 1 0 0,-1-4 0 16,0 0-2-16,-1 1 0 0,0-1-6 0,0-2-4 15,-1 2-1-15,0 0-4 0,2-1-3 16,-5 3-3-16,0 1-4 0,0 2 0 0,-1 1-2 15,-3 0-2-15,0 3-5 0,0 2-14 0,2 0-19 16,-3 0-16-16,1 0-8 0,-1 0-1 16,0 0 12-16,2 0 9 0,-2 0 6 0,1 1 12 15,0 0 11-15,0 0 10 0,0 1 13 0,3-1 5 16,0 0 4-16,-1 0 2 0,4 0-1 0,-1 1 0 16,0-1-2-16,2 1-2 0,-2-1 0 15,1 0-1-15,3 1 0 0,-1-2 0 16,0 0 2-16,0 0-1 0,0 0 4 0,-1 0-4 0,1 0-4 15,-2 0-2-15,2 0-6 0,-2 0-1 0,-3 0-1 16,3 0-9-16,-4 0-5 0,-2 0-10 0,0 0-12 16,1 3 2-16,-1 0 6 15,-1 0 13-15,0 0 16 0,0 4 10 0,0 0 5 0,-1 1-1 0,-3 2-1 16,3 2-1-16,-1-1-4 16,-2 0-2-16,1 0-2 15,2-2-1-15,0-2 1 0,1 0 1 0,0-3 3 0,0 0-3 0,0-1 2 0,0 0-1 16,0-2 1-16,0-1 5 0,0 0 13 15,1 0 15-15,1 0 13 0,4-2 2 16,-2-2-7-16,3-2-13 0,-1 1-11 0,0-3-4 16,4-1-6-16,-5-2-4 0,2 0-3 0,1-3-8 0,1 0-9 15,-3-2-6-15,0 0-13 16,1-2-15-16,-2-4-18 0,2-3-23 0,-1-1-28 0,-1-4-19 16,0-2-7-16,0-3 15 0,-1-2 34 0,2 2 27 15,-1-4 30-15,1 3 13 0,-1 0 3 16,0 4 18-16,1 2 4 0,-1 3 7 0,-4 8 12 15,2 4 6-15,-1 6 11 0,-1 2 11 16,-1 4-22-16,0 3-80 0,0 0-66 0,1 5-2 0,-1 4 42 16,0 6 89-16,0 0 63 0,1 5-3 0,-2 5-20 15,-1 3-17-15,0 1-5 0,-1 3-4 16,2 1-6-16,0-2 5 0,0 1-2 0,-2 0-2 16,3-1 3-16,0-2-1 0,0-3 1 0,2-2 0 15,-1-4 1-15,1-3-5 0,2-4-1 16,0-4-2-16,-3 0-4 0,1-6 2 0,-2 1 3 15,1-3 11-15,-1 0 23 0,2-1 39 0,0 0 27 16,-1-2 1-16,1-4-17 0,3 0-35 16,1-5-28-16,1-2-17 0,-2 0-7 0,3-4-5 0,1 0-3 15,-3 1-1-15,0 0 1 0,2 2-6 16,-3 1-3-16,-1 5-1 0,0 1-2 16,2 1-1-16,-4 2-6 0,-1 3-8 0,1 0-22 0,0 1-20 15,0 0-4-15,0 0 4 0,0 2 21 0,0 3 23 16,3 0 10-16,-1 2 9 0,-2 0 3 15,3 1 3-15,-2 0 1 0,1 2-2 16,1-2 2-16,-1-1-2 0,2 3 2 0,-1-2 1 0,1-1-1 16,0 1 3-16,0 0-5 0,3 0 1 15,0 0-2-15,-1 0-2 0,-2-1 2 0,1 0-3 0,0-1 1 16,-4 0 1-16,1-2-2 0,-1 1 1 0,-1-2 1 16,-2 0-2-16,0-2-2 15,0 3-1-15,0-2 2 0,0 2-2 0,-3-2 0 0,-3 3-5 16,0-1-6-16,-5 2-7 0,-2 2-7 0,-1 3-5 15,-4 0-8-15,-4 2-12 0,-2 1-7 16,0 2-14-16,-4 0-8 0,4 1 0 0,-5 1-12 16,2-1-30-16,0 1-73 0,-2 0-168 0,8-4-252 15,5-4 437-15</inkml:trace>
  <inkml:trace contextRef="#ctx0" brushRef="#br0" timeOffset="156219.0204">24700 12424 1177 0,'0'0'367'0,"0"0"-418"16,0 0-34-16,0 0 7 0,0 0 16 0,0 0 22 0,0 0 20 15,142-51-108-15,-122 51-485 16,-4 0 146-16</inkml:trace>
  <inkml:trace contextRef="#ctx0" brushRef="#br0" timeOffset="162863.0754">4694 15501 1154 0,'0'0'82'0,"0"0"-49"0,0 0-4 0,0 0 7 0,0 0 12 15,0 0 10-15,0 0-8 0,0 0-17 16,0 0-18-16,0 0-10 0,0 0 7 0,0 0 15 15,-44-40 8-15,44 40 12 0,0 0 9 0,1 0 8 0,-1 0 16 16,0 0 9-16,0 0 4 0,0 0-1 16,0 0-6-16,1 0-13 0,1-3-3 15,5 1 10-15,5-4-7 0,2-1-2 0,12-4-14 16,3-3-24-16,5 0-7 0,4-6-8 16,6-1 2-16,7-3-3 0,3 1-6 0,5-3-1 15,7-1-6-15,4-3-2 0,3 1 3 0,1-1-1 0,7-1 1 16,-1 1-1-16,-1-2-2 0,0-1-4 15,-1 3 1-15,1-1 3 0,-4 2 1 0,-2 3 2 16,-4 3-1-16,-3 1 0 0,-4 3 2 0,-2-1 1 16,-3 2 3-16,-1 1 3 0,-4-1-3 15,-1 1 2-15,0 1-5 0,-3 0 0 0,-1 0 1 16,-3 1-2-16,-1 2 2 0,-4 1-1 16,-3 1-3-16,-1 1 3 0,-8 0-2 0,-4 3 1 0,-7 2-1 15,-5 2 3-15,-5 0 5 0,-3 3 8 16,-3 0 7-16,0 0 0 0,-2-3-1 0,-2 1-26 15,-7-4-21-15,-2 1-21 0,-4-2-25 0,-5 3-9 16,-3-1-37-16,-1 3-53 0,-2 2-58 0,-1 0-87 16,0 3-166-16,9 2-344 0,6-2 50 0</inkml:trace>
  <inkml:trace contextRef="#ctx0" brushRef="#br0" timeOffset="163110.3036">6471 14459 1694 0,'0'0'142'0,"0"0"-174"16,0 0-13-16,0 0 8 0,0 0 20 0,0 0 25 0,124-88 9 15,-85 85 11-15,1 3 7 0,3 0 2 16,4 0-5-16,-4 9-4 0,-2 5-3 0,-1 5-2 16,-6 4 2-16,-2 3-1 0,-5 6 1 0,-4 1 1 15,-7 1 2-15,-5 1 2 0,-6 3 2 0,-5-1 1 16,-6 0-3-16,-10 3-1 15,-7 1 1-15,-5-2-6 0,-5 2 0 0,-4 0-6 0,-4-2-8 16,-3-1-2-16,-2-1-15 0,0-3-28 16,-1-1-57-16,0-2-96 0,-1 0-133 0,13-8-409 15,10-7-231-15</inkml:trace>
  <inkml:trace contextRef="#ctx0" brushRef="#br0" timeOffset="164385.7683">7945 14265 0 0,'0'0'0'16,"0"0"0"-16,0 0 0 0,0 0 104 0,0 0 120 15,0 0 33-15,0 0-42 0,0 0-47 0,0 0-54 16,0 0-83-16,0 0-75 0,0 0-45 0,0 0 28 16,0 0 49-16,-13-52 75 0,8 68 60 15,-4 5 2-15,1 2-11 0,2 5-28 0,-1-1-25 16,-1 4-18-16,2 1-14 0,0 2-9 0,1 2-2 15,0-2-7-15,-1 1-2 0,1-3-2 16,2-1-5-16,1-5 3 0,0 0 4 0,-1-2 4 16,2 0 10-16,-3-1-3 0,0 1 0 15,0-2-3-15,-1-2-5 0,2-1 1 0,0-4 4 16,-1 0 1-16,2-5 3 0,-1-1 3 0,1-4-2 0,1-1 4 16,-1-3 8-16,2-1 11 0,0 0 17 15,-1 0 6-15,1-2-33 0,0-2-33 16,-1-5-44-16,1-3-34 0,0-5 4 0,0-4 0 0,1-3 9 15,4-6 5-15,-1-2-3 0,1-2-6 0,1-3-9 16,3 0-9-16,-3-3 6 0,1 2 15 0,0-2 12 16,3 1 14-16,0 0 0 15,0 3 0-15,1 4 6 0,1 2 4 0,2 3 1 0,1 1-5 16,-1 5-13-16,1 3-17 0,-4 4-19 0,2 6-24 16,-3 2-32-16,0 5-13 0,0 1 6 15,-2 1 25-15,1 5 44 0,-3 4 37 16,1 5 32-16,2 1 18 0,-4 3 14 0,0 1 0 15,3 1-5-15,0 0-5 0,-1 1-3 0,2 1 3 16,2-1-1-16,1 3 4 0,-1-3 1 0,4 0 0 16,-1 1 10-16,3 0 5 0,1 0 14 0,1-2 7 15,1 0-23-15,0-1-80 0,4-2-204 16,-9-5 80-16,-4-6 171 0</inkml:trace>
  <inkml:trace contextRef="#ctx0" brushRef="#br0" timeOffset="164675.2589">8552 13903 1708 0,'0'0'70'16,"0"0"-3"-16,0 0 20 0,0 0 13 0,0 0-11 0,0 0-24 15,0 0-62-15,0 0-65 0,0 0-46 0,0 0 3 16,0 0 41-16,0 0 51 0,0 0 53 15,0 0 6-15,-15 55-9 0,15-16-9 16,0 2-11-16,-1 1-7 0,-3 4-2 0,0-1-3 16,2-1 1-16,-2 0-2 0,-1-2 2 0,2-6 1 15,0-2-2-15,-2-2 3 0,1-1-1 0,-2 0 3 16,-1-2 5-16,-2-2-2 16,1 0-4-16,1 0-9 0,-2-5-21 0,-1 2-36 15,4-4-54-15,1-2-77 0,1-2-158 0,1-5-395 0,2-6 87 16</inkml:trace>
  <inkml:trace contextRef="#ctx0" brushRef="#br0" timeOffset="166320.9765">8675 14425 173 0,'0'0'237'0,"0"0"-444"16,0 0 4-16,0 0 203 0,0 0 0 0,0 0 0 16,0 0 0-16,0 0 56 0,0 0 55 0,0 0-27 15,0 0-12-15,122-17-4 0,-103 12 3 16,1-2 2-16,-1 0 0 0,0-2 2 16,2-2-6-16,2 1-9 0,-3-1-12 0,2-1-7 15,0-1-3-15,-5 2 14 0,1 0 15 0,-2-1 11 16,-4-1 7-16,-3 1 1 0,-2-4 9 0,-3 4 14 15,1-2 21-15,-5 1 6 0,0 2-11 0,-5 3-26 16,-3 0-34-16,1 2-22 0,-5 0-22 0,-1 4-8 16,-2-2-10-16,-1 4-11 15,-2 0 1-15,1 2-1 0,-3 6 5 0,4 2 1 0,-4 6-3 16,1 3 0-16,0 3 0 0,0 3 3 16,1 2 1-16,1-1 2 0,3 0-1 0,2-1-3 0,4 1 1 15,2-4-1-15,5-1 4 0,0-1 10 16,1 0-4-16,1-1 4 0,1 1-2 15,5-2-5-15,0 2 3 0,6-4-2 0,-3-1 2 0,3-1 2 16,1-2-3-16,3-2 3 0,1-3-1 16,3-1-3-16,1-4 8 0,0-1-2 0,6-1 1 0,1-1-1 15,-1-6 0-15,2-4-3 0,-1 0-3 0,-2-5 2 16,2-1-5-16,-3-3 4 0,-1-2 1 16,-2-2-4-16,0-3-3 0,0-1-3 15,-5-4-2-15,-1 5 6 0,-2 0 7 0,-4 6 7 16,-6 2 4-16,1 6 2 0,-5 4 9 0,-1 5-11 15,0 3-20-15,0 1-36 0,0 0-38 0,-2 0-24 16,-1 5 17-16,-1 3 30 0,-2 4 27 16,-1 4 28-16,-1 4 1 0,-1 0-4 0,3 2 1 0,-1 2-1 15,1-3-1-15,4-2 2 0,1-4-4 16,1-1-1-16,0-2 0 0,1-3 0 0,3-2 3 16,1-1 1-16,-1-1 1 0,3-1 3 0,-1-1 6 15,0-2 8-15,2-1 6 0,0 0 10 16,-1 0 5-16,3-5 5 0,2-3-1 0,1-3-11 15,0-1-9-15,4-4-10 0,1-2-7 16,-2-1-6-16,3-1-7 0,-1 0-6 0,-1 2 1 16,-2 2-2-16,-3 2 7 0,-1 2 1 0,-3 4 2 15,0 3-18-15,-6 3-44 0,-1 1-55 0,-1 1-70 16,0 0 11-16,0 4 49 0,0 3 62 0,-1 1 78 16,0 3 14-16,1 1-7 0,-2 1-3 0,-3 0-9 15,3-1 0-15,1 1-2 0,1-2 1 0,0 0 0 16,0-2 0-16,0-1 2 15,3-1 3-15,4 0 6 0,-1 0 6 0,0-2 3 0,3 2 6 16,2-2-1-16,1 1-1 0,4-2 0 16,-3 0-5-16,5-1 0 0,0-1-4 0,1-2-1 0,1 0-2 15,2 0-6-15,-1-4 3 16,1-1-3-16,-4 0 0 0,-2-2 3 0,0 0 0 0,-3-1 4 16,-1-2 5-16,2 2-9 0,-5-2-6 0,0-2-5 15,-1 1-3-15,1-2 4 0,0 0 8 16,1-2 0-16,0 0-2 0,-1-1 5 0,-2 2-7 15,0-1 4-15,2 1 0 0,-3 1-1 16,-3 2 11-16,-2 3-1 0,1-1 7 0,0 2-2 0,-2-2-11 16,2 3 1-16,-2-1-4 0,0 0 0 0,0 0 4 15,0 1-4-15,0 1-1 0,0 0-2 16,0 1-1-16,0 2 0 0,-2 1 0 0,2 0 2 0,0 1-5 16,0 0-1-16,0-1-7 0,0 1-2 15,0 0 6-15,0 0-4 0,0 0 7 16,0 0 2-16,0 0-8 0,0 0 6 0,0 0-4 15,0 0 1-15,0 0 6 0,0 0 0 0,0 0 5 16,0 0 3-16,0 0-2 0,0 0 3 0,0 0-3 16,0 0-2-16,0 0-2 0,-2 0-4 0,2 0-1 15,0 0-5-15,0 0 4 0,0 0-8 16,0 0 4-16,0 0 7 0,0 0-1 0,0 0 15 16,0 0 5-16,0 0 6 0,0 0 9 0,0 0-4 15,0 0 0-15,0 0 0 0,0 0-6 0,0 0 5 16,0 0 0-16,0 0 2 0,0 0 0 15,0 0-2-15,0 0-2 0,0 0-5 0,0 0 4 16,0-2-2-16,0 1 1 0,0-1-37 16,0-3-14-16,0-1-2 0,0 1-9 0,0-1 33 0,0 1 5 15,0-1-11-15,0 2 1 0,4-1-4 16,-2 2-6-16,-1-1 2 0,2-2-1 0,3 0 1 16,1 0 1-16,0 0-2 0,3-1-1 0,3 2-4 15,1 0 1-15,0 2-3 0,3 1 1 16,3 2 6-16,-4 0-8 0,2 2 9 0,0 5-1 15,2 3 0-15,0 3 9 0,-2 2-3 0,3 2 2 16,-2 2 2-16,-3 1-4 16,2-1 7-16,-2-1-2 0,-1-2-1 0,-4-1 0 0,3-3 3 15,-2-1 3-15,-6-3 0 0,1-2 3 0,0 0-5 0,-4-2 0 16,-2-4 2-16,-1 0 4 0,0 1 12 0,0-1 8 16,0 0 4-16,0 0 8 15,0 0-15-15,0 0-5 0,0 0-8 0,0 2-15 16,0-2 1-16,0 0-9 0,-1 0-8 0,1 0-7 0,-1 1-14 15,0 1 15-15,-5 4 9 0,3 3 13 16,-5 2 16-16,0 1-9 0,2-1 0 0,-2 2-4 16,0-1 4-16,3-1-1 0,-1 1-1 15,-3-3 6-15,5 1-6 0,-2 0 2 0,3-3 0 16,-1-1-5-16,1 0 4 0,1-3 1 0,1 0-2 16,-1-1 5-16,0-1-3 0,2 0 4 15,0 0 9-15,0-1 6 0,0 0 12 0,0 0 7 16,0 0 11-16,3 0 7 0,-2-2 6 0,0-3 5 15,4-3-53-15,1-5-14 0,5-6-18 0,4-3-18 0,-1-3 38 16,4-2-5-16,-1 0 4 0,-1-3 0 16,4 0-3-16,-1-1 5 0,2-1-8 15,0 2 3-15,-1 2 0 0,1 3-4 0,1 3 3 16,0 1-6-16,2 4-1 0,-3 1-1 0,0 0-2 0,-2 4 0 16,-3 2-2-16,1 1 1 0,0 3-6 15,-3 3-8-15,-1 0-25 0,1 2-41 16,-1 1-58-16,-2 0-83 0,4 3-183 0,-3 1-459 15,-7-1-15-15</inkml:trace>
  <inkml:trace contextRef="#ctx0" brushRef="#br0" timeOffset="166657.1284">10996 14016 1853 0,'0'0'-45'0,"0"0"-4"0,0 0 11 15,0 0 30-15,0 0 28 0,0 0 14 0,0 0 2 16,0 0-2-16,0 0-4 0,-116 97-4 16,101-72-6-16,1 5-3 0,2-1-4 0,2-1-3 15,4-5-2-15,2-2-1 0,4-2 4 0,0-5 0 16,1 0 4-16,5-1 2 0,3-1 3 0,2 0 5 16,4-1 3-16,-1-1-2 0,6-3 1 0,0-2-3 15,2-3 1-15,5-2 0 0,-4 0-2 16,3-1 0-16,-3-5-3 15,-1-2 4-15,-2-2 6 0,-2-2 8 0,-5-2 10 16,-3-1 4-16,-2-4-2 0,-4-2-10 0,-1-3-13 0,-6-4-8 16,0 0-11-16,-5 1-8 0,-4-1-10 0,-2 3-8 15,-3 1-4-15,-2 2-3 0,4 1-7 16,-3 3-11-16,2 2-23 0,4 3-38 0,2 2-65 16,5 1-132-16,0 3-309 0,4 3-371 15</inkml:trace>
  <inkml:trace contextRef="#ctx0" brushRef="#br0" timeOffset="166886.5486">11471 13514 708 0,'0'0'370'0,"0"0"-11"0,0 0-64 15,0 0-98-15,0 0-91 0,0 0-79 16,0 0-31-16,0 0 10 0,0 0 13 0,0 0 28 16,0 0 6-16,0 0-12 0,0 0-1 0,0 0-6 15,75 152-5-15,-74-104-2 0,-1 2-9 0,0 5-1 16,-4 1-8-16,-2-1-3 0,2 2 3 15,-3-6-5-15,5-3 3 0,0-5 0 0,-3-1-1 16,3-5-2-16,0-1-3 0,-4-4-4 16,2-2-10-16,1-3-15 0,-4-2-30 0,-1-3-43 15,2-2-63-15,-2-5-70 0,-3-4-108 0,1-3-209 16,2-3-172-16,0-4 498 0</inkml:trace>
  <inkml:trace contextRef="#ctx0" brushRef="#br0" timeOffset="167152.2806">11331 14227 0 0,'0'0'0'0,"0"0"174"15,0 0 311-15,0 0-96 0,28-138-81 16,-17 117-78-16,3-1-60 0,3 3-59 0,2 4-49 0,4 1-33 16,0 2-24-16,6-1-8 0,2 3-7 15,4 0-2-15,-2 3 1 0,0 0 0 0,2 4 2 0,-3 0 1 16,1 0-1-16,-2 3 1 0,0 0-1 16,-1 0 4-16,-4 0 4 0,-4 0-4 0,0 0 1 15,-3 0 0-15,-6 2 1 0,-1 2 10 0,-3-1 9 16,0 3 9-16,-2 1 7 0,-3 0 7 15,1 4 5-15,-3 3 6 0,-1 4 1 0,-1 3-5 16,1 6-5-16,-2 3-13 0,-7 6-8 16,-1 2-4-16,4 1-3 0,-4 1 0 0,1-4-1 15,-1-4-8-15,5-1-5 0,-4-5-8 0,0-1-14 16,2 0-33-16,-1-4-51 0,-1 0-91 0,3-3-161 16,-1-5-411-16,3-6-15 0</inkml:trace>
  <inkml:trace contextRef="#ctx0" brushRef="#br0" timeOffset="167335.075">11970 13865 1882 0,'0'0'144'0,"0"0"-100"16,0 0-20-16,0 0-28 0,0 0-29 0,0 0-30 15,0 0-21-15,0 0 0 0,0 0 5 0,0 0-20 16,0 0-96-16,0 0-414 0,0 0-235 0</inkml:trace>
  <inkml:trace contextRef="#ctx0" brushRef="#br0" timeOffset="167754.4519">12479 13965 1020 0,'0'0'479'0,"0"0"-473"0,0 0 13 0,0 0 19 16,0 0 5-16,0 0 11 0,0 0-9 0,0 0-5 16,-124 26 10-16,103-5-5 0,-4 1 5 15,2 2 2-15,2 0 3 0,2 0 7 0,4 0-2 0,1 1-7 16,2 0-8-16,4 0-9 0,2 0-9 16,0 0-4-16,5-1-1 0,1-2-12 0,0-2 2 15,7-1-5-15,2-2-8 0,3 0 8 0,1-3-5 16,6-1-2-16,-1-3-2 0,3-1-12 15,3-3-9-15,-2-3-10 0,4-3-7 0,-1 0 1 16,2-4 4-16,-3-5 3 0,5-2 4 16,-2-1 1-16,2-4-2 0,-4-1 1 0,4-1 2 15,-2-3-2-15,-2-2 2 0,2-2 5 16,-3-3 6-16,-4 1 12 0,1-1 7 0,-1 3 6 16,-4 3 10-16,-3 4 13 0,-3 5 25 15,-5 6 25-15,0 2-7 0,-4 5-28 0,-1 0-54 0,0 0-38 0,1 6 3 16,2 4 19-16,2 4 30 15,-3 6 14-15,1 3-2 0,-1 2-7 0,-2 4-3 0,1-2-4 16,-1-1-4-16,0-1 2 0,0-1-2 0,0-2-4 16,1-2-5-16,-1 3-32 0,0-4-48 0,0-3-103 15,0-3-350-15,0-7-813 0</inkml:trace>
  <inkml:trace contextRef="#ctx0" brushRef="#br0" timeOffset="167939.7822">12872 13839 2205 0,'0'0'160'0,"0"0"-167"0,0 0-56 16,0 0-40-16,0 0-7 0,0 0 21 0,0 0 32 16,0 0 17-16,0 0-31 0,0 0-93 15,123 20-236-15,-109-3-361 0,-5-6 261 0</inkml:trace>
  <inkml:trace contextRef="#ctx0" brushRef="#br0" timeOffset="168772.0922">13560 14000 0 0,'0'0'0'0,"0"0"0"0,0 0 0 0,0 0 0 15,0 0 0-15,0 0 0 0,0 0 0 0,0 0 116 16,-129 26 60-16,102-12 30 0,5 0 19 0,2 0-2 15,2-4-34-15,7 3-54 0,4 1-54 0,2 1-31 16,1 2-15-16,4 3 1 0,0 0 1 16,6 3 0-16,4-1-4 0,3 0-5 0,2 0-6 15,4 0-3-15,-4-1-5 0,5 2-4 0,-1-2-3 16,-1 1-3-16,-3 1 0 0,-1-2 0 16,-6-1-2-16,-1-3 0 0,-1 0-1 15,-6-2-2-15,0 0 4 0,-7-2 3 0,-2 1 9 0,-3-2 10 16,-4-1 4-16,-1 0 2 0,-1-3-1 0,-1-1-1 15,3-2 7-15,1-3 10 0,2-2 14 16,2-2 4-16,-2-4 0 16,6-2-7-16,-1-1-8 0,2-4-9 0,3 1-19 0,3-5-22 0,1-1-17 15,8-3-13-15,2-3-1 0,5-3 6 16,1-1 6-16,5-4 5 0,5 0 3 0,1-3 3 16,3 2-2-16,0 3-2 0,-1 0 0 15,-1 7 2-15,-3 5 8 0,1 3 5 0,-1 6 8 16,-1 3 5-16,-1 5 2 0,3 1 1 15,-5 2-5-15,0 6-7 0,-2 4-10 0,-1 0-7 0,-3 4-1 0,-3 3-5 16,-2 2 2-16,-2 2 5 0,-1-2 1 16,-6 2 5-16,2-3-1 0,-2 0-3 0,-1-1 1 15,-1-2 3-15,1-1 2 0,2-2 1 16,-1-4 2-16,-1-2-1 0,2-3-1 0,-2-1 2 16,-1-2 2-16,0 0 12 0,1-2 18 0,-1 0 32 0,1 0 37 15,0 0 20-15,2-5-31 0,4-3-33 16,3-3-40-16,2-3-29 0,3-2 13 15,1 0 0-15,1-2 3 0,2-2-2 0,0-2-1 0,0-2 1 16,0 0-3-16,1-1 2 0,-3 3 0 16,-1 3 1-16,-4 2-4 0,0 5-3 0,-2 4-13 15,0 3-26-15,-2 4-14 0,-2 1-13 0,1 3 1 16,0 5 17-16,-2 3 11 0,1 3 13 16,0 1 8-16,0 5 6 0,-2 2 9 15,1 1 2-15,-2 0 4 0,2 0 1 16,-2-2 0-16,1-1 0 0,1-2-1 0,0-2 1 0,1-1 1 0,-1-2 1 15,1-1 2-15,2 0-1 0,0-3 3 16,-2 0 0-16,1-2 5 0,1-1 7 16,-2-2 5-16,-1-2 13 0,0-1 12 0,0-1 13 15,2 0 8-15,1 0 0 0,0-5-8 0,2-2-17 16,3-2-13-16,1-2-8 0,2-2-10 0,-1-2-2 16,2-1-3-16,1-3-1 0,3-1 0 0,-2-4-4 15,3-2 3-15,0 0-4 0,2-3 1 0,-2 3 2 16,-2 2-7-16,-1 6 0 0,-4 4-10 0,0 10-11 15,-2 4-11 1,1 0-10-16,2 10-2 0,2 6 2 0,-3 6 2 0,2 6 6 0,-3 2 5 16,0 5 7-16,-2 3 4 0,-1 1-4 0,-5 4-17 15,-2 0-31-15,-3 2-57 0,-9 0-103 16,-8 1-231-16,-1-10-446 0,4-13 296 16</inkml:trace>
  <inkml:trace contextRef="#ctx0" brushRef="#br0" timeOffset="169137.3534">9932 15452 2875 0,'0'0'25'0,"-124"-36"-14"15,69 24-7-15,16 4 2 0,20 6-9 0,15 1-11 0,7-2-3 16,11 0-6-16,15-2 17 0,13-5 18 16,16-1 12-16,11-3 7 0,11-2-7 0,8 0-1 15,11 0-4-15,11-1 1 0,8 0 1 0,10 0 2 16,11 1 4-16,7-1-5 0,13 2-1 16,6-1-5-16,7 3-8 0,3 2 5 0,5-1-11 15,1 0 2-15,1-1 1 0,-5 1-5 0,1-2 7 16,-8-1-2-16,-3-1 1 0,-8 2 5 15,-7-2-5-15,-5 1 1 0,-10 0-1 0,-7 1-4 0,-8 2 1 16,-8 0-1-16,-9 3 0 0,-11 1-4 16,-10 1 5-16,-6 0-2 0,-12 1-5 15,-8 3 3-15,-8-2-14 0,-11 1-17 0,-8-1-37 16,-10 0-62-16,-10 1-89 0,-5-1-378 0,-5 2-1027 0</inkml:trace>
  <inkml:trace contextRef="#ctx0" brushRef="#br0" timeOffset="170144.7691">15597 13273 848 0,'0'0'237'0,"0"0"-41"0,0 0 10 16,0 0-12-16,0 0-18 0,0 0-21 0,0 0-45 15,0 0-48-15,0 0-52 0,0 0-49 0,0 0-29 0,0 0 4 16,-5-82 29-16,5 91 26 0,0 3 29 16,0 6 13-16,-1 4 4 0,0 4 4 0,1 8 3 15,-4 7 2-15,2 8 7 0,-3 9-4 0,1 8-1 16,-1 4-2-16,-2 6-9 0,3 3 0 16,-1 4-8-16,1 4-3 0,2 1 1 0,-1 1-12 15,0 2 0-15,1-5-4 0,1-2-9 0,-2-2 3 16,2-7-2-16,-3-3-2 0,3-3 2 0,0-2-4 15,-3-5 3-15,-1-1 0 0,1-1 2 16,-2-2 1-16,-2-4-1 0,1-7 3 0,0-7-1 0,-2-7 1 16,3-6-3-16,1-3-4 0,0-4-4 0,0-4-9 15,2-5-16-15,1-1-36 0,-1-6-44 16,2-3-27-16,0-1-69 0,1-1-239 16,-1-1-532-16</inkml:trace>
  <inkml:trace contextRef="#ctx0" brushRef="#br0" timeOffset="170464.2478">15332 14318 1068 0,'0'0'121'0,"0"0"-9"0,0 0 15 0,0 0 17 16,0 0-11-16,0 0 1 0,0 0-6 0,0 0-7 15,0 0-7-15,0 0-18 0,0 0-18 16,0 0-16-16,0 0-11 0,133-84-8 0,-105 78-8 16,3 3-1-16,5-2-5 0,5 0-6 0,6-1-5 15,4 2-6-15,3-3-1 0,2 4-2 16,0-1-2-16,4 0 1 0,-6 0-4 16,1 1 3-16,-2 0-2 0,-6 1 0 0,-3 1 1 0,-3 0-4 15,-4-1-1-15,-6 1 0 0,-6 0 1 16,-6 0 3-16,-4-1 1 0,-7 2 0 0,-1-1-2 15,-5 1-8-15,-2 0-22 0,0 0-41 0,0 0-87 16,-2 0-181-16,-2 0-564 0,0 0-388 0</inkml:trace>
  <inkml:trace contextRef="#ctx0" brushRef="#br0" timeOffset="171706.2348">17685 13761 0 0,'0'0'212'0,"0"0"-171"16,0 0 19-16,0 0 35 0,0 0 29 0,0 0 14 16,0 0-5-16,0 0-5 0,0 0 2 0,0 0 11 15,0 0 12-15,0 0 6 0,100-111-3 16,-100 111-15-16,0 0-24 0,0 0-27 0,0 0-24 16,0 0-17-16,-1 0-21 0,-1 0-15 15,-4 0-19-15,1 3-2 0,-5 2-2 0,-8 6 2 0,-7 2 14 16,-2 6-6-16,-9 3-1 0,2 2 2 15,-3 1-5-15,2 0 3 0,-1 2 2 0,3-3-1 16,2-1 4-16,3-2-3 0,6-2 0 16,6-1 0-16,1-1-4 0,5-2 7 0,1 1-1 0,6 0 2 15,-1 0-1-15,2 1-5 0,2 0-2 0,5-1 0 16,5 0-1-16,4-1 4 0,6-2 2 16,2-1 2-16,11-1 3 0,2-4-1 0,3-2-4 15,1-4-6-15,5-1-1 0,-4-1-9 16,0-5-6-16,-6-1 1 0,-2-3-2 0,-5 2 14 15,-7-1 15-15,-9 2 29 0,-4 2 24 0,-5-2 8 16,-2 3-19-16,-8 0-54 0,-3-1-52 0,-8 3-21 16,-2 2 14-16,-9 0 35 0,-1 4 36 0,-5 4 19 15,1 5 8-15,1 1 2 0,-3 5-1 0,4 2-10 16,-2 2-9-16,3 1-6 0,3 1-9 0,6 0 3 16,2-4-4-16,8 0-3 0,-1-2 2 15,7-2-10-15,1-1-1 0,3 1-8 0,3 0-14 16,0-1-23-16,3 0-31 0,6-3-29 15,7-5-57-15,4 0-112 0,-4-3-364 16,-6-3-196-16</inkml:trace>
  <inkml:trace contextRef="#ctx0" brushRef="#br0" timeOffset="172560.8693">18040 14013 1489 0,'0'0'24'0,"0"0"-158"15,0 0-9-15,0 0 28 0,0 0 50 0,0 0 99 16,0 0 28-16,0 0 9 0,0 0 16 16,0 0 1-16,0 0-9 0,0 0-15 0,22 135-13 15,-29-103-15-15,0 1-7 0,-2-1-4 0,0-1-9 0,4-4-2 16,-2-2-6-16,5-5-4 16,0-5 2-16,-1-4-1 0,6-3 3 0,-3-3 5 15,0-3 3-15,0-2 18 0,0 0 20 0,0 0 26 16,0 0 25-16,2 0 22 0,0-3-21 15,4-7-28-15,1-2-33 0,5-7-38 0,2-4-2 16,1-4 1-16,3-4 3 0,-1-5 0 0,-1 0-1 16,1-1-6-16,1 3 3 0,-3 3-3 0,3 4 2 15,-6 3-1-15,4 6-6 0,-4 6-6 16,-1 4-8-16,0 4-13 0,-1 3-7 0,0 1-8 16,1 0 3-16,-1 5 4 0,0 5-1 0,-1 0 6 0,-1 6 5 15,-3 2 6-15,2 2 11 16,0 0 6-16,-3-1 5 0,4-3 1 0,-1 2 1 0,0-5-2 15,1-1 0-15,1-5 1 0,-4 2 0 16,1-3 2-16,2-3 1 0,-4 0 2 0,3-1 5 16,0 0 6-16,-2-2 10 0,5 0 6 0,0-4-2 15,0-2-4-15,6-3-8 0,-3-3-4 16,2 1-3-16,1-4-3 0,1 1-1 0,-3 1-4 0,0-2-4 16,2 0-2-16,-2 0 3 0,1 0 0 15,-2 1-2-15,-1 1 2 0,4 2-6 0,-5 1-3 16,0 2-3-16,0 3-12 0,-1 2-5 0,-2 1-10 15,-1 2-12-15,-1 0-4 0,2 3-2 16,-1 6 8-16,-2 2 14 0,3 1 13 0,-4 2 8 16,2 1 7-16,-3-1 4 0,4 2 1 15,-4-2 4-15,5-1 0 0,-4-1 1 0,3-2 2 16,0-2 1-16,-2 0 0 0,5-1 3 0,-1 0 3 0,1-2 2 16,2-3 9-16,2 0-1 0,0-2 1 15,-1 0-2-15,6-1-6 0,-1-5 1 0,2 0-6 16,-2-4-4-16,-2 1-3 0,1-2 0 0,-3 0-1 15,0 0 0-15,-2-3 0 0,-3 2 0 0,-4 1 5 16,2 1 3-16,-3 3-2 0,0 1 0 16,-3 4-27-16,-1 2-49 0,0 0-83 0,0 0-63 15,0 3 26-15,0 4 52 0,0 1 93 0,1 3 75 16,0 2 3-16,0 2-2 0,1 1-5 0,3 0-13 16,0-1-3-16,4-1 8 0,1-2 16 15,6-1 17-15,3-4 9 0,4 0-2 0,2-3-11 16,3 0-11-16,2-3-8 0,2-1-2 0,-1 0 0 15,-1-1-1-15,-1-5 0 0,-6 0 4 0,-4 0 7 16,-4-2 17-16,-5-2 14 0,-5 1 10 16,-5-1-2-16,0-2-19 0,-3-1-23 0,-9 1-32 15,-3-1-19-15,-6 1-11 0,-2-1-1 16,-5 1 10-16,-1 1 5 0,3 1 5 0,-2 0 3 16,0 2 0-16,3 1 5 0,0 1-6 0,6 1-4 15,3 0-28-15,4 2-60 0,-1-2-60 0,9 1-103 0,3-3-303 16,1 3-331-16,0-2 550 0</inkml:trace>
  <inkml:trace contextRef="#ctx0" brushRef="#br0" timeOffset="172788.3593">19650 13494 1732 0,'0'0'170'0,"0"0"-73"0,0 0-41 0,0 0-43 15,0 0-23-15,0 0 18 0,0 0 14 16,0 0 26-16,0 0 16 0,0 0 4 0,0 0 1 0,-8 138-7 15,-3-98-3-15,-6 2-13 0,4 2-14 16,-5 5-6-16,-1 2-11 0,3 1 0 16,-2 0-1-16,2-1-5 0,4-3-1 0,2-3-4 15,1-4-2-15,3-1-2 0,-1-6-3 0,-1-2-10 0,3-5-20 16,-2-5-41-16,-2-4-69 0,0-4-63 16,3-5-73-16,-2-4-61 0,-1-5-173 15,2 0-256-15,4 0 513 0</inkml:trace>
  <inkml:trace contextRef="#ctx0" brushRef="#br0" timeOffset="173989.0249">19296 14119 0 0,'0'0'136'0,"0"0"407"0,0 0-153 16,0 0-134-16,0 0-74 0,0 0-59 0,12-124-39 15,-1 109-29-15,7 0-23 0,4 1-18 0,0 0-8 0,7 1-3 16,3 0 1-16,6 3 1 0,-3 0 2 16,4 1 2-16,1-1 2 0,4 3 0 0,-1 0-1 15,-1 2-3-15,-2 0 0 0,-5 4-2 16,1 1-4-16,-4 0-1 0,-3 0 0 0,-5 0-2 0,-2 3-2 15,-4 2-2-15,-1-1-1 0,-6 3-1 16,-3 0-5-16,-2 0-4 0,-1 3 3 0,-3-2 5 16,-2 4 4-16,0 0 8 0,-4 3-1 15,-3 2 0-15,-2 2 5 0,-1 5 1 0,-3 0 3 16,2-1-4-16,0 1-3 0,6-6-3 0,1-2 1 16,2-2 3-16,2-1 0 0,0-2 1 15,4 0-4-15,3-2-5 0,1-1 7 16,2-1 2-16,5-2 7 0,-1-1 9 0,4-2 0 0,1-2-1 15,2-2-7-15,1-3-5 0,0-4-4 0,3-1-6 0,-1-3 3 16,-1-2-1-16,2-2-2 16,-5-1-4-16,-2-4-5 0,-1-1-4 0,1-3-1 15,-6 2 10-15,-1 2 5 0,-2 5 4 0,-3 4 2 16,-2 3-5-16,-4 7-17 0,0 2-39 0,0 1-86 16,0 1-6-16,-1 5 31 0,-4 3 48 0,1 2 99 15,-2 3 5-15,0 4-6 0,-1 0-8 16,2-1-7-16,-1 3 0 0,3-2-3 15,1-2-4-15,2-2 6 0,0 0 4 0,0-4 2 16,4-2 4-16,0 0-2 0,1-2 3 0,1 0 8 0,0-3 12 16,0-2 8-16,-1 0 16 0,4-1 2 0,1 0-5 15,-1-4-6-15,2-3-17 0,2-1-11 16,2 0-3-16,0-2-10 0,2-2-1 0,1-1-3 16,-1-1-7-16,1 0-3 15,2-3-1-15,-3 1-2 0,0 0-2 0,-1 2 2 0,-1 3-4 16,-1 2-8-16,-1 2-10 0,-3 2-16 0,3 3-9 0,0 2-8 15,-3 0-7-15,-1 4 7 0,-2 4-1 16,2 3 12-16,-1 0 19 0,2 3 6 16,-4 2 14-16,0 0 3 0,2 2 4 0,-1-2 4 0,0 0-1 15,2-1 2-15,0-1 2 0,1-3 4 16,0 1 1-16,0-2 0 0,1-2 2 0,-1-1-2 16,0-2 7-16,2 1 4 0,-3-5 0 0,4 1 3 15,1 0-3-15,-1-2-2 0,2 0-2 16,1 0-7-16,1-4-4 0,-3-1-5 0,5-1-2 15,-2-2 4-15,0-1-2 0,1-2-1 0,-1-1-3 16,0-1-5-16,-2-1-3 0,3 0-8 0,-4-1-1 16,4 3-6-16,-3-2-2 0,1 4 0 15,-2 2-17-15,0 2-18 0,-3 5-25 0,1 1-15 16,0 1 6-16,0 5 11 0,2 2 15 0,-1 0 13 0,-1 1 11 16,5 1 21-16,-1 1 12 0,2-2 18 15,1-2 9-15,0 0-3 0,3-1 4 16,-1-2-6-16,3 0-2 0,0 0 0 0,-1 0-1 15,1-1 1-15,0 0 2 0,-3-2 5 0,-1-1 3 16,0 0 7-16,-5 0 10 0,1-4 1 0,-5 1 18 16,0-4 6-16,0 0-3 0,-3-3 5 15,0 2-13-15,-4-4-13 0,4 0-10 0,-4-2-15 16,-4-2-7-16,1 1-8 0,0 1 0 0,-1-1-2 16,0 1 3-16,0 1 4 0,-2 1-4 0,0 4 5 15,0 1-8-15,0 2-9 0,-2 3-11 16,2 2-26-16,2 0-5 0,-2 0-6 0,0 5 8 15,-4 4 22-15,3 2 12 0,-2 4 12 16,-1 4 7-16,-2 2-4 0,1 3 2 0,-1 2-1 0,2 1-1 16,0 1 4-16,4-3-3 0,2-1 1 0,8-4 8 15,3-3 10-15,3-4 14 0,4-3 9 16,4-1 6-16,0-6-3 0,5-2 6 16,6-1 2-16,3-4-8 0,0-7 0 0,3-1-16 0,1-3-5 0,-1 1-4 15,-1-4-7-15,1-1 2 0,-2-2-9 16,-1-1-3-16,-1-5-4 0,0-1-11 15,-2-6-10-15,-2-2-17 0,-1-3-12 0,-5-4-7 16,-2-1 1-16,-3 1 15 16,-7-2 14-16,0 2 20 0,-5 2 12 0,-2 3 6 0,-3 3 13 0,-3 4 15 15,-1 4 21-15,1 8 15 0,-6 4-7 16,-1 7-37-16,0 6-48 0,-3 4-34 0,-4 10-8 16,-3 8 17-16,-2 6 29 0,-6 7 22 0,0 7 6 15,-3 6 1-15,-2 7-3 0,1 6-3 0,2 3-4 16,6 2 2-16,1 1 2 0,7-3-4 0,5-3 5 15,2-2-6-15,6-4-3 0,2-4-1 0,-2-2-18 16,1-7-7-16,-2-5-30 0,-1-6-41 16,-2-3-53-16,-2-6-117 0,2-7-274 15,0-5-382-15</inkml:trace>
  <inkml:trace contextRef="#ctx0" brushRef="#br0" timeOffset="174206.5893">20871 13307 2549 0,'0'0'42'16,"0"0"-16"-16,0 0-22 0,0 0-35 0,0 0-37 0,0 0-24 16,0 0-16-16,0 0 13 0,0 0 2 15,0 0-17-15,0 0-68 0,0 0-138 0,0 0-426 16,0 0-46-16</inkml:trace>
  <inkml:trace contextRef="#ctx0" brushRef="#br0" timeOffset="175053.8904">17489 14983 1462 0,'0'0'157'16,"0"0"-63"-16,0 0-16 0,0 0-30 0,0 0-36 15,0 0-7-15,0 0 1 0,0 0 20 0,0 0 12 16,0 0 5-16,0 0 7 0,0 0-5 16,0 0-2-16,66 125-5 0,-60-88-10 0,-2 1-7 15,3 2-1-15,-6 1-2 0,4-1 2 16,-3-1-4-16,1-3-6 0,2-5-7 0,-2-3 3 15,6-5 3-15,-3-5 3 0,0-3 8 0,1-5-6 0,-2-2 3 16,3-4 3-16,-5-1 3 16,4-2 15-16,0-1 9 0,-2-1 6 0,6-6-2 15,3-3-9-15,2-6-17 0,3-4-17 16,3-3-9-16,3-5-13 0,-1-3-6 0,-3 1-5 16,0-1-3-16,0 2 8 0,-4 4 9 15,-4 5 7-15,-3 7 0 0,-3 3-3 0,-4 5-9 0,1 3-22 0,-4 2-13 16,0 0-24-16,0 0-9 0,0 1 22 0,1 5 21 15,2 2 24-15,-2 3 19 0,1 3 3 16,3 2 3-16,-2 3-1 0,3-1 1 0,0 0-4 16,4-1-3-16,4-2 4 0,2-1 3 0,3-3 5 15,1-2 5-15,1-1-3 0,1-3 0 0,2-3-2 16,-2-2-4-16,-2 0 5 0,1-2-4 0,0-3 0 16,-1-5 1-16,0 0-4 0,0-1 2 15,-2 0 0-15,-1-3 1 0,0 0 2 16,-3-1 0-16,0 0 1 0,-2 0-3 0,-7 1 2 15,2 3-2-15,-1 3-1 0,-3 2 3 0,-2 4-16 0,-1 1-15 16,0 1-21-16,0 0-29 0,0 1 12 16,0 3 14-16,0 3 24 0,0 4 29 15,1 2-1-15,-1 4 0 0,1 1-2 0,4 1-7 0,-3 2 3 16,2 0 0-16,4-3-1 0,1-2 1 0,2 1 3 16,0-4 0-16,3-4 5 0,0 1 5 15,-1-2-3-15,6-2 4 0,2-1-3 0,-1-3 3 16,4-1 6-16,1-1 1 0,-1-1 2 0,3-5-2 15,-4-2-5-15,3-2-3 0,-4 0 2 16,-2-1 7-16,-6-1 10 0,1-2 8 16,-9-2-2-16,0-1-13 0,-7-5-12 0,1-1-19 0,-9-2-9 15,-9-2-3-15,-3 1-10 0,-2 2-1 0,-6 1-6 16,-3 2-7-16,-5 3 11 0,4 3 5 16,0 2 7-16,2 2 11 0,3 0-9 0,7 3-15 15,3 2-34-15,6 1-61 0,3 0-94 0,1-1-185 16,7 3-403-16,1 0 5 0</inkml:trace>
  <inkml:trace contextRef="#ctx0" brushRef="#br0" timeOffset="175278.8988">18757 14690 939 0,'0'0'141'16,"0"0"-15"-16,0 0-24 0,0 0 2 0,0 0 30 15,0 0-10-15,0 0-14 0,0 0-8 16,0 0-13-16,0 0-3 0,74 139-10 0,-73-102-18 0,0 6-12 15,-1 0-10-15,-1 2-10 0,-3-3-8 16,-1-2 1-16,3-4-3 0,1-3-4 16,2-2 2-16,-1-6-9 0,0-2 0 0,7-2-2 15,-3-1-9-15,2-4-10 0,-2 1-27 0,4-3-60 16,-1-4-68-16,-2-2-94 0,2-3-208 0,-4-1-345 16,-1-3 322-16</inkml:trace>
  <inkml:trace contextRef="#ctx0" brushRef="#br0" timeOffset="175467.9702">18821 15033 1765 0,'0'0'173'0,"0"0"-15"0,0 0-36 0,0 0-24 15,0 0-8-15,0 0-12 0,0 0-21 16,129-74-16-16,-92 69-15 0,6-1-9 0,1 4-13 16,3 2-4-16,1 0-3 0,1 0-1 0,2 0 1 15,-5 1-8-15,-2 6-23 0,-3-2-40 16,-4 2-54-16,-5 2-67 0,-4-1-81 0,-6 1-233 15,-9-3-368-15,-3-2 362 0</inkml:trace>
  <inkml:trace contextRef="#ctx0" brushRef="#br0" timeOffset="176410.7491">20565 14963 0 0,'0'0'515'0,"0"0"-188"16,0 0-42-16,0 0-72 16,0 0-68-16,0 0-25 0,0 0-14 0,0 0-15 0,0 0-13 15,0 0-21-15,0 0-23 0,0 0-6 16,0 0-7-16,0 0 5 0,-46-36 18 0,42 35 11 16,0 0 12-16,1 1 1 0,2-2-11 15,0 2-14-15,0 0-17 0,1 0-10 0,0 0-8 16,0 0-8-16,0 0 1 0,0 0-1 0,0 0 1 15,0 0 2-15,0 0-2 0,0 0-1 0,0 0-3 16,0 0-1-16,0 0-2 0,0 0 2 16,0 0 4-16,0 0-3 0,0 0 4 0,0 0-1 15,0 0-3-15,0 0 4 0,0 0-1 0,0 0 3 16,0 0 2-16,0 0 0 0,0 0 4 0,1 0-1 16,-1 0 6-16,1 0 3 0,-1 0 0 0,1 0-2 15,-1 0-6-15,0 0-2 0,0 0-5 0,0 0 0 16,0 0 1-16,0 0-3 0,0 0 3 15,0 0-2-15,0 0-2 0,0 0 3 0,0 0-3 16,0 0 4-16,0 0 4 0,0 0 1 16,0 0 7-16,0 0 0 0,0 0 3 0,0 0 3 15,-1 0-3-15,1 0 2 0,0 0-4 0,-1 0-2 0,1 0-4 16,0 0-5-16,-1 0-1 0,-1 0-9 16,-4 0 0-16,-4 0-6 0,0 0-2 15,-7 0 7-15,0 2-3 0,-3 1 5 0,-1 1 3 16,-4 1-3-16,3-1 2 0,-1 2 0 0,-3 1-3 15,4 2 2-15,0 1-2 0,0 1-2 16,2 0-2-16,1 1-2 0,1 1-2 0,6 1-1 16,2 0 1-16,1 1-3 0,6 1 5 0,2-1 1 0,1-1 6 15,4 0 14-15,8 1 4 0,6 0 7 16,8-1 2-16,1 3-7 0,10 1-1 0,4-1-5 16,2 1-3-16,4-2-2 0,-3 2-3 0,0-1-1 15,-5 0-1-15,-2-1 1 0,-7 2-4 16,-7-2-1-16,-3 0-2 0,-4-2-3 0,-9 2 2 15,-3-1 1-15,-4-1-1 0,1 1 13 0,-10-1-2 16,-5 3 8-16,-4-1 8 0,-6-2-10 0,-2 1 4 16,-3 1-5-16,-3-3-2 0,-1-2 5 0,-3-2-4 15,3 0 2-15,0-3-2 0,3-2-4 16,4-1 1-16,4-3-1 0,4-2-8 16,5 0-16-16,2-4-27 0,3-2-59 0,-1-2-81 15,7-2-170-15,0 1-542 0,1 3-223 0</inkml:trace>
  <inkml:trace contextRef="#ctx0" brushRef="#br0" timeOffset="176642.6657">20877 14779 2055 0,'0'0'-13'0,"0"0"-35"0,0 0 30 15,0 0 30-15,0 0 39 0,0 0 26 0,0 0 2 16,75 122-2-16,-66-84-13 0,-5 4-16 0,2 2-13 15,-2 0-15-15,-4 1-3 0,0 1-8 0,0 2 0 16,0-1 1-16,-4 2-4 0,-2-3-3 16,3-2-8-16,-3-2-10 0,2-6-13 0,-1-4-28 15,0-4-32-15,-2-5-49 0,-2-6-72 16,-2-5-99-16,0-4-204 0,1-3-292 0,2-3 473 16</inkml:trace>
  <inkml:trace contextRef="#ctx0" brushRef="#br0" timeOffset="178003.9175">20660 15220 0 0,'0'0'194'0,"0"0"201"0,0 0-55 0,0 0-108 16,0 0-103-16,0 0-46 0,0 0-23 15,0 0-25-15,129-119-1 0,-98 115-11 0,2 3-4 16,7 1-8-16,-1 0-4 0,2 1-2 0,0 3-4 16,1 0 6-16,-1 2-3 0,-1-2 7 15,-1 1 4-15,-6 0 2 0,-2-2 3 0,-5 1 1 16,-6-2 3-16,-3 0 6 0,-3-1 5 0,-3 0 9 15,-5-1 10-15,-1 1 8 0,-4-1 14 0,-1 2 9 16,0-2 4-16,0 0-4 0,-1 0-12 16,-1 0-20-16,-4 0-24 0,2 1-12 0,-6 0-19 15,-1 3-2-15,-2-1 1 0,-1 2-7 0,-1 0 10 16,1 1-4-16,1 1 1 0,1 0 8 16,0-1-9-16,5 1 1 0,-1 0-4 0,4 0-7 15,-1 1 2-15,4-2-4 0,0 1-4 16,1 1 3-16,0-1 2 0,2 0 6 15,5 0 7-15,2-1 5 0,-2-1-2 0,2 0-1 0,2-1 2 0,0 0-10 16,1 1 5-16,0-2-3 0,-1-1-3 16,-2 2 8-16,2-2-7 0,-2 1 0 0,1 1 0 15,0-1-11-15,-2 0 7 16,-2 0-4-16,3 0-1 0,-2 2 4 16,-3 0-2-16,2 2 7 0,-1-2 1 0,1 2 5 0,0-1-1 0,2-1-1 0,0 0 6 15,0-2 0-15,3-1 9 16,1 1 2-16,1-2 2 0,4-1 5 0,2 0-1 15,0-1 2-15,4-5 2 0,0-2-6 0,4 0 2 16,2-5-5-16,-2-2 0 0,3 0 4 0,1-6-3 16,-2 1 0-16,-1-5-2 0,1-2-5 0,-3-4 0 15,1-4 2-15,0-3 1 0,-3-3-4 0,-1-2-2 16,1-3-8-16,-2-3-2 0,-1-2 6 16,0 0-5-16,-3 2 5 0,-3 3 9 0,-2 5-2 15,-1 6 14-15,-5 6 2 0,-2 8-8 16,-1 7 0-16,-4 7-25 0,0 5-50 0,0 2-46 0,0 2-10 15,-8 8 17-15,0 6 45 0,-4 6 53 0,-5 8 15 16,-3 6 0-16,-4 9 0 16,-2 4-5-16,-4 5-3 0,-2 4 0 0,1 1 0 0,0 3 2 15,4-5-6-15,5-3 2 0,4-7-1 0,7-4-4 16,5-5 7-16,4-2-6 0,-2-4 1 0,3-1-1 16,1-4-4-16,0-1 3 15,1-6 0-15,1-6 5 0,2-2 10 0,2-6 13 0,4-2 14 16,-2-4 10-16,2 0 5 0,2 0 1 15,1-7-2-15,5-4-6 0,2-4-10 0,4-4-11 16,2-2-14-16,3-3-4 0,0-3-1 0,0 0-6 16,0 2-6-16,1 1-7 0,-3 3-6 0,1 4-1 15,-3 3 0-15,1 4-4 0,-1 5-2 16,-4 4-3-16,-1 1-6 0,-2 3-8 16,-1 6-10-16,-1 4-8 0,-6 3 1 0,0 4 8 0,-5 3 6 15,-3 1 13-15,-2 0 5 0,-5 2 2 0,-5-4 9 16,-5 3 5-16,-5-3 8 0,-4-1 6 0,-5 0-2 15,-2-2 3-15,1-4-3 0,2-3 5 0,5-4 10 16,4-4 12-16,3-2 10 0,3-2 2 16,1 0-4-16,1 0-6 0,2-4 2 0,3-2 14 15,3-2 9-15,2-2-7 0,1 0-21 0,4-3-32 16,4-4-24-16,6-1-10 0,4-2 0 0,3 0 4 16,1-3 4-16,7 2 6 0,-2-3 2 15,7 1 2-15,-4-4 6 0,6 1 1 0,-1-3 7 16,1-1 4-16,3-3 2 0,2-1 2 0,-3-2 0 15,2-4 3-15,-1-1 2 0,2-4 0 16,-1-2 1-16,-2-2-3 0,2 0-1 0,-5 2 3 0,-3 2 6 16,-3 5 5-16,-8 5 6 0,-2 6 8 15,-8 8 1-15,-2 5 7 0,-6 6 9 16,-1 5-27-16,-2 4-22 0,0 1-46 0,-4 3-23 0,-6 6 14 16,-1 6 19-16,-7 6 33 0,-4 5 9 15,-4 6-1-15,-4 5-2 0,-1 4 1 0,-2 3 2 16,6 2 0-16,1 0-1 0,6-1 1 0,9-3-3 15,1-3 4-15,8-5-2 0,1-1 2 16,1-4 3-16,4 0-3 0,5-1 1 0,1-1 0 16,2-3 1-16,3-1 6 0,2-3 1 0,6-3-1 0,-2 0-1 15,4-6-4-15,4-1-1 0,-1-5-4 0,5-5-1 16,-2 0 2-16,4-2 0 0,0-7 4 16,-1-5-1-16,5-2 0 0,-4-4-5 15,0-2-3-15,0-3-2 0,0-1-1 16,-4-1 2-16,0 1-1 0,-6 1 1 0,-4 3 2 0,-6-1-2 0,-5 4 4 15,-4-1-3-15,-5 2-8 16,-1-1-8-16,-7 1-9 0,-6 1-3 0,-3 3 12 0,-5 1 8 16,-4 5 8-16,-2 3 7 0,-2 5 2 15,0 0-2-15,-2 8-2 0,0 8-2 0,-1 4-4 16,-1 8 0-16,-2 3 2 0,4 2-2 0,3 4 2 16,7-2-2-16,7-1 4 0,9 0 6 15,5-3 3-15,4 0 3 0,8 0-2 0,8-1-9 16,6 1-1-16,3-1-4 0,3-3-1 0,4 0 7 15,2-3-12-15,3-4-2 0,1-4-8 0,-1-4-11 16,4-2-2-16,-3-2-13 0,-2-2-19 16,-1-2-24-16,-6-1-32 0,-2-2-43 0,-3-1-92 15,-11 0-270-15,-4 0-513 0</inkml:trace>
  <inkml:trace contextRef="#ctx0" brushRef="#br0" timeOffset="178297.83">21206 15907 0 0,'0'0'0'16,"0"0"0"-16,0 0 0 16,0 0 0-16,0 0 0 0,0 0 95 0,0 0 229 0,-7 118 76 15,43-107 17-15,5-3-35 0,3-3-63 0,8-4-56 16,5-1-36-16,6 0-31 0,5-3-31 0,7-2-27 15,4-1-21-15,8-1-19 0,5 0-16 16,6 1-12-16,3-4-14 0,7 1-12 0,0-2-10 16,3-3-12-16,1-2-8 0,-5-2-8 0,0-1-7 15,-6 1 3-15,-4 0 0 0,-9 3 0 16,-12 2-2-16,-9 3-9 0,-13 2-21 0,-9 2-40 16,-14 1-83-16,-9 1-160 0,-9 0-861 15,-8 0-535-15</inkml:trace>
  <inkml:trace contextRef="#ctx0" brushRef="#br0" timeOffset="187119.2762">4503 973 766 0,'0'0'323'0,"0"0"-276"0,0 0-3 16,0 0 9-16,0 0 15 0,-24-126 6 0,15 102 2 15,0 3-10-15,0 2-20 0,-2 1-8 0,0 2-15 16,0 2 3-16,-2 3 10 0,0 0-15 16,0 1-8-16,0 2-20 0,-3 2-21 0,3 1 0 15,-6 1-1-15,0 1 3 0,-3 2 7 16,-6-2 5-16,1 3 6 0,-9 0 2 0,1 0 0 0,-8 4 2 15,-1 0 1-15,-4 1 1 0,-5 0 3 16,0 1 6-16,-7 2-5 0,-2-1 8 16,-6 2 4-16,1 1-3 0,-7 0 4 0,1 2 1 15,0 0 7-15,-5 2 6 0,4 2 3 0,-4 1 3 16,5 0-11-16,0 5 0 0,2-1 3 0,1 2-8 16,0 3-1-16,5 2-7 0,-1 3-1 15,2 5 1-15,-14 11-1 0,-7 16-8 0,-10 8-3 16,1 5 2-16,11-4 3 0,9 0 10 0,2 0-4 15,2 3 0-15,-2 3 0 0,-2 4 0 0,-1 4 6 16,2 5-8-16,-6 3-1 0,6 2 2 16,-3 0-6-16,3-2 4 0,5-3 2 0,2-3-5 0,10-8 0 15,2-3 1-15,9-2 1 0,4-1-6 0,3-2-2 16,6 2-4-16,2-1 2 0,2 3 5 16,5 0 1-16,6-1-2 0,3-1-3 0,5 0-4 15,7-3 2-15,2-2 3 0,2-2-4 16,7-2 4-16,9-1 3 0,2-3 0 0,5-1 5 0,4-2-1 15,4-2-2-15,5-3 4 0,3-3-2 0,4-4 3 16,4 1 0-16,8-1-6 16,1-5 3-16,7-1-1 0,4-3-5 0,4-5 5 15,5-2-3-15,4-4-2 0,5-7 6 0,6-3-2 16,6-3 5-16,4-6 2 0,5-3-5 0,5-3 3 0,6 1-1 16,2-5 3-16,4-3 0 0,5-2 0 15,5-2-1-15,5-2 0 0,2-4 1 0,2 1-3 16,7-1 0-16,1-1 0 0,3-2-4 15,6 0 5-15,1 0 0 0,2-2-3 0,1 1 2 0,6-1-4 16,-3 2 1-16,1-2 2 0,2-1 0 0,1 2-1 16,0 0-3-16,-1 2 0 0,-4 0-2 15,2 1 2-15,-1-1 0 0,0-1 1 16,4 1 0-16,-1 2-2 0,0-2-1 0,1 1 1 16,3 0-2-16,0 1 4 0,0 1 0 0,5-2-1 15,3 1 3-15,2 1-2 0,1-2 1 0,2 2 0 16,-1 1 0-16,1-2 0 0,-2 1 1 0,-3 3-1 15,-2-2 0-15,-3 0 1 0,-2 1 1 0,-4-1-1 16,-3-3 4-16,0 3-5 0,-4 0 0 16,-4 0 1-16,-4 1-4 0,-1 1 6 0,-8-1-1 15,2 1-3-15,-7 3 4 0,-2-1-3 0,-3 0 6 16,-3-1 5-16,-2-2 1 0,-3 0 3 16,-5-2-4-16,-1-1-2 0,-4-2 0 0,-6 1 0 15,0-4-3-15,-7 0 1 0,-3 0-1 0,-4-1-3 16,-5-2-3-16,-4-1 0 0,-3-4 1 0,-6 0 3 15,-1-3 1-15,1-4-1 0,-5-3 1 16,-3 4-1-16,-4-3 1 0,-2 0 0 0,-4 1 0 16,-2-2-1-16,-3 1-1 0,-5-1 3 0,-3 0 1 15,-7-1 7-15,-4 0 4 0,-7-2 3 0,-5 1-3 16,-5-3-3-16,-9 2 1 0,-3-7-9 16,-9-3-4-16,-2-3-5 0,-9-6-9 0,-9-3 1 15,-6 0 1-15,-6 0-1 0,-5-1 6 16,-5 0-2-16,-6-1 5 0,-1 0-2 0,-9 2-6 15,-7-1-3-15,-5-1-4 0,-10-2-1 0,-10 4 1 0,-5 1 5 16,-9 0-4-16,6 8 2 0,7 9 2 16,3 5 6-16,9 3 4 0,-13 0 5 0,-13-4-3 15,-9-3-5-15,-15-3-11 0,-10-2-4 0,-12-1 2 16,-11 0-5-16,-3 3 14 0,-9 0 0 0,-2 0-8 16,12 7 1-16,20 7-3 0,17 5 20 15,13 4 11-15,-9 0-1 0,-10 2-5 0,-10-1-24 0,-12 1-10 16,-9 3 6-16,-13 1-1 0,-15 3 20 15,-15 6 10-15,-78 4 10 0,-66 1-34 0,-74 15-9 16,-56 11-1-16,5 19-4 0,13 15 40 16,-45 35-9-16,-14 27-21 0,6 25-54 0,20 15-74 15,102-7-161-15,131-40-442 0,107-41-504 0</inkml:trace>
  <inkml:trace contextRef="#ctx0" brushRef="#br0" timeOffset="306756.1391">2239 5054 0 0,'0'0'0'16,"0"0"0"-16,0 0 0 0,0 0 0 0,0 0 0 0,0 0 0 16,0 0 0-16,0 0 0 0,0 0 0 0,0 0 0 15,-122-81 0-15,106 78 0 0,-1 1 0 16,-3 0 0-16,-2-1 0 0,2 2 0 15,-5 0 0-15,1 0 0 0,0-2 0 0,-1 2 0 0,2-3 0 16,0 0 0-16,-1 1 0 0,0-2 0 0,1 0 0 16,-3 1 2-16,3-1 62 0,0-1 14 0,1 0 6 15,2 1 6-15,1-1-1 0,2 2-14 16,-2-1-12-16,7 3-16 0,0-2-22 0,-3 2-17 16,3 2-25-16,0 0-13 0,2 0-7 0,0 2-6 15,-1 3 6-15,0 1-1 0,1 2-5 16,0-1 8-16,1 3-6 0,0 1-1 0,2 2 5 15,-1 1-3-15,2 3 11 0,-3 2 14 0,0 4 12 16,1 2 11-16,1 4 1 0,-2 3 2 0,0 3 2 16,0 0 3-16,3 5 5 0,1 2 3 0,0 3 2 15,-1 1 6-15,4 3 3 0,-1 2 6 16,0 1 1-16,1 3-2 0,2 1-5 0,0 3-7 16,-1 3-4-16,-1 1-8 0,2 2-2 15,0 1 2-15,0 2 3 0,0-1 2 0,2 0 1 16,-2 1-4-16,1 1-1 0,-1 0-4 0,0 2 3 15,0 3 2-15,0 4 11 0,0-1 5 16,1 3-5-16,0 2 7 0,3-2-9 0,-2 1 1 0,-1 1 9 16,0 2-5-16,-1 0 0 0,0 4 1 15,0 0 0-15,1 4-1 0,-2 0 1 0,1 4 6 16,0-2-5-16,0 3 5 0,-2-2 5 16,0-1-6-16,-1-4 2 0,2 0-6 0,1-2-3 0,-1-2 1 15,0 0-2-15,1 1 1 0,-3 1-5 0,2 2-2 16,-2-1 5-16,3 1 1 0,0 0 4 15,2 1 0-15,-2-1 1 0,1 5-2 0,2 3-6 16,-1 5-3-16,0 1-8 0,0-2-3 16,-2-1-2-16,1-3-1 0,-1-1 1 0,0-1-2 15,-3 2 0-15,1 2 1 0,-2-2-3 0,-1 1-1 16,3-3-3-16,-4-1 0 0,2 0 4 0,0-2-2 16,-2 0 6-16,4 0-1 0,-5 0-4 15,1-3 5-15,0 1 3 0,-1 0 6 0,3-2 9 16,-3 0-6-16,1 0-2 0,-1 1 1 0,0 2-6 15,0 1 9-15,0 2 1 0,-1 2-3 16,0 3-5-16,2 2-3 0,0 3-4 0,-3-1 0 0,2-2 2 16,0-2-2-16,-2-2 3 0,-1-3-5 0,3 1-1 15,3 1 4-15,-4-2-6 0,2 1 1 16,1 0 1-16,-2-3-5 0,4-2 6 0,1 0-3 16,-1-4 1-16,3-1-1 0,-2-1-2 15,2 0 3-15,2-3 1 0,-2 2 2 0,4-2-1 16,-1 1-4-16,3-2 8 0,-4-3 0 0,4-4 3 15,-3-3-2-15,-1-4-5 0,2 1-4 16,-2-1-1-16,1-1 4 0,-2 0-1 0,-1-2-1 0,2-3 1 16,-2-1-3-16,0-3-2 0,3-4 1 15,0 1-1-15,-1-4 0 0,4 0-2 0,-2-5-4 16,2-1 2-16,3-1 1 0,-2-1 1 16,4-3 6-16,-1 2-7 0,3-4 3 0,0 2-2 15,-1-5-5-15,3 1 5 0,-1-3 0 0,1-1 2 16,0 1 3-16,0-2-3 0,1-2-2 0,-1-1-2 15,2-2-1-15,1-2 2 0,-4-1-1 0,5-3 0 16,-4-1 0-16,3-2 2 0,0-2-1 16,1-1 1-16,1 0 6 0,2-5 1 15,-2-2 0-15,8-1-1 0,0-3 1 0,3 0 2 0,3-2 2 16,2 0 2-16,1 0-5 0,3-3-1 16,0-1 0-16,2 1-2 0,0-3 2 0,6 1-3 15,1-2 1-15,0 1 1 0,3 0-2 0,2 0 1 16,2 0 1-16,4-1 2 0,4 1 6 0,0-1-1 15,7-3 0-15,3 0-4 0,5-1-4 16,4 0-1-16,6-2 2 0,0 0 3 0,4-4 1 16,1 1 0-16,3-3-2 0,-1-1-4 0,4-1-2 15,2 1 6-15,-1 0-1 0,1 1 0 0,-1 2 3 16,-8 3-3-16,-3 1 2 0,-7 4 2 0,-4 2 8 16,-9 1 1-16,-6 3 4 0,-3 0 6 0,-4 1 3 15,-5 1 6-15,-7 0-1 0,1-1-1 16,-7 2-4-16,-5 0-12 0,2 0-3 0,-4 0-9 15,0 0-7-15,-2 0 4 0,-6 0 3 0,-1 0 2 16,-5-1 3-16,1-1-3 0,-3 0-4 16,-1-2-1-16,1 0 3 0,-1-1-4 0,3-3 0 15,-1-2-12-15,-1-2-32 0,2-3-48 0,2-1-95 16,-3-5-174-16,-4 5-409 0,-4 3-831 0</inkml:trace>
  <inkml:trace contextRef="#ctx0" brushRef="#br0" timeOffset="309169.0424">16929 1718 588 0,'0'0'68'0,"0"0"-13"0,0 0-28 16,0 0-38-16,0 0-69 0,0 0-10 0,0 0-6 15,0 0 16-15,0 0 48 0,0 0-1 0,0 0 10 16,-49 122 12-16,41-85 11 0,-1 2 5 0,1 7 4 15,-2 1-1-15,2 4 1 0,-4 3 0 16,2 2 0-16,3-1-4 0,-3 0-4 16,1-9 4-16,-1-5-5 0,2-8 9 0,1-9-3 15,1-5-3-15,4-6 2 16,-3-3 4-16,3-3 13 0,1-3 28 16,1-3 43-16,-1-1 47 0,-2 0 52 0,-1 0-30 0,2-7-51 15,-4-5-73-15,1-8-81 0,-2-7-1 0,1-7-8 0,2-5 14 0,2-10 1 16,2-6 2-16,-1-5 1 0,2-6-10 0,5-5 4 15,0 1 4-15,3-3 6 0,3 5 17 0,1 1 13 16,2 6 6-16,0 4 15 16,2 7 12-16,0 8 15 0,2 6 9 15,-4 8 7-15,3 2-11 0,-1 4-19 0,1 7-19 0,4-1-19 0,4 3-5 16,4 1-4-16,0 4 0 0,1 5-3 16,-1 1-9-16,-2 3-5 0,-6 3-9 0,-2 9-3 0,-7 4-2 15,0 4 6-15,-7 3 11 0,-2 3 14 16,-4 4 12-16,-4 2 14 0,-5 3 5 0,-6 5 7 15,-5 2 3-15,-1 4-1 0,-4-1-3 16,2-4-5-16,4-6-2 0,3-7-9 0,3-5 0 16,7-9-8-16,1-5-7 0,3-3-4 0,2-3-5 0,0-3 2 15,0 0-7-15,7-1 36 0,2 0 15 16,6 1 18-16,6 1 21 0,8-2-20 16,2 0-12-16,4 0-13 0,1 1-16 15,3 1-8-15,-2 3-3 0,-1 4-2 0,-4 1-1 0,-3 2-3 16,-3 0-5-16,-9 3-11 0,-1-1-5 0,-9 1 1 15,-3 2 3-15,-3 1 14 0,-2 0 18 0,-9 1 14 16,-8 4 11-16,-4 1 7 0,-5 2-4 0,-7 2-9 16,-2 0 0-16,-1 2-3 0,-2-1-2 15,-1-4 0-15,4-2-2 0,2-2-4 16,2-4-2-16,2-1-4 0,6-3-9 0,5-3-25 16,2-2-39-16,8-2-82 0,6-2-181 0,2-3-220 15,1-1 378-15,0 0 170 0,2 0 0 0</inkml:trace>
  <inkml:trace contextRef="#ctx0" brushRef="#br0" timeOffset="309425.9703">17868 1926 0 0,'0'0'0'0,"0"0"0"0,0 0 0 0,0 0 0 15,126-25 0-15,-115 25 0 0,-2 0 0 0,-4 6 0 16,1 0 0-16,-2 2 22 0,0 2 77 15,-2 4-9-15,-1 1 4 0,-1 5 10 0,-5 2-5 16,0 3-22-16,-1 1-22 0,2 1-13 16,-2-1-12-16,4-1-12 0,-1-1-8 0,-1-6-14 15,3-1-9-15,2-2-22 0,-2-3-60 0,1-4-102 16,-1-3-170-16,0-4 338 0,-1 0 29 0,1-1 0 0</inkml:trace>
  <inkml:trace contextRef="#ctx0" brushRef="#br0" timeOffset="309624.1073">17978 1609 0 0,'0'0'0'0,"0"0"31"15,0 0 196-15,0 0-62 0,0 0-64 0,0 0-33 0,0 0-27 16,0 0-55-16,0 0-97 0,0 0-166 16,0 0 46-16,0 0 231 0,0 0 0 0,0 0 0 15,-29-45 0-15</inkml:trace>
  <inkml:trace contextRef="#ctx0" brushRef="#br0" timeOffset="310080.4227">18676 1719 0 0,'0'0'0'0,"0"0"0"0,0 0 117 15,0 0 133-15,0 0-8 0,0 0-53 16,0 0-65-16,0 0-47 0,0 0-37 0,0 0-27 16,0 0-27-16,0 0-22 0,0 0-21 0,0 0-17 15,-71-34-7-15,61 48 5 0,1 6 22 16,-2 5 26-16,1 0 19 0,0 4 16 0,-1 0 0 0,2-2 2 16,2 0 0-16,3-5-9 0,2-2-4 15,2-5-16-15,0-5-18 0,4-3-4 0,-1-2 2 16,4-2 11-16,-1-1 19 0,-1 0 17 15,3-2 13-15,1 0 16 0,1-7 5 0,2-2-8 16,2-3-17-16,4-1-22 0,0 0-18 16,1-1 7-16,-4 2-3 0,3 1 7 15,-2 3 4-15,-2 3-11 0,-2 5-2 0,-2 0-1 0,0 7 8 16,-3 6 8-16,-2 6 15 0,2 9 11 0,-5 4 6 16,-2 11 8-16,1 7 16 0,-2 4-11 15,-8 7-1-15,-1 2 1 0,-2 6-7 0,-3 2 13 0,-2 1-4 16,0-5-8-16,4-9-14 0,0-8-13 15,5-13-3-15,0-11-5 0,6-9 5 0,-2-7 29 16,0-4 64-16,3-5 68 0,0-1 57 0,0 0 27 16,-2 0-111-16,-3 0-33 0,-2-4-61 0,-2-3-50 15,1-3 49-15,2-1-33 0,0-4-8 16,-1-2-15-16,7-3-22 0,-1-3-12 0,2-1-8 0,0-2-5 16,8-4 4-16,-1-4 0 0,7 2-2 15,0-1-4-15,4 2-5 0,2 2-9 16,2 2-29-16,0 1-52 0,6 1-129 0,4 2-188 0,-6 4 168 15,-9 6 308-15</inkml:trace>
  <inkml:trace contextRef="#ctx0" brushRef="#br0" timeOffset="310531.3328">20214 1374 1620 0,'0'0'-5'0,"0"0"26"16,0 0-12-16,0 0-26 0,0 0-37 15,0 0-8-15,0 0-15 0,0 0-9 0,0 0 20 16,-137 6 11-16,114 18 17 0,3 3 20 0,2 2 4 16,2 0 2-16,4-1 1 0,3-3 4 15,5-1 9-15,-1 1 1 0,5-2 7 0,0-2 0 0,0 1-3 16,7-2 6-16,2-2 5 0,5 1 9 16,1-1 0-16,1-1 3 0,4-1-3 0,0 2-3 15,1-3 2-15,5 1-4 0,-3 0-4 16,0 0-5-16,0 1-6 0,-4 1 0 0,-2-1-3 15,-5 1-1-15,-1 2 3 16,-4-1-3-16,-6 1 4 0,0 1 7 0,-2-1 7 16,-10 3 5-16,-2-2 5 0,-7 6-2 0,-8-1-7 15,0 0-20-15,-5 2-30 0,0-5-51 0,1-3-76 0,-2-4-151 0,8-5-294 16,6-5 181-16,5-3 419 16</inkml:trace>
  <inkml:trace contextRef="#ctx0" brushRef="#br0" timeOffset="310712.9763">20458 1214 1941 0,'0'0'0'16,"0"0"-7"-16,0 0-2 0,0 0 1 15,0 0 1-15,140-95-6 0,-101 82-1 0,4 2 0 16,4 5-3-16,1 2-3 0,0 3-15 15,1 2-40-15,-2 4-54 0,-4 6-85 0,-7 5-91 0,-5 4-178 16,-10-4-108-16,-7-5 591 0</inkml:trace>
  <inkml:trace contextRef="#ctx0" brushRef="#br0" timeOffset="311217.8655">16923 3061 675 0,'0'0'107'0,"0"0"-64"15,0 0-4-15,-123-20 17 0,109 17 37 0,6 2 15 0,7 1-27 0,1 0-82 16,3 0-44-16,10 0-11 0,5 0 36 16,9 2 71-16,6 0 16 0,9-2 9 0,11 1-5 15,5-1-7-15,9 0-3 0,6 1 4 0,8-1-2 16,4-2 0-16,12-2 0 0,5-1-9 16,11 0-13-1,9-4-4-15,7-2-8 0,7 0-3 16,7-3 0-16,8 1 2 0,8-3 4 0,8 1-4 15,5-1 7-15,11-1-5 0,2-1-3 0,8-2 1 0,6 1-11 0,2-1 0 0,2-1-2 16,1 1-6-16,-1 0 4 0,-4 1-3 0,0 1-2 16,-6 0 0-16,-8 2 2 0,-3 1 2 0,-8 1 0 15,-4 0 3-15,-12 4 0 0,-7-1 1 0,-9 4 4 16,-13-1-1-16,-8 4 1 0,-8-1-4 16,-9 2-4-16,-6 0 3 0,-9 2-7 0,-4 0 1 15,-5 1-2-15,-8 0-5 0,-7 1 3 16,-5-1-6-16,-9 6-11 0,-8-1-26 0,-5-1-39 0,-8 2-58 15,-7 0-88-15,-4-3-111 0,-8 1-188 0,-3 0-253 16,-6-2 437-16</inkml:trace>
  <inkml:trace contextRef="#ctx0" brushRef="#br0" timeOffset="312055.2362">20904 2117 0 0,'0'0'0'16,"0"0"0"-16,0 0 0 0,0 0 49 0,0 0 122 15,0 0-27-15,0 0-23 0,0 0-1 0,0 0-25 16,0 0-31-16,0 0-16 0,0 0-15 16,0 0 12-16,0 0 18 0,-24-33 21 0,25 33 25 0,-1 0 12 15,0 0 7-15,1 0-6 0,-1 0-15 16,0 0-12-16,1 0-20 0,-1-1-12 0,1 1-14 16,-1 0-10-16,0 0-5 0,2 0-12 15,-1 0 0-15,3-2 1 0,2-1 1 0,5-2 3 16,6-3-4-16,2 0-8 0,6-1-8 0,4-2-6 15,-1 1 1-15,5 0-2 16,-2 0-1-16,4-1 2 0,1 0-4 0,2 1-1 16,2-1 1-16,1 1 2 0,3 1-2 15,0-1 3-15,0 1-2 0,2 0-2 0,-3 1 4 0,-1 1-2 0,-3 0 3 16,-3 3 2-16,-1 0-4 0,-5-1 0 0,-6 1 3 16,0 1-6-16,-4-1 10 0,-1 1-3 0,-1-2-2 15,-5 2 5-15,0 2-8 0,-1-1 3 16,-2-2 0-16,-1 2-3 0,1-1 3 15,0 1-2-15,1 1 1 0,1 0-1 0,-3-1 3 0,-3 2 0 0,1 0-2 16,-3 0 8-16,-1 0-8 0,-1 0 1 16,-2 0 2-16,0 0-9 0,0 0 4 15,0 0-8-15,0 0-12 0,0 0-13 16,-1 0-24-16,0 0-20 0,-2 0-21 0,1 0-12 16,0 0-15-16,-3-1-5 0,-2 1-6 15,0 0-13-15,-5 0-15 0,-1 5-52 0,0-2-87 16,0 2-108-16,0-1 336 0,-2-2 77 0,5 1 0 0,3-2 0 0</inkml:trace>
  <inkml:trace contextRef="#ctx0" brushRef="#br0" timeOffset="312361.6473">21531 1639 591 0,'0'0'363'0,"0"0"-303"16,0 0 10-16,0 0-6 16,0 0-23-16,0 0-51 0,0 0-71 0,0 0-41 0,0 0 6 0,0 0 36 15,0 0 52-15,0 0 28 0,0 0-3 0,0 0 3 16,137-40-8-16,-102 45-4 0,-1 3 12 0,2 3-2 16,-2 1 8-16,1 4 3 0,1 2-5 15,-2 4 7-15,-3 2 0 0,-1 1 2 16,-5 2 3-16,-4-2-9 0,-5 2-2 0,-3-4 0 15,-7-2 0-15,-2 3 5 0,-4-3 16 0,-2 3 14 16,-10 1 17-16,-9 5 7 0,-11 2-11 0,-7 6-46 16,-10 3-139-16,8-11-401 0,13-7 122 15</inkml:trace>
  <inkml:trace contextRef="#ctx0" brushRef="#br0" timeOffset="315017.326">3935 6788 0 0,'0'0'0'16,"0"0"0"-16,0 0 17 0,29-132 161 16,-20 107 57-16,-2 4 26 0,-4 4-41 15,4 4-35-15,-4 4-54 0,-1 3-39 0,-1 2-39 0,-1 3-36 16,1 0-29-16,-1 1-40 0,0 0-37 0,0 0-35 16,3 0-20-16,-2 3 56 0,1 2 48 15,0 1 49-15,4 2 41 0,-3 5-21 16,4 2-4-16,-4 4 2 0,0 2 1 15,2 3 3-15,-3 3-4 0,-1 2-3 0,0 2-1 16,-1 2-4-16,4 2 0 0,-4 0 1 0,0 0 4 16,1 1 1-16,0-2 5 0,1 2 0 0,-1-1-6 15,1 1-4-15,2 0-19 0,-2 0-49 0,-1 1-122 0,0 0-242 16,0-9-183-16,0-10 495 0</inkml:trace>
  <inkml:trace contextRef="#ctx0" brushRef="#br0" timeOffset="315514.3672">3377 8742 1410 0,'0'0'24'0,"0"0"27"0,0 0 20 0,0 0 12 0,0 0 8 15,0 0-24-15,-26-118-23 0,26 113-20 0,0 3-37 16,0 0-46-16,3 1-11 0,4 0 2 0,5 0 17 15,2 0 37-15,4 1 0 0,1 0-3 0,2 0 0 16,-1 6-2-16,-3 1-1 0,-2 2-3 16,-4 2-4-16,-3 3-8 0,0 2-1 0,-8 3-1 15,0 3 11-15,-11 6 9 0,-6 5 8 16,-6 8 9-16,-6 3 0 0,-1 3 5 16,-2 1-2-16,2-2 0 0,2-3-2 0,6-5 0 15,5-7-2-15,4-5-6 0,3-5 0 0,7-4-7 16,-1-2-3-16,4-4 0 0,3-2-1 0,2-1 6 0,4-3 15 15,3 0 15-15,6-1 18 0,2-3 8 16,4-1 6-16,5-6 0 0,9-3-3 0,3-5-1 16,7-1-4-16,2-3-8 0,4-2-12 0,0-1-19 15,3 1-33-15,-3-3-50 0,2-2-95 16,-1 2-212-16,-15 3-211 0,-12 9 260 16</inkml:trace>
  <inkml:trace contextRef="#ctx0" brushRef="#br0" timeOffset="316141.17">3485 10670 890 0,'0'0'214'0,"0"0"-97"0,0 0 29 0,0 0 6 16,0 0-43-16,0 0-50 0,0 0-55 15,0 0-38-15,0 0-17 0,0 0 2 0,0 0 11 16,0 0 17-16,0 0 9 0,0 0 1 0,71-90-2 16,-52 84-2-16,-1 0-1 0,-4 2-6 15,-1 3-2-15,1 1-10 0,-7 0-13 0,1 2-3 16,-1 4 5-16,-4 1 10 0,-1 0 13 0,2 2 6 15,-4 2 3-15,0 2 1 0,1 2 4 0,-3 0 7 16,-3 2 3-16,0-1 1 16,0 0-2-16,4-5-5 0,0 0-7 0,1-2-3 0,0-2-7 15,1-3-5-15,2 1 3 0,5 0 3 16,2-2 7-16,9 1 13 0,2-3 12 0,7-1 10 16,6 0 5-16,6 0 3 0,9-4-8 0,3 1-20 15,7 0-32-15,2 3-59 0,0 0-85 0,-1 4-91 16,-5 3-61-16,-3 6 119 0,-4 1 207 0,-9 4 0 15,-9 2 0-15,-9 3 0 0,-10 4 0 0,-10 0 0 16,-3 2 0-16,-16 3 0 0,-8 3 0 16,-8-1 0-16,-6 3 0 0,-3-1 0 15,-7 1 0-15,5-2 0 0,-4 1 0 0,1-3 0 0,6-1 0 16,2-1 0-16,6-5 0 0,3 1 0 0,8-8 0 16,12-6 0-16</inkml:trace>
  <inkml:trace contextRef="#ctx0" brushRef="#br0" timeOffset="316903.1759">4204 12690 838 0,'0'0'49'0,"0"0"-51"0,0 0-88 0,0 0-19 15,0 0-15-15,0 0 16 0,0 0 84 0,0 0 11 16,0 0 8-16,-26 125 6 0,27-95-2 15,6-3 8-15,0 2 0 0,-2-3-1 16,5-3 1-16,-1-3-5 0,1-2-3 0,1-2 4 0,-2-4-4 16,0-4 7-16,1-3 10 0,-2-2 15 15,-1-3 24-15,0 0 25 0,2 0 24 0,-4-3 16 16,3-4 3-16,1-4-15 0,1-4-22 0,-1-2-21 16,1-5-20-16,1-1-11 0,-2-2-9 15,0 0-7-15,1 2-1 0,-5 1-6 0,3 0-1 16,-5 9 1-16,3 3-8 15,-5 5-8-15,-1 3-26 0,1 2-58 0,1 0-25 0,3 2 12 0,-2 5 29 16,5 5 60-16,-1 3 34 0,-1 5 5 0,5 6 0 16,-1 5 0-16,2 6 0 0,-1 5 1 15,2 3 9-15,-2 6-2 0,-1 1-7 0,-1 1-33 0,0 5-89 16,-3-1-181-16,3 0-238 0,-3-16 173 16,-4-12 341-16</inkml:trace>
  <inkml:trace contextRef="#ctx0" brushRef="#br0" timeOffset="317325.2198">4694 14174 772 0,'0'0'86'16,"0"0"32"-16,0 0 25 0,0 0-14 0,0 0-25 15,0 0-42-15,0 0-32 0,0 0-23 0,0 0-26 16,0 0-18-16,0 0-20 0,0 0-26 16,0 0 30-16,0 0 37 0,-19-29 36 0,25 36 46 15,0 4-9-15,6-1-15 0,1 4-3 16,1 0-5-16,4 4-1 0,2 2 4 0,2 1-2 15,-1 1-1-15,5-1-6 0,-3 2-7 0,1-1-5 0,2-1 1 16,-4 0-1-16,0 2 4 0,-3-4 5 16,-1 1 1-16,-6 2 4 0,-2-2 2 0,-3 1-5 15,-5 0 4-15,-2-2 1 0,-4 3 0 0,-3-2 5 16,-7 2-8-16,0 0-3 0,-6-1-9 16,-1-1-7-16,2-4-10 0,-2 2-24 0,1-5-40 15,0-4-63-15,-1-4-71 0,1-3-73 0,1-2-96 16,3-2-148-16,-2-8 26 0,6 1 489 15,5 1 0-15</inkml:trace>
  <inkml:trace contextRef="#ctx0" brushRef="#br0" timeOffset="317479.7273">4593 14361 0 0,'0'0'377'0,"0"0"-100"0,0 0-30 16,0 0-65-16,0 0-109 0,0 0-55 0,0 0-30 15,0 0-4-15,67-136 9 0,-30 111 0 16,8-1 3-16,7-1 0 0,3 0-22 0,6 2-132 15,-13 6-358-15,-17 8 92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23T17:53:27.1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2644 2182 0 0,'0'0'0'0,"0"0"0"0,0 0 0 15,0 0 0-15,0 0 0 0,0 0 0 16,0 0 0-16,0 0 180 0,0 0-7 0,0 0-10 16,0 0-12-16,0 0-13 0,-60-122-14 15,55 114-14-15,-2-2-6 0,-3 0 2 0,4 1-7 16,0 1-14-16,-2 1-19 0,4 1-25 0,-4 0-13 16,1 0-10-16,1 3-9 0,-3-1-4 15,-1 2-10-15,-1-1-3 0,-2 3-7 0,0 0 0 16,2 0 12-16,-3 0 3 0,-1 0 38 0,1 3 22 15,-4 3-14 1,-2 2-7-16,-2 2-34 0,0 4-27 0,-5 2 7 0,3 2 7 16,-4 5 0-16,-1 2 0 0,4 1 2 0,-4 2-1 15,0 0 0-15,4 3 1 0,-1 4 1 0,-2 3 3 0,6 1 0 16,-1 1 0-16,1 0 2 0,1 2-5 0,0-4 3 16,4 1 4-16,-1-1-1 0,5 0 3 15,-2 1 3-15,3-1 1 0,2-2 0 0,1 0-4 16,4-1 1-16,-1-1-3 0,5-2 1 0,1-1 1 15,0-1 5-15,0 1 1 0,2-2 1 0,5 0 3 16,2 1-6-16,2-3 1 0,0 0 1 0,3-3-3 16,3-1 0-16,4-4-6 0,2 0-9 15,3-5-7-15,4-3-7 0,2-3-9 0,7-2-14 16,0-5-27-16,3-1-38 0,2-7-63 16,3-7-96-16,-1-5-152 0,1-6-103 0,-10 5 443 15,-13 5 81-15</inkml:trace>
  <inkml:trace contextRef="#ctx0" brushRef="#br0" timeOffset="383.0446">2834 2523 0 0,'0'0'0'0,"0"0"0"0,0 0 0 0,0 0 242 0,0 0 86 0,0 0-29 16,0 0-63-16,0 0-46 0,0 0-60 16,0 0-55-16,0 0-78 0,0 0-128 0,0 0-53 0,0 0 14 15,-9-83 32-15,0 103 97 0,-5 5 44 16,-2 6 1-16,1 7 11 0,-1 4-8 0,1 7 8 15,0 4 5-15,2 3-3 0,2 0 12 0,2 0 4 16,1-5 2-16,7-2 0 16,1-5-13-16,2-4-5 15,7-3 4-15,1-4 5 0,1-3-1 0,3-2 2 16,2-4-7-16,3-2-3 0,2-3 7 0,3-5-2 0,2-2 6 0,4-4 0 16,1-4 1-16,0-4 5 0,1-6 5 0,1-8 2 15,2-6-4-15,-1-8-9 0,1-7-15 16,-3-6-5-16,-6-9-9 0,-1-5-5 0,-5-5-7 15,-8-6-3-15,-1-1 10 0,-9 2 4 0,-2 0 16 16,0 7 19-16,-5 5 14 0,-6 8 19 0,-6 8 7 0,-1 3-8 16,-3 9-22-16,-1 5-29 0,-5 3-30 0,0 7-20 15,-8 4-12-15,2 6-5 0,-8 0 8 16,1 10-29-16,-1 4-29 16,-2 4 12-16,5 2-2 0,2 0 40 0,7 2 23 0,3 1-67 15,6 0-178-15,5 1-193 0,4-4 87 0,6-8 381 0</inkml:trace>
  <inkml:trace contextRef="#ctx0" brushRef="#br0" timeOffset="825.4957">2965 2477 0 0,'0'0'313'0,"0"0"-274"16,0 0-11-16,0 0-1 0,0 0-10 0,0 0-10 15,120-49-15-15,-99 54-9 0,0 7 1 0,-2 3-2 16,-1 3 9-16,-1 9 14 0,2 2 8 0,-7 5 11 15,-1 3 5-15,-2 4 1 0,-1 1 3 16,-5 0-5-16,5-2-3 0,-5-4 2 0,4-5-5 16,-3-5 3-16,3-1 1 0,-4-4-9 0,2-5-2 15,-4-2-6-15,0-2-5 0,0-5 0 0,-1-2 12 16,1-4 41-16,0-1 63 16,-1 0 68-16,1 0 44 0,2-5-33 0,0-5-62 15,3-8-67-15,-1-4-57 0,6-10-11 0,1-4 2 0,4-6-2 16,-4-4-4-16,5 0 3 0,-4-1-1 15,4 3 0-15,-4 4 3 0,-1 4 1 0,3 8-3 16,-5 5 1-16,-4 7 5 0,3 7-10 0,-7 5-29 16,2 4-77-16,-2 0 4 0,1 6 6 15,3 6 30-15,-4 5 78 0,4 5-1 0,-3 7 3 16,-1 3 6-16,-2 7 3 0,1 4-2 16,-1 3 8-16,2-1 4 0,2 2 1 0,-1-6-3 0,7-3-16 15,1-5-29-15,0-4-17 0,7-4-16 0,-5-5-15 16,5-5-9-16,-1-3-28 0,0-4-30 15,2-4-35-15,5-4-82 0,-1-3-132 0,0-6 104 16,-3-2 277-16,-7 5 0 16</inkml:trace>
  <inkml:trace contextRef="#ctx0" brushRef="#br0" timeOffset="2118.5769">4134 2116 886 0,'0'0'222'0,"0"0"-37"0,0 0 16 0,0 0-17 16,0 0-73-16,0 0-105 0,0 0-147 0,0 0-3 15,0 0 23-15,0 0 55 0,0 0 92 16,0 0-17-16,0 0-8 0,20 117 0 0,-19-54 3 16,-2 6 3-16,-7 10 12 0,-2 3-1 0,-2 5 9 15,0 2 9 1,-4 2-8-16,5-3 10 0,1-2-4 0,2-4-10 16,4-7 0-16,-1-10-6 0,2-8-1 15,2-10-4-15,2-6-2 0,-1-5-6 0,0-5 1 16,6-4-2-16,-1-5-1 0,4-3-1 0,3-4-6 0,3-4-3 0,2-6 1 15,6-4 3-15,-1-1 2 0,3-9-8 0,3-6-106 0,1-5-5 16,0-9-1-16,-4-4 8 0,2-6 96 16,-7-1-3-16,-5-5 6 0,-5 0 16 15,-5 1 37-15,-6-1 18 0,-5 1 15 0,-6 0 2 16,-6 5 0-16,-3 3 33 0,1 4 18 0,-9 3 23 0,3 4-3 16,-8 0-30-16,1 7-20 0,0 3-22 15,-4 1-10-15,6 3 1 0,3 2-5 0,4 1-10 16,1 2-12-16,5 1-15 0,5 2-9 15,4 0-3-15,3 2 1 0,4 0-5 0,2 1-6 0,0-1-10 16,0 1-21-16,3-1-19 0,4-2-23 16,2-2 1-16,4-4 20 15,6-3 19-15,8-1 25 0,-1-4 6 0,4-2-4 0,6 1 1 0,-3-5-1 16,6-2 1-16,2-2 1 0,0-3 2 16,1-6 0-16,5-2-1 0,-2-6-1 0,4-6-4 15,-2-8-6-15,-1-4-3 0,0-4-9 0,-1-2 0 16,-4-1 6-16,-3 1 3 0,-5 3 12 15,-2 4 5 1,-8 6 4-16,-2 5 10 0,-4 6 3 0,-6 7 8 16,-2 4 6-16,-3 4 7 0,-4 3 2 0,0 6-1 0,-2 4 3 0,0 5-1 0,-2 7-3 15,0 1-29-15,-3 3-66 0,4 2-117 0,0 6-17 16,-2 9 24-16,-5 7 54 0,-2 11 103 0,-2 7 16 16,-4 12-3-16,1 10 3 0,-4 6 7 15,1 6-5-15,-2 4 10 0,1-1 1 16,4-3-1-16,0-5 7 15,5-7-9-15,5-3 4 0,-2-6-3 0,4-6-2 0,-4-2 4 0,5-4-6 0,-3-3 0 16,3-1-4-16,4-4-3 0,-2-3-4 16,5-4 1-16,3-6 0 0,3-4-7 0,2-4 0 15,1-9 0-15,3-3-5 0,1-2 1 0,2-9-79 16,-1-10-17-16,4-10 2 0,0-7 0 16,4-12 64-16,-1-6-4 0,-1-7-3 15,-2-6 4-15,2-1 26 0,-8 3 37 0,0 4 36 16,-4 6 22-16,-5 11 11 0,1 7 3 0,-4 7-1 15,0 9 6-15,-2 5 9 0,1 8-10 0,-4 4-40 16,1 2-65-16,-1 2-94 0,1 2-29 16,1 7 17-16,2 3 39 0,2 4 66 15,2 6 20-15,2 5-6 0,-1 3-2 0,2 1 0 16,2 2 4-16,3 2 1 0,0-3 4 0,4 0-2 16,3-3 0-16,1-5-1 0,-2-4-2 0,-2-2-2 0,2-8 0 15,-2-3-1-15,0-4 7 0,2-3 8 0,4-4 8 16,1-7 4-16,4-6-6 0,3-5-4 15,0-6-7-15,5-4-5 0,1-5-4 16,-1-2-7-16,1-3-2 0,1 1-2 16,-3 1 0-16,-3 2 3 0,-3 2 2 0,-4 6 5 15,-2 3-3-15,-1 3 2 0,-3 2 1 0,-3 6-5 0,-6 3 15 16,0 4 20-16,-6 4-3 0,-5 3 5 0,-1 2-18 16,-1 0-24-16,0 0-6 0,-1 0-14 0,-2 0-23 0,-3 0-29 15,-2 4 26-15,-7 5 12 0,-6 3 26 16,-4 4 28-16,-4 5-19 0,1 2-5 0,-1 0-2 15,6 1 3-15,2 1-7 0,3 0 6 16,1 0 0-16,4 3 5 0,2-2 3 0,2 4 2 16,4 1 3-16,0 1 1 0,3 3 1 0,1-1 2 15,1 2 3-15,2-3-1 0,4-1 1 0,4-3 1 16,5-3-1-16,3-2 3 0,4-4 2 16,3-1-4-16,2-3 2 0,6-4 2 0,3-5-1 15,1-4 5-15,2-2-3 0,4-7-2 0,-1-8-3 0,0-2-1 16,3-9-4-16,2-7-2 15,0-8-3 1,-2-8-4-16,4-4-5 0,-4-11-14 0,1-5-10 0,-4-6-16 0,0-5-1 0,0-4 3 16,-5 0 8-16,-5-2 17 0,1 4 7 0,-5 5 13 15,-5 5 16-15,-5 8 33 0,-9 10 44 0,-5 11 35 16,-4 10 4-16,0 8-11 0,-7 8-37 0,-2 7-40 16,0 5-42-16,-1 4-53 0,-3 2-37 0,-1 9-11 15,-6 10 12-15,0 9 29 16,-4 12 28-16,-1 9 15 0,0 11 14 0,2 11 4 15,-2 6 11-15,3 5 5 0,4 1 4 0,3 3-1 0,6-8-3 16,3 0 1-16,9-7-7 0,-2-8 0 0,9-4-3 16,2-8-10-16,0-4-6 15,1-8-3-15,4-6-6 0,-3-3-7 0,3-7-6 16,0-4-17-16,-1-6-19 0,1-8-22 0,2-3-75 0,-2-4-215 16,-3-5-353-16,-5-1 44 0</inkml:trace>
  <inkml:trace contextRef="#ctx0" brushRef="#br0" timeOffset="2288.3279">6700 1917 1302 0,'0'0'722'16,"0"0"-633"-16,0 0 14 0,0 0-1 15,0 0-27-15,0 0-67 0,0 0-42 0,0 0 0 16,0 0 5-16,0 0 12 0,0 0 21 0,0 0-8 16,156-71-12-16,-110 64-28 0,4 1-60 0,1 3-105 15,-6-2-243-15,-12 3-340 0,-11 0 122 0</inkml:trace>
  <inkml:trace contextRef="#ctx0" brushRef="#br0" timeOffset="2495.1073">5950 1377 2351 0,'0'0'44'0,"0"0"-14"0,0 0-3 15,0 0-3-15,-131-124-5 0,124 116-4 0,5 4-25 16,2 2-63-16,0 2-86 0,8 2-10 16,4 1-25-16,5 5-109 0,-2 0-362 0,-3-1-272 0</inkml:trace>
  <inkml:trace contextRef="#ctx0" brushRef="#br0" timeOffset="2928.674">2689 3837 1923 0,'0'0'45'0,"0"0"-12"0,0 0 1 0,0 0 12 15,0 0-4-15,0 0-48 0,0 0-34 0,0 0-21 0,0 0 0 16,0 0 37-16,0 0 21 0,108-131 5 16,-28 106-2-16,9-4-2 0,9 1 2 15,7-1 0-15,8 0 1 0,6-2 4 0,5 1-3 0,6 1 0 16,4-1 0-16,3 0-1 0,4 0 1 15,6 0 2-15,0-1 0 0,4 1-1 16,2-1 2-16,-1-1-1 16,0-1 4-16,0 0 2 0,-1-2 7 0,-6 0 6 0,0 1 5 0,-6 0 7 15,-3 2 2-15,-5 2 2 0,-8 1-1 0,-5 2-5 16,-9 4-6-16,-7 0-5 0,-8 7-7 0,-8-1-4 16,-10 3-3-16,-8 5-3 0,-11 0 0 15,-10 3 1-15,-8 0-4 0,-10 2 1 0,-8 2-5 16,-6-1-11-16,-5 2-13 0,-6 1-26 15,-4-1-40-15,0 1-64 0,0 0-87 0,0 0-163 0,-2 0-175 0,0 0-73 16,2 0 544-16</inkml:trace>
  <inkml:trace contextRef="#ctx0" brushRef="#br0" timeOffset="3533.7605">7685 2206 2020 0,'0'0'22'0,"0"0"-1"15,0 0 3-15,0 0-11 0,0 0-26 0,0 0-45 16,0 0-52-16,0 0-53 0,0 0-44 0,0 0 70 16,0 0 55-16,0 0 62 0,0 0 68 15,0 0-27-15,77-33-3 0,-54 35 1 0,-1 0 10 0,7-1 3 16,2-1 2-16,1 0-2 0,7 0-4 16,1-1-1-16,4-3-1 0,3-2 0 0,0-2-4 0,3-1-3 15,-1 0-4 1,2-2-1-16,-3-2-1 15,1 0 0-15,-5 0-1 0,2 0 0 0,-3-1-3 16,-2 2-4-16,-2-3-3 0,-4 0-5 16,-1 1-4-16,-4 0-9 0,-4-3-12 0,-3 0-15 15,-4 2-17-15,-1 0 2 0,-6-2 5 0,-3 0 4 0,0 2 9 0,-8-2 5 16,-1 1 11-16,0 0 15 0,-1 1 6 0,-8-2 7 16,2 0 8-16,1 3 9 0,-3-2 13 0,-1 2 16 0,1 1 6 15,3 2 12-15,0 1 12 0,-3-3-4 0,4 5 4 16,1-1 1-16,2 3 4 0,1 2 12 15,1 2-18-15,0 1-31 0,0 1-55 0,0 0-84 16,4 0-24-16,5 1 9 0,7 5 28 0,3 2 54 16,6 3 20-16,3 6-12 0,0 2 2 0,0 5 2 15,0 6 0-15,-5 4 11 16,-6 2-2-16,-5 5-2 0,-8 5 1 0,-3 2 1 0,-13 4-1 16,-5 3 9-16,-11 1 6 0,-8 5 2 0,-4 1 4 15,-5 1-19-15,-2 0-48 0,1 1-109 0,-4-2-295 16,15-15-285-16,11-17 367 0</inkml:trace>
  <inkml:trace contextRef="#ctx0" brushRef="#br0" timeOffset="4893.6264">10386 1720 0 0,'0'0'0'0,"0"0"0"0,0 0 0 0,0 0 0 0,0 0 0 0,0 0 0 16,0 0 233-16,0 0-9 0,0 0-19 15,0 0-31-15,0 0-20 0,0 0-22 0,0 0-25 0,0 0-18 16,-1-13-16-16,1 13-18 0,-1 0-19 15,1 0-15-15,0 0-16 0,0 0-10 16,0 0-12-16,0 0-11 0,-1 0-10 0,1 1-14 16,0-1-23-16,-1 0-29 0,1 2-39 0,0 3 42 15,-3 1 64-15,2 6 66 0,-1 3 69 0,0 2-11 16,0 5-28-16,-4 1-24 16,-2 4-14-16,4 3-12 0,-3 2-3 0,4 1-1 15,-3 3-2-15,2-1 4 0,-3 4-3 0,5 1 0 16,-1 1 1-16,-2 0-2 0,4-2 2 0,0 0 2 15,-1-1 3-15,1 0 2 0,-1 0 5 16,0-1 1-16,2-3 1 0,0-1-3 16,0-4 1-16,0-1 2 0,2-2-4 0,0-2 2 0,0-2 8 0,0 2 9 0,3-4 6 15,0 1 3-15,3-2-8 0,-4-1-13 16,4-1-21-16,-1-2-49 0,-2 0-86 0,3-4-164 16,-1-1-275-16,-4-5-29 0,-1-1 602 15</inkml:trace>
  <inkml:trace contextRef="#ctx0" brushRef="#br0" timeOffset="5351.4591">10174 1844 0 0,'0'0'0'0,"0"0"0"0,0 0 0 0,0 0 21 16,0 0 94-16,-17-123-3 0,17 110 5 15,3-1 3-15,0 1-6 0,4-1-24 0,1 4-27 16,0-5-19-16,2 3 0 0,4-1 21 0,-3 0 11 16,1 1 4-16,2 3-3 0,3-2-18 15,3 1-19-15,3 0-15 0,7 3-9 0,7 3-3 16,2 2-2-16,5 2-4 0,3 3 0 0,1 6-2 15,7 9-3-15,-3 2-1 0,1 6-3 0,-2 7-4 16,-1 2 0-16,-3 2-4 0,-6 3 0 16,-6 3-3-16,-3 2-4 0,-5 2-2 15,-6 2 3-15,-8 1-2 0,-3 1 0 0,-3 2-1 16,-7-3 6-16,0 1 2 0,-8 0 11 0,-4 1 12 0,-5-2 6 16,-4 2 14-16,-3-1 9 0,-7-3 8 15,-5 0 0-15,2-6-2 0,-5-3-7 16,-2-4-7-16,1-2 0 0,-1-5-1 0,-1-1 0 0,2-2-1 15,0-2-3-15,0-2-1 0,6-2-3 16,-2-2-2-16,3 3-6 0,3-4-21 0,0-2-52 0,6-1-95 16,1-1-216-16,8-5-261 0,5-5 128 15</inkml:trace>
  <inkml:trace contextRef="#ctx0" brushRef="#br0" timeOffset="6866.4393">11210 1999 1558 0,'0'0'-134'0,"0"0"-67"0,0 0-43 0,0 0 70 0,0 0 57 0,0 0 51 16,0 0 33-16,20 120 14 0,-19-84 4 0,4 2 1 15,-4 0 18-15,2 2 7 0,-2 1 7 16,4-2 10-16,-1 1 0 0,3-5-2 0,-2-2 0 15,3-5-5-15,1-3-8 0,-1-5 1 0,-3-3-2 16,4-3 9-16,-3-3 10 0,-2-5 17 16,3-3 28-16,-4-1 46 15,4-2 33-15,-2-4-1 0,5-6-14 16,6-4-50-16,-2-4-40 0,5-5-20 0,2-5-15 0,-1-5-9 0,0-4-7 16,0-1-8-16,-2-2-7 15,-2-1 2-15,0 5 5 0,-4 3 7 0,-3 2 11 0,-1 8 5 0,-5 6 2 16,-1 7 9-16,-2 3-16 0,0 4-57 0,0 3-133 15,0 0-111-15,0 9 11 0,0 2 48 0,0 5 131 16,0 7 103-16,0 4 6 0,4 4 0 0,-4 2 8 16,2 5 18-16,3 0 16 0,4 1 9 15,9-4 19-15,-1-2-2 0,6-4-6 16,0-3 3-16,4-4-17 0,-3-2-15 0,2-6-7 0,-2-2-13 16,3-5-12-16,-2-3-5 0,4-3-4 0,-2-5-4 15,2-7-2-15,1-5-9 0,-3-6-8 16,2-6-8-16,1-5-5 0,-3-6 3 0,-2-8-12 15,1-3-48-15,-3-8-72 16,3-4-100-16,-1-6-42 0,2-6 157 0,-2-4 151 16,2-3 0-16,-3 0 0 0,1 1 0 0,-3 3 0 15,-7 5 407-15,-1 8 108 0,-6 7-60 0,-4 12-130 0,-5 9-85 0,1 8-78 16,-1 9-57-16,-4 9-40 0,4 5-77 16,-1 5-138-16,-2 3-60 0,-1 9 2 0,-5 10 38 15,-2 9 117-15,-5 8 50 0,5 9-2 16,-6 6 8-16,5 9 3 15,-6 4 7-15,1 5 7 0,-3 3 3 0,0 0 5 0,1 0-3 16,5-3-4-16,0-5-4 0,10-6-7 16,1-10 1-16,6-10-7 0,1-6-7 0,2-8-1 0,4-7 3 0,0-6 4 15,2-5 13-15,-2-4 12 0,1-5 19 16,2 0 18-16,4-8 2 0,3-7-2 0,3-5-12 16,1-6-16-16,7-4-8 0,3-6-11 15,5-2-8-15,-1-1-1 0,-2 1-3 0,1 3 1 16,-3 8-6-16,-2 3-3 0,-3 9-3 0,-4 4-10 15,3 8-7-15,-6 3-15 0,-2 2-8 0,-3 10-3 16,0 3-5-16,-4 5 9 0,-3 5 4 0,-7 3 11 16,-2 4 17-16,-8 1 3 0,-7 1 11 15,-9 2 8-15,-3-3 1 0,-9 0 6 0,1-2-1 16,-3-6-6-16,-1-2-1 0,4-5-3 0,-2-5 1 16,5-4 1-16,1-6 3 0,2-1 4 0,3-2 7 15,1-2-3-15,4-5 6 0,2-1 4 0,7-3-2 16,1 2 11-16,1 0-4 0,2-1-2 0,5 3 3 15,2-3-6-15,1 2-15 0,0 2-24 16,6-2-24-16,5 1-14 16,5 0-4-16,4 0 16 0,2 4 14 0,5-2 5 15,4 1 8-15,0 2 1 0,1 0 3 0,0 0-3 0,1 1-1 0,4 1 2 16,-2-1-2-16,2 0 6 0,3-1 3 16,5-3 2-16,1 1 3 0,1-3-1 0,-2 1-1 15,0-2 0-15,-2-3-1 0,-5 2 4 16,0-4 1-16,-3-2 4 15,-6-2 4-15,-3-2-1 0,1-2 0 0,-9 2 3 0,-3 0 7 16,-4 2 8-16,-9 4 6 0,-2 2-4 0,0 0-18 16,-6 3-19-16,-9 0-23 15,-2 3-9-15,-6 3 1 0,0 2 5 0,-6 2 5 0,4 6 0 16,-4 8-1-16,2 4 3 0,-4 4 6 16,2 7 6-16,3 3 3 0,0 5 3 15,4 1-1-15,5-2 6 0,5 1 5 0,10-2 1 0,2-2 6 16,0-7 2-16,9-1 4 0,4-4 0 0,4-5-1 0,5-1-5 15,0-2-2-15,5-3 0 0,-1-3-6 0,6-3 1 0,-1-5-2 16,3 0 4-16,-1-8 4 16,6-8 2-16,0-7 1 15,2-6-5-15,1-7-4 0,-1-5 0 0,1-6-5 0,-4-5-7 16,1-2-20-16,-2-8-20 0,0-3-15 0,-4-3 3 0,-3-1 21 16,-1 1 24-16,-8 4 31 0,-4 6 16 0,-6 7 22 15,-2 7 0-15,-5 6 9 0,-4 11 5 0,0 7-9 16,0 6 14-16,0 7-40 0,0 4-81 15,0 2-136-15,-3 4-30 0,-5 9 16 16,1 6 66-16,-5 7 125 0,1 5 6 0,-1 4 4 0,-3 3 1 0,4 3 3 16,-1 0 8-16,1 2 6 0,7-1 1 0,-1-3-4 15,4-6-4-15,2-1-7 16,3-3 1-16,1-4-3 0,4-2-1 0,1-5 3 16,1-4 2-16,0-3 13 0,4-2 15 0,1-3 16 15,3-3 9-15,4-3 3 0,1-2-4 16,1-7-9-16,4-5-11 0,-2-4-12 0,3-3-16 15,-2-8-13-15,5-2-6 0,0-6-13 0,1-1-7 0,1-1-4 16,-3 1-1-16,-2 1 10 0,-5 5 15 0,-3 5 12 16,-4 4 0-16,-6 8 4 0,-2 5 7 15,-6 5-15-15,-2 2-48 0,-2 3-128 16,0 4-12-16,1 6 11 0,-2 5 46 16,-5 9 131-16,-3 8 12 0,-2 7 12 0,-6 6 14 15,-3 11 11-15,-4 4-10 0,-3 6 0 0,-2 5-11 0,-1 3-9 16,0 0 12-16,1 2-2 0,5-7 2 0,5-4 5 15,1-6-15-15,8-4-4 0,-1-3-1 0,1-4-8 16,-1-2-1 0,1-3 0-16,-3 0-2 0,1 2 4 0,3-1 2 0,0 0 3 0,2 2 2 15,2 3-3-15,1 1-16 0,4 4-122 0,2 2-103 16,-2 2-151-16,5-16-376 0,-3-13 206 0</inkml:trace>
  <inkml:trace contextRef="#ctx0" brushRef="#br0" timeOffset="7492.0535">15917 2793 1150 0,'0'0'212'0,"0"0"-127"0,0 0 14 16,0 0-15-16,0 0-27 0,0 0-24 15,0 0-9-15,0 0 15 0,0 0 10 0,0 0 14 16,-58-127 4-16,50 99-19 0,2-4-3 0,1-4-12 15,0-4 8-15,4-4 5 0,-1-4-3 0,2-5 0 16,1-2-10-16,5-5-1 0,8 0-6 16,-1-4 4-16,7 1-9 0,6-1-11 0,4-4-4 15,5 1-12-15,5 2-6 0,6 4-4 16,-1 8 2-16,-3 7 1 16,-2 12-2-16,-4 8 1 0,-5 10-15 0,-2 5-13 0,-4 5-12 0,-5 6-8 15,-1 3-4-15,-7 5-10 0,-1 4-4 0,-7 6-9 16,-4 2 6-16,-5 8 11 0,-15 3 25 0,-10 3 30 15,-6 6 15-15,-11-1 16 0,-8 2 1 0,-6 2-4 16,-9 4-1-16,-2 3 2 16,-8 2-8-16,-3 5-2 0,-3-1 2 0,1 1-3 15,7-4 3-15,8-6 1 0,14-5-3 0,10-8-5 0,10-7 1 16,10-1-1-16,3-4-3 0,8-5 2 0,6-4-2 16,5-1 6-16,4-2 10 0,1-3 16 15,10-1 18-15,8 1 12 0,3-2 9 16,12-2-2-16,9-3-7 0,8 0-12 0,9-6-15 0,5-3-15 15,7-1-14-15,1-4-18 0,6-2-21 16,0-2-34-16,1-2-45 0,5-3-50 0,-2 0-90 0,5 0-81 16,-5 0-11-16,-4 5 21 0,-8 2 25 15,-9 4 223-15,-21 5 81 0,-14 1 0 16</inkml:trace>
  <inkml:trace contextRef="#ctx0" brushRef="#br0" timeOffset="8443.0095">17783 1694 0 0,'0'0'0'16,"0"0"0"-16,0 0 73 0,0 0 355 0,0 0-89 0,0 0-92 0,0 0-39 0,0 0-78 16,0 0-132-16,0 0-182 0,0 0-40 15,0 0 14-15,0 0 90 0,-75-29 141 16,59 71 5-16,-4 4 1 0,0 7-3 15,-3 4 13-15,-2 5-5 0,1 4 6 0,-5 3 9 16,0 1-3-16,2-1 16 0,1-2 14 0,5-2-5 16,0-8-4-16,4-5-16 0,6-9-19 0,2-9-13 15,5-10-6-15,-3-8 1 0,6-6 10 16,0-6 73-16,1-2 87 16,0-2 86-16,0-4 0 0,0-9-76 0,2-6-97 0,8-9-95 0,0-10-15 0,8-8-3 15,2-8 4-15,3-5-1 0,7-5-11 16,3-6 0-16,5-1-3 0,1-1 4 0,1-1 10 15,-5 3 9-15,3 5-1 0,-3 2 7 0,1 4-3 16,-4 5 0-16,-3 4 2 0,-4 7 1 0,-1 10 9 16,-9 7 3-16,-1 11-1 0,-8 4-13 15,2 7-60-15,-6 4-55 0,3 3-13 0,-2 8 2 16,4 7 40-16,-2 6 40 0,1 7 6 16,-4 9 6-16,-1 8 17 0,-1 2 13 15,-8 7 11-15,2-1 9 0,-3 4 1 0,-3 1 8 0,3-2 3 16,3-4-2-16,5-5 0 0,3-6-6 0,8-7-2 0,7-8-1 15,1-6 1-15,2-6 6 0,-1-6 8 16,3-6 14-16,1-5 13 0,1-2 13 16,4-9 1-16,2-7-6 0,1-6-10 15,2-6-14-15,4-7 3 0,0-5-9 0,1-8-9 16,0-3-5-16,2-6-17 0,-1-3-2 0,-1-2-4 0,-2-3-7 16,0-1 1-16,-4 2-2 0,-2 6 1 0,-8 5 5 15,-6 9 0-15,-3 9 4 0,-8 7 1 0,0 9 1 16,-3 7-1-16,-2 8-34 0,0 5-83 15,0 1-51-15,0 9 4 0,-4 7 33 16,-1 9 81-16,-1 8 23 0,-2 7-131 0,-1 6-281 0,1-8-280 16,4-11 333-16</inkml:trace>
  <inkml:trace contextRef="#ctx0" brushRef="#br0" timeOffset="9309.4332">18910 1778 1258 0,'0'0'65'0,"0"0"52"0,0 0 39 0,0 0 6 16,0 0-47-16,0 0-70 0,0 0-59 15,-124-89-25-15,99 103-7 0,3 6 4 0,-6 5 17 0,2 4 9 16,-1 6 8-16,2 1 8 0,0 3 0 0,3 1 8 16,2 0 2-16,1-2 3 0,8-1 2 15,1-3-12-15,1-3 0 0,7-2 2 0,0-3-6 16,2-6 12-16,0-3-1 0,3-3 0 0,4-4 9 15,-1-6 10-15,2-1 18 0,3-3 14 16,5-4 1-16,-1-5-8 0,6-5-18 0,5-6-14 16,-1-1-10-16,3-8 1 0,2-1-9 15,0-5-19-15,1-1-8 0,0-1-17 0,-1 2 8 16,-4 3 17-16,-4 5 4 16,-8 6 16-16,-4 4-3 0,-1 7-1 0,-6 5 2 0,0 2-52 15,-3 3-107-15,0 0-107 0,0 7 2 16,-5 3 45-16,0 6 108 0,-3 5 106 0,-4 7 2 0,-4 2 11 15,2 5 7-15,-3 3 18 0,4 0 1 16,3-2 0-16,4-7 10 0,7-2-7 0,2-5 7 0,3-3-5 16,4-7-7-16,0-2 1 0,2-5 7 0,2-2 19 15,-1-3 18-15,1 0 12 0,2-7-4 16,4-7-14-16,2 0-21 0,-1-7-18 16,4-2-9-16,-2-6-5 0,-2 0-6 0,1-5-15 0,-1-4-7 15,0 0-15-15,-1-2-11 0,-1-1 6 0,-2 5 0 16,-4 2 15-16,-4 6 19 0,-2 6 15 0,-5 6 27 15,-2 7 12-15,-1 4-21 16,1 4-80-16,0 1-180 0,-4 5-33 0,0 5 13 16,-5 4 75-16,-5 10 159 0,-1 4 27 0,-1 6 8 0,-1 4 6 15,1 1 3-15,6 1 10 0,7-3 1 16,3-1 0-16,1-6-5 0,7-4-7 0,2-3-6 16,2-4-7-16,-2-7-1 0,2-1-1 15,-3-5 8-15,0-1 22 0,1-5 20 0,0 0 11 0,1-7-6 16,2-3-22-16,3-4-16 0,3-2-13 0,1-1-2 15,2-5-3-15,0 0-7 0,5-4-3 16,-4-3-10-16,4-2-2 0,-2-1-9 0,3-1-3 0,-3 2-2 16,1 0 0-16,-4 3 6 0,-1 3 3 15,-1 4 3-15,-4 4 3 0,-2 4-6 16,-4 3-1-16,0 4-13 0,-1 4-24 0,-1 2-15 16,-3 0-19-16,3 5-6 0,0 4 5 0,-4 1 4 0,3 5 14 15,-3 1 13-15,3 4 10 16,-5 1 9-16,4 4-4 0,-5 0-1 15,0 5 2-15,-2 1 9 0,-6 1 5 0,2 3 14 0,-2 2 7 16,-1 0-1-16,-2-1 8 0,6 0-4 16,-3 0 2-16,6-5 7 0,1 0 11 0,1-6 17 0,7-2 23 15,2-3 18-15,-1-4 9 0,3-2 1 0,0-1-6 16,5-2-3-16,2-1-1 0,1-1 1 0,4-2-2 16,4-1-7-16,4-1-10 0,1-5-14 15,4 0-11-15,2 0-10 0,-4-6-9 16,3-2-8-16,-4-1-7 0,1-3-8 0,-4-1-14 15,-6-4-27-15,0-3-46 0,-3-5-81 0,-7-1-168 0,1 4-422 16,-8 7-221-16</inkml:trace>
  <inkml:trace contextRef="#ctx0" brushRef="#br0" timeOffset="9516.9268">19522 1349 1822 0,'0'0'124'0,"0"0"-32"0,0 0 0 16,0 0-9-16,0 0-24 0,0 0-59 15,0 0-95-15,-51-119-55 0,50 119 11 0,0 0 29 0,1 12 57 16,0 13-87-16,2 7-378 0,-1-3-270 0,4-8 509 0</inkml:trace>
  <inkml:trace contextRef="#ctx0" brushRef="#br0" timeOffset="11432.7006">21131 1421 1550 0,'0'0'24'0,"0"0"4"16,0 0 4-16,0 0-1 0,0 0-29 0,0 0-95 15,0 0-182-15,0 0 0 0,0 0 9 16,0 0 84-16,0 0 171 0,0 0-1 0,0 0 17 16,0 0 6-16,-95 91 6 0,73-54 0 15,-6 3-1-15,-5 6 3 0,0 2 3 0,-4 0 7 16,0 1 0-16,3-1-4 0,1-3-1 0,2-4-15 15,4 0-1-15,4-2 1 0,5-5-3 16,1 0 13-16,5-2-1 0,1-7 1 0,2-3 0 16,6-4 0-16,0-5 11 0,-1-5 13 0,4-3 43 15,0-2 72-15,0-3 69 0,2 0 56 0,3-3-23 16,3-5-79-16,4-6-81 0,3-8-66 0,6-6-24 16,5-7-4-16,1-4 1 15,1-5-6-15,2-3-4 0,1-2-1 16,2-4-4-16,2-4-5 0,1-1 1 0,-1-2 1 15,-1 3 5-15,-6 6 2 0,-2 5 2 16,-7 6 3-16,-5 7-3 0,-1 8-1 0,-5 5 2 0,3 9-1 16,-5 3-17-16,-2 5-77 0,1 3-20 0,-2 6-17 0,2 8 3 0,2 6 69 15,-1 4 6 1,-3 7 17-16,0 4 16 0,-2 2 15 0,1 3 12 16,-2 0 6-16,1-1 1 0,-1 0 1 0,4-4 7 0,6-3 2 15,-1-6-1-15,3-5-3 0,2-5-1 0,-1-3-4 0,1-4 11 16,-1-3 8-16,2-1 7 0,-1-2 9 15,2-3 0-15,2 0-2 0,1-1 3 16,5-6-2-16,0-1-8 0,3-5-4 16,2 0-12-16,0-6-9 0,0-1-3 0,0-5-10 0,1-3-4 15,-2-4-8-15,0 0-10 0,-1 0-4 0,0 1 3 16,-3 4 4-16,-2-1 14 0,-3 7 5 0,-6 4-2 16,-2 5 3-16,-5 4-1 0,-2 4-27 15,-3 3-80-15,-1 1-124 0,0 3-9 0,0 7 10 16,-6 5 65-16,-1 3 111 0,-5 5 0 0,0 6 9 15,-4 3 20-15,0 6 18 0,-2-3 18 0,7 3 16 16,1-4 4-16,8-2 4 0,2-3 7 16,5-8-4-16,3 0 2 0,3-5 7 0,3-3-6 15,-1-2 14-15,5-2 7 0,1-2 4 16,2-2 6-16,1-2-2 0,1-3-9 0,3 0-10 16,-1-4-6-16,3-3-7 0,0-1-1 0,-1-4-3 0,0 0-5 15,-1-5-3-15,0-1-7 0,-5-1-10 0,-1-1-2 16,-3-3-4-16,-3 1 1 0,-6-1 3 15,-4 0-8-15,-4 2-6 0,0 2-10 0,-2 1 0 16,-4 5 9-16,-3 2 9 0,0 2-2 0,-1 4-21 16,-3 4-32-16,-1 1-26 0,-6 6 1 0,-1 4 17 15,-4 7 29-15,-1 4 20 0,-4 2 2 16,3 5 1-16,-2 0 0 0,3 1 1 0,3 0 9 16,3 2 6-16,3-5-2 0,4-1 3 0,4-2-4 15,4 0-3-15,1-1 1 0,2 0-4 16,2-4 3-16,0 1 4 0,0-3-6 15,6 0 8-15,-1-4 6 0,3-1 14 0,0-4 24 0,1-3 20 0,2-1 11 16,1-3-3-16,3 0-12 16,4-5-21-16,2-2-9 0,4-3-7 0,1-3-7 15,4-1 2-15,-1-2-11 0,4-4-12 16,2 0-7-16,0-3-15 0,3-2-5 0,-1-1 1 0,2-1 0 16,-4 5 9-16,-3 0 11 0,-5 5 5 0,-6 2 7 15,-4 2-1-15,-2 5-6 0,-2 3-12 0,-1 1-11 16,1 4-21-16,-2 0-7 0,-2 2-13 15,-2 4-9-15,2 2 6 0,-6 1 5 16,4 3 16-16,-6-1 17 0,2 2 9 0,-3-2 4 0,0 1 4 16,0-3-4-16,0 0 5 0,1-2 3 15,-1 0 3-15,0-3 8 0,0-1 7 0,0-2 19 0,0-1 20 16,1 0 17-16,-1 0 7 0,1 0-10 16,0 0-13-16,-1 0-14 0,2 0-7 0,-2 0-7 15,0 0-2-15,1 0-3 0,0 0-2 16,4 0-17-16,1-1-5 0,4-2-6 0,3-1-2 15,0 0 15-15,-1-2 5 0,0 2 6 0,-2-1-2 16,-1-1 3-16,-1-1-3 0,-1 0-5 16,-2 2-3-16,2-1 0 0,1 1-1 0,-2-1 3 15,0 1 6-15,-1 0-3 0,1 0-1 0,-1-1 0 0,3 1-5 16,-5 0 7-16,1-2 1 16,-1 1 3-16,-1-1 5 0,0 1-3 0,-1 2-2 0,0 0 0 15,-1 1-3-15,0 1 0 0,0-1 3 0,0 2-9 16,0 1-9-16,0 0-16 0,0 0-19 15,0 0-20-15,-2 0-23 0,-2 0 3 0,-4 0 11 16,-2 3 21-16,-2 1 23 0,-2 2 15 16,-3 0 1-16,3 2 1 0,-3 2 9 15,-3 1-7-15,0 0 0 0,0 3 3 0,-3 2 1 0,1-1 4 16,1 2 5-16,0 1-5 0,2-1-1 0,1 0 1 16,4 0-1-16,-1-1 2 0,3 1 0 15,2-1-2-15,2 2 3 0,2-2-5 0,2 2 8 0,1-3 1 16,2 2 3-16,1-1 6 0,0-3-1 15,0 1-4-15,6-2 2 0,2 1 2 16,-1-3 8-16,4-1 11 0,-1-2 8 0,2-1 5 0,3-3 4 16,0-3-3-16,3 0-2 0,4 1-8 0,0-5-11 15,3-5-2-15,1 1 1 0,0-3-4 16,0-2 9-16,1-3-12 0,2-1-8 16,2-5-3-16,3 0-15 0,2-3 5 0,1 1 0 0,1 0-4 15,0-2 6-15,-4 5-6 0,1 2 1 16,-3 5 1-16,-3 1-5 0,-3 5-2 15,-6 5-7-15,0 0-5 0,-5 3-11 0,-2 0-3 0,-2 3-6 16,-4 3-9-16,-1 2 0 0,-1 0-9 16,-1 3 2-16,-4 0 4 0,0 1 6 0,0-1 10 15,0 3 5-15,-6 2 9 0,-3 1 12 16,2 3 10-16,0-2 12 0,3 0 10 0,4-2 8 0,2-3 5 0,7-2-1 16,3-4-2-16,3-3 1 0,2-2-2 15,3-1 3-15,4-1-2 0,2-1-3 0,4-4-5 16,-3-2-3-16,-1-4-2 0,-1 1-3 15,-2-4-6-15,-3-2-3 0,-3-1-6 0,-1-3-12 16,-2-1 3-16,-2-2 0 0,-4 0 3 0,-3-2 2 16,-5 1-5-16,0 0-6 0,-8 2 12 15,-2 2 8-15,-3 3 10 0,-4 3 9 0,1 3-13 16,-2 1-9-16,0 6-12 0,1 4-12 0,-1 0-8 16,0 8-5-16,0 3 10 0,2 5 8 0,1 2 12 0,3 1 8 15,4 1 1-15,4 0 5 0,4 0 3 16,0-1 1-16,11-5 2 0,1 3-2 15,2-2-1-15,4-1 4 0,1-1 3 16,3-5 7-16,1 0 5 0,-1-3 1 0,2-4 2 0,1-1-2 16,1 0-5-16,-1-2-5 0,0-4-2 15,-3-2-5-15,-1 2 0 0,-4-1 4 0,-5 2 3 16,-3 0 5-16,-6 2-9 0,0 2-34 0,-3 1-75 16,0 0-83-16,0 5 3 0,-1 6 25 15,-3 3 69-15,-2 7 78 0,-2 6 6 0,-2 3 13 0,-1 5 16 16,4 2 14-16,-1 5 4 0,7-2-15 0,2 0-58 15,8-1-98-15,2-4-319 0,-1-10-288 0,0-8 313 16</inkml:trace>
  <inkml:trace contextRef="#ctx0" brushRef="#br0" timeOffset="12267.8362">2243 5643 0 0,'0'0'170'0,"0"0"313"0,0 0-138 0,0 0-218 15,0 0-303-15,0 0-102 0,0 0 29 16,0 0 116-16,0 0 222 0,0 0 82 0,0 0 3 15,3 161-44-15,2-109-33 0,0 6-36 0,3 5-18 16,-3 2 0-16,4 3-2 16,0-1 3-16,2 0 12 0,-1-4 3 0,2-2 17 15,3-1 0-15,-3-7-9 0,1-3-6 0,2-8-25 0,-3-5-27 16,-1-6-32-16,0-8-58 0,-1-6-105 0,0-9-148 16,-1-6-128-16,-3-2-71 0,0-5 530 15,-2 1 3-15</inkml:trace>
  <inkml:trace contextRef="#ctx0" brushRef="#br0" timeOffset="12640.8945">2347 5457 1885 0,'0'0'45'0,"0"0"17"0,0 0 19 16,-140-75-5-16,108 74-31 0,-5 6-37 0,2 18-33 16,-5 10-7-16,0 13 8 0,-2 8 10 15,1 13 4-15,0 8 7 0,3 8 1 16,7 6-2-16,3 4-1 0,6 3-2 15,6 1 0-15,9-1 4 0,4-6 3 0,5-5 6 0,11-4 3 0,7-10 2 16,5-8 5-16,6-8-1 16,4-9 2-16,5-5 0 0,6-7-1 0,4-7-2 15,5-6 0-15,3-8 0 0,5-6-4 0,1-6-9 0,3-4-14 16,0-14-13-16,2-8-10 16,0-13 0-16,-1-9 7 0,1-8 11 0,0-9 10 0,-7-3 6 15,-2-6 5-15,-6-4 2 16,-7-5-1-16,-9-5-2 0,-7-4 2 0,-8-6-1 0,-8 0 6 0,-9 0 4 15,-5 4 6-15,-4 7 13 0,-15 7 12 16,-5 10 18-16,-9 12 21 0,-6 8 10 16,-3 10-8-16,-5 10-20 0,0 9-35 0,-4 10-27 15,1 10-21-15,-3 7-8 0,0 15 0 0,-4 11-10 0,2 8-34 16,2 5-60-16,4 6-110 0,6 4-161 16,9 3-239-16,9-12-77 15,10-17 404-15</inkml:trace>
  <inkml:trace contextRef="#ctx0" brushRef="#br0" timeOffset="14021.7141">3942 5384 714 0,'0'0'38'0,"0"0"32"0,0 0 57 16,0 0 29-16,0 0 2 0,0 0-20 0,0 0-55 16,0 0-49-16,0 0-60 0,0 0-93 15,0 0-141-15,0 0-102 0,0 0 2 0,0 0 83 16,-6-78 163-16,10 96 121 0,-2 5 70 15,-1 3 7-15,-1 4-4 0,1 1-19 0,-1 5-16 0,0 0-1 16,0 3 6-16,1 1-7 0,-2 2 0 16,0 2-8-16,-2 1-16 15,-2 2-1-15,3 0 4 0,0 2 0 0,-4 1 2 16,3 1 0-16,1 2 6 0,1 0 15 0,0-1 7 16,2 2 19-16,-1-3 6 0,3 0-8 0,5 0-12 0,-2-1-71 15,3-3-181-15,-1-2-84 0,1-12-234 0,-6-12 415 16</inkml:trace>
  <inkml:trace contextRef="#ctx0" brushRef="#br0" timeOffset="14346.2798">3810 5753 1524 0,'0'0'55'0,"0"0"-27"0,-53-142 25 0,36 92 21 16,6 7 11-16,2 3-2 15,6 0-24-15,2 2-26 0,0 1-15 0,4-1-5 0,6 2-2 16,4 1-7-16,0 3-5 0,5 1-6 0,2 3-5 31,6 2-2-31,-1 3-1 0,2 6 0 16,-1 2-4-16,1 6-2 0,-4 3-14 0,3 6-20 0,-5 0-13 0,-3 8-12 16,-3 7 4-16,-3 4 6 0,-2 3 12 0,-2 3 16 15,-5 4 19-15,1 2 25 0,-4 5 23 0,1 1 8 16,-9 3 5-16,-3 2 2 0,-1 0 0 0,-6-1 1 0,0 1 1 15,-2-2 0-15,4-2 1 0,-3-2 3 16,-2 0 0-16,3-4-5 16,-2 0-17-16,0-3-23 0,1-2-43 0,4-5-72 15,0-1-139-15,5-3-251 0,4-6-157 0,0-5 302 0</inkml:trace>
  <inkml:trace contextRef="#ctx0" brushRef="#br0" timeOffset="14908.8081">4125 5709 2134 0,'0'0'-128'16,"0"0"-170"-16,0 0-16 0,0 0 46 0,0 0 99 16,0 0 186-16,0 0 24 0,0 0 0 15,0 0 5-15,0 0-3 0,123 102-2 0,-94-91 0 16,0-3-4-16,0-3-3 0,2-1 3 0,0-3 1 15,1-1 1-15,-2 0 2 0,0-5 0 0,-5-2-2 16,1-4 2-16,-5-1 3 0,-2-2 5 0,-5-2 1 16,2-3 0-16,-4-2 0 0,-2-1-7 15,-5-2-2-15,0 0-4 0,-4 1-8 16,-1 2-4-16,-3 2-3 0,-5 2-5 0,-3 3-1 16,0 3 2-16,-5 3-3 15,2 3-9-15,-3 1-11 0,-2 4-19 0,3 2-12 0,-3 6-5 16,1 4-3-16,0 3 5 0,5 4 5 15,1 3 4-15,-3 4 10 0,4 2 3 0,0 6 7 0,3 0 6 0,3 2-2 16,0 0 7-16,5-3-1 16,3-2 1-16,0-5 1 0,6-1 2 0,2-5-1 15,1-2 0-15,5-1 4 0,-4-3 1 0,6-2 7 16,-5-2 6-16,4-2 7 16,0-3 7-16,-1-4 6 0,-1-1 4 0,2-2 3 0,2-6-1 0,1-4-7 15,1-4-8-15,7-5-6 0,-3-2-8 0,2-5 0 16,1-2-2-16,2-2-3 0,-3 0-4 0,1 1-3 15,0 1-3-15,-2 0-1 0,0 7-4 0,-5 4-1 16,-2 3-6-16,0 7-9 16,-3 3-7-16,-5 5-9 0,0 2-8 0,-1 3-3 15,-2 5-3-15,1 4 3 0,-1 2 10 16,-3 2 6-16,1 1 8 0,1 2 1 0,0 1-1 0,-3-2-15 16,3 0-34-16,2-3-35 0,2-2-39 0,4-1-55 0,5-6-103 15,1-1-136-15,3-2-74 0,-5-4 447 16,-5 2 65-16</inkml:trace>
  <inkml:trace contextRef="#ctx0" brushRef="#br0" timeOffset="15340.2823">5844 5573 0 0,'0'0'0'0,"0"0"36"0,0 0 319 16,0 0-127-16,0 0-92 0,0 0-43 15,0 0-20-15,0 0-10 0,0 0-11 16,0 0-13-16,0 0-11 0,0 0-3 0,0 0 1 15,0 0 5-15,-10-109 10 0,9 109-1 0,-1 0-3 16,0 0-29-16,-4 0-20 0,2 0-12 0,-5 0-2 16,-2 2 20-16,0 2 10 0,-2-1 8 0,-3 2 4 15,-2 1 6-15,-3 1 8 0,-1-2 7 16,-2 4 7-16,1-1 3 0,0 3-1 16,1-3-1-16,1 3-2 0,2-1-3 15,1 1-10-15,6-1-9 0,-1 2-11 0,2 1-9 0,3-1-2 0,0 3-2 16,0 0-1-16,6 3-1 0,1-3 2 15,1 3 3-15,3-1 7 0,10 0 8 0,2 0 9 16,5 0 13-16,4 0 5 0,6-1-1 16,3 1-4-16,3 2-9 0,1-2-6 0,-1 2-6 15,2-2-6-15,-5 0-8 0,-3 0-5 0,-4-2-5 16,-5-2-2-16,-6-2-2 0,-5-3-3 0,-3-1-10 16,-5-1-15-16,-2-3-6 15,-3 1 20-15,-8 1 20 0,-8-1 19 0,-6 4 14 0,-8 0-11 0,1-1-1 16,-6-1 3-16,4-2 1 0,-1-1 4 0,4-3 3 15,4 0 5-15,4-4 4 0,8-2-2 16,3 1-9-16,5-1-22 0,3-1-61 0,4 0-127 16,0-1-274-16,3 1-296 0,-1 2 170 15</inkml:trace>
  <inkml:trace contextRef="#ctx0" brushRef="#br0" timeOffset="17014.1349">6309 5552 851 0,'0'0'323'16,"0"0"-183"-16,0 0-89 0,0 0-91 0,0 0-30 16,0 0 12-16,0 0 39 0,0 0 22 15,0 0 1-15,0 0-1 0,-92 132-2 16,74-102 1-16,6-2 0 0,2 1 0 0,1-3 0 0,6-3 0 0,3-5 1 16,0-3 1-16,0-2 3 0,3-6 3 15,4 1 4-15,-3-4 7 0,1-1 10 16,-1-2 16-16,-1-1 22 0,2 0 22 0,-2-1 16 15,7-6-4-15,-1-4-20 0,2-5-22 0,2-3-21 16,1-2-9-16,-1-5-6 0,0-1-7 16,-2-5-7-16,3 0-8 0,-3-1-4 0,2 1 0 0,-3 3 2 15,3 5-1-15,0 3 0 0,-2 6-7 16,0 4-13-16,-1 6-18 0,0 2-18 16,1 3-16-16,0 0-8 0,0 8 2 0,0 2-1 15,-1 3 9-15,0 6 13 0,0 4 14 0,-2 0 20 0,0 3 12 16,-1 1 9-16,1-2 4 0,0-3 6 0,1-2 4 15,2-4 2-15,-1-2-1 16,0-3 0-16,1-1 2 0,0-2-1 0,-2-4 10 0,-1 0 12 16,0-2 7-16,0-2 17 0,0 0 10 0,5-2 0 15,1-5 1-15,2-1-18 0,1-4-16 16,3-1-18-16,1-5-19 16,-1-2-18-16,1-2-27 0,2-4-31 0,-5-2-31 15,1-2-17-15,-1 2 7 0,-2-2 28 0,0 3 34 0,-1 2 31 0,-1 4 19 16,-2 7 8-16,-4 3-1 0,-2 5-30 0,-1 4-50 15,-2 2-39-15,5 0-21 0,-1 7 16 16,1 2 42-16,6 4 33 0,-3-1 19 0,1 4 14 16,2 2 7-16,3 0 7 0,1 0 18 0,3-2 14 15,3-2 19-15,2-2 13 0,6-4 4 16,1 0-2-16,5-4-8 0,-3-4-3 0,4 0-1 16,-2 0-4-16,0-4-7 0,1-4-9 15,-2 0-7-15,-5-1-8 0,-4 1-3 0,-3-3-5 16,-4-2-8-16,-3-3-11 0,-4 1-28 0,-3-2-46 15,-3-2-75-15,-3 1-63 0,-5-1-13 0,1 1 34 16,-8 1 83-16,-3 2 117 0,-3 1 112 0,-1 2 77 16,-1 2 38-16,0 4-35 15,1 3-74-15,-2 2-70 0,2 2-51 0,-1 6-18 0,2 3-1 16,1 1-1-16,1 2 2 0,2 1-6 0,-1 1-5 16,3 1-2-16,1 1 1 0,-2 3 1 0,5 0 6 15,1 0 2-15,0 0-6 0,3 3 8 0,0-1 5 16,3 1 5-16,3 2 15 15,4-1 2-15,0 1 6 0,5-2 7 0,0-2 3 0,4-1 7 16,0-3 2-16,2-1 0 0,2-1 13 0,1-4 3 16,3-4 11-16,2-4 6 0,2-3-4 0,1 0-4 15,3-7-11-15,2-3-10 0,1-6-13 0,0-1-8 16,2-2-6-16,0-4-4 0,0-4 3 16,-2-2 1-16,1 0-1 0,-7-4 4 15,-2 1-3-15,-2-4 6 0,-3 1 2 16,1-2-1-16,-2-1-1 0,1-2-1 0,-3-2 0 0,-2 3 6 0,-2 2 11 15,-4 3 6-15,1 4 5 0,-3 3 1 16,-2 2-5-16,0 4-7 0,0-1-8 0,-1 4-10 16,1 2-6-16,-3 2-4 0,1 1 4 0,-4 4 4 15,1 2 0-15,-4 1 8 0,-1 1 7 0,0 4-3 16,0 0-15-16,0 1-36 0,0 0-62 16,0 0-92-16,0 4-6 0,-1 3 31 0,-2 4 58 0,-1 3 96 15,2 5 18-15,-2 0-2 0,0 4-6 16,2 1-1-16,-2 2 0 0,0 1 1 15,2 0-1-15,2 0-2 0,0 0-3 0,0 0 1 0,0-1 1 16,1 1 0-16,-1-4 4 0,0 1-4 0,0-3 0 16,0-2-1-16,0-2-1 0,4-2-3 15,1-1 2-15,-3-1 3 0,3-2 0 0,-1 1 7 16,3-2 0-16,0 0 2 0,0-1 5 16,1 1-2-16,-1 0 2 0,2-4-2 0,-3 0-2 15,2 0 11-15,-1-1 8 0,2 0 10 0,-3-3 17 16,3 0 1-16,-3 1 7 0,1-3 5 15,2 0-4-15,-1 0 0 0,-2 0-6 0,1 0-9 16,1-3-7-16,1-1-10 0,-2-1-8 0,0 1-4 16,1 0-1-16,1 0-6 15,-3-1 0-15,0 0-2 0,2 1-3 0,-5-1 7 0,2-1 1 0,-1 0-1 16,1 1 4-16,0-3-6 0,3 2-1 0,-4 0 0 16,2-1-7-16,-3 2 6 0,2-1-2 15,-1 1-5-15,0 0 0 0,1 0-7 0,-3 1-1 16,2 1-1-16,-2 0 1 0,1 2-2 0,-1-1 0 15,2 1 1-15,-1-2-2 0,-1 2 3 16,0-2 1-16,1 2 1 0,1-1 7 0,-4 2-3 0,1-1 2 16,-1 1 0-16,0 0-5 0,0 0 3 0,0 0-1 15,0 0-3-15,0 0 5 0,0 0-6 16,0 0-2-16,0 0-3 0,0 0-5 16,0 0-1-16,0 0-2 0,0 0-1 0,0 0-2 0,0 0 2 15,0 0-1-15,0 0 1 0,0 0 5 0,0 0 2 16,0 0 3-16,0 0 4 0,0 0-1 15,0 0 4-15,0 0-1 0,0 0 0 16,0 0 4-16,0 0-4 0,0 0 0 0,0 0 0 16,0 0-3-16,0 0 3 0,0 0 0 0,-1 0 2 15,1 0 5-15,0 0 2 16,-1 0 6-16,1 0 6 0,0 0 2 0,0 0 3 0,0 0 1 0,0 0-1 16,0 0-6-16,0 0-5 0,0 0-6 15,0 0-5-15,0 0-3 0,0 0-3 0,0 0-1 16,0 0-3-16,0 0-1 0,0 0 0 0,0 0-1 15,0 0 1-15,0 0 4 0,0 0-5 0,0 0 0 16,0 0-1-16,0 0-2 0,0 0 0 16,0 0 2-16,0 0 2 0,0 0 3 15,0 0 1-15,0 0 2 0,0 0 0 16,0 0 0-16,0 0 0 0,0 0 0 0,0 0-1 0,0 0-1 16,0 0 2-16,0 0-1 0,0 0-2 0,0 0 1 15,0 0-2-15,0 0 0 0,0 0-2 0,0 0-3 16,0 0 1-16,0 0-3 0,0 0 1 0,0 0 2 15,0 0 0-15,0 0 1 0,0 0 1 0,0 0 2 16,0 0 1-16,0 0-3 0,0 0-1 16,0 0-7-16,0 0-3 0,0 0-5 15,0 0-3-15,0 0 0 0,0 0 0 16,0 0 1-16,0 0 4 0,0 0 1 0,0 1 19 0,0 1 8 0,1-1 4 16,0 2-15-16,0 0-84 15,0 0-153-15,1 1-349 0,-1-2-205 0,-1-1 418 16</inkml:trace>
  <inkml:trace contextRef="#ctx0" brushRef="#br0" timeOffset="17326.1465">8568 4631 1238 0,'0'0'36'0,"0"0"18"15,0 0 17-15,0 0 2 0,0 0-18 16,-20-118-19-16,20 112-32 0,0 3-16 16,0 1-17-16,0 0-16 0,0 2-15 0,1 0-25 15,-1 0-77-15,0 0-96 0,0 4 8 0,0 3 34 16,0 4 110-16,1 4 143 0,-2 6 43 0,-2 5 24 16,-5 7 4-16,2 2-20 0,1 5-17 0,-3 3-11 15,2 2-14-15,0 2 6 0,6 1 0 16,0 2 2-16,1-1 7 0,8-1 5 15,-1 0 8-15,2-4-5 0,-1-1-8 16,0-2-27-16,-2-5-34 0,1-3-66 16,2-3-111-16,-4-2-213 0,0-3-192 0,1-5 336 0,-6-9 246 15</inkml:trace>
  <inkml:trace contextRef="#ctx0" brushRef="#br0" timeOffset="17648.9288">8863 5064 1618 0,'0'0'45'0,"0"0"-41"0,0 0-88 16,0 0-74-16,0 0-1 0,0 0 28 15,0 0 78-15,0 0 47 0,0 0 1 0,0 0 7 16,70 121 9-16,-61-89 5 0,1 3 6 0,-6 0 4 16,3 2 0-16,-4-1 5 0,2-3 3 0,-2-2 13 15,2-5 4-15,-1-1 2 0,-1-4-2 16,3-2-17-16,-2-3-47 0,5-2-151 0,-4-6-402 16,-2-2-166-16</inkml:trace>
  <inkml:trace contextRef="#ctx0" brushRef="#br0" timeOffset="17827.1417">9058 4613 2762 0,'0'0'3'0,"0"0"3"0,0 0-2 0,0 0-30 0,0 0-79 0,0 0-29 16,0 0-36-16,0 0-73 0,0 0-123 0,0 0-328 15,0 0-151-15,0 0 653 0</inkml:trace>
  <inkml:trace contextRef="#ctx0" brushRef="#br0" timeOffset="18352.9032">9502 4398 0 0,'0'0'0'0,"0"0"183"0,0 0 186 0,0 0-185 16,0 0-131-16,0 0-85 0,0 0-50 0,0 0-4 0,0 0 23 0,0 0 32 15,0 0 33-15,61 130 29 0,-60-84 11 16,-1 5 8-16,0 3 4 0,0 1-2 0,0 2 0 16,0-1 0-16,0-1 1 0,1-4-4 0,7-5 2 15,2-5-10-15,2-4-4 0,2-5-4 16,1-4 4-16,-2-5 2 0,5-4 2 0,-3-3 19 16,2-6 22-16,1-5 24 0,4-2 16 15,0-3-1-15,4-5-23 0,-2-5-18 0,6-6-24 16,1-2-21-16,-1-4-14 0,-1-6-21 0,0-4-21 0,-3 0-32 15,0-4-31-15,-4-2-13 0,-3-2 10 16,1 4 33-16,-5 0 35 0,-1 6 20 0,-4 3 10 16,-4 7 5-16,-1 4 14 0,-4 5 18 0,1 6-1 15,-1 2-51-15,-1 3-176 0,0 1-61 16,0 9-3-16,0 4 51 0,0 6 160 0,0 4 42 0,0 7 7 16,2 2 0-16,0 0 10 0,4-1 19 15,8-1 15-15,0-4 7 0,4-3-3 16,3-3-6-16,-1-4-2 0,1-2 2 0,0-3 9 15,1-5 0-15,-1-1 2 0,5-3 6 0,-3-3-6 0,5-4 2 16,-1-5-10-16,2-2-11 0,3-4-6 16,-3-3-12-16,0-2-4 0,-1 0-9 0,-5-1-3 15,3 0-3-15,-5 1-7 0,-1 0 2 0,-7 6-6 16,-3 2 3-16,-1 6-6 16,-7 3-41-16,-1 3-86 0,-1 3-19 0,0 9 7 0,0 6 58 15,-2 10 109-15,-3 6 39 0,-3 8 17 0,-2 8-5 16,-2 8-10-16,-4 5-18 0,-2 9-9 15,0 6-7-15,-1 2-3 0,-1 1 12 0,3-2-1 16,4-9-6-16,6-8-5 0,4-7-18 0,-1-11-11 16,4-9-14-16,-3-6-24 0,-1-7-40 0,-3-7-67 15,-3-6-106-15,-3-4-256 0,0-4-232 16,6-1 378-16</inkml:trace>
  <inkml:trace contextRef="#ctx0" brushRef="#br0" timeOffset="18527.6871">9837 4712 2600 0,'0'0'32'0,"0"0"-8"0,0 0-7 16,100-117-17-16,-51 101-12 0,8 4-4 0,14 6-6 16,6 5-21-16,4 2-54 0,2 2-109 15,0 9-273-15,-21-3-509 0,-22-2 178 0</inkml:trace>
  <inkml:trace contextRef="#ctx0" brushRef="#br0" timeOffset="18926.0863">6035 6884 1436 0,'0'0'671'0,"0"0"-671"0,-164-5-2 0,121 5 3 0,18 0 8 16,13 0 11-16,10 0 0 0,3-1-11 15,15-5-3-15,12-3-4 0,17-8 5 0,13-4 17 16,16-6 8-16,12-4 5 0,15-2 15 0,11-4 4 15,11 0-2-15,16-1 27 0,9 0-16 16,14 0-9-16,10-1-8 0,10 0-37 16,7 2-1-16,9 1-3 0,1-1-5 0,3 1 2 15,-2 2-2-15,1-4-3 0,-8 5 7 0,-5-3-1 0,-7 0 0 16,-8 2 0-16,-9-1 0 0,-9 5-2 16,-15 2 0-16,-6 5 1 0,-12 1-1 0,-11 3 1 15,-8 3 0-15,-9 1-1 0,-6 1-1 0,-9 4-1 16,-5 0-6-16,-9 2-13 15,-6-2-32-15,-7 2-61 0,-3 1-107 0,-7-2-159 0,0-2-353 16,-12 4-185-16,-12 0 567 0</inkml:trace>
  <inkml:trace contextRef="#ctx0" brushRef="#br0" timeOffset="19470.2626">12011 4422 2628 0,'0'0'17'0,"0"0"-24"0,0 0-50 16,0 0-117-16,0 0-4 0,0 0 13 0,0 0 39 15,0 0 110-15,0 0 1 0,0 0 2 0,67 141 10 0,-60-84 8 16,1 7 2-16,-5 4 7 0,1 5 1 15,-2 1 7-15,0-3 6 0,3-2 4 16,0-5 1-16,5-6-5 0,-1-8-4 0,-1-7-3 0,-2-6-1 16,0-6 1-16,-5-8-1 0,0-4-1 15,-1-6-3-15,0-6 1 0,-5-4 5 0,-4-3 0 16,0-1-7-16,-5-8-14 0,-1-5-24 0,-2-7-15 16,1-5-5-16,-2-8-8 0,5-3 3 15,-3-6-2-15,3-9-6 0,2-3 0 0,-4-6 3 16,8-7 11-16,-2-4 13 0,3-2 16 15,2-4 11-15,4 0 9 0,-1 0 18 0,0 5 32 16,5 7 40-16,0 8 19 0,4 12 13 0,0 9-5 0,0 11-23 16,2 8-25-16,0 9-47 0,3 5-43 15,6 4-24-15,4 11-6 0,8 4 12 0,6 8 6 16,-2 6 4-16,5 6-3 0,0 8 4 16,-4 5 0-16,-3 8 3 0,-4 2 5 0,-8 2 2 15,-7 2-67-15,-5-2 35 0,-9-3 9 0,-1 0 5 0,-12-3 75 16,-7-3-25-16,-5-2-3 15,0-4 1-15,-6-4 1 0,-7 0 2 0,0-6 2 0,-2-4 0 16,-1-3 0-16,0-5-3 0,5-5-4 16,0-2-16-16,5-4-39 0,4-1-83 15,2-6-204-15,8 0-416 0,9-3-372 0</inkml:trace>
  <inkml:trace contextRef="#ctx0" brushRef="#br0" timeOffset="19699">12934 4892 2578 0,'0'0'232'0,"0"0"-346"0,0 0-15 0,0 0-5 16,0 0 50-16,0 0 75 0,0 0 10 0,0 0 7 16,23 149 3-16,-13-109 5 0,-1-3 3 0,3-1 1 15,-1-3-5-15,5-5-13 0,-3-4-30 0,-3-4-81 16,1-4-128-16,-5-5-242 0,-3-5-308 15,-2-2-5-15,-1-3 792 0</inkml:trace>
  <inkml:trace contextRef="#ctx0" brushRef="#br0" timeOffset="19820.0478">12955 4519 181 0,'0'0'208'0,"0"0"-31"16,0 0-174-16,0 0-98 0,0 0-31 0,0 0-8 15,0 0 87-15,0 0-31 0,0 0-11 16,0 0 89-16,0 0 0 0</inkml:trace>
  <inkml:trace contextRef="#ctx0" brushRef="#br0" timeOffset="20076.7082">14034 4541 894 0,'0'0'527'0,"0"0"-416"15,0 0-6-15,0 0-23 0,0 0-21 0,0 0-29 16,-125 33-25-16,103-7-9 16,2 6 0-16,3 4 2 0,1 5 3 0,6 2 1 0,1-1 0 15,5 4 2-15,-1 2 3 0,5 3 0 0,0 1 2 0,1-1-1 16,-1 4-2-16,1 0 2 16,1-2 1-16,-1 3-2 0,-1-5 3 0,2 0-1 15,-2-4 2-15,-3-4 4 0,-5-4 0 0,-3-3 7 16,1-5 0-16,-4-1-1 0,-3-2 8 0,-4-4 0 15,-1-2-3-15,-4-5-9 0,-1-2-37 0,-2-5-53 16,-2-5-76 0,0-5-98-16,-4-3-106 0,3-11-110 0,3-5-84 0,-3-6 224 0,12 5 321 0,5 6 0 0</inkml:trace>
  <inkml:trace contextRef="#ctx0" brushRef="#br0" timeOffset="20410.8857">13277 5273 0 0,'0'0'0'0,"0"0"157"0,0 0 41 15,11-138-132-15,4 107-65 0,11 4-14 0,5 2-3 0,8 1 3 16,7-1-1-16,4 1 1 0,9 1 6 15,2-1 5-15,5 2 4 0,3 0 0 0,2-2 3 16,5 1-1-16,2-2 2 0,0 0 3 0,3-2 1 16,-4-2 8-16,-4-1 12 0,-6 2 22 0,-6-4 51 15,-8 5 63-15,-9 1 55 16,-8 3 29-16,-7 6 0 0,-8 2-30 0,-6 5-21 0,-8 2-11 16,-4 6-34-16,-3 1-43 0,0 1-56 0,0 0-71 15,-4 0-59-15,0 2-13 0,-6 7 8 0,-3 6 28 16,-5 7 44-16,-1 10 13 0,-3 7 6 15,1 7-1-15,1 3 2 0,1 3-5 0,1 3 3 16,4 5-1-16,-1-1-2 0,5 2 3 0,0 1 1 16,0 2-2-16,3-2 5 0,0 0-2 0,-1-2 2 15,-2-2 5-15,-2-5-1 0,-2-3 7 16,-6-4 3-16,-3-3 1 0,-3-4-1 0,-4-1 0 16,-4-3 0-16,-4-4-2 0,-3 1-11 0,0-6-25 15,-3-4-37-15,3-4-54 0,0-5-96 0,5-8-149 16,1-3-279-16,10-2-205 0,9 0 521 0</inkml:trace>
  <inkml:trace contextRef="#ctx0" brushRef="#br0" timeOffset="20557.9753">14004 5148 1501 0,'0'0'136'0,"0"0"0"0,159-95-27 15,-93 63-47-15,2 6-24 0,3 2-19 0,3 3-15 16,6 2 1-16,3 1-3 15,2 4-1-15,-1 1 0 0,-3 5-18 0,-2 2-82 16,-11 4-287-16,-17 2-407 0,-21 0 74 0</inkml:trace>
  <inkml:trace contextRef="#ctx0" brushRef="#br0" timeOffset="20993.8139">11747 6550 2731 0,'0'0'81'16,"0"0"-49"-16,0 0-8 0,0 0-11 0,0 0-7 15,0 0 1-15,0 0-1 0,156-69 3 16,-78 47-2-16,13-2 4 0,7-1-1 0,9-1 7 16,6 0 2-16,10 1 0 0,7 1-4 0,5-1-5 15,2 2-4-15,-2 3-1 0,2 1-1 0,-4 1 1 16,-5 0-1-16,-5-1 1 0,-5 1-1 15,-9-1 0-15,-7 0 0 0,-10 3-1 0,-9 2 4 16,-10 3-4-16,-13 0-2 0,-8 4 0 16,-10 1-5-16,-7 2 4 0,-11 0-2 0,-4 2-6 0,-9 2-10 15,-1-1-40-15,-6 1-53 0,-3 0-97 16,-1 0-123-16,-9 0-126 0,0 0-343 0,1 1-276 16</inkml:trace>
  <inkml:trace contextRef="#ctx0" brushRef="#br0" timeOffset="21229.48">12459 6664 2472 0,'0'0'10'0,"0"0"-36"0,0 0-15 16,0 0 10-16,0 0 37 0,0 0 30 0,163-18 9 15,-97 7 4-15,9-3-3 0,5-3-8 16,7 1-5-16,4-4-8 0,4 4-6 0,0-3-4 16,0 6-6-16,0-1-2 0,-4 3-3 15,-6 1-5-15,-3-1-28 0,-5 2-66 0,-5 0-147 0,-19 0-388 16,-20 3-578-16</inkml:trace>
  <inkml:trace contextRef="#ctx0" brushRef="#br0" timeOffset="23399.2127">6601 1101 687 0,'0'0'3'0,"0"0"25"0,0 0 32 16,0 0 26-16,0 0 12 0,-27-125-21 16,16 102-17-16,0 1-24 0,-7 3-24 15,2-1-5-15,-3 1-7 0,-7 3-7 0,-1 0-8 0,-5 2-7 16,-2 2 4-16,-7-1 13 0,-5 3 46 0,-5 2 15 15,-5 2 1-15,-5 1-5 16,-8 3-35-16,-5 1-10 0,-6 1 5 16,-6 1-11-16,-6 5 10 0,-8 1 0 0,-5 1-4 0,-4 3 5 0,-7 1-4 15,-2 1 4-15,-6 1 0 0,0 2 7 0,-6-1 1 16,-2 2 0-16,-1 0 0 0,-1 2-12 16,-7 3 3-16,0 2 2 0,-3 1-2 0,-8 8 7 15,-38 11-8-15,-26 12-12 16,-19 10 6-16,1 3-6 0,32 0 6 0,29-4 8 0,11 1-4 0,6 1 8 15,-3 4-7-15,6 2 4 0,1 0 2 0,8 6 0 16,3 1-6-16,9 4 1 0,7 6-4 16,11 2-3-16,10 5 11 0,12 2-4 15,10 2-1-15,10 5-2 0,7 5-9 0,11 4-3 16,10 6-1-16,9 3 5 0,10-1 0 0,14 0 10 0,11-1-1 16,3-4 0-16,18-3 8 15,12-3 1-15,11-9 3 0,8-5 1 0,13-7-5 0,8-10-5 16,12-8-7-16,9-6 0 0,14-7-4 15,5-9 5-15,13-6-2 0,7-6-2 0,2-5-1 16,6-8-3-16,4-5 1 0,3-7 2 0,4-6 0 16,6-7 2-16,4-6 3 0,3-10-1 0,8-8 3 15,5-7-1-15,4-6-1 16,4-4 2-16,3-5 1 0,1-6 0 0,1-3 1 0,1-6 0 16,-2 0 7-16,-4-6 3 0,-3-4 2 15,-1-5 5-15,-7-5-2 0,-5-7 63 0,-5-5 2 0,-5-4 4 16,-7-5 1-16,-10-5-61 0,-3-4-4 0,-15-5-3 15,-5-5-2-15,-14 0 2 0,-9-3 3 16,-16-1 0-16,-14-1-4 0,-12 1-1 0,-20 2-5 16,-15 6-5-16,-18 5 2 0,-12 10-17 15,-18 12-8-15,-19 9-14 0,-11 11-16 0,-14 9-3 0,-12 11-11 16,-9 7-6-16,-9 8-30 0,-4 13-62 16,-5 5-75-16,3 7-107 0,7 5-172 0,11 3-212 15,29 1 295-15,22 0 422 0</inkml:trace>
  <inkml:trace contextRef="#ctx0" brushRef="#br0" timeOffset="24017.5726">7338 1802 1295 0,'0'0'-72'0,"0"0"4"0,0 0 22 0,0 0 11 15,-137-3 12-15,103 7 8 0,2 3 6 0,0 0 4 16,3-2 5-16,1 0 5 0,3-1 1 0,1-2 0 15,1-1 4-15,2-2 3 0,2 1 5 16,4 0 8-16,-2 0 11 0,6-3 15 0,0 1 11 16,0-1 11-16,5-1 5 0,1 0 11 0,2 1 13 15,-1-2 15-15,4 1 8 0,-3-1-12 0,2 0-22 16,1-1-36-16,6-2-39 0,4-3-26 16,7-2-9-16,4-6 2 0,7-1 13 0,5-3 5 15,8-5 3-15,4 1-1 16,6-5-1-16,3 0-4 0,9-3 1 0,6 2 3 15,4-3 1-15,6-1 5 0,1-2 48 0,-7 6 23 0,-8 3 10 16,-5 2 3-16,-5 4-40 0,11-1-26 0,2-5-18 0,10 0-3 16,4-3-7-16,6 0-1 0,3-2 11 15,1 2-5-15,0 1 6 0,-2-1-5 16,0 4-1-16,-6 0-3 0,1 3-25 16,0-1 23-16,-5 3-7 0,-1 0 14 0,-4 1 13 0,-2 2-15 15,-3 1 8-15,-6 2-19 0,-2 1 0 0,-5 2-2 16,-6 3-8-16,-6-1-1 0,-4 5 17 0,-5 1-16 15,-8 0 3-15,-6 3-6 0,-4 1-6 0,-6 0 20 16,-2 2-6-16,-7 0 18 0,1 1-16 16,-4 0-18-16,0 0-27 0,0 0-35 0,-3 0-15 15,1 1 19-15,-1 2 33 0,-5 2 31 16,0 4 18-16,-2-1-19 0,-3 4-61 16,1 1-105-16,-6 3-200 0,6-4-356 15,4-4 213-15</inkml:trace>
  <inkml:trace contextRef="#ctx0" brushRef="#br0" timeOffset="24297.4384">9327 547 1238 0,'0'0'-7'0,"0"0"49"15,0 0 31-15,0 0-14 0,0 0-80 0,0 0-55 16,0 0-34-16,0 0 18 0,0 0 69 0,0 0 21 15,0 0-4-15,0 0-6 0,0 0-6 0,0 0-13 16,115-7 7-16,-70 31 12 0,2 3 0 16,1 5 20-16,0 2-1 0,-4-1-5 15,-6 0 6-15,-4-1 6 0,-7-2 1 0,-3 1-4 16,-4 0-12-16,-8 0-3 0,-1 1-1 0,-6-1 9 16,-5 0 9-16,-5 2 5 0,-8-1 8 15,-5 0-2-15,-14 9 2 0,-11 7-1 0,-12 1-11 16,-1 1-4-16,5-11-9 0,11-7-19 15,9-7-34-15,4-1-69 0,6 0-133 0,9-10-268 0,2-3 307 0</inkml:trace>
  <inkml:trace contextRef="#ctx0" brushRef="#br0" timeOffset="24825.9146">10467 589 2098 0,'0'0'21'0,"0"0"-5"0,0 0-9 0,0 0-44 0,0 0-114 16,0 0-34-16,0 0 6 0,0 0 44 16,0 0 119-16,0 0 19 0,0 0-24 15,0 0 3-15,0 0 4 0,0 0 4 0,56 87 28 0,-50-43 5 16,-4 3-3-16,-2 1 0 0,2-1-5 0,-2-3-3 15,0 1-6-15,-4-2 2 0,2-2 2 0,0-3-5 16,-3-4 0-16,3-2-8 0,-1-7-5 16,-2-1-1-16,3-7 0 0,1-5-2 0,-1-1 11 15,-3-4 35-15,3-3-20 0,1-4-17 0,-2 0-17 16,-2-4-58-16,2-5-1 0,-3-4-27 0,2-3-73 16,0-7-48-16,0-2-59 0,3-3-3 15,-1-6 51-15,1-6 201 0,1-1 36 0,-2-2 0 16,4 0 0-16,2-1 0 0,2 0 120 0,0 2 73 0,2 11-5 15,2 3-20 1,-4 9-4-16,2 1-71 0,1 1-16 0,3 3-50 0,2-3-44 16,0 6 5-16,14-4-11 0,2 8 12 0,11-1-25 0,2 8-4 15,3 7 2-15,-2 7-7 0,-4 9 38 16,-5 5 1-16,-8 4 5 0,-5 1 3 0,-7-1-13 16,-10 3 7-16,0-2 4 0,-5 1 7 15,-10-2 15-15,-7-1 7 0,-3-1 7 16,-7 0 7-16,-5-3-4 0,-1 0 0 0,-5-2-5 0,-4-1 3 0,3-2-8 15,0-1-5-15,2-3-3 0,-1-1-18 16,6-3-35-16,2-2-84 0,1-3-223 0,10-2-232 16,7-3 485-16</inkml:trace>
  <inkml:trace contextRef="#ctx0" brushRef="#br0" timeOffset="25136.3588">11357 709 855 0,'0'0'106'0,"0"0"33"0,0 0-15 16,0 0-45-16,0 0-141 0,0 0-166 15,0 0-47-15,0 0 25 0,0 0 90 0,0 0 128 16,0 0 68-16,0 0 4 0,0 0-4 16,0 0 6-16,5 78-8 0,-5-53-6 0,1 0 12 0,-4 2-6 15,-3 1 8-15,1 0 10 0,-3 3-6 16,1-2-10-16,2-2-17 0,-2-2-29 0,2 1-62 16,-1-3-149-16,3-8-257 0,1-4 478 0</inkml:trace>
  <inkml:trace contextRef="#ctx0" brushRef="#br0" timeOffset="25290.2329">11332 623 1861 0,'0'0'36'16,"0"0"1"-16,0 0-8 0,0 0-60 15,0 0-111-15,0 0-34 0,0 0-6 0,0 0 29 16,0 0 46-16,0 0-172 0,0 0-342 0,0 0 349 0</inkml:trace>
  <inkml:trace contextRef="#ctx0" brushRef="#br0" timeOffset="25535.9709">11890 517 0 0,'0'0'291'0,"0"0"9"0,0 0-45 0,0 0-83 15,0 0-151-15,0 0-163 0,0 0-39 0,0 0 12 16,0 0 63-16,0 0 100 0,0 0-18 15,0 0 6-15,0 0-4 0,-75 100 1 0,57-65 40 16,1 4 2-16,3 2 3 0,5 0 10 16,0-1 3-16,5 2 2 0,3-1-1 0,-3 0-8 0,4-1 6 15,0 0-8-15,0 1-1 0,-1-3-2 0,-2 7-11 16,-5 1-2 0,-1-2-6-16,-5-6 3 0,-2-9 11 0,0-10 2 15,-2-2-2-15,-4-6-15 0,-3 1-46 0,3-4-81 16,0-3-230-16,-1-5 51 0,-3 0 301 0,12 0 0 0,0-3 0 0</inkml:trace>
  <inkml:trace contextRef="#ctx0" brushRef="#br0" timeOffset="25837.4359">11340 1236 0 0,'0'0'0'0,"0"0"0"0,0 0 0 0,0 0 0 15,0 0 0-15,0 0 0 0,1-116 0 16,10 95 0-16,1 2 0 0,6-2 0 0,2 0 0 16,3 0 0-16,5 1 0 0,3 0 0 15,5 1 0-15,0-4 0 0,6 3 0 0,4-3 0 0,3 3 0 16,1-1 0-16,3-1 0 0,-1 1 0 0,1 2 67 15,-3-4 34-15,-1 3-41 0,-7 2 119 16,-10 3-95-16,-3 0-19 0,-10 6-2 16,-6-1 0-16,4 0 11 0,-5-1 44 0,-1-1 15 0,-3 7 35 15,2-7-13-15,-6 7-69 0,2-2-84 0,-1 0-63 16,-5 7-25-16,0-6 19 0,-2 1 30 16,-4 3-16-16,-9 2 3 0,-2 12-3 0,-1 9-6 15,-2 8 36-15,0 4 21 0,3 4 7 16,4 1 8-16,4 2 11 0,1 0-3 0,4 2 10 15,0-1 15-15,1 1 2 0,3 0 2 16,0 1-11-16,0-3-13 0,0 10-15 0,-3 2-21 16,-4-2-37-16,-1-7-75 0,-2-12-201 0,0-12-258 0,6-11 423 15</inkml:trace>
  <inkml:trace contextRef="#ctx0" brushRef="#br0" timeOffset="28110.889">12163 916 809 0,'0'0'96'0,"0"0"-80"16,0 0 16-16,0 0 7 0,0 0-3 0,132-31-23 16,-93 25-9-16,2 3-8 0,2-1-24 0,7-1-86 15,0 2-78-15,-1-2-50 0,1 1 2 0,-4-4 83 16,1 1 89-16,-5-5 68 0,-3 2 0 0,-5-4 45 15,-3 0 16-15,-6-2 16 0,-4-1 51 16,-6-1 58-16,-4 0 34 0,-2 4 16 0,-8-2-28 0,1 3-68 16,-2 0-43-16,-2 3-39 0,-3 2-51 15,-5 3-37-15,-3 2-22 0,-1 1-1 0,-1 2 0 16,-3 3-5-16,-1 4 8 16,0 5-11-16,-1 3-1 0,-1 2 13 15,3 5 9-15,1 2 16 0,0 1 17 0,0 2 14 0,6-1-1 0,0 0 6 16,1-2 1-16,5 1-5 0,0-5 8 0,4 0-3 15,1-4-2-15,1 0 5 0,-1-6-5 16,7 1 8-16,1-2 18 16,-2-2 9-16,5-4 14 0,1 0 1 0,3-3-11 0,0 0-8 0,4-6-13 15,2-2-14-15,2-3-19 0,2-2-32 16,1-2-6-16,0-3-5 0,4-2 6 0,0-2 14 16,-1-1 1-16,2-2-2 0,0-2 2 0,0 0 14 15,-1 1-8-15,0 0 9 0,-2 3 7 16,-2 3-8-16,-2 2 8 0,-2 4-6 15,-2 3-22-15,-1 4-7 0,-4 4-17 0,3 2-1 0,-4 1 14 0,1 3 12 16,-3 4 11-16,0 1 3 0,-2 3 0 16,-1 2 3-16,2 0 12 0,-2 3 4 0,-1-1 7 15,1-1 7-15,-2 1-6 0,3 0 2 16,-2-1 3-16,2-2-8 0,0-1 14 0,2-2 1 0,0-2 1 16,1 1 11-16,1-3-4 0,2-2 6 15,-1-1 5-15,2 0-6 0,2-2-4 0,-2 0-30 16,3 1-34-16,0-2-27 0,-2-3-1 0,3-2 27 15,1 0 22-15,-2 1 24 0,1-5-5 0,1 2-5 16,-1-2 3-16,0 0-2 0,-2-2 10 16,-1-1 2-16,0 0 9 0,-5 3 12 15,1-3-1-15,-4 1 11 0,-3-2-1 0,1 3-17 0,-3 3-4 16,-3 2-19-16,-1 4 15 0,-1 2 10 0,1-7 4 16,1 2 16-16,0-2-14 0,1 1-3 15,-3 6-9-15,0 0-15 0,0 0-14 0,1-5-5 16,0-1 7-16,0 0-2 0,1 1 0 15,-2 5 13-15,0 0-19 0,0 0 6 0,0 0 5 0,0 0-9 16,0 0 20-16,0 0 1 0,0 0 3 16,0 0 18-16,0 0-7 0,0 0 10 0,0 0 0 15,0 0-6-15,0 0-2 16,0 0-14-16,0 0-9 0,0 0-11 0,0 0-3 0,0 0 2 0,0 0 5 16,0 0 1-16,0 0-3 0,0 0 3 15,0 0 1-15,0 0 0 0,0 0 11 0,0 0 1 0,0 0 0 16,0 0 16-16,0 0 4 0,0 0 21 15,0 0 25-15,0 0 1 0,0 0 2 16,0 0-16-16,0 0-19 0,0 0-11 16,0 0-4-16,0 0-4 0,0 0 0 0,0 0-3 0,0 0-9 15,0 0-2-15,0 0-6 0,0 0-7 16,0 0 7-16,0 0 1 0,0 0-1 0,0 0 8 0,0 0-6 16,0 0 10-16,0 0 16 0,0 0 8 15,0 0-33-15,0 0-17 0,0 0-23 0,0 0-11 16,1-7 37-16,2 2 4 0,-2-3 15 15,1 2-4-15,-2 6-4 0,0 0 1 0,0-7-9 0,0 0-2 16,0 0 5-16,2 1-2 0,-2 6 5 0,0-6-1 16,0 0-13-16,-2 0-5 0,4 2 8 15,-2 4-9-15,0 0 25 0,0 0-3 0,0 0-9 16,0 0 15-16,0 0-15 0,0 0 6 16,0 0 4-16,0-5-15 0,2-2 0 0,-1 1-3 0,1 1-15 15,-2 5-5-15,0 0-26 0,0 0-16 16,0 0-23-16,0 0-8 0,0 0-3 15,0 0-2-15,0 0 12 0,0 0 40 0,0 0 34 16,0 0 24-16,0 0 19 0,0 0-12 16,0 0-9-16,0 0 4 0,0 0 5 0,0 0 1 15,0 0 23-15,0 0 15 0,0 0 18 0,0 0 13 0,0 0 1 16,0 0 0-16,5 0-10 0,1 0-12 16,-2 2-20-16,3 1-22 0,-7-3-39 0,0 0-12 15,0 0 7-15,0 0 3 0,0 0 28 0,0 0 14 0,6-1-14 16,0-3 3-16,-1-2 3 0,1 1-6 15,-6 5 13-15,7-6-6 0,-1 0 2 0,0 0-1 16,-1 0-6-16,0-1 12 0,-1 0 2 16,1 1 7-16,0-2 3 0,-3 1-10 0,1 2-2 0,-1-1-9 15,-1 1-6-15,-1 5-18 0,0 0-32 16,0-7-38-16,2 1-56 0,-1-1-39 0,-1 1 44 16,0 6 40-16,0 0 63 0,-3 0 55 15,-1 0-13-15,-3 2 1 0,-6 8-5 0,7-3 6 0,-8 6-2 16,-4 4-2-16,-1 2 7 0,-6 9-39 0,-4 1 0 15,-2 5-2-15,3-2-4 0,1 0 34 16,4-4-2-16,5-5 2 0,5-3 2 16,3-5-7-16,3-4 4 0,2 0-3 0,1 0 1 15,1-2 2-15,2-2 1 0,1 0 9 0,0-1 3 16,6-1 14-16,0-3 9 0,5 1-1 0,2-1 4 16,3-2-9-16,3 2-8 0,2-2-3 0,6-4-10 15,-1-1-2-15,2-2-4 0,1-5-9 0,2-2-5 16,-8 3-10-16,2-2-1 0,-9 3 23 15,0-4 6-15,2 2 8 0,-3-4 3 0,4 0-13 16,-2-3-3-16,0 3 6 0,-1-2-1 0,0 0-6 16,-1-2 13-16,-1 5-16 0,-1 0-39 15,0-1-38-15,-3 3-22 0,1 1 10 0,-6 6 35 16,7-3 34-16,-6 5 13 0,-1 1-5 0,1-1 10 16,1 10 8-16,0 12 0 0,3 7-14 0,1 8-5 15,-6-1-3-15,1-2-5 0,-2 1 26 16,0-3-1-16,-1-5-1 0,1-3 9 0,2-5-6 15,-4-3-1-15,2-2 2 0,-1-1-9 16,-1-2 0-16,-1-3 3 0,1-1 6 0,-2-1 16 16,0-2 8-16,0 1 13 0,0-1 7 15,0 0 7-15,0 0 14 0,0 0 14 0,0 0 6 0,0 0-2 0,0 0-8 16,0 0-19-16,1 0-18 0,2 0-59 16,0-2-36-16,1-2-11 0,3-2-3 15,0-2 42-15,0 0 23 0,1-3 17 0,1 1-6 16,0-3 6-16,0 2-12 0,0-1-7 0,-4 2 0 15,-1 4-1-15,-2 4 38 0,2-5-8 0,-3 1-1 0,3 0-8 16,-1 0-37-16,4 0 1 0,-3 0-3 16,0 2 2-16,1-2-5 0,-5 6 0 0,5-6-1 15,2 0-10-15,1 1-10 0,-1 1 4 16,-1 1-9-16,-1 3 3 0,0-3 6 16,4 3-7-16,-2 0 10 0,-1 3-25 0,3 4 13 0,-2 2 6 15,-3 3 3-15,-1 1 37 0,-1 1-1 16,0 2 5-16,0-2 5 0,-1 1 4 15,2 0 5-15,1-1 0 0,0 0-4 0,2-2 2 16,1 0 1-16,-1-1 3 0,3-4 8 0,0 0-3 0,0-2 5 16,2-2-1-16,1 0 2 0,-1-2-6 15,2-1 6-15,1 0 0 0,0 0 3 0,2 0 2 16,1-4-10-16,0-1-4 0,3-2-6 0,-3-1-3 16,3-3-2-16,0 1-10 0,1-3-13 15,2-1-11-15,-7 3-16 0,0-3 2 0,-5 5 25 0,3-3 4 16,-2 2 23-16,1-1 0 0,1-1-14 15,-2 0 1-15,2 0-4 0,-4 0 5 0,3 2-12 16,-7 4-17-16,6-5-57 0,-5 4-50 16,-1 0 13-16,7-4 16 0,-7 7 54 0,0 1 42 0,2-2 1 15,-3 4 9-15,1 1-5 0,-1 0 17 16,3 0 1-16,-2 0 3 0,2 7 10 0,6 5-7 16,5 3-30-16,-4-3-5 0,5-1-3 0,-2-2 2 15,1-2 25-15,2-2 5 0,-2-1-2 16,-3-1-1-16,3-2-1 0,-4-1-3 0,1 0 6 15,-2 0 2-15,-1 0 9 0,-2 0 7 0,-3 1 20 16,-3-1 33-16,-1 0 44 0,-4 0-4 16,0 0-23-16,0 0-50 0,0 0-61 0,0 0-23 0,0-5-10 15,-3-1 6-15,-4-4 6 0,-1 3 10 0,-7 2 7 16,2 2-1-16,-7 0 3 0,-3 0 0 16,-5 3 4-16,-15 1-24 0,0 7-3 0,-6 5 1 15,6 5-15-15,5 4 33 0,9 4 0 0,8 1 12 16,9-4 20-16,7 2 8 0,5-2 13 15,5-1-5-15,4-1-3 0,4-1 0 0,5-2-8 16,5-2-3-16,0 0-1 0,3-5-5 0,3 0-7 16,-1-4-32-16,5 0-107 0,-1-5-36 0,0-2-37 15,1 0-65-15,-2 0 48 0,1-5-66 16,-5 1 211-16,-11 0 82 0</inkml:trace>
  <inkml:trace contextRef="#ctx0" brushRef="#br0" timeOffset="29130.12">16417 889 0 0,'0'0'0'0,"0"0"0"0,0 0 0 16,0 0 157-16,0 0 51 0,0 0-54 16,0 0-29-16,0 0-61 0,0 0-134 0,0 0-40 15,0 0-31-15,0 0 26 0,0 0 91 0,-105-42-4 0,93 53 2 16,-1 2 4-16,-3 3 13 15,2 2 12-15,2 1 15 0,-3 2 7 0,4-1 7 16,0 1 6-16,2-1-9 0,4 0-4 0,1-4-6 16,0 0 8-16,3-3 8 0,1-2 9 0,0-2 16 15,0-3 11-15,3 0 39 0,-1-2 48 0,-1-3 50 16,4-1 20-16,-1 0-20 0,2 0-51 16,1-5-64-16,4-2-44 0,3 1-25 0,1-4-12 15,5-2-3-15,0-1-5 16,4-1-6-16,0 0-1 0,-2-1-14 15,3 0 14-15,-2 2-8 0,0 0-3 0,-2 4 0 0,2-1-23 0,-2 3-8 16,-4 2-7-16,2 4-1 0,-3 2-1 0,-2-1 6 16,-2 4 3-16,-1 3 16 0,-1 1 12 0,0 2 7 15,-1 1 7-15,-1 1-1 16,-2 1 1-16,-1-1 2 0,0 1 7 0,1-3-5 0,-2-3 5 0,1 0 3 16,-4-1 17-16,3-3 34 0,-3-1 33 0,2 0 20 15,-2-2 6-15,0 0-69 0,3-2-37 16,2-1-24-16,-1-2-26 0,1-3 42 15,2 1-5-15,-1-1-1 0,4 0-11 0,-2-2-37 16,1 1-20-16,0-1-32 0,0 0-45 16,0 0-38-16,1 0-48 0,1 0-31 0,0 1-2 15,-1 0 11-15,1 1-7 0,6 1 261 0,-2 0 0 0,5 3 0 16,-4 0 0-16,-5 2 0 0</inkml:trace>
  <inkml:trace contextRef="#ctx0" brushRef="#br0" timeOffset="29702.3542">17755 837 281 0,'0'0'150'0,"0"0"61"0,0 0 8 0,0 0-43 16,0 0-65-16,0 0-66 0,0 0-41 0,0 0-30 15,0 0-2-15,0 0 11 0,0 0 6 0,0 0 7 16,0 0-5-16,0 0 3 0,-3-21 0 15,-1 21-15-15,0 0 7 0,-2-1-5 0,0 1 11 16,-2 0 18-16,-3 0 4 0,-1 0 4 16,-5 0-17-16,4-2 0 0,-6 2-6 0,2 2-5 0,-2 1 8 15,-1 2-7-15,2 0-1 0,-5 0 6 16,0 2-4-16,2 1 6 0,0 1 0 16,0-1-3-16,2 1 4 0,-2 2-4 0,3-4 3 15,3 3 5-15,-1 0-4 0,4-3-9 0,1 1-11 0,0 2-6 16,1-3 2-16,2 1 7 0,-1 2 10 15,5-2 6-15,-2 3 3 0,4 0 4 0,2 3 9 16,-1-1 3-16,1 0 3 0,0 2 9 0,3 0-5 16,4 0-8-16,0-1 5 0,2-2-7 15,1-1 10-15,1-2 19 0,1-2 7 0,-1-1 14 16,2-3 10-16,-2-3-5 0,6 0-4 16,-4-3-4-16,6-3-9 0,-1-4-6 0,3-3-6 0,2-2-17 15,-2-1-7-15,6-5-2 0,-2-1-3 0,3-3 8 16,-1 0-7-16,1-4-9 0,0-1-5 15,1-2-8-15,1-1 2 0,-10 8 5 0,1 0 2 16,-5 8 38-16,-2-3 2 0,-1 3 7 16,1-1 12-16,-1-2-9 0,-1 2 26 0,-1 3-25 15,-2 0-76-15,1-1-130 0,-6 9-20 0,4-5 8 16,-1 5 61-16,0 4 109 0,0 0-33 0,-3 8 4 16,-4 11 8-16,1 8-2 0,-2 7 31 15,-4 4 7-15,3-1-1 0,-1 1 10 0,2-2-5 16,-1-3-5-16,2 0 5 0,2-1-6 15,-1 0 6-15,3-4-4 0,2-1-8 0,-3 1-9 0,4-3-19 16,-3 0-18-16,5-1-72 0,-6-4-107 0,4 1-206 16,-5-7-235-16,3-3 582 0</inkml:trace>
  <inkml:trace contextRef="#ctx0" brushRef="#br0" timeOffset="29881.9178">18123 948 424 0,'0'0'409'15,"0"0"-11"-15,0 0-19 0,0 0-124 0,0 0-125 16,0 0-140-16,0 0-166 0,0 0-65 0,0 0 24 16,0 0 65-16,0 0 129 0,0 0 42 15,0 0-2-15,4-1 3 0,-5 17-16 0,-4 4-27 16,1-1-79-16,-2 1-234 0,4-4-318 0,0-5 533 0</inkml:trace>
  <inkml:trace contextRef="#ctx0" brushRef="#br0" timeOffset="30637.3983">18333 846 675 0,'0'0'266'0,"0"0"-12"0,0 0-69 0,0 0-111 16,0 0-153-16,0 0-193 0,0 0-15 0,0 0 42 15,0 0 105-15,0 0 157 0,0 0-17 16,0 0-41-16,0 0-44 0,0 0-86 0,1 9 20 15,-1 0 151-15,0-1 0 0,6 0 0 0,-3-1 0 16,0-2 0-16,3 0 0 0,-2-1 0 16,3 0 0-16,1-2 0 0,-4 0 0 0,4-1 0 15,-3 2 0-15,1-2 0 0,-1 0 0 0,0 0 0 16,-4-1 0-16,1 0 0 0,-2 0 0 16,0 0 0-16,0 0 0 0,-1 0 0 0,-2 0 0 15,-4 0 0-15,3 0 0 0,-3-2 0 0,-1 1 0 16,3-2 0-16,-4 2 0 0,0-1 0 0,4 0 0 15,-2-1 0-15,-2 1 0 0,6-2 0 0,-3 2 45 16,4 0 30-16,0 2-43 0,1-1-51 16,1 1-41-16,0 0-13 0,0 0 73 15,0 0 0-15,0 0 0 0,0 0 0 0,0 0 0 0,0 0 0 16,0 1 0-16,0-1 0 0,0 2 0 0,1-1 0 16,-1 0 0-16,1 2 0 0,0-2 0 15,-1 0 0-15,1-1 0 0,-1 0 0 0,0 1 0 16,1-1 0-16,0 0 0 0,0 0 55 0,-1 0 93 15,3 0-4-15,-2 0-24 0,0 0-22 0,0 0-14 16,0 0-78-16,1 1 44 0,4-1-24 16,-3 0-19-16,4-1 51 0,-3 1-71 0,2-1 0 15,-3 1 3-15,4-1-3 0,-5 1 13 16,-1 0 11-16,-1 0 14 0,0 0 7 0,0 0-2 0,0 0-8 16,0 0-26-16,0 0-21 0,0 0-30 0,0 0-48 15,0 0-45-15,0 0 32 0,0 0 33 16,0 3 50-16,-1 0 59 0,1 1-15 15,0 1-6-15,0 1-1 0,0 1 9 16,1 2 4-16,-1-1 8 0,2 4 13 0,6-1 5 0,-1 2 8 0,4 2-3 0,1 3 0 16,5-1 1-16,-1 1-4 15,8 2-2-15,-1 0-20 0,-1 0-17 0,7 1-33 16,-1-2-29-16,-1 1-36 0,2-2-40 0,1-2-26 16,-1 1-20-16,-1-3 26 0,-4-3 152 15,-2 0 0-15,2-4 0 0,-8-1 0 0,-1-1 0 16,-4-2 0-16,-5 0 0 0,0-1 0 0,-4-2 0 15,-2 1 0-15,-1-1 7 0,-8 0 52 0,-2 0-41 16,-2 0-18-16,-6 0 7 0,-4 0 5 0,-3-1 5 16,-4 1 10-16,-1 0-2 0,1 0 0 15,-2-1 3-15,2 0-11 0,0-2-4 0,2 2-4 16,4-1-11-16,2 1 2 0,3-1-11 0,0 1-19 16,6 1-38-16,-3 0-85 0,10 0 153 0,0 0 0 15</inkml:trace>
  <inkml:trace contextRef="#ctx0" brushRef="#br0" timeOffset="33216.8488">19104 1030 1307 0,'0'0'50'0,"0"0"0"0,0 0-31 0,0 0-54 0,0 0-37 0,0 0-22 15,0 0 17-15,0 0 29 0,0 0 25 16,0 0 19-16,0 0-2 0,0 0 2 0,-117 14 5 16,101-5-2-16,-1 0 1 0,3-1-6 0,-2-1-6 15,4 0-9-15,1 0-5 0,2-3 4 0,-1 2-5 16,6 0 4-16,-2-1 4 0,2 0 2 16,0 2 8-16,2 0-4 0,1 1 3 0,2-2 1 15,-1 1 3-15,0 0 12 0,2-3 2 16,5 1 2-16,0-2-93 0,2-1-67 0,3-2 1 0,0 0-5 15,1-4 90-15,3-2 69 0,-2 0-5 16,3-3 5 0,-2 1 0-16,3-4-2 0,-1 1 4 0,-3 1-4 0,3-2 3 15,-5 2-9-15,0 1-8 0,-2 1-8 0,-1 2-25 0,0 2-36 16,0 0-37-16,-5 3 90 0,3 1 27 0,-4 0 0 16,4 0 0-16,-5 2 0 0,5 3 0 0,-3-2 0 15,1 2 0-15,-1-2 0 0,-1 0 0 16,4 1 0-16,0-2 0 0,-3 0 0 0,3-2 0 0,-2 0 0 15,3 0 0-15,2 0 52 0,-1 0-1 0,1-2-21 16,2-2-8-16,-1-1-10 0,5 1-3 16,-3-1-6-16,4-2-1 0,-3 3 8 0,4-2-2 15,-4-1 5-15,4 1-1 16,-2 1 1-16,0-1 7 0,1-1 0 0,-2 1 19 0,2-1 7 0,0 1 19 16,-3 1 19-16,3-1 57 0,-4 2 24 15,-1-2-7-15,1 3 23 0,0 1-92 0,-3 1-60 16,0 1-26-16,1 0-48 0,-1 0 17 0,-1 0 19 15,0 2-3-15,-1 2-6 16,0 2-10-16,0 1 0 0,0 1 1 0,-3 0 4 16,0 1 13-16,-2-1 1 0,-2-1 9 0,1-2-1 0,0 0 9 15,-2-2 32-15,2-1 25 0,-2 0 40 0,0-1 22 16,0-1-1-16,0 0 5 0,0 0-5 16,0 0-10-16,0 0 0 0,0 0-10 0,0 0-19 15,0-1-89-15,0-2-29 0,0 1-22 16,0-2-14-16,-2 0 69 0,0 0 1 0,1-3 2 0,0 1-3 15,1-1-4-15,-2-1 2 0,1 1-1 16,0-1 4-16,-3 0 3 0,3-1-9 16,0 1 0-16,-1-2-3 0,0 2-6 15,-4 0 16-15,5-1-8 0,-2 2 2 0,-3-1-5 0,4 1-18 16,-1 0-8-16,-2 2-8 0,2 0-6 0,-4 1-11 0,3 1-15 16,-3 2-10-16,-2 0-5 0,-2 1 10 0,1-2 18 15,-2 5 18-15,-5 1 9 0,3 4 7 0,-3 0 4 16,3 1 0-16,-4 1 4 0,5 1 7 15,-3 1 0-15,5 0 4 0,0-3 0 0,7 0-2 16,-3 0 4-16,4-1 5 16,-2-2 3-16,5 2 10 0,-1-2 6 15,1 0 1-15,0-3 8 0,0 2 4 0,2-2 7 0,4 0 4 0,2-1 0 16,2 0-10-16,1-2-10 0,1 1-11 0,2 0-13 16,3 0-1-16,0 0-8 15,-3 2-5-15,0-1-4 0,1 3-8 0,-2-1-14 0,-3 2-5 16,0 2-4-16,0 3 8 0,-4 0 13 0,-2 2 9 15,2 4 12-15,-4 2 2 0,0 1 8 0,-2 3 4 16,0 6 5-16,0 5-1 0,-6 1-7 16,-5 3-4-16,4-13-5 0,-3-5 3 15,3-6 4-15,0-8 4 0,5 0-1 0,1-2 1 16,0-3 19-16,1 0 42 0,0-1 50 0,0 0 49 0,0 0 30 16,0-2-44-16,2-4-58 0,4-2-54 15,-2 0-56-15,3-2 6 0,-2-1 16 0,3 1 3 16,-1-3 3-16,-2-1-6 0,3-3-13 0,4-3-10 15,-1-1-9-15,5-2-6 0,-2-4-8 0,5 1-6 16,-1-1 3-16,3 0-3 16,0 0 13-16,-1 2 14 0,1 2 5 0,-1 1 9 0,-1 3-9 15,0 5-2-15,-5 1-9 0,2 4-21 0,-3 4 1 16,-2 2-1-16,-1 4 8 0,0-1 15 0,1 2-5 16,-2 5-1-16,0 1-2 0,-1 2 10 15,-3 2 9-15,2-1 5 0,-5 2 4 0,3-1-8 16,-4 2 6-16,0-1 3 0,0-1 2 0,-1-1 9 0,0-2-1 15,0-2-6-15,1-1 2 16,0-1 8-16,-1-3 11 0,1 0 21 0,-1-1 11 16,1-1-7-16,2 2-8 0,-1-2-25 0,2 0-56 15,1 0-14-15,1 0 0 0,3 0 2 0,3-4 25 16,3 1 4-16,0-2-4 16,4-1-2-16,1 0 10 0,1 0 0 0,-3-2-6 0,3 0 1 0,-1 0 7 15,0 0-1-15,0-1 4 0,-2 2 0 16,-2 1 1-16,1 1-3 0,-2-1-6 0,-1 2 0 15,0 0 3-15,-4 3 4 0,-1-1 9 0,1 1 12 16,-3-1 4-16,-3 2 9 0,-1-1 18 0,0 1 18 16,-2-1 26-16,-1 1-18 0,0-1-33 15,0-1-47-15,-4-1-44 0,0 0 2 0,-4-1 9 16,-2 0 15-16,-1-2 12 0,0 1 14 16,-3-2 4-16,-2 2 1 0,1-1 1 0,-1 1-10 15,-1 0-1-15,2 1-3 0,-3 3-9 0,4 0 0 0,-3 1-8 16,3 0-2-16,-3 2 2 0,1 2 1 0,2 1 0 15,1 1-1-15,-1 1 8 0,4 1-5 16,3 1 10-16,1-2 5 0,2 2-5 16,2 0 19-16,2 0 3 0,0 0 5 0,1-1 15 15,4 1-12-15,2-1 6 0,1 0 9 16,2-1 3-16,1 0 6 0,2-1 4 0,0 0-5 0,3-3 0 16,-2-1-16-16,4-1-15 0,0-1-14 0,-1 1-29 15,5-2 10-15,0-3 4 0,-2-2 8 0,2 1 22 16,-1-2 0-16,-1-1 5 0,1-2 1 15,-3 2 2-15,-1-2-5 0,0 0-3 16,-2-2 4-16,-2 3 13 0,-3-1 19 0,-4 1 14 0,0 2 4 16,-3 0-1-16,1 3-25 0,-3 1-30 0,-1 0-69 15,0 2-174-15,0 1-19 0,0 0 16 16,-1 3 206-16,-3 2 42 0,1 2 0 0,2 2 0 16,-1 0 0-16,3 3 0 0,-1 0 0 0,0-1 0 15,3-2 30-15,6 3 8 16,0-3-1-16,1 0-1 0,2-2 11 0,-1 0 22 0,1 0 7 15,3-2 15-15,-3 0 4 0,0-3-2 0,3 1 3 16,-2-1-14-16,-1-2-10 0,1 0 1 0,1 0-16 16,-1 0 3-16,-1-2-6 15,3-1-13-15,-1-3 5 0,-1 0-6 0,2-2-5 0,-2 0 0 16,-2-1-8-16,4-2-6 0,-2-1-3 0,-1 1 1 16,-2 0-8-16,2-1 6 0,-3 0-3 0,0 1-4 15,0 0 7-15,-2 2-13 0,-1 2 3 16,0 0 2-16,-3 1-20 0,0 2-21 0,0 2-46 15,-2 1-61-15,-1 1-78 0,1 0 35 0,-1 0 41 16,2 1 57-16,-2 2 96 0,0 2-11 0,2 1 2 16,-1 1-1-16,1 0 0 0,-1-1 0 15,1 2 6-15,0 1 3 0,-1-3 6 0,2 1-2 16,0 0-2-16,-1 0-3 16,0 0-2-16,1-1 10 0,1-3 10 0,-2 1 6 15,-1-2 10-15,4 0 10 0,-1-1 13 0,-2 1 6 0,4-2 10 0,-1 0-2 16,1 0-17-16,2 0-5 15,2 0-18-15,1 1-14 0,-1-4-3 0,2 0 2 0,0-2 4 16,2 1 0-16,0 0-1 0,-1-2-6 0,2-1-2 16,-2 0 0-16,0-2-6 0,-1 1-9 15,3 0-5-15,-2-1-8 0,1 2 1 0,-1-1 8 16,0 0-6-16,0 4 6 0,-3-2-5 0,1 1-9 16,-4 2 1-16,1 0-8 0,-3 1-20 15,-1 2-26-15,-1 0-50 0,0 0 14 0,0 0 20 16,-1 0 31-16,0 2 56 0,1 2-4 0,2 1 4 15,0-1 8-15,2 1 3 0,3 1-1 0,-1 0-1 0,0-2 8 16,2 1-6-16,0-2 11 16,-1-1 6-16,0 0 7 0,0 0 12 0,-2-2 2 0,0 0 8 15,-1 0-12-15,0-4-4 0,-1 0-6 0,-1-2-13 16,1-1-9-16,-1-1-10 16,-2-1-4-16,-1-1-6 0,2-1-1 0,-2-1-3 0,-2-1-8 15,2-1-1-15,-2-1 2 0,0 1 2 0,0-1 10 16,0-1 0-16,0 1-2 0,0 1 8 15,-2-1-7-15,2 5 2 0,2-2 1 0,-2 4-4 16,0 2 10-16,0 0-19 0,0 2-36 0,0 2-77 16,0 2-122-16,0 0 15 0,0 0 40 0,-2 1 78 15,1 5 117-15,-2 1 2 16,-3 3 3-16,3 0 1 0,-1 6 2 0,-1 0 5 0,0 2 2 16,2 0 4-16,1 5 2 0,-1-2 1 0,0 2 5 15,1-1-2-15,2 2 4 0,0 0-7 0,0-3-11 16,0 1-1-16,0 0-4 0,0-3 1 0,0 1 3 15,3-2 0-15,-1-5 2 0,0 1-1 16,1-1-1-16,-1-4 0 0,2-3 7 16,-1 0 19-16,2-2 5 0,1-3 9 0,1-1-13 0,-1 0-21 15,3-5-8-15,0-1-11 0,1-1-2 16,2-4 2-16,1-1-8 0,-1-5 3 0,2 2-6 16,1-5 3-16,-1-2 4 0,3 1-4 0,0-4 10 15,-1 4-7-15,3-2-3 0,1 2 3 0,-3 2-8 16,5 2 5-16,-1 3 0 0,-3 1-5 15,5 4-6-15,0 3-5 0,-2 4-1 0,5 1-1 16,-2 1 7-16,0 2 0 0,0 5-6 0,0 1 2 16,-1 3-2-16,-2 1 2 0,-2 1 8 0,-2 1-3 15,-3-1 4-15,-2 0-7 0,-3 1-7 16,-2-2-3-16,-1 0-9 0,-4 0 10 0,-2-1 10 16,0 1 6-16,0-2 9 0,-5 0-1 15,1 0-1-15,-1-1 4 0,0 0 4 0,-2-1 3 0,-3 0 7 16,1 1 7-16,-1-2 8 0,-4 1 6 0,3 0 1 15,-6 0-3-15,2-1 3 16,-3 0-5-16,0 0-10 0,-2-2-6 0,1 2-26 16,-1-1-54-16,-2-1-208 0,5-1-334 0,5-1 549 15</inkml:trace>
  <inkml:trace contextRef="#ctx0" brushRef="#br0" timeOffset="33518.6897">17391 1458 1821 0,'0'0'-28'0,"0"0"-46"0,0 0-42 0,0 0-17 0,0 0-107 0,0 0 64 16,177-54 68-16,-98 41 45 0,15-2 122 15,-7 2 14-15,0-1-32 0,-12 1-32 16,1 3-17-16,1-1-14 0,11 0-12 16,4-1-43-16,6 0-14 0,3-3-247 0,-3 2-157 15,-21 2 495-15,-26 5 0 0</inkml:trace>
  <inkml:trace contextRef="#ctx0" brushRef="#br0" timeOffset="34724.8857">1871 9347 2249 0,'0'0'10'0,"0"0"-1"0,0 0 6 16,-30-128-7-16,29 109-14 0,2 4-28 0,7 2-19 16,5 2-10-16,3 0 8 15,4-1 18-15,2 3 12 0,0-1 2 0,5 4-2 0,-3 3-2 16,3 3-1-16,-6 0-4 0,0 5 5 15,-1 5 1-15,-6 5 1 0,4 2 4 0,-8 5 1 0,-2 5 3 16,-4 3 7-16,-4 4 13 0,-1 4 7 16,-7 4 9-16,-4 2 2 0,-2 6-1 15,-3 0-2-15,-2 3-4 0,2 1-4 16,0 0 0-16,1-2-4 0,3-5 1 0,5-7-1 0,6-6-3 16,2-11 4-16,0-5 3 15,9-6 5-15,-1-4 16 0,5-3 10 0,-2 0 12 0,7-2 11 16,1-3 1-16,4 0-1 0,7-3-11 0,2-6-14 0,6-3-12 15,3-4-15-15,1-3-7 0,1-2-6 0,5-4-4 16,-2-2-3-16,1-3-2 16,1 1-1-16,-5-3-2 0,0 0 5 0,-2-2 1 15,-2 0 2-15,-5 0-6 0,-1-1-19 0,-8-3-26 0,-3-1-46 16,-3-4-42-16,-1-2-60 0,-6-3-94 0,-1-3-93 16,-3-2-138-16,-6-1 4 0,-2 0 513 0,-1-4 12 15,-8 3 0-15,-4 0 0 16,0 1 0-16,-6 4 0 0,-2 6 0 0,0 3 0 0,-6 6 0 15,-4 7 0-15,-2 7 0 0,-7 5 0 16,-7 8 0-16,-4 6 0 0,-3 2 0 0,-11 9 0 0,-3 7 0 16,-5 6 0-16,-4 7 114 0,-4 5 129 15,-1 5 3-15,-1 7-17 16,-1 6-24-16,3 7-14 0,3 4-11 0,-2 5-9 0,8 7-18 16,1 2-21-16,4 5-18 0,9 5-24 0,6 5-17 0,7 2-21 15,9 2-14-15,9 1-10 0,8-3-14 16,8-6 4-16,10-3-4 0,1-8-2 0,12-2 3 15,8-6-7-15,6-4 0 0,5-4 2 0,5-2 1 16,6-5 8-16,7-5 4 0,6-2 1 0,7-8 0 16,3-6-5-16,6-7-4 0,9-5-2 15,3-6 3-15,6-6 0 0,5-8-3 0,7-5-2 16,-1-13-9-16,1-8-14 0,-4-9-3 0,0-9-1 16,-10-8-2-16,-3-7 13 0,-9-3 15 15,-6-5 16-15,-10-3 14 0,-8-7 9 0,-9-4-12 16,-10-6-7-16,-11-6-6 0,-10-4-13 0,-11-4-1 15,-4-1-10-15,-21 0-4 0,-8 6-1 0,-7 10-5 16,-9 11-1-16,-5 15-9 0,-5 16-10 16,-3 16-17-16,-9 16-45 0,-6 13-84 0,-7 22-245 15,21 0-561-15,17-5 45 0</inkml:trace>
  <inkml:trace contextRef="#ctx0" brushRef="#br0" timeOffset="60413.9985">1496 8116 0 0,'0'0'0'0,"0"0"0"0,0 0 0 0,0 0 0 15,0 0 0-15,0 0 0 0,0 0 0 16,0 0 0-16,0 0 0 0,0 0 0 0,0 0 55 16,0 0 19-16,-85-49-28 0,85 49-23 0,0 0-20 15,0 0-14-15,0 0-7 0,0 0-7 0,0 0 1 16,0 0 4-16,0 0 3 0,0 0 2 15,0 0 2-15,0 0 2 0,0 0 3 0,0 0 5 16,0 0 1-16,0 0 0 0,0 0 0 16,0 0-4-16,0 0-4 0,0 0-4 0,1 0 14 0,1 0 0 15,3 0 0-15,1 2 0 0,8 0 69 16,0-1 17-16,6 1-30 0,1-1-10 0,-1 1-11 16,6 1-12-16,1-2-4 0,4 0 4 0,3 0-8 15,1 1 2-15,6-1 3 0,0 1-8 16,6-2 6-16,-1 1-1 0,6 0-2 0,3 2-1 15,1-1-6-15,5 0 1 0,4 0-2 0,3 1 3 0,2-1 0 16,6 1-2-16,0-3 2 16,5 1 1-16,5 0 0 15,1-1 0-15,9 1 3 0,0-2-2 0,8 0 1 16,4-3-2-16,2 1 0 0,2-2 3 0,2 1 0 0,7-3-2 0,2 1 0 16,4-3 0-16,0 0-4 0,5-3 4 15,3 2 1-15,4-3-2 0,3-1 2 0,2 1-3 0,4-4 0 16,1 0 0-16,3 1 2 0,4 0-2 15,0-3-1-15,5 2-3 0,2-1-2 16,0-1 0-16,4-1 0 0,1 4-2 16,2-2 1-16,3 1-3 0,2 0 2 0,2-1 0 15,1 2-1-15,3-1 2 0,3 0 0 0,0 3 0 0,1-2 2 16,4 1 12-16,-2 0 1 0,5-1 4 0,-1 1 2 16,0-2-9-16,2-1 4 0,4-2-2 0,-3 2 3 15,7-1 1-15,-3 0-1 0,4 1 5 0,0-1 0 0,1 2 4 16,0 0 2-1,2 1 1-15,0 0-2 16,3-1 2-16,-1 3-3 0,4 0-4 0,-4 1 1 0,2 0-8 16,-3 3-1-16,4 1 1 0,-4 0-2 0,0 0 1 0,0 3-1 15,1 0-5-15,-4 1-1 0,3-1-5 0,-1 3 2 0,1-1-1 16,0-1 1-16,1 2-3 0,-1-3 1 0,2 0-1 16,0 0-4-16,2-1 7 0,-2 0-3 15,0 0 0-15,0 1 4 0,0-1-4 16,-3 0 2-16,5-1 0 0,-3 1 0 0,-1-1-2 15,-2 1-1-15,-4 1-1 0,1 0 2 0,-5 2-1 16,2 1-1-16,-6-1-5 0,-1 1 0 0,-2-1-2 0,-5 2 3 16,0-1 8-16,-3 1-1 0,-2 0 3 15,-4 1-1-15,-1-2-3 0,-2 2 1 0,0-2-3 16,-1 0 4-16,0 0 0 0,-4-2 1 16,4 1 2-16,-1-1 0 0,-2-2 0 0,3 2-1 15,-2-2 3-15,-2-1-1 0,2-1 0 16,-7 0-1-16,-4-2-2 0,-2 3 0 0,-6-4 0 0,-3 1-2 15,-4-2 0-15,-7 0-3 0,-4 0 1 16,0-2 3-16,-8-2-3 0,-2 1 3 0,-7-1-5 0,-7 0 0 16,-4 1 3-16,-7 2-2 15,-4 2 1-15,-2 3-1 0,-4-2-4 0,-4 4 1 0,-8-2-1 16,-1 5-2-16,-7-1 0 0,-4 1-2 16,-4 3-3-16,-8 0-4 0,-1 1-8 0,-10 1-23 15,-3-1-32-15,-8 0-76 0,-9 0-131 0,-6 0-242 0,-10 2-81 16,-1-2 606-16</inkml:trace>
  <inkml:trace contextRef="#ctx0" brushRef="#br0" timeOffset="61335.3007">16225 4072 0 0,'0'0'0'0,"0"0"0"0,-21-116 0 0,15 76 0 15,-1 5 0-15,0 4 0 0,1 4 0 0,-3 0 102 0,1 6 85 16,1 1-43-16,-2 2-19 0,2 3-33 15,-2 4-11-15,1 1-10 0,0 5-20 16,3 1-34-16,1 3-61 0,0 1-78 0,2 1 0 16,-6 7 7-16,1 6 37 0,-4 2 61 0,-3 7 0 15,-2 5 3-15,1 4 8 0,-1 4-1 0,-1 4-1 16,2 5 3-16,2 1 0 16,-1 5 2-16,0 2-2 0,2 4-1 0,1 5 8 15,1 3 3-15,-1 4 7 0,2 3 9 0,-1 6-6 16,0 3 5-16,2 4 1 0,1 3 1 0,0 3 7 15,-2 4 2-15,-1 5 10 0,2 3 4 16,0 4-1-16,-1 1-5 0,2 2-5 0,-2 3-5 0,0 1 3 0,2 6 5 16,-1 0 1-16,2 5-2 0,-4 1-1 0,2 1 1 15,4 4-3-15,-4 3 5 16,2 1 2-16,1 4-3 16,0 5 0-16,0 4 3 0,1 4 4 0,-1 4 1 0,1 4 3 0,-2 4-4 0,0 1-5 15,1 4-4-15,0 3-4 0,-1 5-1 16,-3 4-1-16,2 4 1 0,0 5 1 0,-1 1 7 15,2 1 9-15,1 3 8 16,-2 3 1 0,4 2-5-16,-3 5-8 0,3 4-6 0,0 0-1 0,-2 1 0 15,3 0-4-15,-2-1-2 0,0 2-6 0,-1-4-4 0,0 2-1 0,2-1-1 0,-5 0-4 16,5-1 0-16,-3 0-1 0,3-4-3 0,0 3 5 16,1-6 1-16,0 0 3 0,2 2 0 0,-1 1 0 15,-1 3-5-15,-1-1 2 0,-3-1 0 16,1-6-3-16,-1-5 8 0,-2-5-1 15,-1-6 3-15,0 2 5 0,-3-4-5 0,0 1 3 0,1 1-2 16,-2 1-11-16,-3 0 0 0,1-1 4 16,-2-6 20-16,2-5 9 0,-3-3-7 0,1-5-13 15,3-23-26-15,0-13-12 0,5-16 4 16,-1-11-7-16,2-7 7 0,1-8-8 0,1-6-2 16,1-6-40-16,-2 8-72 0,2 8-57 0,-2 5-156 15,3 5-98-15,-2-1-164 0,2-3-201 16,-1-5 806-16,3-7 0 0,-2-3 0 0,-2-6 0 0,5-11 0 15,-2-19 0-15,4-18 0 0,-1-24 0 0,0-2 0 0,0 0 0 0,0 0 0 0,0 0 0 0,0 0 0 0,0 0 0 0,0 0 0 47</inkml:trace>
  <inkml:trace contextRef="#ctx0" brushRef="#br0" timeOffset="65983.923">3939 8877 0 0,'0'0'0'0,"0"0"0"0,0 0 0 0,0 0 0 16,0 0 0-16,0 0 149 0,0 0 147 15,0 0-24-15,0 0-33 0,0 0-41 0,0 0-46 16,0 0-48-16,-8-67-47 0,8 67-52 0,0 0-31 16,-1 0-25-16,1 0-25 0,0 0-22 0,0 0-30 15,0 0-31-15,-1 2-20 0,1 3 75 16,-3 2 55-16,-1 4 69 0,2 4 62 0,-5 2-34 16,3 3-8-16,-3 1-12 0,0 0-7 0,1 4-7 15,-1-1-2-15,3 0-4 16,-2 0-1-16,2 1 1 0,-2 0 0 0,1 0 0 0,-1 0 0 15,-2 1 1-15,4 0-1 0,-4 2-3 0,-1-1 3 16,1 4-1-16,2-1-1 0,-3 2 2 16,0 2-7-16,1 0 1 0,3 1 4 15,-4 3 3-15,1 0 6 0,-2 0-4 0,2-1 1 16,2-2-6-16,-1-1 0 0,3-3 5 0,-1 0-4 0,2-3 3 16,1-3-3-16,-2-1-3 0,4-4 4 0,0-3 1 15,0-2 2-15,0-1 4 0,0-4-2 16,0 1-2-16,0-1 2 0,4-1-4 0,-2-1 1 15,1-2-6-15,-1-1-11 0,5 0-10 0,-4-1-12 16,4-2-16-16,0 0-15 0,-2 0-15 0,4-2-25 16,2 0-58-16,-1 0-120 0,1-2-128 15,-1-1 406-15,-2 1 0 0</inkml:trace>
  <inkml:trace contextRef="#ctx0" brushRef="#br0" timeOffset="67364.7305">4278 9264 0 0,'0'0'0'0,"0"0"0"0,0 0 0 0,0 0 0 16,0 0 7-16,0 0 157 0,0 0-26 16,0 0 12-16,0 0 28 0,0 0 10 0,0 0 2 15,0 0-23-15,0 0-59 0,-48-66-60 16,47 66-72-16,-1 0-69 0,0 5 5 16,-6 3 8-16,-2 7 31 0,-3 4 44 0,-4 5-2 15,-1 2 7-15,3 3-2 0,-2 0-1 0,6 2 1 16,-1-1-2-16,2 0 1 0,0-2 3 15,-1 3 0-15,1-3 3 0,1-2-1 16,-1-2 0-16,3-2-2 0,4-4-2 0,0 0 5 16,-1-2-1-16,3-3 2 0,2-2-2 0,-1-3-1 0,0-1-2 0,3-1-5 15,-1-3 0 1,0-1-1-16,-1-1 12 0,0-1 27 0,0 0 32 16,2 0 38-16,-1-6-2 0,0-2-16 0,6-5-30 0,-3-4-38 15,4-5-9-15,0-1-3 0,1-5-1 16,0 1 4-16,-1 0 1 0,1 2-1 0,-1 2-1 15,-1 3-5-15,-2 3-4 0,3 6-12 0,-1 3-15 0,-4 3-28 0,3 5-22 16,2 0-10-16,-5 2 1 0,5 3 26 16,-2 4 23-16,2 4 18 0,-2 1 18 15,0 5-1-15,1 1 3 0,-3 3 2 16,3-1-5-16,0 0 6 0,-1 0 1 0,-1-2 1 0,4-4 0 16,-1-2-4-16,1-6-3 0,1-2 0 15,-2-3 9-15,0-3 9 0,0 0 15 0,-3 0 12 16,3-3 6-16,0-4 2 0,2-4-3 0,3-1-10 15,1-6-5-15,3-2-12 16,3-4-7-16,1-3-4 0,5-3-7 0,-2-2 1 16,4-3-3-16,2 0-5 0,3-3-4 0,2-1-6 0,0 4-2 15,1 1 2-15,1 1 2 0,-2 3 3 0,-1 6 1 16,-2 0 2-16,-3 3 0 0,-3 4 1 0,-3 1-1 16,-4 5 2-16,-3 0 1 0,-4 4 1 15,-5 2 1-15,-4 3 1 0,0 1 1 0,-3 1 6 16,-1 0 5-16,0 0 0 0,0 0 3 0,-1 0-6 0,-3 0-3 15,3 0 1-15,0 0-3 0,1 1-1 0,-3 1 13 16,-3 2-1-16,-5 2-2 0,1 3 0 16,-3 1-14-16,-5 2-2 0,4 0 4 15,-2 0 1-15,3 2 0 0,-3-1 2 16,3 2-1-16,-2 3 2 0,0 0 1 0,-1 1-1 0,1 3-1 16,-2-2 0-16,3 1-2 0,-3 3 2 15,5-1-4-15,-1 1 6 0,3-2-1 0,1 0 0 0,2-2 0 16,3-3-7-16,2 1-1 0,-1-3-3 15,3 0 5-15,0 1 0 0,3 0-1 0,2-1 1 0,4-2 1 16,-1-1 2 0,2-2 7-16,3 1 4 15,3-2 5-15,0-5 4 0,4 0 1 0,1-4 3 0,4 0 0 0,0-4 2 0,5-6 2 16,1-4-1-16,3-3 0 0,1-3-6 0,-1-4-2 16,3-2-3-16,-1-3-3 0,1-3 5 15,0-5-3-15,0-3 0 0,0-3-2 0,3-4-10 16,-2-4-4-16,-3-3-3 0,2-5 1 0,-4-3 2 15,3-4 5-15,-4 1 5 0,-3-2 2 0,-5 3 4 16,-3 1 9-16,-7 6 9 0,-1 7 21 0,-6 7 17 16,-3 7 16-16,-3 8 5 0,-2 8-5 0,1 8-13 15,-6 4-12-15,4 5-16 0,0 1-31 16,-1 2-64-16,1 0-61 0,0 10-8 16,-5 4 16-16,0 11 55 0,-6 9 50 15,-3 10 5-15,-1 9 1 0,-1 8-1 0,2 4 0 0,-2 6-1 16,-2 4 2-16,4 1-3 0,1-2-2 0,3-4-1 15,1-7-4-15,3-8 2 0,5-8 0 0,1-5 1 16,2-5 5-16,0-8-8 0,0-2 0 0,0-7-1 16,0-4 0-16,2-5 4 0,-2-3-2 15,2-3-2-15,0-3-9 0,5-1 2 0,-3-1 12 16,4 0 16-16,2-6 15 0,3-5 6 0,6-7-6 16,2-4-13-16,6-8-14 0,-2-4-10 15,4-6-9-15,2-5-6 0,-1-4-1 0,4-3-9 16,1-4 4-16,-2-1 3 0,4 1 8 0,-4 1 12 0,-3 6 4 15,-2 5 3-15,-6 7-1 0,-3 8 0 16,-5 4 1-16,-2 8 1 0,-3 6-1 16,-3 4 3-16,-5 4-6 0,-1 2-7 0,0 1-19 0,0 0-23 15,-5 4-2-15,-2 6 9 0,-4 1 17 16,-6 8 22-16,-1 6 3 16,-3 5-1-16,0 5-3 0,-5 3 5 0,4 2-1 15,0 1 1-15,7-3-2 0,1-2-4 0,8-4-2 16,5-8 0-16,1-3 4 0,3-4 4 0,5-3 5 0,3-1 7 15,2 1 1-15,4-4 4 0,0 1 3 0,6 0-2 16,1-2 4-16,7-1-3 0,2-2-3 0,4 0-4 16,3-2-8-16,0-4-10 0,2 0-21 0,-1 0-47 15,3-6-73-15,0 0-116 0,1-4-266 16,-11 3-210-16,-10 2 480 0</inkml:trace>
  <inkml:trace contextRef="#ctx0" brushRef="#br0" timeOffset="67984.1204">7490 8679 1759 0,'0'0'114'0,"0"0"-39"0,0 0-9 0,0 0-32 0,0 0-53 16,0 0-40-16,0 0-19 16,0 0 13-16,0 0 24 0,0 0 10 0,-132 63 8 15,109-33 2-15,2 6 4 0,0 0 6 0,0 1 2 16,3-1 3-16,1-3 2 0,6-2-1 15,-1-4 0-15,5-4-4 0,4-5 2 0,1-3 1 0,1-3 2 16,0-4 1-16,1-4-6 0,0-2 0 16,0-2 2-16,2 0 14 0,3 0 33 0,4-3 26 15,3-7 9-15,6-4-3 0,4-5-22 16,5-3-22-16,0-6-12 16,1-3-8-16,2-4-11 0,1-1-13 0,2-5-11 0,1 0-6 15,-2-2 5-15,-4 4 11 0,-3 5 11 0,-6 5 14 0,-3 6 6 16,-5 7 5-16,-3 7-8 0,-1 5-26 0,-2 4-16 15,1 2-13-15,2 10 2 0,0 5 24 16,-3 9 13-16,0 7 17 0,-2 11 3 0,-3 9 7 16,-1 8 6-16,-9 9-3 0,-3 7 2 15,-2 7-7-15,-1 1-7 0,0 3-4 0,2-4-3 0,7-4-1 16,3-8 0-16,4-8-2 0,6-9-3 0,6-10 2 16,4-5-2-16,-3-6 0 0,5-3 3 15,-1-4-2-15,2-2 1 0,0-7 1 0,-1-2-2 16,3-5 2-16,2-4-1 0,2-5-9 15,-4-2-8-15,3-5-19 0,1-8-15 16,-2-6-22-16,2-8-25 0,-1-4-24 0,-2-8-23 0,-1-4-6 16,-4-3 18-16,-5-2 32 0,-5-2 45 0,-5 1 41 15,-2 3 32-15,-13 0 21 0,-4 4 27 16,-6 1 26-16,-3 3 39 0,0 2 28 0,0 1 13 16,-3 1 5-16,3 2-2 0,-1 5-10 15,4 0-12-15,2 4-20 0,4 4-36 0,5 1-25 0,1 5-21 16,5 3-17-16,4 5-9 0,2 1-10 0,0 1-17 15,0 2-27-15,1-2-29 0,6 1-10 16,6-4 9-16,6-3 22 0,8-1 21 0,4-2 9 16,5-1 0-16,4 1-4 15,0 1-3-15,3 1-25 0,3 0-50 0,1-1-68 0,3 1-91 16,0-2-128-16,1 2-305 0,-13 2-128 0,-12 4 750 0</inkml:trace>
  <inkml:trace contextRef="#ctx0" brushRef="#br0" timeOffset="68649.6605">9768 8274 0 0,'0'0'84'0,"0"0"211"0,0 0 45 0,0 0-24 15,0 0-71-15,23-128-64 0,-23 117-33 0,-3 4-27 16,2 3-18-16,-1 1-20 0,-3 2-28 16,2 0-36-16,-3 1-37 0,-1 0-29 0,-4 6-11 15,-7 4 12-15,-2 6 23 0,-5 4 19 0,-2 5 11 16,-3 6 5-16,1 4 3 0,-2 3-1 0,1 4-1 16,1-1-1-16,5-2-2 0,-2 2 0 0,9-4 4 15,1 0 0-15,3-2-1 0,2 0 0 16,2-3-6-1,2 1-2-15,4-4-2 0,1 2 0 0,2-3 2 16,0 1 0-16,2-3 2 0,3-1-4 0,3-3 2 16,2-3 1-16,4-1 1 0,1-7 7 0,-1-2 3 15,4-3 6-15,3-5 3 0,3-1 2 0,2-4 0 16,4-5-3-16,2-7-2 0,5-5-5 0,-2-2-6 0,5-9-6 0,1-3-7 16,0-6-5-16,1-3-3 0,0-3 0 0,0 0 5 15,-2 1 2-15,-4 2 5 0,-2 3 2 16,-6 5 1-16,-2 6 0 0,-6 8 1 0,-5 3-1 15,-4 7-5-15,-1 5-10 16,-4 3-29-16,-4 4-42 0,-2 0-24 0,0 4 14 0,1 4 33 0,0 4 45 16,-1 3 30-16,0 4-5 0,0 1-1 0,-2 6-5 15,0 1 0-15,0 4-1 16,0 0-2-16,2 1-3 0,3-2 0 0,4 0-2 0,3-3 3 16,5-3-1-16,-2-2 0 15,5-4 0-15,0 0 1 0,2-4 3 0,1-2 0 0,-1-3 6 16,3-3 1-16,-1-5 4 0,2 0 7 15,1-4 6-15,-2-8 9 0,4-4 4 0,-5-1 6 16,-3-4 6-16,-1-3 4 0,-7 0 0 0,-5-4-7 0,-1 0-10 16,-6-1-6-16,1 1-10 15,-7 0-4-15,-3 2-5 0,-2 1-7 0,-5 3-5 16,-4 4-8-16,2 1-10 0,-2 3-7 16,-2 3-11-16,3 4-12 0,0 5-23 0,-1 1-33 15,2 1-55-15,2 6-83 0,1 4-121 0,4-1-334 16,4-3-86-16</inkml:trace>
  <inkml:trace contextRef="#ctx0" brushRef="#br0" timeOffset="69411.4514">10957 8411 0 0,'0'0'0'0,"0"0"0"0,0 0 0 16,0 0 0-16,0 0 0 0,0 0 0 0,0 0 0 16,0 0 0-16,0 0 0 0,0 0 0 15,0 0 198-15,0 0 66 0,0 0-18 0,0 0-60 16,50-60-65-16,-52 60-64 0,0 0-69 0,1 0-52 16,0 0-30-16,-2 1-13 0,1 1 48 0,1 1 35 15,-1 2 33-15,1 1 27 16,0-2-22-16,1 2 13 0,0-1 14 0,0-1 16 0,3 1 6 15,-1-1-5-15,5-1-5 0,-3 1-4 0,4-1 2 16,-1-1 0-16,-1 1 0 0,4-1 0 16,-1 0-2-16,2-1-1 0,1 2-2 0,2-3-2 15,-3 0-3-15,2 0 0 0,-3-2 4 0,2-1 3 16,-2-2 7-16,-1 0 5 0,0 1-3 16,-1-3 0-16,-3 2-4 0,1-1-3 0,-3 0 4 15,1 1 3-15,-2 1 5 0,-1 0 0 16,0-1-4-16,-1 1-7 0,0 1-10 0,0-1-5 0,0 0-9 15,0-1-5-15,-2 0-5 0,1-1-4 0,-3 0-2 16,2 0 0-16,0-1 1 0,0 0-1 0,-4 1-2 16,5 1 0-16,-2 0 1 0,-1 2-2 0,1-1 2 15,2 3-3-15,0 0-2 16,0 1-4-16,0 0-6 0,1 0-5 0,-3 0-10 0,3 0-10 16,-1 0-11-16,-1 0-14 0,0 0 14 0,-6 5 11 15,-2 2 16-15,-2 1 18 0,-3 3-5 16,1 1-1-16,1-1-3 0,-4 1 3 0,5 0-2 15,-5 3 1-15,3 0 5 0,-4 2-3 0,0 3 1 0,1 2-1 16,-1 0-3-16,0 1 3 16,4 1 1-16,-1-1 0 0,4 0-1 0,0-1-3 0,5-2-3 15,2 0-1-15,2-2-1 0,1 1-1 16,2-2 3-16,-1 1 2 0,1-2 0 0,4 1 2 16,1 0-3-16,5-1-4 0,0-2 6 0,4 0-1 15,-1-3 12-15,5-2 5 0,1-4 1 16,1-2 4-16,-1-3-4 0,2 1 0 15,0-5 6-15,-1-5-2 0,-1-3 5 16,0-3 4-16,-2-4 3 0,-1-2 4 0,-4-3 1 0,-2-2-3 0,-1-3-5 16,-4-2-3-16,-4-2-8 0,-2 1 0 0,0-1-1 15,-6 3-1-15,1 2-1 0,-3 4-1 0,-4 1-8 16,2 7-3-16,1 2-2 16,-1 0-7-16,1 5-3 0,1 3-20 0,4 1-28 15,-1 3-59-15,1 2-92 0,2 0-97 0,-3 6-129 16,3 0-295-16,1-3-37 0</inkml:trace>
  <inkml:trace contextRef="#ctx0" brushRef="#br0" timeOffset="71775.0816">11522 8374 1266 0,'0'0'65'0,"0"0"-38"0,0 0-47 0,0 0-82 15,0 0-36-15,0 0 6 0,0 0 24 0,0 0 66 0,0 0 29 16,0 0 7-16,0 0 10 0,0 0 6 16,0 0-2-16,0 0 0 0,30 39 1 0,-27-37 1 15,3 0 6-15,-3 1 9 0,-1-2 10 16,4 0 13-16,-3-1 6 0,3 0 5 0,-2 0 3 16,3 0-3-16,2 0 1 0,1 0-1 0,2-2-4 15,1-4-8-15,-1 0 0 0,3-1-10 0,-2 1-2 16,-1-2 2-16,-1-2-3 15,2 1 9-15,-5-2 4 0,1-1 1 16,0-2 7-16,0-1-5 0,-5-1 0 0,2-1 2 0,-4 1-4 16,0 0 2-16,-2 3-1 0,-1 0 3 15,1 4 0-15,0 3 4 0,0 2-2 0,-1 2-19 0,0 1-25 16,1 1-45-16,0 0-55 0,-1 0-54 0,0 5 3 16,-4 3 36-16,0 5 47 0,-4 4 59 0,0 7 16 15,-3 6 2-15,-5 3 3 16,3 6 4-16,-4 5-8 0,-2 4-3 0,2 2-5 0,0 6-8 15,2 2-1-15,-3 4 0 0,6 1-3 0,0 2 2 16,-1-1 2-16,4-1-4 0,1 0 3 0,4-4 3 16,-3-5-1-16,5-5 1 0,-3-4 4 15,5-7-4-15,-1-3 1 0,1-6-1 0,0-7-4 0,1-1 6 16,-1-9-3-16,-2-2 4 16,3-5 16-16,-1-3 38 0,1-1 58 15,-1-1 50-15,1 0 28 0,0-7-48 16,0-5-63-16,0-7-58 0,0-7-47 0,-1-5-2 0,7-4 4 0,0-9-3 0,9-4 2 15,-2-5 4-15,4-6 5 0,-2-3 3 16,3-3 1-16,1-1 4 0,-4-1-3 0,5 0 1 16,-2 3 1-16,1 3-1 0,-4 2 7 15,2 6-1-15,0 4 1 0,-1 3-3 0,2 3-7 0,1 3-2 16,1 4-7-16,-1 5-6 16,-2 8-4-16,1 5-12 0,-1 7-16 0,-2 5-13 0,1 3-5 0,-1 3 0 15,2 3 9-15,1 7 11 0,-5 2 5 16,-1 4 14-16,-3 5 8 0,-3 2 9 15,-5 5 12-15,-1 0 0 0,-7 2 6 16,-5 3 3-16,-6-1 0 0,-3-2 4 16,0 1-1-16,0-2 1 0,1-4-2 0,6-2-5 0,0-7-5 15,8-3 0-15,0-3-2 0,3-2 2 0,-2-2 1 0,3 0 1 16,2-1-1-16,-1-2 0 0,-1-1-1 16,2 0-7-16,0-1-2 0,0-1-4 0,0 0 2 15,0 0 7-15,3 0 6 0,-1-3 0 16,5-2 3-16,1-4-4 0,1 0-1 15,3-2 4-15,0 0-3 0,1 1 1 0,2-1-3 0,-1 0 0 16,4-1 0-16,2 2-2 0,-1 0 2 0,1-2-2 16,1 3-4-16,0 0 0 0,1 0 0 0,1-1 1 15,4 2 2-15,-1-2 1 0,0 2-1 0,3-1 3 16,-1-2 0-16,-2 2 2 0,3-1 5 16,-2 0-2-16,-3-1 0 0,-2 1 3 0,0-2-3 15,-3 2 3-15,-1-1 3 0,-4-2 0 0,-1 0 6 16,-6 0 5-16,0 2 7 0,-5 1 3 0,-2-1-1 15,0 2-6-15,-3-2-10 16,-7 2-8-16,0-1-8 0,-1 2-3 0,-6-3-3 16,3 2 0-16,-4 2 2 0,4 0-2 15,-3 3-1-15,3 3-4 0,-4 1-10 0,-2 0-4 0,-2 1-2 0,-3 6-1 16,2 2 9-16,0 5 4 0,-4 2 7 0,5 2 8 16,-2 4 2-16,-1 2 5 0,3 4 2 15,2-1 0-15,0 0 0 0,6-1-3 0,-1 2-2 16,6-1-2-16,4-1 0 0,0-1 0 0,4-2-2 15,1 1 4-15,4-4-3 0,1 0 4 16,3-3-1-16,2 0 2 0,3-4 5 0,2-1 1 16,0-2 7-16,2-2 7 0,2-3 2 0,2-3 8 15,-1-2 3-15,2-2 0 0,2-5 1 0,4-4-3 16,0-1-6-16,3-3-4 0,0-4-1 0,1-3-3 16,0-1 0-16,3-3-3 0,-1-3-7 15,3-2-5-15,-2-1-5 0,3-3-9 0,-4 2 3 16,2 1-2-16,-4 1 2 0,-1 2 4 0,-3 5 0 15,-5 4-1-15,-3 5-3 16,-1 4-8-16,-5 4-6 0,3 3-12 0,-4 4-12 0,-1 0-5 0,-3 4-8 16,1 5 1-16,-4 0 9 0,-2 4 5 0,-3 3 9 15,-1 3 13-15,0 1 5 0,1 3 8 16,-3 0 6-16,-2-2 0 0,3-1-1 16,1-4 0-16,0-4-3 0,4-2 3 0,-2 0 2 15,4-3 1-15,-2-3 4 0,2 0 2 0,-3-1 0 0,1 0 5 16,3-1 4-16,-1-2 10 0,-1 0 11 15,4 0 4-15,1-2 3 0,0-4-4 16,1-1-2-16,2-2-2 0,0-2-2 0,-3 0 0 16,1-3-6-16,-4-1-6 0,-1 0-8 0,-2-2-8 15,-2 0-2-15,-2-1-2 0,0 2 1 16,-6 2 1-16,-1 2-2 0,0 2-4 16,-2 4-12-16,0 1-11 0,-1 5-14 0,-2 0-12 0,-1 0 0 0,-1 9 2 15,-1 3 7-15,-1 3 10 0,0 3 7 16,2 0 4-16,4 1-1 0,1-2-4 0,6-2-3 15,2-2-1-15,1-2 6 16,1-1 7-16,2 1 6 0,5-3 7 0,-1 1 4 16,1-2 9-16,2-1 5 0,0-1 8 0,4-3 6 0,-2-2 9 15,1 0 5-15,2-3-1 0,0-3-3 0,2-1-7 16,-3-1-7-16,1 0-5 0,-1 1-1 0,-4 0-6 16,0 1 1-16,-1 2-7 0,-1 0-3 15,-5 2-2-15,-2 1-5 0,1 1-13 0,-2 0-33 0,0 0-45 16,0 1 9-16,-3 5 17 15,-3 1 32-15,0 4 46 0,-2 0-5 0,5 2-4 0,-1 0-3 16,4-3-3-16,0-1-2 0,5-3 5 16,3-1 8-16,3-1 12 0,0-3 9 0,1-1 2 0,6 0 2 15,-1-1-4-15,2-3-5 0,2-2 1 16,4-2 0-16,-3-1 1 0,5-3 2 0,-2-2-2 16,4 0 0-16,-1-3-1 0,1-3-3 15,-1-3 0-15,2-2-2 0,1-4-1 0,2 0-4 16,-1-5 0-16,1-1-4 15,0-3-6-15,-2-3-5 0,3 0-15 0,-3-4-7 0,1-1 0 16,-1 0 4-16,-3 1 15 0,-3 3 14 0,-2 1 19 0,-6 6 17 16,-6 7 20-16,-4 5 8 0,-5 5 1 15,-1 7-9-15,-1 4-17 0,0 5-45 0,-1 2-83 16,-6 4-15-16,-7 9-3 0,-6 5 25 16,-9 9 70-16,-9 6 3 0,0 7 1 0,-3 7 0 15,2 2-1-15,1 1-2 0,6 0 1 0,3 0-1 16,8-3-1-16,0-1 4 0,4-2-6 0,4-4 0 15,4 0-1-15,1-3-5 0,5-1 6 16,2-4 3-16,1-2 0 0,0-2 2 0,6-4-7 16,1-2-1-16,5-4 6 0,3-4 8 0,3-5 13 15,3-3 12-15,1-4 9 16,0-2 3-16,5-7 2 0,0-7-1 0,1-1-5 0,2-6 1 16,4-4-14-16,0-1-6 0,0-5-9 0,3-5-15 15,-2-3-2-15,2-3-5 0,-4 2 0 0,-2 0 6 16,-2 1 3-16,-4 4 5 0,-2 6-1 0,-5 4 1 15,-4 6 3-15,-2 6-2 0,-5 3 3 0,-4 7-17 16,-2 1-65-16,-1 2-57 0,0 4-3 0,0 5 14 16,-2 4 60-16,-4 5 57 15,0 4 3-15,-2 2-3 0,-1 0 4 0,1 2 1 0,3 0 0 16,1-2 5-16,5-1-5 0,-1-2 0 0,0-2 1 16,5-1-2-16,0-5 8 0,1-1 2 0,1-3 5 15,0-4 6-15,-1 0 6 16,0-1 10-16,-1-3 10 0,3-1 12 0,1 0 8 0,0 0-2 0,1-5-6 15,2-1-11-15,0-3-3 16,1-3-6-16,-1-1-4 0,2-2-3 0,-1-1-12 16,2-2-7-16,0-3-4 0,-1 2-10 0,3-2-1 15,-1 0-4-15,-2 2-1 0,0-1 4 0,0 4 0 0,-4 2 2 16,-1 4-1-16,-1 3-8 16,-2 3-13-16,0 2-29 0,-2 2-23 0,2 0-8 15,-2 6 3-15,2 2 24 0,-2 2 21 0,-1 4 17 16,0 1 8-16,-3 5 5 0,0 0 3 0,0 2-1 0,1 1 7 15,-1 0 0-15,0-1 0 0,3-3 1 16,3-2-2-16,0-2-1 0,0-4-2 16,-1-3 1-16,0-1 5 0,0-4 3 0,1 1 8 0,-2-3 10 15,2 0 8-15,-2-1 13 16,1 0 7-16,1 0 2 0,3-1-3 0,-1-4-9 0,2-1-9 16,0-1-6-16,3-5-1 0,-2-1-2 0,5-2-2 15,-1-1-1-15,4-3-6 0,-2-3-4 16,2 0-5-16,-1-2-5 0,1-1 3 0,2 0-1 15,2 2 1-15,-4 3 1 0,2 1-7 16,-5 3-2-16,2 5-7 0,-4 3-6 0,1 3-11 16,-2 3-13-16,0 2-12 0,1 0-7 0,-2 7 3 0,0 2 11 15,-2 3 13-15,-1 3 14 0,1 4 8 0,-3 1 7 16,-1 3 1-16,3 1 4 0,-3 2-4 16,-2 0-20-16,1 0-39 15,0 0-89-15,-1 0-244 0,-3-7-337 0,0-7 192 16</inkml:trace>
  <inkml:trace contextRef="#ctx0" brushRef="#br0" timeOffset="71983.313">13798 7889 2753 0,'0'0'-18'0,"0"0"-14"0,0 0-24 0,0 0-4 16,118-76 12-16,-62 72 6 0,12 2-9 16,7 3-85-16,8-1-136 0,-3 0-175 0,-16 4-381 15,-24-2 65 1</inkml:trace>
  <inkml:trace contextRef="#ctx0" brushRef="#br0" timeOffset="72390.2689">9425 9629 2036 0,'0'0'61'0,"0"0"-10"0,0 0-1 0,0 0-45 15,0 0-127-15,0 0-2 0,0 0-14 16,0 0 58-16,0 0 139 0,126-79 21 16,-33 58 35-16,19-4 4 0,12-4 0 0,13 1-6 0,8 1-20 15,9-1-13-15,10 2-15 0,7-1-17 16,4 5-7-16,6-1-8 0,1 4-6 0,1-3-5 15,0 4-7-15,-5-2-1 0,-2 2-2 0,-7-3 2 16,-5 1-2-16,-7 1 0 16,-9-2 0-16,-12 2-1 0,-13 1 2 0,-11 3-5 0,-12 0-1 0,-11 5-5 15,-15 2-1-15,-10 2 2 0,-11 5-1 16,-12-1-3-16,-9 2-14 0,-12 0-63 0,-12 5-142 0,-8 1-189 16,-6 0-566-16,-2-2-218 15</inkml:trace>
  <inkml:trace contextRef="#ctx0" brushRef="#br0" timeOffset="73405.0991">2295 12194 1979 0,'0'0'79'0,"0"0"-71"0,0 0-8 16,0 0-13-16,0 0-35 0,0 0-14 0,0 0 1 16,0 0 12-16,0 0 42 0,0 0 22 15,0 0 9-15,0 0 11 0,53-71 3 0,-43 69 1 0,0 0 0 16,-1 1-6-16,2 0-2 0,0 1-6 0,3-1-3 15,3 1-3-15,3-1-4 0,1-2 1 16,5 1 0-16,0-1 0 0,4-3 4 16,5-1-2-16,-1 0 4 15,5-3-2-15,1-3-5 0,1-1-3 0,2-1-6 0,-2-1 0 0,5-1 2 16,-1-2 0-16,-2 2 4 0,3-1-7 16,-5 2-5-16,-3-2-13 0,-4 1-25 0,-3 0-33 0,-1-3-37 15,-2 1-40-15,-5-1-33 0,-2-1-25 0,-4 3-13 16,-4-3-4-16,-4 2 16 0,-6-2 38 15,-2 1 44-15,-1-2 46 0,-2 3 37 0,-6-3 29 16,-3 1 19-16,0 0 16 0,-1-2 12 16,-3 2 5-16,-1 1 8 0,-3 2 7 15,0 0 18-15,1 1 25 0,2 2 27 0,-2 1 34 16,-1 2 25-16,5 2-7 0,-3-1-10 0,6 3-22 0,1 1-14 16,4 1-1-16,2 3-21 0,4 2-42 0,0 0-72 15,2 1-56-15,6 0-9 0,5 0 11 16,5 1 42-16,6 3 25 15,4 2 2-15,8 0 2 0,1 3-3 16,3 3-3-16,6 0 0 0,1 3 0 0,-1 2 0 0,4 4-1 16,-7 2 2-16,-1 1-3 0,-5 0-1 0,-8 4 6 0,-10 0-3 0,-5-1 3 15,-7 1 8-15,-7 6 4 0,-6 0 9 16,-10 4 7-16,-10 6-2 0,-13 6 2 16,-5 6-7-16,-12 2-6 0,-1 3-9 15,-8 2-15-15,1-4-26 0,-4 3-69 0,1 0-190 16,12-15-573-16,20-14-257 0</inkml:trace>
  <inkml:trace contextRef="#ctx0" brushRef="#br0" timeOffset="144670.2485">4562 11304 0 0,'0'0'0'0,"0"0"0"0,0 0 0 16,0 0 98-16,0 0 260 0,0 0-92 0,0 0-108 15,0 0-57-15,0 0-9 0,0 0 22 16,0 0 22-16,0 0 5 0,7-107-27 0,-7 107-40 16,0 0-46-16,0 0-43 0,0 0-37 0,0 0-51 15,-1 4-48-15,-3 3 41 0,1 5 57 0,-5 5 70 16,-1 8 67-16,-2 6-20 0,3 1-28 0,-2 0-14 15,4 0-10-15,-2 0-5 0,4-3 3 16,-1 2-2-16,2-1 2 0,-2 2 1 16,3 0-3-16,0-1-1 0,2 2 0 0,-1-2-3 15,1-2 2-15,0-2-2 0,2 0-3 0,3-4 5 0,2 0-1 16,3-5 2-16,5 0 1 16,-1-4-6-16,3-1 5 0,2-2 1 0,0-4 7 15,5-1 11-15,-2-6 0 0,-1-3 4 16,6-7 3-16,-3-8-1 0,-1-3-1 0,5-7-1 0,-7-3-8 15,1-5-7-15,-2-2-4 0,-3-1-1 0,-3-2-5 16,0-4 8-16,-5 4 3 0,-4-1 7 0,1 3 10 16,-8-1-4-16,2 4 2 0,-3 1-2 15,-7 3-7-15,-1 0 4 0,-4 6-5 16,-7 2-6-16,-2 5-9 0,-6 5-15 0,-3 3-10 16,-4 5-10-16,-4 5-6 0,-1 1-1 0,-1 8 1 0,0 3 0 15,-1 4 1-15,8 3 6 0,-1 1-2 16,12 1-7-16,0 3-31 0,10-1-108 0,5-2-280 15,3-4-226-15,5-6 284 0</inkml:trace>
  <inkml:trace contextRef="#ctx0" brushRef="#br0" timeOffset="145767.5544">5248 10769 2112 0,'0'0'-69'0,"0"0"-146"0,0 0 0 16,0 0 35-16,0 0 82 0,0 0 134 0,0 0-2 0,-5 128-13 15,6-84-5-15,6 1-1 0,-3 4 2 16,3 2 4-16,-4-1-7 0,3 0-2 16,-3 0 0-16,-3-3-6 0,1-1 6 0,-1-2 4 15,-5-2 0-15,-3-4 5 0,-2-2-3 0,-5-2 1 0,0 0 1 16,-4 0-1-16,0 0 4 15,-1-2-4-15,0-4-4 0,-1-1-2 16,1-3 3-16,2-5 5 0,1-1 6 0,-1-5 10 16,1-2 4-16,2-4 1 0,-1-5-10 0,3-2-22 0,1 0-19 15,-4-6-31-15,4-5-21 0,1-5-12 0,1-3-5 16,1-5 14-16,4-1 20 0,-2-2 14 16,2 0 14-16,3-1 3 0,2-1-2 0,0-1-7 15,7-1-12-15,3 2-9 0,1-2-5 0,7 0-1 0,1-1 0 16,5-3 0-16,3-1 2 0,4-2 5 0,3-1 13 15,3-2 10-15,6 2 13 0,-1 1 8 0,3 1 4 16,-3 2 2-16,-3 3 4 0,-3 0 0 16,-4 4 12-16,-3 2 16 0,-1 2 29 0,-5 4 31 15,-2 1 13-15,-4 4 4 0,-4 3-12 16,-3 3-19-16,-3 4-22 0,-4 2-34 0,-2 3-38 16,1 0-42-16,-2 0 2 0,0 5 18 15,0 3 32-15,3 5 37 0,-3 4-2 0,0 4-1 16,0 5-9-16,0 5-4 0,0 4 2 0,-2 4-8 0,1 2-3 15,-1-1-2-15,1-2-8 16,2-1 0-16,-1-1-2 0,0-2-2 0,-1-4 2 0,1-2 3 16,0-3-1-16,-1 0 1 0,-1-5 0 15,-2 0 0-15,1-3 1 0,1-1 0 0,-2-4-1 16,2-4-1-16,1-1-2 0,1-4-3 0,0-2 6 16,0-1 12-16,0 0 16 0,0-1 12 15,3-5-19-15,2-3-18 0,2-5-24 0,3-3-20 0,2-7 3 16,1-1 0-16,1-2 2 0,0 0 5 15,2 2 4-15,-1 2 2 0,0 5-3 16,0 2-10-16,-1 4-13 0,1 5-17 16,-1 3-12-16,-1 4-1 0,0 0 6 0,1 3 6 0,-2 6 19 0,5 3 18 15,-5 3 13-15,6 3 16 0,-5 3 0 0,4 1-2 16,0 1 0-16,1 0 3 0,5-1 5 16,0 0 1-16,6-5 0 0,0-2 2 0,5-5-1 15,-1-2 7-15,2-3 5 0,1-4 1 16,-1 0 1-16,2-1-1 0,1-7 0 0,-5-1-2 15,4-2 5-15,-5-2 6 0,-3-2 1 0,-3-4 5 16,-1 0-2-16,-3-2 0 0,-2-3 6 16,-4-2-2-16,0-4-6 0,-4-2-10 0,-4-1-12 0,0 1-7 15,-5 2 1-15,-3 4 7 0,0 4 7 0,-7 5 8 16,-3 4-11-16,-1 4-38 16,-2 5-33-16,-1 2-38 0,-5 7-13 0,1 6 15 0,-2 5 13 0,3 8 13 15,2 2 21-15,-2 6 17 0,3 5 16 16,-1 4 20-16,4 0 0 0,4-4 0 15,2-3-1-15,5-6-2 0,0-4-1 0,5-4 0 16,0-1-3-16,4-5-2 0,1-1 1 16,-1-2 1-16,0-4 10 0,2 0 11 0,1-5 11 15,-2-1 12-15,5-2 5 0,-1 0 9 0,1-8 1 16,2-2-3-16,2-4-9 0,1-3-11 16,-1-4-11-16,2-1-8 0,0-6-12 0,0-1-10 0,1-1-7 15,-1-3-6-15,2-1 3 0,1 1 2 16,-1 4 2-16,-2 4-2 0,1 6-11 0,-2 7-11 15,-2 4-11-15,-1 5-11 0,1 3-11 0,-2 2 1 16,4 6 8-16,-1 3 10 0,0 6 23 0,1 2 12 16,1 2 6-16,1 1 10 0,3 1 0 15,2-1 3-15,2-4 2 0,2-2-2 0,0-4 0 0,2-3-6 16,1-1-5-16,2-3-33 0,-3-2-77 16,2-2-164-16,0 0-289 0,-8-1-50 15,-10 0 616-15</inkml:trace>
  <inkml:trace contextRef="#ctx0" brushRef="#br0" timeOffset="146376.4914">8314 10957 0 0,'0'0'0'16,"0"0"0"-16,0 0 0 0,0 0 0 0,0 0 0 15,0 0 0-15,25-125 0 0,-24 109 220 16,-1-1 194-16,0 4-69 0,-1 2-64 0,1 3-52 16,-2 2-42-16,1 2-43 0,0 3-63 0,0 1-89 0,1 0-135 15,0 4-70-15,0 5 38 0,-1 7 67 16,-1 5 113-16,0 9 54 0,-2 4-15 0,2 6-8 15,-1 2-13-15,-1 4-2 0,1 3-4 16,2 3-4-16,-3 2 0 0,0-2-2 0,4 0-1 16,-2-2 0-16,0-4-1 0,4-7-1 15,-2-5-3-15,0-5-1 0,2-3-3 0,2-4-2 16,0-3 0-16,-3-3-3 0,1-2-11 0,1-2-24 0,-1-4-49 16,0-2-93-16,-1-2-224 0,-1-3-164 15,0-1 329-15</inkml:trace>
  <inkml:trace contextRef="#ctx0" brushRef="#br0" timeOffset="147544.3648">8194 11115 726 0,'0'0'234'0,"0"0"-3"0,0 0-21 0,0 0-93 16,0 0-98-16,0 0-70 0,0 0-34 0,0 0 1 15,0 0 31-15,0 0 25 0,0 0 6 16,0 0 7-16,129-55 2 0,-103 53-2 0,-1 4 5 15,-1-2-1-15,4 0 3 0,1 0 5 16,1 0-1-16,-1-2 3 0,3 2 0 0,0-1 0 16,0-2 3-16,2 1-1 0,-2-2 3 15,2 2 2-15,-4-1-1 0,-1-1 0 16,-1-1 0-16,-2 0 0 0,-2 0 1 0,1-1-2 0,-4 0 4 16,-1-1 0-16,-2 0 10 0,-3-1 9 0,-2-1 14 15,-3 1 20-15,-2-3 8 0,-5 2 7 0,-1-1-4 16,-2-1-9-16,-3 2-12 0,-5-2-14 0,-3 2-15 15,0-1-9-15,-4 2-9 0,2 2-6 16,-5 3-8-16,0 2-6 0,-4 0-7 16,1 1 0-16,0 6 4 0,-4 5-5 0,-1 2 4 0,-1 2-5 15,3 3-2-15,-1 3 9 0,2 3 4 0,1 1 6 16,4 3 6-16,4-1-3 0,-1 3 3 0,5-2 0 16,0 2 0-16,0-1 0 0,4 0-5 15,0-1 3-15,4 0 1 0,2-1 2 16,1-3 4-16,7-3-1 0,3-1 3 15,4 0 0-15,3-2 3 0,4-3-5 0,6-2-8 0,5-3-5 0,4-4-22 16,4-3-23-16,1-3-43 0,6 0-64 16,1-9-60-16,2-2-69 0,-2-3-65 0,0-4 75 15,-3 0 281-15,-1-4 0 0,-1-1 0 0,-5-4 0 16,-4 0 0-16,-3-3 0 0,-3-1 0 0,-6 1 0 16,-4 2 0-16,-1 1 0 0,-6 2 0 15,-2 5 0 1,-3 3 0-16,-6 2 476 0,-1 6-69 0,0 0-129 0,-4 6-99 15,-1 1-107-15,-5 2-76 0,0 0-49 16,0 5-27-16,-2 7 23 0,-1 3 26 0,-3 2 27 0,4 4 19 16,-5 2-5-16,5 0 1 0,1 1-7 0,0 1-4 0,2-2 2 15,2-2 1-15,5-1 5 0,0-2-2 0,1-2-3 16,1-3-3-16,0-1 1 0,0-4 7 16,2-2 6-16,1-1 6 15,2-2 4-15,-3-2 0 0,0-1 28 0,1 0 30 0,0 0 36 16,-1-3 16-16,5-5-31 0,2-3-33 0,4-6-40 15,0-3-21-15,-1-3 2 0,1-4-4 0,1-2-8 16,-1-1-10-16,5 0-14 0,1-3-3 0,0 2 2 16,-1 3 8-16,-2 6 7 0,3 3-4 0,-4 4-8 15,2 5-16-15,1 3-16 0,-2 5-10 16,1 2-10-16,0 0 5 16,1 8 5-16,-3 2 15 15,4 4 21-15,0 3 10 0,-4 1 15 0,4 1 3 0,0 1 2 0,0-2 5 0,-2 0-3 16,-1-2 1-16,2 0-3 0,-5-4-1 0,0 3 1 0,0-6-1 15,-3 1 1-15,-2-4 0 0,0 0 0 16,0-2 3-16,-3-1 4 0,0 0 12 0,2-3 10 16,-3 0 12-16,3 0 14 0,-2 0 6 0,3-2 4 15,2-3-1-15,0-3-9 16,1 1-5-16,1-4-12 0,3-1-6 16,-2-2-4-16,1-1-4 0,0-2-1 15,0-5-6-15,3 1-4 0,-3-1-4 0,1 1-4 0,-2 3 0 16,-3 2-4-16,0 3-3 0,-1 3-4 0,-1 2-6 0,-3 1-6 0,3 3-11 15,0 1-13-15,-3 3-16 0,3 0-16 0,-1 3-5 16,-1 3 2-16,2 3 15 0,0 4 20 16,-2 1 15-16,0 1 9 0,3 2 4 0,0 0 7 15,-4 3 5-15,2-3 2 0,3 0 3 0,-3-2-2 16,-1-1-2-16,1-2 2 16,2-4 0-16,-4 1 1 0,2-1 3 0,0-2 0 0,1-2 2 15,-2 1 2-15,0-3 9 0,-2 0 11 0,3-2 16 16,-3 0 19-16,4 0 10 0,-2-6 2 15,1-3-10-15,2-1-17 0,3-2-10 0,-2-2-9 16,5-3-3-16,-4 0-3 0,1-2-4 0,0-3-4 16,1-1-5-16,2-1-1 0,-3-1-3 0,5 3-3 0,-4 0-1 15,4 4-3-15,-5 4-2 16,-1 1-4-16,1 2-6 0,-3 3-4 16,1 1-12-16,0 4-5 0,0 2-16 0,0 1-17 15,1 1-4-15,-1 7-2 0,-1 2 16 0,0 3 22 16,0 1 14-16,0 3-4 0,1 1-41 0,-1 1-91 0,3 3-253 15,-7-6-272-15,3-4 330 0</inkml:trace>
  <inkml:trace contextRef="#ctx0" brushRef="#br0" timeOffset="149696.2755">11516 10806 409 0,'0'0'418'16,"0"0"-201"-16,0 0-87 0,0 0-204 0,0 0-99 16,0 0 12-16,0 0 49 0,0 0 98 15,0 0 43-15,0 0-3 0,0 0-3 0,0 0-4 16,-22 119-5-16,19-98-2 0,-2-2-4 0,3 0-3 16,-1 0-1-16,1-5 0 0,-2-3 0 15,3-3 2-15,1-2 1 0,0-2 7 0,0-4 33 16,0 0 53-16,0 0 62 0,0 0 44 15,1 0 12-15,3 0-6 0,0-5-64 0,2-3-46 0,1-4-44 16,7-4-43-16,-3-2 2 0,2-1-3 0,-1-3 0 16,4 1-6-16,-3-4-2 0,-1 1 1 15,4-1 0-15,-4 0 22 0,-1 3-7 16,-1 2-7-16,1 1-4 0,0 5-24 0,-2 2 0 16,0 3-9-16,-2 5-25 0,-2 4-23 15,1 0-28-15,-2 3-8 0,1 4 12 0,-1 3 19 0,-2 4 27 0,4 2 17 16,-3 2 15-16,2 3 6 0,-3 1 5 15,1 1 5-15,2-3 0 0,-2 0 0 16,1-1-1-16,3-3-2 0,-4 0-1 0,3-1 1 16,-3-1-3-16,4-3 5 0,-4 1 1 0,3-3 4 15,-2-1 4-15,3-2 7 0,-4-4 12 16,4 0 11-16,-4-1 14 0,4-1 10 16,-1 0 10-16,3 0 1 0,0-1-5 0,2-4-7 0,3-5-14 15,-2-1-10-15,2-3-8 0,2-2-10 0,-1-1-5 16,4-2-7-16,-1 0 1 0,0-2 0 0,-3 2-2 15,2 1 3-15,-4 1-6 0,0 2-1 0,1 1-3 0,-4 3-2 16,0 3 0-16,-2 1-2 0,-2 2-10 16,1 2-20-16,-2 2-10 0,3 1 1 15,-1 0 9-15,-1 0 17 0,4 1 8 0,0 3-1 16,4 1 1-16,0-1 0 0,-2 2 3 0,5-1 1 16,0 1-2-16,0-3 4 0,3-1-2 0,1 0 2 15,1-2 2-15,-4 0-1 0,3 0 4 0,-1-2 1 16,-1-2 1-16,2 0 0 0,0-1 0 15,1-1 1-15,1-4 0 0,1 1 0 0,-3-2-1 16,0 0-5-16,0-1-3 0,-2 0-4 16,-1 1 0-16,-5-2 8 0,-3 4 5 0,-1-1 7 15,-3 1 5-15,-3 2-3 0,-3-1-3 0,0 4-21 16,-5-1-28-16,0 2-26 0,-4 0-22 0,0 3-10 16,-3 0 3-16,-1 6 12 0,-5 3 17 0,0 4 19 15,-3 2 13-15,0 3 7 0,2 2 5 16,4 1 4-16,-1 1 8 0,5 0 3 0,1-2 1 15,1 1 5-15,4 0 1 0,-1-3 1 0,4-1 0 16,1 0-2-16,1-3 1 0,0-2 8 0,3 1 3 16,7-2 8-16,-3 1 11 0,3-2 1 0,1-2 8 15,1-2 8-15,5-2 0 16,-3-1 6 0,5-3 3-16,-1 0-5 0,3-4-6 0,0-2-6 15,0-2-9-15,1-2-4 0,0 0 3 0,0-2-8 0,1 0 2 0,0-3 0 16,0 0-1-16,-3-2 1 0,5-1-3 0,-4 3-5 0,-3 0-2 0,0-1-8 15,0 2-4-15,-5 4-6 0,2 2-5 16,-3 3-9-16,-2 3-10 0,0 2-11 0,0 0-12 16,-2 5 0-16,0 2 4 0,2 1 11 0,0 2 13 15,-2 1 6-15,2 3 8 0,-1-3-1 16,0 0 3-16,-1 1 3 0,1-1-1 16,-1-1 3-16,-2 0 2 0,1-2-4 15,-2-2 2-15,2-1 0 0,-2 0 1 0,1-1 12 16,-1-2 6-16,0-1 14 0,2-1 15 0,-2 0 6 15,3 0 3-15,-1-5-2 0,1-1-12 0,0 0-5 16,2-1-9-16,1-3-8 0,1 1-6 0,1-1-3 0,0-3 0 16,-1 3 1-16,4-3 2 0,-2-1-5 15,3 0-1-15,-4 1-5 0,4 0-4 16,-3 1 2-16,0 3-4 0,-1 1 3 16,-2 2-3-16,1 2-9 0,-3 0-2 15,1 3-8-15,0 1 0 0,-2 0-2 0,1 0 4 0,-3 1 3 0,4 3 4 16,-2-1 4-16,2-1 3 0,0 1 3 0,-1 0 4 0,1-1 2 15,2-2 4-15,0 0 1 0,4-2 0 16,-1-5 8-16,5-3 2 0,0-3 2 0,2-3 2 16,-1-2-8-16,-1-3-8 0,0-2-15 15,-1-2-21-15,-1-5-30 0,0 0-34 16,-4-7-41-16,0-2-43 0,-1-1-52 0,-4-4-43 16,-2-1-14-16,-1 0 50 0,-4-2 83 0,-2 2 102 0,2 1 118 15,-4 3 75-15,2 4 55 0,-1 5 68 0,-5 7-20 16,1 5-55-16,-3 5-49 15,5 6-82-15,-2 7-72 0,2 2-156 0,0 0-24 0,-3 8-9 16,-2 6 37-16,0 6 150 0,-1 5 15 0,1 2 8 16,-1 0 1-16,8 3 3 0,-1-2 2 0,2 2-4 15,1-1 0-15,-1 0-7 0,2-2-2 0,1-2 1 16,5 0 4-16,-2-4 6 0,3-1 5 16,2-3 8-16,3-1 15 15,0-1 9-15,5-1 7 0,5-1 1 0,0 1-4 0,2-2-7 0,2-1-11 16,0 3-12-16,1-2-14 0,1 2-7 0,-2 0 0 15,-3 2-6-15,1-2-8 0,-6 2-3 16,-2 2-3-16,-3 0 0 0,-3 1 4 0,-4-1 0 0,-4 2-1 16,-3 0-7-16,-1 1-4 15,-6-1 5-15,-7 2 17 0,-4 0 20 0,-5 0 16 0,-3-1 4 16,-3-3-12-16,1 0-11 0,-1-3-6 0,2-1-6 16,2-5 4-16,0-3 6 0,3 0 5 15,-2-3 7-15,1 0 6 0,3-2 3 0,3-1 7 16,1 0 13-16,2 0 9 0,3-3 8 0,1-1-2 15,4-3-11-15,-1 0-12 0,5-2-20 16,1-2-19-16,0 0-21 0,3-3-18 0,6 3-12 16,3-2-8-16,4-1 0 0,2 1 1 0,4 0 3 15,3 2 7-15,3 1 7 0,2-1 2 0,2 2 6 16,3 1 6-16,0 1 5 0,2 0 9 0,1-1 5 16,5-1 2-16,-5 0-2 15,1 1 4-15,2 0 2 0,-4 0 4 0,-1 0 4 0,0 0 1 16,-3 0 2-16,-2 0 1 15,-3-1-3-15,-4 1 4 0,0 1 3 0,-7 0 7 16,-1-1 9-16,-4 1 5 0,-2-1 16 0,-3 3 10 0,-5-1 11 16,0 0 1-16,-2 1-22 0,-2-1-29 15,-5 1-37-15,0 1-33 0,-4 2-20 0,-4 1-13 0,-2 1-1 16,-2 0-1-16,-1 6 2 0,-3 4 11 16,1 4 14-16,-3 4 20 0,2 2 19 0,0 2 4 15,3 2 6-15,4 1-3 0,2 1 3 0,7-2 11 0,2 0 6 16,7 0 8-16,-2-4 10 0,6 0 0 15,3-3-4-15,4 0 0 0,-1-3-3 16,4 2-6-16,-1-5 9 0,3-3 6 0,2 0 13 16,2-5 15-16,1-1 7 0,3-2 7 0,2 0-3 15,1-7-6-15,-1-1-5 0,2-2-14 0,0-3-9 16,1 1-8-16,-1-4-6 16,1 0 2-16,2-4 3 0,1-2 3 0,-1-1-2 15,0-2-8-15,2-3-5 0,-1 1-4 0,-4 1-2 0,1 2-1 0,0 1-3 16,-1 2-5-16,-2 4-8 0,0 5-4 15,-3 3-5-15,-1 3-11 0,-1 5-3 16,-2 1-12-16,-4 1-9 0,0 6-5 16,-5 4-5-16,-1 0 4 15,-2 5 2-15,-5 1 5 0,-4 3 6 0,-2 3 5 0,-10 2 9 0,-1 6 7 0,-6 2 9 16,-2 3 2-16,1-1 5 0,10-3 6 0,2-4 4 16,8-6 10-16,7-4 5 0,5-6 11 0,7-3 11 15,2-2 13-15,4-2 9 16,6-4 2-16,4-1-11 0,3 0-14 0,0-4-11 0,-1-1-2 15,3-2-1-15,1-2-4 0,-1 0-8 16,-1 1-27-16,-1-4-67 0,-4 1-150 16,-8 1-407-16,-10 3-421 0</inkml:trace>
  <inkml:trace contextRef="#ctx0" brushRef="#br0" timeOffset="151524.5975">4482 13403 1098 0,'0'0'707'0,"0"0"-698"0,0 0-15 0,0 0-9 0,0 0-13 0,0 0-4 0,29-134 5 0,-6 103 6 0,6-4 16 16,1-4 10-16,3-3 10 0,5-1 4 15,-1-2 1-15,3-1 1 0,-3-1-3 0,4 1 1 16,-2-1-1-16,-2 2 6 16,-4-1 4-16,-4 1 4 0,-5 4 4 0,-3 0 1 15,-3 3-3-15,-5 3 5 0,-2 3-2 0,-4 1 4 16,-1 5-1-16,-6 1-2 0,0 4 0 0,-5 4-9 16,-3 2-6-16,-6 2-12 0,1 2-13 15,-5 5-18-15,-1 1-17 0,-2 5-18 0,-4 0-13 0,0 10-7 16,-5 7 4-16,0 5-1 0,-1 6 12 0,0 7 9 15,0 5 10-15,1 5 17 0,5 6 7 0,-1 1 6 16,5 2 6-16,3 4-1 16,5-3 2-16,1 0 1 0,2-2 1 0,1 2 3 0,2-2 0 15,5 0 1-15,-1-3 0 0,2 0-1 16,1-4 2-16,1-3 0 0,-1-2-1 0,3-4 5 0,4-5-5 16,-3-3 1-16,6-3 3 15,-1-5 0-15,2-5 1 0,0-4-6 0,2-6-6 0,4-5-4 16,0-1 5-16,3-10 9 0,3-6 1 15,-1-7-6-15,7-3-18 0,1-5-28 0,-1-5-40 0,0-1-29 16,-3-1-10-16,4 1 11 0,-1 2 30 0,0 5 28 16,-1 5 13-16,-4 7 2 0,0 7 1 15,1 5 0-15,-4 3-2 16,0 3 11-16,-1 3 17 16,0 5 16-16,0 2 12 0,-1 2 8 0,2 1-2 0,-2 1 5 0,2 4 7 15,-1-1-1-15,1-1 0 0,0 4-4 0,2-5-2 0,3-4 6 0,-1-2 10 16,4-3 8-16,2-2 12 0,-1-4 0 15,1 0 2-15,-1-6-4 0,1-6 1 0,-2-1-4 16,0-5-3-16,-5-1-2 0,2-1-14 16,-7-2-9-16,-1 1-10 0,-4 1-9 0,-3-1-1 15,-7 1 2-15,0 1 4 0,-4 4-2 0,-4 1-3 16,-3 2-9-16,-5 3-16 0,-1 4-10 0,-4 0-11 16,1 4-1-16,-3 1 5 0,-1 4 6 0,1 6 11 15,-1 3 1-15,1 1-1 0,0 5 1 0,3 1-4 16,-2 4 0-16,5 1 4 15,-1 1-1-15,4 1 6 0,4-3-1 16,2-2 2-16,4-2 7 16,0-5-1-16,4-1 6 0,3-3 2 0,0-1 3 0,3-3 10 0,5-2 16 15,-2-1 10-15,2-2 10 0,1-2 4 0,3 0-4 0,-3-7-3 0,2-2-8 16,2-5-11-16,0-2-6 0,3-2-6 16,-2-3-3-16,-1-3 3 0,2 0-1 15,-1 0 0-15,-3-1 0 0,0 1-7 0,1 2-4 16,-6 3-5-16,0 4-3 0,-1 4-9 0,-4 4-15 0,-3 5-28 15,3 2-27-15,-2 0-17 16,-1 5 0-16,0 3 18 0,-1 4 30 0,1 2 24 0,-1-1 20 16,-1 2 7-16,2 0 1 0,0-1 1 0,-1-2-2 15,3 0 2-15,1-2 6 0,1 0-2 16,-2-3 1-16,0-2 3 0,2 0 7 0,2-1 17 0,-3-3 10 16,1-1 3-1,2 0 5-15,-1 0 0 0,1-1-2 16,1-5 4-16,-2-2-7 0,3-1-9 0,0-3-7 0,-1-1-7 15,1-2-9-15,2-1 2 0,-2-4 0 0,-2 1 1 0,0-1 3 16,0-1-5-16,-2 1-3 0,0 2-4 16,-1 0-1-16,-4 4 4 0,2 4 5 0,-4 3 1 0,-1 4-14 15,0 0-35-15,-1 3-60 0,0 0-76 16,0 3 17-16,0 3 37 0,0 3 65 16,2 1 77-16,0 3-4 0,1 3-4 0,-1 0-6 0,2 2-4 15,1 1 3-15,0 1-5 0,1-4-2 0,3 0-3 16,0-4-4-16,-1 0 4 0,2-2 0 0,4-1 4 15,-2-2 5-15,-1-1-1 0,5-1 3 16,-3-3 7-16,-1-2 7 0,1 0 12 16,3-2 6-16,-2-5 0 0,4-3-5 0,0-1-14 0,1-3-10 15,-3-1-9-15,1-2-7 0,2-1-7 0,-4-3-5 16,1 0-6-16,-1 0-9 0,0 1 7 16,-3 0 0-16,0 1 4 15,0 1 5-15,-3 4-2 0,-2 5-4 0,2 4-16 0,-4 1-35 16,-1 3-14-16,-1 1-16 0,1 0 1 0,1 3 25 0,-1 2 11 15,3 2 12-15,-1 2 9 0,0 1 7 16,2 3 9-16,2 0 6 0,0-1 9 0,4 1 8 16,5-3 15-16,4-2 15 15,5-5 9-15,1-3 4 0,3 0-10 16,1-8-7-16,3-2-7 0,1-1-8 0,-1-1 2 16,-1 0-2-16,-3-3 0 0,-4 3 8 0,-5-2-3 0,-2 1 8 0,-3 0 9 15,-4-2 6-15,-3 0 9 0,-4 1 0 0,-4-1-6 16,-3 3-9-16,0-1-10 0,-10 3-18 0,-1 3-22 15,-4 2-16-15,-3 4-14 16,-6 1 6-16,1 2 16 0,-2 7 15 0,0 3 17 16,2 3 2-16,2 1 0 0,5 4-2 0,4 0-12 0,4 4-2 15,4-3-6-15,4 1-5 0,2-2-1 0,5-1-6 16,7-4-3-16,3 0-4 0,6-2-11 16,3-3-21-16,2 0-41 0,6-1-100 15,2-4-224-15,-9 0-290 0,-8-3 248 16</inkml:trace>
  <inkml:trace contextRef="#ctx0" brushRef="#br0" timeOffset="152228.2858">8743 12719 0 0,'0'0'0'0,"0"0"0"0,0 0 0 0,0 0 0 15,0 0 0-15,0 0 0 0,0 0 0 0,0 0 0 16,0 0 97-16,0 0 65 0,66-119 43 0,-66 108 43 16,-6 0 31-16,2 1-8 0,-4 2-33 0,-1 1-52 15,2 1-55-15,-1 3-48 0,0 0-46 16,-3 3-35-16,-2 0-33 0,-3 3-11 0,-3 8 8 15,-1 3 16-15,-1 3 20 0,-1 4 14 0,-1 4 7 16,-2 2 6-16,0 4 6 16,0 5 3-16,2 0-6 0,-1 2-7 15,3-3-6-15,5 0-10 16,1-4 0-16,6-3-2 16,3 1 1-16,3-4 1 0,2-4-3 0,1-1 0 0,1-1 1 15,5-3-2-15,4 1 1 0,3-3 0 0,1-1-1 16,4-1-3-16,2-2-7 0,4-3-7 0,2-4-7 0,3-1-10 15,3-2-14-15,1-5-11 0,0-4-15 0,5-5-13 0,-1-2-1 0,2-2-2 16,0-3 5-16,0-3 2 0,2 1-20 16,-1-4-19-16,1 0-13 0,-1-2 7 0,0 1 36 0,-5 1 33 15,2 0 28-15,-6 0 15 0,0 3 5 0,-5 2 8 16,0 3 12-16,-4 1 15 0,-3 3 15 0,-1 4 14 16,-8 5 0-16,-1 3-34 0,-6 3-27 0,-2 0-5 15,2 3 4-15,-3 3 45 0,0 3 24 16,1 3 5-16,-1 4-1 0,0 1-12 15,-4 3-10-15,2 0-15 0,1 0-10 0,0 0-9 16,2-1-3-16,-1 0-4 0,1-2 2 0,7-1 5 0,-1 0 0 16,3-3 2-16,1 0 1 0,1-4 2 15,0 1 3-15,6-2 0 0,-3-3 4 16,4-1 3-16,1-3 4 0,-1-1 9 0,0-2 5 16,-5-4 5-16,3-5 6 0,-5-1 4 15,-1-2-2-15,-2-2-4 0,-1-2-11 0,-6 0-10 16,-1-2-9-16,-1-2-7 0,-2-1-14 0,-7-1-7 0,-3 0-12 15,-6 0-11-15,-2 1-2 0,0 2-9 16,-8 6-1-16,4 2-2 0,-4 3-4 0,5 3-1 16,3 5-20-16,-2 2-73 0,3 1-216 0,5 5-359 15,6-1 81-15</inkml:trace>
  <inkml:trace contextRef="#ctx0" brushRef="#br0" timeOffset="153659.5982">10161 12712 0 0,'0'0'0'0,"0"0"140"16,0 0 199-16,0 0-36 0,0 0-55 0,0 0-40 16,0 0-41-16,0 0-50 0,0 0-50 15,0 0-77-15,0 0-91 0,0 0-32 0,0 0 31 16,0 0 61-16,1-23 73 0,-1 41 37 16,-3 5-5-16,-3 4-19 0,3 1-13 0,-5 1-11 0,0 0-3 15,3-1-3-15,-2-1-4 0,-1-2 3 0,3-5-5 16,0-4-1-16,3-4-3 0,1-5-3 15,0-2 6-15,1-3 17 0,0-2 36 16,0 0 45-16,0 0 38 0,0 0 31 16,0 0 3-16,0-5-48 0,2-2-48 0,2-4-53 0,1-3-40 15,1-4 2-15,1-1 3 0,1-2 5 0,2 0-1 16,3-2 4-16,1-2 0 0,0-2 1 16,-2 1 1-16,3 0-2 15,-3 0 1-15,-1 4-2 0,-1 6 0 0,-1 0-4 16,-1 6-10-1,-2 2-15-15,3 5-24 0,0 2-15 0,-1 1-11 16,-3 1 0-16,4 6 11 0,0 4 10 0,-1 4 14 0,-1 2 17 0,-1 1 9 0,1 3 13 0,-4 0 3 0,4-1 1 16,-2-2 0-16,4-3-3 0,0-3 2 0,-2-1 0 15,1-3 2-15,-2-1 4 0,3-2 1 0,-4-2 7 16,2 1 6-16,1-3 6 0,-4-1 14 16,3 0 9-16,-1 0 13 0,-1 0 8 0,5-2-6 15,0-5-10-15,6-3-19 0,-2 0-9 0,0-2-9 16,2-1 0-16,-3-3-1 0,4-2-3 0,-5-1-3 15,4-2-3-15,-3-2-4 0,5 1-1 16,-5-3-2-16,2 0 0 0,-1 2-1 0,-1 0 0 16,-1 5 0-16,1 3-1 0,-6 3 1 15,1 6-6-15,-6 3-20 0,2 3-42 0,-1 0-14 0,-2 0-13 16,1 7 3-16,2 4 34 16,-1 1 12-16,-2 3 17 0,1 1 16 0,2 2 9 0,-1 1 1 15,-2 1 5-15,1 1-1 0,4-2 2 16,-3-1 1-16,6 0-3 0,-2-3 1 0,2 0 1 15,1-3 0-15,3 0 2 0,-1-1 4 0,4-1 2 16,-2-3 4-16,4-1 11 0,-3-1 4 16,4-2 9-16,2-2 6 0,3-1-6 0,-1 0 3 15,0-7-2-15,0 0-6 0,1-4 4 0,-1-3-7 0,-2-1-2 16,0-1-5-16,1-4-5 0,-1-1-2 16,0-2-1-16,-2 1-2 0,1-2 1 0,-2 0-1 15,1 1-1-15,-1 0-2 0,-4 3 2 16,-4 2-2-16,1 5-1 0,-3 3-1 0,-5 5-9 0,1 3-10 15,-3 2-43-15,-1 0-38 0,0 2 4 16,0 7 13-16,0 5 45 0,1 4 45 0,-2 8 1 16,-4 4 8-16,1 6 1 0,-3 6-4 15,-2 4-1-15,-2 6-3 0,0 4-1 0,-8 5-4 16,1 3 0-16,0 3-5 0,-6 2-5 0,4-1-7 16,4-1 4-16,-1-4 2 0,7-8 2 15,5-8 3-15,0-8-2 0,4-7-2 0,1-10 0 0,1-7 3 16,-1-6-2-16,0-4 11 0,0-3 29 15,0-2 40-15,0 0 47 0,2-9-15 0,3-6-32 16,-2-8-45-16,4-6-50 0,-1-7 6 0,2-2 3 16,1-4 17-16,-2-2 20 0,0-4-21 15,2-4-13-15,0-8-33 0,7-3-33 0,-3-1 10 0,6-2 8 16,-1-1 18-16,-2 3 12 0,3 3 15 16,1 4 4-16,-3 7-1 0,-2 8 6 0,4 8-12 15,-3 7-10-15,0 9-20 0,2 6-34 0,0 4-12 16,3 7-7-16,-1 1-1 0,2 5 12 15,-2 5 3-15,-2 6-4 0,-4 3 6 0,-4 4 4 16,-2 3 9-16,-6 1 11 0,-2 4 9 0,-4 3 9 16,-7-2 11-16,-8 2 11 0,-7 0 8 15,1-2 11-15,-5-3 3 0,-6 0 6 0,3-3 8 16,-1-2-2-16,-2-4 4 0,5-4-2 0,2-3-3 16,6-4 5-16,5-2-8 0,6-4-18 0,3-2-47 15,4-1-118-15,2 0-225 16,2-2-342-16,1-2 250 0</inkml:trace>
  <inkml:trace contextRef="#ctx0" brushRef="#br0">12113 11940 2194 0,'0'0'353'0,"0"0"-405"0,0 0-49 16,0 0-4-16,0 0 2 0,0 0 67 0,0 0 39 15,0 0 0-15,-50 148-1 16,35-96-5-16,-3 4 1 0,-3 4 2 0,-6 6-1 0,-3 4 3 16,-1 2-2-16,0 1-1 0,0-1-1 15,6-6 2-15,2-7-1 0,8-11-1 0,3-7 0 16,3-8 0-16,2-6 2 0,3-2 0 0,-1-4 1 16,4 0 3-16</inkml:trace>
  <inkml:trace contextRef="#ctx0" brushRef="#br0" timeOffset="154967.8506">13800 12269 1956 0,'0'0'426'0,"0"0"-370"15,0 0-14-15,0 0-35 0,0 0-18 0,148-120-4 16,-106 110-7-16,6 0-29 16,-2 4-102-16,1 2-169 0,-13 2-401 0,-12 2-467 0</inkml:trace>
  <inkml:trace contextRef="#ctx0" brushRef="#br0" timeOffset="156812.139">6643 14297 1301 0,'0'0'72'0,"0"0"-68"16,0 0 9-16,0 0 9 0,0 0 8 15,0 0 20-15,0 0 42 0,6-121 47 0,-10 113 26 16,-2-1 0-16,-1 3-35 0,-2 1-47 0,-1 4-45 16,-5 1-22-16,1 5-21 0,-4 8-6 15,-3 5 9-15,0 5-3 0,-4 7 2 0,-1 0 0 0,6 2 1 16,-2 3-1-16,3-3 0 0,5-3 1 15,0-3-1-15,5-5-1 0,4-4-2 0,2-3-3 16,0-5 0-16,3-2-3 16,0-4 0-16,0 0 0 0,3-3 1 0,0 0 14 15,2 0 17-15,4-7 17 0,5-4 4 16,2-3-9-16,6-7-20 0,2-2-16 0,0-2-9 16,4-2 2-16,-3 2 1 0,0 0 4 0,-3 4-4 0,-2 0-2 0,-1 6-7 15,-4 6-9-15,-1 3-11 0,-1 6-14 0,-2 0-17 16,-1 7-2-16,1 6 9 0,-1 2 20 15,0 3 23-15,2 3 15 0,-2 1 9 0,0 1-6 16,3 2 3-16,-1 0 1 16,2-2-4-16,-2-1 6 0,3-3 0 0,2-2 2 0,2-4 6 0,-1-6 4 15,2-5 13-15,-1-2 11 0,3-3 10 16,2-9 2-16,1-5-5 0,1-4-12 0,3-3-15 16,-2-4-3-16,1-2-8 0,-2-1 1 15,2-5 1-15,-1-3-7 0,-1-3 1 0,1-5-9 16,-3-6-14-16,2-1-10 0,-2-2-13 0,-2-2 4 15,-3 4 16-15,-2 4 16 0,-6 7 16 0,-2 4 13 16,-5 11 16-16,-4 9 19 0,0 6 6 0,0 8-14 16,0 2-56-16,-3 3-86 0,1 4-26 0,-4 6 4 15,1 7 37-15,-2 9 67 16,-1 6 16-16,-2 8 4 0,0 7-4 0,0 5 3 0,-1 7-7 16,1 1 2-16,1 0-1 0,3-3-6 15,2-6 3-15,5-9-1 0,2-7 2 0,3-7 5 0,3-9 1 16,-1-3 6-16,1-5 1 0,-3-2 4 15,2-5 5-15,-3-1 9 0,0-2 22 16,5-1 17-16,-3-3 17 0,3-5-6 0,5-6-19 16,3-3-14-16,3-4-26 0,4-4-10 0,1-1-4 0,1-1-10 15,-2 2 2-15,4-1-4 0,-3 4-4 16,-1 5 3-16,-4 2-7 0,-2 6 0 0,-2 3-4 16,-5 3-14-16,-2 3-7 0,-2 2-13 15,-3 5-5-15,-4 4 4 16,0 3 9-16,-2 5 17 0,-8 4 16 0,-6 5 14 0,-3 2 2 0,-6 2 0 15,-3 0 1-15,-2-1-6 0,-1-4 6 0,0-6 2 16,4-5 3-16,0-3 13 0,5-4-3 16,-2-1 3-16,5-2-2 0,0-2-4 0,2-2 4 15,5-2 0-15,3 0 9 0,1-1 6 0,4-5-9 16,3-2-18-16,0-5-34 0,7-3-20 0,4-2-12 16,4-4 3-16,6-1 12 0,4-1 0 15,4-2 8-15,2 1 1 16,4-1 2-16,-1-2 5 0,3 0-2 0,-1 3 3 0,1 0 6 15,0 1-3-15,1 0 9 0,-2 4-1 0,0 2-4 0,0 3 9 16,-5 2-7-16,-2 3 0 0,-5 4-2 16,-3 4-7-16,-3 2-3 0,-3 0-1 0,-1 6 7 0,-5 5 8 15,-2 1 12-15,-1 4 10 0,-2 2 3 16,-1 5 4-16,-3 2-3 0,0 5-2 16,0 0-1-16,0 1-11 0,0-4 4 0,4 0-3 0,3-6-3 15,2-3 6-15,-1-3-6 0,5-2 0 0,-3-3 0 16,3-2-1-16,1-2 6 0,0-4 2 0,3-1 11 15,-1-1 13-15,1-1 9 0,-3-6 4 16,3-3-5-16,-3-1-4 0,0-4-9 0,-1-3-2 16,-2 0-2-16,-3-3-6 0,-2-1 4 0,-1-3-4 15,1-1-2-15,-4-3 1 0,1-1-7 16,-1 1-1-16,1 0 1 0,1 3-6 0,-1 0 3 16,4 6-4-16,-1 1-6 0,2 5-6 15,2 2-9-15,5 3-4 0,-1 1-5 0,5 2 5 0,1 0 1 16,2 4 2-16,2 1 4 0,-1 1-3 15,1 0 5-15,0 1 0 0,-2 7-5 0,-1-1 6 0,-6 3-12 16,0 3 3-16,-5-2 3 0,-5 3-3 16,0 0 8-16,-3 0 3 0,-2 4 2 0,1 1 9 15,-1 1 0-15,-5 0 0 0,1 3 3 16,0-4-6-16,2-2 3 0,2-5-1 0,0-1 0 16,0-4 1-16,2 1 1 0,2-5 2 0,1 2 0 15,0-1 9-15,4-2 1 0,-2 0 8 16,2-2 6-16,1 0 0 0,2 0 3 15,2-6-3-15,3-1-5 0,-1 0 2 0,3-2-8 0,1-2-2 0,0 0 0 16,1-2-6-16,1-1 3 0,-2 0-1 16,2-3 1-16,-1 1-1 0,-4-1 0 0,2-1 3 15,-4-1-4-15,1 0 0 0,-1-1-1 0,0 2-4 16,-1 1 1-16,-2 4-6 0,-3 2 0 16,-3 6-9-16,1 1-17 0,-4 4-6 0,3 0-13 15,-2 1 2-15,2 5 11 0,-1 2 6 16,2 3 14-16,-2 3 7 0,2 4 4 0,-1 2 8 0,0 3-4 15,4 2 0-15,1-3 0 0,4-2-3 16,0-4 4-16,6-3 1 0,1-2 4 16,3-4 3-16,-1-3 4 0,4-3 4 0,4-1-1 0,2-1 1 15,1-6-2-15,0-1-1 0,1-3 1 16,-3-2-3-16,4-2 2 0,-4-2-3 0,0-3-3 16,0-1 4-16,-5 0-2 0,0-3 6 0,-4 0 1 15,-3-1 1-15,-3-3 2 0,-2 0-2 0,-3-4 0 16,-3 1-4-16,-1 0 0 0,-5 1-3 0,1 4 1 15,-4 4 6-15,-1 5-8 0,0 4-2 16,-2 5-3-16,-5 4-20 0,4 2-9 0,-1 2-28 16,0 4-10-16,1 6 10 0,-4 8 8 0,-1 6 24 15,3 4 10-15,-2 8-2 0,5 1 5 0,-1 4-1 16,0 3 2-16,2 3 3 0,1 1-1 0,0 1-6 16,0-3-12-16,3 1-13 0,2-2-14 15,4-6-11-15,1-3-11 0,-1-4-14 16,-2-2-22-16,-1-6-16 0,3-1-30 0,-3-3-55 0,-1-3-124 15,2-3-251-15,-4-3-112 0,-2-6 690 16</inkml:trace>
  <inkml:trace contextRef="#ctx0" brushRef="#br0" timeOffset="156941.1194">10103 14044 1790 0,'0'0'162'0,"0"0"-28"0,0 0-63 16,0 0-43-16,120-106-16 0,-83 91-7 0,3 0-6 15,3 3-2-15,2-1 0 0,5 2-11 0,0 2-53 16,0 2-139-16,-12 2-355 0,-15 2-444 0</inkml:trace>
  <inkml:trace contextRef="#ctx0" brushRef="#br0" timeOffset="159166.4003">8044 15390 454 0,'0'0'286'0,"0"0"-23"16,0 0 1-16,0 0-65 0,0 0-28 16,0 0-39-16,0 0-58 0,0 0-38 0,0 0-19 15,0 0-3-15,0 0 15 0,0 0 20 0,0 0 12 16,45 49 10-16,-42-9 1 0,0 7-13 0,-3 5-17 15,2 1-14-15,-2 2-25 0,2-1-18 0,-2-3 1 16,0-4 2-16,1-5 15 0,0-4 17 16,0-9-4-16,2-7-5 0,-2-7-3 0,0-6-1 15,-1-5 19-15,2-1 30 0,-2-3 30 0,0 0 31 16,1-7-19-16,-1-6-39 0,0-6-34 16,3-6-33-16,1-5 0 0,0-4 14 0,2-1 16 15,-2-2 9-15,1-6 6 16,0-3-23-16,5-11-16 0,1-6-15 0,3-4-9 15,2-1 18-15,4 5 3 0,0 4 4 0,0 12-1 16,3 8-6-16,1 9-8 0,0 7-10 0,6 8-11 0,1 5-6 16,5 6-2-16,2 4 4 0,3 8 10 0,-1 8 14 15,3 7 6-15,-5 6 7 0,-1 8-2 16,-5 8-1-16,-1 4 7 0,-9 5-2 0,-3 5 5 0,-9 2 0 16,-9 4-4-16,-1-1 0 0,-12 4 1 0,-9-3 2 15,-6-1 3-15,-3-7 1 0,-1-6 0 16,-1-6-1-16,-1-8-1 15,-4-7-1-15,-3-6 3 0,1-4 6 0,-1-3 0 16,0-6 7-16,-1-4-4 0,2-3-4 0,2-4 2 0,3 0-4 0,4-4 2 16,3-6-1-16,6-1-8 0,1-3-6 15,8 1-12-15,1-4-11 0,3 0-9 16,3-1-13-16,4-4-9 0,1-3-4 0,1 0-7 0,7-2 5 16,4-1 3-16,3 0 3 0,5-3 9 0,3-1 0 15,6 0-2-15,2-4-9 16,9-3-9-16,0 1-2 0,3 2 8 0,4 0 13 15,1 4 15-15,4 2 12 0,2 2 6 0,-2 3 6 16,3 3 15-16,0 3 3 0,-5 2 8 0,-1 4 6 16,-5 6-3-16,-1 1 3 0,-4 5-2 0,-6 1 3 0,0 4 5 15,-7 5 4-15,-1 3 3 0,-6 3 0 16,-2 2-4-16,0 1-1 0,-4 6 1 0,-2 0 3 16,-2 3-5-16,1 2 0 0,-1 2-4 0,-5 3-3 15,3-1 3-15,3-1-4 16,-4-1-1-16,0-1-1 0,3-3-4 0,1-4 6 0,-2 2-2 15,2-3 1-15,0-1 3 0,0-1-5 0,2-2-1 16,-1 1-5-16,1-2-3 0,4-4-3 0,-4 0 0 16,0-4 6-16,2-4 5 0,-1-1 10 15,0-4 12-15,-2 0 5 0,6-9 6 16,-3 0-8-16,6-6-2 0,-1-2-7 0,2-4-10 0,-1-2 2 16,0-3-5-16,1-2-4 0,-1-2 1 0,0-4-1 15,0-4 0-15,0-3-1 0,-3-3-4 16,-2-1-2-16,2 1-2 0,-4 3 0 0,-3 6 0 0,0 4 5 15,-1 8 1-15,-6 7 2 16,0 5 1-16,-1 4-4 0,-1 3-3 0,-1 3-8 16,0 1-12-16,0 0-8 0,0 0-14 0,0 1-9 0,0 4 10 15,0 2 8-15,-1 6 15 0,-3 3 16 16,3 3-5-16,0 6 3 0,0 1-4 16,-1 1-1-16,-2 4 3 0,4 0-1 0,2-1 0 15,-2 0-2-15,2-3 1 0,2 0-1 0,4-5 1 0,2-4 2 16,1-1-3-16,0-5 5 0,4-2-2 15,-1-3-3-15,1-3 8 0,3-3-3 0,3-1 6 16,0 0 2-16,5-4-6 0,-1-5 3 0,1-3-2 16,3-4 1-16,1-4 2 15,0-2-2-15,1-6 0 0,-3-3-5 0,0-5-3 0,-1-3-6 0,1-2-5 16,-4-6 0-16,4-6-6 0,-3-5 2 0,2-4 1 16,-5-6-2-16,4-1 7 0,-5-3-2 15,-1 0 3-15,-6 0 5 0,3-1 0 16,-6 7 6-16,-7 3 4 0,2 10 2 15,-7 9 7-15,1 11 0 0,-5 6 3 0,0 9 0 0,-2 9-8 16,1 4-15-16,1 5-23 0,-2 2-13 0,2 10-4 16,-3 9 9-16,-4 10 19 0,1 9 11 15,-2 9 5-15,-2 7 1 0,3 7 1 0,-2 4 0 0,0 5-3 16,1 2 3-16,-4 0-3 0,3 2 0 16,-2-5 3-16,4-2-4 0,5-7 2 0,5-9 0 15,3-7-2-15,4-12 1 0,1-7-2 0,3-6 1 16,-1-6 2-16,-1-3 0 15,-2-6 4-15,3-4 3 0,-4-2 13 0,3 0 12 16,4-3 10-16,5-8 2 0,3-5-15 0,4-5-8 16,2-5-9-16,5-5-4 0,5-4 2 0,0-2-5 0,5 0-3 15,-1 1 0-15,-1 4-6 0,-3 5 1 0,3 5-3 16,-6 5-5-16,-1 6 3 0,-2 4-3 16,-6 3 2-16,2 4-2 0,-4 0-6 0,-7 8-3 15,-2 2-3-15,-3 4-2 0,-7 3-2 16,1 4 3-16,-8 3 3 0,-9 4 1 0,-5 4 9 0,-8-1-6 15,-3 2 3-15,-3-1 1 0,-5-1-3 16,6-6 10-16,1-4 2 0,5-8 9 0,2-4 10 16,9-5 3-16,-1-1 7 0,6-3 2 0,-1 0 0 15,8 0 7-15,-1-4-5 0,4-2-8 0,3-1-18 16,3-3-17-16,5-2-9 16,6-3-4-16,4-1 13 0,2-2-1 0,5 0 5 15,3 1 3-15,6-3-5 0,-2 0 6 0,4 0-3 0,3 1-3 16,-1-2 5-16,4-2-8 0,-2 1 3 15,-1-1 5-15,2-3 0 0,-1 1 7 0,-5-1 2 0,0 1 0 16,1 0 3-16,-7 0 1 16,-1 1 2-16,-3 0 0 0,-7 3 4 0,-2 0 2 15,-6 4 3-15,-3 2 9 0,-4 2 2 0,-4 3 7 0,-2 3 1 16,0 4-8-16,0 0-11 0,-5 3-25 16,1 0-14-16,-5 6-5 0,-2 6 3 0,-5 1 15 15,-1 7 7-15,-3 5 3 0,1 1 3 0,0 5-4 16,2 1 2-16,5 0-3 0,3-3-1 15,7-2-2-15,2-3-4 0,5-4 5 0,2-4-2 0,10-1 5 16,1-3 3-16,3-1-5 0,2-3 9 16,6-4-4-16,0-1 3 0,4-3 7 15,-2-3-10-15,6-6 6 0,-1-4-6 0,3-3-5 16,2-2 9-16,-1-2-11 0,0-2 2 0,-1-1-3 16,-4-3-10-16,2-2-5 0,-4-2-8 15,2-2-11-15,-3-4-17 0,-1 0-18 0,-5-2-4 16,1-3 11-16,-5 6 20 0,-3 3 31 0,-3 4 19 0,-6 8 12 15,-6 7 8-15,-1 4 11 0,0 6-16 0,-3 3-42 16,0 0-53-16,0 0-42 0,0 7 17 16,0 5 41-16,-3 4 48 0,3 6 31 0,0 2-5 15,5 0-6-15,4 1 0 0,-1-3-2 16,3-3 1-16,3-1-1 0,-3-4 4 0,4 0 3 16,1-1 4-16,3-2 5 0,-1-2-1 0,5-4 12 15,-1-1 8-15,5-4 5 0,-1 0 8 16,6-4-9-16,1-2-8 0,-1-5-3 0,1-1-13 0,-2-2 2 15,0-2-6-15,0 0-4 0,-1-2 1 16,0 0-6-16,0-3-2 0,-2-1-4 16,-3-2-1-16,-2 1 1 0,-3 2 2 0,-5 3 8 0,-4 5 4 15,-5 6 12-15,-4 3-12 0,-2 4-19 16,0 0-24-16,-3 7-2 0,-6 7 26 0,-3 8 35 0,-5 11 29 16,-6 7 6-16,-4 9-12 15,-6 9-15-15,-5 10-5 16,-6 9-18-16,-4 10-5 0,-3 12-6 0,-8 9-21 0,-1 3-43 15,-2 5-101-15,0-3-177 0,14-29-739 0,16-29-117 0</inkml:trace>
  <inkml:trace contextRef="#ctx0" brushRef="#br0" timeOffset="160504.689">957 17691 1609 0,'0'0'28'0,"0"0"4"0,0 0 16 15,0 0 20-15,0 0 25 0,0 0 6 0,0 0-3 16,0 0-15-16,0 0-27 0,0 0-29 0,0 0-14 16,0 0-5-16,0 0 5 0,0 0 14 0,-41-21 4 15,41 21-1-15,1 0-4 16,-1 0-13-16,1 0-7 0,-1 0-4 0,2 0-4 16,-1 0 0-16,-1 0-5 0,1 0 1 0,1-1 5 15,-1-1 18-15,2 1 16 0,5 0 4 0,-5 1 0 16,3-1-24-16,-3 0-10 0,0 0-2 0,0 1-2 15,-3 0 9-15,1 0-1 0,-1 0-2 16,0 0 7-16,0 0-3 0,0 0 6 0,0 0 1 0,0 0 0 16,0 0 3-16,0 0-5 0,0 0-3 15,-1 0 4-15,1 0-6 0,0 0 10 16,0 0 3-16,-2 0-5 0,2 0 0 0,0 0-7 0,0 0-4 16,0 0-1-16,0 0 2 0,0 0 1 15,0 0 1-15,0 0-4 0,0 0-5 0,0 0 0 0,0 0 0 16,0 0 2-16,0 0 2 0,0 0-3 15,0 0-2-15,0 0-3 0,0 0-1 0,0 0 5 16,0 0 3-16,0 0-2 0,0 0 1 0,0 0-5 16,0 0 0-16,0 0 3 0,0 0 2 15,0 0 6-15,0 0-2 0,0 0 2 0,0 0-3 16,0 0-4-16,0 0 1 0,0-1-4 16,0 1 2-16,0 0-1 0,0 0-3 0,0 0 0 15,0 0-1-15,0 0 4 0,0 0 2 0,0 0-1 16,0 0 3-16,0 0-6 0,0 0 0 0,0 0 3 15,0 0 3-15,0 0 1 0,0 0 4 0,0 0 0 16,0 0-2-16,0 0-3 0,0 0-1 0,0-2 0 16,0 2 2-16,0 0 4 0,0 0-8 15,0 0 2-15,0 0-2 0,2-1 4 0,-2-1 6 16,1 1-1-16,-1-3-14 0,2 0-5 0,1-2-5 16,1-2 0-16,-1 1 16 0,1 0 7 15,0 1 1-15,-3 1 0 0,2-4-3 16,0 2-8-16,1 0 3 0,1-3-3 0,-1 1 8 0,1 1 3 15,2-2-3 1,-2-2-1-16,2-1-2 16,1 1 0-16,3 0-12 0,1 0 0 0,4-1-6 0,-2 0-7 0,7-3 12 0,3 1 2 15,1 1 3-15,4 1 9 0,1 1 0 0,1 3-7 0,0 2-1 16,4 1-10-16,-4 3-4 0,-4 3-2 16,1 0-12-16,-4 4-7 0,-6 7-8 0,-3-1-3 15,-6 4 0-15,-3 1 5 0,-6 6 1 16,0 1 2-16,-12 5 4 0,-6 2 5 0,-5 3 7 0,-5-1 4 15,-3-2 10-15,2 0 7 0,2-8 15 16,2-5 12-16,5-3 14 0,2-6 8 0,5-2-3 16,2-3-4-16,7 0-17 0,1-2-11 15,3 0-17-15,0 2-29 0,0-2-2 0,7 0 4 0,4 0 14 16,0 1 25-16,7 0 7 0,3 0-2 0,1 1-4 16,7 1-8-16,1-1 2 0,1 2-6 0,-1 1 6 15,0 2-6-15,-3 2 1 16,-7 2-1-16,-4-2-13 0,-5 2 18 15,-2 0-13-15,-4 0 0 16,0 2 4-16,-4 2-15 0,-1 2 10 0,-2 5 1 0,-8-1 4 0,-8 1 13 0,-3 4-5 0,-2-2 8 16,-10 0-1-16,-4 1-8 0,-2-4-1 0,-1-1-19 15,-3-3-9-15,2-3-39 0,-2-5-55 16,2-3-119-16,3-5-230 0,8-1-285 16,13 0 649-16</inkml:trace>
  <inkml:trace contextRef="#ctx0" brushRef="#br0" timeOffset="160859.1648">932 17345 1659 0,'0'0'115'0,"0"0"-161"0,0 0-29 16,0 0-8-16,0 0 22 0,0 0 58 16,-122 69 46-16,101-32 37 0,-3 3 11 0,1 6-13 15,2-2-6-15,1-2-6 0,0-2 25 0,3-1-18 16,1 3-7-16,0 6-23 0,0 5-43 15,0 1-3-15,3 5-5 0,3-1-8 16,4 2-3-16,6-7-12 0,1-6-7 0,13-2 13 0,-1-15 13 16,4-2 28-16,-2-12 5 0,4-2-1 0,12 3-15 15,-2-6-17-15,24 3-1 0,8-4-13 16,19-3-10-16,21-6-23 0,2-2-8 16,9-11 11-16,-1-8 28 0,0-10 30 0,-10 0 35 15,-10-10 5-15,-8-2 5 0,-10-4 0 16,-5-1 2-16,-10-3 3 0,-8-4 20 0,-5-14 8 0,-10-11-26 15,-11-7 4-15,-15 1-16 0,-15 12-12 0,-15 12 9 16,-13 9-11-16,-7 7-5 0,-6 8-11 0,-8 7-21 16,-3 8-17-16,-9 10-18 15,-3 11-20-15,-6 2-82 0,16 7-266 0,19 0-954 0</inkml:trace>
  <inkml:trace contextRef="#ctx0" brushRef="#br0" timeOffset="179291.5924">3180 17395 0 0,'0'0'0'0,"0"0"0"15,0 0 0-15,0 0 0 0,0 0 42 0,0 0 325 16,0 0-37-16,0 0-65 0,0 0-52 0,0 0-23 16,0 0-14-16,0 0-21 15,-18-79-31-15,18 79-43 0,0 0-42 0,0 0-41 0,-1 0-40 16,1 1-40-16,0 2-19 0,0 4 25 0,0 4 41 16,0 7 50-16,0 7 26 0,-2 8-2 15,1 4-14-15,-5 5-14 0,3 3-7 16,0 5-9-16,-2-8-2 0,3-2-3 0,1-6 5 15,0-5 5-15,0-1-6 0,1 1 3 16,0 0-1-16,0-1-6 0,0-1 7 0,1 2-9 0,-1-5-3 16,0-2 6-16,1-2-7 0,0-3 11 0,0-4-10 15,0-3-2-15,0-3 1 0,3-3 2 0,-3-1 18 16,0-3-10-16,-1 0-38 0,0-3-68 16,0-7-85-16,-1-1-45 0,1-4-24 0,-1-6 0 0,-3-10-1 15,2-13 56-15,-1-8 211 0,-2-11 0 16,1 2 0-16,-1 3 0 0,2-1 0 0,-1-1 0 15,-1 4 0-15,2-3 0 0,-2 6 0 0,2 3 0 16,-4 6 0-16,3 6 0 0,1 7 0 0,-2 8 286 16,4 6 107-16,1 5-91 0,0 3-106 15,0 4-68-15,7 0-51 0,2 3-44 0,3 2-13 16,1 0 0-16,7 6 3 0,3 3 8 0,4 6 2 16,1 3 1-16,-3 5 2 0,3 7-3 15,-1 3-4-15,-4 2-3 0,-1 3-2 0,-3-1-2 16,-1 2 4-16,-5-1 4 0,-2 0 1 0,-1 1 7 15,-8 1-10-15,1 0-2 0,-3 2-2 16,-4-6-8-16,-1-5 3 0,-2-4 9 0,-3-5-4 16,0 2 0-16,-1-2 4 0,-3 3-5 0,-2 0 8 0,-4-1 2 15,-3 1-5-15,-3-1-22 0,2-4-16 16,-4 0-7-16,-1-2-1 0,0-3 13 0,2-2-6 16,-1-4-17-16,-1-2-12 0,6 0-20 0,1-5-12 15,1-1-22-15,2-1-51 16,3 0-40-16,4-5-96 0,2 0-126 0,5-3-189 0,1 1 356 15,3 3 240-15</inkml:trace>
  <inkml:trace contextRef="#ctx0" brushRef="#br0" timeOffset="179638.7278">3546 17595 0 0,'0'0'0'0,"0"0"0"0,0 0 0 15,0 0 0-15,0 0 0 0,0 0 0 16,0 0 0-16,0 0 37 0,0 0 19 0,0 0 33 0,0 0 46 15,0 0 49-15,0 0 7 0,0 0-32 16,82 61-33-16,-86-34-37 0,-2 1-14 0,2-4-30 16,-1 4-12-16,3 0-7 0,1-2-11 0,2 2 11 15,-1-3-4-15,0-1-1 0,3-1-16 0,6-4-1 16,1-3 4-16,1-3 10 0,5 0 19 16,2-3-13-16,-1 0 16 0,8-2 1 0,-2-4-7 15,4-3 20-15,0-1-4 0,1-2 6 16,3-7 7-16,-1-4-8 0,-1-2 5 15,-5-2-2-15,3-2 9 0,-7-6 22 0,-1-5 4 16,-6-6-4-16,-5-7-20 0,-8-1-25 0,-8 2-10 0,-6 6-3 16,-10 4 6-16,1 4-5 0,-4 4-12 15,0 2-16-15,-2 3-10 0,1 4-1 0,3 2-12 0,-1 3 0 16,3 6-13-16,3 2-27 16,-1 2-16-16,4 0-41 0,3 3-55 0,0 5-90 15,6 3-194-15,2-2-303 0,4-3 191 0</inkml:trace>
  <inkml:trace contextRef="#ctx0" brushRef="#br0" timeOffset="180352.082">4227 17627 0 0,'0'0'0'0,"0"0"0"0,0 0 0 16,0 0 0-16,0 0 0 0,0 0 0 0,0 0 0 16,0 0 250-16,0 0-41 0,0 0-66 0,0 0-31 15,0 0-14-15,0 0-7 0,0 0 9 0,9-11-8 16,-9 11-2-16,0 0-3 0,0 0-10 16,0 0 2-16,0 0 0 0,0 0 6 0,0 0 4 15,0 0 3-15,0 0-3 0,0 0-11 0,0 0-10 16,0 0-17-16,0 0-18 0,0 0-7 15,0 0-15-15,0 0-1 0,0 0-3 0,0 0-7 16,2 0 7-16,-2 0-3 0,0 0 4 16,0 0 7-16,0 0-4 0,0 0 3 0,0 0-1 15,0 0-7-15,0 0 0 0,0 0-2 0,0 0 4 0,0 0-3 16,0 0 4-16,0 0 0 0,0 0-9 16,0 0 5-16,0 0-10 0,0 0 0 0,0 0 3 15,0 0-6-15,0 0 7 0,0 0-5 16,0 0-2-16,0 0 10 0,1 0-9 0,-1 0 4 15,0 0 0-15,0 0-10 0,0 0 5 0,0 0-17 0,0 0-41 16,0 0-75-16,0 0-98 0,2-1-128 16,1 1-319-16,-2 0 7 0</inkml:trace>
  <inkml:trace contextRef="#ctx0" brushRef="#br0" timeOffset="181139.0502">4621 17537 0 0,'0'0'163'15,"0"0"80"-15,0 0 41 0,0 0-2 16,0 0-43-16,0 0-47 0,0 0-58 0,0 0-63 16,0 0-79-16,0 0-34 0,0 0 9 0,0 0 17 15,0 0 41-15,0 0 11 0,13 25-8 0,-6-4 1 16,-4 4-10-16,-2-2-6 0,0 4-1 16,-1-2-5-16,2 0 4 0,-2-2-9 15,0-5-6-15,-2-4 0 0,1-3 2 0,0-4 9 0,1-1 1 16,0-1 12-16,0 1-6 0,0-2-9 0,0-1 22 15,0-2 4-15,0 1 39 0,0-2 29 0,0 0-4 16,2-3-17-16,4-5-47 0,-2-3-23 16,5-6-15-16,1-4-1 0,0-1 15 0,6 0-1 15,-4-2 2-15,3-2 2 0,2 0-15 16,1 1 4-16,-3 1-10 0,3 4 4 0,-6 4 3 16,3 4-11-16,-7 4-4 0,-1 2-20 0,0 4-18 15,-2 2-15-15,2 0-15 0,-4 5 1 0,2 6 1 16,-2 2 22-16,-2 1 25 0,1 2 11 15,-2 1 20-15,0 3-2 0,3-1-7 0,-3 2 3 0,2-2-4 16,0-2 5-16,2-5 8 0,1-1 9 16,2-3 12-16,-1 0 6 0,3-2 10 15,1-2-1-15,3 0-1 0,3-2 8 0,-3-1-6 16,4-1 3-16,1 0 2 0,-2 0-10 0,2-3 0 16,2-4-6-16,1-2 5 0,-3-3 6 0,3-1 0 15,-2-3 3-15,-2 2-7 16,3-5-1-16,-4 0 6 0,1-1 2 0,-3-3 6 0,-2 3-3 0,0 0-2 15,-6 1-8-15,2 3-6 0,-5 2 3 16,-2 5-3-16,0 5 3 0,-1 3-7 0,0 1-25 16,0 0-45-16,0 0-42 0,-2 3 1 15,-1 4 18-15,-4 6 34 0,4 1 34 0,-4 5 0 16,3 2-5-16,-1-2-1 0,4 2-2 0,1-5 1 16,0-1-3-16,8-3 3 0,1-1 0 15,2-2 1-15,1-1 8 0,1-1 5 0,4-2 7 0,4-2 12 16,-1-1-1-16,4-2 5 0,1 0 0 0,-1-5-6 15,3-3 6-15,-5-3-6 0,4 1 4 16,-5-2 0-16,-4 2 2 0,-1-4 8 0,-5 4 8 16,-3-4 9-16,-6 3 11 0,-2-2-3 0,-2 0-13 0,-10-1-20 15,-4 2-23-15,-7-1-21 16,-4 1-8-16,-4 2-1 16,-1 3 0-16,-1 2 8 0,-2 0 4 0,3 1-1 0,5 2-15 0,1 0-46 15,4 1-97-15,3 1-173 0,5 0-399 0,8 0-141 0</inkml:trace>
  <inkml:trace contextRef="#ctx0" brushRef="#br0" timeOffset="181358.9699">5739 16967 1486 0,'0'0'76'16,"0"0"-22"-16,0 0-16 0,0 0-50 0,0 0 22 15,0 0 30-15,0 0 39 0,0 0 41 16,0 0-2-16,0 0-3 0,0 0-12 0,24 125-23 15,-20-86-22-15,-3 3-22 0,1 5-13 0,1 2-10 16,2 2-13-16,-1-2-2 0,4-1-8 16,2-3-1-16,1-5 3 0,1-1-2 15,5-6-1-15,0-2-8 16,1-2-28-16,4-5-33 0,1-5-64 0,1-5-74 0,1-4-146 0,-5-5-416 0,-7-2 47 16</inkml:trace>
  <inkml:trace contextRef="#ctx0" brushRef="#br0" timeOffset="181529.2966">5922 17345 2110 0,'0'0'80'0,"0"0"-47"15,0 0-28-15,0 0-18 0,0 0 3 0,123-116 10 16,-75 96 3-16,4 3-2 0,1-1-1 16,5 4-2-16,0 0-41 0,2 1-104 0,1 2-202 0,-14 2-431 31,-15 4-108-31</inkml:trace>
  <inkml:trace contextRef="#ctx0" brushRef="#br0" timeOffset="182353.6037">8121 17002 0 0,'0'0'0'15,"0"0"0"-15,0 0 0 16,0 0 0-16,0 0 179 0,0 0 185 0,92-122-11 0,-90 118-15 16,0 3-37-16,-2 1-64 0,-2 0-86 15,-1 1-80-15,-8 3-60 0,-2 4-45 0,-7 5-5 16,-8 4 10-16,-5 5 16 0,-3 3 20 0,-4 5 2 16,0 2-1-16,1 0-3 0,3 2-5 0,3-2-4 15,5-3-2-15,4-6-2 0,8-6 6 16,2-3 6-16,5-3 8 0,3-3 0 0,2 0-5 15,3-3-7-15,1 0-9 0,0-2 6 0,4 0 6 16,6 0 10-16,6-1 8 16,5 1 2-16,7-2-5 0,6 0-8 0,9 0-4 15,-2 2-4-15,6-1-2 0,-2 3 0 0,-2 0-2 0,-4 2-3 16,-1 1 0-16,-7 4-2 0,-7 0 3 0,-1 5-1 16,-9-2-3-16,-6 3 1 0,-5-2-2 0,-2 2 4 15,-6 2 10-15,-10 2 6 0,-7 4 5 16,-8-1-1-16,-4 2-7 0,-6 0-6 0,-2-4-1 15,0-2 3-15,3-4 6 0,3-7 8 16,3-5 2-16,5-4-1 0,7-1-4 0,2-4-18 0,7-4-28 16,3-3-63-16,2-4-90 0,3-5-99 15,4-4-170-15,7-4-243 0,2 5 335 0,-3 7 361 16</inkml:trace>
  <inkml:trace contextRef="#ctx0" brushRef="#br0" timeOffset="183345.0643">8395 16767 732 0,'0'0'216'0,"0"0"-38"16,0 0-59-16,0 0-28 0,0 0 11 0,0 0-7 16,0 0-12-16,0 0-1 0,0 0-4 15,0 0 2-15,112 155-4 0,-105-113-13 0,-4 3-21 0,-1 1-17 16,-2 1-10-16,0-2-10 0,3-1 1 0,-2-3-8 16,3-4-1-16,2-6-3 15,2-3-3-15,3-4 3 0,0-4-3 16,3-2 10-16,-3-5 0 0,3-1 1 0,1-2 1 15,-3-1-1-15,4-6 9 0,-2-3 9 0,3 0 14 0,-1-9 7 0,4-3-5 16,4-3-3-16,-1-1-15 0,-2-4-9 16,1-5-6-16,2-4-9 0,-2-3-9 15,2-1-11-15,-3 0-7 0,0 1 4 16,-2 5 7-16,1 4 8 0,-4 4 1 0,0 5-10 16,-2 6-17-16,1 3-18 0,-4 5-14 0,-2 0-6 0,0 3-2 15,-4 8 15-15,1 0 14 0,0 2 18 0,-2 1 14 16,0 0 6-16,2 0 9 0,-2 2-5 15,4-2 6-15,2 0 3 0,2 0 1 0,2-4 13 0,3 0 0 16,3-1 4-16,3 0 5 0,3-2 3 16,3-1 3-16,1-3-2 0,2-3-2 15,-1 0-4-15,3 0 7 0,-3-7 0 0,-3 0 1 16,2-2 1-16,-3-3-5 0,-4 0-1 0,-5-3 5 0,-1-1-6 16,-5 0 6-16,-5-2-2 0,-2 2-13 15,-6-1 3-15,-2 0-11 0,-5 1-7 0,-4 0 1 16,-4 3-14-16,-1 4-7 0,-1 3-11 15,1 2-12-15,-2 3 0 0,0 1-4 0,5 4 5 0,-4 4 9 16,7 2 5-16,1 2 12 0,0 2 4 16,1-2 7-16,5 1-1 0,0 0 6 0,4 0 6 15,0 0-2-15,7 0 11 0,1-1-3 16,4 0 1-16,-1 0 7 0,6-1-8 0,-1-2 4 16,4 0 2-16,1-1-5 0,4-4 5 0,-2 2 2 15,-2-4 7-15,-1-1 9 0,0-1 8 0,-1-1-4 16,-5-4-6-16,4-3-6 0,-5-1-3 0,4 0-2 15,-6-3 4-15,-1 3-3 16,0-1-2-16,-4-1 0 0,-2 3-6 0,-1-1 1 16,2 6-8-16,-4-1 0 0,0 3-11 0,-1 1-30 0,0 0-33 15,2 0-4-15,5 2 6 0,-4 2 20 0,6 0 34 16,0 2-1-16,3 1-1 0,-1-1 6 0,4 0 7 16,-1-1-3-16,1-1 6 15,0-1 0-15,-2 1-5 0,4-2 3 0,-2 0 0 16,1-2 4-16,2 0-3 0,-1 0 10 0,2-2 2 15,0-1 0-15,2-3 7 0,0 0-4 0,1-3-2 16,0-1 0-16,-1-1-3 0,-1 2 0 0,1-3-1 16,-1 0-5-16,-5-2-5 0,3-1-2 0,-5-1 1 15,3-1-1-15,-5 4 3 0,-1 1-3 16,0 5-5-16,-6 0 2 0,1 3-17 0,-4 3-27 16,0 1-42-16,-1 0-43 0,1 1 18 0,0 5 26 15,4 1 40-15,-1 0 42 0,5 3-5 0,1-2 13 16,2 2 9-16,8 0 10 0,1-3 15 0,3-3-8 15,2 0 2-15,4-4 2 0,3 0-6 16,4 0 4-16,2-3-3 16,-1-4-2-16,2-1 2 0,-1-1-2 0,0 0 1 0,-6-1-3 0,2 0 0 15,-5 1 1-15,-5-4 7 0,-4 1 8 0,-4 1 15 16,-6 2 18-16,-8 1 15 0,0 1 9 16,-3 2-1-16,-5 0-32 0,-6 3-24 0,-2-2-23 15,-5 4-23-15,-3 0 11 0,-2 0-1 0,-3 6 3 0,3 3 7 16,2 3-8-16,1 3 1 0,2 3-8 15,7 1-5-15,3 0-4 0,7-1-5 16,1 1 0-16,13-2-3 0,9 0 10 0,7 1 4 16,9 0-12-16,9-2-33 0,7-1-119 0,8-1-210 15,-12-3-570-15,-17-5 1 0</inkml:trace>
  <inkml:trace contextRef="#ctx0" brushRef="#br0" timeOffset="183909.8196">11800 16627 0 0,'0'0'0'0,"0"0"0"0,0 0 359 0,0 0 70 0,41-136-70 16,-31 113-53-16,0 2-42 0,-1 7-33 15,-2 4-34-15,-4 5-57 0,-3 4-60 0,1 1-63 16,0 1-30-16,0 7 0 0,3 9 14 0,-1 8 35 15,-2 6 3-15,0 7 6 0,2 5-3 16,-3 4-10-16,-4 1-9 0,1 2-13 16,-5 6-3-16,-1 0-1 0,-3 2-5 0,2-1 4 0,1-5-7 15,-1-5 0-15,7-5 3 0,3-8-6 0,0-3 3 16,0-6-1-16,3-2-1 0,4-4-3 16,1-4-3-16,-2-3-8 0,3-2-11 0,4-4-11 15,2-5-9-15,3-1-11 0,2-10-16 0,5-8-43 16,4-6-68-16,3-7-80 0,-2-3-132 0,0-6-224 15,-8 9-79-15,-10 8 702 0</inkml:trace>
  <inkml:trace contextRef="#ctx0" brushRef="#br0" timeOffset="184221.3753">12325 16625 0 0,'0'0'0'0,"0"0"238"0,0 0 134 0,0 0-53 0,61-130-40 16,-53 115-48-16,-3 8-42 0,-4 1-32 0,1 5-36 16,-2 1-28-16,0 0-39 0,0 0-39 0,-2 2-26 15,-1 4 3-15,-6 4 10 0,-3 5 12 0,-7 6 11 16,-2 0-15-16,-6 4-5 0,0-1-2 15,-2 0 1-15,0 0-3 0,1-2 2 0,4 0 3 16,-1-2-6-16,4-2 2 0,1-2-2 16,6-3 0-16,1 0-1 0,3-2 0 0,2-1-3 15,1 1-7-15,4-1 1 16,2 1-4-16,1 1-1 0,1 1 5 16,8 1 3-16,1 1 3 0,5-1 7 0,3 0-2 0,2 0 7 0,2 0-1 15,6-2 2-15,1 0 4 0,1-3-9 0,1 0 5 16,-1-3-6-16,0-1 2 0,-2 0 4 15,0-3-2-15,1 0-5 0,-2-2-11 0,-2 0-13 16,2 0-23-16,-4 0-31 0,-1-1-45 0,2-4-77 0,-2 1-92 16,-5-3-132-16,0-2-153 0,-2-2 206 15,-7 2 369-15,-1 3 0 0</inkml:trace>
  <inkml:trace contextRef="#ctx0" brushRef="#br0" timeOffset="185288.2599">12650 16754 0 0,'0'0'0'0,"0"0"242"0,0 0 223 0,0 0-124 16,0 0-90-16,0 0-86 0,0 0-65 15,0 0-22-15,0 0-17 0,0 0 3 0,0 0 6 16,0 0-7-16,0 0 1 0,0 0-5 0,46-23-10 16,-38 34 1-16,-1 4-13 0,-1 1-4 0,0 2-4 15,1 2-9-15,-3-1 0 0,-1 1-7 0,-1 0-2 16,-1-2 0-16,0 0-1 0,-1-2 1 16,0-3-2-16,0-1 0 0,0-5-7 15,0-2-2-15,0-2 6 0,0-2-2 0,0-1 16 0,1 0 7 16,0 0 8-16,0 0 12 0,0-1-4 0,5-3 1 15,2-2-7-15,3-4-13 0,3-2-3 16,5-5-11-16,-1-3-2 0,0-1 1 16,-1-1-1-16,0 0 1 15,-3 0-5-15,2 3 2 0,-2 1-4 16,-4 5-2-16,1 2 1 0,-1 4-10 0,-1 3-2 16,1 0-6-16,-3 4-8 0,0 0 2 0,0 0-6 15,-2 7 3-15,-1 0 6 0,0 4-3 0,0-1 12 0,-2 1 2 16,-2 3 3-16,0-2 6 0,0 3 0 0,0-1 0 0,0 3-3 15,0-3-1-15,4-2 0 0,-1-1 2 0,1-2 6 16,2-1-2-16,-1 0 1 0,4-3-1 16,2-1-4-16,0-1 4 0,4-1 0 0,-2-1 2 0,2-1 7 15,0 0-4-15,1 0 6 0,0-3-4 16,3-4-1-16,-1-3 1 0,2 0-5 0,0-4 3 16,-3 1-1-16,2-3-5 0,0-1 4 15,-1-1-4-15,1-3-1 16,-4-1-3-16,2 0 3 0,-4 1-2 0,-1 1 0 0,0 3 6 0,-3 4-7 15,-2 4-5-15,0 3-15 0,-5 5-26 0,-1 1-37 16,-1 0-2-16,0 4 12 0,0 6 30 16,0 2 38-16,1 5 8 0,-3 4 4 0,0 0-7 15,-2 1 1-15,1-1 0 16,3-1 0-16,2-3 1 0,4 0-2 0,3-2 3 0,2-3 1 0,5-1 4 16,3-1 4-16,3-3 2 0,5-1 9 15,1-3 1-15,1-2 0 0,-2-1-3 0,0-1-6 0,-6-6 0 16,-1 0-4-16,-6-2 8 0,-3-2 5 15,-5 1-5-15,-6-5 1 0,0-1-14 16,-10-3-15-16,-5-2 3 0,-3-1-5 0,-6-1 7 0,-1 0 9 16,0-3-1-16,-1 1 6 0,-1 0 0 0,3 3 2 15,1 0 0-15,3 4 4 0,6 1 4 16,1 1 9-16,8 5 9 0,0 2 1 0,5 2-10 16,0 5-24-16,5-1-24 0,3 2-1 15,9 0 1-15,4 1 14 0,7 0 14 0,3 0-6 16,1 1 2-16,2 6-2 0,1 0-3 0,0 1 2 15,0 0 0-15,-2-1-1 0,-2 1 3 0,-1 0-3 16,-3 1 0-16,-6-1-1 0,-4 2-4 0,0 0-1 16,-5-1 0-16,-3 1 1 0,-1-1-3 15,-4 0-2-15,-1 1-2 0,-2 3 2 0,-1 1 6 16,-5 3 2-16,-1 0 3 0,0 1 3 0,-1-4-8 0,4-5 6 16,3-2-6-16,0-3 1 0,0-2 7 15,0-1 0-15,2 2 12 0,4-2 5 16,3 0 4-16,3-1 3 0,2 0-5 15,3 0-1-15,2-3-3 0,1-2-2 0,2-2 1 16,2-1-5-16,0-2 4 0,-3-2-3 0,0-1 1 0,0-2 1 16,-3-1-5-16,0-5 0 0,-2-2-4 15,2 1-2-15,-4-3 1 0,-1 3-2 0,-1 1 3 16,-4 2 0-16,0 4-3 0,-3 4 3 0,-4 4-1 16,-1 2-12-16,0 4-23 0,0 1-29 0,-5 1-14 15,1 6 10-15,-5 4 23 0,1 2 27 0,-2 3 13 16,1 3 2-16,3-1-2 0,2-2 1 15,4 1-2-15,0-2 0 0,8-2 4 0,4 0-3 16,4 1 6-16,3-2 5 0,4-1 0 16,4-2 9-16,-1-2-2 0,5-3 0 0,3-4 4 0,-2 0-2 15,0-2-1-15,1-5 1 0,-4-2 0 0,-2 0 0 16,-5-5 2-16,-2 1 8 0,-7-1 1 16,-2 0 5-16,-4-1-5 0,-4-4-11 0,-3 0-10 15,-3-4-24-15,-6-2-14 0,-4-2-22 16,-3-3-32-16,-2-1-45 0,1 0-65 0,1 0-62 15,1 3-113-15,5 9-413 0,5 5-33 0</inkml:trace>
  <inkml:trace contextRef="#ctx0" brushRef="#br0" timeOffset="185528.0098">14869 16095 1358 0,'0'0'-211'0,"0"0"83"15,0 0 176-15,0 0 178 0,0 0-18 0,0 0-41 16,0 0-33-16,-34 138-22 0,22-107-28 0,-1 3-24 16,2 0-24-16,-4 4-14 0,0 3-2 0,2 2-10 15,-1-2 1-15,0 0-6 0,4-4-6 0,5-4-3 16,3-4-7-16,2-2-8 16,0-2-15-16,2-4-32 0,3 0-49 15,3-3-97-15,3-4-178 0,-3-6-350 0,-2-2 170 16</inkml:trace>
  <inkml:trace contextRef="#ctx0" brushRef="#br0" timeOffset="186891.8665">15105 16544 1092 0,'0'0'-275'0,"0"0"25"15,0 0 217-15,0 0 155 0,0 0 53 0,0 0 31 16,0 0 6-16,0 0-21 0,0 0-34 0,0 0-30 15,0 0-21-15,144 47-19 0,-112-47-13 16,2 0-19-16,-3-1-12 0,5-5-4 0,-4 1-6 16,-2-2 1-16,-4 0-2 0,-1-2-1 0,-5 0 10 0,-5-1 6 15,-1-2 12-15,-7 0 6 0,-2-1 1 16,-3 0-1-16,-2 1-11 0,-2-1-17 16,-5 3-15-16,-6-1-18 0,-4 4-7 0,-2 2-5 0,-3 1 0 15,-4 4 2 1,0 0-1-16,-3 2 10 0,1 7-4 0,1 4 0 15,1 0-3-15,2 4-4 0,1 3-3 16,4 0-3-16,4-1 1 16,4-1-7-16,8-1 0 0,3 0-2 0,0-1-1 0,11 0 1 0,1 0 5 15,6 1 4-15,5 0 6 0,3-1 3 0,3-2 1 0,6-1-4 0,-1-3-2 16,7-2-4-16,0-4-1 0,2-1-1 16,-1-3-3-16,-2 0 0 0,-1-4 6 0,-1-3 3 15,-2-2 8-15,-3-2 9 0,-5 0 0 0,-4-2 2 16,-4-2 4-16,-5 0 0 0,-5 0 1 15,-5-3 2-15,-4 0-4 0,-1 0-8 0,-10 0-7 0,-1 2-14 16,-9 4-14-16,-1 2 0 0,-3 5 10 0,-1 4 10 16,0 1 14-16,-2 5 2 0,2 6 0 15,-2 1-4-15,-1 4 2 0,2 2 1 0,0 3-4 16,2 0 1-16,2 0-6 0,7 0-7 0,4 0 1 16,7-4-2-16,4 0 9 0,1-1 8 0,10-2-1 15,3-2 5-15,5 0 0 0,2-3 3 16,8-2 8-16,-1-3 0 0,3-1 3 15,2-3-1-15,5-3 0 0,-2-5-1 0,2-2-3 16,-1-4 2-16,-1 1-5 0,3-4-1 0,-6 0-3 0,1-2-6 16,0-3 5-16,-3-2 4 0,0 0 5 15,-2-5 1-15,-3-1-5 0,-2-8-5 16,0-3-7-16,1-5-7 0,-1-3-1 0,-1-3-1 16,0-2 1-16,0-1 4 0,-2-1 1 0,-4 2-1 15,-1 3 4-15,-1 5 4 0,-4 5 0 0,-2 8 3 16,-3 7 0-16,-2 8-5 0,0 7 3 15,-3 4-9-15,0 3-23 0,-1 4-24 0,0 1-5 0,-1 9 6 16,-1 4 26-16,-6 5 27 0,-1 8 5 16,-3 5 4-16,-3 5-1 0,-1 5-2 0,-3 2-4 15,-1 1-5-15,2 1-4 0,3 3-2 0,2-1-1 16,1 0 5-16,7 0-2 0,0-1-3 0,6-2-1 16,-1-3-2-16,5 0 3 15,6-3 3-15,3-3-5 0,2-2-3 0,4-5-6 16,2-2-3-16,5-6 5 0,1-2 3 0,2-6 6 15,5-5 7-15,2-5-3 0,2-3-4 0,-1-3-2 0,3-8-4 16,-2-3 5-16,-2-1 9 0,-3-7 4 16,-2-3 3-16,-1-3 3 15,-3-3 0-15,-6-1 2 0,-3 1 4 0,-9-1 1 16,-3 1 1-16,-7 2-5 0,0 0-10 0,-9 4-4 0,-8 4-4 0,0 6-2 16,-4 3 6-16,-4 6-7 0,3 5-5 15,-5 1-3-15,4 5-3 0,-1 4 3 0,3 3 4 0,4 1 2 16,-1 1 4-16,8 1-3 0,2-1-2 15,5-1 0-15,2 1 0 16,1 2 4-16,3-4 4 0,6 0 5 0,2-1 0 0,7 0 6 16,4-2 2-16,0-1 4 0,6-4 4 0,3 0-4 15,0-2-2-15,0-2-6 0,-2 0-8 16,-1 0 0-16,-5 0-4 0,-2 1 0 0,-3 6 0 0,-4 4-8 16,-1 5-5-16,-3 6-3 0,-4 4 4 15,-5 7 5-15,0 6 5 0,-3 6 2 0,-8 3 2 16,-3 5 1-16,-6 5 0 0,-7 3 3 0,-4 2-1 15,-7 4-3-15,-7 2-3 0,-6 1-13 0,-4-2-9 16,2-3-2-16,1-7 0 0,6-8 3 16,6-9 8-16,8-12 4 0,8-6 3 0,4-7 5 15,3-5 8-15,5-4 7 0,2-4 18 0,-1-3 14 0,4 0 4 16,2-9-4-16,3-5-15 16,1-4-12-16,1-5-3 0,9-5-3 15,8-5-1-15,4-2-4 0,7-6-5 0,7-4 7 16,9-4 0-16,6 0 0 0,3-3-1 0,6 0-4 15,1 1-2-15,1 1-3 0,5 3-2 0,1-1-1 16,6 3-1-16,0 1-5 0,1 1-2 0,1 4-1 0,-6 3 5 16,-6 4 10-16,-3 5 4 0,-8 1 5 0,-6 3-1 15,-5 2-2-15,-12 3 1 0,-8 4 7 16,-5 1 5-16,-11 3 7 0,-6 1-3 0,-4 2-31 16,-9 0-23-16,-11 3-14 0,-4 4 0 0,-9 0 22 15,-6 5 14-15,-5 9 5 0,-6 3 1 16,-3 7-4-16,-1 4-1 0,0 4-1 15,2 4-1-15,6 0 2 0,11-1 2 0,10-2-1 16,10 0 1-16,7-2 5 0,7 2 2 0,5 1 2 16,5 2 3-16,10-2 1 0,5 1-5 0,11-3 1 15,7 0-3-15,7-1-6 0,5 3 4 16,8 1 0-16,-1 1-5 0,2-3-2 0,1-1-9 0,0-4-8 16,-8-5-40-16,-1-3-77 0,-8-3-115 15,-10-6-316-15,-17-6-406 0</inkml:trace>
  <inkml:trace contextRef="#ctx0" brushRef="#br0" timeOffset="187240.7697">12585 18252 1734 0,'0'0'403'16,"0"0"-311"-16,0 0-40 0,0 0-13 15,0 0-23-15,0 0-19 0,0 0 27 0,0 0 41 16,0 0 21-16,0 0 3 0,156-114-7 0,-82 90-27 16,17-5-5-16,12-1 2 0,13-1-11 0,9-1 3 15,10 1-10-15,12 1-17 0,2 0 11 16,12 1-11-16,38-1-2 0,23 0-13 0,10 3-9 15,-11 3 3-15,-46 7-10 0,-38 8 24 0,-30 3-8 16,-16 1 2-16,-16 0 6 0,-19 2-8 0,-15-1 4 16,-12 0-5-16,-13 0-10 0,-11-1-30 15,-6 1-57-15,-18-1-62 16,-7 0-77-16,-13 0-112 0,-16 1-254 0,11 1-404 0,7 0 451 16</inkml:trace>
  <inkml:trace contextRef="#ctx0" brushRef="#br0" timeOffset="200850.3656">18727 16994 0 0,'0'0'131'0,"0"0"-50"0,0 0 9 16,0 0 26-16,0 0 21 0,0 0 27 0,0 0 22 15,0 0-7-15,0 0-3 0,0 0-15 16,0 0-14-16,0 0-13 0,-78-97-22 0,78 96-18 15,0 1-18-15,0-1-13 0,0 1-2 0,1 0-2 16,6-2-2-16,3-1 2 0,2 0-2 0,6-3-6 16,3 1-11-16,2 1-10 0,6-1-8 15,2-1-7-15,8-1 3 0,2-2-1 16,3 0 2-16,5 0 0 16,3-1-5-16,4-2-1 0,-2 0-5 0,4-2 2 0,-2-2 1 15,3 1 0-15,-3 1 1 0,-4 0-5 0,-5 1-1 0,-1 2 2 16,-7 0 0-16,-7-1 3 0,-4 2 0 0,-5 2-3 15,-7 1 1-15,-2 2-4 0,-5 2 1 0,-5-1 3 16,1 3 0-16,-4 0-1 0,-1 1-14 0,0 0-18 16,0-1-35-16,0 1-56 0,0 0-76 0,-4 0-90 15,1 0-148-15,-1 1-290 0,-1 1-149 0,2 0 805 0</inkml:trace>
  <inkml:trace contextRef="#ctx0" brushRef="#br0" timeOffset="201181.7364">20213 15823 1087 0,'0'0'314'0,"0"0"-235"0,0 0 14 0,0 0 5 0,0 0-13 16,0 0-29-16,0 0-27 0,0 0 21 0,0 0 39 16,0 0 44-16,0 0 29 0,0 0-22 0,0 0-36 15,7 160-40-15,-6-101-27 0,-1 5-18 0,1 3-5 16,0 1-5-16,0 2-2 0,-1-3 5 16,1-1-3-1,5-4 0-15,-2-6-1 0,4-4-7 0,0-4 1 0,-2-4-3 0,1-2-1 0,-4-4-2 16,1-4-18-16,-2 0-28 0,-1-5-69 15,-1-2-131-15,0-5-210 0,0-7-411 16,-1-7-60-16</inkml:trace>
  <inkml:trace contextRef="#ctx0" brushRef="#br0" timeOffset="202255.1132">20062 16283 1598 0,'0'0'57'0,"0"0"-14"15,0 0 0-15,0 0-5 0,0 0 11 0,0 0 13 16,0 0 11-16,106-125 9 0,-75 119-13 16,1 4-10-16,0 2-18 0,1 2-16 0,4 5 2 15,-1 3-2-15,0 2-3 0,-1 2 5 0,-1 3-10 16,-5 4-4-16,-4 0-5 0,-2 0-8 0,-4 4 4 16,1 0 1-16,-1 2 3 0,-1-1 2 15,-4 0-2-15,2-1-3 0,-4 0-1 0,0-1 0 16,-2-2 0-16,-1-3 2 0,-1-4 0 0,-2-1-2 15,-2-3 1-15,-2-2 1 16,-1-4 2-16,-1-1 6 0,1-2 6 0,-1-1 13 0,0-1 11 16,0 0 9-16,0 0 0 0,0-6-14 0,0-2-15 15,2-6-14-15,1-2-10 0,1-7-3 16,4-6 0-16,-2-3-4 0,4-2-1 0,3-5 1 0,0 0-2 16,1 0-4-16,2 1 2 0,1 4 2 15,1 2 3-15,-1 7 4 0,0 3-4 0,0 6-3 16,0 4-5-16,-1 3-4 0,-3 5 2 15,0 2-3-15,-3 2 2 0,-1 2 4 0,2 6-3 16,-4 4 3-16,-1 2 3 0,1 5 1 0,-2 2 7 16,-2 1 4-16,0 3 0 0,2-3 0 0,-2 3 0 15,-2-4-4-15,5-1 1 0,-3-2 2 16,1-2 0-16,1 0 2 0,0-3-1 0,2 0-4 0,-1-2 2 16,-1-1 1-16,4-2 5 0,1-2 7 15,-1-1 0-15,2-1-3 0,1-2 0 0,3-2 0 16,-1 0 3-16,0-8 6 0,3 0-1 0,-1-3-3 15,-1-4 1-15,0-3-8 16,0-3-4-16,-4-5-2 0,5-2-6 16,-3-2 4-16,-3 0-2 0,2 1-3 0,-2 1 8 15,1 3-4-15,-2 5 8 0,0 4 2 0,-2 4-6 0,-3 3-5 16,3 5-12-16,-5 2-14 0,-1 2-6 0,0 0 5 16,-1 0 4-16,3 5 15 0,0 3 0 0,-1 2-2 15,0 1 3-15,0 3-1 0,1 0 8 0,1 0 2 16,-1 0 1-16,3-2-2 0,-1 2 1 0,0-3-2 15,2 2 1-15,0-5 4 0,2 1-5 0,1-2 6 16,2 1-1-16,3-5-5 16,-2 1 7-16,4-3 0 0,-1-1 3 15,2 0 5-15,1-2-3 0,-1-4 2 16,3-3-1-16,0-3-2 0,0-1 2 0,1-3 4 0,0-4 0 16,-2-3-2-16,2-2-6 0,1-2-1 0,-5 0-2 15,4-1 1-15,-1 1-1 0,-4 4 0 0,3 0-6 0,0 4-6 16,-2 2 2-16,4 6-6 0,-1 3 0 15,0 2 1-15,2 2-2 0,-1 4 1 0,-2 0-3 16,1 3-5-16,-1 5 8 0,-1 3 2 0,-1 2 6 16,1 5 5-16,-4 0-7 0,0 3 0 0,-5 1 2 15,0 2 2-15,-3-2 2 0,-1 0-2 16,-1-1-2-16,-2 0-2 0,-3 0 1 0,0-3 2 16,0 0 3-16,0-4 1 0,-1-2 1 0,-2-3 0 15,1-2-4-15,-1-2 0 0,2-3 0 0,1-1 5 16,0 1 7-16,0-2 7 0,0 0 5 0,0 0 1 15,1 0-6-15,5-4-9 0,4-4-1 16,4-2-7-16,5-5-1 0,2-2 1 0,0-2-4 16,3-2-1-16,1-3-2 0,1-1 2 0,-1-5 1 15,2-3-2-15,-3-3 2 0,4-3-2 16,-4-2 0-16,1 1 7 0,-4 3 4 0,-1 3 5 16,-4 2 3-16,0 6 5 0,-3 4 7 0,-3 5 7 0,-4 7 13 15,-3 3-6-15,-2 6-17 0,-1 1-24 0,0 3-16 16,0 7 1-16,-3 7 10 0,-2 4 14 15,0 4 6-15,-1 5-3 0,0 0-5 0,0 5-7 16,0 0 2-16,2 1-2 0,-1 2 4 16,3-3 4-16,2 4-5 0,2-5-4 0,0 1-6 15,2-1-5-15,5-3-6 0,-2 0-11 16,2-2-23-16,1-5-38 0,2-4-83 0,1-4-113 0,-2-5-192 16,0-5-333-16,-3-4 34 0</inkml:trace>
  <inkml:trace contextRef="#ctx0" brushRef="#br0" timeOffset="202413.9464">22684 15897 1293 0,'0'0'208'0,"0"0"6"0,0 0 2 15,0 0-63-15,0 0-31 0,0 0-36 0,0 0-38 16,116-120-20-16,-80 112-12 0,2 2-8 0,4 3-3 16,0 2-2-16,0 1-3 0,1 2-3 0,0 5 0 15,-2 1-17-15,-1 2-36 0,-6-1-72 0,-6 3-138 16,-5 1-218-1,-10-4-316-15,-5-2 160 0</inkml:trace>
  <inkml:trace contextRef="#ctx0" brushRef="#br0" timeOffset="203075.2159">23895 15645 503 0,'0'0'300'0,"0"0"4"0,0 0-1 0,0 0-50 0,0 0-10 15,0 0-31-15,0 0-41 0,0 0-37 16,0 0-52-16,0 0-33 0,0 0-27 16,0 0-7-16,0 0 10 0,0 0 9 0,59-8 6 15,-38 32 0-15,2 4-10 0,2 5-4 0,2 0-7 16,1 1-4-16,4 2-1 0,-1-2-4 0,1 1 2 16,-2-3-5-16,1 1-1 0,-5-2-1 0,2 1-2 15,-4-4 3-15,-2-2-8 0,-1-2 0 16,-3-6-3-16,-1-3-8 0,-6-5 2 0,1-4-17 15,-3-3-21-15,0-3-30 0,-3 0-85 16,-1-5-130-16,-3-6-320 0,1 2-380 0,-1 2 366 16</inkml:trace>
  <inkml:trace contextRef="#ctx0" brushRef="#br0" timeOffset="203271.0353">24430 15449 1041 0,'0'0'311'16,"0"0"8"-16,0 0-46 0,0 0-107 0,0 0-95 0,0 0-67 15,0 0-22-15,0 0 23 16,0 0 49-16,0 0 29 0,0 0 1 0,0 0-15 0,-78 164-18 16,54-108-13-16,-5 6-11 0,-2 0-2 0,-4 2-3 15,0 1-5-15,-3-5-1 0,5-5-7 16,-1-2-5-16,7-6 4 0,1-4-10 0,1-3 6 0,3-1-6 16,-3 1-20-16,3-1-25 0,1 1-63 15,0 0-125-15,9-9-310 0,2-11-565 16</inkml:trace>
  <inkml:trace contextRef="#ctx0" brushRef="#br0" timeOffset="204105.6694">18762 18049 0 0,'0'0'0'0,"0"0"0"0,0 0 0 0,0 0 0 15,0 0 50-15,0 0 215 0,0 0-5 0,0 0-37 16,0 0-59-16,0 0-23 16,0 0-21-16,0 0-20 0,0 0 10 0,0 0 1 0,-15-8 10 15,18 8 3-15,3 0 6 0,-2 0-14 16,5 0-18-16,-1 0-13 0,-2 0-30 0,3 1-6 15,3 2 3-15,2-1-5 0,-1 0 14 0,3 1-15 16,0-2-16-16,3 0 5 0,4 0-14 0,4-1 17 16,2 0 8-16,4 0-6 15,0-3-5-15,5-3-15 0,4 0-13 0,4-2 4 16,1-2 9-16,3-1 3 0,7 0 6 0,-2-1-5 16,4 0-19-16,-1 0-4 0,-3 1 4 0,1 1-5 15,-3 2 10-15,-4 0-1 0,-7 3-13 0,-6 0 9 0,-3 0-8 16,-8 2 5-16,0 0 18 15,-10 2-16-15,-1-1 14 0,-3 0-19 0,-6 1-7 16,1 0 6-16,-4 1 1 0,0 0 21 0,-2 0-8 0,0 0-2 16,0 0-25-16,0 0-25 0,0-1-28 0,-2 1-39 15,0-1-43-15,-3-1-80 0,2 0-112 16,-4 1-208-16,4-1-382 0,-1 0 357 0</inkml:trace>
  <inkml:trace contextRef="#ctx0" brushRef="#br0" timeOffset="204412.9059">19908 17579 1068 0,'0'0'88'0,"0"0"-22"0,0 0-23 16,0 0-22-16,0 0 16 0,0 0 37 15,0 0 38-15,0 0 20 0,0 0-10 0,123-29-25 0,-94 37-19 16,1 1-9-16,1 6-3 15,4 2 5-15,-1 4-2 0,0 3-8 0,-4 1-10 0,-1-4-17 16,-8-1-7-16,-1-1 4 0,-5-3-7 0,0 3 2 16,-4 2-15-16,3 2-12 0,-6 1 5 15,1 2-8-15,-3-1 25 0,-5 2-7 16,-1 0-1-16,-11-1-8 0,-5 1-20 16,-4-1 4-16,-6 0-21 0,-6 1-4 0,-3-3-31 15,-5 0-47-15,-2-3-37 0,1 0-69 0,-1-4-48 16,0-2-55-16,3-3-167 0,9-5-257 0,13-2 691 15</inkml:trace>
  <inkml:trace contextRef="#ctx0" brushRef="#br0" timeOffset="205493.2545">21147 17698 0 0,'0'0'0'0,"0"0"0"0,0 0 0 0,0 0 83 15,0 0 191-15,0 0-21 0,0 0-14 0,0 0-18 16,0 0-28-16,0 0-30 16,0 0-17-16,0 0-16 0,0 0-7 0,0-42-12 0,0 42-19 15,0 0-28-15,0 0-25 0,-1 0-19 0,1 0-13 16,-2 0 2-16,-1 6 2 0,-1 2 7 0,0 2 10 16,-3 5-2-16,1 0 2 15,0 1-4-15,-1-2 5 0,2-1-4 0,-2 1-12 0,0 2-8 16,4-1-12-16,-2 2-1 15,-1-1 18-15,2-2 0 0,1-1 7 0,1-1-7 0,0-4-10 16,2-1 16-16,0-2-2 0,0-2 25 0,0-2 13 16,0-1-5-16,0 0 11 0,0 0-12 0,0-2-16 15,3-4 10-15,1-2-22 0,1-4 1 0,6-7-8 16,2-8-15-16,6-5-1 0,-1-6-3 0,1 1 14 16,-3 4-2-16,0 2 6 0,2 1-1 0,-4 3-9 15,4 2 1-15,-3 3-3 0,1 5-2 16,-2 3-3-16,1 5-6 0,-1 2-4 0,3 5-4 15,-2 1-1-15,2 1 4 0,-2 3-2 0,1 4 8 16,-3 3 1-16,-2 3-7 0,2 2 4 16,-2 3-1-16,-1 0 3 0,-1 1 5 15,-2 2 0-15,1-3 1 0,2 0-3 0,-2-3-1 0,0-3 0 0,-2 1 6 16,3-4 5-16,-2 0 4 0,-4-2 0 16,3-1-4-16,-3-5 0 0,0 1 2 15,2-1 4-15,-2-1 8 0,0 0 8 0,4 0-3 16,1-3 4-16,3-2-7 0,0-5 1 15,3-1 4-15,2-2-4 0,2-1 1 0,-4-2-5 16,3-2-5-16,-2-2 0 0,-3 3 3 16,1 0-1-16,-3 1 2 0,2 5-4 0,-3 1-6 15,1 2-10-15,-1 3-1 0,-1 2-7 0,1 1 1 0,0 2 4 16,0 2-8-16,0 2 8 0,-1 3-2 0,-1 2-1 16,3 0 7-16,-1 4-3 0,0 0 4 15,2 2 0-15,-3 0-2 0,2-2 3 16,1 4 0-16,-2-3 3 0,0 1 2 0,-1-1-3 0,2 0-1 15,-4 0-3-15,1-2-3 0,-3-3-3 0,1-1-4 16,-1-2 14-16,-2-2-19 0,1 0-6 0,0 0-22 16,0-1-34-16,1-2-2 0,-1 2-19 15,1-3 11-15,5 0-7 0,-1-6-19 16,1-3 21-16,4-6 4 0,-1-1 33 0,2-1 44 0,1-3 13 16,-3-3 9-16,6-2 2 0,0-1 0 0,0-2-2 15,-1 2 7-15,1 4 1 0,-2 2 8 16,-4 9 3-16,1 5 1 0,-7 2-2 15,0 4-1-15,2 0 1 0,-2 5 12 0,0 3 7 0,-1 2 10 16,-1 3 9-16,0 3-1 0,-2 2-2 0,1 4-9 16,-3 3-16-16,0 1-12 0,1 2-11 0,-1-6-8 15,0-1-2-15,1-2 7 0,-1-4-1 16,0 0-27-16,0 2-44 0,0-1-135 16,2-1-210-16,-2-3-445 0,0-5 106 0</inkml:trace>
  <inkml:trace contextRef="#ctx0" brushRef="#br0" timeOffset="205679.1733">22305 17325 1338 0,'0'0'72'0,"0"0"-10"16,0 0-24-16,0 0-34 0,0 0-24 0,0 0-17 15,0 0 1-15,0 0-1 0,0 0-24 0,0 0-71 16,0 0-220-16,0 0-272 15,0 0 409-15</inkml:trace>
  <inkml:trace contextRef="#ctx0" brushRef="#br0" timeOffset="205985.3778">22952 17362 86 0,'0'0'264'0,"0"0"-231"0,0 0 1 16,0 0 34-16,0 0 7 0,-146-10 19 0,113 19 31 15,-2 0 30-15,0 3 26 0,2-1 15 0,6 0-4 16,7-3-27-16,5-3-42 0,6 0-45 16,3 2-45-16,5 0-26 0,1 4 1 0,1 0 0 15,6 1 8-15,5 4 9 0,3-1-7 16,3 0 2-16,7 2-5 0,1-1-2 0,2 1-2 16,3 0-1-16,-1 2-5 0,-2-1-4 15,0 3-2-15,-2-3-8 0,-5-1 0 0,-2-3 0 0,-5-2 4 16,-3-2-2-16,-5-3 10 0,-4 0-12 15,-2-2-5-15,0-1 19 0,-1 1-2 0,-8 0 18 16,-4 0-2-16,-3 0-8 0,-7-2-3 16,-2 1-8-16,-2-3 4 0,-4 0-12 0,-4-1 3 15,-1-2-12-15,2-7-43 0,4-2-55 0,13 0-115 16,11-2-235-16,4 4-353 0,2 2 466 0</inkml:trace>
  <inkml:trace contextRef="#ctx0" brushRef="#br0" timeOffset="206723.3732">23371 17301 1213 0,'0'0'129'0,"0"0"-28"0,0 0-41 0,0 0-60 0,0 0 10 16,0 0 30-16,0 0 35 0,0 0 16 0,0 0-16 15,0 0-17-15,0 0-19 0,0 0-9 16,-104 137-4-16,88-114-7 0,3-1-6 0,1-1-6 16,4-1-6-16,2-1-3 0,3 0 1 15,1-4 3-15,2 1 0 0,0-1 7 0,4-3 0 0,2-1-3 16,3-1 13-16,2-3-6 0,1 0 11 16,4-1 6-16,2-3-6 0,4-1 4 0,4-2-11 15,2 0-5-15,-1-5-3 16,3-2-13-16,0-3-2 0,0 0-8 15,-1-4-7-15,-5-3-3 0,4-1-4 0,-3-4 4 0,0 1 2 16,-4-2 13-16,0 1 9 0,0 1 4 0,-6 1 9 0,-1 4-4 16,-3 1 0-16,-2 5 2 0,-2 3-9 0,-2 4 4 15,-5 1-11-15,1 2-21 0,-1 0-28 16,0 0-9-16,-1 5 13 0,-1 1 20 0,-5 3 33 16,5 3 3-16,-3 0-6 0,4 0 0 15,-1-1-2-15,2 1-1 0,0-3 1 0,2 2-2 0,3-4 6 16,-2 1-2-16,5 0 3 0,1 1 8 15,-2-2-5-15,6-1 14 0,-1-2-2 0,2 0 0 16,3-1 10-16,3-3-10 0,0 0 10 16,1 0-2-16,1-3-9 0,1-4 4 0,-2-1-3 0,-1-2 4 15,-4 0-1-15,3-2-1 0,-4 0-2 16,1-2-7-16,1-1 2 0,-4-1-3 0,-2 0-5 16,0 1 8-16,-3 3-6 0,-3 1 4 0,-2 2-1 15,-3 3-2-15,0 3-2 0,0 1-30 0,0 2-21 16,0 4-6-16,-3 5-8 0,-1-1 27 0,-1 2 17 15,0 2 4-15,-1 2 10 0,2 0-6 0,4-1 1 16,0 1 0-16,3-1-1 0,4 0 3 16,3-1 2-16,0 0 6 0,6 0-1 15,-1 0 7-15,4-2 4 0,-1-1-8 0,1-1 11 0,1-2-6 16,-1-2 7-16,-2-4 8 0,-1 0-3 0,-3-3 10 16,-4-6 1-16,-3-3 2 0,-2-2 4 15,-3-3-10-15,-1-1-5 0,-1-2-7 0,-7-1-8 16,-5-4-2-16,-5-2-3 0,-4-2 3 0,-5 1-6 15,0 2 1-15,0 2-3 0,-2 2-7 16,4 1 5-16,1 3-5 0,7 6-8 0,1 3-13 16,5 4-51-16,2 3-85 0,0 2-149 0,6 0-247 15,0 5-271-15,2-2 454 0</inkml:trace>
  <inkml:trace contextRef="#ctx0" brushRef="#br0" timeOffset="207291.3478">24462 17220 302 0,'0'0'364'0,"0"0"-28"0,0 0-75 16,0 0-112-16,0 0-93 0,0 0-84 15,0 0-23-15,0 0 11 0,0 0 38 0,0 0 39 16,0 0 6-16,0 0 2 0,0 0-3 0,0 0 6 16,5 82-1-16,-5-64-5 0,3 0 4 0,-1-2-5 15,5 2 1-15,-3 0 1 0,5-2-12 0,0-2 1 16,-3 0-10-16,1-4-3 15,1-3 7-15,1 0-2 0,-2-2 9 0,0 0 2 16,1-1 4-16,-2-3 6 0,0-1 6 0,3 0 4 16,-1-4-3-16,1 0-8 0,1-3-10 0,1-2-10 15,1 1-1-15,0-3-9 16,4-2 1-16,-3 0 3 0,-1-3-10 0,5 0 7 16,-4-4-6-16,4 4-3 15,-4-3 9-15,4 0-8 0,-3 1 1 0,2 1-1 0,-4 3-8 0,0 3 2 0,-2 2-3 16,-2 3-2-16,-2 2 1 0,1 2-6 0,0 2-5 15,-4 0-7-15,3 0-5 0,-3 3-3 16,-1 4 3-16,2 2 6 0,-1 1-3 0,-1 2 9 16,-1 0-1-16,4 2 1 0,-3-1 10 15,-1-1-2-15,1 1 2 0,3-1 4 0,-2 0-4 16,1-2 3-16,1 0-2 0,-3-2 2 0,0 0 4 16,1 0-1-16,1-1 3 0,-2-1 1 0,2-1-2 15,0-4 5-15,-3 1 6 0,3-1 9 0,2 0 5 16,-1-1 5-16,1 0-2 0,3 0-7 0,2-1-2 15,-1-3-8-15,0-1 3 0,3-1-2 16,1-1-4-16,0-3 5 0,-2-1-6 0,3 0 2 0,-1-2 8 16,2 1-6-16,-2-1 1 0,2 1-2 15,-2 2-7-15,-3-1-4 0,1 3-4 0,-2 3-1 16,-1 0-6-16,-1 4-1 0,-2 1-7 0,-1 0-10 16,-3 4 3-16,4 2-3 0,-4 3 4 15,2 4 9-15,1 1-4 0,-2 3 10 0,-2 3-6 16,-1 3-14-1,2 1-37-15,-7 2-87 0,-3 1-174 0,1-6-406 0,1-7-468 0</inkml:trace>
  <inkml:trace contextRef="#ctx0" brushRef="#br0" timeOffset="208242.7987">18270 15743 0 0,'0'0'0'0,"0"0"0"15,0 0 0-15,0 0 0 0,0 0 0 0,0 0 0 16,0 0 0-16,0 0 0 0,0 0 0 0,0 0 0 16,0 0 0-16,0 0 0 0,0 0 36 0,0-12 165 15,7 12 9-15,1-3-12 0,2 2-29 0,6-3-32 16,-2 3-32-16,5-3-13 0,7-1-18 15,-2-1-16-15,6-1-6 0,1-1-13 0,6-1-2 16,0-2 0-16,7-4-1 0,2-1 12 16,5-1 12-16,6-3 13 15,2-1 10-15,2-1-2 0,4-1-5 0,4 1-10 16,3-2-3-16,1 0-5 0,9 0-3 0,-1-2-1 0,6 1-19 16,-3 2-2-16,-3 3-11 0,-9 3-6 15,-5 2 6-15,-11 2-8 0,-5 4 1 0,-7 0-4 0,-9 3-9 16,-6 0 4-16,-9 3-4 0,-7 1 1 0,-5 1 1 15,-5 1-4-15,-3 0-2 0,0 0-11 0,0 0-15 0,0 0-23 16,-5 2 4-16,-2 4 5 0,-3 4 1 16,-2 2-8-16,-3 2-68 0,2 2-72 15,-6-2-64-15,3 1-125 0,-1-1-194 0,4-3-29 16,4-5 601-16</inkml:trace>
  <inkml:trace contextRef="#ctx0" brushRef="#br0" timeOffset="210311.2044">21013 14461 0 0,'0'0'0'0,"0"0"0"0,0 0 0 0,0 0 167 0,0 0 126 15,0 0-25-15,0 0-43 0,0 0-52 16,0 0-43-16,0 0-35 0,0 0-36 0,0 0-23 16,0 0-22-16,0 0-19 0,-39-46-3 15,30 50-4-15,-3 3 2 0,-3 3 14 0,1 5 5 16,-6 5 8-16,-2 5 5 0,-1 4-9 0,0 5 0 16,-2 3-2-16,-1 5-4 0,0 3 3 15,1 1-6-15,2 0-1 0,3-2-1 0,2-2-4 16,5-5 6-16,1-1 0 0,0-4 0 15,4-1 5-15,0-5-5 0,2-2-1 0,1-3-1 16,3-3 0-16,0-3 2 0,2-4 4 0,0-2 8 0,4-3 28 16,6-4 36-16,4-2 34 0,4-2 19 15,8-7-12-15,7-4-31 0,5-5-30 0,5-7-24 0,3-1-12 16,1-4-4-16,2-2-4 16,-2-1-1-16,-3 4 0 0,-6 1-5 0,-4 7-4 15,-4 4-6-15,-7 4-5 0,-1 6-5 0,-6 2-1 16,-4 5-4-16,-2 0-6 0,-1 3-5 0,-3 3-9 15,-3 2-4-15,-2 4 7 0,-1 3 6 0,1 2 12 16,-1 3 6-16,-3 4-2 0,1-2 5 0,-3 1-8 16,4-1 0-16,0-2-4 0,2-4-18 15,-1-3-22-15,3-5-36 0,1-1-42 16,0-5-24-16,2-1-3 0,-2-1-5 0,0-1-35 0,2-6-61 0,1-3-87 16,0-3-54-1,-1-3 349-15,1-3 55 0,-1-1 0 0,1-4 0 16,1-1 0-16,-1-3 0 0,3-3 0 15,1 1 0-15,2-2 0 0,0-1 0 0,0 3 0 16,2 2 0-16,-2 2 0 0,4 4 58 0,-1 2 200 0,1 5-49 16,2 1-28-16,1 2-21 15,-2 4-26-15,0 3-34 0,-1 4-37 0,3 2-26 16,-1 3-11-16,-2 5-5 0,0 1-6 0,-3 1-1 0,1 3-3 16,-3 1 1-16,3 2 3 0,-4 1-2 0,-2-2-2 0,2 0 2 15,-2 0 0-15,0-5 4 0,-3-2 3 0,2-4 4 16,-4-1 9-16,0-2 8 0,-1-1 23 15,-1-1 27-15,0 0 13 16,2-1 10-16,0-5-14 0,4-2-26 0,0-2-22 16,1-3-21-16,0-2-7 0,2-3-3 0,-1 1-2 0,0-5 5 15,0 3-2-15,-2-5-7 0,0 2-3 0,0-1-5 16,-3-1-2-16,3 2 1 0,-3 4 1 0,-2 0-2 0,1 5-1 16,2 3-2-16,-5 3-4 0,1 4-4 15,-1 0-18-15,-1 3-34 0,2 0-44 16,-1 0 1-16,1 4 13 0,1 3 36 0,-1 2 45 15,4 2 0-15,0 2 5 0,1 3 2 0,0-3-2 0,2 1 1 16,1-3-1-16,4 1 3 0,-3-3 6 16,4-2 2-16,-2 1 5 15,3-2 0-15,0-2-4 0,2-1 7 0,2-2-1 16,3 0 1-16,2-1 5 0,1 0-6 0,-4-2-1 0,-2-3-1 16,0-1-2-16,-5 1 5 0,-3-2 6 15,-4-2 6-15,-4-2-5 0,-4-2-13 0,-4-1-22 0,-7-5-18 16,-4 1-4-16,-5-2-1 0,-6 0 6 15,-2 1 6-15,-3 0 7 0,0 0 3 0,0-1 4 0,3 1 17 16,1 1 5-16,2 0-6 16,4 3 6-16,5 4-10 0,3 3 2 0,5 1 18 15,3 3 6-15,4 2 2 0,1 1-10 16,0-1-23-16,3 0-18 16,5 1-9-16,4-3 3 0,2 1 15 15,6 2 5-15,3 0 2 0,2 1-1 0,3 0-2 0,3 0 1 0,1 5 2 16,2 0 5-16,-2 0-3 0,-1 1 0 0,-2 2-2 0,-3 0-2 0,-2-1 3 15,-3 2-2-15,-4 0 0 0,0-1-1 0,-5 2-9 16,-1-1-2-16,-3 3-6 0,-2-1 0 0,0 4 3 16,-3-1 4-16,0 0 6 15,-1 0 1-15,-1 0 5 0,0-1-1 0,3-2 4 0,-3-1 1 16,3-2-2-16,-1-1 2 0,0-1-2 16,2-2-1-16,-1-1 6 0,1 0 4 15,0-1 8-15,0-2 8 0,1 1 2 0,3-1 4 0,2 0 0 16,1 0-5-16,4-5 3 0,-2 0 0 15,5-4 1-15,-2 0-4 0,3-1-4 0,1-3-5 0,-1-1-1 16,3 0 0-16,-2-2-2 16,0-2 0-16,0 0-7 0,-1-1-5 0,-1 0-1 0,1-1-2 15,-6 1 0-15,-3 4 4 16,-3-1-2-16,0 5 0 0,-1 3-1 0,-4 3-7 0,-2 3-8 0,0 1-29 16,-1 1-43-16,0 0-27 0,0 1 4 0,0 5 24 15,0 1 38-15,1 3 31 0,2-1 4 16,1 1 8-16,3-1 6 0,6 0 0 15,-2-2 7-15,4 0 3 0,2-3 4 0,3 1 6 16,3-2-2-16,3-2 8 0,4-1 1 0,0 0-2 0,2-5 7 16,-1-1-3-16,1-2 2 0,-3-2 3 15,0 0-3-15,-3-3 4 0,-5 1 6 16,-5-2 6-16,-2 1 6 0,-5-2-3 0,-3 0-7 16,-2-1-12-16,-3-2-19 0,-2 2-22 0,-3 0-30 15,-6 1-25-15,-6 5-18 0,-2 1-5 0,-5 1-4 16,-2 3-13-16,-1 3-30 0,0 2-90 0,2 0-210 15,6 2-256-15,7 2 390 0</inkml:trace>
  <inkml:trace contextRef="#ctx0" brushRef="#br0" timeOffset="210986.3992">23690 13597 913 0,'0'0'141'0,"0"0"-34"0,0 0-47 0,0 0-107 16,0 0-72-16,0 0 8 0,0 0 61 16,0 0 95-16,0 0 59 0,0 0-1 0,0 0-26 15,0 0-18-15,-64 146-14 0,55-106-12 0,-3 0-10 16,1 2-6-16,0 0-2 0,-4 1-2 15,5-2 2-15,0-3-5 0,-1-2 4 0,2-4-3 16,3-3-4-16,0-5 9 16,-3-3-5-16,3-2 11 0,-2-4 8 0,1-2 0 0,-3-3 10 15,1-4 7-15,2-3 9 0,-1-1 20 16,1-2 8-16,0-3 1 0,4-5-9 0,-2-2-24 16,1-3-22-16,3-3-20 0,0-3-13 0,1 0-7 15,1-3-1-15,4 0 0 0,1-2-1 0,5 1 1 16,4 0-1-16,-1 0-1 0,3 1 0 0,3 0-1 15,2-1 3-15,2 0 1 0,5 1 2 0,1-2 7 0,1-2 3 16,-1 0 3-16,0 0 5 0,-3-1-3 16,-2 1 3-16,-1-2 1 15,-2 2-2-15,-1 1 2 0,-3 2 2 0,-2-1 5 16,-2 5 2-16,-5 4 6 0,-1 2 1 0,-4 7-5 0,-4 1-9 16,0 2-33-16,0 3-58 0,0 0-45 0,1 4 2 15,-6 4 32-15,-3 3 56 0,-4 6 45 16,-1 2 8-16,-5 5-9 0,-2 2-2 15,0 2-6-15,1 2-6 0,5 0 1 0,4-1-1 16,1-2-1-16,5-3 0 0,2-3-1 0,2-1-3 16,0-2 3-16,1-3 3 0,4 0 2 0,4-3 9 0,-2-3 10 15,3-3 14-15,4-2 15 16,1-3 11-16,3-1 1 0,5-4-4 0,3-4-13 0,4-2-10 16,-1-3-7-16,-1-3-5 0,2-1 5 15,-2-4-1-15,0 0-2 0,-3 0-4 0,-1 2-10 16,-6 2-5-16,-1 4-1 0,-4 4-6 0,-6 4-8 15,0 3-23-15,-1 2-22 0,-3 0-16 0,-1 7 1 16,-1 3 17-16,0 6 23 0,1 5 22 0,-2 6 5 16,0 3 4-16,1 6 0 0,-1 3-5 0,-3 6-5 15,1 3-42-15,-5 3-114 16,3 1-303-16,0-14-365 0,1-12 430 0</inkml:trace>
  <inkml:trace contextRef="#ctx0" brushRef="#br0" timeOffset="211390.8465">22102 15093 646 0,'0'0'82'0,"0"0"-94"0,0 0-4 0,0 0 21 0,0 0 26 0,0 0 43 0,0 0 32 15,0 0 24-15,0 0-2 0,0 0-31 16,0 0-32-16,0 0-35 0,0 0-14 0,0 0-10 15,43-49-11-15,-43 49-3 0,1 0-9 16,2 0 2-16,-1 0 4 0,0 0 1 0,2 0 7 0,-1 0 1 16,-1 0 2-16,1 0 3 0,-2 0-2 0,0 0 1 15,2 1 0-15,0 0-7 0,0 1-14 0,1 1-52 16,2 0-133-16,0 0-294 0,-2-1-30 16,0 0 528-16</inkml:trace>
  <inkml:trace contextRef="#ctx0" brushRef="#br0" timeOffset="212095.6472">22953 12850 494 0,'0'0'178'16,"0"0"-10"-16,0 0 16 0,0 0-48 0,0 0-66 16,0 0-51-16,0 0-26 0,0 0 30 0,0 0 54 15,0 0 28-15,0 0 12 0,128 1-20 16,-87 10-31-16,5 2-19 0,5 2-13 0,3 3-1 16,4-1-5-16,5 3-2 0,-1-1-7 0,3 2-7 15,1 3 0-15,-2 0-3 0,1-1 7 16,-2 0 2-16,-4 0 0 0,-4-1 1 0,-2-2-3 0,-6-3-1 15,-5-2-4-15,-7-4-7 0,-3-1-12 16,-6-3-21-16,-3-3-19 0,-5 0-34 0,-2-4-42 0,-5 0-55 16,-7 0-70-16,1-3-105 0,-5-3-235 15,0-1 187-15,0 1 402 0</inkml:trace>
  <inkml:trace contextRef="#ctx0" brushRef="#br0" timeOffset="212268.624">23954 12696 0 0,'0'0'66'15,"0"0"396"-15,0 0-37 0,0 0-116 16,0 0-66-16,0 0-75 0,0 0-70 0,0 0-62 0,0 0-38 16,0 0-19-16,0 0 6 0,0 0 24 15,0 0 8-15,-101 40 5 0,85 4 5 0,-1 2 0 0,-3 2-5 16,-4 6-5-16,-2 3-2 0,-2 4 0 16,-1 2 0-16,-4 1 0 0,2 4-5 0,1 0-17 15,7 0-76-15,4-20-192 0,10-16-684 0</inkml:trace>
  <inkml:trace contextRef="#ctx0" brushRef="#br0" timeOffset="232816.9135">16455 7858 0 0,'0'0'438'15,"0"0"-398"-15,0 0 6 0,0 0 22 0,0 0 4 16,0 0 1-16,0 0-20 0,0 0-21 0,0 0 0 16,0 0 8-16,0 0 7 0,0 0 4 15,9-34 5-15,-9 34-5 0,0 0-13 0,0 2-10 16,0 3-2-16,0 0 6 0,-1 3 7 0,-2 5 0 16,-1 1-3-16,1 4-10 0,1 1-3 15,-4 5-1-15,2 0 0 0,-4 1 5 0,-2 2-3 0,-1-2-1 16,-2 3-3-16,-3-1-6 15,2 1 2-15,-3-1 0 0,2 2 1 0,-4-1 0 16,2-1 1-16,-1 0-3 0,1 2-1 0,1-3-1 0,0 0-7 16,4-4 2-16,0-1-2 0,2-2-3 0,2-5 6 15,1 1-5-15,1 1 0 0,0-5 1 0,2 1-3 16,4-5 1-16,0 0 1 0,0-2-1 16,0-2 4-16,0-1 2 0,1-1 9 0,4-1 12 15,2 0 8-15,3 0 4 0,4 0 3 0,2-5-8 16,5 1-9-16,4-3-4 0,2-2-11 15,4 0-6-15,3-2 3 0,1-1-6 0,4 3 0 16,-1-2 2-16,-3-1-5 16,1 1 3-16,-4-1 3 0,-1 1-4 0,-1-3 6 0,-1 0-2 0,-2-1 1 15,-1 0 2-15,0 1-2 0,-2-2-3 16,-3 0 1-16,-1 0 1 0,1-1 0 0,-2 1 7 16,-3-3 3-16,-1 0 2 0,0-3 6 0,-2 2-2 15,-1-4-1-15,-2 0 0 0,-1-1-7 0,-2 0 8 16,0 3 1-16,-3 3 2 0,-2 1 7 15,-1 5-5-15,-1 1-1 0,0 5-3 16,-1 2-7-16,-2 0-8 0,-1 3-9 0,0 1-10 0,-2 0-6 16,3 1-7-16,-5 0-2 0,1 3 1 0,-2 5 1 15,0 3 7-15,-2 7 6 0,-3 4 8 16,2 4 0-16,-2 6 3 0,-1 3 1 0,3 7-1 16,-5 5 3-16,4 2-3 0,-2 3 3 0,1 1 2 15,-1 1-6-15,0-2 5 0,1-2-3 16,-1-3-2-16,2-5 6 0,2-3-6 15,2-3 0-15,-1-5-3 0,2-5-7 16,4-1-10-16,0-6-32 0,0-2-69 0,2-4-125 0,-2-4-229 16,2-3-325-16,2-4 153 0</inkml:trace>
  <inkml:trace contextRef="#ctx0" brushRef="#br0" timeOffset="233300.3381">16718 7516 2048 0,'0'0'1'0,"0"0"-16"16,0 0-9-16,0 0-9 0,-120-25-6 0,97 36 4 0,-1 6 1 16,-2 3 6-16,1 4 11 0,-2 8 3 15,-2 2 2-15,-2 6 9 0,-4 3 5 0,-1 6 9 16,-2 5 8-16,-1 5 3 0,3 2 9 0,-2 3 0 15,6 0-4-15,2-1 0 0,3 0-3 0,5-3 3 16,6 0 6-16,4-1 1 0,3-3-3 16,5-1-5-16,3-2-6 15,1 0-4-15,5 0-2 0,5-3-1 0,6 0 3 16,8-2-3-16,3-2-1 0,8-4-1 0,6-2-3 0,8-4 0 16,6-5-3-16,6-5-16 0,10-6-30 0,1-5-52 15,10-7-60-15,1-8-82 0,6-3-85 0,3-14-107 16,0-8-80-16,0-8 19 0,-1-6 487 0,-1-8 1 15,-7-10 0-15,-3-8 0 0,-4-10 0 0,-9-11 0 16,-5-10 0 0,-4-8 0-16,-7-9 0 0,-9-8 0 0,-4-1 0 0,-9 0 220 15,-10 1 369-15,-9 12-22 0,-10 6-100 0,-7 13-125 0,-17 13-103 16,-10 11-108-16,-10 11-73 0,-10 9-37 16,-10 8-30-16,-9 9-7 0,-9 13-9 15,-11 11-7-15,-11 9 3 0,-5 17 3 16,-9 13 0-16,-1 15-42 0,1 13-109 15,-1 11-290-15,32-15-457 0,31-14 89 0</inkml:trace>
  <inkml:trace contextRef="#ctx0" brushRef="#br0" timeOffset="242342.2425">18403 7772 161 0,'0'0'167'0,"0"0"18"0,0 0 12 16,0 0-27-16,0 0-45 0,0 0-41 0,0 0-25 15,0 0 4-15,0 0 22 0,0 0 24 16,0 0 21-16,0 0 6 0,-9-63-4 15,9 63-14-15,0 0-25 0,0 0-26 0,0 0-26 0,0 0-27 16,0 0-22-16,0 0-24 0,0 4-22 0,0 4 16 16,1 3 17-16,-1 8 26 0,0 5 23 15,-1 4-9-15,1 4-8 0,-2 3-2 16,0 2-7-16,-3 3-1 16,3-1 3-16,-4 2-4 0,2-3 3 0,-3-2 2 15,3-4-1-15,-3-3 5 0,4-5-4 0,-4-2-3 16,2-5-4-16,-3-2-9 0,1-5-7 0,3-2-17 15,-4-3-36-15,4-4-28 0,-4-1-38 0,0 0-50 0,-1-7-73 0,2-3-101 16,0-4-124-16,-1-4 61 0,5-5 424 0,-3 5 0 16,5 5 0-16</inkml:trace>
  <inkml:trace contextRef="#ctx0" brushRef="#br0" timeOffset="242615.1654">18229 7897 0 0,'0'0'0'0,"0"0"0"0,0 0 0 0,-7-119 217 0,6 90 141 15,1 4-11-15,0 4-41 0,2 1-54 0,3 2-66 0,-1 3-49 16,5 1-46-16,2 2-32 0,2 1-30 15,6 4-21-15,1 2-5 0,6 3-8 0,-2 2-1 16,2 4-1-16,-1 4-1 0,2 5 1 0,-4 3 0 16,-1 3 1-16,0 1 1 0,1 4 1 15,-6 0 0-15,2 2 1 0,-1 1 2 0,0-1 1 16,-5 2 1-16,-2-2 0 0,-1 0-2 16,-5-1 0-16,-3-2 0 0,-1 0 2 0,-2-1 10 0,-8 0 4 15,-3 1 8-15,-4 0 4 16,-5-1-3-16,1 1 2 0,-4-2-2 0,-3-3-2 0,-1 0 1 15,-1 0-4-15,-4-3-1 0,-1 2-4 0,-4-2-3 16,-2-2-1-16,1 0-2 0,3-3-1 16,-2-2-1-16,6-1-7 0,1-1-3 0,3-1-9 15,5-3-13-15,3-2-20 0,4 0-37 16,5 0-59-16,2-2-70 0,6-3-110 0,1-1-125 0,2-1-185 16,0 2 342-16,1 1 290 0</inkml:trace>
  <inkml:trace contextRef="#ctx0" brushRef="#br0" timeOffset="243485.3263">18712 7879 0 0,'0'0'0'0,"0"0"0"0,0 0 0 0,0 0 92 16,0 0 145-16,0 0-43 0,0 0-42 0,0 0-45 15,0 0-26-15,0 0-17 0,0 0-4 0,0 0 0 16,0 0-2-16,0 0 2 0,109 15 1 15,-109 5-4-15,1 4-6 0,-1 1-11 0,0 0-10 16,1 2-7-16,-1 0-5 0,0-3-6 0,3-1 2 16,-3-2-2-16,2-3-4 0,1 0 2 0,-2-2-6 15,5-1 3-15,-4-3 2 0,0-1-1 16,4-2 5-16,-3-2-2 16,3-1 2-16,-1-3 6 0,1-1 6 15,-2 0 17-15,5-2 15 0,2 0 8 0,0-5-2 0,4-4-13 0,1-3-15 0,1-5-14 16,1-1-8-16,-3-2-8 0,2-4-11 15,-1-3-2-15,1 0-6 0,0-1 2 0,-3-2 7 16,3 1 6-16,-5 4 4 16,-1 3 3-16,0 5 1 0,-3 2-2 0,-4 8-3 0,1 3-5 15,-3 1-9-15,-1 3-17 0,1 0-6 16,-1 2 3-16,3 3 9 0,-1 2 16 0,0 3 10 0,3 3 0 16,-3 2-1-16,3 1 2 0,-1 1-4 15,1 1 1-15,-3-2 1 0,3 1 1 0,-1-1 1 0,2-4 1 16,0 1-2-16,-2-1 0 0,2-2-4 15,1 0 3-15,-1-1 0 0,3-2 0 0,4-1-1 16,-2-2-13-16,0-1-10 0,0-3-9 16,5 0-10-16,1 0-2 0,-2-6-13 15,3-2-17-15,-1-4-16 0,1-4-18 0,0 0-6 0,-4-3-1 16,5-5 0-16,-4-1 1 0,0-3-9 0,2-6-19 0,-1-3-32 16,-2-1-58-16,5-6-72 0,-1-2 267 15,-1-4 34-15,1 0 0 0,-2-3 0 16,1 1 0-16,0 3 0 0,-5 5 0 0,-3 7 0 15,0 10 334-15,-4 5 23 0,-3 8-37 16,-2 5-51-16,-1 5-83 0,0 3-82 0,0 1-88 0,0 0-91 16,0 4-24-16,-3 5 15 0,-4 5 39 15,-1 6 61-15,1 3 22 0,-3 6 1 0,-5 2-10 0,5 5-7 16,0 2-6-16,-2 2-9 0,0 3 3 16,1-1-1-16,-2-2 1 0,6-1 5 15,-1-6-6-15,0-3-1 0,7-5 0 0,0-4-3 16,0-4 2-16,1-5-1 0,0-1-2 0,1-3-1 0,-1-3-3 15,1-3-2-15,0-1 2 0,0-1 15 16,3 0 14-16,-2 0 22 0,1-4-5 0,4-2-10 16,2-6-14-16,4-1-18 15,3-5-1-15,0 1 1 0,3 1-10 0,-1 2-4 16,0 5-13-16,-2 2-15 0,3 4 2 0,-1 1-5 0,2 2 4 16,-1 4 7-16,2 4 1 0,0 1 4 15,-6 6 7-15,3 1 4 0,-6 2 2 0,-2 0 4 0,-1 3 1 16,-8 0 1-16,-1-1 7 15,-1 1 4-15,-5 1 8 0,-7-3 7 0,1 0-1 0,-6-3 1 16,4-3 2-16,-5 0 2 0,-1-2 3 0,-2-2 0 16,0-3-4-16,0-1-3 0,-1-4-1 15,3-1-1-15,4 0-7 0,-2-7-13 16,5 0-32-16,-3-3-69 0,6 0-169 0,1 3-339 16,6 2-48-16</inkml:trace>
  <inkml:trace contextRef="#ctx0" brushRef="#br0" timeOffset="244269.9647">19959 7856 937 0,'0'0'724'0,"0"0"-830"0,0 0-102 15,0 0-7-15,0 0 33 0,0 0 92 0,0 0 79 16,0 0 11-16,0 0 2 0,0 0 9 15,0 0 10-15,0 0 2 0,0 0 4 0,0 0 5 0,129 38 6 16,-116-38 5-16,-2 0 8 0,1 0 5 16,1 0 9-16,-2-1 7 0,0-4 6 0,-2 0 5 15,-3-1-1-15,2-1-10 0,2-2-7 16,-2 0-15-16,-2-1-12 0,1-1 1 0,1-1-7 16,-2-1 2-16,-1 2-2 0,-3-2-3 0,-1 5 8 15,-1-3 1-15,0 1-3 0,-3 2-9 0,-5 2-15 16,1 3-18-16,-1 0-19 0,-2 3-13 15,0-1-11-15,-3 5 0 0,0 6 7 0,-1 3 10 16,-3 5 12 0,2 2 6-16,-2 4 6 0,3 0 4 0,-1 3-1 0,4-2 2 0,7-1-2 15,-1 0-4-15,5-5 6 0,0-2 2 0,1-2 3 16,6-3 5-16,2 0 1 0,1 0 3 0,2-2 0 16,5-1 1-16,0-1-1 0,4-2-6 0,2-1-8 15,-1-1-14-15,0-4-17 0,0 0-14 0,3-5-12 16,-2-5-9-16,-1-1-1 0,0-3 12 0,3-3 11 15,-4-1 12-15,-2-4-2 0,-2-2-13 16,0-1-14-16,-4-5-11 0,1-1 3 0,-1 0 19 16,-4 1 23-16,2 1 23 0,0 2 23 0,-2 2 22 15,1 6 20-15,-1 4 16 0,-3 6-2 16,1 3-21-16,-3 5-34 0,0 1-21 0,-1 1-7 16,0 6 9-16,3 2 20 0,-3 3 7 0,2 3 5 0,-2 2-3 31,1 4-4-31,-1 0-1 0,0 0-6 0,1 1-1 0,3-3-3 0,0 0 0 0,2-3 0 15,0-2-2-15,2-2 2 0,0-5 0 16,0 0 6-16,0-2 8 0,1-3 12 0,-1-2 11 0,2 0 12 16,-1-3 10-16,2-5 2 15,-3-4-8-15,7-1-10 0,1-3-15 0,2-4-12 16,0-2-1-16,2-2-7 0,-2 2-4 0,1-2-1 16,-1-2-5-16,-4 1 1 0,3 2 0 0,-7 3-1 15,1 1-5-15,-4 6-4 0,-3 6-3 0,0 4-9 16,-3 3-4-16,0 0-2 0,-1 7 4 0,0 3 11 15,-1 5 8-15,-1 3 11 0,0 7 2 16,-1 2 5-16,-4 5 2 0,0 1 0 16,-3 4-3-16,1 1-5 0,-1-1-4 0,4-4-1 0,-1 0 0 15,2-1-1-15,0-5-2 0,0 1-1 0,-2-2-1 16,-2-2-1-16,-1 3 1 0,0-1-3 16,-1-1-6-16,-3 1-9 0,-1-1-28 15,-1-2-46-15,-4 2-81 0,2 0-148 0,3-7-390 16,4-5-262-16</inkml:trace>
  <inkml:trace contextRef="#ctx0" brushRef="#br0" timeOffset="244736.7512">22024 7608 1175 0,'0'0'55'0,"0"0"-40"0,0 0-19 0,0 0-12 15,0 0-2-15,0 0 8 0,-132 9 6 0,105 9 5 16,-3-1 7-16,-1 5 5 0,3 0 2 0,-1 2 3 16,4-1 1-16,5 3 2 0,1-3 1 15,4-2-2-15,5-2-1 0,3-1-2 0,1-2 1 16,4-1 8-16,2 0 5 0,1 0 9 16,1 1 5-16,7 0 3 0,2 1-1 0,1 2-5 15,4-2-9-15,0 1-9 0,3 0-5 0,-2-1-7 16,3-1-7-16,0-2-2 0,-4 0-4 15,1-3-5-15,-6 0-2 16,-1-2-6-16,-6-2-9 0,-3 1-7 16,-1 0-2-16,-4-1 3 0,-7 2 12 15,-4 0 8-15,-5 0 4 0,-5 0-4 0,-1-2-16 0,-2-3-22 0,1-4-24 0,2 0-24 16,-1-2-43-16,3-7-125 0,2-2-241 0,7 2 71 0,5 1 433 16</inkml:trace>
  <inkml:trace contextRef="#ctx0" brushRef="#br0" timeOffset="244928.3437">21763 7381 2340 0,'0'0'144'0,"0"0"-16"0,0 0-19 16,0 0-42-16,27-116-37 0,-20 104-23 0,0 1-19 16,-1 3-5-16,-1 1-3 0,1 2-1 0,-1 3-5 15,-1 0-17-15,-4 2-27 0,1 2-47 16,-1 5-49-16,1 5-51 0,-5 5-122 0,-2-5-437 15,1-1-225-15</inkml:trace>
  <inkml:trace contextRef="#ctx0" brushRef="#br0" timeOffset="246564.7814">18467 9026 667 0,'0'0'344'0,"0"0"-169"0,0 0-29 0,0 0-66 16,0 0-132-16,0 0-90 0,0 0 6 15,0 0 36-15,0 0 95 0,0 0 84 0,0 0 10 16,-30 117 0-16,28-82-19 0,-6 3-10 16,3 2-16-16,-2-2-12 0,-2 3 0 15,4-4-9-15,-3-2-6 0,3-3 2 0,1-8-8 0,1-1 1 16,-2-5 1-16,3-3 1 0,0-3 4 0,-4-4 0 16,4-3 6-16,1-1 29 0,1-3 46 0,-1-1 51 15,1 0 45-15,0-4-24 0,0-3-56 0,-2-7-60 16,2-6-54-16,0-6-23 0,2-6 1 15,0-4-2-15,7-6 2 0,-2-5 14 16,-1-5-1-16,4-6 4 0,4-2 0 0,-1-4 0 0,6-5 3 16,1 4-1-16,0 5 0 0,4 6-2 15,-1 9-1-15,5 7-4 0,2 9-9 0,0 5-5 16,2 6-3-16,0 4 4 0,2 4 7 16,-3 7 3-16,-1 3 5 0,-5 5-2 0,1 6 2 0,-4 5 1 15,-6 5 1-15,-2 1 3 0,-4 3 0 16,-6 3 6-16,-4 1-1 0,-5 4-3 0,-10 0 2 15,-5 4-6-15,-3 2-3 0,-8 1 3 0,-7 0-5 16,-2-2-1-16,1-5-2 0,4-6 2 16,2-10 6-16,4-5 4 0,2-4 11 0,6-2 0 15,0-2-1-15,3-2-1 0,4-1 0 0,2-1 4 0,3 0 0 16,1-4-1-16,5-2-9 0,-2-2-18 16,5-3-18-16,0-1-13 0,7-3-15 15,2-1 3-15,2-4 9 0,1 1 13 0,4-2 16 0,0 1 8 16,5 3 6-16,4 2 4 0,0 1 5 15,5 2 5-15,2 2 2 0,3 5 3 0,-2-1-5 16,0 6-5-16,1 0-2 0,-2 3-4 0,-1 5 2 16,-3 3-1-16,-4 3-3 15,-2 6 0-15,-4 0-4 0,-4 3 4 0,0 2 7 0,-7 4 3 16,1-1 2-16,-5-1-3 0,2-1-5 0,-3-4-2 0,0-5 1 16,4 0 2-16,-4-4 2 15,-1-2 4-15,3-1-6 0,-3-3 0 0,0-2 0 16,-1-1-2-16,1-3 6 0,-1-1 2 0,2 0 4 15,-1 0 5-15,4-2 0 0,-1-3 4 16,4-5-2-16,1-1-6 0,4-4-1 0,0-2-6 0,4-3-7 16,0-2-3-16,0-2-11 0,3 0 1 15,-1-4-1-15,2 3 0 0,0-2 6 0,0 4-2 16,-2 0 4-16,0 6-2 0,1 1-1 0,-2 5 0 16,-4 3-7-16,3 2-4 0,-5 2-6 15,-2 3-9-15,1 1-4 0,-1 0-1 0,-3 1 12 0,-3 5 8 16,3 2 12-16,-4 2 8 0,2 2-1 0,-3 3 6 15,1-1 1-15,-1 3 1 0,3 0 2 16,-3 1-6-16,6 0-1 0,-4-3-2 0,3 0-1 16,1-1 6-16,3-3-2 15,-1-1 3-15,1-2-2 0,2-1-3 0,-1 0 2 0,3-1-4 0,-3-1 2 16,-1-2-3-16,0-1-5 0,-1 0-1 16,0-2-4-16,-1 0-1 0,-1 0-5 15,-4 0-3-15,2-5-4 0,-3 1-3 0,4-2 5 0,-4 0 10 16,-1-2 8-16,3-2 14 0,-4 2 4 15,2-3 3-15,-2-1 0 0,3 1-5 0,-1-2-3 16,-1 2-2-16,0-4-2 0,2 2 5 16,-2 2 2-16,0 0 1 0,-1 2 0 0,0 0 0 15,3 1 4-15,-3 2 6 0,0-2 13 0,-1 2 8 0,0 0 8 16,0 1 4-16,-1 1-4 0,1-1-1 0,0 0-1 16,0 2 3-16,0-1 0 0,0 2-8 15,-1 1-6-15,1 0-8 0,0 1-10 16,0 0-5-16,-2 0-15 0,2 0-10 0,0 0-13 15,-2 0-7-15,2 0-4 0,0 0-6 0,-1 0-3 16,1 1 8-16,-3 2 12 0,-3 2 13 0,3 2 11 16,-1-1 4-16,-1 4 0 0,1 0 0 15,-2 3 1-15,3-1-6 0,-4 3-1 0,5 1-1 0,0 2 1 16,-1 0 5-16,0 1 1 0,2-1 3 16,1 1-1-16,0-2-1 0,0 0 0 0,0-1 0 15,2-1 1-15,3-3 2 0,-1 0 2 16,4-1 0-16,-4-3-1 0,3-2 2 0,0-1 8 15,-2 0 3-15,5-3 13 0,-1 0 8 0,1-2 2 16,3 0 3-16,1-3-6 0,0-4-2 0,0-1-4 16,2-3-1-16,-5-3-3 0,0 0-2 0,-1-2 3 15,-1 0 4-15,0-3 5 0,-3-1-3 0,-3-3-9 16,-1 1-9-16,-1-5-9 16,-2 2 0-16,1 1-1 0,-8 2-1 0,2 3 0 0,-4 3-13 15,0 4-14-15,-1 2-13 0,-4 4-13 0,1 4-4 16,-3 2-2-16,-1 0 6 0,4 2-9 0,-3 7-24 15,4 0-55-15,0 4-145 0,4-3-372 16,4-2-420-16</inkml:trace>
  <inkml:trace contextRef="#ctx0" brushRef="#br0" timeOffset="246854.0757">20281 8781 1175 0,'0'0'448'0,"0"0"-404"0,0 0-65 15,0 0-93-15,0 0-74 0,0 0 16 0,0 0 45 16,0 0 95-16,0 0 80 0,0 0 24 0,0 0 23 16,0 0 7-16,-33 122 0 0,22-88-10 15,-1 0-21-15,-2 5-14 0,-2 0-13 0,0 4-10 16,-1 0-6-16,-3 0-8 0,2 1 0 0,1-3-2 15,-1-3-1-15,2-1-4 16,3-3-3-16,2-1 3 0,0-3-1 0,-1-2 4 0,1 1 1 16,-2-3-6-16,1-1-8 0,1-2-20 15,-2-3-35-15,-2-4-76 0,3-3-143 0,-2-2-237 0,3-5-218 16,3-3 500-16</inkml:trace>
  <inkml:trace contextRef="#ctx0" brushRef="#br0" timeOffset="247174.7446">19898 9266 0 0,'0'0'0'0,"0"0"0"0,0 0 0 0,0 0 0 15,121-63 0-15,-91 49 0 0,2 1 0 0,5-1 0 16,-3-2 0-16,5-1 0 0,-6-2 0 0,2 1 29 16,-2-3 15-16,0-1 25 0,-2-1 40 15,-1 2 38-15,0-3 28 0,-4 0 18 0,-5 2 7 16,-4 3 7-16,-2 3 6 0,-4 1-4 15,-3 2-16-15,-4 4-19 0,-1 3-23 0,-3 2-20 16,0 0-17-16,0 4-27 0,0 0-35 0,-3 0-34 16,1 0-49-16,-3 4-9 0,-1 4-8 0,-5 3 11 15,-5 4 23-15,2 8 2 0,-5 1 9 16,0 4-1-16,0 3-2 0,-1 1 1 16,2 1-1-16,1 3 2 0,0 1 3 0,3-3 0 0,-2 0 0 15,5-1-1-15,0-1 1 0,0-1 2 0,2-1-1 16,3 1 1-16,0-3-4 0,-1-2-16 15,6-2-44-15,-2-2-92 0,2-4-126 0,1-3-219 16,0-6-319-16,0-3 358 0</inkml:trace>
  <inkml:trace contextRef="#ctx0" brushRef="#br0" timeOffset="247635.2336">20645 9136 375 0,'0'0'-21'0,"0"0"-41"16,0 0 34-16,0 0 25 0,0 0 16 16,0 0 10-16,0 0 18 0,0 0 14 0,125-29 10 0,-109 21 9 15,1 1 0-15,0-2 5 0,-1 1 4 16,1 0-2-16,0-2-3 0,-3 3-7 0,3-1-4 15,-4-2-2-15,1 2-4 0,-4-1 0 16,3 1-7-16,-2 0-8 0,0-2-12 0,-2 2-8 0,0 2-2 16,-4-1-3-16,2 0 7 0,-4 2 4 15,3 0 2-15,-4-1 5 0,1 3-1 0,-3-1 0 16,2 0 4-16,-1 3 5 0,-1 0 5 0,0 1 6 16,0 0 1-16,0-1-7 0,0 1-5 0,0 0-6 15,0 0-6-15,0 0-4 0,0 0-10 16,-1 0-6-16,1 0-6 0,-2 0-3 15,2 0 3-15,0 0-5 0,0 0-13 0,-1-2 0 0,-1 0-7 16,1 1 2-16,-1 0 10 0,0 0-1 16,1-1 4-16,-1 2 1 0,2 0 2 0,0-1-4 15,0 1-3-15,0 0-14 0,0 0-22 0,-1 0-36 16,1 0-67-16,-2 0-107 0,0 0-96 0,-3 0-159 16,2 0-147-16,1 0 560 0</inkml:trace>
  <inkml:trace contextRef="#ctx0" brushRef="#br0" timeOffset="249368.1604">20282 9138 0 0,'0'0'0'0,"0"0"0"16,0 0 0-16,0 0 0 0,0 0 0 15,0 0 0-15,0 0 0 0,0 0 0 16,0 0 135-16,0 0 76 0,0 0-31 0,0 0-31 0,0 0-23 0,0 0-23 16,123 51-16-16,-108-52-5 15,2-4 0-15,-2-1-6 0,0-2-7 0,1-1-10 0,-1-2-10 16,2-1-3-16,-2-3-4 0,2 1-6 15,-2-2-4-15,0 0-4 0,-2 0 1 16,-1-1 2-16,-2 1 5 0,-1 2 4 0,0-3-1 0,-3 2 2 16,-2 2 1-16,1 1 3 0,-3 3 3 15,-2 2 4-15,0 2 0 0,-2 2-17 0,-3 2-20 16,0-1-31-16,-3 2-28 0,-3 0-5 16,-5 4 1-16,2 5 15 0,-8 0 12 0,-3 5 1 15,2 3 4-15,-5 4 2 0,5 3 1 16,-6 5 8-16,0 2 2 0,-1 1 2 0,4 2 4 0,1-3-2 15,4-2-1-15,7-4-1 0,3-2 0 0,4-1 0 16,1-4 4-16,3 1 2 0,3-3-2 16,0-2 8-16,0-1 2 0,6-2 5 0,-1-2 9 15,5 0-2-15,0-2 5 0,6-2 5 0,-1-2 1 16,6-3 6-16,5 0-4 0,1-3-8 0,2-7-4 16,5 0-12-16,-1-2-5 0,1-5-2 0,5-2 0 15,-2-2-1-15,4-1 1 0,-1-2 2 16,0-2-5-16,1-4 3 0,2-1-3 0,-2-4 0 15,1-2 0-15,-3-1-2 0,-1 3 3 16,-5 3 0-16,-2 4-3 0,-2 2 5 0,-6 7-5 16,-3 2-3-16,-3 5 5 0,-6 4-8 0,-2 3-2 15,-6 3-3-15,-2 1-11 0,-1 1-10 0,0 0-4 0,-1 3 5 16,-2 3 7-16,-2 4 12 0,-1 1 8 16,-1 3-1-16,1 0 6 0,1 4-5 15,-3 0 4-15,6 2 2 0,2 1-5 0,0 2 6 0,0 0-4 16,2 1 0-16,6 0 3 0,-3-2-5 15,1 0 3-15,-1-1-2 0,-1-3-3 0,-2-1 5 16,-2-2-3-16,0 0 1 0,-1-1 0 0,-7-2-7 16,-2 3 2-16,-4-4 1 0,-3 1 0 0,-1-1 1 15,2-2-3-15,0-3 0 0,5-3 11 0,2-3 12 16,3 0 7-16,1-8 0 0,3-3-12 16,2-4-23-16,0-3-17 15,5-3-11-15,3-1-6 0,7-1 13 0,2-1 1 16,1-1-2-16,5 0 1 0,3 0-5 0,0 3 1 0,0 1 0 15,2 2-3-15,0-1 5 0,-2 2 4 0,4 3 10 16,0-2 9-16,-1 3 6 0,-4 0 5 0,-1 2 6 16,-5 2 9-16,-4 3 10 0,-4 2 14 0,-5 3 13 15,-4 1 12-15,-2 1 8 0,0 0-10 0,0 0-28 16,-1 0-39-16,-3 1-26 0,0 5 0 16,-3 0 10-16,0 4 21 0,-3 3 10 0,1 1-4 15,2 0 2-15,1 4-3 0,3-1 0 16,3 2 2-16,0 0 4 0,0 2 6 15,6-1 0-15,2-1-2 0,2 3 0 0,1-3-6 0,0 2 2 16,1-1-2-16,-1-3-5 0,-1 0 4 16,-2-2-9-16,-3-2 3 0,2-3-2 0,-6-1-4 15,-1 0 7-15,-1 0 2 0,-6 0 5 0,0 0 8 16,-3 0 0-16,-3-1-1 0,3-1-2 16,0-2-5-16,3 0 2 0,0-4 9 0,4 1 16 0,0 0 18 15,3-2 16-15,0 0 2 0,0-4-40 0,4-5-48 16,1-2-46-16,4-5-26 0,6-3 13 15,0-3 14-15,5-1 19 0,2-2 3 16,4 1 1-16,0 0 8 0,2-1-5 0,0 2 1 0,-2 1-3 16,1 1-4-16,2 1 8 0,-2 4 5 15,-3 2 8-15,1 4 8 0,0 2 6 16,-3 1 12-16,2 0 9 0,0 4 12 16,-4 2 6-16,-1 1-1 0,-2 0-7 0,-5 2-8 0,-2 5-6 0,-1 0-2 15,-3 4 0-15,-2 0 0 0,0 2-7 0,-3 2 1 16,1 1 3-16,-2 1 1 0,0 0 6 15,0-1-6-15,2-2 2 0,-2-4-3 0,0-1-3 16,0-3-2-16,0-1-1 0,2-2 2 0,2-1 1 16,2-1 5-16,0-1 1 0,2 0 3 0,2 0 0 15,2 0-2-15,1-5-7 16,2-3 0-16,0-2-2 0,1-1-1 0,-1-3 1 0,3-1 0 16,-2-4 5-16,-1 0-4 0,1-3 3 15,-2 2 1-15,-2 2-4 0,-1 4 3 0,-1 2-1 16,-3 3-4-16,-3 4-8 0,0 4-27 0,-2 1-13 15,-1 0-2-15,2 6 7 0,-2 3 24 0,2 0 14 16,-2 3 6-16,0 3 0 0,-1-1 3 0,0 4-1 16,0 1-2-16,1-2 1 0,-1-1-1 0,0-4 3 15,0-1-2-15,3-3-2 0,1-4 0 0,-1 0-1 16,0-2 1-16,1-1 7 0,-1-1 4 16,2 1 6-16,0-1 6 0,2 0-2 0,-1 0 5 15,2-7 2-15,2 0-1 0,2-4-2 0,-2-1-5 16,3 0-7-16,1-4-3 0,0-2-3 15,1-1-2-15,-1-1-3 0,3-3-3 0,0 1-5 16,1-3-5-16,3 1-3 0,0 0-2 0,-1 2 5 16,1 5 1-16,0 3-4 0,-2 5-10 0,1 4-17 15,-4 5-1-15,-2 0 1 0,0 3 10 16,0 6 15-16,-2 1 4 0,-1 5 3 0,-1 1 2 0,-1 1-1 16,0 3 4-16,-4 0 4 0,2-1 0 15,-2 1 2-15,2-1-2 0,2 0-2 0,-3-1 2 16,0-2-1-16,2-2 1 0,0-1 1 15,-3-2 0-15,2-5 0 0,-2 1 1 0,-2-5 5 16,0-1 5-16,-3-1 20 0,1 0 25 0,2 0 24 16,1-1 7-16,0-6-18 0,4-1-22 0,-1-6-25 15,4-1-9-15,-1-3 3 0,2-1-2 16,-1 1 0-16,0-3-7 0,2 0-3 16,0-2 0-16,1-2-2 0,0 0 2 0,-1 0-3 0,1 2-2 0,-2 1 0 15,-2 3 0-15,3 4 2 16,-3 4-6-16,-3 5-11 0,1 3-17 0,-3 3-18 15,0 0-6-15,-2 4 9 0,4 7 15 0,-1 2 22 16,0 6 6-16,2 4 3 0,-3 2 1 0,1 3 1 16,1 1 2-16,1 1-1 0,-2-3-16 15,2 0-29-15,-2-3-37 0,0-5-53 0,1-2-70 16,-3-5-100-16,0-3-280 0,-2-4-362 0</inkml:trace>
  <inkml:trace contextRef="#ctx0" brushRef="#br0" timeOffset="249520.9073">22359 8484 2442 0,'0'0'-20'0,"0"0"-84"15,0 0-18-15,0 0-45 0,0 0-49 0,0 0-138 16,0 0-408-16,0 0 65 0</inkml:trace>
  <inkml:trace contextRef="#ctx0" brushRef="#br0" timeOffset="250969.7589">23746 8890 0 0,'0'0'0'0,"0"0"64"0,0 0 103 0,0 0-7 16,0 0-26-16,0 0-5 15,0 0-12-15,0 0 3 0,0 0-1 0,0 0-2 0,0 0-16 16,0 0-26-16,9-86-35 0,-14 86-53 0,-3 0-20 15,-2 2-14-15,-4 2-4 0,-4 5 20 0,-3 3 2 16,0 2 7-16,-2 3 14 0,-3 2 3 16,1 1 1-16,-2 1 5 0,-2 1 0 15,6-1 1-15,0-3 0 0,2 0-2 0,6-3 0 16,4-4 2-16,4 0-1 0,4-5-2 16,-1 1 4-16,1-2-6 15,1-1-3-15,2-3 3 0,0-1 8 0,0 0 14 0,2 0-4 0,4-3-2 0,0-2-12 16,4-3-12-16,3 0 5 0,2-4 3 0,3 1 1 15,-1-2 0-15,3 1-2 0,1 2 3 16,-2 0-3-16,-2-1 0 0,1 3-3 16,-2 2-7-16,-2 2-6 0,-2 3-17 15,-2 1-8-15,-1 0-6 0,0 4 4 0,-3 4 18 0,0 2 13 0,2 0 12 16,-2 2 6-16,2 4-3 0,-1-1 1 0,0 0 4 16,4-1 2-16,2 0 8 0,4-3 3 15,2-2 5-15,5-3 3 0,0-2 0 16,3-3-1-16,0-1-2 0,2-1 0 0,2-8-3 0,4 0 1 15,-3-3-4-15,0-2-4 0,1 0 2 16,-4-5-5-16,1-2-4 0,-3-1 1 0,0-3-4 16,-2-6 3-16,-1-4 7 0,-3 1 3 0,-1-8-1 15,-4-2-3-15,-1-1 9 0,0-3-6 0,-4-2 2 16,-3 0 12-16,-1-2 7 0,-2 4 9 16,-4 2 39-16,-2 6 28 0,1 9 11 0,-2 9 13 15,-6 6-32-15,-1 8-56 0,0 8-57 0,1 2-37 16,-7 13-18-16,-5 10 15 0,0 7 32 0,-2 7 11 15,-3 8 14-15,1 6-3 0,-4 6 0 16,0 6 5-16,-2 6-1 0,-5 4 6 0,2 7-3 16,-5 0-21-16,2 1-47 0,1-2-130 0,12-21-338 15,6-21-332-15</inkml:trace>
  <inkml:trace contextRef="#ctx0" brushRef="#br0" timeOffset="252808.7405">17613 10586 1070 0,'0'0'-49'0,"0"0"-107"0,0 0-14 15,0 0 37-15,0 0 125 0,0 0 32 16,0 0 22-16,0 0 16 0,0 0 12 0,0 0 15 15,0 0 19-15,122 10 11 0,-102-20 5 16,0-2-7-16,0-4-13 0,1 0-20 0,-2-1-17 16,2 0-11-16,-1-1-14 0,-1 1-4 0,0-1 0 15,-4 2 2-15,3-3 4 0,-7 1 6 0,1 2 6 16,-3-1 12-16,-1 3 7 0,-5-1 5 0,1 3 1 16,-4 2-3-16,-2 0-11 0,2 2-17 15,-4 2-16-15,-4 0-19 0,2 1-13 16,-3 2-14-16,-1 3-8 0,1 0-5 0,-3 0-5 15,-1 8 1-15,-1 2 2 0,-2 5 5 0,0 5-5 16,-2 2 9-16,2 3 5 16,0 3 1-16,-2 1 13 0,6 2-3 0,1 0 1 0,0-2 2 0,2 1-1 0,2-1 1 15,2-1 0-15,-2-2-2 0,5-2 2 16,0-2 0-16,2-1 1 0,0-3 0 16,1 0-1-16,3-2 5 0,5-3 0 15,1-2 2-15,2-1 5 0,4-3-2 0,2-1-1 0,1-3 2 16,5-2-1-16,0-1 2 0,5-5 3 0,2-4-2 15,0-4-1-15,1-4-4 0,3-3-1 0,-2-1-4 16,2-5-2-16,2-4-1 16,2-3-3-16,0-5 0 0,-4-4-4 0,3-4 2 0,-5-2 3 0,4-4-1 15,-5-1 4-15,0 1-4 0,-3-2 1 16,-1 1 6-16,-5 1-3 0,-3 5 6 16,-4 5 2-16,-3 3 3 0,-5 9 6 0,-3 4 3 0,0 7 2 15,-4 5 2-15,-1 3-1 0,0 5 2 16,0 3-10-16,0 1-23 0,-1 2-38 0,-3 0-25 15,1 9 1-15,-5 4 18 0,-2 6 34 0,0 5 17 16,0 4 2-16,-2 7-2 0,0 3 0 0,1 6 0 16,-6 4 0-16,4 3-1 0,-4 3 0 15,4 0 0-15,0-1 2 0,-1-1 0 16,9-4 3-16,-2-7-2 0,7-6 2 0,0-8 0 16,5-5-1-16,1-4 1 0,4-4 1 0,0-2-2 15,2-3 4-15,2-1 1 0,1-3 1 0,2-4 5 16,2-1 0-16,3-5 6 0,0-6-3 0,4-2-1 15,0-10-6-15,2-2-5 0,-3-6-6 16,3-3-5-16,-6-5-3 0,3-3-2 0,-2-2 1 0,-3-4 2 16,0-1 1-16,-1 0 6 0,-1 0 4 15,-2 6 0-15,-1 2 7 0,-3 3-2 0,-2 9-1 16,-2 3 3-16,-2 7-1 0,-4 7 4 16,2 5 1-16,-3 4-7 0,0 3-18 0,-1 0-40 0,0 0-25 15,0 9 5-15,1 3 14 0,-1 5 41 16,0 5 26-16,0 3 2 0,0 4 2 0,-2 2-5 15,-3 2-7-15,4 2-3 0,-1-1 2 0,1-2-1 16,-2-1 2-16,2-1 3 0,2-3-4 16,-1-3 1-16,0-4 2 0,0-3-1 15,5-2 4-15,-3-4-3 0,3-2 1 0,-3-2 1 0,-1-4 1 0,1-1 5 16,1 0 9-16,-2-2 12 0,1 0 14 16,0-4 0-16,4-4-10 0,0-3-15 15,3-3-13-15,1-3-7 0,1-3-1 0,0-4 3 16,2 1-6-16,-1-2 4 0,-2 2-2 0,-1 3-1 15,1 3 1-15,-5 5-6 0,3 2-4 0,-4 4-10 16,4 2-12-16,-2 4-5 0,-2 0-3 0,3 2 5 16,-3 6 9-16,3 0 6 0,-2 3 4 0,1 5 5 15,-2 0 4-15,2 1 2 0,-3 1 4 0,3-1 0 16,-1-1 0-16,2 0 1 0,1-2-1 16,0-2 1-16,-1-2-1 15,2-2 0-15,-1-1 0 0,1-3 3 0,1 1-3 0,-1-3 3 16,2 1 0-16,2-3-1 0,-1 0 5 0,5 0-3 15,-3-8-4-15,4 1-5 0,0-3-3 16,1-3 2-16,1-3 2 0,-3-4 5 0,3-2 0 0,-2-2-3 16,2-1-4-16,-2 0-4 0,-4 2 2 15,2 2 1-15,-4 2 3 16,-2 3 7-16,-1 4-6 0,-4 3 3 0,0 5-11 0,-3 2-28 0,-1 2-34 16,-1 0-7-16,1 6 3 0,3 3 25 15,-3 0 33-15,0 4 10 0,-1 1 4 16,0 1 1-16,1 2 5 0,-1 2-2 0,0-2 3 15,1 0 1-15,1-1 2 0,5-2 0 0,-3-3 1 0,4-1 3 16,1-2-2-16,1-3 4 0,1-1-2 0,0 0-1 16,5-3 3-16,-2-1-4 0,4-1 4 0,2-5-1 15,-1-4-5-15,3 2 2 0,0-5-6 16,0 0-3-16,4-2 0 0,-2 1-3 0,5-3-2 16,-3 0 1-16,2 1-4 0,2-2-5 15,0-1-1-15,0 0-1 0,-2-1 0 0,0 1 7 0,-3 2 1 16,1 2 0-16,-3 1 8 0,-4 3-3 0,-2 4 3 15,-3 0 2-15,-3 2-2 0,-4 3 6 16,-4 1 4-16,-2 1 11 0,-1 0 19 0,0 0 15 16,0 0 9-16,-4 0-9 0,-4 0-20 0,-3 2-20 15,-4 3-16-15,1 1-1 0,-4 3-3 16,-2 2 2-16,3 3 0 0,-2 1 1 0,0 2 3 16,0 3 1-16,0 0-2 0,0 1-1 0,0 2-1 15,3-1 2-15,1 1 0 0,3 0-1 0,1-2 4 16,3-1-8-16,4-3 4 0,0-2 2 15,3-2-1-15,1-2 6 0,0 0 1 0,6-3 4 16,-2 0 0-16,5-2 0 0,1 0 1 0,0-1 2 0,2-2 2 16,6 0 4-16,0-3 0 0,4 0 0 15,1-6-4-15,4-1 1 0,-1-2-2 16,2-3-2-16,0 1 1 0,3-5-5 0,-1-1 0 16,0-1 0-16,0-1-5 0,-1-1 7 0,-2-2-7 15,1 1-4-15,-1-1-11 0,-3-3-24 16,0 3-18-16,-2 2-18 0,-1 2-8 0,-3 4-9 15,-2 2-34-15,-3 2-87 0,0 3-188 0,-6 1-392 16,-2 4 167-16</inkml:trace>
  <inkml:trace contextRef="#ctx0" brushRef="#br0" timeOffset="253029.3117">19988 9756 1826 0,'0'0'290'15,"0"0"-286"-15,0 0-62 0,0 0-123 0,0 0-102 16,0 0-48-16,0 0-79 0,0 0-134 0,0 0 231 16,0 0 313-16</inkml:trace>
  <inkml:trace contextRef="#ctx0" brushRef="#br0" timeOffset="253258.553">18201 10067 1553 0,'0'0'130'0,"0"0"-111"16,0 0-14-16,0 0 8 0,0 0-16 0,0 0-28 16,0 0 6-16,0 0 0 0,0 0 22 15,0 0 31-15,0 0-4 0,0 0-10 0,132-63-5 16,-80 51-4-16,6 2-1 0,3 1-2 0,2-1-6 16,4 3-26-16,-1 1-123 0,5 2-212 15,-21 2-356-15,-18 0 275 0</inkml:trace>
  <inkml:trace contextRef="#ctx0" brushRef="#br0" timeOffset="253721.1224">21222 9855 401 0,'0'0'239'0,"0"0"-50"0,0 0-31 0,0 0-73 16,0 0-41-16,0 0-10 0,0 0 13 15,-118-45 21-15,92 45 7 0,0 7 5 0,-4 1-12 16,-1 4-9-16,-2-1-3 0,3-1-2 0,2 3-2 15,2-1-6-15,5-1-9 0,2 1-10 16,3 1-9-16,2 1-6 0,2 0-7 0,6 1-1 16,1-1-3-16,2 2 0 0,1-1 4 0,2 1 3 15,4 0 3-15,4 0 2 0,2-1-3 16,4 1 5-16,3 1-2 0,3 0-1 16,0-2-1-16,-2 0-8 15,0-2 1-15,-2 0 0 0,-2-3-3 0,-4 0 2 0,-2-2-4 0,-3 0-4 16,-2-1-4-16,-2 0-4 0,-1 0-2 0,-1-1 0 15,-5-1 3-15,-4 1 0 0,0 1-6 0,-4-2-13 0,-2 1-27 16,2-2-38-16,2-2-53 0,0-2-45 16,3 0-45-16,4 0-132 0,1-1-211 15,2-1 429-15</inkml:trace>
  <inkml:trace contextRef="#ctx0" brushRef="#br0" timeOffset="253943.6775">21644 10065 1759 0,'0'0'40'15,"0"0"-49"-15,0 0 1 0,0 0 6 16,0 0 11-16,0 0 12 0,0 0 6 0,0 0 6 16,0 0 2-16,72 124-3 0,-65-103-9 15,-3 0-3-15,-2-3 0 0,2-1-4 0,-2-3 5 16,0-1-3-16,-2-6-7 0,2-1 0 0,-2-2-2 15,0-3 0-15,0-1-7 0,0 0-30 0,0 0-71 16,0-5-229-16,0 0-489 16,1 2-8-16</inkml:trace>
  <inkml:trace contextRef="#ctx0" brushRef="#br0" timeOffset="254131.2286">21883 9842 1250 0,'0'0'70'15,"0"0"-121"-15,0 0-110 0,0 0-13 16,0 0 9-16,0 0 36 0,0 0-159 0,0 0-64 0</inkml:trace>
  <inkml:trace contextRef="#ctx0" brushRef="#br0" timeOffset="254513.7676">22480 9899 1019 0,'0'0'597'0,"0"0"-547"0,0 0-30 0,0 0-4 15,0 0-12-15,0 0 2 0,0 0 2 16,0 0 14-16,0 0 16 0,0 0 18 0,0 0-8 16,0 0-17-16,0 0-18 0,0 0-16 0,-20-25 1 15,14 25 5-15,-2 0 4 0,0 0-2 16,-1 0-2-16,0 0-1 0,3 4-4 0,-1-1 3 0,0 0-2 15,5-1 2-15,-1-1-1 0,2 1-2 16,1-2 4-16,0 0-1 0,0 0 3 16,0 0 3-16,0 0-3 0,0 0 0 0,0 1-8 15,-1-1 3-15,-1 2 0 0,1 1 1 0,0 1 3 16,-2 2-4-16,2 0-1 16,0 4-2-16,1-1 1 0,0 3 1 0,2-1 5 0,2 0 3 15,5 1 2-15,1 1-4 0,1-2 2 0,5 0-1 16,-1 1 2-16,5 0 0 0,-1 0-1 0,3 1-3 15,-1 1-2-15,2-2-1 0,-3 1 1 16,-1 0-1-16,-1 0-1 0,-2-2 1 0,-5 0-2 16,-2 0-3-16,-5-1 1 0,-4 0 2 15,0-2 5-15,-4 2 5 0,-6-2 8 0,-6 0 1 0,-7 0 2 16,-4 0 0-16,-3 1-6 0,-2-2 2 0,-4-1-4 16,-1 0-7-16,-2-4-15 0,-2 2-47 15,1 0-110-15,9-2-318 0,11-1-452 0</inkml:trace>
  <inkml:trace contextRef="#ctx0" brushRef="#br0" timeOffset="256411.7965">19147 11402 517 0,'0'0'131'16,"0"0"-39"-16,0 0-1 0,0 0-12 0,0 0 17 16,0 0 37-16,0 0 23 0,0 0 2 0,0 0-29 0,128-63-37 15,-115 64-33-15,0 7-18 0,0 4-3 16,-2 1 10-16,-5 5 4 0,2 2 5 0,-2 5-6 16,-3 1-9-16,-1 2-14 0,3 1-7 0,-5 3-3 15,1-3-3-15,-1 2 2 0,0-3-1 0,1-2 0 16,-1-4-4-16,0 0-1 0,2-6-2 15,-1-4 1-15,5-3-1 16,-4-2 0-16,0-1 3 0,0-3 4 0,3-1 5 16,-2-2 12-16,4 0 14 0,-2-2 6 15,5-6 5-15,5-4-12 0,-1-4-16 0,4-3-11 0,1-5-7 0,2-4-6 0,-1-2-4 16,2-2-10-16,0 0-6 0,0-1-4 16,4 1 1-16,-3 3 5 0,-1 5-2 0,-1 5-1 15,-2 4-6-15,0 5-8 0,-3 5-6 0,-1 4-5 16,-4 1 1-16,2 0 6 0,-3 3 5 15,-2 5 8-15,2 3 5 0,1 2 5 16,-2 1 5-16,1 4 2 0,-1 1 4 0,1 3-1 16,0 0 2-16,-1-1 1 0,0-1-2 0,3-1 0 0,-2-4-2 15,1-2-1-15,1-3 4 0,3-2 0 16,-1-1 4-16,2-2 3 0,-2-2 2 0,0-3 5 16,3 0 6-16,-1-2 3 0,-1-5 2 0,4-2-3 15,-1-1-3-15,1-2-6 0,3-3-4 0,0-2-2 16,-1-1-1-16,0-1 1 0,-1-1-2 15,-1-2 2-15,0 0-3 0,-2-2-4 0,-1 0 0 16,4-2-2-16,-3 1 1 0,-2 1 1 0,1 2-1 16,-2 3-1-16,-1 1-2 0,-2 5-5 0,-2 6-7 15,-3 2-10-15,-2 5-9 0,-1 0-7 16,0 0 0-16,-2 1 6 0,3 5 8 0,-1 3 7 16,0 2 7-16,1 1 6 0,3 0 3 15,1-1 4-15,4 0 1 0,1 1-1 0,2-2 1 0,0-2 3 16,3-2 1-16,1 0 3 0,2-2-2 15,5-2-2-15,0-1 0 0,3-1-1 0,2 0 3 16,0-6-2-16,2 1-1 0,1-3 0 0,0-2-4 16,-2 1 2-16,3 0-1 0,-3-4 1 0,-2 3 0 15,-3-3 2-15,-4-1 3 0,-6 0 1 0,-1 1 7 16,-5 0 9-16,-4 0 11 0,-2 0 11 16,-5 4 1-16,-1-3-6 0,-4 2-16 0,-4 0-18 15,-4 2-13-15,-3 2-8 16,-4 2 2-16,0 1 2 15,-3 3 4-15,-3 0 2 0,0 7 0 0,-1 4 1 0,-1 4 0 16,4 1 3-16,0 3 0 0,1 2-1 0,3 2 0 0,4 2-1 16,2 1 0-16,2-2 3 0,6-3-5 0,3-2 1 0,5 0 2 15,-2-3-1-15,6-1 5 0,5-2 1 16,1 1-2-16,8 0 0 0,-1-2-2 0,7-1-2 16,0-2-1-16,7-1-1 0,2-3-5 0,3-4-3 15,1-1-1-15,1-1-4 0,0-6 3 0,2-2-1 16,-2-2 5-16,0-1 5 0,-2-2 1 15,-1 0 3-15,-4-2 0 0,-4 1 2 16,-3-1 4-16,-2 0 3 0,-4 0 1 0,-6 2 7 16,-1 1-2-16,-5 2 4 0,-1 0 4 0,-3 3 3 0,-4-1 6 15,0 2 4-15,0 3-3 0,0-1-11 16,-4 3-18-16,-3 1-18 0,2 1-13 16,-3 0-3-16,-1 1-1 0,-2 6 7 0,0 0 5 0,-3 2 3 15,1 0 9-15,2 1 0 0,1 0 2 16,3-2 1-16,4 0-5 0,0-1 3 0,0-1-1 0,3 0 1 15,0 0 3-15,0 0-2 0,0-1 0 16,3 0-1-16,0 0-2 0,3-3 3 0,-2 0 4 16,3-2 9-16,2 0 5 0,-2 0 6 0,3-1 0 15,2-5-4-15,0-1 2 16,0 0-8-16,1-1-4 0,-1 0 1 0,3 0-7 16,-3 1 1-16,-1 0-2 0,0 1-9 0,1 2 1 0,-3 3-10 0,0 1-5 15,-1 0 0-15,-1 4-6 16,-2 3 10-16,1 2 5 0,-2 2 7 0,-1 2 9 0,2 0 1 15,-1 2 3-15,1 0-1 0,-2-2 1 16,5 0-3-16,-3-1-1 0,2-3 3 16,0 0-5-16,-1-2 4 0,2-2 3 0,-4-1-2 0,2-2 11 15,0 0-1-15,-2-2 8 0,3 0 10 0,-1 0-4 16,0-4 5-16,3-1-3 0,2-2-10 16,0-1 1-16,0-1-6 0,0-1-4 0,1-2 0 15,-1 1-3-15,2-2-2 0,0-1-1 16,1-2 2-16,0-2-1 0,2-1 2 0,-2-5 2 0,1-1-3 15,2-3 5-15,-1-1-7 0,1-2 1 0,0 1 2 16,-2-1-7-16,2-1 7 16,-5 2-1-16,2-1-1 0,-2 0 9 0,-1 2-6 0,0 2 3 15,-2 0 1-15,1 2-4 0,0 1-1 0,-3 2-2 0,2 3 0 16,-3 1 2-16,1 3 1 0,-2 2 2 16,-1 2-2-16,0 3 3 0,-2 2 3 15,-1 2 3-15,-1 1 7 0,0 2-6 0,0 0-1 16,0 1-9-16,0 0-16 0,0 0-10 15,-2 0-15-15,0 2 4 0,-2 3 9 0,-1 1 6 16,0 2 14-16,-5 1-3 0,5 1-1 0,-1 1 3 16,0 0 2-16,0 1 2 0,0 0-1 0,2 3 1 15,1 0-1-15,-1 4 0 0,1-1 1 16,1 3-7-16,0 3 3 0,-2 0 0 0,2 3-2 16,-1 0 9-16,2 2-5 0,-2 0 0 15,3 0 2-15,-1 0-4 0,1 2 2 0,-1-3-2 0,1 2 1 16,0-2-1-16,0-3 4 0,0-3 1 0,0-3 1 15,0-6 0-15,2-2-2 16,2-3 0-16,1-3 1 0,-1-3 3 0,0-1 1 16,2 1 6-16,0-2 0 0,4-2 4 0,0-3-2 15,1-4-4-15,5-4-1 0,-1-2-7 0,1-5 2 0,2-1-2 16,2-4-2-16,0-2 6 0,0-2-6 0,1-2 0 16,0 1 2-16,-1 0-4 0,-3 0 3 15,2 3 0-15,-4 0-1 0,1 3 1 0,-1 2-1 16,-1 6 0-16,-3 3-3 0,-1 6-3 0,-4 2-4 15,-2 3-12-15,-2 2-1 16,-1 0-5-16,-1 5 8 0,0 4 13 0,2 3 5 0,-2 5 9 0,0 3-2 16,-5 4-1-16,0 5 0 0,0-1-4 15,1 3 1-15,4-5 0 0,0-2 0 16,5-1 3-16,4-2-2 0,2 0 0 16,2-1 0-16,2 1 0 0,-1-1-1 0,4-2 1 0,-1-2 1 15,1-2-7-15,-1 0-9 0,2-2-24 0,-4-1-56 16,1-1-83-16,-4-1-130 0,2 0-211 15,-6-3-412-15,-2-4 266 0</inkml:trace>
  <inkml:trace contextRef="#ctx0" brushRef="#br0" timeOffset="256740.8504">19827 12191 2456 0,'0'0'44'0,"0"0"-34"0,-132 0-11 15,102 2-9-15,16 2-20 0,9 0-15 0,10-2 0 0,11-1 16 16,12 0 36-16,10-1 29 0,11-6 19 16,8-4-4-16,13-4-10 0,9-2-3 15,6-3-4-15,12-3 1 0,4-2 7 0,9 1 0 16,5-1-5-16,5-2 2 0,6 3-5 0,6 1-4 15,5 2 0-15,3 0-12 0,3 1-5 0,3 2-5 16,-1-1-7-16,0 1 8 0,-3-1-3 0,-4 3 1 16,-7-2 0-16,-7 5-6 0,-9-2-1 15,-9 3-3-15,-10 0-8 0,-13 1-9 0,-7 0-22 16,-10 2-26-16,-6 1-41 0,-10 1-63 16,-8-3-101-16,-8 3-142 0,-9 0-419 0,-14 2-190 0</inkml:trace>
  <inkml:trace contextRef="#ctx0" brushRef="#br0" timeOffset="257200.275">23344 10656 1352 0,'0'0'168'0,"0"0"-161"0,0 0-14 16,0 0 11-16,0 0 9 0,0 0 9 16,-82 119 3-16,79-89 7 0,1 1 9 0,2 1 5 15,4-2 9-15,5-2 0 0,3-5-7 16,1 0-1-16,2-6-6 0,-1-2 5 0,2-5 10 15,-1-1 10-15,4-6 6 0,-2-3 2 0,-1 0 1 16,3-7-8-16,-1-6-11 0,2-2-7 0,1-5-12 16,1-4-6-16,4-3-5 0,0-3-5 15,4-5-3-15,0-1-4 0,2-2-2 0,6-2-5 16,2-4-3-16,2-3-2 0,7-1 0 0,-2 0 1 16,2-2 0-16,0 6 0 0,1 3-4 15,-2 4-3-15,-3 8 0 0,-2 5-7 16,-5 6-1-16,0 5-4 0,-6 4-2 0,-4 6-7 15,-6 2-33-15,-4 2-71 0,-7 3-93 0,-7 5-65 0,-4 3-46 16,-5 2-74-16,-5-2-257 0,2-3 162 16</inkml:trace>
  <inkml:trace contextRef="#ctx0" brushRef="#br0" timeOffset="257496.6096">23371 10678 1477 0,'0'0'65'0,"0"0"-66"0,0 0-11 0,0 0 3 16,0 0 48-16,0 0 29 0,0 0 14 0,10 121-3 15,3-91-9-15,-2 1-11 0,-1-1-7 0,3 3-2 16,-3-1 2-16,3 0-9 0,0-1-9 16,-1-6 4-16,5-4 9 0,1-6 24 0,0-7 25 15,2-6 16-15,3-2 2 0,1-8-14 16,2-6-20-16,3-6-13 0,5-3-13 0,1-7-12 15,5-2-4-15,-1 0-10 16,0-5-7-16,4-1-1 0,-1-1-5 0,1-3-5 0,6-1-1 0,2-2-8 16,3-4-4-16,3-2-1 0,4-1-7 15,1-1-17-15,3 1-37 0,0 2-61 0,-4 2-96 16,-4 5-170-16,-14 12-573 0,-19 10-330 16</inkml:trace>
  <inkml:trace contextRef="#ctx0" brushRef="#br0" timeOffset="334897.0509">17187 4350 725 0,'0'0'-49'15,"0"0"-87"-15,0 0-84 0,0 0-10 0,0 0 140 0,0 0 90 16,0 0 0-16,0 0 0 0,0 0 0 0,0 0 0 15,-14 124 13-15,14-91 39 0,0 5-12 0,1 4-3 16,-1 7 1-16,1 2-11 0,-1 3 1 16,0 2-8-16,1-3-5 0,-2 0 4 0,1 0 4 15,0-2 1-15,-2-4-4 0,1-1 0 0,-3-4 0 16,3-7-3-16,-2-4 7 0,3-4-3 16,0-5-9-16,0-5-4 0,0-5-8 0,0-3-2 15,-1-5-2-15,1-1 19 0,0-3 38 0,-1 0 35 0,-1-2-36 16,-1-7-68-16,1-6-127 0,-1-6-91 15,0-6-3-15,1-8 187 0,1-4 50 0,1-6 0 16,0-5 0-16,4-6 0 0,0-1 0 16,-1-5 0-16,4-2 0 0,-1-3 0 0,-1 1 0 15,3-1 0-15,-1-1 0 0,1 2 0 0,0 3 0 16,2 4 41-16,2 6 115 0,-1 5-23 16,4 8 0-16,0 4 4 0,2 6-21 0,3 7-26 15,2 5-34-15,-1 4-19 0,6 5-22 0,-2 7-13 16,2 2-17-16,-1 2-9 0,0 10 2 0,-4 3-3 15,1 5 2-15,-4 4 7 0,-2 4 0 0,-6 3 9 16,-4 1 7-16,-6 3 5 0,0-1 6 0,-9 2 4 16,-4 0-4-16,-3 0 2 0,-4 0 0 15,-1 0-1-15,-6-3 10 0,2 1 1 0,-4-2 4 16,-2-3-3-16,-1 2-6 0,1-3-6 16,-1-2-10-16,2-3-13 0,2-4-19 0,2 0-26 15,5-5-47-15,1-3-94 0,7-2-167 0,2-3 149 16,7-4 215-16</inkml:trace>
  <inkml:trace contextRef="#ctx0" brushRef="#br0" timeOffset="336264.5252">17710 4688 654 0,'0'0'77'16,"0"0"-28"-16,0 0-26 0,0 0-26 0,0 0-20 16,0 0-20-16,0 0-20 0,0 0 13 0,0 0 21 15,0 0 28-15,0 0 28 0,0 0-1 16,0 0-4-16,110-28-9 0,-83 20 0 0,2 0-4 16,-6 1 2-16,3-1 2 0,-4-2 0 15,-5 1 3-15,-1-2 1 0,-1 2 6 0,-3 1 6 0,-4 1 13 16,-4 1 23-16,1 3 26 15,-3 1 21-15,-2-1 4 0,0 3-16 0,0 0-27 16,0 0-33-16,-5 0-25 0,2 0-35 0,-1 0-27 16,-5 0-14-16,-2 5-8 0,-5 1 14 0,-2 4 16 15,0 3 9-15,-3 2 10 0,-2 2 6 16,2 0 1-16,0 3 1 0,-1 3 0 16,3-3 0-16,1 0 1 0,5 0 0 0,1-3-5 0,3 3-10 15,1-4-5-15,5-4-4 0,3 1 1 16,0-2 14-16,0 0 8 0,2-2 7 0,3-1 12 0,3-2 5 15,4-1 17-15,3-1 9 0,5-3-3 0,1 0 5 16,7-4-10-16,0-5 0 0,5-3 2 16,0-1-9-16,-1-3-5 0,3-3-4 0,-2 3-5 15,-2-3 1-15,-2 0 0 0,-3 1-2 16,1 0 7-16,-5-3 5 0,-2 0 5 0,0 2 4 0,-2-3 2 16,0 0-2-16,-2-2 0 0,0 2-6 15,-1 0-3-15,1 0-4 0,-3 0-3 0,-1 4 2 16,-3 1-5-16,1 2-7 0,0 2-4 0,-1 2-8 15,1 1-2-15,-2 1 0 0,-3 2 1 0,2 0-3 16,-4 4-10-16,3 1-7 0,-4-1-8 16,-2 2-1-16,0 0 7 0,0 0 1 0,0 0 5 0,0 0-6 15,0 0-3-15,0 0 1 0,0 0-8 16,0 0-2-16,0 2-21 0,0 0 33 0,0 3 25 16,-1 1 23-16,-1 3 33 0,1 1-21 0,-4 1-16 15,4 1-4-15,1-1-5 0,1 1-2 16,-1-1 1-16,0-2-1 0,1 1-1 0,5-3-1 15,-3-1 6-15,3-3 0 0,-3 1 6 0,3-3 7 0,-3-1 0 16,0 0 9-16,3 0 3 16,-3 0 6-16,2 0 7 0,-1-3 0 0,-1-2 1 15,5-1-7-15,1-1-14 0,-1-3-8 16,2 3-9-16,3-5-6 0,-1-1 0 0,6 1-3 0,0-2-1 16,2 1 0-16,1 0-1 0,-1-3 1 15,2 3-2-15,-1 0-1 0,-1 2-4 0,1 0 3 16,-2 1 3-16,-5 2 4 0,3 1 5 0,-7 3-1 15,-2 0 7-15,-5 0 7 0,0 0 11 0,1 2 16 16,-2-1 10-16,-2 2 11 0,0 0 8 0,0 1-5 16,0 0-6-16,0 0-15 0,0 0-14 0,-2 0-15 15,1 0-11-15,1 0-10 0,-3 0-8 16,3 0-3-16,-1 0-2 0,1 0-1 0,-2 0 1 16,1 0-32-16,-5 0-5 0,1 0-2 0,-3 1-1 15,-2 0 37-15,0 2 7 0,-1-1 7 0,-1 0 4 16,0 2-1-16,-3-2 3 0,6 1 2 15,4-2 10-15,0-1 2 0,3 0-7 0,2 1-14 16,0-1-30-16,0 0-24 0,0 1-17 16,0-1-12-16,0 0-6 0,0 2-10 0,0 1 74 0,-2 3 31 15,-4 1 28-15,2 1 35 0,-3 1-49 0,3-2-4 16,-3 3 2-16,3-1-4 0,-4 0-1 16,0 1 0-16,3 0-5 0,-3-1 0 15,0 0 0-15,0-1-1 0,3 1 5 0,-2 2-1 16,2-1 2-16,-1 2-1 0,2-2-3 0,-1 0-2 15,4 0-1-15,1 1-1 0,0-1 2 0,0 1 1 16,1-1 2-16,6 0 2 0,1 2 6 0,-2-1 4 16,3 0 4-16,1 1 1 0,3-3-4 0,1 2 0 15,1-2-2-15,2 0 0 0,1 1 1 16,-2-2-4-16,3-2 1 0,0 1-2 0,-2 0-5 16,-2-2-1-16,0 0-1 0,-4-1-2 0,0 0 0 15,-3 1-2-15,-2-2-1 0,0 4-2 0,-2-3 1 16,1 2 0-16,-4 0 0 0,1-2 0 15,-1 1 0-15,0 2 2 0,-1-1 1 16,0-1 0-16,0 0 5 0,0 1 1 0,0 0 4 0,0 0 2 16,-1-1 1-16,-1-1 3 0,0 2 3 0,-3-2 5 15,1-1 7-15,-3 0 4 0,4 1 1 16,-4-1-1-16,0 2-4 0,3-1-5 0,-5-2-4 0,5 2-5 16,-2-3-4-16,3 1-3 0,-3 0-3 15,3 0-3-15,-1 0-1 0,-1 0-2 0,2-1 0 16,-3 2-1-16,4 0 0 0,-4 0 2 15,3-2 0-15,-2 2 0 0,0-1 1 0,1-1-1 16,-2 1 1-16,3 1 0 0,-2-1-6 0,2-1-5 16,0-1-10-16,-2 1-21 0,3-1-25 0,1 0-31 15,-1 0-27-15,2 0-24 0,0 0-32 0,0 0-32 16,0 0-83-16,2-3-179 0,4-3 195 16,-1 1 276-16,-2 1 0 15</inkml:trace>
  <inkml:trace contextRef="#ctx0" brushRef="#br0" timeOffset="337311.0885">19219 4473 0 0,'0'0'0'0,"0"0"0"16,0 0 0-16,0 0 0 0,0 0 0 15,0 0 0-15,0 0 0 0,0 0 0 0,0 0 0 0,0 0 26 16,0 0 203-16,0 0-25 0,0 0-51 16,0 0-76-16,37-60-67 0,-40 60-49 0,-4 4-23 15,-2 4 7-15,-3 5 22 0,-4 4 34 0,1 1 25 16,-2 5 6-16,-3 2-6 0,1 2-6 0,2 0-10 16,-2 3-3-16,3 0 1 0,4-4-3 15,2-1 1-15,6-7-9 0,0-4-3 0,5-3 0 16,-1-6 1-16,0 0 6 0,4-2 7 0,-2-2 9 15,-1-1 31-15,0 0 49 0,0 0 53 0,5-4 5 16,0-5-25-16,2-4-48 0,3-5-49 16,4 0-10-16,-2-2 2 0,-2 0-2 15,2-3 0-15,2-2-8 0,-1 1-4 0,2-3-1 0,0-1-4 16,1 1-2-16,2 3-7 0,0 3-8 16,-3 3-7-16,2 4-6 0,0 4 2 0,1 5 7 15,-4 0 0-15,4 5 4 0,-1 0-4 0,-4 3-9 16,3 7 1-16,-5 1 0 0,0 6 1 15,2 4 10-15,-7 0 7 0,2 3 1 0,0 0 7 16,-2 0 1-16,-2-2 2 0,3-2 0 16,1-3-2-16,-1-2-3 0,-4-2 1 0,3-4-3 0,-4-2 2 15,3-2 1-15,-3-1 1 0,-2-3 11 16,-1 0 18-16,1-1 30 0,-1 0 24 0,1 0 16 16,3 0 9-16,-2-4-52 0,5-4-26 0,0-4-29 15,7-2-25-15,-1-2 21 0,0-3-2 0,2 0 1 16,0-3-9-16,0-2-10 0,0 0-1 0,0 1-3 15,0 1 6-15,1-1 6 0,-1 4 3 0,1 2-2 16,-2 4-4-16,-4 2-11 0,1 4-21 16,-1 4-25-16,-1 0-25 0,-1 3-7 0,1 1 8 15,1 6 27-15,0 2 22 0,1 2 14 16,2 1 10-16,3 0 7 0,0 1 10 0,6 0 9 16,2-2 5-16,1 0-1 0,5-1 1 0,2-2 0 15,5 0-1-15,-1-3 6 0,1 3-2 0,0-5 4 16,-3-2 0-16,2-1-4 0,-4 1-1 15,-3-2-7-15,-4-3-7 0,-3-4-1 0,-3 2 1 16,-2-2 6-16,-4-3 7 0,-2 1 4 0,0-4 4 16,0 0-2-16,0-1 2 0,-4 2 1 0,3-3 1 15,-2-3-1-15,-2 0 6 0,-1-1-4 16,-1 1-4-16,1 2-2 0,-3 0-6 0,1 3 1 16,-2 4 3-16,-1 1 10 0,0 7-12 0,0-1-35 15,0 3-59-15,0 0-78 0,0 0-9 0,0 5 35 16,-1 5 61-16,-2 4 66 0,-1 3 22 0,-1 2-4 15,1 2-7-15,1 1 0 0,1-1 0 0,2-1-1 16,6-4 1-16,2-3 4 0,5-3 0 16,-2 0-3-16,0-4 6 0,6-2 5 15,-4-1 14-15,7-3 20 0,2 0 3 0,4-5 0 0,-2-2-4 16,9-4-12-16,4 0-9 0,1-1 15 0,0-3 9 16,2-2-11-16,1-2 2 0,-1-3-19 15,-2-1-16-15,2-3 14 0,-3-2 5 0,-3-1 4 16,-3-2 7-16,-2-3-4 0,-3-2 4 15,0-7-6-15,2 0-3 0,-2-7 1 0,0 2-4 0,-4 0 12 16,-3 0 11-16,-4 4 24 0,-5 5 31 16,-2 4 20-16,-8 8 11 0,0 4-6 0,0 7-20 15,-5 6-32-15,-1 4-33 0,-1 4-48 0,0 2-34 16,-5 9-11-16,-3 7 5 0,-2 7 18 0,-4 9 20 16,-2 7 7-16,-1 9 2 0,0 8 5 15,2 5-2-15,-1 8-2 0,2 1-3 0,1 3-11 16,2 0-20-16,3 3-40 0,2-5-55 0,4 1-56 15,1-1-61-15,-1-1-52 0,0-2-133 0,1-17-237 16,2-16 506-16</inkml:trace>
  <inkml:trace contextRef="#ctx0" brushRef="#br0" timeOffset="339700.9801">18070 5791 1345 0,'0'0'-42'0,"0"0"-75"0,0 0-103 16,0 0-27-16,0 0 65 0,0 0 83 0,0 0 100 16,0 0 45-16,0 0 1 0,0 0-3 15,0 0 5-15,0 0 7 0,0 0 7 0,0 0 10 16,82 74 11-16,-65-73 5 0,1-1 2 0,-1 0-5 16,8 0-15-16,-2-6-12 0,7-2-11 0,1-3-8 15,1-1-5-15,4-2-6 0,-3-2-6 16,-1-2-3-16,-2 0-3 0,0 0-4 15,-2-4 4-15,-5 2 5 0,-3 2 5 0,-3-2 7 16,-5 3 7-16,-2 1 8 0,-6 2 11 16,-3 2 6-16,-1 4-5 0,-1-1-13 0,-4 4-26 15,-7-1-23-15,-3 2-15 0,-5 2-8 0,-2 1-3 0,-2 1 3 16,-5 1 2-16,-1 4 4 0,-1 3 5 16,0 4 1-16,1 2 4 0,-1 3 1 0,0 7 3 0,-1 4 2 15,4 6-4-15,-2 5 3 0,2 5 2 16,-1 2-1-16,5 3 5 0,0-2 1 0,9-1-4 15,2-6-6-15,6-5-7 0,6-4-9 0,1-4-4 16,1-4 0-16,10-1 3 0,-2-4 11 0,2-1 9 16,1-3 3-16,4-3 9 0,-1-1 7 15,1-5 5-15,-1-1 13 0,1-4 5 0,0 0 0 16,1-8 3-16,4-4-7 0,2-5-4 0,3-6-7 16,3-5-8-16,2-2-2 0,-1-4-3 0,1-2-4 15,-1-3-1-15,2-1-4 0,4-3-4 16,-3 1-1-16,2-1-2 0,1 3-4 0,-3 4 3 15,-2 4-1-15,-1 6-1 0,-1 5-2 0,-5 4-3 16,0 6-8-16,-1 4-5 0,-3 4-9 0,-2 3-8 16,-3 1-7-16,-1 4-3 0,-2 3 10 15,-2 5 12-15,-5 3 13 16,4 1 13-16,-3 1 5 0,-4 4 0 0,-1 1 2 16,0 0 1-16,-1 0 1 0,0-1 0 0,0-4 0 0,1-3-2 0,3-2 3 15,-1-5-1-15,-1-3-2 0,-1-1 1 0,3-3-5 16,-3 0 11-16,-1-1 14 0,0 0 18 15,1 0 27-15,-1 0 3 0,1-3 0 16,2-4-18-16,2-2-24 0,2-5-9 0,6-3-13 16,0-2 0-16,-1 0 4 0,1-3-2 0,3 1-2 15,-3-2-2-15,2 1-7 0,-3 2-1 0,1 4-3 0,-1 3-1 16,2 2-8-16,-3 5-9 0,0 2-15 16,-1 4-17-16,-1 0-5 0,-3 2-3 15,1 6 12-15,2 3 16 0,-2 3 10 0,-2 1 15 16,3 2 6-16,0 2 4 0,-3 1 3 0,4-1-1 15,1 0 1-15,1-2 0 0,-1-2 2 0,0-1 2 16,3-1 1-16,1-3-1 0,0-1 1 0,-2-1 0 16,4-2 2-16,-4-1 2 0,-2-2 5 15,3-1 2-15,0-2 5 0,-1 0 5 0,-1-1-1 16,0-4 5-16,0-3-5 0,0 1-2 16,-1-5-4-16,2-2-7 0,3-1-7 0,-1-3-3 0,1-2-3 15,0-1-5-15,1-2-2 0,0-3-5 0,1 2-1 16,2 2 3-16,-4 1 2 0,2 4-1 15,-4 3-3-15,2 3-8 0,-4 5-14 0,0 1-11 16,-2 3-11-16,-4 2-1 0,1 0 3 0,-2 3 3 16,4 4 12-16,-3 3 4 0,2 0 6 0,1 2 10 15,1-1 4-15,0 3 8 0,1-1 6 0,4-1 2 16,0-2 8-16,8 1-3 16,-1-3 2-16,3-2-1 0,3-2-2 0,-1-1-1 15,3-2-2-15,1 1-3 0,-1-2-17 0,1 0-20 16,-1 0-23-16,-3-2-16 0,0-3-1 0,-3 2 1 0,-3-2 7 15,-4-1 6-15,-1-1-2 0,-5 0 17 16,-1 2 18-16,-2-1 27 0,-4 0 27 0,-3 2 2 16,0-1-6-16,0 3-22 0,-7-2-26 0,2 2-7 15,-3 1 2-15,-2 1 13 0,-1 0 16 0,0 4 12 16,-1 4 0-16,-3 0-1 0,4 4-5 16,-1-1-7-16,3 2-2 0,-1 0-5 0,2-1-7 15,4-1-1-15,1-2-2 0,1 0-1 0,2-2 7 16,0-2 1-16,0-1 4 0,4 0 4 0,-2-2 4 15,0-1 11-15,1-1 24 0,0 0 37 16,0 0 27-16,3-3 4 0,-2-4-18 0,7-2-32 16,-1-4-20-16,0 0-13 0,1 1-5 0,0-3-2 0,-2 1-7 15,0 3-1-15,2 3-6 16,-4 0-15-16,-1 5-24 0,-1 1-24 0,1 2-15 16,-1 0 8-16,1 7 18 0,-1 2 29 0,1 2 22 15,-1 4 8-15,2 4 9 0,-3-1 0 0,4 2-4 16,1-3 2-16,3-2 1 0,4-5 8 15,0-3 9-15,2-3 7 0,3-2 8 16,1-2 5-16,3 1 1 0,-2-2-5 0,0-5-3 0,5-1-10 16,-3 0-5-16,3 0-1 0,2-3-6 15,0 0 2-15,0-3-1 0,1 0-2 0,0 0 3 16,0-2-7-16,2 0-3 0,1 0-3 0,-3 0-4 16,1 0 6-16,-2 0 3 0,-1-2 6 0,-5-1 6 15,0 0 5-15,-2 0 4 0,-1-1 1 0,-3-2 4 16,0 0-4-16,0-4-3 15,-4 0 0-15,1-1-3 0,0-2 3 0,-3-1-6 0,-1 0-4 0,-4 0 3 16,0 1 3-16,-2 0 10 0,-4 3 5 0,-1 3 1 16,0-1-6-16,0 2-9 0,-6 0-1 15,2 2-2-15,-2 0 6 0,0 4 3 0,-3-1 1 16,2 5-5-16,-1-1-5 0,3 4-5 16,-2 0-8-16,1 3-10 0,2 1 1 0,-1 1-6 15,1 0-3-15,3 1 5 0,0 2-10 0,0 0-1 16,1 0-2-16,0 0-8 0,0 0 3 15,0 0 2-15,0 0 3 0,0 0 8 0,0 0 3 16,0 0 3-16,-1 0 3 0,1 0 1 0,0 0 2 16,0 0 4-16,0 0 4 0,0 0 0 15,0 0 4-15,0 0-3 0,0 0-4 0,0 0-1 0,0 0-9 16,0 0-6-16,0 0-11 0,0 0-17 16,0 0-17-16,0 0-26 0,0 0-27 15,0 2 30-15,-3 4 21 0,1 0 31 0,-2 2 37 0,-1 1-14 16,2 0 3-16,0 0-3 0,0 1-1 0,0 0 2 15,2 1-3-15,-1-3 1 16,0 3 0-16,-1-1-1 0,0 3 0 0,1-1 0 0,-1 1-1 16,-2 1 0-16,2 1 0 0,-3 2 0 0,5 1 0 15,-2 1 3-15,-1 2-1 0,2 2 2 0,2 0 0 16,-1-1-3-16,1 3 3 0,1 0 0 16,1-1 0-16,4 1 3 0,2-1-3 0,-2 0 1 15,4-3 1-15,-2 0-3 0,4-2 1 0,0-2-1 16,1-2 2-16,1-1 5 0,1-1 3 0,1-1 4 15,2-2 1-15,0-2 2 0,-2-4 1 16,2 0 2-16,1-2 4 0,2-2 3 0,0-8 0 16,2-2-2-16,2-3-3 0,0-1-3 0,1-3-2 15,-3-2 0-15,4 0-1 0,-2-4-4 0,-1-3 0 16,2-2-3-16,2-5 0 0,0-4 0 0,-1-2-2 16,2-4-2-16,-2 0-3 0,-1-5-1 0,1 0 1 15,0-2 1-15,-1-4 0 0,-2 1-1 16,0-2 1-16,-4 1 0 0,0-1 1 15,-3 3 8-15,-2 3 0 0,-5 1 2 0,-1 3 1 16,-4 7 1-16,-2 3 0 0,-3 6 1 0,0 6 2 16,-1 4 0-16,-4 6 2 0,0 3 1 0,-1 4-13 15,3 4-21-15,-1 2-48 0,0 5-11 16,-3 10 5-16,-7 6 12 16,-4 12 45-16,-4 8 6 0,-4 10 2 0,0 6 3 15,0 7-7-15,2 4 3 0,1 0-2 0,2 1 2 0,4 0 0 0,4-3-2 16,4 0-5-16,3-7-16 0,6 0-21 0,0-7-35 15,2-2-34-15,-1-5-45 0,4-5-53 16,-2-4-62-16,-1-5-88 0,1-5-217 16,-1-8-59-16,-2-7 636 0</inkml:trace>
  <inkml:trace contextRef="#ctx0" brushRef="#br0" timeOffset="339905.1898">21288 4717 2105 0,'0'0'377'0,"0"0"-377"0,0 0-20 16,0 0-20-16,0 0-28 0,0 0-28 0,0 0-22 16,0 0-27-16,0 0-46 0,0 0-62 0,0 0-104 15,0 0-327-15,0 0 174 0</inkml:trace>
  <inkml:trace contextRef="#ctx0" brushRef="#br0" timeOffset="340469.6824">22533 4895 1377 0,'0'0'70'0,"0"0"-24"0,0 0-43 15,0 0-103-15,0 0-36 0,0 0 16 16,0 0 53-16,0 0 109 0,0 0 36 0,0 0 6 16,4 122-10-16,-4-85-18 0,-5 3-10 15,4 2-7-15,-4-2-11 0,0 0-4 0,2-2-3 0,1-2-5 16,1-3 5-16,2-4-2 0,-1-6-3 15,0-1-1-15,2-3-4 0,0-6-3 16,-1-1-9-16,-1-5-25 0,1-5-42 0,-1-2-41 16,0 0-119-16,0-3-382 0,0-1-19 0</inkml:trace>
  <inkml:trace contextRef="#ctx0" brushRef="#br0" timeOffset="340748.0872">22663 4723 577 0,'0'0'-12'0,"0"0"-190"0,0 0-54 0,0 0 149 15,0 0 107-15</inkml:trace>
  <inkml:trace contextRef="#ctx0" brushRef="#br0" timeOffset="341033.9602">23252 4824 1853 0,'0'0'34'0,"0"0"-24"0,0 0-27 16,0 0-25-16,0 0-22 0,0 0 0 0,0 0 2 16,-130 17 12-16,108 6 16 0,-3 2 1 0,2 6 12 15,0-1 5-15,-2 6 7 0,0 0 7 0,4 2-4 16,1-3 6-16,4-2-1 0,5-4-2 15,2-4-3-15,5-4-12 0,4-4-9 0,1-3 2 0,6-1 9 16,1-5 17-16,5 0 24 0,-1-4 19 16,7-4 15-16,2 0 10 0,4-4 0 0,0-6-9 15,5-5-9-15,-2-3-12 0,0-2-6 0,0-4-4 16,-1 0-5-16,0-5-5 0,-1-2-4 0,3-1-4 16,-6-5 5-16,4-1-3 0,-6-4 4 15,-1 1-5-15,0-2 0 0,-4-3-1 16,0 0 0-16,0 0 7 0,-1 2 1 0,-5 1 9 0,-1 5 10 15,-4 8 15-15,-3 6 18 0,-2 5 10 16,-1 7 3-16,1 5-17 0,-4 5-43 0,3 2-76 16,0 3-59-16,-2 10 1 0,-3 7 19 0,-2 10 57 15,0 8 43-15,-3 9 1 0,-2 6-6 16,1 7 1-16,2 5 4 0,1 1-1 0,-3 3 0 16,0 1-8-16,1 1-27 0,1-1-52 15,2 0-59-15,0-4-75 0,-1-2-86 0,1-4-133 16,-1-4-225-16,0-14 343 0,4-16 314 0</inkml:trace>
  <inkml:trace contextRef="#ctx0" brushRef="#br0" timeOffset="341370.9083">21290 6323 2417 0,'0'0'51'16,"0"0"-30"-16,0 0-17 0,0 0-8 16,0 0-42-16,0 0-54 0,0 0-8 15,0 0 12-15,0 0 45 0,0 0 60 0,0 0 7 0,161-69-1 16,-96 54-3-16,4-2 0 0,2-1 2 16,6-3 1-16,-2-2 3 0,8-1-2 15,-1-2 2-15,5 0-2 0,2 0-2 0,3-2 1 16,0-3-2-16,0-2-2 0,0-3-1 0,3-1-1 15,-3 0 1-15,3 1-1 0,2 1-4 0,-4 2 0 16,-4 4-5-16,-6 6-1 0,-6 4 0 0,-9 5-10 16,-3 3-2-16,-8 0-13 0,-2 2-23 0,-7 4-37 15,-2 0-91-15,-8 4-118 0,-5 2-229 16,-11-1-297-16,-9 0 475 0</inkml:trace>
  <inkml:trace contextRef="#ctx0" brushRef="#br0" timeOffset="342623.3662">22081 3317 0 0,'0'0'0'0,"0"0"0"16,0 0 0-16,0 0 0 0,15-122 0 0,-6 101 1 15,0 4 88-15,2 0 16 0,1 2-4 16,3 0-19-16,4 1-33 0,2 3-21 0,4-1-10 16,0 3-2-16,5 0-1 0,1 2-1 0,-1 2-2 0,1 4-5 15,0 1-4-15,-2 0-9 0,-2 2-1 16,-2 5-2-16,-3 1-5 0,-5 2 3 16,-1-1-11-16,-5 0-5 0,-2 0 0 0,-2 2 4 15,-3 0 15-15,0 3 16 0,-3 0 14 0,-1 6 11 16,-4 0 9-16,-3 1 1 0,-7 6 1 0,-1 2-7 15,-4 0-6-15,-3 0-3 0,-2 0-1 0,2-1-6 16,-3-1 0-16,-1-1-6 0,2-1-3 16,0 0 2-16,1 1-2 0,-2-2 0 0,-1 1 3 0,2 1 0 15,-1-1-3-15,1 0-5 0,-2 0-13 16,3 0-22-16,3-3-42 16,0-1-75-16,3 0-109 0,1-1-100 0,5-6 354 0,4-5 0 0</inkml:trace>
  <inkml:trace contextRef="#ctx0" brushRef="#br0" timeOffset="342820.5883">22407 3938 638 0,'0'0'73'0,"0"0"-40"0,0 0-28 0,0 0-46 15,0 0-46-15,0 0-43 0,0 0-52 0,0 0-19 16,0 0 93-16,0 0 108 0,0 0 0 0,0 0 0 0</inkml:trace>
  <inkml:trace contextRef="#ctx0" brushRef="#br0" timeOffset="343169.8228">23152 3080 1737 0,'0'0'13'0,"0"0"-31"0,0 0-81 15,0 0-44-15,0 0 8 0,0 0 19 16,0 0 74-16,0 0 40 0,0 0 0 0,135 14-2 0,-108 1-5 15,0 2 0-15,-1 2-1 0,1 0 0 0,-6 2 1 16,-2 0 0-16,-6 3-2 0,-2 0 1 16,-5-1-1-16,-4-1-1 15,-2-1 0-15,-1 0 2 0,-6-1 5 0,0-3 4 0,-6 5 2 16,1 0 4-16,-5-1 4 0,-2 4 1 0,-1 0 3 16,-2 1 9-16,0 1 0 15,-1 3 1-15,-2-1-6 0,-1-2-26 16,3 2-42-16,0-5-49 0,1 1-55 15,3-1-75-15,2-3-88 0,1 0-2 0,6-5 320 0,4-7 0 0</inkml:trace>
  <inkml:trace contextRef="#ctx0" brushRef="#br0" timeOffset="343340.0013">23208 3948 1219 0,'0'0'266'0,"0"0"16"0,0 0-7 0,0 0-43 15,0 0-72-15,0 0-75 0,0 0-42 0,0 0-36 16,0 0-26-16,0 0-23 0,0 0-11 16,0 0 0-16,0 0 4 0,4-6-15 15,-4 6-118-15,0 3-114 0,-1-2-240 0,-2 1-739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23T18:01:03.8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2068 1632 261 0,'0'0'54'0,"0"0"-97"15,0 0 21-15,0 0 31 0,0 0 30 16,0 0 30-16,0 0-8 0,0 0 0 16,0 0 0-16,0 0-13 0,0 0 4 0,0 0 25 0,5-117-2 15,-7 111 11-15,1 0 2 0,-3 0-23 0,1 1 12 16,2 1-6-16,-5-1 0 0,3-1-3 15,-4 0-15-15,1 1-14 0,-2-1-19 0,-4 3-10 16,-1-1-2-16,-2 2 6 0,-1 1 0 0,-3 1-10 16,-4 0-6-16,-1 2-9 0,-4 6 4 15,0 3 1-15,-6 3 5 0,2 3 6 16,-7 6 1-16,-1 5 6 0,-2 5 5 0,-1 5-2 0,0 1-2 16,2-2 4-16,5-2-1 0,1-1 3 15,5-5 3-15,4-2-1 0,0-3 3 0,5 0 2 0,3-1-11 16,1 0 0-16,4-1-12 0,2-3-4 15,-2 2 2-15,6-4 1 0,1 0-7 16,1-1 2-16,0-2-5 0,4 0-11 16,2-3 2-16,-1-1-5 0,5-2 1 0,2 0 10 0,3-3 8 0,4-1 6 15,2-2 5-15,3 1-1 0,2-3 0 0,7 0-6 16,-1 0-5-16,1 0-3 16,1 3-1-16,1-1 1 0,0 3 3 15,0 0-2-15,1 0 0 0,-2 2 3 0,-1 2-7 16,-1 4 2-16,1 0 5 0,-4 0-9 0,1 3 13 0,-4-2 1 15,-2 3-10-15,-5 0 5 0,-1 0-1 0,-2 2 3 0,-4 0 8 16,-1 2 7-16,-5 2 9 0,-1 0 7 16,-5 2 9-16,-4-1-3 0,-4 1-4 0,0-3 3 15,-3-1 2-15,-2-1 9 0,-4-4 1 0,-1 0-2 16,0-1-4-16,-6-2-6 0,3-3-5 0,-4 1-1 16,2-4-2-16,-1 0 3 0,1-2-5 15,3-3-4-15,-1 0-6 0,6-4-17 0,0 1-23 16,6-6-43-16,-2-2-64 0,6-4-81 15,5-4-87-15,3-3-91 0,2-6-122 0,5-5-24 0,4 5 537 16,-3 9 0-16</inkml:trace>
  <inkml:trace contextRef="#ctx0" brushRef="#br0" timeOffset="1461.7501">1936 1591 0 0,'0'0'0'0,"0"0"0"0,85-125 0 0,-53 84 0 16,-4 5 0-16,-5 6 3 0,0 5 237 0,-1 5-122 15,-7 4-6-15,-3 6 16 0,-4 4-31 16,-6 5-51-16,-1 1-62 0,-1 0-54 0,0 6 68 16,0 3 91-16,0 7 70 0,-2 7 53 0,-5 7-43 15,3 7-72-15,-7 3-30 0,0 7-23 0,-1 5-13 16,-1 4 2-16,2 6-6 0,0 2 2 16,2 2 3-16,4 5-4 0,-3-1-5 15,1-1-6-15,3-4-5 0,3-2-4 0,1-8-1 0,0-6-2 16,0-4 2-16,1-7-1 0,0-2-2 15,2-5 1-15,-2-3-5 0,1-5 2 0,1-3 0 16,-3-5-2-16,0-2 3 0,1-5-2 0,-1-3 2 16,1-3 12-16,-1-2 16 0,0 0 32 0,1 0 37 15,0-3 25-15,2-4-4 0,1-5-108 0,-1-8-39 16,4-10-41-16,4-7-14 0,-1-8 75 16,1-3 3-16,3-2 0 0,-1 2 1 0,0-1-1 15,-1 4-8-15,5 1 9 0,-3 6-4 0,4 4-3 0,-3 9 14 16,1 6-6-16,-2 6-11 0,2 5-12 15,-1 4-26-15,1 4-9 16,-2 0 8-16,1 10 19 0,-2 2 20 0,-2 4 14 0,2 4 6 16,0 2 1-16,-2 4-2 0,-2 2 0 0,0 0-7 15,-3 1-1-15,2 0-5 0,0-2-5 0,-2-3 5 16,-1-2 0-16,3-3 1 0,-5-2 5 16,2 0-4-16,1-2 2 0,0-3 1 15,-2-2-5-15,5-2 2 0,-2-1 1 0,-1-4-2 0,6-2 1 0,3 0 4 16,-2-6 7-16,6-5 4 0,1-3 3 15,2-2-3-15,4-4-9 0,-2-1-43 16,4-3-55-16,-1-1 3 0,-1-1 0 0,4-1 39 16,-4 1 55-16,-2 1 1 0,3 1 2 0,-3 1 3 15,-1 0 5-15,-3 1 2 0,1 0 1 0,-1 0 1 16,-2 2 4-16,-3-1 1 0,-2 1 3 0,-3 2 4 16,-4 2 9-16,-1 2 25 0,-3 0 16 15,-2 3 14-15,0 3 1 0,-4 1-10 0,-4 0-11 16,0 0-24-16,-2 3-28 0,-1 0-29 0,-1 2-19 15,-3 1-2-15,-1 4 8 0,-1 4 10 16,-3 4 4-16,0 1 1 0,0 6 6 0,-2 5-2 16,1 4 6-16,3 4 6 0,2 1-3 0,1 2-3 15,3 0-1-15,3 1-3 0,3-1-3 16,2-1 2-16,2-2-1 0,2-4-1 0,1-1 0 0,0-2-1 16,6-4 0-16,0-1-3 15,3-3-3-15,4 0 3 0,-2-5-1 0,6-1-4 0,-1-1 2 0,2-4-14 16,5-4-2-16,-3-2 1 0,2 0 0 15,2-12 15-15,0-4 5 0,1-4 2 16,2-6 0-16,0-1-10 0,1-7-1 0,-1-2-3 0,2-5-3 16,-4-3-16-16,3-4-20 0,-1-4 8 15,-4-5 8-15,3 1 24 0,-5-5 19 16,1-1-3-16,2-1-1 0,-2-1-1 0,-3 5 6 16,0 1 9-16,-2 6 12 0,-4 6 12 0,-3 6 10 15,0 6 1-15,-3 2 7 16,-2 6-3-16,-3 4 13 0,-2 5 9 0,-1 4 0 0,0 5 8 0,0 3-7 15,0 5-24-15,0 0-49 0,0 0-66 0,0 3-74 16,0 5-11-16,-3 5 47 16,-3 12 63-16,1 9 65 0,-3 8 20 0,-4 11-13 15,-1 7-6-15,-1 5-9 0,3 5-2 0,-5 2-1 16,3-1-4-16,1 1 3 0,0-4-4 0,2-4-9 0,1-6-4 16,1-9-1-16,5-7-2 0,-1-5 7 0,7-6 3 15,-3-2 1-15,0-4 0 16,1-1 3-16,2-6-8 0,-1-3-6 0,6-5-3 0,-1-5-2 0,-2-3 12 15,3-2 22-15,1-3 17 16,0-8 9-16,3-4-14 0,2-4-25 16,3-4-22-16,4-4-12 0,-2-2 8 0,-1-1 4 15,-2-4 7-15,1 1 11 0,0 0 5 0,-3-1 1 0,4-2 0 16,-4-1-5-16,4 1-8 0,-1-2-3 16,0-1 2-16,2 3-3 0,-2 0 2 0,-3 4 1 15,-2 2 0-15,1 2 8 0,-3 4-1 0,-4 2 4 16,1 2 3-16,-5 1-2 0,3 4 4 0,-3 2 6 15,0 3 2-15,-2 4 4 0,1 2 8 0,-1 3-2 16,0 0-7-16,0 1-15 0,0 0-28 0,0 0-21 16,0 0-9-16,-1 0-13 0,-1 0-1 15,2 1 2-15,-1 0 3 0,0-1 16 0,1 1 2 16,-3 0 5-16,3 1 0 0,-2-1 14 0,1 3 17 16,-3 2 17-16,-3 2 14 0,-1 1-5 15,-1 0 2-15,3-1 1 0,-2-1 4 16,-1 0 1-16,-2 0 0 0,1 0-7 0,-3 0-5 0,-2 0-7 15,0-1-2-15,-1 2-2 0,-2 1-2 16,5 0 0-16,0 0-4 0,-3 0-3 0,4 2 1 0,0-1-2 16,0 0 5-16,1-2 3 0,2 2-6 15,1-1 4-15,0 0-7 0,0 1-3 0,5-1 4 16,-1-1-6-16,-1 0 4 0,4 1 0 0,-1-1-5 16,2 0 5-16,0 1-2 0,0 2 5 0,2 0 7 15,5 2 2-15,-3 0 6 0,5 3 0 0,0-1-2 16,1 2-2-16,2 0 3 0,1-1-3 15,5 1-2-15,-1 2 4 0,2-3-7 16,3 0-4-16,0 0 1 0,1-4-6 0,5 1-2 16,-4-3-2-16,4 0-5 0,-3-3-9 15,1-4-15-15,2 1-16 0,1-3-29 0,-4-1-29 0,3 0-43 16,0-6-58-16,-5 0-95 0,1-1-135 0,2-2-124 16,-8 3 533-16,-8 0 34 0</inkml:trace>
  <inkml:trace contextRef="#ctx0" brushRef="#br0" timeOffset="2435.9667">4176 1330 998 0,'0'0'83'0,"0"0"6"0,0 0 27 0,0 0 43 0,0 0 46 16,0 0-2-16,0 0-30 0,0 0-47 16,-27-121-65-16,25 119-81 0,1 2-99 0,0 0-105 15,-1 6 20-15,-5 9 63 0,2 9 90 0,-3 7 108 16,-3 9 8-16,-4 7-11 0,3 4-19 0,0 4-5 15,-3 4-9-15,1 6 0 0,-3 0 1 16,2 2 12-16,-3-3 0 0,4-2-4 0,-2-6-5 16,4-6-23-16,3-6 5 0,0-3-2 15,5-6 3-15,-1-4 7 0,2-4-6 0,3-4 4 16,0-6 0-16,0-3 0 0,4-3 3 16,1-5 2-16,-1-1 10 0,3-5 16 0,1 0 18 0,3-5 13 15,1-6 3-15,5-8-10 0,-2-5-17 0,4-7-24 16,1-3-21-16,2-7-11 0,3-3-11 15,-1-2-8-15,-2-1-7 0,4 1-6 0,-2 3-17 16,3 3-86-16,-3 7 0 16,-2 6-4-16,4 7 10 0,-4 5 74 0,0 6-5 0,-1 3-3 0,-1 5-6 15,0 1-1-15,-1 4-1 0,0 3 12 16,-6 6 13-16,5 2 12 0,-7 7 14 16,1 1 9-16,-1 6 20 0,-3 7 24 15,0-1 10-15,-3 3 0 0,1-1-16 0,-2-4-21 0,5-3-28 16,2-8-7-16,3-5-4 0,0-3 5 15,3-3 14-15,-2-2 6 0,3 0 17 0,1-4 16 0,2-1 15 16,0-3 8-16,2-1-6 0,2-5-9 0,-1-4-6 16,-3-3-8-16,4 0-4 0,-2-4-32 15,-2-3-18-15,1 0 1 0,0-3-31 0,2-1-24 16,-6 0 28-16,-1-5 15 0,-3 1 40 0,0 0 61 16,-5-1-10-16,-5 3-1 0,1 3 20 0,-5 2 45 15,0 5 55-15,-4 3 25 0,-2 3-11 0,-3 4-59 16,-4 0-67-16,-1 5-49 0,-3 0-24 15,-1 3-3-15,-4 7 1 0,-1 5 2 16,0 4 10-16,2 5 4 0,0 5 8 0,4 1 4 0,2 2-8 16,3 0 5-16,3-2-4 0,3-1 4 15,4-1-2-15,3-4-4 0,-1-3 2 16,2-1-3-16,5-4 1 0,0-2 4 0,0-2-1 16,4-4 0-16,2-2 3 0,1-3 2 0,0-3 5 0,4 0 5 0,1-7 6 15,-1-4 2-15,0-5 2 0,1 0-3 16,0-4-5-16,1-1-41 0,-1-2-49 15,-2-2 10-15,-3 0 2 0,3-1 37 0,-4 2 45 16,-1 2-9-16,-2 4 3 0,-1 4-2 0,0 5-18 16,-6 5-54-16,1 4-33 0,-2 0-1 0,0 3 18 15,0 7 61-15,2 3 35 0,-1 3 8 16,-1 3 6-16,4 3-6 0,-2-1 1 0,3-3-3 16,4-2-3-16,1-4 3 0,2-3 1 0,3-3 2 15,0-3 6-15,-2-1 7 0,2-2 9 0,1 0 5 16,2-5-1-16,-3-3-2 0,1 0-6 15,1-5 0-15,2-1-4 0,-1-1-1 0,0-3 2 16,-1 0-5-16,0-2 7 0,-2-2-4 0,0-3-7 16,0 0 2-16,-2-4-14 0,2 2-5 0,-4-2-1 15,2 4 0-15,-3 5 1 0,-1 3 66 16,-1 6-29-16,1 4-8 0,-3 4-22 0,-2 2-75 16,1 1 10-16,1 3-6 0,-5 5 18 0,3 5 15 15,-3 6 23-15,3 6 17 0,-3 4 5 16,-2 6-3-16,-1 1-4 0,0 0-6 0,4-4-8 15,1-4-1-15,1-3-5 0,1-7-3 0,5-2 4 0,-1-3 0 16,2-1 1-16,1-3 2 0,2-4-5 16,2 0 0-16,2-4 0 0,5-1-1 0,3 0-8 15,0-7-20-15,3-4-30 0,1-2-57 16,-3-2-79-16,0-2-141 0,-1-1-276 0,-9 3-136 0,-7 7 715 16</inkml:trace>
  <inkml:trace contextRef="#ctx0" brushRef="#br0" timeOffset="3201.6799">7305 1110 1955 0,'0'0'60'0,"0"0"-32"0,0 0-5 0,0 0-13 0,0 0-8 15,0 0-23-15,0 0-41 0,0 0-34 16,0 0-45-16,0 0-4 0,0 0 26 15,0 0 41-15,0 0 64 0,0 0 44 0,-2-3 26 0,1 3 26 16,-1 0 16-16,1 0 20 0,-1 0 4 16,-2 0-22-16,-2 0-28 0,-6 1-40 0,0 1-22 15,-5 1-8-15,-3 0 6 0,-4 2 0 0,-3 0-4 16,-2 3 3-16,-2 0 0 0,0 3-4 16,-12 5 2-16,-5 9-12 15,-5 3-6-15,4 5 5 0,6-3 1 0,6 2 7 0,5-3-3 0,4-1-2 16,6 1-5-16,0-4-2 0,7-1 3 15,3 1-8-15,4-3 0 0,4 2 3 0,4-3-2 16,0-1 7-16,4 1 9 0,4-2 5 16,6 1 2-16,5-2-3 0,3 0-6 15,4-1-3-15,3 0-4 0,3-1-5 0,3 0-11 0,1 0-19 0,-1 0-12 16,0 1-9-16,-4-1-2 0,-2 0 13 0,-7 2 4 16,-4-1 7-16,-5 1 3 0,-5 4-15 15,-6-1 0-15,-2 2 14 0,-2 0 12 0,-8 3 29 16,-6 1 10-16,-2 1 6 0,-6 1 2 15,-2 1 3-15,-2-3 10 0,-1-2-1 0,4-7 5 16,4-4 9-16,3-4 7 0,2-4 5 0,3-1-2 16,1-4 6-16,3-1 16 0,0 0 17 0,5-1-9 15,3-8-57-15,1-2-108 0,3-5-121 16,8-4-130-16,6-6-163 0,4-6-57 0,2-3 127 0,6-1 425 16,1-2 0-16,1 2 0 0,2 2 0 15,-2 1 0-15,1 3 0 0,2 2 0 16,-2 3 0-16,-1 0 0 0,0 5 0 0,-2 1 0 15,0 5 0-15,-4 3 0 0,1 4 0 0,-1 5 0 16,-2 2 0-16,-3 0 0 0,0 8 39 0,-1 5 71 0,-4 2 9 16,-3 3-2-16,-4 5-13 15,-3 2-18-15,-1 6-17 0,-4 0-7 0,0 2 3 0,-4 2 8 16,-1-1-3-16,-4 2-40 0,-3-2-125 16,-2 1-277-16,3-11-105 0,3-7 477 15</inkml:trace>
  <inkml:trace contextRef="#ctx0" brushRef="#br0" timeOffset="3426.1098">7586 1389 2794 0,'0'0'-141'0,"0"0"-52"0,0 0-78 0,0 0 53 15,0 0 84-15,0 0 82 0,0 0 82 0,0 0-33 16,0 0-44-16,4 136-86 0,1-103-178 16,3 3-302-16,-3-9-95 0,-1-8 708 15</inkml:trace>
  <inkml:trace contextRef="#ctx0" brushRef="#br0" timeOffset="3769.3607">7737 1776 0 0,'0'0'0'0,"0"0"0"0,0 0 0 16,0 0 0-16,0 0 0 0,0 0 0 0,0 0 0 15,0 0 0-15,0 0 0 0,0 0 48 0,0 0 37 16,0 0 2-16,0 0-6 0,0 0-6 0,69 69-3 16,-69-55-5-16,0 1-9 0,-4-1-8 15,-1 1-13-15,2-1-11 0,-1-1-4 0,0-1 10 16,3-3 14-16,-1-3 16 0,2-3 20 16,0 0 25-16,0-3 39 0,0 0 35 0,0 0 21 15,0 0 4-15,0-3-14 0,0 2-11 0,2-1-19 16,1-6-51-16,4 0-38 0,4-8-49 0,3-4-27 15,2-2 2-15,1-3-1 0,2-2 5 16,0 1-3-16,0-2 4 16,3 3-9-16,-2-1-5 0,-1 5 2 0,3 3-8 15,-6 6-6-15,3 1-7 0,-6 6-12 0,2 1-3 0,-2 4-5 16,1 2-1-16,-1 5 7 0,0 5 8 0,-1 4 17 0,-2 4 5 16,-1 3 7-16,1 5-1 15,-7 4 1-15,0 4 1 0,-1 3-7 0,-2-1-12 16,0-1-31-16,4-5-35 0,2-6-19 0,5-4-10 0,2-8 9 15,3-3 25-15,-2-4 15 0,2-4-5 0,-2-1-44 16,4-2-94-16,-1-4-126 0,4-8-95 16,0-2 179-16,-6 2 255 0,-4 2 0 0</inkml:trace>
  <inkml:trace contextRef="#ctx0" brushRef="#br0" timeOffset="4440.206">8560 1268 0 0,'0'0'92'0,"0"0"534"0,0 0-119 0,0 0-123 15,-1-134-92-15,1 106-96 0,0 4-64 0,-2 5-37 16,1 8-82-16,-2 3-85 0,2 5-72 0,-2 3-2 16,1 7 50-16,-1 10 73 0,-3 13 62 15,-1 17-8-15,-2 13-19 0,0 8-1 0,-3-1-7 16,-1-3 0-16,1-7 10 0,0 0-5 0,-5 0-3 16,6-4-4-16,0-5-9 0,1-6 5 0,6-6-6 15,3-9 1 1,1-6 4-16,1-4-2 0,3-1 5 15,2 0 2-15,0-4 6 0,3-2 4 0,0-2 11 0,4-2 9 16,1-5 5-16,2-1 11 0,3-5-4 0,6-7-41 0,2-3-18 16,3-6-105-16,2-4-28 0,4-2-5 0,-3-5-2 0,1-3 91 15,2-1 18-15,-5 1 35 0,0 3 31 16,-1 5-10-16,-2 3-7 0,-3 7-5 16,-1 6-25-16,-3 3 1 0,-3 5-3 0,-1 3-12 0,0 5-19 15,-2 7-12-15,0 6 4 0,-2 4 18 16,-3 5 28-16,0 4 22 0,0 5 22 0,-2 3 18 15,-4 0 0-15,4-1-12 0,3-2-36 0,2-6-31 16,9-6-8-16,3-7 6 0,1-3 20 0,0-5 20 16,2-1 0-16,-4-6 11 0,3-2 10 0,1 0 5 15,-1-6 13-15,2-3 8 0,1-4 0 16,-1-1-5-16,-6-3-3 0,4-3-8 0,-7-1 0 16,-6-3-3-16,2-2-32 0,-5-5-58 15,-7-3-42-15,2-3-30 0,-9 0 23 0,0 0 64 16,-5 2 64-16,-5 7 94 0,1 3 59 0,-3 9 21 15,0 5-21-15,-2 5-74 0,-1 6-76 16,-2 1-49-16,-3 10-21 0,1 5-6 0,0 3 10 0,2 4 3 16,-1 3 9-16,7 0 17 0,0 0 8 15,7-1 9-15,2-3-13 0,5-5-17 16,1-2-3-16,3-4 0 0,3-2 10 0,1-2 8 0,3-1 14 0,0-2 18 16,0-4 24-16,5 0 22 15,-4-2 10-15,4-5 1 0,-2-4-7 0,2 0-13 0,-1-3-16 16,0 0 28-16,-1 2 5 0,-2 2 23 15,-2 1-2-15,-2 3-69 0,0-1-62 0,-2 5-70 16,2 2-12-16,0 0-2 0,2 7 27 0,-4 5 38 16,6 3 11-16,-3 6 35 0,2 3 14 15,2 6 7-15,0 3 4 16,2 5-5-16,3 1 3 0,2 2-26 0,7-1-69 0,-1-2-124 0,5-2-155 16,2-3-190-16,-10-10 333 0,-8-8 221 0</inkml:trace>
  <inkml:trace contextRef="#ctx0" brushRef="#br0" timeOffset="4910.3155">4223 3017 2956 0,'0'0'15'0,"-145"3"-17"0,74 5-12 16,13 2-2-16,17 3-3 0,11-2-9 16,11-4-7-16,11-3-50 0,8-3-32 0,11-1 14 15,9 0 12-15,10-1 55 0,11-6 41 0,12-3 2 16,12-4 3-16,10-4 0 0,14-3 0 15,7-6-3-15,12 0-1 0,7-3-3 0,8-1-2 16,10-1 2-16,6-2 1 0,7 2 0 16,2-1 5-16,6 4-7 0,6-1 1 0,1 1 0 0,1 1-7 15,3 3 9-15,3-2-1 0,0 2 4 16,7 0 15-16,-1 0 0 0,2 2 9 0,2-2-1 16,-1 4-7-16,-1 2-3 0,-3 2-6 0,-1 2-6 0,-7 1-2 15,-5 1-2-15,-8 3-2 16,-6-1-1-16,-8 3-1 0,-9 0 0 0,-7 1-3 0,-6 2 2 15,-11 0-9-15,-6 2-3 0,-13 0-19 16,-8 1-32-16,-6 0-40 0,-11 1-71 0,-8-2-90 16,-5 2-156-16,-5-4-276 0,-14 2-108 0,-9 1 660 0</inkml:trace>
  <inkml:trace contextRef="#ctx0" brushRef="#br0" timeOffset="5338.1722">10722 1791 1795 0,'0'0'26'15,"0"0"-4"-15,0 0-8 0,0 0-29 0,0 0-47 0,0 0-48 16,0 0 1-16,0 0 32 0,0 0 57 0,0 0 64 16,0 0 21-16,0 0 18 15,0 0 14-15,0 0 15 0,97-18 11 0,-76 16-8 0,2-1-17 16,5-2-18-16,5 1-26 0,4-2-9 0,4-1-5 15,4-2-13-15,5 2-5 0,3-4-2 16,5 4-9-16,1-4 2 0,-3 1-2 0,2-1-9 16,-5 2 6-16,-2 0-3 0,-2 1 0 15,-6 0 3-15,-3 3-7 0,-3 1 1 16,-9 0-3-16,-5 2-3 0,-4 2 1 0,-5 0-7 0,-4 0-17 16,-1 0-34-16,-5 0-75 0,0 0-113 0,-4 0-185 15,0 0-170-15,-5 0-196 0,3 0 574 0</inkml:trace>
  <inkml:trace contextRef="#ctx0" brushRef="#br0" timeOffset="5709.3262">10765 1162 2183 0,'0'0'-1'0,"0"0"-15"0,0 0 8 0,0 0-5 15,0 0 1-15,0 0-5 0,0 0-13 0,0 0 14 16,0 0 10-16,0 0 4 0,0 0 8 0,0 0-16 15,0 0-15-15,0 0-20 0,85-84-21 16,-81 84-1-16,2 0-1 0,-4 0 7 0,0 0 7 16,-2 3 6-16,0 1 16 0,0 2 7 0,0 0-2 15,1 3-20-15,-1 1-51 0,-1 4-80 0,-2 0-183 16,-1 4-204-16,2-4 274 0,1-3 291 0</inkml:trace>
  <inkml:trace contextRef="#ctx0" brushRef="#br0" timeOffset="6024.4513">11205 2098 1357 0,'0'0'345'0,"0"0"-227"0,0 0 12 16,0 0-7-16,0 0 1 0,0 0-25 16,0 0-30-16,0 0-24 0,0 0-18 15,0 0-12-15,0 0-13 0,0 0-7 0,0 0-7 16,0 0-6-16,-17-30-2 0,17 30-3 15,0 0 1-15,0 0-6 0,0 0-8 0,0 0-14 0,0 0-35 16,0 0-57-16,-2 0-110 0,1 0-161 16,-3 3-192-16,2 0-115 0,2-1 697 0</inkml:trace>
  <inkml:trace contextRef="#ctx0" brushRef="#br0" timeOffset="6879.3761">12753 1364 0 0,'0'0'0'0,"0"0"0"16,0 0 0-16,0 0 0 0,0 0 147 0,0 0 50 0,0 0-54 15,0 0-59-15,0 0-38 0,0 0-58 0,0 0-59 16,0 0-29-16,0 0-7 0,0 0 35 16,-6-11 41-16,3 18 129 0,0 4 87 0,-4 3 41 15,-2 6 36-15,-1 5-79 0,2 4-58 0,-6 3-27 16,1 8-18-16,-4 5-8 0,3 2-5 0,-4 5-6 16,1-1-5-16,3 0-11 0,-1-1-8 15,6-6-11-15,0-1-7 0,3-4-3 0,5-4-7 16,1-2 0-16,0-3-5 0,1-3-17 15,2-1-29-15,3-4-53 0,3-4-59 0,0-4-124 16,0-5-267-16,-4-3-176 0,2-5 667 0</inkml:trace>
  <inkml:trace contextRef="#ctx0" brushRef="#br0" timeOffset="7457.4272">12556 1374 1157 0,'0'0'51'0,"0"0"1"16,0 0 7-16,0 0 1 0,0 0-8 0,0 0-20 16,0 0-18-16,0 0-12 0,0 0 2 0,13-118 13 15,-1 106 1-15,2-2 3 0,3 0 3 16,2 0 0-16,2 0 3 0,0-1 10 0,4 2 5 15,-1-1 13-15,1 2 3 0,2-1 31 0,1 2 21 16,1 1-10-16,1 1-2 0,1 2-42 16,1-1-31-16,0 2-15 0,0 3-13 15,2 1-9-15,0 0 1 0,-2 2-2 0,-3 2-3 16,-2 6-2-16,-2 2-7 0,-4 2-3 16,-3 3 6-16,-6 3 3 0,-2 7 7 0,-8 9 9 0,-3 6-10 15,-16 7 0-15,-7-1 4 0,-8-1-2 0,-6-1 15 0,4-7 3 16,2-3-5-16,5-10 0 0,7-8-4 15,10-5-4-15,4-7 10 0,4-1 2 16,2-2 1-16,0-1-2 0,0 0-20 0,0 1-31 0,0 1 29 16,6 3 3-16,3 4 25 0,5 0 29 0,3 3-23 15,5-1 4-15,1 3-7 0,6-1-3 0,1 3-1 16,0 1-4-16,-1-1 0 0,-2 1-2 16,-1 1-6-16,-5-2-4 0,-2 0-6 15,-7 1-5-15,-3-2-7 0,-6 2-8 16,-3 1-2-16,-4 1 1 0,-8 2 13 0,-8 1 16 0,-4 5 14 15,-4-2 0-15,-8 0 1 0,3-2-8 16,-4 0 3-16,3-1 8 0,-3-2-1 0,3-3 6 0,-3-2-3 16,1-3-4-16,0-1 5 0,2-4-3 0,3 0 2 15,3-2-1-15,2-1-2 0,6-2-3 0,3-1 0 16,6-1-1-16,3 0-5 0,3 0-24 16,5 0-50-16,0-4-141 0,6-4-175 15,5-3-263-15,-2 3-122 0,-1 2 697 0</inkml:trace>
  <inkml:trace contextRef="#ctx0" brushRef="#br0" timeOffset="7830.8799">13786 1466 2175 0,'0'0'18'0,"0"0"-9"0,0 0-13 16,0 0-32-16,0 0-7 0,0 0-8 0,0 0 10 15,0 0 19-15,0 0 15 16,0 0 8-16,-129 114-1 0,106-80 4 0,-1 5-1 0,3 0 4 16,2 2-2-16,2-1 0 0,3-5-8 15,4-4-9-15,7-5-9 0,3-3-10 0,6-6 6 16,4-3 9-16,4-3 4 0,5-4 17 0,3-2 5 0,4-3 0 16,2-1 2-16,5-4-6 15,0-7-2-15,-2-2-1 0,1-6 6 0,-1-1 1 0,-1-1 0 16,-3-3 4-1,-3 0 6-15,-4 0 10 0,-1-3-3 0,-7-2-9 0,-2 0-6 0,-2-4-10 16,-5 1 5-16,-3 1 8 0,0 3-9 0,-9 5-3 16,-3 1-20-16,-5 5-22 0,0 1-17 0,-5 5-20 15,-4 3-31-15,-2 2-63 0,1 1 12 0,1 4-5 16,2-1 33-16,3 1 54 0,4 3-256 16,4 0-286-16,6 1 424 0</inkml:trace>
  <inkml:trace contextRef="#ctx0" brushRef="#br0" timeOffset="8190.533">14428 1224 1878 0,'0'0'44'15,"0"0"-66"-15,0 0 39 0,0 0 22 16,-143 45-7-16,95-19-15 0,14 0-12 0,10 0-12 0,9 1 10 15,7 0-4-15,4 0-11 0,4 1 5 0,3-1-4 16,7-2-2-16,4-1 8 0,5-1-5 16,2-1-1-16,4-2 1 0,1 2-7 0,2 0 3 15,2 0 7-15,0-2 4 16,-1-1 2-16,-3-2-5 0,-3 1-11 0,-7-2-6 0,-4 0-7 0,-4-2-4 16,-6-1 1-16,-2 1 4 15,-1 1 7 1,-5-1 13-16,-9 2 13 0,-3 0 9 0,-6 1 9 0,-1 0 3 0,-5 0 4 0,-1-2-4 0,-3 0-9 15,3-5-5-15,2-2 4 0,4-4 9 16,5-4 12-16,1 0 6 0,8-6 1 16,0-5-1-16,5 0-8 0,6-4-36 0,0-2-41 0,10-5-49 15,4 1-55-15,4-2-108 0,7 0-168 16,5-3-134-16,4 0 14 0,-5 7 543 0,-7 5 0 16</inkml:trace>
  <inkml:trace contextRef="#ctx0" brushRef="#br0" timeOffset="8474.9814">15038 1308 0 0,'0'0'0'0,"0"0"10"16,0 0 554-16,0 0-76 0,0 0-95 0,0 0-138 16,0 0-202-16,0 0-96 0,0 0-42 15,0 0 33-15,0 0 61 0,0 0 27 0,0 0 27 16,-108 31 5-16,73-10 1 0,5-1-15 0,4-3-17 16,9 1-16-16,5 0-8 0,6-1-6 15,4 2 2-15,2 0 2 0,3 1 3 0,9 0 4 16,5-1-8-16,3 0 7 0,4 0-4 0,5 0-1 15,1 2 8 1,0 0-8-16,3 2 3 0,-5-4-2 0,-3 0-4 0,-3-3-2 0,-5-4-5 16,-6 1 0-16,-5-2 2 0,-6-2 2 15,0 0 10-15,-6 1 6 0,-8-2 12 0,-6 4 4 0,-5 0 0 16,-6 0-7-16,-6-1-14 0,-4 4-8 16,-5-4-14-16,-4 1-12 0,-1-3-20 0,4 3-52 0,1-4-88 15,3 0-228-15,12-2-408 0,12-2-3 16</inkml:trace>
  <inkml:trace contextRef="#ctx0" brushRef="#br0" timeOffset="9263.5605">12475 2760 840 0,'0'0'185'0,"0"0"-68"15,0 0 8-15,0 0 20 0,0 0 13 16,0 0-6-16,0 0-27 0,0 0-42 0,0 0-41 15,0 0-29-15,0 0-27 0,0 0-16 16,-60-35 1-16,70 33 53 0,3-1 24 0,7-1 26 16,5-4 14-16,9 0-46 0,2 0-6 0,8-1-7 15,2 0 6-15,4-3-2 0,4 1-2 0,4 0-1 16,4 1-5-16,5-1 2 16,3 0-2-16,5-2 1 0,3 3 0 15,5-1-3-15,4-3 2 0,1 3-1 0,3-1 4 0,1-1 1 0,2-1-6 16,-2-2-1-16,3 0-8 0,-1 2-1 0,0-2 5 15,1-1-2-15,-6-1 7 0,1 0 4 0,-4 1 1 16,-6-1 10-16,-2 2-1 16,-2-2 0-16,-3 1 3 0,-4-1-6 0,-3 2 2 0,-4 0-4 15,-5 1-6-15,-7 2-4 0,-6 2-4 0,-4 3-4 16,-9 1-4-16,-4 1 2 0,-6 5-11 16,-7-2 0-16,-5 1 1 0,-1 2-11 0,-5 0 13 15,-3 0-2-15,0 0-4 0,0 0 4 0,0 0-25 16,-1 0-16-16,-1 0-26 0,0 0-43 0,-2 0-26 15,-3 5 1-15,-4 2-13 0,-7 5-26 16,-2 4-63-16,-7 4-265 0,6-6-401 0,7-1 176 0</inkml:trace>
  <inkml:trace contextRef="#ctx0" brushRef="#br0" timeOffset="12161.9897">7653 2887 0 0,'0'0'0'15,"0"0"0"-15,0 0 0 0,0 0 0 0,0 0 0 16,0 0 116-16,0 0 71 0,0 0-35 15,0 0 1-15,0 0 12 0,0 0-7 0,0 0-19 16,-15-91-33-16,14 91-40 0,1 0-20 0,0 0-18 16,-2 0-10-16,1 0-16 0,1 0-22 15,-1 0-28-15,1 0-24 0,0-1-11 0,-3 2 12 16,-2 2 77-16,-3 3 33 0,-5 3 25 0,-4 5 10 16,-3 2-50-16,-6 0-3 0,2 2-3 15,-2 2 0-15,1 1-1 0,-4-1-2 0,-2 3 0 0,-6 0 0 16,2 3 3-16,-2-1 3 15,-3 5 5-15,-4-1 4 0,2 1 6 0,-1 1 2 16,-3-1 5-16,3-2 4 0,-5 2 0 0,2-3 3 16,0 2-2-16,0 1-7 0,-3 1-2 0,0 1-8 0,-1 0-6 15,-1 2-3-15,2-1-8 0,-2-1-2 0,3 0 0 16,2 1-5-16,1-5 6 0,4 1-1 16,1-2 1-16,5-5 6 0,0 0-5 15,0-3 0-15,5-2-2 0,4-3-3 16,1 0 4-16,0-2 0 0,3-2 0 0,4-1 3 0,1-3 2 15,4-3 3-15,-1 1 3 0,5-2 6 0,2-2-3 16,-1 2 0-16,6-2 0 0,0 0-6 0,0 0 5 16,2 0-3-16,0 0-4 0,0 0-4 0,0 0-16 15,0 0-8-15,2-2-15 0,-1 1-26 16,0-1-22-16,1-1-51 0,-2-1-54 0,4-3-71 16,-1-2-88-16,-1-1-77 0,0-1-61 0,1-2 12 15,0-1 437-15,-3 0 25 0,0-1 0 0,0 1 0 16,-3-3 0-16,0 0 0 0,0 0 0 15,-1 1 0-15,0 0 0 0,1 0 0 0,-1 1 0 16,2 0 0-16,0 0 0 0,2-1 0 0,0 2 0 16,0-3 0-16,0 3 0 0,0-2 0 0,2 1 0 15,3-2 0-15,-1 1 0 16,5 0 0-16,-4-1 0 0,2 1 0 0,0 2 100 16,-4 3 159-16,2 3 16 0,-3 3 2 0,-2 2-49 0,0 3-72 15,0 0-113-15,0 0-133 0,-3 4-31 0,-4 3 16 16,-3 6 46-16,-8 7 73 0,-1 7 18 15,-8 7-2-15,-2 4-7 0,-4 5-8 0,0 0-5 16,0 2-4-16,1 3 1 16,-1-2 0-16,2 1-2 0,3-3 1 0,1-2-2 0,4-5 2 15,4-3-2-15,1-8-2 0,7-2-1 0,0-3-2 16,2-4 1-16,6-2 2 0,2-3 12 16,1-4 22-16,1 1 17 0,5-1 11 15,4-3 1-15,5 1-1 0,4-1-2 0,3-2 4 0,7-1-4 0,5-2-6 16,7 0-8-16,1 0-11 0,9-4-2 0,2 1-3 15,1 1-6-15,0 0-7 0,-4 2-12 16,-1 1-21-16,-7-1-31 16,-4 6-48-16,-6 5-66 0,-10 0-82 0,-2 1-112 0,-9 4-98 15,-3 0-75-15,-6-2 526 0,-1-5 0 16</inkml:trace>
  <inkml:trace contextRef="#ctx0" brushRef="#br0" timeOffset="12842.7749">3930 4780 1329 0,'0'0'81'0,"0"0"-33"16,0 0-70-16,0 0-82 0,0 0-24 15,0 0 20-15,0 0 66 16,0 0 80-16,0 0 5 0,-15 125 4 0,22-83-4 0,4 0-4 0,-1 1-13 16,2 1-7-16,-1 0-3 0,4-1-1 15,-2-1-4-15,-1-2 5 0,5-3 4 0,-6-2-2 16,-1-7 1-16,0-3-4 0,-3-8-8 15,-3-4-2-15,1-3 1 0,-1-5 12 0,-3-3 45 16,0-2 72-16,1 0 78 0,1 0 41 0,-2-5 2 16,1-7-100-16,-1-7-83 0,1-10-58 15,5-8-45-15,-3-8 28 0,3-7 2 0,2-2 2 0,-5-3 2 16,4-3-4-16,0-2 0 0,2 1 0 16,-2 1-3-16,2 6 4 0,1 5 1 15,-4 9 0-15,1 8 3 0,0 9-3 0,-5 6-8 16,4 7-25-16,-4 6-60 0,2 4-10 0,-1 1-17 0,4 8 11 15,2 6 56-15,0 6 8 0,-1 4 19 0,1 5 15 16,-1 6 5-16,-2 3 3 0,3 2 6 16,1 2-2-16,1-1 1 0,2 1 2 15,-3-3-3-15,8-5 0 0,-5-4 2 0,6-4-4 0,-1-5-1 16,1-5 0-16,-1-6-4 0,-5-4 12 16,4-3 13-16,-6-3 15 0,5-2 16 0,-4-7 0 0,6-5-5 15,0-3-11-15,1-5-9 0,2-3-6 16,0-4-4-16,5-2-2 0,1-4-2 15,-2-2-3-15,3-1-4 0,0 1-4 0,-5 1 0 0,2 5-6 16,-4 6 0-16,-1 7-2 0,-4 5-9 0,-3 5-8 16,-1 5-12-16,1 2-11 0,-4 0-1 15,0 9-4-15,0 3-1 0,-3 5 2 0,1 2 3 16,0 5 8-16,-1 3 14 0,-2 3 7 16,2-1-7-16,0 0-27 0,2 0-68 15,1-4-95-15,0 0-152 0,3-3-141 0,0-2-77 0,-4-6 491 16,-1-6 94-16</inkml:trace>
  <inkml:trace contextRef="#ctx0" brushRef="#br0" timeOffset="14626.8745">5274 4943 59 0,'0'0'432'0,"0"0"-451"0,0 0-92 0,0 0-49 0,0 0 18 0,0 0 83 0,0 0 70 16,0 0 55-16,0 0-3 0,0 0-8 15,125-7-13-15,-90 6-7 0,0-2-1 0,2 0-5 0,1-2 3 16,-4-1 4-16,0 1 4 0,-3-1-1 0,-3-2 1 16,-1 1 3-16,-5-1 4 0,-4-3 13 15,-3 1 5-15,-1-3 3 0,-3 0 6 0,-6 2 10 16,0-2 20-16,-4 2 22 0,-1 1 11 0,-3-1-6 16,-3 1-28-16,-5-1-32 0,-3 3-33 15,-3 1-24-15,-3-1-5 0,-1 3 7 0,-2 4 13 16,0 0 8-16,2 0-4 0,0 2-8 15,2 4-16-15,-2 5-7 0,3 2-9 0,1 4-5 16,-3 3 1-16,3 1-4 0,-2 2 4 0,7 0 2 0,0 2-1 16,3 1 2-16,1 1 1 0,6-2 0 15,0 0 0-15,2-1 1 0,0-3 0 0,5-2-2 16,4-1 0-16,4 1 0 0,2-3 1 16,1-3 5-16,4 0 9 15,3-2 7-15,2-3 8 0,1-1 9 0,2-4-1 0,5-2-3 16,2-2-11-16,2-7-10 0,-2-3-8 0,4-2-6 0,-1-6-3 15,2 1 0-15,-3-3 0 0,0 1-13 16,-3-2-3-16,-3-1-11 0,-4 0-4 0,-3 2 13 16,-3 3 5-16,-4 2 12 0,0 1 8 0,-5 3 3 15,-2 0 5-15,-1 4 3 0,-6 1 9 0,2 2 4 16,-4 3 6-16,-1 0 3 0,0 1-1 0,0 2 7 16,0-1-3-16,0 1-2 0,0 0-6 0,0 0-17 15,0 0-3-15,0 0-8 0,0 0 1 16,0 0 6-16,0 0-1 0,0 0 5 0,0 0 3 15,0 0 1-15,0 0 5 0,0 0 1 0,0 0 2 16,0 0 3-16,0 0 2 0,0 0 0 16,-1 0-2-16,1 0-6 0,0 0-10 15,0 0-9-15,0 0-10 0,0 0-14 0,0 0-9 0,0 0-11 16,0 0-10-16,0 0-1 0,0 0-3 0,0 0 6 16,1 0 5-16,-1 0 7 0,1 0 12 15,-1 0 11-15,0 0 10 0,1 0 13 0,-1 0 7 16,1 0 6-16,-1 0 7 15,0-1-1-15,2 1-2 0,2-3-5 0,0-1 18 0,6-2-6 16,1-2 0-16,3-1 0 0,0 0-24 0,-2-1 3 0,-1 2 0 16,-1 1 3-16,-1 0 3 0,-1-2 0 0,-2 0 8 15,-1 2 4-15,-3-3 3 0,1 0 4 16,-2 1-7-16,-1 0-3 0,0 0 1 16,-4 0-6-16,-3 1-4 0,-4-3-12 15,-1 3-17-15,-2 0-16 0,-6 0-11 0,-1 5-7 0,-2 2 2 0,-3 1 3 16,0 2 3-16,1 5 10 0,-3 1 10 15,4 6 8-15,0 1 10 0,0 4 1 0,0 3-3 16,-2 3-1-16,5-1-3 0,2 4 0 16,5 0-4-16,3-1 1 0,4 0 1 0,4-2 2 15,3 0 3-15,0-3 4 0,0 2 0 0,3-3 1 16,3 1 3-16,-1-4 0 0,6-2 0 16,-2 0 0-16,1-4 0 0,2 1 4 0,2-4 5 0,-3 0 6 15,-1-2 5-15,-2-4 6 0,-2 0 7 16,2-3 10-16,-1 0 4 0,-1 0 7 15,0-3 1-15,1-2-4 0,0-4-8 0,4-1-9 0,-1-1-8 16,3-3-7-16,-1 1-5 0,-1 0-6 16,1-1-3-16,0 0-2 0,1-1-4 0,0 2 1 0,1 0-1 15,-2 1-2-15,3 2 0 0,0 1 0 16,0-1-2-16,0 1-1 0,-1 3 0 16,3 0-3-16,-2-1 1 0,-1 1 0 0,-1 1 2 0,-2 1 3 15,2 0 0-15,-5 2-1 0,2-1 1 16,-1 1-1-16,-2 2 2 0,-2-2 1 0,0 2 0 0,-2-1 1 15,1 0 0-15,-1 1 0 16,-1 0 0-16,-2 0 0 0,3 0 3 16,0-1 1-16,0-1 3 0,0-1-1 0,2 1 2 0,-1-2-2 15,2 1-1-15,-1-1-1 0,1 0-3 0,2-3 2 16,-1 1-1-16,4 0 0 0,-1-3 1 0,3 1 0 16,-3 0 0-16,-2 0 2 0,0 1 0 0,1 1 2 15,-3-1 1-15,-1 1 0 0,1 0-1 16,-2-2 1-16,2 0 3 0,-3-1 1 0,0 0 3 15,0 1-3-15,-1 0-3 0,-1-1-3 0,0 1-3 16,-1-1 1-16,3 1 0 0,-2-2 3 0,1 4-1 16,-2-2-1-16,1-1-3 0,-1 3-2 15,1-1 0-15,0 2 0 0,0 1 2 0,-1-1 1 16,0 3 1-16,0-1 1 0,0 2 0 0,0 0 7 0,0 0 4 16,0 1 2-16,0 0 2 15,0 0-3-15,0 0-3 0,0 0 4 0,-1 0 2 16,1 0 1-16,-1 0 0 0,1 0-6 0,0 0-4 15,0 0-5-15,0 0-7 0,0 0-8 0,0 0-7 16,0 0-7-16,0 0 2 0,0 0 2 0,1-1 5 16,0 1 2-16,-1 0-6 0,2 0-3 0,-2 0-4 15,0 0-7-15,1 0-3 0,1 0-3 16,1-3 12-16,2 2 14 0,4-4 10 16,-1 2 8-16,2-1-6 0,-1 0-10 0,0 4-6 0,-1 0-3 15,-2 0-3-15,2 0-4 16,-1 0-5-16,-3 5-9 0,2 1-12 0,-3 4-5 0,-2 1 8 0,-1 5 14 15,0 1 20-15,-7 3 17 0,0 4 7 16,-3 2 4-16,-4 2 3 0,1 2-2 0,-1 4-5 16,0-1-5-16,5-1 0 0,1-3-3 15,3-2 1-15,5-4-2 0,0-2-4 0,3-4 4 0,5 0 2 16,3-2 2-16,-3-4 6 0,6 0 6 16,2-3 6-16,5-2 13 0,3-4 8 0,6-2 1 0,2 1-9 15,4-7-15-15,6-4-17 16,-4-4-21-16,4-1-12 0,0-3-16 0,-4-3-12 15,1-2-9-15,-4-1-15 0,-6-4-7 16,-1 0-7-16,-4-1-10 0,-3-3 9 0,-3 3 20 0,-6-1 23 16,-5 4 35-16,-2 0 23 0,-5 4 19 15,0 2 28-15,-5 6 12 0,-2 2-1 0,-5 3-19 16,-1 4-32-16,0 4-28 0,-2 1-19 0,1 6-17 16,-1 5-9-16,0 4-1 0,1 2 6 0,-2 3 21 15,2 2 16-15,1-1 18 0,3 4 13 16,6-3 1-16,0-1-6 0,4-5-17 0,0-1-10 0,0-5-4 15,2-1-1-15,2-3 5 0,0-1-2 16,1-5 13-16,0 0 21 0,1 0 24 16,0-5 14-16,2-2-5 0,-1-3-12 0,1 0-15 0,-1-3-7 15,0 2 1-15,-1 0-5 0,-2 2 0 16,0 2-8-16,0 3-24 0,-1 2-40 0,1 2-29 16,1 0 2-16,1 6 24 0,0 4 44 0,1 4 35 15,3 1 7-15,1 4 0 0,1 5-1 16,4 2 5-16,2 2 4 0,0 1 5 0,4 2 0 0,2-3-28 15,1-5-76-15,5-3-188 0,-5-8-233 0,-9-3 328 0</inkml:trace>
  <inkml:trace contextRef="#ctx0" brushRef="#br0" timeOffset="15518.048">8143 3096 0 0,'0'0'0'0,"0"0"0"16,0 0 0-16,0 0 0 0,0 0 0 15,0 0 5-15,0 0 127 0,-64-118-47 0,64 111-15 16,0 2-6-16,0-3-1 0,0 1 2 16,0 1 22-16,0 0 19 0,4 0 4 0,-1 1-7 0,1 1-27 15,2 1-35-15,0-1-20 0,7 0-11 0,1 1 6 16,5-1 13-16,4 2 12 0,2-1 11 0,3 1 0 15,6 1-5 1,1 1-1-16,6 1-11 0,4-1-4 0,4 2-3 0,5 4-9 16,3-1 2-16,3 2-6 0,6-1-1 0,5 4-1 0,2-1-4 15,2 2-1-15,3 0 1 0,0 0 0 16,-1 1-1-16,3 0 2 0,-3 0-2 0,0 1 2 16,2-1 11-16,-2 0 6 0,-1 1 5 0,1-1 0 15,-2 3-2-15,-3 0-2 0,-3 3-6 16,-5-2-2-16,-1 1-7 0,-3 0-4 0,-1-1 2 0,-5-1-1 15,0-3 4 1,-5-1 3-16,-2 0 0 0,1-3 0 0,-6 0-5 0,-3-2-2 0,-6 0-1 16,-2-1 2-16,-3-1 3 0,-6-1 2 0,-1 0 1 15,-2 1-1-15,-5-3-1 0,-1 0-1 16,-4 0 1-16,-4-1 0 0,-3 1 7 0,-1-1 19 16,-1 0 23-16,0 0 22 0,0 0 8 15,0 0-2-15,0 0-11 0,0 0-9 0,-2-2-54 16,1-5-22-16,-2-1-19 0,-2-1-17 0,2-1 31 15,-4-2-6-15,5 1-8 16,-1-3-10-16,-3-1-9 0,3-2-2 16,-3-3-1-16,3 1 7 0,-4-2 9 0,3-2 11 0,-2 3 12 15,2 1 7-15,-3 0 2 0,4 2-1 0,-4 1-1 0,4 1 0 16,-3 2-3-16,3 1 2 0,1 1 2 0,-3 2 3 16,4 1 3-16,-1 3 1 0,2 0-1 15,0 3 3-15,0 0-1 0,0 2-2 0,0-1-8 16,0 1-18-16,0 0-20 0,0 0-34 0,0 0-36 0,0 0-39 15,2 0 12-15,5 1 48 0,3 3 47 16,4 3 59-16,6 4 9 0,5 0-13 16,0 3-4-16,4 4-9 0,2 1-3 0,-1 4 0 0,1 4-1 15,-1 1 0-15,2 2-1 0,-3 1 3 16,1 0 0-16,-8 0 2 0,-2 1-3 0,-3-3-7 16,-6 2 4-16,-7-2-2 0,-1 0 7 0,-3 2 13 0,-10 2 5 15,-8-1 8-15,-7 3 1 0,-6 2-4 16,-3 0-3-16,-7 2-8 0,-2 0-2 0,-3 2-4 15,3-1-4-15,1-1-4 16,2 0-10-16,3 1-25 0,5 1-48 0,7 0-71 0,0-4-115 16,10 2-223-16,5-11-175 0,2-11 494 0</inkml:trace>
  <inkml:trace contextRef="#ctx0" brushRef="#br0" timeOffset="16076.5111">10419 4140 1870 0,'0'0'122'0,"0"0"-26"0,0 0-10 15,0 0-42-15,0 0-114 0,0 0-179 0,0 0 3 16,0 0 36-16,0 0 97 0,0 0 155 0,0 0 11 15,0 0 2-15,0 0-1 0,-5 144-13 16,6-107-9-16,-1 3-2 0,-2 1-2 0,-2-1 0 16,1-2-4-16,0-2-6 0,-1-8-7 0,6-3-2 15,-2-5-6-15,0-4 0 0,2-4 1 0,0-5-3 16,-1-4 11-16,0 0 32 0,0-3 53 0,0 0 52 16,-1 0 33-16,4-3 7 0,-2-6-74 15,1-5-54-15,6-5-42 0,0-7-41 0,2-5 18 16,2-4 2-16,2-2 0 15,0-5 1-15,3-2-5 0,1-1 1 16,-1-1-3-16,-2-1 4 0,3 4 3 0,-1 2-1 16,0 5 2-16,-4 3-6 0,4 7-8 0,-3 5-5 0,4 6-11 0,1 3-11 15,-1 6-5-15,2 5-17 0,1 1-5 0,-1 5 2 16,6 6 6-16,-4 7 21 0,4 4 15 0,-3 5 7 16,0 6 8-16,-2 3-1 15,-6 5-3-15,0 2-1 0,-7 3-1 0,-6 1 4 16,-3 0 11-16,-11 1 6 0,-7-2 1 0,-6 0 2 0,-6-2-3 15,-2-6 2-15,-3-3 2 0,2-7-2 16,-4-3 3-16,0-4-2 0,-3-1 0 0,-5-3 2 16,3-4 2-16,5-4 0 0,1-1 4 15,5-6 2-15,2-2-4 0,7 0-7 0,1-1-16 0,3-6-29 16,6-1-46-16,3-3-58 0,7-2-113 0,2-1-255 16,0 1-231-16,2 5 321 0</inkml:trace>
  <inkml:trace contextRef="#ctx0" brushRef="#br0" timeOffset="17468.8777">11093 4206 469 0,'0'0'226'0,"0"0"-317"0,0 0 3 0,0 0 34 0,0 0 68 16,0 0 66-16,0 0-13 0,0 0-18 15,0 0-8-15,0 0-3 0,-4 137 3 0,2-104-5 16,0-1-5-16,2 3-2 0,0-3-9 0,0-2-9 15,0-3-5-15,3-1 2 0,4-4 0 0,-1-3 4 16,1-1 2-16,2-4-4 0,-2-4 4 16,-3-2 10-16,4-5 24 0,-6 0 39 0,0-3 58 15,3 0 70-15,-2-3 18 0,5-7-31 0,5-6-63 16,3-3-82-16,1-6-43 0,4-1-7 16,1-3 2-16,-1-2-5 0,-3-1-5 0,4-1-9 0,-1-2-8 15,0 1 4-15,-6 4 2 0,2 3 11 16,-5 4 6-16,-4 7 1 15,-4 4 6-15,2 6-8 0,-5 4-38 0,-1 2-95 16,0 0-107-16,0 4 13 0,0 7 42 0,0 3 97 0,0 3 101 16,0 4-8-16,0 3-3 0,1 1-2 0,-1 2 5 15,1-2 4-15,6 2-4 0,2-4 5 0,3-3 3 16,1-1 5-16,5-4 7 0,1-4 0 0,1-1-3 16,0-2-2-16,0-3 0 0,4-2 2 15,-1-3 4-15,4 1 3 0,-4-2 2 0,5-5-3 16,1-2 0-16,-4-2 1 0,2 0-4 0,0-4 1 15,-2-1 0-15,1-3-5 0,-1-1-6 0,3-6-11 16,-4-1-20-16,3-5-31 0,-4 0-27 16,-3-5-26-16,0-2-5 0,-1-1 9 0,0-1 24 15,-4-1 30-15,0 0 16 0,-3-2 21 0,0 3 7 16,-4-4 0-16,1 1 7 0,0-4 4 0,-5 3 8 16,0 3 19-16,0 2 20 0,-4 3 18 15,0 5 20-15,0 5 9 0,0 4 0 0,-6 6-16 16,4 4-23-16,-1 6-39 0,0 3-71 0,-1 3-92 15,2 2-32-15,-4 5 0 0,0 5 47 16,-4 5 75-16,-2 6 27 0,-2 3 4 0,1 4 1 16,-3 5 3-16,2 4 1 0,-3 4 3 0,2 1 4 0,-2 4-4 15,1 0 2-15,3-2 5 0,4-5-3 16,6-2 1 0,3-4-7-16,0-4-6 0,8-4 2 0,1-4 3 0,-1-3 6 15,0-2 4-15,1-5 7 0,1-3 13 0,5-3 19 0,-5-3 5 16,1-4 11-16,2 0 6 0,0 0-6 0,5-8 4 15,2-1-12-15,1-3-9 0,3-5-7 0,3 0-8 16,0 0-8-16,-4-3-7 0,4 3-8 16,-3 1-5-16,-3 3-7 0,-1 5-5 0,0 3-10 15,-1 4-11-15,-6 1-11 0,2 1-10 0,-4 8-7 16,-2 3-2-16,-4 3 4 0,2 6 8 16,-5 2 16-16,-2 2 13 0,-8 3 15 0,-4 2 15 0,-8 0 8 15,-2 2 3-15,-9 0-4 0,-6-2-2 0,2-2-7 16,-3-5 1-16,0-6 2 15,5-4 2-15,3-5 7 0,5-4 7 0,0-4 11 0,6-1 12 16,4 0 6-16,0-3-1 0,3-3-4 16,6 0-6-16,1 0-16 0,4-3-17 0,1 1-26 15,1-2-25-15,9-2-2 0,6 2-9 0,3-4 6 16,6-2 5-16,4 3-3 0,4-2 7 16,5 2 7-16,2-2 6 0,1 3 10 0,0 1 4 0,1 0 5 15,-1-1 1-15,1 0-2 0,4 0-1 16,-2-2 1-16,-1-1 1 0,3-2 1 0,-2 1 4 15,0-4 0-15,-4 1 2 0,-2-1 4 0,-6 0-2 16,-3 2 4-16,-6-1 3 0,-5 3 2 0,-3 2 11 16,-5 1 12-16,-5 1 5 0,-5 4 15 0,0 2 1 15,0 2-15-15,-1 3-28 0,-3 1-56 16,-4 1-49-16,-1 2-18 16,-1 6 14-16,-3 6 37 0,-3 4 35 0,2 1 18 0,-2 6 4 15,2 4 2-15,2 1-4 0,4 1 0 16,1-2-3-16,6-2-7 0,1-1 5 0,6-3 5 0,4-4 8 0,4-1 13 15,3-2 10-15,4-1 7 16,2-4 2-16,1 0 3 0,4-5 11 0,3-4 0 0,2-2 3 16,0-2-2-16,1-5-14 0,-1-5-9 0,2-1-7 15,-1-1-7-15,-2-2-5 0,1 0-4 16,-5-2-5-16,1-2-11 0,-5-2-12 0,-1 1-22 16,-1-4-27-16,-1 2-21 0,-2-4-16 15,-2 1 12-15,-3 4 28 0,-3 1 31 16,-8 6 33-16,0 3 12 0,-3 4 8 0,0 4-6 0,0 1-63 15,0 3-172-15,0 0-49 0,-1 7 3 0,-1 4 60 16,2 0 169-16,0 4 47 0,0 2 4 0,5 1 6 16,2 2 6-16,7-4 1 0,-1 1 10 0,4-3 4 15,2-1 3-15,2 0 7 0,2-4-1 16,-1-2 10-16,1-3 5 0,3-4 6 0,-3 0 4 16,5-4-14-16,-3-5-8 0,1-2-14 15,-1-1-11-15,-2-1-8 0,-3-1-8 0,0 0-5 0,-4-1 1 16,2 0 2-16,0 2 2 0,-4 1 0 0,2 1-3 15,-5 0-3-15,-4 4-6 0,0 3 2 16,-4 2-22-16,-1 2-47 0,-2 0-83 0,0 2 8 16,0 5 49-16,-5 6 74 0,0 7 109 0,-5 3 7 15,-3 6-8-15,-2 5-19 0,-1 8-13 16,-4 3-10-16,0 5-11 0,0 7-4 16,-4 2 1-16,0 6 7 0,-5 3 2 0,-1 3-4 0,-1 1-53 15,1 0-119-15,5-19-343 0,11-18-193 0</inkml:trace>
  <inkml:trace contextRef="#ctx0" brushRef="#br0" timeOffset="18444.182">7023 4031 1736 0,'0'0'45'0,"0"0"15"16,0 0 27-16,0 0 15 0,0 0-3 0,0 0-34 15,0 0-32-15,0 0-10 0,0 0-5 16,0 0-14-16,0 0-23 0,0 0-29 0,0 0-23 15,0 0 1-15,-74-54 11 0,37 51 23 0,-12 2 17 16,-4 1 12-16,-7-1 11 0,-7 1 9 0,-7-3 7 0,-4 2 6 16,-7-3 2-1,0 4 2-15,-6-3 3 0,-4 1-1 0,-6 2-2 0,-8-1-6 0,-3 1-7 16,-9 5-6-16,-2 3-4 0,-8 2-3 16,-3 3 1-16,-8 2-3 0,-4 2 4 0,-5 3-3 15,-6 2-2-15,1 4 0 0,-7 1 3 0,1 4 4 16,-3 1-1-16,-2 2 4 0,5 3-3 15,2 2 5-15,5 4 9 0,9 2 15 0,4 5 11 0,9 4 1 16,4 7-3-16,12 4-9 0,8 4-13 16,10 5-4-16,11 6-6 0,10 6-7 15,8 4-4-15,12 1-4 0,15-1 0 0,13-3-4 0,13-2 0 16,13-4-2-16,10-3-6 0,14-3 1 0,13-2 3 16,9-3-5-16,9-3 5 0,10-4 2 15,12-3 0-15,11-5 3 0,13-2 3 0,6-3-1 16,13-5 1-16,9-4 3 0,6-6-1 0,11-3-2 15,6-4 1-15,13-6-3 16,7-5-4-16,7-8-1 0,3-9-13 0,9-2-9 0,0-16-12 16,6-5-9-16,0-7 5 0,6-8 11 0,-3-4 13 0,0-8 12 15,-3-7 7-15,-3-6 3 0,-3-7 5 16,-4-6 5-16,-4-6 1 0,-5-7 2 16,-4-7 0-16,-7-5-1 0,-10-7 1 0,-8-6-3 15,-13-4 5-15,-11-5 3 0,-13 0 4 16,-19 0 16-16,-16 3 12 0,-18 4 19 0,-23 7 14 0,-16 7 1 15,-17 11-6-15,-15 11-24 0,-19 10-30 16,-14 9-22-16,-19 9-21 0,-18 7-7 0,-21 10 1 16,-16 12 1-16,-15 12 4 0,-13 9 1 0,-7 9-6 15,-6 12-20-15,1 6-36 0,8 7-38 0,6 2-34 16,17 1-34-16,17 4-64 0,14 2-188 16,31-8-281-16,27-11 25 0</inkml:trace>
  <inkml:trace contextRef="#ctx0" brushRef="#br0" timeOffset="19288.1204">12328 3489 30 0,'0'0'99'0,"0"0"16"0,0 0 50 0,-134-83 31 15,100 68-9-15,0 1-42 0,3 5-45 16,0 2-29-16,2 3-21 0,-2 4-17 16,-1-1-14-16,-8 9-8 0,-2 3-7 0,-6 6-5 15,-5 4 2-15,-3 3 5 0,-8 5 5 16,-3 4 3-16,-8 3 3 0,-1 4 4 0,-7 1 5 15,-6 4 7-15,-3 0-2 0,-2 2 0 0,-4 4-8 16,-2-2-7-16,0 2 2 0,0-2-1 0,2 2 12 16,-1-1 32-16,6 1 24 0,3 0 17 0,8 2-1 15,8 4-25-15,6 1-24 0,8 3-19 0,7 4-11 16,7 1-8-16,10 0-7 0,8 2-4 0,9-6-2 16,10-1 0-16,10-2-4 0,5-4 3 0,10 1 3 15,9 0 2-15,7 0 6 0,9-1 0 16,8 3 0-16,10-4 4 0,9 0 2 0,11-1 3 15,13-5 1-15,13 0-2 0,9-7-1 0,9-4-5 0,10-4-9 16,10-6-5-16,9-8-10 16,9-7-8-16,4-7-2 0,6-4-1 0,5-12 4 15,5-5 5-15,0-5 2 0,2-2 4 0,0-2 0 16,0-6-2-16,1-6-6 0,1-6-7 16,-4-7-5-16,-1-8-1 0,-5-7 5 0,-9-7 2 0,-5-9-18 15,-9-8 3-15,-8-5 4 0,-13-9 10 16,-13-5 29-16,-14-4 15 0,-20 1 19 0,-16 2 19 15,-21 3 28-15,-20 8 19 0,-18 4-5 16,-14 8-16-16,-23 6-34 0,-19 7-40 0,-18 8-24 0,-18 11-22 16,-23 10-8-16,-18 9 2 0,-23 13-4 15,-16 9-13-15,-16 12-96 0,43 0-360 0,41 3-589 16</inkml:trace>
  <inkml:trace contextRef="#ctx0" brushRef="#br0" timeOffset="20187.5043">5294 6489 0 0,'0'0'0'16,"0"0"0"-16,0 0 0 0,0 0 32 15,0 0 277-15,0 0-82 16,0 0-68-16,0 0-53 0,0 0-38 0,0 0-21 0,0 0-7 0,0 0 4 16,41-78 9-16,-34 77 13 0,-2 0 17 15,4-1 12-15,1 1 0 0,4-1-9 0,2 2-19 16,4 0-15-16,4 2-9 0,4 3-5 16,5 4 0-16,5 3-6 0,7 3-4 0,7 3 2 15,3 6-3-15,9 3-1 0,4 6-4 0,7 3-5 16,3 3-5-16,3 1 0 0,4 4 3 0,-1 0-5 15,3 2 1-15,0-4 1 0,4 2-6 0,-1-5 5 16,1-2 1-16,1-2-2 0,-4-3 0 0,-1-1-2 16,-2-3-3-16,-4-3 0 0,-1 0 0 15,-2-3 2-15,-3 0 1 0,-2-5 6 0,-2-1 9 16,-1-2 21-16,-2-2 21 0,-3-2 11 0,-1-1 6 16,-2-1-11-16,-2 0-13 0,-1-1-7 15,0 0-14-15,-5-1 0 0,-1-1-5 0,-6-3-6 16,-2 1 2-16,-6 1-10 0,-4-2-4 0,-8 1-2 0,-4-1-6 15,-6-1 0-15,-5 0 0 0,-4 0-3 16,-3-1 2-16,-4 2 7 0,-1-2 6 16,0 0 10-16,0 0 7 0,0 0-3 0,-1 0-5 15,0 0-12-15,-3 0-33 0,0-6-15 16,0-1-20-16,2-3-25 0,-2-1-26 0,4-1-101 0,2-4-180 16,4 5-378-16,-3 3-509 0</inkml:trace>
  <inkml:trace contextRef="#ctx0" brushRef="#br0" timeOffset="20613.3305">10741 5740 1731 0,'0'0'38'0,"0"0"-12"16,0 0 11-16,0 0 4 0,0 0-12 0,0 0-24 16,0 0-42-16,0 0-23 0,0 0-2 15,0 0 0-15,0 0 27 0,0 0 48 0,0 0 45 16,0 0 41-16,-23 22 5 0,-3 7-24 0,-4 3-25 16,-3 4-20-16,-6 2-13 0,-2 4 1 15,-4 2 0-15,-4 0-1 0,-5 1 6 16,-2 1-4-16,-4-1 0 0,-1-3 3 0,-2-1-5 0,-6 2 1 15,-3-1-2-15,1-1-3 0,-3 0-3 0,-2 2-1 16,3-3-3-16,2-1-2 0,0 4-2 16,7 0-3-16,0 1 0 0,3 5-1 0,4-2 2 15,3 3 1-15,0 3-2 0,3-5 0 16,4 1 1-16,1-3-4 0,5-2 1 0,2-2 0 0,4-4-5 16,0-3 1-16,4-4-1 0,4-2-5 0,1-2-7 15,5-5-13-15,1 0-22 0,3-2-33 16,4-4-51-16,3-1-79 0,2-4-113 0,4-2-238 15,-2-2-170-15,5-3 429 0</inkml:trace>
  <inkml:trace contextRef="#ctx0" brushRef="#br0" timeOffset="22843.6624">8397 8174 1378 0,'0'0'168'0,"0"0"-3"0,0 0-11 0,0 0-28 16,0 0-60-16,0 0-33 0,0 0-16 15,-124-95-6-15,95 102 0 0,-3 10-7 0,-4 5-2 16,-4 6 3-16,-4 5 6 0,1 7 2 0,-2 6-2 15,-1 6-3-15,0 1-6 0,1 5 1 0,1 0 3 16,4 2 0-16,2-1 5 0,5 0-7 16,5-4-1-16,4-2-3 0,6-6-2 15,3-4 4-15,3-4-1 0,7-5 2 0,3-1-3 16,2-5-1-16,0-2 0 0,5-2-1 0,7-5 10 16,3-1 2-16,6-6 6 0,6-4 6 0,5-2 2 15,7-6-2-15,4-5-2 0,6-9-14 0,6-6-4 16,-2-7-10-16,6-4-6 0,-2-3-4 15,0-6 0-15,1 1 0 0,-4-4 1 16,1-1 2-16,-6 1-2 0,-2 1 2 0,-2 3 5 16,-7 5 2-16,-3 5 6 0,-10 5 2 0,-6 8-1 0,-8 6-4 15,-1 4-7-15,-9 5-33 0,-1 1-48 16,0 0-51-16,-2 8 20 0,-8 6 38 0,-3 4 58 16,-4 6 57-16,-1 4-9 0,0 2-4 0,3 2-3 15,-1 3-6-15,2 1 1 0,2 1-5 16,2-2-2-16,1 0-1 0,5-4-1 15,0-5 1-15,7-7 1 0,-2-2 4 0,4-7 9 0,3-4 17 0,-2-4 19 16,0-1 23-16,3-1 26 0,-2-5 7 16,2-7-9-16,5-3-18 0,-3-3-28 0,1-6-17 15,0 1-3-15,1-6-3 0,1-1-7 16,-3-4-6-16,0-1-7 0,3-2-3 16,-1 0-2-16,0-1 0 0,1 1 1 0,2 3 0 0,-4 2-1 15,1 4-3-15,1 6-3 0,-4 6-5 16,1 4-4-16,-4 4-10 0,3 4-12 0,-1 3-6 0,1 1-2 15,0 0 10-15,0 4 10 16,1 4 4-16,0 3 4 0,-3 2 1 0,0 2 1 0,0 2 4 0,-3 2 4 16,1 1 3-16,-1 0 1 0,0 3 3 15,0-4 1-15,-1 0 1 0,1-2-2 0,1-6-2 16,-2-1 2-16,2-3-2 0,-3-3 5 16,2-2 5-16,-3-1 2 0,3-1 13 0,0 0 9 15,0 0 9-15,2-4 4 0,2-3-7 0,1-6-9 16,3 2-8-16,4-7-12 0,2-1-1 15,-2-2 0-15,3-3-2 0,1-3 3 0,-1-1-6 0,3-2-5 16,-1 1-4-16,-2 0-1 0,0 3 1 16,-3 3 3-16,-2 5 0 0,-3 6-4 15,-3 2-10-15,-2 6-17 0,-3 4-22 0,0 0-14 0,0 6-6 16,1 5 10-16,-2 3 16 0,-1 4 16 16,-1 4 11-16,1 2 10 0,4 4 6 0,-4 1 2 15,6 2 3-15,2-1 0 0,0-3-1 0,2-3 1 16,7-3 1-16,-1-6-2 0,1-3-3 15,4-6-9-15,-2-4-6 0,0-2-10 0,1 0-8 16,1-9-16-16,2-3-20 0,-4-2-21 0,1-6-5 16,-1 0 8-16,-1-1 23 0,1-3 27 15,-1-1 18-15,-1-1 16 0,2-2 4 0,-3-1 4 16,-1-2 1-16,1-2-2 0,0-3 5 0,2-4-1 16,-1 1 4-16,-6-1 2 0,1 2 10 0,-4 5 33 15,-3 4 54-15,-1 8 48 0,-4 7 37 16,-2 4-11-16,0 7-69 0,0 3-102 0,0 0-106 0,0 9-18 15,0 7 19-15,-5 8 64 0,0 8 67 16,-2 8 6-16,-1 6-3 0,0 6-12 0,0 3-3 16,-2 2-2-16,-2 5 0 0,2 3 1 0,-4 4-4 15,4 3-2-15,-2 1-6 0,2 5 1 0,0-1-4 16,5-2-1-16,-2-3 0 0,6-9-1 0,1-10 1 16,1-8-1-16,6-13 1 0,3-9 4 15,3-6 2-15,-3-9 7 0,4-4 9 0,2-4 6 16,1-4 12-16,4-10 3 0,2-4-1 15,1-5-2-15,0-7-8 0,-3-3-8 0,-3-4-5 0,-3-4-5 16,-3-2-5-16,-2-4-4 0,-2-1-1 16,-5-1-5-16,-1 2 0 0,-2 2-2 0,-5 0-1 15,-4 4 2-15,-2 2-4 0,-7 4-4 0,0 1 0 16,0 3-8-16,-7 4 2 0,2 4 2 0,1 1 3 16,-1 5 3-16,4 4 4 0,3 4 2 15,4 2 0-15,4 2 2 0,7 3-3 0,1 1-5 16,0 0-13-16,2-2-16 0,8 0 1 15,8-3 6-15,4-2 8 0,8-3 18 0,5-2-5 16,1-4 1-16,4 0 1 0,1-1-4 0,-1-6 2 16,0 0 0-16,1-3-1 0,-1-1 5 0,-2-4-1 15,-2 1 0-15,2-2 0 0,-2-3-4 0,-1 0 2 16,-3-3 1-16,-2-1 0 0,-1-2 0 16,-7-4-4-16,1 0-1 0,-1-1 0 0,-5 1 1 15,-1 2 3-15,-3 1 2 0,-3 5 3 16,-5 5 3-16,-3 6 1 0,-4 6 0 0,2 9-1 0,-3 4-14 15,1 5-33-15,0 3-46 0,-5 3-30 16,2 10 7-16,-5 6 32 0,-7 11 44 0,-1 9 32 16,-3 9 5-16,-1 9-1 0,-1 6-1 15,-3 7 1-15,4 3-3 0,-1 0 3 0,5-2-1 0,1-5 1 16,6-6-3-16,7-7 0 0,1-7-1 16,3-7-2-16,2-4 4 0,-2-5-3 0,2-4 1 15,1-2 1-15,5-5-3 0,-3-4 5 0,1-3 2 16,3-3 2-16,-3-5 10 0,2-3 5 0,4-1 10 15,0-3 8-15,1-7 1 0,6-7-5 16,2-5-5-16,0-4-9 0,3-5-5 0,3-6-8 16,0-2-10-16,-1-6-14 0,2-3-14 0,-5-4-8 0,3 2 2 15,-5 2 8-15,-1 3 12 0,-7 8 13 16,-1 6 3-16,-3 8 2 0,-3 11 3 16,-3 5-20-16,-3 6-66 0,0 1-65 0,0 8-3 15,0 6 22-15,0 7 70 0,-3 6 63 0,-2 4 3 16,2 4-3-16,1 5-4 0,0 0-2 0,-1 0 1 15,6-1-1-15,2-3 5 0,5-5 1 0,4-5 1 16,3-5 6-16,2-5 2 0,1-4 2 16,1-4 6-16,0-4 8 0,1-3 9 0,3-1 3 15,-1-6 2-15,-1-5-6 0,4 0-9 16,-1-3-5-16,-1-1-4 0,4-3-5 0,-4-3-2 0,3-1-1 16,1-2-1-16,0-3-3 0,1-3-1 15,0 1-4-15,1-5-6 0,1 0 0 0,0 1-4 16,-2 0 0-16,-2 3 3 0,-6 5-1 0,-1 4 3 15,-4 5 2-15,-6 3-4 0,-2 5 3 16,-5 4 1-16,-2 2 0 0,-2 2-2 0,0 0-18 0,0 0-27 16,-2 0-29-16,-2 1-1 0,-4 3 22 15,-4 4 24-15,-5 4 31 0,-4 2 4 0,-1 7-1 16,-5 4-2-16,-1 3 0 0,2 5 0 16,-1 0-2-16,4 0 2 0,4-1-1 0,0-2 0 15,7-3 2-15,2-2-1 0,6-3-2 0,0-2 3 0,4-4-1 16,0-2 4-16,0-3 5 0,7-1 3 15,2-1 10-15,1-3 7 0,3-2 9 16,4-3 4-16,3-1-1 0,4-1-3 0,6-8-6 16,1-6-5-16,2-4-4 0,4-3-2 0,-3-6-4 15,4-4-3-15,-1-3 1 0,-2-3-4 0,4-3-3 16,-4-2-2-16,2-6-4 0,-3-3-4 16,3-3-5-16,-1-5-3 0,-4 1-2 0,0 1 2 15,-4-3 2-15,-5 2 6 0,-2 4 2 0,-7 5 5 0,0 7 8 16,-9 10 11-16,0 10 18 0,-3 9 9 15,-2 7-20-15,0 5-54 0,0 2-90 0,-2 8-10 16,-4 7 13-16,-1 13 41 0,-1 9 75 0,-5 11-2 16,1 7 1-16,0 7 0 0,-4 9-1 15,2 3 0-15,-3 7 2 0,3 3 2 0,1 0-3 16,2-1-3-16,6-8-6 0,5-4-2 16,0-11-4-16,9-9 2 0,0-8-4 0,1-7-5 15,1-7-4-15,-1-5-19 0,-1-8-47 16,3-4-96-16,-2-8-204 0,-3-2-463 0,-3-2-64 0</inkml:trace>
  <inkml:trace contextRef="#ctx0" brushRef="#br0" timeOffset="23033.1818">11703 7902 2859 0,'0'0'31'0,"0"0"-10"15,0 0-29-15,0 0-26 0,0 0-9 0,0 0-1 16,0 0 0-16,133-64-35 0,-83 61-76 16,1 2-115-16,-4 0-236 0,-11 1-378 0,-14 0 40 15</inkml:trace>
  <inkml:trace contextRef="#ctx0" brushRef="#br0" timeOffset="23231.8458">10973 7377 2445 0,'0'0'47'0,"0"0"-15"0,0 0-9 0,-137-100-10 16,124 90-6-16,5 7-44 0,7 3-69 16,1 0 1-16,9 10-13 0,2 2-4 0,9 4-60 15,-4-1-351-15,-4-5-810 0</inkml:trace>
  <inkml:trace contextRef="#ctx0" brushRef="#br0" timeOffset="23778.4264">8576 9810 2070 0,'0'0'113'0,"0"0"-69"0,0 0-31 0,0 0-24 0,0 0-41 16,0 0 2-16,0 0 17 0,0 0 36 0,0 0 47 16,0 0 15-16,129-76 1 0,-71 60-3 0,11-2-4 15,4-3-9-15,14-1-7 0,6-1-15 16,9-1-6-16,10-1-11 0,7 0-1 0,6-2-3 16,6 0-1-16,4 0 4 0,2 0 0 0,-2 1-5 15,-1 3-1-15,-2-1-2 0,-2 2 0 16,1 0 5-16,-7 1 2 0,-5 0 2 0,-4 2-4 15,-4 0-1-15,-7 0-5 0,-5 0-3 0,-7 0-2 16,-8 0-18-16,0-2-34 0,-10 0-81 0,-1-1-186 16,-22 3-527-16,-16 8-407 0</inkml:trace>
  <inkml:trace contextRef="#ctx0" brushRef="#br0" timeOffset="24116.0421">12967 7508 1096 0,'0'0'370'16,"0"0"-322"-16,0 0 24 0,67-144 28 0,-52 119 14 15,2 6-2-15,0 2-31 0,1 4-20 0,1 3-8 16,4 4-3-16,-2-1-7 0,1 6-12 0,-1 1-12 16,0 1-9-16,-4 7-7 0,1 5-7 15,0 5 0-15,0 3 1 0,-5 5-1 0,-1 2 2 16,-2 6 2-16,-5 2 4 0,-4 3 6 16,-7 6 3-16,-5 2 3 0,-9 3-3 0,-8 4-8 31,-7 0-16-31,-4 3-32 0,-9 3-56 0,-4 0-85 0,-3 4-222 0,10-14-420 15,15-16 88-15</inkml:trace>
  <inkml:trace contextRef="#ctx0" brushRef="#br0" timeOffset="24283.5189">12715 8610 2416 0,'0'0'378'0,"0"0"-387"16,0 0-31-16,0 0-99 0,0 0-167 16,0 0-218-16,0 0-312 0,0 0-104 0</inkml:trace>
  <inkml:trace contextRef="#ctx0" brushRef="#br0" timeOffset="25142.3686">14325 7954 895 0,'0'0'135'0,"0"0"-13"0,0 0-23 16,0 0-40-16,0 0-35 0,0 0-8 0,0 0 3 15,0 0 22-15,0 0 17 0,0 0 7 16,0 0 7-16,0 0-1 0,0 0-4 0,0 0-6 16,-4-9-3-16,4 9 1 0,1 0 8 15,-1 0 8-15,2-2-4 0,-1 1-2 0,2-1-5 16,5-3-14-16,1-1-6 0,3-2-14 0,4-2-13 15,2 0-5-15,0-3-7 0,5-1 2 0,-1-1-1 16,6-1-2-16,1 0-1 0,4-3-3 16,3 0-2-16,0-1 1 0,3-2 4 0,-1 3 1 15,1-2 1-15,-1-2 1 0,1 0-5 0,0 1 6 16,-4-2 0-16,0 0 1 0,-3 1 2 0,-2 2-3 16,-5 1-3-16,1 1 0 0,-5 2-2 15,-1 2 7-15,-3 2 1 0,-2 3 0 0,-2 4-3 0,-3 0-10 16,-1 3-5-16,-1 1-3 0,1 2-3 15,1 0 2-15,1 0-6 0,-1 0-18 0,0 4-32 16,1 2-46-16,-1 0-77 0,1 1-108 16,-2 4-210-16,-2-3-247 0,-4-1 249 0</inkml:trace>
  <inkml:trace contextRef="#ctx0" brushRef="#br0" timeOffset="26670.5125">16066 7001 0 0,'0'0'0'0,"0"0"0"0,0 0 0 0,0 0 102 0,0 0 197 15,0 0-18-15,0 0-24 0,0 0-26 16,0 0-33-16,0 0-34 0,0 0-11 16,0 0-24-16,0 0-37 0,0 0-53 0,-7-78-72 0,6 78-66 15,1 1-44-15,-2 4 24 0,1 2 42 16,1 6 61-16,-4 3 50 0,0 4 0 0,0 7-1 16,-2 2-8-16,-1 7-3 0,0 2 0 0,0 5 0 31,-3 3 2-31,-2 3 2 0,-3-2-2 0,2 0-3 0,1-1-2 15,-1-3-4-15,2-3-2 0,2-7-3 0,3-4-2 16,2-5-2-16,0-4-4 0,3-5 1 0,1-5-1 0,0-4 3 0,0-3 24 16,0-3 38-16,0 0 54 0,0 0 50 0,0-1 13 15,1-7-44-15,3-3-56 0,0-8-55 16,1-4-37-16,1-6 6 0,4-2 3 0,-1-4 1 16,-2-3 1-16,2-5-1 0,-1-2-1 15,4-2-2-15,-3-4-3 0,3-3 0 0,-2-2-1 0,3-2-1 16,-1 1 3-16,3-2-3 0,1 1 2 0,0 4 1 15,0 5 1-15,1 5 2 0,-3 9-3 16,0 8-3-16,0 8-9 0,1 6-22 0,1 7-23 16,2 5-17-16,3 2-6 0,1 10 11 15,4 7 14-15,3 4 12 0,-3 8 12 0,4 4 8 0,-4 7 11 16,-1 3 7-16,-4 6 6 0,-2-1 3 16,-4 3 3-16,-5-2 3 0,-4 1-1 15,-6 2 4-15,0-3 0 0,-10 3 5 0,-11 0 0 0,-7-1 1 16,-5 2-2-16,-7-3-4 0,-5-1-9 15,-3-5-15-15,-2-2-17 0,1-13-17 0,2-4-13 16,3-10-6-16,3-7-5 0,1-8 8 0,6-1 10 16,1-8 1-16,5-5-5 0,3-5-56 0,6-3-125 15,4-1-263-15,4 3-203 0,4 7 606 16</inkml:trace>
  <inkml:trace contextRef="#ctx0" brushRef="#br0" timeOffset="26918.7287">17023 7083 2301 0,'0'0'73'0,"0"0"-225"0,0 0-16 0,0 0 20 0,0 0 52 0,0 0 103 0,0 0 0 15,0 0-3-15,0 0-1 0,-43 139-3 16,40-112 1-16,3 1 1 0,0-1 0 15,0 2 5-15,2 0-1 0,-2-5-6 0,0 3-13 0,0-5-37 16,1-5-66-16,-1-4-125 16,0-3-222-16,0-3-151 0,-3-4 262 0,2-2 352 0</inkml:trace>
  <inkml:trace contextRef="#ctx0" brushRef="#br0" timeOffset="27037.3957">17025 6856 0 0,'0'0'0'0,"0"0"100"0,0 0-28 0,0 0-160 16,0 0 4-16,0 0 84 0,0 0 0 15,0 0 0-15</inkml:trace>
  <inkml:trace contextRef="#ctx0" brushRef="#br0" timeOffset="27426.9939">17626 6886 805 0,'0'0'555'0,"0"0"-625"16,0 0-50-16,0 0-10 15,0 0 9-15,-129-7 32 0,107 25 31 0,-1-1 18 16,4 0 7-16,5-2 4 0,2-1 2 0,4 0 0 0,5-5 5 15,-2 1 9-15,4 1 6 0,1-2 10 0,0 0 11 16,1 2 7-16,5-3 11 16,0 3 16-16,1 1 8 0,7-2 9 0,0 1 5 0,0-1-7 15,3 1-7-15,2-2-14 0,1 2-8 0,2-1-5 16,-1 1-8-16,0 0-3 16,-2 3-6-16,-1-1-10 0,-6 1-1 0,-2 0 1 15,-7 1-1-15,-2 2 10 0,-1-1 4 0,0 1 4 16,-6 0 6-16,-5 3 3 0,-4 0 3 0,0 2 1 15,-2-1-4-15,-1-3-5 0,5-1-10 0,1-3-14 16,4-5-17-16,5-4-18 0,1-3-3 0,2-2 0 16,2 0-4-16,6 0 8 0,7-3-20 0,5-2-90 15,8-2-188-15,6-1-170 0,-6 1 361 16,-8 2 142-16</inkml:trace>
  <inkml:trace contextRef="#ctx0" brushRef="#br0" timeOffset="29569.4458">18427 7146 0 0,'0'0'0'0,"0"0"83"0,0 0 241 16,0 0-25-16,0 0-101 0,0 0-116 0,0 0-83 16,0 0-36-16,-32-117-8 0,7 117 19 15,-10 0 22-15,2 5 15 0,-4 5 24 0,2 3 13 0,-1 4 0 16,4 2-5-16,3 2-16 0,6 0-17 16,4 0-9-16,7 0-3 0,5-3-1 0,6 0 7 15,1-2 1-15,4-2 6 0,2-1 4 16,5-3 9-16,4-2 15 0,0-1 12 0,3-2 11 15,3-5 5-15,2 0-5 0,1-1-11 16,0-9-14-16,4 0-20 16,-3-3-16-16,4-4-12 0,0 0-6 0,0-1-3 15,-2-2 0-15,-1-1-1 0,2 1-6 0,-4 1-4 0,3-2-3 0,-3 2 4 16,3-1 8-16,-5 4 3 0,-1 4 2 0,-2 0-3 16,-8 4-9-16,-1 3-10 15,-3 4-62-15,-4 1-54 0,-1 0 1 0,3 0 5 0,-1 5 57 16,4 2 58-16,1 3 11 0,0-2 14 15,1 3 15-15,3-1 14 0,1-1 21 0,5-1 17 0,5 1 8 16,3-6 1-16,3 2-3 0,5-3-11 0,1-2-6 16,3 0-3-16,1 0-8 0,0-4 2 15,2-2-3-15,-1-3-1 0,0 0 1 0,0 0-6 16,-5-3 5-16,-3 0 4 0,-2-3 3 16,-4 1 11-16,-3-4 3 0,-5 0 3 0,-5-3 1 0,-3 0 7 15,-3 0-1-15,-7-1-2 16,-2 0-2-16,1 0-10 0,-9-2 5 0,0 3 8 0,-3 1 19 15,1 4 8-15,2 3 0 0,-2 5-14 0,7 2-37 16,-2 5-73-16,4 1-66 16,-1 5-14-16,-3 8 2 0,-3 8 44 0,1 8 52 15,-3 7 6-15,2 8 4 0,-3 8 6 0,1 5-1 0,0 8 0 16,-2 4 2-16,-4 7 0 0,2 3 4 0,-3 3-1 16,1 2 2-16,1-1 2 0,1-5-2 15,4-6 0-15,2-7-2 0,0-6-1 16,3-7 0-16,-4-4 2 0,-1-4-1 0,-2-7 4 0,0-7 2 15,-4 0 6-15,2-7 5 0,-3-4 9 0,-2-4 7 16,-1-4 6-16,1-8 10 0,-4-3 2 0,-1-2 2 16,2-10-5-16,-1-3-5 0,1-4-16 15,2-4-14-15,6-5-19 0,-3-2-21 0,8-4-15 16,0-5-22-16,7-2-16 0,2-5-14 0,3-3-10 16,8-3 6-16,2-3 11 0,7 0 18 15,0 1 19-15,4-1 10 0,3 2 6 0,0 0-2 16,6 4-2-16,3 0-5 0,1 4 2 0,3 0 4 15,7 3-2-15,-4 4-1 0,3 4-2 0,4 4-2 16,-1 1 9-16,1 4 14 0,2 4 15 16,1 3 18-16,-2 4 11 0,-4 2 11 0,2 6 2 15,-5 4 0-15,-3 2-8 0,-3 4-11 0,-4 7-10 16,-8 2-12-16,-1 2-4 0,-6 4-3 0,-3 1 3 16,-3 2 8-16,-2 3 1 0,-3 3 6 15,-5-1-3-15,-2 1 1 0,0 2 2 16,0-1 1-16,-2-3-1 0,-1-1-5 0,4-4-3 0,-1-1-1 0,0-5 3 15,2-4-2-15,0-3 4 0,3-2 2 16,-2-4 14-16,-1-1 46 0,-2-1 57 16,3 0 48-16,3-3-10 0,-1-7-44 0,5-2-62 15,5-4-51-15,2-5-3 0,0-3-2 0,3-1 1 16,2-6-1-16,-3-3-6 0,1-1 1 0,4-3-7 16,-1 1-3-16,-2-1-3 0,4 1-2 0,0 0 6 15,-3 0 3-15,-2 5 6 0,-1 3 2 16,-1 5-1-16,-4 5-5 0,-1 5-4 0,-3 3-8 15,3 3-16-15,-2 5-16 0,-1 1-20 16,1 2-17-16,0 2-2 0,0 3 2 0,0 5 15 16,1 0 19-16,-2 4 12 0,1 2 14 0,1 1 10 15,0 2 6-15,3-2 6 0,-1 0 8 16,6-2 4-16,1-2 8 0,2-3 4 0,1-2 4 0,5-1 3 16,1-2-1-16,2-1-1 0,4-2 1 15,-2-2 2-15,1 0 0 0,0-3 2 0,-4 0 0 0,-4-4 0 16,-4 0 3-16,-4-2 0 0,-5 0 1 0,-3-2 4 15,-5 0-4-15,-7-1-10 0,1-2-13 16,-9 0-20-16,-4-2-16 0,-3 1-8 16,-6 3-2-16,-4 1-2 0,1 0 2 0,-4 5-2 15,-2 4 2-15,-3 2 11 0,0 0 15 0,0 8 12 16,0 4 8-16,1 2 1 0,1 4-4 0,2 3-1 16,5 2-3-16,0 4-1 0,4-3-3 0,10 0 0 15,2 0-1-15,7-3-1 0,2 0 3 16,3-3-1-16,9 2 1 0,4-3 4 0,3 1 8 15,4-1 8-15,5-2 9 0,1-1 4 0,3-4-1 16,1-2-4-16,6-2-8 0,1-2-6 0,2-4-7 16,0 0-2-16,4-6-2 0,-2-1 1 0,3-2-1 15,-4-3-2-15,1-1 0 16,-2-3-4-16,-3-2-6 0,2 0-10 0,-6-3-14 0,-2 0-9 16,-4-3-12-1,-7 0 5-15,-3-2 15 0,-6 2 20 0,-5 2 23 0,-5 1 5 16,-3 4-16-16,-2 6-27 0,-9 1-32 0,-6 4-20 0,-2 4-7 0,-5 1 14 15,-4 1 23-15,-3 7 24 0,-4 5 25 0,-2 2 10 16,2 4 3-16,-1 3-1 0,-1 0-5 16,3 1 1-16,4 2-5 0,3-4 0 15,6-3 1-15,8-2-3 0,3-4 2 0,7-1 1 0,1-2-2 16,0-2 2-16,2 0 4 0,0-2 6 16,2-3 15-16,1 1 24 0,4-1 24 15,3-1 15-15,1 0 1 0,6 0-14 0,1-4-22 0,8-3-15 16,-1 0-10-16,2-2-7 0,-1-2-1 0,2 0-3 15,-1-1-1-15,2-4-3 0,-1-1-2 16,5-2-1-16,0 0-1 0,-1-3-4 0,3 0-3 16,-2-1 1-16,-2 3-3 0,-2 0-1 0,-1 4 0 15,-2 4-3-15,-1 4-7 0,-2 2-6 0,-5 4-8 16,-2 2-7-16,-3 0-7 0,1 2-9 16,-4 5-3-16,1 2-4 0,-2 2 3 0,-1 3 9 15,1 1 7-15,-1 2 12 0,0 2 9 0,-1 1 5 16,-2-2 6-16,3-1 2 0,0-2 1 15,-1-2 4-15,2-2 2 0,0-1 1 16,1 0 0-16,2-1 2 0,0-3-2 0,0 1 9 0,0-1 7 0,0-3 4 16,-1-1 8-16,2 1-3 15,0-2 3-15,0-1 4 0,-1 0 2 0,3 0 4 16,0-4-2-16,-1-1-1 0,2-1-3 16,-2-4-5-16,3 1-3 0,-4-4-3 0,4 1-2 15,-1-2-7-15,1-1-5 0,2-1-4 0,-1-2-7 0,2 2-1 16,-1-2-1-16,0 2 0 0,-4 5 1 0,-1 0-5 15,-1 3-3-15,-1 4-8 0,-3-1-10 16,0 4-3-16,-3 1-9 0,0 0-8 0,-2 0-6 16,-3 3-10-16,2 1-1 0,-1 0 3 0,0 1 12 15,0 1 16-15,0 1 12 0,1 0 8 0,-1 2 2 16,3 1 2-16,1 0 1 0,1 1 2 16,2 0 9-16,2-1 2 0,2 1 4 0,2-1 4 15,3-2-4-15,0 1 6 0,0-2 0 0,2-2 2 16,0-1 6-16,1 0-4 0,2 1-2 15,1-4 0-15,3-1-5 0,0 0 1 0,-1 0-2 16,4-1-2-16,0-4-3 0,0 1-1 0,-1-1 0 0,1-2-1 16,-1 0 2-16,1 1-2 15,0-3 0-15,-2-1 1 0,0-2-2 0,-3-1 2 16,1-1-2-16,-4-3 0 0,3 2 3 0,-1-3-7 0,1 3 0 16,-2-1-1-16,-4 0-3 0,1 1 6 15,-3 1-3-15,2 0-7 0,1-3-9 16,1 0-13-16,5-1-13 0,-1-2-22 0,5-1-19 0,0-3 2 15,1-1 14-15,1-4 25 0,1 0 30 0,-3-6 11 16,-3 2 7-16,-3-2 5 0,-6 0 3 16,-3 6 3-16,-3-1 3 0,-6 4 10 0,-1 0 29 15,0 7 35-15,-3 1 33 0,-3 4 22 0,1 4-6 16,0 6-46-16,0 1-75 0,-1 3-96 16,-4 2-50-16,1 7 17 0,-2 7 48 0,-4 6 67 15,-4 6 26-15,0 6-5 0,0 5-13 16,0 6-6-16,-1 2-2 0,1 6-7 0,-2 2 2 15,0 3 1-15,1 1-4 0,0 2 5 0,2-5-4 0,5-1-5 16,3-6-3-16,5-8-10 16,0-3-9-16,1-9-6 0,0-5-10 0,1-5-25 0,-2-6-35 15,1-3-43-15,-1-5-71 0,0-2-76 0,-4-3-79 16,-1-2-114-16,-1-7 63 0,0-3 421 16,1 4 0-16,0 0 0 0</inkml:trace>
  <inkml:trace contextRef="#ctx0" brushRef="#br0" timeOffset="29691.4969">22952 6765 0 0,'0'0'439'0,"0"0"82"0,0 0-134 0,0 0-132 0,68-126-107 16,-48 108-73-16,5 0-46 0,1 5-25 16,4 4-10-16,1 3-9 0,4 2-4 0,0 3-5 15,1 1-15-15,-2 5-63 0,-3 4-191 0,-6-3-401 16,-10 0 28-16</inkml:trace>
  <inkml:trace contextRef="#ctx0" brushRef="#br0" timeOffset="30644.6885">14407 8120 558 0,'0'0'41'0,"0"0"-10"0,0 0 27 15,0 0 18-15,0 0 18 0,0 0 0 0,0 0-34 16,0 0-49-16,0 0-43 0,0 0 4 0,0 0 11 16,0 0 47-16,0 0 43 0,0 0-7 0,-89 29-3 15,97-6-8-15,3 1 3 0,1 4-2 16,4-2 7-16,0 5 12 0,3-2 1 0,3 3 3 15,5-2-4-15,1 1-11 0,4-1-4 16,2 2-8-16,5-1-7 16,2 2-7-16,3 2-7 0,5-1-2 0,5 2-1 0,4-1 2 0,3-3 0 15,3 0 1-15,2-2-2 0,2 0-6 0,-2-3-1 16,-4-2-4-16,-1-1-2 0,-4 0 2 0,-6-6-4 16,-6-2-3-16,-4-1 2 15,-2-6-4-15,-7 0 5 0,-3-2-2 16,-3-3-2-16,-5-1 2 0,-3-1-6 0,-5-1-1 15,-1-1 0-15,-8 0 3 0,-1 0 19 0,-3 0 25 0,0-6-38 16,0-4-19-16,0-7-34 0,0-3-39 0,-1-7 24 0,-4-3 3 16,0-3 3-16,-1-4 0 0,-1-2 2 0,0-2-11 15,2-4 4-15,-6 4 11 0,3-2 10 16,-2 4 23-16,-3 1 8 0,-1 4 3 0,-3 4 2 16,0 4 2-16,1 4 9 0,0 2 14 0,-2 3 15 15,5 4 14-15,-1 2 12 0,3 4-2 16,5 2-11-16,2 4-36 0,4 1-79 15,0 4-21-15,2 6-5 0,7 5 13 0,4 6 59 0,3 4 7 16,9 4 4-16,3 5 4 0,6 2 2 0,6 5 3 16,1 3 1-16,4 3-6 15,-4-2 3-15,-5 1 1 0,-2-1-2 0,-7-1 4 0,-7-2-5 16,-6-2-3-16,-7-2 2 0,-7-2-3 0,0-1 3 16,-14 0 4-16,-4-1 3 0,-11 1 4 15,-8-1 0-15,-7 1-3 0,-6-2-2 16,-2-1-3-16,-2 0 0 0,0 0-1 0,1-4-4 0,7-2-15 15,5-2-21-15,5-3-44 0,10-3-69 0,5-2-175 16,6-7-310-16,9-3-276 16</inkml:trace>
  <inkml:trace contextRef="#ctx0" brushRef="#br0" timeOffset="31580.5291">16692 9153 0 0,'0'0'0'0,"0"0"0"15,0 0 0-15,0 0 0 0,0 0 0 16,0 0 23-16,0 0 287 0,0 0-8 0,0 0-36 16,0 0-44-16,0 0-33 0,0 0-38 15,0 0-40-15,0 0-32 0,-5-27-24 0,5 27-3 0,0 0 5 16,0 0 9-16,0 0 17 0,0 0 10 16,0 0 6-16,0 0-4 0,0 0-7 0,0 0-9 15,0 0-9-15,0 0-2 0,0 0-7 0,0 0-5 16,0 0-2-16,0 0-7 0,0 0-3 15,0 0-9-15,0 0-9 0,0-1-26 0,0-2-12 16,0 0-2-16,0-1-2 0,0-1 19 0,0 2 4 16,-1 1-1-16,0 0 0 0,1 2 0 15,-2 0-2-15,2 0 2 0,-1 0-3 0,1 0 0 16,0 0 0-16,0 0-5 0,0 0 1 0,0 0-2 16,0 0 1-16,0 0 1 0,0 0-3 0,0 0 1 15,0 0-3-15,0 0 1 0,0 0 1 16,0 0 2-16,0 0 6 0,0 0-3 0,0 0-1 15,0 0-1-15,0 0-3 0,0 0 6 0,0 0 1 16,0 0 2-16,0 0 2 0,0 0-5 0,0 0-1 16,0 0 1-16,0 0-2 0,0 0 3 0,0 0 2 15,0 0-3-15,0 0-1 0,0 0 3 0,0 0 3 16,0 0 5-16,0 0 12 0,0-1 4 16,0-1 2-16,0-2-20 0,0 0-15 0,1-4-6 15,1 0-4-15,-1-1 15 0,0-1 6 16,0 0-4-16,0 1-1 0,2 0-2 0,-2-1 1 15,-1 1 3-15,0 1 1 16,0 1 2-16,0 0-1 0,-1 1-2 0,1 2 0 16,-2 1-1-16,2 2-1 0,-1 1-6 0,1 0-15 0,-1 0-19 15,1 0-34-15,-1 1-35 0,1 5-7 0,-2 3 22 16,-1 9 45-16,-2 6 43 0,-4 7 26 0,2 7-2 16,-3 4-4-16,-3 5-1 0,3 2-2 15,-1 2 1-15,-1 4 0 0,1 3-9 0,1-1 1 0,1-3-6 16,2-1 0-16,6-3 4 0,1-5 1 15,1-4 3-15,4-4-6 0,0-3 1 0,2-6-2 16,-4 0 0-16,4-7 3 0,-4-3-1 0,0-5-1 16,0-6 1-16,-2-4 3 15,-1-1 15-15,0-2 19 0,0 0 18 0,0 0 10 0,0-2-23 16,-1-4-33-16,-2-2-33 0,-2-3-34 0,1-3-22 0,-2-1-43 16,4-4-92-16,-5 1-160 0,5 2-402 15,1 6-468-15</inkml:trace>
  <inkml:trace contextRef="#ctx0" brushRef="#br0" timeOffset="31826.0101">16412 9036 1407 0,'0'0'89'0,"0"0"0"0,0 0 7 0,0 0 16 16,0 0-3-16,0 0-9 0,0 0-31 15,0 0-22-15,-18-122-19 0,33 107-11 0,0-1-3 0,4 2 0 16,1-2-1-16,-1 1-1 16,1-1-2-16,1 4-4 0,1-3-1 0,3 2-6 0,5 2-4 15,2 0-1 1,4 1-3-16,6 2 5 0,1 0-5 0,4 3-4 0,-2 5-15 0,2 0-40 16,1 0-75-16,-5 9-120 0,-4 2-245 15,-10 0-205-15,-12-4 246 0</inkml:trace>
  <inkml:trace contextRef="#ctx0" brushRef="#br0" timeOffset="33065.0607">17414 9107 0 0,'0'0'427'0,"0"0"-226"0,0 0 0 0,0 0-94 16,0 0-104-16,0 0-94 0,0 0-28 15,0 0 82-15,0 0 76 0,0 0 43 0,-130 39 18 16,100-22-15-16,-2 2-16 0,-3 2-2 0,1 0-11 15,-3 2 0-15,4 0-1 0,2 2-8 0,2 1 0 16,1-1-7-16,5 1-9 0,3-1-8 16,0-2-7-16,9-4-5 0,1 0-3 0,4-5-3 15,3 1-4-15,3-4 2 0,0 1-1 16,3-3 3-16,3-2 12 0,5-1 18 0,1-4 25 16,6-1 19-16,1-1 1 0,3-1-9 0,6-7-19 15,0-3-21-15,4-1-11 16,1-3-10-16,-1-1-7 0,2 0-1 0,-1-3-2 15,-3-3 1-15,-4 1-1 0,2-1-3 0,-3 3 0 0,-1 2-1 16,-3 3 1-16,-4 3-3 0,-3 3-5 0,-4 3-15 16,-2 2-13-16,-4 3-13 0,2 0-8 15,-3 3 3-15,-1 2 0 0,3 0 7 0,-3 2 7 16,0 3 8-16,2 0 13 0,1 2 8 16,-3 2 5-16,4 1 6 0,-2-1 4 0,5 0 4 15,2-3 2-15,5-1 4 0,-1-4 8 0,3-2 5 0,4-2 5 16,5-2-2-16,0-2-3 0,2-5-1 15,3-2-1-15,1-3 4 0,-1-2 0 0,0-3-2 0,-2-1 2 16,-1-2-1-16,0 0 1 0,-4-4 1 16,1-1 4-16,-3-4 3 0,-2-1 2 0,-1-5-3 15,-2-3-5-15,-2-6-4 0,1-4-1 0,0-2-4 16,-3-2-1-16,3-3-4 0,-3 1 0 0,0 1 6 16,-2 3 2-16,-7 5 8 0,0 4 5 15,-5 8 2-15,0 6 2 0,0 9-3 0,-2 5-3 16,-1 8-18-16,2 3-55 0,1 2-116 15,0 4-20-15,-1 8 9 0,-2 6 48 0,-3 5 117 16,-2 11 19-16,2 2 5 0,-4 8-2 0,1 4-2 16,-3 4-7-16,2 2-4 0,0 1-2 0,0 3-2 15,3-1 3-15,0-3 0 0,7-3 0 0,3-6 0 16,0-5-1-16,9-5 2 0,-2-7-1 16,4-1 2-16,2-4 0 0,-3-4 2 0,4-3 9 15,-2-6 9-15,1-3 18 0,2-5 17 16,-1-2 12-16,5-2 2 0,-2-7-11 0,3-5-14 15,-1-3-13-15,1-4-9 0,2-1-3 0,-2-4-4 0,0-2-6 16,3-7-7-16,-3 0-6 0,4-4-6 16,-2-5-5-16,3-3-1 0,1-3-2 0,0-3-2 15,2 0 0-15,-1 0-2 0,1 3 4 0,-5 3 6 16,1 5 6-16,-9 6 5 0,-4 5 1 16,-2 6-2-16,-4 4 0 0,0 4-4 0,-5 5 2 15,2 2 4-15,-4 6 2 0,-1 1-4 0,0 2-30 16,0 1-52-16,0 0-68 0,0 0-52 0,-1 5 38 15,-3 3 55-15,1 3 69 0,-5 5 61 16,4 3-10-16,-4 4-1 0,-1 3-3 0,-3 3-1 16,3 3-1-16,-1 3-7 0,0 1-1 0,1 0-2 15,5 1-1-15,2-1 2 0,-2 0 0 16,5-2-3-16,-1 0 2 0,0 0-2 0,5-1 1 0,-2 0 4 16,4-1 3-16,-3-2 3 0,5-3 2 15,0 1 0-15,0-1-2 0,2-4 0 16,0-2 3-16,0-1 5 0,-1-5 1 0,1-1 3 0,-1-4 1 15,1-2 1-15,-2-2 8 0,0-1 10 16,0-4 17-16,-4-1 20 0,3 0 9 0,1-1-4 16,2-6-15-16,0-4-21 0,4-2-14 0,-1-3-8 15,2-4-3-15,1-2-6 0,2-3-2 0,0-3-5 16,2-3-6-16,2-3 0 0,0-3-3 16,1-1-1-16,-3-2 2 15,2 1-3-15,0 0 2 0,-3 2 0 0,-2 4 1 0,0 3 2 16,1 2-3-16,-2 4-1 0,-2 2-3 0,0 5-3 0,-2 3-1 15,-1 4-2-15,-2 3-6 0,2 3-3 16,-1 1-4-16,3 3-3 0,-2 0 0 0,-1 0 0 16,1 0 1-16,-3 0-2 0,1 3 1 0,-2 2-6 15,-5-1-6-15,-3 2-16 0,0-2-7 16,1-1 6-16,-6 2 13 0,-6 0 22 0,-4 3 15 0,-6 0 5 16,-4 0 1-16,-4 3 0 0,-3 1-1 15,-4 3-2-15,2 0-3 0,-3 3-3 0,4 5-1 16,1 3 3-16,4 0 1 0,4 3 1 15,6 0 1-15,6 1-2 0,5-1 3 0,6 1 0 0,1-2 1 16,3 1 8-16,7-3 4 0,7-2 4 0,2 0 6 16,5-2-4-16,5-1 5 0,4 0 2 15,7-3-1-15,3 0-2 0,4-4-4 0,3 0-4 16,1-2-14-16,0-3-43 0,-1-2-72 16,0-3-124-16,-6 0-236 0,-11-3-318 0,-9 1 134 0</inkml:trace>
  <inkml:trace contextRef="#ctx0" brushRef="#br0" timeOffset="33404.6256">20424 8451 2301 0,'0'0'-46'0,"0"0"-168"0,0 0-14 16,0 0-2-16,0 0 68 0,0 0 159 16,0 0 18-16,0 0 11 0,-19 153 13 0,18-107 2 15,0 5-4-15,-2 5-6 0,-1 2 0 0,1 7-2 16,-1 3 0-16,-2 2-3 0,-1-1-3 16,1-1-5-16,-2-2 3 0,-2-4 1 0,-1-2-6 0,-5-5-2 15,5-4-5-15,-3-7-10 0,4-8-8 16,-2-7-15-16,4-7-16 0,1-8-19 0,-2-6-14 15,1-7-24-15,-3-1-42 0,0-4-79 16,-7-8-132-16,-1-4-118 0,-4-2 101 16,-1-6 367-16,3 5 0 0,9 6 0 0</inkml:trace>
  <inkml:trace contextRef="#ctx0" brushRef="#br0" timeOffset="33747.5219">19928 9093 0 0,'0'0'0'0,"0"0"0"0,0 0 253 0,1-139-15 15,15 107-56-15,3 0-50 0,6 4-33 0,6 0-25 16,6 4-28-16,4 0-18 0,3 3-17 0,4 5-8 15,1 2-12-15,3 4-1 0,-1 2 0 16,0 1-5-16,-1 1 1 0,-3 5-5 16,0 1-2-16,-5 0 4 0,0 0-2 0,-2 3 5 15,-3 2 0-15,-5-1-1 0,-5 3-6 0,-5 2-16 0,-8-1-8 16,-4 2 18-16,-3 1 23 16,-7 1 23-16,1 4 21 0,-10 2 5 0,-4 2 2 15,-4 4 8-15,-3 2 0 0,-2 4-13 0,0-2-10 0,1 2-11 16,3-1-10-16,7-4-1 0,3-3-4 15,6-2 4-15,2-6 8 0,1-3 9 0,7-2 31 16,1-2 21-16,3-1 24 0,1-2 4 0,6 0-14 16,2-2-19-16,6-2-19 0,3 0-7 15,1 0-6-15,2-4-1 0,-2-3-1 0,-2-2-3 16,-6 1 3-16,0-4 8 0,-6-2 6 0,-1-1 7 16,-8-2-10-16,-3-3-18 0,-4-3-23 0,-1-1-29 15,-6 0-18-15,-7-2-13 0,-2 0-7 16,-5 3 6-16,-3 2 3 0,-1 3 4 0,3 4 1 15,1 3-37-15,0 3-85 0,8 4-245 0,2 1-316 16,3 2 189-16</inkml:trace>
  <inkml:trace contextRef="#ctx0" brushRef="#br0" timeOffset="35085.2619">21685 8856 0 0,'0'0'0'0,"0"0"49"0,0 0 245 15,0 0-111-15,0 0-69 0,0 0-38 16,0 0-15-16,0 0 34 0,0 0 18 0,0 0-2 16,0 0-12-16,0 0-38 0,0 0-20 0,109-14-12 15,-78 7-6-15,0-1-3 0,1-1-1 16,-1 1 5-16,0-3 3 0,-3-1 6 0,-3-1 10 16,-3-1 12-16,-2-1 4 0,-5 1 14 0,-3-3-5 15,-6 2-4-15,-4 1-3 0,-2 0-25 16,-2 1-12-16,-7 0-23 0,-5 2-24 0,-3 2-8 0,-7 2-11 15,-2 3-1-15,-4 3 14 0,-4 0 10 16,2 3 10-16,-3 8 5 16,-1 3 1-16,-1 2-2 0,2 4 3 0,2 3 1 15,2 2-2-15,4 1 4 0,8-1-7 0,4 0 1 0,8-1-1 16,7-2 1-16,0-1 4 0,8-2 7 0,8 0 3 16,2 0 11-16,6-1 0 0,5 0 6 0,5 1 1 15,6-3-13-15,4-2-9 0,-1-2-20 0,6-3-22 16,2-1-14-16,-1-5-12 0,1-2-2 0,-4 0 8 15,2-3 5-15,-2-3 9 0,-5-4 7 0,-2 1 5 16,-5-2 0-16,-9-2-27 0,-3 0-29 16,-7-1-6-16,-4-4 17 0,-4 1 43 15,-3 1 67-15,-5 2 57 0,0 2 12 0,-4 2-18 0,-4 4-46 16,-4 2-75-16,1 3-38 0,-3 1-8 16,-3 3 13-16,0 3 23 15,0 3 16-15,0 1 9 0,0 3 7 0,6-1 3 0,1 0 2 0,6 0 6 16,2-2 3-16,2-2 10 0,0 0 12 0,1-2 9 15,3 0 13-15,3-2 14 0,5-1 9 0,-2 0 6 16,5-3-3-16,1 0-13 16,4 0-6-16,0 0-14 0,2-3-10 0,0-4-8 0,1 0-17 15,-3-2-12-15,1-3-7 0,-2 1-6 16,-3-1 4-16,-1 2 1 0,-3-1 4 0,-2 1 5 16,-1 5 5-16,-4-1 8 0,-3 2-12 0,0 3-73 15,-1 1-143-15,-1 0-26 0,0 2-2 16,0 3 61-16,0 1 136 0,0 4 15 0,0 0 11 15,0 2 12-15,0 0 15 0,1-3 20 0,7 1 20 16,3-3 15-16,0-2 12 0,3 0-1 0,2-3 0 16,1 1-3-16,5-3-8 0,2 0-5 0,4 0-6 15,2 0-9-15,2 0-4 0,3 0-6 16,-1-1 1-16,0-4-2 0,1 0 4 0,0-1 3 0,1-2-3 16,-1 1 0-16,0-1-5 0,0-3-1 15,-1 1 1-15,-2-1-3 0,-3 1 0 0,-1 3-4 16,-3-1-7-16,-6 2 0 0,-2 2-4 15,-5 1 1-15,-7 1 6 0,-2 0-4 0,-3 2-30 0,0 0-53 16,-4 0-30-16,-4 0 5 0,-4 3 44 16,-6 4 68-16,-7 4 39 0,-1 2 9 0,-6 5-9 15,-1 0-18-15,-6 5-10 0,5 2-10 0,-3 0 1 16,6 2-2-16,8 0-1 0,8-4 8 0,10-5-2 16,5-2 9-16,0-3 12 0,10-3 14 15,3-1 19-15,10-2 5 0,5-1-2 0,6 0-17 16,5-2-17-16,4-3-12 0,1-1-9 0,6 0-7 0,-3-3-4 15,3-4-6-15,-4-3-7 16,4-3-8-16,-3-1-17 0,-2-4-12 0,1-3-14 16,-4-1-23-16,2-6-44 0,-2-4-43 0,-1-3-29 15,-1-5-23-15,1-4 27 0,-3-5 46 0,-3-1 41 16,-1-2 59-16,-3-2 54 0,-2 2 43 16,-3 0 54-16,-3 4 87 0,-6 1 100 0,-5 5 46 15,-3 4 4-15,-7 8-62 0,0 5-93 0,-2 8-61 0,-2 7-68 16,0 8-104-16,-4 2-34 0,-4 8-16 15,-5 9 16-15,-5 5 71 16,0 5 12 0,-3 5-3-16,-3 4 2 0,2 3-2 0,-1 2 0 0,1 2-1 0,-1-2 2 0,-1 2 0 15,5-1 1-15,4-6-2 0,5-1 1 0,5-4 4 0,4-4-2 16,3-4 5-16,0-7 5 0,3-1 6 16,1-4 10-16,0-3 7 0,4-2 11 0,-2-3 11 0,0-1 14 15,4-2 14-15,3 0-2 0,3-2-13 16,3-3-18-16,1-4-21 0,1 0-9 15,1-1-4-15,2 0-1 0,-3-2-6 0,0 3-4 0,-2 1-3 16,-3 0-12-16,-1 4-3 0,-5 3-20 16,-1 1-24-16,-2 7-11 0,-5 7-16 0,-2 7 14 15,2 5 17-15,-7 7 19 0,-6 7 18 0,-6 8 10 16,-1 5 6-16,-5 6 0 0,0 3-14 0,-8 6-48 16,-8 1-102-16,-7 3-320 0,10-17-407 0,8-16 443 15</inkml:trace>
  <inkml:trace contextRef="#ctx0" brushRef="#br0" timeOffset="35556.4729">19266 10374 846 0,'0'0'261'15,"0"0"-267"-15,0 0-32 0,0 0-12 16,0 0-45-16,0 0-58 0,0 0 11 16,0 0 17-16,0 0 62 0,0 0 80 0,0 0 8 15,0 0-1-15,0 0 4 0,0 0 21 0,-33-6 18 16,35 14 19-16,-1 3 11 0,-1 2 2 0,0 0-3 15,0 4-6-15,0 2-13 0,-2 4-20 16,-4 2-11-16,5 4-11 0,0 0-7 0,1-1-4 0,0-3-6 16,8-3 2-16,4-4 3 15,1-3 10-15,6-2 11 0,7-5 9 0,-1-2 8 0,3-4 2 16,3-2 0-16,0-1-5 0,1-7-6 0,-1-4-3 16,-1-3-4-16,-2-3 2 0,-5-4 2 0,-2-5-5 15,-1-2-4-15,-3-5-10 0,-4-2-10 16,-5-3-7-16,-4 0-8 0,-4 0-2 15,0 1-3-15,-3 2-2 0,-9 4-1 0,-5 5-15 0,-4 4-11 16,-1 4-12-16,-6 3-7 0,-1 5 2 16,2 3 1-16,-2 3 7 0,0 5 5 0,3 0 3 15,9 0-3-15,-1 5-29 0,7 1-62 16,3 1-163-16,6 1-269 0,2-2-154 0,0-2 602 16</inkml:trace>
  <inkml:trace contextRef="#ctx0" brushRef="#br0" timeOffset="36525.65">20193 9935 0 0,'0'0'414'0,"0"0"11"0,0 0-173 0,0 0-141 15,0 0-70-15,0 0-8 0,0 0 18 0,0 0 29 0,0 0 13 16,91 116 8-16,-100-73-9 16,-1 5-15-16,-1 3-21 0,-6 2-11 0,-3 4-8 0,-3 1-9 15,-1 1-1-15,-4-4-6 0,3-2-6 16,3-10-2-16,3-7-3 0,3-8 4 0,4-9 8 15,-2-5 6-15,-1-6 15 0,-3-3 3 0,-3-1-1 16,0-4-2-16,-3 0-15 0,-2-7-6 16,-4-4-11-16,5-6-7 0,-2-3 1 0,6-5 0 0,2-2 0 15,5-7-10-15,4-2-13 0,4-3-26 16,5-1-33-16,1-2-34 0,9-2-23 0,7 0 1 16,6 0 21-16,8-1 25 0,4 1 21 0,8 3 1 15,6 0-4-15,5 3-8 0,5 4-2 0,0 4 5 16,1 2 6-16,0 6 13 0,0 1 20 15,-6 4 34-15,-1 1 48 0,-3 5 59 0,-3 0 45 16,-7 4 17-16,-3 2-10 0,-5 4-37 16,-5 1-38-16,-4 2-35 0,-8 4-22 0,1 5-15 15,-7 0-5 1,-1 0 2-16,-2 4 2 0,-3 2 9 16,-2 4 5-16,0 3-1 0,-6 4-1 0,0 1-3 0,-3 5-4 0,-3 3 0 0,0-1-3 0,-1 5-4 15,2-2-2-15,1 0-4 0,1-1-1 0,6-3 2 16,0-4-2-16,5-6 3 0,-2-4 1 15,3-7 0-15,1-3 3 0,1-4-1 0,0-3 8 16,2-3 18-16,2-1 10 0,1 0 13 16,4-1 2-16,7-6-11 0,5-6-6 0,4-3-14 0,5-3-7 15,3-2-3-15,4-4-10 0,3 0-1 16,-2 0-5-16,0 2-2 0,-2 3 1 0,2 3-1 16,-5 4-1-16,-5 5-7 0,-5 6-7 15,-1 2-11-15,-8 2-7 0,-1 6 0 0,-1 4-1 0,-1 1 8 16,-2 2 7-16,3 1 5 0,-2 3 7 15,0 1-2-15,-1 3 2 0,0-1 2 0,2-2-3 16,2 0 6-16,1-3 4 0,1-1 2 0,4-4 7 16,1-1 0-16,2 0 3 0,4-6 1 15,1 0 2-15,3-3 0 0,-2-2-2 0,1 0 2 16,0-1-4-16,-2-3 2 0,0-3 0 0,-1 1-4 16,1-2 6-16,-4-3-3 0,1 0 0 15,-2-4 1-15,1-2-14 0,-5-3-14 0,1-3-25 0,0-2-29 16,-2-2-16-16,-1-1-6 15,-3 2 11-15,-6 2 28 0,-2 1 21 0,-2 3 19 0,-6 6 9 16,-3 3-5-16,1 4-23 0,0 5-81 0,-3 2-86 16,-2 2-33-16,0 8 10 0,-2 5 81 15,-3 5 87-15,-1 5 43 0,1 2 11 16,-3 1 8-16,2 4 2 0,3-1-5 16,0-2 8-16,7-1 0 0,1-2 6 0,0-1 14 0,4-1 3 15,3-1 6-15,1-1-3 0,1-1-1 0,4-3 1 16,-3-3 9-16,1-2 16 0,3-4 16 0,-1-4 13 15,4-1 3-15,0-4-9 0,4 0-15 0,2-2-17 16,-1-5-9-16,2-2-7 0,2-4-4 16,0-1-2-16,-1-3-5 0,0-1-4 0,-1-2-3 0,-1 0-6 15,1-5-4-15,-4 2-1 0,0 1-2 16,-3 4 7-16,-3 4 2 0,-6 6 4 0,-4 5-11 0,1 3-46 16,-3 0-11-16,2 6-7 15,3 5 9-15,0 5 40 0,4 4 7 16,3 2 3-16,2 4-2 0,2 2 0 0,6 2 2 0,4 1 2 15,5 1 8-15,6-4-3 0,5-2-7 0,2-5-21 16,6-2-51-16,2-2-92 0,-2-4-214 16,-10-5-444-16,-13-1 7 0</inkml:trace>
  <inkml:trace contextRef="#ctx0" brushRef="#br0" timeOffset="39471.4034">3160 6377 1220 0,'0'0'37'15,"0"0"-9"-15,0 0 17 0,0 0 30 0,-1-136 38 16,1 120 13-16,0 4-9 0,-2 3-20 16,-3 2-32-16,4 1-15 0,1 4-18 0,0 1-21 15,0 1-34-15,0 0-47 0,0 0-49 0,0 0-55 16,0 0 0-16,0 3 41 0,3 4 57 0,2 1 68 16,-3 2 28-16,4 2 1 0,-3 4-6 0,-2 1 2 15,3 6-2-15,-2 0-1 0,-2 5 3 16,0 4 2-16,0 5 3 0,0 5 7 15,-4 5 1-15,2 2-2 0,1 5 0 0,0 3-8 16,0 3-1-16,0 2-1 0,2 3-2 0,-1 1-3 16,0 2 0-16,1 2-2 0,-1 4-2 0,0 1 3 15,0 3-2-15,1 4 0 0,-2 3-1 0,-1 1-4 16,-1 1 3-16,0 1 2 0,0-2-1 16,-4 1 0-16,4-1 0 0,-5 1-2 0,4-4 1 0,-2 2-2 15,-3-5 1-15,4-3 0 0,-1-3 0 0,-1-5 2 16,3-2-3-16,1-3-1 0,-3-4 0 15,4-4-6-15,0-4 4 16,1-1-2-16,-3-4 2 0,2-3 5 0,2 1-5 0,-1-2-1 0,0-3-2 16,0-3 0-16,-3-1 9 0,2-1 10 15,1 0 9-15,-2 0 6 0,-1-1-2 0,1 0-7 16,0-1-1-16,-2 0-2 0,2 1 2 0,0-2-4 16,-3-3-5-16,4 1-4 0,-3-2-2 0,4-1 0 15,-2 0 2-15,3-2 3 16,-1 2-3-16,1-4-2 0,0 3-2 0,0-3-6 15,1 2 7-15,-1 0 2 0,0-1 2 0,0 1 2 0,0-2-2 16,0 1 0-16,0 2 1 0,0-1 4 0,0 3 2 16,0 0-1-16,0 1-1 0,-3 2-4 15,-2 2 0-15,2 2-2 0,-3 2 0 0,3 2 2 16,-5 2-1-16,3-2-3 0,-2 4 0 0,-1 1-3 16,3 1 2-16,-3 0 2 0,0 1 1 0,5 0-3 15,-4 1-2-15,5-3-1 0,-1-1-3 16,-2 2 5-16,4-1-1 0,-2 0 2 0,1 2 0 0,-3-3-2 15,3 1 2-15,-1-1-2 0,-1 2-1 16,2-4-1-16,-1 0-4 0,-2 0 3 0,3-1-1 16,-2-2-1-16,3-1 2 0,-3-1 0 0,2-4 1 15,2-2 1-15,0-2-2 0,0-3-2 16,0 0-1-16,0-1 1 0,0-1 0 0,0-2 0 16,0 0 2-16,0-2-1 0,0-1 0 0,0-1 1 15,0 1-3-15,0 0 4 0,1-2-4 0,-1-1 2 16,0-1 0-16,0 0-2 0,0 0 5 0,-1 1-2 15,1 2-2-15,-2-2 2 0,1 1-6 16,1 0 3-16,-2 0 0 0,2-2-1 0,0 2 3 16,2-3-1-16,-2 0-1 0,0-1 0 15,0 1-2-15,0-2-2 0,1-1-3 16,1-1-2-16,-1-1-9 0,1 0-11 0,2-1-16 0,-2 0-32 16,0-2-40-16,-1-2-58 0,-1 0-73 0,0-2-110 15,0-1-197-15,0 0-173 0,0 0 542 16</inkml:trace>
  <inkml:trace contextRef="#ctx0" brushRef="#br0" timeOffset="39823.306">2411 11971 1388 0,'0'0'483'16,"0"0"-546"-16,0 0-39 0,0 0 12 0,0 0 40 0,0 0 39 0,-23 131 11 15,26-92 4-15,7 2 5 0,5 0-2 0,0 1 3 16,4 2-1-16,2-2-1 0,3-1 0 16,0-3-7-16,-2-2 1 0,0-2-1 0,1-6 0 15,0-2 7 1,-2-2 0-16,0-4 5 0,1-6 6 0,0-4 7 0,1-4 20 15,2-6 14-15,-1 0 10 0,4-9 5 0,2-7-7 0,3-8-8 16,6-9-9-16,6-8-6 0,3-9-6 0,9-5-3 16,-1-7-7-16,4-5-6 0,2-2-5 15,2-3-7-15,-3 2-3 0,-5-1-8 0,-4 7-16 0,-2 6-19 16,-9 8-18-16,-3 13-21 0,-15 8-49 16,-5 11-155-16,-8 11-356 0,-4 3-481 15</inkml:trace>
  <inkml:trace contextRef="#ctx0" brushRef="#br0" timeOffset="44167.0405">2416 13533 0 0,'0'0'0'0,"0"0"0"0,0 0 0 0,0 0 0 16,0 0 0-16,0 0 142 15,0 0 142-15,0 0-8 0,0 0-32 0,0 0-25 0,0 0-39 16,0 0-52-16,-9-53-51 0,9 53-42 0,0 0-38 16,0 0-25-16,0 0-25 0,0 0-20 15,0 0-30-15,0 0-44 0,0 0 6 0,0 7 33 16,1 2 74-16,0 4 91 0,1 7 45 0,3 6 15 16,-4 6-15-16,0 4-18 15,-1 9-18-15,0 5-13 0,-5 5-12 0,2 8-7 16,0 2-6-16,-1 2-5 0,2 2-2 0,0-1-6 0,1-2-1 15,1-1-1-15,0-8-4 0,0-5 4 0,0-4-2 0,1-7-2 16,3-4 3-16,-1-4-7 16,-1-1 6-16,1-3 1 0,2-4-1 15,-3 0 2-15,0-3-6 0,4-7-3 0,-1-1-8 0,2-3-16 16,-1-4-14-16,2-5-18 0,1-2-12 0,7-3-17 16,-3-10-32-16,7-3-34 0,-1-7-46 0,3-4-36 15,-1-5-22-15,-2-4-19 0,0-3-7 16,1-1 230-16,-3-3 47 0,0-7 0 0,1 0 0 15,-2-4 0-15,-1 1 0 0,-2 0 0 0,-2 6 0 16,-2 5 0-16,0 3 0 0,-5 10 411 0,1 5-28 16,-4 9-79-16,1 7-90 0,0 3-129 0,0 5-114 15,-1 0-44-15,1 3-11 0,0 7 20 16,6 2 66-16,-4 5 10 0,4 5 11 16,1 3 2-16,-1 6 1 0,2 0-5 15,-1 2-5-15,-1 3-1 0,5-3 2 0,-3 1-2 0,4-3 1 0,-2-7-2 16,6-4-3-16,-5-5 2 0,5-4 0 15,-1-5 4-15,-3-2 5 0,3-4 11 0,0 0 10 16,-1-2 5-16,3-6 3 0,1-4-4 0,1-1-7 16,0-2-3-16,-2-4-6 0,0-2 1 15,-3 0 3-15,-2-3 8 0,-2 0 18 0,-4-1-1 16,-6-1 3-16,-2 0-5 0,0-1-3 0,-8 2-1 0,-1 2-6 16,-3 4-1-16,-6 1-24 0,-2 1-17 15,-2 4-18-15,-2 5-21 0,-4 1-5 16,-2 4-5-16,0 3-1 0,0 0 5 0,0 7-1 0,5 1 11 15,-1 2-5-15,5 2-20 0,4 1-51 16,2-2-92-16,6-1-113 16,4-1-189-16,3-4-114 0,2-3 363 0,7-2 250 15,-3 0 0-15</inkml:trace>
  <inkml:trace contextRef="#ctx0" brushRef="#br0" timeOffset="44546.3504">3443 13400 693 0,'0'0'483'0,"0"0"-121"0,0 0-143 16,0 0-153-16,0 0-144 0,0 0-30 16,0 0 33-16,0 0 59 0,0 0 105 0,0 0 6 15,23 137-8-15,-21-84-5 0,3 4-23 0,0 4-13 16,2 2-12-16,2 5-10 0,0-3-4 0,0 1-4 16,3-4-2-16,-1-5 1 0,0-5-2 15,0-6 0-15,-1-3-1 0,-2-5-6 0,-4-5 0 16,4-8-6-16,-5-4-9 0,1-5-18 0,-2-6-37 15,-2-2-42-15,0-5-35 16,0-1 8-16,0-2-53 0,-6-5-94 0,1-6-159 0,-4-3-167 16,-2-8 420-16,0-3 186 0,-5-4 0 0,5-5 0 15,-3 1 0-15,-2-3 0 0,3 0 0 16,-3 4 0-16,3 1 0 0,0 1 0 0,2 1 238 16,0 5 230-16,3-1-72 0,2 3-81 15,5 1-66-15,1 5-58 0,0 1-50 0,6-1-49 16,3 0-33-16,4 0-28 0,1 0-12 0,6-1-9 15,6-2-5-15,-2 1 3 0,7 1-7 0,1-1 0 16,6 1 0-16,-2 1-4 0,2 1 4 16,2 0-1-16,4 3-6 0,-6 0-15 0,1 2-42 15,-1 0-80-15,-5 3-149 0,-1 0-274 16,-9 4-223-16,-8 0 446 0</inkml:trace>
  <inkml:trace contextRef="#ctx0" brushRef="#br0" timeOffset="47745.5658">4845 13385 0 0,'0'0'140'0,"0"0"83"0,0 0 28 16,0 0-21-16,0 0-61 0,0 0-41 0,0 0-12 15,0 0 8-15,0 0 11 0,0 0 6 0,0 0-11 16,0 0-16-16,0 0-22 0,0 0-19 15,-1-108-18-15,0 108-17 0,-1 0-9 0,2 0-15 16,0 0-5-16,-3 0-4 0,3 0-5 0,0 0 4 0,-1 0-4 16,1 0-2-16,0 0 2 15,0 0 2-15,0 0 8 0,-1 0 6 0,1 0 4 0,0 0 3 16,0 0-5-16,0 0-5 0,0 0-2 0,0 0-7 16,0 0 1-16,0 0-4 0,-1 0 0 15,1 0-5-15,0 0-1 0,0 0 2 0,-1 0-3 16,0 0 6-16,-3 1-4 0,1 1-5 15,-2 2-2-15,1-2-3 0,0 2 4 0,-1-3 6 16,4 0 6-16,-1 0 8 0,2-1 2 0,0 0 7 16,0 0 3-16,0 0-2 0,0 2-1 0,0-2-8 15,0 0-6-15,0 0-8 0,0 0-6 0,-1 1-9 16,-1 3-4-16,-3 4 0 16,-3 5 4-16,-3 6 10 0,-1 6 5 0,-1 6 1 15,-3 5 1-15,4 3 0 0,-2 2 0 0,0 5 3 16,2-1-1-16,2 0 0 0,2 2 0 0,2-3-4 15,0 0 2-15,4-4 0 0,3-6 0 0,-1-4 3 0,0-7-2 16,1-3 0-16,5-7-2 0,-2-5-2 16,2-4 8-16,-2-4 15 0,1 0 27 0,1-8 20 15,7-9 0-15,2-5-8 0,4-10-24 16,0-4-18-16,3-4-3 0,-1-4-4 16,-3 2 0-16,-2-3-4 0,1-3-2 0,-3-2-5 0,2-1-4 0,-3-3-1 15,3 2-1-15,-1 4 3 0,-1 2 1 16,1 8 2-16,-4 7 1 0,0 5-1 15,-2 9 1-15,-1 7-11 16,-1 4-18-16,-2 6-13 0,5 3-5 0,0 8 6 0,3 8 19 0,1 9 19 0,-1 6 13 16,2 9 5-16,-1 7-31 0,-3 7 5 15,0 6 5-15,-2 6 2 0,0 8 34 16,-4 6-6-16,2 6-9 0,0 1-4 0,1 4-2 0,2 0-2 16,0-4 0-16,7-6 2 0,2-7-2 15,6-10-1-15,2-10-2 0,3-10-5 0,0-6 4 16,-2-7 0-16,-3-7 2 0,0-4 4 0,-7-8-5 15,-1-5 0-15,-1-6-2 0,-3-4 6 0,-2-3 9 16,-1-10 5-16,-1-5-2 0,-4-10-8 16,-1-4-13-16,-4-6-10 0,-4-4-4 0,-7-3 0 15,-5 0-3-15,-7-3 4 0,-5 2 6 0,-5 0-2 16,-4-1 12-16,-3 5 2 0,-5 1 5 0,0 4 13 16,0 4 9-16,-1-2 16 0,4 5 14 15,2 0 9-15,7 3 10 0,3 2-3 0,8 1-7 16,5 2-15-16,6 2-22 0,6-1-17 0,5 3-19 15,6-2-7-15,11 0-9 0,7-4-1 0,7 1 4 16,9-3 0-16,7-1 3 0,0 2-5 0,10 0-5 16,2 1-6-16,0 1-16 0,2-1-14 15,0-2-21-15,-1 0-25 0,1 0-33 16,-3-1-42-16,2-2-43 0,-5-1-70 0,1-2-107 0,-4-1-175 16,-4-2-64-16,-2-1 520 0,-4-1 120 15,-1 1 0-15,-5-5 0 0,-1 1 0 16,-1 0 0-16,-3 0 0 0,0 1 0 0,0 4 0 0,-3 2 0 15,-1 3 0-15,0 4 0 0,-3 4 0 0,-1 3 207 16,-5 5 45-16,-2 2-39 0,3 3-52 0,-5 5-41 16,1 4-42-16,-2 0-29 0,2 7-8 15,-2 8 22-15,0 5 52 0,1 6 44 16,1 7 18-16,-1 6-10 0,0 5-40 0,2 12-33 16,-5 5-12-16,3 10-23 0,-2 4-12 0,-1 9-10 0,-2 5-13 15,-1 4-2-15,-1 0-3 0,1-2-2 16,-2-4 1-16,2-9-8 0,5-8-1 0,0-11-2 15,1-10-8-15,3-9 6 0,-5-11-1 0,-1-5-1 16,-2-7 5-16,-4-7-3 0,-3-4 10 0,-1-4 39 16,-1-2 43-16,0 0 31 0,0-8-11 15,-4-7-43-15,-4-8-52 16,-1-8-27-16,-3-8-2 0,-1-8 3 0,0-7 6 0,1-6-6 16,-3-7 0-16,0-5 0 0,-2-3 0 0,3-5 4 0,-3-4 1 15,2-2 2-15,0 2 1 0,3 2-1 0,1 5 0 16,0 6-2-16,4 9 3 0,2 6-2 15,3 12 2-15,-1 9-3 0,3 6-4 16,0 7-1-16,4 5-9 0,2 5-10 0,3 5-15 0,3 3-9 16,4 4-1-16,5 1 9 0,0 9 11 15,7 6 13-15,-1 5 5 0,1 5 4 16,2 5 0-16,-3 3 1 0,1 4 0 0,-4 1 2 0,-3 4 1 16,-4 0 0-16,-2 2 1 0,-7 1-1 15,-2-2-2-15,-4 2-2 0,-2 0 2 0,-2-1-1 16,-4-3 7-16,0-7-2 0,1-6 0 0,3-9 0 15,1-7-2-15,0-7 23 0,1-3 31 16,0-3 31-16,0-3 6 0,0-7-20 0,0-7-34 0,0-5-31 16,2-7-11-16,4-7 2 0,3-3 1 0,3-7 2 15,3-4 4-15,2-4-4 0,0-3 1 16,4-1-1-16,-1 0 2 0,1 0 0 0,0 6-1 16,-1 6 0-16,1 6-4 15,-2 6-2-15,-2 6-5 0,1 6-8 0,-4 7-5 0,3 5-11 16,-2 5-3-16,3 4 2 0,1 1 5 0,1 11 9 0,1 2-6 15,-2 5 9-15,2 5 3 0,-2 2 0 16,-2 1 17-16,1 5-3 0,-2 1 1 16,-2-1 1-16,-3 1 0 0,0 0 1 0,0-2-4 15,1-4 3-15,-1-4 0 0,-1-4 0 0,0-2 4 16,-2-5-3-16,0-2-2 0,-2-3 2 16,-2-2-4-16,-2-3 4 0,0-1 4 0,-1 1 6 15,0-1 8-15,0 0 4 0,2-1-1 0,5-7-6 0,5-4-7 16,4-4-5-16,3-4-3 0,4-4-1 15,2-2-3-15,-1-3-7 0,4-3-8 0,-4-2-8 16,2 0-1-16,0-4 3 0,-1 4 7 0,1 0 8 16,-5 3 1-16,-1 4 5 0,-1 2-2 15,-4 5-2-15,-3 6 0 0,-2 5-13 0,-1 6-14 16,-4 3-15-16,0 0-12 0,1 9 9 0,-2 5 12 16,-2 4 19-16,0 6 16 0,-1 4 2 0,-1 4 4 15,-1 3 2-15,0 2 0 16,0 0 3-16,3 1 0 0,1-3-1 0,3-3-4 15,7-5 1-15,0-4-1 0,4-4 3 0,1-5 2 0,2 0-2 16,3-5 1-16,-3-4 1 0,3-3 1 0,-1-2 9 16,1-4 3-16,-3-5 4 0,3-4 4 0,-3-3-5 15,-5-3 1-15,-1 0 0 0,-4-5-1 16,-3 1 2-16,-5-2-3 16,-3-3-7-16,-9-1-10 0,-6-1-8 0,-6-3-10 0,-6 3-3 15,-4-1 0-15,-2-1 0 0,-6 5 6 0,0 2 0 0,-4 5 1 16,0 5 6-16,1 0 4 0,5 5 6 15,-1 0 8-15,6 5-10 0,5 2-3 0,3 1-8 0,9 2-9 16,1 0 6-16,8 0 8 16,4-1 12-16,2 0 4 0,3-4-14 0,8-2-10 15,4-4-9-15,9-3 1 0,2-2 10 0,4-6 5 0,5 0 1 16,0-2-1-16,1-3 2 16,4-2 3-16,1-2 0 0,-1-3 4 0,1-2-3 15,1-4-1-15,-2 0-2 0,1-2-4 0,-1-3-1 16,-3-1-7-16,-2-1-3 0,-2-1-1 0,-7 0 4 0,-1 1 8 15,-6 5 6-15,-4 6 9 0,-2 6 6 16,-6 9 9-16,1 6 8 0,-7 5-9 0,0 7-28 16,-1 3-73-16,0 1-17 0,0 10 6 15,-2 6 24-15,-2 6 70 0,-3 10 9 0,-2 5 0 0,-2 8 0 16,-3 4-4-16,-1 6 0 0,-4 1-1 16,2 4-2-16,-4 4 0 0,-2-3-2 15,5-2-4-15,0-7 3 0,6-5-3 0,5-9-1 0,0-6 2 16,4-5-6-16,-1-8 1 0,1-3-1 0,2-4 1 15,1-4 2-15,0-3 2 0,0-3 3 16,6-1 12-16,-1-2 29 0,5 2 21 0,8-8 13 16,4-3 0-16,8-5-29 0,7-4-20 0,3-3-14 15,5 0-12-15,-2 0 1 0,2 6-3 16,-5 1-2-16,-1 4-2 0,-5 6-2 16,-4 4-6-16,-6 0-1 0,-2 8-6 0,-4 3-1 0,-3 5-1 15,-4 2-5-15,-3 3-1 0,-6 2 3 0,-2 5 3 16,-4 2 9-16,-6 3 7 0,-7 2 1 0,-4 3 5 15,-5 0 0-15,-4 0-3 0,-4-2 2 0,0-5-3 16,1-5 3-16,2-6 7 16,2-5-1-16,4-5 6 0,2-4 5 0,4-4 4 0,3-2 6 15,5 0 0-15,0-3 0 0,4-3-3 16,5-3-10-16,0-2-17 0,2-3-18 0,7-2-14 16,5-7-5-16,4-3 2 0,8-5 2 0,1-3-1 0,6-5 6 15,-1-1 5-15,5-4 7 0,0 0 7 16,1-4-6-16,1 0-7 0,5-4-6 15,1-1-2-15,4-1 5 0,-2-2 9 0,3 0 8 0,1 0 4 16,2-1 1-16,-2-1 3 0,-2 0 0 16,-2 1 5-16,-4 4 5 0,-7 2 9 0,-2 8 7 15,-6 4 5-15,-6 7 12 0,-7 6 2 16,-4 8 6-16,-3 4 9 0,-5 6-6 0,-1 4-13 0,0 3-37 16,-1 1-57-16,-6 1-28 0,-2 9 1 0,-5 4 20 15,-8 9 44-15,-4 6 14 16,-4 8 2-16,0 4 0 0,0 7-2 0,2 5 0 0,1 3 2 15,1 1-2-15,5 0-1 0,2-2 1 16,5-1-2-16,4 0 4 0,2-3 3 0,7-4-4 16,1-2 0-16,2-4 0 0,10-1-5 0,3-5 9 15,2-2-1-15,5-5 3 0,1-2 6 0,3-5 2 16,4-4 7-16,0-6 6 0,4-4 2 16,-2-5 4-16,2-2 3 0,3-7-4 0,-2-4-6 15,3-4-9-15,2-3-5 0,1-6-6 0,0-1-3 16,0-5-9-16,-2-3-13 0,-1-4-14 0,-6-2-15 15,-1-1-3-15,-5 0 7 0,-4 4 17 16,-8 3 24-16,-3 5 11 0,-7 3 10 0,-4 7 8 16,0 5-8-16,-7 4-15 0,-5 4-23 0,-4 5-16 15,-5 4-6-15,-2 8 15 0,-5 7 17 16,-3 5 9-16,1 8 9 0,-1 4-1 0,1 4-2 0,1 3-2 16,6 3-4-16,3-2 1 0,2-3-2 15,7-5 3-15,5-4 1 0,3-4-3 0,3-5 1 16,3-4 0-16,2 1-1 0,4-5 7 15,1-1 2-15,1-1 5 0,0-3 10 0,5-2 6 0,-1-4 7 16,6 0 8-16,1-4 0 0,4-1-1 16,0-8-3-16,2-2-7 0,2-3-10 0,4-2-4 15,2-2-3-15,-3-3 0 0,4-6 3 0,2 1-4 16,-3-5-3-16,4-2-4 0,-1 0-7 0,-1 1 3 16,-4 1-2-16,-4 6 2 0,-3 6-2 15,-6 8-14-15,-6 4-10 0,1 7-10 16,-4 2-11-16,-3 6 3 0,1 7 5 0,-4 5 5 0,0 5 12 15,-2 7 6-15,-2 0 2 0,-1 7 7 0,-2 1 2 16,-6 1 1-16,2 1 3 0,0-4-2 16,2-2-4-16,1-9 5 0,2-6-2 15,2-6 1-15,1-5 2 0,2-5-2 0,-1-2 2 0,-3 0 3 16,1-3 10-16,1 1 18 0,-1-1 18 0,1 0 9 16,2-3 6-16,2-3-12 0,4-5-15 0,6-2-10 15,0-2-10-15,2-5-4 0,2-5 1 16,1-1-4-16,1-3-2 0,1-3-1 15,3-3-2-15,1 0 0 0,-1-5 1 0,2 0-5 16,1 1 2-16,-1 1-2 0,-1 6-4 0,-5 6 2 0,-1 5-5 16,0 7-6-16,0 7-3 0,0 6-6 15,2 1 1-15,-2 8 4 0,7 6 4 0,0 6 2 16,2 3 0-16,-2 8 2 0,0 3-1 16,-3 4 5-16,0 4 1 0,-3 1-6 15,-5 1-5-15,-5 2-21 0,-4 0-24 0,-8 2-36 0,-2-2-38 16,-13 0-43-16,-10 0-85 0,-9 0-171 0,4-12-325 15,7-11-9-15</inkml:trace>
  <inkml:trace contextRef="#ctx0" brushRef="#br0" timeOffset="48054.2541">5407 14992 3080 0,'0'0'33'0,"-137"-22"-7"0,80 15-9 0,24 5-30 0,24 2-28 15,18 0-9-15,22-2 5 16,22-6 23-16,18-10 23 0,21-8 8 0,22-11-6 0,16-10-3 16,19-7 3-16,12-5-2 15,10-3 10-15,8 0-5 0,7-1 3 16,2 2-1-16,3 0-7 0,1 2 7 0,-1-1-7 15,1-1 2-15,-2 3 0 0,-5-2-6 0,-2 4 6 16,-10 4-2-16,-2 1-1 0,-13 5 4 0,-10 6-5 0,-7 6 1 0,-16 5-10 16,-9 5-16-16,-10 4-27 0,-12 5-48 15,-7 5-76-15,-13 3-130 0,-21 3-348 0,-17 2-815 0</inkml:trace>
  <inkml:trace contextRef="#ctx0" brushRef="#br0" timeOffset="48506.9026">12069 12202 1176 0,'0'0'342'0,"0"0"-310"0,0 0-12 0,-4-129 2 0,11 106-9 16,2 6-6-16,4 1-8 0,-1 4-8 15,6 4 1-15,1 2-1 0,2 5 1 16,0 1-3-16,2 6 2 0,3 8 6 0,-2 4 2 0,4 5 4 16,-5 6 0-16,3 2 0 0,-5 4 0 15,1 3 2-15,-1 3-1 0,-2 1-1 16,0 5 3-16,-7 0-2 0,0 2 1 0,-4-1 4 16,-7 3-2-16,-1 0 5 0,-5 1 3 0,-12 5-1 15,-5 0 9-15,-7 1-1 0,-10 1 0 0,-2 1-2 16,-9 1-15-16,-1 2-13 0,-5 1-23 0,-3 2-47 15,-3 2-74-15,0 2-118 16,1-1-224-16,15-18-152 0,16-15 584 0</inkml:trace>
  <inkml:trace contextRef="#ctx0" brushRef="#br0" timeOffset="48691.7396">11728 13858 2785 0,'0'0'40'0,"0"0"-10"0,0 0-4 16,0 0-5-16,0 0-6 0,0 0-16 0,0 0 0 16,127-101-2-16,-99 95 0 0,2 1 6 0,2 1-8 15,0 2-18-15,-6 2-52 0,-4 1-130 0,-5-1-343 16,-8 0-987-16</inkml:trace>
  <inkml:trace contextRef="#ctx0" brushRef="#br0" timeOffset="49611.4861">15661 4121 0 0,'0'0'0'0,"0"0"229"0,0 0 128 0,0 0-42 16,0 0-49-16,0 0-63 0,0 0-63 0,0 0-56 16,0 0-34-16,0 0-2 0,0 0 1 15,0 0 9-15,10-36 17 0,0 28 5 0,5-5 0 0,1 1-3 16,5-5-16-16,3-1-13 0,2 0-13 16,5-6-8-16,0 1-4 0,7-4-5 0,3-3 0 15,2-1 0-15,5-1 2 0,4-1-1 16,4-2 0-16,5-5-2 0,5 1-6 0,0-1 9 15,2-2 6-15,1 1 2 0,-5 2 13 0,-3 0-2 16,-1 1-4-16,-2 5 1 0,-5 0-9 0,-2 2-6 16,-3 5-6-16,-4-2-6 0,-3 4-2 0,-2-1-4 15,-1 4 0-15,-4-1 0 0,-3 4-1 16,-3 3 0-16,-7 3 0 0,-3 4-4 0,-8 4-6 0,-6 2-4 16,-1-1-12-16,-2 2-19 0,1 1-35 15,-2 0-64-15,0 0-80 0,1 0-99 0,0 0-140 16,0 4-215-16,2 0-85 0,-1-1 747 15</inkml:trace>
  <inkml:trace contextRef="#ctx0" brushRef="#br0" timeOffset="50401.7508">18065 2601 0 0,'0'0'0'0,"0"0"0"0,0 0 0 0,0 0 0 15,0 0 0-15,0 0 137 0,0 0 72 16,0 0-26-16,0 0-46 0,0 0-17 0,0 0-2 0,0 0 8 16,0 0 5-16,0 0-2 0,-18-23-14 15,18 23-13-15,0 0-7 0,1 0-6 0,-1 0-8 16,0 0-8-16,0 0-12 0,0 0-10 0,0 0-11 15,1 0-11-15,-1 0-6 0,0 0-4 0,0 0-2 16,0 0 0-16,0 0 1 0,0 0-2 16,0 0 0-16,0 0-1 0,0 0-1 0,0 0-3 15,0 0 0-15,0 0-5 0,0 0-4 0,0 0-4 16,0 0-6-16,0 0 1 0,0 0 0 16,0 0 0-16,-1 0-3 0,1 0-6 15,0 0-7-15,0 2-4 0,0-2-5 0,-1 0-6 0,1 0-14 0,0 1-23 16,0 0-34-16,0 3 15 0,0 2 12 15,0 2-26-15,0 4-147 0,0-2-338 16,0-4-73-16</inkml:trace>
  <inkml:trace contextRef="#ctx0" brushRef="#br0" timeOffset="51665.6789">18259 2682 862 0,'0'0'56'0,"0"0"87"15,0 0 65-15,0 0 35 0,0 0-37 0,0 0-107 16,0 0-114-16,0 0-137 0,0 0-97 16,0 0 47-16,0 0 64 0,0 0 107 0,-25 19 105 15,22 12-18-15,-4 4-19 0,4 5-9 0,-2 4-2 16,0 1-6-16,2 5-1 0,-2 2-5 0,3 5-2 15,-2 0 8-15,-2 4 4 0,-1 0 1 0,0-3 2 16,-1-4-1-16,0-6-4 0,2-4 3 0,0-8-7 16,3-7-5-16,-1-4-5 0,3-7-1 15,0-5 2-15,1-5 8 0,-1-6 39 0,1-1 54 16,-1-1 60-16,1 0 43 0,-1-1 2 0,-4-7-96 16,3-7-61-16,-2-4-52 0,-1-8-43 15,1-5 39-15,4-6-3 0,-1-3 0 16,4-3 1-16,4-7-3 0,3-3-3 0,1-6-2 0,3-3-3 15,5-4-3-15,4-3 4 0,5 0-3 0,2-1-2 16,4 0 2-16,4 1-4 0,4 3 0 16,0 3 2-16,5 5-1 0,-3 6-1 0,4 7-4 15,-6 8-8-15,0 11-8 0,-2 7-6 16,-1 6-7-16,-3 10-2 0,-4 5-5 0,-3 2-6 0,-4 12-4 16,-6 4-2-16,-7 6 2 0,-3 4 3 15,-8 4 9-15,-1 3 5 0,-10 4 13 0,-8-1 20 16,-4 1 10-16,-8 1 18 0,-6 0 6 0,-8 1 2 15,0 1-1-15,-7-1-5 0,1-5 0 0,2-2-2 16,6-7-1-16,7-3-2 0,5-7-2 16,2 0-4-16,8-3-2 0,1-3 0 0,5-1-2 15,2-1-2-15,4-1-1 0,1 2 1 0,5-2-1 16,2 4 1-16,1 0 1 0,-1 1 1 0,8 0 3 16,1 3-1-16,4 2 2 15,3 3 7-15,1-1-2 0,6 4 2 0,1-2 6 0,6 4 1 0,2-2 2 16,1 1 6-16,7-1-1 0,0 1-2 0,0-5 2 15,1 0-6-15,0-1-13 16,-1-4-13-16,1-3-25 0,-1-1-50 0,-3-2-68 16,-4-3-93-16,-1-3-117 0,-3-2-119 15,-2 0 53-15,-9-2 428 0,-5 0 0 0</inkml:trace>
  <inkml:trace contextRef="#ctx0" brushRef="#br0" timeOffset="52543.129">19188 3121 0 0,'0'0'0'15,"0"0"116"-15,0 0 228 0,0 0-109 0,0 0-151 16,0 0-188-16,0 0-145 0,0 0 29 0,0 0 54 16,0 0 126-16,0 0 63 0,0 0 10 0,0 0 8 15,76 0 9-15,-61 5 12 0,5 0 14 16,1-3 6-16,4-1 1 0,-1-1-9 16,-2 0-7-16,3-3 1 0,-5-2 0 0,2-3 11 0,-1 0 2 15,-2-3-7-15,-2 1-11 0,0-1-10 16,-1 0 7-16,-5 0 14 0,-6 0 6 0,2 2-4 15,-7 0-23-15,-1 1-25 0,-6 0-32 0,-3 0-28 16,-2 1-14-16,-9 2-8 16,-6 3 15-16,-2 2 24 0,-3 0 22 0,0 6 10 0,1 5 0 15,-1 6 0-15,1 1-10 0,1 5-5 16,2 2 2-16,-1 4-4 0,6 3 1 0,4-1 1 0,4 1-3 16,6-1 6-16,3-5-3 0,4-1 5 0,2-2 3 15,3-1 0-15,8-1 7 0,7-4 4 16,2 3 7-16,10-2 0 0,1-3-15 0,7-1-39 15,-2-2-72-15,4-2-90 0,-1-3-94 0,2-4-85 16,-1-3-70-16,1 0 363 0,0-7 74 16,-1-3 0-16,0-2 0 0,0-4 0 0,1-2 0 0,0-3 0 15,4-3 0-15,1-1 0 0,2-3 0 0,1-6 0 16,3 0 0-16,0-1 0 16,-1 0 0-16,-1 1 0 0,-6 3 0 0,0 3 0 15,-6 4 0-15,-8 1 0 0,-2 5 0 16,-7 3 0-16,-8 3 0 0,-3 2 0 0,-2 4 323 0,-6 3-10 15,-2 2-90-15,0 1-91 0,0 0-133 0,0 0-87 16,-3 1 19-16,-6 5 34 0,-3 2 75 16,-6 4 77-16,-4 4-15 0,-6 3-9 0,-1 3-20 15,0-1-22-15,1 6-11 0,-2 0-12 0,1 2-6 16,1-1-5-16,4 3-8 0,3 0 0 0,0-4-3 16,5-2 2-16,6-3-1 0,2-6-5 15,6 0 2-15,2-3 1 0,0-3 3 16,6 1 14-16,0-3 17 0,9-1 13 0,-2-1 7 0,5-2-9 15,1-1-9-15,3-3-14 0,2 0-9 0,3-2-8 16,3-7-19-16,1-3-12 0,1 0-13 16,0-5-4-16,-2-2 7 0,1-3 1 0,-1-2 3 15,0-1 6-15,1-3 3 0,-2 0 8 0,1 3 6 16,-5 3 4-16,-4 3 2 0,-3 4 4 0,-6 6 1 16,-5 4-7-16,-2 3-44 0,-3 2-90 15,-2 0-18-15,0 6 15 0,0 2 47 16,0 4 91-16,0 5 18 0,1 3-1 15,-2 2 2-15,-1 3 2 0,4-2 2 0,-2 1 6 0,3-2 1 16,6-2 8-16,4-3-1 0,6-2-8 0,1-1 0 0,1-3-3 16,3-2-1-16,3 0 5 0,3-4-3 15,0 1-2-15,0-3 3 0,0-3 0 16,-1 0 4-16,-4 0 3 16,-1-5 6-16,-8-2 14 0,-2-1 13 0,-6-2 4 0,-3-1-11 0,-4-4-23 0,-1-2-33 15,-5-3-26-15,-8-3-10 0,1-1-11 0,-7-2 2 16,-5-1 2-16,-2 2-6 0,-2 2 4 15,0 1 1-15,-2 5 5 0,-1 3 3 0,4 3 1 16,5 3-6-16,3 5-16 0,3 1-16 0,4 2-13 16,5 1-53-16,2 5-130 0,5 3-183 0,7-1 14 15,2-1 432-15,-3-2 0 0</inkml:trace>
  <inkml:trace contextRef="#ctx0" brushRef="#br0" timeOffset="54532.4879">21346 3007 0 0,'0'0'54'0,"0"0"193"0,0 0-119 16,0 0-81-16,0 0-33 0,0 0-7 0,0 0 0 15,-138 20 5-15,111-1-9 0,4 5 2 0,1 0 1 16,7 1 3-16,4 0 2 0,5-2 4 0,4 1-3 16,2-5 1-16,0 1 9 0,4-4 4 15,6-1 14-15,2-4 5 0,2-2 7 16,1-3 6-16,4-2-3 0,-1-3-6 0,0 0-10 15,2-1-15-15,-3-5-21 0,2-1-22 0,-2-2-13 16,-1 1-2-16,-3 3 6 0,-2 0 4 16,-2 1-19-16,-3 3-54 0,-2 0-27 0,-1 7 7 15,-2 4 42-15,-1 7 71 0,0 3 48 16,-2 6 17-16,-5 6 0 0,-1 2-7 0,1 6-10 0,-3 2-8 0,0 3-6 16,-4 3 17-16,0 0 3 0,-3 0-6 15,-2 0 6-15,4-8-18 0,1-4-1 0,5-7-3 16,-1-9-9-16,5-6-1 0,-1-5 5 0,3-5 30 15,0-2 72-15,0-3 79 0,-1 0-17 16,2-8-30-16,-1-3-70 0,-2-3-79 0,4-4 6 16,1-2-12-16,-1-2-11 0,6-4-9 15,5 0 3-15,1-4 5 0,3 0 0 0,3-4-4 0,5-2-17 16,-2-4-22-16,5 0-37 0,1-6-30 16,-1 4-6-16,5 0 17 0,-1 1 42 0,0 3 36 15,1 4 25-15,-3 3 12 0,2 4 8 16,-1 6 11-16,-1 5 1 0,0 5-4 0,1 5-8 0,2 2-8 15,0 3-6-15,0 1-7 0,0 4-6 16,-2 5-12-16,-4 1-10 0,-3 2-3 0,-4 0 8 16,-2 3 6-16,-4-3 5 0,-1-1 2 0,-3 1-5 15,-3-1-1-15,2-1 1 0,-4 2 6 0,-2-3 6 16,0 1 10-16,0 0 6 16,0-1 5-16,0 1-4 0,-2-3-1 0,0 0 3 0,1-3 1 15,-2 0 4-15,0-1 1 0,2-1 2 16,0-1 0-16,0 0 2 0,0-1 3 0,-1 0 0 0,2 0 1 15,0 0-2-15,0 0-5 0,0 0-4 16,0 1-6-16,0-1-5 0,0 0-6 0,0 0-8 16,0 0-9-16,0 0-20 0,0 2 8 15,-1 0 13-15,-2 1 16 0,0 3 24 0,-2 0 0 0,-1 0-3 16,1 1-1-16,-1 0-3 16,0-1 1-16,2 1-1 0,-3-2-3 0,0 3-2 0,2-3-4 15,0 2-2-15,-1-2-1 0,2 2 0 0,-2 0 2 16,1 0 2-16,1-1-1 0,2 1-1 15,0-3 2-15,1 1 0 0,1-2 1 0,0-1 6 16,0-2 17-16,0 0 37 0,0 0 45 0,0 0 44 0,0 0 34 16,1 0 7-16,3-3-50 0,1-5-55 15,5-2-53-15,0-1-47 0,1-3 6 16,3-2 6-16,-2-1 1 0,2-2 3 16,0-2-1-16,3-1-5 0,0 0 2 0,1 0-2 0,-2 1-2 0,3-1 4 15,-4 2-4-15,1 3 3 0,-5 1-2 16,3 3-2-16,-4 4-5 0,-3 2-13 0,0 4-10 15,-3 1-29-15,0 2-41 0,0 0-7 0,-2 1 12 16,3 6 30-16,0 1 46 0,3 4 11 16,-4 0 3-16,0 3-5 0,-1 0-1 0,2 2 3 15,-3 0-2-15,0-2 9 0,-1 1 4 16,2-2 3-16,0-3 2 0,1 0-2 0,1 0 0 16,0-3-4-16,-1-1-1 0,1-1 2 0,-1 0-2 15,0-3 0-15,0 2 1 0,0-2 1 16,-1 1 0-16,-1-2 1 0,2 0 0 15,-2 0 2-15,2-2 6 0,-2 0 8 0,2 1 7 16,1-1 9-16,2 0 2 0,0 0-1 0,3-1 6 0,2-3-11 16,0-3-4-16,2 0-5 0,0 0-11 0,0-1 3 15,-1 0-1-15,1 0 1 0,0 0 2 16,0-2-4-16,-1-1-2 0,-2 1-3 0,1 2-4 16,-1-2 0-16,0 2-2 0,-2 1 0 15,2 0-2-15,-4 1 1 0,0 1 0 0,-1 1 0 16,0 1 3-16,-2 0-6 0,2-1 1 0,0 1 1 0,2-1-1 15,-1 1 3-15,1-2 0 0,-2 0 0 0,1 0 3 16,-2-1-2-16,1 2 0 0,-3 1 0 16,2 0-2-16,-3 1 1 0,0-1 0 0,0 3 2 15,-2-1-2-15,2 1 0 0,-2 0 0 0,0 0-6 16,0 0-4-16,0 0-17 0,0 0-18 0,0 0-33 16,0 0-53-16,0 4 28 0,0 2 19 15,2 0 36-15,0 4 60 0,0 0-11 0,0 1 1 16,2 1-2-16,-2 1-3 0,1 0 1 15,2 2-1-15,-1-1 3 0,-2 1 3 0,2-1-2 0,-2-3 1 16,1 2 1-16,3-2 0 0,-2-1-2 0,-1-2 0 16,1-3 1-16,0 0 1 0,0-2 11 0,1 0 12 15,0-3 16-15,1 0 16 0,1 0 2 16,3-3-6-16,3-1-10 0,-1-3-12 0,6-1-2 16,-2-2-6-16,4-2-5 0,-1 2-5 15,0-4-6-15,4 2-2 0,-1-3-1 0,1 2-2 0,0-2-2 16,3-2-3-16,0 0-5 0,3 0-5 15,2 0-1-15,-2 0-1 0,1 2 2 16,-5 4 4-16,-4 3-7 0,-5 3-9 0,-2 2-17 0,-5 3-25 16,-2 0-12-16,-6 5-4 0,-1 3 7 0,1 3 19 15,-4 3 11-15,-8 3 15 16,-4 1-1-16,-5 2 3 0,-5 3 6 0,-5-1 3 16,-1 0 14-16,-4-1 8 0,4 1 1 0,2-4-1 0,6-1-8 15,4-3-5-15,4 0-6 0,2-3 1 16,3 0 3-16,1 0 4 0,0 1 5 0,5 0 0 15,1 3 3-15,3-1 8 0,0 4 0 0,0 0 4 16,7 1 0-16,-1 0-2 0,5 2 2 16,0 0-2-16,-1 3-1 0,3-1-3 0,-3 2-1 15,0 0-2-15,-3-1-4 0,-2-2-3 0,-2 3 0 16,-3-4 1-16,1 0 3 0,-5 0 2 16,-4-3 1-16,-2 3 1 0,-2-3 0 0,-4-1 2 15,-1 0 1-15,-3-1 3 0,-3-6 3 16,5 1 3-16,-2-7 7 0,2 0 6 0,6-4 11 0,-2 0 10 0,2-4 7 15,2-3 5-15,2-3-9 0,1-1-12 16,3-4-16-16,2-3-22 0,2 0-19 16,-2-1-16-16,4-4-16 0,4 1-16 0,4-3-15 0,2 1-25 15,6-2-22-15,2-1 0 0,3 0 18 16,3-1 29-16,3 2 28 16,1 1 14-16,5 2 7 0,-2-2 3 0,5 4 3 0,3-2 6 15,2 1 1-15,1-1 3 0,2 2 5 0,-1-1 5 16,3 2 0-16,1 0 5 0,-2 1 2 0,1 1 2 15,-2 2 7-15,-2 2 5 0,-1 2-1 0,-2 2 2 16,-5-1-4-16,3 3-4 0,-7 3 5 0,-1-3 1 16,-1 4 4-16,-1-1 6 0,-4 3 1 15,-1-1 2-15,-6 1 2 16,-3 1-6-16,-4 0 1 0,-3 0-1 0,-5 1-5 0,0 0 7 0,-2-2 4 16,1 1 21-16,0-1-4 0,7-1-5 15,-1-4-12-15,6-2-21 0,-1-3 2 16,4-2 0-16,0-2 3 0,1 0-4 0,-1-1-4 15,3 1-2-15,-1 0-3 0,1 1-2 0,0 2-2 0,-2 0-3 16,-1 1 2-16,0 0 3 0,-6 3 3 16,-1 4 3-16,-6 0 2 0,-1 3-12 0,-3 2-17 15,0 0-24-15,0 0-40 0,-2 0-41 16,-3 0-12-16,-1 5 47 0,-8 1 66 0,-4 4 67 0,-5 4 35 16,-3 2-18-16,-4 6-25 0,2 4-15 0,-2 3-5 15,0 7-5-15,-1 4-5 0,-3 3 3 0,-1 5-2 16,3 1-1-16,2 4 2 0,4 0 1 15,3 2 6-15,6 0 3 0,-1-1-4 16,1-1-7-16,-3-1-18 0,0-3-28 0,0-3-47 16,-2-1-81-16,-6-4-138 0,9-13-256 0,5-10 189 0</inkml:trace>
  <inkml:trace contextRef="#ctx0" brushRef="#br0" timeOffset="54746.3259">22889 2746 2471 0,'0'0'68'0,"0"0"-181"0,0 0-57 16,0 0-2-16,0 0 11 0,0 0 26 0,0 0-194 15,-86 121-526-15,77-92 251 0</inkml:trace>
  <inkml:trace contextRef="#ctx0" brushRef="#br0" timeOffset="55114.9931">19165 4468 309 0,'0'0'-3'0,"0"0"-7"16,0 0-29-16,0 0-76 0,0 0-27 0,0 0 142 15,0 0 0-15,0 0 0 0,0 0 0 16,0 0 0-16,0 0 0 0,0 0 0 0,0 0 0 0</inkml:trace>
  <inkml:trace contextRef="#ctx0" brushRef="#br0" timeOffset="56028.7823">20182 1873 1569 0,'0'0'38'0,"0"0"-77"16,0 0-202-16,0 0-32 0,0 0 41 0,0 0 88 15,0 0 206-15,0 0 12 0,11 126-15 0,-10-84-12 16,3 4-12-16,-4-2 1 0,2 3 6 0,-1-1 0 15,0-6-2-15,0-6-8 0,5-5-6 0,-2-7-6 16,2-8 3-16,-2-4 2 0,-2-5 2 16,2-2 39-16,-2-2 58 15,-1-1 55-15,1 0 44 0,1-4-52 0,3-2-60 0,6-7-62 0,4-5-55 16,3-3 9-16,0-3 3 0,3-3-2 16,1-3 0-16,0-3-4 15,3 0-7-15,0-4 6 0,2-1-5 0,3-1 1 0,-1-1 3 0,-1 4-4 16,-4 4 1-16,-1 7 0 0,-6 4-4 15,-3 7-11-15,-4 7-18 0,-2 4-44 0,-2 3-32 16,-3 3-14-16,2 7 2 0,-2 5 37 0,5 3 38 16,-6 6 26-16,3 3 19 0,-2 5 12 0,2 2-1 15,-3 0 3-15,5 1-5 0,-3-3 1 16,3-3 2-16,2-4 1 0,3 0 4 0,1-6 3 16,0-2-2-16,2-1 1 0,-2-4 8 0,2-1 4 15,1-3 11-15,0-2 7 16,4-1 7-16,2-4 4 0,1 0-2 0,2-2 2 0,1-6-6 0,0-2-5 15,1-1-5-15,0-3-10 0,1-4-6 16,-2-1-4-16,-1-3-4 0,1-1-12 0,-1-5-14 16,1 1-15-16,1-4-10 0,-2 0 5 15,-1-1 9-15,-4 4 11 0,-2 3 10 0,-6 6 0 16,-2 5 10-16,-4 5-1 0,-5 4-27 0,-1 3-74 0,-1 1-139 16,0 2-8-16,0 7 32 0,0 4 80 0,-2 2 138 15,0 6 15-15,-2 5 2 0,1 1 2 16,2 2 2-16,1 1-1 0,0 0 1 0,10-5 7 15,3 0 6-15,5-3 1 0,3-2 4 16,2-2-5-16,4-5 0 0,0-3 3 16,-2-2-4-16,3-4 10 0,-3-4 13 0,-1 0 12 0,-6-8 14 0,1-3 0 15,-3-2-6-15,-2-3-16 0,-7-2-13 16,-2-1-11-16,-2-3-17 0,-3-1-14 0,-5-1-24 16,-8 0-24-16,-6 2-18 0,-4-1-14 15,-6 1 3-15,-4 3 6 0,-2 3 9 0,-2 1 12 16,1 5 5-16,2 3 6 0,3 1 4 0,4 3 1 15,4 3-2-15,3 0-8 0,3 5-36 16,3 0-103-16,5 1-217 0,4-2-311 0,4 0 279 16,1-3 418-16</inkml:trace>
  <inkml:trace contextRef="#ctx0" brushRef="#br0" timeOffset="56359.4536">21957 1609 1047 0,'0'0'231'0,"0"0"-114"0,0 0-28 0,0 0-44 0,0 0-56 16,0 0-17-16,0 0 23 0,0 0 26 0,0 0 17 16,114 136 4-16,-106-86-10 0,-3 6-4 15,-3 2-4-15,1 4 2 0,0 2 0 0,2-1-5 16,3-2 1-16,-1-3-1 16,6-4-3-16,-1-5 2 0,1-4-5 15,2-4-7-15,-3-4-5 0,3-4-4 0,-1-6-2 16,1-5-6-16,-2-6-11 0,-1-4-16 0,0-6-32 15,1-5-36-15,-1-1-52 0,-1-4-82 0,2-7-115 0,-2-4-85 0,-1-5 14 16,-1-4 424-16,-3-3 0 0,-1-2 0 0,-3-2 0 16,-2-3 0-16,1-1 0 0,-1-2 0 15,2 1 0-15,0-1 0 0,3 5 0 16,0 2 349-16,3 2 77 0,-1 5-119 0,2 1-102 16,4 4-87-16,2 3-57 0,3 4-41 0,4 1-30 0,6 4-9 15,4 2-2-15,4 4 3 0,4 0-15 16,4 2-71-16,2 6-195 0,-13-1-324 15,-10-3 264-15</inkml:trace>
  <inkml:trace contextRef="#ctx0" brushRef="#br0" timeOffset="57608.6787">19203 4363 2087 0,'0'0'14'0,"0"0"-36"0,0 0-74 16,0 0-57-16,0 0 1 0,0 0 41 15,0 0 64-15,0 0 54 0,0 0 3 0,-27 132 1 16,25-91 5-16,3 2-2 0,-2-1 0 15,1 3-2-15,-2 0-1 0,-1-3 1 0,0 0 2 0,0-3 4 16,-4-6 1-16,5-2 1 0,-4-9-4 0,5-6-3 31,-1-4 2-31,0-7 14 0,1-3 35 0,1-2 54 16,-3 0 30-16,0-3-18 0,2-8-44 0,-2-4-63 16,-2-6-42-16,3-4-4 0,1-6-1 15,1-4 2-15,0-6-2 0,4-6 3 0,6-5 7 0,-1-5 7 16,1-2 3-16,6-4 6 0,-4 2 2 0,2 0-3 0,3 2 7 0,2 7 0 15,-4 6 1-15,4 6 7 0,-1 7-6 0,2 9-4 16,0 7-7-16,-2 3-12 0,2 7-7 16,1 5-10-16,0 2-2 0,1 3 5 0,1 8 2 15,-3 5 5-15,1 4 5 0,-2 3-1 0,-3 4-3 16,-4 3 3-16,-7 2-1 0,1 2 3 0,-6 0 11 0,-1 3 5 16,-8-1 6-16,-6 0 3 0,-2 2 1 15,-5-3 0-15,-3-2-2 0,3-4-3 16,3-7 0-16,4-6-3 0,5-5 2 15,4-6 18-15,3-2 27 0,3-2 30 0,0-1 29 0,0 0 7 16,0-1-27-16,0-6-37 0,3-3-33 16,3-2-30-16,-1-5 0 0,4 0 2 0,4-5 1 15,3 0 0-15,-1-4-1 0,4 2 0 0,5 0 1 16,-6 2 1-16,1 2-3 0,0 7-5 0,0 1 0 16,-4 4-4-16,2 2-1 0,2 4 0 15,2 2-1-15,0 2 2 0,-1-2-1 0,4 5 2 16,0 3-2-16,-1 2 2 0,-3 4 3 0,2 3 3 15,-2-1 3-15,-1 3 1 0,-1 0 1 0,-5 0-1 16,1-2-3-16,-2 1 3 16,-2-3 3-16,0 1 2 0,-2-5 4 0,-1 0-2 0,2-5 0 0,-2 0 1 15,-3-1 1-15,3-3 4 0,-4 0 2 16,2-1 5-16,-2-1 5 0,1 0 9 0,2 0 8 16,-2-1 2-16,5-3 2 0,1-2-9 0,2-2-8 15,4 0-5-15,2-3-2 0,-2-4-2 0,1 1 0 16,2-1-5-16,-4-1-3 0,3 3-4 15,-4-1 2-15,-1 4 2 0,-5 2-2 16,-1 2 1-16,-2 1-3 0,-3 4-4 0,-1 0-6 0,0 1-17 16,-1 0-22-16,0 0-19 0,0 2 4 0,3 4 15 15,1 1 22-15,0 4 18 0,2 2-3 16,-2 3 2-16,3 3 0 0,2 0 5 0,1 1 6 16,4 1 1-16,6-3 2 0,2-2 0 0,6-3-2 15,1-2-3-15,-1-3-4 0,2-5-11 16,-1 1-2-16,0-4-5 0,1-1 0 0,0-4 6 15,-1-2-2-15,-4-4 5 0,-2-2 5 0,-8-2 7 16,2-1 8-16,-6-2 4 0,-1-3 0 16,-7-3 0-16,0-1 0 0,-3-2-8 0,-1-2 1 15,-2 0-9-15,-7-3-4 0,0 0 1 16,-3 3-5-16,-5 0-2 0,-2 1-8 0,0 5-5 0,-2 3-12 16,-1 4-2-16,0 5 0 0,5 3 0 0,1 2 5 15,5 2-6-15,3 4-15 0,0 0-42 16,5 6-110-16,0 2-147 15,3 1-244-15,1-1 84 0,0-3 517 0</inkml:trace>
  <inkml:trace contextRef="#ctx0" brushRef="#br0" timeOffset="58682.8761">20924 3996 0 0,'0'0'0'0,"0"0"287"0,0 0 165 15,0 0-109-15,0 0-123 0,0 0-132 0,0 0-171 16,0 0-117-16,0 0 22 0,0 0 62 0,0 0 116 15,0 0 93-15,0 0-2 0,0 0-2 0,10 106-5 16,-23-67-24-16,-1 4-12 0,0 0-20 16,0 1-6-16,0-2 2 0,2-2-8 0,3-6 0 15,4-3-2-15,0-2-3 0,3-8 1 0,-1-3-2 16,2-6-4-16,-1-1-1 0,1-6 2 16,1-1 14-16,0-3 26 0,0-1 36 0,0 0 36 15,0 0 23-15,0 0 0 0,3 0-25 0,3-2-53 16,3-4-37-16,6-1-31 15,6-4-13-15,3 0 14 0,3-2-2 0,1 2 1 16,0 1-4-16,-2 1-7 0,-2 5-9 0,-1 3-11 0,-1 1-4 16,-3 0-5-16,-1 5 0 0,-5 5 4 15,1 2 2-15,-5 4 0 0,-3 3 7 0,0 3 5 16,-5-1 1-16,-1 4 9 0,-3 0 6 0,-4 0 4 16,-5-2 9-16,-5-1 0 0,-1-1-1 0,-5-4 3 15,1-4-1-15,-1-3 9 0,3-5 8 0,2-3 6 16,2-2 13-16,2 0 1 0,2-4 1 0,2-3 0 15,1 0 3-15,1 0 1 0,6-2 0 16,0 2-12-16,2-4-26 0,0 0-18 0,4-1-19 16,6-2-14-16,3-1 2 0,4-3-3 0,3-2 1 15,2-1 6-15,2 0-1 0,1-3 9 0,0-3 6 16,2-1-1-16,0-1 9 0,2-1-1 16,0-5 4-16,1 1 6 0,3-4 0 15,0-3 0-15,-1 0 0 0,1-1 0 0,-3-1-1 0,-2 0 4 16,-3 1 2-16,-2 0 4 0,-3 4 6 15,-7 4 13-15,-2 7 23 0,-4 7 27 0,-4 9 14 16,-3 4-34-16,0 7-112 0,0 0-72 0,-2 8-19 16,-6 7 24-16,1 8 89 0,-1 6 48 0,0 3 1 15,0 6-1-15,-2 4 0 0,3-1-2 0,1 4-1 16,-1-1-1-16,4 1-2 16,2-3 2-16,1-2 2 0,2-3 0 0,6-5 0 0,2-4 3 15,4-4 0-15,2-1 7 0,4-4 4 0,1-2 5 16,0-3 11-16,2-1 1 0,4-2 5 0,-2-3 3 15,2-3-4-15,-1-4 6 0,3-1 2 0,0-4-3 16,3-3-2-16,-3-3-9 0,1-3-6 16,-1-3-5-16,0-1-3 0,-2-2-1 0,-1-2-4 15,-2-1-7-15,-3-2-9 0,-2 0-7 16,-4 0-5-16,-4-1-3 0,-5 3 5 0,-1 3 0 16,-5 4-4-16,-1 2-17 0,-2 5-39 0,-3 2-19 0,-2 4-13 15,-1 2 9-15,-1 0 27 16,0 5 15-16,-3 4 18 0,1 5 12 0,-2 3 5 15,3 1 9-15,4 3 3 0,-1 0 1 0,3-1 3 16,6 0 3-16,-1-1 3 0,6-5 10 16,3-1 12-16,2-1 4 0,2-4 7 0,1-1 4 0,2-2-5 15,0-3 5-15,3-2 0 16,-2 0-1-16,4 0 3 0,-1-5-2 0,-2-3-4 16,1 0-4-16,-1-3-10 0,-1-1-6 0,2 1-6 0,0-5-3 15,2 1-3-15,-2-2-2 0,3 1-2 16,0-1-2-16,-2-2 4 0,-1 2-7 0,0 0 0 0,-4 2 1 15,-2 3-6-15,-3 5 3 0,-3 3-10 16,-4 3-34-16,0 1-59 0,-2 0 8 0,4 5 10 0,0 4 31 16,1 3 59-16,-1 2-4 0,3 2 3 15,1 1 2-15,-1 2 8 0,1-2-2 16,2 0 1-16,1-1 2 16,0-1 0-16,-1-2 3 0,0-2 4 0,-1-2 6 0,2 0 1 0,-1-3 1 0,-4-1 1 15,3-1 3-15,-4-2 5 0,0 1 1 16,2-3 1-16,0 0 0 0,1 0-7 0,1 0-5 15,3 0-6-15,-1-4-9 0,7 2-3 16,1-1-1-16,2 1-4 0,3 0-5 0,1-1-7 16,3 1-11-16,-1 0-17 0,2-1-24 0,-3 2-30 15,0 1-32-15,-1 0-43 0,-5 6-62 0,-6 3-91 16,-2 2-153-16,-7-2-192 0,-2-2 467 16</inkml:trace>
  <inkml:trace contextRef="#ctx0" brushRef="#br0" timeOffset="58942.6334">20108 5372 2416 0,'0'0'21'0,"0"0"2"15,0 0 4-15,0 0-14 0,0 0-37 16,0 0-15-16,0 0-10 0,0 0 10 0,0 0 34 0,165-77 7 16,-99 64 0-16,2-1 0 0,3-2 1 15,8 1 1-15,1 0-3 0,2 1 0 16,2 2 1-16,3 1-11 0,-2 1-49 0,5-1-90 0,0 1-173 16,-23 4-361-16,-21 1-390 15</inkml:trace>
  <inkml:trace contextRef="#ctx0" brushRef="#br0" timeOffset="59261.7001">23529 4431 1824 0,'0'0'59'0,"0"0"16"0,0 0 7 0,0 0-1 0,0 0-15 16,0 0-39-16,-14-115-43 0,14 115-39 16,3-2-10-16,4 2 12 0,1 0 21 0,3-1 31 15,-2-1 10-15,-2 2 4 0,-1-2 7 16,-5 2 10-16,0 0 4 0,0 0 0 0,-1 0-11 16,0-1-14-16,3 1-18 0,-1 0-23 0,3 0-5 0,5 0 4 15,6 0 8-15,5 0 3 16,3 1-46-16,2 1-64 0,3 0-120 0,1 3-154 0,-2 2-204 15,2 4 72-15,0 1 538 0,0 3 0 0,-9-2 0 16,-4-3 0-16</inkml:trace>
  <inkml:trace contextRef="#ctx0" brushRef="#br0" timeOffset="59423.9407">23701 5014 0 0,'0'0'0'0,"0"0"0"0,-119 63 0 0,85-45 0 0,8-5 0 15,7-1 0-15,3-3 120 0,3 0-5 16,1 1-37-16,3-4-23 0,1 1-12 0,3 2 3 16,0-3 6-16,0 0 2 0,1 1-30 15,0-1-129-15,2-2-322 0,0-1 372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23T18:02:03.2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3980 1753 0 0,'0'0'0'0,"0"0"0"0,0 0 0 0,0 0 0 0,0 0 0 15,0 0 0-15,0 0 0 0,45-122 0 16,-40 111 0-16,-2 1 0 0,-2 3 0 0,1-1 0 16,-1 2 0-16,-1 1 0 0,0-1 0 15,0-1 0-15,0 0 0 0,0-1 0 0,0-1 0 16,-3 2 0-16,1 0 99 0,-4-1 98 0,2 1-30 15,-4 1-9-15,0-2-28 0,2 1-15 0,-4 1-13 16,-1 2-23-16,-2-2-8 0,2 2-13 0,-1 0 0 16,-1 2-14-16,-4 1 5 0,5 1-5 15,-5 0-10-15,3 0-2 0,-5 2-12 16,2 3-4-16,0 2 0 0,-2 1-2 0,-2 5-1 16,0 1 0-16,-3 5-1 0,2 0-1 0,-3 4 1 0,-1 2 3 15,-2 2 1-15,4-1-2 0,-3-1 1 16,4 0-3-16,1 0 4 0,2 0-1 0,1-2 1 15,-1 4 1-15,2 0-3 0,3 1 2 0,-3 1-1 16,5 1-5-16,-4-1 1 0,5 2-10 0,0 0-5 16,0 2 2-16,1-1-6 15,4 0 7-15,-1-1-3 0,8-3-1 0,-1-3-1 16,1-1-4-16,1-3 0 0,6-1 0 0,-1-1 1 0,4-3-4 16,5-3 1-16,-2-1 6 0,6-3 6 0,0-3 11 15,3-2 6-15,5-4-2 0,-2-3-6 16,6-7-3-16,1-3-6 0,5-5-4 0,2-4 0 0,1-1 0 15,3-2 1-15,-1-3 0 16,0 1 0-16,0-4-3 0,2 3 0 0,-2-1-1 0,-1 0 1 16,-2 2 5-16,-2 1 3 0,1 1 1 0,-6 3-3 15,-2 5-3-15,-2 3-9 0,-9 3-8 16,-4 4-1-16,-4 5-12 0,-1 2 7 16,-2 0 10-16,-5 5 10 0,2 4 23 0,-3 6 12 0,-1 4 14 15,3 7 0-15,-3 5-12 0,-1 5-4 16,0 4-11-16,0 0-5 0,3 1-2 0,-1-5-3 15,7-2-1-15,0-2-3 0,3-3 1 0,4-5-4 16,-2 1-7-16,4-8-2 0,-3 1-7 0,5-5-2 16,-1-4 3-16,-1-4 1 0,1-3 9 15,-4-2 6-15,2-4 6 0,-5-8 7 0,4-4 2 0,-4-6 3 16,-1 0 2-16,-2-4 1 0,-4 1 3 0,1-4 2 16,-5-1 4-16,-1 0-8 15,0-1-3-15,-9 1-6 0,0-1-8 0,-3 3 13 0,-1 5 2 16,-5 3 5-16,4 2 2 0,-2 6-7 0,2-2-4 15,-2 4-6-15,4-1-3 0,2 2 1 16,0 3-1-16,3-1 4 0,5 2 4 0,0 0 1 16,2 4-12-16,0-2-30 0,1-1-33 0,7-2-7 15,5-1 2-15,4-1 12 0,4-2 22 16,3 2-1-16,3 1-8 0,-3 4 7 16,5 3 5-16,-3 0-9 0,-1 1 14 0,2 4 5 15,-3 3-9-15,-3 2 6 0,0 0-2 0,-2 4 3 16,-1 0 8-16,-5 2 5 0,-3 1 9 0,-2 1 0 15,-4 1 4-15,0 1 5 0,-4 2 5 0,0-1 1 16,-4 0 2-16,1-1-3 0,0-3-8 16,-2-5-5-16,4-1-3 0,1-3 0 0,-1-2 2 0,1-1 1 15,0-3 4-15,0-2 6 0,0 0 16 16,0 0 19-16,1 0 15 0,1-1 1 0,3-4-11 16,-1-4-11-16,6-5-15 0,3-3-10 0,3-6-2 15,-3-3-7-15,5-1-1 0,-6 0 1 0,4 3-1 16,-3 0 0-16,-3 3-6 0,1 3-5 15,-1 3 0-15,-1 2-6 0,0 4-8 0,0 2-3 0,-1 3-10 16,-2 1-5-16,4 3 3 0,-1 0 4 16,1 3 8-16,-1 2 4 0,0 8 5 0,-1 1 3 15,-2 4 4-15,0 2 8 0,-4 6 3 16,-1 4 3-16,-1 2 5 0,2 5-2 0,-4 3-4 16,-1 3-7-16,-5-2-30 0,6-2-41 15,0-4-37-15,2-10-23 0,1-5-5 0,6-6-1 0,2-5-5 16,5-4-24-16,-2-2-50 0,2-3-84 15,-2 0-143-15,-3-3 396 0</inkml:trace>
  <inkml:trace contextRef="#ctx0" brushRef="#br0" timeOffset="1">5508 1592 311 0,'0'0'311'0,"0"0"-9"0,0 0 42 16,0 0-40-16,0 0-117 0,0 0-120 0,0 0-104 15,0 0-102-15,0 0-1 0,0 0 50 16,0 0 64-16,0 0 89 0,0 0 11 0,-29 125-23 16,17-72-16-16,-4 5-4 0,0 5-7 15,-3 3-6-15,0 4-2 0,-1 4-1 0,0-1-1 16,1 1 3-16,2-5-3 0,0-4-2 0,4-3-2 16,3-10 0-16,1-4-2 0,4-7-1 0,2-4-1 15,3-3-7-15,0-3 2 0,0-4-2 0,7-3 0 16,3-5 4-16,1-2 0 0,1-6-2 0,7-3 3 15,0-6-7-15,0-2-2 0,4-5-2 16,-1-7-10-16,-1-6 1 0,2-5-2 0,-2-5 1 16,-2-1 6-16,-1-5 6 0,-3 1 4 0,-2-4 3 15,-4-2 3-15,-3-2 1 0,0 0 3 16,-6-1 8-16,0 2 1 0,-1 2 7 0,-8 4 4 16,-2 3 5-16,-2 4 19 0,-3 3 0 0,-1 4 13 0,1 3 7 15,-4 2-14-15,3 3 3 0,2-1-12 16,1 6-22-16,2 2-8 0,5 0-13 0,3 0-3 15,1 0 2-15,3 0-8 0,0-1-21 0,0-3-15 16,4-5-13-16,6-2 2 0,6-1 12 16,1-4 12-16,4-3 6 0,4-1 5 15,1-1 1-15,2 0-1 0,2-4 5 0,1 1 4 16,3-3 1-16,2-1 2 0,1-4-2 0,-2 0-4 16,3-4 2-16,2 0 2 0,-3-4-1 0,2 1 2 0,-2 4 0 15,-2 1-3-15,-4 3 1 16,-6 6 4-16,-3 3 2 0,-3 6 6 0,-7 1 2 0,2 6-1 15,-4 1-5-15,-3 5 1 0,0 2-7 16,-5 4-8-16,2 0-10 0,-4 2-28 0,0 0-30 16,1 4 25-16,-1 5 27 0,3 5 36 0,-3 6 41 15,1 6-13-15,-1 6-8 0,-6 5-5 16,-3 7-6-16,-1 2 0 0,2 4-1 0,-5 1-3 16,5 1 1-16,-1-3-4 0,0 1-6 0,1-2 4 15,1-1-2-15,1 1 2 0,-2-4 3 0,4-1-8 16,-1-3 0-16,2-2-5 0,-1-3-3 15,6-5 2-15,-2-5 1 0,0-4-4 0,1-5-4 16,3-4-4-16,2-6-4 0,-2-1 3 0,5-3 5 0,0-2 14 16,0-2 18-16,3-8 10 0,0-7-2 15,7-3-7-15,-1-9-14 0,2-6-6 16,1-6 1-16,-1-3-4 0,1-3-6 0,-2-6-2 16,-3 2-2-16,-1 5 1 0,-3 0 4 0,-1 7-1 15,0 6 1-15,-3 8 5 0,-2 6 0 0,-1 8 1 16,-4 6-6-16,1 2-20 0,-2 3-30 15,0 0-36-15,0 3-30 0,0 4 42 0,0 3 41 16,0 6 48-16,-2 5 48 0,1 3-25 0,0 4-10 0,0-1-11 16,1 0-17-16,0-5-1 0,3-1 0 15,7-6 1-15,1-1 6 0,2-2 2 0,3-4 7 16,2 0-4-16,2-5 4 16,2-1 2-16,1-2-3 0,4-2 0 0,-2-4-6 15,2-1-3-15,-1-4-1 0,2-2 6 0,0 0 4 0,-1-1-1 16,0-2-3-16,0-2-3 0,-3 0-3 0,1 3-3 15,-3-1 2-15,0 1-6 0,-3 3 6 16,1 1-5-16,-3 2 2 0,-2 1 2 0,-4 2-2 16,0 1 2-16,-6 4 0 0,-3 0 7 15,-1 1 15-15,-1 0 21 0,0 0 15 0,0 0 9 0,0 0 1 16,-2 0-8-16,-2 0-28 0,-2 2-23 16,-3 4-26-16,-2 2-12 0,-4 4 14 0,1 1 10 0,-3 5 18 15,1 3-1-15,-3 2-2 0,2 2-3 16,-3 2-5-16,3 1 4 0,0 2 2 0,0-1-3 15,4-1-4-15,2-3-9 0,2 0-6 16,3-1-1-16,4-2-1 0,2-2 3 0,0-2 0 16,2-1 0-16,4-1-3 0,7-2-1 0,-1-3 4 15,4-1 7-15,2-2 11 0,5-3 9 16,3-5 1-16,2 0-4 0,5-5-9 0,0-6-9 16,2-6-5-16,2-5 2 0,0-3 4 0,0-3 3 15,-1-5 7-15,-1 1-2 0,2-8 0 0,-2-2 0 16,2-4-5-16,1-4 0 0,-2-4-3 15,1-4 3-15,-2 2-1 0,-1-1 3 0,-3 5 6 16,-5 4-3-16,-4 8 4 0,-5 6 12 0,-5 7 12 16,-3 5 13-16,-5 6 18 0,-2 4 14 0,-1 7 10 0,-1 1-7 15,0 4-29-15,0 0-50 0,0 0-65 16,0 4-54-16,0 3 11 0,-5 9 42 0,1 7 60 16,-4 9 66-16,-5 7 4 0,-2 10-12 0,-1 3-14 15,-1 5-15-15,-4 2-3 16,1 0-4-16,0 0-6 0,0 0 1 0,5-4 1 0,0-3-8 15,5-6-4-15,4-3-6 0,4-5-10 0,2-2-1 16,0-6-10-16,7-2-20 0,1-7-37 0,4-2-51 16,0-5-58-16,3-7-113 0,3-5-213 15,-4-2-248-15,-2 2 587 0</inkml:trace>
  <inkml:trace contextRef="#ctx0" brushRef="#br0" timeOffset="2">7525 1652 1428 0,'0'0'271'16,"0"0"-124"-16,0 0-35 0,0 0-64 0,0 0-75 16,0 0-8-16,0 0-3 0,0 0 20 0,0 0 27 15,0 0-15-15,118-66-19 0,-80 58-65 16,1 1-132-16,-3 0-267 0,-7 2-287 16,-12 3 487-16</inkml:trace>
  <inkml:trace contextRef="#ctx0" brushRef="#br0" timeOffset="3">7018 1203 1973 0,'0'0'530'0,"0"0"-472"15,0 0 4-15,0 0-8 0,0 0-11 0,-127-84-23 16,113 74-46-16,6 4-99 0,5 4-84 15,3 2-9-15,0 0-13 0,5 7-82 16,1-1-303-16,-3-1-386 0</inkml:trace>
  <inkml:trace contextRef="#ctx0" brushRef="#br0" timeOffset="4">3752 3098 2736 0,'0'0'3'0,"0"0"0"0,0 0-8 15,0 0-38-15,0 0-61 0,0 0-10 0,0 0-2 16,0 0 36-16,0 0 55 0,0 0 12 16,0 0 8-16,146-66-1 0,-85 55 1 0,6 1 6 0,9 0-6 15,7 0 7-15,6 0 3 0,5 0-1 16,8-3 2-16,2 0 1 0,7 0-2 16,1 1 3-16,8-2 5 0,1-1-2 0,3-1 2 0,-1 0 2 15,2-1 2-15,1 0 10 0,-2 1 7 16,-1 1 7-16,4-3 5 0,-7 1-5 0,-1 0-2 15,0 0-9-15,-8 2-9 0,-4 1-1 0,-5 3-9 16,-5 0 0-16,-7 3-5 0,-7 1-1 0,-8-1-3 16,-5 5-1-16,-10-2 2 0,-3 2-7 15,-9 1-8-15,-5 3-11 0,-8-1-45 0,-7 0-74 16,-5 0-110-16,-7 4-178 0,-6-1-289 0,-5-1-297 0</inkml:trace>
  <inkml:trace contextRef="#ctx0" brushRef="#br0" timeOffset="5">8836 1962 0 0,'0'0'0'15,"0"0"0"-15,0 0 0 0,0 0 0 0,0 0 0 16,0 0 212-16,0 0 159 16,0 0-47-16,0 0-58 0,0 0-51 0,0 0-35 15,0 0-26-15,0 0-14 0,2 2-17 0,-2-2-16 0,0 1-13 16,0 1-19-16,0-2-11 16,0 0-10-16,0 0-6 0,0 0-6 0,0 0-9 0,0 0-7 15,0 0-7-15,2 0-4 0,-2 0-1 0,0 0 0 16,0 0 4-16,0 0-4 0,1 0 2 15,-1 0 0-15,0 0-7 0,1 1 1 0,-1-1-4 16,0 0-4-16,0 0 0 0,0 0-3 0,0 0-2 16,0 0-1-16,0 0-2 0,0 0-1 15,0 0-4-15,1 1-2 0,-1-1-4 0,0 0 2 16,0 0 0-16,1 0-5 0,2 0 7 0,2 0 2 16,4 1 15-16,2-1 14 0,8 0 3 0,3 0 1 15,1 0-9-15,6-1-4 0,1 1 0 16,1-2-6-16,4 0 1 0,2 0-3 0,2 2 1 0,3-1-4 15,3-1 4-15,-1 2-2 0,5-1-2 16,-4-1 5-16,6-1-4 0,-1 1 1 0,4-2 3 16,0 0-3-16,0 1 2 0,0-1 0 0,1 0-4 15,-2 1 4-15,-1-1-1 16,0-1 1-16,-1 0 4 0,0 2-6 0,-3-1 1 0,1 2-1 0,-5 0-4 16,0 0 4-16,-7 1-2 15,1 0-2-15,-7 1-1 0,-5 1-4 0,-2-2-6 0,-5 1-3 16,-4-1-5-16,-5 0-16 0,-2 1-5 15,-6 0 2-15,-2-3 4 0,0 1-7 0,-2-4-11 16,-6-1-8-16,3-3 3 0,-4-1 24 16,0 0 20-16,0 0 14 0,0-1 4 0,-1-1 9 0,6 0 3 15,-2 0-2-15,3 1 2 0,-3-1-7 16,2-1-3-16,-3 1-3 0,2 1 5 0,-2-1 2 16,4 2 6-16,-2 0 10 0,3 3 2 0,0 0 19 15,2 3 4-15,0 3-11 0,0 0-16 0,0 2-45 16,0 0-47-16,0 0-36 0,4 0 17 15,5 0 26-15,9 1 35 0,3-1 37 0,8 1-11 16,4 4-2-16,7 5 1 0,0-1-1 0,1 5 0 0,0 3-2 16,1 5-3-16,-3 1 4 0,0 3-3 15,-8 0 6-15,-7 3 5 0,-5 2-4 16,-4 0 20-16,-9 3 1 0,-6 0 9 0,1 2 13 16,-13 1-10-16,-6-1 6 0,-7 4-5 0,-11-1-4 15,-4 1 3-15,-4-1-6 0,-6 1-4 16,0 0-7-16,-3 0-6 0,1-1-7 0,2 0-7 15,2-3-5-15,10-5-12 0,5-5-10 0,10-3-20 0,4-4-44 16,8-2-70-16,5-3-111 0,2-2-189 16,2-4-232-16,2-3 209 0</inkml:trace>
  <inkml:trace contextRef="#ctx0" brushRef="#br0" timeOffset="6">11728 2030 0 0,'0'0'0'0,"0"0"0"16,0 0 0-16,0 0 0 0,0 0 0 0,0 0 0 0,0 0 0 15,0 0 0-15,0 0 0 0,0 0 8 16,0 0 137-16,0 0 9 0,0 0 23 15,32-68 19-15,-31 65 13 0,2-1-7 0,-2 2-18 16,-1-2-30-16,1 3-32 0,-1-3-16 0,0 1-15 16,0-1-3-16,0-1-7 0,0 1-6 0,0 1-5 15,0-2-9-15,0 1-3 0,0 0-10 0,0 0-7 16,0 1-2-16,0-1-6 0,-1 1 1 0,1 1 5 16,0 1-6-16,0 1 2 0,0 0-8 15,0 0-11-15,0 0-8 0,0 0-13 0,0 0-12 16,0 0-24-16,0 0-31 0,0 4-37 0,-1 0 9 15,-2 8 41-15,1 4 44 0,1 6 54 0,-2 7 4 16,-3 3-17-16,3 5-10 16,-5 0-7-16,4 3-1 0,-2 1 2 0,-2-3-1 0,4-1-3 15,-5-1-1-15,2-3 0 0,4-1-1 0,-1-4 0 16,-2-3-3-16,2-2-3 0,-1-1-1 0,3-5-4 16,0-2-1-16,0-4-3 0,-1-3-4 15,2-2-8-15,0-4-6 0,1-1 0 0,0-1 4 16,0 0 19-16,0-4-23 0,0-7-22 0,0-4-23 15,0-5-16-15,1-7 28 0,4-4 24 16,-2-2 21-16,-1-4 11 0,5-2-1 0,-4-4 4 16,3-2-2-16,-1-2-1 0,2-2 9 0,2 0 1 15,0 1 4-15,-3 0 6 0,3 1 0 0,2 6 22 16,-2 4 24-16,2 4 4 0,3 7-5 0,-2 4-25 16,1 3-21-16,-2 6-11 0,3 3-4 0,1 6-5 15,-2 2-11-15,5 2-6 16,2 7 4-16,0 4 2 0,2 7 6 15,0 3 5-15,-2 8 3 0,4 5 8 0,-4 5 7 0,-5 4 6 0,-1 1 3 16,-2 2-5-16,-8 0-4 0,1-2 0 16,-5 1 1-16,-7-3 1 0,-4-2 3 0,-7-2-3 15,-3-2 0-15,-2-4 4 0,-3-2 0 0,-3-1 4 16,2-4-5-16,-3-1-3 0,-1-2 0 0,-3-4-2 16,8-2 0-16,-1 0-2 0,3-5-4 15,3 0-8-15,2-3-8 0,3-1-17 0,5-3-27 16,6-2-33-16,0-2-58 0,5 0-90 0,0-3-238 15,2-2-253-15,3 2 252 0</inkml:trace>
  <inkml:trace contextRef="#ctx0" brushRef="#br0" timeOffset="7">12357 2060 2168 0,'0'0'-4'0,"0"0"-187"15,0 0 43-15,0 0 70 0,0 0 126 0,0 0 45 16,-24 121-36-16,10-81-28 0,4 4-11 0,-2 1-1 16,2 2-1-16,0 1-3 0,-1-2-12 15,6-5-5-15,-2-5-10 0,0-4-11 0,4-5 0 16,-1-4-10-16,-1-5-4 16,2-5-3-16,-3-3-18 0,4-2-22 0,0-7-12 0,-2-1-72 0,4 0-148 15,0-9-187-15,0 1-137 0,0 2 638 16</inkml:trace>
  <inkml:trace contextRef="#ctx0" brushRef="#br0" timeOffset="8">12457 1823 1024 0,'0'0'275'0,"0"0"-13"0,0 0-47 16,0 0-63-16,0 0-50 0,0 0-59 15,0 0-54-15,0 0-54 0,0 0-77 0,0 0-82 16,0 0-9-16,0 0 36 0,0 0 32 0,0 0-61 15,0-11-214-15,3 15 70 0</inkml:trace>
  <inkml:trace contextRef="#ctx0" brushRef="#br0" timeOffset="9">12973 1795 1798 0,'0'0'80'0,"0"0"-64"0,0 0-4 0,0 0-8 15,0 0-9-15,0 0 6 16,0 0 13-16,0 0 13 0,0 0 14 0,-87 115-3 0,72-77-10 16,0 6-9-16,4 2-11 0,1 3 3 15,1 2 2-15,3 1-2 0,0 3 2 0,-2 2-4 16,5-2-1-16,-4 0-3 0,4 0 1 0,-5-5 1 16,4-3-2-16,-4-4-1 0,-1-4-6 15,-3-3-1-15,0-2-4 0,-5-4-3 0,-2-1-2 0,-2-5-7 16,-2-2-5-16,0-5-8 0,0-5-8 0,2-4-12 15,6-4-27-15,-2-3-61 0,4-1-115 0,-1-5-213 16,4-3-218-16,5 2 342 0</inkml:trace>
  <inkml:trace contextRef="#ctx0" brushRef="#br0" timeOffset="10">12506 2387 0 0,'0'0'179'0,"0"0"85"15,0 0-109-15,63-121-65 0,-40 92-43 0,6 2-27 16,1 1-13-16,2 5-5 0,0-3-2 15,5 4 1-15,-2 2-1 0,3-1-2 0,1 1-4 16,-1 3-3-16,-2-3 2 0,2 3 13 0,-3 1 15 16,1-1 23-16,-1 1 12 15,0 1 7-15,-3 1 8 0,-1 1-7 0,-4 2-1 0,-4 0-1 16,-5 3-5-16,-4 1 10 0,-4 3 8 0,-4-1 10 16,-4 3 17-16,-2 0 21 0,0 0 5 15,0 0 1-15,0 0-15 0,-2 0-34 0,-1 0-31 16,-1 3-31-16,-4 0-15 0,-3 5-4 0,-1 3-1 0,-6 3 6 15,3 7-1-15,-3 5 0 0,1 2 5 16,4 7-2-16,0 4-2 0,1 5-2 16,4 4-3-16,0 2 2 15,1 5 3-15,5 2 1 0,0 0-1 0,0 1-1 0,2-2-2 0,-2-2-1 0,2-3 1 16,-4-2-1-16,4-2-4 0,-4-2-11 16,-1-4-26-16,-2-2-40 0,-1-4-55 0,-5-2-58 15,1-7-50-15,0-4-40 0,1-5-27 0,1-5-64 16,2-6-132-16,4-3 433 0</inkml:trace>
  <inkml:trace contextRef="#ctx0" brushRef="#br0" timeOffset="11">12936 2325 1470 0,'0'0'128'0,"0"0"-56"16,0 0-20-16,0 0-39 0,0 0-3 0,0 0-5 0,0 0-9 15,0 0 3-15,126-54 2 0,-89 49 2 16,10 2 1-16,-3-2-2 0,3 2-10 0,-2 0-13 16,3 0-27-16,-5-2-41 0,-1-1-51 0,-3-1-59 15,-5 0-73-15,-3-2-104 16,-4 0-127-16,-9 2 404 0,-8 3 99 0</inkml:trace>
  <inkml:trace contextRef="#ctx0" brushRef="#br0" timeOffset="12">14311 2144 0 0,'0'0'0'0,"0"0"0"0,0 0 68 15,0 0 140-15,0 0-30 0,0 0-59 0,0 0-34 16,0 0 4-16,0 0 23 0,0 0 29 0,0 0 19 15,0 0-5-15,0 0-21 0,-6-116-21 0,3 115-37 16,-2 0-32-16,-1 1-28 16,-3 0-27-16,-3 4-7 0,-3 7-3 0,-5 4 6 0,-2 2 9 15,-4 8 3-15,-1 0 3 0,2 4 2 0,1 2-1 16,1 1-3-16,2-1-1 16,4 3-1-16,4-4 2 0,3-2 2 0,4-2-5 15,5-4-4-15,1-3-6 0,6-1-4 16,4-4 4-16,4-3 2 0,1 0 2 0,7-4 8 15,0-4 7-15,6-2 7 0,1 0 5 0,1-6-16 0,1-6-21 0,2-4-11 16,-1-2-5-16,0-4 14 0,-4-1 15 16,-2-3 8-16,-4 0 8 0,-1-1 1 0,-6-1 8 15,-3 0 7-15,-6 1 9 0,0 1 10 0,-5 1 8 16,-1 1 7-16,-2 2-6 0,-7 2 1 16,2-1-8-16,-3 4-11 0,-2 0 5 0,-2 4-9 15,0 0 5-15,2 1 4 0,0 1 5 0,3 3 7 0,1 1 2 16,4 0 3-16,3 0-3 0,1 1-9 15,-1 0-21-15,2-1-27 0,5-3-19 0,6-1-14 16,1-1 5-16,7-3 8 0,3-1 1 0,3 0 8 16,1 0-2-16,2 0 4 0,1 2 7 15,-1 2-4-15,-1 2 8 0,-3 2-2 0,-1 3-4 16,-2 1 8-16,-1 3-4 0,-3 2 2 0,-1 5 6 16,1 5 6-16,-2 4 5 0,-2 6 3 15,-2 4 0-15,0 7-2 0,-2 4 6 0,-3 10 6 0,-5 3-3 16,-1 10 0-16,-1 4-6 0,-5 8-7 15,-3 2 0-15,-1 4-4 0,-1-2-3 0,0-2 0 16,2-4-1-16,3-1-1 0,0-5-10 16,4-2-3-16,0-5 3 0,1-9-1 15,0-4 11-15,0-6 0 0,0-6-7 0,-2-4 5 0,2-3 0 16,0-4-1-16,-1-6 4 0,0-3-8 0,1-4-6 16,0-5 4-16,0-3 8 0,0-2 13 15,0-7-11-15,0-8-21 0,0-8-19 0,2-9-15 16,2-6 12-16,0-8 20 0,0-5 7 0,1-5 1 15,2-6-14-15,1-6-10 0,0-4-6 0,5-5 0 16,-3-3 11-16,4 0 8 0,2 0 3 16,0 4 8-16,3 7 6 0,-2 7 8 0,2 14 20 15,-4 7 0-15,0 13 0 0,-1 7-6 0,-1 8-23 16,1 6-15-16,-2 4-10 0,3 6-14 0,3-1 1 16,3 7 10-16,1 5 8 0,3 4 9 0,1 3 10 0,-2 5 5 15,-2 0 2-15,-4 6 10 0,-4-2-5 16,-6 2 3-16,-3 0-1 0,-5 0-13 15,-1-2 0-15,-8 0-2 0,-7-1 4 0,-2-3 13 16,-3 1 6-16,-2-4 4 0,0-2 1 0,1-3-1 16,-2-4 0-16,0-2 3 0,1-3-17 0,2 0-17 15,0-3 23-15,2 0-58 0,4-3 13 16,1-1-3-16,5 0-22 0,2-3 40 0,4-5-44 16,3-1-61-16,0-4-110 0,9-2-182 15,-1 2-183-15,-1 4 324 0</inkml:trace>
  <inkml:trace contextRef="#ctx0" brushRef="#br0" timeOffset="13">15245 2177 0 0,'0'0'0'0,"0"0"17"0,0 0 348 0,0 0-78 0,0 0-97 16,0 0-67-16,-3 133-35 0,-2-102-17 16,3 3-9-16,-3-3-13 0,2 3-17 0,2-2-21 15,-1-2-41-15,2-4-109 0,2-3-215 16,-2-7-248-16,0-7 432 0</inkml:trace>
  <inkml:trace contextRef="#ctx0" brushRef="#br0" timeOffset="14">15467 1967 2004 0,'0'0'-135'0,"0"0"-86"0,0 0-12 15,0 0 8-15,0 0 88 0,0 0 123 0,0 0-44 16,0 0-210-16,0 0-268 0,0 0 359 0</inkml:trace>
  <inkml:trace contextRef="#ctx0" brushRef="#br0" timeOffset="15">15642 2202 0 0,'0'0'216'0,"0"0"139"0,0 0-196 16,0 0-112-16,0 0-61 0,0 0 28 0,0 0 32 15,0 0 29-15,0 0 31 0,0 0-31 16,0 0-20-16,0 0-8 0,0 0-2 0,0 0-6 16,35 129-5-16,-35-108-3 0,0 0-3 0,0-1-6 15,0-3-7-15,4-3-15 0,-2-4-7 16,6-1 0-16,-5-4-1 0,4-2 19 0,-2-2 23 16,1-1 19-16,3 0 27 0,-1 0 8 0,4-7-1 15,1-1-9-15,4-3-17 0,0-3-15 0,2 0-12 16,0-4-8-16,0 2-4 0,0-3-1 15,2 1-3-15,-2-3 0 0,-2 2-3 0,0-2-6 0,-3 1-4 16,2 5-6-16,-1-1-6 0,-1 4 0 16,0 3-1-16,-3 2-8 0,1 2-6 0,-1 1-21 15,-4 6-9-15,1-2 2 0,0 3 2 0,-3 4 21 16,0 2 13-16,1 2 8 0,-1 3 12 16,1-1 5-16,-3 5 2 0,1 0 3 0,0 2-1 15,-2 0-5-15,3 0-3 0,1-2 0 0,-2 0-8 16,1-2 4-16,0-2-2 0,1-1 0 15,-2-1 5-15,1-2-3 0,2 0-1 0,-3-1-1 16,2-2-2-16,-1 0 5 0,3-1 3 16,-1-1 3-16,2-1 8 0,-1 0 10 0,2-4 6 0,-1 0 11 15,1-4 2-15,0-3-3 0,4-2-4 16,1-3-10-16,2-2-9 16,3-3-5-16,0-3-3 0,1-2-2 15,-1 1 3-15,-3 0-8 0,2 1-3 0,-1 2-3 0,-4 2-4 0,-2 3 2 16,-1 4-4-16,-5 2-9 0,-1 3-28 0,-1 3-14 15,-3 1-8-15,2 0-6 0,-1 4 19 0,1 1 8 0,-2 4 13 16,1-1 17-16,2 2 12 0,-3 1 10 16,1 1 0-16,-1 1-1 0,0-2 3 0,1 0-5 15,3 0-4-15,-3-3-2 0,3 0-5 0,0-2 2 16,4-1 4-16,-5-1 6 0,4-2 8 16,1-2 7-16,1 0 0 0,-1 0-1 0,1 0-2 0,1-2-2 15,0-3 0-15,-1 0 2 16,2-2 1-16,-2-3-2 0,0 1 0 0,2 1-3 15,-2-2-2-15,-1 1-5 0,1 2-5 0,-1-1-4 0,-3 2-8 16,0 1-3-16,3 1-3 0,-1 0-3 16,-4 3-5-16,4 0-11 0,-3 1-8 0,1 0-3 15,1 1-2-15,-3 4 12 0,4 0 4 0,-3 2 4 16,1 2 8-16,-2 2 6 16,0 2 4-16,-2-1 3 0,-1 1 1 0,2 0-4 0,1-2-2 0,-3 0-5 15,0-4-1-15,1 0 3 0,1-2 2 16,2 0 5-16,-4-3 3 0,1 0-3 0,4 1 2 15,-3-2 7-15,4-1 6 0,0 0 10 16,5 0 2-16,-1-3-3 0,2-2-3 16,1-2-6-16,2 1-3 0,1-2-2 0,-2-1 1 0,2-1 0 15,0 0 1-15,-1-1-2 0,3-2-1 0,-1-2 0 16,0-1 0-16,0 2-1 0,0-1 0 16,1 2-1-16,-6 0-3 0,3 5-3 0,-4-1-6 15,-2 5-3-15,2 0-2 0,-2 3-2 0,1 1 1 16,-2 0-3-16,0 5-3 0,1 2 3 0,-1 1 8 15,-2 2 8-15,-2 3 1 0,3-3 1 0,-3 3-1 16,1 1 4-16,-3 0 9 16,2-1 4-16,-3 0 3 0,-1-1-5 0,3-3-4 15,-1 1-3-15,-2-3-1 0,1-1-1 0,-2-3 1 0,0-3 6 16,1 1 14-16,-1-1 21 0,2 0 24 0,0 0 24 16,-1 0 2-16,3-2-19 0,-1-3-24 15,4-5-32-15,0 0-14 0,2-2-2 16,-1-1 4-16,3 0-1 0,1-2 1 0,-2-3 1 0,4 0-3 15,-2-2-2-15,2 0 0 0,0 1-3 0,-2 1 1 16,-3 4-4-16,2 3-12 0,-3 4-11 0,-2 3-12 16,2 3-4-16,1 1 4 0,2 5 3 15,-1 3 5-15,2 5 3 0,2 4 8 0,-2 4 7 0,-1 5 13 16,-2 2 8-16,1-1 2 0,-5 2-8 16,2-1-44-16,-3 0-83 0,-3 0-123 0,-1-4-204 15,0-4-224-15,-1-9 426 0</inkml:trace>
  <inkml:trace contextRef="#ctx0" brushRef="#br0" timeOffset="16">16614 1930 2248 0,'0'0'38'0,"0"0"-23"0,0 0-19 0,0 0-38 15,0 0-101-15,0 0-48 0,0 0-4 0,0 0 17 16,0 0 15-16,0 0-124 0,0 0-279 16,0 0 34-16</inkml:trace>
  <inkml:trace contextRef="#ctx0" brushRef="#br0" timeOffset="17">18304 1928 1275 0,'0'0'690'0,"0"0"-631"15,0 0 2-15,0 0-4 0,0 0-14 16,0 0-21-16,0 0-45 0,0 0-34 0,0 0-45 15,0 0 13-15,0 0 46 0,0 0 51 0,0 0 65 16,0 0 17-16,-41 111-10 0,23-66-9 0,-1 6-7 16,-6 5-8-16,-4 5-4 0,-3 6-15 15,-2 3-11-15,-6 7-5 0,-6 2-6 16,2 4 1-16,-5 2-3 0,-1 3 1 0,0 1-1 0,5-2-6 16,-1 0 5-16,8-6-6 0,3-7-1 15,4-5 4-15,1-11-4 0,7-5 0 0,3-9-1 16,2-3-5-16,5-7-9 0,5-1-7 0,0-2-14 0,5-6-23 15,3-4-35-15,0 2-54 0,0-6-100 16,2-1-193-16,2-8-357 0,1-2 15 16</inkml:trace>
  <inkml:trace contextRef="#ctx0" brushRef="#br0" timeOffset="18">19187 2438 244 0,'0'0'397'0,"0"0"-268"0,0 0 40 0,0 0 18 0,0 0 11 0,0 0-5 16,0 0-17-16,0 0-21 0,0 0-31 0,0 0-40 15,0 0-57-15,0 0-62 0,0 0-5 0,0 0 7 16,-61-44 22-16,53 69 32 0,-3 7 3 0,-1 2 1 15,1 4-10-15,-3 1-2 0,1-3-3 16,2 0-8-16,0-3 7 0,1-2-2 16,1-1 0-16,2-5 0 0,0-2-5 0,0-1-3 15,4-6-2-15,2-3-1 0,0-3 0 0,1-4-2 16,0-3-4-16,0-3-4 0,0 0 1 0,0 0 11 16,0 0 17-16,1-4 0 0,2-6-6 0,4-5-13 15,1-4-21-15,5-10 0 0,-1-2 3 16,2-7 2-16,3-2 7 0,2-4 0 0,-1-5-5 0,3-2-5 15,-1-3-2-15,0 2 6 0,2 4 13 16,-2 4 11-16,-1 6 13 0,-3 4 1 0,3 6-6 16,1 3-2-16,-2 6-9 0,-1 5-2 0,-1 4-2 15,-4 5-8-15,5 5-4 0,-4 0-7 16,5 6 5-16,-1 6 11 0,-1 6 9 16,3 5 12-16,0 4 3 0,0 6-2 0,-5 4 1 0,0 2-6 15,-4 2 3-15,-7 1 4 0,-2 1-1 16,-1-1 1-16,-9-2-1 0,-4-5-4 0,-5-1-4 0,-4-3-3 15,-7-4-3-15,-2-3 0 0,-8-3 1 16,-4 0 0-16,-5-7 1 0,-4 1-2 16,0-5 1-16,-1-2 0 0,0-3-56 0,2-5 0 0,2 0-2 15,2-2-1-15,6-2 53 0,6-6-2 0,2 0-3 16,10-2-29-16,3-1-61 0,9-1-114 16,2-2-250-16,7 4-291 0,1 4 403 0</inkml:trace>
  <inkml:trace contextRef="#ctx0" brushRef="#br0" timeOffset="19">19895 2404 1953 0,'0'0'34'0,"0"0"-176"15,0 0 25-15,0 0 78 0,0 0 88 16,0 0-7-16,-46 141-10 0,33-109-12 0,-4 0-5 15,4 0-4-15,2-4-4 0,2-1-3 16,-1-2-4-16,8-4-7 0,-4-3-18 0,2 0-30 16,-2-2-45-16,2-4-58 0,-4-4-91 15,3-5-203-15,0 0-251 0,2-3 583 0</inkml:trace>
  <inkml:trace contextRef="#ctx0" brushRef="#br0" timeOffset="20">19990 2235 1572 0,'0'0'15'0,"0"0"-55"0,0 0-57 0,0 0-66 16,0 0-13-16,0 0 26 0,0 0 25 0,0 0-53 16,0 0-162-16,0 0 22 0,0 0 318 15</inkml:trace>
  <inkml:trace contextRef="#ctx0" brushRef="#br0" timeOffset="21">20467 2372 1732 0,'0'0'28'0,"0"0"-24"16,0 0-3-16,0 0 3 0,-132-10 1 15,115 15-14-15,3 4-24 0,4 0-17 0,4 2-6 16,3 3 6-16,3 2 15 0,1 3 16 16,8 0 7-16,2 0 6 0,4 1 4 0,-1 0 6 15,2 0 6-15,-2-3-2 0,3 1-2 0,-4-2-4 0,-1 0-3 16,-1 1 1-16,-2-1 0 0,0-4-3 0,-5 2-1 16,-4-1 0-16,0-1 0 0,-3 0 7 15,-7 1 3-15,0 0 2 0,0 0 3 0,-6 1-2 16,-2 1 4-16,-4 0 0 15,-1-4-5-15,0-1-3 0,3 0-8 0,2-6-12 16,5-1-15-16,2-2-34 0,3-1-41 0,7 0-99 16,1-3-228-16,0 0-182 0,0 0 489 0</inkml:trace>
  <inkml:trace contextRef="#ctx0" brushRef="#br0" timeOffset="22">20980 2460 1282 0,'0'0'-3'0,"0"0"-44"15,0 0-17-15,0 0 15 0,0 0 27 0,-117 39 21 16,91-22 1-16,1 0-1 0,3-1-1 16,2 2-6-16,2-3 1 0,5 2-1 0,1-2 0 15,3-1 3-15,3-2 3 0,0-1-1 0,1-2 1 16,4-2 0-16,-1 0-3 0,2-1-1 0,0-3 0 15,0 1 2-15,3-3 20 0,5 0 27 0,2-1 22 16,2 0 21-16,6-2-7 0,4-8-19 0,0-3-20 16,4 0-21-16,1-5-14 15,0 1-3-15,1-1-6 0,-4-3 1 0,4 1-2 16,-1 1-3-16,-2 0 2 0,0 3-4 0,0 2-2 16,-4 3-7-16,-2 6-9 0,-1 3-11 0,-5 2-8 0,0 0-4 15,-1 1-1-15,1 5 11 0,1 3 10 16,-1 2 13-16,2 0 12 0,0 3 3 15,2-2 2-15,0 1 2 0,4-4 0 0,1 0 3 16,2-2 7-16,3-4 1 0,2-1 1 0,2 0-1 0,0-1-4 16,1-1-4-16,-2 1 0 0,-1-1-2 0,-3-4-3 15,-2 1 8-15,-7-4-9 0,0 1-7 16,-7-2 12-16,-1-1 4 0,-4-1 26 0,-3-1 22 16,-2-1-4-16,0-1-9 0,-7 1-20 15,-4 0-18-15,-3 0-10 0,-2 2-4 0,-2 2 2 16,0 2-1-16,1 4 2 0,-3 2 2 0,3 6 2 15,-2 5 7-15,4 5-3 0,-1 7-3 16,4 5-4-16,-3 5 5 0,1 5 2 0,0 2 2 16,-3 6 3-16,1 4-3 0,0 2-2 0,-2 3 0 15,0 0-4-15,1 0 1 0,-3 0 1 0,-3-2 1 16,3 0 4-16,-4-1 0 0,3-3-1 16,-1 0-2-16,4-6 2 0,1-5-2 0,3-7 0 15,0-5-1-15,2-4-2 0,5-6 2 0,-2-3 1 16,3-4 3-16,3-4 3 0,1-4 12 0,1-1-15 15,0-4-29-15,-1-7-33 0,1-4-30 0,1-4 1 16,-2-5 18-16,9-3 10 0,1-6-2 0,3-2-3 16,0-7 5-16,2-2 10 0,4-4 20 15,-2-3 18-15,6 0 6 0,1-2 13 0,3 1 20 16,1 1 30-16,0 6 35 0,1 4 20 16,-2 4 19-16,-1 8-14 0,1 4-34 0,-2 3-24 15,3 8-38-15,1 1-17 0,0 3-3 0,3 6-2 0,-1 0 0 16,-1 4-5-16,-1 0-2 0,0 3-1 0,-3 4-7 15,0 1 4-15,-1 2-2 0,-2 1 4 16,-3 3 4-16,-2 2-4 0,-1 1 2 0,-3 1 2 16,-5 2 1-16,-3 0 8 0,1 0-2 0,-5 1-4 15,0-2 1-15,-3 1 0 0,-1-2 3 16,-2-6 6-16,1-2 0 0,-1-2-2 16,3-4-2-16,2-1 3 0,1-3 20 0,0 0 34 15,0 0 31-15,0 0 25 0,0 0 2 0,2 0-17 16,4-5-76-16,2-4-39 0,5-5-27 0,3 0-27 15,1-6 33-15,4-2-15 0,0-1-28 0,-1-4-24 16,7 1-17-16,-3-1 4 0,3 0 30 0,-1 0 28 16,-4 6 29-16,1-1 19 0,-2 5 7 0,-4 4 10 15,1 0-1-15,-6 3-3 0,3 1-4 16,-2 3-9-16,-1 3-11 0,1 1-7 0,-1 2-15 16,0 0-10-16,0 3-1 0,-1 4 4 0,-1 1 10 15,-2 3 16-15,0 1 11 0,-1 0 7 16,1 1 4-16,1-1-2 0,1 0-1 0,1-2 2 0,-1-1 6 15,3-2 5-15,0-1 5 0,1-3 7 16,1 1 6-16,1-2 6 0,2-1 8 16,1-1 2-16,-1 0 3 0,0 0 3 0,0-3-2 15,0-3-5-15,0-1-4 0,-3 1-1 0,-3-1 5 16,-1 0 14-16,-3-3-1 0,-2 0-12 0,-2 0-20 16,-4-3-22-16,0-1-8 15,0 2 6-15,-5-1 6 0,-5 2 5 0,1 3 0 0,-4-1-5 16,0 5-12-16,-2 4-7 0,-1 0-7 0,-5 6 0 15,0 4 6-15,-2 5 3 0,-2 3 6 16,3 4 0-16,-2 1 2 0,7 3 0 0,-2-4-4 16,8 3-3-16,2-3-6 0,3-2 1 0,5 0 5 0,2-3 1 15,-1 0 5-15,2-2 5 0,6 0 2 0,1-1 3 16,2 0 5-16,4-2 4 16,0-2 9-16,1-3 8 15,4-3 3-15,0-1 0 0,2-3-6 0,3 0-5 0,-1-4-3 0,4 0-7 0,0-4 0 16,-2 0-4-16,0-1-3 0,-1-1 3 15,1-2-2-15,-2 0 0 0,1-3 0 0,1-3-5 16,2 1-3-16,-3-2-2 0,3-2 0 16,-6 5 1-16,3-1 0 0,-1 3 1 0,-6 0-2 0,-1 3-1 15,0 5-3-15,-6 0-2 0,0 5-6 16,-1 0-9-16,0 1-3 0,-2 0-6 0,3 0-2 0,-4 3 2 16,0 2-1-16,-1-2 4 0,-2 1 4 15,-2-1 4-15,1-1 5 0,-3-2 12 16,0 1 21-16,0-1 27 0,0 0 23 0,0 0 18 15,-3 0 3-15,3 0 1 0,0 0 1 0,0 0-3 16,0 0-1-16,0 0-6 0,0 0-8 0,0 0-7 16,0-1-61-16,0 0-28 0,0-3-13 0,0 0-11 15,0 0 42-15,0 0 10 0,3 0 2 16,-3 0-4-16,0-1 3 0,1 1 0 0,-1-1-2 16,0-1 2-16,0 1-1 0,0 0-2 0,0-1 1 15,0 1-3-15,0 0-1 0,0 1-1 16,0-2 2-16,0 1 0 0,0 0 1 0,0 2 0 15,-4-1-1-15,3 2 1 0,-2 0 0 0,1-1 3 16,2 1-10-16,-4 1-13 0,2 1-11 0,-2 0-19 16,-1 0-9-16,-1 0 2 0,-4 1 6 0,-1 3 10 15,-4 0 17-15,0 3 7 0,-3 0 7 16,2 1 2-16,0 2 2 0,-2-2 1 0,0 3 1 16,1 2 3-16,-1 1-1 0,-2 1 3 0,2 0-2 15,0 3-3-15,3-2 2 0,-4 1-3 16,5 0 0-16,1-1 2 0,3 0-4 0,2 0-1 15,1-3-7-15,6 0-5 0,1-1 3 0,0-2-1 16,0 1 6-16,4-1 7 0,3 0-1 16,0-4 12-16,3 0 6 0,3-2 11 0,1-1 13 0,3-1 4 15,3-1 2-15,2-1-2 0,4-1-6 0,0-5-7 16,2-1-8-16,2-1-1 0,1-1-6 0,-1-3 4 16,1-1 1-16,3-1-4 0,-1-1 4 15,0-3-7-15,-1 1-4 0,-2 0-1 16,0 0-7-16,-2 4 0 0,-4 1-3 0,-3 2-3 0,-1 6-5 15,-5-1-8-15,-1 4-4 0,-5 0-1 16,-2 1-4-16,0 0 1 16,0 2-2-16,-5 4 0 0,2-1-2 0,-2 3 1 15,-2-1 1-15,0-1 1 0,0 0 11 0,-1 3 3 0,-1-2 4 16,0 0 4-16,1-1-1 0,1-1 2 0,0-1 2 16,0-1 0-16,0 1 3 0,0-2 1 15,0 0 0-15,0 1 6 0,0-1-4 0,3 0 1 0,-2-2-1 16,0 1-1-16,0 1 5 0,1-2 11 15,-1 0 14-15,-1 0 17 0,1 0 18 0,3 0 8 16,1-2 3-16,2-1-17 0,3-2-18 0,-1 1-18 16,3-3-11-16,1-1 2 0,2-1 0 15,0-2 1-15,2 0-3 0,1-3-9 0,0-1 2 16,0 1-4-16,1 0 0 0,-5 0 4 0,3 1-3 0,-6 2 0 16,0 1 1-16,-1 2-4 0,-4 2 4 15,-2 3-7-15,-2 1-7 0,1 1-15 16,-3 1-35-16,0 0-37 0,0 0-15 0,0 3 14 0,0 4 31 15,0 0 39-15,0 5 26 0,0 1 1 0,0-1 1 16,0 0 3-16,0 0-3 16,2-2 1-16,4-1 5 0,2-2 8 0,3-1 12 0,6-2 3 0,1-3 1 15,2-1-7-15,5 1-11 0,2-3-9 16,1-3-11-16,0-3-1 0,1-2-1 16,1-3 0-16,-5-1 5 0,3-3-2 15,-1-2 1-15,0-2 2 0,-2-1-3 0,0-3 1 0,-2-3-1 16,0-4-1-16,-2-2-2 0,1-2-1 0,-3-1 1 15,2-3 4-15,0 2 8 0,-2-1 5 16,1 5 16-16,-2 1 19 0,-5 5 9 0,0 4 14 16,-2 7-4-16,-4 3-16 0,0 5-10 0,-4 4-20 0,-2 3-32 15,1 2-67-15,-1 0-59 0,-1 6 22 16,0 6 30-16,0 4 68 0,0 9 60 0,-6 7-8 16,-3 5-2-16,-3 5-1 0,-3 4-2 15,-4 4-6-15,1 6-3 0,-1-3-3 0,1-1-10 16,5-1-5-16,5-6-6 0,3-7-4 0,4-2 3 15,2-7-2-15,-1-4 2 0,1-4 0 0,3-5-3 16,1-3 8-16,0-3 2 0,-1-6 12 16,2-3 26-16,0-1 14 0,3 0 16 0,2-7-4 15,4-3-16-15,2-2-19 0,2-3-16 16,1-3-3-16,0 0-7 0,3-5 1 0,1 1-4 0,3-4-7 16,1-1 3-16,3-4-4 0,3 3 3 15,-2-3 5-15,3 1-2 0,-1 3 5 0,-4 4 1 16,-1 3 3-16,-5 5 1 0,-3 4-1 0,0 7-4 15,-1 2-5-15,-3 2-7 0,-1 2-4 16,-1 6-1-16,-2 2 2 0,3 5 2 16,-3 3 1-16,-3 1 3 15,0 2 1-15,0 1 6 0,-2 1-12 0,-5 0-24 0,1 0-51 0,-2-3-92 0,-2 1-205 16,-5-6-361-16,3-5 310 0</inkml:trace>
  <inkml:trace contextRef="#ctx0" brushRef="#br0" timeOffset="23">23968 2472 2769 0,'0'0'17'0,"0"0"-26"0,0 0-24 15,0 0-21-15,0 0-8 0,0 0 12 0,0 0 7 16,146-46-32-16,-98 46-59 0,5 5-85 0,1 1-114 15,1 0-187-15,-14 0-269 0,-13-2 324 0</inkml:trace>
  <inkml:trace contextRef="#ctx0" brushRef="#br0" timeOffset="24">14682 3287 836 0,'0'0'201'0,"-151"-38"-162"0,66 21-23 0,4 3-8 16,7 6-5-16,6 4-10 0,3 2 0 0,2 2-4 16,4-1-4-1,3 1 0-15,4 0-1 0,2-1 2 0,1 2 7 0,4 0 7 16,2-2 6-16,3 2 9 0,3-1 12 0,0-1 28 15,6 1 52-15,2 0 39 0,8-1 28 0,7-1 4 0,4 1-24 16,4 0-37-16,6-1-52 0,0 2-68 16,7-1-32-16,6 0-6 0,8-2 21 0,14-2 50 15,11 0 14-15,15-3 3 0,13 1-4 0,16-2-8 16,18 1-6-16,13-2 1 0,16-1-1 16,15 0-9-16,17-1 2 0,9 0-5 0,16 0-2 0,9 0 1 15,9 1-3-15,10 3-1 0,11 0-5 16,3 1 0-16,9 4-3 0,7-1-7 0,3 3 0 15,6 1 2 1,2 0 1-16,3 3 2 0,-2-1-1 0,1-1-2 0,-2 2-2 0,1 3 9 0,-3 0 3 16,-2 1 11-16,-4 1 16 0,-2-1 11 0,-2 1 14 15,-7-1 4-15,-6 1-1 0,-5-1 3 16,-12 0-5-16,-8 3-11 0,-14-2-4 16,-8 2-12-16,-11-1-5 0,-9-2-1 0,-14 0-3 15,-13-1-6-15,-12-1-4 0,-12-1-3 0,-14 1-5 0,-14-2 3 16,-14 0-1-16,-13 0-1 0,-15-3 5 0,-12 0-6 15,-12 1-1-15,-12-1 1 16,-8 0-6-16,-6 0 9 0,-1 0-1 0,-9-2-19 0,-7-6-23 16,-9 0-48-16,-10-1-44 15,-13 0-59-15,-12 3-98 0,11 0-197 0,14 4-995 0</inkml:trace>
  <inkml:trace contextRef="#ctx0" brushRef="#br0" timeOffset="25">10890 4049 0 0,'0'0'0'0,"0"0"0"0,0 0 0 15,0 0 0-15,0 0 0 0,0 0 0 0,0 0 0 16,0 0 152-16,0 0 31 0,0 0 8 15,0 0-9-15,0 0-20 0,-77-18-10 0,77 18-6 16,0 0-17-16,0 0-23 0,0 0-32 0,1 0-44 16,0 0-45-16,3 0-38 0,0 0 24 15,3 1 30-15,3 1 45 0,4-1 44 0,4 2-7 0,5-3-2 16,5 0-16-16,3 1-11 0,2-3-8 16,7-3-8-16,3-1-6 0,4 0-3 0,4-1-8 15,-2 1-3-15,2 1-3 0,0-3-3 0,-2 3 0 16,-2-2-2-16,-1 2-2 0,-5 1 0 15,-8-1-3-15,-2 1-2 0,-4 3-2 0,-6-1-2 0,-2 2-3 16,-6-3-4-16,-2 2-1 0,-2-1-9 16,-6 0-11-16,2 1-10 0,-4-1-14 15,-1 0-5-15,0 0-42 0,0-3-41 0,0-2-40 0,-1-2-41 16,-4-3 2-16,2 0-9 0,0-1-2 16,-3-1-3-16,1-1-4 0,-2 0 165 15,-1 0 73-15,0-1 0 0,2-1 0 0,-3 2 0 0,1-2 0 16,-2 1 0-16,-1-1 0 0,1 2 0 15,0-1 0-15,-1 3 0 0,0 0 94 0,2 0 127 16,-1 2 21-16,6 0-15 0,-3 3-15 0,1 1-34 16,3 2-18-16,0 2-11 0,2 3-48 0,1-2-56 15,0 2-87-15,0 0-113 0,0 2-19 16,0 5 25-16,4 4 58 0,-1 3 99 0,5 2 35 16,1 5-3-16,3 3-4 0,2 1-8 15,1 0-2-15,3 3 3 0,0-1-2 0,2 1 7 0,-3 1 0 16,2-2-4-16,-1 1-2 0,-4-4-4 0,0-1-4 15,-1-3-5-15,-5-2 3 0,-4 1-5 16,-2-3-3-16,-2 1 3 0,3 0 3 16,-9-1 5-16,-4 2 5 15,-4 0-5-15,-4-2-9 0,-4 3-6 0,-5-2-14 0,-2-1-10 16,-2-2-22-16,-1 3-33 0,0-3-56 0,-1-2-86 0,-2-1-108 16,4-2-91-16,2-2 38 0,8-2 376 0,9-2 0 15</inkml:trace>
  <inkml:trace contextRef="#ctx0" brushRef="#br0" timeOffset="26">12152 3634 1663 0,'0'0'47'0,"0"0"-36"0,0 0 1 0,0 0 10 0,0 0-2 16,0 0-26-16,0 0-59 0,0 0-30 15,0 0 4-15,0 0 32 0,0 0 60 0,0 0 33 16,0 0 13-16,0 0 2 0,73 21-2 16,-67 11-2-16,-3 4-6 0,-2 5-5 0,0 2-8 15,-1 5-3-15,1 0-3 0,-3 1 5 0,-1 1-3 16,-3-4-3-16,2-1 1 0,-1-4-10 0,3 0-4 15,1-5-8-15,1-5-14 0,0-2 1 16,0-6-15-16,0 0-29 0,0-3-50 0,2-2-112 16,-2-3-185-16,0-3-227 0,0-5 198 0</inkml:trace>
  <inkml:trace contextRef="#ctx0" brushRef="#br0" timeOffset="27">12120 4091 1841 0,'0'0'27'0,"0"0"-40"0,0 0-59 15,0 0-22-15,0 0 8 0,0 0 21 0,0 0 48 16,0 0 18-16,126-28-1 0,-86 24 1 16,2 0 1-16,6-1-2 0,-2 0 6 0,5-2-1 0,-2 0 1 15,1-3 3-15,0 1-4 0,-2 0 1 16,-5 0-2-16,-4 0 0 0,-7 1 0 15,-2-2 1-15,-7 1 1 0,-3 1 2 0,-4 1 9 16,-6 3 13-16,-3 0 18 0,-3 3 16 0,-3-1 12 16,-1 2 8-16,0 0-7 0,0 0-22 0,-5 0-41 15,-2 0-29-15,-1-1-33 0,-4 1-14 0,-3 3 9 16,-1 2 3-16,-2 2 5 0,-1 4 7 0,0 1 4 16,3 1 1-16,0 1 7 0,2 2 7 15,1-1 5-15,5-1 1 0,0-1-3 0,0-3 2 16,5-1-6-1,1-2-3-15,0-1-7 0,2-1-9 16,0-3 7-16,0 0 14 0,4-2 24 0,-1 0 25 0,6 0 10 0,-1 0 2 0,2-1-10 0,3-5-13 16,3-1-7-16,1-3-7 0,4-2-6 0,2-1-2 15,0 1 0-15,0-3 1 0,2 2 0 16,-2 1 2-16,-1 2-3 0,-1-1-4 16,-2 4-3-16,-2 2-13 0,-4 2-12 0,-2 3-14 15,1 0-8-15,1 4 7 0,1 2 3 0,-2 3 8 0,-1-1 8 16,3 1-4-16,-2 0 3 0,0 0 8 15,0 0 7-15,-2-1 11 0,1-2 13 16,0-1 5-16,-1-2 2 0,1-1 2 0,0-2 3 16,-4 0 8-16,4 0 8 0,-3 0 0 0,0-3 3 15,-3 1-5-15,5-3-5 0,-3 1 1 16,1-1-6-16,3-2-3 0,-1 0-1 0,2-1-5 0,1-1-2 16,5-2-4-16,1-1-5 0,2-2-3 0,1-1-5 15,2 3-2-15,1-1-3 0,-2 5-2 16,-3-1-6-16,1 4-11 0,-1 2-4 0,-4 2-5 15,-3 1-3-15,-3 0-9 0,-3 6-12 16,-3 1-2-16,0 1 1 0,-1 3 17 0,-3 2 25 0,0 0 21 16,0 1 21-16,-7 2 9 0,3 0 0 15,-1 0-8-15,3-2-11 0,1-2-4 0,1-4 2 16,1-2 6-16,3-3 12 0,2-2 17 16,2-1 13-16,-1-1 4 0,3-5-6 0,2-3-16 15,3-2-19-15,3-5-13 0,2 2-11 0,2-5-1 16,0-2 3-16,1-1-2 0,0-1 0 0,-1-3 2 15,0 0-1-15,-1-2 1 0,0-2 1 0,2-2 2 16,0-3-1-16,-1-1-1 0,-3-2 0 0,-2-1 4 16,-1 2 7-16,-5 0 17 0,-4 4 19 15,-2 5 38-15,-5 6 30 0,2 5 9 0,-4 6-2 16,2 4-20-16,0 3-49 0,0 4-75 0,-2 0-92 16,0 7-21-16,-3 7 13 0,-2 6 56 15,-3 7 76-15,-4 9 2 0,2 6-4 16,-2 3-4-16,-2 6 1 0,5 3 5 0,-5-1 6 0,5 2 0 0,1-5-1 15,6-5-8-15,3-6-6 0,1-3 0 16,1-8-2-16,2-4-1 0,1-4-1 16,0-3-5-16,-1-5 5 0,2-1-5 0,-3-5-6 15,2-2-8-15,-1-3-3 0,0-1 10 0,1 0 14 16,3-6 11-16,3-4 2 0,3-4-12 16,4-4-10-16,0-3-5 0,2-1-5 0,-1-5-16 0,-1-2-23 15,3-3-15-15,-3 2 0 0,-1-2 17 16,-1 1 34-16,-2 8 33 0,-4 4 20 0,-2 4 36 0,-4 7 30 15,1 4-3-15,-3 1-28 0,0 3-88 16,1 0-95-16,-1 7 8 0,2 3 22 16,4 4 59-16,0 5 65 0,3 2-11 0,2 5 1 0,0 3 8 15,3 3 4-15,3 0-5 0,5-1-33 16,5-2-81-16,4-1-178 0,-7-9-360 0,-7-8-35 0</inkml:trace>
  <inkml:trace contextRef="#ctx0" brushRef="#br0" timeOffset="28">16078 3499 1959 0,'0'0'32'0,"0"0"5"0,0 0 8 0,0 0-7 0,0 0-46 0,0 0-100 0,0 0-24 16,0 0 15-16,0 0 53 0,0 0 102 0,0 0 18 16,0 0 4-16,-91 124-7 0,73-77-8 0,-5 5-12 15,-5 5-5-15,-1 1-3 0,-4 5-1 16,1 1-6-16,-2 1-3 0,1-2-1 15,-1 0-4-15,3 0-1 0,0-1-3 0,2-4 1 0,4-5-1 16,5-2-1-16,3-7 0 0,3-5 0 16,3 0 1-16,1-5-1 0,0 0 1 0,1-5-1 15,2-1-6-15,-2-5 2 0,7-3-6 0,-2-5-18 16,3-4-31-16,1-2-61 0,0-3-90 0,2-2-154 0,1-3-241 16,1-1-205-16</inkml:trace>
  <inkml:trace contextRef="#ctx0" brushRef="#br0" timeOffset="29">16414 3881 331 0,'0'0'245'0,"0"0"-46"0,0 0-52 0,0 0-51 0,0 0-38 15,0 0-34-15,0 0-23 0,0 0-7 16,0 0 7-16,0 0 8 0,0 0-2 0,133-40-4 16,-113 45-2-16,0 5-4 0,0 2 3 0,-1 6 2 15,-4 1 1-15,0 6 7 0,-4 2 1 0,-3 2 4 16,-5 1 7-16,-2 0 2 0,-1-1 8 16,-1-1 3-16,-6 0 3 0,-2-2 2 0,-1 1 1 15,-3-3 2 1,2-3-10-16,1-2-10 0,2-4-11 0,3-3-13 0,2-5-4 15,2-3 3-15,1-3 25 0,0-1 44 0,0 0 51 0,0 0 32 0,3-2 4 16,1-4-69-16,9-7-49 0,2-7-38 16,7-3-29-16,5-7 28 0,0-3-5 0,2-2 0 15,3-3-4-15,0-1-4 0,3-4 4 16,-4 2 4-16,3-2 4 0,-3 6 2 0,-3 2 1 16,0 5 2-16,-3 7-3 0,-2 2 0 0,-3 7-1 0,-1 2-6 15,-3 4-7-15,1 3-11 0,-5 4-12 16,-3 1-19-16,-3 4-8 0,-1 5 1 15,-2 4 12-15,0 1 23 0,-3 4 19 0,0 3 9 16,0 1 6-16,2 4 3 0,-4 1 3 16,1 2-1-16,2-1-4 0,-1-3-5 0,5-3 2 0,5-5 0 15,3-1 4-15,3-3 9 0,0-2 3 16,2-2 9-16,2-4 4 0,4 2-2 0,1-5 1 16,4-1-1-16,0-1-2 0,-1 1 0 0,-1-5-4 15,2-4-6-15,-2-1-2 0,-2-3-1 0,3-3-1 16,-5-2 0-16,3-2 0 0,-8-3-3 0,-2 1 6 15,-6 0 9-15,-1 1 4 0,-7 4 10 16,-2 5-7-16,-1-1-17 0,-7 5-20 0,-2 2-22 16,-3 1-12-16,-4 3 1 0,-4 1 9 0,-2 8 18 15,1 5 7-15,-4 3 9 0,3 6 2 0,-5 6-5 16,4 0 2-16,-3 6-1 0,5 0-4 16,-1-1 2-16,4 2-5 0,2-2-1 0,8-1-2 15,5-4-2-15,4-2-3 0,1-5-3 0,9-2 0 16,4-3 3-16,3-2 12 0,3-3 10 0,7 0 3 15,4-6 1-15,3-2-13 0,8-2-14 16,4-4-11-16,2-7-20 0,5-4-5 0,0-6-3 16,1-2 1-16,5-6 5 0,-2-1 4 0,-2-1-10 15,-2-9-20-15,2-1-19 0,-1-5-23 16,-2-6-17-16,-2-6 0 0,0-2 15 0,-3-2 27 16,-2-3 40-16,-6 3 32 0,-7 0 36 0,-2 6 62 0,-8 4 75 15,-3 6 63-15,-8 7 30 0,-1 8-22 16,-5 7-46-16,-3 8-40 0,-1 7-32 0,-1 4-54 15,0 4-99-15,0 0-88 0,-6 8-13 0,-1 6 19 16,-7 8 72-16,-1 9 61 0,-6 6-5 0,-5 8 6 16,-3 5-1-16,-3 6 5 0,-1 4 5 15,-3 1-7-15,2 0 1 0,2 1-4 16,4-4-4-16,0-3 0 0,11-7-5 0,-1-4-1 16,7-6 3-16,0-4-6 0,3-1 1 0,5-3 1 15,0-5-1-15,3-1 1 0,5-3 0 0,4-3-3 16,5-4 5-16,3-5 11 0,4-2 8 0,3-4 9 15,5-2 3-15,4-5-8 0,5-6-6 16,3-2-8-16,0-5-5 0,-1-2-2 0,0-4 1 0,-7-1 0 16,3 1 2-16,-6 0 3 0,-8 0 2 15,-1 5 8-15,-9 3 4 0,-1 3 3 0,-4 2 5 16,-5 4 4-16,-1 3 9 0,-1 1-2 16,0 2-19-16,0 0-29 0,-1 0-39 0,-1 0-44 0,-4 1 6 15,0 5 12-15,-9 3 25 0,2 3 40 0,-6 2 4 16,4 3 2-16,-2 2 2 15,-1 1-2-15,6 0-1 0,0-1 1 0,1-3-3 0,4 1-7 16,4-3-5-16,-1-2-4 0,3-3-1 16,1-3 10-16,0 1 5 0,0-2 11 0,5-1 11 15,-2-1 11-15,4-3 13 0,2 0 8 0,2 0 0 16,2-1-7-16,4-6-13 0,-1-4-12 0,4 0-7 16,1-3-5-16,-1 1-1 0,1-2 1 15,-2 2-4-15,-1-2 1 0,-1 6-2 0,-4 0-5 16,-2 5-11-16,-3 1-23 0,-4 3-27 15,2 0-22-15,-3 6-2 0,2 2 15 0,-1 3 25 0,-1 4 23 16,3 2 15-16,-3 4 11 0,2 1 4 16,0 0 6-16,5-1 5 0,1 1 5 0,6-2 3 15,-2-3 3-15,6-3 1 0,1-5 4 0,2-1 7 16,0-5 3-16,3-3 2 0,1-1 0 0,-2-7-6 16,3-3-5-16,-2-2-3 0,-1-4-5 15,2-2-2-15,-5 0 1 0,2-4-3 0,-5-1 0 16,0-3-5-16,-4-2-10 0,1-3-4 0,0 1-6 0,-3-3 2 15,4 0 4-15,-4 2 1 0,1-1 6 16,-3 2 1-16,-4 4 7 0,-3 3 6 16,2 6 10-16,-5 3 6 0,-1 5-3 0,-1 4-3 15,-1 4-17-15,1 1-18 0,0 1-18 16,0 0-17-16,0 0-3 0,1 0 6 0,-1 0 14 16,0-1 17-16,0 1 15 0,0 0 18 0,0 0 17 0,0-2 17 15,0 1 9-15,2-1-42 0,2-3-20 16,-2 0-19-16,1-3-18 0,3 0 33 0,-3-1 2 15,4-1 0-15,-3 1-1 0,2-3-3 0,-3 1-1 16,4 0-3-16,-2-3 2 0,3 2 3 0,-1-3 2 16,-2 1-1-16,3-4-1 0,2 0-2 15,0-1 0-15,1-1-1 0,0-1 3 0,-1 0 2 16,0 2 3-16,-1 3 5 0,-5 2 4 0,0 3 13 16,-3 4 20-16,-1 4-1 0,0 2-27 0,0 1-64 15,0 0-103-15,0 4-12 0,-5 6 31 16,2 5 58-16,-7 3 85 0,0 5 13 0,-3 6-11 15,-5 4-6-15,-2 3-2 0,1 4-2 16,-4 2 1-16,-1 2 3 0,-3 0-2 0,-2 3 1 16,6-3 0-16,-3 0-7 0,6-3 0 0,5-3-2 0,0-2-4 15,4-3 3-15,1 0-4 0,4-2 1 16,0-3 3-16,3 0-2 0,2-1 5 16,1-2 1-16,0-1-2 0,1-3 2 15,3-1 3-15,5-2-1 0,0-3-1 0,1-3-1 16,1-1-4-16,1-5-1 0,3 0 2 0,0-2-6 0,1-3-5 0,0 0-1 15,2-1-5-15,2-6 6 0,-1-2 2 16,0-2 4-16,2-4 7 0,1-2-3 0,-1-2 2 16,1-4 0-16,2 1 0 0,-1-6 1 15,-1 4-1-15,-1-2 0 0,1 2-4 0,-3 0 4 16,0 3 1-16,-2 4 3 0,-5 0 3 0,-1 4-1 16,0 0 0-16,-3 3-4 0,0 2 0 15,-3 2 0-15,1 0-5 0,-3 1-4 16,-1 3-6-16,-2 1-14 0,0 0-20 0,0 0-22 0,0 0-27 15,0 0-27-15,0 0 1 0,0 0 29 0,0 4 33 16,0 0 41-16,1 0 22 0,4 1-3 16,-3-1 2-16,-1-1 0 0,1 1 4 0,3-1 5 15,-2 1 7-15,-1-2 8 0,5 0 9 0,-3-1 5 16,2-1-2-16,-2 2-2 0,3-2-6 0,1 0-8 16,-1 0-5-16,-1 0-5 0,3-3-6 15,0 1-4-15,-1 1-1 0,-3-2-1 0,4 2-1 16,-2-1 0-16,-1 1-2 0,2 1-2 0,-4 0-2 15,2-1-1-15,-1 1-5 0,-1 0-4 0,-2 0-11 16,0 1-6-16,3 1-3 0,-2 2-4 0,-1 0 6 16,4 3-1-16,-3 0-2 15,4 2 9-15,-5 3 3 0,4-2 10 0,-2 4 8 0,2 0 3 16,-2 2 3-16,1-4 1 0,0 3 3 0,1-4 3 16,-1-1-1-16,2 0 6 0,-1-4-2 0,1 0 1 15,1-1 4-15,-1-2 2 0,-2-1 11 0,2 0 5 16,-1-2 6-16,2 0 2 0,2 0-8 0,0-3-1 15,1-1-4-15,0-1-6 0,5-1 2 0,-3-3-6 16,3 0 1-16,-2-3 0 0,4 0-4 16,-2-1 0-16,1 0-5 0,1-4-2 0,2 0-2 15,-1 3-1-15,0-4 2 0,-3 2-1 0,2-2 3 16,-1 4-2-16,-4 0 0 0,-1-1-2 16,-1 5-2-16,-1 1 0 0,0 3-4 15,-1 0-6-15,-3 2-1 0,-2 2-18 0,-2 1-30 16,1 1-52-16,-1 0 0 0,-1 3 11 0,0 1 25 0,0 4 50 15,-1 1-4-15,0 2 10 0,-2 1 10 16,-4 3 12-16,2 0 9 0,-3 0-1 0,4-1-3 16,-1-2-5-16,2 0-8 0,2-2 3 15,0-3-1-15,0-1-3 0,0-1 5 0,0-1-5 0,2-2-1 16,0-1 9-16,-1-1 11 0,0 0 27 16,-1 0 26-16,1 0 23 0,1 0 16 0,3 0 0 15,0-3-17-15,7-3-26 0,3-3-24 16,0 0-23-16,1 0-4 0,1-3 1 15,-1 2-6-15,1-2 3 0,-3-1-6 0,3 0-1 0,-4-1 4 16,5 2-6-16,-4 0-1 0,3 1 1 0,-5 1-6 16,2 3 1-16,-7 0-4 0,2 5-12 15,0 0-12-15,-3 2-16 0,0 0-6 0,2 0-2 16,-2 4 2-16,1 3 0 0,1-1 4 0,-3 2 5 16,0 1 6-16,0 0 12 0,1 2 9 0,-4 0 5 15,4-1 7-15,-3 0 1 0,3-1 4 16,-2-1 3-16,4-1-4 0,-5-1 5 0,2-1 1 15,-1-2 1-15,0 0 8 0,1-1 2 0,0 1 8 16,1-2 6-16,-1 0 8 0,1-1 2 16,3 1 1-16,0-1-1 0,1-3-8 0,0-2 1 15,1 1-3-15,-1-3-4 0,1 0 1 0,1 0-10 0,1-3-6 16,2 3-3-16,-2-4-8 0,3 1 4 16,-2-3-1-16,-1 1-2 0,3 0 2 0,-4 0-8 15,4-1 2-15,-4 0-1 0,-1 2 1 0,-2 5 3 16,-1-1-1-16,-4 2-2 0,2 1-5 15,-1 3-4-15,-2-1-11 0,2 1-8 0,-1 1-7 16,2 0-6-16,1 0 7 0,2 0 9 0,3 1 9 16,0 2 14-16,3-3 4 0,3 0 3 0,1 3 4 15,1-3-4-15,0 0-1 0,1 0 3 0,-1 0-5 16,-3 0 5-16,-3-3 0 0,-1 2 1 16,-1-2 3-16,-2 1 5 0,-3-1 11 0,-2 0 14 15,-2 0 11-15,-1-1 0 0,-2 0-9 0,0-1-22 16,0 1-23-16,0 0-14 0,-2 0-7 15,0 2 7-15,1 1-1 0,1 1-39 0,0 0-84 16,0 0-26-16,0 6 6 0,1 2 48 0,1 1 89 16,0 4 25-16,6 0 4 0,0 1-2 15,-1 2 0-15,0 2-1 0,4-4 2 0,-3 4 0 16,0-2 1-16,-4 2-1 0,2-2 0 0,-4 2 2 16,-2-1 6-16,1 0 2 0,-10-1 5 0,1 2-6 15,-2-2-5-15,-3-1-8 0,1-3-9 0,-3-1-4 16,0-2-1-16,3-2 3 0,2-2 8 0,5-3 22 15,3 1 23-15,1-3 28 0,1 0 19 16,0 0-17-16,6 0-47 0,3-4-41 0,5-4-33 16,5-1-3-16,5-2 25 0,5-2 8 15,3-1 2-15,5-2-7 0,0-3-6 0,1-1-13 0,4-3-3 16,1 0-6-16,1-4 1 0,0 0 10 16,-1-5 14-16,-2-2 16 0,0-3 9 0,-2-3 9 15,-5-2 18-15,-2-3 21 0,-6 3 43 0,-4 0 55 16,-4 4 54-16,-4 2 38 0,-3 7-12 15,-2 3-36-15,-4 8-43 0,-2 4-42 0,0 7-31 0,-3 4-43 16,0 3-93-16,0 0-129 0,0 3 2 16,-4 7 24-16,-2 7 67 15,-2 4 109-15,-3 7 1 0,-3 3 0 0,-2 6 2 16,-3 1 2-16,-1 2 2 0,-1-2-6 16,1 0-3-16,7-4-3 0,-1-2-4 0,8-6-2 0,1-4 1 0,3-2-2 15,4-4-2-15,-2-3 1 0,0-3-1 0,1-3 2 16,2-2 4-16,0-1 5 0,0-3 13 15,3 0 16-15,-1-1 17 0,3 0 10 0,3 0-1 16,4-7-8-16,1-1-13 0,2-2-11 0,3-4-13 16,-1-2-7-16,2-3-5 0,0 1-10 15,1-2-3-15,-1-3-4 0,-2 3 2 0,-5 0 6 0,0 4 6 16,-6 6 8-16,-5 2 1 0,-2 5-22 16,-2 1-48-16,0 2-90 0,0 0-66 15,-2 7 23-15,-1 4 46 0,-4 3 88 0,-1 6 65 0,-2 3-1 16,1-1 0-16,-1 0 1 0,0 4-3 0,6-3 0 15,2-2 3-15,2-3 0 0,1 0 6 16,2-3 3-16,2-1-5 0,1-2 0 0,0 0 2 16,0-4 4-16,0-2 13 0,2-1 12 0,2-1 14 0,-1-4 9 15,1 0 0-15,3 0-6 0,0-5-12 16,4-2-12-16,-2-1-9 0,4-2-9 16,-3-1-6-16,2 0-7 0,-1-2-8 0,0 2-4 15,1-4-5-15,-5 2-2 0,4-3-3 0,-4 2 1 16,1-1 4-16,-3 0 9 0,-1 4 8 15,0 0 5-15,-2 4 1 0,-3 2-1 0,-3 1-1 0,1 3-8 16,-3 0-30-16,0 1-82 0,0 0-58 0,1 1 6 16,2 5 28-16,-1 2 83 0,0-1 58 15,0 6 2-15,1-4 3 0,-1 5 5 0,1 0 3 16,-2 2 0-16,1-1-3 0,-1 3-3 16,0-1-4-16,2 1-2 0,-2 0-2 0,0 0-4 15,2 0 0-15,1 1-1 0,-2-1 3 0,2 2 2 16,-1-3 1-16,2 2-3 0,-1-2-2 0,0-1 2 15,0 0-1-15,1-2 1 0,0 0 1 16,3-2-1-16,-4 1 3 0,2 0 3 0,-1 1 2 0,2-2 0 16,-1 2-2-16,-1 0 2 0,0 0 0 15,-2-2 1-15,-1 0 4 0,0-2-2 0,-2-1-3 16,0 1 2-16,0-2 2 0,2-2 6 16,-2-1 8-16,0 0 4 0,-2-2 8 0,1-2 31 15,1-1 49-15,0 0 52 0,-1 0 18 0,1-4-41 16,0-4-62-16,-3-5-64 0,2-3-43 0,0-5 1 15,-1-2-1-15,0-4 0 0,2 0 6 0,0-7-12 16,-1 0-8-16,3-4-4 0,3-3-4 16,4-3 11-16,4-1 10 0,0-2 10 0,6-2 4 15,2 2 3-15,1-1 3 0,2 4 0 16,0 4 8-16,-4 6 4 0,-1 8-1 0,-3 9-12 0,1 5-23 16,0 5-21-16,1 6-13 0,3 1-2 0,0 5 3 15,0 7-7-15,0 2 6 16,-3 6-8-16,-1 3 13 0,-1 2 21 0,-7 4-2 0,-4 1 10 15,-2-3 2-15,-3 1 1 0,-4-1 15 16,-6-2 12-16,-7 0 7 0,-2-2 3 0,-5-1 6 0,-3 1 0 16,1-1-2-16,-3-4-2 0,5 0-1 15,6-5 0-15,-2-2 4 0,5-6-3 0,-3-2-7 16,1-1-17-16,1-2-51 0,-3 0-112 16,3-2-200-16,1-1-247 0,6-1 439 0</inkml:trace>
  <inkml:trace contextRef="#ctx0" brushRef="#br0" timeOffset="30">22468 3670 1849 0,'0'0'92'0,"0"0"-34"0,0 0-99 0,0 0-150 16,0 0-15-16,0 0 28 0,0 0 80 0,0 0 26 15,0 0-264-15,0 0-390 0,0 0 575 0</inkml:trace>
  <inkml:trace contextRef="#ctx0" brushRef="#br0" timeOffset="31">19553 3809 2129 0,'0'0'0'15,"0"0"-13"-15,0 0-9 0,0 0-2 0,0 0-3 16,0 0-5-16,0 0-8 0,0 0-4 0,0 0-9 16,0 0-31-16,0 0-65 0,0 0-84 0,0 0-54 15,0 0-121-15,32-27-161 0,-37 29 425 0</inkml:trace>
  <inkml:trace contextRef="#ctx0" brushRef="#br0" timeOffset="32">18364 3969 1351 0,'0'0'82'0,"0"0"-56"0,0 0-47 0,0 0-25 15,0 0 5-15,128-69 17 0,-72 54 7 0,15-1 7 16,9-1 5-16,8 2 4 0,4 2 2 0,3 1-13 16,7 3-106-16,-25 1-280 0,-24 4-369 0</inkml:trace>
  <inkml:trace contextRef="#ctx0" brushRef="#br0" timeOffset="33">12652 5171 1466 0,'0'0'65'0,"0"0"-28"15,0 0-1-15,0 0 6 0,0 0 7 0,0 0-11 16,0 0-6-16,0 0-9 0,0 0-7 0,0 0 1 16,0 0-5-16,0 0-6 0,-12-67 2 0,11 67-5 15,1 0-2-15,-4 0-9 0,2 0-30 0,0 3-41 16,-4 4 5-16,-2 3 11 0,-8 9 33 0,-2 6 45 15,-4 6-4-15,-2 2 1 0,-3 2-4 16,4 1-2-16,2-2-2 0,3-1-2 16,4-7-3-16,2-5 2 0,6-4-1 0,0-4-2 15,4-6 3-15,2 0-1 0,0-3 1 16,0-2 9-16,0-2 16 0,0 0 19 0,0 0 20 16,1 0 4-16,2-3-20 0,3-4-20 15,3-5-19-15,2-4-18 0,1-3 0 0,6-5-5 0,-3 1 1 0,1-2 2 16,-4 3-1-16,1-1 5 0,-1 3 2 15,-4 4-1-15,0 2 5 0,0 3-2 0,-4 4-5 16,-1 4-18-16,-2 3-37 0,0 0-63 0,-1 0-76 16,0 1 23-16,1 6 51 0,1 2 84 0,0 5 99 15,2 3 5-15,-3 4-12 0,0 4-12 16,1 0-13-16,3 1-3 0,-1 0 0 0,6-1 1 16,2-6 2-16,5-3 5 0,3-5 5 0,2-4 0 15,2-5-9-15,2-2-10 0,2-3-10 0,-2-8-5 16,3-3-3-16,2-5 0 0,2-5 1 15,0-3-2-15,0-3 3 0,-1 0 2 16,-1-3 2-16,-1 3 2 0,-2-5 2 0,-2 0 2 0,1 1 0 16,-2 0 2-16,-3 1 2 0,-4 2 5 0,-2 5 15 15,-5 6 16-15,-4 4 31 0,-4 5 27 0,0 4 23 16,-1 4-6-16,-2 0-39 0,0 3-55 16,0 0-67-16,0 0-61 0,0 4-15 0,0 5 25 15,0 5 42-15,1 6 53 0,-1 5 18 0,0 7-4 16,1 2-9-16,-2 8-5 0,-2 3 4 0,0 4 0 15,1 4 0-15,-3 1 3 0,0-1-2 16,-3 1 1-16,3-3-3 0,-2-4-3 0,-1-2-1 16,-2-6-4-16,5 0 5 0,-5-4-5 0,1-3 3 15,-2-2 1-15,2-5-4 0,-2-3 6 16,1-4-1-16,3-4-2 0,1-3 6 0,3-6 4 16,2-3 16-16,1-2 29 0,0 0 20 0,0-2 7 0,4-7-21 15,2-5-35-15,3-7-26 0,3-8-20 16,-1-10 3-16,7-5 4 0,-1-4 6 0,-2-3 4 15,4-5 0-15,-1-1 0 0,2-3-1 0,-1 0 0 16,0 3 2-16,3 0-1 0,-7 11 3 16,4 7 0-16,-5 9-2 0,0 5-1 15,-3 9-5-15,-1 4-18 0,3 7-14 0,-3 1-12 0,2 4-9 16,2 0 2-16,-3 3 0 0,0 5 1 16,-4 2 7-16,-1 4 7 0,-5 4 18 0,1 3 19 15,-6 4 15-15,-9 3 19 0,-10 3 6 16,-5 2-2-16,-9 3-4 0,-4-1-11 0,-1-1-5 0,1-3-3 15,1-5-1-15,6-6 2 0,5-6 3 16,4-6 2-16,9-3 0 0,0-3-5 0,6-1-7 16,3-1-16-16,4 0-30 0,1-4-53 0,2-3-100 15,1-3-180-15,7-3-272 0,0 2-244 0,-3 2 815 0</inkml:trace>
  <inkml:trace contextRef="#ctx0" brushRef="#br0" timeOffset="34">13614 5056 0 0,'0'0'0'0,"0"0"209"16,0 0-109-16,0 0-13 0,0 0 6 0,0 0 37 16,0 0 39-16,0 0 11 0,90 129-8 15,-88-93-24-15,-2 2-31 0,1 6-15 0,-9 3-11 16,1 2-22-16,-4 5-10 0,-2 2-13 0,2 0-14 16,-2-1-4-16,3-4-10 0,-1-4-4 15,5-5-1-15,2-8-5 0,1-7-2 0,0-7 2 16,2-5 2-16,0-4 13 0,0-6 20 15,0-2 38-15,-1-2 41 0,1-1 40 0,1 0-5 16,-2-6-42-16,0-5-53 0,0-6-60 0,0-5-28 16,2-5-5-16,-2-9-6 0,4-5 7 0,4-5 4 15,1-7 4-15,2-4 7 0,-2-4 3 0,4-4 0 16,2-4 1-16,-1 1 2 0,2 2 4 16,1 5 2-16,-2 5 3 0,3 10-5 0,-1 3-5 15,3 7-6-15,-3 9-5 0,1 6-3 0,1 6-8 16,0 6-6-16,1 3-5 0,4 5-7 0,-3 1 3 15,1 6 6-15,2 7 6 0,-5 3 10 16,1 5 4-16,-7 4 7 0,-4 2 6 16,-2 2 11-16,-5 3 10 0,-1 3-5 0,-9-1 9 0,-3 0-1 0,-6 1 2 15,-4 0 9-15,-3 0-6 0,-1 0 0 16,1-5-7-16,-1-1-2 0,8-7-1 0,3-5 2 16,5-8 19-16,3-4 20 0,1-3 20 15,5-2 10-15,-2 0-9 0,0-5-13 0,3-3-18 0,0-4-20 16,1-4-15-16,-1-4-16 15,3-5-9-15,5-1 0 0,0-3 4 0,3-3 5 16,1-2 3-16,2 1 3 0,1 0-2 0,-1 4-5 16,4 2-5-16,0 6-7 0,0 5-6 0,1 5-4 15,2 1 0-15,3 4 8 0,2 3 7 16,-1 3 6-16,4 1 2 0,0 5-4 0,-1 4 0 0,0 6-2 16,2 2 1-16,-4 4 2 0,-1 2 1 15,-4 3 0-15,-5 2 1 0,0 1 1 0,-7 1 1 16,-3 2 3-16,-4 0 5 0,-1-1-2 0,0-5 6 15,1-3-4-15,-1-7-2 0,0-6 5 16,0-6-6-16,0-3 9 0,2-1 17 0,0-1 13 16,0 0 22-16,1-2 5 0,1-4-11 0,3-5-13 15,3-3-20-15,3-5-11 0,2-2-4 0,2-3-3 16,3-2-3-16,3-4-8 0,-1-1-7 0,2-3-12 16,1-1-4-16,1-1-1 0,-1 0 1 15,-2 4 9-15,0 4 7 0,-4 2 5 0,-1 5 4 16,0 6-5-16,-4 1-6 0,-1 6-10 0,-2 1-14 15,-2 4-9-15,1 3-13 0,-5 0-12 0,0 1-4 16,-3 6 6-16,1 3 18 0,-3 4 24 0,1 4 24 16,-1 4 15-16,-5 5 8 0,-1 0 4 15,1 3-3-15,-5 2 1 0,5-1-6 16,3-1-3-16,2-1-2 0,0-4-7 0,6-6 5 0,5-2 3 16,0-3 3-16,2-3 11 0,3-1 1 15,-1-3 1-15,3-3 5 0,3-1-3 0,2-3 2 16,2 0-2-16,3-4-2 0,1-6-6 15,2-2 1-15,-2-3-4 0,-2-2 0 0,-3 0 6 0,-5-4-1 16,-3-1 4-16,-6-3-7 0,-3-3-12 16,-2 0-2-16,-6-3-5 0,1 0 1 15,-5 1 1-15,-6 1-5 0,-3 1-1 0,-3 4-5 0,-7 3-3 0,3 2-6 16,-7 6-5-16,2 1-2 16,-1 4-2-16,2 2 2 0,3 2-3 0,4 3-6 15,2 1-18-15,5 1-38 0,2 6-100 0,2 3-179 16,3-2-259-16,1-2 35 0</inkml:trace>
  <inkml:trace contextRef="#ctx0" brushRef="#br0" timeOffset="35">15457 4802 1123 0,'0'0'-118'0,"0"0"-116"15,0 0-68-15,0 0 44 0,0 0 91 0,0 0 123 16,0 0 45-16,0 0 6 0,0 0-4 0,0 0-6 16,0 0-5-16,0 0 8 0,0 0 3 0,10 23 48 15,-10-23 59-15,0 0 55 0,0 0 35 16,-4 0 16-16,-1 1-55 0,0-1-56 0,-3 0-46 16,-1 1-46-16,0-1 12 0,-1 0 6 0,0 0 2 15,0 0 2-15,-1 0 1 0,-3 0 3 16,-1 0 0-16,0-1-2 0,-1 4-7 0,-3 0-6 0,0 2 6 15,1 4-4-15,-2 2 5 0,2 0 0 16,-1 7-6-16,-3 1-1 0,4 2-3 0,-3 2-1 16,1 2-3-16,3 0-6 0,1-1-5 15,4-1-5-15,3-2-2 0,3-6-1 0,2 1 3 16,2-4 0-16,2-1 2 0,0-3 1 0,0-2 0 16,2-2 7-16,3 0 10 0,0-2 9 0,1-2 12 15,3 0 5-15,5-1-3 0,1-6-5 16,7-3-12-16,5-6-16 0,2 0-11 0,2 0-14 15,0-3-8-15,0-1-8 0,2 1-17 0,-3 0-16 16,1-3-13-16,-1 2-2 0,0 2 11 0,-7 2 21 16,0 3 14-16,-2 3 1 0,-5 4-14 15,0 2-16-15,-3 5-13 0,-1-1-14 16,-3 4 1-16,0 3 11 0,-4 4 17 0,1 2 28 0,-4 1 21 16,2 4 11-16,0-1 2 0,-3 3 4 0,1-1-1 15,2-1 8-15,-1-1 6 0,4-5-1 0,-2-1 2 16,4-4 5-16,-3-4 7 0,2-1 15 0,1 0 8 15,1-2 0-15,4-2-4 0,1-1-11 16,4-4-8-16,0 0-9 0,3-3-5 0,1-1-2 16,4-2-3-16,-1 1-5 0,1-3-4 15,2 0-4-15,-2-2-1 0,-1 2-2 0,1-2-2 0,-5-2-1 16,-1 2-2-16,1 2 3 0,-3 0 3 16,-2 2 5-16,-7 4 11 0,-3 2 17 0,-3 3 27 15,-4 3 14-15,0-1-13 0,0 2-33 16,-4 0-38-16,-3 0-21 0,-5 5 4 0,-3 3 18 15,-2 3 15-15,-3 4 11 0,1 3 3 0,-1 5-2 16,1 2-2-16,-1 3-4 0,1-1-5 0,1 2-1 16,6-2-5-16,3-4-1 0,6-3 0 15,1-2-2-15,2-7 3 0,3 1 5 0,6-5 4 0,2 0 10 16,2-1 2-16,6-3-4 16,2-3-7-16,7-2-21 0,2-5-20 0,3-2-26 0,6-2-22 0,3-4-5 15,-1-3-3-15,2-1-2 0,1-5 0 16,-1-3 2-16,-1-3 5 0,-1 0 10 15,-1-5-5-15,1-2-10 0,-6-1-9 0,1-3 6 16,-1-2 26-16,-1-3 23 0,-2-1 24 0,-3-1 14 16,-5 5 29-16,-3 4 68 0,-8 5 84 15,-4 9 62-15,-2 8 16 0,-6 5-32 0,-1 5-64 16,0 4-74-16,0 3-109 0,-1 1-60 0,-2 9-18 16,-5 6 16-16,-2 5 74 0,-2 8 33 0,-4 3 2 15,1 5-3-15,-4 6-6 0,-1 1 0 16,-1 1-4-16,0 2 5 0,-3-4 5 0,7-2-4 15,-1-4-4-15,8-3-8 0,5-9-10 0,1-3-2 16,4-5 1-16,0-3 3 0,4-3 7 0,0-3 4 16,-2-2 9-16,3-2 9 0,-1-2 11 0,4-2 17 15,-2 0 12-15,5-1 8 0,2-5-8 0,1-1-12 16,5-6-19-16,3-3-13 0,5-1-11 16,-2-1-5-16,4-4-4 0,1 0-5 0,0 1-2 15,-1 4 0-15,-2 2-7 0,-1 5-11 0,1 4-9 16,-4 6-14-16,-2 0-10 0,-1 9-5 0,0 6 1 15,-2 6 11-15,-1 4 15 0,-1 5 19 16,-2 6 12-16,0 5-41 0,-3 0-122 0,-3-8-307 16,-5-10-560-16</inkml:trace>
  <inkml:trace contextRef="#ctx0" brushRef="#br0" timeOffset="36">13486 5935 1531 0,'0'0'806'0,"0"0"-871"15,0 0-25-15,0 0-9 0,0 0 39 0,158-64 43 0,-84 53 10 16,12 0 5-16,18-3 4 0,10 0 9 0,14-2 23 0,12 0 20 16,9 0 17-16,10-1 10 0,7 0 0 15,5 1-8-15,3 3-10 0,2 3-16 0,4-1-14 16,-3 4-11-16,1 2-10 0,-4 0-6 0,0-1 1 15,-4 1-2-15,-4-1 5 0,-5-1 2 0,-6 0 0 16,-5-2 1-16,-11 2-1 0,-10-1-1 16,-11-2-7-16,-15 5 0 0,-13 1-2 0,-16-1-5 15,-13 3-1-15,-11 0-17 0,-18 2-42 16,-11 0-119-16,-13 4-143 0,-8 1-305 0,-1-3-821 0</inkml:trace>
  <inkml:trace contextRef="#ctx0" brushRef="#br0" timeOffset="37">1545 7217 2296 0,'0'0'11'15,"0"0"-17"-15,0 0-40 0,0 0-56 0,0 0-14 16,0 0 8-16,0 0 37 16,0 0 54-16,0 0 19 0,-43 147 15 0,43-91 1 0,0 6-1 0,1 6-5 15,3 3-5-15,3 5 2 0,3-2 0 0,-3-1-1 16,3-3 4-16,4-4-8 16,-4-7-3-16,2-6-4 0,2-6-7 0,-1-5-2 15,-3-4-3-15,-3-4-7 0,-2-3-8 16,-3-4-7-16,-2-2-18 0,0-7-21 0,-1-3-34 15,-4-5-82-15,-1-4-114 0,-4-3-150 0,0-3-143 0,5 0 565 0</inkml:trace>
  <inkml:trace contextRef="#ctx0" brushRef="#br0" timeOffset="38">1360 8006 0 0,'0'0'0'16,"0"0"12"-16,0 0 360 0,0 0-5 0,0 0-27 15,0 0-46-15,-89-129-48 0,84 121-38 0,0 0-39 16,4 3-29-16,0 1-35 0,1 2-32 15,0-1-28-15,1 1-30 0,2-3-16 0,6-1-8 16,8-3-1-16,2-4 7 0,4-1 1 0,8-1-2 16,0 1 2-16,9-3-2 0,0 1 3 15,1-1 1-15,2-1-2 0,4-2 4 0,-2-1 0 16,3 0-1-16,-4-1 2 0,1 2 0 0,-6-1-1 16,-3 4 0-16,-4 2-2 0,-5 2-1 15,-5 4 0-15,-2 2-2 0,-6 2 0 0,0 3-5 0,-6 1-4 16,-3 1-5-16,-1 0 2 0,-1 2 2 15,-1 3 7-15,-2 3 5 0,0 3 5 0,0 3 3 0,0 4 3 16,0 5 2-16,0 3 0 16,-5 1-5-16,0 2-2 0,1 3-2 0,-1-3-3 15,3 1 3-15,-1-1-1 0,0-2 0 0,2-2-1 0,-1-2 0 16,1-2-1-16,-1-3-3 0,-1-1 2 16,1-4-1-16,0-2 1 0,1-5 2 0,0-3 0 15,1-1 3-15,0-2 1 0,0 0 4 0,0 0 4 16,0 0-4-16,0-3-12 0,3-3-7 0,4-5-9 15,3-5-5-15,0-3 8 16,2-5 0-16,3-4 4 0,0-1 2 0,-2-2 4 0,2 1 2 16,-1-1 2-16,-3 5 0 0,1 1 0 15,-2 7-2-15,-2 4-8 0,-1 5-12 0,-4 5-28 16,0 4-33-16,1 0 15 0,-2 1 11 0,1 6 29 16,4 3 35-16,1 1-3 0,0 3 1 0,-1 1 4 15,1 3 0-15,2 1 1 0,0 0-2 16,-1 1-3-16,2-3-1 0,0-2-1 0,-1-4 2 15,3-1 1-15,4-4 3 0,-5-2 3 0,5-2 3 16,-3-2 2-16,3 0 0 0,-3-2 0 0,4-3 2 0,0-4 4 16,-4-2 2-16,4-3 1 15,-4-2 4-15,4-2-1 0,-4-3 0 0,0 0 3 0,-3-2 0 16,-2-1 1-16,-4-3-2 16,3-3-3-16,-4-2-7 0,-1-2-2 0,-3-1-3 15,-1 2-2-15,1 0-1 0,-4 4-1 0,0 3-2 16,-5 3-1-16,2 5-2 0,2 3-2 0,-2 5-7 0,3 3-12 15,-2 3-14-15,4 3-34 0,1 1-69 16,0 0-65-16,0 6-55 0,1 3-86 16,-2 6-111-16,2-3-151 0,0-3 219 0</inkml:trace>
  <inkml:trace contextRef="#ctx0" brushRef="#br0" timeOffset="39">2942 7288 0 0,'0'0'0'0,"0"0"0"0,0 0 0 0,0 0 0 0,0 0 0 16,0 0 0-16,0 0 0 0,0 0 0 15,0 0 0-15,0 0 0 0,0 0 0 16,0 0 0-16,0 0 0 0,0 0 0 0,42 76 0 0,-40-63 0 15,0 0 0-15,-1 1 0 0,-1 0 74 16,0 1 11-16,0-1-10 0,0 0-12 0,0-3-10 16,0 1-7-16,-1-3-5 0,1 0-11 15,0 0-7-15,0-1 0 0,1-2-4 0,4 0 1 16,-1-1 4-16,1-3 9 0,0-1 18 0,4-1 24 16,0 0 20-16,1-3 14 0,1-4 0 0,1-2-10 15,-1-3-14-15,0-2-12 0,0-1-4 16,-3-3 3-16,1-2 0 0,-4-1-1 15,-1-4-3-15,-3 0-6 0,-1-2-10 0,-1 1-7 16,-5 0-11-16,2 2-5 0,-4 5 1 0,-4 3-9 0,2 2-8 16,-2 5-16-16,-4 4-29 0,-2 3-24 0,0 2-37 15,-4 0-63-15,-3 4-83 16,2 5-93-16,-4 5-81 0,8-2-107 0,7-4 421 16</inkml:trace>
  <inkml:trace contextRef="#ctx0" brushRef="#br0" timeOffset="40">4226 6763 1689 0,'0'0'-69'0,"0"0"-138"0,0 0-16 15,0 0 64-15,0 0 110 0,0 0 172 0,0 0 24 16,0 0-15-16,19 127-15 0,-16-90-16 0,-3 3-8 16,0 4-15-16,0 3-19 0,1 4-13 0,-4 1-11 15,-5 5-1-15,-1 3-1 0,0-2-3 16,-1 2 0-16,-1-4-10 0,1-5-4 15,4-7-4-15,0-8-4 0,3-10-2 0,-1-5 0 16,1-10 2-16,2-3 12 0,1-6 33 0,0-1 45 16,-1-1 43-16,0 0 7 0,-1-5-38 15,-4-6-47-15,-1-1-48 0,1-8-28 0,-2-7-1 0,1-6-5 16,5-7-5-16,1-5 7 0,0-4-2 0,3-8 0 16,4-3 3-16,4-5-2 0,-4-2 3 15,5-1 4-15,5 0-3 0,-2-1 1 0,4-1-5 16,2 5-2-16,1 5-3 0,-1 9-5 0,1 9-13 15,0 12-13-15,1 7-11 0,2 7-9 16,-1 6 2-16,0 6 7 0,3 4 8 0,-3 3 12 16,-2 9 8-16,1 4 9 0,-4 4 10 0,-5 7 6 15,-4 2 8-15,-1 3 6 0,-8 5 4 0,1 4 5 16,-13 1 7-16,-7 4 4 0,-5 0 3 16,-11 3 1-16,1 0-6 0,-5-2-7 0,4-4-3 0,0-6-10 15,5-5-3-15,6-8 2 0,2-6 0 0,3-2 6 16,1-6-2-16,8 0-5 0,0-2-16 15,1-1-48-15,6-2-81 0,2-1-166 0,1-3-181 16,0 0-194-16,3-1 369 0</inkml:trace>
  <inkml:trace contextRef="#ctx0" brushRef="#br0" timeOffset="41">4807 6809 1351 0,'0'0'69'0,"0"0"-16"0,0 0-14 0,0 0-38 0,0 0-29 16,0 0-14-16,0 0 2 0,0 0 16 16,0 0 11-16,0 0 10 0,0 0 2 0,-125 138-4 15,117-115 3-15,1-4-5 0,5-4-8 0,2-1 2 16,0-4-2-16,0-2 5 0,0-1 5 0,1-3-1 16,2 0 1-16,0-3 6 0,0-1 14 15,-1 0 22-15,5 0 31 0,0-3 14 0,1-7-3 16,2-1-10-16,3-3-31 0,0-3-15 0,-1-1-12 0,3-1-9 15,-4 0 1-15,0 0-4 16,-1-1-3 0,-1 1 2-16,-2 0-1 0,0 5 3 0,-1 2 1 0,-4 4-3 15,0 3-24-15,-2 5-72 0,0 0-125 0,0 3 15 0,0 5 37 16,0 5 86-16,0 2 140 0,0 3 1 0,0 3-2 0,0 1-4 16,0 3-10-16,1-1-15 0,5-1-3 15,-3-3-7-15,4-3-4 0,-1-4 4 0,2-1-2 16,2-3 4-16,0 0 5 0,-1-3 6 0,1-3 11 15,0-1 9-15,2-1 9 0,-3-1 3 16,1 0 6-16,1-3 2 0,-1-2 5 0,3-4-4 0,2-4-14 16,2-3-14-16,-1-1-16 0,3-3-12 15,-2 0 6-15,-1-1 2 0,2-3-4 0,0 0 4 16,2-3-10-16,-4-2-4 0,3-1-2 0,0 2-4 16,0 1 1-16,-1 3 0 0,-4 2-4 0,-3 5-3 15,3 1-4-15,-2 7-10 0,-1 0-13 16,-2 5-17-16,-4 2-22 0,2 2-7 0,-3 0 11 15,3 8 14-15,-2 1 25 0,1 1 11 16,1 5-5-16,-3 3-14 0,3 1-1 0,-3 2 9 0,1 3 25 16,-1-1 19-16,4-2 6 0,-2-2-5 15,2-4-7-15,2-2 1 0,-1-4-1 0,2 0 0 16,-2-4 2-16,0 1 2 0,3-2 2 16,-2-2 5-16,1-1 6 0,4-1 6 0,-1 0 5 0,5-1 3 15,0-4-3-15,0-3-1 0,0-3-5 16,2 0-4-16,-3-4-1 0,1 0-4 0,0-4 2 15,1-2 0-15,-3 0 1 0,-3-3 7 16,3 1-1-16,-4-3-3 0,0-2-5 0,1-1-9 16,-1-5-5-16,-1-5-2 0,4-3-2 0,-2-3-7 0,3-2 4 15,0-3-3-15,-1-1-2 0,3-1 8 16,-2 2-6-16,-2-1 2 0,2 0 2 16,-3 1 1-16,-4 0 3 0,1 1 1 0,-2 3-2 0,-2 2 4 15,-3 4 0-15,2 0 1 0,-3 6 1 0,2 3 0 16,-2 7 4-16,-1 4 5 15,-1 8 4-15,-1 5-4 0,0 3-22 0,0 3-46 0,0 1-57 16,0 0-38-16,0 7 24 0,-1 4 49 0,-4 6 60 16,-2 7 40-16,-3 6 0 0,-2 8-4 0,-5 5-4 15,-3 8-2-15,0 4-7 16,-1 4-7-16,2 0-3 0,4-1-1 0,0-2-1 0,4-3-1 16,2-4 0-16,5-2-4 0,1-4 2 15,0-3 2-15,2-2 1 0,0-3 1 16,2-2-1-16,-1-2-2 0,0 2 0 0,0-5-1 0,0-1 1 0,6-1-1 15,-2-2 1-15,1-2 0 0,0-1-2 16,3-3-2-16,1-2-1 0,0-5-4 16,-1-3 0-16,3-4 2 0,2-2 4 0,-2-2 9 0,2-2 8 15,4-5 7-15,2-3 1 0,2-5-1 16,-1-3-3-16,2-3-2 0,-1-3-1 0,0-3-4 16,0-4-3-16,3-3-3 0,2-3-5 0,-1-3-2 15,0-1-6-15,0-1-2 0,1 0 2 16,-2 4 2-16,-4 4 4 0,-2 5 3 0,-5 5 4 0,-2 8-3 15,-4 2 2-15,-4 6-4 0,0 5-29 16,-2 3-39-16,-1 0-37 0,0 2 1 0,1 6 28 16,0 4 40-16,0 2 38 0,2 4 3 15,1 3-1-15,-3 2 4 0,0 4-3 0,0-2-2 0,1 1 1 16,2-2-4-16,-1-2 2 0,2-5 1 16,1-2-2-16,5-3 2 0,-2-2 1 0,0-2-1 15,3-2 4-15,-2-2 1 0,7-1 1 16,-3-2 2-16,6-1 1 0,0-1 0 0,6-5-1 15,-1-2-1-15,4-4-1 0,0-1 0 0,1-6-1 16,-2 0-2-16,2-3 0 0,-1-3-3 16,-2 0 0-16,-3-1-2 0,0-5-2 0,-1 2-2 0,-1-4-3 15,-3 1 1-15,1 1 4 0,-5 1 3 0,1 2 5 16,-6 2 3-16,-3 3 9 0,-1 3 3 16,-6 1 6-16,0 3 0 0,0 1-2 0,-6 2 1 15,-3 3-9-15,0 1-6 0,-2 2-8 0,-1 1-12 16,-2 3-4-16,-5 1-2 0,2 2-2 15,-1-2 5-15,-3 9 1 0,-1 3 2 0,1 4 1 16,-2 2 1-16,-1 5 2 0,4 2 2 0,-2 4 3 16,0 1-1-16,3 1 0 0,1-1-3 0,5 1-2 15,2-3 2-15,4 1 0 0,1-2-1 16,3-2 1-16,1 0-1 0,1 0 0 16,1-2 0-16,0-3-1 0,3 2 2 0,4-2-2 0,1-1 2 0,4-2-1 15,1-3-1-15,3-2 4 16,1-3 1-16,3-3 5 0,3-2 7 0,1-2 0 15,2-1 6-15,2-6 1 0,0-5-2 0,1-3 2 16,1-3-2-16,1-4-3 0,1-3-1 0,1-1-1 16,3-4-4-16,-1-2-2 0,1-1-4 15,1-1-5-15,0 1-2 0,1 3-2 0,-1 2-3 0,1 3 1 16,-1 3-4-16,-3 5-3 0,1 6-3 0,-4 2-1 16,0 5-2-16,-1 4 4 0,-3 2-2 15,-2 10 0-15,-3 2 4 0,-4 3 0 0,-3 2 8 16,-4 3 7-16,-5 3 6 0,-5 3 3 15,1 2 5-15,-14 3 2 0,-6 2-3 0,-5 0 0 16,-5 1-6-16,-3-5 1 0,3-5 1 0,3-6 1 16,0-4 5-16,3-6 1 0,0 0 0 0,0-3-4 15,-2-2-12-15,-3-2-11 0,-1-2-19 16,-1-1-37-16,1 0-67 0,1-5-130 0,2-3-213 16,4 1-260-16,10 1 233 0</inkml:trace>
  <inkml:trace contextRef="#ctx0" brushRef="#br0" timeOffset="42">7207 5670 1751 0,'0'0'224'0,"0"0"-177"16,0 0-22-16,0 0-33 0,0 0-95 0,0 0-100 15,0 0 12-15,0 0 37 0,0 0 78 16,0 0 61-16,0 0-76 0,0 0-175 0,0 0-267 15,0 0 126-15</inkml:trace>
  <inkml:trace contextRef="#ctx0" brushRef="#br0" timeOffset="43">5410 5945 1594 0,'0'0'736'16,"0"0"-691"-16,0 0-25 0,0 0-37 0,0 0-49 15,0 0-20-15,0 0-7 0,13-127 20 0,29 112 19 16,4 1-31-16,6 0-79 0,3 0-160 0,-3 5-193 16,-11 0-232-16,-15 5 582 0</inkml:trace>
  <inkml:trace contextRef="#ctx0" brushRef="#br0" timeOffset="44">1242 8986 0 0,'0'0'0'0,"0"0"0"0,0 0 0 0,0 0 0 16,0 0 0-16,0 0 0 0,0 0 0 0,0 0 0 16,0 0 0-16,0 0 0 0,0 0 0 15,0 0 2-15,-52-1 34 0,53 1-3 0,0 0-7 16,-1 0-20-16,2 0-30 0,0 0-10 0,2 0 40 16,4 0 57-16,3 1 76 0,2 0 54 15,8 1 2-15,5-1-9 0,7 2-28 0,6-3-22 0,8 0-16 16,8-1-22-16,9-3-10 15,8-3-14-15,10-2-17 0,6-1-7 0,10-2-10 16,11-1-5-16,7-3-5 0,7-4-2 0,7-1-4 16,5-3 2-16,7-3-1 0,3-1-3 0,5-3 4 0,0-1-5 15,3-5 0-15,0 2 0 0,0-3-5 16,5-1 2-16,0-3-2 0,1-1-1 0,-2 2 1 16,4-6 3-16,1 1-1 0,1-3 7 0,-1-1-3 15,-1-2 2-15,1 1 1 0,-4-1-3 16,1-1 2-16,-5-1-3 0,-3 2-3 0,-3-2-1 15,-4-2 1-15,-4 1-1 0,-5-2 0 16,-4-3 2-16,-6-2-3 0,-1-4 2 0,-4-2 3 16,-5-3-3-16,-4-2 3 0,-9 1 1 0,-5-5-1 0,-4 3 2 15,-5-4 0-15,-6-2 1 0,-6-2 0 16,-6-5 2-16,-8-2-1 0,-4 0-5 16,-5-3-2-16,-7 2-3 0,-3 1 0 0,-7 3 5 0,-7 3-1 15,-4 2 3-15,-9 4 2 0,-6 4-1 16,-5 4 1-16,-6 4-10 0,-5 5-5 0,-8 4-9 15,-8 2-10-15,-7 1 1 0,-7 3-6 0,-5 2-4 16,-10 1-1-16,-5-2-3 0,-9 3 3 0,-7 2 0 16,-12 2 4-16,-7 3 2 0,-8 4-3 15,-6 4 2-15,-12 1 0 0,-6 5 7 0,-7 2-2 16,-8 3 4-16,-4 4 1 0,-6 2-7 0,-4 3 7 16,-4 4-1-16,-6 2 2 0,-5 3 2 15,-6 1 0-15,-4 9-1 0,-1 1 3 0,-7 7-4 16,0 4 1-16,-1 7 3 0,-3 3-3 0,2 7 4 0,-3 1 1 15,2 10-1-15,-2 2 3 0,4 7 0 16,-1 2-6-16,3 3 1 0,4 3-2 0,6 3-1 16,8 3 7-16,9 2 3 0,7 3-2 15,10 5 2-15,6 5-5 0,9 3-4 16,10 6-4-16,9 4-6 0,7 3-2 0,8 5 0 0,9 4 2 0,9 2-2 16,6 0 5-16,11 0-1 0,7-1-1 15,8 1 3-15,5 2-6 0,9-1 3 0,5-1 0 16,8-4-1-16,4-5 5 0,9-8-6 15,1-4 0-15,11-11 2 0,5-5-5 0,4-5 3 16,5-9-1-16,6-6-1 0,5-6 4 0,7-7 3 16,7-5 2-16,6-5 6 0,8-8 6 0,7-6 1 15,5-6 4-15,9-7-5 16,6-5-24-16,9-9-52 0,9-10-84 0,5-7-211 0,-25 4-344 16,-28 4-236-16</inkml:trace>
  <inkml:trace contextRef="#ctx0" brushRef="#br0" timeOffset="45">4538 2702 1929 0,'0'0'53'0,"0"0"-27"0,0 0 2 16,0 0 17-16,0 0-3 0,0 0-17 15,0 0-61-15,0 0-124 0,0 0-216 0,0 0 49 16,0 0 72-16,0 0 122 0,11-51 213 16,-6 74-27-16,3 5-19 0,1 7-9 0,-4 4 0 15,1 6-8-15,-4 3 4 0,-2 4-1 0,0 3-5 16,-1 1 7-16,-7 5 4 0,-3 1-5 0,0-1 4 15,-1 1-8 1,-6 3-12-16,-1-1 5 0,1 2-6 0,-5 2 3 0,0 0 4 0,0 2-1 16,-4 1 10-16,1-1 0 0,0 2-3 0,-2 0 1 15,3 1-3-15,-3-2 5 0,-1-2 2 16,6 0 1-16,-5-2-2 0,3-3 2 0,-1 0-4 0,1-2 9 16,-1-2 0-16,4-3-3 0,-4-4 3 15,3-3-5-15,1-6-1 0,2-2-3 16,0-3 2-16,0-5 1 0,3-2-3 0,2-3 6 0,-2-2-2 15,3-5-1-15,-1-4 3 0,3-3-2 16,1-4 1-16,3-1 2 0,2-4 5 0,0-2 6 16,-2-1 6-16,5-2 0 0,-1-1-9 0,-1 0-14 15,1-3-23-15,-2-1-31 0,2-3-30 16,-2-3-43-16,4-1-60 0,-1-4-115 16,-2-6-173-16,4 6-178 0,1 3 240 15</inkml:trace>
  <inkml:trace contextRef="#ctx0" brushRef="#br0" timeOffset="46">3546 4411 0 0,'0'0'105'15,"0"0"184"-15,0 0-220 0,0 0-159 0,0 0-43 16,0 0 42-16,0 0 132 0,0 0 40 0,0 0 11 16,57 128 3-16,-34-91-6 0,5 3-12 15,-1 0-13-15,2-1-12 0,2 1-13 0,-1-1-3 16,0 0-6-16,0 0-3 0,1-5 13 0,0-2 7 15,-2-3 14-15,2-6 13 0,2-8 8 16,-2-6 19-16,4-4 14 0,-3-4 18 0,2-6 13 16,4-9 2-16,3-5-7 0,7-6-23 0,4-4-23 15,0-6-26-15,5-2-20 0,0-2-10 0,4-5-13 16,-1 0-8-16,2-5-6 0,4-2-9 16,-2-3-18-16,3-3-54 0,-1 1-119 0,5-2-337 15,-19 16-425-15,-16 14 308 0</inkml:trace>
  <inkml:trace contextRef="#ctx0" brushRef="#br0" timeOffset="47">11405 3227 0 0,'0'0'0'0,"0"0"142"0,0 0 64 15,0 0 40-15,0 0 2 0,0 0-48 0,0 0-108 16,0 0-117-16,0 0-53 0,0 0-24 0,0 0 13 16,0 0 66-16,66-104 18 0,-27 98 3 0,4 1 12 15,7 2 2-15,3-2 5 0,6 1-4 16,4 2 0-16,5-1 10 0,6 2-1 0,5-2 1 16,4-1 1-16,5 0-6 0,3-1 3 0,4 0 0 0,4-1 0 15,3 1-3-15,0-2-4 0,3 0-1 16,0-3 1-16,1 2 0 0,1-3 9 15,1-1 9-15,5-1 11 0,-1-3 4 0,1 1 2 16,-1-3-1-16,-2 1-2 0,-1-1 3 0,-4 1-6 16,-2-2-4-16,-4 2-8 0,-6 1-9 0,-10 0-4 15,-9 3-9-15,-10 2-2 0,-9 5-4 16,-8 0-1-16,-10 2 3 0,-6 3-5 0,-7 2-2 16,-6-1-26-16,-4 4-72 0,-6 5-117 0,-2 1-183 15,-3-1-244-15,-2-2 398 0</inkml:trace>
  <inkml:trace contextRef="#ctx0" brushRef="#br0" timeOffset="48">18453 4832 0 0,'0'0'0'16,"0"0"0"-16,0 0 0 0,0 0 0 0,0 0 0 0,0 0 0 15,0 0 0-15,0 0 0 0,0 0 0 16,0 0 79-16,0 0 0 0,121-44-2 0,-100 42-2 16,2 1 0-16,2 2-4 0,-1-1-6 15,-1 0-1-15,3 0 0 0,-2 0 0 0,-2 0 3 0,4 1 4 16,-3-1 0-16,4 0-2 0,-3 0-3 15,1 0-6-15,0 0-4 0,5 2-1 0,1-2-2 16,5 0 0-16,1 0-2 0,4 2-2 16,5-2-2-16,4-2-4 0,3 1-4 0,5 0-5 0,4-2-5 15,2 1-3-15,5-1-3 0,3 1-3 16,3-2 1-16,5 2-4 0,3-2-1 0,6 1-1 16,1 2-3-16,2-3-1 0,0 1-1 0,0 0 1 15,0 0-4-15,-1 1 2 0,0-1 3 16,0 1 4-16,0 0 4 0,1 0 1 0,-3 0 1 15,-2 1 2-15,0 0 0 0,-5 1 1 0,-1-1 4 16,-1 1-1-16,-2 0 2 0,-1 0-4 0,-4 0-1 16,-1 1-4-16,-4-1-3 0,-5 1 0 15,-4-1-3-15,-4 0 0 0,-3 1-2 0,-3-1 0 16,0 0 1-16,-4 2-2 0,-3-4 1 16,-2 2-4-16,-4 0-2 0,-4-1-1 0,-2 1 0 0,-3-1 0 15,-7 1 0-15,-3-1 3 0,-6 1 1 0,-2 1 1 16,-5-1 2-16,-2 0 4 0,-1-1 2 15,-1 1 0-15,0 0-1 0,0-2-8 16,0 2-11-16,0 0-14 0,0 0-20 0,-1 0-33 0,1 0-54 16,-4 0-80-16,-3 0-73 0,-2 0-100 0,-4 0-182 15,0 0-92-15,3 3 504 16</inkml:trace>
  <inkml:trace contextRef="#ctx0" brushRef="#br0" timeOffset="49">19358 4946 0 0,'0'0'0'0,"0"0"112"0,0 0 161 0,0 0-53 16,0 0-108-16,0 0-109 0,0 0-59 15,0 0-15-15,0 0 36 0,0 0 39 0,0 0 12 16,139-32 14-16,-96 32 21 0,2-3 23 16,8 1 26-16,3 0 17 0,4-2 4 0,4 1-1 0,6-2-10 15,7 1-11-15,4-2-11 0,4 1-15 0,5-1-11 16,1 2-5-16,2 0-5 0,1 0-2 15,6 1 0-15,1-1-4 0,2-1-1 16,-1 3 1-16,5-3 1 0,-1 1 3 0,0-3 3 0,1 2 3 16,1-1 6-16,-2-1-1 0,-2-1-4 15,-3 2-5-15,-5-1-7 0,-6-1-8 0,-6 0-3 16,-7 2-6-16,-4-1-5 0,-9 1-2 16,-6 0-6-16,-9 1 0 0,-6-1-2 15,-8 1-1-15,-5 0 0 0,-9 1 2 0,-3 0 1 0,-5 1 5 0,-4-1 6 16,-6 1 1-16,0 2 1 0,-3 1-4 15,0 0-15-15,0-1-14 0,0 1-24 0,-1 0-31 16,-2-1-29-16,1 0-52 0,-6 1-79 16,-2 0-53-16,-4 0-113 0,-5 3-158 0,2 1-138 15,5-2 286-15</inkml:trace>
  <inkml:trace contextRef="#ctx0" brushRef="#br0" timeOffset="50">12327 4718 0 0,'0'0'9'15,"0"0"135"-15,0 0 36 0,0 0 19 16,0 0 4-16,0 0-38 0,0 0-55 0,0 0-21 0,0 0-4 15,0 0-1-15,0 0-2 0,0 0-7 16,-45-94-6-16,45 93-6 0,0-2-23 0,3-1-11 16,2-2-14-16,3-1-13 0,7-1 12 15,-1-1 5-15,6 0 3 0,1 0 1 0,0-1-2 16,7 1-4-16,2-2 0 0,2 2-4 0,6 1-2 16,3-1-1-16,2-1-1 0,6 0-1 0,0-1-1 15,5 0-1-15,3-1 0 0,-1-2 2 0,4 1 1 16,2-1-2-16,-1 1 1 0,0-1-4 15,0 1 0-15,3-1 1 0,-3 1-1 16,0 0 2-16,0 0-1 0,-1 0 0 0,-1 2 3 0,-1-2-2 16,-5 2 2-16,-2 1-1 0,-1-1-5 15,-5 2-1-15,-3 0 1 0,-6 2 0 0,-2 0 7 16,-5 1 5-16,-5 0 4 0,-6-2 6 0,-3 3 7 0,-4 0 7 16,-3 1 14-16,-5 2 3 15,0 0-3-15,-1-1-13 0,-1 1-21 0,-1 0-21 0,0-1-17 16,1 1-19-16,-1-1-36 15,0 0-35-15,0-1-59 0,1 1-85 0,3-2-130 0,0-1-186 16,0 3-99-16,-1-1 665 16</inkml:trace>
  <inkml:trace contextRef="#ctx0" brushRef="#br0" timeOffset="51">14678 3784 0 0,'0'0'0'15,"0"0"0"-15,0 0 0 0,0 0 0 0,0 0 0 16,0 0 0-16,0 0 0 0,0 0 0 0,0 0 0 16,0 0 0-16,0 0 0 0,0 0 0 0,0 0 0 15,0 0 0-15,-32 4 0 0,32-4 0 16,0 0 0-16,1 0 0 0,-1 0 0 0,1 0 0 16,1 0 0-16,-1 1 0 0,3 0 0 0,-2 0 0 15,3 0 0-15,-1 2 0 0,2-2 0 0,-1 1 1 16,0-1 71-16,1 0 10 0,1 0 7 15,-1-1 2-15,0 0 4 0,0 0 2 0,1 0 1 16,0 0 0-16,3-1-16 0,1-3-13 16,0 3-17-16,5-3-15 0,0-2-8 0,2 1-3 15,3-2-5-15,1 0-1 0,1 0-1 0,1-2-1 0,-1 0 0 16,0-1-2-16,2 1-3 0,0 0-2 16,1-1 0-16,1-2-2 0,2 2 2 0,2-2-3 15,1 1 0-15,2-2 0 0,0 3-2 0,0-2 2 16,1 1 2-16,3 0 2 0,3 0 3 0,-1-1 1 15,1 2-2-15,3-4 0 0,1 3-3 16,0-4-3-16,-1 3 2 0,1-2-1 16,-3 1 2-16,-1 1 4 0,1-1-3 0,1 0 2 15,-1 1-1-15,2 0-4 0,-2-1 1 0,-1 1 0 0,1-1 1 16,2 2 0-16,2 0 3 0,2-2 0 16,-1 2 0-16,2-2 0 0,0 0-4 0,2-2-1 15,-1 2-2-15,2-2-1 0,-1 3 1 0,0-4-3 16,1 4-4-16,1-3-2 0,-2 0-2 0,-1 0 3 15,2 0 0-15,-2 0 4 0,1 2 2 0,-2-2-1 16,-1 1 2-16,2-2 1 0,-4 2 2 16,0 0-1-16,-1-1 2 0,2 1 1 15,-5-2 0-15,4 2 1 0,-3-1 1 0,-2 1-2 16,3 0 0-16,0 0-1 0,-2 0-1 0,-2 1-2 16,0 0-2-16,-5 1 3 0,5 0 0 0,-1 0-3 0,0-1 1 15,-4 2-3-15,3-1-1 16,-6 2 2-16,-1 2 0 0,-1-2 0 0,0 1 1 15,-4 1 0-15,-1 1-2 0,3-2 4 0,-4 2 1 16,1 0 0-16,-5 1 1 0,1-1 1 0,-1 0-3 16,-3 1-1-16,3 0-2 0,-2 1 1 0,1 0 2 15,-5-1 1-15,1 0 4 0,-4 2-4 0,1-1 2 16,-2 1 1-16,-1 0 8 0,0-1-1 0,-1 0 4 16,-3 1-1-16,2 0-5 15,-4 0 0-15,4 2 0 16,-5 0-2-16,-1-1 2 0,1 2-3 0,-2 0-3 0,1 1-2 0,-1 0-5 0,0 0 0 15,0 0-1-15,0 0 0 0,0 0 1 16,0 0 0-16,0 0 0 0,0 0 0 0,0 0 2 16,0 0 2-16,0 0-2 0,0 0-1 0,0 0-8 15,0 0-2-15,0 0-7 0,0 0-8 16,0 0-10-16,0 0-20 0,0 0-16 0,0 0-17 0,0 0-20 16,0 0-2-16,0 0-8 0,3 0 3 15,-3 0-23-15,0 0-63 0,1 0-34 0,-1 0-17 16,0 0 23-16,0-1 71 0,0 1 14 0,0-3 71 15,0 1 69-15,0-1 0 0,0-2 0 16,0-1 0-16,0-2 0 0,2 1 0 0,-1 1 0 16,5-2 0-16,-3 1 0 0,-1-2 0 0,2 4 0 15,-1 0 0-15,-2-1 0 0,1 2 0 16,-2-1 62-16,1 2 18 0,-1-2 4 0,1 2 20 0,-1-2 17 16,0 2 11-16,0-1 3 0,0 2-10 15,0 0-15-15,0-1-22 0,0 1-8 0,0 1-9 16,0 1-8-16,-1-1-10 0,1 1-19 0,0 0-17 15,0 0-16-15,4 0-14 0,0-1-2 16,4-1-5-16,3 0 2 0,1 1 8 0,5-2-3 16,-3 1 4-16,5 1-2 0,-4 1-3 15,2 1-1-15,0-1-7 0,-2 0-1 0,1 4-4 0,-3-1-3 16,-1 2-4-16,3-1-13 0,-6 3-9 16,-3 0-3-16,1 1 5 0,-4 1 7 0,3 2 3 15,-6-1 5-15,0 1-1 0,-3 2 13 16,-4 0 25-16,-8 3 24 0,-3 6 27 0,-9 3 16 15,-5 6-24-15,-8 7-194 0,8-7-415 0,7-7 441 16</inkml:trace>
  <inkml:trace contextRef="#ctx0" brushRef="#br0" timeOffset="52">21247 3001 0 0,'0'0'0'0,"0"0"0"0,0 0 0 16,0 0 0-16,0 0 0 0,0 0 0 0,0 0 0 16,0 0 102-16,0 0 72 0,0 0-10 15,0 0-41-15,0 0-58 0,53-77-76 0,-53 77-92 16,0 0-78-16,0 0-88 0,0 3 205 0,0 0 64 15,0 4 0-15,0 1 0 0,0 3 0 16,-1 3 0-16,-2-1 0 0,1 4 0 0,-2 2 0 16,0-1 0-16,0 3 0 0,2 1 0 0,-1-1 0 15,-1 3 0-15,1-1 0 0,-1 3 0 16,-3 2 0-16,1 1 0 0,-1 1 0 0,-4 0 0 0,-2-1 0 16,-1 2 0-16,-5 0 0 0,1 3 0 0,-4-1 0 15,0 2 0-15,-5 3 0 0,-1-1 15 16,-3 3 18-16,-2 0 3 0,-2 3 4 0,-3 2-5 15,0 0 3-15,-5 2-10 0,2 2-3 0,-1 1-7 16,-2-1-8-16,3-2 3 0,-2 2 14 16,3-3 3-16,3 0 3 0,-2 1 6 0,-1-3-14 15,5 3 0-15,-1 1 2 0,1-4 0 0,-1 2 4 16,-3 0-1-16,0-1-5 0,1 1-5 16,-4-1 0-16,2 0-1 0,-2-4 0 0,-3-1-1 15,4-2-5-15,-2-5-2 0,1-1-2 0,2-3-6 16,0 0 4-16,2-4 2 0,-2-1 0 15,6 0 1-15,1-4-4 0,0 0 3 0,2-3 0 0,0-4 2 16,1 1 1-16,0-1 0 0,0-4 0 0,-1 3 1 16,1-1 2-16,-1 1 6 0,-1-1 0 15,1 0 1-15,0 1-1 0,-1-5-8 0,1 2 1 16,0 1-4-16,2-2 1 0,1-3 0 16,0 3-1-16,4-1 4 0,1-2-2 0,-3 1-1 0,4-2 2 15,-1 0 2-15,-1 0 7 0,2 1 2 0,0 0 3 16,-1 1 0-16,-1-2-4 0,1 3-2 15,-1-1 1-15,-3-1-2 0,3 2 0 0,-2-3 0 16,2 1 2-16,-3 0-3 0,4 1 0 16,-1-1-1-16,0-1-3 0,3 0 1 0,0-1-1 15,1 1 1-15,0-1 0 0,-1 1-2 0,2-1 2 16,0-2-1-16,4-1-2 0,-2 2 2 0,4 0-4 16,-4 1-3-16,4-1-2 0,-4 2-2 15,4-2 1-15,-4 0 0 0,3 1 1 0,-4-2 0 0,3 0 0 16,-2 1 2-16,-2 0-1 0,4-1 3 15,-3 0 1-15,0 0 2 0,-1-1 3 0,4-1-5 16,-2 1 1-16,3 0 3 0,-3 0 2 16,5 0 7-16,-2-2 3 0,4-1 2 0,0 2-1 15,2-1-7-15,1 0-5 0,3 0-7 0,-2 0-6 16,3 1-3-16,-2-3-6 0,2 2-7 0,0-1-7 16,-1 0-4-16,2 1-10 0,1-2-7 0,-1-1-6 15,-1 0-13-15,1 1-11 0,1-2-12 16,1 0-19-16,-1-2-14 0,1 2-14 0,0 0-7 15,0-3-9-15,7 0-42 0,-2-2-65 16,6-2-86-16,3 1 265 0,-4 1 74 0,-4 5 0 0</inkml:trace>
  <inkml:trace contextRef="#ctx0" brushRef="#br0" timeOffset="53">18528 4916 0 0,'0'0'0'16,"0"0"0"-16,0 0 185 0,0 0 147 15,0 0-42-15,0 0-81 0,0 0-93 0,0 0-86 16,0 0-65-16,0 0-60 0,0 0-48 0,0 0 18 16,0 0 21-16,0 0 47 0,-21-14 55 0,6 26 8 15,-5 4 12-15,-7 2 8 0,-2 4 7 16,-3 0 13-16,1 0 0 0,-2 3 4 0,0-3 5 16,4-1 3-16,2-1 13 0,3-1 8 0,0-2 2 15,2-1-6-15,2 0-10 0,6-1-13 16,-2-1-11-16,7-3-13 0,4 2-8 0,0 0-3 15,4-1 6-15,1-2 11 0,1 0 18 16,8-1 18-16,7 0 12 0,6 1 0 0,6-1-7 0,7 2-14 16,13-3-15-16,4 0-10 0,8-1-7 15,5 1-9-15,7-3-9 0,5 1-11 0,2 0-18 16,-2 1-26-16,8 0-43 0,-3 2-64 0,1 2-85 16,-1 2-174-16,-22-3-278 0,-20-3 233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23T18:02:03.2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2794 2460 0 0,'0'0'0'16,"0"0"0"-16,0 0 0 0,0 0 0 0,0 0 0 0,0 0 0 15,0 0 0-15,0 0 0 16,0 0 0-16,0 0 0 0,0 0 0 0,0 0 0 0,1 0 0 15,-1-1 72-15,0 1 59 0,0 0-5 0,0 0-9 16,0 0-8-16,0 0-10 0,0 0-9 0,0 0-1 16,0 0-4-16,0 0-5 15,0 0-9-15,0 0-14 0,0 0-13 0,0 0-12 16,0 0-11-16,0 0-8 0,0 0-4 0,0 0-5 0,0 0 1 16,0 0-5-16,0 0 0 15,0 0-3-15,0 1-1 0,0-1-3 0,0 0-2 0,0 0-4 16,0 2-7-16,0-2-2 0,0 1-7 0,0 0-7 15,0 1 12-15,1 2 24 0,4 2 19 16,-2 1 20-16,-1 2-7 0,4-1-12 0,-2 1-8 16,-2 1-5-16,3 1 5 0,-2 2-4 0,1 1 7 15,0 4 5-15,-2 2 1 0,2 4 6 0,-1 3 1 16,1 3-6-16,-2 4 1 0,2 4-3 0,-2 3 1 16,-1 2 5-16,0 3-6 0,-1 3 1 15,2 0-4-15,1 3-2 0,-2 1-3 0,2 1-3 16,-3 2-1-16,4-2 0 0,0 2 0 0,-1 2 0 15,1 2-3-15,1 3 0 0,-4 1 2 0,3 4 4 16,-1 2 5-16,-2 4 7 0,0 2 6 16,-1 3 3-16,0 3 5 0,0 2-3 0,-1 4 3 15,-5 0-4-15,3 5-3 0,0 1 4 0,-3 2 4 16,1 4-4-16,-2 2 14 0,1 0-2 16,0 3-7-16,-1 1 6 0,-1 3-15 0,4 4-3 0,-4 3-4 15,5 5-7-15,-3-1 5 0,1 0-2 16,0-5 7-16,2-5 5 0,2-4-1 0,1-4 0 15,1 1 0-15,0-2 0 0,3 1-3 0,3 3 1 16,-1-1-1-16,-2 4-4 16,5-2-2-16,-1-2-4 0,2-2-2 0,-1-1-3 0,1-1-3 15,2-3 1-15,0-1-1 0,1-3 2 0,3-1-2 16,-1-5-1-16,2 1-2 0,1-3-2 16,-4-1 1-16,5 1 0 0,-2-2-1 0,-1 2-1 15,1 1 3-15,2-1-3 0,-3 0 2 0,1 1 6 16,2 0-6-16,-5 1 1 0,4 1 1 15,0 0-3-15,-3 1 2 0,2-1 1 16,-4 0 0-16,4 0-3 0,0 0 0 0,-3-1-2 0,3 1 1 0,-4-1 1 16,4 1 1-16,-3 1 1 0,-1-1 0 15,4 0-5-15,-3-2 3 0,3-1-1 16,3 1-2-16,-1-1 3 0,-1-1-2 0,-2 0-1 16,2-2 1-16,2 0-1 0,-1-1 2 0,-4 0-3 15,3 1-1-15,-1 3 2 0,-2-2-2 16,1 2 2-16,-2 0 1 0,1 1 0 0,0 1 3 0,-3 2 0 15,5-2 0-15,-5 3-4 0,3 0-4 0,-1-2 5 16,-2 1-2-16,4 0 2 0,-5-1 7 0,2-1-7 16,-2-1 4-16,3-3-2 0,-2 1-3 15,0-2 4-15,0-4-4 0,0 0 1 0,1-3-2 16,0-1 0-16,-1-3 0 0,-1-1-1 0,1-2 3 16,-2-2-4-16,5 0 3 0,-4-2-1 15,-2 1-2-15,3-1 5 0,-4 1-4 0,1 0 3 0,-1 1 2 16,-1-1-5-16,2 0 3 0,-2-2-1 15,0-2-2-15,0 1 3 0,0-3-1 0,-3 0 1 16,4-3-2-16,-3 2 3 0,2-1-1 0,-1 0-2 16,-2-2 1-16,3-1-9 0,-4-2 11 0,5-1-2 15,-5-3-2-15,3 1 8 0,-3-4-10 16,0 0 3-16,2-1-2 0,-2-2-1 16,0-2 3-16,1 0-1 0,-1-1 2 0,-1 0 1 0,2-1-2 15,-1 0 0-15,-2-1-2 0,1-1 2 0,3-2-2 16,-2-1 2-16,0-2 3 0,2 0-3 15,-3 2 4-15,0-4-4 0,3 3-3 0,-3-3 4 16,-1 3-1-16,1-2 2 0,2 0-1 0,-2-1-2 16,0-1 1-16,-1-2 0 0,5 1-3 15,-3-1 3-15,0-1-1 0,2-3 1 0,-1 2-3 16,2 0-3-16,-3-4 2 0,4 1 0 16,-4-1 3-16,4-2 3 0,-3 1-3 0,2-1 0 0,-3-3-2 15,0-2 1-15,4-2 0 0,-5 0 2 16,3-2 2-16,-2-1 2 0,-2 0-2 0,1-1-2 15,1-3 0-15,-2 0-1 0,0-2 2 0,0 2 2 16,-1-3-1-16,0 1-4 0,0-1 3 0,0-1 0 16,0 0 0-16,0 2 7 0,1-1-6 15,-1 1 0-15,1 2-4 0,0 0-4 0,-1 0 4 0,1 1 2 16,4 1 2-16,-4 1 2 0,1 0-3 16,-2 0-2-16,1-1 0 0,0 2 0 0,0-1 0 15,2 0 4-15,-2-1-2 0,0 1-2 16,0-1 2-16,-1-2-3 0,0 1 3 15,1-1 7-15,-1-1-5 0,0 1-1 0,1 0-3 0,-1-3-4 16,0 1 3-16,0 2 4 0,1 0 1 16,-1 0 4-16,0-1-5 0,1 2-2 0,-1-1 1 15,0 1-4-15,0 1 3 0,0-3 4 0,3 1-3 16,-3-1-2-16,0 1 3 0,0-1-4 0,0 3 4 16,0-2 5-16,0-1-5 0,0 0 2 15,0 1-4-15,0 0-4 0,0 1 7 0,0 0 1 16,0-1 4-16,-3 1-3 0,2-1-1 0,-1 1 0 15,2 1-1-15,-2-1 4 0,-3 0-6 16,3 0 1-16,1-1-2 0,-2 0-8 0,2-2-10 0,-4 0-34 16,4-2-52-16,1 0-99 0,0 0-142 15,2-4-139-15,5-2-429 0,-5 1 49 0</inkml:trace>
  <inkml:trace contextRef="#ctx0" brushRef="#br0" timeOffset="1">3026 2212 0 0,'0'0'0'0,"0"0"0"0,0 0 0 16,0 0 0-16,0 0 0 0,0 0 0 16,0 0 0-16,0 0 0 0,0 0 0 0,0 0 0 15,0 0 0-15,0 0 0 0,-66-42 0 0,66 42 0 16,0 0 0-16,0 0 0 0,0 0 0 0,0 1 0 15,0 1 0-15,0 2 0 0,0 1 0 16,0 1 0-16,4-1 0 0,-2 0 0 0,-1 0 0 16,3 1 0-16,1-1 0 0,-3 1 0 0,1 0 0 15,3-1 0-15,1 0 0 0,-3 1 0 0,5-2 0 16,-2 2 0-16,-1 0 0 0,3 0 0 16,2 1 0-16,2 2 0 0,1-3 0 0,-2 2 0 15,7-1 0-15,-3-1 0 0,6 1 0 16,0 0 24-16,0 2 7 0,7-4 6 15,-2 1 8-15,5-2 3 0,0 0-4 0,3-1-6 16,4 0-7-16,2-2-3 0,2 2-7 0,4-2-1 0,3 2-2 0,1-1-6 16,2 0 3-16,3 2-5 15,0-2-3-15,1 3-2 0,0-3 0 0,7 1 2 16,-1 0 5-16,1 0-1 0,6 1 0 0,1 1 0 0,3-2-3 16,4 0 0-16,2 0-2 0,0 0-2 15,2 1 0-15,2-1 0 0,1 0 1 0,2-2 2 16,3-1 1-16,3 2 3 0,1-1 8 0,5-2 2 15,2-3 4-15,-1 1 3 0,2-3 0 0,3 2 5 16,2 0 0-16,0 2 3 16,4-2 1-16,1 3-4 0,3 1 1 0,-1-1-3 0,2 1-5 15,4 1-2-15,2 0-4 0,-1 1-3 0,2-1-3 16,-1 0-2-16,3 2 2 0,1 1 1 16,2 1 2-16,1 1-1 0,3 0-3 0,0 1-2 0,2-3-2 15,4 2 1-15,1-1-1 0,1 0 0 16,2-1-1-16,1 1 0 0,2-2 0 0,2 3-2 15,0-4 1-15,2 2-1 0,2-1 1 0,-3 0 0 16,3-1 0-16,0 2 0 0,-1 1-1 16,1-3 0-16,-1 0 2 0,0 1 0 0,3-2-1 15,-1 2 1-15,1-1-1 0,2 0 2 16,-2-1-1-16,1 1-3 0,-1 0-1 0,-1 2-1 16,-1-4 1-16,-2 2-1 0,0-1 4 0,2 0 0 15,-1 2 2-15,-3-2 0 0,5-1-4 0,-2 0-1 16,-2-1-2-16,1-1 1 0,2 1 4 15,1 0 2-15,-1-2 1 0,-2 0 2 0,4-2-2 16,-1 2-3-16,-1-2 1 0,1 1-1 0,-5 2 2 16,-2 0 0-16,0 2 4 0,-6 1-3 0,0 0-2 15,-6 0 5-15,1 0 1 0,0 1 4 0,-4-1 2 16,1 2-6-16,-3 1-2 0,-1-1 0 0,0 2 1 16,0-3-1-16,0 1-1 0,3-1-2 15,-3 1-1-15,1-1-3 0,-4-1 1 0,4 0 0 16,-2 2-1-16,1-2-3 0,-3 0-4 0,-2 0 1 15,-1 2-2-15,-1-2 3 0,-3 2 4 0,-1 1-3 16,-3 0 0-16,-4 0-2 0,-3 0-1 16,-3-1 3-16,-1 3 1 0,-2-2 1 0,-6 1 1 0,1-2-1 15,-7 0 0-15,0 2 0 0,-4-2 1 16,-2 2-1-16,-1 1 1 0,-1-3-2 0,-3 3 0 16,-3-2 0-16,-2 0 0 0,-3 0 2 15,-4-2 1-15,4 1 1 0,-2-2-1 0,0 0 1 16,2-1-3-16,0 0 1 0,0 2 2 0,-1-2 1 15,1 0-1-15,-4-2 0 0,2 0-5 16,-2-1 3-16,1 1-2 0,-1 0 2 0,2-1 1 16,-3 3-1-16,3-4 2 0,-3 2-3 0,-1-1-1 15,-4 1 1-15,0-1 0 0,-3 1 0 0,-3-2 0 16,-1 3 0-16,-2-2-4 0,-5 0 2 0,5 0 1 16,-2-1 2-16,1 2 3 0,-4-1-5 15,4 1 0-15,-3-3 0 0,1-1-3 0,-2 2 2 16,0-1 2-16,-1 1-2 0,-2 1 0 0,0-2-4 15,0 1 1-15,0-1-1 0,1 1 2 0,3 1 3 16,0-1 0-16,1 1-2 0,-1 0-2 0,2-1 2 16,0 1 1-16,-1 1 1 0,-1 1 3 0,1 0-3 15,-2 0-2-15,0 2 1 0,-4-1-3 16,-1 0 4-16,1 1 0 0,-4-2 1 16,-1 1-1-16,2 1-1 0,-5-2 0 0,3 1 0 0,-3 0 4 15,-1 1-2-15,0-2 0 0,3 1-2 0,-2-1-3 16,4 1 4-16,1 0 0 15,0 0 0-15,2 1 2 0,-1-1-3 0,-2 0 1 0,5 1 0 16,-1-1-6-16,-1 1-1 0,1 1 2 0,-1 1-2 16,-1-2 5-16,0 1 2 0,0 0-2 15,0 0 2-15,0-1 0 0,0 3 1 0,0-3-1 16,2 0-1-16,1 0-1 0,-3 2-1 0,-1-2 2 16,1 0-1-16,0 1 6 0,-5 0-3 15,3-1-2-15,-3 0 0 0,2 0-7 0,-4 0 6 16,-1-1 0-16,-3 2 0 0,-1 0 4 0,-1-1-6 0,-3 1 0 15,-3-1 0-15,0 1-1 0,-2 1 0 16,-2 0-2-16,-3 0-4 0,-3 4-5 16,-5-3-6-16,2 1-3 0,-4-3-1 0,0 3 1 0,0-1-1 15,-2 1 0-15,-1 1 0 16,0 1 4-16,0 1 10 0,0 1 6 0,0 2 5 16,1 4 6-16,-1 0-4 0,-1 2-1 0,0 3 1 15,0 2-6-15,-2 1 4 0,0 0-2 0,3 3 1 0,-1 0 3 16,2 2-2-16,-1 1 1 0,0 3-1 15,1 1-2-15,-1 1 1 0,2 4 0 16,-2-1-1-16,1 5-1 0,1-1-2 16,-2 3 3-16,0 4 1 0,-3 3 2 0,-1-1 3 0,2 4-4 0,-5 0-1 15,1 2 2-15,-2 3 2 0,-1 3 2 16,-2 2-2-16,-2 3 2 0,-1 3-2 0,3 4-1 16,-4 0-1-16,1 2 0 0,1 1-2 0,1-2 0 15,-2 2 2-15,4 0-3 0,-1 1 2 16,3 0 0-16,3 2 0 0,-1-2 0 15,2 1 6-15,3-1-7 0,-2 0 5 0,-1 0 0 0,2-1-7 16,-3 4 5-16,1 0-5 0,1 2 0 0,-1 3 4 16,-1 2 0-16,1 0 1 0,-1 1 0 0,1 0-3 15,-2 3 2-15,0 1-1 0,1 3 0 16,-1 2 3-16,-3 0-2 0,2 0 2 16,-2 1-1-16,-1-2-2 0,-2 2 2 0,2-1 1 15,-4 4 1-15,3-3 5 0,3-3-5 0,1-3 2 16,2 0-2-16,1-2-2 0,3-2 5 0,0 2 1 15,1 1 0-15,-2 0 6 0,2-1-5 0,2 1 1 16,0-1-2-16,-2 1 0 0,2 0-1 16,6 4 1-16,-6 1 1 0,4-2-6 0,-3 0 2 15,1 0-2-15,0-2 0 0,-2 1 0 16,6 1-1-16,-6 3 1 0,-1-3-2 0,3 2 0 0,-3 0 1 16,1-4 1-16,0 2 0 0,-2-1-2 0,1 0-2 15,2 2 1-15,-2-1-1 0,4-3 2 0,2-1 2 16,-1-2 1-16,3 0 0 0,1-3 0 15,4 1 0-15,1 0-1 0,1 0 1 16,0-1 1-16,3 0-1 0,2-5-1 0,-2 2-2 0,2 0-2 0,-2-1-2 16,1 0 2-16,1 3 1 0,-2-2 0 15,1 1 2-15,1-2 0 0,0-2 1 16,0-3 2-16,2 2 1 0,3-1 0 0,-3 1 0 16,5-2-3-16,-2 1 0 0,1-1 1 0,1-2-1 0,2-3 5 15,0 0-1-15,-1-1-3 0,1 0-1 16,-3-1-3-16,2 1 1 0,-3 0 1 15,-1-1 0-15,0 0 2 0,0-1-2 0,-4-2 0 16,0-3-1-16,0 1-2 0,-2-2 5 16,-1 0-8-16,-3 1 4 0,0-2-2 0,-3-2-1 15,-2 1 2-15,-2-1 0 0,-1-3 1 0,0-1-1 16,-1-1-1-16,-2-6-2 0,2 2 3 0,-2-1-4 16,0 0 2-16,3-2 4 0,1 1-4 0,-3-1 2 15,1-2 4-15,4 0-4 0,-3-2 3 16,-1-1 1-16,1-3-6 0,1 1 5 0,-4-3-2 0,3-1-1 15,-4-5 5-15,2-1-6 0,-3 0 3 0,-1-4-1 16,-1 1-4-16,0-2 4 0,1-1-3 16,-7-1 2-16,2 2 1 0,-4-2 1 15,2 1 1-15,-1 0 0 0,-3-2-1 0,1 1-3 16,0 0 0-16,3 0 4 0,-2 0-1 0,0 1 4 16,1 0-3-16,2 0-3 0,-4 1 4 15,2-2-4-15,3 2 3 0,-5 0 1 0,4-2-4 0,1 1 3 16,0 1-1-16,-2-3 1 0,1 0 0 0,-2-2 2 15,0 0 0-15,4-3-2 16,-6-1-1-16,2 1 1 0,0-4 0 0,-1 0 3 0,-1 0 2 16,-3-1 0-16,0-1 2 0,-3 0-1 15,1-1 2-15,-5 0 2 0,0 1 0 0,-3-1 0 0,-3 0-2 16,0 0-2-16,-4-1-3 0,-1-1 1 16,-2 1-2-16,1-2-2 0,0 3 4 0,-2-2-5 15,-3 2 0-15,-1-1 2 0,-3-1-4 0,-5-1 0 16,-2 1 1-16,-7-1-2 0,-3 2 0 15,-6-1 2-15,-4-1-1 0,-5 0 0 0,-6 0 5 16,-2-1 1-16,-2 0 2 0,-4-2-1 0,-2 1-1 16,-5-3 1-16,-5 1 3 0,-3 0-4 0,-4-1 2 15,-5 0-3-15,-1-2-4 0,-2 0 6 16,-5-1-3-16,-2-1 6 0,-6 1 7 16,1 0-4-16,-5 0 0 0,-1-1-1 0,-1 0-5 0,-4 1 6 15,0 0 4-15,-3 0-1 0,0-2 4 0,-3 4-8 16,-4 0-3-16,-1 1-1 0,-2 0-3 15,-7 1 1-15,0 0-1 0,-1-1-1 0,-6 3-2 16,0-2 5-16,-4 0-1 0,2-1 4 0,-5 0 5 16,-2-1-6-16,0-1-2 0,-3 1-3 0,-6 1-6 15,3-1 4-15,-4-1 7 0,1-1 0 16,-1 0 7-16,0-1-6 0,0 1-3 0,0 0 1 16,1 0-4-16,-2 0 3 0,2 0-1 0,-6-1-4 15,4 1-2-15,-1 0 1 0,-1-1 1 0,1-2 4 16,-1 2 1-16,0-2-5 0,-1 0 1 0,1 0-1 15,-2 1-5-15,-1-1 10 0,-3-1-3 0,2 1 0 16,-2 0 7-16,0 0-9 16,0 0 0-16,-1 0 0 0,0-2 0 0,0 1 3 0,1 0 0 15,1 1-2-15,4-2-5 0,0 1 4 0,3-2-1 16,-1 0 3-16,4 0 3 0,1-1-1 0,6 0-4 16,1 1-3-16,6-1-4 0,1 0 5 15,-1 0 3-15,8 0 2 16,-1 2 2-16,4 2-3 0,-3-1-5 0,4 2 1 15,2 1-5-15,1 0 2 0,3 1 5 0,-2 0-2 0,0 2 0 0,4 3 0 16,-1-2-3-16,3 2 3 0,2-2 4 16,3 2-4-16,1-2 2 0,5 2-2 0,2-2-2 15,2 1 6-15,5-1-4 16,7 1 3-16,0-1 3 0,6 0-2 0,4 1-2 0,-1-1-2 0,5 2-2 16,-1 0 2-16,1-1 4 0,3 2-3 15,0 0 0-15,2 3-2 0,-2-1 0 16,3 2 1-16,-3 1 5 0,7 0-3 0,-1 2-1 0,3 0 0 15,1 0-7-15,3 2 8 0,1 0-2 16,2-1 1-16,4 1 6 0,-1 0-10 0,4 0 3 0,5 0-2 16,1 1-1-16,4 0 7 15,3-1-4-15,5 1 2 0,2-1-2 0,2-3 1 0,6 3-3 16,2-5 2-16,0 0 3 0,4 0-2 0,3-2 0 16,1 1-2-16,4-1-7 0,3 1 7 15,-4 0-1-15,8-2 2 0,1 0 4 0,0 1-6 16,1-2 1-16,2 1 0 0,2 0-3 0,1-1 6 15,0-1-2-15,-3 2 0 0,2-1 0 16,-1 1-1-16,1 0-2 0,0 0 1 0,0-1 3 16,1 1-3-16,-1-2 4 0,4 1-2 0,-3-1-2 15,-2 1 4-15,2 0-3 0,0-1 3 0,0-2 3 16,2 1-2-16,-2-2 1 0,1-1-2 16,2 1-2-16,1-2 3 0,1 0 2 0,1 0 2 15,0 0 0-15,4-3-3 0,0 2-1 0,2-1 1 16,-1-1 3-16,0 2 1 0,4-1 1 0,0-1-1 15,-2 0-5-15,4-1 1 0,-3 2-2 16,4 0 2-16,-3-1 2 0,3 1-3 0,-3 1 0 16,4 0-3-16,1 0-2 0,-1-1 5 0,1 2-3 15,0 0 0-15,1 0 2 0,0 0-5 0,0 0 0 16,0 0-3-16,0 0-5 0,0 0-11 0,0-1-23 16,0 1-42-16,0-1-50 0,2 1-28 15,1 0-72-15,6 1-108 0,-5 2-299 16,3-1-566-16</inkml:trace>
  <inkml:trace contextRef="#ctx0" brushRef="#br0" timeOffset="2">14453 3016 865 0,'0'0'12'15,"0"0"16"-15,0 0 20 0,0 0 28 0,0 0 17 16,0 0 2-16,0 0-7 0,0 0-20 15,0 0-12-15,0 0-15 0,0 0-20 0,0 0-17 16,-1-83-26-16,1 83-13 0,0 0-9 0,0 0-3 16,0 0 6-16,0 0 9 0,0 0 9 0,0 0 10 15,0 0 4-15,0 0 6 0,0 0 0 16,0 0 1-16,0 0 0 0,0 0-8 0,0 0-8 16,0 0-18-16,0 2-27 0,0-1-45 0,0 1 12 15,0 3 48-15,0 3 50 0,0 3 60 16,1 2 4-16,3 5-28 0,-2 0-16 0,0 3-11 0,-2 3 0 15,0 1-1-15,0 5-3 0,2 3 4 16,-2 1 0-16,1 5-5 0,-4-1 5 16,1 5-1-16,-3 2-1 0,1 1 6 0,0 6 1 15,-3 3-3-15,1 3 1 0,0 5-3 0,0 4-3 0,-1 0 3 16,2 6 0-16,0 1 2 0,1 1-1 16,-3 4-5-16,3-1 0 0,-2 3-5 15,2 2 4-15,-2 5-4 0,2 0-2 0,-3 2 2 0,3 2-1 16,-2-1 4-16,1 2 2 0,1 1 0 15,0 1 3-15,2 2 0 0,-2 2 3 16,1 2 3-16,3 1-1 0,-3 0 0 0,1 1 3 0,1 2 0 16,2 2 3-16,-1 1 6 0,1 1-2 15,0 1 3-15,0-1 1 0,4 0-2 0,0 2 1 16,-1 2-3-16,3 1-1 0,-3 1-3 16,1 2-1-16,-2-2 0 0,3 2 1 0,-2 2 0 0,1 1-2 15,-2-1-2-15,1 3 0 0,2 0 0 16,1 1 0-16,-3 0-3 0,3-1-3 0,0 2 0 15,1-2-4-15,2-2 2 0,0 0 0 0,0 1-3 16,1-1-1-16,-1-2 2 0,1 0 1 16,0-3 3-16,1-1-2 0,-4-1-3 0,5-1-1 0,-5 2 0 15,0-1 5-15,2 0 3 0,-4-2 0 0,0 2 2 16,2-1-2-16,2 0-2 0,0 0 0 16,0-2-1-16,5-3 0 0,-2 0 2 0,1-2 1 15,1-1 0-15,0 2 2 0,1-3-2 16,0-1 0-16,-2-3-1 0,1 0-5 0,0-2 2 15,0-1-1-15,-1-2-3 0,0 0 6 0,-1-2-6 16,-2-2-3-16,1-1 2 0,0-4-6 0,-2-1 3 16,1-1 0-16,-2-3 1 0,-2-1 1 15,3-2-1-15,-3 0 2 0,0-4-2 0,-1-3 1 0,2-4 0 16,-1-1-1-16,-2-2 0 0,2-1-2 16,0 1 1-16,-1-2-1 0,1-3 0 0,-2 1 1 15,1 0 0-15,0-3 1 0,1 0-1 0,-1-3 3 16,-1-1-3-16,1-4 0 0,-2 1 0 15,1-2 0-15,1-1 2 0,-2 0 0 0,0 1-1 16,-2-2-2-16,2 0 3 0,-2 0-1 0,1-4 0 16,-2 2 2-16,2-2-2 0,-3 0 1 15,1-4-1-15,-1 1-2 0,0-3 2 0,1-3 1 0,-1 1 1 16,0-2 3-16,2-2-5 0,-2-1 0 16,-2 0-1-16,1-2 0 0,1 0 1 15,-1-3-2-15,0 1 0 0,-1-3-5 0,1 2 4 0,0 0 1 16,1-1 2-16,0-2 3 0,0 1-6 0,0-2 2 15,0 1-3-15,0 0 0 0,0-2 5 16,0 1-1-16,0-3 2 0,0 1-1 16,0-2-2-16,1 3 0 0,0-3 1 0,3-1 1 0,-3-1 0 15,3 0-1-15,-3-1 0 0,0-1-2 0,1-1 2 16,-1-1-3-16,-1-1 6 0,1-1 0 16,0 1-4-16,-1-5 3 0,2 3-2 0,-2-1 0 15,0 0 3-15,0 1-1 0,0 1 1 0,0-1 2 16,0 1-2-16,0 0 1 0,0 1-1 0,0-2 1 15,0 1 0-15,0 0 2 0,0-1-2 16,1 0-3-16,-1-1 1 0,0-1-7 0,0 0-6 16,0-3-17-16,0 0-47 0,0-1-88 0,0 0-155 15,0 0-368-15,0 0-451 0</inkml:trace>
  <inkml:trace contextRef="#ctx0" brushRef="#br0" timeOffset="3">3032 8587 93 0,'0'0'103'16,"0"0"-30"-16,0 0-16 0,0 0-31 0,0 0-18 16,0 0-22-16,0 0-10 0,0 0-9 0,0 0-10 15,0 0-8-15,0 0 24 0,0 0 40 16,9 6 42-16,-2-3 29 0,0 0-8 0,-3 1-20 15,5-3-21-15,-5 3-11 0,2-1-7 0,-3-1-10 16,3 0 3-16,-4 0-1 0,2-1 2 0,2 1 9 16,-2-1-3-16,2 2 2 0,-3-2 3 15,5 1 0-15,0-1 8 0,1-1 7 0,2 1 6 0,2-1 8 16,3 0 3-16,0 0 1 16,6 0-2-16,2-2-2 0,1-1-12 0,4-2-8 15,2 3-6-15,1-3-12 0,5 1 5 0,2 0 1 16,3 0-4-16,3 0 8 0,5 1-6 15,6 2-2-15,-1-3 1 0,5 1-8 0,1 2 4 16,3-2-3-16,3 1-2 0,2-1-1 0,3 1-1 0,1 0 1 16,4-3 1-16,6 2 4 0,1-3-3 15,7-1 3-15,1 1-2 0,2-2-3 0,5 0 0 16,2-1-2-16,1 0-1 0,8-1 4 0,1 1 1 16,1 0 0-16,1-2 1 0,2 3 0 15,4-4 4-15,1 0 4 0,3-2 3 0,1 3 7 0,7-3 1 16,0 1 1-16,3-3 1 0,2 1-4 15,2 1-3-15,5-2 0 0,-2 2-9 0,3 1-5 16,1 0 0-16,2 1-4 0,0-1 0 0,3 0 2 16,-1 2-3-16,3 0 0 0,0 0 1 15,2-1-4-15,0 2 1 0,0-2 1 16,0 0 0-16,2 1 3 0,1 1-1 0,-1-1-2 0,3-1 0 16,2 0 1-16,-3-1 0 0,4-2 4 0,2 0 2 15,1 0-3-15,0 1 3 0,0 1-1 16,3-1 0-16,-2 0 8 0,0-1 2 0,3 3 1 0,3-1 2 15,-3 1-4-15,-1-1 0 0,4-1 0 16,0 1-2-16,0 2 1 0,-1 1-4 0,0-1-2 16,0 1 0-16,-1 1-1 0,1-3-2 15,0 2 2-15,-2 1-1 0,1 0-3 0,-1-1 1 16,-1 1-1-16,-2 0-1 0,0 0 5 0,0 0-6 16,0 1 1-16,0 0 0 0,-2-1-5 0,-1 1 8 15,-3-1-2-15,1 3 0 0,-4-1 5 0,0-2-3 16,-1 2-3-16,-3-2 0 0,-1 0 3 15,-3 1 0-15,-2-2 5 0,1 3 4 0,-2-2-5 16,-2-1 11-16,-2 2 0 0,1 1-2 0,-1-2 3 16,-1 1-11-1,0 3-1-15,-3-1 1 0,0 0-7 0,2 0 5 0,-3 1-2 0,2 1-1 0,-1-2 3 16,-3 1-4-16,-1 0-1 0,1 2-1 16,0-2-1-16,-4 1-1 0,-1 1 1 15,-1-1 0-15,-5 2-3 0,0 0 1 0,-5-1 0 0,1 1-1 16,-6 1 5-16,2-1-2 0,-6 1-1 0,-2-2 0 15,-6 3-5-15,0-3 4 16,-4 1 0-16,-3-1 2 0,-1 1 4 0,-2-2-4 16,-1 3-1-16,-3-2-1 0,-3 0-4 0,-1 0 4 15,1 0 1-15,-1 0 2 0,2 2-2 0,0-1 0 0,1 1-1 16,0-1 0-16,-1-1 4 16,-1 3-4-16,-6 0-1 0,2 1 0 0,-3-1-4 0,0 2 4 15,-2-2-1-15,-1 0-1 0,-4 3 5 0,-3-2-4 16,-3 0 1-16,-4 1 0 0,-1-1-3 0,-2-1 4 15,-2 1 0-15,-1-1 0 0,-1 0 4 16,-4 0-3-16,-1 0 1 0,-5-2 0 0,-1-1 0 16,-4-1 2-16,0 1 0 0,-5-1 2 15,2-1-4-15,-4 1 2 0,-2 0-5 16,-6 0-1-16,2 1 6 0,-4 0 5 0,-5 1 24 0,-1 2 15 16,1-3 4-16,-4 1-7 0,1 0-17 15,-3 0-18-15,-5 1-5 0,-2 1-3 0,-2 0-2 16,-2 0 0-16,0 0 0 0,0 0-2 0,0 0-2 0,1 0 0 15,-1 0-3-15,0 0 3 16,0 0 0-16,0-1 4 0,0 1 3 0,0 0 1 0,0 0 3 16,0 0 3-16,0 0 2 0,0 0 7 15,0 0 4-15,0 0 3 0,0 0 5 0,0 0-2 16,0 0-4-16,0 0-2 0,0 0-7 0,0 0-5 16,0 0-3-16,0 0-5 0,0 0-5 0,0 0-1 15,1-2-3-15,0 1-4 0,8-1-17 0,2-2 0 16,8 0 1-16,4 0-6 0,4 0 18 15,-4-2 0-15,-2 4 3 0,1 1 8 16,-3-1 2-16,-1 0-1 0,-2 1-2 0,-2 0 2 0,-3 1-3 16,-3-1 2-16,-5 1 1 0,-2 0 0 15,1 0 0-15,-2 0 0 0,0 0 0 0,1-1-2 0,-1 1 4 16,0 0-4-16,0 0 2 0,3 0 0 16,0 0-4-16,7 0 6 0,4-3 2 0,6 2 1 15,4 0 1-15,-3 0-6 0,-1 0-1 16,-6 1 0-16,0 0-4 0,-5 0 4 15,-4 0-2-15,-1 0 1 0,-2 0 2 0,-2 0 0 0,0 0 2 0,0 0-1 16,0 0 2-16,0 0 0 0,0 0-3 16,-2 0-3-16,-1 0-14 0,2 0-13 0,0 0-18 15,-2-1-23-15,-2 1-42 0,-3 0-64 0,-4 0-123 16,1 2-337-16,1 1-825 0</inkml:trace>
  <inkml:trace contextRef="#ctx0" brushRef="#br0" timeOffset="4">15272 6600 521 0,'0'0'48'0,"0"0"0"0,0 0 12 15,0 0-3-15,28-117 4 0,-27 99-6 0,0 1-9 16,-1 1 8-16,-1 0 4 0,-3 2 1 0,0 0-5 0,-3 1-5 16,2 2-13-16,-1-3-8 0,-3 3-4 15,-3-2-13-15,-1-1-2 0,-4 1-7 16,-2 0-9-16,-3-2 3 0,-4 1-4 0,-2 0 5 0,-3-1 8 15,-3-1 1-15,-1 0 11 16,-3-1 3-16,-6-1 5 0,1 1 4 0,-4-2-3 0,0 0 7 16,1 1 2-16,-2 0 3 0,-1 1-1 15,-1 2-2-15,1 0 3 0,-5 0-6 0,0 3-3 16,-4 0-7-16,-2 0-13 0,-4 3-1 0,-3 2-3 16,-3 0-1-16,-3 4 4 0,-1 0-5 0,-1 3 0 15,-2 0-1-15,-2 0-2 0,0 6 1 0,-2 2-1 16,-4 3 1-16,0 2-2 0,-4-1 1 0,4 4-3 15,-3 2 4-15,0 1 2 16,1 1-3-16,0 3 5 0,0 0-3 16,-1 1-1-16,2 1 3 0,-2-1 1 0,1 4 4 0,2 0 3 15,-2 3 1-15,2 1 2 0,-5 5-3 0,2 2-4 0,-2 4 1 16,-2 4 0-16,2 3-4 0,0 2 2 16,0 4 1-16,8 2-2 0,-2 5 0 0,3-1-2 15,2 4-3-15,4 0-1 16,0 1 3-16,3 0-3 0,6 1 2 0,4 2-1 0,3 1-2 0,4 2 2 15,3 1-1-15,7 0 0 0,-2-2 0 16,7-1 0-16,5-2-1 0,-1-2 0 16,4-1-2-16,2 1 2 0,2-3 2 0,4 2-1 0,2-1 0 15,1 0 1-15,4-1-6 0,3 0 5 16,4-3-2-16,2-2 0 0,0-1 5 0,6-1-1 16,2 0 2-16,0 1 0 0,2-1-1 0,8 0 0 15,1 0 1-15,6 0 6 0,2 0 3 0,3-2 1 16,1 1 3-16,6-2-6 15,1-1 2-15,2-3 0 0,-1 0 3 0,6-4 3 16,-2 0 0-16,5 1 5 0,3-2 4 0,1 0 0 0,0 0-3 16,5 1 2-16,2-1-6 0,1-1 2 0,4 2-1 15,0 0-5-15,4-2 0 0,2-2-5 16,3 1 5-16,-2-3-5 0,1-1 0 0,5 2 1 16,-4-5-5-16,5 1 8 0,0-2 1 15,7-1 0-15,-3-2 0 0,5-1-5 0,-3 0-4 0,5-2 0 16,0-1-1-16,1-1 1 0,4-2-1 0,0-4 2 15,3 0-1-15,3-3 1 0,2 1 3 16,3-4-1-16,-1-2 1 0,4-2-1 0,0-3-3 16,4-2-1-16,1 0 2 0,3-3 0 15,1-2 1-15,0-1-2 0,-2 0 1 0,-2 2-5 16,-1-5-2-16,0 1-1 0,0 0 0 16,1-2 4-16,-1 1-1 0,-2-4 3 0,1 0-8 0,3-1 3 15,1-2 0-15,5-3 1 0,1 2 6 0,4-4-2 16,4 2 0-16,0-5-3 0,2 2-2 0,0-2 2 15,3 0 1-15,-4 0 3 0,-1-1 2 16,-4-1-5-16,0-3 0 0,-3 0-1 0,-1-4-1 16,-1 1 6-16,-6-3 0 0,-3-3 0 15,-1-1-2-15,-4-2-1 0,-1 0-1 0,-4-3 0 16,-2-3 3-16,-4-2 0 0,-5-6-1 16,-5-2-1-16,1-4-6 0,-6-3 2 0,-2-4 2 0,1-3 3 0,-5-4 4 15,3-3-4-15,-4 1-1 0,-4 0 1 16,-3-1 1-16,-4 0 5 15,-6 1 2-15,1 1 2 0,-8-1-6 0,-2 3 0 16,-1-3 2-16,-6 3-1 0,-3 0 9 0,-5 0-3 16,-2 2-1-16,-3 0-1 0,-8-2-4 0,-2-2-2 0,-2-2 1 15,-5 0-2-15,-3-1 0 0,-1 1-4 16,-8 0-1-16,-5 0-2 0,1 0 2 0,-4-1 0 16,-2 3-2-16,-3-1 2 0,-4 1-5 0,2 3 0 15,-4 2 0-15,-2 0 0 0,-4 3 2 16,-4 3 0-16,-4 0-1 0,-3 2 2 0,-9-2 1 15,-1 1-1-15,-12 2 0 0,-4-1 0 0,-8 2-2 0,-4 2 2 16,-7 1-1-16,-7 4 1 0,-5 1 3 16,-5 4-6-16,-7 3-1 0,-3-1 1 0,-7 5-3 15,0 1 5-15,-6 2 1 0,-2 1-2 0,-9 2 2 16,-2 4-3-16,-7 2-2 0,-1 3 1 16,-10 5-5-16,-4 6 0 0,-8 6-2 15,-5 3-11-15,-7 13-18 0,-4 8-38 0,-5 8-77 16,-5 7-136-16,50-6-369 0,48-5-871 0</inkml:trace>
  <inkml:trace contextRef="#ctx0" brushRef="#br0" timeOffset="5">24400 15538 0 0,'0'0'0'0,"0"0"0"16,0 0 0-16,0 0 0 0,0 0 0 0,0 0 0 15,0 0 0-15,0 0 115 0,0 0 25 0,0 0-1 16,0 0-9-16,0 0-9 0,10-111-19 16,-10 110-6-16,0 0 5 0,1-1-4 0,-1 1-1 15,2-2-10-15,1 2-14 0,0-1-3 16,-1-2-6-16,2 2-2 0,1-1-3 0,-3-2-11 16,7 0-8-16,-1-1-9 0,0 1-3 0,5 0-3 0,-2-1 0 15,2 0-2-15,5 0-2 0,1 1-2 0,0 1-4 16,3-1-5-16,0 3-3 0,0-1 0 15,5 1-1-15,-1 1 7 16,1 1-5-16,1 0 0 0,-1 0 0 0,0 0-5 0,2 0 5 16,-1 1 2-16,-1 0 1 0,1 1 0 0,2 1-2 15,0-2-3-15,0 0 0 0,1 0 3 0,3-1 1 16,0 0 4-16,0 0-2 0,-2 0-5 16,1 0 5-16,0 0-1 0,-2 0 2 0,0-1 5 15,-1-1-4-15,-1-1 0 0,-2 0 0 16,0-2-2-16,-2 1 7 0,0 0-2 0,-4-2 4 0,-1-1 3 15,-1 1-5-15,-5 1 1 0,2 1 1 0,-6-1 4 16,0 0 0-16,-5 1 4 0,1-1 0 16,-4 0-2-16,2 2 4 0,0 0-6 0,-2-2-2 15,-1 2-1-15,3-2-8 0,-1 2 0 0,-2-1-3 0,0 0-6 16,-1 0 3-16,1 2-2 0,-1-2-2 16,0 3 1-16,0-2-4 0,0 1-1 0,0 0-1 15,0 1-1-15,0 0-2 0,0 0-4 0,0-2-8 16,-2 2-10-16,-2-1-7 0,-1 1-15 15,-1 0-9-15,-2 1-15 0,-6 0-32 0,1 0-36 16,-2 0-49-16,-2 0-45 0,-1 0-64 0,0 0-91 16,2 0-96-16,0 0 117 0,5 0 369 15,3-2 0-15</inkml:trace>
  <inkml:trace contextRef="#ctx0" brushRef="#br0" timeOffset="6">25223 15076 0 0,'0'0'0'16,"0"0"0"-16,0 0 0 15,0 0 118-15,0 0 190 0,0 0-42 0,0 0-48 0,0 0-50 16,0 0-40-16,0 0-23 0,0 0-26 0,0 0-22 16,0 0-15-16,0 0-13 0,12-79-3 15,5 77 0-15,4 1 0 0,1 1 2 0,8 0-2 0,1 0-5 16,-1 0-3-16,1 4-7 0,-1 4-4 16,1 0-3-16,-3 4-4 0,-4 0 0 15,2 2-2-15,-5 3 5 0,-3 1-2 16,-3 1 4-16,-5 2 5 0,-2 2 9 15,-6 0 10-15,-2 4 9 0,-2 1 6 0,-10 2 6 0,-8 1-4 0,-7 1 0 16,-6 1-6-16,-8-1-6 0,-7 0 2 0,-3-1-2 16,-5-1-3-16,-3-2-4 0,0-3-5 15,-2-2-7-15,2-1-8 0,0-1-13 0,5-1-27 16,-3 0-78-16,3 2-181 0,14-5-547 0,11-6-126 0</inkml:trace>
  <inkml:trace contextRef="#ctx0" brushRef="#br0" timeOffset="7">12288 17422 0 0,'0'0'0'0,"0"0"0"0,0 0 0 0,0 0 0 16,0 0 0-16,0 0 0 0,0 0 0 0,0 0 0 15,0 0 0-15,0 0 0 0,0 0 0 16,0 0 0-16,-15-52 40 0,8 48 20 0,2 0 9 16,-1 0 8-16,-2 0 1 0,3 1-6 0,-4-2-3 15,1 0-6-15,-1 0-3 0,-2-1 5 0,2 1-2 16,2 0-3-16,-1 2-7 16,-1 1-8-16,0-1-6 0,0-1-8 0,-2 2-5 0,1-2-6 0,0 2-7 15,-2 0-8-15,0 1-2 0,-2-1-4 16,0 1 2-16,-3 1 4 15,2 0 1-15,-3 0 0 0,-1 0 2 0,4 1-2 16,-1 2 0-16,-2-1 3 0,4 0-3 16,-3 2 0-16,2 1-2 0,-2 0-5 0,3 2 1 0,-3 0-2 0,-1 0 2 15,-1-1 0-15,3 3 2 0,-1 0 0 16,1 0 1-16,1 0 3 0,0 0 0 0,0 1 3 0,0 1 2 16,0 3-3-16,3-1-1 0,-5 0-1 0,5 3-1 15,-6 0 8-15,2 1-3 16,-2 4-1-16,-2 0-2 0,3 1-7 0,2-2 0 0,2 1-1 15,-3-1-5-15,5 2 2 0,1 0-3 0,0-3 0 16,2-2-5-16,5-2 10 16,-3-1 4-16,3 1 5 0,0 1 9 0,-4 2-15 15,5 0-3-15,-3 2-7 0,3-1-11 0,1 2 5 16,0 1 0-16,0 1 8 0,1-3 5 0,0 2-13 0,0-3 4 16,1 2-11-16,-1-1 11 0,1 0 7 15,1 0-9-15,3-3 7 0,-1 1-15 0,3-1 3 0,-2-1 2 16,3 0 4-16,1-1 14 0,1 0 9 15,0-1 4-15,1-1-10 0,6-2-16 16,-3 0 2-16,4-1-2 0,2-1 24 0,-1-2 1 0,3 0-17 16,1-1-2-16,2-3-27 0,0-1 2 15,6-1-3-15,-2-1-26 0,3 0-8 0,0-2-42 16,3-3-39-16,1-2-19 0,2-2-39 0,1-1 94 16,1-2 112-16,-10 3 0 0,-8 2 0 0</inkml:trace>
  <inkml:trace contextRef="#ctx0" brushRef="#br0" timeOffset="8">12866 17793 0 0,'0'0'0'0,"0"0"0"0,0 0 0 16,0 0 64-16,0 0-33 0,0 0-2 15,0 0 6-15,0 0 4 0,0 0 9 0,0 0-5 16,0 0 5-16,0 0 10 0,0 0 5 0,0 0 11 0,-96 45-12 15,78-28-1-15,0 1-10 0,-1 2-16 16,3 0 1-16,0 2-1 0,1-2-5 0,1 2-11 16,3-2-5-16,1-2-18 0,6-1-3 0,-2 0 5 15,5-1-7-15,1-2 4 0,1 0 8 16,5 1 0-16,2-3 13 0,3 2-8 16,2-5-4-16,5 2 9 0,1-3-5 0,4-2 2 0,3-3-8 15,1-3-11-15,3 0-4 0,1-6 11 16,0-5 18-16,-1-3 4 0,0-3 11 0,-1-5-2 15,-3-1-3-15,-2-3 20 0,-2-3 0 0,-3-2 13 16,-7-1-1-16,-2-2-16 0,0-5 11 0,-9-5-5 16,-2 0-9-16,-9 4-1 0,-9 12-26 15,-3 8-19-15,-7 7-6 0,-3 6-17 16,-7 4-2-16,-2 3 2 0,-3 0 7 16,-2 7 5-16,1 3-3 0,7 0-11 0,7 1-23 0,7-3-36 0,1 2-130 15,9-1-308-15,4-4 177 0</inkml:trace>
  <inkml:trace contextRef="#ctx0" brushRef="#br0" timeOffset="9">13356 17718 856 0,'0'0'-16'15,"0"0"-89"-15,0 0-20 0,0 0 4 16,0 0 51-16,0 0 44 0,0 0 29 0,0 0 20 16,0 0 38-16,0 0 10 0,0 0-8 0,0 0-4 15,0 0-32-15,0 0-13 0,8 102-3 16,-12-82-13-16,-2 1 12 0,1-2 6 0,-2-1-2 16,1-3 2-16,2-1-18 0,1-3 0 15,0 0 3-15,1-2 4 0,1-3 7 0,1 0-2 16,0-3 14-16,0 0 16 0,0-2 25 0,0-1 38 15,0 0 12-15,0 0 25 0,1 0-41 0,4-5-35 16,-1-3-21-16,4-2-38 0,1-3 22 16,2-4 5-16,1-3 4 0,2-6-3 0,6-10 1 15,5-7-28-15,3-2-4 0,-2 0 3 16,-2 6-6-16,-5 13 23 0,-1 5-6 0,-2 4-10 16,-2 4-6-16,-1 5-6 0,3 3-3 0,-2 1 2 0,2 4-3 15,-1 1-3-15,0 8 4 0,-3 3 0 0,2 5 6 16,-1 3 4-16,-3 4-4 0,-2-2-2 15,-2 0-6-15,-2-1 16 0,-1-3-1 0,-2 2 4 16,-1 2 2-16,2-1-29 0,-2 3 11 0,0 0-14 16,0 0 3-16,0-1 7 0,0-1-26 0,0-3-21 15,0 0-66-15,-2-3-82 0,0-1-85 16,0-1-162-16,-1-5 47 0,2-3 407 0</inkml:trace>
  <inkml:trace contextRef="#ctx0" brushRef="#br0" timeOffset="10">14661 17523 0 0,'0'0'19'0,"0"0"88"0,0 0 2 0,0 0 13 15,0 0 17-15,0 0 9 0,0 0 7 16,0 0 9-16,0 0-5 0,0 0-17 0,0 0-18 0,-11-122-33 15,6 116-22-15,-1 3-13 0,0 1-16 16,-1 2-10-16,-2 0-14 0,-2 0-11 0,-1 0-3 16,-4 4-6-16,-2 8 4 0,-3 2 0 15,0 3 1-15,-3 1 10 0,0 2-5 0,1 1 7 16,-1 0 0-16,4 3-3 0,-1 0 3 0,4 1-7 16,-1 1 2-1,1-2-2-15,3 1-4 0,4-3 0 0,0-3-10 16,2-2 17-16,5-4-4 0,-2 4-4 0,2-1 2 0,1 1-25 0,1 0 15 15,2 0-2-15,-1 1-1 0,3-1 15 0,4-2-21 0,0 0 13 16,6-2-2-16,-1-1-9 0,1-3-4 16,4-1-20-16,2-3-14 0,-2-1-31 15,4-3-14-15,2-1-23 0,0-1-37 0,1-5-44 0,2-2-62 16,-1-4-71-16,1 0-16 0,-2-1 350 0,3-2 0 16,-8 3 0-16,-7 4 0 0</inkml:trace>
  <inkml:trace contextRef="#ctx0" brushRef="#br0" timeOffset="11">14853 17666 0 0,'0'0'0'0,"0"0"0"0,0 0 0 0,0 0 0 0,0 0 144 16,0 0-35-16,0 0-52 0,0 0-39 0,0 0-37 15,0 0-35-15,0 0 10 0,0 0 10 16,0 0 22-16,12 1 26 0,-9 4-5 0,-1 0-4 16,3 0-3-16,0 0 6 0,4-1 8 0,1 1 13 15,0 0 9-15,2-1 4 0,2-1-1 0,1-1-3 16,2-2-7-16,2 0 1 0,-2 0-5 15,3 0 0-15,-1-1-2 0,0-2-6 0,-3 0 2 16,-1-1 3-16,-2 1 9 0,-3-2 11 0,-1 1 8 16,-1-2 16-16,-4 1 14 0,-1-1 11 15,-1 0 4-15,-3 0-8 0,1-1-13 16,0 0-13-16,-4 0-14 0,0 0-13 0,-4 0-8 0,1 2-9 0,-3-1-10 16,-1 3-6-16,-3-1-6 0,0 3-4 15,-1 0 1-15,-1 1 1 0,-2 1 1 0,-1 5 1 16,1 2 0-16,0 2 0 0,0 3-2 15,2 0 3-15,2 2-3 0,2-2 3 0,4 0 2 16,2-2-3-16,1 0 20 0,1-2-3 16,2-1-2-16,1 2-9 0,1 1-10 0,0 0 6 0,0 3-3 15,3-2 10-15,6 1-4 0,0 0-5 0,3-1 11 16,6-1 9-16,0-1-2 0,5-2-2 16,3-1-14-16,4-1 1 0,2-2-9 15,2-3 3-15,2-1 2 0,1 0-13 0,2-7 3 0,-2 0-7 16,-1-3 4-16,-1-3 14 0,5-7 5 0,1-5 23 15,-1-3-20-15,-4-4 0 16,-8 2 7-16,-10 1-11 0,-5 1 30 0,-3 0-2 0,-6 1 3 0,-1 4-1 16,-2 2-1-16,-1 1-2 0,-4 3 2 15,-3 2 1-15,-3 4-1 0,1 1 0 16,-1 2-7-16,-1 1-9 0,3 2-5 0,-3 2-7 16,3 2-1-16,4 1-1 0,0 0-9 0,4 0-11 15,0 0-25-15,0 0 1 0,3 0 8 0,2 1 17 16,3 2 20-16,4 2 3 0,-1 0-5 0,6-1 3 15,1 2-4-15,0 0 1 0,6 0 2 16,-3 1-7-16,-1-1 7 0,0-2-6 0,-1 2 0 16,-2-2 1-16,-1 1-3 0,-3 3 2 15,-3 0-5-15,0 0-1 0,-4 3-4 0,-2 0-1 0,-3 2 3 16,0 3 4-16,-1 2 1 0,1 4 2 16,-3 1-3-16,-2-1 0 0,-1-3-5 0,2-1 14 15,-2-2 5-15,1 2-9 0,0 1 3 0,2-1-14 16,-2 2-10-16,4-1 17 0,0 0-7 0,0-1 6 15,0-2 7-15,1-1-16 0,6-1 13 16,0-3-9-16,1 0 4 0,1-2 10 0,0-2-9 16,3-2 8-16,0-3-14 0,0-2-9 0,3 0-6 15,-1-5-10-15,1-2 11 0,-3-3 8 0,3-2 18 16,-1-2 7-16,-1-2-4 16,-1-4 13-16,4 0-6 0,0-10 17 0,4-4-8 0,0-5-6 15,1-2 3-15,-4 5-7 0,-1 6 16 0,-2 1 6 0,2 5-1 16,-3 3 4-16,1 4 0 15,0 2-3-15,-2 3 1 0,-1 4-4 0,0 3 4 16,-2 4-13-16,-3 1-7 0,0 0-9 0,1 1-11 16,-1 5 5-16,-1 3 1 0,-1 4 4 0,0 4 2 15,-2-1-3-15,-2 5 4 0,0 0-5 16,0 1-1-16,-1 2 5 0,-3-3-7 0,0-3 1 16,2-2 14-16,-2-2-5 0,1 0 1 15,0 0 1-15,3 0-8 0,0-2 2 0,-1 0 0 0,1-1-1 16,0-2-7-16,0-2 13 0,0-1-3 0,0-1 21 15,1-3 15-15,1 1 7 0,0-3 24 16,4 0-5-16,-3-1 0 0,5-4-7 16,0-3-16-16,4-4-3 0,4-6-8 0,8-7-23 0,3-5-3 15,2-3-3-15,-2 1 1 0,-2 1 13 0,-2 3 4 16,-1 2-1-16,-2 2-9 0,-3 6 10 0,-1 4-15 16,-2 5-7-16,-1 3-9 0,-1 4-19 15,-2 2-4-15,1 0-7 0,-2 8 1 16,1 3 14-16,-1 4 4 0,-2 4 12 0,-2 4 0 0,1 5-2 15,-2-2 0-15,-2 0-7 0,2-4 22 16,-2 1-37-16,0 2-87 0,-1 1-159 0,1-4-323 16,0-7-181-16</inkml:trace>
  <inkml:trace contextRef="#ctx0" brushRef="#br0" timeOffset="12">11464 17074 716 0,'0'0'171'16,"0"0"-114"-16,0 0 25 0,0 0 35 0,0 0 26 0,0 0 14 0,0 0-10 0,-43-122-15 15,37 117-10-15,4 0-9 0,1 4-20 0,-1 1-34 16,1 0-61-16,-3 0-61 0,3 2-13 15,-1 7 13-15,-6 7 33 0,-1 6 43 0,-4 11 8 16,-2 7-3-16,-8 12 3 0,-1 8-7 0,-5 12-3 16,-3 9-5-16,-6 8-18 0,6-4-8 15,2-7-16-15,7-7 5 0,3-6-4 0,-1 7-12 16,0 4 7-16,3 3-15 0,-2 4-3 0,6-14 15 16,3-8-3-16,2-12 31 0,3-11 11 0,2 1-8 15,-2-5 11-15,3 1-30 0,-2-2-7 16,4-1 12-16,-1-3-24 0,2-2-62 15,-1 0-101-15,1-8-204 0,1-7-220 0</inkml:trace>
  <inkml:trace contextRef="#ctx0" brushRef="#br0" timeOffset="13">7512 17631 0 0,'0'0'0'0,"0"0"0"0,0 0 0 16,0 0 0-16,0 0 0 0,0 0 167 16,0 0-4-16,0 0-82 0,0 0-59 0,0 0-37 0,0 0-7 15,0 0 25-15,0 0 39 0,0 0 35 16,-1 36 22-16,0-17-8 0,-2-1-21 0,3 2 1 16,-1-1-20-16,0 5-14 0,-1 2-5 0,1 7-27 15,1 2-20-15,-1 3 4 0,1 3-17 16,0 3-1-16,1-2 20 15,-1 1-8-15,0-3 10 0,1-2-2 0,-1-1-18 16,3-5 4-16,-1-1 7 0,1-5 6 0,-1-6 15 0,1-2 1 0,-1-2-4 16,0-5-2-16,-1-2 7 0,1-3 21 0,0-3 52 15,-2 0 51-15,0-1 29 0,2-2 29 0,-2 0-6 16,0 0-50-16,0-3-45 0,0-4-51 16,-4-1-43-16,2-5-2 0,1-3 12 15,-2-5 3-15,-1-3 7 0,1-7 13 0,0-3 1 0,-1-4 3 16,2-6-9-16,0-2-7 0,2-6 14 0,-1-10-4 15,1-12-7-15,4-2-1 0,4 5-14 16,0 17-2-16,3 11 7 0,1 12-6 16,-1 4-7-16,6 3-10 0,0 4-8 0,2 1-9 0,3 4-3 15,1 3 1-15,1 3 7 0,0 3 4 16,0 5-3-16,-1 1-5 0,-4 1-4 0,0 5-2 16,-4 3 9-16,0 3 9 0,-3 2 5 0,-5 4 3 15,-1 3 2-15,-5 0-5 0,-1 3-1 0,2 1 4 16,-7 3 0-16,-3-1 2 0,3-5 1 15,-1-4-1-15,2-4 12 0,-1-3 8 0,2 3-5 0,-4-1 4 16,4 0-16-16,0-1-7 0,-1 3 4 0,3-1-8 16,0 1 4-16,1-1-2 15,1 4 2-15,6-3 10 0,-1 1-9 16,4 1 8-16,1-1-9 0,0 2-7 0,3 1 9 0,0 0-7 0,0-1 8 16,-1 2-2-16,2-2-6 0,-4 1 3 0,0 1-2 15,-1-3 4-15,-2 2 15 0,-3-2-4 16,-2-1-3-16,0 1-2 0,-3 0-4 15,0-4 7-15,-5 1 24 0,-1 0 10 0,-3-1-2 16,-5-2 2-16,2 1-21 0,-7-1-4 0,2-1 5 16,-5-2-11-16,0-3 13 0,0 0-12 0,-2-2-13 15,-1-2 13-15,3-1-25 0,0 0 0 0,1-1-13 16,3-5-30-16,4 0-32 16,-1-2-66-16,8-1-88 0,2-2-122 0,2-2-31 15,2 3 407-15,1 5 0 0</inkml:trace>
  <inkml:trace contextRef="#ctx0" brushRef="#br0" timeOffset="14">7947 18045 0 0,'0'0'0'15,"0"0"0"-15,0 0 0 0,0 0 0 16,0 0 0-16,0 0 0 0,0 0 0 16,0 0 0-16,0 0 0 0,0 0 0 0,0 0 82 15,0 0 8-15,132 33-12 0,-118-33 6 0,3 0-2 0,2 0-1 16,-1-2-7-16,2-2-20 15,0-2-8-15,1-1-6 0,0-1 2 0,3-2 3 16,-1 0 3-16,1-1 2 0,-1-1-4 0,-2-3 10 16,-1-1-6-16,-1 1 10 0,-4-1 16 15,1 1-5-15,-5-1 7 0,-1 0-6 0,-4 0-5 16,-2 0 14-16,-4 4-6 0,0-1-4 0,0 3-19 0,-5 1-30 16,-3 2-19-16,0 2-17 0,-5 3-4 15,-1 2-10-15,0 0 3 0,-3 3-3 0,-1 5-15 16,-4 3 11-16,2 4-8 0,-2 2 11 0,0 4 11 15,3 1-10-15,-3 2 4 16,2 1-7-16,5 0 1 0,0 3 13 0,4-1-3 0,2-2 7 0,1-1-8 16,4 1-8-16,1-1 5 0,4-2-10 0,-1-1 17 15,2 0 6-15,3-3 0 0,4 0 6 16,1-3-10-16,3-3 9 0,-1-1 4 16,3-3 13-16,1-2 14 0,2-3-7 0,-1-3 16 15,2 0-1-15,1 0-5 0,0-8 20 0,1-3-11 16,0-2 10-16,3-3-9 0,1-4-12 15,-2-5 6-15,2-1-2 0,-1-3 15 0,3-3 2 0,-1-2-6 16,-1-2-7-16,-1 4-10 0,-3-2-4 16,-1 4-1-16,0 4-6 0,-5 3 2 0,0 6-19 15,-5 4-11-15,0 3-22 0,0 4-10 16,-4 4 11-16,-1 2-1 0,0 0 12 0,0 4-6 0,-4 5-4 16,2 0 3-16,-2 5 8 0,-1 5 11 15,1-1 3-15,-1 2 4 0,-1 0-6 0,-2 0-8 16,1 0 4-16,1-2-3 0,0-2 6 15,1-2 14-15,0-4-8 0,0 0 11 16,0-3-8-16,0-3-5 0,1-1 11 0,0 0-4 0,0-2 18 16,2-1 5-16,3 0 1 0,-3 0 24 0,4-1-23 15,1-6 3-15,3-2 7 0,0-3-38 0,1-2 31 16,6-1-13-16,-4-5-4 0,3 0 16 16,-2 1-18-16,0 1 11 0,-3 1-6 0,0 2-12 15,0 1 6-15,-4 1-5 0,2 2 0 0,-2 2 10 0,0 0-18 16,-1 3-13-16,1 1-20 0,0 2-4 15,-3 2-6-15,1 1 0 0,1 0 9 16,-2 4-18-16,1 4 21 0,-4 3-1 16,2 1 8-16,-3 5 15 0,-1 1-12 0,0 1 14 15,0 0 1-15,0 0 8 0,0 0-11 16,4-2-7-16,-2 0 11 0,2-5-10 0,1 1 15 0,1-3 11 16,0-2-13-16,2-1 3 0,0 0 6 0,0-3 2 15,-1 0 15-15,2-2 20 0,2-2 1 0,2 0-8 16,0-2-11-16,2-5-10 0,2-3 11 0,3-3 15 15,1-2 2-15,-1-5-10 0,3 0-2 0,0-2-12 16,1 0 6-16,-3-2 14 0,-1 1-12 16,-3 1 7-16,-3-1-10 0,3 1-3 15,-3-2 2-15,-4-1-10 0,1 6 7 0,-6 4 2 0,-2 6 10 16,-2 3 15-16,-1 3-6 0,0-1-1 0,-1 2-14 16,-2-1-10-16,-1 2-9 0,0 1-22 15,-4 0-1-15,0 0-12 0,-1 0-4 0,2 4 5 16,-1 2-5-16,-1 0 27 0,1 2-3 0,-2 1-5 0,0 4 16 15,-1 1-16-15,-1 5 10 16,1 0 7-16,-2 2-15 0,-2 1 1 0,6 1-7 16,0 2 4-16,1-4 0 0,3 2 6 0,3-1 1 15,1-1-1-15,1 1 5 0,0-2-12 0,5-1 3 16,3-1 9-16,4-2-1 0,2 0 12 0,1-2-7 16,2 1-5-16,2-5 9 0,1 0 0 15,0-4 14-15,4-3 14 0,-1-2-5 0,4-1 3 0,-4-6-7 16,6-4 3-16,-1-5-2 15,-2-3 13-15,2-3 8 0,0-5-15 16,-3-2 10-16,3-7-18 0,-5-3 0 0,6-13 6 0,1-14-27 0,1-10 3 16,-2-2-1-16,-7 4-9 0,-3 7 19 15,-8 7 5-15,1-1 7 0,-2 6 9 0,-2 6 4 16,-4 3 3-16,-1 9-2 0,-3 6 11 16,0 8 14-16,-2 6 21 0,-2 8 13 0,3 5-22 0,-1 3-61 15,-1 0-60-15,-1 8-26 0,0 6 9 0,-4 7 36 16,0 8 34-16,-1 7-3 0,-3 9-5 15,-1 3-1-15,-6 6-9 0,0 6-3 0,2-6-3 16,2-1-6-16,-2-4 13 0,5-2-13 16,-2 2-11-16,-1 4-3 0,2 6-13 0,2 0 15 0,-4 3-2 15,6-1 11-15,1-5-11 0,1-2-1 16,4-17 22-16,-2-2-12 0,4-14 30 0,1 1-1 16,0-1-17-16,0-2 12 0,3 1-24 0,3-3 2 15,-3 2 22-15,4-3-3 0,1 0 11 0,-6-9-3 16,11 5 4-16,-5-5 5 0,9 2 12 15,3-1 25-15,-1-8-6 0,7-6-10 0,2-12-6 16,0-9-13-16,-3-9 7 0,-1-4 15 0,-6-5 9 16,-2 3 10-16,-6-1-3 0,-6 3 8 0,1 2-13 15,-4 4 0-15,-1 2 6 0,-1 4-9 16,-5 1 2-16,-1 2-11 0,1 3-8 0,-3 1 7 16,0 2 3-16,-1 4 12 0,1 1-6 15,4 1-2-15,-1 4-11 0,2-1-25 0,1 2 3 16,3 2-29-16,0-1 6 0,5-1 9 0,6-2-18 15,7-3 23-15,6-1-22 0,7-2 0 16,0 0 13-16,0 0-1 0,-1 2 23 0,-2-1 1 0,1-1 1 16,-4 0 2-16,2-2-2 0,-7 0 10 15,1-2-7-15,-2 5 4 0,-6-2 1 0,-1 5-5 16,-4 3 13-16,-1 4 0 0,-6 2 4 0,0 3-5 16,-1 0-18-16,0 0-13 0,0 0-20 15,-3 2-18-15,-2 2 12 0,1 4 4 0,-6 7 15 16,-2 6 7-16,-4 4-3 0,4 3-5 0,-2-3-5 15,1-2 6-15,7-3 15 0,-2-5 1 0,1 2-2 16,2 0-5-16,-1-1-11 0,5 1-1 16,0 0 5-16,0 0 9 0,1-2-16 0,0 1 13 15,2-2-11-15,3 0 4 0,3-2 22 0,0-2-12 0,2 1 23 16,2-3-9-16,5-2-3 0,-1-3 10 16,2-3-5-16,5 0 12 0,1-4 8 0,-1-6-4 15,4-4-3-15,2-4-10 0,3-8 2 16,3-12 1-16,4-8-20 0,0-4 8 0,-7-3-15 0,-2 0 4 15,-3-2 15-15,-2 0-5 0,3-6 5 0,-5 1-7 16,5-4 3-16,-4 2 2 0,1 1-6 16,-2-1 7-16,-3 4 2 15,-2 4 4-15,-6 5 7 0,-1 6 0 0,-4 7 0 0,-4 6 0 16,-2 7 8-16,-2 8 2 16,1 5 10-16,-1 6-4 0,-2 4-35 0,-2 0-56 15,1 10-9-15,-5 7-1 0,-3 8 32 0,-6 8 43 0,-2 11-8 16,-3 9-1-16,-4 7-14 0,-2 8 0 0,0 4-5 0,2 3-3 15,-1 2-3-15,1-4-3 16,7-1-4-16,7-7-1 0,4-12 0 16,7-10-2-16,2-8 24 0,0-7 12 0,0 1-7 0,2 1 6 0,6 0-44 15,1 1-33-15,-3-2-30 0,8-3-70 0,-2-2-60 16,2-5-122-16,-4-7-334 0,-1-5 217 0</inkml:trace>
  <inkml:trace contextRef="#ctx0" brushRef="#br0" timeOffset="15">10630 17301 1937 0,'0'0'32'0,"0"0"-37"0,0 0-35 0,0 0-15 0,0 0-6 16,0 0-2-16,0 0-26 0,151-128-95 0,-100 116-204 15,-13 3-340-15,-13 4 372 0</inkml:trace>
  <inkml:trace contextRef="#ctx0" brushRef="#br0" timeOffset="16">10422 16958 1702 0,'0'0'662'0,"0"0"-641"0,0 0-6 16,0 0-8-16,0 0 3 0,0 0-45 0,0 0-97 15,0 0-23-15,0 0-103 0,0 0-141 0,0 0-405 16,0 0 170-16</inkml:trace>
  <inkml:trace contextRef="#ctx0" brushRef="#br0" timeOffset="17">17811 17454 0 0,'0'0'0'0,"0"0"0"15,0 0 0-15,0 0 0 0,0 0 0 16,0 0 163-16,0 0 78 0,0 0-28 16,0 0-26-16,0 0-27 0,0 0-28 0,0 0-15 0,-4-88-5 15,0 84 1-15,-2 2 2 0,2 1-11 16,-4 1-22-16,0 0-26 0,0 0-23 0,-2 0-16 16,-3 4-8-16,1 5-1 0,-4 1-3 0,2 3-1 15,0 3 0-15,-3 0-10 0,5-1 0 0,-2-2 5 16,6 0-5-16,1-2 4 0,-2 0-3 15,7-3-3-15,0-1 3 16,1-3-1-16,1-1 4 0,0-2 8 0,0 0 1 0,0-1 14 16,2 0 5-16,1-2 3 0,6-5 5 0,2-1-8 0,3-3-5 15,3-3-7-15,4-3-7 0,2-1-1 16,1-2 0-16,0 1 1 0,3 1-2 16,-4 0 1-16,-1 3-4 0,4 3-6 0,-5 1 1 0,-3 4-9 15,-4 5-4-15,0 2-3 0,-3 1-11 0,-3 6 6 16,-1 5 1-16,-4 4 7 0,1 5 14 15,-4 6 6-15,-6 7 5 0,-3 5 1 0,-4 5-6 16,-6 3-5-16,5-2-8 0,-2-4 0 0,4-3 13 16,-1-3-4-16,-2 4-12 0,3 1-8 15,-1 2-19-15,-2 1 2 0,5 0 15 0,4-3 8 0,1-1 3 16,4-7-1-16,1-3-5 0,4-4-4 16,4-3 10-16,4-4-2 0,4-4 20 0,0-3-11 15,0-4-12-15,4-4 13 0,1-3-7 0,2-1 20 16,0-8 10-16,0-5 3 0,-3-4-3 0,0-3-5 15,-3-5 8-15,-2-1 0 16,-5-2 9-16,-2-3 19 16,-5 0-8-16,-3 1 2 0,0 0-10 0,-10 0-9 0,-5-1 13 0,-11-4-26 0,-4 4 6 15,-1 1-5-15,1 8-8 0,7 6 32 0,4 1 11 16,-1 1 6-16,5 0 3 0,1 1-2 16,5 2-9-16,2 3-12 0,2-1-8 0,4 1-20 15,1-1-11-15,6-1-9 0,6-1-6 0,2-1-3 16,9-2-2-16,4 0 3 15,7-1 3-15,3 2 7 0,5 1 1 0,1 3-5 0,1 1-11 0,2-1-20 16,0 3-24-16,-2-3-32 0,1 2-48 16,-4 1-70-16,-6 3-90 0,-3 1-119 0,-7 3-206 15,-11-1 292-15</inkml:trace>
  <inkml:trace contextRef="#ctx0" brushRef="#br0" timeOffset="18">19616 16981 399 0,'0'0'120'0,"0"0"-9"0,0 0 1 16,0 0-19-16,0 0-10 0,0 0-3 15,0 0-2-15,0 0 6 0,0 0-8 0,0 0-11 16,0 0 3-16,0 0-5 0,-137-31 1 0,108 42-3 15,-3 1-2-15,-4 5-5 0,3 1-3 0,0 3 7 16,2-1-5-16,2 1 5 0,3 2-8 16,6-3-16-16,4 2-5 0,0-2-13 0,4 0-4 15,3 2-1-15,4-2-12 0,0 3 4 0,5-2-9 16,0 1-1-16,0-1 7 16,1-1-4-16,6-1 1 0,1 1-2 0,3 2-3 15,1-2 2-15,-1 2-2 0,7-1 7 0,-5-2-3 16,5 2 1-16,1-1 2 0,-5-1-8 0,3-1 7 0,-4 2-4 15,0-3 2-15,-4-2 4 0,-1 0-4 16,-5-4 5-16,2-1 0 0,-4-3 1 0,-1-3 13 0,0 1 8 16,-3-3 19-16,-4 2 5 0,-3-1-8 15,-7-2-4-15,0-1-18 0,-8 0-9 16,1-1-6-16,-4-4-6 0,0-4-2 16,3 0-5-16,-1-3-1 0,4-1-10 0,2 0-8 0,6-1-20 15,2 1-39-15,4 1-42 0,3-5-77 0,5 1-95 16,-1-1-84-16,10 1-107 0,7 0 46 0,-2 2 448 15,2 4 0-15,-6 3 0 0</inkml:trace>
  <inkml:trace contextRef="#ctx0" brushRef="#br0" timeOffset="19">19583 17354 0 0,'0'0'0'16,"0"0"0"-16,0 0 0 0,0 0 0 0,0 0 40 15,133-2 56-15,-113 2-1 0,0 0-13 16,-3 0-4-16,-1 0-1 0,1 0-6 0,0 0 2 15,-4 0 5-15,1 0 3 0,2-1 1 0,-2-3 4 16,3 2 0-16,-3-3-3 0,1 1 2 16,-2-1-3-16,2 1 9 0,-4-1 6 0,1-1-4 15,-1 1 3-15,-1-2-15 0,0-3-10 0,-1 1-5 16,0 0-8-16,-3 1-2 0,1 0-2 16,-4 0 0-16,1 1 7 0,-3 2 5 0,0-2 2 15,-1 3-4-15,0-1-7 0,-2 1-17 0,-4 1-11 16,0-1-7-16,-2 0-17 0,-2 3-3 0,-2 1-7 15,-2 0-11-15,-1 0 2 0,-4 1-1 0,1 4 2 16,-2 0 11-16,0 2-5 0,2 3 1 16,3 3-2-16,-1 3-2 0,2 0 4 15,0 3 1-15,0 0 3 0,1-1-3 0,1 0 2 16,3 1-3-16,2 0-2 0,4 2 3 0,0-1-2 16,3 0-1-16,0 2 5 0,4-1-8 0,4-1 5 0,2 0-3 15,4-1-1-15,2-2 9 0,3-2-8 16,5 2 5-16,1-2-3 0,4-2-6 0,3-4 0 15,4-2-1-15,-2-5 1 0,4-2-1 0,0-1 3 16,1-9-3-16,1-4-8 0,0-6 5 0,2-1-3 16,0-5 3-16,-1-3 13 0,0-3-7 0,-1-5 0 15,-2-5-8-15,-1-7-10 0,3-4 8 16,-5-3-1-16,0-4 9 0,-2 1 11 16,-2 0 1-16,-1 0 13 0,-1 4 0 0,-8 3 9 15,-4 7 3-15,-5 6 9 0,-4 8 9 0,-4 5-3 0,-4 5 7 16,1 7-12-16,-1 3 3 0,0 5 5 15,0 4-13-15,0 2-11 0,-1 0-37 0,-1 0-22 16,-3 6 5-16,-3 4 4 0,-4 7 27 0,-1 5 13 16,-7 5-7-16,-1 5 6 0,0 4-10 0,-6 2-1 15,0 4 3-15,0 2-8 0,-2 3 7 16,4 1-7-16,-2-2 0 0,5-2 2 16,-1 0-1-16,6-3 7 0,4-6-2 0,4-2 4 0,4-5-1 15,2 0-4-15,3-4 4 0,1-1-3 16,1-1 4-16,5-1 3 0,2-3-5 15,1-2 7-15,2-3-2 0,2-3 7 0,3-4 8 0,3-2 3 16,6-3 4-16,-1-1-4 0,5-5-2 0,2-5-6 16,5-6 1-16,-3 1 0 15,4-4-3-15,-2-3 0 0,-1-1-5 0,0-4-3 0,0-4 4 16,-2-3-3-16,4-1 3 0,-2-1 3 0,-4-1-5 16,1 3 4-16,-3 0-4 0,-4 4 2 0,-3 2 6 15,-3 7-6-15,-5 2 4 0,-4 5-4 0,1 3-4 16,-4 4 4-16,-4 0 4 0,2 3 7 15,-3 1 3-15,-2 2-2 0,0 1-7 0,0 0-13 16,0 0-9-16,0 0-17 0,0 1 4 0,-2 9 7 16,-3 3 5-16,2 7 20 0,-5 5-6 15,-3 7-1-15,1 5 3 0,-3 8-6 0,-3 5-2 16,1 6-2-16,-2 4-7 0,-1 4-1 0,2 4-6 16,-1-5 2-16,1-4-2 0,3-5 10 0,-1-1-2 15,1 3-8-15,-1 3-4 0,3 3-14 0,-1 2 16 16,4-2 7-16,4 0 4 0,-1-17 3 15,7-6-11-15,-2-14 12 0,4-4 15 0,0 1-8 16,6-5 11-16,-1 1-13 0,2-4-23 0,10 1 15 16,6-5-8-16,6-1-1 0,4-9 17 15,-2-2-13-15,3-12 6 0,-2-9-5 0,-5-6-6 16,-5-5 7-16,-5-6 5 0,-2-2 21 0,-7-5 8 0,1-2 13 16,-6-2-9-16,-4-13-8 15,-4-6-4-15,-3-1-8 0,-9 7 11 0,-4 15-2 0,-3 13 7 16,-1 8 6-16,0 3 8 0,0 2 20 15,1 3 16-15,2 1 13 0,4 3 9 0,2 3-7 16,5 2-13-16,1 2-17 0,6 2-23 0,0 1-18 16,6 0-12-16,5 0-8 0,11-3-5 15,9-1 4-15,9-3 4 0,10 0-5 0,4 2 1 0,11 3-2 16,1 2-8-16,6 5-4 0,-3-1-30 16,3 2-41-16,-4 0-61 0,-3 2-110 0,-6 0-173 15,-18 1-512-15,-12-1-131 0</inkml:trace>
  <inkml:trace contextRef="#ctx0" brushRef="#br0" timeOffset="20">5595 17731 0 0,'0'0'0'0,"0"0"0"0,0 0 0 0,0 0 0 15,0 0 0-15,0 0 0 0,0 0 0 0,0 0 0 16,0 0 0-16,-127-48 0 0,115 42 0 15,1 2 0-15,1 0 115 0,0 0 101 0,1 1-4 16,0 0-23-16,4 2-23 0,-1-2-21 0,3 3-43 16,2 0-40-16,1 0-32 0,0 0-31 0,0 0-16 15,0 0-17-15,0 0-11 16,0 0-9-16,1 0 17 0,2 3 24 0,4 1 22 0,-2 0 33 16,7 2-2-16,3 1 4 0,1 1 6 0,8-2-9 15,2 3 5-15,7-3-4 16,2-3-8-16,6-1 5 0,7 1-15 0,2-2-1 15,4 0-5-15,6-1-8 0,1 0 4 0,1 0-4 0,1-1 1 16,-4-3 1-16,2 1-3 0,-7 1 0 16,-7-2-3-16,0 2 5 0,-9-2-2 0,-4 2 0 0,-10-1 5 15,-2 1-9-15,-7 2 5 0,-6-1 0 16,-6-1 8-16,-3 2 29 0,0 0 14 0,0 0 15 16,-1 0-7-16,-5 0-43 0,0 0-39 0,-7 0-58 0,-1 2-68 15,-3 1-68-15,-2 5-126 16,4-3-312-16,5-1 119 0</inkml:trace>
  <inkml:trace contextRef="#ctx0" brushRef="#br0" timeOffset="21">22938 17417 976 0,'0'0'80'0,"0"0"-17"0,0 0 20 0,0 0 23 0,0 0 9 16,0 0 2-16,0 0-20 0,0 0-15 16,0 0-6-16,0 0-9 0,0 0-9 0,0 0-5 15,-4-66-8-15,4 66-3 16,1 0-1-16,2 0-2 0,-2 0-4 0,3 0-9 0,2-3-5 16,7-2-13-16,3-1-3 0,6-2 2 0,7-1-2 15,6-2 5-15,1 1-1 0,6 1-5 16,0-1 2-16,2 2-4 15,2-2 3-15,0 0 4 0,-1 1-7 0,3 1 6 0,-3-2-5 0,2 2-4 16,-2-1 7-16,2-2-3 0,-3 1 4 16,2 0 1-16,-2-2 0 0,1 1-3 0,1-3 0 15,0 0-1-15,-1-1 1 0,-4 2 2 0,-3-2 0 16,-5 2-2-16,-2-1 1 0,-3 1-4 0,-5 0 1 16,-3-1 7-16,-3 0-5 0,-5 2 2 15,-1 0-8-15,-1 1-6 0,-5-2 2 0,1 2-2 16,-4 0 4-16,0 2-7 0,-1-2-10 0,-1 1-12 15,0 1-12-15,-3-1-6 0,-2 1-3 0,-2 0 7 16,2 1 7-16,-2 1 7 0,-1 0 6 16,-1 1-3-16,1 2 6 0,1-2 7 15,-2 1 5-15,1 2 7 0,3 0 4 0,-1 0 0 0,2 1 4 0,0 0 0 16,2-1 3-16,0 2 3 0,1 1-1 16,1-1 5-16,0 1-5 0,0 0-3 15,0 0-1-15,0 0-8 0,0 0-5 0,0 0-5 16,0 0-11-16,0 0-3 0,1 0 3 0,1 0 7 15,3 1 12-15,0 0 9 0,5 2 4 0,3-2 3 16,5 0 0-16,2 1 2 0,6 0 2 0,2 0 3 16,8 1-3-16,2 0-2 0,5 1-5 15,2 2-6-15,4 2-1 0,1 1 1 0,2 2 0 16,1 0 2-16,-1 3 0 16,-1-1-4-16,-3 1-2 0,1 0-5 0,-8 0 1 0,0 0-1 0,-6 0 2 15,-5-2 0-15,-4 0 4 0,-8-3 3 0,-4 2 8 16,-4-1 15-16,-3 0 4 0,-5 0 21 15,-1-2 13-15,-1 3 19 0,-3 0 13 0,-6 4 2 16,-9 2-5-16,-4 5-21 0,-8 2-21 0,-12 3-20 16,-8 3-15-16,-10 3-5 0,-4 4-5 15,-9 4-8-15,-4 2-19 0,-3 3-56 0,1 4-124 16,19-10-266-16,18-14-1035 0</inkml:trace>
  <inkml:trace contextRef="#ctx0" brushRef="#br0" timeOffset="22">794 12428 637 0,'0'0'216'0,"0"0"-230"0,0 0-42 0,0 0 2 15,0 0 23-15,0 0 38 0,0 0 33 0,0 0 30 16,0 0 17-16,0 0 3 0,0 0-13 0,0 0-28 15,-32-7-32-15,32 7-28 0,0 0-18 0,1 0 25 16,4-2 34-16,1 0 34 0,4 1 25 0,1-1-10 16,4 0-11-16,1 2-10 0,4 0-5 15,3 0-11-15,3 0-5 0,3 3-5 0,2 1 1 16,1 2 1-16,3 1-1 0,1-1-5 16,4 0-8-16,-3 0-5 0,-1-2-8 15,2-1-3-15,-7-2-1 0,2 0-5 0,1-1 3 0,-7 0-3 16,2-2-6-16,-1-3-4 0,-6-1-18 0,-3-1-20 15,-5 0-37-15,0-1-64 0,-5 0-107 0,-4 1-238 16,-4 1-206-16,0 3 679 0</inkml:trace>
  <inkml:trace contextRef="#ctx0" brushRef="#br0" timeOffset="23">788 12419 1467 0,'0'0'31'0,"0"0"-41"0,0 0-1 0,0 0 2 16,0 0 17-16,0 0 9 0,0 0-1 16,0 0 2-16,-125 29 3 0,114-30 0 15,2 1-1-15,2-1-5 0,-3-2-8 0,0-2-3 0,3-1-2 16,-3-1-1-16,0-2 6 0,-2 0-6 15,2-1-2-15,-1-3 2 0,1-1-4 0,-2-3 5 16,2-1 1-16,-2-2-1 0,0-3 3 0,2-4 0 16,-2-1-1-16,2-2-2 0,0-4-2 15,1 0-2-15,2-2-1 0,2-3 0 16,1 1 0-16,1 0 1 0,2-2 0 0,1 1-1 16,0-1 4-16,3 1-1 0,4 1-5 0,4 4 1 0,-1 2-9 15,4 2-1-15,0 6-2 0,-1 5 1 16,5 5 6-16,-1 3 5 0,-1 4 6 15,3 3 4-15,-1 4 0 0,-1 0 3 0,3 5 4 0,-1 5 7 16,2 5 3-16,-1 4 2 0,2 4-2 16,-1 3-5-16,-1 3-5 0,0 3-3 0,-3-2-3 0,0 0 2 15,-5-4-1-15,-1-1 3 0,-2-3 0 16,0-3 1-16,-4 0 8 0,-1-4 0 0,-2-3 4 16,0-1 3-16,-2-5-1 0,0-1 3 0,0-3 3 0,0-1-5 15,0-1-10-15,0 0-24 0,0-1-31 16,-1-3-17-16,0-3 27 15,-3-4 20-15,0-5 22 0,1-4 17 0,-3-6-27 16,3-2-4-16,3 0-10 0,-1 3-10 0,6 3 3 0,6 3 0 16,0 5 7-16,3 3 10 0,0 3 5 0,1 3 8 15,5 3 5-15,-2 2 3 0,4 0 0 0,0 6 1 16,4 2-5-16,1 2-4 0,3 1 1 16,2 2-9-16,2 2 0 0,0 3 1 15,1-2-3-15,-3 2 2 0,1-2-3 0,-1 1-2 0,-2 0 1 16,-1 0-1-16,-1-1 1 0,-1 1 3 15,-1 3-3-15,-3-2 1 0,-4 0-1 16,0 1 0-16,-5-1 0 0,1 0 0 16,-5-2-1-16,-1 1-4 0,-2 0-3 0,-1 2-9 0,-4-1-25 0,-2 3-28 15,-2-2-26-15,-7 1-14 0,-7-2 5 0,-2 1 15 16,-2-3 18-16,-5-2 5 0,-4-2-1 16,-3-1-16-16,0-2-45 0,-5-1-48 0,2-1-52 15,-3-2-12-15,4 1 39 0,1-3 60 0,5 1 75 16,5-1 48-16,3-1 18 0,2-2 0 0,2 0 0 15,3 0 0-15,-2-1 0 0,3-6 0 16,4 1 0-16,3 2 0 0</inkml:trace>
  <inkml:trace contextRef="#ctx0" brushRef="#br0" timeOffset="24">972 11928 0 0,'0'0'0'0,"0"0"0"0,0 0 0 15,0 0 0-15,0 0 0 0,0 0 0 0,0 0 0 0,0 0 112 16,0 0-14-16,0 0-13 0,0 0-10 16,0 0-20-16,90-119-5 0,-75 107-10 0,1-2-12 15,-1-1 2-15,1-2-6 0,-1-2 0 16,-2-2 2-16,0-3 9 0,-4 2 4 0,1-4-5 16,-4 1 6-16,-2-3-8 0,-3-2 0 0,-1 2 1 15,0-2-3-15,-3 0 1 0,-1 0-5 16,-5 1 3-16,-1 1 2 0,-1 2-6 0,-2-3 1 0,1 6-7 15,0 1-2-15,0 2 0 0,1 2 3 16,0 1 10-16,1 5 9 0,0 2 6 0,-1 2-1 0,1 0 1 16,-2 2 2-16,1 0-1 0,3 3 4 15,0 1-8-15,-1 2-12 0,0 0-7 0,1 0-13 16,0 1-1-16,-1 3 2 16,0 2-4-16,2 0 4 0,3 2 1 0,-2-2 5 0,4 0 1 15,0 4-3-15,2 0-8 0,0 5-8 0,2 3-1 16,7 1 2-16,1 5 5 0,2-2 5 15,0 2-1-15,4-1 2 0,0 0-3 16,0 0-3-16,3-1 1 0,2-1-7 0,-1 1-1 0,1-2 1 16,1 0-6-16,3-1 5 0,-2-3-1 0,-2-3-3 15,0 0 0-15,-2-4-5 0,-2-2-3 16,-1-3-7-16,2-2-3 0,-2-2-7 0,-2 0-6 0,-3-6 0 16,0-4-2-16,-1-5 9 0,-4 0 13 15,-2-5 8-15,-4-6 15 0,0 0-3 0,-4-4-3 0,-4-1-2 16,-4-4-9-16,-2 1 3 0,2-1-1 15,0 2-2-15,1-2 5 0,2 5 0 0,-1 2 5 16,3 2 2-16,0 4-1 0,2 0-1 16,-1 2-1-16,1 3 0 0,-2-2 0 0,4-1 4 15,1 3 2-15,-3 0-2 0,2 0 4 0,1 1-3 16,-6 0-1-16,6 0 2 0,-4-1-6 16,3 1 2-16,-1 0 0 0,0-1-4 0,2 3 3 0,1-1-4 15,1 3-3-15,0-1-4 0,0 4-8 16,2 3-6-16,0 2-2 0,5 2 4 15,-2 2 10-15,1 0 12 0,3 0 10 0,-2 3 2 0,3 3 6 16,4 2-3-16,-3 1-1 0,5 3-1 0,-1-1-4 16,3 1-2-16,-6-2 1 0,4 1-3 15,-3-2 3-15,-2-4-4 0,0 1-1 16,-3-2-1-16,-4-2-3 0,1-1-6 0,-3 1-4 0,-2-2-2 16,0 0 2-16,0 0 13 0,0 0 19 0,0-2 15 15,0 0 8-15,-5-3 11 0,-1-4-10 16,-6-3-11-16,-2-5-13 0,0-1-14 0,-5-3-3 15,3-1-2-15,-3 0 4 0,2-3-3 16,-1 1 1-16,4-1-2 0,-2 3-3 0,3 1 1 16,3 3-2-16,1 2 2 0,0 3 2 0,3-1 2 0,0 1 1 15,-2 0-1-15,2 2 0 0,-1-4-1 16,2 0-3-16,0 1 2 0,-3-1-6 0,6 0 3 16,-3 1 0-16,1 0-4 0,3 1 3 15,0 0-5-15,1 0-2 0,0 4 1 0,0-1-5 16,1 2-3-16,4 0 0 0,1 3 1 0,2 1 11 15,2 3 11-15,1 1 11 0,1 0 4 16,2 2 3-16,0 6-1 0,-1 1 0 0,4 4 6 16,-3 0-3-16,4 4-1 0,-6-2-2 15,5 3-9-15,-5-1 0 0,0 0-7 0,2-3-4 0,-1-1 0 0,-2-1-5 16,0-3 0-16,0-3-3 0,-2-2-4 16,-3-2-6-16,-2 0-5 0,-1-2-5 0,1 0 2 15,-1-3 6-15,-2-3 9 0,-1-4 14 16,0-1 11-16,0-5 2 0,-2-2 0 0,-7-5-7 15,1-2-12-15,-3-4-3 0,0-1-9 0,-1-1-2 0,-1-1-2 16,-2-2 0-16,1 1 3 16,-1 0 2-16,1-1 5 0,-3 3 4 0,1 0 4 15,0 3 3-15,-4-3 2 0,2 4 1 0,-2-1-4 16,2 1 1-16,-1 0-1 0,0 0-1 0,1 2 2 16,2 0 2-16,2 3-1 0,2 1 0 0,-1 3-1 15,4 3-1-15,1 2 1 0,3 4 1 16,0 4 4-16,5 2 14 0,-1 3 10 0,1 0 8 15,0 0-7-15,0 1-18 0,0 2-23 0,1 2-14 16,5 3-1-16,2 5 1 0,4 3 15 16,3 5 6-16,2 3 3 0,3 1 0 0,-3 0-1 15,5-1-2-15,-3-1 0 0,1-1-2 16,-2-3 2-16,0-4-8 0,-4-3-3 0,3-4-7 0,-4-3-3 16,1-3 5-16,1-1 3 0,0-1 2 15,1-7-1-15,-4-3-5 0,5-5 3 0,-5-4 4 0,-1-1 4 16,-1-5 4-16,-2-3-4 0,-5-5-1 15,2-2-7-15,-5-7-4 0,-2-1-2 16,-1-3-3-16,-4-2 6 0,-5 0 1 16,-1 0 7-16,-2-1 4 0,-1 2 0 0,0 2 9 0,-3 1 0 0,1 4 3 15,-1 1 4-15,-2 1 0 0,-3 2 1 16,-1 0 0-16,3 1-4 0,-5 1-1 0,3 1 1 16,-1 1 3-16,3 2-1 0,1 3 0 15,7 6-3-15,1 2-1 0,6 7 7 0,1 7 8 16,3 1 12-16,3 4 10 0,0 0-4 0,0 0-8 15,0 1-23-15,3 3-14 0,5 3-6 0,4 5 3 16,6 5 12-16,3 4 7 0,5 6 0 16,6 3 1-16,0 3-1 0,5 2-1 0,1 4-3 15,5 3 1-15,2 1-1 0,1 7-1 0,3 1 3 16,-2 0-6-16,3 2 1 0,-3-2-1 0,2 0-2 0,0-3 3 16,-2-1-6-16,-4-4 1 0,-1-2 4 15,-2-3-6-15,0-6 3 0,-6-5-3 16,1-8-6-16,-9-6-1 0,0-7-4 15,0-3-5-15,-2-3-2 0,-2-8 2 0,-1-6 3 0,-1-5 5 16,-4-7 12-16,-5-6 9 0,-8-6 2 0,-3-4-4 16,0-6-12-16,-11-1-15 0,-6-5-9 15,0 0-5-15,-6-2 0 0,0 0-5 0,-3 3 2 0,-2 3 0 16,0 4 7-16,-1 6 15 16,3 6 12-16,0 5 20 0,-3 5 7 0,6 5 9 0,-4 2 2 15,5 5 0-15,-1 4 1 0,-3 1-6 16,3 2-3-16,0 1-5 0,-1 3-9 15,1 0 1-15,1 1 0 0,3 1-3 0,-2 4 5 0,5 1-3 16,2 1-1-16,-2-2-3 0,4 2-7 0,1-1-5 16,1-2-4-16,3 1-1 0,0-3-2 15,-1-1-6-15,0-1-14 0,4 0-16 0,-3-1-9 16,1-6-3-16,0-2 10 0,-2-1 13 0,1-6 6 16,1-3 5-16,-1 0 0 0,4-2-1 0,-5-2 2 15,6 0 1-15,-2-3 2 0,0 2 3 0,2-4 1 16,-1 0 6-16,1 2 4 0,0-2 5 15,0 0 2-15,1 1-1 0,-2 0-2 0,-2 2-1 16,4 4-3-16,1 2 3 0,-1 2 2 16,1 5 2-16,-1 3 4 0,0 3 4 0,-1 3 22 0,2 1 29 15,0 2 28-15,0 0 10 0,0 0-10 16,0 4-31-16,0 3-46 0,4 5-23 0,3 4-11 16,1 6 6-16,6 5 29 0,-1 4 12 0,6 0 7 15,-1 1 0-15,-1-2-4 0,0-1 0 16,1-5-3-16,-6-4-1 0,-2-5-5 0,1-3-1 0,-2-4-6 15,-3-1-4-15,-1-1-3 0,-1-4-9 16,1-1-7-16,-5-1-12 0,0 0 4 0,0-4 20 16,0-4 21-16,0-5 26 0,-1-3 1 0,-6-7-15 15,1-4-15-15,-2-6-13 0,0-4-6 16,-3-2-3-16,1-2-2 0,-1-2-1 0,-6-3-2 16,3 1-2-16,-6-2 1 0,-4-1-1 0,0 2 3 0,2 0 2 15,-2 4 2-15,6 5 2 16,1 5-2-16,6 7 2 0,5 5 0 0,1 7 0 15,1 2 5-15,3 5-2 0,-1 4 5 16,2 1 5-16,0 1-3 0,0 0 0 0,0 1-15 0,3 2-2 16,1 3 0-16,5 3 3 0,1 1 8 15,1 3 0-15,5-1 0 0,-1 3-3 0,1-2 0 16,-1 0-1-16,1-4-3 0,-2-2-4 0,-3-3-12 16,0-4-9-16,-1 0 2 0,-2-7 5 15,2-2 13-15,-4-3 11 0,-1-3 2 0,0-1 6 0,-2-4 0 16,-2-3 0-16,-1-7 1 0,0-3-3 15,-4-4 0-15,-5-5 1 0,1-2 2 0,-8-2-2 16,3-2 1-16,-6 1-2 0,-1 3-2 0,-2-1 2 16,-7 4 0-16,-2 2 1 0,0-1-1 0,-5 4 0 15,-1 2 0-15,0 1 1 16,4 4 2-16,5 6 10 0,6 5 15 0,7 8 16 0,5 7 17 0,3 2-2 16,4 1-23-16,3 4-37 0,0 8-36 15,5 6-15-15,11 9 11 0,3 6 19 0,6 7 19 16,5 4 5-16,1 2-5 0,5 1-6 15,0 3-5-15,2-2-16 0,-1-1-27 16,-1-2-34-16,-3-8-41 0,-1-4-32 0,-6-8-48 0,-3-7-68 0,-2-6-186 16,-5-5-227-1,-6-2 654-15</inkml:trace>
  <inkml:trace contextRef="#ctx0" brushRef="#br0" timeOffset="25">921 7949 2788 0,'0'0'-23'15,"0"0"-70"-15,0 0-28 0,0 0 9 0,0 0 31 16,0 0 40-16,-98-122 13 0,95 98 0 16,3-1-8-16,0 1-27 0,5 2-55 0,3 4-116 15,3 2-236-15,-2 4-351 0,-3 7 302 0</inkml:trace>
  <inkml:trace contextRef="#ctx0" brushRef="#br0" timeOffset="26">743 6005 2301 0,'0'0'42'0,"0"0"-119"0,0 0-45 16,0 0-4-16,0 0 22 0,0 0 42 0,0 0 29 16,-50 129 20-16,59-95 17 0,0 3 12 15,7 3 6-15,-1 3 2 0,7-2-5 0,2 4-6 16,3-2-4-16,3-1-4 0,1-5-1 16,0-4-1-16,-2-3-5 0,-3-6-2 15,-1-5-3-15,0-6-3 0,-3-6 2 0,-1-4-2 0,-3-3-2 16,0 0 3-16,-3-7 3 0,-3-3 0 0,-2-4 13 15,-5-4 11-15,-3-4 8 0,-2-4 6 0,-1-2-10 16,-6-2-14-16,-7-1-10 0,-1-2-4 16,-4-1 2-16,0 2 4 0,-4 1 1 0,-3 0 6 15,-2 2 0-15,-3-2 1 0,-3 3 3 0,0-3-4 16,-5 0 3-16,0-1 1 0,5 0-2 16,-1 1 0-16,4 0 2 0,3 0-1 0,5 5 3 15,4-1-3-15,3 3-3 0,3 0-3 0,5 1-3 16,0 4 1-16,6 0-1 0,2 4-4 15,0 3-4-15,3 5-7 0,7 2-4 0,1 5 7 0,7 0 5 16,2 3 10-16,5 12 7 0,2 2 2 16,5 7-2-16,2 6 2 0,1 5-1 0,5 5-2 15,0 4 0-15,1 3-1 0,1 5 1 0,2 4-3 16,0-4-1-16,-1 1-3 0,2-5-3 16,-2-2 0-16,-1-7-2 0,-3-3 1 0,0-5-2 15,-3-6 0-15,-4-5 1 0,0-4-5 0,0-4 3 16,-3-2 0-16,1-3 0 0,-1-2-1 0,-1-3-4 15,-4-2-5-15,0-4-2 0,-2-6 0 16,-4-5 4-16,-3-3 7 0,-4-3 10 16,-2-1 5-16,-6-5 9 0,-3 0 1 15,-1-4-3-15,-10-1 2 0,0 0-3 0,-8 0 0 0,0 1 3 0,-5 1-5 16,-5 0-6-16,-3 1-3 0,-6 2-4 0,-3 0 5 16,1 5 5-16,-1 4 7 0,5 3 17 15,1 7 10-15,5 3 6 0,7 5-6 0,-1 0-16 0,3 1-13 16,4 1-7-16,-3 2-3 15,0-2-2-15,6 1 5 0,-2-1 4 0,4-2 7 0,3 0 2 16,-1 0-5-16,1-7-17 0,1-2-15 0,2-5-16 16,-1-4-3-16,-2-8 4 15,3-5 3-15,1-4 8 0,1-5 1 0,-2-5-1 16,5 0-5-16,1-6-10 0,0 0-18 0,-1-1-26 16,1 0-33-16,2 3-51 0,1 3-62 0,1 4-85 0,-1 4-144 15,-2 8-152-15,0 10 281 0,0 8 324 16</inkml:trace>
  <inkml:trace contextRef="#ctx0" brushRef="#br0" timeOffset="27">772 4514 1048 0,'0'0'107'0,"0"0"-82"0,0 0 10 15,0 0 43-15,0 0 40 0,0 0 21 0,0 0-2 0,0 0-22 16,0 0-22-16,0 0-24 16,0 0-34-16,0 0-42 0,0 0-50 0,0 0-28 15,-78-22-7-15,83 36 17 0,2 5 33 0,3 8 19 16,5 3 15-16,-2 7 3 0,6 1 2 0,0 3 1 15,1-2 1-15,-1-3 2 0,2-3-5 0,-3-4-2 16,0-4-3-16,-2-6-7 0,0-5 0 0,-2-2 0 31,-2-6-1-31,0-3 5 0,1 0-5 0,-1-3 0 16,0-1 4-16,-1-5 3 0,1-5 11 0,-2-4 4 16,-2-5 1-16,0-5 3 0,-4-4 2 0,-2-4 4 0,-3-2 2 0,1-2-1 0,-5 0-4 15,-4 1-1-15,-5 0 2 0,-2 3 3 16,-6 0 6-16,-3 6-2 0,-5 1 0 0,-2 6 1 15,0 1 5-15,2 6 4 0,2 7 13 0,5 5-14 16,3 1-22-16,1 9-24 0,6 5-40 16,-4 2-20-16,5 3-12 0,-2 3-5 0,6 2 8 15,-1-1 10-15,0 0-2 0,5-4-24 0,1-1-60 16,3-5-147-16,0-5-210 0,0-3 388 16</inkml:trace>
  <inkml:trace contextRef="#ctx0" brushRef="#br0" timeOffset="28">531 4066 1347 0,'0'0'169'0,"0"0"-132"0,0 0-59 0,0 0 2 16,0 0 10-16,0 0 7 0,0 0-9 0,0 0-15 16,0 0-14-16,0 0-22 0,0 0 38 0,0 0 36 15,0 0 21-15,8-32 39 0,17 48-19 0,3 6-17 16,2 2-7-16,3 4-7 0,-1 2-6 0,3 3-7 15,-3-1-2-15,3 2 0 0,0 2-5 16,-2-3-1-16,0-1-1 0,-2 1-3 0,-1-4-4 16,0-1-7-16,-4-3-15 0,1-1-17 15,-4-3-18-15,-2-3-10 0,-1-1-2 0,-8-3 4 16,-1-4 8-16,-3-1 13 0,-6-1 18 0,-2-2 18 16,0 0 13-16,-2-2-9 0,-9-1-25 15,0-1-37-15,-9-2-25 0,-1 0-5 16,-7-5 13-16,-2-4 31 0,-2-6 22 0,2 2 19 0,-5-4 13 15,0-4 3-15,-2-3-1 0,2-1 4 0,3-2 5 16,1-3 16-16,4 1 30 0,5 1 28 0,2 1 7 16,5-1-14-16,1-1-28 0,3 0-32 0,0-1-17 15,3-3-4-15,1 0-2 0,2-3 5 16,0 0 6-16,3-2 3 0,-1 0 3 0,2-2-1 16,1 0-2-16,0-3 2 0,0 1 0 0,-1 3 10 15,1 1 22-15,0 5 18 0,0 2 9 16,0 6 1-16,0 3-5 0,-2 8-1 0,1 5 10 15,1 4 12-15,0 3-3 0,0 2-18 0,0 0-35 0,0 0-40 16,0 6-45-16,3 1 9 0,4 5 23 16,4 5 30-16,3 9 42 0,6 6-1 15,3 7-5-15,1 7-7 0,4 3-6 0,0 1-4 16,1 2-2-16,1-3-2 0,-3-2-5 0,0-7-6 0,-3-6-3 16,-2-11-3-16,-5-4 0 15,-1-8 1-15,-4-2 0 0,-2-3 2 0,0-2-3 0,-1-2-4 16,-3-1 0-16,-2-1 6 0,-2-2 15 15,0-5 24-15,-2-5 28 0,0-5 14 0,-4-8-5 16,-4-5-20-16,-3-6-29 0,-2-4-24 0,-4-5-10 16,-3-2 0-16,-1-3-1 0,-1 1 6 0,-3-2 2 15,0-1 0-15,3 4 0 0,-2 1 0 16,8 3-4-16,0 3-2 0,6 6-3 0,5 5-1 16,1 7-1-16,4 5-7 0,0 4-5 0,3 6 0 15,0 1 2-15,4 4 7 16,4 0 6-16,-1 3 0 0,1 0 6 0,6 5 10 0,2 5 6 0,2 3 3 15,3 2-1-15,0 4-4 0,2 1-6 0,2 5 1 16,-2 2-2-16,3 1-1 0,0-2-2 16,-3 0-2-16,-1-4-3 0,-5-7-2 15,1-3-3-15,-5-5-2 0,-2-2 2 16,0-2 3-16,1-3-1 0,-4 0-5 0,0-7-2 0,-2-1-2 0,-1-6 5 16,-2-4 9-16,2-6 5 0,-3-5 3 15,-2-6 1-15,-3-5-4 0,0-1-3 16,-6-5 0-16,0-2 0 0,-5 1 0 0,-2 0-2 15,0 2-1-15,-5 1-1 0,1 5 2 0,-2 1 3 0,-2 3-1 16,0 6 5-16,2 2-2 0,-2 5 2 16,4 5 9-16,0 4 3 0,4 5 9 0,3 3 7 15,2 4-5-15,3 1-7 0,-1 0-17 0,3 4-18 16,-1 4-19-16,4 2-14 16,1 4-1-16,-1 6 8 0,7 6 17 0,3 5 12 0,4 3 10 0,1 2 0 15,4-1-6-15,1-3-1 0,1-5-9 0,-1-6-6 16,0-3-2-16,-3-8-2 0,-1-3 7 15,2-2 9-15,-6-3 10 0,3-2 13 16,-2 0-3-16,-2 0 2 0,-1-4 3 0,-3-2 2 0,-3-2 14 16,-2-4 15-16,-2-3 11 15,0-6-5-15,-3-5-9 0,-6-6-16 16,-2-7-17-16,0-2-6 0,-6-2-6 0,3-1-1 0,-5-1-3 0,-2-2-7 16,-2-2-5-16,-3-3-5 0,3-2 2 15,0 1 3-15,4 5 2 0,4 4 6 0,5 10 0 16,7 8 5-16,0 7-5 0,3 9-17 15,0 4-13-15,0 3-16 0,0 3-9 0,3 0-1 16,0 3 42-16,5 3 40 0,5 1 26 0,4 5 30 16,3 3-30-16,0 0-26 0,-2 0-8 0,1-1-9 15,-1-5-1-15,-4-5 4 0,-1-2-6 0,-2-2 1 16,-2 0 6-16,0-4 3 0,-2-2 11 0,-1-4 11 16,2-4 9-16,-2-3 1 0,-1-7 0 15,4-6-5-15,-5-6-7 0,0-5-5 0,-1-5-9 0,-2-3-6 16,0-1-6-16,-1-2-7 0,-1-1 0 15,1-1-9-15,-7-2-20 0,0 0-16 16,-1 4-43-16,-1 3-30 0,1 6-12 0,3 8-36 16,0 7-54-16,3 9-20 0,0 5-55 15,0 7-133-15,2 3-64 0,0 3 497 0</inkml:trace>
  <inkml:trace contextRef="#ctx0" brushRef="#br0" timeOffset="29">716 2406 1874 0,'0'0'157'16,"0"0"-209"-16,0 0-86 0,0 0-22 15,0 0 17-15,0 0 57 0,0 0 56 0,0 0 49 16,0 0 54-16,0 0 39 0,0 0-1 0,0 0-14 16,0 0-38-16,18-133-31 0,-15 95 4 0,1-2 7 15,-3-4 11-15,1-2 2 0,1-2-6 0,2-4-12 16,-4-1-7-16,1-1-2 0,2-3-19 15,0-1-7-15,0 1 13 16,1-2-7-16,-2 0 8 0,5 0 0 0,-2 0-20 0,1 2 0 16,1-2-1-16,2 11 1 0,-4 4-1 0,-2 6 0 0,2 3-2 15,0 0 0-15,2-5 15 0,-1-4-2 16,-1-1-11-16,1-4 10 0,-1 0-16 0,-1 1 2 16,0 1-8-16,-1 3 9 15,-3 2-18-15,1 5 35 0,1 4-39 0,-2 4 5 0,1 4 3 0,-1 4 22 16,-1 3 98-16,0 5-39 0,0 6-16 15,0 3 27-15,0-1-110 0,0 0 99 0,0-1 42 16,0-1-74-16,0 7 70 0,0 0-69 16,0 0 0-16,0-6 0 0,0 0 6 0,0 1-13 15,0-1 3-15,0 6-15 0,0 0-6 16,0 0-5-16,0 0-14 0,0 0 3 0,0 0 0 16,0 0 3-16,0 0 2 0,0 0-7 0,0 0 4 0,-1 0 2 15,-2 0-1-15,-1 0-59 0,-1 3-5 16,0 3-3-16,-2 1 2 0,1 2 68 15,-3 3 7-15,-1 1 11 0,-1 3 7 0,-2 3 0 0,1 3-6 16,0 2-4-16,0 3 1 0,-1 3 5 0,-2 2 4 16,1 4 0-16,-1-1 0 0,-1 1-4 15,-3 4 0-15,0 0 12 0,1 0-9 0,-5 8 3 16,-2 2-4-16,-2 0-26 0,-2-4 5 0,9-7 0 16,5-10-5-16,2-4 18 0,3-2-1 15,1-1-4-15,1-4 0 0,0 1-2 0,0-2-6 0,3 0-1 16,0-1 0-16,3-3 0 0,-1-6 1 15,2-2-7-15,1-5-17 0,0 0-25 0,0 0-16 16,0 0-10-16,0-3 5 0,0 1 6 0,0-4-8 16,0-2 14-16,4-6 15 0,-2-5 19 0,3-7 27 15,0-4 1-15,2 1-3 0,-4 1 1 16,3 2 10-16,-2-1 1 0,1-2 2 16,0-4 2-16,3-5-19 0,-1-3-14 0,0-5-3 15,2-4-11-15,1 0-3 0,3 0 20 0,-1 1 16 16,2 3 9-16,1 3 11 0,1 2-10 0,2 8-16 15,0 4 0-15,0 7-8 0,3 6 9 0,-2 5 9 0,0 9 22 16,2 3 17-16,-1 8 18 16,0 6 7-16,0 7-6 0,1 4 1 15,2 8-11-15,1 3-9 0,-2 6-5 0,3 5-7 0,1 0-6 16,3 18 0-16,9 9-12 0,3 4-21 0,2-1-31 16,-5-19-44-16,-4-14-81 0,-3-13-144 0,-5-11-316 15,-11-9-118-15</inkml:trace>
  <inkml:trace contextRef="#ctx0" brushRef="#br0" timeOffset="30">4793 16294 0 0,'0'0'0'0,"0"0"0"16,0 0 0-16,0 0 179 0,0 0 3 0,0 0-45 0,0 0-35 16,0 0-13-16,0 0-8 0,0 0 2 0,0 0-1 15,0 0 6-15,-57-69 3 0,57 69-8 0,0 0-8 16,-1 0-20-16,1 0-24 0,0 0-11 16,0 0-13-16,0 0-2 0,0 0-1 15,0 0-3-15,0 0-2 0,0 0-8 0,0 1-7 0,0 0 3 16,0 4 6-16,0 1 8 0,0 3 10 15,0 1-2-15,0 2-3 0,0 2-1 0,1 2 0 16,1 3-3-16,2 3 5 16,-2 1-1-16,0 1 0 0,4 2 6 0,-2 1-2 0,-2 1 7 15,4 1 1-15,-3-1-4 0,2-1 2 0,-2 1-7 16,-1-4 0-16,3-3 1 0,0 1-2 0,-1-3-1 16,0 0-6-16,-2-2 3 0,3-1-2 0,-2 0 3 15,-1 0 3-15,1-1-6 0,0 0 3 0,-1-1-1 16,0-1-1-16,-1 0 3 0,2 2-2 0,-1-2 0 15,-1-3 1-15,-1 0-4 0,1-3 5 16,-1 0 0-16,1-2 1 0,0-1 1 16,-1 0 1-16,1-1-2 0,0 0-1 0,1 0 3 0,0-2-1 15,-1 2 1-15,0-1-1 0,0-1-6 16,0 0-4-16,-1-1-15 0,0 0-27 0,0 0-38 16,0 0-74-16,0-1-105 0,0 1-189 15,1-1-214-15,0 1 664 0</inkml:trace>
  <inkml:trace contextRef="#ctx0" brushRef="#br0" timeOffset="31">14981 15976 0 0,'0'0'0'0,"0"0"0"16,0 0 0-16,0 0 0 0,0 0 0 15,0 0 0-15,0 0 101 0,0 0 153 0,0 0-21 0,0 0-25 16,0 0-30-16,0 0-21 15,0 0-21-15,38-93-8 0,-39 90-5 0,-1 0-13 16,0 1-3-16,1 2-31 0,0 0-27 0,1 0-25 16,0 0-28-16,0 0-8 0,0 0-13 0,0 2-4 15,0 1 10-15,-1 1 3 0,1 2 15 16,-4 4 7-16,3-1-2 0,-2 4 1 0,1 1-1 0,1 1 1 16,1 2 1-16,0 2 5 15,0-2 2-15,0 2-2 0,0 2 7 0,0 0-5 0,1 2 1 16,1 1 4-16,2 1-2 0,0 2 6 0,-3-1-3 15,0 0-3-15,3-1-1 0,-2 1-4 0,0-1 3 16,0-1-1-16,0 0-3 0,-1-3 1 16,0-1-4-16,0-1 3 0,2 0-1 0,-3-1 1 15,0-3-1-15,0 2 0 0,0-3-1 0,0 0 0 0,1-3 5 16,-1 0 2-16,0-2-2 16,-1-1-4-16,-2-3-18 0,0 0-30 0,-1 0-69 15,-1-2-133-15,1-1-303 16,3 1-688-16</inkml:trace>
  <inkml:trace contextRef="#ctx0" brushRef="#br0" timeOffset="32">7441 15929 0 0,'0'0'0'0,"0"0"0"15,0 0 0-15,0 0 0 0,0 0 103 16,0 0 162-16,0 0-44 0,0 0-49 0,0 0-56 16,0 0-50-16,0 0-33 0,0 0-21 0,1-22-10 15,-1 22-3-15,0 0 1 0,0 0-1 0,0 0 0 16,0 0-3-16,0 0-2 16,0 1 0-16,0-1-1 0,0 1 7 0,0 2 9 0,0 0 7 15,0 1 9-15,0 2 1 0,0 2 3 0,0 2 1 16,2 3 5-16,-2 1 2 0,0 4-6 15,0 1 1-15,-4 2-4 0,2 3-2 0,-1 4 3 16,-1-1-5-16,0 2 0 0,-1 2-5 0,2-2-8 16,-1 1 4-16,0 0-5 0,2-2 2 0,2-1 0 15,-3 0-3-15,2-3-2 0,-3 0-1 16,2-2 1-16,2 1-4 0,-4 0 2 0,3-2-2 16,-2 2-1-16,1-1 1 0,-2-2-1 0,0 1 1 0,2-2 3 15,-2-2 0-15,-1-1 0 16,3-1-4-16,0-1 0 0,0-2 0 0,-1 0 2 15,2-3-1-15,1-2 2 0,1-1-6 0,-1-1 5 16,0-3-1-16,0 0-1 0,0 0 4 0,0 0 0 16,2-2 3-16,-2 1 1 0,1-1 3 0,-1 0 0 15,1 0 3-15,2 0 11 0,-1 0 5 16,3 0 5-16,0 0 0 0,4-3-9 0,0 0-5 0,2 0-8 16,5-3 1-16,1 0-1 15,2-1-5-15,6-1 0 0,0-3-6 0,3 0 1 16,2 0 2-16,0-4 1 0,4-1 0 0,1 0-1 0,1-3 0 15,5-1-2-15,-4-3 0 0,3 0 4 16,0-3-5-16,2 0 4 0,1-4-3 0,1 1-3 16,-1-1 3-16,2-1-2 0,-3 1 3 0,-1-2 1 15,-1 2-6-15,1 0 3 0,-8 4-4 16,-1 2 3-16,-6 1 4 0,-5 6-2 0,-3 2 1 16,-7 6-1-16,0 0-4 0,-8 6 0 0,0 2-2 15,-3 1-5-15,0 0-9 0,0 0-15 0,0 0-11 16,-3 3 6-16,0 4 13 0,-2 4 16 15,-4 4 10-15,-1 2 1 16,-1 4-9-16,-1 1 3 0,0 2-3 0,0 1 1 0,2 0 5 0,1 2-3 0,3-2 1 16,0-2-2-16,2-1 0 0,3-1-1 15,1-2 1-15,0 1 2 0,0-3-2 0,1-1 1 16,4-2-2-16,5 0 1 0,-1-2 5 16,1 0 2-16,6 0 6 0,0-2 2 0,5-4-2 15,4-4 1-15,1-2 0 0,3-2 0 0,2-7 6 16,-1-4 0-16,1-2 1 0,-3-1 2 0,-6-2 5 15,-2-1 9-15,-5-2 11 0,-3-2 10 0,-4-2 3 16,-4-2-2-16,-4-1-14 0,0-1-14 16,-10-2-7-16,-4 0-12 0,-4 0-2 15,-4 4 3-15,-4 3-8 0,-4 0 0 0,-2 4-5 0,-3 3-4 16,1 2 2-16,0 5 3 0,2 0 0 16,5 4 0-16,-1 3 1 0,8 1-2 15,7-1-1-15,3 3 1 0,2 0-4 0,6 0-11 0,2 0-31 16,0 0-24-16,0 0 4 0,7 2 13 0,0 1 31 15,5 2 28-15,4-1 0 16,5 0 0-16,4 0-2 0,5 0-3 0,4 1 3 16,3-2-2-16,0 2 3 0,3 0 1 0,0 0-8 0,0-1 1 15,-3 4-3-15,-1 1 1 0,-3 0 3 0,-1 2 0 16,-5 1-3-16,-1 0-3 0,-5 3-1 16,-4 1-2-16,-2 2 3 0,-4 0 3 0,0 3-3 15,-2 2 3-15,-1 1-3 0,-2-2 0 0,0 1 5 16,-2-2 1-16,2 0 2 0,2-3 0 15,-3-2-3-15,3-2 0 0,2-2 2 0,-1-1-1 0,1-1 3 16,1-1 2-16,-1-4 1 0,2 0 1 16,3-3 4-16,-1-2 1 0,5 0 1 0,-2-2 3 15,6-5-3-15,-1-4 1 0,4 0-2 0,2-4-3 16,2-1 0-16,1-2-4 0,2 1 0 0,-2-2-2 16,1-2-4-16,-3-1 1 0,0-1-3 15,-3 0 0-15,2-1 2 0,-4 1 2 0,2 1 1 0,-3 0-1 16,-4 4 6-16,-2 3-3 0,-4 2 2 15,-2 4 4-15,-5 3-7 0,-2 2 1 0,-3 3-7 16,-1 1-20-16,0 0-26 0,0 0-21 0,0 2 4 16,0 3 17-16,1 2 23 0,1 3 20 15,1 1-1-15,1 5 0 0,-1 3 4 0,6 2 4 16,2-1 2-16,7 0 0 0,2-1-1 16,10-3 3-16,3-1 1 0,7-2 4 0,4-2-3 15,3-2 3-15,-4-2-3 0,6-1 1 0,-2-3 5 0,-4-3 0 16,-1 0 4-16,-2-7 5 15,-8-3 2-15,-3-2 10 16,-6-1 11-16,-6-2 16 0,-5-2 16 0,-4 2 2 16,-8-6-4-16,0 2-20 0,-7-4-21 0,-6-2-13 0,-7 0-14 0,-2 0-4 15,-7-1-6-15,-3 4-5 0,-5 1-5 0,-3 4-9 16,-3 2-5-16,1 7-20 0,-3 3-32 16,2 4-47-16,3 1-86 0,1 8-158 0,13-1-295 0,7-2-95 15</inkml:trace>
  <inkml:trace contextRef="#ctx0" brushRef="#br0" timeOffset="33">5599 16637 361 0,'0'0'13'0,"0"0"-35"16,0 0 4-16,0 0 22 0,0 0 37 15,0 0 43-15,0 0 39 0,0 0 31 0,0 0 10 16,0 0 1-16,0 0-17 0,0 0-22 0,0 0-8 16,-81-6-11-16,81 6-3 0,0 0-9 0,0 0-17 15,0 0-17-15,0 0-22 0,0 0-18 16,0 0-24-16,3-1-23 0,2 1-4 0,1-2 3 15,6-2 16-15,4 0 18 0,8-4 2 0,2 0 1 16,13-3-4 0,3 0-1-16,9-2 1 0,3-2-8 0,6 1 6 15,4-4-1-15,1 1-2 0,0 0 5 0,0 4-5 16,-3 1-8-16,-3 4-17 0,-6 4-49 0,-2 0-70 0,-3 3-100 16,-6 1-124-16,-2 0-160 0,-10 3-14 0,-13-1 541 0</inkml:trace>
  <inkml:trace contextRef="#ctx0" brushRef="#br0" timeOffset="34">10525 16362 491 0,'0'0'243'0,"0"0"-222"0,0 0-19 16,0 0-9-16,0 0 10 0,0 0 27 0,0 0 38 15,0 0 39-15,0 0 19 0,0 0-4 16,0 0-16-16,0 0-11 0,0 0-1 0,0 0-3 16,34-2-13-16,-14 2-25 0,0 1-23 0,2 1-10 15,8 0-4-15,0 1-4 0,8-1 4 0,2 0 2 16,4-2-1-16,6 0 1 0,2 0 2 0,8 0-4 16,2 0-1-16,6-2 0 0,2-1-7 15,3 0 2-15,2 1 3 0,5-1-4 16,2 0 5-16,4-1-2 0,-1 2-2 0,7-2 3 15,-1 2-4-15,1-1 1 0,1 2-2 0,-1-2-3 16,-1 2 2-16,-2-2 0 0,-5 1 3 0,1 0 2 16,-6-1 0-16,-2 2 2 0,-5 1 0 0,-3-1 4 15,-5 0 5-15,-4 0 5 0,-2 1 5 16,-8 0 0-16,-6 0 0 0,-4-2-3 0,-2 2 1 0,-4-1 7 16,-2-1 1-16,-2 1 8 0,1-2 1 15,-2 0-4-15,-3-2 0 0,-2 0-6 0,0-1-3 16,1 0-4-16,-2-1-5 0,-1 1-5 0,2 3-5 15,-1-2-6-15,-1 0 0 0,-2 0-1 16,0 0 1-16,0 2-3 0,0 1-1 0,0 0-3 16,1 0-3-16,-1 0 3 0,1 1-2 0,1 1 1 15,1 0 1-15,1 0-5 0,0 0 4 16,3 0-3-16,-3 0 1 0,2 0 4 0,-2 0-3 16,6 0-1-16,-2 1 0 0,1 2-3 0,2-1 0 15,-1-1 3-15,0 0 3 0,1 0 0 0,-1 1 1 16,-1-1-3-16,3 1-2 0,0-1 1 15,-1 0-2-15,-1 0 4 0,0 1 2 0,-4 0-6 16,0-1 5-16,-2 0-6 0,-2-1 3 0,-1 2 3 0,-2-2-2 16,-1 3 1-16,-1-1-8 0,-5 0-9 15,-2-1-19-15,0 1-27 0,-5 0-49 0,0-1-73 16,-2 1-93-16,-2 2-132 0,-1-2-248 16,1 0-464-16</inkml:trace>
  <inkml:trace contextRef="#ctx0" brushRef="#br0" timeOffset="35">10588 15654 0 0,'0'0'0'0,"0"0"0"0,0 0 0 16,0 0 0-16,0 0 0 0,0 0 0 0,0 0 0 15,0 0 0-15,0 0 0 0,0 0 0 0,0 0 0 16,0 0 0-16,-27-38 0 0,25 35 0 0,1 1 117 16,-1-2 29-16,-2 2-34 15,2-1-63-15,-1 0-49 0,-4-1-20 0,3 0 3 16,-3-1 11-16,-1 2 19 0,-1-2 14 0,1 0 3 0,-5 0-2 16,-1 0-5-16,2 1-5 0,-4-1-8 0,3 0 5 15,-6-1 0-15,5 0 1 0,-4-1 6 16,0 0 1-16,1 0-1 0,2-2 4 15,-3 3-1-15,3-1 4 0,-2-1 5 0,1 1-3 16,1 0 3-16,-4-2-7 0,5 2-6 0,-4-1-4 16,-2-1-4-16,1 0-2 0,0-1 0 0,-4 1-4 15,1 0 0-15,-6-2-3 0,3 4 3 0,-4-1 14 16,-2 1 10-16,0 0 2 0,-6 0-2 0,3 0-13 16,-3 1-12-16,1 1 0 0,1 0 0 15,-4 0-4-15,5 1 2 0,-1-1-2 0,2 0-3 16,1 1 3-16,0 0-1 0,-4 1 1 0,3 1-2 15,0-1-2-15,0 0 1 0,-2 2 0 0,3-2 3 16,-1 2 0-16,-3-1 0 0,1-1 0 16,-2 2-4-16,-2 0 2 0,1 0-2 0,0 1 1 0,-4 0 1 15,-1 0-2-15,-2 1 1 0,-3 3 0 16,4-1-3-16,-5 2 4 16,0 1-2-16,-2 1 2 0,2-1 2 0,-2 1-2 15,0 2 0-15,0-2 0 0,-1 0 1 0,1 2 0 0,-1 0-1 0,2-1 2 16,-2 1-2-16,0 1 2 0,1 1-2 15,0 1 0-15,-1 0 0 0,0 1-3 16,1-1 5-16,-1 2-3 0,1-1 3 0,-3 0 2 16,2 1-2-16,-2 0 2 0,0 0-2 0,-2-1-3 15,3 1 2-15,3-2-3 0,1 1 1 0,5 2-1 16,3-1-3-16,4-1 1 0,1 1-6 0,2 2-1 16,3 2-2-16,0 1-2 0,-1 2 3 15,3-1-1-15,-3 3 4 0,3 1-1 16,-3-2-1-16,1 3 3 0,1 0-2 0,4 1 2 0,0 1 2 15,3-3-8-15,4 2 4 0,0-1-1 0,3 1 2 16,2-1 5-16,2 2-1 0,2-2 0 16,2 2-4-16,2 0 4 0,2 1-2 0,2-1 4 15,0 1 5-15,2 2-2 0,0-1 4 0,0-2-4 0,0 2-2 16,1 1 6-16,2 0-8 0,3 1 2 16,-2 0 2-16,4 3-7 0,1-2 9 0,-2-3-2 15,5 2 0-15,0-2 5 0,1 1-3 16,4-1 2-16,0 3 1 0,4-3-1 0,3 2 0 15,2-2 2-15,3 0 1 0,3-1 0 16,3-1-2-16,2 0-2 0,3-3-1 0,6-1 1 0,2-2 1 16,3 0 2-16,5 0 1 0,1-1-1 0,3-3 1 15,4 1-4-15,1-2 1 0,5-1 6 16,2-1-2-16,3 0 1 0,3 0-2 0,2-2-5 16,5-1 3-16,0-2 1 0,5 0 2 0,3-2 2 15,2-1 0-15,5 0 2 0,-2-2-6 16,3-2 2-16,5 0-1 0,-4 2 1 0,4-2 4 15,0 1-4-15,-4 0 1 0,0-1-3 0,0-2-1 16,-2 0 5-16,-3 0 0 0,-1-2 5 0,-4-1 0 16,-1-1-2-16,-4-3 2 0,-3-1-1 15,-4-3 4-15,-3-1 6 0,2-1 0 0,-1-1 4 16,-2-2-6-16,3-1 0 0,-6-3 1 0,0-2 2 16,-3-1 6-16,-1-2 2 0,-5-2 4 0,-3-1-3 15,-3-2 5-15,-8 0 1 0,-7-1-3 16,-4 0 8-16,-5-1 1 0,-6-3 4 0,-2 2 8 15,-6-2-5-15,-6-1 0 0,-2-3-8 0,-5 1-4 16,-5-1-6-16,-2 0-7 0,0-8-2 16,-10 1-9-16,-3 0-3 0,-7-1 5 15,-6 1-8-15,-4 2-3 0,-4-2-5 0,-9 3-12 0,-5-1 9 0,-5 3-6 16,-7-2 5-16,-9 4-5 0,-3 1-6 16,-9 0 2-16,-9 4-5 0,-3 1 4 15,-9 5-6-15,-7 1 4 0,-6 5-1 0,-4 4-2 0,-4 5 5 16,-9 5-2-16,-2 5 1 0,-7 3 0 15,-1 8-29-15,-2 6-60 0,-6 4-137 16,40-2-416-16,36-3-350 0</inkml:trace>
  <inkml:trace contextRef="#ctx0" brushRef="#br0" timeOffset="36">16964 16058 0 0,'0'0'0'0,"0"0"0"16,0 0 0-16,0 0 0 0,0 0 0 0,0 0 0 15,0 0 0-15,0 0 0 0,0 0 0 16,0 0 0-16,0 0 0 0,0 0 0 0,2-113 0 15,3 105 0-15,-2 1 0 0,3 0 0 0,-3 3 0 16,-1 0 0-16,0 3 35 0,-2 0 90 0,1 1-29 16,-1 0-45-16,0 0-32 0,0 0-24 0,0 0-3 15,0 0-8-15,0 0-9 16,0 0-7-16,0 0 6 0,2 1 17 0,-1 3 19 0,0 0 19 16,0-1-1-16,1 1-4 0,3 1-2 15,-3-1 0-15,2 2 4 0,1-1 2 0,-1 1 0 16,3 0 2-16,-1 0-8 0,0 2-2 0,3 0-1 15,-4 2 0-15,1 1 13 0,2 1 4 0,-2 1 0 16,1 3 7-16,0 2-8 0,-1 2 0 0,0 2 0 16,-1 3-8-16,1-1-3 0,0 2-5 0,-3 0-2 15,-2 2 2-15,1 0 2 0,0-2 3 0,-2 2-2 16,0-3 2-16,2 1 0 0,-2-2 0 0,-2-2 6 16,0-1-6-16,2-1 0 0,0-4-3 15,0-2-6-15,-1-4 1 0,1 0-10 16,-1-5-8-16,0 0-11 0,-1-2-16 0,-1-2-5 0,-1-1-10 15,0 0-14-15,-2 0-39 0,0-4-65 16,0-3-64-16,-2-1-40 0,0-3 32 16,2 0 234-16,-2-3 0 0,4 0 0 0,-1-2 0 0,1 2 0 0,-1 1 0 15,1-1 0-15,0 0 0 0,1 3 0 16,2-2 0-16,-1 2 0 0,2 0 0 16,-1-1 82-16,1 1 32 0,3 0-6 15,2 0-21-15,2-1-23 0,2 4-9 0,0-1-20 0,2 2-12 0,3 2-11 16,1-1-10-16,3 2 1 15,0-1-3-15,7 0 1 0,-1 2 1 16,6 0-3-16,3 0 5 0,0 1-2 16,0-2 3-16,-1 2 3 0,4-3 0 0,-3 0 4 0,3-3 3 15,-1 1 6-15,-2-2 6 0,-1-1 3 16,0 1 2-16,-4-2 0 0,1 0 5 0,-1 0-1 0,-4-2 4 16,2-1 6-16,-4 1-4 0,-1-1 10 0,-2 0 5 15,-1-2 1-15,-5 2 18 0,-1-1 12 0,-2 2 28 16,-3 0 14-16,-4 2-4 0,2-1-7 15,-2 2-28-15,-5 0-11 0,2 0-7 0,0 4-10 0,0-1-3 16,0 3-11-16,0 1-9 0,-1 1-13 16,1 1-16-16,-3 1-22 0,3 0-35 0,0 0-29 15,-1 0-29-15,1 0-18 0,0 0 2 16,-1 3 28-16,1 3 36 0,0 2 34 0,-1 1 27 16,1 7 5-16,-1 1-2 0,-1 3-3 15,0 3 2-15,-1 3-4 0,4 3 2 0,-1 0 0 0,0 2-7 16,2-1 4-16,0-1-2 0,1 2 4 0,0-2 1 15,4-1 1-15,-2 0-4 0,0-1-4 0,2 0-4 16,-1-3-9-16,3 0-13 0,-1-3-28 16,2 0-40-16,-1-4-47 0,2-1-58 15,1-3-42-15,3-3-31 0,2-4-30 0,3-5-3 16,4-1 265-16,0-8 42 0,-4 0 0 0,-7 1 0 0</inkml:trace>
  <inkml:trace contextRef="#ctx0" brushRef="#br0" timeOffset="37">18311 16136 0 0,'0'0'0'0,"0"0"361"0,0 0-33 0,0 0-50 16,0 0-49-16,0 0-65 0,0 0-60 0,0 0-63 16,0 0-65-16,0 0-58 0,0 0-1 0,0 0 10 15,0 0 31-15,0 0 44 0,4-14-1 0,-4 28 0 16,1 4 3-16,-1 0 2 16,0 3 6-16,0-2 0 0,5 1-4 0,-2-2-3 0,4-1-16 15,-3-1-13-15,4-5-23 0,0-1-52 16,-3-4-53-16,3-3-61 0,0 0-56 0,-3-3-17 15,2 0 135-15,-1-4 151 0,-2-2 0 0,3-2 0 16,-3-6 0-16,1 0 0 0,-1-5 0 16,2-1 0-16,-2-4 0 0,-1 1 0 0,4-2 0 15,-5-1 0-15,4-1 0 0,-4 0 0 0,0 0 0 16,1 2 0-16,-1 3 0 0,-2 1 0 0,0 3 15 16,0 2 195-16,1 3-64 0,-1 3-41 0,0 2-46 15,-1 1-36-15,1 3-14 0,0 2-42 16,0 1-95-16,1 1-65 0,1 0-1 15,1 1 175-15,6 5 19 0,1 2 0 0,6 0 0 0,-5-2 0 16,-2-1 0-16</inkml:trace>
  <inkml:trace contextRef="#ctx0" brushRef="#br0" timeOffset="38">19083 15967 0 0,'0'0'0'16,"0"0"0"-16,0 0 0 0,0 0 0 0,0 0 0 15,0 0 0-15,-127-23 0 0,103 23 0 0,-4 4 0 16,3 2 0-16,-2 1 23 0,5-1 38 16,0 1-5-16,3 0-3 0,3-1 2 0,4-2-2 0,6 1-8 15,0-2-11-15,3 0-14 0,-1-1-11 0,3-1-5 16,1 1-5-16,0 0 11 0,0-1 14 16,0 0 18-16,2 0 16 0,2 2 4 15,-1 0 0-15,3 1 4 0,-2-1-1 0,6-1-4 16,1 1-5-16,-2 0-10 0,4 0-13 0,1 2-12 0,0 1-16 15,-3 2-16 1,1 0-9-16,2 4-5 0,-4 0 4 0,-1 3 5 0,-3 3 5 16,1 3 2-16,-3 3 2 0,1 1 7 15,-3 2 5-15,-1 4 11 0,-1 1 6 0,1 1 3 16,-1 3 4-16,-1-2-4 0,-2-2 0 0,-3-1-1 0,1-2 4 16,-4-3 9-16,-1-2-1 0,-5-2 3 15,0-1 6-15,-3-3-3 0,-3-4 4 16,-1 0-1-16,0-3-8 0,2-1-5 0,0-4-1 0,4-2 4 0,2-2 10 15,4-2 16-15,3 0 4 16,2 0-5-16,1 0-18 0,4-4-25 0,0-4-29 0,6-3-22 16,4-4-11-16,4-3-1 0,8-5 7 15,6-5 9-15,5-3 11 0,6-3 5 0,4-4 4 16,4 0 8-16,1-1-3 0,3-2-1 0,3 0-1 16,2-3-3-16,-1-2 2 0,2-1 5 0,-2-1 3 15,2-2 4-15,-3 1 0 16,-3 0-2-16,-7 3 3 0,0 1 6 0,-11 2 4 0,-4 2 5 0,-8 3 7 15,-7 4 11-15,-3 4 18 0,-3 6 28 16,-7 4 23-16,-2 5 4 0,1 5-13 16,-2 3-37-16,-6 3-56 0,0 4-42 0,-3 0-30 15,-1 9-3-15,-8 3 18 0,-1 6 18 0,-8 7 14 0,0 4 5 16,-3 6 2-16,-1 3 3 0,2 1 0 16,3 2 0-16,4-3-6 0,7-3-9 15,6 0-4-15,4-4-2 0,6-2 3 0,1-2 7 16,2 1 5-16,5-2 4 0,1-3-1 0,2 0 2 15,1-4 9-15,1-4 6 0,1-1 18 16,4-5 16-16,1-5 11 0,4-1 7 0,-1-3 3 0,6-5-6 16,-2-5-7-16,4-4-5 0,0-2-4 15,-4-3-3-15,4-3-4 0,-2 2-3 16,-4-2-3-16,-3 4-4 0,0 1-10 0,-7 6-10 0,1 3-15 16,-4 3-24-16,-5 5-16 0,1 0-7 0,-2 3-1 15,1 6 16-15,0 2 12 0,-3 4 7 16,2 6 7-16,-3 4 1 0,-1 5 5 0,-5 5 2 15,-2 3-28-15,-5 5-62 0,-2 0-134 0,2-10-315 0,3-9-285 16</inkml:trace>
  <inkml:trace contextRef="#ctx0" brushRef="#br0" timeOffset="39">15981 16393 0 0,'0'0'0'0,"0"0"0"16,0 0 20-16,0 0 253 0,0 0-35 15,0 0-29-15,0 0-44 0,0 0-31 16,0 0-25-16,-121-50-25 0,120 48-21 0,-1 2-16 0,2 0-8 15,0 0 3-15,0 0 15 0,0 0 18 16,0 0 10-16,0 0 1 0,0 0-8 0,0 0-18 16,0 0-12-16,0 0-13 0,0 0-11 0,0 0-7 15,0 0-7-15,0 0-13 0,2 0-10 16,0-1-13-16,1 1-9 0,3-3 11 0,3-2 5 16,5 0 15-16,5-3 5 0,5 0-5 0,6-1-1 15,3 1 0-15,5-2-2 16,3 3 2-16,2-1-1 0,5 0-1 0,3-1 7 0,2 3 0 15,3 0 4-15,-3-1 0 0,-2 3-8 0,-4 0-30 16,-3 2-76-16,-10 1-167 0,-8 1-304 0,-13 0-257 0</inkml:trace>
  <inkml:trace contextRef="#ctx0" brushRef="#br0" timeOffset="40">21229 16305 629 0,'0'0'20'0,"0"0"-37"15,0 0-5-15,0 0 3 0,0 0 11 0,0 0 42 16,0 0 50-16,0 0 37 0,0 0 25 16,0 0-1-16,0 0-9 0,0 0 3 0,-8-13 11 0,8 13 11 15,0 0-8-15,0 0-23 0,1 0-39 16,1 0-37-16,-1 0-35 0,0-1-27 0,2 1-16 15,3-3 0-15,2-1 11 0,6-1 6 16,6-1 10-16,6-2 3 0,5 0-6 16,5-1 3-16,3 1 6 0,5-1-5 0,6 1 4 0,7-2 1 15,2 2-3-15,6-1 5 0,4 1 0 16,0 0 6-16,2 1 6 0,2 2 0 0,0-1 3 0,2 1-4 16,3 2-1-16,-1-1-2 0,4 1-3 15,-2 0 2-15,-2 1-6 0,-2 0 3 0,-5-2-2 16,-5 1-2-16,-3-1 6 0,-2-2-3 0,-5 0 1 15,-3 0 0-15,-2 0-1 0,-6 1 0 16,-3-1-3-16,-8 0 0 0,-5 1 0 0,-7 1 2 16,-6 0 3-16,-4 1-1 0,-3 0 2 0,-3 1-2 15,-2 0 0-15,-1 1-1 0,-2 0-28 0,0 0-39 16,-5 0-94-16,-4-1-101 0,-3 2-145 0,-2 0-316 16,5 0-330-16</inkml:trace>
  <inkml:trace contextRef="#ctx0" brushRef="#br0" timeOffset="41">15388 15437 0 0,'0'0'0'0,"0"0"0"0,0 0 0 0,0 0 0 16,0 0 313-16,0 0-37 0,0 0-56 0,0 0-49 15,0 0-58-15,0 0-50 0,0 0-65 0,0 0-58 16,0 0-42-16,0 0-39 0,-30-62 11 16,30 62 36-16,0 2 47 0,1 4 56 0,-1 0 17 15,0 5 8-15,0 1 15 0,0 6 10 16,2 3 11-16,-6 5 4 0,-1 4-6 0,-5 6-9 15,1 2-11-15,-2 1-16 0,-4 7-12 16,4-1-5-16,-1-2-8 0,-1-2 2 0,4 0 2 0,-1-5-6 16,3-3 4-16,4-4-1 0,0-2-2 15,1-6 1-15,2-2 0 0,0-3 0 0,0-5 3 16,2-5 2-16,0-1 12 0,-1-3 43 0,1-2 70 16,-2 0 74-16,1-4 2 0,1-5-40 0,1-3-75 15,1-7-73-15,4-4-17 0,-1-6-1 16,-1-4 0-16,0-4-6 0,1-4 6 0,-2-1-4 0,-1-4 2 15,-1-2 1-15,-2-1-4 0,-1-1 3 16,-1 3-2-16,1 2 0 0,-2 1 2 0,1 5 0 16,-4 3 6-16,-1 6 3 0,2 6 3 0,-3 6 2 15,3 6-7-15,0 5-1 16,2 4-46-16,-1 3-78 0,2 0-35 0,-2 10-8 0,0 4 42 0,-1 7 75 16,0 8 32-16,-1 5 11 0,-1 9-5 15,2 6 2-15,-4 9 2 0,4 5-6 16,-1 6 2-16,1 3 0 0,3 1-1 0,2-1 6 0,1-4-3 15,3-3 1-15,6-6-1 16,1-5-4-16,1-5 2 0,-2-7-1 0,-1-7 2 16,0-4 3-16,-2-8-1 0,-1-4-1 0,-2-8 1 0,0-3 6 15,-1-5 20-15,-3-2 43 0,1-1 57 16,2-5 6-16,1-7-4 0,-3-4-40 0,6-10-55 16,-2-6-8-16,0-8-16 0,-1-7-5 0,-1-6-6 15,-3-3-6-15,0-4-2 0,1-5-4 0,-2-2 1 16,-2-1 1-16,2 0 7 0,-1 0 6 15,-3 4 3-15,-3 7 1 0,-2 8-1 0,-2 6 0 0,-1 10 1 16,2 8-6-16,-3 5-4 0,2 9-15 0,1 5-18 16,3 5-30-16,-3 1-39 0,2 9-8 15,-2 9 11-15,-2 8 28 0,1 7 40 0,-1 6 21 16,-3 8 6-16,3 4 2 0,1 4 0 0,1 8 0 16,0-1-1-16,1 1 0 0,2-1 1 15,4-1 3-15,2-4-1 0,2-4 2 16,7-5-3-16,3-9-5 0,1-5 0 0,3-6-1 15,-2-7 4-15,-2-5 7 0,1-6 10 0,-2-4 18 16,0-5 35-16,-1-1 29 0,0-9 25 16,1-6 1-16,2-7-27 0,1-6-24 0,-1-7-31 15,-1-9-15-15,-2-5-6 0,-4-1-9 0,1-4 0 0,-6 1-4 16,0 1 1-16,-5 3 1 0,-1 4 0 0,-3 3 5 16,-2 5-6-16,-1 7 3 0,0 4-5 15,-1 7-4-15,3 7-2 0,2 3-18 0,2 5-15 16,0 4-36-16,2 0-30 0,-1 10-4 0,3 5 10 15,-5 9 34-15,5 7 30 0,-3 7 15 16,-1 3 4-16,4 3 5 0,0 2 2 0,3 0 1 16,-1-2 3-16,3-2-2 0,5-3-5 0,2-6 3 15,3-6 2-15,0-5 0 0,0-4 11 16,-1-6 1-16,-3-5 3 0,-3-4 16 16,-1-2 22-16,1-1 31 0,-1-2 19 0,2-7 0 0,-1-6-20 0,3-6-26 15,2-5-20-15,-2-5-7 0,1-4-7 16,-1-3-6-16,-1-5-8 0,1-3-10 0,-2-4-7 15,2 1-4-15,-2-2-1 0,-3 3 3 16,0 4 8-16,-4 8-1 0,0 7 1 0,0 10-8 16,0 7-49-16,0 9-140 0,0 3-113 0,0 13-153 15,2-2-258-15,1-1 185 0</inkml:trace>
  <inkml:trace contextRef="#ctx0" brushRef="#br0" timeOffset="42">24807 15089 0 0,'0'0'0'16,"0"0"0"-16,0 0 0 0,0 0 0 15,0 0 0-15,0 0 0 0,0 0 0 0,0 0 0 16,0 0 0-16,0 0 0 0,0 0 0 0,0 0 0 15,31-3 60-15,-33 17 78 0,-5 2 5 16,3 5 3-16,-4 5-12 0,-1 5-27 0,-1 1-34 0,1 4-28 16,-1-1-13-16,2 2-19 0,2 1-1 15,-2-3-5-15,5-1 3 0,-2-3 3 0,4-2-4 16,2-4 4-16,-1-4-3 16,0-5 8-16,2-3 10 0,2-5 5 0,-2-1 12 0,-2-4 22 15,2-2 46-15,3-1 49 0,-2 0 22 16,6-6-10-16,1-4-47 0,2-5-46 0,7-5-27 0,2-4-9 15,-1-5-5-15,2-5-4 0,2-1-6 16,0-5-5-16,-2-4-6 0,2 0-4 16,0-3-3-16,0-3-6 0,2 2 3 0,-3-1-2 0,-1 3 0 15,-1 3 2-15,-5 3 2 0,-3 7 10 0,-6 9 12 16,-4 7 7-16,-2 7-6 0,-1 9-33 0,0 1-52 16,-1 2-17-16,-5 12 1 0,-4 9 21 15,-1 7 41-15,-5 7 4 0,-2 7-1 0,-2 1 5 16,1 5-5-16,-3 2 3 0,1 3 5 0,2 1-7 15,2-3-1-15,4-4-3 0,2-2-4 0,7-7 7 16,-2-7 2-16,5-2 1 0,1-6 1 16,0-6 1-16,0-5-2 0,0-3 2 0,0-3 0 15,2-2 3-15,-1-4 13 0,3-2 24 0,-1 0 19 16,-1-6 12-16,6-5-8 0,0-4-23 16,5-8-17-16,5-4-18 0,-1-7-3 0,7-3-5 15,-2-4-7-15,0-4 6 0,-1-3-4 0,4 0 1 16,-5-1 3-16,-4 1-2 0,1 2 2 0,-6 4 3 15,-3 4 4-15,-3 6-3 0,-1 5 6 0,-6 7 1 16,2 7-4-16,0 5-3 0,-2 4-23 16,-1 4-36-16,0 5-4 0,-5 8-4 0,-2 7 22 15,-2 8 27-15,-5 2 5 0,0 6 12 0,0 5-4 16,-4 5 1-16,1 1 3 0,2 3-7 16,-1-2-2-16,9 1-2 0,2-6-5 0,6-4-4 15,2-4 2-15,0-5 0 0,9-3-4 0,-4-5-12 0,1-1-29 16,0-2-54-16,-2-1-95 0,-3-1-222 15,-1-6-405-15,0-4 313 0</inkml:trace>
  <inkml:trace contextRef="#ctx0" brushRef="#br0" timeOffset="43">2553 8933 825 0,'0'0'55'0,"0"0"-33"0,0 0 0 15,0 0 0-15,0 0-2 0,0 0-3 16,0 0-9-16,0 0-5 0,0 0 0 0,0 0 5 15,0 0 3-15,0 0 0 0,-13-17-5 0,13 17-4 16,0 0-2-16,0 0 2 0,0 0 7 16,1 0 8-16,-1 0 15 0,0 0 22 0,1 0 23 0,1 0 14 15,3 0 4-15,-2 0 1 0,4 0-7 16,-3 0-6-16,6 0-10 0,0-1-15 16,7-4-6-16,-2-2-7 0,9-1-6 0,1-4 0 15,5 0-11-15,3-3-2 0,4-1-6 0,2-2-6 16,1 2 0-16,2-2-6 0,0 1-3 0,0 2-1 0,-3 1-4 15,0 0 0-15,-5 3 2 16,-3 0 0-16,-2 3 1 0,-3 3-5 16,-5 0-5-16,-5 2-11 0,0 1-26 0,-5 1-35 0,-3 1-57 15,1 0-63-15,-7 1-46 0,-1 4-11 0,-1-1 44 16,-1-1 67-16,-8 0 67 0,0 0 48 16,-3 0 12-16,-4 1 7 0,2-1 3 0,-5 0 3 0,-2 1 5 15,1 0-1-15,-1 1 4 0,0 0 2 16,1 0 3-16,-2 0 4 0,0 0 2 0,-1-1-1 15,1 1-2-15,0 0 3 0,-2-1 2 0,0 1 8 16,2-1 8-16,1 1 10 0,2-2 18 16,-1 0 20-16,5-1 17 0,0-1 29 0,3-1 14 15,1 1 6-15,3-1-2 0,4 0-21 0,-1 0-27 16,3 0-31-16,2 0-29 0,0 0-35 0,0 0-37 16,0 0-41-16,2 0-24 0,4 0 14 15,-2 0 26-15,6 3 43 0,6 0 30 0,-3 1 2 16,6 0-1-16,4 3-11 0,1 0-52 0,1 3-129 15,3 2-214-15,-7-2-259 0,-9-2 339 16</inkml:trace>
  <inkml:trace contextRef="#ctx0" brushRef="#br0" timeOffset="44">3046 16487 839 0,'0'0'10'0,"0"0"-12"0,0 0-3 0,0 0-10 16,0 0-22-16,0 0-13 0,0 0-1 0,0 0 22 15,0 0 49-15,0 0 51 16,0 0 39-16,0 0 23 0,0 0 10 0,32-118-5 0,-22 110-13 0,0 2-14 16,1-2-20-16,3 1-19 0,2 0-13 15,3 0-18-15,2 0-7 0,2-1-10 0,5 1-9 16,0-4-2-16,3 1 0 0,2-3 1 0,1-1 4 16,4-1-5-16,3 0-1 0,0-1-6 15,-1-3 1-15,3 3-1 0,2-1-1 0,-2 1 0 0,-1 1-5 16,-2 1 1-16,-2 3-5 0,-4-1-4 15,-3 3-6-15,-5 3-13 0,-2 3-15 16,-3-1-25-16,-3 3-36 0,-5-1-61 0,-1 2-128 0,-3 0-226 16,-1 0-203-16</inkml:trace>
  <inkml:trace contextRef="#ctx0" brushRef="#br0" timeOffset="45">1135 13620 0 0,'0'0'0'0,"0"0"0"0,0 0 0 16,0 0 0-16,0 0 0 0,0 0 0 0,0 0 0 0,0 0 0 15,0 0 184-15,0 0 0 16,0 0-16-16,0 0-20 0,0 0-12 0,0 0-17 15,3 0-14-15,-3 0-8 0,0 0-16 0,0 0-10 16,0 0-13-16,0 0-15 0,0 0-8 0,0 1-9 16,0-1-6-16,0 1-4 0,0 0-8 0,0-1-6 15,0 0-9-15,0 2-12 0,0-2-10 16,0 2-12-16,0 3 26 0,0 2 12 0,0 4 21 16,0 3 15-16,-1 2-17 0,1 1-1 0,-2 4-11 15,2-2 3-15,0 2-4 0,2 1-1 16,-2 1 5-16,1 3-2 15,1 0 2-15,2 1 1 0,-1 0-4 0,0 2 1 16,2-2-1-16,-1 1-1 0,-2 3 4 0,4-1-2 0,-4 2 3 16,1-2 2-16,2 0 4 0,-3-1 3 0,3-2-3 0,-1 4-9 15,-1-5-19-15,2 1-35 0,0-2-39 0,2-3-50 16,0-3-76-16,-2-2-92 0,4-2-121 0,-5-3 55 16,1-5 372-16</inkml:trace>
  <inkml:trace contextRef="#ctx0" brushRef="#br0" timeOffset="46">1210 14263 0 0,'0'0'0'0,"0"0"0"0,0 0 0 0,0 0 0 16,0 0 0-16,0 0 0 0,0 0 0 15,0 0 0-15,0 0 0 0,0 0 0 0,0 0 75 16,0 0 18-16,0 0-21 0,0 0-22 0,-4 97-18 16,4-89-7-16,0-1-5 0,0 0 8 15,0 0 9-15,0-1 4 0,0-1 7 0,2 0-4 16,-1-2 5-16,-1-1 4 0,0-1 16 0,0 1 28 15,1-2 20-15,-1 0 23 0,0 0 7 0,0 0-11 16,1 0-10-16,-1 0-18 0,0 0-18 0,1 0-16 16,-1 0-15-16,3 0-11 0,-2 0-11 15,2 0-9-15,-1-3 4 0,3 1 4 0,1-3 4 16,3-2 4-16,3-1-5 0,2-3-5 0,2 0-6 16,2-3-2-16,2-2-8 15,1-2-1-15,1-3-4 0,6-3-7 0,-1 2 2 0,2 0-3 0,-3 2-3 16,2 2 1-16,-5 1-4 0,-1 3-2 0,-2-1-2 15,-1 3-1-15,0 4-4 16,-3-3-3-16,-1 3-14 0,1-1-27 0,-2 1-42 0,-2 1-71 16,0 0-106-16,4 0-169 0,-8 3-224 15,-3 1 135-15</inkml:trace>
  <inkml:trace contextRef="#ctx0" brushRef="#br0" timeOffset="47">1682 13782 1143 0,'0'0'144'0,"0"0"-15"0,0 0 5 0,0 0-17 16,0 0-64-16,0 0-75 0,0 0-69 0,0 0 8 15,0 0 18-15,0 0 34 0,0 0 49 16,0 0-4-16,0 0-2 0,0 0-3 0,-4 104-1 16,11-81 1-16,0 1-4 0,-1 0 1 0,3-3 1 15,-2-1-5-15,2-2 7 0,0-4 1 0,-1-3 3 16,0-2 6-16,0-6-5 0,-3-1 5 15,3-2 5-15,-3 0 10 0,0 0 15 0,0-4 11 16,0-4 5-16,3-3-2 0,-1-3-6 16,-2-3-8-16,-2-1-8 0,-1-3 0 0,-2 2-6 0,0-3 0 15,-3-1-7 1,-3 2-8-16,-5-1 3 0,1 0-4 0,-2 3 4 0,-1-2 4 0,2 4-9 16,0 0-1-16,-3 3-4 0,5-1-8 15,1 3 5-15,-1-3-3 0,1 3-3 0,6 0-3 16,-2-1-6-16,4 0-6 0,0 0-6 0,0 0-2 15,4 0-7-15,2-1 0 0,4 1-3 0,3 0-4 16,0 2 8-16,2 0 0 0,-1 2-2 16,3 1-1-16,-2 5-7 0,2 1-3 0,-5 2-1 15,2 3 3-15,-2 5 8 0,0 1 8 0,0 1 8 16,-3 4 7-16,-1 0 2 0,2 1 3 0,-3 2 2 16,1 0 1-16,-4 1 1 0,1 0 1 0,1-1-3 15,-1-2-2-15,-2-2-1 0,3-4-2 16,-4-2 2-16,4-2 4 0,-3-3-3 0,1 0 7 15,3-2 5-15,-2 0 10 0,0 0 15 0,4-6 5 16,1-2 0-16,1-2-6 0,1-4-11 0,4-2-8 16,-4-2-6-16,4-3-2 0,-1-4-4 15,-2 1-1-15,3-3-4 0,-4-2-2 0,0-4 0 0,-2 1-3 16,-1-2 3-16,0 2 4 0,-3 1-1 16,-1 5 2-16,3 3 0 0,-6 8-5 15,1 4 4-15,1 6-9 0,-4 2-19 0,1 3-23 16,-1 0-44-16,1 0 8 0,1 6 20 0,4 0 30 0,-1 5 44 15,5 1 1-15,-1 3-1 0,0 1-2 16,4 1-3-16,-2 0-2 0,5-1 1 0,-3-2 4 16,4-2 0-16,-4-3 5 0,7-3 1 0,-3-3-3 15,1-2 12-15,-1-1 3 0,2-1 6 16,1-5 6-16,-2-3-3 0,-3-1 3 0,2-4-2 16,-1-1 3-16,-2-4 4 0,-2 0 4 0,-3-3 2 15,0-1 3-15,-7-3 2 0,-1-2-1 0,-1 2 1 16,-2-3-3-16,-8 0-13 0,-2 1-13 15,-5 1-15-15,-2-2-16 0,1 3-1 0,-4 2-3 16,1 3-3-16,3 6-2 0,-4 1-7 0,8 4-12 16,-3 6-18-16,5 2-29 0,1 2-53 0,4 3-79 15,4 9-100-15,1 3-141 0,1-1-212 16,1-3 80-16</inkml:trace>
  <inkml:trace contextRef="#ctx0" brushRef="#br0" timeOffset="48">1741 14877 0 0,'0'0'0'0,"0"0"0"0,0 0 0 0,0 0 0 15,0 0 0-15,0 0 0 0,0 0 99 16,0 0 146-16,0 0-9 0,0 0-23 0,0 0-29 16,0 0-28-16,0 0-28 0,0 0-14 0,-21-22-16 15,21 22-11-15,0 0-18 0,0 0-24 0,0 0-15 16,0 0-12-16,0 0-8 0,0 0 1 16,0 0 1-16,0 0 1 0,0 0 1 0,0 0-1 15,0 0-2-15,0 0-7 0,0 0-2 0,0 0-7 16,0 0 0-16,0 0-4 0,0 2-5 15,0 0 15-15,0 4-3 0,0 2 8 0,0 2 7 16,0 1-12-16,0 3 5 0,0 3-1 0,0-3-3 16,0 1 6-16,1-3-6 15,-1-1 2-15,4 0-3 0,-3-2 1 0,0-2-1 0,-1-2-1 0,1 1 4 16,-1-1-3-16,0-2 3 0,0 2-1 16,0-1-1-16,0 0 4 0,0-3-5 0,1 3 1 15,-1-1 2-15,0 0-6 0,0 2 4 0,1-2-1 16,-1 2 0-16,2 0 4 0,-1-2-5 0,1 0 4 15,0 1-4-15,-1-2 0 0,-1 1 0 0,0-2 0 16,1-1 4-16,-1 1 3 0,0-1 7 16,1 0 9-16,-1 0 9 0,0 0 12 15,0 0-2-15,0 0 0 0,0 0-3 0,0 0-9 16,0 0 0-16,0 0-4 0,0 0-5 0,0 0 2 0,0 0-7 16,0 0-2-16,1 0-3 0,-1 0-5 15,0 0 0-15,0 0-1 0,0 0 2 16,0 0 1-16,0 0 4 0,0 0 1 0,0 0 0 15,0 0 3-15,0 0-4 0,0 0 1 0,0 0 0 16,0 0-10-16,0 0 3 0,2 0-5 0,-2-1-4 16,0 1 6-16,1 0-9 0,-1 0-1 0,0 0-1 15,0 0-10-15,0-1 2 0,0 1-2 0,0-1-2 16,2 1-4-16,-2-2-19 0,1 2-13 0,1-2-22 16,5 0-49-16,0-3-119 0,0 2-330 0,0 0-600 15</inkml:trace>
  <inkml:trace contextRef="#ctx0" brushRef="#br0" timeOffset="49">1674 14857 0 0,'0'0'0'0,"0"0"0"16,0 0 0-16,0 0 0 0,0 0 0 16,0 0 0-16,0 0 0 0,0 0 0 15,0 0 0-15,0 0 0 0,0 0 0 0,0 0 0 16,0 0 0-16,0 0 0 0,0 0 0 0,0 0 126 16,0 0 35-16,0 0-15 0,0 0-20 15,0 0-28-15,0 0-21 0,0 0-17 0,0 0-9 0,0 0 5 16,0 0 5-16,0 0 0 0,0 0-1 15,0 0-10-15,2 0-11 0,-2 0-6 0,0 0-4 16,0 0-1-16,0 0-1 0,0 0 0 16,0 0-1-16,0 0 9 0,0 0 6 0,0 0 9 15,0 0 12-15,0 0-3 0,0 0 1 0,0 0-4 16,0 0-9-16,0 0 1 0,0 0-6 0,0 0-8 16,0 0-4-16,0 0-11 0,0 0-6 15,0 0-4-15,0 0-3 0,0 0-4 0,1 0-2 16,-1 0-3-16,0 0-7 0,0 0-2 0,0 0-6 15,0 0-10-15,1 0-13 0,-1 0-38 0,0 0-63 16,0 0-96-16,2 0-83 0,4 0-73 16,-4 0-148-16,2 0 415 0</inkml:trace>
  <inkml:trace contextRef="#ctx0" brushRef="#br0" timeOffset="50">1820 5022 0 0,'0'0'0'0,"0"0"0"0,0 0 0 15,0 0 0-15,0 0 0 0,0 0 0 0,0 0 0 16,0 0 0-16,0 0 155 0,0 0-21 16,0 0-60-16,0 0-74 0,-41-22-52 0,41 22-50 15,0 2 33-15,1 3 53 0,3 2 71 0,1 7 82 16,0 1 3-16,2 8 5 0,2 2-21 0,0 4-10 15,2 5-16-15,0 1-21 0,0 3-14 16,5 1-16-16,-4 1-6 16,0 3-7-16,2-2-1 0,-1 0-1 0,-1-1-6 15,-1-1 3-15,1 0-5 0,-3 0 1 0,0-4-2 16,0 1-5-16,-2-4-2 0,-3-2-3 0,2-1-11 16,-2-2-20-16,-3-1-29 0,1-4-55 0,0-2-92 15,-2-4-125-15,0-4-108 0,0-3 94 0,0-5 333 16,0-2 0-16</inkml:trace>
  <inkml:trace contextRef="#ctx0" brushRef="#br0" timeOffset="51">1913 5509 0 0,'0'0'0'16,"0"0"0"-16,0 0 0 0,0 0 0 0,0 0 0 15,0 0 15-15,0 0 19 0,0 0-8 0,0 0-1 16,0 0-3-16,0 0 0 0,0 0-2 0,0 0 5 15,0 0 8-15,74-116 13 0,-64 101 8 0,-3-2 9 16,1-1 2-16,1-2-4 0,-3 1-2 16,0-3-4-16,-2 1-2 0,1-1-3 0,-1-1-2 0,1-1-6 15,-4-1 1-15,0 1 11 0,0-1 28 16,-1 2 28 0,0 3 22-16,0 2 11 0,-1 2-3 0,-3 5-9 0,1 2-8 0,-1 2-8 0,3 4-15 15,0 1-26-15,1 2-31 0,0 0-40 16,0 0-44-16,0 0-42 0,0 1-9 0,2 6 17 15,5 4 31-15,0 3 40 0,3 5 17 16,6 4-2-16,-4 3-3 0,4 3 2 0,1 3-2 0,1-1 0 16,-1-1 1-16,-3 1-3 0,2-2-2 15,-3-1-3-15,-2 0-4 0,0-3-8 0,-1-2-8 16,-1-3-13-16,1-2-16 0,-1-3-17 0,-5-4-41 16,3 0-59-16,-2-3-85 0,-1-3-109 15,-1-3-65-15,4-2 56 0,-5 0 368 0,-1 0 0 0</inkml:trace>
  <inkml:trace contextRef="#ctx0" brushRef="#br0" timeOffset="52">2318 5024 0 0,'0'0'0'0,"0"0"0"0,0 0 0 16,0 0 0-16,0 0 0 0,0 0 0 16,0 0 0-16,0 0 0 0,0 0 0 0,0 0 133 15,0 0-16-15,0 0-27 0,0 0-17 0,63 124-9 16,-54-91-6-16,-1-1-8 0,-1 0 3 15,1 0-3-15,-1-3-17 0,2-3-25 0,-1-3-66 16,2-4-111-16,-5-4-122 0,1-6 80 16,-5-4 211-16</inkml:trace>
  <inkml:trace contextRef="#ctx0" brushRef="#br0" timeOffset="53">2319 4875 0 0,'0'0'0'15,"0"0"0"-15,0 0 228 0,0 0-8 16,0 0-81-16,0 0-74 0,0 0-73 0,0 0-59 16,-22-117-46-16,25 115-22 0,3-1-1 15,0 2 1-15,1 1 77 0,3 0 58 0,0 0 0 16,-1 0 0-16,-1 0 0 0</inkml:trace>
  <inkml:trace contextRef="#ctx0" brushRef="#br0" timeOffset="54">2489 4621 0 0,'0'0'0'0,"0"0"0"0,0 0 0 0,0 0 32 0,0 0 233 0,0 0-54 16,0 0-66-16,0 0-65 0,0 0-57 0,0 0-65 15,0 0-46-15,0 0-18 0,0 0 14 0,-63-9 37 16,56 32 36-16,-2 2 16 0,6 1 1 16,-1-2-3-16,2-2 1 0,4 1-1 0,-2-4-2 15,5-1-2-15,3-4-4 0,-3 0 7 16,4-5 11-16,2-2 10 0,0-1 18 0,-1-2 6 0,0-1 9 15,1 0 7-15,-1-3 2 0,-2 0 4 16,1 0-8-16,-4 0-11 0,-2 0-11 0,-1 0-31 16,-2 0-21-16,0 0-35 0,0 1-39 15,0 3 30-15,0 3 26 0,0 6 48 0,0 4 60 16,0 7 0-16,0 4-5 0,-2 6-5 0,-3 0-12 16,3 4-11-16,-4 0-2 0,1 0-3 15,0 0 0-15,0-4 4 0,4-3-6 0,-3-7-11 16,2-5-8-16,2-6-9 0,0-5 5 0,0-4 37 15,0-3 42-15,0-1 41 0,0 0 27 16,0-3-68-16,0-5-55 0,2-5-64 0,1-6-57 0,0-6 12 16,5-5-20-16,1-5-14 0,-2-3-26 15,-2-5-23-15,4-2-11 0,-5-3-19 0,4-2 33 16,0-1 44-16,-4-2 37 0,1 0 63 0,-2-1 23 16,1 0-1-16,0-1 4 0,-4-1 4 15,1 0-11-15,-1 2 8 0,-1 0-2 0,1 3-4 0,-7 1 14 16,4 5 5-16,-5 5 22 0,1 4 35 15,2 5 21-15,-4 5 39 0,1 4 27 0,3 5 4 16,-2 4-12-16,-3 5-26 0,5 4-41 0,0 1-45 16,2 3-53-16,-2 2-62 0,3 5-43 15,1 8-4-15,-4 9 46 0,2 5 47 0,3 10 43 16,0 2 9-16,0 6-10 0,7 0-8 0,2-1-10 16,1-1 6-16,4-2 2 0,-3-1-1 0,7-7 7 15,-5-1-3-15,6-3-2 0,-3-3 1 0,-1-4-4 16,2-3-6-16,-4-6 2 0,-4-6-3 15,-1-2 3-15,-4-4 16 0,1-3 39 0,-3 0 66 16,-2-2 26-16,1-8-7 0,-1-8-40 16,-1-7-73-16,1-8-29 0,0-6-12 0,-7-3-4 15,0-3 1-15,0 0-3 0,-3-1 0 0,-1 2 3 16,1 2 6-16,1 5 7 0,0 8 7 16,4 9 10-16,1 5 11 0,3 8-26 0,1 4-73 0,0 3-133 15,0 3-1-15,3 7 28 0,6 6 74 16,3 6 126-16,5 5-8 0,1 8 0 0,4 5 8 15,-1 5-9-15,2 10-26 0,3 0-179 16,-8-11-305-16,-5-16 1 0</inkml:trace>
  <inkml:trace contextRef="#ctx0" brushRef="#br0" timeOffset="55">2119 6347 766 0,'0'0'43'0,"0"0"-61"0,0 0 6 0,0 0 4 0,0 0 31 15,0 0 13-15,0 0 6 0,0 0 22 16,0 0 12-16,0 0 22 0,0 0 26 0,0 0 26 16,0 0 19-16,0 0-21 0,-5-30-33 0,16 6-49 15,6-2-40-15,0-3-8 0,1-5 2 0,2-2 10 16,3-4-5-16,1-3-1 0,-1-1-5 0,5-4-13 16,-3 1 2-16,4-2-2 0,0 2-2 15,1 0 1-15,0 3-7 16,-4 1-6-16,0 6-8 0,-5 7-10 0,-3 7-13 0,-6 8-19 15,-3 7-45-15,-7 5-87 0,-1 3-75 0,-1 4-7 16,-1 8 35-16,-7 7 79 0,-4 7 82 0,-2 6 22 16,-4 6 7-16,-2 3-4 0,-1 4 2 15,1 3 4-15,3 2 14 0,2 3 24 0,1 2 11 16,0-1 5-16,5-4-2 0,2-5-4 16,3-10 0-16,2-7 15 0,0-9 40 0,0-7 55 0,2-5 79 15,0-3 43-15,0-3 12 0,0-1 3 0,0 0-26 16,4-4-34-16,-1-5-48 0,5-9-55 15,4-7-55-15,6-9-28 16,4-11-17-16,7-6-32 0,0-3-93 0,2-5-190 0,-8 16-436 0,-5 14-105 0</inkml:trace>
  <inkml:trace contextRef="#ctx0" brushRef="#br0" timeOffset="56">4692 10455 1353 0,'0'0'12'16,"0"0"19"-16,0 0-19 0,0 0-50 0,0 0-80 0,0 0 5 16,0 0 11-16,0 0 52 0,0 0 76 15,0 0-5-15,0 0-1 0,9 123-11 0,-4-88-3 16,4 6-2-16,-2 2-4 0,1 2 3 0,-2 0 3 16,-1 3 2-16,-1-3 6 0,-3 0 3 15,0-3 3-15,3-2 5 16,-4-3 2-16,0-3 7 0,0-5-3 0,0-1-28 15,-4-5-49-15,3-1-114 0,-2-5-220 16,1-6-204-16,-2-5 493 0</inkml:trace>
  <inkml:trace contextRef="#ctx0" brushRef="#br0" timeOffset="57">4410 10308 2416 0,'0'0'-1'0,"0"0"-11"0,0 0-9 0,0 0-21 16,0 0-10-16,-136 21 2 0,112 7-4 15,1 8 14-15,3 4 4 0,1 7 5 0,5 2 11 16,-2 5 3-16,4 1 10 0,2 4 8 16,1 0 3-16,1 4 5 0,3 3-2 15,0-2-2-15,1 1-2 16,4-4-3-16,1-2 2 0,5-4 2 0,0-3 2 0,3-5 1 0,7-2-4 0,-2-6 3 15,8-4 1-15,6-4 6 0,3-1 5 16,7-5 4-16,4-3 2 0,8-2-3 0,4-8-9 0,6-4-16 16,3-7-36-16,5-1-48 0,-1-12-56 15,-1-8-43-15,3-6-4 0,-2-8 22 16,-2-5 45-16,-4-7 55 0,-6-7 38 0,-3-4 31 0,-8-4 23 16,-10-1 15-16,-6-5 18 0,-10-2 20 15,-6-2 22-15,-9-2 22 0,-3-1 28 0,-10 0 8 16,-4 2 1-16,-12 4-8 0,-2 0-31 0,-6 8-22 15,-3 6-28-15,0 7-21 0,-3 8-20 16,1 7-16-16,1 6-14 0,5 8-17 0,0 4-12 0,-2 5-55 16,6 3-92-16,1 6-178 0,7 0-522 0,7 3-112 15</inkml:trace>
  <inkml:trace contextRef="#ctx0" brushRef="#br0" timeOffset="58">23252 8787 167 0,'0'0'141'16,"0"0"-16"-16,0 0 18 0,0 0-13 15,0 0-41-15,0 0-16 0,0 0-19 16,0 0 31-16,0 0 42 0,0 0 16 0,0 0-9 0,0 0-39 15,-45-61-57-15,45 61-42 0,1 0-19 16,-1 0-26-16,1 0-23 0,-1 0-34 0,3 2 29 16,-2 3 27-16,3 4 34 0,1-1 52 0,-4 3-10 15,-1 4 6-15,0 4 2 0,-1 1 5 16,-4 5-3-16,-4 0-5 0,-3 3-6 0,-2 1-6 16,-5 2-3-16,2 3-4 0,-7 3-1 15,-3 2-2-15,-4 4 4 0,-4 0 0 0,-3 0 1 0,-3 1-1 16,3-2-3-16,-1-1 0 0,4-3-3 15,5-7-5-15,7-5 3 0,5-5-4 0,6-4-3 16,3-3 4-16,4-4-4 16,-1 0 2-16,5-3 9 0,1-1 6 0,0 0 18 0,2-1 16 15,7 0 14-15,2-1 15 0,6-1 1 0,5 0-1 16,5-2-7-16,7-1-13 0,7-1-9 0,5-5-15 16,6-2-12-16,3 0-6 0,1-2-3 0,4-2-1 15,0 2-2-15,-1-4 1 0,0 0-5 16,-3-1-7-16,0-1-4 0,-5-2-17 0,-1 2-26 0,-3-2-45 15,-4-2-62-15,-2 1-84 0,0-1-86 16,-4-2-84-16,-2 3-96 0,-8 2 42 16,-12 6 463-16</inkml:trace>
  <inkml:trace contextRef="#ctx0" brushRef="#br0" timeOffset="59">23434 8556 506 0,'0'0'109'0,"0"0"12"15,-135-55 21-15,80 42-25 0,3 4-22 16,2 4-27-16,0 3-6 0,4 1 0 0,1 5-9 16,4 5-11-16,2 6-18 0,0 3-10 0,3 7-9 15,-2 5 0-15,2 4 4 0,-2 7-2 0,4 4 5 16,2-2-1-16,-1 5-3 0,5 0 1 0,2 1-2 15,2 0-4-15,1 1 2 0,5 1-2 0,3-2 5 16,1-2 7-16,5 1 4 0,3-1 7 16,4-2 7-16,2 2 4 0,1 0 3 15,5 1 4-15,7 1-2 0,4-5 1 0,5 4 0 16,2-3-1-16,7-2-1 0,8-2-4 0,-1-1-1 16,7-3-1-16,8-4 3 0,4-2 0 0,6-6-1 15,6-2-9-15,6-6-3 0,1-6-5 0,1-5-7 16,2-5-1-16,4 0-6 0,-1-5-4 0,-4-8 2 15,4-2-4-15,-3-9 8 0,-5-2 5 16,-4-8-4-16,-2-6-10 0,-8-9-21 0,-7-7-23 16,-3-9-18-16,-9-8-10 0,-10-7-8 0,-5-5-10 15,-11-4-12-15,-8-7-23 0,-9 1-34 16,-13-2 0-16,-15 6 18 0,-12 5 33 0,-18 9 46 16,-12 9 16-16,-14 10 3 0,-11 7-8 0,-10 10-69 15,22 12-266-15,26 11-16 0</inkml:trace>
  <inkml:trace contextRef="#ctx0" brushRef="#br0" timeOffset="60">12034 3096 1463 0,'0'0'114'0,"0"0"-173"15,0 0 45-15,0 0 37 0,0 0 29 16,0 0-2-16,0 0-14 0,0 0-18 0,0 0-6 0,0 0 0 0,0 0 1 16,0 0-2-16,122-79-3 0,-95 69-4 15,1 2-2-15,1 0 0 0,4 0-1 0,0 1 1 16,2 3-2-16,0 1 0 0,-3 0-2 15,-1 3 0-15,-3 0-5 0,-5 0-6 0,-7 3-15 16,-4 2-28-16,-9 1-53 0,-3 1-9 0,0 2 22 16,-13 2 36-16,-5 5 58 0,-9-1 18 15,-6 5-3-15,-3 2-6 0,-7-1-2 0,0 3 1 16,1-4 2-16,7-2 9 0,4-3 28 0,5-4 32 16,12-5 22-16,4-1-3 0,4-3-42 0,6 0-67 15,0-1-50-15,3 0 9 0,5 4 22 0,3 0 42 16,7 0 33-16,1 4-11 0,3-4-3 0,7 1-9 15,0 1-5-15,1 0-6 0,1 2-10 16,0 1 0-16,-2 3-1 16,-4 0-1-16,-2 1 1 0,-5-1-7 0,-1 4-7 0,-7-1-9 0,-6-1-5 15,0 4 1-15,-4 0 7 0,-7 2 14 16,-5-1 13-16,-6 1 7 0,-4 2 6 0,-6 0 0 16,-2 1 3-16,-4-2-4 0,-3-1 1 15,3-3 0-15,-3-5 0 0,4-1 4 0,1-5-2 0,1-6-11 16,3-1-30-16,2 0-57 0,5-7-90 15,7-2-143-15,2 2-258 0,5 0-28 16</inkml:trace>
  <inkml:trace contextRef="#ctx0" brushRef="#br0" timeOffset="61">12357 2637 1407 0,'0'0'3'0,"0"0"19"0,0 0 19 0,0 0 4 0,-136 14-13 0,100 4-11 0,2 6-9 15,-4 5 0-15,4 5 2 16,-3 6 2-16,4 6-1 0,-3 3-1 0,4 6-3 0,0 5-2 16,0 5-3-16,3 3-5 0,0 3 0 15,6-3 2-15,4 3 3 16,2-3 1-16,6-5 0 0,8-5-3 0,1-4-1 0,4-3 2 0,1-7-2 15,7-2 3-15,5-3 4 0,5-2-3 0,3-1 11 16,6-4 5-16,2-1 1 0,5-3 7 0,3-5-7 16,7-4-1-16,-2-5 1 0,5-3-5 0,2-8 8 15,1-3-1-15,1-8-1 0,3-11 4 16,-3-6-5-16,1-8-1 0,4-6 1 0,-4-5-3 16,2-2 5-16,-5-5 0 0,-6-2 0 0,0-7 7 15,-7-2-2-15,-4-2 0 0,-3-4-1 0,-4-1-9 16,-4-3-4-16,-8 2-2 15,0-1-4-15,-11 4 0 0,-4 4-2 0,-1 4-11 0,-12 7-5 0,-7 7-12 16,-7 7-9-16,-3 9-1 0,-5 5-14 16,-2 8-2-16,-3 6-5 0,-2 6-4 15,3 4 0-15,5 3-12 0,4 8-37 16,4 4-80-16,12 6-152 0,4 4-271 0,4-5-155 0,6-5 731 16</inkml:trace>
  <inkml:trace contextRef="#ctx0" brushRef="#br0" timeOffset="62">22248 3512 0 0,'0'0'37'15,"0"0"177"-15,0 0 61 0,0 0-43 0,0 0-44 16,0 0-45-16,71-118-51 0,-62 109-14 0,1 1-15 16,0 0-18-16,-3 2-10 0,-2 2 1 15,1 1 5-15,-3 1-6 0,-1 2-16 16,-2 0-38-16,0 0-51 0,0 0-44 0,-2 6 33 0,-1 1 50 15,-4 4 60-15,-2 6 50 0,-3 4-20 16,-1 3-22-16,-4 5-13 0,2 3-6 0,-4 4 3 16,2 1 0-16,-2 0-5 0,7 0-1 0,-1-6-4 15,7-1-1-15,2-5 4 0,4-2 1 16,1-6 1-16,1 0 7 0,6-2 6 0,5-3 10 16,0-4 8-16,4-2 3 0,3-2 0 0,1-4-2 15,5 1-9-15,1-2-9 0,5-6-12 0,1-4-10 16,2-4-2-16,2-4-4 0,-2 1-1 15,4-9-2-15,-6 1-1 0,5-5 0 16,-4-1 4-16,2-2 0 0,-5-5 3 0,-1 5 4 0,-5 0 3 0,-6 6 7 16,-4 3 12-16,-2 6 8 15,-7 4 11-15,-1 6 14 0,-2 3 6 0,-2 2-12 0,-1 4-29 16,0 0-50-16,0 0-70 0,0 4-28 16,-1 5 14-16,-3 3 34 0,1 10 53 0,-4 8 34 0,-3 3-1 15,-1 9-2-15,-4 3-2 0,0 6-2 16,-4 1 0-16,5 2-1 0,0-4 5 15,4-1-2-15,1-1 1 0,4-4 2 0,-1-1-5 0,1-4-4 16,1-5-10-16,-1-3-26 0,1-5-65 16,0-4-144-16,1-3-282 0,-1-6-340 0,0-6 520 0</inkml:trace>
  <inkml:trace contextRef="#ctx0" brushRef="#br0" timeOffset="63">22547 3016 1931 0,'0'0'26'0,"0"0"2"0,0 0-1 0,-118-67-8 0,84 66-10 0,-3 3-17 0,-5 10-8 15,-3 7-3-15,-4 6-1 0,-2 5 2 0,0 7 1 16,-3 4 5-16,1 6 5 0,0 4 5 16,-1 4 7-16,3 3 1 0,1 1 2 15,5-2-2-15,5 1-4 0,6-2 1 0,6-2 2 0,6-1 1 16,5 1 3-16,5-4 0 0,0 1 3 0,8-4 2 16,4 3 3-16,1-2 4 15,11-3 3-15,3 0 0 0,10-4 1 0,4-4 6 16,7 0-2-16,5-2 5 0,6-3-1 0,5-4-7 0,5-3 4 15,6-7-2-15,3-7-4 0,5-5 3 0,5-6-11 16,3-8 5-16,-2-8-3 16,4-6-1-16,-4-5 3 0,-1-4 0 0,-4-6 1 0,3-3 1 15,-5-7 3-15,-3-6-6 0,-6-7-1 16,-4-5-2-16,-8-7-6 0,-10-3 6 0,-9-3-1 16,-10 1 0-16,-12 0 5 0,-10 3-2 0,-15 5 7 15,-12 1 1-15,-10 8-14 0,-12 4-8 0,-10 8-17 16,-9 9-9-16,-8 9-4 0,-9 12-5 0,-5 13-8 15,-7 6-62-15,-6 17-150 0,25 2-489 16,27-5-810-16</inkml:trace>
  <inkml:trace contextRef="#ctx0" brushRef="#br0" timeOffset="64">14075 6936 0 0,'0'0'36'16,"0"0"136"-16,0 0 37 0,0 0 21 0,0 0-34 15,0 0-35-15,0 0-29 0,0 0-24 0,0 0-23 0,0 0-38 16,0 0-44-16,-66-39-33 0,66 39-18 15,0 0-5-15,-2 0-2 0,2 1 33 16,-1 5 18-16,-1 1 16 0,-1 2 19 0,1 0-17 0,-3 1 1 16,1-2-1-16,-1 2-3 0,1-1 7 0,-2-1 0 15,2 1 7-15,-1-1 5 0,0 2 2 16,2-2-3-16,0 0-8 0,3 0-5 0,0-1-1 16,0-1 4-16,4 1 6 0,3 0 6 0,0 1 9 15,3-2 2-15,4 2 3 0,1-2 3 16,3 0-7-16,2-1-4 15,3 0-8-15,1 1-11 0,2-2-4 0,-1 2-6 0,-1 0-4 0,-2 3-2 16,-2-1-5-16,-4 4 0 0,0-2 0 16,-3 1-2-16,-3 1 4 0,-1 1-1 0,-1 0 1 0,-3-1 0 15,-1 2 0-15,-1-1-1 0,-3-2-1 0,0 0 0 16,0 0 2-16,-4-3 5 0,-3 2 6 16,-2-2 5-16,-2 1 5 0,-2 0-1 0,-4-2-6 15,3 0-8-15,-4-1-20 0,0 0-23 0,-3-2-23 16,3-3-25-16,-4 0-11 0,1-2-7 15,4 1-9-15,0-4-7 0,0-2-17 16,3-2-31-16,0-1-29 0,-1-1-26 0,5-2-2 0,0-2 6 16,2-1 94-16,2-1 125 0,1-2 0 0,3-2 0 15,2 1 0-15,0 0 0 16,0-1 0-16,2 0 0 0,1 2 0 0,3-1 0 0,-2 1 0 16,2 1 0-16,-1 0 0 0,1 3 0 0,-2 0 0 15,0 0 0-15,0 1 0 0,2 0 0 0,0 4 0 16,1-3 0-16,1 3 0 0,1-1 0 15,2 2 74-15,1-1-4 0,2 0-1 0,3-1-1 16,4-1-6-16,2-2-3 0,4 0-12 16,2 1-9-16,3-2-2 0,2 2-10 0,6-2-5 0,-1-1-6 15,3 1-9-15,0 3-1 0,-1-2-3 0,-4 2-1 16,1 1 3-16,-7 2 1 0,-5 2 8 16,-2-3 8-16,-4 2 6 0,-7 1 10 15,0 1 4-15,-7-1 2 0,-2 3-3 0,-3 1-11 16,-1 0-46-16,0 1-119 0,-1 0-132 0,-4 1-89 0,-4 0 276 15,-4 0 81-15,-1 0 0 0,-2 1 0 16,-1 0 0-16,0 0 0 0,2-1 0 0,-1 0 0 16,2-1 0-16,0-1 0 0,6 1 0 0,-1-1 0 15,1 0 0-15,0 2 0 0,2 0 0 0,0 0 0 16,-1 0 0-16,5 0 0 0</inkml:trace>
  <inkml:trace contextRef="#ctx0" brushRef="#br0" timeOffset="65">14402 6733 0 0,'0'0'0'16,"0"0"0"-16,0 0 0 0,0 0 0 15,0 0 129-15,0 0-3 0,0 0-6 0,0 0-4 16,-82-119 1-16,72 111-9 0,-2 2-23 0,2 1-9 15,-2 1-13-15,-3 2-12 0,-1 2-11 16,-3 0-7-16,-3 1-1 0,-2 5 2 16,-2 2 4-16,-3 5 2 0,-2 1 6 0,0 4 7 0,-1 4 3 15,-2 3-1-15,1 6-3 0,-3 4-6 0,2 7-10 16,-1 4-5-16,2 5-5 16,-2 2-6-16,7 2-1 15,1 0-4-15,3-1-6 0,5-4-1 0,4-1-5 0,8-3 3 0,3-2-4 16,3-3-2-16,2-3 2 0,3 0-2 0,9-3 8 15,2-1 4-15,6-3 4 0,1-1 8 0,8-2 4 16,4-3 6-16,5-2 4 0,7-6-3 0,5-4 2 16,4-6-4-16,2-4-7 0,8-3-7 0,0-11-16 15,0-7-8-15,1-7-3 0,2-6 4 0,-1-3 3 16,2-4-1-16,-4-3 4 0,-1-1-2 16,-3-3 7-16,-2-5 8 0,-4-2 2 0,-3-3 5 15,-7-5 0-15,-5-2 4 0,-9-8 6 0,-6 1 3 16,-10-2 8-16,-11-2 4 0,-4 4 5 15,-13 6 5-15,-11 5 0 0,-8 6-6 0,-12 10-16 16,-8 6-19-16,-6 8-19 0,-9 10-14 0,-6 9-4 0,-10 8-13 16,-7 10-101-16,-9 10-219 15,23 1-536-15,24-5-178 0</inkml:trace>
  <inkml:trace contextRef="#ctx0" brushRef="#br0" timeOffset="66">6991 8682 0 0,'0'0'0'0,"0"0"0"0,0 0 0 16,0 0 0-16,0 0 0 0,0 0 0 0,0 0 0 16,0 0 0-16,0 0 287 0,0 0 0 0,0 0-17 15,0 0-29-15,-33-39-48 0,33 39-48 16,0 0-52-16,0 0-35 0,0 0-21 0,0 0-15 15,0 0-6-15,0 0-5 0,0 0-6 16,0 0-2-16,0 0-2 0,0 0 1 0,0 0-1 0,0 0 5 16,0 0 1-16,0 0 3 0,0 0 9 15,1 0-3-15,-1 0 2 0,0 0-3 0,0 0-11 16,0 0-2-16,1 0-8 0,-1 0-8 0,0 0-2 16,2 0-10-16,-1 0 30 0,4 4 12 0,4 3 12 15,1 2 9-15,1-1-23 0,4 2-4 0,0 2-3 16,5-1-3-16,-2 4 1 15,2 0-1-15,3 1 1 0,0-1 1 0,5 1 5 0,-3-2 2 16,4 1 0-16,-1-3 7 0,-1-1 0 16,1-1 1-16,-1 0-2 0,-3-1-6 0,2-2-4 15,-5 0 0-15,1 0 1 0,1-1-1 0,-6-1 2 0,-1-2-2 16,-2 1-1-16,0-1-1 16,-4 1 1-16,-1-2-2 0,-1 2 1 0,-2-3 0 15,2 1-1-15,1 0-1 0,-1 1-2 0,-1 1-2 0,-1 1-7 16,0-1-15-16,-2 3-25 0,1-2-48 15,-2 2-65-15,0 1-88 0,-2 0-113 0,3-1-152 16,-3-1-82-16,0 0 541 0,-1-3 53 0</inkml:trace>
  <inkml:trace contextRef="#ctx0" brushRef="#br0" timeOffset="67">7478 8469 0 0,'0'0'0'0,"0"0"34"0,0 0 78 0,0 0-68 0,0 0-92 15,0 0-87-15,0 0 128 0,0 0 7 16,0 0 0-16,0 0 0 0,0 0 0 0,0 0 0 0,0 0 10 15,0 0 178-15,-19 27-16 0,16-20-19 16,-1 0-19-16,2 0-14 0,0 0-12 0,0-2-18 16,-2 2-14-16,2 0-5 0,-1 0-4 0,-2 1 0 15,2-1-3-15,0 0-13 0,-2 3-10 16,1 0-11-16,-2 2-9 0,1 2-1 0,-2 1 2 16,-2 2 6-16,0 0 2 15,-1 3 1-15,-1-1-1 0,0 2-4 0,-2 1-2 0,0 0 2 0,-1 1-3 16,2 0 1-16,-3-1-4 0,0 0-4 15,3-1-4-15,-2-1-3 0,1-1 0 0,1-1 0 16,0 0 1-16,1 0-1 0,-1-1-3 0,2-1 1 16,0-2 0-16,1 1 3 0,2-3 4 15,1 0 3-15,0-2 0 0,3-3-4 0,-2 0-6 16,4-2-6-16,1-1-11 0,0 1-19 0,0-2-52 16,0 2-72-16,1-2-120 0,5 2-156 0,-2-3-197 15,0 0 287-15</inkml:trace>
  <inkml:trace contextRef="#ctx0" brushRef="#br0" timeOffset="68">8060 8821 0 0,'0'0'0'0,"0"0"0"0,0 0 0 0,0 0 241 0,0 0 80 16,0 0-56-16,0 0-49 0,0 0-50 0,0 0-43 15,0 0-37-15,0 0-31 0,0 0-21 0,0 0-22 16,0 0-8-16,5-7-7 0,-5 7-12 15,0 0-13-15,0 3-30 0,0 0 32 0,1 5 22 16,2 3 31-16,-2 4 39 0,1 3-21 0,1 2-9 16,1 2-9-16,-4 2-7 0,3 1-3 0,-2 0 1 15,1 1 0-15,0-2 4 0,1 0 2 16,-3-1 1-16,1-1 1 0,0-3 3 16,0-1-6-16,1-2-10 0,-2-4-22 0,0 0-52 0,0-3-76 15,0-3-138-15,0-1-215 0,0-3-172 0,0-1 471 16</inkml:trace>
  <inkml:trace contextRef="#ctx0" brushRef="#br0" timeOffset="69">8477 8517 377 0,'0'0'99'0,"0"0"-64"15,0 0-36-15,0 0-25 0,0 0-53 0,0 0-27 16,0 0 1-16,0 0 21 0,0 0 65 0,0 0 58 16,0 0 28-16,0 0 10 0,0 0-10 15,32-28-15-15,-28 28-16 0,0 0 1 16,-3 0 1-16,1 0-1 0,3 3 7 0,-3 1-7 15,2 0-7-15,1 2-5 0,0 1-10 0,1 1 1 16,1 2-1-16,-2 3 0 0,3 0-2 0,1 1-1 16,1-1 4-16,1 2 8 0,2 0 3 0,4 2 5 15,0-2 0-15,0 0 1 16,6 0 3-16,-1-2 2 0,2-2 5 0,-2 0 0 16,5-3 4-16,-3-2-5 0,1-2-6 15,-1-1-10-15,-2-3-12 0,2 0-8 0,-3 0-8 0,-4-5-3 16,1-2 3-16,0-2 1 0,-6-2 6 0,-1-1 6 0,0-4 7 15,-2 1 6-15,-3-3 6 0,-2-1 4 0,1-2-1 16,-2-1 6-16,-2 1-2 0,-1-3-4 16,0 2 4-16,0 1-9 0,-1 0-2 0,1 2 0 15,-1 1-5-15,-1 4 9 0,2 3 3 16,-1 3 13-16,1 2 7 0,-2 4-17 0,2 2-39 16,-1 0-70-16,1 0-91 0,-1 5 11 0,1 4 34 15,0 6 66-15,-1 4 86 0,-2 6 0 16,2 2-3-16,0 5-9 0,-2 4-1 0,1 1-3 0,-1 2-1 15,1-1 2-15,-2 1 2 0,-1-2 5 16,0-3 0-16,4 1 2 0,-3-5-3 0,1-3-3 16,0-1-8-16,2-2-11 0,-2-4-26 0,2-1-52 15,-2-3-84-15,2-3-173 0,0-2-253 0,1-4 137 16,0-3 449-16</inkml:trace>
  <inkml:trace contextRef="#ctx0" brushRef="#br0" timeOffset="70">9210 8320 40 0,'0'0'238'0,"0"0"-226"15,0 0-1-15,0 0 13 0,0 0 3 0,0 0 6 16,0 0-4-16,0 0 10 0,142-27 8 16,-116 37 9-16,-3 6 0 0,4 0-8 0,-4 2-4 15,-2 3-8-15,-2 1-2 0,-3 2 8 0,-3 3 3 16,-6 2 7-16,0 3 0 0,-5 3-1 0,-2 1 1 16,-3 2-3-16,-8 1 1 0,-3 0 5 15,-4 4-1-15,-5-4 4 0,-3 2 3 16,-4-2-1-16,0-1 1 0,-1-4-1 0,-2-1-4 15,-2-5-5-15,0-1-14 0,1-4-29 0,0-3-75 0,2-2-180 16,4-6-349-16,13-5-222 0</inkml:trace>
  <inkml:trace contextRef="#ctx0" brushRef="#br0" timeOffset="71">7151 8447 219 0,'0'0'375'0,"0"0"-333"15,0 0-3-15,0 0-3 0,0 0 3 0,-121-76 18 16,109 73 16-16,0-1 26 0,1 2 15 0,1 1-1 15,3 1-9-15,-2 0-15 0,2 0-13 0,-1 3-17 16,-1 4-19-16,-3 4-9 0,-1 4 3 0,-1 5 9 16,-1 6 10-16,-5 3 1 0,4 7-7 0,-2 5-11 15,2 2-15-15,1 4-6 0,1 3-7 16,3 1-1-16,5 2 1 16,3-4-1-16,3-2 3 0,7-2 1 0,6-4 2 15,6-3 4-15,6-2 2 0,6-3-2 16,8-5-18-16,7-1-50 0,8-3-142 0,-9-9-318 0,-12-4-757 0</inkml:trace>
  <inkml:trace contextRef="#ctx0" brushRef="#br0" timeOffset="72">7572 10061 0 0,'0'0'0'0,"0"0"0"0,0 0 0 16,0 0 0-16,0 0 51 0,0 0 50 0,0 0-42 0,0 0-13 16,0 0 10-16,0 0 13 0,0 0 5 15,0 0 4-15,4-4-10 0,-4 4-8 0,0 0-10 16,0 1-11-16,0-1-7 0,0 0-8 0,0 0-6 15,0 2 0-15,0-2-1 0,0 0 0 16,0 1 0-16,0-1-3 0,0 0-4 0,0 1-4 16,-2-1-10-16,2 0-13 0,0 0-22 0,0 3-29 15,0-1 1-15,0 4 51 0,-1 5 58 0,2 4 57 16,-3 4 22-16,1 3-24 0,-3 4-34 16,0 2-20-16,0 4-14 0,-2 0-6 15,4 4 0-15,-3-2-4 0,0 0-3 0,0 3-4 16,0-3-4-16,2 1 0 0,-4-1 1 0,3 3 0 15,-1-3 0-15,0-3 1 0,-1 0-4 0,3-5-1 16,-2-2-3-16,2-2 2 0,1-3-1 0,-1 1-1 16,0-3 2-16,1-1-2 0,-2 2 2 15,-1-3-1-15,2 2-1 0,1-2 3 0,-2 1-3 16,2-1 4-16,-2 0 0 0,0 0-3 16,2-1 4-16,-1-2 1 0,1-1-2 0,1-2 3 15,1-2-2-15,0 0-2 0,0-3 0 0,0 1 0 0,0-3 3 16,0 1 0-16,1-2 2 0,0-1-1 15,-1 0 8-15,0 0 4 0,1 0 7 0,-1 0 10 16,0 0-2-16,1 0 4 0,-1 0 0 0,2 0-6 16,-2 0-1-16,0 0-13 0,2 0-9 15,3-1 9-15,3-2 1 0,3 1 5 0,3-1 5 0,1-2-15 16,0 0-5-16,6-2-4 0,0 0 0 0,3 1-3 16,3-2 1-16,4 0-3 15,1 0 0-15,4-2 0 0,-1 2-4 0,1 0 2 16,-1 1 0-16,-1-1 0 0,0 3 3 15,-4 1-2-15,-2-1 0 0,-4 1 2 0,-2 3-3 0,-3-1 1 16,0 0 0-16,-8 0 1 0,-1 1 1 16,0 0 5-16,-7-1 0 0,0 1 5 0,-3 1 9 0,1 0 5 15,-1 0 3-15,0 0-7 0,0 0-26 16,0 0-35-16,0 0-47 0,0-2-66 16,-1 1-71-16,1 1-103 0,0-2-131 0,0 0-187 15,0 1 451-15</inkml:trace>
  <inkml:trace contextRef="#ctx0" brushRef="#br0" timeOffset="73">8467 10313 569 0,'0'0'364'0,"0"0"-409"0,0 0-55 0,0 0-20 16,0 0 3-16,0 0 50 16,0 0 31-16,0 0 12 0,0 0 6 0,0 0 3 15,-80 135 5-15,77-110-1 0,3 2 2 0,0-2 3 16,0-1 5-16,0 0 1 0,1-4 1 0,4-1 1 16,0-1 3-16,-2-2 5 0,4-1 9 0,-1-2 3 15,0-2 6-15,4 0 7 0,-1-3 2 0,1-1 9 16,5 0 4-16,0-3 5 0,1-2 15 15,0-2-2-15,5 0 2 16,2-3-6-16,-1-5-15 16,1-3-8-16,0-1-10 0,0-3-8 0,-2-3-5 0,0 2-1 0,-5-4 2 0,-3 0 5 0,-5-1 11 15,0-2 6-15,-7-1 2 0,-1-1-1 0,-1 0-12 16,-4-1-4-16,-1-1-7 0,-3 2-3 16,-1 1 7-16,-2 0-1 0,0 2 11 0,-1 1 11 15,3 3 7-15,0 1 7 0,0 3-5 0,4 0-10 16,0 3-10-16,5 0-11 0,1 2-10 0,0 0-20 15,7-1-12-15,5-1-15 0,3-1-2 16,6-3 8-16,4 3 4 0,1-1 3 0,0 1-3 16,2 5-8-16,-2 1-4 0,-2 4-12 15,-3 2-7-15,-2 0-6 0,-1 6-13 0,-3 2 1 16,1 4 1-16,-3 2 13 0,-1 4 20 0,-4 3 20 16,-2 2 18-16,0 1 10 0,-2 4 1 0,-1 3 0 15,-3-1 4-15,1 2-2 0,-1 4 1 0,-1-2 7 16,1 0-3-16,1-2-2 0,-1-5 0 15,4-4-9-15,4-2 2 0,1-3 4 0,0-5-3 16,2-1 14-16,0-3 6 0,1-2 8 0,2-2 13 16,1-3 4-16,0-2 8 0,0 0 1 0,6-2-3 15,-2-6-2-15,-2-5-8 0,4 1-5 0,1-6-9 16,-2-2-7-16,1-3-9 16,1-1-5-16,-2-2-1 0,0-3-3 0,0-1 3 0,-4 0-2 0,0-3 0 15,-2 4 0-15,1 1 0 0,-4 5 0 16,-1 5-3-16,1 4-7 0,-6 5-6 15,-1 4-27-15,-3 4-46 0,1 1-28 0,1 0-13 16,2 8 11-16,1 1 31 0,-1 6 26 0,3 3 17 16,-1 3 14-16,4 3 16 0,1 0 8 15,0 2 7-15,8-2 7 0,1-4 3 0,4-2 8 0,1-3 0 16,4-2-1-16,-1-3 1 0,2-3-5 16,0-3 0-16,1-3 0 0,2-1 4 0,-3-3 6 15,-1-6 4-15,0-4 3 0,-3-5 0 16,0-2 0-16,-4-2 0 0,-4-3 2 0,-5-1 3 0,-4-3-1 15,-3 0-1-15,-5-1-8 0,-4 0-14 0,-5-3-12 16,-4 0-13-16,-4 0-12 16,-2 1-4-16,-5 2-7 0,0 1-1 0,-3 3 2 15,2 4-5-15,-4 6-10 0,4 4-31 0,-1 4-61 0,2 6-119 16,-1 2-231-16,10 0-188 0,3 4 450 0</inkml:trace>
  <inkml:trace contextRef="#ctx0" brushRef="#br0" timeOffset="74">10785 10153 0 0,'0'0'0'0,"0"0"0"0,0 0 0 0,0 0 0 0,0 0 0 16,0 0 0-16,0 0 0 0,0 0 0 0,0 0 0 15,0 0 0-15,-33 120 0 0,29-87 0 0,-2 3 34 16,-1-2 15-16,3 0-7 0,0-2 1 0,-1-3-5 16,3-4-9-16,0-2-5 0,1-5-12 15,-2-4-6-15,2-3 2 0,2-4-4 0,-1-3 25 16,0-3 58-16,0-1 77 0,0 0 80 16,0 0 51-16,0 0 6 0,0-3-26 0,-1-4-92 15,1-4-78-15,4-7-69 0,-1-4-51 0,1-3 14 16,4-2 4-16,-1-4 2 15,-3 1 1-15,5-4 0 0,0-1-5 0,0 0 0 0,0-4 3 0,-3 2 1 16,8 1 2-16,-3 3-3 16,2 3-6-16,-2 2-5 0,4 5-7 0,0 4-4 0,0 4-6 15,0 3-11-15,1 6-13 0,-1 3-14 0,0 3-12 16,-2 0-5-16,-1 1 1 0,0 7 2 16,-3 1 8-16,0 4 2 0,-2 1 7 0,-2 2 12 15,-3 1 12-15,-2 2 16 0,0-1 11 0,-1-2 4 0,-2 0 3 16,1-4 2-16,0-3-6 0,-1-2-2 15,3-4-3-15,0 0-6 0,0-1 8 0,0 0 5 16,4 1 11-16,1 0 15 0,3 2 2 0,1-1 6 16,1 2-6-16,3 1-8 0,2 4-11 0,0 0-10 15,1 2-4-15,-2 4-2 0,-2 1 4 16,0 1 8-16,-3 1-4 0,-1 0 4 16,-2 1-6-16,-5 0-5 0,-1-1 6 0,0 0-1 15,-7 1 6-15,-4-2 8 0,-3 1 4 0,-3 0 9 16,-5-2 5-16,-3 1 4 0,2-2 2 15,0-5 1-15,-4-1-2 0,4-4-4 0,-5-2 1 16,6 0 2-16,1-3 7 0,2-2 10 0,2 0-3 0,4-2 0 16,4-1-7-16,1-2-13 0,2 1 2 15,0 0-8-15,5 0-4 0,1 0-9 0,0 2-43 16,0-2-28-16,9 2-12 16,2-1 5-16,5-2 29 0,3-1 19 0,5 1 6 0,2 0-4 15,2 1 0-15,2 0 6 0,1 2 1 0,0-2 8 16,1 2 2-16,4-3 1 0,-2 2 4 0,4-4-3 15,1 2 6-15,0-5 1 0,-3 0-1 0,3-2 4 16,-3 2-6-16,-3-2-1 16,0 0 2-16,-3 0 0 0,-1-1 6 0,-5 2 6 0,0 0 1 0,-7-1 8 15,1-2 1-15,-7 0 2 0,-1 3 16 0,-3 0 15 16,-4 0 13-16,-2 2 3 16,-1 1-5-16,0 0-10 0,-2 1 4 0,-2 0 3 15,-3 3-9-15,-2-1-13 0,2 1-31 0,0 4-26 16,-7 0-17-16,2 2-11 0,-6 5 2 0,2 4 4 15,-2 1 7-15,0 3 2 0,3 3 4 16,1-1-2-16,3 0 2 0,5 1 3 0,0-3 1 16,5 3 1-16,1-2 2 0,0 2 5 0,3-2 8 15,7 1 8-15,5 0 6 0,0-1 7 16,9 0-3-16,0-1-3 0,5-1-19 0,2-3-40 0,1-1-62 16,2-4-89-16,3-3-122 0,0 1-191 0,-11-4-147 15,-7 0 577-15</inkml:trace>
  <inkml:trace contextRef="#ctx0" brushRef="#br0" timeOffset="75">12081 10453 0 0,'0'0'0'0,"0"0"0"15,0 0 0-15,0 0 0 0,0 0 0 16,0 0 0-16,0 0 0 0,0 0 54 0,0 0 117 16,0 0-107-16,0 0-127 0,0 0-129 0,0 0 158 15,0 0 34-15,0-22 0 0,0 35 0 0,0 4 0 16,-2 2 71-16,-4 3 54 0,2 2-40 0,-2 1-26 15,-2 2-15-15,1-4-8 0,-1 0-4 16,1-3-6-16,3-3-5 0,-1-3-10 0,4-4-4 16,-1-4-2-16,2-1 1 0,0-4 33 15,0-1 63-15,0 0 67 0,0 0 57 0,0 0 24 16,0 0-9-16,2-3-59 0,0-2-65 0,5-5-58 16,0-2-55-16,2-5-9 0,0 0 3 15,3-3 3-15,-1 0 1 0,1-4 2 0,-1-2-2 0,0-1 1 16,1-1-4-16,1 2-1 15,-2 0 4-15,0 3-1 0,-1 4 4 16,0 1-5-16,-2 3-7 0,0 4-7 0,1 1-16 0,1 5-22 16,-1 1-19-16,-1 4-22 0,-1 0-12 0,0 5 6 0,2 5 7 15,-1-1 18-15,-4 4 23 0,5 1 16 16,-3 1 11-16,-2 0 11 0,4 1 2 0,-2 0 5 16,0 1 4-16,1-3 2 0,1 1 5 0,-3 2-1 15,5-5 0-15,-2-1 3 0,1 0-1 0,2-1 6 16,1-1 2-16,-1-4 5 0,5 1 1 0,-3-1 1 15,4-1 5-15,-1-1 0 0,4-3 5 16,1 0 1-16,-1 0 1 0,3-4 1 0,-1-1 1 0,0-5 1 16,-2 1-1-16,-1-5-2 0,-4 1 1 15,3-4-3-15,-5 2 0 0,0-3 1 16,-3 1 0-16,-3 0 1 0,-4 1 0 0,0 1 1 0,-3 2-2 16,0 2-8-16,-7 2-10 0,-2 2-13 15,-1 2-11-15,-3 3-8 0,-1 1-4 16,-1 1-6-16,-2 7-2 0,0 3 6 0,0 4 2 0,-2 2 6 15,2 3 6-15,2 4-5 0,3-3 5 16,2 2 1-16,3-2-5 0,7-3 4 0,0-1 0 16,7-3 4-16,4-2 10 0,2-4 8 15,7 0 3-15,0-2 5 0,7-1 2 0,3-4-1 0,4 0 0 16,3-4 0-16,1-5-5 0,-1-1-2 16,3-6-4-16,-3 0-8 0,-2-1-2 0,-3-2-3 15,-2 0 0-15,0 0 1 0,-5-2-2 16,-3-1-1-16,-3-2-3 0,-4-3 0 0,-1 0 2 15,-2-2 4-15,-2 1 5 0,-6 1 5 0,3 5 5 16,-4 2 4-16,-2 4 3 0,0 2 0 0,1 5-2 16,-2 2-2-16,2 4 1 0,-2 0-7 0,0 3-3 15,0 0-6-15,0 0-8 0,0 0 3 0,0 0 6 16,0 0 11-16,-2 0 8 0,0 0-1 16,1 0-7-16,1 0-7 0,0 0-9 0,-1 0-1 15,1 0-3-15,0 0-1 0,-1 0 1 0,0 0 1 16,-1 0 3-16,-4 0 1 0,5 1 3 15,-3 1 0-15,0-1 4 0,3-1-2 0,1 0-2 16,0 0-4-16,0 0-5 0,0 0-4 0,0 1-11 16,0 0-7-16,0 3 5 0,-2 0 4 15,-3 1 12-15,0 4 7 0,-4 1-3 0,1 3 2 16,0 2 1-16,-2 1 2 0,-3 2 0 16,2 4 0-16,-3 2-2 0,-2 4-1 0,-1 4 1 0,1 2-2 15,-4 5 1-15,-1 2 3 0,1 1-4 16,0 3 2-16,3-4 0 0,4-2-2 0,2-2 4 0,3-4-3 15,1-2 1-15,3-1 0 0,1-2-1 0,2-3 2 16,1-2 2-16,0-2 2 0,0-3-1 16,2-1 2-16,1-3-1 0,3 0 3 15,0-5 6-15,2-2 7 0,2-1 13 0,0-2 7 0,1-3 2 16,2-1 4-16,3-1-5 0,1-7-5 16,3-3-5-16,-3-3-9 0,2-2-6 15,0-4-4-15,-3-4-7 0,-1 0-2 0,-2-3-2 0,1-2-3 16,-4-2 0-16,-3-1-5 0,-1-2 4 0,-2 2-2 15,-3 1 7-15,-2 0 1 0,1 3 2 16,0 2 3-16,0 1-1 0,-3 4 8 0,1 2 3 16,2 4 5-16,0 3 3 0,0 1-6 15,1 2-10-15,6 1-13 0,3 2-15 0,4-2-1 16,6 2-1-16,4 0 5 0,4 3 7 0,5 1 1 0,1 0-3 16,-1 2-13-16,2 0-32 0,0 2-87 15,-3 3-122-15,1 1-202 16,-8 0-263-16,-11-2 256 0</inkml:trace>
  <inkml:trace contextRef="#ctx0" brushRef="#br0" timeOffset="76">11199 11030 0 0,'0'0'0'0,"0"0"0"0,0 0 0 15,0 0 0-15,0 0 185 0,0 0 75 0,0 0-64 16,0 0-47-16,0 0-30 0,0 0-25 16,0 0-5-16,0 0 10 0,0 0 11 15,10-18 4-15,-10 18-1 0,0 0-4 0,0 0-5 0,0 0-8 16,0 0-5-16,0 0-8 0,0 0-8 0,0 0-7 15,0 0-8-15,1 0-8 0,-1 0-9 0,0 0-9 16,0 0-8-16,0 0-8 0,0 0-5 16,0 0-4-16,0 0-3 0,0 0 0 0,0 0-1 0,0 0 1 15,0 0 0-15,0 0 0 0,0 0 2 16,0 0-1-16,0 0 2 0,0 0 1 16,0 0 4-16,0 0 4 0,0 0 2 0,0 0 2 0,0 0 2 15,0 0-3-15,0 0 2 0,0 0-3 16,0 0 0-16,0 0-1 0,-1 0-6 0,1 0-1 15,-1 2-6-15,-1-2 0 0,1 0-2 16,-3 1-2-16,2-1-6 0,-1 2-18 0,-5-1-12 0,-1 0-11 16,-2 3-1-16,-3-1 11 0,-2 6 5 15,2 2 8-15,-2 1 2 0,-2 3 1 16,5-1 2-16,0 0 1 0,3 0 4 16,1 0 3-16,0-1-2 0,5-1 1 0,-1-1-4 0,4 0-1 15,1-1 2-15,0 0-2 0,3-1 3 16,4 0 3-16,4-1 3 0,-1 0 7 0,9 2 6 0,2-1 1 15,5 0 1-15,5 2-3 0,2 1-3 0,0 1-3 16,5 2 0-16,-6-2-1 16,-2 0 1-1,-7 2 0-15,2-1-1 0,-8 2 0 0,-2 0-4 0,-2-1-2 0,-6 3-3 0,-5-3-5 0,-2 2 1 16,-2-2 3-16,-7 3 3 0,-7-1 5 0,2 1 3 16,-5-3 2-16,-1 0 2 0,1-4 2 15,-1-2 3-15,5-2 2 0,-2-2 2 0,4-3 0 16,-3-1 2-16,5-1 3 0,1 0 2 15,5 0 1-15,0-1-6 0,4-2-16 0,1-2-26 16,2-2-34-16,9-3-23 0,5-4-6 0,5-2 4 16,3-3 16-16,3-1 10 0,3 1 10 0,2 1 15 15,-2-1 12-15,1 2 8 0,-1 0 8 0,0-1 0 16,0 0 3-16,-1-1 3 16,-1-2 0-16,-3-1 3 0,2-2 2 0,-3-1 1 0,-2-1-2 15,-1 2 4-15,-2 1 1 0,-3 2 5 0,-5 3 7 16,-3 2 5-16,-4 2 9 0,-3 1 10 0,-2 3 2 15,1 1 2-15,-2 1-6 0,-6 1-7 0,0 2-7 16,-2-1-9-16,0 2-9 0,-3 3-9 0,0 1-9 16,-4 0-5-16,4 5-5 0,-5 6-1 15,4 3-1-15,-2 3 6 0,2 2 3 0,-3 0 5 0,5 1 1 16,2 1 0-16,0-1-2 0,3 0-1 16,5 0-2-16,1-1 3 0,1-1 1 15,0-1 3-15,2 0 4 0,5-3-2 16,3 1 2-16,0-3 0 0,0 0 2 0,3-3 7 0,3 1 1 15,-1-2 5-15,4-3 0 0,2-1 4 0,1-3 0 16,-1-1 0-16,4 0 3 0,-2-6-6 0,1-1 1 16,4-3-5-16,-2-1-5 0,0 0 3 0,3-6 0 15,1 0 2-15,1-4 5 0,-1-3-5 16,0-1-1-16,-1-4-1 0,-4-1-3 0,2-4 3 16,-6 1 3-16,1 1 0 0,-2 2-1 15,-5 3 3-15,-3 1-2 0,-3 5 3 0,-5 3 2 16,2 3-3-16,-4 4 1 0,0 1-3 0,-2 3-2 15,0 3 5-15,0 1 0 0,0 2-3 0,0 0-6 16,0 1-14-16,0 0-15 0,0 0-13 0,0 0-12 16,0 0-10-16,0 0-11 0,0 0-9 15,0 1-4-15,0 1 11 0,-1 2 28 0,-2 2 27 16,-3 2 26-16,4 2 8 0,-5 2-5 16,2 2-8-16,-2 0-8 0,-1 4 1 0,3 1 0 0,-1 2 0 15,-4 3 7-15,5 3-7 0,-1 0 1 0,-3 4-2 16,2 4-4-16,0 2 7 0,-1 2-2 15,1 1 2-15,3-1 2 0,2-1-4 16,-2-2-2-16,3-2 2 0,-1-1 0 0,4-3 3 0,-2-3 2 16,0 0-1-16,0-4-2 0,4-3 0 15,-2-1 1-15,0-4 2 0,-1-2 2 0,4-3-1 16,-2-2 0-16,-1-1 2 0,4-2 4 0,-3-2 9 16,4-1 8-16,-2-2 7 0,3 0 5 0,1 0-1 15,3-4-2-15,0-6-5 0,5-1-7 16,-4-1-4-16,5-5-4 0,-6-2-1 0,4 0-6 15,-5-4 0-15,-1 1-4 0,0 0-1 0,-5-1 6 16,-1 2-6-16,-2 2 3 0,-2 1-2 0,0 0-4 16,-4 4 5-16,-1 0-3 0,-4 1-1 0,-1 2 0 15,1 0-8-15,-1 2 2 0,2 2 1 0,0 2 1 16,-1 1 5-16,0 2 1 16,2-1-1-16,5 2-3 0,-1 1-2 0,1 0-4 15,2 0-3-15,0 0 1 0,0 0-7 0,0 0 1 0,0 0-2 16,0-1-5-16,0 1 9 0,0 0 0 0,0-1 5 15,2 1 5-15,-2 0-2 0,1-1 0 16,0 1-2-16,0 0-3 0,0-2 3 0,5 2 12 16,-2-1 0-16,7-1 5 0,-1 1-4 15,6-2-6-15,-2 0 1 0,5-1 5 0,-1 0-1 16,2-3 1-16,0 0-2 0,-2-2-6 0,4-1 5 16,-1-1-2-16,0 0 4 0,0-2 0 15,0 1-3-15,-2-3 2 0,1 2-4 0,-3-2-2 0,1 0 5 16,2 1-2-16,-4 0 0 15,-1 3 1-15,-4 1-4 0,1 1 0 0,-3 2-1 16,0 2 1-16,0 1-3 0,0-2-3 0,-2 5-1 0,-3-1-6 16,3 1 2-16,-3 1-3 0,4 0-1 0,-3 0 2 15,1 1-4 1,0 1 2-16,-1 1 1 0,3-1 2 0,-2 0 8 16,1 1 2-16,2-1 5 0,0 0 1 0,-1 0-3 0,-3-2 0 0,3 2 0 15,-4-2 1-15,-1 1 1 0,0-1 2 16,-3 0 4-16,1 0 0 0,-1 0 8 0,0 0 2 0,0 0-1 15,0 0-1-15,0 0-9 0,0 0-1 16,0 0-6-16,0 0-4 0,0 0 4 0,0 0-3 16,0 0 0-16,0 0 4 0,0 0-6 0,0 0 1 15,0 0-3-15,0 0 3 0,0 0 0 16,0 0-2-16,0 0 1 0,0 0-2 0,0 0 0 16,0 0 2-16,0 0 1 0,0 0 1 0,0 0 1 15,0 0-2-15,0 0-1 0,0 0-3 16,0 0 4-16,0 0 2 0,0 0 2 0,0 0 3 15,0 0-2-15,0 0 0 0,0 0 1 0,0 0 2 16,0 0 0-16,0 0-1 0,0 0-1 0,0 0-1 16,0 0-4-16,0 0-2 0,0 0-4 15,-1 0-4-15,1 0-13 0,0 0-21 0,-2 0-31 16,1 0-43-16,-2 2-62 0,0 0-28 0,-2 3-53 0,-4 1-76 16,-6 2-127-16,4-2-162 0,4-1 400 0</inkml:trace>
  <inkml:trace contextRef="#ctx0" brushRef="#br0" timeOffset="77">12025 11014 0 0,'0'0'0'0,"0"0"0"16,0 0 0-16,0 0 0 0,0 0 0 15,0 0 0-15,0 0 51 0,-27-122 190 0,23 111 3 16,1 3-44-16,2 0-42 0,-1 1-32 0,-2 1-16 16,2 1-4-16,1 2 7 0,0 1 13 15,0-1-3-15,1 3-17 0,0 0-41 0,-1 0-63 16,1 0-90-16,0 3-51 0,-1 4 13 15,1 4 40-15,-4 4 72 0,2 7 53 0,-1 4-1 0,-2 3-4 16,4 4-11 0,-2 5-7-16,2-1 0 0,1 2-7 0,0 2 1 0,0-2-4 15,1 1 2-15,2-2 4 0,3-1 5 0,-2-3 5 0,2-2 4 16,-3-3 5-16,3-2 3 0,-4-2-4 0,0-2-24 16,1-1-96-16,2-4-212 0,-4-5-403 0,0-5 107 15</inkml:trace>
  <inkml:trace contextRef="#ctx0" brushRef="#br0" timeOffset="78">6781 10511 0 0,'0'0'0'0,"0"0"0"0,0 0 0 16,0 0 0-16,0 0 0 0,0 0 0 16,0 0 0-16,0 0 0 0,0 0 0 0,0 0 0 15,0 0 0-15,0 0 0 0,0 54 0 0,3-38 0 16,1 2 40-16,3 0 5 0,-2 2-14 0,3-1-7 15,3 0 4-15,1 0 2 0,1-1 13 0,2 1 9 16,1-1 3-16,0-3 4 0,1 1-8 16,-2-2-9-16,1-2 3 0,-1-2 2 0,-2-1 4 15,-2-1 3-15,-2-2-4 0,-2-1-3 16,2-2 2-16,-6-1 3 0,0-1 6 0,-2-1 17 0,0 0 24 16,-1 0 2-16,0 0-15 0,0 0-103 15,0-4-104-15,0-4-133 0,2-1-116 16,-1-3-51-16,1 0 290 0,2-3 131 0,0-1 0 15,-1 4 0-15,-1 4 0 0</inkml:trace>
  <inkml:trace contextRef="#ctx0" brushRef="#br0" timeOffset="79">7015 10621 0 0,'0'0'0'0,"0"0"0"15,0 0 0-15,0 0 0 0,0 0 285 0,0 0-16 16,0 0-46-16,0 0-23 0,0 0-26 16,0 0-48-16,0 0-75 0,0 0-112 0,0 0-140 15,0 0 12-15,-52-66 31 0,48 78 64 0,-3 2 117 0,-1 4-5 16,-2 1 4-16,-1 2-1 0,0 0 6 15,-3 2 4-15,2-2 8 0,-5 1 6 16,5 1 2-16,-1-4-3 0,-2-2-12 0,5-3-24 16,2-2-37-16,2-4-70 0,-1 1-97 0,5-4-144 15,-2 1 22 1,2-2 318-16,2-1 0 0</inkml:trace>
  <inkml:trace contextRef="#ctx0" brushRef="#br0" timeOffset="80">6893 10342 866 0,'0'0'65'0,"0"0"-3"0,0 0-4 16,0 0-43-16,0 0-42 0,0 0-46 16,0 0-36-16,0 0-12 0,0 0-5 0,-132-25 16 15,114 37 30-15,-2 3 34 0,-3 2 38 0,-1 2 19 16,2 2 12-16,-3 2 8 0,1 2 3 0,-2 2 12 15,0 5 3-15,0 0 4 0,0 2-2 16,0-3-9-16,3 2-8 0,0 0-12 16,3 0-7-16,5 4-11 0,2-3-5 0,4 1 4 15,6-1 0-15,2-2 5 0,1 2 4 0,4-3-4 16,5 0 8-16,6-2 5 0,3-1 9 0,3 0 18 16,6-3 9-16,3-1 7 0,2-4 0 0,7-2-4 0,3-4-6 15,1-3-5-15,5-5-8 0,2-5-12 16,1-2-13-16,-1-9-11 0,4-7-7 15,-3-6 0-15,0-6 3 0,-2-5 6 0,-4-2 10 16,-6-5 6-16,-5 0 12 0,-8-3 8 0,-8-2 4 0,-4-2 8 16,-9-2-1-16,-4-4-2 0,-1 0-7 15,-10 0-7-15,-7 0-9 0,-2 1-7 16,-5 5-3-16,-4 5-6 0,-1 7-1 0,-4 7-14 16,-1 9-23-16,-3 7-22 0,-3 8-23 0,1 5-7 15,2 6-14-15,-2 12-138 0,6 7-260 0,10-5-198 16,8-2 528-16</inkml:trace>
  <inkml:trace contextRef="#ctx0" brushRef="#br0" timeOffset="81">6459 13457 0 0,'0'0'2'0,"0"0"174"0,0 0 40 16,0 0 10-16,0 0-44 0,0 0-31 0,0 0-25 15,0 0-4-15,0 0-22 0,0 0-35 0,0 0-46 16,0 0-53-16,0 0-37 0,0 0-32 0,-69-82-33 16,69 82 9-16,1 4 40 0,2 1 51 15,2 2 57-15,2 3 18 0,1 1 2 0,4 3-4 16,2 0-2-16,1-1 8 0,3 2 5 0,2-3 7 15,1 1 8-15,4-5 0 0,-1-4 7 16,0-3 5-16,1-1 2 0,1-5 2 0,1-6-6 0,-2-3-10 16,2-2-10-16,0-3-7 0,-4-2-7 15,-2-1-1-15,-4-1-2 0,-3-4-2 0,0 4 2 16,-3-2 1-16,-7 0 0 0,0 2 2 16,-4 1-4-16,0 4 0 0,0 6 2 0,-4-2 2 15,1 6 12-15,-1 2 13 0,3 4-6 0,-3 2-28 0,3 0-49 16,-1 0-52-16,0 7-8 15,0 5 13-15,0 6 30 0,-3 5 25 16,-1 6 5-16,-2 4-1 0,2 5 6 0,-1 6 3 16,-3 1 2-16,1 1 5 0,-1 0-2 0,1-2-1 0,-1-6-1 15,3-5-9-15,3-6-11 0,1-5-21 0,0-1-39 16,0-6-70-16,2-2-104 0,-3-2-157 16,-1-3-229-16,3-3 46 0,0-1 589 15</inkml:trace>
  <inkml:trace contextRef="#ctx0" brushRef="#br0" timeOffset="82">6410 13014 1189 0,'0'0'18'0,"0"0"-21"16,-121 0-1-16,79 11 13 0,3 9 4 0,6 5-10 15,2 5-7-15,4 5 0 0,4 3 0 0,1 7 6 16,0 5 2-16,1 7 1 0,0 2 2 16,2 3 0-16,-1 1 2 0,3 0 2 15,2-3 0-15,4-4 1 0,2-3-3 0,4-3-4 0,4-4-1 16,2-6-1-16,1-3 5 0,8-4 6 16,6-4 9-16,3-2 9 0,5-1 9 15,6-4 5-15,2-4 6 0,8-1 6 0,3-6 1 16,6-2 0-16,5-7-5 0,5-2-10 15,9-10-9-15,2-8-11 0,4-7-10 0,5-7-7 0,1-7-12 16,2-4-1-16,-3-1-2 0,-3-6-1 0,-5-2 2 0,-5-3-9 16,-7-3-3-16,-8-2-5 0,-7-2-1 15,-7-5 7-15,-9-1 8 0,-10 0 5 0,-12 2 4 16,-6 4 4-16,-11 3-1 16,-10 7 4-16,-12 5 1 0,-5 6 12 0,-9 8 5 0,-2 8-3 15,-7 4-7-15,0 10-22 0,-2 5-19 0,1 6-9 0,1 6-4 16,-1 9-2-16,6 7-20 0,3 4-114 15,5 8-250-15,13-9-259 0,11-4 372 0</inkml:trace>
  <inkml:trace contextRef="#ctx0" brushRef="#br0" timeOffset="83">7876 13043 0 0,'0'0'0'0,"0"0"99"16,0 0 176-16,0 0 5 0,0 0-58 0,0 0-53 15,0 0-49-15,0 0-43 16,0 0-42-16,0 0-48 0,0 0-48 0,0 0-41 16,0 0 12-16,0 0 40 0,-16-32 53 0,13 45 57 0,-1 4 15 15,-3 3-7-15,-1 4-7 0,-3 2-6 16,1 2-11-16,-1 2-6 0,-1 1-8 0,-1-1-7 16,1 1-3-16,0-1-7 0,2 0-4 0,0-3-5 15,3 2-4-15,1-3 2 0,-2 0 0 16,1-1 1-16,2 0 3 0,0-3-4 0,0 0 2 15,2-2-1-15,0-2-1 0,0 0 4 0,2-4 0 0,0 0 2 16,1-3 2-16,0-1-4 0,0-1 1 16,0-1 2-16,0-2 4 0,1-1 4 0,0 0 2 15,3-3 3-15,-2 0-2 0,1-1 10 16,-2-1 2-16,0 2 7 0,2-2 10 0,-1 0 2 0,0 0 6 16,1 0 0-16,5-4-8 0,-1-1-1 15,1-2-11-15,0 1-7 0,4-3-4 16,-1 0-8-16,-2 0-3 0,0 1-3 0,0-1-5 0,-1 1 0 15,2 1-1-15,-3 0-3 0,-1 1-6 16,2 0 3-16,2 1-1 0,-4-1-1 16,0 2 6-16,2 1-8 0,-3-1 2 0,1 1-2 0,-1 0-4 15,0 2 5-15,-4-1 1 0,2 1-2 0,-1 0 4 16,-1 1-4-16,-1 0-1 0,0 0 3 16,0 0 2-16,0 0 5 0,0 0 1 0,0 0 1 15,0 0-4-15,0 0 0 0,0 0-3 0,0 0 0 16,0 0 2-16,0 0-5 0,0 0-3 15,0 0-1-15,0 0-6 0,0 0 2 0,0 0 0 16,0 0 0-16,0 0 3 0,0 0-7 0,0 0-1 16,0 0-2-16,0 0-1 0,0 0 2 0,0 0-1 15,0 0-2-15,0 0 0 0,0 0 0 0,0 0 6 16,0 0 7-16,0 0 8 0,0 0-2 16,0 0 3-16,0 0-1 0,0 0-6 0,0 0 7 15,0 0-2-15,0 0 2 0,0 0 4 16,0 0-4-16,0 0 1 0,0 0 0 0,0 0-3 0,0 0 3 15,0 0 0-15,0 0-1 0,2 0-2 16,-2 0 7-16,3 0 3 0,5 0 4 0,-2-1 6 16,3 0-9-16,2-2 0 0,3 0-3 15,1-2-5-15,2 1 2 0,1-2 0 0,0 1 1 0,3-1 7 16,-2-1-6-16,2-2 0 0,0 1-1 16,1-1-4-16,-2 0 3 0,-1 0-2 0,0-1 3 15,4-1-1-15,-4 2-2 0,-1 0 1 0,-1 0-2 16,-2 3 0-16,-1 0 2 0,-4 0 0 15,-1 2-1-15,-2-1-2 0,-2 2 6 0,-1 0 2 0,0 2 6 16,-3-1 7-16,-1 2 1 0,0 0-1 16,0 0-4-16,0 0-5 0,0 0-2 0,0 0-9 15,0 0-7-15,-1 0-14 0,1 0-16 16,-2 0-13-16,2 0-8 0,-1 2-3 0,1-2-4 16,-3 3 12-16,2 0 12 0,-1 3 11 0,-3-1 18 0,0 3 2 15,0 0 1-15,0 2 1 16,2-2-2-16,1 2 0 0,-1 1 0 0,1 0 0 0,1 0 1 15,-2 3 3-15,2 0 1 0,1 1 1 16,0 1 0-16,1 0 0 0,-1 3 0 0,0-3 2 16,0-1 2-16,4 0 0 0,-2-2 2 15,3-3-1-15,0 0 3 0,0-2-2 0,-1-1 3 16,4-1 4-16,-4-3 2 0,3 1 5 0,-4-3 5 16,4-1 6-16,-1 0 12 0,1 0 6 0,1-2 1 15,0-4-2-15,0-2-10 0,-1-3-7 0,1-3-6 16,1 0-6-16,-2-4-3 0,-2-1-1 0,0-2-2 15,-1-1-1-15,-4-1-2 0,0-1-5 16,0 0-2-16,0-1 0 0,0 0-7 16,0 1 3-16,-1 1-1 0,-2 2-1 0,-1 1 5 0,2 3-1 0,-2 3 1 15,-2 2-1-15,4 3-2 0,-1 1-1 16,0 2-1-16,2 2 1 0,1 0-1 16,0 2-4-16,0-2-9 0,1 1-6 0,6-2-6 15,0 2 1-15,2-1 5 0,1 1 4 0,2-1-3 16,1 4-1-16,0-3 0 0,3 3 1 15,-3 0 4-15,3 0 4 0,-1 0 4 0,2 0 5 16,-4 1-1-16,2 1 0 0,-1-1-1 0,1 2-3 16,-3 0 1-16,1 1 0 0,-3 0-6 0,0 2-5 15,1 2-8-15,-4 0-8 0,1 2-1 0,-1 0-1 16,2 1 1-16,-7 3 3 0,2 1 1 0,-3 2 4 16,-1 1 5-16,0 3 4 0,0-1 11 0,-2 1 5 15,-2 1 3-15,3-1 2 16,-3-1-1-16,3 0-1 0,0-3 1 0,-1-2 0 15,2-2-1-15,2-3 2 0,-2-4-1 0,0-1 1 16,0-1 1-16,0-3 5 0,1 1 5 0,0-2 14 16,3 0 17-16,-2 0 17 0,3 0 16 0,1-4-2 15,4-3-11-15,4-3-14 0,0-4-18 16,5-3-8-16,-3 1-7 0,5-4-6 0,-3-1 2 16,1 1-4-16,0-3 0 0,1 2-4 0,-4 0-2 15,1 0-1-15,0 2-1 0,-3 1 1 0,1 5-2 16,-2 2 0-16,-3 3-7 0,-1 2-8 0,-1 4-11 15,-3 2-17-15,2 0-10 0,-4 0-4 16,4 3-1-16,-3 5 8 0,4 1 8 0,0 2 8 16,-4 1 11-16,4 2 11 0,-1 0 7 0,1 1 7 15,2-2 5-15,1-3 3 0,3 0 5 16,-2-3 3-16,6-1 3 0,-4-2 6 16,4-4 4-16,-1 0 1 0,2 2 0 0,0-4-1 0,-2-4-1 0,2 0 1 15,-4-3-1-15,-1 0 3 16,-4-1 0-16,-1-1 0 0,-1-2-1 0,-3 0-6 0,-3 0-2 15,-2-2-9-15,-1 0-12 0,-1-2-14 0,-8 1-15 16,0-2-15-16,-1 1-14 0,-5 1-7 16,3 0-10-16,-3 2-2 0,1 4-2 0,-2 1-33 15,4 5-66-15,-5 2-94 0,6 2-149 16,1 0-113-16,2 4 475 0,4-2 58 0</inkml:trace>
  <inkml:trace contextRef="#ctx0" brushRef="#br0" timeOffset="84">9965 12901 0 0,'0'0'0'0,"0"0"0"0,0 0 0 16,0 0 0-16,0 0 0 0,-40 132 0 0,31-101 0 15,1 2 0-15,0 0 0 0,3-5 0 16,0-2 0-16,3-3 0 0,2-3 0 0,0-3 0 16,0-3 0-16,0-3 0 0,0-3 0 0,0-2 0 15,0-3 0-15,0 0 0 0,0-3 0 16,0 0 112-16,0 0 363 0,0-2-69 15,1-5-136-15,1-1-133 0,3-5-117 0,-1-5-20 0,3-1 2 16,-1-3 1-16,1-1-1 0,3-3-2 16,1-1-1-16,0 0-1 0,6-5-1 0,-4 4 0 15,5-2-1-15,1 0 2 0,1 3-4 16,1 0-5-16,-2 4-4 0,2 3-5 0,-1 4-6 0,-1 3-5 16,2 4-7-16,-1 3-6 0,0 3-11 0,-2 3-13 15,-3 0-21-15,-3 3-13 0,-3 6-11 16,0 0 3-16,-7 2 11 0,-2 3 22 0,0 0 31 15,-9 3 36-15,-4 2 30 0,-7 2 17 16,-5 0 2-16,-1-1-9 0,-3-1-2 0,7-4 7 16,1-3 32-16,2-4 43 0,6-3 37 0,1-2 20 0,4-1-9 15,2-1-36-15,3 0-49 16,3 0-57-16,0 0-70 0,1 1-1 0,1 1 9 0,6 2 25 16,1 2 51-16,3 0-1 0,3 2-1 0,1 0-2 15,4 1-5-15,-1 1-13 0,1 0-2 16,-3 2-5-16,-3-1 0 0,-2 1-2 0,-2 1-3 15,-3-1-1-15,-4 1-4 0,-3-2-4 16,0 1 2-16,-3 0 2 0,-5-2 5 16,-5 0 7-16,-3 1 6 0,-1 0 0 0,-1-3 0 0,-4 0-3 15,-1-2-10-15,0-1-3 0,0-3-3 0,-2-1-1 16,2-1 7-16,4-1 3 0,-1 0 6 16,6-3 4-16,-1 0 0 15,5-3 1-15,3 1-7 0,1 1-6 0,4-2-14 0,2 3-25 0,0-3-43 0,3 0-25 16,8-2-6-16,6 0 14 0,5-2 39 0,6-2 20 15,2 2 5-15,3-3 2 16,4 1 1-16,-2-1 5 0,4-1 8 0,3 2 5 16,-2-1 6-16,2 0 3 0,-1-1 3 0,-1-1 1 15,1-1 6-15,0 0 6 0,-2-1 6 0,-1-1 5 16,-6 2 5-16,-3 0 9 0,-6 2 7 0,-2 0 15 16,-9 2 12-16,-2 2 17 0,-2-1 27 0,-5 3 13 15,0 2 1-15,-3-2-8 0,-3 5-20 0,0-1-20 16,0 3-19-16,-5 0-29 0,0 1-34 15,-1 0-23-15,-4 3-12 0,-1 6 1 0,-5 2 9 16,0 4 8-16,-3 1 10 0,1 2 2 16,1 2 2-16,0 2 3 0,1-1 0 0,3-2 2 15,4-2-2-15,3 0 1 0,5-4-2 0,-1 0 0 16,4-1 8-16,1 0-1 0,1 0 4 0,-1 0 4 16,5 0-1-16,-1-1 7 0,5 1 3 0,5-2 7 15,1 0 9-15,5-2 1 0,0-1 6 0,1-4 4 16,1-3-3-16,4 0 2 0,-2-2-2 15,4-6-3-15,0-3-3 0,1-3-6 0,4-1-5 16,1-3-6-16,-3-3 1 0,1-1-4 16,-1-1 1-16,3-2 2 0,-3-2-4 0,-1-2 0 0,-2-2-5 15,1 0-3-15,-2 2 2 0,-4 2-2 0,-2 3 3 16,-3 3 1-16,-5 4-3 16,0 2 1-16,-5 3-4 0,1 0-3 0,0 3 1 0,-1-1-2 15,0 3 2-15,-3-1 1 0,1 2 0 16,-3 0 0-16,2 1-2 0,-3 2 2 0,0 0-1 15,-1 0 5-15,-1 1 6 0,1 1 4 0,-1-1 8 0,0 2-4 16,0 0-2-16,0 0-5 0,0 0-10 16,0 0-3-16,0 0-6 0,0 0-1 0,0 0 4 15,0 0 0-15,0 0 3 0,0 0 1 16,0-1 7-16,0 1 1 0,0-1 6 0,0 0 5 16,2 0 3-16,-2-3-14 0,3 0-4 15,-1 0-9-15,-1-3-4 0,0 1 12 0,-1 1-3 0,1 0 1 16,-1 2-5-16,1-1 2 0,-1 2-2 15,1-2-1-15,2 1 1 0,-2 0 0 0,1-3 1 16,-1 1 0-16,2-2 2 0,3-1-3 0,-4 1 3 16,4-2 0-16,-4 1 1 0,0 4 2 0,-2-1 2 15,0 4-4-15,0 0-2 0,0 1-22 0,0 0-37 16,0 0-51-16,0 0-50 0,0 5 23 16,0 2 39-16,0 6 58 0,-1 3 58 15,-2 5 3-15,-4 3 4 0,0 6 0 0,1 2 0 16,-4 3-2-16,-6 1-4 0,4 2-3 0,-6 1-6 0,5-1-2 15,0-1-1-15,2-3-1 0,2-3 3 16,2-5-7-16,3-3-2 0,0-4 0 0,3-3-6 16,2-2 7-16,-1-2-2 0,0-3 0 0,-1 0 3 15,1-2-2-15,0-1 1 0,-1-3 2 0,1 0-3 16,0-1 3-16,0 0 3 0,0-2 4 16,0 0 6-16,0 0 9 0,0 0 10 0,0 0 8 15,0 0 9-15,0 0 2 0,0 0 0 16,0 0 1-16,0 0-5 0,0 0 2 0,0-2 3 0,0 0-10 15,0-1-9-15,0-4-16 0,0-1-14 0,0-3-5 16,0-1-4-16,0-3 2 16,1-1-1-16,4-2 2 0,-1-2-1 0,3-2 2 15,-1-2-2-15,3-3-2 0,3-1 3 0,3-4-5 16,-3 1 0-16,8 1 2 0,0-3-7 0,0 2 5 16,2 3 0-16,-1 2 0 0,-1 2 4 0,0 3-7 15,-1 5-6-15,0 1-5 0,-1 5-11 16,-2 2-1-16,3 5-2 0,1 3-1 0,-2 0-1 0,1 5-1 15,-4 5-3-15,2 4-2 0,-4 3 4 16,-1 2 0-16,-2 2 6 0,-2 1 10 0,1 2 4 16,-7-1 12-16,-2 2 2 0,0 0 0 15,0 3 8-15,-9 1-4 0,-1-1 2 16,1 0 0-16,-2-3-7 0,5 0 4 0,-1-6 0 0,4-2-2 16,-3-3 5-16,5-1-3 0,0-3 1 15,0-3-2-15,1 1 0 0,0-3 1 0,0-2 2 0,0-1 3 16,3 0 4-16,-1-2 4 0,6 0 7 15,0 0 2-15,5-4 1 0,5-4-5 0,4-1-8 0,1-4-6 16,5-2-8-16,2 0-6 0,0-3-2 16,1-3-2-16,1 1 4 0,-1 0-1 0,3 0 0 15,-6-2 1-15,1 2-1 0,1-2 3 0,-3-1 4 16,-4 1 3-16,1 1-1 0,-2 2 4 16,-7 2 2-16,1 0 0 0,-6 3 5 0,-6 2-1 15,1 2-1-15,-4 0 2 0,-1 3-4 0,-1 1-1 16,1 1-6-16,-5 1-7 0,1 1-4 0,-2 2-15 15,-2 1-12-15,-2 0-7 0,-2 5-4 16,-7 5 10-16,0 0 9 0,-3 4 9 0,0 2 2 16,1 0 2-16,0 4 2 0,1-1 2 0,1 2 6 15,4 1-1-15,0-2 1 0,4 1 0 0,2-1-1 16,7-2 4-16,0 0 1 0,2-2 3 0,0 1 4 16,2-2 1-16,2 1 3 15,5-2 3-15,5 1-1 0,-3-4 4 0,3-1 2 0,4-3 1 16,2 1 7-16,2-5-1 0,0-1 3 0,7-2-1 15,-1 0-3-15,3-7 3 0,1-4-5 16,-1-3 1-16,2-4-3 0,2-3-6 0,-1-5-3 16,1 0-8-16,1-4-4 0,-1-3-12 15,0-2-15-15,-2-7-13 0,3-1-19 0,-2-5-2 0,-2-6 4 16,7-2 11-16,-3-1 21 0,-1 1 11 16,-1 0 11-16,-3 6 7 0,-4 3 5 0,-1 8 12 15,-6 6 7-15,-2 5 7 0,-2 10-3 0,-4 3-5 16,-2 6-16-16,0 4-23 0,-1 5-16 0,-1 0-29 15,-4 6-7-15,5 6 10 0,-2 3 11 16,-4 6 28-16,-2 7 20 0,0 4 10 0,-3 5 9 16,-9 7 0-16,-5 5-3 0,-7 7-2 0,-3 6-3 15,-2 3-2-15,-9 4-1 0,3 1-3 0,-4 2 0 16,5-3-2-16,-3-1-1 0,5-3-3 16,7-5-1-16,2-4 2 0,6-8-3 0,4-5 3 15,5-9 2-15,5-4-5 0,1-5 1 0,0-3 0 16,0-3 1-16,2-1 4 0,-1-4 6 0,0-3 4 15,0-4 2-15,0-4 23 0,0-3 36 0,0 0 42 16,0-3 21-16,3-7-31 16,5-6-44-16,3-8-53 0,0-5-31 0,5-7 3 0,-2-3 0 15,3-4 4-15,-4 0 8 0,-3-4 0 0,0 2 5 16,-4 4 2-16,-5 2 2 0,-1 6 1 16,0 3 3-16,-7 4 1 0,-1 4-1 0,3 2 2 15,-2 2 2-15,1 3 2 0,0 2 8 0,1 5 0 16,3 2-1-16,1 2-7 0,1 2-10 0,0 1-8 15,0 0-16-15,7-3-5 0,2 0 3 16,3-2 2-16,7-2 10 0,2-1 9 0,2-1-2 16,6-2 5-16,0 0 0 0,2-2 0 0,2-3 0 15,7 1-1-15,-2-4 0 16,-2-1 2-16,3-1 1 0,-1-1-1 0,-1 1 3 0,0-1-2 0,0-1-1 16,-4 0 4-16,-1-1-1 0,-2-2 2 15,-2 4-1-15,-5 2-3 0,-3 0 0 0,-1 8-3 16,-8 2-1-16,-2 6-4 0,-6 2-19 15,-1 3-45-15,-2 0-24 0,0 5-7 0,0 3 15 0,0 4 44 16,0 6 26-16,-3 4 11 0,-1 4 6 0,-4 3 1 16,-1 4-1-16,2-1 4 0,0 1-1 15,0-4 1-15,6-1 3 0,1-4-3 16,1-4 1-16,7-4 0 0,-4-7-1 0,4 0 6 0,-1-4 7 16,1-1 8-16,0-3 10 0,1-1 10 0,4-1 4 15,0-6 0-15,1-4-4 0,7-5-11 16,0-2-8-16,5-5-7 0,-3-2-7 0,4-1-3 15,-2-3-2-15,4 0 1 0,1-4-1 16,1-2-8-16,1-3-4 16,3-3-8-16,-1-1-4 0,0-2-1 0,2-4-1 0,-4 2 7 0,-3-1 1 15,-6 4 9-15,-5 5 10 0,-6 4 3 0,-2 9 9 16,-6 5 4-16,-1 9 2 0,-3 5-19 16,0 5-53-16,0 1-66 0,-3 7-13 0,-1 7 13 0,-3 7 47 15,-2 6 59-15,-1 8 9 0,-2 6 1 0,-2 5 0 16,-4 5 0-16,5 3 0 0,-5 0 1 15,4 0 5-15,-2-2 0 0,5-3-2 0,1-5 0 16,0-4-3-16,3-2 3 0,2-2-1 0,-2-4-2 16,3-6-6-16,-4-3-10 0,4-4-24 15,-1-4-59-15,0-2-127 0,0-4-217 16,3-3-312-16,1-3 95 0</inkml:trace>
  <inkml:trace contextRef="#ctx0" brushRef="#br0" timeOffset="85">13571 12361 1874 0,'0'0'78'0,"0"0"-20"15,0 0-12-15,0 0-25 0,100-134-21 16,-62 116-10-16,6 0-2 0,3 5 3 16,4-1-8-16,3 3-25 0,-6 1-51 0,1 3-90 0,-7 3-157 15,-6 1-259-15,-12 3-169 16,-10 0 764-16</inkml:trace>
  <inkml:trace contextRef="#ctx0" brushRef="#br0" timeOffset="86">9733 13946 352 0,'0'0'261'16,"0"0"-83"-16,0 0-26 0,0 0-71 0,0 0-92 15,0 0-58-15,0 0 2 0,0 0 34 16,0 0 33-16,0 0 26 0,0 0 6 0,-96 150-6 16,89-109-2-16,1 2-6 0,1-1 1 0,4-3-2 15,1-5 4-15,1-6-1 16,5-3-6-16,3-7 6 0,-1-4-1 0,2-4 6 0,-4-2 10 16,3-2 12-16,-1-3 18 0,-3-2 24 15,1-1 29-15,-2 0 21 0,1-4 4 0,2-3-11 0,-1-4-29 16,3-5-30-16,0-2-20 0,1-3-16 15,0-5-2-15,-3 0-5 16,-3-5-6-16,0 2-3 0,-1-3-8 0,-3 0-4 0,0 3-6 16,-7 1-5-16,-1 3-9 0,-5 5-15 0,-2 1-15 0,-2 4-19 15,-1 4-19-15,-3 1-21 0,1 3-23 16,4 0-27-16,0 2-50 0,5 3-96 0,3 2-233 16,2 0-148-16,4 0 677 0</inkml:trace>
  <inkml:trace contextRef="#ctx0" brushRef="#br0" timeOffset="87">10510 13662 0 0,'0'0'0'0,"0"0"0"16,0 0 0-16,0 0 0 0,0 0 0 0,0 0 0 16,0 0 0-16,0 0 164 0,0 0 8 0,0 0-36 15,0 0-63-15,0 0-89 0,0 0-30 16,-10 9 26-16,7 3 56 0,-5 8 81 0,-1 3 22 16,1 7-26-16,-2 2-27 0,-1 5-24 0,0 2-17 15,4 2-2-15,-4 4-12 0,-2 0 0 0,3-2 0 16,-1-1-5-16,1-1 2 0,1-4-4 15,4-5-1-15,-4-4 0 0,4-5-3 0,1-4 5 0,-2-3 8 16,0-4 17 0,-3-3 25-16,2-4 18 0,-1 0 11 0,-5-3-8 0,1 0-12 0,0-2-13 15,-5 0-11-15,5-2-2 0,-2-5-13 16,2 0-10-16,2-4-11 0,2-2-16 0,1-1-3 16,0-3-11-16,6-1-5 0,1-1 3 0,0-1-6 15,6 1 0-15,1-1-2 0,6-1-4 0,0 0 1 16,6 1-1-16,2-2 1 0,6 0 1 15,-1-1 6-15,5 0 2 0,6-1 3 0,-3-1 7 16,5 0-3-16,1-2 5 0,0-1 2 0,0 1-2 16,-2-5 3-16,-2 3-3 0,2-3 0 0,-5 2 3 15,-2 2-1-15,-3 5 0 16,-7 4 1-16,-9 6 1 0,-2 6 3 16,-5 5-8-16,-4 1-20 0,-1 1-47 0,0 0-65 0,0 5 5 15,-5 3 31-15,2 5 57 0,-6 4 78 0,1 8 11 0,-3 5-4 16,-2 7-12-16,0 4-5 0,-4 6-9 15,3 0-7-15,-1 1 1 0,4-2-6 16,1-1-1-16,5-8 2 0,3-6-7 0,2-7 2 0,0-6-3 16,0-3 0-16,0-1 4 0,2-6-2 0,0-1 3 15,0-3 0-15,-2-1 8 0,1-3 11 0,-1 0 17 16,0 0 21-16,2 0 1 0,3-3-3 16,-1-2-15-16,5-4-21 0,7-6-6 0,2-4-17 15,7-4-8-15,0-2-8 0,3-2-13 16,1-3 7-16,-1 3-1 0,-2 0 1 0,4 2 0 15,-1 3-9-15,2 3 1 0,-3 5 0 0,0 3 1 16,-3 4 1-16,1 2-4 0,-4 5-1 0,-2 0-3 16,1 0-1-16,-2 3-3 15,-3 4-9-15,3 2 2 0,-1-1-6 16,-4 3 6-16,1 1 12 0,-1 1 5 0,1 1 15 0,-1-2 7 0,3 2 3 16,-1-2 10-16,2-1 0 0,3-1 4 0,1-2 1 15,4-3-2-15,-3-1 4 0,5 0 0 0,0-2-1 16,-1-2-11-16,1 0-20 0,1-6-15 0,-4 1-15 15,3-2-1-15,-3-3-2 0,-3-1-6 16,-1-2-7-16,-2-1-14 0,-3-1 0 0,1 0 13 16,-6 0 17-16,-3 3 30 0,-5 0 15 0,-3 3 12 15,0 3-7-15,-4 0-16 0,-6 3-16 16,-2 2-5-16,-3 1 17 0,-5 0 25 0,5 7 22 16,-4 2 6-16,1 2-7 0,0 4-16 0,5 3-7 15,-3 3-7-15,5 1-2 0,0 5-1 0,2-1 1 16,4 0 3-16,0-2 1 0,4-3 3 0,1-2 5 15,6-3 5-15,2-4 13 0,5-4 7 16,-1-2 11-16,4-2 9 0,1-4 2 0,4 0 5 16,7-7-6-16,2-3-5 0,2-3-8 0,6-3-10 15,3-4-7-15,1 0-6 0,4-3-4 16,-2 0-1-16,3-1-1 0,-6 1-2 0,0-1-1 16,-6 3 0-16,-3 1-3 0,-3 5-3 0,-9 4-6 15,-2 5-18-15,-8 3-31 0,-6 3-34 0,1 0-4 16,-5 1 28-16,2 6 50 0,-2 0 57 15,0 5 23-15,0 2 1 16,0 3-12-16,0 2-17 0,0 1-8 0,1 2-8 0,0-3 1 16,7-1 7-16,2-2 11 0,4-4 14 0,3-2 5 0,4-2 5 0,5-3-4 15,5-4-8-15,4-1-9 0,9-4-17 16,4-5-28-16,8-2-50 0,-2 1-99 16,-1-3-185-16,-7 4-481 0,-20 4-100 0</inkml:trace>
  <inkml:trace contextRef="#ctx0" brushRef="#br0" timeOffset="88">10264 11111 0 0,'0'0'0'15,"0"0"0"-15,0 0 0 0,0 0 0 0,0 0 0 16,0 0 0-16,0 0 0 0,0 0 0 0,0 0 0 16,0 0 0-16,0 0 0 0,0 0 0 15,32-40 0-15,-32 37 214 0,0 1 3 0,0 0-38 0,0-1-36 16,0 0-32-16,-2 2-18 0,0-3-22 15,-4 2-16-15,2-2-16 0,-4 1-5 0,-2 0-8 16,1-1-3-16,-2 1-1 0,-1-2-2 16,-4 1 6-16,1-1 5 0,-3-1 8 0,0 0 8 15,4-1 0-15,-5 0-2 0,1 0-5 16,0 0-6-16,-4-1-5 0,1 1-7 0,-2 0 2 16,-6 0-3-16,2-2 4 0,-1 2 5 0,-4 0 0 0,3 0-1 15,-6 0 2-15,2 0 0 16,-5 1 0-16,0-1-1 0,-5 3-4 0,2-1-5 0,-3 1-3 15,-3 2-1-15,2-1-2 0,-3 3-2 16,1-1-2-16,0 1-2 0,-3 0 0 0,0 0-3 16,0 0 2-16,-1 0 3 0,1-2 2 0,-2 0 2 15,0 1-4-15,-1 0 1 0,-2 0-2 0,1-1 0 16,-1 1 2-16,-1 0-2 0,-1 1-1 16,0 0-1-16,-3-2-3 0,0 2 2 0,-2 3-3 15,-3 0 3-15,-2 2-2 0,-2-2-2 0,-2 2 1 0,-2 3-2 16,-2-1 1-16,-1 2 3 0,-1 0 1 0,0 3 4 15,-2 1 4-15,3 2 3 16,-2 2 1-16,2 1 0 0,-1 1-4 0,4 3-2 0,1 0-2 16,4 2-5-16,2 3-2 15,2 0-2-15,1 1-2 0,3 5 1 0,4-2-1 0,-1 3 0 0,3-1 0 16,2 1-1-16,-2-1 3 0,3 2-1 16,1 0-1-16,-2 1 2 0,5 0-4 15,-3 3 2-15,1-1 0 0,2 1-2 0,1-1 2 0,0 0 0 16,2-2 2-16,3 2-2 0,1-2 2 15,0 1-2-15,5 0 0 0,-1 1-1 0,5 0-6 16,1 1 7-16,0-2-1 0,6 1-1 0,4-4 7 16,2 0-8-16,5-1-1 0,2-2 3 15,4 0-11-15,1-1 8 0,3 2-1 0,3 0 1 16,0-1 6-16,0 0-6 0,3-2 4 0,4 3-2 16,0 0 0-16,0-1-1 0,3-1 0 0,0 0 0 15,4 0 1-15,-1 1 0 0,4-1-1 16,-1 1 0-16,4 1 2 0,5 3 1 0,-2-3 1 15,6 0 1-15,2 2-2 0,4-3 1 0,2 1 2 16,3 1 1-16,2-1 7 0,8-3 0 0,2 3 2 16,6-3 3-16,4-1-2 0,4-5 4 0,7 0 1 15,3-5 3-15,5-2 2 0,6-1-2 0,3-2-1 16,5-3-5-16,5-3-4 0,5-2-1 16,1-2 0-16,6-3-13 0,1 0 12 0,4 0-3 15,0-1-1-15,1-2 12 0,5-3-13 0,3 1 3 16,0 3 0-16,-1-2-1 0,1 1-2 15,-1 0-2-15,2-2 0 0,1 0 1 0,3-4 3 16,-4 0 1-16,1 0-1 0,3 1-1 0,-4-3-7 16,1-1 7-16,-1-3 4 0,-5-1 3 15,0-5 5-15,-5-1-5 0,2-2-1 0,-5 0-2 16,4-3 1-16,-7-1 1 0,-4 0 0 0,-4-2 3 16,-2-1-3-16,-4-2-1 0,-6-2 0 0,-6-2-3 15,-1-2 4-15,-5 0-1 0,-8-2 2 16,-4 0-1-16,-6-1-2 0,-6-3 4 0,-3-3-1 15,-3 0 3-15,-7-3-4 0,-2-1 4 0,-7-3 1 0,-5-1-4 16,-6 0 8-16,-4-4-7 0,-8 1-2 16,-8-2 0-16,-3 1-9 0,-10 0 0 0,-9-2-4 15,-10 0 0-15,-6-1 1 0,-9 0-3 0,-6 1 3 16,-5-4-1-16,-6 5 3 0,-8-3 0 16,-6 2 6-16,-6 2 3 0,-2 0-5 0,-8 5 2 15,-4-1-3-15,-1 5-4 0,-6 2 0 0,-6 5-5 16,-4 1 0-16,-8 8-2 0,-10 3 2 15,-2 4 0-15,-9 8-2 0,-6 7 0 0,-6 5 0 16,-8 6 2-16,-2 1 1 0,-4 13 0 16,-7 4-2-16,2 7-6 0,3 4-15 0,1 4-37 15,6 4-65-15,5 3-134 0,11 3-191 0,36-11-485 16,42-9-212-16</inkml:trace>
  <inkml:trace contextRef="#ctx0" brushRef="#br0" timeOffset="89">6493 12111 0 0,'0'0'0'0,"0"0"0"0,0 0 0 16,0 0 0-16,0 0 0 0,0 0 2 16,0 0 132-16,0 0-13 0,0 0 3 0,-4-117 27 0,5 110 28 15,-1 2 24-15,1 2-5 0,-1 2-43 16,0 1-54-16,0 0-65 0,0 0-57 16,0 0-62-16,1 4-39 0,-1 3 22 0,0 6 40 15,0 6 65-15,0 7 52 0,-2 4 0 0,-1 3-7 16,0 5-11-16,2 2-11 0,-1 5-5 0,-1 0-5 15,1 2-1-15,-1 1 0 0,3-3 2 0,0-1-3 16,0-6 1-16,0-3-2 0,0-6-3 0,0-7 3 16,0-5-4-16,0-5-1 0,0-4 1 15,0-4 13-15,0-2 35 0,0-2 38 0,2 0 44 16,-2 0 24-16,0-1-15 0,1-7-40 0,-1-6-50 16,-1-7-42-16,2-5-21 0,3-6-3 0,-2-4 1 15,0-3 2-15,0-3 3 0,1-6 3 0,-1-3-2 16,0-1 4-16,0-4-3 15,2-1 1-15,-1-2 2 0,1 2 0 0,2 2 3 0,-1 6 3 16,0 8 1-16,1 5 6 0,0 9 4 0,4 5 1 16,-2 9-9-16,1 6-15 0,0 3-19 15,4 4-13-15,-1 2-7 0,6 7 1 0,-2 5 5 16,5 6 8-16,-1 3 5 0,2 8 8 16,0 5 5-16,-2 3 2 0,0 5 5 0,-3 3-1 15,-2 5 3-15,-1-1 2 0,-4 3 2 0,-1 2 2 0,-2-5 0 16,-1-3-1-16,0-5-4 0,0-7-8 15,1-9-10-15,-3-3-21 0,-2-7-34 0,-2-3-43 16,0-3-39-16,-2-6-50 0,-6-3-91 0,1-2-148 16,-2 0-185-16,4 0 409 0</inkml:trace>
  <inkml:trace contextRef="#ctx0" brushRef="#br0" timeOffset="90">6556 12246 0 0,'0'0'0'0,"0"0"0"0,0 0 96 16,0 0 289-16,0 0-28 0,0 0-43 0,0 0-39 15,0 0-36-15,0 0-49 0,0 0-63 0,0 0-53 16,0 0-49-16,0 0-28 0,0 0-7 16,-64-82 3-16,81 72 10 0,5-2 0 0,3 0-2 15,1 0-1-15,3-1 0 0,3-1 1 0,1 0 1 16,4-2 0-16,-1-2 0 0,1 1-2 16,-2 0 0-16,-1-1 2 15,-2 1-4-15,-2 0 4 0,-3 0 0 0,2 0-2 0,-7 3 4 16,1-1-2-16,-1 3 0 0,-4-1 0 0,-2 4-5 15,-5 1 0-15,-2 3 0 0,-1 2-3 0,-4 2-2 16,0 1-9-16,-2 0-7 0,0 0-7 0,0 1 2 16,1 4 3-16,-1 4 8 0,-1 2 9 0,1 7 0 15,-2 1 7-15,0 4 4 0,0 5-2 16,0 3 6-16,0 0-5 0,-2 1 0 0,2-1 1 16,0-5-4-16,2-4 3 0,1-3 0 0,3-3-1 15,0-2 3-15,0-2-2 0,2-1 2 16,0-2 0-16,-1-1 4 0,1 1 2 0,1-4 3 15,2-1 8-15,-1-2 3 0,1-2 9 0,1 0 3 16,1-2-1-16,2-6 6 0,1-3-2 0,0-4-5 0,2-1 3 16,-3-4-11-16,-1-1-1 0,0-4 1 15,-3-2-5-15,2-2 4 16,-4-2-5-16,-1-1-3 0,0-2-4 0,-1 1-3 16,-2-1-1-16,1 5-2 0,-2 0 2 0,1 3-2 15,-1 5 0-15,-2 4 0 0,2 3-2 0,-2 4 4 16,-2 3-5-16,2 3-1 0,-2 3-1 0,0 0-13 0,0 1-4 15,0 0-20-15,0 0-21 0,0 0-23 16,0 0-11-16,1 2-5 0,3 5 7 0,1 3 1 16,-1 3-47-16,1 3-115 0,1 4-205 0,-1 2-208 15,-3-6 256-15,1-4 407 0</inkml:trace>
  <inkml:trace contextRef="#ctx0" brushRef="#br0" timeOffset="91">7794 11826 0 0,'0'0'0'0,"0"0"0"0,0 0 218 15,0 0 30-15,0 0-48 0,0 0-66 0,0 0-73 16,0 0-35-16,0 0-36 0,0 0-26 0,0 0-35 16,0 0-16-16,0 0 36 0,0 0 53 15,-9 18 64-15,2 5 39 0,-1 4-3 0,-1 7-22 16,-1 2-25-16,0 2-16 0,3 1-11 15,-1 0-3-15,6-3-3 0,-1-3-2 0,3-4 1 0,0-6-3 16,3-3 1-16,3-4 3 0,1-4 2 16,5-2 5-16,-2-4 1 0,4 0 0 15,0-2 3-15,1-3-3 0,1-1 0 0,3 1-1 16,0-8-4-16,-2-2 5 0,-2-5 0 0,3-3 7 0,-5-3 6 16,1-4 1-16,-5-2 2 15,-2-5-2-15,-2-4-1 0,-3 1-5 0,-4-5-5 0,1 1-7 16,-7 4-4-16,-2 4 0 0,-3 4 0 0,0 5-4 15,-2 2 0-15,0 3-10 0,-1 5-10 16,-1 0-5-16,1 5-11 0,-1 1-1 0,-1 0-3 16,5 4-6-16,1 1-12 0,4 0-22 0,2 5-47 15,4 4-60-15,0 2-100 0,2 3-247 0,0-2-141 16,2-3 535-16</inkml:trace>
  <inkml:trace contextRef="#ctx0" brushRef="#br0" timeOffset="92">8233 11737 322 0,'0'0'556'0,"0"0"-224"0,0 0-173 16,0 0-136-16,0 0-60 0,0 0-53 15,0 0 22-15,0 0 50 0,0 0 59 0,0 0 62 16,0 0-5-16,0 0-26 0,-11 152-24 0,8-112-10 16,-1 0-15-16,3 2 1 0,1-2-1 15,1-2 1-15,6-5 4 0,3-8-1 0,5-5 1 16,-3-2-5-16,2-6-14 0,-2-2-25 0,-2-3-48 15,1-5-59-15,-2-2-89 0,0 0-150 0,1-7-243 16,-3-1 199-16,-3 1 406 0</inkml:trace>
  <inkml:trace contextRef="#ctx0" brushRef="#br0" timeOffset="93">8369 11517 244 0,'0'0'569'0,"0"0"-130"0,0 0-146 0,0 0-99 16,0 0-70-16,0 0-63 0,0 0-49 0,0 0-66 15,0 0-66-15,0 0 5 0,0 0 14 0,0 0 43 16,0 0 55-16,-4-14-17 0,14 34-105 0,0 6-288 16,0-5-262-16,-7-6 423 0</inkml:trace>
  <inkml:trace contextRef="#ctx0" brushRef="#br0" timeOffset="94">9142 11819 834 0,'0'0'17'0,"0"0"-3"0,0 0-2 0,0 0-2 16,0 0-5-16,0 0-2 0,0 0 5 15,0 0 7-15,0 0 26 0,0 0 41 16,0 0 36-16,0 0 33 0,-6-121 7 0,1 112-17 16,-1-2-21-16,-3 3-20 0,-1 0-11 0,-1 3-7 0,-4-1-7 15,0 2-14-15,-2 1-14 0,-1 3-16 16,-3 0-14-16,-2 9-11 16,1 3-10-16,-3 5-5 0,2 4-1 0,0 5 1 0,2 5 2 15,1 3 2-15,1 4 0 0,6-3 2 16,-3-1 1-16,8-1 2 0,3-5 0 0,0-3-1 0,5-5-1 15,0-5-2-15,5-2 2 0,4-5 0 16,0-2 4-16,3-1-1 0,1-4 0 0,5-1 3 0,4-1 0 16,6-7-1-16,3-6-4 15,5-6-8-15,2-5-12 0,1-4-9 0,1-6-8 16,0-2-3-16,0-6 5 0,-1-2 6 0,-4-2 12 16,1-1 9-16,-5-2 7 0,-3 1 3 0,-3-1 3 15,-3 0 1-15,-2 3 3 0,-1 4 7 0,-3 1 10 16,-4 5 12-16,-4 5 15 0,-4 4 20 0,-2 7 9 15,-1 4 7-15,-1 6 0 0,0 6-9 16,0 3-20-16,-1 2-33 0,-1 0-51 16,-2 4-25-16,-2 8-12 0,-3 8 13 0,-5 10 27 0,-3 7 11 15,-1 8 8-15,1 5 0 0,1 8 1 0,-2 5 4 16,3 6 0-16,-3 4 1 0,3 2 1 16,-1 0-2-16,5-1-7 0,0-7-20 0,1-5-52 15,2-6-70-15,-1-5-89 0,3-7-115 0,-4-6-129 0,-1-4-107 16,-3-3 117-16,3-8 470 0,3-9 0 0</inkml:trace>
  <inkml:trace contextRef="#ctx0" brushRef="#br0" timeOffset="95">7674 12683 1741 0,'0'0'94'0,"0"0"-40"15,0 0-11-15,-118 11-19 0,103-7-6 0,5 1-14 16,4-3-13-16,4-1-20 0,2 0-32 16,2 0 18-16,5 0 13 0,3 2 43 0,6-3 57 15,3 0 15-15,6 0 11 0,8-4-7 0,5-4-15 16,8-5-6-16,5-3-10 0,6-4-11 0,7 1-12 16,4-4-11-16,5-2-4 0,5 0-3 15,3-2 2-15,1 0-2 0,4-1-2 16,0-1-3-16,0 2-2 0,1-2 0 0,-3 1-1 15,1 2 2-15,0 0 6 0,-4 4-9 16,-4 1 0-16,-3 2-4 0,-6 2-8 0,-3 3 7 0,-8 3-1 0,-6 1 0 16,-6 5 2-16,-6 0-6 0,-7 3-5 15,-6 2-6-15,-6 0-10 0,-5 1-17 0,-7 5-38 16,-6-1-45-16,-3 5-29 0,-12 3-22 16,-9 4-35-16,-10 4-95 0,-6 5-140 0,-10 5-132 0,-10 5 72 15,11-9 504-15,14-6 0 0</inkml:trace>
  <inkml:trace contextRef="#ctx0" brushRef="#br0" timeOffset="96">8274 12850 0 0,'0'0'0'0,"0"0"0"0,-164 47 32 16,114-29 105-16,8-4-25 15,9-2 11-15,6-2 37 0,8-3 32 0,8-3 26 0,2-2-4 16,7-2-45-16,2 0-58 0,1 0-70 0,8 0-10 16,2-2 25-16,9-5 39 0,6-2 42 15,10-4-10-15,8-4-25 0,7-5-28 16,6-1-20-16,8-3-12 0,2-2-8 0,3 0-3 0,2 0 2 15,4-1-2-15,0 1 2 16,2 2-3-16,-2 0-6 0,4 4-4 0,-7 1-5 16,-2 4-5-16,-3 2-1 0,-7 2-5 0,-10 2-1 0,-4 2-3 15,-7 4-2-15,-6 1 0 0,-7 1-7 16,-2 3-14-16,-8 0-44 0,-3 0-80 16,-4 0-136-16,-1 0-316 0,-5 3-278 0,1 0 382 0</inkml:trace>
  <inkml:trace contextRef="#ctx0" brushRef="#br0" timeOffset="97">4655 12908 0 0,'0'0'0'16,"0"0"0"-16,0 0 0 0,0 0 0 0,0 0 0 0,0 0 0 16,0 0 0-16,0 0 0 0,0 0 0 0,0 0 0 15,0 0 0-15,0 0 0 0,-13-37 0 0,13 37 0 16,0 0 0-16,0 0 0 0,0 0 0 0,0 0 0 16,0 1 0-16,1 1 0 0,1 1 0 15,6 0 0-15,0 0 0 0,2 1 0 0,0-1 0 16,3 0 0-16,2-2 0 0,2-1 0 0,1 0 0 15,3 0 0 1,1-1 31-16,-1-4 55 0,6-1 0 16,-3-2 1-16,5-2-4 0,2-1-7 0,1-3 2 15,4-3-6-15,1-2-7 0,0-1-4 0,4-2-13 0,-1 2-5 0,1-2-8 0,3 0-9 16,-1 0 0-16,0-1-3 0,-2 1-1 16,-1 1 2-16,2-3-3 0,-2 3 0 0,-1-3-2 15,-2 3 1-15,1 0-4 0,-7 2-3 0,1 2-2 16,-5 3-6-16,-6 4 1 0,-1 2-2 0,-7 1-2 15,-2 3 2-15,-5 1-4 0,-2 2 1 16,-2 1 5-16,-1 0 14 0,-1 0 24 0,0 0 17 16,0 0 12-16,0 0-2 0,0 0-13 0,-3 0-15 0,0 0-35 15,-1 0-15-15,-3 0-15 16,-3 0-6-16,3 0 17 0,-5 0-6 0,2 0-9 0,-1 0-37 16,1 0-45-16,-2 0-56 0,-1-1-56 15,-3-2-31-15,3-2-11 0,-4 0 14 0,-2-2 176 0,2 2 72 16,-6-1 0-16,2-2 0 0,-1 0 0 15,0 3 0-15,0-2 0 16,-2 2 0-16,1-1 0 0,1 2 0 0,3 0 0 0,-1 0 0 16,2 1 0-16,3-1 0 0,0 2 0 0,2 0 0 0,3-1 56 15,-1 1 38-15,4 0 19 0,2 0 10 16,-1 1 27-16,4 0 32 0,2 1-3 0,0-1-13 16,0 1-51-16,0 0-62 0,0-1-53 0,0 1-37 15,2-3-16-15,6 1 13 0,2-1 16 16,7-4 17-16,5 0 17 0,1 0-10 0,6-1-2 15,3 1 2-15,5 0-6 0,-3 3 0 0,4-1-4 16,-2 3-6-16,1 0 0 0,-3 4-4 16,1 0-4-16,-4 5-4 0,-3 0-4 0,-1 3-3 0,-4 2-12 15,-4 0-10-15,-4 0-4 0,-3 3 5 16,-4 0 21-16,-6 2 44 0,-2 1 41 0,-4 3 43 16,-13 3 29-16,-5 5 3 0,-9 2-11 0,-7 6-22 15,-4 3-23-15,-8 3-17 0,-1 3-10 0,-6 4-6 16,-1 4 2-16,-3 2 2 0,1 2-3 15,0 1-13-15,0 3-86 0,4 5-295 0,15-16-411 16,15-15 383-16</inkml:trace>
  <inkml:trace contextRef="#ctx0" brushRef="#br0" timeOffset="98">13749 11049 0 0,'0'0'0'0,"0"0"0"0,0 0 0 0,0 0 0 15,0 0 0-15,0 0 0 0,0 0 0 0,0 0 0 16,0 0 0-16,0 0 0 16,0 0 0-16,0 0 0 0,3 20 0 0,1-10 0 0,-1-1 0 15,0 1 0-15,2 2 0 0,0 1 0 16,3 0 0-16,-1 2 0 0,-1 0 0 0,1 1 0 16,4-1 0-16,-1 2 0 0,0-5 0 0,1 4 0 0,0-4 0 15,1-4 37-15,2-2 23 0,-2-3 24 16,0-3 20-16,0 0 24 0,-1-6 10 15,3-4-9-15,-2-4-19 0,0-2-20 0,1-4-21 16,1-2-9-16,-1-3 0 0,-3 1-7 0,2-2-2 16,-4 0-5-16,0-1-13 0,-2 3-3 15,-1 4 7-15,-4 2 26 0,3 7 31 0,-4 4 7 16,2 5-32-16,-2 2-69 0,0 0-113 0,0 5-17 0,0 6 10 16,-6 8 35-16,2 8 78 0,-4 7 1 15,-3 8 2-15,0 5 5 0,-3 7 3 0,2 3 3 16,-1-1 6-16,3-1-4 0,0-3 1 0,2-3-7 15,5-2-13-15,-4-4-15 0,4-2-22 0,-4-5-25 16,0-4-52-16,1-1-64 16,1-6-71-16,-1-3-91 0,0-2 197 0,0-8 153 15,1-4 0-15</inkml:trace>
  <inkml:trace contextRef="#ctx0" brushRef="#br0" timeOffset="99">13699 13403 1723 0,'0'0'74'0,"0"0"-153"0,0 0-96 0,0 0-24 16,0 0 30-16,0 0 56 0,0 0 89 15,0 0 21-15,0 0-1 0,0 0 4 0,0 0 10 0,0 0 10 16,0 0 10-16,0 0 5 0,130 58-6 15,-106-67-2-15,2-3-3 0,-2-5-7 0,3-1 3 16,-2-2-6-16,1 0-2 0,-4-2 3 0,-2 1-6 16,-3 0 11-16,-4 4 3 0,-3 2 3 0,-3 5 20 15,-4 1 7-15,-3 3 10 16,0 2 10-16,0 2-10 0,0 2-24 0,0 0-32 16,-2 0-46-16,-2 5-15 0,0 5 3 0,-5 5 18 15,1 7 28-15,-2 6 8 0,1 5 1 0,-4 6-3 16,3 6 2-16,3 3-7 0,-1 5 8 15,1-1 1-15,1 0 0 0,3-2 5 0,2 0-14 16,0-3-27-16,2-2-70 0,-2 0-148 0,1-4-245 0,-1-11-177 16,0-10 666-16</inkml:trace>
  <inkml:trace contextRef="#ctx0" brushRef="#br0" timeOffset="100">6604 11415 0 0,'0'0'0'0,"0"0"0"0,0 0 0 15,0 0 0-15,0 0 0 0,0 0 108 16,0 0 128-16,0 0-83 0,0 0-79 0,0 0-71 15,0 0-77-15,0 0-41 0,-9-72 20 0,15 72 23 16,1 4 45-16,2-1 45 0,-1 3 4 16,7 2-3-16,-2 3-1 0,2 0-1 0,-1 1-2 15,4 5 1-15,-1 0-7 0,2 1-3 0,-1 4-1 16,2 3-4-16,-2-3 4 0,2 3 2 16,1-1 1-16,3 0 4 0,-1-2 0 15,3 0 3-15,0-5 7 0,4-3 14 16,-1-5 27-16,4-5 34 0,1-4 30 0,2-1 20 0,2-8 4 0,3-4-14 15,3-6-18-15,3-5-17 0,5-6-12 16,1-5-7-16,7-3-9 0,1-4-7 0,5-5-5 16,1-3-8-16,-2-5-3 0,1-1-4 0,-3-2-5 15,2-1-8-15,-3 1-6 0,-1 2-5 0,-2 2-7 16,-2 4-3-16,0 3-4 16,-3 5-5-16,-2 3-1 0,-2 3 1 0,-3 5-4 0,-4 4 4 15,-8 6-2-15,-1 2-4 0,-7 8-2 0,-3 2-5 16,-6 6-12-16,-2 3-37 0,-6 0-76 0,-6 3-90 15,-4 8-47-15,-2 4-77 0,-10 5-85 16,-9 5-84-16,2-4 431 0,6-6 86 0</inkml:trace>
  <inkml:trace contextRef="#ctx0" brushRef="#br0" timeOffset="101">7409 11012 0 0,'0'0'0'0,"0"0"0"0,0 0 220 16,0 0 31-16,0 0-162 0,0 0-136 0,0 0-83 15,0 0 36-15,0 0 74 0,0 0 26 0,0 0 13 0,125 34 6 16,-91-13-1-16,0 4 0 16,1 2 1-16,1 3-5 0,-4 1 1 0,4 1-3 0,-2 0-2 15,-1 0 1-15,-2-4 7 0,1-4 7 16,0-4 8-16,0-4 5 0,1-4 4 0,-2-3 21 15,1-6 40-15,-1-3 48 16,3-1 42-16,0-10 7 0,2-4-18 0,5-9-31 0,3-4-34 0,5-9-23 16,1-7-14-16,6-5-14 0,4-4-8 15,0-1-3-15,2-4-13 0,-1 1-6 16,1-3-11-16,4-1-9 0,0 0-4 0,5 1-5 16,-1 1-2-16,1 2-1 0,-4 2-6 0,-3 5-3 15,-3 7-2-15,-8 7-7 0,-1 7-7 16,-5 4-23-16,-4 8-44 0,-3 6-71 0,-5 7-115 15,-1 4-186-15,-7 7-235 0,-8 4-64 0,-5-3 753 0</inkml:trace>
  <inkml:trace contextRef="#ctx0" brushRef="#br0" timeOffset="102">10307 11760 0 0,'0'0'0'0,"0"0"0"16,0 0 0-16,0 0 0 0,89-130 0 0,-76 110 0 16,4 0 0-16,-6 1 0 0,0 1 0 0,0 0 0 15,-2 0 0-15,-3 0 0 0,-3 2 110 0,-3 0 76 16,0-1-17-16,0 0-39 0,-8 0-30 16,-2 0-19-16,-2 1-22 0,-1-2-8 0,-5 1 2 15,-2-1-11-15,-2 0-8 0,-6 0 1 16,-2-3 1-16,-2 3 4 0,-5-2-3 0,0 2-4 15,-9-1-10-15,4 1 0 0,-8-2 1 0,0 1 2 16,-3-1 4-16,-2-1 1 0,-3 0 4 0,-3-1 3 16,-3 1-2-16,-1 0-3 0,0 2-6 15,-3 1-8-15,-2 0-3 0,-1 4-6 0,-1-1-3 16,-4 5 0-16,-1 3-1 16,-5-2-1-16,-4 4 1 0,-2 2-3 0,-2-1-2 0,-5 4 2 0,-1 0-2 15,1-1 3-15,-5 6 1 0,-2 2-3 16,-4 0 0-16,-1 3-3 0,-4 2-2 0,1 4 3 15,-4 0 0-15,-2 2 0 0,-2 3 4 0,2 0-5 16,-1 1 1-16,1 3-2 0,3-1 1 16,2 1 1-16,1 3 1 0,0 2 0 0,4 2-4 15,-1 3 3-15,6-2-1 0,2 3 2 0,2 0 3 0,3 1-1 16,0 4-1-16,3 0-2 0,3 4-4 0,5 1 4 16,4 2-1-16,6 2 0 15,7 1 3-15,5 3-7 0,8 3 0 0,4 4-3 0,7 0-2 16,2 3 1-16,8 2 2 0,2 0 0 15,5 2 3-15,4 0 2 0,5 0-1 0,6 1 2 16,6-4-1-16,4-1-1 0,5 1 0 0,5-4-4 16,7-1 0-16,2-5-1 0,3-2-2 0,4-5-1 15,6-2 1-15,5-4-2 0,5-2 0 0,5-1 2 16,6-2-1-16,9-3 0 0,6-2 8 16,9-2 2-16,5-5 6 0,12-1 6 0,8-4 0 15,4-4 6-15,12-5 2 0,6-4-1 0,8-4 6 16,10-2-3-16,5-5 0 0,8-6 2 15,3-2-5-15,7-5-1 0,5-3-3 0,3-3-3 16,4-4 0-16,3 0-2 0,1-2 2 0,-1-2-2 16,-4 0-3-16,1 0 0 15,-3-2-3-15,-5-1 1 0,1-2 2 0,-7-2 0 0,-5-2 3 0,-3-2 2 16,-6-6 5-16,-8-4 1 0,-5-3 2 16,-10-4 7-16,-5-4 3 0,-9-4 5 0,-10-3 11 15,-9-2 4-15,-12-3 7 16,-11 1 8-16,-11-3 6 0,-12-5 10 0,-10 0-1 0,-10-3-2 0,-9 1-7 15,-14-3-7-15,-7 3-14 0,-22-2-14 16,-10 2-13-16,-17-4-21 0,-17 3-3 16,-19-3-4-16,-15 5-3 0,-15 2 5 0,-18 8 2 0,-14 4 2 15,-16 8 1-15,-19 11-13 0,-20 13-3 0,-18 16-4 16,-17 14-6-16,-14 9-5 0,-10 17-28 16,-5 13-51-16,-4 10-81 0,4 10-141 15,68-9-378-15,67-12-430 0</inkml:trace>
  <inkml:trace contextRef="#ctx0" brushRef="#br0" timeOffset="103">19327 8242 0 0,'0'0'0'0,"0"0"0"15,0 0 0-15,0 0 0 0,0 0 0 16,0 0 0-16,0 0 216 0,0 0 4 0,0 0 18 15,0 0 8-15,0 0-33 0,0 0-53 0,-5-107-81 16,5 107-68-16,0 0-51 0,0 0-48 16,5 1 19-16,0 5 14 0,8 1 33 0,2 3 45 15,5 2-9-15,2 3 3 0,4 2-4 0,-2 1-1 16,4 1 2-16,0 0-4 0,-3 3 3 0,3-2-1 16,-2 3 1-16,1-3 3 0,-1-1-3 15,-2 1 0-15,-4-3-2 0,0-1 0 0,-4 0-1 16,-2-2 2-16,-2 1 2 0,-1-2-2 0,4 0 2 15,-3-2-2-15,-1 1-9 0,1-3-4 0,-1-1-14 16,0 0-21-16,2-3-30 0,0 0-105 0,0-1-162 16,3-4-170-16,-5 0 237 0,-3 0 266 0</inkml:trace>
  <inkml:trace contextRef="#ctx0" brushRef="#br0" timeOffset="104">19985 8015 585 0,'0'0'285'0,"0"0"8"0,0 0-49 0,0 0-77 0,0 0-74 16,0 0-66-16,0 0-50 0,0 0-28 16,0 0-16-16,0 0 4 0,0 0 20 0,-126 10 17 15,109 21 14-15,0 6 8 0,-3 2 2 16,2 1 6-16,1 4-3 0,3-2 1 0,-1 1 0 16,2-4-4-16,0 0 6 0,3-3 0 15,-2-2 3-15,0-2 0 0,4-5 0 0,-1 2 3 0,0-1 0 16,7-1 1-16,0-1-14 0,1-1-48 15,2-2-113-15,0-1-201 0,1-6-250 0,3-6 343 16</inkml:trace>
  <inkml:trace contextRef="#ctx0" brushRef="#br0" timeOffset="105">20547 8536 0 0,'0'0'0'0,"0"0"60"0,0 0 241 0,0 0-70 16,0 0-54-16,0 0-29 0,0 0-37 0,0 0-6 15,0 0-9-15,0 0 0 0,0 0-16 0,0 0-25 16,0 0-21-16,0 0-30 0,-9-33-26 0,9 34-8 16,1 2 1-16,4 4 12 0,-2 3 18 15,1 3 10-15,3 6 6 0,-3 1 1 16,0 5-1-16,-1 3-2 0,-2 3-2 0,1-1-1 0,0 0 3 15,-1 0 1-15,1-4 6 0,0 0 0 16,-2-3-3-16,1-4-6 0,4-1-18 16,-3-5-42-16,0-1-89 0,-1-5-157 0,5-2-225 0,-4-3-94 15,-1-2 612-15</inkml:trace>
  <inkml:trace contextRef="#ctx0" brushRef="#br0" timeOffset="106">20935 8000 965 0,'0'0'782'0,"0"0"-783"0,0 0-91 16,0 0-118-16,0 0-17 0,0 0 42 0,0 0 79 16,0 0 112-16,0 0 1 0,0 0-2 15,-7 135 1-15,12-99 1 0,3-1 2 16,2-2 4-16,1-3 1 0,0-3 1 0,2-2-2 15,-1-3-3-15,-1-2-1 0,2-2-1 0,-2-6 3 0,-1-2 8 16,-1-6 16-16,-1-2 25 0,-1-2 24 16,2-2 17-16,2-6-8 0,-1-4-19 0,7-7-24 15,-1-3-21-15,3-3-9 0,0-4-6 16,1 0-3-16,-1-2-3 0,0 0 0 0,2 2-1 16,-2 3-3-16,0 2-3 0,-3 5-6 0,-1 6-10 15,-2 6-13-15,-3 5-21 0,0 2-19 0,1 5-6 16,-2 5 4-16,1 7 19 0,0 3 20 0,-1 6 15 15,-2 5 11-15,-1 5 7 0,1 3 2 16,-4 3 2-16,1 1 5 0,-1 0 2 16,-1 0 5-16,-1-4 5 0,0-2-1 0,-1-5 3 0,1-2-1 15,-1-3-3-15,-2-1-6 0,-3-6-11 16,2-2-17-16,-5-3-27 0,1-2-53 0,-3-5-110 16,-2 1-170-16,-2-4-199 0,4-1 413 0,5-3 159 0</inkml:trace>
  <inkml:trace contextRef="#ctx0" brushRef="#br0" timeOffset="107">21750 7917 2005 0,'0'0'-146'0,"0"0"-21"0,0 0-1 0,0 0 60 16,0 0 89-16,0 0 14 0,0 0 4 0,47 139 0 15,-39-102 5-15,-2 1-3 0,0 2 4 16,-4 2 4-16,-2-1 2 0,0 2 5 0,-8-2 3 16,-1-2 1-16,-5-2 1 0,-1-2-1 0,-7-7-1 15,1-1-1-15,-3-1 1 0,-4-2 1 16,-5-2 4-16,0 0-1 0,-5-2-1 0,-2-5-1 16,1-1-4-16,-1-1-5 0,-3-3-10 0,1-4-32 15,-1 0-76-15,-4-2-140 0,2-2-232 0,9-2-204 16,14 0 511-16</inkml:trace>
  <inkml:trace contextRef="#ctx0" brushRef="#br0" timeOffset="108">19494 7921 1769 0,'0'0'26'0,"0"0"-23"0,0 0-4 0,-133-46-3 0,113 45-39 16,9 1-34-16,0 6-14 0,1 10-10 0,-2 9 36 16,-4 8 33-16,3 9 16 0,-1 5 10 15,0 10 9-15,2 5 2 0,3 5 4 0,3 5 3 16,-1 2 0-16,-2-2 3 0,7 0-2 0,3-4-2 16,0-4-1-16,9-5 4 0,2-3-1 15,8-3 2-15,6-3 2 0,-2-4-3 0,9-3 5 16,4 0 5-16,4-2 0 0,2-4 8 0,11 0-4 15,1-2 1-15,7-4-8 0,5-5-32 0,4-4-86 16,4-3-277-16,-16-8-334 0,-19-4 196 0</inkml:trace>
  <inkml:trace contextRef="#ctx0" brushRef="#br0" timeOffset="109">17527 10247 0 0,'0'0'0'16,"0"0"0"-16,0 0 0 0,0 0 0 0,0 0 0 15,0 0 0-15,0 0 164 0,0 0 117 0,0 0-20 16,0 0-15-16,0 0-34 0,0 0-44 16,0 0-46-16,-4-32-51 0,4 32-37 0,0 0-29 15,0 0-21-15,-1 0-22 0,1 0-22 0,0 0-13 16,0 0-13-16,0 0-5 0,-1 0-1 0,1 4 37 15,0 2 26-15,0 2 30 0,-1 1 28 0,-1 4-11 16,-1 1 3-16,-1 4 0 0,3 1-2 16,-2 3 0-16,-4 1 0 0,5 2-1 0,-2 4-2 15,0-3-2-15,-1 4-6 0,2-1-3 16,0 4 2-16,-1-1-1 0,0 2 2 0,1 0 3 16,-3-1-2-16,4 1 1 0,-1-1-2 15,0 1 1-15,-1 2-3 0,2 0 1 0,-1-1 1 0,-2-2 0 16,4-1 0-16,0-3 3 0,-1-1-1 0,0-2 1 15,4-3 1-15,-2-4 0 0,0 0 4 16,0-1 5-16,0-5 2 0,3 0-1 0,-1-4 2 16,2 0 0-16,0-3-5 0,-2 0-7 15,3-2-25-15,-2-1-43 0,-1-2-66 0,1-1-80 16,1 0-99-16,-1-1-128 0,4-5-2 0,-4-1 431 16,-1 2 0-16</inkml:trace>
  <inkml:trace contextRef="#ctx0" brushRef="#br0" timeOffset="110">17513 10822 0 0,'0'0'0'16,"0"0"0"-16,0 0 0 0,0 0 0 0,0 0 0 15,0 0 0-15,0 0 0 0,0 0 0 0,0 0 0 16,0 0 0-16,0 0 10 0,0 0-5 16,69-117-2-16,-55 111-4 0,3 0 0 0,3 0 1 15,-1 2 0-15,3-1 0 0,-1 1 1 0,0-2 3 16,3 2-3-16,-2 0 2 0,0-1 2 0,-1-1 0 15,0 0 5-15,3 0 3 0,-1-2 2 16,0-3 6-16,0 1 5 16,2-2 7-16,-6-3 6 0,2 2 4 15,-2-5 2-15,-2 1 1 0,2-1 2 0,-1 0 6 16,-4 0 7-16,1 1 7 0,-4-2 5 0,-1 2 5 0,-3-1 14 16,0 2 30-16,0-1 22 0,-5 0 15 0,0 2-7 0,-1 2-24 0,2 1-11 15,-3-1-18-15,0 4-16 0,0 0-11 16,0 1-16-16,-6 2-9 0,5 1-5 15,-1 2-7-15,-2 1-9 0,2 1-16 0,2 1-17 16,0 0-34-16,0 0-42 0,0 0-44 0,-2 4 8 16,2 3 24-16,0 3 36 0,-1 4 48 0,-1 2 3 15,-2 5-1-15,2 0 3 0,2 3 4 16,-3 2-3-16,0-1 5 0,1 3 1 0,0 0 0 16,-1 1-1-16,0 0-1 0,-1 3 0 0,2 0 1 15,0-1 4-15,-3 1 0 0,3-1 2 16,0 0 4-16,0-1-1 0,-1 0 6 0,6-1-6 0,-3-1-9 15,0-2-13-15,1-2-59 0,1-1-95 16,0-4-152-16,5-4-198 0,-3-4 28 0,2-5 489 16</inkml:trace>
  <inkml:trace contextRef="#ctx0" brushRef="#br0" timeOffset="111">20152 18115 0 0,'0'0'0'0,"0"0"0"0,0 0 0 0,0 0 0 15,0 0 0-15,0 0 0 0,0 0 0 16,0 0 0-16,0 0 0 0,0 0 0 0,0 0 0 16,0 0 0-16,0-16 0 0,7 12 0 15,-3 0 0-15,2-1 0 0,-1-1 0 0,2 0 0 0,-1-1 0 16,-1-1 0-16,-2-2 0 0,4 2 0 0,-5-1 0 15,4 0 0-15,-3 1 0 0,-2 1 16 16,4-3 123-16,-3 2-39 0,0-1-9 0,-1 1-23 16,-1-1 3-16,3 1-9 0,0 1-20 0,-1-1-8 15,0 0-18-15,3 1-6 0,-2-2 7 16,1 1-4-16,2 0 7 0,-3 0-12 16,4-1 3-16,-4 1-2 0,3-2 4 0,-2 2 10 0,5 0-12 15,-1-1 5-15,2-2-16 0,4-3-11 16,4-3 3-16,2-1-2 0,0 2 8 0,-5-1 13 15,2 2-2-15,-1-2 5 0,-1-1 0 0,1-1 2 16,-2-1 6-16,-3-2-5 0,2 0 4 16,0-1-1-16,-2 0-1 0,0-1-1 0,0-1 0 15,0 1-1-15,3-4-1 0,-1-2 2 0,2 0-2 16,0-5-2-16,-1-2 1 0,0-2 2 16,2-3 3-16,-2-2 2 0,2-2 4 15,-1-1 3-15,0-1-4 0,-2-2 5 0,2-1 2 0,-1-2-1 0,-1-1 5 16,2-1 4-16,-2-2 1 0,5 0 16 0,-3-3 10 15,3-1 7-15,2-4-4 0,-2-1-13 16,2 0-13-16,-4 0-14 0,2 1-2 0,2 0 0 16,-3 2-4-16,0 2-2 0,0-1-7 15,4 0-6-15,-1 1-7 0,0-1 1 0,0-1 3 0,3-1-3 16,-3 3 2-16,2 2 1 0,1 2-6 16,-4 3 5-16,0 3-2 0,1 1 3 15,-3 3 4-15,3 3 0 0,-2 2 5 0,1 3 3 16,-4 0 4-16,1 2 1 15,-4-2 0-15,2 3-1 0,-4-2-1 0,2 4 3 0,-4 0-2 0,0 0-1 16,1 2-1-16,-2-2-3 0,-2 3-2 0,2 1-1 16,-4 0-3-16,4-1-1 15,-5 2 0-15,3 1 0 0,0 1 2 0,-4 0-3 0,4 2 1 16,-2 2-3-16,-2 0 0 0,0 3 8 0,2 0 0 16,0 2 1-16,-3 0-3 0,2-1-3 0,-1 2 0 15,0 0-2-15,-1-1 5 0,0 2-2 16,2 2 1-16,-2-2 0 0,0 0-4 0,0 2 0 15,-2-3 1-15,2 1-2 0,0 0 2 0,0 1 1 0,0 1-1 16,0 0-2-16,0 0 1 16,0 1-4-16,0-1 1 0,0 0 1 0,-1 0 0 15,1 2 3-15,1-2 2 0,-1 3 0 0,2-1 6 16,-1 0-3-16,2 2 1 0,-3 1-3 0,0 1-5 0,1 1 2 16,-1-1 1-16,1 2 2 15,-1 1 3-15,0 1-2 0,0 2-3 0,0-2-3 0,0 2-3 16,0-1-1-16,0 1-1 0,0-1 4 15,1 1-5-15,-1-1 2 0,1 0-2 0,-1-1-1 16,0 2 3-16,1 0 0 0,-2 0 0 16,1 2 0-16,0-1-4 0,0 1 3 0,0-1-1 0,0 1 2 15,0 0 2-15,0 0-1 0,0 0 0 16,0 0-2-16,0 0-4 0,0 0-2 0,0 0-2 16,0 0-1-16,0 0-4 0,0 0-3 0,0 0-4 15,-1 0-8-15,1 0-5 0,0 4 0 16,-3 0 4-16,-3 7 9 0,-1 3 9 15,-1 2 7-15,-5 5 0 0,1 2-2 0,-1 3 1 0,-5 2 0 0,0 2 1 16,-1 4-3-16,-3 0 0 0,1 3 0 16,-3-1 1-16,0-1 4 0,0-2 1 0,2-2 3 15,3-1 1-15,-3-2-3 0,0 0 2 16,2 0-2-16,-4-1 0 0,0-4 2 0,5 2-2 16,-2-5 0-16,3 0-1 0,4-5-1 0,1-4 2 0,4-2-4 15,2-4 1-15,7-1-5 0,-1-3-17 16,1-1-24-16,0 0-23 0,-1-3-22 0,6-6-19 15,2-4-5-15,9-7 5 0,1-7 14 16,7-6 29-16,1-5 32 0,4-4 21 0,0-3 15 16,-3-4 6-16,0 0 1 0,0-4 4 15,-1 2 6-15,4 1 18 0,-1 6 19 0,1 4 12 0,0 6 5 16,1 6-11-16,-1 5-10 0,1 2-18 16,3 6-9-16,0 3-5 0,2 5-8 0,3 3 0 15,2 4-3-15,0 0-3 0,1 7 2 16,2 5-4-16,1 3 0 0,-2 5-1 0,5 3-2 0,-3 5 1 15,0 1-1-15,-1 6-2 0,-3 3-5 16,1 3-34-16,-5 4-94 0,-2 1-223 0,-9-8-482 16,-11-16-62-16</inkml:trace>
  <inkml:trace contextRef="#ctx0" brushRef="#br0" timeOffset="112">18911 10556 0 0,'0'0'0'0,"0"0"0"0,0 0 0 0,0 0 0 0,0 0 0 16,0 0 0-16,0 0 0 0,0 0 0 0,0 0 0 16,0 0 132-16,0 0 58 0,0 0-11 15,0-53-26-15,0 53-45 0,0 0-57 0,0 0-68 16,0 1-75-16,1 3 5 0,-1 5 26 0,0 2 43 15,0 7 63-15,0 6 19 0,1 5-3 0,-1 3-2 0,-1 5-3 16,0 0-16-16,-2 1-7 16,-1-1-4-16,2-1-4 0,2-2 1 0,-1-4 3 15,1-2 1-15,1-4 9 0,-1-2-3 0,0-4-3 0,0-4-19 16,0-2-52-16,0-4-120 0,0-4-201 16,1-2-131-16,-2-2 378 0,1 0 112 0</inkml:trace>
  <inkml:trace contextRef="#ctx0" brushRef="#br0" timeOffset="113">18873 10296 159 0,'0'0'547'0,"0"0"-364"16,0 0 24-16,0 0-8 0,0 0-70 0,0 0-50 16,0 0-61-16,0 0-56 0,0 0-61 15,0 0-12-15,0 0-2 0,0 0 18 0,0 0 38 16,0 0-9-16,36-65-15 0,-30 83-53 0,4 1-122 15,-2 3-152-15,2 5 345 0,0-7 63 0,-7-6 0 0</inkml:trace>
  <inkml:trace contextRef="#ctx0" brushRef="#br0" timeOffset="114">19502 10428 0 0,'0'0'0'16,"0"0"0"-16,0 0 0 0,0 0 50 0,0 0 241 15,0 0-114-15,0 0-85 0,0 0-66 0,0 0-58 16,0 0-37-16,0 0-6 0,0 0 16 16,0 0 20-16,-70 15 18 0,58-1 7 0,-1 2 2 15,2-1 0-15,2-1 0 0,0 0 2 0,1-2-4 16,6-3-4-16,1 2-1 0,1-4-1 16,0-1 2-16,0-2 8 0,3 0 3 0,2-3 18 15,0 0 30-15,3-1 30 0,0-1 18 0,-1-6-9 16,7-2-24-16,-1-2-27 0,-1-1-20 0,5 3-10 15,-5-1-9 1,0 3-25-16,-3 4-42 0,1 2-48 0,-1 1-20 0,-1 6 13 0,-1 5 96 16,0 6 36-16,3 6 0 0,-3 5 0 0,-4 4 25 15,3 4 18-15,-5 4 8 0,0 4 0 16,-1 2 6-16,-2 3-8 0,-4 1-6 0,-2-1 1 0,3-1-10 16,-4-5-2-16,2-6-11 0,3-4-5 15,-3-6 4-15,2-4 3 0,-4-4 4 16,1-3 8-16,-1-6 8 0,0-2 24 0,4-6 42 15,-2 1 38-15,4-3 27 0,-3 0 9 0,3-5-19 16,-3-5-50-16,4-3-51 0,2-5-50 0,-1-2-42 16,2-5-10-16,10-4-6 0,-1-6-4 0,8-1-2 15,0-3-5-15,4-4 0 0,2-2 2 16,5-1-1-16,0-2-4 0,3-3-29 0,0-3-31 0,5-1-9 16,-4-4 11-16,4-1 39 0,-2 0 45 0,0 3 28 15,-4 1 13-15,-2 5 20 0,-6 4 22 16,-4 5 39-16,-6 3 67 0,-4 7 38 0,-5 6 18 15,-3 4-19-15,-1 5-54 0,0 5-31 16,0 3-18-16,-1 6-21 0,0 1-38 0,-2 2-83 16,1 2-64-16,-3 8-11 0,1 5 20 0,-4 7 60 15,-2 7 36-15,-3 5 8 0,-1 6 0 0,1 4-2 16,3 1 1-16,0-1-1 0,5-3 4 16,0-2 1-16,5-8 2 0,0-1 1 0,0-6-4 15,3-4 1-15,4-1-3 0,-1-6-1 0,-2-1 9 16,2-3 4-16,-2-3 8 0,1-2 12 0,-2-2 11 15,0-2 22-15,3 0 19 0,-2-3 10 16,2-4-8-16,3-3-21 0,0-4-23 0,3 0-19 16,0-3-6-16,0 1-8 0,-1 2-4 0,3 4-3 15,0 3-16-15,0 3-10 0,2 3-15 0,3 1-12 16,-3 3 1-16,6 9 6 0,1 2 7 16,-3 5 10-16,1 5 11 0,0 4 10 0,0 2 6 15,0 5-4-15,1 1-35 0,-3 0-137 0,2-2-309 16,-6-7-233-16,-4-11 470 0</inkml:trace>
  <inkml:trace contextRef="#ctx0" brushRef="#br0" timeOffset="115">21401 10229 0 0,'0'0'0'0,"0"0"0"0,0 0 0 16,0 0 0-16,0 0 0 0,0 0 0 0,0 0 24 16,0 0 229-16,0 0-33 0,0 0-40 0,0 0-37 15,0 0-36-15,0 0-48 0,0 0-64 16,-9-91-35-16,1 93-27 0,-2 7 9 0,-4 0 32 16,-5 8 10-16,0 1 12 0,-3 3 5 0,0 2 3 15,1 2 0-15,3 2 1 0,-2 1 1 16,3 2 1-16,-1 2 1 0,-1-1 3 15,2 1 1-15,2 0-4 0,2-1-1 0,0 0-3 0,5-2 0 16,3 0 0-16,-2-5-2 0,4-1 3 16,2-2-1-16,-1-3 5 0,2-1 4 0,0-3 3 15,6-2 6-15,0-3 4 0,3-2 9 0,-1-2 7 16,2-3 12-16,1-2 11 0,4 0 0 16,2-3-1-16,-1-5-12 0,4-5-14 0,3-1-10 15,0-2-6-15,1-3-5 0,-3-3 0 16,7 1-3-16,-3-4 0 0,0 3-4 15,-3 0-4-15,-3 2-2 0,-3 4-2 0,-3 4-1 16,-4 6-5-16,-3 1-13 0,-1 3-13 0,-3 2-21 0,1 0-17 0,0 2-10 16,0 4 1-16,-1 4 17 0,0 2 21 0,0 4 19 15,-1 1 10-15,2 1 7 0,-3 3 2 0,0 1 5 16,0-2 5-16,0 0-2 16,-3-1-1-16,3-5 0 0,0-3-3 0,0 0 2 0,3-5 1 15,-1-1 1-15,0-3 5 0,-1-2 14 16,-1 0 29-16,2 0 37 0,-1 0 35 0,1 0 8 15,-1-3-30-15,2-3-38 0,1-4-38 16,1-1-21-16,0-2-1 0,2-3 1 16,0-3 1-16,1 0-2 0,0-4-4 15,3 2-1-15,1-1-6 0,1 2 2 0,-1 2-3 0,4 5-4 0,-3 3-8 16,-2 2-14-16,3 2-13 0,0 5-14 0,-1 1-9 16,-1 1-4-16,-1 5 3 0,3 2 6 15,-3 3 7-15,0 3 15 0,-1 2 7 0,-1 3 9 16,0-1 12-16,1 1 3 0,-3-1 8 15,0-2 3-15,0-4 1 0,0-1 1 0,0-4 1 0,-1-2 3 0,-2-3 9 16,-1-2 16-16,1 0 17 0,0 0 14 16,3 0-2-16,-2-3-8 0,2-3-14 15,0-1-9-15,1-2-7 0,1 0-4 0,0-2-1 16,2-1-6-16,-1-2-1 0,0-2-3 0,2 0 0 16,1-1 2-16,-3 0-2 0,1 0 1 15,-5 2-2-15,2 2-2 0,-3 4 3 0,-1 3-7 16,-2 2-10-16,-1 3-21 0,0 1-48 0,1 0-28 15,-1 2-3-15,1 4 13 0,1 2 38 0,1 3 25 16,-1 1 9-16,1 3 7 0,-1 4 9 0,0 1 8 16,1 0 5-16,1 1 6 0,0-1-3 0,1-2-4 15,2-3-8-15,2-2-18 16,0-2-60-16,0-2-159 0,1-1-144 16,-1-2-74-16,-3-3 458 0,-2-1 0 0</inkml:trace>
  <inkml:trace contextRef="#ctx0" brushRef="#br0" timeOffset="116">22470 10347 0 0,'0'0'0'0,"0"0"0"15,0 0 163-15,0 0 41 0,0 0-89 16,0 0-65-16,0 0-39 0,0 0-30 0,0 0-27 15,0 0-33-15,0 0-4 0,0 0 19 0,0 0 19 16,0 0 32-16,-10-3 11 0,9 5 2 0,-1-1 3 16,2 0 12-16,-1-1 19 0,1 0 18 0,-1 1 6 15,0 0 38-15,-3 3-12 0,0 0-6 0,-2 4-7 16,-5 1-38-16,1 1 2 0,-2 1-9 16,1 1-2-16,0 0-8 0,-1 2-8 0,-1 0 0 15,1 0-6-15,1 2-1 0,-1 0-1 16,2 1-3-16,0 0 5 0,3 2-2 0,2-1 0 0,1 0 1 15,2 1-1-15,2-3 4 0,0-1 5 0,0-1 7 16,6-3 11-16,0 0 10 0,3-1 4 16,5 0 1-16,1-2-10 0,-1-2-37 15,3-1-67-15,0-1-114 0,0-3-147 0,0-1-115 0,1 0 448 16,-5-2 0-16,-4-1 0 0</inkml:trace>
  <inkml:trace contextRef="#ctx0" brushRef="#br0" timeOffset="117">22598 10464 0 0,'0'0'0'0,"0"0"0"16,0 0 0-16,0 0 0 0,0 0 0 0,0 0 0 15,0 0 0-15,0 0 0 0,0 0 0 0,0 0 0 16,0 0 0-16,0 0 0 0,0 0 0 16,0 0 0-16,61 40 0 0,-50-36 0 0,3-2 0 15,-2-1 0-15,4-1 0 0,0 0 0 0,1-3 0 16,-1-3 75-16,3 0 5 0,-4-3-8 15,2 1 0-15,-3 1-4 0,-3-1 3 0,-2 0-3 16,0 1 1-16,-4 0 8 0,-1 0 4 0,-1 1 9 16,-3 3-2-16,0 0-11 0,0-1-13 0,-1 3-21 15,-4 0-19-15,0 1-31 0,0 0-18 16,-3 0-10-16,-4 7-3 0,-3 2 7 0,1 5 7 16,-3 2 7-16,-3 3 8 0,4 3 0 0,1 2 4 15,3-4 2-15,4 1-5 0,5-3 1 16,2-2-3-16,1-2-3 0,0-3 7 0,4-1 4 15,2-2 4-15,2-1 9 0,2-2 4 0,1 0 8 0,0 0 9 16,2-3 9-16,-1-1 8 0,2-1 5 16,2 0 1-16,-4-2-1 0,3-4-3 0,0-1-9 15,4-3-6-15,-3-3-6 0,3-2-7 0,-2-2-1 16,3-3-6-16,0 1-3 0,1-3-6 0,0 1-9 16,2-1-5-16,0 1-5 15,-4 1-2-15,1 3 5 0,-3 2-1 0,-2 4-5 16,-3 3-21-16,-1 4-27 0,-1 3-29 0,-2 1-20 0,2 3 6 15,-2 4 9-15,0 3 20 0,2 3 23 0,-2 1 13 16,-1 3 13-16,0 1 12 16,-1 2 8-16,-1 0 10 0,-1 0-3 15,-2 0 4-15,3-1 0 0,-1-3-1 0,-2-2 3 0,3-2-2 16,-2-3 3-16,3-3 3 0,-2-2 2 0,-2 0 5 16,2-2 4-16,-2-1 11 0,1-1 17 0,-1 0 21 15,1 0 14-15,2 0 3 0,0 0-2 16,1-3-18-16,3-2-11 0,1-3-10 15,1-1-14-15,-1-3-3 0,1 1-3 0,1-3-4 0,1 0 1 16,1-3 0-16,-3 2-4 0,-3 2 0 0,1-2-1 0,-3 2-5 16,1 0-1-16,-1 1-6 0,-1 2-6 15,2 2 3-15,-2 0-6 0,3 2-2 0,-3 0-5 16,0 3-8-16,2 0-9 0,-2 2-6 0,2 1-7 16,-3 0-8-16,3 0-4 0,-2 3-3 15,1 1 4-15,-2 1 9 0,0 1 8 0,-1 0 8 16,1 0 0-16,0 2 3 0,-3-2 0 0,5 3 6 15,-3 1 9-15,-2 0 6 0,0 2 3 16,0-2 0-16,2 0 0 0,-1-1 3 16,1 0 2-16,2-2 5 0,0-2 4 0,-3-2 6 0,2-1 6 0,-1-1 17 15,-1-1 25-15,-1 0 21 16,2 0 14-16,1-1-3 0,-1-4-17 16,1 1-19-16,2-4-16 0,3-2-9 0,-2-2-6 0,2 0-7 0,1-2-8 15,-1 1-7-15,1-3-3 0,2 2-1 16,-2-1-2-16,2 1 2 0,-1 0-3 15,0 2-2-15,0-1-2 0,0 2-3 0,-2 3-2 0,1 1-6 16,0 4-8-16,-1 0-9 0,-1 3-11 0,1 0-9 16,2 0-4-16,-2 3 2 0,1 4 7 15,1 1 8-15,-1 1 13 0,3 3 7 16,-2 0 8-16,0 1 5 0,0 0 4 16,1 1 4-16,1-2 2 0,1 1-2 0,-3-1-10 0,1 0-32 0,-2-1-134 15,-1-1-205-15,2-2-221 0,-6 0 337 0,-1-4 259 16</inkml:trace>
  <inkml:trace contextRef="#ctx0" brushRef="#br0" timeOffset="118">24822 9795 0 0,'0'0'0'15,"0"0"240"-15,0 0 161 0,0 0-89 16,0 0-101-16,0 0-109 0,0 0-121 0,0 0-141 16,0 0-31-16,0 0 24 0,0 0 70 0,0 0 127 0,0 0 44 15,-23 62 7-15,9-24-9 0,-5 6-11 16,-2 2-9-16,-6 5-10 0,-3 3 1 0,-2 6-6 15,-2 1-9-15,-5 3-1 0,-1 1-4 0,-1 3 0 16,0-5 0-16,2 0 1 16,7-6 0-16,1-6-6 0,3-6-1 0,6-8-5 15,1-3 0-15,2-3 5 0,0-4-2 0,5-4-1 0,-1-1 1 16,3-2-3-16,6-2 9 0,0-3 5 0,-1-3 6 16,3 0-4-16,0-1-31 0,1-3-78 15,3-1-137-15,0-2-244 0,0-2-207 0,0-1 567 16</inkml:trace>
  <inkml:trace contextRef="#ctx0" brushRef="#br0" timeOffset="119">22518 11207 0 0,'0'0'0'0,"0"0"138"0,0 0 253 0,0 0-98 16,0 0-136-16,0 0-144 0,0 0-139 0,0 0-12 16,0 0 20-16,0 0 71 0,0 0 77 0,0 0 13 15,0 0 1-15,-47 129-1 0,36-90 3 0,0 1-2 16,-3 0-1-16,-1-1-3 0,4-1-11 15,-3-6-8-15,5-4-4 0,2-6-7 0,3-6-3 16,0-4 1-16,1-6-1 0,3-2 28 0,0-3 44 16,0 0 57-16,0-1 64 0,0 0 44 15,0 0 11-15,0-7-59 0,0-2-68 0,1-6-70 16,4-4-53-16,0-3 1 0,3-6 2 0,0-2 0 16,6-3-3-1,-2-4-2-15,3-1-1 0,-1-2 0 0,4 1 0 0,-4 1 1 16,3 3-1-16,-4 2-3 0,6 5-2 0,-3 4-6 0,3 3-2 15,2 3-4-15,0 4-5 0,1 2-3 0,-2 5-7 16,-1 3-1-16,-4 2-4 0,-1 2 0 0,-6 2-1 16,0 3-6-16,-2 2-7 0,-4 1-12 15,0 3-2-15,-2-1 4 0,0 3 8 0,-3-1 18 16,-2 2 11-16,-5-1 7 0,0-1 9 16,0-2 4-16,-1-2 5 0,3-1 1 0,0-1 1 0,3-4 0 15,2 0-5-15,2-2-13 0,2 3-17 16,-1-1 2-16,0 1 2 0,0 2 13 15,5 3 17-15,2-1 0 0,3 3 2 0,2 2-2 0,3 3-2 0,1 1 1 16,2 1-3-16,2 2 0 16,-2 1 0-16,-1 1-2 0,0 0 1 0,-5 0 1 15,-4 1-1-15,-1-1 2 0,-6 1 0 16,-1 0 1-16,-1 0 2 0,-6-2-1 16,-3 1 3-16,0 0 0 0,-2-3 2 0,-2-3 2 0,-1-2-1 0,1-1 1 15,1-2 3-15,-1-2 0 0,2-2 1 0,-4-3 5 16,4-2 4-16,-2 0 8 0,4-1 14 15,3 0 5-15,-1-3-2 0,3-1-7 0,0-1-14 16,3 0-10-16,2-1-11 0,0 0-13 0,0 0-12 16,4-1-12-16,3 0-7 0,5-1 2 0,2 0 3 15,2 0 7-15,2 1 6 0,2 1 7 16,0 2 1-16,1-2 4 0,4 0 5 16,1-1 0-16,4-1 3 0,-2 0 0 0,4-1 0 0,-3-2 2 15,4-1-2-15,-1 0 1 0,2-2 1 16,0 0-1-16,-1 0 3 0,1-3 0 0,-3 1 2 0,-4 0 2 15,1-3 0-15,-5 0 0 0,0 1-2 0,-7 2 0 16,0 2 1-16,-5 3 2 16,-5 2 6-16,-2 4 2 0,-2 1 6 0,-2 4 1 15,0-1-4-15,0 1-12 0,0 0-25 0,-3 0-28 16,-2 1-8-16,-1 4 0 0,-4 4 14 0,-4 2 21 0,0 5 5 16,-3 1 4-16,1 2-1 0,-2 2 2 15,0 1 0-15,7-1 2 0,-2-1 2 16,3-2-1-16,5 0-1 0,1-3-2 0,2-2-2 0,1 0 1 15,1-2 0-15,0-1 4 0,1-1 3 16,4 1 6-16,-1-2 6 0,4-2 3 0,2 0 8 16,1-2 6-16,6-2 5 0,0-2 4 0,6 0-3 15,1-1-5-15,5-6-5 16,2-1-4-16,3-5-1 0,1 1-2 0,-1-6-5 16,2 0-3-16,-2-5-6 0,2-2-3 0,-2-1-5 0,1-4-9 15,-1-3-11-15,-2-3-2 0,0 0 6 0,-2 0 5 16,0 0 13-16,-5 4 5 0,-1 4 2 15,-6 7 4-15,-3 1-1 0,-4 6 1 0,-2 3-3 16,1 1-4-16,-5 4 2 0,0 2-2 0,-1 1 0 16,-2 0-2-16,0 2-4 0,0 0-7 0,-2 1-8 15,1 0-10-15,-1 0-11 0,0 0-5 16,0 0 3-16,0 0 7 0,0 1 14 0,0 0 8 16,1 0 7-16,-1 1 7 0,0 1 0 0,0-1 3 15,0 0 2-15,0 2-2 0,0-1 0 16,0 3 0-16,0 0-4 0,0 0-3 0,-1 4-1 15,0 0-1-15,1 3 3 0,-2 2 4 0,-1 1 1 16,-1 1 2-16,2 2 1 0,-2 0-1 0,-1 3 2 16,-2-1 0-16,2-1-2 0,-3 2 2 0,2-5-2 15,-4 1 1-15,3-2 3 0,-2-2 0 0,0-2 3 16,0-1-4-16,5-3 0 0,-2-2 2 16,4-2 0-16,-2 1 6 0,0-3 3 0,2 2 2 15,-1-4 5-15,0 2 7 0,1-1 10 16,1-1 15-16,0 0 16 0,1 0 14 0,0 0 4 0,0 0-9 15,0-4-17-15,0-2-21 0,2-3-17 16,3-3-13-16,1-3-5 0,5-1-7 0,1-5 0 16,2-5 2-16,1-2-3 0,1-2 0 0,0 0 0 15,-1 1-1-15,3 2 2 0,-4 3-1 16,3 2-2-16,-5 4-2 0,2 5-5 0,0 1-8 16,-3 5-11-16,1 3-5 0,-1 1-6 0,2 3 0 15,-1 0 1-15,0 0-3 0,1 5 3 0,-3 2 2 16,0 1 4-16,2 3 6 0,-2 0-3 0,-2 2 4 15,1 1 0-15,-3 1 1 16,0 0 9-16,-1 2 3 0,0-2 8 0,3 0 4 0,-1-2 1 16,0-1 1-16,2-2-1 0,2 0 4 0,2-5 1 15,4 0 5-15,0-5 4 0,3 0-3 16,0 0 0-16,2-5-6 16,0 0-3-16,1-4 2 0,2 0-4 0,-2-2 2 0,2-2 1 0,0-1-2 15,-3 0 5-15,1-2-3 0,-1 2 0 0,0-3 0 0,-5 0-2 16,0 1 0-16,-5 0-1 15,1 1 3-15,-8 2 2 0,0 0 1 0,-2 3 0 16,-2 4-5-16,-1-2-3 0,0 4-7 0,0 0-12 16,0 3-8-16,-4 0-31 0,1 1-22 0,0 0-21 15,-5 0-15-15,3 3 15 0,-4 6 15 0,-4 2 26 16,-1 3 24-16,3 2 6 0,-4 1 13 16,5 0-2-16,4-1-6 0,-2 1 3 15,6-2 0-15,1-1 7 0,1-1 4 0,1-1 4 16,-1-1 1-16,2-1 3 0,5-4 6 0,-1 0 9 15,0-3 20-15,3-1 21 0,3-2 17 16,4 0 10-16,2-5-9 0,3-4-15 16,1-2-10-16,2-5-13 0,0 1-3 0,0-2-5 0,-1-1-5 0,2 0 1 15,-2-1-4-15,-1-1 0 0,-2 1 1 0,-2 0-1 16,-4 2 0-16,0 3-3 16,-3 1-1-16,-4 5-7 0,0 2 0 0,-4 1-5 0,-2 3-12 15,1 2-19-15,-2 0-57 0,0 1-3 0,0 7 7 16,0 2 22-16,-4 3 60 0,-3 7 10 0,0 2 5 15,-3 6 5-15,-7 4-7 0,4 5-2 0,-6 4 2 16,-1 2-2-16,0 2 2 0,0-3-2 16,4-1 0-16,2-4-5 0,6-5 1 0,5-2-1 15,1-4-2-15,0-4 3 0,4-2-1 0,-2-4 1 16,3-1 6-16,4-4-2 0,-1-1 9 0,2-3 8 16,1-3 3-16,-1-3 16 0,-1-1 5 15,1 0 4-15,1-4-4 0,3-5-14 0,0-5-11 16,2-3-14-16,-2-5-5 0,-2-1-5 0,0-3-5 15,0 0-2-15,-3-1-7 0,-4 1-1 16,1 0-6-16,-3 1 5 16,-2 1 6-16,1 1 0 0,0 0 10 0,-4 1 0 15,3 2 3-15,0 0 7 0,1 4-3 0,-1 0-1 0,1 2 2 0,0 3-1 16,1 0 0-16,2 4-2 0,3-2-2 16,-3 1-6-16,6 1-2 0,0-1-3 0,1-1-1 0,2 3 1 15,-1-1-1-15,1 0 0 0,3 1-2 16,-2 0-2-16,6 3 2 0,-1-2 2 15,-2 1 2-15,3-1 5 0,-1 2-3 0,-3 0 1 0,1 1-1 16,0 1-6-16,-2 0 1 0,-1 1-7 0,-3 0-9 16,-1 0-11-16,-1 0-15 0,-3 4-9 15,1 2-8-15,-4 2-1 0,2 1 11 0,-2 3 11 16,-2 2 20-16,0 2 19 0,-6 1 11 16,-2 4 6-16,-1-1 0 0,-1 3-1 0,1 0-5 15,0 2 1-15,2-3-2 0,5-2 0 0,-1-3 0 0,3-3-2 16,0-3 1-16,2-3 5 0,0-1 3 15,1-2 6-15,3 0 11 0,-1-3 15 16,3 0 20-16,2-2 13 0,1-2 1 0,3-5-10 16,3-2-14-16,1-2-13 0,3-3-9 0,-2-3-4 0,2-2-6 15,0-1-3-15,-2-5-1 0,0 0-2 0,-3-2 0 16,2-1-4-16,-1-1-5 0,-2-4 0 16,3-2-2-16,-3 1 1 0,1-2 2 15,-4 1 1-15,1 2 0 0,-3 3 2 0,-4 4 4 0,0 6 8 16,-3 7 16-16,-3 4 6 0,1 6-26 15,-1 3-72-15,0 0-41 0,0 8-16 0,0 4 20 16,0 8 58-16,-3 5 26 16,-3 5 3-16,2 6 2 0,-2 3 5 0,2 3-1 0,-4 2 5 15,5-1 3-15,-2-1-2 0,3-4 0 0,1-3 3 16,0-2-1-16,1-5 1 0,-1-3-4 16,0-5-10-16,-3-3-32 0,2-3-83 0,-1-3-135 0,-4-3-291 15,3-4-190-15,-2-1 736 0</inkml:trace>
  <inkml:trace contextRef="#ctx0" brushRef="#br0" timeOffset="120">25359 11005 1776 0,'0'0'65'0,"0"0"-46"15,0 0-21-15,0 0-16 0,0 0-12 0,0 0-10 0,119-77-28 16,-88 77-122-16,-3 1-372 15,-10 2-337-15</inkml:trace>
  <inkml:trace contextRef="#ctx0" brushRef="#br0" timeOffset="121">19480 11730 195 0,'0'0'263'0,"0"0"40"0,0 0 12 0,0 0-75 16,0 0-73-16,0 0-75 0,0 0-69 0,0 0-69 15,0 0-34-15,0 0 2 0,0 0 18 16,0 0 48-16,0 0 45 16,0 0 18-16,-21 87 3 0,12-43 2 0,-2 5-12 0,-2 2-13 0,-2 5-3 15,3 2-10-15,-1 1-3 0,-1 0-2 0,4-2-5 16,4-3 4-16,0-3-1 15,5-6-1-15,1-8 1 0,1-5-6 0,8-4 0 0,-2-5-2 16,-1-4 2-16,3-3 6 0,3-2 5 16,1-1 8-16,-1-6 3 0,-1-2 7 0,0 1 5 15,1-6 6-15,-1 0 5 0,6-9 0 0,-4-2-6 16,4-7-9-16,-4-3-15 0,-2-3-14 16,4-3-21-16,-5-4-12 0,-5-3-4 0,3-1 0 0,-6 2 15 15,-2-1 11-15,0 4 5 0,-3 2 6 16,-5 3-7-16,-2 2-2 0,-3 0-2 0,-3 5-4 0,2-1 9 15,-4 2 9-15,-2 1 6 0,5 0 13 16,-1 1 7-16,3 1 6 0,3 0 0 0,-1 2 0 16,4 0-8-16,5 3-7 0,2-1-9 0,0 2-16 15,4-1-13-15,10-2-10 16,0 0-3-16,5 0 7 0,1-3 2 0,3 2 5 0,4 0 1 16,-1 3-1-16,3 0 1 0,-1 2 0 0,1-1 3 0,-4 1 2 15,4 2 2-15,-2 1-1 16,-3 1-2-16,-4 1 0 0,-2 2-3 0,-3 0-4 15,0 2-1-15,-2 3-11 0,-3 2-7 0,-1 0-8 16,-3 4-9-16,-2 2 6 0,-3 2 1 0,-1 2 9 16,-1 2 3-16,-8 4 2 0,0 3 9 15,-2 0 2-15,1 0 7 0,1-1 2 0,4-3-1 16,-1-3 3-16,6-3-4 0,0-5-2 0,0-2 1 16,1-4-2-16,4-2 9 0,-2-1 2 0,-1-2 13 15,2 0 15-15,-1 0 15 0,-1-3 8 0,3-4-3 16,0-3-14-16,3-3-12 0,-2-3-11 0,5-2-5 15,2-5-1-15,0-1-3 0,4-4 1 16,1-3-3-16,3 0-2 0,2 1-1 0,1 0-4 16,3 3-3-16,2 3-1 0,0 4-7 0,2 5-8 15,0 2-5-15,0 7-8 0,-1 2-3 0,-3 5-2 16,1-1-4-16,-3 6 0 0,-1 5 0 16,-4 1-2-16,0 3 4 0,-4 4 6 0,-2 0 8 0,-2 3 13 15,-3 3 9-15,-2-2 11 0,-2 1 5 16,-2-3 1-16,2-2 1 0,-3-5-2 15,6-5-2-15,-5-4 5 0,-2-2 20 0,1-3 44 16,0 0 55-16,-2 0 49 0,0 0 24 16,0-4-58-16,-2-5-60 0,2-2-54 0,2-3-46 0,-1 0 10 15,2-4-4-15,-1 0-5 0,4-1-16 16,3-3-60-16,0 1-89 0,1-2-144 16,1-1-170-16,0 4-131 0,-1 6 319 0,-6 4 309 15</inkml:trace>
  <inkml:trace contextRef="#ctx0" brushRef="#br0" timeOffset="122">21125 11814 294 0,'0'0'216'0,"0"0"-81"0,0 0-34 0,0 0-50 16,0 0-49-16,0 0-15 0,0 0 5 0,0 0 22 15,0 0 23-15,0 0 15 0,0 0 1 16,-136-20-9-16,108 32-6 0,-5 4-4 16,-1 3 7-16,-1 1 5 0,-1 2 2 0,4 0-3 0,3-1-10 15,7-1-12-15,1-1-8 0,3 1-8 16,7-2-3-16,2 0-4 0,5 1-2 0,-2 1-1 16,6-1 0-16,0 0 0 0,9 0 4 0,0-2 4 15,2 2 7-15,3-2 2 0,3-1 2 16,0 0-3-16,-1-2-2 0,0 0 3 0,-3-3 4 0,3-1 4 15,-6-1 0-15,-3-3-7 0,0 0-4 0,-6-1-9 16,1 0-6-16,-2-2-5 0,0-1-3 16,-5 2 5-16,-3-1 6 0,-2 0 10 0,3-2 9 15,-2-1 6-15,0 0 7 0,0 0 7 16,2-4 7-16,-1 0 3 0,3-1 1 16,-1-1 0-16,4 0-6 0,1 0-7 0,1 0-14 0,0-2-21 0,2-1-20 15,8 1-11-15,6-3-5 0,3 1 5 16,5-2 5-16,5 0 5 0,3 1 3 15,1 1 4-15,5-1 4 0,1 0 2 0,2 0 3 16,2 1 0-16,2-1 2 0,1-2 1 0,-2-1-1 16,0 0 2-16,-3 1 0 0,-4-1 1 0,-1 1 3 15,-5 4 0-15,-3-1 3 0,-6 3 2 0,-6 1-1 16,-3 2 2-16,-6 2-1 0,-3 1 0 16,-3 1-2-16,-1 0-7 0,0 0-11 0,0 0-19 0,-4 2 1 15,-1 4 14-15,-5 4 19 0,-2 4 23 0,-6 4 1 16,2 1-6-16,-3 1-10 15,1 2-5-15,0-1-4 0,5-2-4 0,1-1 2 0,3 0-3 16,3-5-1-16,6 0 0 0,0-3-3 0,0-1 2 16,7-1 3-16,-2-2 4 0,3 1 7 15,3-1 6-15,2-2 7 0,4-3 6 0,1-1 5 16,3-1 1-16,1-9 0 0,5-1-1 16,0-5-5-16,7-3-5 0,-2-2-3 0,3-5-5 15,1-2 1-15,-2-4-2 0,0 0 0 16,-1-6 0-16,1-1-4 0,-3-2 0 0,4-5-2 0,-2-1-4 15,-2-1 1-15,0-2-5 0,-4-1 0 16,-1-1 1-16,1 1-4 0,-3 3 5 0,-3 3-1 16,-2 5 3-16,-3 4 6 0,-4 8 6 15,-4 7 11-15,-3 5 7 0,-4 6 4 0,0 7-13 16,-1 0-25-16,0 3-45 0,0 0-45 0,0 4 0 16,2 2 12-16,-4 6 33 0,-3 6 40 0,-1 3 6 15,0 6 4-15,-3 5 2 0,-3 2-4 0,1 5-1 16,-3 2-3-16,1 2-4 0,0 0 2 0,-2 3 0 15,2-3-2-15,-3 1 5 0,5-2 0 16,-1-2-1-16,1-1 3 0,1-3-2 0,3 0-3 16,1-4 2-16,1 0 2 0,1-5-2 15,0 0 4-15,3-3-1 0,1-2-3 0,0-4 4 0,1-1 0 16,2-3 3-16,2-2 4 0,3-2 1 0,1-4 6 16,-1-2 5-16,2-2 6 0,1-2 5 15,1 0 3-15,5-6-6 0,3-3-7 0,3-4-3 0,3-2-11 16,0-2 1-16,2-3 1 15,-2-3-3-15,-2-1 3 0,2 1-5 0,-3 0-2 0,-1 1 0 16,-5 3-7-16,0 4 3 0,-4 4-2 16,1 3-4-16,-3 2-3 0,1 3-5 0,1 1-7 15,-3 2-7-15,0 0-6 0,-1 3 0 16,-1 5-1-16,-2 4 3 0,1 2 2 0,-3 5 10 16,-1 4 12-16,-3 4 9 0,0 3 11 0,-6 2 0 15,-4 1-3-15,0 2 0 0,-4 1-5 0,-1 3 2 16,-2 3 1-16,2 4-2 0,-4 2 0 0,3-2-2 15,2 1-4-15,6-5 0 0,5-6 0 0,3-4 2 16,1-6 0-16,7-3 1 0,0-4 1 16,2-3 2-16,2-3 2 0,-2-3 2 0,2-2 9 0,1-5 6 15,3-3 7-15,1 0 6 0,2-10-3 16,1-1-2-16,-1-9-6 0,-1 1-5 16,1-7-2-16,-4-1-11 0,-3-4-12 0,-2 0-12 0,-4-3-9 15,-2 2-1-15,-5 0 3 16,1 3 4-16,-10 1 1 0,-4 2 0 0,-2 1 3 0,-4 3 0 15,-3 1 11-15,-1 2 10 0,-2 2 6 16,-1 3 11-16,-1 2 0 0,4 2 13 0,3 3 17 16,5 0 9-16,5 4 11 0,6 1-13 0,4 0-20 0,1 2-20 15,0-1-28-15,4 1-15 0,9-3-1 16,5 3 4-16,11-4 10 0,8 3 8 0,7-3 1 16,1 2-3-16,5-1 2 0,1 1-2 0,0 1-13 15,0 1-19-15,-5 0-44 0,-3 0-61 16,-5-1-104-16,-4-1-239 0,-12 0-337 0,-10 1 67 15</inkml:trace>
  <inkml:trace contextRef="#ctx0" brushRef="#br0" timeOffset="123">21905 11329 0 0,'0'0'0'0,"0"0"0"0,0 0 0 0,-121-43 0 15,82 36 0-15,-2 2 90 0,-7 3 20 0,1 1 20 16,-2 1 14-16,-1 1-6 0,-2 5-22 0,-2 3-34 16,-1 3-18-16,-4 5-5 15,2 2-3-15,-8 3 4 0,0 5 4 0,-5 4-2 16,-2 5 4-16,-5 6 2 0,4 6 8 0,1 4-5 0,3 7-9 16,6 4-16-16,4 7-20 0,9 2-8 0,6 4-9 15,7 0-3-15,11-2-4 0,10-4-4 16,7-2 2-16,9-5 0 0,11-3 1 0,8-1 1 15,9-4 2-15,3-1 6 0,9-1 5 16,3-4 8-16,8-1 3 0,7-1 2 0,7-2 3 0,9-5 0 16,10-4-1-16,5-7 2 0,9-6-4 15,5-8-3-15,7-4-1 0,10-8-3 0,2-3-2 16,2-4-6-16,4-7-6 0,-4-6-6 16,1-7-5-16,-3-8-3 0,-3-7-5 0,-2-9-12 15,-8-6-15-15,-10-12-6 0,-9-3-1 0,-13-7 6 0,-8-6-13 16,-15-4-27-16,-11-2-33 0,-13-3-37 15,-18 3-15-15,-13 6-5 0,-19 8-1 0,-24 10-12 16,-17 13-87-16,9 16-152 0,12 16 422 0</inkml:trace>
  <inkml:trace contextRef="#ctx0" brushRef="#br0" timeOffset="124">16433 10776 0 0,'0'0'0'16,"0"0"0"-16,0 0 0 0,0 0 0 15,0 0 19-15,0 0 279 0,-107-130-18 0,102 114-9 16,-3-1-5-16,6 4-25 0,-1-1-51 0,1 4-35 0,0 3-29 16,2 2-51-16,-2 3-68 0,2 2-109 15,0 1-62-15,0 7-1 0,0 4 28 16,0 7 82-16,2 4 43 0,-2 6 6 0,0 4 12 0,2 6 1 15,-2 3-2-15,0 5 6 0,0 4-2 16,1 2 2-16,-1 0 4 0,3-2 3 16,1-3 4-16,5-5 0 0,3-3-2 0,1-6-8 15,1-4-14-15,2-6-17 0,-1-4-25 0,4-8-39 16,-2-4-47-16,-2-8-71 0,5-1-111 0,-4-11-141 16,3-6 252-16,-5 3 201 0,-3 2 0 0</inkml:trace>
  <inkml:trace contextRef="#ctx0" brushRef="#br0" timeOffset="125">16556 10721 0 0,'0'0'0'0,"0"0"0"0,0 0 0 16,-141-34 205-16,99 34 38 0,-4 10-99 15,0 8-76-15,-4 9-33 0,3 7-12 16,-2 7-4-16,3 8-7 0,3 8 1 0,3 3-6 0,1 8-3 16,7 7 1-16,2 3-3 0,8 0 4 15,7-3 8-15,10-6 5 0,5-9 4 0,6-7-5 16,10-6-4-16,6-7-5 0,7-4-3 0,1-4 13 15,5-4 6-15,3-3 9 0,9-4 14 0,2-4 5 16,8-8 2-16,3-6 9 0,6-4-2 16,4-12-3-16,4-10-3 0,-1-5-10 15,2-8-5-15,1-3-9 0,-4-3-5 16,0-4-2-16,-4 0 0 0,-7-5-2 0,-6 0-5 0,-6-5-53 16,-9-5-63-16,-4 0-64 0,-13 1-13 0,-12 3 45 15,-11 10 55-15,-14 7 30 0,-13 12-33 16,-12 11-50-16,-10 14-39 0,-8 6-47 0,-6 17 12 15,-4 12 110-15,-6 11 92 0,17-6 0 0,18-10 0 16</inkml:trace>
  <inkml:trace contextRef="#ctx0" brushRef="#br0" timeOffset="126">16087 13998 0 0,'0'0'0'0,"0"0"0"0,0 0 0 0,0 0 0 16,0 0 0-16,0 0 282 15,0 0 44-15,0 0-58 0,0 0-48 0,0 0-46 16,-23-119-39-16,22 110-14 0,0 1-13 0,1 1-26 0,0-1-31 16,0 1-26-16,5-1-18 0,1 0-10 0,3 0-6 15,3 0-5-15,2 1 0 0,6 0 0 16,0 2 0-16,5 3-1 0,1 1-3 0,3 1-3 15,-2 1 3-15,-1 6-2 0,-3 3 0 16,-1 4 1-16,-2 1-6 0,-5 3 3 0,-3 3 5 16,-1 2 2-16,-4 1 9 0,-6 5 5 15,0 3 8-15,-3 3 7 0,-8 3 7 0,-4 2 4 0,-6 3 2 16,-3 1 0-16,0 1-7 0,1-2 1 16,-4-5-6-16,4-4 0 0,6-6 1 0,0-7-5 15,6-5 2-15,0-5 7 0,4-1 0 16,2-4 11-16,0-2-1 0,3 0-8 0,0-2-5 0,1-1-8 15,0-1 0-15,0 0 3 0,4 0 23 16,2 0 17-16,7-3 10 0,3-3 8 0,11-5-22 16,4-2-15-16,6-4-11 0,8-6-12 0,3-2 3 15,5-2-9-15,3-4-6 0,-1-3-7 16,-3 1-34-16,-3-3-31 0,-4-1-55 16,1-1-80-16,-8-3-111 0,-4-2-193 0,-5-2-169 0,-8 11 398 0,-9 11 284 15</inkml:trace>
  <inkml:trace contextRef="#ctx0" brushRef="#br0" timeOffset="127">16678 13480 0 0,'0'0'0'16,"0"0"0"-16,-139-12 225 0,84 12 76 0,0 3-55 0,1 6-61 15,0 7-35-15,2 4-27 0,-1 5-15 16,1 3-7-16,0 5-9 0,0 2-14 0,-1 5-16 16,1 7-14-16,1 2-9 0,-2 7-14 15,5 1-4-15,4 2-5 0,2 2-7 0,6 1 4 0,6 0 0 16,7 3-3-16,6-3 3 0,8-3-7 15,7-2-4-15,2-4 1 0,6-5-2 16,8-1 4-16,6-3 2 0,3-2 6 0,8-2 3 16,3-4 2-16,6-4 5 0,6-3 6 0,3-5 4 15,4-6 6-15,6-6 3 0,3-5-4 0,4-7-8 16,4-5-5-16,2-12-10 0,0-7-9 16,3-5-1-16,-3-6 0 0,-1-2 2 0,-6-3 2 15,-4-2-5-15,-6-2-8 0,-11-2-26 0,-3-1-40 0,-7-4-47 16,-7-4-76-16,-2-2-68 0,-9 1-62 15,-3 1-38-15,-7 5 15 0,-6 6 51 0,-2 7 72 16,-10 10 187-16,0 10 36 0,3 9 0 0</inkml:trace>
  <inkml:trace contextRef="#ctx0" brushRef="#br0" timeOffset="128">17743 13673 1598 0,'0'0'41'0,"0"0"9"0,0 0-6 0,0 0-33 16,0 0-88-16,0 0-31 0,0 0-9 16,0 0 31-16,0 0 84 0,0 0 23 0,0 0 19 0,0 0 9 15,-8 150-2-15,7-97-4 0,-5 4-2 16,-1 5-2-16,-4-3-2 0,3 0-4 0,0-4-8 15,1-5-10-15,3-8-4 0,1-5-1 0,0-5-3 16,1-4 3-16,2-5-1 0,-1-2 2 16,0-4 2-16,1-1 1 0,0-2 0 0,0-1-1 15,0-4 1-15,0-4-1 0,0-1 1 0,0-3 4 16,0-1 7-16,2 0 6 0,3 0 13 0,0-5 6 16,8-2-3-16,2-6-8 0,6-3-16 15,6-5-18-15,-2-2-14 0,5-3-9 0,1-2-9 16,0-2-8-16,4-2-6 0,-1-1-8 0,-3 0 5 15,2 0 7-15,-1 4 11 0,-3 3 9 0,-1 3 4 16,-5 4 2-16,-3 5-4 0,-1 4-6 0,-2 3-6 16,-5 3-11-16,-1 4-16 0,-2 0-19 15,-2 0-15-15,-3 6-2 0,-4 4 12 0,0 2 33 0,0 5 29 16,0 3 23-16,-3 1 20 16,-6 5 7-16,-1 3 2 0,-1 1 0 0,-1 3-8 0,-2-1-7 15,3-1-8-15,5-3-5 0,0-6-3 0,5-4-4 16,1-4 1-16,0-3 0 0,2-3 4 15,5-2 5-15,-2-2 11 0,3-2 14 0,2-2 12 16,2 0 9-16,5-2 0 0,1-6-8 16,1-3-9-16,3-5-11 0,-1-2-5 0,-2-3-4 0,-4-2-5 15,2-4 0-15,-3-1-6 0,-3-3-4 16,-3-1 2-16,0 0-5 0,-7 0 1 16,-2 1-2-16,-6 2-2 0,-4 3-9 0,1 2-4 15,-5 3-9-15,-4 3-11 0,-1 4-8 0,-6 2-8 16,2 5-9-16,-5 3 1 0,1 1 0 15,3 3 4-15,-1 0 6 0,4 5-9 0,3 4-58 0,4 2-198 16,0 3-284-16,5-4 147 0,7-2 450 0</inkml:trace>
  <inkml:trace contextRef="#ctx0" brushRef="#br0" timeOffset="129">18525 13996 69 0,'0'0'108'16,"0"0"-61"-16,0 0-15 0,0 0-20 0,0 0-32 15,0 0-16-15,0 0-4 0,0 0 0 0,0 0 7 16,0 0 19-16,0 0 17 0,0 0 30 16,0 0 36-16,0 0 29 0,12 65 11 0,-13-46-8 0,-1 3-17 15,-3 2-23-15,3-2-11 0,1 1-14 16,1 1-11-16,0-3-6 0,0 0-5 0,1-3 0 15,5 0 9-15,-2-4 6 0,3-1 6 16,-2-4 0-16,4 0 0 0,0-4 3 0,-1 0 6 16,1-2 16-16,-3-1 14 0,2-2 20 0,2 0 15 15,2-1-4-15,3-6-7 0,0-4-22 16,3-2-20-16,2-4-13 0,-1-2-16 0,0-3-5 16,1-3-3-16,-4-1-5 0,3 0 3 0,-3-1-1 15,-2 2-2-15,1 1-3 0,-2 3-3 16,-4 4-4-16,0 3-2 0,-2 3 0 0,0 5-11 15,-1 3-7-15,-3 1-16 0,-1 2-20 0,3 0-9 16,0 0-7-16,-2 5 3 0,3 0 14 0,-3 5 10 16,4-1 9-16,-3 4 9 0,3 0 6 0,-4 2 11 15,3-1 5-15,-2 0 2 0,2 0 1 16,-3-3-1-16,4 1 0 0,1 1 1 0,-3-3 6 16,4 0-3-16,0 1 3 0,2-1 2 0,-1-1-1 15,2 0 8-15,-1 0 3 0,4-2 6 0,-1-3 11 16,2-1 5-16,-1-3 9 0,2 0 7 15,1-1 4-15,-1-4 4 0,1-5-1 0,0-2-2 16,-4-3-6-16,3-1-4 0,-5-1-2 0,-1-2 0 16,0-2-3-16,-2-2-14 0,-2-2-10 15,-1-2-9-15,1-2-11 0,-6 1 5 0,1-1-5 16,1 1 1-16,-6 5 0 0,3 0-10 0,0 3-7 16,-1 2-20-16,-1 5-28 0,-2 2-39 15,-2 3-66-15,4 1-99 0,-4 4-186 0,4 1-299 0,1 2 234 16</inkml:trace>
  <inkml:trace contextRef="#ctx0" brushRef="#br0" timeOffset="130">20294 13759 451 0,'0'0'308'0,"0"0"-4"0,0 0-47 0,0 0-101 0,0 0-50 15,0 0-49-15,0 0-39 0,0 0-27 0,0 0-24 16,0 0-6-16,0 0 4 0,0 0 10 0,0 0 12 15,-116 23 9-15,94 0 6 0,-3 8 6 16,-4 1 6-16,3 2-4 0,-3 3-1 0,2 1-2 16,4-2-6-16,2-4 5 0,4-4-1 0,6-3-2 15,2-5 0-15,2-4-3 0,3 1-1 0,3-2 0 16,0-1 2-16,1-1 3 0,0 0 4 0,3-3 6 16,4-1 5-1,3-4 10-15,2-1 9 0,2-2 11 0,5-2 0 16,5-4-10-16,2-6-10 0,4-3-20 0,1-1-13 15,4-4-9-15,-2-1-15 0,-1-3-9 0,-2-2-24 0,-1-2-12 0,-5-2-1 16,2 0 9-16,-6 3 27 0,-4 3 24 16,-1 4 14-16,-5 6 9 0,-6 4 4 15,1 3 5-15,-4 3-5 0,-1 2-13 0,0 0-28 0,0 0-44 16,0 5-1-16,-3 2 14 0,-1 2 30 0,-1 4 40 16,-1 5 2-16,-3 0-4 15,0 3 0-15,-2 0-5 0,4-2 2 0,1-1-1 0,0-3-3 16,4-3-1-16,0-3 0 0,2-3 1 0,0-2 0 15,0-1 4-15,0 0 3 0,2-2 7 0,-1 2 12 16,4-3 14-16,-1 0 14 0,0 0 8 16,3-2-3-16,2-2-8 0,1-3-15 0,1-1-8 15,5-2-10-15,-2-4-5 0,4 0-4 16,-2-2-4-16,2-4-2 0,1 2-4 0,-1-1-1 16,-1 0-4-16,-2 2 2 0,-2 3 0 0,-4 4-4 15,0 3-4-15,-1 2-9 0,-3 3-16 0,1 1-12 16,-3 1-15-16,3 0-10 0,-2 3 6 15,3 3 3-15,-4 0 16 0,1 2 12 16,0 2 9-16,-2 1 8 0,2 1 6 0,0-2 6 16,-2 1 5-16,3-3 4 0,-2-2 3 0,0 0 2 15,0-2 1-15,1-2 5 0,-1 0 6 0,3 1 13 0,-2-3 11 16,3 0 16-16,-1 0 9 0,2 0-2 16,1-4-3-16,2 0-13 0,0-2-14 0,1-1-8 15,-1-1-8-15,1 0-3 16,-2-1-4-16,0 1-1 0,0-2 3 0,1 1 0 0,0-1 0 15,0-1 0-15,0 0-3 0,-1-1 2 0,0 3-3 0,1-1-5 16,-2 0-5-16,1 3-6 0,1 0-5 16,-2 2-10-16,0 3-9 0,0 2-13 0,-1 0-12 15,-1 3-7-15,2 4-2 0,0 3 8 0,0 1 9 16,-5 3 12-16,4 2 9 0,-4 3 6 0,2 1 9 16,-3 1-2-16,2 2-24 0,-1 1-101 15,2-1-273-15,1-5-232 0,0-4 407 0,-1-6 234 16</inkml:trace>
  <inkml:trace contextRef="#ctx0" brushRef="#br0" timeOffset="131">21458 13533 0 0,'0'0'0'0,"0"0"92"0,0 0 194 0,0 0-79 16,0 0-97-16,0 0-41 0,0 0-42 15,0 0-22-15,0 0-18 0,0 0-15 0,0 0-9 16,0 0 1-16,0 0 11 0,14-19 17 0,-13 25 15 16,1 2 18-16,-2 3 19 0,0 1 15 15,0 3 10-15,0 3-4 0,1 3-6 0,-4 3-16 16,0 5-7-16,-2 2-6 0,-1 5-10 0,-1 3-2 15,-3 2-5-15,1 4-1 0,-1 1-2 0,1-1 4 16,-1 1 1-16,3-3 0 0,-1 0 3 16,-1-3-5-16,3-3 1 0,0-1 0 0,-1-4-1 15,4-3 2-15,-4-2-2 0,5-4-3 0,2-5 1 16,0-1-2-16,0-5 2 0,0-1 5 16,0-3 5-16,2-2 8 0,2 0 5 0,1-1 10 0,2-3 6 15,0-2 2-15,3 0-5 0,5-1-14 16,-2-7-13-16,8-2-20 0,-1-3-10 15,-1-3-11-15,0-3-14 0,-5-2 1 0,0-4-3 0,-4 0 7 16,-3-1 16-16,-1 0 8 0,-5 2 9 0,-1 1 3 16,-3 0-6-16,-5 1-1 0,-2 0-3 15,-2 2 6-15,-5-1 2 0,-1 0 10 16,1 2 15-16,-3 1 20 0,1 3 27 0,0 2 14 0,2 1 6 16,1 3-4-16,0 1-20 0,4 1-5 0,2 1-11 15,1 2-7-15,5 1 6 0,1 2-9 16,1 1-7-16,2-1-9 0,0 1-15 0,0-2-8 0,2 2-8 15,2-1-3-15,3-3 1 16,4-2-1-16,4-1 1 0,6-2-3 16,3-1 3-16,3-1-1 0,3 1 2 0,1 0 3 0,-1-1-3 15,2 2 3-15,-2-1-3 0,2 0-2 0,-4 2 4 16,0-2-3-16,-5 1 3 0,3-1 0 0,-5 2 0 16,-1-1-1-16,-3 2-1 0,0 1 1 15,-2 1 0-15,0-2 2 0,-2 1-1 0,-3 3-1 16,1-1-1-16,-5 2-3 0,-2 1 2 0,1 1-2 0,-4 0-1 15,0 0 2-15,0 0-2 16,-1 0-1-16,0 0 3 0,0 0-1 16,0 0 6-16,0 0 5 0,0 0 3 0,0 0 3 15,0 0-2-15,0 0-2 0,0 0 0 0,0 0-4 16,0 0-2-16,0-1-3 0,0 1-1 0,0 0-2 0,0 0 1 16,0 0 0-16,0 0-5 0,0 0 1 0,0 0-3 15,0 0-3-15,0 0 4 0,0 0-1 16,0 0 2-16,0 0 2 0,0 0-3 15,0 0 3-15,0 0-4 0,0 0 0 0,0 0 2 0,0 0 0 16,0 0 1-16,0 0-2 0,0 0-10 0,0-1-14 16,0 1-25-16,0 0-30 0,0 0-28 15,0 0-12-15,0 0-21 0,0 0-27 0,3 1-57 16,-2 1-94-16,2 0-106 0,1 0-20 0,-2 0 453 16,1-1 0-16,-1-1 0 0</inkml:trace>
  <inkml:trace contextRef="#ctx0" brushRef="#br0" timeOffset="132">21937 13668 0 0,'0'0'0'16,"0"0"0"-16,0 0 0 0,0 0 165 16,0 0 76-16,0 0-22 0,0 0-19 0,0 0-36 0,0 0-23 15,0 0-19-15,0 0-25 0,0 0-15 0,0 0-5 16,0 0-9-16,0-47-8 0,-1 46-8 16,-1 1-10-16,2-1-8 0,0 1-7 0,0-1-5 15,0 1-5-15,0 0-4 0,0-2-4 16,0 2-4-16,0 0 1 0,0 0-2 0,0 0 4 0,0 0 1 15,0 0 1-15,0 0 2 0,0 0-4 16,0 0-1-16,0 0-5 0,0 0-2 16,0 0-1-16,0 0-1 0,0 0-1 0,0 0 1 15,0 0 0-15,0 0 1 0,0 0-1 0,0 0 1 16,0 0-2-16,0 0-1 0,0 0 2 0,0 0-3 16,0 0 4-16,0 0 0 0,0 0-2 0,0 0 6 15,0 0-3-15,0 0 2 0,0 0 0 16,0 0-6-16,0 0 3 0,0 0-3 0,0 0-4 15,0 0 3-15,0 0-2 0,0 0 2 0,0 0 4 16,0 0 0-16,0 0 1 0,0 0-1 16,0 0 3-16,0 0-5 0,0 0 2 0,0 0 1 0,0 0-2 15,0 0 6-15,0 0-4 0,0 0 0 16,0 0 1-16,0 0-6 0,0 0 4 0,0 0-1 16,0 0-1-16,0 0 4 0,0 0-2 0,0 0 2 15,0 0 0-15,0 0-6 0,0 0 1 0,0 0-2 16,0 0-2-16,0 0-4 0,0 0-1 0,0 0 3 15,0 0-1-15,3 2-3 0,0 0-60 16,-1 3-121-16,0-1-230 0,0 0-270 0,-1-1 315 16</inkml:trace>
  <inkml:trace contextRef="#ctx0" brushRef="#br0" timeOffset="133">22095 13639 0 0,'0'0'0'0,"0"0"0"0,0 0 0 0,0 0 211 0,0 0 33 16,0 0-50-16,0 0-60 0,0 0-55 15,0 0-52-15,0 0-41 0,0 0-6 0,0 0 8 16,0 0 10-16,-92 14 11 0,78 7-2 0,2 2 1 15,-1 2-3-15,5-2-3 0,2-3-4 16,3-2 0-16,3-4 0 0,0-1 1 0,0-4 6 16,1-1 9-16,3-2 14 0,-2-2 29 15,3-3 39-15,0-1 43 16,4 0 26-16,1-2-11 0,1-7-28 0,5 0-44 0,2-4-35 0,3-1-11 16,1 0-13-16,2-1-3 0,0-1-3 15,0 0-6-15,-1 1 1 0,-1 0-4 0,1-1 1 0,-2 3-2 16,-1 1-3-16,-3 3-4 0,1 2-7 0,-3 4-6 15,-2 2-13-15,-2 1-13 0,0 0-14 16,-2 6-12-16,-1 1 3 16,-2 5 9-16,0 1 14 0,-3 5 19 0,1 1 5 15,-4 2 8-15,-2 2 5 0,-4 2-3 0,-1-5 6 0,-2 0-3 0,5-5 2 16,2-5 1-16,0-5 4 0,4-2 18 16,-2-2 32-16,0-1 34 0,0 0 22 0,3 0 2 15,1-4-22-15,6-1-33 0,5-4-17 0,0-1-9 16,4-1 5-16,1-4 15 0,1 0-4 0,-1 0-8 15,1 0-10-15,4-1-15 16,0-1-4-16,0-1-3 0,1-1-2 0,1 0-1 0,2-2-3 0,-4 1-4 16,2 1-24-16,-1 0-61 15,-2 2-104-15,-2 2-209 0,-7 5-437 0,-5 3-11 0</inkml:trace>
  <inkml:trace contextRef="#ctx0" brushRef="#br0" timeOffset="134">23213 14068 661 0,'0'0'221'0,"0"0"9"0,0 0-2 0,0 0-50 16,0 0-63-16,0 0-31 0,0 0-22 0,0 0-45 15,0 0-41-15,0 0-21 0,0 0-7 0,0 0 25 16,0 0 20-16,-113 18 8 0,94 15 8 16,-1 5-5-16,3 0-2 0,2 3 1 0,-1-2-2 15,4-2 1-15,4-5 1 0,4-5-5 0,3-3-1 16,1-5 3-16,0-4 2 0,5-2 6 15,3-2 9-15,2-1 6 0,7-4 7 0,-1-2 7 0,6-2-1 16,4-2 7-16,4-3-3 16,3-7-5-16,-1-4-1 0,3-1-12 0,-4-3 1 0,0-2 2 15,-3-2 0-15,-5-3 6 0,-4 0 0 16,-6-2 0-16,-4-1-4 0,-4-4-7 0,-3 2-6 0,-2 1 0 16,-9 3-4-16,-1 3-10 0,-8 1-10 15,-2 3-17-15,-2 3-9 0,-5 2-5 0,-3 1-1 0,-3 3 6 16,1 3 4-16,0 1 3 0,0 1-8 15,4 2-24-15,4 1-61 0,8 0-114 16,2 1-179-16,7-2-197 0,4 0 109 0,2 1 503 0</inkml:trace>
  <inkml:trace contextRef="#ctx0" brushRef="#br0" timeOffset="135">23377 13647 0 0,'0'0'0'0,"0"0"0"0,0 0 0 16,0 0 0-16,0 0 0 0,0 0 25 15,0 0 174-15,0 0 17 0,0 0-21 0,0 0-29 0,74 150-13 16,-73-103-29-16,0 4-28 0,-2 2-6 16,-1 4-27-16,-3 2-9 0,0-1-14 15,0 0-3-15,0-2 0 16,3-8-7-16,1-5-4 0,1-9-5 0,0-5-6 16,1-4 1-16,-1-6 1 0,0-3 7 0,-1-2 13 15,-1-3 13-15,-2-3 15 0,-2-2 12 0,1-2 10 0,0-2 5 0,0-2 0 16,0-1-12-16,-4-5-30 0,6-5-31 15,-4-2-37-15,5-4-29 0,2-4-15 0,0-4-16 16,-1-5-5-16,4-1 8 0,5-6 17 16,2 2 20-16,0-5 24 0,1-1 9 0,2 1-3 0,4-1-1 15,-1 0-5-15,4-3-7 0,1 1 5 16,3 1 2-16,3 1 3 0,-1 1 10 16,3 3-2-16,-2 2 2 0,-3 3 8 0,0 7 10 0,-3 4 21 15,-4 5 13-15,-2 3 7 16,-2 6-3-16,-3 1-13 0,-3 4-9 0,-2 2-11 0,-3 0-7 15,2 0-10-15,-1 4-5 0,-2 3-3 0,1 3-1 16,3 5 4-16,-3 4 4 0,-2 4 5 16,0 3 9-16,1 5-3 0,-4 2 0 0,0 0-5 0,0 1-9 15,3-4 3-15,0-2-2 0,0-2 0 16,1-1 1-16,4-4 2 0,-1 0 1 0,0 0 0 16,1-5 4-16,-1-2-1 0,1-3 2 15,-2-1 0-15,5-3 0 0,-2-3 0 0,1-1 2 16,2 0 0-16,3-1 1 0,3-2-3 15,-1-4-4-15,5-4-11 0,2-5-11 0,5-4-13 0,-1-6-14 16,4 1-2-16,1-4 1 0,-4 2 6 0,1 1 10 16,0 3 7-16,-6 3 4 0,-1 5 3 15,-3 4 2-15,-1 1 2 0,-5 1 2 16,-1 2-3-16,-2 2-2 0,1 1-9 0,-6 1-5 0,5 0-3 0,-2 1-3 16,1 4 2-16,2 2 4 15,1 1 9-15,-1 3 5 0,2 1 6 0,0 1 5 16,3 0 1-16,-1 0 0 0,-1 0 1 0,1-2-2 15,0-1 3-15,1-2 1 0,-2 0 2 0,-1-1 2 16,3-1 3-16,-2-1 7 0,0-2 6 16,-3-1 8-16,-1-2 8 0,1 0 7 0,-1 0 4 15,1-5-1-15,1-2-3 0,1-1-8 0,0-3-4 0,2 0-4 16,-1-2-10-16,-2-2-5 0,1 0-10 16,-3 1-10-16,-3 2 0 0,-1 2-8 15,-2 3-7-15,-2 1-13 0,0 2-25 0,-6 4-24 0,-2 0-19 16,-3 3 0-16,-1 5 22 0,0 2 28 15,-6 4 26-15,-1 1 17 0,4 2 5 16,-2 0 0-16,5 1 2 0,1-1 0 0,1-1-3 0,4-2 0 16,4-3-3-16,2-1 1 15,0-2 6-15,0-2 4 0,4 0 10 0,2-1 12 0,3-3 12 0,1 1 14 16,1-3 7-16,5 0-1 0,0-1-6 16,5-5-9-16,3-3-11 0,2 1-10 15,1-3-3-15,-3 0-5 0,5 1 1 0,-1-3 3 16,-4-1-1-16,1-3 3 0,0 0-5 15,-3 1-4-15,-1-2-1 0,2 3-5 0,-6 1-1 0,2 4-4 16,-7 2-6-16,-1 5-8 0,-4 0-13 16,-2 3-16-16,-1 0-21 0,-2 3-4 0,1 3 6 15,-3 3 17-15,0 5 25 0,0 3 16 0,-4 5 7 16,-3 3 4-16,2-2-2 0,-1 4 0 0,5-2-3 16,1-6-2-16,0-3 4 0,7-5-1 0,0-2 6 15,0 0 3-15,6-4 4 0,0 0 11 16,1-2 12-16,5-2 8 0,2-1 4 15,4 0-6-15,2-6-8 0,2-1-11 0,1-1-5 0,-2-2-4 16,-3 2-2-16,2-3 3 0,-5-1-7 0,-2 0 0 16,0-2-15-16,-2-1-28 0,-5-1-31 0,2-3-66 15,-1 1-96-15,-2-1-176 0,2 0-231 16,-4 4-96-16,-4 6 720 0</inkml:trace>
  <inkml:trace contextRef="#ctx0" brushRef="#br0" timeOffset="136">18326 11478 0 0,'0'0'0'0,"0"0"0"16,0 0 0-16,0 0 0 0,0 0 0 15,0 0 0-15,0 0 0 0,0 0 0 0,0 0 0 16,0 0 0-16,0 0 146 0,70-87 31 0,-70 81 3 16,0 1-2-16,0 1-8 0,0-2-12 0,0 0-22 15,-1-1-19-15,-1 0-21 0,-3-1-16 0,0-1-7 16,-3 1-6-16,-1-2 2 0,2-1 4 16,-2 1 0-16,0-2-4 0,-3 1-7 0,2 0-12 15,-6 0-11-15,6 1 4 0,-1-1-3 0,-2 1 0 16,-2 0-1-16,2-1-11 0,-5 1 12 15,3 1 0-15,-2-1-3 0,-1 2-1 0,3 2-17 16,-3-1 1-16,4 1 5 0,-5 0 1 0,2 0 1 16,-1 0-8-16,1 1-8 0,-1-1-6 15,-2 1-1-15,-1 1-1 0,-1 0-3 0,-5 1 0 16,-1 1 1-16,-3 0-3 0,-1-1 2 0,-4 2-1 16,-1 1 1-16,-5 0 0 0,-1 0 1 0,-3 1 3 15,0 2-6-15,-1-1 3 0,-2 2 0 16,-2 1 0-16,0-1 5 0,2 1-1 0,2 1 0 15,2-1-1-15,2 1-4 0,3 1 1 0,-1 1-2 0,1 3 1 16,4-1-1-16,1 3 0 0,0 0 0 16,0 0-2-16,-1 2 6 0,0 2-5 0,-4 2 1 15,1 0 6-15,1 1-7 0,-5 0 4 16,0-1 1-16,-3-3-5 0,0 3 6 0,-4-1-2 0,0 1-1 16,-4 1 0-16,-3 1-1 15,0-3 0-15,1 3 1 0,5-2 0 0,0 0 1 16,3 1-1-16,5-2 1 0,3 1-3 0,4 1 4 15,0 2-6-15,3 0-3 0,0 3 0 0,4 0-4 0,1 3 4 16,-2 2 0-16,-1 1 0 0,-1 2 5 16,-2 2-1-16,-1 0 2 0,0 1 0 0,-2 0-3 15,-2 2 2-15,-1-1 1 0,0 0 0 0,0-2 2 16,-2 0 0-16,2 1 0 0,2-1-2 16,1 1-2-16,1-1 2 0,2-1-2 0,1 0 2 15,2-1 1-15,1 0-4 0,4 2 1 0,0-1-2 0,2 1-3 16,2 0 3-16,-2 0 0 0,4 1 0 15,-1 0 2-15,1 2-1 0,0-2 0 0,-1 2 0 16,1-1 2-16,3-1 1 0,-3-1 0 0,5 0 0 16,-1 1-4-16,-1-2 3 15,4 1-2-15,0-1 1 0,0-1 0 0,1-3-1 16,6-2-1-16,0-2-5 0,1-1-4 0,3-1 2 16,3-1 2-16,-1 0 7 0,4 0 5 0,2-2-3 15,2 4 2-15,4-2-4 0,0 0-4 0,2 0 5 16,3 1 1-16,-1 0 2 0,6 1 2 0,-1-2-1 15,1 0-1-15,2-1 1 0,3-1 2 0,1-1 0 16,0-1 0-16,2-1 0 0,1-1-2 16,3 0 4-16,1-1 1 0,6-1 2 0,0-1 8 15,6-3-4-15,3-2 0 0,3 0-3 0,6-3-4 16,3 0 4-16,2-3 1 0,4-3-1 16,1 0 0-16,3 0-2 0,0 2-2 15,2-1-2-15,-2 0 1 0,2 2-3 0,0 0 2 16,3 1-3-16,2 0-4 0,2 3 5 0,0-2 1 0,-4-1 2 15,2-2 7-15,0-2-5 0,0 0-4 0,-1 0-1 16,4 1 0-16,2-2 1 16,0-4 2-16,-1 1 2 0,1-3-1 0,0 0-2 0,-4-2 1 15,-2 2 0-15,1-3 0 0,1-1 0 16,-4-2 0-16,1-1-1 0,-4-1-2 0,1-1 1 0,-7 0 1 16,-1-1 0-16,-5-2 5 0,-4-2-5 15,0-4 0-15,-5 0 0 0,0-4-2 16,-2-2 5-16,-3-1 3 0,-1-4 1 0,1 1 0 15,-2-4-1-15,2 1-4 0,-2-1-2 0,2-2 0 16,-2 1-2-16,1 2 3 0,-3 0 0 0,-2 2-4 16,-1 3 3-16,1-1-6 0,-5 2 0 0,0 1 7 15,1 2-8-15,-3-1 5 0,-2 2-1 0,2-1-9 16,-8-2 12-16,1 1-1 0,-4-2 2 0,-4-3 3 16,1 0-3-16,-3 1 0 0,-3-3 4 15,-4-2 1-15,2-1 2 0,-3-3-2 0,1-1-2 16,-2-3-3-16,0 1 0 0,-4-3 2 0,2 1 1 15,-3 0 4-15,-2 2-4 0,5 1-1 16,-5 2-1-16,0 1-3 0,-1 3 5 0,0 3 2 16,0 1 0-16,-1 5 0 0,0 0-5 0,-5-1-2 15,3 1-2-15,-3-2-2 0,-2 3 2 0,3 0 5 16,-5 0-1-16,-2 0 1 0,-3 0-3 0,1-2-1 16,-4 1 0-16,0-2 2 0,-3 2-1 0,-1-1 0 15,-1 3-4-15,-4-2 2 0,-3 1 1 16,1 0 4-16,-2 0 3 0,-1 0-2 0,1 2-2 15,1-1-3-15,-1 4-1 0,1 0 1 16,-1 3 0-16,0 3-2 0,-2 2-1 0,-3-1-2 0,3 3-1 16,-5 1-1-16,1 1 0 0,-8 2 2 15,0 1-4-15,-5 2 0 16,-6 1 1-16,-1 1-1 0,-2-1 5 0,-2 2 1 0,-1 1 0 0,-5 0 0 16,3 2-3-16,-5 0 2 15,0 1-3-15,-2 2 1 0,2 4 2 0,-1 0-2 0,-1 2 3 16,-1 3-2-16,0-1-1 0,4 1 0 0,-1 3 1 15,-1 0 2-15,0 1 0 0,1 0 2 0,-5 3-2 16,-4 1-2-16,0 5 1 0,-5 0-1 16,-4 3 4-16,-2 4 0 0,-1 0-3 0,-5 1-2 15,-1 3-14-15,-1 2-15 0,0 0-27 0,1 6-46 0,-1 5-76 16,3 4-191-16,24-9-601 0,26-13-383 16</inkml:trace>
  <inkml:trace contextRef="#ctx0" brushRef="#br0" timeOffset="137">21741 11194 0 0,'0'0'0'0,"0"0"0"16,0 0 0-16,0 0 0 0,0 0 0 15,0 0 0-15,0 0 0 0,0 0 0 0,0 0 0 16,-12-116 0-16,16 111 73 0,2 0 13 0,-1 1 6 0,2-2 5 16,2 3-6-16,1-3-6 0,0 3 5 15,5-3 0-15,0 1-2 0,5-1-4 0,5 0-14 16,2-3-14-16,7 0-2 0,3 0-3 0,7-3 1 16,3 2 3-16,8-2-7 15,4 1-3-15,6-2-3 0,4 1-3 0,2 1 1 16,6 1-2-16,0-1-1 0,4 3-3 0,1-2-3 15,2 2 1-15,3 1-2 0,4-1 4 0,3 1-1 16,1-1 1-16,2 1-5 0,1-1-4 0,-2 1-1 16,-1 1-5-16,-1-3 3 0,0 1-2 0,1-1-2 15,-3 0 0-15,-7-2-5 0,-1 2 2 0,-4 0 0 16,-8 0 3-16,-1 0 5 0,-7-1 0 16,-6 3 6-16,-5-1-1 0,-8 1-1 0,-5 1 3 15,-9 0-8-15,-4 3-1 0,-7 0-6 0,-7 1-2 16,-4 0 2-16,-3 1-1 0,-2 1 2 15,-4 0-1-15,0 0-13 0,0 0-21 0,0 0-48 16,-2 0-16-16,-5 3-9 0,-2 6-22 0,-4 5-42 16,-8 2-143-16,-8 7-265 0,3-4-182 0,10-5 626 15</inkml:trace>
  <inkml:trace contextRef="#ctx0" brushRef="#br0" timeOffset="138">23870 12005 0 0,'0'0'0'0,"0"0"0"0,0 0 0 0,0 0 229 0,0 0 25 16,0 0-3-16,0 0-19 0,0 0-3 16,0 0-29-16,0 0-23 0,0 0-21 0,0 0-14 15,0 0-15-15,0 0-18 0,-18-48-14 0,19 47-9 16,1 0-12-16,5-3-21 0,3-3-19 0,9-2-17 15,3-1-7-15,4-4 3 0,8-1 5 0,2 1 6 16,4-4 0-16,2 1 0 0,6 0-3 16,3-1-9-16,5 0 0 0,2 2 0 15,3-2-3-15,2 2 4 0,-2 1-4 0,0 3-3 16,-5 1 2-16,-2 2-3 0,-4 1 3 0,-3-1 0 16,-3 2-3-16,-3 3-1 0,-4-3 0 0,-2 2-2 15,-5 0 2-15,-2 0 1 0,-2 2-3 0,-7 0 1 16,-3 1-2-16,-1 1 1 0,-5 1-3 0,-6 0-1 15,0 0-8-15,-4 0-13 0,0 0-13 0,0 1-7 16,-6 4 1-16,-7 5 2 0,-8 3 1 0,-12 5-14 16,-9 4-25-16,-9 4-43 15,-11 6-46-15,-8 2-57 0,-4 1-51 0,-6 0-16 16,-1 0 1-16,0-5 39 0,8-3 66 0,3-2 58 16,8-6 59-16,8-5 42 0,8-3 21 0,5-2 21 0,10-4 19 15,2 0 17-15,8-3 19 0,7 0 16 0,5-1 24 16,2-1 37-16,6 0 48 0,1 0 42 15,0 0 29-15,0 0-8 0,1 0-41 16,4 0-54-16,5-5-53 0,4-4-39 0,7-3-19 16,10-2-5-16,8-6-7 0,9-1 0 15,6-2-3-15,10-1-4 0,5-2-6 0,3 4-4 16,6-2-5-16,-4 4-7 0,2 2-4 0,-5 5-2 16,-5 1-6-16,-5 3 1 0,-5 3-1 0,-9 3-2 0,-6 4 3 15,-5-1-3-15,-10 0-8 0,-4 4-27 16,-6 1-58-16,-6 2-81 0,-6 3-95 0,-2 4-106 15,-10 2-178-15,-1-2-302 0,0-4 504 0</inkml:trace>
  <inkml:trace contextRef="#ctx0" brushRef="#br0" timeOffset="139">18726 14973 0 0,'0'0'0'0,"0"0"0"0,0 0 0 15,-138-54 0-15,107 46 0 0,1 3 0 16,0 0 0-16,1 2 0 0,4-2 0 0,-2-1 0 16,5 1 0-16,2-2 91 0,5 0 220 0,0 2-7 15,5-1-25-15,5 3-21 0,-1 0-30 0,5 2-52 16,1-1-51-16,0 2-48 0,0 0-42 16,0 0-30-16,0 0-18 0,0 0-11 0,0 0-7 15,0 0-5-15,0 0 3 0,0 0 13 0,1 2 17 0,7 0 15 16,1 1 12-16,2 1 1 0,2 1-5 15,5 0-4-15,2-1-5 0,2 0-2 16,6-2 6-16,5 1 6 16,6-3 4-16,4 0 6 0,9 0 1 0,8-7-1 0,9-3-1 15,4-1-3-15,9-5-2 0,6-2-3 0,5 0-5 0,5-2-6 16,4 1-1-16,1-1-1 0,-1 1 0 0,-4 2 3 16,-2 1-5-16,-5 2-2 0,-6 2-1 15,-4 2-1-15,-5 2 0 0,-11 1 0 0,-4 4 3 16,-10-1-3-16,-10 3 1 0,-11 0-2 0,-8 1-3 15,-6 0 2-15,-6 0-1 0,-6 0 4 16,0 0 2-16,-3 0 1 0,-1 0 5 0,0 0 1 16,0 0 0-16,0 0-2 0,-1 0-7 0,-4 0-6 15,-4 2-5-15,-2 2-6 0,-9 2-4 0,-3 1-5 16,-15 5 1-16,-5 2 1 0,-9 1-6 16,-7 2 4-16,-5 1-1 0,-5 3-3 0,-4 1 13 15,-5 1 2-15,-2 0 4 0,-2 0 5 0,-1-1 1 16,-1-1 0-16,-1-2 3 0,3 1 4 15,2-2-2-15,6 1 5 0,3-5 0 0,8 1-3 0,3-4 9 16,7-2 0-16,6-1 5 16,6-1 6-16,8-2-5 0,5 0 2 0,6-3-2 15,3 1-3-15,9-2 8 0,0 0 0 0,8-1-2 0,2 0-4 16,0 0-12-16,0 0-12 0,2 0-8 0,6 0 2 16,4-1 7-16,8-3 14 0,9-3 13 15,12-4 0-15,11-4 4 0,10-4-2 0,11-4-2 16,14-4-2-16,7-4-11 0,8 1-4 0,9-1-3 15,0 0-5-15,2 2 6 0,-2 4 0 0,-8 2-1 16,-5 5 2-16,-11 5-6 0,-10 5-1 16,-9 3 1-16,-16 4 1 0,-10 1-1 0,-12 0 1 0,-10 0-2 15,-8 0-5-15,-5 0 6 0,-5 0-1 16,-2 0 5-16,0 0 9 0,-2 0-8 0,-4 1-3 16,-5 3-8-16,-3 3-20 0,-9 3-10 15,-5 3-20-15,-8 5-21 0,1 2-31 0,-5 2-53 0,0-1-76 16,2 1-135-16,1-1-260 0,10-5-144 0,9-6 727 15</inkml:trace>
  <inkml:trace contextRef="#ctx0" brushRef="#br0" timeOffset="140">23270 14923 0 0,'0'0'0'0,"0"0"0"0,0 0 0 0,0 0 86 0,0 0 166 16,0 0-11-16,0 0-25 0,0 0-30 15,0 0-35-15,0 0-34 0,0 0-15 0,0 0-9 16,0 0 2-16,0 0 5 0,-18-78 8 0,21 73-1 15,3 1-3-15,0 0-15 0,0-1-20 0,0 2-15 16,3-2-17-16,5 1-9 0,-1-2-5 16,6 2-4-16,1-1-1 0,5-1-2 15,1 1-2-15,4 0 1 0,2-1-2 0,4 0-1 0,5 0 3 16,2-1 1-16,4 2-1 0,6-4 2 16,2 1-2-16,4 0-2 0,3 0 1 0,0 2 3 15,5-1-1-15,-3 0 2 0,1 0 0 0,0 3-6 16,-3 0 3-16,0 2-4 0,-2 1 0 15,-2 1 2-15,-4 0-6 0,-4 0 1 0,-7 1-2 16,-4-1 0-16,-7 0 0 0,-4 0 0 0,-7 0-3 16,-6 0-1-16,-2 2 0 0,-5-2-2 0,-2 1 0 15,1 1 4-15,-4-1-4 0,-2-1 3 0,2 0-4 16,-3 1-4-16,2-1 2 16,-2 0-6-16,0 0-4 0,0 2-3 0,0 0-3 15,-6 3 5-15,-5 3 2 0,-2 2-2 0,-8 3-4 0,-9 3-10 16,-7 1-14-16,-6 3-16 0,-6 2-21 0,-4-2-15 15,-4 2-9-15,0-2 0 0,-4-2 5 16,2 0 17-16,-2-4 19 0,0-1 17 0,2-5 19 16,3 1 9-16,2 0 6 0,5-1 6 15,7-3 0-15,9-1 6 0,5-1 2 0,12 0-2 0,4-2 2 16,6 0-8-16,2 0-3 0,1 0-1 0,3 1-1 16,0-2 11-16,0 0 16 0,0 0 23 15,3 0 26-15,1 0 30 0,2 0 17 16,8 0 2-16,4-5-7 0,8-1-29 0,13-1-20 0,3-1-16 15,11-2-17-15,6-2-4 0,10 0-6 16,5-2-8-16,7 0 4 0,4 0-7 16,2 1 2-16,3 2 2 0,-6 2-7 0,-3 3-3 0,-9 5-32 15,-7 1-78-15,-12 2-209 0,-19 3-616 16,-13-1-156-16</inkml:trace>
  <inkml:trace contextRef="#ctx0" brushRef="#br0" timeOffset="141">15987 12378 0 0,'0'0'0'0,"0"0"0"16,0 0 0-16,0 0 0 0,0 0 0 0,0 0 0 0,0 0 0 16,0 0 0-16,0 0 0 0,0 0 0 15,0 0 0-15,0 0 12 0,-4-62 141 0,4 60 5 16,0-2-6-16,0 2-19 0,-2-2-18 0,-1 2-16 16,1 0-10-16,1 0-9 0,-2 0-10 0,-1-1-14 15,2 2-14-15,0 0-13 0,-4 0-4 16,4 0-6-16,0 1-6 0,-2-2 1 0,0 2-6 15,2 0-1-15,-2 0-1 0,0 0-6 0,-2 0 1 16,1 0-1-16,0 2-2 0,0 0 1 16,-3 3 1-16,0-1-1 0,0 0 1 0,0 3 2 15,0-1 2-15,-3 1 1 0,2 1 3 0,0 0-2 16,-1 2 3-16,2-3 1 0,-1 3-2 16,0 1 5-16,2 0-5 0,-3 0-1 0,1 1-1 15,-1 0-6-15,1 1 3 0,2 1 0 0,-4 1-1 16,1 2 7-16,-2 0-3 0,0 3 2 0,0 0-1 15,0 0-3-15,-3 0 1 0,3 0-5 16,0-1 5-16,-1 2 0 0,1-2 0 0,0 2 3 16,2-1-4-16,1-1 0 0,1-1-2 0,2 0-1 15,0-1 1-15,2-1-2 0,0 0 1 16,1-4 1-16,3 2 0 0,0-2 3 0,0 1-1 16,0-1 2-16,3 1 1 0,1 0 1 0,0-1 1 15,2 2 0-15,1-3 1 0,0 0 2 0,2-1 0 16,0 1 1-16,0-3 0 0,5 1 4 15,-3-3 1-15,3 0 3 0,-2-2 3 0,4-2-1 16,-2-1 0-16,1-1 1 0,2-1 0 0,1-5 0 16,-3-1 3-16,3-4-3 15,0-1-2-15,4-4-7 0,0-1-4 0,1-4-2 0,3-3-3 16,2-2-1-16,0-2 1 0,2 0-2 0,-3-2 1 0,1 1-1 16,-5 2 1-16,-1 2 0 0,-4 1 2 15,1 2 0-15,-3 4 0 0,-3 1 2 16,-2 2-1-16,-2 5 3 0,-4 4 7 0,-3 2 8 15,0 3 8-15,-2 1 1 0,0 0-9 0,0 0-18 16,0 0-26-16,-2 0-22 0,0 1-14 0,-2 7 6 16,-1 0 10-16,-1 7 18 0,-4 2 13 15,0 3-2-15,1-1 6 0,3 0-1 0,-1-1-2 16,3-4 1-16,1 1-3 0,2-3 1 0,1-1 1 16,0-2 2-16,2-1 4 0,4-1 2 0,-1 1 4 15,4-3 1-15,1 1 3 0,4-3 2 16,0-2 2-16,2-1 4 0,-1 0-1 0,4-3 1 15,-5-4 1-15,4-3 0 0,-5-3 2 16,1 0 4-16,-2-1 2 0,-4 0 5 0,-3-2 5 16,1 0 4-16,-2-1 5 0,-4 0-2 0,0 0-2 15,0-2-4-15,-5 3-1 0,-2 0-8 0,-3 1-10 16,-3 1-9-16,-2 1-13 0,-1 4-6 0,-1 0-4 16,-3 3-7-16,0-1-5 0,0 3-5 0,2 3-8 15,1 1-11-15,3 0-17 0,2 1-23 0,2 3-31 16,1 3-63-16,3 0-111 0,2 0-211 0,3-1-163 15,1-3 366-15,0 1 302 0</inkml:trace>
  <inkml:trace contextRef="#ctx0" brushRef="#br0" timeOffset="142">16645 12355 0 0,'0'0'0'0,"0"0"0"0,0 0 0 0,0 0 0 16,0 0 36-16,0 0 246 0,0 0-58 0,0 0-76 16,0 0-83-16,0 0-77 0,0 0-45 15,0 0 3-15,0 0 15 0,0 0 31 16,-8 27 29-16,5-12 1 0,-5 0 4 16,3 3-2-16,-1 0-2 0,-2 3-6 0,5 0-5 0,-3 1-1 15,3-2-1-15,-2 1 4 0,1 1-2 0,3-3 2 16,-3-1-4-16,0 0-2 0,3-4 2 0,0 0-1 15,0-3 3-15,0 0-2 16,1-2 3-16,-2-2 1 0,2 0-1 0,-1-3 9 0,-1 1 1 16,1-1 5-16,1-1 7 0,-1-1-1 15,1-1 13-15,0-1 24 0,0 1 29 0,0-1 34 0,-1 0 20 16,1 0 6-16,0 0-33 0,-1-1-28 16,-2-4-30-16,-1-1-28 0,2-2 0 15,-2-1-14-15,2-5-11 0,0-1-10 0,2-3-12 16,0-3-1-16,4-5-3 0,2-1-2 0,2-5 10 0,2 3-5 15,0-1 1-15,1 1 0 0,-1 3-3 16,2 3 2-16,-1 2-1 0,1 3-4 0,0 4-6 16,-1 2-4-16,0 5-2 0,-1-1-1 0,-2 5-3 15,2 1-2-15,0 2 1 0,0 2 4 0,3 5 7 16,-3 2 7-16,0 2 5 0,-2 3 3 16,1 4 6-16,-1 3 0 0,0 2 0 0,-4 0 0 15,2 1-4-15,-3-1 5 0,0-2 1 0,1-4-2 0,-3-5 2 16,1-2-4-16,3-4 0 15,-3-2 4-15,-2-2 11 0,0-2 14 0,1 0 21 0,-1 0 24 16,0 0 12-16,0 0-9 0,1-6-24 0,-1-3-29 16,1-3-20-16,5-4-12 0,-4-1-1 15,5-5 0-15,-3-1-4 0,3-1 6 0,0-1-1 16,3-2 1-16,0 1-1 0,-1-1 0 16,3 0-2-16,1 4-2 0,0 0 1 0,2 2-3 0,0 2-5 15,0 3-5-15,1 2-8 0,1 3 3 16,0 2 1-16,-1 1 4 0,2 4 1 15,-4 1-7-15,2 2-7 0,-3 1-5 0,2 0-1 16,-2 4 8-16,-2 3 9 0,1-2 11 0,-1 2 5 16,0 2 3-16,-2-1 1 0,0 1 3 0,-1 1-1 15,-3 0 6-15,1 0-1 0,-3 0 1 0,1-1 0 16,0 2-1-16,-3-3 0 0,5 1-1 16,-3-1 5-16,1-1-4 0,2 0-1 0,-2 0-2 15,3-1-9-15,0-2-11 0,1 1-27 0,-1-3-26 16,2 0-14-16,0-2-3 0,1 0 16 0,-1-5 22 15,-2-2 14-15,3-4 15 0,-3 0 9 16,1-2 8-16,-3-2 6 0,0-1 5 0,1 0 3 16,-2-1 2-16,-3-1 4 0,2 2 4 0,1-1 7 15,-2 1 11-15,-1 1 16 0,1 0 23 0,1 1 20 16,0 3 16-16,-1 3 3 0,-1 1-12 16,0 2-27-16,3 4-34 0,-2 1-43 0,-1 0-33 15,1 0-4-15,0 4 6 0,3 1 20 0,-1 6 18 16,4 1 3-16,-2 5 1 0,-1 3 8 0,2 5-2 15,-3 2 0-15,0 6-2 0,0 0-4 16,-3 3 4-16,1 0-1 0,2 1 3 16,-1-1 1-16,-1-2-5 0,2-2 1 15,0-5-4-15,-1-2-2 0,2-4 2 0,-3-1-3 0,-1-5 2 16,0-3-1-16,0-2-2 0,3-2-2 0,-2-2-2 16,-2-1-4-16,0-3-4 0,1-1-2 0,-1-1-2 15,0 0 1-15,0 0-8 0,0-6-53 0,0-2-75 0,-1-7-80 16,1-1-76-16,-2-8-29 15,2-1-5-15,-3-4 10 0,2-3 314 0,-1-1 15 0,1-2 0 16,-1-3 0-16,-3 0 0 0,4 0 0 16,0 2 0-16,1 2 0 0,0 3 0 0,-1 2 0 15,1 1 0-15,2 3 0 0,4 0 0 0,-2 2 79 16,7 1 112-16,-1 3-16 0,4 1-41 0,0 4-27 16,-1 3-27-16,6 1-39 0,0 5-12 15,0 2-12-15,2 1-9 0,1 2 3 0,-2 3-9 16,1 4 1-16,-1 4 2 0,-3 2 0 0,-4 1 13 15,-3 4 3-15,-2 1 1 0,-5 2 4 0,-2 1-2 16,-1 0 2-16,-3 0 6 0,-5 1 1 16,-4-2 6-16,-5 0 3 0,4-1-1 0,-6-3-6 15,3-1-2-15,0-1-8 0,-3-1-9 0,0-1-6 16,0-3-25-16,0 0-40 0,2-1-73 16,-1-2-131-16,3-2-185 0,2-1 15 0,8-3 429 15</inkml:trace>
  <inkml:trace contextRef="#ctx0" brushRef="#br0" timeOffset="143">17889 12117 0 0,'0'0'0'0,"0"0"0"0,0 0 0 16,0 0 0-16,0 0 0 0,0 0 0 0,0 0 0 15,0 0 0-15,0 0 0 0,0 0 125 0,0 0 26 16,0 0-33-16,0 0-12 0,0 0-2 0,70 1-7 16,-51-5-9-16,-1-2-15 0,1-1-13 0,-1-1-6 15,-2 0-9-15,2 1-5 0,-6-1-3 0,-1 0-1 16,-1 2 11-16,-3-1 14 0,-4 1 16 15,1 2 20-15,-2-1 15 0,-2 3 3 0,0-2-11 16,0 2-27-16,-5 1-34 0,1-1-33 0,-3 1-27 16,-3 1-23-16,-1 3-8 0,-2 6-4 15,-5 5 8-15,-1 4 10 0,-2 4 5 0,-2 4 8 16,-3 2 3-16,5 1 5 16,0-2 6-16,0 2-1 0,8-6-3 0,3 0-1 15,2-3-3-15,3-2 4 0,2 0 6 0,3-3 3 0,0-2 7 0,3 0 3 16,3 0 1-16,3-3 4 0,2 0 10 15,0-3 4-15,7-2 10 0,3-3 6 0,0-2-3 16,2-1 0-16,5-6-3 0,2-5-6 16,1-6-1-16,2-1-6 0,2-5-6 0,-1-3-3 0,2-2-6 15,-3-3-2-15,-2-2-3 0,-3-4-1 16,-1-6-2-16,1-3-1 0,2-6 0 0,-4-4-2 16,-1-2 5-16,-5 2 2 0,1 2 7 0,-9 3 20 15,-3 7 9-15,-2 5 14 0,-5 8 10 16,-3 6 8-16,1 4 16 0,0 7 5 0,-3 5-4 15,-1 3-18-15,2 4-37 0,1 2-42 0,0 1-65 0,-1 2-46 16,-4 7 3-16,3 5 21 16,-5 8 51-16,-2 8 35 0,-2 4 1 0,0 8 1 15,-2 0-3-15,2 2 7 16,4 0 0-16,2-2 2 0,-1-3 0 0,4-3-1 0,0 0 5 0,3-2 2 16,0 0 0-16,2-2 1 0,-2 0-3 15,0-1-5-15,1 1-15 0,0-3-57 16,1 0-124-16,3 0-284 0,-2-8-345 0,-1-8 299 0</inkml:trace>
  <inkml:trace contextRef="#ctx0" brushRef="#br0" timeOffset="144">18344 11943 1290 0,'0'0'47'0,"0"0"-11"0,0 0-10 15,0 0-28-15,0 0-19 0,0 0-8 16,0 0 3-16,0 0 21 0,0 0 11 0,0 0 1 16,0 0-3-16,0 0-3 0,0 0-1 0,0 0 0 15,122-28 4-15,-103 30-2 0,2 1 1 16,0-3 0-16,0 1 0 0,5-1 4 16,-2 0 3-16,5 0 2 0,-1-1 2 0,-3-2 0 0,2 0 1 15,-6 0-1-15,0-2-2 0,-2 0 0 0,-4 1-5 16,2 0-1-16,-6-1-3 0,-1 2-2 15,-1-2 0-15,-5 1 1 0,3 0 6 0,-5 0 7 16,-2-2 2-16,1 2 1 0,-1-3-4 16,0 0-3-16,0 2 2 0,0-2-1 0,-2 1 3 15,0 1-1-15,-1-1-2 0,-1 2-1 0,3-1-3 16,-1 2 0-16,-1 0-4 0,2 0 2 0,-2 0 0 16,2 1 0-16,1 0 3 0,0 1 1 0,0-1 1 15,-1 1 4-15,1 0-1 0,0 1-2 0,0 0-4 16,0 0-5-16,0 0-7 0,0 0-12 15,0 0-9-15,0 0-15 0,0 0-12 0,0 0-6 16,-1 0 4-16,1 0 14 0,0 0 16 0,0 1 14 16,1 2 9-16,-1-1 0 0,0 0 1 15,0 1-3-15,0 0-1 0,0 1 0 0,0-1 2 16,1 0 1-16,3 0 4 0,0-1 3 0,-1 0 2 16,3 2 1-16,-3-3 1 0,4 1-2 15,-3 0 3-15,3-1 0 0,-3-1 1 0,2 0 7 0,-3 0 4 0,3 0 5 16,-3 0 9-16,-2 0 9 15,4 0 10-15,-2 0 6 0,-1-4-1 0,0-1-8 16,3 2-8-16,-3-5-2 0,-1 1-3 0,1-2 4 16,2 1-2-16,-4-2-3 0,-1-1-5 15,1 2-8-15,-3 0-6 0,0 1-5 0,-5 2-10 0,1 0-8 16,-3 3-10-16,-3 0-12 0,0 3-7 16,1 0-3-16,-6 3-5 0,4 5 3 0,-3 2 1 15,-2 5-1-15,0 3 5 0,2 1 9 0,1 3 2 16,3 0 8-16,1-2-1 0,3 0 1 15,3-3 7-15,5 1-1 0,2-2 5 0,-1 0 2 0,2 0 3 16,6-1 4-16,2 1 2 0,7-1 5 16,-2-3 3-16,6 1 5 0,7-4 0 15,3-2-5-15,5-3-13 0,-1-3-21 0,6-1-35 0,-1-5-65 16,0-3-145-16,-1-2-293 16,-9 1-297-16,-10 4 745 0</inkml:trace>
  <inkml:trace contextRef="#ctx0" brushRef="#br0" timeOffset="145">16675 13255 0 0,'0'0'9'0,"0"0"25"0,0 0-15 0,0 0 1 16,0 0 6-16,0 0 4 0,0 0-13 0,0 0-11 16,0 0 29-16,0 0 52 0,0 0 75 15,0 0 53-15,0 0 1 0,21-11-23 0,3 5-38 16,7 0-24-16,5-4-13 0,5-1-14 0,2-3-9 16,9-4-7-16,7 0-9 0,4-3-9 0,7-1-15 0,8 0-14 15,1-3-9-15,5 1-9 16,0-1-2-16,6-1-5 0,2 0-3 0,2-2 0 0,6 2 0 15,-1-5 3-15,0 0 0 0,-3-2 0 0,-3-1-2 16,-3 2-5-16,-7 0-2 0,-5 3-4 16,-8 4-7-16,-8 3-5 0,-10 5-9 0,-8 4-14 15,-7 3-17-15,-10 4-23 0,-8 3-32 16,-8 2-58-16,-7 1-92 0,-4 0-24 0,-8 6-28 16,-8 3-97-16,-11 6-87 0,4-3 454 0,5-4 36 0</inkml:trace>
  <inkml:trace contextRef="#ctx0" brushRef="#br0" timeOffset="146">17517 13079 0 0,'0'0'0'0,"0"0"0"15,-129 51 0-15,92-37 0 0,14-4 201 0,10-3 1 0,5-3-76 16,6 0-73-16,2-1-21 0,2 0 7 16,8 0 71-16,5-1 93 0,9 0 35 15,9-2 4-15,7-4-41 0,11-8-55 0,9-2-40 16,9-6-18-16,6-3-23 0,13-1-16 0,6-4-12 15,8 0-13-15,2-1-3 16,4 0-8-16,-1 3-2 16,-2-1-28-16,-3 3-76 0,-7 0-167 0,-24 8-373 0,-23 5-571 0</inkml:trace>
  <inkml:trace contextRef="#ctx0" brushRef="#br0" timeOffset="147">23614 12615 0 0,'0'0'0'0,"0"0"0"0,0 0 0 0,0 0 0 16,0 0 0-16,0 0 112 0,0 0 116 15,0 0 6-15,0 0-5 0,0 0-13 0,0 0-30 16,0 0-18-16,-91-106-28 0,90 102-11 0,0 2-10 16,1 2-22-16,0 0-32 0,0 0-39 15,0 0-42-15,0 0-16 0,0 6 2 0,4 1 6 16,-2 5 20-16,3 4 10 0,0 2 7 0,1 3-4 16,0 2-1-16,1 1-5 0,-4-1-5 15,5 1 0-15,-6-1 1 0,5-1 3 16,-3 4 0-16,2-1 4 0,-3 0 0 0,5-1-3 15,-2-3 3-15,0-2-2 0,-1-3 2 16,4-3 3-16,-3-1-5 0,4-3 4 0,-1-2 3 0,-2-2 1 0,3-1 9 16,-3-3-2-16,1-1 4 0,1 0 7 0,0-1 2 15,-1-6 3-15,4-3-4 16,0-4-10-16,0-3-6 0,6-2-8 0,-3-3-6 16,2-3-2-16,2-2 4 0,1-3-3 0,0 0 0 0,-4 3 3 15,0-1-4-15,-2 3 5 0,-3 1 1 0,2 2-2 16,-3 3 6-16,-3 2-5 0,-1 4 1 15,0 5 2-15,-3 3-8 0,-2 3-1 0,-1 2-11 16,0 0-16-16,0 0-13 0,0 2 2 0,0 5 8 16,1 2 16-16,2 7 18 0,-2 0 1 15,0 6 2-15,1-1-1 0,0 1-4 0,2 1 2 16,1-1 0-16,-1-2-2 0,3-1 9 16,-3-1-5-16,2-4-2 0,-1 0 2 0,3-2-6 0,-1-4 4 15,-2-2-1-15,0-3-1 0,-2 0 0 0,2-3-4 16,-2 0-2-16,-2 0 1 0,3-4-7 0,0-4-18 15,-1-4-53-15,4-3-76 0,-2-3-103 16,2-3-155-16,-5 6-243 0,2 3 203 0</inkml:trace>
  <inkml:trace contextRef="#ctx0" brushRef="#br0" timeOffset="148">24291 12675 0 0,'0'0'0'0,"0"0"0"0,0 0 0 0,0 0 0 15,0 0 0-15,0 0 0 0,0 0 0 0,0 0 0 16,0 0 0-16,0 0 0 0,0 0 0 15,0 0 0-15,0 0 0 0,17 40 45 0,-17-39 37 16,1-1 8-16,-1 0 8 0,0 0-1 0,0 0-17 16,0 0-29-16,0 0-47 0,0 0-96 0,0 0-194 15,0 0 117-15,0 0 169 0</inkml:trace>
  <inkml:trace contextRef="#ctx0" brushRef="#br0" timeOffset="149">24452 12450 0 0,'0'0'0'0,"0"0"0"0,0 0 95 0,0 0 164 15,0 0-12-15,0 0-54 0,0 0-52 0,0 0-50 16,0 0-39-16,0 0-20 0,0 0-3 16,0 0 8-16,0 0 4 0,0 0 2 0,31-2 8 15,-31 12 11-15,0 3 20 0,0 2 11 0,-1 5-1 16,-2 2-11-16,-4 2-14 0,1 3-10 16,-4 0-10-16,3 1-10 0,-2 0-6 15,-1 0-7-15,1-1-2 0,-1 2 1 0,-1-2-3 16,2 0 0-16,-2-5-1 0,0 1 1 0,0-6 1 15,1 1-2-15,-1-3 1 0,3-1-5 0,-1-2 3 16,-2-3 3-16,2 1-4 0,0-3-12 0,2-3-27 16,-1 0-54-16,1-3-96 0,4-1-204 0,-2 0-460 15,4 0 74-15</inkml:trace>
  <inkml:trace contextRef="#ctx0" brushRef="#br0" timeOffset="150">24758 12621 426 0,'0'0'708'0,"0"0"-661"0,0 0-25 15,0 0-2-15,0 0-4 0,0 0 23 0,0 0 18 16,0 0 9-16,0 0 3 0,0 0-12 15,0 0-7-15,0 0-7 0,0 0-7 0,0 0 2 16,-71 132-5-16,69-111-1 0,-4-1-2 0,3 1-6 16,2 0-2-16,0-1 0 0,1-3-2 15,0 0-1-15,1-2-16 0,-1-1-36 0,2-4-94 16,5 0-187-16,-5-4-345 0,0-4-107 0</inkml:trace>
  <inkml:trace contextRef="#ctx0" brushRef="#br0" timeOffset="151">24987 12366 0 0,'0'0'0'15,"0"0"0"-15,0 0 0 0,0 0 0 0,0 0 0 16,0 0 0-16,0 0 0 0,0 0 0 15,0 0 0-15,0 0 0 0</inkml:trace>
  <inkml:trace contextRef="#ctx0" brushRef="#br0" timeOffset="152">25073 12580 190 0,'0'0'91'0,"0"0"-123"0,0 0-23 0,0 0 28 15,0 0 85-15,0 0 68 0,0 0 25 0,0 0-4 16,0 0-29-16,0 0-23 0,-19 129-15 0,14-104-1 16,-1-1 4-16,3 0-5 0,-2-1-2 15,1-2-11-15,3-1-9 0,-1-4-10 16,0-3-9-16,2-3 2 0,0-1-4 15,2-2 8-15,-2-4 6 0,0 0 7 0,1-2 19 0,1-1 14 0,-2 0 16 16,4 0 12-16,-1-3-9 16,0-2-17-16,4-4-23 0,3-2-25 15,0-4-16-15,0-2-10 0,2-3-7 0,-1-4-3 0,1 0 2 16,-1-2-7-16,2-1 0 0,-1 1-2 0,0 3-8 16,1 0 3-16,0 7-1 0,1 0-3 0,1 4-3 15,2 1-6-15,1 4-1 0,0 3-4 0,0 2-4 16,2 2 1-16,-2 3-1 0,0 7 3 15,-5 2 5-15,3 5 7 0,-5 4 4 16,-3 1 4-16,-2 3 6 0,2 1-2 0,-6 2 3 16,4 0 0-16,-5-2 0 0,0-1 1 0,0 0 1 0,0-3 2 15,-1-2 3-15,0-1-2 0,0-2-6 16,-1 0-11-16,-4-5-23 0,1-1-44 16,0-2-84-16,-3-3-133 0,-2-3-256 0,6 0-256 0,-3-2 475 15</inkml:trace>
  <inkml:trace contextRef="#ctx0" brushRef="#br0" timeOffset="153">25052 12186 1467 0,'0'0'40'0,"0"0"-10"0,0 0-1 16,0 0 3-16,0 0 9 0,-76-119 24 15,61 102 5-15,1 0-1 0,-3 0-13 0,-3 3-23 16,-2 0-12-16,-7 1-5 0,-3 0-1 0,-3 4 3 16,-6 0 4-16,-4 2 9 0,-2 2 7 15,-6 2 5-15,-1 2 2 0,-6-1-10 0,-1 8-4 16,-2 3-10-16,-6 4-13 0,0 4 5 16,-3 1-5-16,-1 4 2 0,-2 4 4 15,-2 1-5-15,-1 3 2 0,0 1 3 0,0 0 1 0,2 1 10 0,5 2 3 16,4 0 5-16,3 2 3 0,6 1-4 15,4 3-4-15,6 1-10 0,5 2-1 0,7 1-8 16,4 2-2-16,4 1-1 0,7-1-5 0,5 2 5 16,6 2-4-16,6-1 1 0,4-2 1 15,11 1-1-15,7-2 1 0,5-1 1 0,9-3 1 16,4 1 4-16,5-4 4 0,7-2 1 0,7-1-2 16,6-2 2-16,8-4-6 0,4-1 1 0,9-4 4 15,10-6-5-15,7-2 6 0,9-7-5 0,5-5-3 16,2-5-6-16,4-1-9 0,-2-10-3 15,3-3-1-15,-1-5 1 0,-5-3 6 0,-2-2-2 16,-7-2 4-16,0-2 3 0,-10-4 2 0,-4-2 5 16,-5-4 2-16,-9-3-3 0,-4-4 4 15,-4-5 2-15,-8-2 3 0,-4-5 3 0,-10-5 2 0,0-3-1 16,-8-3 0-16,-7 1 6 0,-10-1 2 16,-8 0 6-16,-9 2 3 0,-6 5-2 0,-11 2-2 15,-13 3-6-15,-7 3-9 0,-10 2-4 16,-11 4-6-16,-12 5-1 0,-7 3-4 0,-7 6-4 15,-12 8-4-15,-7 5-2 0,-11 7-1 0,-3 7-4 16,-6 6-10-16,-4 8-32 0,-2 8-47 0,1 8-74 16,0 5-160-16,32-4-456 0,30-8-757 15</inkml:trace>
  <inkml:trace contextRef="#ctx0" brushRef="#br0" timeOffset="154">22013 14757 0 0,'0'0'0'0,"0"0"0"0,0 0 0 16,0 0 0-16,0 0 0 0,0 0 0 16,0 0 196-16,0 0 36 0,0 0-7 15,0 0-8-15,0 0-18 0,0 0-27 0,-14-87-21 0,14 85-16 16,0-1-12-16,1 2-18 0,-1 0-13 16,0 1-34-16,0 0-23 0,0 0-21 0,0 0-18 15,0 1-6-15,0-1-11 0,0 1-6 0,0 0-5 16,0 3 13-16,-1 4 19 0,-1 4 14 0,-2 3 19 15,1 6-6-15,-3 3-4 0,1 2-3 16,-1 2-8-16,0 1-2 0,-1-1-4 0,4-1-5 16,-2 0 2-16,2-2-1 0,0 0 1 15,-1-2 2-15,-1 2-2 0,1-2 3 16,0-2-3-16,-1-2 2 0,0-1 2 0,2-3 0 0,-3 1 0 16,1-3 0-16,1 0-2 0,-1-3 0 0,1-2 1 15,3 0 3-15,-1-2 3 0,1-2-1 0,0-1-1 0,0-2-3 16,1-1-1-16,0 2 2 15,0-2 6-15,0 0 5 0,0 0 5 0,0 0 8 0,0 0-1 16,0 0 3-16,0 0 2 0,1 0-3 16,-1 0 4-16,2-2-3 0,0-1-9 15,3-2-5-15,1-3-10 0,2-1-3 0,2-1 0 0,0-3-2 16,6 2-2-16,-2-3-3 0,3 0-2 0,-1 0-2 16,2 0 1-16,1-1-1 0,4-1-1 15,-2 2 6-15,1-3-4 0,0 3 1 16,0 2 0-16,0 0-2 0,-3 4 4 0,0 1-4 15,-2 0 1-15,-1 0 1 0,-3 1 0 0,2 1 4 16,-4 0 1-16,0 0-2 0,-5 2 1 16,-1 1-1-16,-2 0-1 0,-3 2 3 0,0 0 2 0,0 0-2 15,0 0-5-15,0 0-6 0,0 0-16 0,0 0-17 16,0 3-7-16,-2 2 6 0,-1 4 15 16,-2 5 16-16,-3 2 8 0,0 6 2 0,0-1 0 0,0 2 1 15,1-3 2-15,2-2 0 0,-1-1-2 16,3-4-1-16,2-2-4 0,0-2 5 15,1-2-1-15,0 2 2 0,1-4 5 0,4 2-4 0,0-1 3 16,3-3 3-16,0 0 0 0,4-2 5 16,2-1 0-16,2 0 1 0,2-2-1 0,3-6-1 15,1-2-2-15,-1-2-2 0,0-2-1 16,-4-1-2-16,2-2 1 0,-5-1 1 0,-1-1 0 16,-4-1 4-16,-1-1-1 0,-5 0 1 0,-2 0-2 0,-1 3-6 15,0 1 0-15,-4 1-5 16,-5 2-5-16,0 2-1 0,-3 1-5 0,-2 2-1 0,-2 1-6 15,-1 1-2-15,-1 1 3 16,-2 0 4-16,1 3 13 0,3 1 0 0,2 2 2 0,6 0-5 0,0 0-7 16,5 0 0-16,1 0-8 0,2 0-10 15,0 0 3-15,3 0 0 0,2 0 12 0,6 0 13 16,-1 2 2-16,5-2 7 0,2 0-3 0,2 0 0 16,1 1-1-16,4-2-3 0,-1-2 0 15,-1 0-4-15,1 2 4 0,2-2 0 16,-3 3 1-16,-1 0-3 0,-4 0-3 0,-1 0 3 0,-2 0-1 15,-4 0 0-15,1 0-2 0,-5 3-11 16,-4 0-2-16,2 2-5 0,-3-2-1 0,-1 2 8 16,0 0 4-16,0-1 5 0,0 1 8 15,-2-1-1-15,-2-1 3 0,3 0 4 0,-2-2 4 0,2 0 7 16,0 1 4-16,-2-2 1 0,2 0-4 16,0 0 0-16,-2 0-2 0,2 0 2 0,0 0 0 15,1 0 1-15,-2 0-1 0,2 0-4 0,0-2-2 16,0 0 2-16,0-1 1 0,0 1 1 15,0-2 0-15,0 1-6 0,0-2-5 16,0-1-6-16,3 0-4 0,0-1 2 0,-1 1 0 0,2-1 0 16,1 1 1-16,-1-2-3 0,2 0-1 0,1-1 3 15,-1 1 0-15,2-2 1 0,0 1 2 16,-1 1-1-16,-2 0-4 0,0 1 6 0,0 0 0 16,1 1 0-16,-2-1 7 0,2 2-9 0,-2 0 1 0,-2 0 0 15,1 2-8-15,-1 0 8 0,-1 2 0 0,1-1-1 16,-2 1 4-16,0 1-7 0,0-1-1 15,0 1-1-15,0 0-4 0,0 0-1 16,0 0-2-16,0 0-2 0,0 0-1 0,0 0 3 16,0 0-5-16,0 0 0 0,0 0 4 0,0 0-4 15,0 0 8-15,0 0 2 0,0 0-1 0,0 0 8 16,0 0 0-16,0 0 0 16,0 0 2-16,0 0-6 0,0 0 0 0,0 0-3 0,0 0-4 15,0 0 0-15,0 0 0 0,0 0 1 0,0 0 0 16,0 0 2-16,0 0 2 0,0 0 4 15,0 0 5-15,0 0-3 0,0 0 1 0,0 0-3 16,0 0-2-16,0 0 5 0,0 0-2 0,0 0 2 16,0 0 4-16,0 0-5 0,2 0 2 0,1 0 2 15,1 0 0-15,-1 0 7 0,3 0 0 0,1 0-2 16,0 0-2-16,2-1-1 0,2-1-3 0,2-1 2 16,1 0 4-16,-1 1-4 0,-1-2 1 15,3 2-1-15,-5-2-6 0,1 2 4 0,-3-2 0 16,-2 3 4-16,-1-1 4 0,-2 2-3 0,-3 0 3 15,0 0 1-15,0 0-3 0,0 0 1 0,0 0-8 16,0 0-13-16,0 0-12 0,-3 1-3 0,-1 3 2 16,-1 3 8-16,-3 1 12 15,-5 2 0-15,-1 2 2 0,0 2 4 0,-4 0-3 0,2 0 7 16,0 0 0-16,1-2 5 0,1-1 6 0,2-1-4 16,0 0 2-16,2-2-5 0,1-2-5 15,2 1-2-15,4 1-1 0,-1-1-2 0,3 0-1 16,1 0-1-16,0 2-1 0,2-2 3 0,4 2 4 15,4 0 3-15,4 1 3 0,2-1-1 16,3 0 0-16,2 2-1 0,2-1-2 0,1 1-1 0,0 0 2 16,-3-1-4-16,-2 1-2 0,-4 0-2 15,-5-1-6-15,-4 2 6 0,-2 0-1 0,-4-1 2 16,1-1 5-16,-3 1-3 0,-6 0 2 16,-1 1 2-16,-2-1-1 0,-1 0 3 0,-2 0 1 0,3-1 1 15,-3-2 0-15,-1-2 4 0,4-1 1 16,-2-2 3-16,1 0 4 0,1-3-5 0,1 0 2 15,4-1-4-15,-2-4-8 0,6 0 2 0,-2-1-9 16,1-2-4-16,2 1-5 0,1-2-13 16,0-1-11-16,4-1-10 0,3-4-4 0,6-2 0 15,2-1 0-15,5-3-4 0,1-1-15 0,3 0-13 16,2 1-11-16,1 2-3 0,0-3 7 0,1 2 16 0,-1 2 19 16,2-1 15-16,-2 0 14 15,1 2 10-15,0-1 4 0,1 1 3 0,-2 0 5 16,-2 0-4-16,0 1 2 0,-4 1 1 0,0 3-3 15,-2-1 7-15,-5 3-2 0,-1 1 1 0,-4 3 3 16,-5 2 1-16,0 0 5 0,-4 2-2 0,0 1-16 16,-2 0-27-16,-4 1-22 0,-2 0-7 0,-2 0 10 15,-3 0 27-15,-2 0 18 0,3 3 12 16,-3 1 6-16,0-2-7 0,1 1 0 0,2 1-2 16,2-1-3-16,0 0 4 0,4-1-1 0,-1 1 2 15,5-2 3-15,-2 0-2 0,3 0 0 16,0-1-2-16,1 2 0 0,0-2-1 0,0 0 0 15,0 0-3-15,0 0-2 0,0 0 0 0,0 0-3 16,0 0 0-16,0 0-4 0,0 0-4 16,0 1 7-16,0 2 1 0,0-1 6 0,0 1 6 0,0 0-2 15,0 1-1-15,0-1 0 16,0 1-1-16,0 1 0 0,0 0-1 0,0 1 2 0,0 0-1 16,0 1 1-16,1-1 1 0,1 1 1 0,1 0 2 15,-1-1 2-15,1 1 2 0,2 1 2 16,-1-1-3-16,1 0 4 0,-1 1-3 0,2-2 1 15,-4 1 2-15,3-3-1 0,-1-1 7 0,-1 0 9 16,4-1 15-16,-4-2 13 0,4 1 10 16,-2-1 5-16,1 0-5 0,3-1-8 0,-1-2-9 15,4-4-10-15,-1 0-7 0,1 0-5 0,1-1-2 16,-1 0 1-16,-2-1-3 0,-1 0 6 0,-3 0 0 16,0 1 3-16,-2-2 5 0,-4 1 2 0,0 0 5 15,0 0-10-15,0 0-15 0,-6 2-14 0,-3 0-14 16,0 2 1-16,-3 1 8 0,-4 3 4 0,-1 1 1 15,-3 0-5-15,-1 5-1 0,1 4-2 16,-2 4 2-16,1 3 2 0,-1 3-4 0,1 3 5 16,-1 4 0-16,2 2-2 0,5 1 4 0,4-1-3 15,2-2 3-15,4 0 0 0,4-2-2 16,2-2 2-16,-1 1-1 0,7-2 4 0,5-2 4 16,4-2 3-16,8-2 0 0,6-2-1 0,5-4-1 15,5 0-9-15,4-5-8 0,5-3-19 0,2-1-45 16,-1 0-60-16,-4-8-101 0,-3-1-154 15,-5-4-311-15,-11 3-190 0,-11 2 843 0</inkml:trace>
  <inkml:trace contextRef="#ctx0" brushRef="#br0" timeOffset="155">23009 14439 0 0,'0'0'0'0,"0"0"0"0,0 0 0 16,-122-19 0-16,92 15 168 0,4 1 152 0,1-1-52 15,1 2-44-15,-1-2-44 0,2 2-41 0,-3-1-30 16,1 2-19-16,-5-1-9 0,0 1-5 16,-1 1-5-16,-3 0-10 0,-3 0-4 0,0 3-9 15,-6 3-9-15,-4 2-4 0,-2 4-4 16,-4 4-1-16,-3 2-1 0,0 5-1 15,-5 5 0-15,0 4 1 0,-2 6-2 0,1 3 1 0,1 6 2 16,0 3-4-16,6 5 1 0,2 1-5 0,2 3-5 16,7-2 2-16,9-2-5 0,6-3 0 0,8-5-3 15,8-2-4-15,3-4 6 0,6-1-1 16,4 0 2-16,1 1 1 16,5-2 5-16,8 1-1 0,3-1 0 0,6-3 4 0,5 0-6 0,6-3 6 15,6-3 5-15,8-3-8 0,8-6 9 0,5-6-3 16,8-4-4-16,11-5 2 0,3-6-10 15,12-1 2-15,6-10-5 0,5-5-1 16,6-6-3-16,-3-2-4 0,3-3-5 0,0-2-3 0,-6-2 4 0,-1-2 0 16,-7-2 7-16,-3-3 3 0,-10-5-4 15,-4-3 1-15,-9-4-3 0,-9-5 1 16,-4-3 9-16,-9-3 2 0,-8-5 5 0,-10 0 4 16,-7-2-3-16,-10 0-1 0,-10 0 2 0,-6 4-7 15,-15 3 4-15,-13 2-6 0,-11 6-3 0,-12 6 0 16,-13 5 4-16,-10 6 2 0,-12 4-3 0,-12 7-2 0,-12 9-8 15,-11 5-4-15,-6 11-3 16,-7 2-7-16,-3 14-16 0,1 5-55 0,-1 9-154 16,37-6-410-16,35-6-965 0</inkml:trace>
  <inkml:trace contextRef="#ctx0" brushRef="#br0" timeOffset="156">12507 4111 0 0,'0'0'0'15,"0"0"0"-15,0 0 0 0,0 0 0 0,0 0 0 16,0 0 0-16,0 0 0 0,0 0 0 0,0 0 0 16,0 0 27-16,0 0 155 0,0 0-17 15,92-40-34-15,-64 28-24 0,-1-1-18 0,3 1-7 16,1-2-9-16,3-1-9 0,-1 2-6 16,1-4-15-16,5 1-10 0,-2 2-13 0,-2-1-7 15,4-2-7-15,-7 4-2 0,1 0 3 0,-2 0-1 16,-1 3 1-16,-2 3 0 0,0-1-6 15,-5 2-5-15,0 1-14 0,-6 2-44 0,-1 2-131 16,-8 1-262-16,-3 1 62 0,-3 0 393 0</inkml:trace>
  <inkml:trace contextRef="#ctx0" brushRef="#br0" timeOffset="157">12560 4411 1923 0,'0'0'-20'0,"0"0"-36"16,0 0 8-16,0 0 21 0,118-57 17 15,-85 51 0-15,5-3 4 0,1 0-8 0,8 1-25 16,1-3-76-16,3 0-217 0,-12 3-382 0,-14 1 182 16</inkml:trace>
  <inkml:trace contextRef="#ctx0" brushRef="#br0" timeOffset="158">4164 2931 0 0,'0'0'0'16,"0"0"0"-16,0 0 0 0,0 0 0 0,0 0 0 0,0 0 0 0,0 0 0 15,0 0 0-15,0 0 0 0,0 0 0 16,0 0 0-16,0 0 9 0,-8-8 224 16,8 8-14-16,0 0-44 0,-1 0-49 15,1 0-45-15,0 0-32 0,0 1-25 0,0-1-22 0,-1 1-17 16,0 2 2-16,-3-1 21 0,1 3 7 0,-1 3 10 16,-4 1-4-16,0 3-22 0,-1 0 6 0,1 2-2 15,2 2 7-15,-2 3 3 0,-1 2 2 16,1 4 3-16,1 0-5 15,0 5 1-15,-1 0-4 0,3 1-2 16,-2-1-4-16,0-1 1 0,4 0-3 0,-1-2-2 0,-1-2 2 0,4-2-2 16,1-2 2-16,0-1 3 0,0-2 1 0,0 1-3 0,0-4 3 15,0 2-3-15,0-1-2 16,1-3 6-16,0 1 0 0,0-1 0 0,2-2 0 0,-1-1-2 16,-1-2 1-16,0-2 0 0,0 0 4 0,0-1 1 15,0-3-1-15,2 1 8 0,-2-1-1 16,0-1 2-16,0-1 3 0,0 0-5 0,-1 0 16 15,4 0 7-15,2-2 9 0,2-3 8 0,1-2-10 16,4-3-7-16,0-1-9 0,5-6-13 16,-1-1-9-16,3-1-6 0,-2-3-9 0,5-3-7 15,1 2-1-15,-1-2-3 0,4-1 0 0,-3-2 4 16,4 3 0-16,2-1 3 0,-1 4-1 0,0 0 0 16,1 1 0-16,-4 4-4 0,2 2-5 15,-4 3-6-15,1 2-4 0,-5 1-3 0,1 4-5 16,-3 3-11-16,-3 2-14 0,-3 4-20 0,-1 4-17 15,0 4-6-15,-5 0-1 0,3 4 17 16,-6 0 29-16,3 5 32 0,-3 4 28 0,-1 1 13 16,2 4 2-16,-3-1-4 0,1 1-1 0,1 1 5 0,5-3 2 15,-1-2 5-15,2-2-3 0,2-6 4 16,2-3 1-16,-1-2-1 0,6-4 10 0,-5-2 10 16,5-3 10-16,-1-3 12 0,4-1-7 0,0-3-15 15,2-6-17-15,-3-3-16 0,3-3-11 16,-3-2-1-16,-1-3-1 0,0-4 3 0,-7 1 3 15,3-5-3-15,-7 1-1 0,-2-2 5 16,-4-1 6-16,-2 2 8 0,0 1-1 0,-8 0-7 16,-2 2 3-16,-5 3-4 0,-5 0-3 0,0 4-8 0,-5 1-8 15,-2 3-16-15,-2 6 3 0,-2 3 2 16,1 3-4-16,-1 2 12 0,1 1 0 0,-1 8-3 16,2 1-7-16,4 2-3 0,1 2-16 0,6 0 5 15,2 0 5-15,4 0 9 0,3-1 12 16,2-4-1-16,5-1 3 0,2-1-1 0,0-1 2 0,0-2 10 15,7 1 9-15,0-1 16 16,5-3 10-16,4-1 7 0,4 0 0 0,5-4-9 0,1-2-8 16,5-5-10-16,0-2-5 0,5-1-5 15,-2-4-4-15,2-1 4 0,-1 0-5 0,2 0-3 16,-2 2-3-16,0 2-9 0,-5 3-1 16,0 2-2-16,-5 4 0 0,-1 1 6 0,1 4-3 0,-6 1-6 15,0 0-11-15,-5 6-24 0,1 3-10 0,-3 2-9 16,-1 4 8-16,-2 5 16 0,-3 2 22 15,2 2 22-15,0 2 10 0,-1 0 8 0,0 1-6 16,2-2-2-16,1-4 0 0,0-1 3 0,2-6 6 16,3-1 4-16,-1-1 11 0,2-5 5 15,-2-1 2-15,3-3 8 0,-2-2 2 0,3-1 7 16,0 0 12-16,-3-2 3 0,4-6-4 16,-1-1-5-16,1-4-12 0,-2-2-12 0,0-6-11 0,2-1-11 15,-2-2-5-15,-1 0-2 0,2-2 0 0,-3-3-1 16,-1 2 6-16,-2 0 8 15,-3 4 0-15,-1 3 7 0,-4 5-8 16,2 3-2-16,-3 4 7 0,-2 3-3 0,0 4-11 16,-1 1-38-16,0 0-74 0,0 0-103 0,0 1 19 0,0 7 38 0,0 1 67 15,1 3 101-15,5 0-8 0,-2 1-4 16,5-1 8-16,2 1 9 0,8-4 14 0,1-2 12 16,4-2 7-16,4-3-2 0,3-2 2 0,5 2-3 15,1-5-14-15,1-4-6 0,1-1-7 0,0-5-7 16,-2 0-1-16,-3-3 8 0,-4-2-4 15,-3 1 5-15,-6 0 8 0,-5 1 9 0,-6 0 10 16,-3-2 2-16,-7 2-8 0,0-1-19 0,-9 0-11 16,-5 2-16-16,-3 3-25 0,-6-2-9 0,-2 5-22 15,-4 2-6-15,-2 2 8 0,1 5-2 16,1 0 7-16,4 4-10 0,0 5-27 16,5 2-34-16,0 5-123 0,3 5-182 0,5-3 159 15,4-4 264-15</inkml:trace>
  <inkml:trace contextRef="#ctx0" brushRef="#br0" timeOffset="159">7003 2649 0 0,'0'0'0'0,"0"0"94"0,0 0 121 0,0 0 25 16,0 0-48-16,0 0-96 0,0 0-128 0,0 0-141 15,0 0-46-15,0 0 29 0,0 0 70 0,0 0 103 16,0 0 49-16,-28 44-1 0,26-18-5 16,-4 3 2-16,1 3-7 0,-3 2-5 15,2 3 3-15,-3 0-8 0,2-2 6 0,1-1 1 0,0-4-2 16,0-3 2-16,4-3-4 0,-3-3-6 16,0-3-2-16,4-1-2 0,-2-2 1 0,1-1 1 15,-1-3 0-15,2 0-3 0,1-3-2 16,0-3 2-16,0-1 12 0,0-3 40 0,0-1 65 15,2 0 66-15,0-1 48 0,1-6-28 0,0-3-62 16,4-7-66-16,3-2-58 0,0-4-7 0,1-2 4 0,1-3-1 16,-4 1 1-16,0-3-2 0,2 0-4 15,-1 1-2-15,-2 2-3 0,2 4 0 16,-1 0-4-16,-1 3 1 16,-2 3-4-16,1 1-3 0,0 3-3 0,0 2-5 0,-1 1 1 0,1 4-2 15,-3 3-17-15,0 1-24 0,-1 2-44 0,1 0 33 16,3 0 18-16,-1 0 27 0,1 0 39 15,0 0-36-15,0 0-10 0,-1 3 2 0,-1-1 2 16,-2 1 7-16,2-1 5 0,-1 1-2 0,-2-2-4 16,-1 1-2-16,1-1-2 0,-1 0 0 0,2 1 6 15,-2-1 0-15,0 0 6 0,1-1 5 0,0 2-1 16,2 1 4-16,-1-1 0 0,1 3 0 16,0-1 1-16,1 2 0 0,0 0-2 0,1 1-1 15,0 2-4-15,0 0-2 0,2 2-1 0,-2 3-1 16,0 0-2-16,-1 0-5 0,0 1-2 15,-1 0 3-15,1-2 6 0,-1 2 10 0,-3 1 6 0,0-1 1 16,0-2 2-16,0 0-2 0,0-1 2 16,-3-1 1-16,-1-2-5 0,2-2-4 0,-1-2-4 15,1-1 1-15,-2-2 5 0,1 2 9 0,-1-1 12 16,-1 0 6-16,-1 1 4 0,-1-1 1 16,1 0-6-16,0 1 0 0,-2-1-4 0,1 0-5 15,2-1-3-15,-2-1-4 0,4 1-3 0,-3-1 2 16,3 1 13-16,0-2 19 0,0 0 23 15,2 0 11-15,-1 0 0 0,-1 0-9 0,2 0-17 0,-2-2-8 16,2 1-10-16,1 1-7 0,0-1-3 16,-2 1-8-16,2-1-4 0,0 1-6 0,0 0-5 15,0 0-3-15,0-1-3 0,0 1-5 16,0 0 2-16,0-1-1 0,0 1 0 0,0-1 2 16,0-1-7-16,2 1-4 0,-2-2-1 0,5-1-23 15,1-3 4-15,3-1 5 0,4-1 1 0,1 0 23 16,0 0 0-16,-3 1-1 0,3 0 1 15,-2 3 4-15,1-1-1 0,0 0-2 0,2 2-8 16,1-1-10-16,-1 3-7 0,0 0-4 0,1 2-7 16,-1 1 0-16,0-1-3 0,-1 4-6 0,-3 2 5 15,-1 2 6-15,-1 1 10 0,-3 2 7 0,-3 0-9 16,0 1-2-16,-3 3-4 0,0-1 8 16,-1 1 17-16,-4 1 13 0,-2-2 9 15,-1 4 3-15,0-2-2 0,-1-1-5 0,0 1-2 0,-3-1 1 16,0 0-2-16,-1-1 9 0,-2 0 4 15,-1 1 8-15,-2-1 16 0,-3-2-3 16,2-1 7-16,-1 0 8 0,1-2-4 0,0 0 6 0,-1-3-7 0,-1 0-12 16,2-2-15-16,1 1-24 0,1 0-28 0,1-3-33 15,0-1-43-15,2-1-60 0,2 0-71 16,2-1-73-16,2-4 92 0,3-3 224 16,3 0 0-16,2 3 0 0,0 0 0 15</inkml:trace>
  <inkml:trace contextRef="#ctx0" brushRef="#br0" timeOffset="160">7416 3017 0 0,'0'0'0'0,"0"0"0"0,0 0 0 15,0 0 0-15,0 0 0 0,0 0 0 0,0 0 0 0,0 0 0 16,0 0 0-16,0 0 0 0,0 0 0 15,123-27 0-15,-108 21 0 0,5-2 0 0,-1-1 0 16,0-1 0-16,2-1 0 0,-3 1 0 0,0-1 0 16,-3 3 0-16,0 1 0 0,-4-2 0 0,-2 3 0 15,-3-1 0-15,-2 0 0 16,-2 1 0-16,-2 0 85 0,0 1 110 0,0 1-18 16,-5 0-30-16,0-1-41 0,-2 3-65 0,-4-1-61 15,-1 3-51-15,-3 0-46 0,2 2 14 0,-5 2 22 16,0 4 22-16,-1 5 23 0,0 2 0 15,-1 3 8-15,-1 4 19 0,2 1 9 0,1 2 9 0,0-2 2 16,6-1-10-16,3-2-5 0,3-3-6 16,0 0-3-16,5-1 0 0,-2 2 7 0,1-2 2 15,2 2 0-15,1-3 5 0,-1 0 0 0,5-3 8 16,1-2 10-16,0-2 3 0,2 0-1 0,0-2 7 16,2-3 13-16,-1-2 19 0,1-1 21 15,1 0 13-15,-1-3 11 0,3-4-12 0,0-3-12 16,4-3-17-16,0-1-24 15,0-1-12-15,3-1-8 0,0-2-7 0,-1 2-4 0,1-2-3 0,1 5-2 16,-2-3-4-16,1 2 2 0,-3-1-5 16,2 5-1-16,-2 0-2 0,-1 3-11 0,-1 4 0 15,-1-1-8-15,1 3-10 0,-5 1-11 16,1 0-23-16,0 1-12 0,0 5 5 16,0 1 14-16,-2 1 24 0,1 2 22 0,-1-2 8 15,2 2 4-15,-3-1 4 0,2 0 2 0,-1-2 4 0,-1-2 0 0,-2 0-3 16,1-1-3-16,0-1 0 0,-1-2 2 15,1-1 10-15,-4 2 17 0,1-2 20 0,0 0 18 16,-3 0 14-16,3-2-4 0,1-1-13 16,1-2-63-16,-1-1 14 0,4-5-8 0,-2 0-7 15,3-2 44-15,-3 1-29 0,1 0 3 0,1 0 2 16,-2 0-5-16,-1 0-8 0,2 1-7 16,1 1-5-16,1-1-1 0,-4 4-1 0,-1 1-2 0,0 1-8 15,-1 4-20-15,-2 1-36 0,2 0-28 16,-2 0-6-16,1 4 12 0,-1 3 25 0,2 1 21 15,0 1 11-15,-1 4 8 0,3-1 17 0,-1 2 13 16,2-1 8-16,0-3 2 0,3 0 3 16,4-2 11-16,-3-3 8 0,4 0 5 0,-1-4 6 0,3 0-1 15,-1-1-2-15,4 0 1 0,-1-6-7 16,2 0-5-16,1-1-5 0,1-2-4 0,0-1-1 0,-2-2 0 16,0 2-1-16,-2-4-1 0,-1 1-1 15,0-1-1-15,-1 0 0 0,1 0 1 16,-4 2 1-16,3-4 2 0,-5-2 2 15,0 0-1-15,1-1 1 0,-2-1-1 0,-2 0 3 0,1 1 4 16,-3-2-4-16,1 3-3 0,-3 0-4 0,0 4-6 16,-3 3 18-16,1 4 18 0,-3 3 20 15,0 1-1-15,0 3-44 0,0 0-79 0,0 0-146 16,0 3-80 0,-4 3 41-16,-1 6 79 0,-1 4 139 0,-3 5 84 0,-1 4-5 0,-1 3-13 0,0 2-13 15,0 4-4-15,-2 2-6 0,-1-1-1 16,2 1-6-16,0-1-2 0,0 0-4 15,2-1-2-15,3-4-2 0,3 0 2 0,1-4 0 0,3-2 2 16,0-3 0-16,0-1-4 0,4-1-1 0,2-2 6 16,2-1-1-16,2-1 7 0,0 0 2 15,0-4-3-15,2-4-5 0,1-1-11 0,1-2-3 16,-3-4 5-16,0 0 16 0,-1 0 1 16,0-6-12-16,0-2 19 0,-1-2-31 0,-2-3 9 0,-2-1 15 15,1 0-15-15,-2-1 31 0,-3 2 5 16,-1-1 9-16,0 1 8 0,0 2-7 0,-3 0-5 0,-5 2-7 15,-1 0-10-15,-1 2 1 0,0 0 8 0,0 1-3 16,0 1 1-16,2 2-4 0,2 0-1 16,-1 1 26-16,5 2 2 0,1-1-5 15,1 1-10-15,0 0-40 0,0-2-13 16,0 2-1-16,0 0-2 0,2-1 0 0,-2 1-7 0,2-1-17 16,1-1-12-16,2-1-8 0,1-1 19 0,4-1 19 15,4-1 17-15,1-2 15 0,1-1-4 0,0 0 1 16,1 0 5-16,1-2-2 0,0 2 0 15,3-3-3-15,0-1-4 0,0 1-2 0,1 0-1 16,1 1 2-16,-3-2 0 0,-1 2 2 0,0 1-1 16,-1-1 0-16,-2 2-1 0,-3 2 1 0,0 1 0 15,-3-1 1-15,-1 3-4 0,-3 1 7 16,-2 0-3-16,-1 1 1 0,-2 2 6 0,1 0-4 16,-2 0 8-16,0 0 7 0,0 0 7 0,0 0 4 15,0 0 1-15,0 0-4 0,0 0-7 16,0 0-5-16,0 0-4 0,0 0-2 0,0 0-1 15,0 0 0-15,0 0 3 0,0 0 8 16,0 0 11-16,0 0 14 0,0-2 13 0,0 2 9 0,0 0 5 16,0 0 4-16,0 0-3 0,0 0-1 15,0 0-6-15,0 0-11 0,0 0-13 0,0 0-12 16,0 0-11-16,0 0-8 0,0 0-2 0,0-1-3 16,0 1-3-16,0-2-2 0,0 2-3 0,0-1-1 15,0 1 1-15,0 0-1 0,0 0 5 16,0 0-2-16,0 0 2 0,0 0 2 0,0 0-2 0,0 0-1 15,0 0 0-15,0 0-2 16,0 0-2-16,0 0-3 0,0 0-1 0,0 0-1 0,0 0-2 16,0 0 3-16,0 0 1 0,0 0 0 15,0 0 4-15,0 1 0 0,0-1 4 0,-2 2-2 0,2-2-2 16,-1 1-7-16,1-1-8 0,0 0-3 16,0 0-1-16,0 0 1 0,0 0 6 0,0 0 6 15,0 0 4-15,0 0-2 0,0 0-1 0,0 0-3 16,0 0-1-16,0 0 4 0,0 0 1 15,0 0 4-15,0 0 1 0,0 0 1 0,0 0 1 0,0 0 0 16,0 0 2-16,0 0-1 0,0 0-2 16,0 0-10-16,0 0-23 0,0 0-33 0,0 2-30 15,0-1-28-15,0 2-27 0,0 1 33 16,0 1 42-16,0 5 42 0,-1 3 57 16,1 2 3-16,0 0-8 0,0 2-3 0,0-1-4 0,0-1-3 15,0-3-2-15,2 1 2 0,1-2-4 16,1-1-1-16,-2-1 0 0,4-2-3 0,-3 0 3 0,1-3 1 15,0 1 1-15,-1-3 2 0,1-1 4 0,0-1 10 16,-1 0 18-16,4 0 20 0,-1-1 11 16,4-5 0-16,0-1-10 0,3-5-16 15,1-2-11-15,3-2-9 0,0 0-8 0,1-3-5 16,0-3-3-16,2-1-2 0,-4-4-1 0,1 0-4 16,0-3-7-16,-1-2-4 0,-1-3-2 0,1 0 4 15,-1 1 5-15,-2 3 3 0,1 0 4 0,-3 6 2 16,-3 5 10-16,-3 4 15 0,-1 7 14 0,-1 2 15 15,-3 3-11-15,0 4-35 0,0 0-66 16,0 0-89-16,0 2-50 0,0 7 31 16,0 2 55-16,0 5 73 0,-3 6 50 0,1 6-9 0,-1 6-6 15,1 3-1-15,-5 2 5 0,5 0 2 16,-2 0 2-16,0-2 3 0,5-3-4 16,-1-2-2-16,0-5-1 0,6-2-9 0,-2-1-2 15,3-5-7-15,-3-1-9 0,3-1-18 0,0-4-48 0,-2-4-87 16,3-2-134-16,-5-3-189 0,3-3 154 0,-4-1 342 15,-2 0 0-15</inkml:trace>
  <inkml:trace contextRef="#ctx0" brushRef="#br0" timeOffset="161">9378 2844 11 0,'0'0'376'0,"0"0"41"0,0 0-41 15,0 0-117-15,0 0-121 0,0 0-100 0,0 0-56 0,0 0-22 16,0 0 4-16,0 0 8 0,0 0 5 0,0 0 8 15,134-91-7-15,-105 86-49 16,1 0-153-16,-5 1-309 0,-5 3-72 0,-6 0 605 0</inkml:trace>
  <inkml:trace contextRef="#ctx0" brushRef="#br0" timeOffset="162">9000 2621 751 0,'0'0'-26'0,"0"0"-138"0,0 0-84 0,0 0-65 16,0 0 313-16</inkml:trace>
  <inkml:trace contextRef="#ctx0" brushRef="#br0" timeOffset="163">9986 2583 179 0,'0'0'104'0,"0"0"28"0,0 0 20 0,0 0-4 15,0 0-53-15,0 0-59 0,0 0-45 0,0 0-45 16,0 0-48-16,0 0-64 0,0 0-80 0,0 0 17 16,0 0 189-16,0 0 40 0,-11 19 0 15,6 2 134-15,-2 7 32 0,0 6-23 16,-7 6-21-16,2 6-25 0,-7 6-22 0,1 5-8 0,-2 1-5 15,-3 3-15-15,3 2-12 0,2-1-11 0,2-4-13 16,2-1-1-16,3-9-2 16,4-1 0-16,2-6-4 0,2-3 1 0,3-3-2 0,0-2 0 15,0-6 8-15,1-1 2 0,6-7 3 0,-3-2 3 16,5-2 0-16,-1-5-4 0,-1-6 3 0,0-2 17 16,2-2 21-16,1-2 28 0,0-7 8 15,3-5-13-15,4-6-25 0,0-4-28 16,-2-5-16-16,3-5-3 0,-5-3-6 0,0-1-14 0,-3-2-16 15,-2 0-12-15,0-3 6 0,-6 0 13 16,-1 2 18-16,-1 0 19 0,-1 5 6 0,0 3 15 16,-2 2 4-16,-4 6-3 0,4 2-1 0,1 0-4 15,-2 5 5-15,4 0-7 0,0 2-8 0,0 2-18 16,7-1-17-16,4-1-12 0,0 1-2 0,6 1-3 16,0 1 0-16,2-1 3 15,5 1 5-15,0 2 5 0,3-3 7 0,-1 4 6 16,2-2-1-16,-3 0 2 0,-2 4-3 0,-4 1-1 15,-4 2-3-15,-3 2-14 0,-4 1-34 0,-1 2-40 0,-4 0-34 16,-2 2-6-16,2 3 17 0,-3 6 47 0,0 2 45 16,-5 5 22-16,-2 4 29 15,1 2-3-15,-3 5-3 0,-3 2 0 0,-2 2-4 0,2-1 2 16,1-1-8-16,4-3-1 0,4-5-7 16,3-6-4-16,0-3 3 0,0-2 1 0,2-4 4 15,1-4 4-15,1 0 2 0,-3-3 32 0,0-1 49 16,0 0 47-16,0 0 42 15,3-2 15-15,-1-5-42 0,4-1-49 0,1-5-47 0,4-3-43 0,2-5-7 16,-2-1 1-16,4-2 1 0,-3-2 1 16,2-1-4-16,0 1-2 0,4-3-1 0,-3 1-4 15,1 4 3-15,0 5 5 0,-4 2 16 0,-5 8 8 16,-4 2-5-16,2 4-19 0,-2-2-24 0,7-1-11 16,4 0 8-16,5-1 12 0,2 0 5 0,-2 2-3 15,0 2-14-15,-1 3-2 0,-5 0-1 0,4 0 9 16,-1 5 10-16,-1 0 4 0,1 1 5 15,-2-1-3-15,2-1 3 0,0-1 3 16,-3-1-5-16,-1-1 7 0,1-1-3 0,-5 0-3 16,-2 0 4-16,0 0-7 0,-3 2 1 0,1-2-12 15,-2-2-34-15,2-1-57 0,0-1-51 16,0-2-4-16,0-1-12 0,2-1-92 0,1 1-202 16,-3 0-22-16,1 3 486 0</inkml:trace>
  <inkml:trace contextRef="#ctx0" brushRef="#br0" timeOffset="164">7261 3718 880 0,'0'0'90'0,"0"0"-25"0,0 0-10 0,0 0-21 15,0 0-39-15,0 0-38 0,0 0-17 16,0 0 9-16,0 0 9 0,-121 0 14 0,108 12 11 15,1 2 4-15,0 4 10 0,0-1 9 0,2 0 1 16,0 0 2-16,2 0-2 0,1-3 6 0,3-2 2 16,2 0 0-16,0-1 3 0,2-2-6 15,0-1-5-15,0 1 2 0,0-1 4 0,3 2 12 0,4-1 7 16,4 1 3-16,2 0 2 0,4 1-7 16,1 0-4-16,7 1-5 0,0 2-8 15,2-2-2-15,-2 2 0 16,-1 0 0-16,-3-1 0 0,-2-2-1 0,-7 3-3 0,0-3-4 15,-6 2-2-15,-3-3-6 0,-3 1-3 0,0 0-2 0,-8 1-1 16,-1 3 11-16,-3-2 7 0,-1-2 5 0,-2-1 9 16,-1-2 1-16,1 0 7 0,-1-5 16 15,1-1 14-15,3-2 15 0,2 0 8 0,1-2 5 16,3-1-6-16,1-2-13 0,2-2-24 0,2-1-31 16,1-2-29-16,2-1-20 0,7-3-8 0,4-1 0 15,3-2 8-15,5 0 8 0,3-2 7 16,1 0 3-16,2 2 2 0,3-1-1 0,1 1 2 0,0 2 5 15,0-2 2-15,2 0 6 0,-2 1 2 16,-1-2 0-16,-2 0 1 0,1-2-1 16,-5 2 0-16,2 2 2 0,-5 0 3 0,-6 2 3 0,0 2 6 15,-5-1 9-15,-2 2 7 0,-4 2 10 16,-1-1 11-16,-2 5 5 0,-1 0 3 16,0 4-14-16,-1-1-15 0,-2 2-36 0,1 0-37 0,-3 0-33 15,0 3-8-15,-4 4 13 0,-2 4 19 16,-7 4 31-16,2 5 5 0,-1 1 6 0,4 2 2 15,2 1-3-15,5-2-1 0,3 0-2 0,3-2-2 16,0-3 3-16,0 1 6 0,4-1 4 0,4-2 9 0,4 0 1 16,0-3 0-16,5 1 1 0,0-4-1 15,3 0 1-15,0-4-2 0,4-2-2 16,2-3 1-16,0 0-3 0,-3-8-1 0,0-5 1 16,2 1-2-16,-2-6-1 0,2-5 0 15,-1-2 2-15,-1-4 2 0,0 1 2 0,0-6 5 16,-3 0 3-16,-1-4 0 0,1-1-1 0,-2-3-9 15,0-4-5-15,1 1-4 0,0-2 2 0,1 2 9 16,-4 3 7-16,0 6 16 0,-3 5 22 16,-2 8 14-16,-4 7 9 0,-2 4-7 0,-2 6-19 0,-2 2-28 15,0 4-34-15,-1 0-49 0,0 2-13 0,0 3 7 16,0 7 20-16,1 3 41 0,-1 5 7 16,0 5 3-16,2 5 0 0,-2 3-3 0,-2 3 3 15,-1 2-1-15,0 1-1 0,-2 1 1 0,0-3 2 16,-2 1 1-16,3-1 1 0,-2-2 0 15,-1-2 0-15,4-4-3 0,0-1-2 0,2-4-1 16,1-3 0-16,0 0 2 0,0-2 1 0,0 0 1 16,0-3-2-16,4-3-1 0,3-3 0 0,0 0-1 15,0-3 1-15,3-2-1 0,-2-4 1 0,-1-1 7 16,3 0 10-16,0-1 13 0,1-6 10 16,4-3 4-16,-1-3-2 0,2-4-11 0,1-3-9 15,-1 0-6-15,0-4 1 0,-2 1-2 16,0-3-1-16,0-1-3 0,-1 0-5 0,0-1-4 15,1 3 0-15,-3 2 0 0,-1 2 1 0,0 1 3 0,0 2-2 16,0-1 0-16,0 4-1 0,-3-1-3 16,3 3 1-16,-4 1-1 0,1 5 2 0,-4 0-1 15,1 2-2-15,-1 3-5 0,-2 0-3 16,-1 2-6-16,0 0-7 0,0 0-12 0,0 0-15 16,0 0-14-16,0 2-15 0,0 0 5 0,-1 3 22 15,-2 3 22-15,0 3 27 0,0 3 9 16,-5 5-2-16,2 3-2 0,-2 6 0 0,-2 3 3 0,-2 2 1 15,-2 5-1-15,3 1 0 0,1 1-4 16,4-4-1-16,0-1 2 0,5-3 0 0,-1-2 0 16,2-2-1-16,2-3 0 0,-1 0 0 0,0 1-1 15,3-3 1-15,1 0 1 0,-3-3-1 0,5 0 5 16,-4-1-2-16,5-5-1 0,-1 1-1 16,-1-4 0-16,3-3 2 0,0-2 3 0,-1-3 6 15,1-3 9-15,0 0 12 0,1-1 8 0,4-6 11 16,-3-4 2-16,0-2-5 0,3-5-5 15,-2-3-11-15,2-4-8 0,-4-3-4 0,1-3-9 16,-1-3-6-16,-1-2-7 0,-3-2-3 0,-2 2 1 16,-3 0 2-16,-1 3 5 0,0 5 4 0,-4 1 1 15,-2 5 3-15,-2 4-1 0,0 2 5 0,-1 6 0 16,1 3 0-16,0 2 2 0,2 1-3 0,2 2 9 16,3-1 2-16,1 2-6 0,0 0-7 15,0 1-22-15,1-2-17 0,8-2 5 0,2-1 2 16,6-2 9-16,7-2 11 0,6-2-3 15,5-1-2-15,2 1 1 0,4-2 0 0,1 0 1 16,5 1-1-16,-4 2-3 0,1-3-7 0,-3 4-19 0,-4-2-37 16,-3 2-56-16,-6 0-78 0,-1 2-124 15,-7 1-226-15,-8 2-161 0,-5 1 584 16</inkml:trace>
  <inkml:trace contextRef="#ctx0" brushRef="#br0" timeOffset="165">3544 3803 0 0,'0'0'0'0,"0"0"0"0,0 0 0 0,0 0 0 16,0 0 0-16,0 0 0 0,0 0 0 0,0 0 0 15,0 0 12-15,0 0 200 0,0 0 51 0,0 0-3 16,0 0-55-16,0 0-94 0,-32-73-106 16,29 73-130-16,3 2-69 0,0 3 23 0,0 3 53 15,-1 6 101-15,0 4 64 0,0 5-7 0,0 4-6 16,-1 3-10-16,1 2 2 0,-3-1-2 0,4-1 2 16,0 1 3-16,-1-5-6 15,1 1-4-15,0-5-4 0,0-3-8 0,0-2-7 0,2-4-11 16,3-5-8-16,-3-4-16 0,-1-3 7 0,0-1 42 15,3-2-34-15,-2-6 0 0,0-6-42 16,5-6-56-16,-2-2 35 0,3-4 19 0,-5-2 39 16,4-4 23-16,-1 0 9 0,-2-2 4 0,-3 0 5 15,-1 0 6-15,0 0 10 0,0 2-1 0,-3 3 7 16,-5 2 15-16,0 4 5 0,-2 2 21 0,-1 4 30 16,0 5 6-16,-4 3-13 0,-1 4-24 0,-3 4-45 15,1 1-40-15,-4 6-13 16,0 10-3-16,-2 4 1 0,-4 8 12 0,0 5 12 0,3 8 6 15,-1 5-2-15,3 6 3 0,2 4-3 0,0 8-5 16,2 1 8-16,2 2 3 0,5-1 3 0,3-2 3 16,7-7 0-16,2-6-4 0,1-7-7 15,10-7-3-15,2-9-11 0,3-5 1 16,4-5 2-16,0-5-1 0,1-5 6 0,1-3 14 16,1-5 19-16,3-3 29 0,-3-10 11 0,6-8-1 0,2-6-9 15,5-5-13-15,-2-6-6 16,-2-5-7-16,-1-3-3 0,-2-1-6 0,-7-2-18 0,-2-2-19 15,-2-1-18-15,-7-1-13 0,-1 2 12 0,-8-1 17 16,-2 5 16-16,-2 6 14 0,-7 8 2 16,-1 8-7-16,-3 8-18 0,-3 9-52 0,1 7-52 15,-3 2-43-15,-3 14-65 0,-1 8-124 0,-4 9-173 16,11-3 314-16,4-9 198 16</inkml:trace>
  <inkml:trace contextRef="#ctx0" brushRef="#br0" timeOffset="166">3320 6134 0 0,'0'0'64'0,"0"0"291"0,0 0-14 16,0 0-31-16,0 0-63 0,0 0-51 0,0 0-42 0,0 0-26 15,0 0-41-15,0 0-41 0,0 0-40 0,0 0-36 16,0 0-26-16,-4-19-7 0,3 26 19 16,0 7 34-16,0 5 40 0,1 8 24 15,-1 6 4-15,-1 4-14 0,-4 2-14 0,4-1-10 16,1 0-8-16,0-2-3 0,2-4 0 0,-1-2 2 15,0-7-2-15,0-2 1 16,0-4-3-16,-1-4-3 0,1-4 0 0,0-1 0 0,0-4 4 0,0-2 8 16,-1-2 8-16,1 1 15 15,0-1 9-15,0 0 8 0,0 0 4 0,0 0 0 0,0 0-2 16,0 0-1-16,0 0-5 0,0-1-3 0,0 0 1 16,0-1-16-16,-1-1-12 0,-2-3-11 15,1 1-15-15,1-1 3 16,-1 1 4-16,-2 2 1 0,2-1 0 0,1 2 1 0,1-1-3 0,0 2 3 15,-1 1-1-15,1-1-2 0,0 1 2 0,-1 0-2 16,1 0-4-16,0 0 3 0,0-2-2 0,0 2 0 16,0-1 7-16,0 0 3 0,0-2-8 0,0-2-1 15,0-3-9-15,1-2-5 0,0-1 6 16,-1-3 0-16,1-1 5 0,1-1 0 0,3 0-1 16,-3-2 3-16,3 2-1 0,-1-2-2 15,-2 2-2-15,5 2-4 0,-4 1-3 0,3 3-4 16,-3 3-6-16,3 0-4 0,-2 4-2 15,6 2-4-15,-5 1-1 0,2 0 1 0,1 1-2 0,1 5 5 16,-4 2 6-16,2 2 5 0,2 4 4 0,-5 2 3 16,2 2 1-16,-4 5 7 15,-2-2 3-15,0 2 3 0,1 3 0 0,-2-2 2 0,-3 1 1 16,-3 0-1-16,-1 0 0 0,3-1-2 0,-2-1 1 16,-3 1-2-16,1-1 1 0,2 1 0 0,-1-2-3 15,-1 2 1-15,1-1 2 0,4-2-2 16,-2 1 4-16,-2-2-3 0,5-1 1 0,1-1-2 15,1-1-4-15,1-4 2 0,0 0 1 0,0-1-2 16,0-3 3-16,2-2-1 0,2 0-1 0,3-1 1 16,-4-1 0-16,4-2 0 15,-3-1 2-15,4 0 3 0,2-2 0 0,1 0 3 0,4-2 1 0,-1-3 1 16,3-4 4-16,2-3-5 0,3-4-3 0,1-2-3 16,-1-4-9-16,6-2-5 15,-5-1-17-15,3-2-29 0,-2 0-40 0,-3-4-49 16,0 0-36-16,-1-1-27 0,-2-2-28 0,-5-3-28 15,1 0-67-15,-4-2-71 0,-4-3 4 0,1 1 400 16,-5-2 0-16,-2 2 0 0,0 2 0 0,-2 2 0 16,-7 3 0-16,-2 2 0 15,-2 4 0-15,-5 0 0 0,0 1 0 0,-1 3 0 0,2 1 90 0,-1 1 36 16,-1 3-5-16,1 1 26 0,2 5 23 16,-1 1-2-16,-1 4-14 0,-2 2-38 0,4 3-48 15,-7 3-41-15,-1 0-25 0,2 4-2 0,-6 8 8 16,-2 4 21-16,0 6 15 0,-3 7 9 0,0 5 18 15,-5 4 9-15,3 6 9 0,1 3-4 0,1 5-11 16,2 6-16-16,1 4-15 0,1 7-6 16,0 3-9-16,5 4-6 0,-1 3-4 0,5-4-8 15,5-1-3-15,5-8-2 0,3-6-2 16,7-9-2-16,0-5 2 0,3-5-3 0,3-4 1 16,5-2-1-16,-1-5-3 0,5-1 2 0,-1-3 0 15,-1-2 1-15,6-3 6 0,0-1 2 16,3-4 2-16,4-4 2 0,4-6-4 0,1-5 3 15,4-1 0-15,4-11-2 0,3-8 1 0,0-6-2 16,5-5-1-16,-5-9-3 0,6-2 4 0,-5-5 0 16,-1-6 4-16,-1-6 0 0,-2-5-13 0,-1-6-12 15,-5-4-19-15,-3-4-9 0,-2-2 9 0,-5 2 7 16,-7 2 13-16,-4 7 12 0,-7 7 3 16,0 6 9-16,-5 11 4 0,-4 7 2 15,-2 9-2-15,-6 6-10 0,-3 4-13 0,-3 5-21 0,2 6-19 16,-6 1-21-16,-2 6-16 0,4 0-9 0,-1 7-9 15,2 2-9-15,6 2-31 0,1 2-85 0,2 1-131 16,2 1-111-16,6 3 193 0,0-4 276 16,2-4 0-16</inkml:trace>
  <inkml:trace contextRef="#ctx0" brushRef="#br0" timeOffset="167">4001 5997 493 0,'0'0'316'0,"0"0"-158"16,0 0-88-16,0 0-118 0,0 0-194 0,0 0 12 15,0 0 67-15,0 0 125 0,0 0 182 0,0 0 22 16,0 0-9-16,1 132-30 0,-2-89-39 0,-3 3-16 16,2 3-22-16,2 2-14 0,-1 3 3 15,-1-1-16-15,2-1 0 0,0-6-4 0,0-4-8 16,0-7 1-16,1-5-5 0,-1-4 0 15,0-6 4-15,0-3 0 0,0-2 1 0,0-2 2 0,-1-4 2 16,0-3 8-16,-3-2 10 0,4-3 19 16,-1 1 17-16,1-2 19 0,0 0 25 0,0 0 12 0,0-3-2 15,0-2-70-15,0-5-72 0,4-5-66 16,0-5-40-16,-1-5 33 0,5-2 30 16,1-3 30-16,1 0 17 0,0 0 6 0,0 0-1 15,2 0 1-15,2 3-4 0,1 0-8 16,4 3 1-16,1 2-4 0,3 1-3 0,4 3 6 15,-4 0 3-15,5-1 4 0,1 0 11 0,-4 1-2 0,5 1 3 16,-2-2 1-16,-1 2-2 0,0-2 4 16,1-1 0-16,-6 0 1 0,0-1 5 15,-2-1 1-15,-2 1 3 0,-6 0 4 0,-2 4 7 0,-2 2 13 16,-6 4 26-16,1 3 37 0,-3 3 17 16,0 3 1-16,0 0-24 0,0 2-47 0,-2 0-36 0,1 0-40 15,0 0-33-15,1 5-24 0,-3 3 7 16,-2 6 28-16,0 7 27 0,-2 6 29 15,-3 8 7-15,5 2-5 0,0 1-1 0,4 1-1 16,2-2-4-16,-1 1 4 0,0-3-1 0,0-1-1 0,5-3 1 16,-2-2 0-16,0-3 3 0,3-3-1 0,-3-1 0 15,-1-4-5-15,3-1-10 16,-2-4-14-16,-1-2-32 16,3-4-69-16,-2-4-83 0,1-1-85 0,2-2-45 0,-1-2 5 0,2-6 3 0,3-5 227 15,2-5 103-15,2-4 0 0,-2 4 0 16,-6 5 0-16</inkml:trace>
  <inkml:trace contextRef="#ctx0" brushRef="#br0" timeOffset="168">4743 6225 0 0,'0'0'0'0,"0"0"0"16,0 0 0-16,0 0 50 0,0 0 81 15,0 0-29-15,0 0-13 0,0 0-4 0,0 0 7 16,0 0-6-16,0 0-9 0,0 0-7 0,0 0-15 16,0 0-7-16,64 108-1 0,-64-81-7 0,3 4-5 15,1-4-12-15,-3-2-46 0,2-1-133 16,2-5-150-16,-1-5-145 0,3-3 357 0,-4-6 94 15,-1-3 0-15</inkml:trace>
  <inkml:trace contextRef="#ctx0" brushRef="#br0" timeOffset="169">4868 6291 0 0,'0'0'0'0,"0"0"0"16,0 0 0-16,0 0 0 0,-18-130 265 0,14 108 20 16,2 1-69-16,-3 2-59 0,3 2-30 0,2 3-32 15,-2 1-29-15,1 4-21 0,1 2-21 16,-3 3-14-16,3 2-19 0,0 0-39 0,0 2-80 0,0 0-50 15,4 0-45-15,2 0-53 0,2 2-31 16,2 1 186-16,2 3 121 0,-3-2 0 16,-1 0 0-16</inkml:trace>
  <inkml:trace contextRef="#ctx0" brushRef="#br0" timeOffset="170">5258 6016 0 0,'0'0'0'0,"0"0"130"0,0 0 170 15,0 0-124-15,0 0-51 0,0 0-79 0,0 0-33 16,0 0-28-16,0 0-10 0,0 0 41 0,0 0 19 16,0 0 12-16,0 0-14 0,0 0-36 0,-19 0-61 15,19 1-70-15,0 0-50 0,0 2 43 16,1 0 48-16,2 3 67 0,-2 2 60 0,6 3-19 16,-3-1-2-16,3 3-3 0,1 1-1 15,-1 2-2-15,1 0-3 0,1 1-1 0,0 2-3 16,1 1 0-16,-2 2 2 0,-3 2 2 0,3 2 11 15,-4 3 9-15,0 2 13 0,-2 3 17 0,-1 3 13 16,-1 1 5-16,-2 1 6 0,-6 2 2 16,1 2-5-16,-2 2-2 0,-4 1-13 0,1 0-12 15,-1-3-12-15,-3-2-10 0,5-5 0 0,-1-6-4 16,1-4 5-16,1-5 9 0,-1-5 7 16,0-5 24-16,2-3 18 0,-1-4 23 0,1-2 24 0,2-2 11 15,2-1-5-15,-2-5-25 16,1-8-44-16,2-5-50 0,0-2-46 0,2-8-26 0,2-4-15 15,2-4-1-15,3-5 10 0,5-1 11 0,3-3 17 16,2-1 6-16,3-1 3 0,0-1 0 0,2-2-6 16,4-1-12-16,0-2-19 0,3-2-21 15,2-3-11-15,-3-2 2 0,4-1 14 0,3-1 22 16,-1 2 19-16,-4 1 18 0,0 4 14 0,-2 6 14 16,-3 5 9-16,-2 5 6 0,-3 4 8 0,-1 7 9 15,-3 7 23-15,-5 7 29 0,-2 8 14 16,-4 3-18-16,-2 4-56 0,-1 0-83 15,0 2-41-15,0 6 4 0,0 7 39 0,0 5 62 0,-4 6 30 16,1 8 2-16,-2 7-7 0,-1 6-13 0,0 5-8 16,3 4-4-16,1 3-3 15,1 0-3-15,2-3 0 0,0-5-2 0,7-5-3 0,3-8-1 16,-1-5-2-16,2-6-1 0,-1-6-1 0,-1-5 1 16,0-3 0-16,0-5 1 0,-4-3 2 0,-2-2-2 15,-3-2 7-15,2-1 27 16,0-1 37-16,-1-8 2 0,2-3-5 0,3-7-27 0,0-6-42 15,0-5-4-15,0-3-3 0,3-4-4 0,-3-1-2 16,-1 1 1-16,0 4 1 0,1 4 4 16,-2 7 1-16,1 7 0 0,-3 7-31 0,-1 6-75 15,2 2 4-15,0 2-3 0,2 9 29 0,2 2 73 16,0 7-3-16,1 5 8 0,2 4 3 0,0 5 3 16,4 0 5-16,-1 1-2 0,3 3-6 15,0-2-72-15,-1-2-184 0,4-2-297 0,-7-9-82 0,-4-8 634 16</inkml:trace>
  <inkml:trace contextRef="#ctx0" brushRef="#br0" timeOffset="171">6723 5649 0 0,'0'0'0'0,"0"0"0"0,0 0 0 16,0 0 248-16,0 0 25 0,0 0-38 0,0 0-34 0,0 0-23 0,0 0-50 0,0 0-79 16,0 0-108-16,0 0-142 0,0 0-78 15,-14-61 49-15,14 70 93 0,-2 4 140 0,2 4 105 16,-3 5-8-16,-2 3-18 0,-4 4-21 15,2 2-16-15,-2 1-16 0,0-3-8 0,0 0-7 16,1-1-6-16,3-5 2 0,-2-2-6 0,5-2-1 16,-1-4 1-16,1-3-4 0,2-4 2 15,0-2 0-15,0-2-1 0,0-2 10 0,0-2 26 0,0 0 40 16,0 0 51-16,0 0 41 0,3-2 16 16,0-4-40-16,1-5-48 0,3-7-51 0,3-5-40 15,6-6-1-15,-3-3-1 0,2-5 2 16,0 1-6-16,0-4-3 0,1 3-2 0,-1 1 2 0,-1 2 2 15,-1 7 1-15,-3 4-1 0,0 5-8 16,1 7-8-16,-4 1-18 0,-2 6-27 16,0 3-26-16,-1 1-28 0,-2 1-5 0,1 6 14 0,-3 3 15 15,0 4 29-15,0 4 23 0,-8 5 18 16,-3 0 21-16,-4 6 8 0,0-1 4 16,-2 1-1-16,-1-4 1 0,1-3-1 0,3-3-1 0,1-5-1 15,3-4 1-15,4-2 0 0,2-5-4 16,1 0-1-16,2-2-4 0,1-1-11 0,0 0-14 15,0 0-15-15,4 1 6 0,2 0 15 0,4 1 20 0,4 2 19 16,0-1 1-16,6 2-7 0,2 0-2 16,1 2-5-16,0 3-5 0,4-1-1 0,-5 0-4 15,1 3-5-15,-1 0-3 0,-5 3-5 16,1 3-8-16,-7-1 1 0,-2 4-8 0,-6-2-6 16,-1 2 7-16,-1-1 4 0,-6 4 11 15,-6-2 12-15,-2 2 3 0,-2-2 3 0,-2-1 7 16,-1-5 4-16,2-3 10 0,-1-3 8 0,3-5 6 0,-2-3 8 15,3-2 4-15,0 0 5 0,2-3-1 0,3-4-11 16,1-1-17-16,1-1-28 0,2-2-35 16,3-1-41-16,-1-4-48 0,2 1-42 15,6-3-21-15,5 0 9 0,1-3 28 0,4 0 33 0,3 1 30 16,2-1 6-16,3 0 63 0,2 2 20 16,-2-1 0-16,3 0 0 0,1 4 0 0,-1-4 0 15,-1 1 0-15,1 0 0 0,1-1 0 16,-3 2 0-16,1-2 0 0,-1 2 0 0,0-1 0 15,-1 0 0-15,-4 1 27 0,-2 0 63 0,-5 3 10 0,-1 4 49 16,-6 0 67-16,-2 6 60 0,-3 1 9 16,-1 2-49-16,0 2-76 0,-1 0-96 0,-6 0-76 15,0 0-54-15,-5 4-36 0,-4 5 11 16,-2 2 38-16,-3 4 35 16,1 2 26-16,-1 3 9 0,1 0-4 0,4 2-1 0,-1 1-6 0,4 1-3 15,1 0-1-15,3-2-3 0,3 1 1 0,3-4-1 16,2-2-1-16,1-1 0 15,0 0-4-15,2-3 1 0,3-1 1 0,2-1 0 0,2-3 6 16,1 0 8-16,0-2 8 0,4-2 6 0,-3-2 8 0,3-2 11 16,-2 0 9-16,1-7 6 15,0-2 0-15,1-3-10 0,1-3-9 0,0-1-7 16,0-1-4-16,-3-5-4 0,2 0-5 16,0-3-10-16,2 0-9 0,0-1-8 0,0 1-3 0,-1 2-2 0,0 4 4 15,-1 4-6-15,-2 3-7 0,3 4-10 16,-2 3-14-16,-2 3-2 0,0 2-3 15,-2 0-2-15,2 4 4 0,-2 2 3 0,-2 6 6 16,2-1 10-16,-4 2 13 0,1 1 8 0,0 1 6 16,-1 1 4-16,-2 0 2 0,1-1-1 0,-1 0 1 15,0-3 1-15,0 0-2 0,1-4-1 0,-1 0 0 16,-2-5 1-16,1 1-2 16,0-2 3-16,-2 0 3 0,1-2 7 0,-1 0 20 0,1 0 21 15,-1 0 24-15,1 0 19 0,-1 0 6 0,2-2-2 16,-1-2-43-16,5-4-28 0,-1-4-25 0,3-2-20 15,0-3 15-15,2-2 2 0,-1 0 4 0,0 0-5 16,-1-2 0-16,1 0-2 0,0 0-3 16,0 3 5-16,-3 0-2 0,1 6-1 15,-1 1 3-15,-2 2-5 0,0 5-2 0,-2 1-20 0,0 3-47 16,-2 0-63-16,0 0-12 0,1 3 12 16,1 3 46-16,3 2 65 0,-2 2 17 15,1 2 10-15,-1 4 4 0,1 0-1 0,2 1 0 16,-1-2 0-16,4 0-4 0,0-3 7 0,1-1 1 0,2-4 4 15,-1 0 4-15,1-3-2 0,1 0 5 16,0-4 4-16,2 0 8 0,0 1 9 0,3-8 4 16,1-2 2-16,3-2-5 0,1-2-7 0,0-2-5 15,1-2-3-15,-1 0-1 0,-1 1 1 16,-1-6-3-16,-1 2 0 0,0-3-6 0,-2 3 2 16,-1-2-3-16,-2 1-2 0,1 1 0 0,-2 0-4 15,-3 0 0-15,0 1 2 0,-2 3 0 0,-3 0 4 16,-2 3 3-16,-3 2 1 0,-1 1 2 0,0 2 0 15,-1 4-10-15,-4 1-16 0,0 2-31 0,-1 1-38 16,-2 0-27-16,1 1 5 0,-6 6 18 16,1 3 31-16,-4 5 27 0,-1 3 4 15,-1 3 7-15,0 4 3 0,0 3 0 0,-2 2 4 16,0 4 0-16,0 1 1 0,1-2 0 0,3-1-1 0,3-3 0 16,5-4-1-16,3-2-1 15,1-6-2-15,3 0-1 0,-1-3 1 0,2-2 0 0,0-2 1 16,4-2 2-16,0-2 7 0,2-2 4 0,4-2 10 15,-1-2 9-15,4 0 8 0,2-6 5 16,5-3 0-16,3-3-5 0,2-6-9 0,4 0-8 16,-2-4-3-16,1-1-2 0,1-1 0 15,0-2-4-15,-1-3-6 0,0-1-8 0,-3-2-7 0,2-1-2 16,-3 2 2-16,-1 0 5 0,0 1 6 16,-5 3 0-16,2 2 1 0,-2 2 0 0,-1 1-4 0,-2 5 1 15,2 2-1-15,-5 4-2 0,-2 2 0 16,0 4-4-16,-5 2-9 0,0 1-11 0,-3 2-13 15,3 0-10-15,-4 0-4 0,2 2 4 0,-3 4 9 16,1 2 11-16,-1 4 14 0,0 4 12 16,-1 4 10-16,-7 6 8 0,0 4 7 15,-2 5 1-15,-5 3-4 0,1 4-1 0,-3 4-2 0,-3 4 1 16,0 4 3-16,-1 0-2 0,1 1-4 0,2-1-4 16,5-3-1-16,-1-4-3 0,4-6 1 15,3-1 0-15,0-6-3 0,2-2 1 0,2-5-2 16,0-3 2-16,2-4 3 0,1-1-5 0,1-4 2 15,0-2 0-15,4-2-1 0,-1-3 5 0,4-2 5 16,-2-1 5-16,1-4 8 0,2-1 9 16,4-3 8-16,0-6 0 0,2-4-10 0,1-4-12 15,1-2-15-15,-1-5-7 0,-3-2-5 0,0-3-1 0,-2-2-6 16,-4-2-4-16,1-2 1 16,-4 2-2-16,0 1 7 0,-3 0 6 0,-2 1 4 15,1 4 5-15,-2-1 1 0,-3 3 0 0,0 1 3 16,-1 2-2-16,1 1 2 0,-1 2 4 0,2 1 4 15,-1 2 8-15,4 1 2 0,-2 3-7 0,3-1-8 16,0 2-12-16,6-3-11 0,3-1-4 0,5-2 0 16,1 3 0-16,4-4 3 0,2 0 2 0,0 0 0 15,1 1 2-15,6-3-1 16,-2 0 0-16,2 2-2 0,1-1-6 0,0 2-1 0,-6 2 0 16,3 1 1-16,-5 4 2 0,-5 1 1 0,0 2 1 15,-3 2 2-15,1 2-3 0,-4 0-8 16,-1 2-15-16,-1 1-11 0,-1 0-5 0,-4 5 5 15,0 4 16-15,-1 2 16 0,-2 5 16 0,0 2 17 16,-5 4 6-16,2 2 4 0,-5 3-4 0,5 0-7 16,-5 1-4-16,6-2-5 0,1-2 1 15,1-5-2-15,0-3-3 0,2-2 1 0,0-5 0 16,5-1 1-16,-5-3 3 0,3-2 6 0,-1-2 8 16,2-1 13-16,0 0 15 0,4-1 10 15,1-5 5-15,5-5-3 0,2-3-11 0,1-3-11 0,-1-2-15 16,3-4-7-16,-1-2-5 0,0 1-5 0,0-4-1 15,0-2-3-15,-1-3-8 16,1-3-8-16,-1-4-8 0,1-1-3 0,0-4 4 16,0 0 5-16,-2-1 8 0,0 2 7 0,-1 1 5 15,-5 5 11-15,1 6 23 0,-6 7 32 0,0 7 27 16,-5 10 8-16,-1 4-41 0,-1 4-71 16,2 0-69-16,-2 7-18 0,3 7 20 0,-1 8 39 15,0 5 43-15,0 9 7 0,-1 6-2 0,1 6 0 0,-2 2-3 16,1 4-2-1,-1-2 1-15,0 3-1 0,2-4 2 0,-2-4-3 16,1-2 1-16,0-8-3 0,-1-2-7 0,0-4-11 0,1-5-29 16,-1-2-50-16,0-4-97 0,0-4-155 0,0-5-298 15,-1-6-85-15</inkml:trace>
  <inkml:trace contextRef="#ctx0" brushRef="#br0" timeOffset="172">8748 5173 2236 0,'0'0'141'0,"0"0"-143"16,0 0-30-16,0 0-21 0,0 0-24 16,0 0-48-16,0 0-51 0,0 0-97 0,153-112-237 15,-120 106-219-15,-9 3 329 0</inkml:trace>
  <inkml:trace contextRef="#ctx0" brushRef="#br0" timeOffset="173">9980 5013 1562 0,'0'0'12'0,"0"0"-38"0,0 0-9 0,0 0-4 16,0 0 20-16,0 0 2 0,0 0 6 15,0 0 7-15,-128 143-5 0,121-112 1 0,0-3-1 0,7-1-2 16,0-4 4-16,0-4 1 0,0 0 1 16,7-2 2-16,-4-5-2 0,4 0 1 15,-3-4 3-15,5-1 2 0,-4-3 7 0,1-2 16 16,1-2 23-16,0 0 13 0,1-5 14 0,1-2-3 15,1-4-13-15,4-2-5 0,-1-1-13 0,0-4-9 16,2-3-10-16,1-1-14 0,-2-2-5 0,1-4-9 16,0-4-8-16,0 0 2 0,-1-1-1 0,1 2 4 15,-1-1 6-15,1 6 2 0,-2 1 3 16,-3 4 0-16,0 4 3 0,-2 3-5 0,-2 5-3 16,3 0-10-16,1 4-10 0,1 2-8 0,2 1-10 15,1 2-1-15,-2 0 0 0,1 7 3 0,1 0 10 16,-2 2 8-16,0 2 8 0,-2 0 6 15,-1 3 2-15,1-4 2 0,-2 1 2 16,-2-2-1-16,1-1 1 0,-2-2 0 0,-2 0 0 0,-1-3-1 16,-2-1 4-16,1-2 6 0,-1 0 10 15,0 0 18-15,0 0 3 0,0 0 4 0,0 0-5 16,0 0-13-16,0 0-5 0,0 0-8 0,0 0-5 16,0 0 1-16,0 0-5 0,0 0 1 15,0 0 2-15,0 0 3 0,0 0 15 0,0 0 14 0,0 0 20 16,0 0 17-16,0 0 14 0,0 0 9 15,0 0 0-15,1-1-6 0,-1-2-50 0,1-1-26 16,1-2-23-16,0-1-16 0,-1 2 24 16,-1-1 2-16,0 2 3 0,1 2 4 15,-1 1-2-15,0 1-8 0,0 0-10 0,0 0-13 0,0 0-17 0,0 0-17 16,0 0-16-16,0 0-17 0,0 1-20 16,0 4 24-16,-4 3 28 0,0 3 37 15,-2 5 42-15,-2 4 5 0,-1 4 0 16,-1 7-9-16,-4-1-1 0,2 8 0 0,-1 1-3 15,0 5 1-15,-4 2-3 0,4 2-4 0,-4 1 0 0,5-2-18 16,-2 1 12-16,0-3 4 0,2 1 1 0,-3 0 20 16,1-2-13-16,2-2-4 0,2-3-2 0,0-4-4 15,0-3 3-15,3-6 1 0,4-4-1 16,1-5 2-16,1-5-5 0,1-2-2 16,0-4-1-16,0-3-6 0,3-2 0 0,2-1 9 0,0 0 15 0,6-8 14 15,-1-4 8-15,2-6-4 0,4-6-14 16,-3-2-12-16,3-8-7 0,-4 0-5 15,0-6-5-15,-2 0-6 0,0-2-3 0,0-2 0 16,-5 2 6-16,-1 4 19 0,-3 2 6 16,-2 5 4-16,1 1-2 0,-2 2-14 0,-4 3 4 15,2 2 8-15,-3 4 12 0,5 5 7 0,-1 0-3 16,1 1-9-16,2 4-12 0,0-3-11 0,7 1-11 16,4-2-6-16,3-1-3 0,4-2 1 0,7-1 4 15,-1-3 4-15,6 2 3 0,2 0 4 0,4-2-1 16,-3 5 1-16,-1 2-3 0,-1 1-1 0,-2 0 0 15,-6 3 0-15,1 1 2 0,-3 3-4 16,-5 0-1-16,1 2-3 0,-6 2-7 0,0 1-9 16,-2 0-24-16,-3 1-25 0,-3 6-7 15,-2 3 7-15,-1 3 23 0,0 4 27 0,-3 2 16 16,-5 4 7-16,-3 4 7 0,-4 0 1 0,3 2 2 0,-1 2-1 16,2-3-1-16,3-2-2 0,-1-4-2 15,7-6-3-15,1-4 0 0,1-3 1 16,0-5 0-16,0-2 6 0,0-2 5 15,0 0 16-15,0 0 27 0,1 0 31 0,0 0 24 0,0 0 11 0,2-4-32 16,3-4-32-16,1-3-32 0,3-2-26 16,2-2 7-16,0-4 2 0,2 1 4 15,3-1-2-15,0-4-1 0,-2 1-1 0,4-2-2 16,1 2-1-16,1 2-3 0,0 2-3 0,0 2-5 16,4 1-7-16,-1 4-4 0,2 3-6 0,-1 3-1 15,0 4-8-15,-2 1-6 0,-1 0 1 0,-3 8 2 16,-1 1 9-16,-2 2 12 0,-2 2 6 0,-3 2 3 15,-4 2 3-15,0 1 1 0,-1 0 3 0,-4 1-1 16,-1-1 1-16,0-2 1 0,-1-2 0 16,1-3 2-16,3-5 1 0,-2-2 6 0,-1-3 22 15,1-1 33-15,0 0 33 0,2 0 23 0,0-3 6 16,4-4-22-16,4-2-29 16,6-4-27-16,3-5-25 0,1-1-10 0,5-2-2 15,-3-1-1-15,4-1-4 0,-4 0-7 0,4-2-24 0,-5 1-39 16,3 0-44-16,-5 3-47 0,-6 0-35 15,1 5-14-15,-8 4-10 0,-5 3-39 0,-3 7-257 16,-1 2-22-16,-5 0 536 0</inkml:trace>
  <inkml:trace contextRef="#ctx0" brushRef="#br0" timeOffset="174">5780 6945 1589 0,'0'0'63'0,"0"0"19"16,0 0 3-16,0 0-33 0,0 0-61 0,0 0-84 15,0 0-45-15,0 0 18 0,0 0 37 0,0 0 63 16,0 0 47-16,0 0 5 0,0 0 2 0,0 0-4 15,-34 154-8-15,30-112-5 0,0 1-4 0,0-2-3 16,2-1-1-16,4-5-4 16,-2-7-1-16,3-4 1 0,2-8-4 0,3-3 4 0,2-6 1 15,-1-4 1-15,2-3 14 0,1 0 13 16,3-9 13-16,1-5 4 0,7-7-10 16,-1-4-16-16,1-4-17 0,-1-2-12 0,-1-3-2 0,-4 0-3 0,-3-2-8 15,-4-2-7-15,-1 1-3 16,-6-3 4-16,-3 3 13 0,0 3 13 0,-2 1 11 15,-5 8 11-15,-5 4 15 0,0 5 2 16,-2 6-7-16,-4 3-15 0,0 4-17 0,0 2-16 0,0 1-6 0,-4 5-2 16,-1 5-3-16,3 3 4 0,-2 4 4 15,-1-1 3-15,3 1 2 0,2-1 4 0,2-1 0 16,3-1 1-16,3-4 2 0,2-2 0 0,4-2 3 16,3-3 4-16,0-3 10 0,1 0 19 0,0 0 17 15,0 0 5-15,1-4-45 0,2-5-26 16,7-3-35-16,0-4-18 0,3-4 31 0,4-3 5 15,0-1 12-15,2-2 9 0,-3 0 3 0,3 1 2 16,-1 2-1-16,-2 1-2 0,1 2 2 0,0 3 0 16,-3 2-1-16,1 1 3 15,-1 0 0-15,0 2 1 0,2-1 4 0,-2 1-1 0,2 0 1 16,-3 0 1-16,3-1 1 0,-4 1-1 0,0 2 2 16,2 0-1-16,-2 1 0 0,-1 3 3 15,0-1-2-15,-3 0 1 0,-3 2 2 0,3 1 0 16,-3 0 5-16,-1 2 1 0,-2-1 2 15,-1 3 3-15,-1-1 7 0,0 1 11 0,0 0 9 0,0 0 2 16,0 0-9-16,0 0-20 0,0 0-26 16,0 0-26-16,0 0-25 0,0 0-11 0,1 0 17 15,2 3 20-15,0-1 25 0,-1 1 17 16,-1 1-3-16,3 1 0 0,-1-1 0 0,-2 1-3 16,1-1 1-16,-1 2-1 0,1-1-2 0,2 0 1 15,-2 1 1-15,0 0-1 0,0 1 5 0,2 1 4 16,-1 1 2-16,2 2 5 0,0 1 1 15,-1 1-1-15,3 0 2 0,1 4 2 0,-1 0 2 16,2 3 0-16,1 3 2 0,1 2 1 0,-1 4 1 0,3 3 0 16,-2 0-1-16,0 6-4 0,-1-5-4 15,-1 3 0-15,0 0 0 0,-5 0 1 16,2 2 0-16,-3-2 0 0,-2 0-1 0,-1-4 1 16,0-1 1-16,-3-4-3 0,-2-6 4 0,-1-3 2 0,-1-2 5 15,-3-4 12-15,1-4 3 0,-1-2 8 16,1-2 4-16,0-3-4 0,0-1-1 0,1-1-10 15,-2-7-13-15,0-2-14 0,2-7-18 16,-1-3-16-16,5-5-7 0,-2-3 2 0,5-2 10 16,0-3 9-16,1 1 5 0,0 0-2 0,-1 0 1 0,4 1-3 15,4 0 0-15,1 0 0 0,0 0-1 16,2 2 0-16,4-2 0 0,-2-1 1 0,3-2-1 16,2 1 1-16,2-2 1 0,-1 2 3 15,2-2 0-15,-2 1 2 0,5-3 1 0,-2 0 1 16,1 0-1-16,-1 3 2 0,-2 6 0 0,-5 4 1 15,-2 4 6-15,-5 8 8 0,-1 3 7 0,-4 6 1 16,-1 3-7-16,-1 0-15 0,0 0-20 16,0 0-28-16,0 6 8 0,0 4 11 0,0 4 15 0,1 8 29 15,-1 3-4-15,0 7-1 0,2 3-3 16,1 5-3-16,0 2-2 0,0-1-2 16,5-1-2-16,-1-4-1 0,3-4 1 0,3-5-1 0,-2-4-1 15,1-3 3-15,1-5-2 0,-1-2 0 0,0-4 2 16,-3 0-4-16,1-5 4 0,-3-1-1 15,0-1 0-15,-1-2 7 0,0-1 4 0,3-9 5 16,3-4 2-16,5-6-5 0,0-5-4 16,4-6-5-16,-2-4-4 0,0 0-3 15,-2-2 1-15,0 2-2 0,-1 2 0 0,-2 1 4 16,0 7-5-16,-2 4-2 0,-1 5-2 0,2 3-9 16,-3 6-4-16,0 1-3 0,-2 4-4 0,0 3 8 15,-1-1 2-15,-2 2 5 0,1 4 5 0,1 1-1 16,-3 4 8-16,3 3 3 0,-4 2 1 0,1 2 2 15,1 4-1-15,-1 2-1 0,1-1 0 0,-1 3-1 16,1 0-1-16,1 0 1 0,4-1 0 0,-2-2-2 16,4-3 1-16,4-3-3 0,-2-5 1 15,1-1 4-15,-2-4-2 0,3-3 0 16,-1-1 3-16,3-3-2 0,-2 0 4 0,5-5 3 0,-1-2 0 16,0-7 6-16,1 0-1 0,0-3 1 15,-2-4 2-15,4-2-1 0,-6-2 0 0,2-2-1 0,-5 1 0 16,0-2-6-16,-1 1 0 0,-3-1-2 15,-2 2-2-15,-1 2 3 0,-1 4 0 0,-1 5 1 16,-2 5 2-16,-1 5-4 0,-2 2-6 0,0 2-12 16,0 1-20-16,1 0-17 0,0 0-11 0,2 0 9 15,2 2 16-15,1 3 24 16,4 3 16-16,0 2 1 0,0 2 0 0,2 3-1 0,1 3-1 16,-3-1-2-16,0 3-1 0,-2 2 4 0,0 0-4 15,-2 2-1-15,0 1 3 0,-2 1-6 0,1 2 5 16,-2-1-1-16,-2 1-1 0,1-1 4 15,3-3-5-15,-3-3 0 0,3-3 1 0,1-2-5 16,-1-3 4-16,2-3 2 0,1-3 1 0,0-2 9 16,2-3 12-16,2-2 8 0,2 0 8 0,4-6 5 15,4-4-12-15,6-4-6 0,0-3-7 0,5-4-12 16,0-1 1-16,2-2-5 16,0-1-4-16,4-2 4 0,-5 2-16 0,3 0-25 15,-4-3-61-15,2 0-111 0,-2 0-189 0,-11 8-383 16,-7 6-10-16</inkml:trace>
  <inkml:trace contextRef="#ctx0" brushRef="#br0" timeOffset="175">9378 6590 0 0,'0'0'0'0,"0"0"0"0,0 0 0 0,0 0 0 0,0 0 0 0,0 0 122 0,0 0 8 0,0 0-1 16,0 0 9-16,0 0 9 15,0 0-12-15,0 0-27 0,0 0-13 0,0 0-20 16,-18-97-13-16,6 92-2 0,-5 1-12 0,-3 0-5 16,-2 2-1-16,-3 1-5 0,-6 1 9 0,-5 0-1 15,-5-2-2-15,-1 7 0 0,-7 3-4 16,-1-1 6-16,-3 2 3 0,-6 3 0 16,-1 1 2-16,-2 1-5 0,-1 5-5 0,-2 2-4 15,-2 0-3-15,0 6 2 0,0 2 3 16,-1 3 2-16,3 3-1 0,-2 3-8 0,3 5-8 0,2 3-10 15,0 2-5-15,4 2-3 0,2 2-1 0,6 1-2 0,3 1 3 16,4 2 1-16,3 3-1 0,4 0 3 16,3-1-4-16,3 0-2 0,4-1 1 15,5-1 2-15,4-2-4 0,4-3 1 16,5-2-2-16,3-3-4 0,5-3 5 0,0-1 0 0,3-2 3 0,7 1 5 16,5-2-5-16,3 0 0 0,5-2 0 15,2-3 4-15,4 0-88 0,4-1 62 0,7 3 48 16,6-3-6-16,7-1 90 0,5-2-63 0,8-4-47 15,3-3-2-15,5-2 1 0,5-4 5 16,3-5 1-16,1-3 2 0,6-8 4 0,2 0-2 0,3-11 1 16,5-2-3-16,1-7-3 15,0 0 2-15,3-4-4 0,1 0 2 0,0-4-1 16,5-1-1-16,0-2 1 0,1-5-1 0,1-2-2 0,1-3 0 16,-2-4-4-16,-1-4 2 0,-1-4-4 0,-3-5 0 15,-1-2 0-15,-3-8-7 0,-4 0 7 16,-8-5 2-16,-2-2 0 0,-5-4 1 0,-1 0 0 15,-3-4 2-15,-4 4 1 0,-7 1 3 0,-7 2 2 16,-8 5 2-16,-11 2 7 0,-8 2 8 0,-11 1 4 16,-3 3 6-16,-9 2 1 0,-8 0 2 15,-3 1 10-15,-10 4 8 0,-10 1-4 0,-9 4 3 16,-10 0-10-16,-10 4-8 0,-10 3-2 0,-10 0-15 16,-8 3-9-16,-13 3-11 0,-10 3-6 15,-10 8-1-15,-11 3-3 0,-11 10-1 16,-14 8 2-16,-9 4-2 0,-12 13 3 0,-9 10 1 15,-12 11 0-15,-5 8 1 0,-4 7-3 0,-4 7-10 0,0 4-11 16,3 7-18-16,7 5-15 0,9 3-24 16,12 3-29-16,18 5-66 0,16 3-165 0,44-21-536 15,35-19-367-15</inkml:trace>
  <inkml:trace contextRef="#ctx0" brushRef="#br0" timeOffset="176">6817 12893 0 0,'0'0'0'0,"0"0"0"0,0 0 0 0,0 0 0 16,0 0 0-16,0 0 0 0,0 0 0 0,0 0 0 16,0 0 0-16,0 0 0 0,0 0 0 0,0 0 45 15,2-2 4-15,0 2-26 0,-1 0-24 16,2 0-10-16,1-1 3 0,5 1 5 0,0-1 14 16,2 1 0-16,0 0-9 0,6 0 2 15,-1 0 3-15,4 0-1 0,2-1 5 0,4 1 2 0,2-3-4 16,4 2 1-16,1-1-2 0,6-1-3 15,1-1 1-15,6 0 2 0,3-1-2 0,7-2 3 16,4 1 0-16,6-1-1 0,5-4 6 0,10-2 4 16,1 0-2-16,5-2 6 0,9-4-3 15,3-1 2-15,6-3 4 0,8-1-3 0,4-1 3 16,0 0-3-16,3 0-4 0,2-1 3 16,-1 1-1-16,2 1 0 0,-2-4 4 0,0 1-5 15,-6-3-2-15,-3 1-1 0,-1 0 2 0,-2-1 1 16,-6 0 10-16,-2-1 10 0,-4 1 11 0,-3 0 19 0,-6 3 12 15,-6 0 4-15,-6 3-6 0,-5 2-12 16,-7 5-13-16,-4 0-12 0,-4 5-8 0,-12 3-8 16,-3 2-9-16,-9 1-8 0,-5 3-6 15,-8 1-1-15,-6 1-5 0,-4 1-5 0,-7 0-1 16,-1 0-2-16,-1 0 7 0,0 0 7 0,-6 0 12 16,-8 0 4-16,-9 4-1 0,-15 0-2 0,-13 3-9 15,-12 2-3-15,-11 0-2 0,-10 1-3 0,-4 1 1 16,-9 2 1-16,-2 0 2 0,-7-3 3 15,-4 3-2-15,-3 1 1 0,-2 0-3 0,-4-2-2 16,-3 3 2-16,-1 1-4 0,-4 2 4 16,1 0 1-16,-4 0-2 0,1 3 6 0,1 1-6 0,-3 1 0 15,-1-1 2-15,3 1-6 0,0-1 2 16,2-2 2-16,4-1-1 0,5 0 4 16,1-3-1-16,3-2 1 0,7 0 2 15,8-2-1-15,9-4 9 0,12-1 9 0,9-3 13 16,13-1 13-16,14-1 9 0,12-2 13 0,11 0 17 0,8 0-3 0,8 0-19 15,3 0-41-15,7 0-29 0,11-4-13 16,11-1 8-16,16-7 23 16,17-3 4-16,18-6 6 0,14-4-2 0,15-3-2 0,12-1 1 15,8-3 2-15,7 3-2 0,6-3-2 0,2 2 0 16,7 0-7-16,4 2 3 0,1 1-1 0,0 2-4 0,-2 2 3 16,-3 5-4-16,-4-1-2 0,-10 3 3 15,-8 3-9-15,-13 0 5 0,-7 1-1 0,-16 3 0 16,-11 2 4-16,-14 2-5 0,-14 1 1 0,-13 1-2 15,-11 2-3-15,-12 1-2 0,-5 0-1 16,-9 0 0-16,-3 0 1 0,-1 0 3 0,0 0 6 16,-5 0-3-16,-13 0 4 0,-5 4-5 15,-18 1-3-15,-17 5 0 0,-14 2-4 0,-12 2 2 0,-12 3-1 16,-9 2-2-16,-9 3-2 0,-7-1 0 16,-10 3-3-16,-2 2 0 0,-9 1-2 0,-1 0-2 15,-5 1 0-15,2 1 4 0,-4 1 4 0,5-2 2 16,3 2 1-16,4-4 0 0,7 2 1 15,5-3 2-15,13-4 0 0,8-2 2 0,15-3 0 0,15-7 0 16,12 0 2-16,16-2-5 0,12-2 0 16,11 0-10-16,10 0-19 0,8 0-15 15,6 1-18-15,0 0-9 0,10-1 12 0,12 2 20 16,6-3 24-16,16 0 21 0,10-4 8 0,15-4-1 16,13-7-5-16,15 0-2 0,11-6-2 0,8 1 1 15,7-4-2-15,2-1-3 0,7 0 1 0,4 2-2 16,3 0 0-16,1-1 4 0,1 2-2 15,-7 0 1-15,-1 6 0 0,-3-4-1 0,-10 4 3 0,-9-1-1 16,-11 2 3-16,-14 2-3 0,-10 0 1 16,-13 2 0-16,-12 2-3 0,-15 1 1 0,-8 1-1 15,-11 1 0-15,-10 1 1 0,-3 1 5 16,-4 0 6-16,-1 0-3 0,-9 0-6 0,-7 0-9 16,-11 3-9-16,-8 2 2 0,-14 4-4 0,-10 4-6 15,-5 1-17-15,-7 2-34 0,-6 1-68 16,-6 2-111-16,-4 5-158 0,-5 2-147 0,21-3 203 0,24-9 355 0</inkml:trace>
  <inkml:trace contextRef="#ctx0" brushRef="#br0" timeOffset="177">4260 12836 0 0,'0'0'0'0,"0"0"0"16,0 0 0-16,0 0 0 0,0 0 0 15,0 0 0-15,0 0 0 0,0 0 0 16,0 0 0-16,0 0 0 0,0 0 0 0,0 0 0 16,0 0 0-16,-43-21 0 0,43 56 0 0,-1 3 0 0,0 6 0 15,-1 6 0-15,-3 6 0 0,4 3 0 16,0 2 0-16,1 2 0 0,1-1 0 0,-1-6 0 15,9-2 0-15,2-6 0 0,0-6 0 16,5-4 0-16,-3-6 7 0,-2-5 29 16,-1-4-4-16,1-6 2 0,-3-2 3 0,-4-5 5 15,2-4 3-15,-4-4 3 0,-1-2 73 0,4 0 22 0,-4-3-22 16,1-8-72-16,0-6-164 0,3-4-129 0,-2-7-91 16,-1-5 314-16,0-7 21 0,-2 6 0 15,3 10 0-15</inkml:trace>
  <inkml:trace contextRef="#ctx0" brushRef="#br0" timeOffset="178">4219 12922 0 0,'0'0'0'0,"0"0"0"16,0 0 0-16,-91-128 0 0,69 101 246 0,1 8-12 16,-1 5-56-16,-1 3-83 0,-1 5-51 0,2 5-29 15,1 1-24-15,-2 12-15 0,2 7-4 16,0 6 2-16,-2 7-2 0,3 7 2 0,2 6 5 16,0 4 3-16,2 10 4 0,4 4 4 0,0 10-3 15,3 4 3-15,2 6 1 0,5 2 4 0,2 2 8 16,2-4 8-16,12-8 3 0,3-9 2 15,10-6-2-15,1-10-7 0,6-4-1 0,2-8-1 16,0-6-6-16,5-5 12 0,5-6 6 0,-1-5-1 16,4-7 13-16,0-3 3 0,1-6 5 15,1-3 16-15,0-14 8 0,2-6 11 0,1-12 12 16,4-9 3-16,1-11-3 0,-6-11-9 0,5-9-11 16,-6-11-8-16,-4-9-1 0,-5-8 6 15,-9-6-6-15,-5-4-4 0,-8-3-6 0,-10 0-18 16,-10 0-4-16,-4 2-9 0,-18 10-13 0,-16 11-16 15,-11 15-28-15,-18 15-15 0,-13 15-14 0,-12 12 3 16,-12 12 25-16,-6 12-10 0,-7 12 6 16,0 13 9-16,-2 17 7 0,-2 14 20 0,3 12-38 15,-3 12-198-15,30-12-266 0,29-14 56 0</inkml:trace>
  <inkml:trace contextRef="#ctx0" brushRef="#br0" timeOffset="179">4999 14939 0 0,'0'0'0'0,"0"0"0"0,0 0 0 0,0 0 0 15,0 0 0-15,0 0 0 0,0 0 0 0,0 0 0 16,0 0 0-16,0 0 159 0,0 0-34 15,0 0-28-15,-64-101-8 0,58 99-16 16,3 0-23-16,-3 2-33 0,3 0-25 0,-3 0-19 0,0 4-8 16,-1 1-4-16,-2 3-1 0,4 2 7 15,-5 2 7-15,0 3 13 0,-1 5 13 0,-4 3 6 16,3 3 0-16,-6 4-3 0,4 3-1 16,-4 2 1-16,0 4 1 0,3 0 0 0,-2 1-1 15,3 2-4-15,1-2 1 0,0-1-1 0,7-2 3 16,0-4-2-16,4-3 2 0,-1-2 2 15,3-3-5-15,0-2 2 0,0-1-1 0,4-2 0 16,0 1 6-16,4 0 1 0,2-5 6 0,0-2 7 16,1 1 7-16,3-3 18 0,2-3 9 0,3-2 14 15,0-4 6-15,4-3-4 0,3-1-10 0,0-10-17 16,3-5-17-16,2-3-15 0,-1-5-11 16,2-4-5-16,4-3-4 0,-3-4-2 15,-1 0 5-15,-1-2 2 0,0-4 4 0,1 4 0 0,-2-1 2 16,-3 3 0-16,-4 2 1 0,-5 5 8 0,-4 6-2 15,-7 4 6-15,-2 4 3 16,-3 3-2-16,-2 3-3 0,0 4-6 0,-2 1-13 16,-4 2-13-16,2 1-16 0,-3 0-13 0,-2 0-7 0,-1 4 1 15,-1 3-2-15,-2 3 10 0,0 5 10 16,-2-1 2-16,2 4 13 0,1 2 5 0,-1 3-1 16,3 0 11-16,2 2 1 0,1 0 2 15,2-1 2-15,4-3-6 0,1-5 7 16,0 1 3-16,7-7 6 0,-1 0 13 0,1-5 6 0,2-2 10 15,0 0 10-15,3-3 7 0,-2 0 5 16,1 0-2-16,4-5-1 0,-2 0-6 0,1-5-2 0,1 0-5 16,-1-4-5-16,-1-2-1 0,1-1-7 0,-1-2-4 15,3-2-4-15,-4 1-8 0,-1-2 2 0,1-2-5 16,-2 2 0-16,0 0 0 0,-1 1-5 16,0 2-3-16,-1 2-5 0,-1 3-2 0,0 2-2 15,-2 4-5-15,0 3-8 0,-4 1-23 0,3 4-21 16,-1 0-25-16,-1 0-21 0,0 5-3 0,4 3 1 15,-3 0 16-15,-2 5 22 0,0 1 21 16,1 3 21-16,0 2 12 0,-1 0 8 0,1 1 8 16,-1 1 2-16,0-3 2 0,5-2 2 15,-3-3 0-15,4-1 3 0,-2-5 3 0,3 0 6 0,-1-2 10 16,-2 0 8-16,3-3 11 0,-1 0 8 16,-3 0 11-16,4-2 11 0,-3 0 9 0,3-2 3 15,-2-2-9-15,1-3-9 0,0-4-19 0,3-1-17 16,-1-3-10-16,-1-4-16 0,1 0-1 0,-3-4-12 15,3-2-9-15,-1 0-5 0,0-5-6 0,2-1 4 16,-2-4 5-16,2 0 2 0,0 2 6 16,-2 1 3-16,1 5 4 0,0 4 2 0,-4 5 2 15,0 4-1-15,-3 3-3 0,1 4 3 16,-1 3-5-16,-2 1-23 0,1 3-51 0,-1 0-93 16,0 0-41-16,1 3 15 0,0 1 48 0,0 5 86 0,0 0 43 15,2 2 6-15,0 3 6 0,1 0 5 16,0 4 6-16,1 2 3 0,1-1 9 0,-1-1 7 15,5-3 9-15,-2-2 10 0,1-2 5 16,-2-3 8-16,1-2 2 0,1-3-2 0,-2 0 1 16,-2-3-3-16,1 0 1 0,0 0 0 0,0-4-8 15,0-3-4-15,-1-3-14 0,5-4-11 0,-1-2-7 16,1-4-11-16,0-2-2 0,1-3-1 0,-1-1-1 16,0 1 2-16,-2-4 4 0,1 2 1 15,-2-1 2-15,1 3 2 0,1 3-4 0,-1 3 0 16,-2 3 0-16,0 3-4 0,3 4 2 15,-5 3-6-15,-1 3-32 0,-1 2-81 0,-1 1-34 16,0 0-24-16,0 4 19 0,2 3 76 0,-1 4 29 0,0 6 29 16,-2 3 16-16,0 6 18 0,1 6 14 15,-1 4 14-15,0 9 8 0,-3 5-2 16,0 6 2-16,-1 6-6 0,1-2-4 0,0 1 0 0,3-3-2 16,1-3 3-16,4-5-4 15,6-7-4-15,0-2-3 0,2-7-5 0,3-4 3 0,-4-1 5 0,6-5 8 16,-5-1 6-16,6-3 6 15,-3-3 4-15,0-5 6 0,0 0 3 0,0-6 1 0,1-4-2 16,-2-2-9-16,1-2-10 0,0-7-13 0,-3-5-9 16,2-4-4-16,-4-1 0 0,-2-4 3 15,-1-2 0-15,-5-1-1 0,-1-5-2 0,-2 2-6 16,-5 0-1-16,-6-2-2 0,0 2 0 16,-4 0-2-16,-3 3 1 0,-3 0 1 15,1 0 0-15,-3 6 4 16,1-1 6-16,0 4 2 0,2 1 1 0,0-1-1 0,6 3-6 0,-3 0-1 0,5 1 3 15,2 2 3-15,2-1 2 0,5 2-3 0,1-2-2 16,0 1-8-16,1-3-3 16,1 0-4-16,4 0-3 0,3-3-2 0,3-1-2 15,2-2 1-15,1-2 3 0,0-1 1 0,4 0 2 0,-1-1 2 0,0-1-2 16,3-2-5-16,1-1-1 0,-1-5-7 16,3 0-1-16,0-3 0 0,-2 0 0 15,3-2 6-15,-1 0 1 0,-3 2 5 0,-1 2 1 16,-1 4 2-16,-5 5 2 15,-3 3-2-15,-4 6 2 0,1 3-1 0,-4 5 1 0,0 4-3 16,-2 2-29-16,0 2-75 0,0 0-111 0,0 1-11 0,0 6 24 16,-2 1 76-16,-1 7 113 0,-2 2 22 15,0 6 8-15,-2 3 2 0,0 9-2 16,-1 3-3-16,-2 3 0 16,1 7 0-16,1-3 0 0,2 1 3 0,2 0-5 0,4-6-1 0,0-5-3 15,7-1-4-15,-1-6 2 0,2 0 2 0,2-4 3 16,1-1 3-16,-2-2 7 0,1-4 6 0,3-2 9 15,-2-3 15-15,2-4 14 0,-1-2 15 16,0-3 12-16,1-3 4 0,-1 0-2 0,5-7-13 16,-2-5-15-16,2-6-19 0,1-3-23 0,1-5-14 0,0-4-9 15,-4-3-6-15,1-1 2 16,-4-1 0-16,-2-2 0 0,0 4 1 0,-5 1 3 16,-1 6 1-16,-2 3 5 0,-2 3 1 0,0 7-2 0,0 4 2 15,0 3-7-15,0 3-20 0,0 2-45 16,0 1-76-16,0 0-65 0,0 1 11 0,0 4 38 15,0 1 67-15,0 1 65 0,0 4 5 16,3 1 7-16,2 1 9 0,-1-2 6 0,6 1 11 16,-2-2 7-16,2-1 7 0,3-2 12 0,3-1 7 0,0-2 5 15,0 0 3-15,4-3-5 0,1-1 0 16,-3 0 3-16,2-2-3 0,0-5-2 16,1-3-6-16,0-2-12 0,3-2-12 0,-4 0-7 0,2-3-3 15,2-2-3-15,-2 1 0 0,-1-1-2 16,0-3-4-16,-2 3 0 0,-1 2 2 0,-3-1 2 15,-2 5 5-15,-5 0 2 0,-2 3 5 0,-3 2 6 16,0 1 4-16,-3 1 4 0,0 1-3 0,0 1-11 16,0 2-9-16,-3-1-12 0,-2 3-5 15,0 0-9-15,-4 0 2 0,-2 2-2 0,-1 5-1 0,-1 2 2 16,-4 4 0-16,1 4 2 0,1-1 6 16,0 2 2-16,3-1 6 0,2 1 1 15,3-1 0-15,-1-1 1 0,5-2 1 16,-1 0 1-16,4-1-1 0,-2 1 1 0,2 1 1 0,0-1 1 0,2 1 4 15,-2 0 5-15,6-1 4 0,1 0 13 16,1-3 8-16,3-2 10 0,1-1 14 0,1-5-2 16,2 1 1-16,2-3-4 0,1-1-11 15,-2 0 0-15,2-2-13 0,-1-4-14 16,-2-3-13-16,0-2-16 0,1-3-12 0,1-5-8 0,2-1-3 16,0-7-1-16,-4-1 3 0,1-3-4 0,-3-5-9 15,-1-2-4-15,-2 0 0 0,-2-2 12 0,-1 2 19 16,-2-1 9-16,-1 2 10 0,-1 2 5 15,-4 0-2-15,1 2 3 0,0 2 3 0,0 4 3 16,-2 4 7-16,2 5 7 16,0 3 6-16,0 3 8 0,0 5 6 0,0 1-8 0,-2 5-22 0,2 1-52 15,0 0-61-15,0 4-2 0,0 4 15 16,0 3 46-16,-1 7 54 0,0 3 2 0,1 7 3 16,-3 5-6-16,-2 2-4 0,1 2 1 15,-3 1-2-15,3-1 1 0,-3 1 0 0,3-2-1 0,0-2-1 16,3 0 2-16,1-1 1 0,0-1 8 0,0-1 3 15,4-1 5-15,2 0 5 0,3-2 0 16,-1-3-7-16,4-2-17 0,-1-3-39 0,0-4-68 16,3-1-97-16,-4-3-262 0,-4-5-88 15,-1-3 545-15</inkml:trace>
  <inkml:trace contextRef="#ctx0" brushRef="#br0" timeOffset="180">7252 14566 929 0,'0'0'76'0,"0"0"-27"16,0 0 8-16,0 0-10 0,0 0-14 0,0 0-22 0,3-126-22 16,20 102-7-16,7 1-1 0,6-2 4 15,4 0 2-15,2 1-1 0,4 1-19 0,-1 2-62 16,1 0-146-16,-2 3-250 0,-14 4 239 16,-11 6 252-16</inkml:trace>
  <inkml:trace contextRef="#ctx0" brushRef="#br0" timeOffset="181">6973 13997 0 0,'0'0'0'0,"0"0"0"0,0 0 0 16,0 0 111-16,0 0 91 0,-129-72-36 15,122 68-57-15,3 1-48 0,3 3-82 0,1 0-83 16,0 0-11-16,8 1 8 0,3 7 34 0,0 3-72 15,2-1 61-15,-4-3 84 0</inkml:trace>
  <inkml:trace contextRef="#ctx0" brushRef="#br0" timeOffset="182">5915 13966 419 0,'0'0'-35'0,"-119"9"-27"0,45 6-2 16,1 7 4-16,0 6 4 0,1 5 22 15,-2 5 28-15,0 5 25 0,-1 3 36 16,-3 5 27-16,1 4 13 0,-1 5 10 0,-1 5-7 0,4 6-12 15,-2 8-16-15,1 8-22 0,0 9-16 0,3 9-8 16,2 2-7-16,3 5-7 0,8 1-6 0,9 1-6 16,9 0-3-16,10-3 3 0,10-2 1 0,6-9 4 15,14-12-1-15,3-11-4 0,15-10-3 16,5-10-1-16,2-2 3 0,8-7 6 0,7-2 1 16,2-3 10-16,9-4 5 0,5-6 21 0,7-3 13 15,11-5 14-15,6-7 13 0,12-9-15 0,10-7 3 16,12-5-14-16,13-16-4 0,8-12 1 0,9-11-12 15,7-9-11-15,9-14-13 16,5-6-11-16,9-6-4 0,0-5-7 0,2-4-4 0,1-5 2 16,-5-2-4-16,-1-5 5 0,-7-3 3 0,-6 1 4 15,-6-4 5-15,-9-2 4 0,-7 2 4 16,-11-4 1-16,-12-2 6 0,-11 3 4 16,-12 1 5-16,-15 5 9 0,-13 3 5 15,-15 5 14-15,-17 2 18 0,-12 7 10 0,-17 4 5 0,-12 5-14 0,-18 7-21 16,-16 6-13-16,-14 7-19 0,-19 8-5 0,-12 5 1 15,-18 10-5-15,-13 6 3 0,-19 13-4 0,-11 10-7 16,-18 4-1-16,-9 17-2 0,-13 16-3 16,-7 9-11-16,-6 14-38 0,-4 11-89 0,3 9-155 15,50-15-337-15,54-17-436 0</inkml:trace>
  <inkml:trace contextRef="#ctx0" brushRef="#br0" timeOffset="183">15312 12011 0 0,'0'0'0'0,"0"0"0"0,0 0 0 16,0 0 0-16,0 0 0 0,0 0 0 0,0 0 152 15,0 0 31-15,0 0-64 0,0 0-73 0,0 0-78 16,0 0-52-16,-15-50 4 0,16 54 18 16,4-1 36-16,-1 4 46 0,4 0 4 0,-1 2 1 15,1 3-3-15,-1 0 4 0,3 2 4 0,1 3 3 16,-1 1 3-16,0-2 4 0,3 1-1 0,-2 1-4 16,0-1-5-16,0 0-8 0,1-1-7 15,-1 2 0 1,0-4 2-16,-1 3 5 0,3-3 6 0,-1-1-1 0,1-1 5 0,0-3 4 15,-2 0 14-15,4-3 19 0,-2-3 13 16,0 0 14-16,1-2 4 0,1-1 10 0,1-1 9 16,3-7 7-16,1-3-1 0,3-4-12 0,2-2-13 0,4-7-21 15,2-4-15-15,4-4-12 0,1-6-11 0,6-5-7 16,0-7-6-16,6-2-1 0,3-3-3 16,-1-4-1-16,3 0-1 0,2 0-2 0,0 2 3 15,0 4 5-15,-2 3 5 0,0 6-1 0,-3 4-5 0,-6 4-8 16,0 5-10-16,-6 5-5 0,0 3-2 15,-5 4-2-15,0 1-2 0,-5 6-2 0,0 2-1 16,-7 3-1-16,-1 3-4 0,-7 4-5 0,0 0-6 16,-3 6-20-16,-5 3-26 0,-2 3-38 15,-3 5-47-15,-1 1-39 0,-6 4-38 0,-8 3-61 16,-6 4-111-16,1-6-196 0,4-9 262 0</inkml:trace>
  <inkml:trace contextRef="#ctx0" brushRef="#br0" timeOffset="184">15601 11866 0 0,'0'0'0'0,"0"0"0"0,0 0 0 16,0 0 0-16,0 0 0 0,0 0 0 15,0 0 0-15,0 0 0 0,0 0 0 0,0 0 0 16,0 0 0-16,0 0 0 0,0 0 0 0,51 95 0 16,-41-74 0-16,1 2 17 0,1-2 32 15,0 2-7-15,1-3 1 0,1-3 14 0,1-4 15 16,0-2 22-16,3-3 31 0,0-2 27 15,1-3 18-15,4-3 3 0,0 0-9 0,6-8-19 0,3-4-28 16,7-6-20-16,5-6-21 0,4-7-21 16,5-4-9-16,6-2-10 0,2-3-3 0,1-2-1 15,6-2 2-15,-1-1-2 0,1-2-3 0,3 0-4 16,-1-2-6-16,1 4-6 0,0-1-6 0,-2 3-6 16,0 2 0-16,-2 5-2 0,3 2 2 15,-6 2 2-15,2 2-1 0,-5 3-1 0,-7 2 1 16,0 7-5-16,-6 2-4 0,-4 4-21 0,-7 4-46 0,-1 4-69 15,-11 4-109-15,-1 2-162 16,-8 4-229-16,-6-3 243 0</inkml:trace>
  <inkml:trace contextRef="#ctx0" brushRef="#br0" timeOffset="185">15966 13423 0 0,'0'0'0'16,"0"0"0"-16,0 0 0 0,0 0 0 0,0 0 0 15,0 0 0-15,0 0 0 0,0 0 203 0,0 0-4 16,0 0-41-16,0 0-34 0,0 0-35 0,0 0-22 16,0 0-19-16,6-98-9 0,4 89-9 15,5-1-3-15,0 1 3 0,3-3-1 16,5-1 4-16,3 0 5 0,4-2 1 0,6-2 3 0,5-2-1 15,3 2-2-15,6-3-5 0,1 3-4 16,5-3-3-16,3 0 1 0,8 1 6 16,1-4 4-16,3 2 4 0,5 0 1 0,5-1-6 0,5 1-1 15,3-1-2-15,6-1-5 0,3 2 1 16,2-2-8-16,0 3-3 0,0-2-2 0,-3 0-3 16,1 0 4-16,-5 0 2 15,-1 3 4-15,-2-1 1 0,-4 3 1 0,-5 0 0 0,-4 4-5 0,-7 2 0 16,-6 0-6-16,-3 3-3 0,-2 1-3 15,-7 0-5-15,-3 1 2 0,-5 2 0 0,-1 0 1 16,-6 0 2-16,-1 1-3 0,-5-1-1 0,-7 1-2 16,-2 0 0-16,-3 2 4 0,-2 0 1 0,-5 0 1 15,-3 1-2-15,-6 0 2 0,2-1 3 0,-5 1 1 16,0-2 2-16,0 2-20 0,0 0-39 0,-6 0-71 16,3 0-79-16,-5 0-123 15,-4 0-202-15,2 0-169 0,2 0 435 16</inkml:trace>
  <inkml:trace contextRef="#ctx0" brushRef="#br0" timeOffset="186">17556 11421 0 0,'0'0'0'0,"0"0"0"0,0 0 0 0,0 0 0 0,0 0 70 0,0 0 24 16,0 0-46-16,0 0-47 0,0 0-24 16,0 0-4-16,0 0 17 0,0 0 32 0,0 0 17 15,0 0 13-15,33 14 14 0,-20-3 5 0,1 2-6 16,3 0-4-16,1 2 6 0,1 1 9 0,2 0 12 15,-1-2 9-15,4-1-2 0,3-2-3 16,-3-1 5-16,5-2 0 0,1-3-5 0,0 0 4 16,1-4 3-16,1-1 5 15,2 0 7-15,2-8 3 0,-1-1-7 16,3-4-11-16,3-2-11 0,2-5-14 0,1-2-14 0,1-1-8 16,2-4-6-16,1 0 1 0,-3-3-3 0,4-5-3 0,3-4-5 0,2-4-12 15,6-2-6-15,8-2-4 16,-5 1-4-16,-1 3-1 0,-2 3-1 0,-7 5-1 15,-4 1-4-15,-2 7 3 0,-5 2-5 16,-3 6 2-16,-5-1 3 0,-3 5-6 0,-2 3 6 0,-7 2-4 16,-4 3-3-16,-6 1 4 0,-5 3-19 15,-6 3-54-15,-1 0-90 0,-7 0-11 0,-6 6-1 16,-9 7-9-16,-10 3-35 0,-14 9-165 0,-8 4-253 0,8-7 79 16,14-6 558-16</inkml:trace>
  <inkml:trace contextRef="#ctx0" brushRef="#br0" timeOffset="187">18101 11276 0 0,'0'0'229'0,"0"0"45"16,0 0 31-16,0 0-33 0,0 0-94 0,0 0-81 16,0 0-51-16,0 0 0 0,0 0 19 0,0 0 11 15,119-80-2-15,-87 77-8 0,0 2-13 0,5 1-7 16,2 0-4-16,2 0-5 0,0 0 2 15,2 2-2-15,1 0 2 0,1 1-4 16,-1 0-6-16,-3-1-4 0,-1 1-9 16,-1-2 1-16,-1 2 3 0,-4-2 4 15,-2 1 8-15,4-1 2 0,-3-1 2 0,-1 0-1 0,-1 0 2 16,4 0 6-16,-1-1 6 0,5-5 8 0,3-4 4 16,7-2-7-16,5-7-6 15,7-4-8-15,7-6-6 0,6-3-4 0,4-5-4 0,1-4-5 0,5-4-3 16,-3-3-2-16,1-3-3 0,-5 0 0 0,2-2-6 15,-4 1-19-15,-1-2-38 0,-3 2-73 0,0 0-157 16,-21 13-413-16,-17 12-844 0</inkml:trace>
  <inkml:trace contextRef="#ctx0" brushRef="#br0" timeOffset="188">4096 4836 0 0,'0'0'0'15,"0"0"0"-15,0 0 68 0,0 0 48 0,0 0 15 16,0 0-20-16,0 0-31 0,0 0-17 0,0 0-10 16,0 0-3-16,0 0 3 0,0 0 0 15,5-52-7-15,-5 52-8 0,0 0-11 0,0 0-13 16,0 0-8-16,2 3 37 0,0 4 44 16,-1 2 34-16,7 2 21 0,-6 6-24 0,0 1-37 0,2 5-25 15,-2 4-15-15,-2 3-12 0,1 2-9 16,-1 1-2-16,0 2-5 15,0 0-2-15,0 1 0 0,-2-2 3 16,-2-4-4-16,2-1-1 0,1-5-2 0,-1-2-6 0,0-3 4 16,-1-4 1-16,1-3 0 0,1-2 6 0,1-5-4 0,-1 0 5 15,1-3 14-15,0-2 12 0,0 2 27 0,0-2 25 16,0 0 14-16,0-2-5 0,-1-3-32 16,-1-6-41-16,-2-5-32 0,2-5-13 0,1-6 1 15,-1-5 9-15,0-7-1 0,-1-3-1 0,3-4 4 0,-1-4 2 16,1 2 2-16,0-1 7 15,0 3-3-15,-1 5 0 0,1 5 0 0,2 2-5 0,2 9 4 16,-1 3 0-16,-1 4-3 0,4 5-2 0,-2 2-10 16,5 3-12-16,-1 4-7 0,1 0-5 0,3 3 0 15,-1 1 6-15,7 0 4 0,-4 8 4 16,5 3 11-16,1 3 8 0,0 6 7 0,-1 5 11 16,-1 6-1-16,-3 4-2 0,2 4 0 15,-4 5-3-15,-2 2 2 0,-2 2-2 0,2 2-1 0,-2-2 2 16,0-2-3-16,-1-2-1 0,-4-4-8 15,4-4-10-15,-4-5-19 0,3-3-26 0,-4-5-37 16,5-1-62-16,-6-6-73 0,1-4-108 0,0-5-176 16,-2-2-77-16,-1-3 552 0</inkml:trace>
  <inkml:trace contextRef="#ctx0" brushRef="#br0" timeOffset="189">4188 5035 438 0,'0'0'258'0,"0"0"-36"0,0 0-32 16,0 0-83-16,0 0-59 0,0 0-52 0,0 0-47 15,0 0-51-15,0 0-14 0,0 0 29 0,0 0 48 16,0 0 65-16,0 0 32 0,38-3-3 16,-16 3-9-16,4 0-12 0,0-4-11 0,3-2-11 15,3-2-12-15,-1 2-10 0,5-4-11 0,-3-1-20 16,-1 0-52-16,-1-1-98 0,-1 2-142 15,-1-3-96-15,0 3 429 0,-9 2 0 16,-8 3 0-16</inkml:trace>
  <inkml:trace contextRef="#ctx0" brushRef="#br0" timeOffset="190">4844 4820 0 0,'0'0'0'0,"0"0"78"0,0 0 93 16,0 0-65-16,0 0 8 0,0 0 16 16,0 0 18-16,0 0 12 0,-118 3-10 0,101 0-8 15,2 3-22-15,-4-1-23 0,2 5-12 0,2 0-26 16,-3 4-15-16,3 2-9 0,-2 2-7 0,0 4 0 16,2 3-1-16,1 0 1 0,-1 1-6 15,4 1-1-15,1-1-5 0,0 2-4 0,1-2 0 16,5 0-3-16,-1-2-1 0,3-2-2 15,1 0-2-15,1-4-2 16,0 1-1-16,2-5-2 0,5-1-3 0,2-3-2 16,5-2-1-16,2-1 1 0,3-2-16 0,7-4-37 0,2-1-73 0,4 0-149 15,0-7-233-15,-3 1-163 0,-11 2 523 0</inkml:trace>
  <inkml:trace contextRef="#ctx0" brushRef="#br0" timeOffset="191">5283 4806 982 0,'0'0'44'0,"0"0"-31"0,0 0 3 15,0 0-2-15,0 0-6 0,0 0-6 0,0 0-3 16,0 0-5-16,0 0-10 0,0 0-16 0,0 0-16 15,0 0 0-15,0 0 12 0,0 0 25 0,-113 12 23 16,106-4 17-16,-3 1 15 0,3 1 7 16,-1 0 7-16,-2 1 8 0,-1 2 4 0,2 0 5 15,-1 0-1-15,0 2-6 0,0-1-8 0,0 4-13 16,0 0-12-16,1-2-7 0,1 2-4 16,0 0-7-16,2 0-2 0,0 2-2 15,4-1-6-15,1-1-1 0,0-1-3 0,2 3 0 0,-1-5 0 16,1 2 1-16,4-4-2 0,1 0 2 15,3-2 1-15,1-3 2 0,0 1 2 0,2-4-1 16,-2 0-15-16,6-1-25 0,-2-3-29 0,3 0-33 16,-2-1-32-16,5-5-36 0,-1-3-47 0,1-1-66 15,0-5-65-15,-1-1-59 0,1-3 376 16,1-1 23-16,-8 5 0 0,-4 2 0 0</inkml:trace>
  <inkml:trace contextRef="#ctx0" brushRef="#br0" timeOffset="192">5455 4855 0 0,'0'0'0'0,"0"0"0"0,0 0 0 16,0 0 0-16,0 0 0 0,0 0 120 0,0 0 136 16,0 0-50-16,0 0-61 0,0 0-56 0,0 0-46 15,0 0-32-15,0 0-7 0,7-25-1 0,-12 36 20 16,2 5 11-16,-3 2 0 0,3 2-6 0,-2 1-11 16,1 0-4-16,2 2-8 0,-2-3-2 15,1 2 2-15,3-3 0 0,0-3-1 0,0 1 2 0,3-1-3 16,3-4 3-16,1-2 8 0,0 0 5 15,1-2 9-15,3-2 6 0,3-1 6 16,1-2 1-16,-1-2-2 0,3-1-11 16,-1 0-13-16,1-2-9 0,0-5-10 0,2-4-6 0,1-1 0 15,-1-4-2-15,2-2 2 0,0-2 5 0,-2-1-1 16,-2 1 8-16,-1-2 3 0,-1 0 5 16,-3-1 6-16,-3 1 5 0,-4-1 2 15,-1 0 7-15,-4 2 5 0,0 3 6 0,-3 3 11 0,-3 4 2 16,-4 1-1-16,-2 4-21 0,-3 2-29 0,-3 4-26 15,-3 0-18-15,0 1-4 0,-1 7 8 16,-5 2 9-16,4 2 3 0,0 4-3 0,0 0-39 0,3 3-95 16,3 1-185-16,4-5-230 0,7-3 310 15</inkml:trace>
  <inkml:trace contextRef="#ctx0" brushRef="#br0" timeOffset="193">5953 4749 1408 0,'0'0'22'0,"0"0"-152"0,0 0-18 16,0 0 16-16,0 0 68 0,0 0 73 0,0 0-1 15,0 0 5-15,0 0 1 0,0 0 0 16,0 0 4-16,76 124-6 0,-66-103-1 15,-3-1 1-15,2-3 3 0,-4 0-6 0,1-2 0 16,-5-2-1-16,2-3 0 0,-1-2 5 0,-2-2 5 16,0-2 9-16,0-1 11 0,0-2 17 0,0 0 25 15,0-1 23-15,0 0 23 0,0 0 20 0,0 0 8 16,0-2-29-16,0-3-38 0,0-5-43 16,0-3-41-16,-2-3-4 0,2-4-5 0,-1-3 0 15,1-2 0-15,1-2-1 0,4-1 1 0,1 0 1 16,0 3 0-16,1 2 1 0,-1 5-1 15,0 3-13-15,0 4-16 0,0 5-18 0,1 4-14 16,1 2-2-16,0 0 9 0,0 1 11 16,3 6 13-16,1 4 7 0,0 1 8 0,-2 4 8 0,-1 3 7 15,1 2 5-15,-4 3 3 0,2 0 0 16,-3 2 3-16,2 1 2 16,-1-3 0-16,-2-2 0 0,0-2-1 0,1-6-4 15,3-1 0-15,-4-4-1 0,2-2-1 0,-3-2 4 0,-2-3 2 0,1-1 2 16,-1 0 13-16,-1-1 12 0,1 0 19 0,1 0 14 15,0-4-19-15,0-3-15 0,7-7-20 16,-1-3-18-16,1-4 5 0,3-3 0 0,0-2 1 16,1-1-1-16,2-1 2 0,-2-1-5 0,1 5-1 15,-1-1 0-15,0 5-3 0,-2 3 0 16,-2 3-5-16,1 5-10 0,-2 3-11 0,-4 4-21 16,3 1-19-16,-4 1-11 0,2 2 1 0,0 5 16 15,-2 2 33-15,1 4 31 0,-1 2 21 0,-1 2 6 16,2 3-4-16,-1-1-8 0,2 2-4 0,1-1-4 15,1-2 4-15,0-1 1 0,2 0 1 0,0-1 5 16,2-5-2-16,-3-1 0 0,3-2-3 0,1-3-5 16,-1 0-4-16,3-3-6 0,-1-2-13 15,2 0-9-15,1 0-16 0,2-6-18 0,-2-2-18 16,1-1-23-16,2-2-14 0,-1-1-10 0,2-2 7 16,-3-2 12-16,0 0 18 15,2 0 20-15,-1 0 17 0,-2-1 19 0,-2 5 12 0,-2-3 13 16,0 3 8-16,-2 1 2 0,-2 0 10 0,-2 4 14 15,-1 1 17-15,-3 1 21 0,2 2 7 0,-4 3-7 16,0 0-15-16,0 0-32 0,0 0-28 16,0 2 1-16,0 3 28 0,0 3 46 0,0 2 33 15,0 3-1-15,-1 2-29 0,-2 2-31 16,3 2-18-16,0 1-9 0,0 0 3 0,0-1-3 0,0 0 0 16,6-4 4-16,-2 1-3 15,4-3 6-15,-1-2-2 0,2-2 1 0,0-1 4 0,1-2-4 16,-2-2 6-16,0-1 3 0,0-3 2 15,0 0 9-15,0 0 6 0,2-7 4 0,-3-3-2 16,2-2-3-16,-3-3-6 0,1-1-4 0,-3-1 2 0,0-2-2 16,-1-2-2-16,-3 2-3 0,0-2-7 15,0 0 1-15,-3 2-2 0,-5 0-1 0,1 4-5 16,-2 2-13-16,-3 3-14 0,-2 1-17 16,-5 1-12-16,2 5-7 0,-3 2 0 0,0 1 0 15,3 0 2-15,1 2-26 0,2 5-66 0,0 1-109 16,4 2-209-16,4-1-155 0,1-2 477 15</inkml:trace>
  <inkml:trace contextRef="#ctx0" brushRef="#br0" timeOffset="194">7516 4655 1561 0,'0'0'92'0,"0"0"5"0,0 0-14 16,0 0-41-16,0 0-28 0,0 0-21 15,0 0-10-15,-122 14 2 0,103 3 2 0,-1 0 6 16,3 3-2-16,-1 3 1 0,2-2 3 16,2 6-4-16,1-1 6 0,0 0 0 0,4-1 1 15,0-2 2-15,4-3-6 0,1-3-1 0,3-2 1 16,1-4-3-16,0 0 1 0,1-3-2 15,5-3 3-15,3 0 8 0,0-4 12 0,2-1 8 0,2 0 2 16,2-5-5-16,3-3-17 0,2-6-16 0,2-5-14 16,1-2-14-16,0-2 5 15,0-3 7-15,-2-2 11 0,-1-1 13 0,-3 0 3 0,1-4 2 16,-3-1-2-16,-2-3-3 0,0-5 1 16,-3 0 0-16,2-3 4 0,-2-1 4 0,1 1 0 15,-2-2 4-15,-2 4 3 0,2 1 4 0,0 4 8 16,-4 6 23-16,-1 7 29 0,-3 7 30 0,-1 8 19 15,0 4-28-15,0 5-60 0,0 1-85 16,0 0-95-16,0 7 4 0,1 4 42 0,-1 7 65 0,-1 9 74 16,0 4 3-16,-3 7-15 0,0 5-14 0,0 4-4 15,-2 2 1-15,1 3-1 0,-1 0 3 0,0-1 0 16,1-5-4-16,2-4-2 16,1-5-4-16,2-3 0 0,0-7-3 0,2-1-1 0,3-2 3 15,1-4-3-15,2-1 1 0,1-2-1 16,2-2-4-16,0-1 1 0,3-5-6 15,2-4-6-15,0-5-6 0,3 0-14 0,2-7-17 16,1-6-14-16,1-3-12 0,-1-3 6 0,-1-4 18 0,-2 0 20 16,0-4 19-16,-3 0 15 0,-2 1 6 15,-4 0 4-15,-2 3 6 0,-4 0 5 0,-1 7 11 16,-3-1 21-16,0 4 27 0,0 4 35 16,-4 1 13-16,-1 5-27 0,-4 0-38 0,3 3-53 0,-3 3-32 15,-2 6 3-15,0 4 6 0,-3 4 9 0,2 1 3 16,4 4 1-16,1-1-2 0,2 1 2 15,1-1-2-15,3-3 0 0,1 0-3 0,0-6-3 16,5 2 2-16,0-4-1 0,1-2 4 16,0-2 4-16,0-2 1 0,2-1 3 0,-1-3 5 0,-1 0 3 15,2-3 2-15,2-4-1 0,-1-4-7 0,1-3-9 16,1-2-5-16,-1-4-1 0,-1 2 5 16,-2-2 3-16,0 2 6 0,1 0 1 15,-4 2 2-15,1 3-1 0,-4 2 1 0,1 6 1 16,-2 3-9-16,0 1-18 0,0 1-31 0,0 0-12 15,0 7 16-15,0 2 27 0,0 7 37 0,0 3 11 16,0 3-7-16,2 3-7 0,-2-1-6 0,0 2-3 16,6-4-1-16,3-4-1 0,2-3 3 0,2-4 5 15,2-4 5-15,3-2 5 0,1-5 0 16,2 0 1-16,4-3-2 0,1-7-3 0,2-3-1 16,0-4-3-16,2-1-3 0,-3-1-3 0,-2-5-3 15,0 2-3-15,0-4 0 0,-5-1-1 16,0-4-1-16,-4-1 1 0,-1-4-4 0,-2-1-5 15,0-3-6-15,-3-2-2 0,-3-1 2 0,1 0 5 16,-3-2 7-16,0 1 2 0,-5 4 2 0,2 2 5 16,1 6 6-16,-3 7 15 0,0 8 23 15,0 7 11-15,0 7-15 0,0 3-57 16,-3 1-58-16,1 10-17 0,-1 6 8 0,-2 9 44 16,0 7 33-16,-3 8 1 0,0 7 0 0,0 6-1 0,2 2 0 15,0 1 1-15,4-3 0 0,2-5-1 16,0-3 3-16,1-6-1 0,5-4-2 0,1-5 0 0,0-2-3 15,1-5 3-15,3-2 1 0,0-3-1 16,-1-1 2-16,6-3 2 0,0-4 2 0,3-2 7 16,1-2 5-16,0-4 0 0,1-2-2 0,0-2-3 15,0-8-10-15,4-2-5 0,0-5-8 16,-3-3-7-16,-1-1-2 0,1-4 0 0,-3-2 7 16,-1-4 2-16,0 1 4 15,-5-3 2-15,-1 0 1 0,0 2 3 0,-2-1 5 0,-3 6 4 16,0 3 7-16,-5 6 6 0,0 5 3 0,-2 5 1 15,2 2-7-15,-2 3-21 0,0 1-34 0,0 0-49 16,0 1-42-16,0 4 15 0,0 3 35 0,0 2 49 16,0 5 43-16,0 2 0 0,0 3-6 15,1 0-2-15,0 0-2 0,1-4 0 0,-1 0 0 0,0-4-3 16,3-2 0-16,1 0-1 16,-2-3 0-16,3-1 2 0,-4-1 1 0,0-2 3 0,-1-1 5 15,2-1 9-15,-1 0 18 0,-1-1 18 0,-1 0 12 16,1 0 3-16,0 0-6 0,1-5-26 0,6-1-18 15,0-4-12-15,0-3-11 0,3-1 7 16,1-1 3-16,-2-4-1 0,0-2-1 0,0 1-3 16,0-2-4-16,-3 0 2 0,1 4-2 0,0 3-2 15,0 2-1-15,-2 6-20 0,0 3-23 16,-1 4-16-16,0 0-11 0,1 1 4 0,0 6 14 16,3 4 14-16,0 3 13 0,-1 4 14 0,0 1 11 15,-1 6 4-15,1 0 7 0,-1 2-2 0,0 0-3 16,-2-1 1-16,1-1-4 15,-1-3 5-15,1-2 2 0,-1-4-1 0,2-5 1 16,-3-2-4-16,1 0-1 0,-1-4 0 0,-3 0-1 0,2-1 2 16,0-1 1-16,-3-3 9 0,1 0 17 0,-1 0 33 15,0 0 35-15,0 0 26 0,1-3-10 16,-1-4-37-16,1-4-39 0,3-3-34 16,1-3-11-16,-1-3 6 0,2-2 3 0,-2-1 1 0,3-6 4 15,-1 1-5-15,1-2-1 0,1 1 2 0,-1 3-3 16,-3 5 3-16,2 5-3 0,-2 3-7 15,3 6-15-15,-3 2-23 0,4 3-17 0,-2 2-11 0,6 0-2 16,-2 6 13-16,1 4 16 0,2 4 19 16,-1 5 12-16,4 2 16 0,-3 4 6 15,4 1 1-15,-4 1 11 0,4-2-10 0,-5-1-5 0,-1-1-25 16,0-2-72-16,-3-1-116 0,-5-2-202 16,0-2-241-16,-3-3 152 0,0-5 500 0</inkml:trace>
  <inkml:trace contextRef="#ctx0" brushRef="#br0" timeOffset="195">8416 4599 2342 0,'0'0'7'0,"0"0"-26"16,0 0-30-16,0 0-12 0,0 0 4 15,0 0 7-15,0 0 11 0,0 0-40 0,160-81-71 16,-116 73-49-16,6 1-89 0,0 1-95 16,1 2-93-16,-1 0-23 0,-1 0 499 0,-4 3 0 15,-1-2 0-15,-13 1 0 16,-11 0 0-16</inkml:trace>
  <inkml:trace contextRef="#ctx0" brushRef="#br0" timeOffset="196">8786 4349 0 0,'0'0'285'0,"0"0"-40"16,0 0-30-16,0 0-60 0,0 0-35 0,0 0-52 0,-132-58-39 15,117 51-15-15,0 3-8 0,1-1-12 0,0 1 1 16,0 0 2-16,-1 0-1 0,1 0 13 15,-2 0 8-15,4-1 14 0,-6 1 24 0,3 3 26 16,-3-3 14-16,0 0 1 0,0 1 1 16,1-1-7-16,0-1 1 0,-2 2-5 0,3 0-13 15,-1 0-21-15,-1 1-15 0,-1-1-4 0,3 0 0 16,-3 1-2-16,1-2 0 16,-1 4-6-16,-2-4-4 0,0 1 2 0,-2 1-7 0,-4-2-4 15,-2 2-2-15,-2-1-9 0,-1 1 6 0,-5 1 2 16,-2 0-1-16,-2 0 3 0,-4 1-2 15,-4 0-3-15,-2 1 1 0,0 3 0 0,-5 0-1 16,-1-1 0-16,1 1 1 0,-3 0 0 0,1 0 3 0,-3 0 1 16,0 0 2-16,0-1 3 0,-2 0-5 15,2 1-3-15,-3-1 0 0,-2 2-7 0,-2-2 4 16,-1 1 1-16,-3 1-2 0,-5 0 3 16,-1 1-4-16,0-1 0 0,-4 0 0 0,-2 1-1 0,-1 0 2 15,0 1-1-15,-3-1-3 0,-2 1 2 0,1 2-1 16,-3 1 2-16,2 0 0 0,0-1 2 15,2 2-3-15,0-1 0 0,4 0 0 16,1 2-2-16,2-2 2 0,-1 1 0 0,3 0 0 0,2 0-1 16,1 2 1-16,3-1 1 0,2 2-1 15,0 0 0-15,3-1-1 0,-1 2-1 0,4-1 2 16,-3 2-2-16,3 0 1 0,-4 3-1 16,6-1 0-16,-3 3 2 0,5 1-2 0,3-4-2 0,1 2 1 15,3-1-3-15,-1-1 2 0,5 2 3 16,6-1-1-16,0-2 1 0,3 2-1 15,2 0 0-15,2-1-1 0,4 1-2 0,3-3 2 16,1 1-2-16,4 3 0 0,1-2-1 0,4 0-2 0,4 2 1 16,-2 0-1-16,6 1 1 0,-3 1-2 15,5 2 0-15,3-1-1 0,0 4 1 0,-1-1 2 16,6 1 1-16,0-2-1 0,1 1 1 16,2-2-1-16,0 1-1 0,3 0 0 0,6 2 0 15,1 1-1-15,5-1 5 0,1 0 0 0,1 0 2 16,2 0 1-16,6-3-2 0,2 1 0 0,2 0-1 15,5 0 0-15,4-2 0 0,2 0 2 0,3 2 0 16,5-6 2-16,4 1-2 0,7-1 1 16,2-3 2-16,7 0-4 0,2-3 1 0,8-1 1 15,3-2 1-15,6-2 0 0,1-1 2 16,6 0 0-16,0-3-4 0,6-1 4 0,0 1-3 0,3-4 0 16,5 1 1-16,3 0-3 0,1-3 2 15,3-3 1-15,3-1-2 0,2-3 7 0,2-1-4 16,5-3 1-16,1-1 1 0,3-4-2 15,5 1 0-15,-3-2-1 0,7 0 1 0,0 0-2 16,2-1 1-16,2 0-1 0,-2-1-1 0,4 3 2 16,1 0-2-16,1 3 1 0,1 1 0 15,1 0-3-15,-1 2 2 0,0 1 0 0,0 2 0 0,-3 2 0 16,-4 0 0-16,1 1 0 0,-6 0 1 0,-1 2 1 16,-7-4 1-16,0-2 2 0,-3-2 4 15,-6-4 1-15,-4-5 3 0,-5-2 1 0,-9 0-1 16,-2-4 4-16,-12 0-2 15,-4-2 1-15,-4-3 1 0,-4-1-2 0,-5-3 4 0,-7 0-1 0,-2-3 0 16,-8 1 2-16,-6-1 0 0,-6-2 1 0,-7 0 5 16,-3-2-1-16,-8 1 7 0,-6-1 3 15,-7 0 3-15,-5 2 8 0,-7-2 0 0,-6 0-5 16,-8 1-12-16,-10 2-15 0,-10-1-11 16,-8 2-7-16,-10-2 1 0,-8 3 1 0,-9 2 2 15,-7-1-1-15,-11 2 1 0,-5 0-1 0,-4 5 1 0,-6-2 1 16,-6 4 0-16,0 2 1 0,-1 1 0 15,-3 3 2-15,-5 3 0 0,3 3 1 16,-6 3-2-16,-3 5-1 0,-5 2 2 0,-7 4-2 16,-4 0-1-16,-8 5 0 0,-6 4-1 0,-7 2-1 15,-6 4 4-15,-6 1-3 0,-5 0 1 0,-5 7 0 16,-6 1-4-16,0 3-2 0,-3 7-6 0,-1 1-11 16,2 2-17-16,3 6-29 0,5 3-39 15,9 1-57-15,9 3-99 0,8 1-235 0,42-9-479 16,40-17 61-16</inkml:trace>
  <inkml:trace contextRef="#ctx0" brushRef="#br0" timeOffset="197">10272 4071 919 0,'0'0'-16'0,"0"0"-286"16,0 0 3-16,0 0 89 0,0 0 199 15,0 0 51-15,0 0 3 0,-3 123-13 0,9-95 1 0,2-1 5 16,2 0-5-16,2-3 6 0,-2-1 2 0,1-3-1 15,3-4 11-15,0-1 7 0,-1-5 6 16,-1-4 14-16,2-3 22 0,-3-1 27 0,0-2 31 0,0 0 23 16,0-6 8-16,1-4-3 0,4-3-21 15,-3-5-23-15,4-2-22 0,0-6-17 0,4-5-8 16,2-3-5-16,1-1-4 0,4-4-14 16,0-4-8-16,4 0-14 0,0-2-9 0,2-5 0 0,3 2-9 15,1-5-8-15,-2 4-3 0,4 4-15 16,-1 4 2-16,-5 8-2 15,1 4-2-15,-4 6 2 0,-2 5-7 16,-4 3-2-16,2 3-3 0,-4 4-5 0,-3 3-1 0,0 5-8 0,-8 0-28 16,0 0-60-16,-4 6-78 0,-2 4-57 0,-6 5-68 15,0 2-144-15,-7-2-238 0,0-6 104 0</inkml:trace>
  <inkml:trace contextRef="#ctx0" brushRef="#br0" timeOffset="198">10638 3919 885 0,'0'0'187'0,"0"0"-31"0,0 0-22 0,0 0-60 15,0 0-85-15,0 0-102 0,0 0 4 16,0 0 40-16,0 0 59 0,0 0 80 0,0 0-5 16,0 0-22-16,0 0-11 0,42 123-4 0,-31-90-6 15,2 4 1-15,4-1 0 0,-3 1-4 0,3-3 0 16,2-1 0-16,0-5 5 0,1-6 7 15,2-7 6-15,0-3 9 0,-2-5 12 0,2-4 22 16,3-3 31-16,-2-3 25 0,7-10 9 16,3-8-9-16,5-4-30 0,4-7-31 0,7-6-24 0,0-1-19 15,2-5-9-15,1 0-6 0,-1-2-2 16,1-4-4-16,2-5-2 0,3-3-9 16,2-6-26-16,-3-2-78 0,3-1-174 0,0-2-337 0,-15 15-403 15,-15 19 429-15</inkml:trace>
  <inkml:trace contextRef="#ctx0" brushRef="#br0" timeOffset="199">15686 3031 0 0,'0'0'0'0,"0"0"0"0,0 0 0 16,0 0 0-16,0 0 0 0,0 0 96 15,0 0 84-15,0 0-11 0,0 0-23 0,0 0-54 16,0 0-67-16,0 0-31 0,-18-44-12 16,18 44-2-16,0 0 3 0,0 0 5 0,0 0-9 15,0 0-18-15,0 0-34 0,0 0-42 0,0 0-47 16,0 2-59-16,0 2 217 0,0 1 4 16,0 6 0-16,0 1 0 0,0 5 0 0,0 3 43 0,2 2 18 15,-2 4-8-15,-2 5 1 16,2 1-8-16,-1 2-11 0,-2 1-9 0,3 0 0 15,-2 1 2-15,1 0 9 0,1-3 2 0,-1 3 1 16,1-2-1-16,1 2-1 0,-1-4-2 0,0-3-2 16,0 1 7-16,1-1-8 0,1-3-1 0,2 0 0 15,-1-3-6-15,-1-1 4 0,2-1-1 0,0-1-11 16,0-1-24-16,2-3-67 0,-4-1-126 0,3-1-232 16,-1-3 264-16,-2-5 167 0</inkml:trace>
  <inkml:trace contextRef="#ctx0" brushRef="#br0" timeOffset="200">15667 3311 1256 0,'0'0'8'0,"0"0"7"0,0 0-16 16,0 0-50-16,0 0-105 0,0 0 7 15,0 0 9-15,0 0 44 0,0 0 100 0,0 0-10 16,0 0 2-16,0 0 2 0,0 0 1 0,0 0 2 16,128-5 0-16,-109 8-1 0,1 0 3 15,0-1 3-15,0 0 5 0,0-1 6 0,0-1 4 16,-1 0 7-16,0-3 1 0,1-3 3 0,0-1 4 16,1 0-2-16,0-2 1 0,0-2-1 15,-2-1-6-15,-2-1 1 0,-1-2 0 0,-2 0 5 16,-1-1 6-1,-3 1 5-15,0-1 1 0,-3 2 3 16,-1 1 0-16,-4-1 2 0,0 0 0 0,0 0 1 0,-2 1 5 0,0 1 7 0,0 0 2 16,0 3-7-16,-3 0-9 0,2 0-8 0,-3 2-5 15,2 3 2-15,0 2 0 0,1 1-12 0,1 0-17 16,-1 1-31-16,1 0-42 16,0 0-49-16,0 0-53 0,0 1-62 0,-1 5 57 0,0 2 52 0,-2 6 66 15,-1 4 85-15,-1 4-22 0,0 3 2 0,2 3-1 16,-4 3 4-16,2 1 8 0,0 3 18 0,-1-4-2 15,1 1 0-15,4-2-2 0,-3-4-18 16,3-1 1-16,0-1-8 0,2-5-10 0,-1 0-19 16,0-1-44-16,0-2-89 0,0-1-166 0,1-1-213 15,2-5 240-15,-2-3 288 0</inkml:trace>
  <inkml:trace contextRef="#ctx0" brushRef="#br0" timeOffset="201">16342 3235 563 0,'0'0'155'15,"0"0"-177"-15,0 0-79 0,0 0-131 0,0 0 16 16,0 0 69-16,0 0 147 0,0 0 0 16,0 0 0-16,0 0 47 0,0 0-4 0,-20 129 5 15,19-104 1-15,-2 0 6 0,3-4 6 0,0-1-3 16,3-2-6-16,2-2-15 0,0-4-26 0,-1 0-60 15,1-2-132-15,-3-2-50 0,-2-2 231 16,0-4 0-16</inkml:trace>
  <inkml:trace contextRef="#ctx0" brushRef="#br0" timeOffset="202">16351 3039 742 0,'0'0'46'0,"0"0"0"15,0 0-8-15,0 0-35 0,0 0-79 0,0 0-147 16,0 0-18-16,0 0-10 0,0 0 167 16,0 0 84-16,0 0 0 0,0 0 0 0</inkml:trace>
  <inkml:trace contextRef="#ctx0" brushRef="#br0">16824 3075 0 0,'0'0'89'0,"0"0"99"0,0 0-37 0,0 0-87 16,0 0-84-16,0 0-54 0,0 0-24 0,0 0-22 15,0 0 7-15,0 0 46 0,0 0 67 0,0 0 0 16,0 0 0-16,0 0 0 0,-105 37 0 16,102-31 0-16,-3 0 0 0,4-2 0 0,0-1 0 15,-1-2 0-15,3 0 0 0,0-1 0 0,0 0 0 16,0 0 0-16,0 0 0 0,0 0 0 0,0 0 0 15,0 0 0-15,0 0 0 16,0 2 0-16,3 2 0 0,-1 2 0 0,0 2 0 0,4 8 0 16,-3 3 0-16,5 5 0 0,-6 7 0 0,2 1 0 15,0 7 0-15,-4 0 0 0,1 1 0 0,-1 5 0 16,-6 2 0-16,0 0 0 0,-2 5 0 16,-2-2 0-16,0-2 0 0,1-3 0 0,5-5 0 15,-3-8 0-15,6-4 0 0,1-6 0 0,-1-7 0 16,1-2 6-16,0-6 7 0,0-3 34 0,0-2 74 15,0-2 88-15,-1 0 90 0,1 0-18 0,-3-6-105 16,3-6-137-16,0-4-133 16,0-8-57-16,6-4 0 0,3-5 16 0,1-8 19 15,5-2 27-15,1-3 28 0,3-3 30 0,2 1 29 0,0-1 9 16,2 2 0-16,4-1 9 0,-3 2-6 16,4-3 4-16,1 0 5 0,0-2 8 0,-1 2 25 15,4 0 41-15,-4 4 35 0,0 1 26 0,0 4 15 16,-6 3-7-16,-3 3 5 0,0 4-1 0,-8 5-17 15,-1 4-11-15,-4 6-26 0,-2 2-24 16,-3 6-11-16,0 4-34 0,-1 3-45 0,0 0-60 16,0 0-84-1,0 1-87-15,0 5 46 0,-1 6 58 0,-2 6 74 0,-3 3 96 0,4 6-25 16,-4 5-10-16,2 1-4 0,2 0 0 0,-1 2 0 0,1-1 2 16,4-2 3-16,-2-5-1 0,1-3 1 15,4-1-1-15,2-4 1 0,-4-3 1 0,2-2-5 16,0-3 3-16,0-2 0 0,0-2 3 0,-2-2 5 15,0-3 1-15,0-1 19 0,-2-1 31 0,0 0 38 16,0-1 37-16,0-3 12 0,4-3-36 0,-1-4-76 16,7-6-41-16,5-5-35 15,1-2 3-15,0 1 35 0,0 3 3 0,-5 7-2 0,-2 3-8 16,1 5-15-16,-1 4-13 0,0 1-17 16,2 0-10-16,-2 6-1 0,3 5-6 0,-3 2 8 15,2 5 12-15,-3 3 12 0,-2 2 24 16,1 3 7-16,-1 2 8 0,-3-1 6 0,4 0-7 15,-2-2-2-15,1-2-22 0,2-2-54 0,2 0-66 16,-1-4-91-16,0 0-158 0,1-2-199 0,-3-4 369 16</inkml:trace>
  <inkml:trace contextRef="#ctx0" brushRef="#br0" timeOffset="203">18237 2794 0 0,'0'0'32'0,"0"0"168"0,0 0 75 0,0 0 1 15,0 0-83-15,0 0-203 0,0 0-198 0,0 0-15 16,0 0 40-16,0 0 103 0,0 0 134 15,0 0 11-15,0 0 7 0,0 0 10 0,15 126-8 0,-25-82-11 16,2 3-6-16,0 5-11 0,-4 2-8 16,2 2-2-16,3 2 2 0,0-3 0 0,1-2-1 15,3-5-6-15,3-3-3 0,0-3-5 16,2-5-1-16,3-3-4 0,-1-3-8 16,3-3 3-16,1-4 2 0,1 0 5 0,4-3 4 0,-2-2 3 0,2-2 3 15,2-7 7-15,0-1 10 0,0-6 7 16,0 0 4-16,-2-3-2 0,4-7-4 0,-5-6-12 15,3-5-14-15,-4-7-16 0,-4-2-12 16,-2-6-6-16,-4-5 5 0,-1-1 3 0,-4-2 2 16,-10-1 5-16,-1 3-4 0,-4 1 3 0,-4 2-3 15,-4-1 0-15,-2 2 2 0,-1 3 5 16,-2 0 8-16,2 4 16 0,-1 3 21 0,1 3 9 16,5 4 5-16,1 2 4 0,3 3-13 0,6 3-8 15,1 2-9-15,6 3-19 0,3 0 2 0,2 3-4 16,2 1-6-16,1 0-2 0,0-1-19 0,0 2-21 15,2 0-28-15,2-2-35 0,4 0-9 16,4-2 17-16,7-2 29 16,2-1 35-16,5-2 17 0,-1 0 0 0,4 1-2 0,0-1 1 15,1 0-1-15,2 1-2 0,-1 1 0 0,5 0-5 0,-2 4-1 16,-2 0-6-16,-1 3-5 0,-1 0-6 0,-2 5-5 16,-5 6-3-16,3 1-4 0,-5 3-10 15,-6 2-1-15,2 2-5 0,-5 5-3 0,-3 0 6 16,-2 3 6-16,-2 6 12 0,-4 1 16 0,3 2 14 15,-1-1 6-15,-1-5 6 0,4-2 1 0,-1-5-2 16,4-4 0-16,-2-4-4 0,-2-2-2 0,1-5 1 16,-3 0-2-16,4-3 2 0,-5-1 5 15,-1-2 8-15,1-2 23 0,-2 0 32 0,3 0 38 16,-3 0 35-16,0 0 24 0,0-2-54 16,0-7-40-16,0-2-46 0,0-3-45 0,1-4 18 15,-1-2 0-15,-1-1 0 0,1-4 3 0,1 0 1 16,1-3-2-16,0 1 1 0,3-2-4 0,0 4 1 15,4-1 4-15,-1 2-4 0,2 1 0 16,1 3-5-16,1 0-7 0,0 3-2 0,4-1-1 16,-3 5 1-16,0 1 1 0,2 3 0 0,-2 3-5 15,2 1-7-15,-3 3-1 0,2 3-5 0,-3-1-3 16,4 7-3-16,-5 1-6 0,1 3-2 16,-1 4 1-16,-5-2 9 0,2 2 10 15,-4 2 4-15,1 2 7 0,0-1 4 0,-3 0 4 0,-1-4 10 16,2-2 5-16,4-4 8 0,-3-3 12 0,4-3 16 15,0-2 28-15,0 0 19 0,3-7 9 0,5-3-10 16,-1-3-21-16,4-1-20 0,0-3-14 16,-2-1-12-16,3-1-7 0,0-3-5 0,-1-2-5 15,1 0-2-15,-1-4-10 0,2-1-15 0,-1 0-15 0,2-3-13 16,-3 3-13-16,0 1-6 16,-3 3-5-16,0 5-16 0,-3 4-8 0,-1 2-29 0,-2 6-78 15,-2 2-153-15,-2 6-210 0,0 0 108 16,-2 0 458-16</inkml:trace>
  <inkml:trace contextRef="#ctx0" brushRef="#br0" timeOffset="204">20042 2914 339 0,'0'0'141'16,"0"0"-101"-16,0 0 11 0,0 0 3 15,0 0-5-15,0 0-24 0,0 0-26 0,0 0-11 16,0 0-8-16,0 0 3 0,0 0 4 0,0 0 4 16,0 0 9-16,0 0 3 0,-108-30 5 15,88 44 1-15,-1 0 2 0,-1 1-2 0,4 0 0 16,0 1-5-16,4-1-5 0,3-1 1 0,4-3 0 15,1 2 0-15,4 0 1 0,1 0 2 0,2 3 7 16,-1 0 6-16,2 0 11 0,4-2 3 0,1 1 5 16,4-1 15-16,2 1 6 15,1-1 3-15,-2 0-1 0,6 0-15 16,-3 0-13-16,0-1-10 0,-3 1-7 0,0 1-6 0,-3-1-4 16,-1-2-1-16,-3-1-3 0,-4 2 1 0,-1-4 0 0,1 2 2 15,-7-3 3-15,-1 3 5 0,-7 0 3 16,2-2 3-16,-6 2 4 0,3-3 5 0,-2-2 7 15,4-1 3-15,-3-4 6 0,5 0 2 0,1-1 2 16,0 0 5-16,6 0 9 0,-2 0 10 16,4-1 12-16,1-2-6 0,0 0-13 0,1 1-26 15,-1-3-34-15,5-1-26 0,5-1-17 0,3 0-4 16,6-2 6-16,2 0 12 0,2-1 9 0,1 3 6 16,4-3 6-16,2 1 2 0,2 1-2 0,1-1 1 15,0-1-5-15,3-1 5 0,-4 1 5 16,0-2 0-16,1-2 5 0,-1 0-4 0,1 0-1 15,-3-1 2-15,-1-1-2 0,-4 0 5 0,-4 2 6 16,-7 1 4-16,0 1 3 0,-7 2 5 0,-1 3 3 16,-4 0 3-16,-1 2-5 0,0 1-19 15,-3 1-21-15,-1 0-15 0,-6 2-12 0,1 1 6 0,-5 0 7 16,-4 3 5-16,-2 3 12 0,0 1 0 16,-1 5 5-16,1 1 3 0,1 3 4 0,1 1 0 15,3 4 1-15,0 0-2 0,3 1-5 16,4 1 3-16,2 0-2 0,3-1 2 0,1-1 2 0,2-2 1 15,0-1 3-15,7-2 1 0,2 2 3 16,2-2 4-16,4 0 5 0,1 1 1 0,5-3 6 16,3-2-3-16,1-2 0 0,4-3 2 15,0-3-4-15,2-3 7 0,1-3 1 0,0-9-1 16,2 0-2-16,4-7-4 0,0-2-4 16,-2-4 0-16,1-5-2 0,2-4-1 0,0-6-4 0,-2-4-7 15,0-4-9-15,1-3-4 0,-4-3-2 16,-3-2 3-16,-2 0 11 0,-5 1 3 0,-3 0 7 15,-3 7 6-15,-5 6 11 0,-2 5 26 0,-5 7 10 16,0 8 17-16,-3 8 6 0,-2 4-17 16,-1 4-33-16,0 3-87 0,0 2-124 0,0 3-38 15,0 5 21-15,0 5 66 0,-2 3 104 0,-3 6 35 0,-2 4-1 16,-1 6-2-16,-3 1 4 0,-1 5-2 16,-4 0-1-16,3 1-1 0,-1-1-7 0,1-1 2 15,0-4-1-15,3 1-2 0,0-4 3 0,-1-2-3 16,3 0-3-16,1 0-1 15,3-2-1-15,-2 1 2 0,3-1 1 0,3-1 3 0,0-1 0 16,0-1 1-16,0-1 2 0,9-1 2 16,0 0 13-16,0-4 5 0,4-2 5 0,-2-3 10 15,6-2 3-15,2-4 7 0,-1-4 6 0,4-2 0 0,1-1-4 16,2-8-4-16,1-3-6 0,-1-2-8 16,-1-3-5-16,-1 0-1 0,-1-4-6 0,-1-1-2 15,-3 0-5-15,0 1-1 0,-4 0 4 16,0 3 3-16,-4 1 4 0,-2 3-3 0,-2 4 0 15,-4 3 0-15,2 2-5 0,-5 3-5 0,1 1-14 16,0 1-22-16,0 0-25 0,0 0-41 0,0 0-41 16,-3 3 6-16,1 4 27 0,-4 5 48 0,-2 2 53 15,-2 6 14-15,-4 0 0 0,1 6-6 16,-5 1-2-16,1 3-1 0,-3 2-1 16,3 1-1-16,-1 1-2 0,2-1-3 0,2 0-4 0,3 0 2 0,1-4 2 15,1 3 1-15,3-2 4 16,-1 1-3-16,3-2-1 0,1 1 0 15,1-2 0-15,2 0 2 0,0 0 2 0,0-2 0 0,2-3 4 0,3-3 0 16,1-1 0-16,1-5 2 0,-1-2 1 16,3-2 1-16,-1-4 3 0,1-4 10 15,0-2 16-15,1 0 11 0,2-5 7 0,1-8-4 16,4-2-13-16,-1-7-15 0,-1-3-10 0,1-6-10 16,-1-3-7-16,2-4-3 0,-4-2 0 0,2-1 1 15,-7 2 6-15,-1-1 5 0,-6 3 0 0,-1 1 2 16,-1 4-4-16,-2 0-3 0,-4 1 0 0,0 3 2 15,1 4 4 1,-1 1 14-16,0 5 9 0,1-1 10 0,1 3 5 0,3 3-10 0,0-1-8 16,2 3-6-16,-1 1-7 0,1 2 0 15,3-1-7-15,3 0-9 0,2 1-4 0,4-1-6 16,0 0 0-16,3 0 1 0,0 2 0 0,2-1 2 16,3 1-2-16,-1 0 2 0,3 1-4 0,2 0 4 0,0 2-1 15,3-1-1-15,3 1 2 0,2 1-3 16,-1 1-4-16,2 2-10 0,-1 0-18 15,-3 1-26-15,-1 2-44 0,-4 2-67 0,-1 1-81 16,-3 2-156-16,-6-2-374 0,-6-1 44 0</inkml:trace>
  <inkml:trace contextRef="#ctx0" brushRef="#br0" timeOffset="205">16287 4463 666 0,'0'0'161'0,"0"0"45"16,0 0 12-16,0 0-11 0,0 0-71 0,0 0-103 0,0 0-125 15,0 0-97-15,0 0 11 0,0 0 54 0,0 0 101 16,0 0 81-16,0 0 14 0,-52 95-11 16,47-53-2-16,-4 8-8 0,1 3-11 0,-4 0-3 15,2 2-7-15,-2-2-5 0,2-1-1 16,1-2-1-16,1-6-7 0,3-5 0 16,1-6-1-16,0-2-2 0,0-5 3 15,0-3 4-15,2-3 3 0,-3-3 4 0,0-3 1 0,0-4 1 16,1-4-2-16,2-3 1 0,1-1 9 0,0-2 14 15,-1 0-12-15,0-4-8 0,0-3-23 0,0-5-27 16,2-1-3-16,-1-6-6 0,-1-3 2 0,2-1 4 16,2-2 12-16,1 0 9 0,1 1 5 0,2-1 0 15,3 4-6-15,1-1-4 0,0 0-7 0,5 2 2 16,0 2 1-16,1 2 2 0,-1 0 2 0,4 1 0 16,0-2 0-16,3 2 4 0,4-3-2 15,4 0 3-15,0 0 1 0,-1 0 1 0,0 1 1 16,-1 1 3-16,-6 0 3 0,2 4 4 0,-3-4 3 15,-3 0-3-15,2 2-1 0,1 0-5 0,-2 3-6 16,1 0-1-16,0 3-3 0,-5 1-2 16,0 2-1-16,-3 3-7 0,-2 0-6 15,1 2-2-15,-2 2-4 0,0 1 0 0,1 4-4 16,-2 1-1-16,-1 3-3 0,0 3 2 0,2 4 8 0,-1 1 6 16,-2 3 3-16,1 2 8 0,1 2 2 0,-5 1 5 15,4 2 6-15,-4 1 6 0,2 1 2 16,-2-2 4-16,-1 0 1 0,4 2 0 0,-4-3-3 15,-1 0-8-15,1-3-20 0,4-1-33 16,-5-5-63-16,2-1-146 0,0-3-240 0,-1-5-136 16,-1-3 581-16</inkml:trace>
  <inkml:trace contextRef="#ctx0" brushRef="#br0" timeOffset="206">17124 4752 400 0,'0'0'791'15,"0"0"-486"-15,0 0-42 0,0 0-125 0,0 0-97 16,0 0-95-16,0 0-9 0,0 0 5 0,0 0 23 16,0 0 40-16,0 0-11 0,0 0 1 0,0 0 5 15,0 0 9-15,52 78 4 0,-52-55 4 16,0 3-6-16,1 0-33 0,-1 1-83 16,-2-3-160-16,2-2-253 0,-1-7-159 0,2-6 492 0</inkml:trace>
  <inkml:trace contextRef="#ctx0" brushRef="#br0" timeOffset="207">17233 4609 0 0,'0'0'0'0,"0"0"307"0,0 0-59 0,0 0-83 16,-4-125-62-16,4 114-52 0,0 4-28 0,0 3-80 16,0 3-73-16,6 1-17 0,0 0-4 0,3 5 50 15,3 3 45-15,3 2-36 0,2 4-71 16,-6-3 163-16,-2-2 0 0</inkml:trace>
  <inkml:trace contextRef="#ctx0" brushRef="#br0" timeOffset="208">17836 4512 52 0,'0'0'437'0,"0"0"-112"16,0 0-132-16,0 0-92 0,0 0-43 0,0 0-5 15,0 0 2-15,0 0-2 0,0 0-9 0,0 0-25 16,0 0-25-16,0 0-10 0,-115-26-7 0,109 32-3 15,4 0 6-15,1 3 5 0,-1 1 6 16,0 0 3-16,0 1 0 0,2 3 3 0,2-2 2 16,-2 3 1-16,4-1 1 0,-2 3-1 0,5 2-2 15,-4 1-1-15,3 3 2 0,-3 2-1 16,-2 4-1-16,0 1 2 0,-1 0-6 0,1 1 2 16,-1 2-1-16,-1 2-7 0,0 0 8 0,-3 2-1 15,-1 3 3-15,-2-1 8 0,0 4-1 16,-2 1 5-16,-3 1 6 0,-4-2 4 15,2-1 6-15,-3-5-4 0,3-6-3 0,-1-8-1 0,8-7-8 16,1-5 6-16,-2-5 21 0,5-6 28 0,-3 0 27 16,3 0 19-16,-4-4-16 0,4-5-34 15,-3-5-47-15,4-2-55 0,2-5-39 16,2-5-27-16,6-2-13 0,3-6 4 0,6-4 5 0,0 0 9 16,4-4 15-16,0-3 8 0,2 0 15 0,0-1 19 15,5 0 12-15,0-1 16 0,2 1 12 16,-2-1 4-16,5-2 6 0,-2-1 0 0,1-2 2 15,-2-1 7-15,-1 1 27 0,-4 2 24 0,-1 2 28 16,-2 4 45-16,-6 5 19 0,1 4 15 0,-5 6 10 16,-3 5-22-16,-5 6-18 0,-1 8-21 15,-2 3-40-15,-1 5-57 0,0 2-83 16,0 0-103-16,0 1-31 0,-2 9 33 16,-4 2 62-16,0 8 89 0,-6 4 33 0,2 4-11 0,0 4-2 0,-2 2-5 15,3-1-1-15,5 2-1 0,0-6-5 0,2 0 2 16,4-4 1-16,1-2 1 0,1-2 5 15,4-4-4-15,1-1-1 0,0-1 1 16,0-3 0-16,-2-1 9 0,3-2 8 0,-1-2 7 16,0-2 8-16,2-2 8 0,-2-3 9 0,-1 0 8 0,2-1 5 15,1-6-2-15,1-2-8 0,0-3-10 16,3-1-16-16,-2 0-11 0,5-2-9 16,-5 3-10-16,3 2-2 0,-3 4-18 0,0 4-13 15,2 2-11-15,-2 0-17 0,-2 7 3 0,4 4 5 0,-3 6 8 16,0 1 14-16,0 5 13 0,-1 4 9 15,0-1 9-15,4 3 6 0,-1 0 4 16,-1 2-8-16,4-3-25 0,3-1-74 0,0 0-121 0,0 1-214 16,-1-10-239-16,-9-6 372 0</inkml:trace>
  <inkml:trace contextRef="#ctx0" brushRef="#br0" timeOffset="209">19258 4527 1067 0,'0'0'802'0,"0"0"-745"16,0 0 9-16,0 0-20 0,0 0-79 0,0 0-133 0,0 0-19 16,0 0 9-16,0 0 69 0,0 0 119 15,0 0-1-15,0 0 9 0,0 0 5 0,-32 147 2 16,23-98 3-16,-1 0-1 0,-3 5-3 15,-4 1-3-15,-1 4-6 0,2 3-3 0,-4-2-4 16,0 0-3-16,4-5 1 0,6-4-4 0,4-9 3 16,1-6-2-16,6-5 2 0,-1-4 0 15,4-6 2-15,2-1 5 0,3-2 9 16,0-6 9-16,1-2 10 0,2-3 6 0,3-5 6 0,0-1 0 16,1-3-3-16,0-7-8 0,2-7-11 0,2-6-13 15,-1-3-10-15,-1-7-9 0,-3-5-9 0,0-4-4 16,-3-2-2-16,-3-4 5 0,-4 0 6 15,1-3 3-15,-6 1 5 0,0 3 2 16,-7 3-2-16,-2 2 6 0,-5 3-4 0,-2 5 1 0,0 2 4 16,0 2 2-16,1 2 10 0,0 1 8 15,4 3 4-15,2 4 6 0,5 4-5 0,-1 3-10 0,3 2-8 16,2 3-16-16,0 3-18 16,8-2-13-16,1 1-6 0,5 1-2 0,2-2 11 0,4 0 5 15,1 1 2-15,1 1 5 0,1 0-1 16,3 3 4-16,-3-3-1 0,-1 2-3 0,4 0-3 0,-2-1-2 15,-1 1-2-15,3 1 2 0,-4 1 1 16,0 0-4-16,-1 0-2 16,-3 5-10-16,1 3-8 0,-8 2-9 0,1 4-18 0,-4 3-9 0,-5 1-2 15,1 5 8-15,-4 2 15 0,-6 3 20 16,-2 3 17-16,-3 1 10 0,1 1 9 0,0-1 4 16,0-2 0-16,8-2 1 0,1-4-2 0,1-4 0 15,1-4 1-15,6-5 1 0,-2-1 3 16,2-4 7-16,-2-3 10 0,0-1 17 0,-2-2 19 15,4 0 18-15,-4 0 10 0,4-3-2 0,-3-4-19 0,3-3-17 16,2-2-21-16,0-3-14 0,-2-3-9 16,0-2-8-16,2-3-7 0,-2-3-8 0,-2-1-5 15,2-3 3-15,0 1 3 0,-1-1 11 16,1-2 7-16,-3 1 5 0,3 5-1 16,0 1 0-16,-1 4-1 0,1 4-2 0,0 3 4 0,-2 4-6 15,4 5-7-15,-1 0-4 0,2 3-7 16,1 2-4-16,1 0 0 0,0 3 1 0,5 3 1 0,-3 3 4 15,4 2-1-15,-4 3-1 16,1 2-1-16,-4 0 3 16,0 3 5-16,-1 0 3 0,-1-1 5 0,-2 0 1 0,-2 0 0 0,-3-2-1 0,2-3-2 15,-4 1 1-15,0 0 2 0,0 0-2 0,0-4 1 16,-2-1-1-16,2 0 1 0,0-5 5 16,0-2 10-16,2-1 20 0,2-1 27 0,4 0 17 15,4-5 5-15,2-3-13 0,7-5-20 0,3-1-17 16,4-5-9-16,-2-4-3 0,4 0-8 0,1-4-4 15,-1 1-12-15,3-4-17 0,-2 1-27 0,2 1-16 16,-2 2-20-16,-2 4-15 0,-3 0-25 16,-3 5-59-16,-6 4-89 0,2 5-156 15,-8 1-160-15,0 4 459 0,-5 2 130 0</inkml:trace>
  <inkml:trace contextRef="#ctx0" brushRef="#br0" timeOffset="210">20852 4752 592 0,'0'0'174'0,"0"0"-64"0,0 0-22 16,0 0-73-16,0 0-148 0,0 0-61 15,0 0 16-15,0 0 61 0,0 0 134 0,0 0 57 16,0 0 6-16,0 0 0 0,0 0-2 0,-13 132-8 16,0-95-4-16,3 4-7 0,-3 1-9 15,2 1-5-15,2 0-8 0,5-6-2 16,4-2-4-16,0-5-2 0,3-4-2 0,6-3-6 0,1-6 0 16,0-2 8-16,2-6 14 0,1-2 22 15,2-4 24-15,3-2 15 0,-1-1 0 16,5-6-11-1,2-4-19-15,0-2-18 0,0-3-8 0,1-5-7 0,0-2-7 0,-1-1-1 16,-2-3-11-16,-1-2-7 0,-4 1-4 0,-4-1-4 0,-4 1 5 16,-4 1 5-16,-2 5 3 0,-3-3-5 15,-7 5-8-15,-3-1-20 0,-6 2-15 0,-7 2-12 16,-1 2-4-16,-7 1 9 0,1 2 11 0,-1 3 9 0,0 1 4 16,2 3-5-16,0 3-6 15,2 1-2-15,5 0-3 0,4 2-9 0,6-1-21 0,7 1-26 16,4-2-49-16,1 0-70 0,6-2-27 0,8-5-78 15,7-4-92-15,4-1 27 0,6-6 372 0,4-2 0 16,-9 4 0-16,-7 5 0 16</inkml:trace>
  <inkml:trace contextRef="#ctx0" brushRef="#br0" timeOffset="211">21350 4428 0 0,'0'0'88'0,"0"0"451"0,0 0-178 16,0 0-162-16,0 0-119 0,0 0-64 0,118-57-31 0,-107 70-12 15,0 2 0-15,-2 7 10 0,-2 5 11 0,-1 7 17 16,-4 7 15-16,-2 8 8 0,0 3 6 15,-8 5-1-15,-2 3-2 0,-4 1 0 0,-2 3-1 16,2 0-1-16,1-3-7 0,2-5-2 0,1-4-3 16,1-8-7-16,2-5 4 0,-1-8-4 15,0-6-1-15,1-3 0 0,-1-6 0 0,-1-5 13 0,-2-2 15 16,0-3 11-16,-2-4 6 0,-3-2 3 16,1 0-2-16,-2-4-7 0,1-5-7 15,1-5-15-15,0-2-11 0,3-4-3 0,0-5-2 16,5-1-4-16,2-3-6 0,2-3-6 0,3-3-3 15,-2 1-1-15,6-1 2 0,3 1-1 0,2 0-2 16,4 2-6-16,2 1-9 0,5 1-3 0,2 6-6 16,5-2 2-16,2 4 4 0,2 0 2 0,4 0 4 15,2 3 1-15,3-1 2 0,2 2 1 16,-1 1 3-16,2 1 5 0,-2 2 2 16,0 2 4-16,-1 3 5 0,-2-1-1 0,-1 3 2 15,-5 1-1-15,-5 4-4 0,-1 1 1 0,-5 1-3 16,-3 0-5-16,-2 6-1 0,-3 1-10 0,-3 3-7 15,-2 2-4-15,-2 4 2 0,-4 3 10 16,-1 5 9-16,-1 2 9 0,-5 4 0 0,-1 1 4 16,-1 0-3-16,3-3 0 0,-1 2 3 0,2 0-6 0,3-4 2 15,0-2 1-15,0-1-2 16,5-2 2-16,-1-3-1 0,2 0 0 0,2-4 4 0,-2-1 0 16,2-1 3-16,0-4 3 0,0-1 2 15,-1-4 5-15,2-1 7 0,2-2 7 0,0 0 4 16,4-2-1-16,1-7-9 0,5-5-13 0,2-2-16 15,2-5-27-15,2-4-23 0,2-4-21 0,1-2-29 16,1-3 6-16,-3 1 15 0,0 1 22 16,-2 1 40-16,-6 3 14 0,-3 6 9 0,-2 3 7 15,-4 4 4-15,-6 6 12 0,0 3-9 0,-3 3-33 16,-2 3-73-16,0 0-70 0,0 5 8 16,1 4 30-16,0 2 71 0,-1 4 61 0,0-1 1 0,0 4 3 15,3 0-2-15,-2-3 2 0,1 0 0 16,1 0 2-16,4-1 4 0,-2-3-3 0,3 0 0 15,1-2 5-15,0-1 3 0,0-1 9 16,1-4 11-16,2 1 8 0,0-3 11 0,4-1 2 16,-1 1-4-16,5-3-9 0,-4-2-10 0,3-3-9 15,-2-3-5-15,3 1-3 0,0-2-6 0,-1-2-2 16,2-2-3-16,-1-1-6 0,-3-1 1 0,1 2-5 16,-2-2 0-16,-3 3-1 0,0 3-7 0,-2 2-2 15,-2 0-6-15,-2 6-12 0,1-1-9 0,-3 4-13 16,0 0-7-16,1 1-7 0,-2 4 0 15,0 1 2-15,1 2 8 0,-3-1 9 0,1 2 3 16,-1 1 8-16,0 0-4 0,-2 1-1 16,0 0 8-16,0-1 2 0,-2 1 9 0,1-1 9 0,2-1-1 15,-1 0 6-15,0-2 2 0,2-2 1 16,1 3 4-16,2-2-1 0,0 0 3 0,-1-1 8 16,2 0 10-16,4-1 14 0,0 0 11 15,2-3 5-15,4-1-2 0,-1 0-6 0,4 0-6 0,1 0-6 16,0-4 2-16,-1-3-7 0,-1-1-1 15,1-3-2-15,1 0-11 0,-1-3 4 0,-2-3-4 16,3-3-4-16,0 0 1 0,-1-4-7 16,-2-1-2-16,-1 0 1 0,0-1 1 15,-2-1 1-15,0 5-3 0,-1-1-2 0,-3 2-5 0,-1 4 4 16,0 0 3-16,-4 5 3 0,-4 1 6 0,0 2-8 16,0 2-5-16,-1 3-7 0,0 2-11 15,0 1-3-15,0 0-9 0,0 1-5 0,0 0 2 0,0 0-8 16,0 0-14-16,0 0-22 0,0 0-33 15,0 0-26-15,2 0 35 0,3 2 40 0,1 4 51 16,4 0 49-16,2 1-4 0,6 2-1 16,2 0-1-16,6-1-4 0,6 2 0 0,5-2-5 15,2 2-10-15,1 1-5 0,-1-2-5 0,-3 2-4 16,1 0 2-16,-4-1-5 0,-4 1 1 0,-5-3 0 16,-3 0-6-16,-2-1 0 0,-9-3-5 0,-2 1-10 15,-6-1-17-15,-1-3-25 0,-1 2-12 16,0-2 8-16,-1 1 26 0,-5 2 71 0,-3 1 33 15,-6 4 11-15,-1 1-6 16,-7 1-41-16,1 2-13 0,6-3-9 0,1-2-1 16,5-2-6-16,5-1-3 15,2-2 1-15,3 0 0 0,0-1 1 0,0-1-1 0,0 0-1 0,0-1 5 16,0 0 13-16,3 2 16 0,2-2 16 0,0 0 10 0,2 0 3 0,6 0-2 16,1-3-7-16,1 0-8 0,2-5-8 15,2-1-9-15,0-1-6 0,0-2-1 16,2-2-6-16,1-2 0 0,-1-3-5 0,2 0-8 0,5-3 1 15,2 0-2-15,-2-2 1 16,2 0 2-16,-4 4 1 0,1 2-5 0,-6 0 2 0,-1 6 0 16,-6 0 2-16,2 4 0 0,-8 1 2 0,-3 3 1 15,-1 2-3-15,-3 2-8 0,-1 0-26 16,0 0-39-16,0 0-47 0,-4 0-24 16,3 4 39-16,-2 2 46 0,-3 1 48 0,3 2 31 0,-3 2-15 15,4 3-4-15,0 2-2 0,4-1 3 16,-2 2-1-16,4 2 3 0,3 1 3 0,4 0 1 15,3 3 1-15,0 2 0 0,2-3 0 0,0 5 1 16,-1-3-1-16,-1 0 0 0,-2-2-1 16,-1-2-3-16,-3-3-4 0,-3-1-3 0,-3-4-4 0,-2 2-1 15,0-1-10-15,-9-1-11 0,-8-2-26 16,-5 1-63-16,-8 0-141 0,4-2-402 0,6-3-160 16</inkml:trace>
  <inkml:trace contextRef="#ctx0" brushRef="#br0" timeOffset="212">19905 5815 0 0,'0'0'0'0,"0"0"0"0,0 0 0 16,0 0 0-16,0 0 0 0,0 0 0 0,0 0 0 16,0 0 320-16,0 0 33 0,0 0-60 0,0 0-93 15,0 0-75-15,34-38-64 0,-39 32-8 0,-3 1 4 16,-2-2 3-16,-3 1-3 0,-2 0-7 15,-5 0-10-15,-1 3-13 0,-3-1-6 0,-5 2-6 16,-1 2-4-16,-3 0 2 0,-3 0-2 0,0 0-6 16,-4 3 5-16,-4 1-1 0,-2 3 0 15,-4 0 6-15,-7 0-7 0,0 3 1 0,-4-2 0 16,-4 2-4-16,3 1 5 0,0-2 4 0,1 1 4 16,1 1 5-16,0 1 3 0,5 1 1 0,-1 3-1 15,4 0-4-15,1 2-3 0,0 2-6 16,1 2-4-16,0 3-1 0,4 1-3 0,-1 1-1 15,3 1-1-15,-2 1-1 0,5 1 1 0,2 2-2 16,2 2 1-16,0 0-2 0,4-1 0 0,-1 2 1 16,2-2 0-16,6 2-2 0,0-1 0 15,10 1-1-15,0-3-3 0,6 1 2 16,4 2 2-16,2-1 2 0,4 2 1 0,1 0 2 16,6 2-2-16,3-1-2 0,3 4 1 0,6-4-6 0,3 1 8 15,6-1 1-15,2 1 1 0,3-2 5 0,5 0-7 16,3-1 1-16,3-1 1 0,5 1 2 0,2-1 2 15,5 1 0-15,0 0 0 0,4 0-3 16,1 0 2-16,2-3 4 0,4-1 0 0,3-1 6 16,2 0 0-16,4-5 0 0,6 0 1 0,3 0-1 15,2-5 1-15,4 0 1 0,0-1-1 16,3-1-1-16,1-1-5 0,0-2-2 0,5-2-1 16,1 3-3-16,2-4 4 0,5 1 0 15,-3-3 2-15,4 2 2 0,-1-3 1 0,1 2 2 16,2-1 2-16,1 2 0 0,1-3-3 0,-3 2-2 0,1-3-2 15,-1-1-2-15,1-2 3 0,1-5 4 16,2 1 0-16,1-9 5 0,2-5-6 16,4-5-3-16,1-4-1 0,6-6-1 0,-1-3-1 15,0-3 0-15,2-5-5 0,-3 0-2 0,2-1 2 16,-2-1-1-16,1 3 0 0,-2 0 4 0,-6 1-9 16,-4 5 1-16,-3 0 2 0,-2 3-5 0,-7 0 11 15,-5 0 2-15,-3-1-2 0,-5 1 8 0,-6-3-4 16,-5-1 1-16,-6-4 4 0,-4-4 1 0,-6-5 5 15,-3-2 5-15,-7-4 1 0,-6-4-1 0,-9-6-1 16,-11-4-9-16,-7-3-4 0,-10-4-7 16,-10-3-3-16,-7-2-3 0,-18-3-2 0,-15-1 3 15,-16-1 1-15,-12 1 4 0,-15 4 1 16,-13 0 0-16,-9 3-2 0,-14 0-5 16,-10 2-3-16,-13 1-1 0,-10 2 0 0,-10 5 4 0,-11 7-2 15,-10 4 1-15,-7 8-2 0,-14 6-6 0,-9 10 1 16,-7 9-1-16,-11 7 3 0,-7 9 1 15,-9 6 2-15,-8 17-3 0,-9 8 0 0,-7 12 1 16,-4 11-7-16,-1 8-4 0,2 10-12 0,7 8-10 16,8 5-15-16,12 7-30 0,13 5-37 0,14 8-61 15,21 6-129-15,53-22-365 0,55-28-768 16</inkml:trace>
  <inkml:trace contextRef="#ctx0" brushRef="#br0" timeOffset="213">4044 9037 0 0,'0'0'0'16,"0"0"0"-16,0 0 0 0,0 0 0 0,0 0 0 15,0 0 0-15,0 0 0 0,0 0 18 16,0 0 141-16,0 0 31 0,0 0 6 0,0 0 3 15,-47-43-6-15,44 39-7 0,0 2-6 0,-2-1-15 16,2-1-12-16,-1 1-16 0,-1 0-20 16,3-2-13-16,0 2-14 0,-2-1-13 0,2 1-6 15,2 0-7-15,-1 0-7 0,0 3-7 0,1-1-9 16,0-1-12-16,0 1-6 0,0 1-7 0,0 0-5 16,0 0-3-16,0 0-1 0,0 0-5 0,0 0 2 15,0 0-4-15,0 0-2 0,0 0 4 0,0 0-4 16,0 0 0-16,0 0 1 0,0 0-5 15,-1 0 0-15,1 0-6 0,0 0-5 0,0 1-4 16,0 2 6-16,-1 5 7 0,1 1 10 16,0 3 8-16,-1 5-3 0,1 2 1 0,-3 1-2 15,6 2-5-15,-3 1 4 16,0 0-6-16,0 0-3 0,0 0 4 0,0 1-4 0,0-1 3 0,1-1 1 16,1 0-2-16,0-2 3 0,-1-2-2 15,3 1 1-15,-2-1 2 0,0-1-4 0,-1 2 2 16,1-2 1-16,2 1-2 0,-3 3 3 0,0-1-2 15,0-1 3-15,-1 0-5 0,0 4 5 0,0-4-2 16,0 2-1-16,0-2 2 0,0 1-1 16,0-1 1-16,0 1-1 0,0-6-2 0,3-3 3 15,1-3-1-15,-3-2 0 0,1-1 4 0,-1-3-3 16,0 0 1-16,0 1-2 0,0-2 0 16,2-1 1-16,-2 1 2 0,0 1-1 0,0-2 1 0,0 2-1 15,-1-2 0-15,0 0 0 0,0 0 1 0,0 0-2 16,1 0 1-16,-1 0 1 0,1 0-4 15,-1 0 3-15,1 0 3 0,3 0 5 16,-2 0 4-16,1 0-2 0,3 0-2 16,-3 0-2-16,5 0-5 0,-1-2 4 0,-2 0-1 15,5 0-1-15,-1-1 1 0,1-1 1 0,1-1-1 0,2-1-1 16,4 0 0-16,0-2-1 0,3-1 0 16,3 0 0-16,-1 0-4 0,4-1 1 0,0-1-2 15,3-1 0-15,0 3 4 0,-1-3-3 0,1 2 1 0,0-3-1 16,5 1-2-16,-4 3 2 0,-4-1 0 15,3 2 1-15,-5 1 0 0,0 0-2 0,-4 3-1 0,-3-1 0 16,0 0 1-16,-1 2 3 0,-2-1-1 16,-4 2 2-16,0-1-4 0,-3 2 0 15,-3 0 2-15,2 1-2 0,-4 0 4 0,-2 0-6 16,0 0-2-16,0-1-11 0,0 1-19 0,0 0-26 16,0 0-56-16,0 0-73 0,0 0-104 15,0-1-104-15,0 1-95 0,0-2-164 0,2 1 196 16,0 0 460-16</inkml:trace>
  <inkml:trace contextRef="#ctx0" brushRef="#br0" timeOffset="214">5078 9139 1753 0,'0'0'51'0,"0"0"-14"16,0 0-5-16,0 0-24 0,0 0-36 0,0 0-43 15,0 0-2-15,0 0 18 0,0 0 32 16,0 0 46-16,0 0 6 0,0 0 3 0,0 0 3 16,0 0-1-16,13 85 2 0,-9-64 2 0,0 1-7 15,-1 0-1-15,-2 1-6 0,-1-3-8 0,0 4 4 16,0-5-3-16,0 0-3 0,0-1 3 15,2-2-6-15,-2-1-3 0,0-2-3 0,-2-1-1 16,1 0-5-16,1 0-9 0,-2-1-27 0,1 0-60 16,-3 0-139-16,0-2-247 0,3-3-254 15,0-3 283-15</inkml:trace>
  <inkml:trace contextRef="#ctx0" brushRef="#br0" timeOffset="215">5426 8837 467 0,'0'0'39'0,"0"0"1"15,0 0 2-15,0 0-22 0,0 0-41 0,0 0-43 16,0 0-29-16,0 0-17 0,0 0 31 16,0 0 63-16,0 0 65 0,0 0 63 15,0 0 21-15,4 17-7 0,0-8-19 0,-3 0-8 16,1 5 1-16,1 1-6 0,-2 1-4 0,2 2-5 16,-2 1-11-16,-1 4-11 0,0 0-12 0,1 4-10 15,-1 1-6-15,0 4 2 0,-5-2 2 0,1 3-4 16,-3-2-4-16,2-1-8 15,0-1-8-15,0-2-1 0,0-1-2 0,0-2 4 16,-1-3-1-16,1-1-2 0,1-2-1 0,0-2-7 0,3-2-3 16,-1-2 1-16,2-2-1 0,0 0 1 0,0-3-1 15,0 0 0-15,0 1 2 0,1-5 0 0,1 2 6 16,2-1 5-16,1-2 8 0,-1 0 8 16,3 0 5-16,0-2-1 0,0 0 2 0,3 0 3 15,3-2-4-15,1-2-1 0,3-1-6 0,-1 1-13 16,2-3-1-16,2-2-4 0,-1 1-2 0,0 1 2 15,2-3-6-15,1 0 0 0,-1-2-1 0,5 2 1 16,-1-1 2-16,0-1-1 0,-1 2 1 16,-1 0-4-16,0 1 1 0,-4 1 0 15,-1 2 0-15,-1-1 4 0,-4 1-4 16,1 1 1-16,-1 0 1 0,-3 2-3 0,-1 2 3 16,2-3-1-16,-4 1-1 0,0 1-8 15,0-1-17-15,-4 2-42 0,4 1-70 0,-4 0-108 0,-2 0-120 0,2 0-154 16,-3 0-146-16,2 0 403 0</inkml:trace>
  <inkml:trace contextRef="#ctx0" brushRef="#br0" timeOffset="216">5651 8727 0 0,'0'0'0'0,"0"0"0"15,0 0 82-15,0 0 25 0,0 0-27 0,0 0-10 16,0 0 30-16,-124-58 37 0,105 49 25 0,-2-1 7 15,-1 0-32-15,-2 2-26 0,-2 0-12 0,-2 1-6 16,-2 0 5-16,2 0 11 0,-5 1 3 16,1 1-4-16,-3 1-4 0,-1 1-13 0,-4 1-10 15,2 0-12-15,1 2-17 0,-3 0-12 16,-3 0-12-16,-2 2-9 0,-3 4-5 0,0-2-5 16,-7 3 1-16,2 1 0 0,-6 2-1 0,4-1-2 15,-6 2 0-15,-3 1-5 0,-2 1 2 0,2-2 1 16,-4 2 0-16,4 1 7 0,-2 0-2 0,5 3 3 15,1-2 4-15,4 2 0 0,-2 2 9 0,5 1-1 16,1 2-1-16,0 2-8 0,1 1-7 16,2 1-4-16,-1 1-4 0,1 3 5 0,4 1-4 15,-1 2-2-15,4 1-1 0,2 1-4 0,1-3 3 16,7 3 0-16,1-2 2 0,1-1 0 16,2 3-2-16,5-4-4 0,3 2-1 0,5-1-4 15,1-1 2-15,6-1-2 0,4 0 0 16,3-2-1-16,1 3-3 0,2 1 3 15,7-1 2-15,8 2 3 0,-2-1 5 0,8-1-1 0,3 2 1 0,4 0-3 16,3 0 1-16,7 1 2 0,7 0-2 16,5-1 4-16,8-1-4 0,3-2-3 0,5 0-2 15,5-3 0-15,2-3 0 0,5-3 0 16,7-3 0-16,0-2 3 0,9-6-3 0,1-2 2 16,5-8 0-16,7 0-3 0,1-8 5 0,-4-6-3 0,5-5 1 15,-1-3-4-15,2-4-1 0,-1-2 4 16,1-2 2-16,-1-2 6 0,-5-4 0 15,2-3-2-15,-5-3 1 0,-1-3 2 0,2-2 2 0,-6-3 5 16,-3-4 1-16,-4-4 2 0,-3-3 0 16,-7-5 0-16,-1-3 3 0,-8-3 4 0,-2-7 6 15,-9-3 9-15,-8-3 14 0,-5-2 16 0,-13 2 19 16,-9 1 18-16,-12 6 8 0,-14 6-2 16,-7 8-10-16,-15 7-20 0,-11 6-18 0,-9 7-23 0,-9 5-9 15,-9 3-13-15,-11 8-13 0,-14 4 0 16,-12 7-13-16,-11 5 0 0,-12 8-1 0,-13 3-1 15,-8 9 2-15,-10 7-6 0,-9 10-1 0,-4 5-6 16,-4 6-7-16,-5 3-3 0,-1 4-16 16,3 6-21-16,3 4-38 0,5 6-60 0,8 4-107 15,7 4-254-15,43-15-387 0,37-18 81 0</inkml:trace>
  <inkml:trace contextRef="#ctx0" brushRef="#br0" timeOffset="217">20691 9304 0 0,'0'0'0'0,"0"0"0"0,0 0 0 16,0 0 0-16,0 0 0 0,0 0 0 16,0 0 0-16,0 0 0 0,0 0 0 15,0 0 99-15,0 0 46 0,1-17-4 0,1 14 2 16,0 0 7-16,-1 0 6 0,-1 1 6 0,1 0 3 16,-1 0-12-16,0 2-27 0,0 0-35 0,0 0-30 15,0 0-26-15,0 0-16 0,0 0-9 16,0 0-7-16,0 0-5 0,0 0-1 0,0 0-1 15,0 0 0-15,0 0-1 0,0 0 1 0,0 0-3 16,0 0-1-16,0 0-3 0,0 0-3 0,0 0 2 16,0 0-4-16,0 0-2 0,0 0-2 0,0 0-7 15,0 0-5-15,0 2-10 0,0-2-12 0,0 0-16 16,0 0-16-16,0 1-15 0,0 2 27 16,0 1 53-16,0 4 49 0,0 1 47 0,-1 3 0 15,-2-1-24-15,1 3-16 0,1-1-18 0,0 3-5 16,-1-1 1-16,1 2-1 0,0 0 0 15,-3 1 0-15,3 0-6 0,-2 0 6 0,-2 2 2 0,2-1 2 16,1 2 3-16,-2-1-11 0,1 0-3 16,1 0-2-16,0 0-1 0,-1-2 6 0,2 0 0 15,-1 1 2-15,2-3-2 0,-1-1 0 16,0-1-2-16,0 0-2 0,2-2 2 16,-2-1-3-16,1 0 3 0,0-2 2 0,-1 0 0 0,1-2 4 15,0-2 0-15,0 1 0 0,0-3 3 0,0-1-4 16,0 2-1-16,0-3 2 0,0 2-1 15,0-2 3-15,0-1 6 0,2 1 7 0,-2-1 7 0,0 0 11 16,0 0 0-16,0 0 0 0,0 0 2 0,0 0-9 16,0 0 1-16,0 0-3 0,0 0-7 15,0 0 0-15,0 0-3 0,0 0-3 0,0 0 2 16,0 0-5-16,0 0 0 0,0 0-2 16,0 0-3-16,0 0 1 0,0 0-3 15,0 0-1-15,0 0-3 0,0 0-1 0,0 0-5 16,0 0-4-16,0 0 3 0,0 0-4 0,0 0 2 0,0 0 1 15,0 0-2-15,0 0 8 0,0 0-5 0,0 0 1 16,0 0 3-16,0 0-9 0,0 0 6 16,0 0 0-16,0 0-2 0,0 0 4 15,0 0-3-15,0 0 0 0,0 0-2 0,0 0-2 0,0 0 0 16,0 0-2-16,0 0 2 0,0 0-1 16,0 0 2-16,0 0 1 0,0 0-5 0,0 0 5 15,0 0-2-15,0 0 1 0,0 0 4 0,0 0-5 16,0 0 4-16,0 0 0 0,0 0 0 0,0 0 2 15,0 0-1-15,0 0-5 0,0 0 0 16,0 0-6-16,0 0-3 0,0 0-3 16,0 0-3-16,0 0-4 0,0 0 0 0,0 0-1 0,0 0-3 15,0 1-3-15,0 1 4 0,0-1 9 0,0 1 8 16,0 3 7-16,0-1 5 0,0 0-4 16,0 1-1-16,0 0 3 0,0-2-1 15,0 1-2-15,0 0 3 0,0-2-4 0,1 2 0 16,-1-3 1-16,1 1 0 0,-1 0 2 0,0 0-1 0,2 0 2 15,-1 0-3-15,1-1 2 0,-1 2 0 16,0-2 2-16,-1 0 4 0,1-1-1 0,0 1 6 16,-1-1 2-16,0 0 2 0,1 0 9 15,1 0 8-15,2 0 8 0,-1-1 10 0,5-2 1 0,0-1-3 16,0-5-9-16,4-2-7 0,2-3-4 16,0-4-4-16,2-1-4 0,1-3-4 0,1-1-4 15,0-2 0-15,0 3-3 0,1-3 1 0,-1 0-3 16,0 0-4-16,1 0 0 0,0 1-3 0,-1 1 3 15,-3 2-2-15,2 2-1 0,-5 3 2 16,1 4-6-16,-3 1-2 0,-1 3-5 0,0 2-2 16,-3 3-6-16,-3 2-7 0,1 0-11 0,0 1-14 15,-2 1-4-15,3 3 1 0,-1 1 6 0,0 2 14 16,0 6 9-16,-2 1 10 16,-1 4 6-16,-1 2-2 0,0 1 7 0,1 2 0 15,-2-1 1-15,-1 1 5 0,2-2-5 0,0-3 1 0,0-3-2 16,0-2 0-16,0-3 2 0,3-2 2 15,-1-2 2-15,-1-1 1 0,3-3 1 0,-3-1 5 16,0-1 11-16,-1 0 19 0,1 0 18 0,-1 0 16 16,2-1-1-16,1-4-18 0,1-4-17 15,5-4-18-15,-1-3-10 0,2-4 3 0,1-4-3 16,-1-2 0-16,0-2-3 0,1 0-3 0,0-5 1 16,-1 1 0-16,1 0-1 0,-1 2-2 0,-2-3 0 15,0 6-3-15,0 1 0 0,-3 3 1 0,-2 3-2 16,3 5 1-16,-3 2-3 0,2 6-10 0,-1 1-16 15,-1 1-37-15,3 4-43 0,0 1-52 0,2 1-86 16,5 6-104-16,-3 5-158 0,0-1-243 0,-5-4 196 16</inkml:trace>
  <inkml:trace contextRef="#ctx0" brushRef="#br0" timeOffset="218">21544 9472 0 0,'0'0'0'0,"0"0"0"0,0 0 0 0,0 0 73 0,0 0 198 16,0 0-30-16,0 0-54 0,0 0-46 0,0 0-43 15,0 0-36-15,0 0-20 16,0 0-16-16,0 0-9 0,0 0-4 0,0 0-11 0,0 2-19 16,0-2-30-16,0 1-49 0,0 2-58 15,-1-2 43-15,1 5 44 0,-2 3 63 0,1 2 74 16,-3 5-20-16,0 2-7 0,1 1-10 16,-2 2-3-16,2 0-4 0,-2-1-2 0,2 0-1 15,2 0-5-15,-1-4-4 0,-2 0 2 0,1-2 1 16,2-1 4-16,0-1 9 0,0-1 2 0,-2 0 11 15,1-3 5-15,0 0 5 0,0-1 2 16,0-2-8-16,0-1-19 0,1-1-48 16,-1-1-79-16,2-2-108 0,0 0-139 0,0 0-190 0,0 0 346 0</inkml:trace>
  <inkml:trace contextRef="#ctx0" brushRef="#br0" timeOffset="219">21838 9268 329 0,'0'0'77'0,"0"0"14"0,0 0 40 0,0 0 15 16,0 0-4-16,0 0-33 0,0 0-40 16,0 0-33-16,0 0-40 0,0 0-35 0,0 0-9 15,0 0 3-15,0 0 21 0,0 0 24 0,28-2 0 16,-28 15 4-16,1 5 5 0,-1 0-1 15,-4 2 1-15,2 2 0 0,-1 0-3 0,1 0-3 16,-2-1-1-16,3 1-2 0,-1-3-3 0,-1 1 3 16,1-2 0-16,-1 0 1 0,2-3 1 15,-1 1 8-15,1-1-1 0,0-1 0 0,0-3 6 16,2 0-6-16,-1-2 5 0,0-4 2 16,0 1 0-16,0-2 3 0,0-1 0 0,1-2 5 0,0-1 9 15,1 2 15-15,-1-2 22 16,0 0 24-16,2 0 32 0,3 0 13 0,0-3-6 0,3-3-21 0,5-1-38 15,1 0-23-15,2-2-22 16,-2 2-10-16,1-2-5 0,1 0-9 0,1 1 4 16,-1-1-3-16,2 1-3 0,1-1 3 15,-1 3-5-15,0 0 0 0,-1 0 2 0,-1 2-6 0,1-1 5 16,-3 3-5-16,1-1 0 0,-4 1-3 0,0 1-4 16,-2-1-9-16,-2 0-20 0,0 1-22 15,-2 0-43-15,0 1-45 0,2-1-51 0,-3-1-65 16,0 0-94-16,1-3-172 0,-2 2 125 15,-4-1 406-15</inkml:trace>
  <inkml:trace contextRef="#ctx0" brushRef="#br0" timeOffset="220">22186 9027 0 0,'0'0'0'0,"0"0"0"0,0 0 0 0,0 0 0 16,0 0 0-16,0 0 0 15,0 0 0-15,-125-77 0 0,100 69 0 0,-1-2 0 0,-4 2 0 16,0-1 0-16,-3 1 0 0,-4 1 0 16,1 0 0-16,-3 0 129 0,1 3 57 15,0 2 3-15,1 2-26 0,-1 0-44 0,1 1-47 16,-2 4-34-16,2 2-20 0,-4 3-10 0,0 3-2 15,0 0-6-15,-5 5-2 0,4 0-1 0,-2 2-3 16,-2 0 7-16,3 1 1 0,-2 2 6 16,-1-1 4-16,0 3 2 0,0 1 6 0,0-1 1 15,2-1 1-15,2 2-2 0,2 1-2 0,4 0 1 16,3 3-4-16,3 3-3 0,6 2-4 16,1 0-8-16,4 6 2 0,-1 1 0 0,2 4-2 0,4 1 0 15,-1 1 2-15,8 0 2 0,3-1 2 0,4-3 4 16,1-4 5-16,15-1 5 0,-1-4 5 15,11-4 9-15,3-1 7 0,4-3 3 0,6-2 3 16,6-2 0-16,4-1-4 0,7-3 2 0,4-1 1 16,5-6 1-16,5-2-1 0,4-3-6 15,5-3-9-15,3-4-2 0,3 1-9 0,3-4 4 16,-4-3 0-16,4-2-1 0,-6-4 1 0,-5-3-1 16,-1 0-2-16,-5-5 5 0,-2-2 3 0,-1-4 7 15,-2-5 4-15,-1-4 2 0,-6-5 1 16,0-5 2-16,-8-2 5 0,-6-2 2 0,-5-2 5 15,-8-2-4-15,-6 1-1 0,-7-2-4 0,-7 1-12 16,-9 0-1-16,-4 3-10 0,-12 0-12 16,-10 3-7-16,-11 1-18 0,-8 1-14 0,-14 2-16 0,-12 2-21 15,-11 3-18-15,-14 5-55 0,-12 4-133 0,-10 5-86 16,-11 4-115-16,-12 7-156 0,32 2 124 16,33 5 502-16</inkml:trace>
  <inkml:trace contextRef="#ctx0" brushRef="#br0" timeOffset="221">8334 7267 0 0,'0'0'0'0,"0"0"0"15,0 0 0-15,0 0 0 0,0 0 0 16,0 0 0-16,0 0 0 0,0 0 0 0,0 0 0 0,0 0 0 15,0 0 97-15,0 0 38 0,-20-22-8 0,20 22-3 16,0 0 0-16,0 0 7 0,0 0-3 16,0 0-12-16,0 0-20 0,0 0-20 0,0 0-13 15,0 0-7-15,0 0-1 0,0 0 0 0,0 0 3 16,0 0 2-16,0 0-2 0,0 0 2 16,0 0-4-16,0 0-5 0,0 0 0 0,0 0-10 15,0 0-7-15,0 0-4 0,0 0-11 0,0 0-2 16,0 0-4-16,0 0-3 0,0 0 0 15,0 0 0-15,0 0-1 0,0 0-1 0,0 0 0 0,0 1-4 16,0-1-1-16,0 0-3 0,0 0-6 16,0 0 0-16,0 0-6 0,0 0-6 0,0 0-6 15,0 1-15-15,0 0-15 0,0 0-10 16,0 4 28-16,0 0 16 0,0 3 24 0,0 3 22 16,-1 2-13-16,1 4 1 0,-3 0-2 0,3 3-4 15,-2-1-4-15,-1 0-1 0,2 1 0 0,-1 1-1 16,0-2 1-16,1 2 0 0,2-1 0 0,-1-1 2 15,0 2-1-15,0-2 1 0,0 1 0 16,0-1 1-16,0 1-1 0,2-2 0 16,-1-2 0-16,0 0 0 0,-1-3 1 0,1-1-1 15,0 2 0-15,1-3-1 0,-2-1-1 0,1-1 4 0,0-2-1 16,1 0-1-16,-2-3 0 0,1 2-4 16,-1-2-2-16,1-1-1 0,0 1 1 0,2-2 2 31,-1 1 2-31,1 0 2 0,-2-1 2 0,1 1-2 0,3-1 4 0,-2-1 2 0,-1 1 0 15,2-2 4-15,0 1 2 0,1-1 2 0,0 2 2 16,4-2 4-16,-2 0 4 0,2 0 1 0,3 0 3 16,2-3-5-16,1-1-3 0,2-1-1 0,5-1-4 15,4-1 0-15,-4 0 0 0,6-2-4 0,0 1 1 16,-2-1-5-16,2-1-2 0,-2 2-1 16,0-2-1-16,-5 2-1 0,-1 2 2 15,0 0-1-15,-5 0 0 0,1 2 2 0,-6 0 2 0,-2-1 0 0,-5 3 3 16,1 1-2-16,-3 1 1 0,2 0 4 15,-3 0 3-15,0-2 4 0,0 2 0 16,0 0-1-16,0 0-4 0,0 0-5 16,0 0-6-16,0 0-8 15,0 0-10-15,-3 0-21 0,3 0-39 0,0 0-56 0,0 0-95 0,0-1-69 0,0 0-73 16,6 1-130-16,0-1-142 0,-4 1 248 0</inkml:trace>
  <inkml:trace contextRef="#ctx0" brushRef="#br0" timeOffset="222">9248 7431 0 0,'0'0'0'0,"0"0"0"0,0 0 349 15,0 0-51-15,0 0-57 0,0 0-55 0,0 0-58 16,0 0-49-16,0 0-44 0,0 0-45 0,0 0-32 15,0 0-43-15,0 0 16 0,-17-4 22 0,20 10 28 16,0 4 53-16,-2 3-1 0,0 1-4 16,-1 2 5-16,1 1-6 0,-1 2-4 0,1 0-4 0,1-1-3 15,-1 2 4-15,1 0 3 0,-2-2 5 16,1 1-5-16,-1-2-4 0,0-1 2 16,1-1 2-16,-1-1 10 0,0 0 7 15,0-1-1-15,0 0-6 0,-2-2-23 0,0-1-37 0,-1-2-51 16,2 0-75-16,0-2-93 0,0-2-128 0,1 1-146 15,0-3 324-15,0-1 195 0</inkml:trace>
  <inkml:trace contextRef="#ctx0" brushRef="#br0" timeOffset="223">9522 7056 0 0,'0'0'0'0,"0"0"0"0,0 0 0 15,0 0 0-15,0 0 0 0,0 0 0 16,0 0 40-16,0 0 82 0,0 0-21 0,0 0-4 15,0 0-18-15,0 0-23 0,0 0-23 0,0 0-29 0,-15-25-31 16,15 26-36-16,0 1-17 16,0 2 46-16,0 3 52 0,1 5 60 0,3 3 41 15,-4 6-15-15,2 3-13 0,1 5-15 0,0 3-16 16,-1 3-19-16,-1 3-12 0,1 0 1 16,3 2 1-16,-3 1 4 0,1-3 4 0,2-5-10 15,-2-3-4-15,5-5-4 16,-2-4-7-16,1-3 1 0,-2-6 1 0,-1-2 0 0,1-3-1 0,0-3 0 15,-3-2 3-15,1-1 12 0,1-1 29 16,-3 0 32-16,0 0 38 0,1-3 27 0,4-6-8 16,0-3-23-16,4-6-38 0,2-7-37 0,2-4-15 0,5-5-8 15,-3-5-5-15,2-2-6 0,2-4-6 16,-1-1-6-16,2 0-4 0,-1 1-2 0,-1 6-2 16,0 5 3-16,-6 7 2 0,0 6-1 0,-4 7 2 15,-1 4-13-15,-3 4-16 0,1 4-28 0,-2 2-32 16,0 0-8-16,-2 1 2 0,2 5 20 15,0 4 27-15,0 3 17 0,1 3 17 0,-1 5 8 16,0 1 4-16,1 5 6 0,-3 1-2 16,3-1 2-16,-1-2 1 0,6-4-1 0,-2-3 1 0,1-7 0 15,0-2 6-15,-2-4 2 0,1-5 15 16,1 0 18-16,0-1 17 0,0-7 11 0,1-4-1 16,1-5-15-16,1-4-9 0,-1-3-12 15,1-2-9-15,-2-3 1 0,-2-1-5 0,1-2 0 16,-1 2-3-16,-5-4-8 0,3 0-6 15,-2-3-11-15,-2-4-16 0,3-2-13 0,-3 1-18 16,2 2-11-16,-4 5-1 0,2 3-5 0,-2 9-10 0,0 5-26 16,-2 6-82-16,-2 7-224 0,1 1-320 15,-1 4 122-15</inkml:trace>
  <inkml:trace contextRef="#ctx0" brushRef="#br0" timeOffset="224">19164 6298 0 0,'0'0'0'0,"0"0"0"0,0 0 0 15,0 0 0-15,0 0 0 0,0 0 0 16,0 0 0-16,0 0 0 0,0 0 0 0,0 0 112 16,0 0 79-16,0 0-11 0,24-57-21 0,-24 55 0 15,0 1-16-15,0 1-28 0,0 0-29 0,0 0-40 16,-1 0-30-16,1 0-17 0,0 0-3 16,0 0-7-16,-1 0-2 0,1 0 2 15,-1 0-6-15,0 0 12 0,-5 1 2 0,2 2 2 16,-6 0 8-16,0 2-10 0,0 1 3 0,-2-2 2 15,1 2-1-15,-2-1 6 0,1 2 1 0,0 0 0 16,-2 0 1-16,-1 0-1 16,2 1 1-16,1 1 0 0,-3-2 0 0,3 1-2 0,0 2-3 15,0-1-1-15,-1 5-4 0,2-1 1 0,-1 1-1 16,2 1-1-16,-3-1 3 0,1 4-6 16,-1 0-1-16,1 0 3 0,2 3-6 0,1-1 8 0,2 0-1 15,0-1-1-15,4 0 3 0,-2-1 0 16,5 0-2-16,0-2-3 0,0-1-1 0,0-3-5 0,6-2 1 15,-2-2-1-15,4-1-4 16,-3-1 0-16,3 0 1 0,1-3-3 0,2-1 3 0,-1-1-2 16,2-1-1-16,3 0-3 0,-2 0-6 15,0-1-6-15,4-4-8 0,0-2-11 0,-1 0-12 16,5-4-20-16,0 0-20 16,3-2-18-16,-2 0-12 0,1-1-26 0,3-4 0 0,-3 0 105 0,0 1 54 0,2-1 0 15,-2 1 0-15,-2 1 0 0,-1 1 0 0,0 2 0 16,-2 0 0-16,-2 6 0 15,0-1 0-15,-3 2 0 0,-2 2 0 0,-2 2 0 16,0 1 0-16,-3 1 0 0,-2 0 0 0,-3 3 0 16,1 3 0-16,1 1 0 0,-2 2 0 0,-1 1 0 15,0 4 0-15,-5 0 0 0,2 4 0 16,-4 0 0-16,3 0 0 0,-4 3 0 0,0 0 26 0,5 0-3 16,1-3-10-16,1-2 0 15,1-2-2-15,0-1-2 0,3-3 3 0,0-1 1 0,5-1 5 16,1-2 6-16,-2-2 8 0,0-1 13 15,7-2 15-15,-3-1 15 0,2 0 13 0,5-6 7 16,-4-2-3-16,5-1-9 0,-1-2-6 0,-4 0-8 16,4-3-1-16,-6 0-3 0,-1 0 3 15,0-3 12-15,-4-1-1 0,0 2-3 0,-5 0-9 0,-2 1-20 16,0 0-5-16,-9 2-13 16,0 2-17-16,-2 1-17 0,-2 3-20 0,-5 3-10 0,1 0-8 0,-1 3 0 15,-1 1 3-15,-1 0 0 0,0 6-1 16,3 0-16-16,-2 4-42 0,6 1-84 15,-1 1-132-15,1 2-164 0,2-2 373 0,7-6 106 0</inkml:trace>
  <inkml:trace contextRef="#ctx0" brushRef="#br0" timeOffset="225">19964 6095 899 0,'0'0'66'0,"0"0"-20"15,0 0-21-15,0 0-97 0,0 0-167 16,0 0-49-16,0 0 17 0,0 0 105 0,0 0 166 16,0 0 0-16,0 0 0 0,0 0 0 15,0 0 0-15,-24 122 0 0,16-96 0 16,1 2 12-16,-1 0 14 0,-4 0 1 0,1 1 0 0,-1-2-2 0,-2 1-2 15,4 1-4-15,0-2 0 0,-1 0 0 16,1 0-2-16,2 0 2 0,1-2-1 16,0 1-3-16,1-3 7 0,4-2 1 0,-1 0 1 15,2-1 4-15,2-4 1 0,-1 0-2 0,0-2 0 16,0-4-9-16,3-1-15 0,-1-2-15 16,4-4-22-16,-3-1-26 0,5-2-14 0,-1 0-28 0,1-4-80 15,3-4 179-15,2-5 3 0,-3 1 0 16,-4 4 0-16</inkml:trace>
  <inkml:trace contextRef="#ctx0" brushRef="#br0" timeOffset="226">20243 6054 0 0,'0'0'0'0,"0"0"0"16,0 0 0-16,0 0 0 0,0 0 0 0,0 0 0 15,0 0 0-15,0 0 0 0,0 0 0 16,0 0 0-16,0 0 0 0,0 0 0 0,-12 119 0 0,2-87 0 15,-1 2 0-15,-4 2 0 0,2 0 0 16,-5 3 0-16,2 0 0 0,-3 0 0 0,0 3 0 16,-1-3 0-16,3-2 0 0,2-2 0 0,1-1 0 15,4-3 0-15,2-4 12 0,2 0 16 0,2 1 1 16,0-5-4-16,4-2-10 16,3-3-25-16,-2-2-44 0,4-6 9 0,6-2 45 15,-2-3 0-15,-3-3 0 0</inkml:trace>
  <inkml:trace contextRef="#ctx0" brushRef="#br0" timeOffset="227">20580 6366 0 0,'0'0'0'0,"0"0"1"0,0 0 179 0,0 0-82 15,0 0-89-15,0 0-72 0,0 0-31 0,0 0 3 16,0 0 51-16,0 0 40 0,-116 29 0 0,97-8 0 15,0 3 0-15,1 1 0 0,4-2 0 16,-1-2 0-16,1-2 0 0,5-1 0 0,0-3 0 16,4-4 0-16,-3-2 0 0,4-2 0 0,0-2 0 15,3-3 4-15,1-1 54 0,0-1 48 16,0 0 53-16,0 0 30 0,1-1-69 0,5-5-66 16,3 0-77-16,-1-5-62 0,4 1 28 15,1 0 10-15,-3 0 14 0,0 3-2 0,-1 1-10 16,-4 3-40-16,1 2-50 0,-3 2-10 0,0-1 145 0,1 5 0 15,-2 0 0-15,1 6 0 16,2 1 0-16,-3 1 0 0,0 3 0 16,4 0 0-16,0 2 0 0,4-2 0 0,4 0 0 0,-1-2 0 0,7-3 0 15,2-2 0-15,0-4 0 0,5-4 0 16,1 0 0-16,1-2 0 0,0-7 0 0,3-2 0 16,1-4 0-16,0-1 0 0,2-3 0 0,-1-3 0 15,-3 1 0-15,-4-6 0 0,-2-2 0 0,1 0 0 16,-2-6 0-16,-2 0 0 15,-2-4 0-15,-2-1 0 0,0-2 0 0,-4-1 0 0,0-4 0 16,-1 0 0-16,-5 1 0 0,-2 2 0 16,-1 5 0-16,-4 3 0 0,-1 7 174 0,-1 4 135 0,-1 7-45 15,-1 5-67-15,0 6-60 0,0 3-83 0,0 3-146 16,1 0-82-16,-6 9-24 0,-1 7 20 16,-3 7 100-16,-9 7 65 0,2 7 16 15,-6 8 3-15,-2 3 0 0,3 4 1 0,0-1 2 16,4 2 2-16,2-3-1 0,2-2 2 0,5 0-5 15,3-7-1-15,6-5-4 0,2-2-6 0,1-9 1 16,-1-6 0-16,3-2 3 16,1-4 2-16,-1-4 5 0,-2-3 1 0,3-4 1 15,-2-1 22-15,1-1 47 0,-2 0 80 0,5-3 22 0,0-6-14 16,7-2-47-16,2-6-75 0,6-3-22 16,-1-5-5-16,6 2-6 0,-1-2-6 0,3 0-8 15,2 5-12-15,-1 0-3 0,-2 5-7 0,2 2-7 16,-2 6-10-16,2 1-14 0,-2 4-16 0,0 2-8 15,0 0 11-15,-3 8 10 0,-2 2 16 0,-3 3 15 16,-1 2-3-16,-6 2 1 0,-2 1 2 16,-3 3 5-16,-6 1 11 0,-1 1 6 0,-3-1 8 0,-6 1 7 15,-3-2-1-15,-2-1 7 16,2 0-2-16,-5-4 3 0,3-1 5 0,-1-4 2 16,1 1 9-16,-1-4 0 0,1-1 9 0,4-2 16 0,2-3 17 0,3-2 18 15,3 0 6-15,1 0-22 0,1-1-43 16,1-1-110-16,6-4-75 0,4-1-73 15,5-3-108-15,4-1-103 0,-2 2 361 16,-5 3 75-16</inkml:trace>
  <inkml:trace contextRef="#ctx0" brushRef="#br0" timeOffset="228">21776 6353 0 0,'0'0'0'16,"0"0"0"-16,0 0 0 0,0 0 0 0,0 0 0 0,0 0 0 15,0 0 0-15,0 0 0 0,-134 114 0 0,110-85 0 16,3 0 0-16,2 2 0 0,3-6 0 0,5-2 0 16,2-2 0-16,1-4 0 0,5-3 0 15,2-2 0-15,0-4 0 0,1-2 0 0,0-2 0 16,0-2 0-16,0-1 0 0,0-1 0 0,0 0 134 16,1 0 236-16,2-7-72 0,4-4-130 15,-2-3-146-15,6-3-35 0,0-3 9 0,3-1 7 16,-2-3 8-16,2-2-2 15,1-2-3-15,-1 1-5 0,4-2-4 0,0 2-5 0,-1 1-7 16,3 3-5-16,0 2-16 0,1 5-17 0,2 4-5 16,1 1 7-16,1 4 13 0,1 3 13 15,-1 4 10-15,3 0 2 0,-2 0 0 0,-1 7 5 0,1 2-2 16,-4 3-8-16,-1 1 3 0,-4 3 1 0,-4 2 1 16,-4-1 7-16,-1 1 1 0,-4 1 4 15,-4-1 3-15,0 0 4 0,0-1-3 0,0-1 1 16,0-4-1-16,0-2-5 0,0-5 4 0,0 0-5 15,0-4 21-15,2-1 35 0,-2 0 40 16,1 0 35-16,3 0 11 0,1-2-33 0,2-2-39 16,5-3-34-16,4-2-26 0,4-3-1 15,4 0-2-15,4-3 3 0,2-1-1 0,3 1-3 0,2-2-5 16,2-1-4-16,-1 3-4 16,1-1-4-16,0-1 0 0,-3 3 1 0,2 1 2 0,-1-2 5 15,-5 1 4-15,-1 2 4 0,-2-2 4 16,-4 0 1-16,-4 2 2 0,-2 2 3 0,-4 0 8 15,-2 2 12-15,-5 1 14 0,-2 1 12 0,-3 2-3 0,-1 1-14 16,0 3-35-16,-5-1-40 0,-1 1-35 16,-4 0-21-16,-2 1-2 0,-3 3 9 0,-2 5 15 15,-1-1 17-15,-1 5 7 0,-1 1 15 0,0 1 6 16,3 0 0-16,1-1 5 0,4-1-5 0,4-1 3 16,0-1-2-16,5-3-1 0,0 1 1 0,2-2-2 15,1 0-2-15,1-1 8 0,3-1 10 16,1-2 17-16,5-1 21 0,-3-2 22 15,3 0 17-15,4 0 4 0,-3-5-5 0,5-3-17 0,-2-1-20 16,2 1-15-16,-2-2-10 16,-2 2-7-16,2-2-4 0,0 1-2 0,-2 1-3 0,1 1-12 15,-3 2-24-15,-2 5-34 0,0 0-30 0,-3 0-15 16,0 4 6-16,0 3 26 0,1 2 25 0,-4 3 24 16,2 0 11-16,1 4 8 0,-1 3 12 15,2-1 5-15,5 0 14 0,4-1 15 16,6-5 13-16,4-1 10 0,4-5 7 0,0-2-3 0,3-4-2 15,2 1 3-15,3-6 3 0,2-5 1 16,1-1-5-16,-1-3-5 0,-1-2-2 16,-5-1 1-16,0-3 5 0,-5-1 5 0,-4-2-1 0,-1-1-2 15,-5-2-10-15,2-6-11 0,-8-3-28 0,3-4-15 16,-5-2-18-16,3-5-13 0,-2-2 12 0,0-1 4 16,3-3 12-16,-2 0 15 0,0 1 14 15,-4 4 25-15,-4 4 33 0,1 8 24 0,-4 5 19 16,-2 6-1-16,1 6-18 0,0 6-18 0,-4 4-31 15,3 5-59-15,-4 3-108 16,-1 3-34-16,-4 6-13 0,-1 9 32 0,-7 6 91 0,-2 5 24 0,1 6 20 16,-4 4 5-16,2 6 3 0,-2 1 2 15,0 2-4-15,-1 1 0 0,6-3 1 16,4-3-2-16,1-1-2 0,5-4-6 0,1-5-2 16,5-1-2-16,2-4 0 0,0-3 0 0,1-3 2 15,7-1 5-15,0-3 5 0,2 0 4 16,4-3 9-16,2-3 7 0,1 0 8 0,2-3 9 0,3-2 3 15,1-2-2-15,0-3-4 0,1-1 2 16,4-1 1-16,0-6 4 0,4-4 3 0,0-4-9 16,1-2-5-16,2-5-12 0,-1-2-10 0,2-4-15 15,0-4-15-15,2 1-7 0,-4-3-1 0,0 2 9 16,-4 2 12-16,-4 6 10 0,-6 2 5 16,-6 7 3-16,-4 2 6 0,-3 5 7 0,-5 4-20 0,-2 3-57 15,0 0-110-15,0 0-63 16,-2 7 24-16,-5 3 60 0,-1 3 106 0,-2 6 55 15,-2 5-8-15,-2-1-4 0,2 6 2 0,-3 1-2 0,3-2 3 16,1-2 2-16,5-1-4 0,2-5 0 16,3-4-5-16,1 0-3 0,0-3 0 0,0-2 3 15,1-1 1-15,4-2 6 0,-1-2 7 16,1-3 12-16,1 0 26 0,1-2 22 0,-3-1 23 16,5 0 19-16,2-4 1 0,2-4-10 0,3-1-17 0,0-5-17 15,1-2-17-15,1-2-6 0,0-5-16 16,-2-1-15-16,1-2-13 0,2-3-13 0,-6 1-2 15,5 0-2-15,-7 1 0 0,3 6 6 16,-3 2 6-16,-5 5 5 0,2 4 2 0,-6 3 1 0,2 3-40 16,-3 4-68-16,1 0-130 0,0 2 26 15,-1 5 44-15,0 1 69 0,2 5 125 16,1 4-30-16,-3 1-8 0,0 4-2 0,-1 3 2 16,0 0 3-16,0 1 5 0,0 1 3 0,0-4 1 0,0-3-3 15,0-2-2-15,5-6-1 0,0-2 3 0,-1-4-1 16,0-1 1-16,-2-3-2 15,-1-2 10-15,0 0 19 0,0 0 27 0,1 0 26 0,-1 0 17 16,2 0-7-16,0-2-11 0,5-3-30 0,3-3-27 16,3-1-12-16,4-2-15 0,2-3 5 15,3 1-3-15,3-3 6 0,0-3 0 0,1-2-1 16,1-2 3-16,2 0-7 0,1-4-2 0,-1 5-4 16,0 0-1-16,-4 1-1 0,0 6-2 15,-5 0-2-15,-2 5-4 0,-8 3-8 0,-1 3-14 16,-1 3-19-16,-2 1-14 0,-2 0-18 0,0 3 0 15,-1 5 10-15,-2 1 11 0,3 4 24 0,-5 2 14 16,0 3 9-16,-2 1 5 0,-3 4 3 0,-4 0 2 16,-2 3 5-16,2 0 2 0,-1-3 4 15,6-2-2-15,-2-4-2 0,5-3-2 0,1-6-2 16,0-1-2-16,1-6 11 0,3 1 26 16,-2-2 33-16,-1 0 39 0,1 0 37 0,0 0-28 0,6-6-30 15,2-4-38-15,6 0-46 0,0-5 9 16,7-1-3-16,-1-3 3 0,1-1 4 0,-1-4-6 0,-1-1 8 15,3-1-1-15,-3 0 0 0,2 0 2 16,-3 4-8-16,-5 0-3 0,2 3-4 16,-7 4-6-16,0 5-10 0,-3 3-19 0,0 4-28 15,1 3-28-15,2 0-6 0,-1 4 8 0,0 7 22 0,0 1 28 16,0 4 11-16,-2 3 5 16,1 2-12-16,-4 4-49 0,-2 0-105 0,0 3-224 0,-6-6-141 15,0-10 552-15</inkml:trace>
  <inkml:trace contextRef="#ctx0" brushRef="#br0" timeOffset="229">23024 5716 1989 0,'0'0'45'15,"0"0"-20"-15,0 0-15 0,5-128-40 0,11 108-55 16,7 5-28-16,8 5-5 0,9-1 23 16,7 5 23-16,5 4-75 0,5 1-216 15,-14 1-290-15,-14 1 260 0</inkml:trace>
  <inkml:trace contextRef="#ctx0" brushRef="#br0" timeOffset="230">20366 7220 0 0,'0'0'0'0,"0"0"0"0,0 0 0 16,0 0 0-16,0 0 0 0,0 0 0 16,0 0 0-16,0 0 0 0,0 0 0 0,0 0 0 15,0 0 0-15,0 0 0 0,0 0 73 16,0 0 197-16,79-102-42 0,-78 101-48 0,-1-1-59 0,0 2-53 15,0 0-42-15,0 0-37 0,0 0-28 16,0 0-48-16,0 0-67 0,0 3-48 0,0 1 49 16,0 3 65-16,0 5 84 0,0 1 70 0,0 4-10 15,0 2-10-15,-1 2-8 0,0 0-3 16,0 0-13-16,2 0-2 0,-1-4-2 0,0 2-6 16,1-4 0-16,1-2-2 0,3-2 0 0,-3-2-2 15,0-2-1-15,0-1-1 0,3-1 0 0,-3-3 3 16,1 0 3-16,-2-1 3 0,1-1 11 0,1 0 17 15,-2 0 27-15,0 0 24 0,1-1 38 16,4-4 5-16,4-2-15 0,2-4-16 0,0-1-36 0,6-5-16 16,1 0-7-16,-2-4-2 15,1-3-7-15,1-2-8 0,2-2-4 0,0-1-8 0,-2-2-4 16,2 3 0-16,-3 1-4 0,-3 2 2 16,1 4 0-16,-5 4-3 0,-2 4 0 0,-2 5-3 15,-2 2-12-15,-4 5-22 0,2 1-56 16,-1 0-79-16,0 0 15 0,0 4 22 15,2 3 53-15,1 1 82 0,1 3-5 0,1 2 1 0,0 2 1 16,0 2 0-16,-2 1 1 0,1 3 2 16,1-1 3-16,0-2 1 0,1-2 2 0,0-4-1 0,0-3 1 15,1-4 9-15,-1-3 17 0,1-2 22 0,-1 0 15 16,1-6 2-16,0-2-10 0,0-1-15 16,1 0-6-16,2-5-5 0,-1-1-2 0,0-2-3 15,0-3-7-15,2 1-7 0,-1-1-5 16,2-2-6-16,-2-1-7 0,1 1-9 0,-1-2-10 0,1 3-12 15,-2-1-4-15,-4 3 1 0,0 3-2 0,-2 4-10 16,-2 4-28-16,-1 3-104 0,-2 5-197 16,3 0-133-16,-2 5-70 0,1 3 460 0,-1 0 111 15,-1-1 0-15</inkml:trace>
  <inkml:trace contextRef="#ctx0" brushRef="#br0" timeOffset="231">21378 7165 0 0,'0'0'0'0,"0"0"0"0,0 0 96 0,0 0-7 15,0 0-113-15,0 0-72 0,0 0 31 16,0 0 65-16,0 0 0 0,0 0 0 0,0 0 0 15,0 0 40-15,0 0 44 0,11 59 17 0,-12-41-2 16,-4 5-8-16,-1 0-9 0,0 2-20 0,-1-2-9 16,1 0-8-16,-1-2-5 0,2-2-5 15,0-2-5-15,3-2-2 0,1-3-4 0,0-1 0 16,1-3 2-16,0-2-4 0,0-3-10 16,0 0-22-16,0-2-32 0,1-1-59 0,2 0-61 15,0 0-98-15,0-4-63 0,-1 1 323 0</inkml:trace>
  <inkml:trace contextRef="#ctx0" brushRef="#br0" timeOffset="232">21753 7002 0 0,'0'0'0'15,"0"0"0"-15,0 0 0 0,0 0 0 0,0 0 0 16,0 0 0-16,0 0 0 0,0 0 0 0,0 0 0 16,0 0 0-16,0 0 0 0,0 0 0 0,0 0 0 15,0 0 0-15,45 31 0 0,-45-29 0 0,2-1 0 16,-2-1 0-16,0 3 0 0,0-1 0 16,0 3 76-16,0 0 22 0,0 3-33 0,0 3-17 15,0 2-10-15,0 1-3 0,0 3-5 16,0 1-6-16,0 1-3 0,0 0-6 15,0 0 0-15,1 0 5 0,4-2-4 0,-1-2 4 0,3-2 1 16,-3-3-2-16,1-2 1 0,-1-4-1 0,0 0 2 16,-2-3 16-16,0-1 34 0,0 0 46 15,-2 0 46-15,2-1 37 0,1-3-5 0,3-3-37 16,4-3-50-16,1-3-50 0,4-5-23 0,0-1-5 16,1-1 3-16,-2-3-3 0,4-1-10 15,0-2-5-15,1 1-5 0,1-1-1 0,-2 1 0 16,-1 1-1-16,-1 4-2 0,0 2-2 0,-5 1-2 0,1 4-7 15,-2 4-6-15,-2 2-7 0,-2 5-18 16,-2 1-38-16,0 1-28 0,-2 0 3 0,2 3 16 16,1 5 36-16,0 2 30 0,-1 2 3 15,0 4 2-15,1-1 7 0,-1 4 5 0,0-2 4 16,-2 0 2-16,2-3-1 0,1-1 0 16,0-4 1-16,3-2 3 0,-2-4 14 0,1-1 20 0,0 0 21 15,1-2 21-15,1 0 5 0,1-6-7 0,4-2-12 16,0-2-15-16,4-1-12 0,0-4-7 15,0-1-5-15,0-2-6 0,0-2 0 0,1 0-3 16,-4-4 0-16,3-1 3 0,-2-2-7 16,-2 0-4-16,0-2-8 0,1 1-20 0,-1 0-20 0,-2 2-45 15,1 0-30-15,-3 3-38 16,-3 4-46-16,-1 3-105 0,-3 6-368 0,-2 4-47 0</inkml:trace>
  <inkml:trace contextRef="#ctx0" brushRef="#br0" timeOffset="233">21347 6646 0 0,'0'0'0'0,"0"0"0"0,0 0 0 0,0 0 0 15,0 0 0-15,0 0 0 0,0 0 0 0,0 0 0 16,0 0 0-16,0 0 0 0,0 0 66 0,-48-32 38 16,43 29 13-16,0 1 5 0,-1 1-11 15,0 1-15-15,-3 0-20 0,-2 0-8 0,0 0-10 16,-3 0-8-16,-1 3-6 0,0 1-10 15,-2 3-6-15,-2 0 0 0,-1 0-5 0,-5 2 2 16,0-1 2-16,-2-1 4 0,0 0 5 0,-1-1 9 16,0 0 10-16,0 0 9 0,0-2 6 15,-2 1-4-15,0 0-8 0,-3-1-11 16,2 2-13-16,-2-2-8 0,2 1-6 0,-1 2-6 16,0 1 0-16,-5-2-4 0,2 4-1 0,-3 1 0 15,-1 0-1-15,-2 0 3 0,1 3 2 0,-1 0 3 0,-4 0-1 16,-2 3 6-16,-1 1-2 0,4-1-1 0,-1 0 6 15,0 2-2-15,4-3 6 0,-1 2 2 16,2 1 0-16,2-1-2 0,4 2-4 0,1 1-1 16,1-1-5-16,3 3-4 0,2 0-3 0,4 0-5 15,2 0-2-15,2 2-2 0,2 0 0 16,4 1 1-16,0 2-1 0,1-2-1 0,-1 2 1 16,2 0-1-16,3 1 2 0,3 0 3 15,-3-1-2-15,6 0-1 0,1 0 0 0,1 0 1 0,1 0 2 16,6-1 3-16,4 1 1 0,2 0 1 15,1 0 4-15,4 0 2 0,4-1 5 0,3 0-2 16,2-2 3-16,7 0 3 0,1-2-5 0,4-2 2 16,3-2-2-16,6-2-3 0,3-2 1 0,1-2-3 15,5-2-2-15,0-3-2 0,3-3-1 16,0-2 1-16,0-2-2 0,1-1 0 0,-2 0-1 16,1-4-1-16,-3-5 1 0,3 0 1 0,-2 1-1 15,-2-7 0-15,2 0 0 0,-1 1-1 16,-1-4 0-16,2-1 1 0,-4 1 1 0,2-5 0 15,-3 1 3-15,-1-4-1 0,-2-3 1 0,-1-2 5 0,-4-2 0 16,1-4 1-16,-5-3 2 0,0 0-1 16,-2-3-1-16,-4 0-1 0,-2-1-1 0,-5 2 3 15,-1 2 2-15,-6 1 6 0,-6 1 4 16,-1 3-1-16,-4 2 1 0,-4 0-3 0,-6 2-1 16,0 3-3-16,0-1-3 0,-10 0-4 0,-1-2-6 0,-5 0-7 15,-4-1-2-15,-1 1 0 0,-4 1 1 16,-4 4 1-16,-1-2 4 0,-3 4-1 0,-4-1-2 15,1 3-2-15,-2 2-2 0,-3 0-5 16,0 1 1-16,-3 3 0 0,-3 0 0 0,2 2 1 16,-4 2-1-16,0 3 0 0,-3 1-1 0,-1 3-2 15,-3-1 2-15,0 3-1 0,-4 2-3 0,0 0 5 16,0 1-2-16,0 0 0 0,0 4 4 16,5 5-5-16,-3 1 1 0,4 3-2 0,-4 2 1 0,1 3-2 15,3 2 2-15,1 1 2 0,3 1-3 16,1 2 4-16,4 2-1 0,-2 1-1 0,7 2 1 15,-1 4-3-15,5 3 0 0,-1 1 1 16,0 2 2-16,5 0 1 0,1 2 1 0,1 1 3 0,1 0 0 16,5 2-4-16,2-1 2 0,-3 3-2 15,5-1-2-15,4-1 3 0,0-2-3 0,6 1 1 16,0-2 0-16,5-2 1 0,1 2-1 16,4-1 0-16,3-1 2 0,1 0-1 0,7-2 2 15,1-1 1-15,6-3-2 0,3-1 6 0,0 0-3 16,6 0 0-16,0-2 0 0,0 0-2 0,5-3 1 15,3-2-1-15,-1-3 1 0,6-1-2 16,1-4 2-16,0-2 3 0,3-3-4 0,4-4 4 16,0-4-2-16,4-1-1 0,0-3 4 0,-1-5-9 15,5-4 3-15,-2-4 1 0,-1-3-2 0,3-1 8 16,-5-4-6-16,1-1 0 0,-1-2 1 16,-2-3-4-16,-1-1 2 0,0 0-1 0,-1-3-2 0,-3-1-2 15,-2-2 1-15,-2-1-5 0,-4-2-14 16,-4-2-8-16,-3 2-19 0,-4-2-19 0,-7 3-33 15,-2 2-75-15,-4 4-121 0,-8-1-287 0,0 10-420 16,-2 7 411-16</inkml:trace>
  <inkml:trace contextRef="#ctx0" brushRef="#br0" timeOffset="234">22700 6777 227 0,'0'0'483'0,"0"0"-388"0,0 0 0 0,0 0 4 16,0 0-20-16,0 0-19 0,0 0-22 0,0 0-8 0,0 0 4 15,0 0-1-15,0 0-2 0,0 0-1 16,0 0 11-16,-42-69 13 0,37 63 15 0,-4 1 9 16,0 0 4-16,-3-1 0 0,-4 2-6 15,-1-1-8-15,-1 1-11 0,-3 1-17 0,1 1-11 16,-4 2-11-16,-2 0-9 0,0 0-3 0,-4 4-2 16,-1 2-1-16,-1 1 0 15,-2-1 1-15,-1 0-1 0,-1 1-1 0,0 0 2 0,-2 0-2 16,0 3 0-16,0 0 0 0,1-2-5 0,-1 3 6 15,-1 0 4-15,3 4 5 0,1-2 9 16,2 2-1-16,1 3-1 0,2 0-2 0,1 3-8 0,1 3 2 16,2 1-3-16,4-3-4 0,0 3 3 15,4 0-1-15,1-2-3 0,1 1 1 0,3 3 2 16,1-1-4-16,3 0 2 0,2 1-1 0,3 1-3 16,2-1 5-16,3 1 1 0,-1 0 6 15,8-2 9-15,4 2 4 0,6 0 7 0,4-1 4 16,5 0-6-16,6-1 1 0,4-2-3 0,4-1-5 15,6-3 3-15,2-1-8 0,4-3-1 0,5-3 0 16,4-3-4-16,3-1 1 0,1-7 1 16,2-1-2-16,1 0 1 0,2-5-1 0,-4-5-2 15,-1 0 0-15,0-3 2 0,-2-4 0 0,-2-3 2 16,-1-2 3-16,-1-4 1 0,-4-3 5 0,-2-4 2 16,-1-3 2-16,-6-4 1 0,-1-1-1 0,-5-6 2 15,-2-1 0-15,-4-3 0 0,-3-3 2 16,-1-1-1-16,-6-2 0 0,-3-1 1 0,-6 0 8 15,-7 1 9-15,-6 4 3 0,-3 0 0 0,-15 4-9 16,-4 0-11-16,-11 1-7 0,-8 1-9 0,-10 1-4 16,-9 2-10-16,-10 2-5 0,-13 4 1 15,-3 6-4-15,-13 4 0 0,-4 6 1 0,-6 6-3 16,-8 7 0-16,-3 7 1 0,-6 3 0 0,-2 13-4 16,0 10-9-16,2 9-45 0,2 12-86 15,0 13-219-15,32-9-717 0,28-13-571 0</inkml:trace>
  <inkml:trace contextRef="#ctx0" brushRef="#br0" timeOffset="235">15072 5788 1319 0,'0'0'45'16,"0"0"11"-16,0 0-12 0,0 0-6 0,0 0-16 16,0 0-27-16,0 0-24 0,0 0-15 0,0 0 5 15,0 0 15-15,0 0 25 0,0 0 27 16,7-26 23-16,-2 25 21 0,3-1 9 0,1-1 7 16,0 1-4-16,3-2-3 0,0 1-8 15,3-2-10-15,2 1-8 0,1-2-14 0,4 0-9 16,3-2-6-16,2-1-6 0,3-1-1 15,5-1-3-15,3-3-4 16,2 1 0-16,3-3-3 0,1-1-2 0,3 0-2 0,-1 1-3 0,3 1 0 16,-5 0-4-16,-1 2 1 0,-2 1-3 0,-5 0-2 15,0 1-2-15,-3 3-8 0,-5-1-4 0,-3 2-14 16,-3 2-27 0,-4 1-34-16,-3 0-67 0,-5 2-88 0,-3 2-135 0,1 0-198 15,-6 0-53-15,-1 0 636 0</inkml:trace>
  <inkml:trace contextRef="#ctx0" brushRef="#br0" timeOffset="236">15691 5620 0 0,'0'0'431'0,"0"0"-159"0,0 0-59 16,0 0-64-16,0 0-41 0,0 0-42 0,0 0-39 16,0 0-31-16,0 0-24 0,0 0-8 0,0 0 18 15,0 0 29-15,0 0 32 0,0 0 14 0,-33 21-5 16,36-8-11-16,-3 0-7 0,1 2-1 0,1 3 1 15,-2 0 3-15,0 4 1 0,0 0-3 16,0 2-4-16,2 3-5 0,-2-1-9 0,0 2-4 0,1 0-3 16,-1-1-4-16,0-2-2 0,0-1-1 15,1-2-6-15,2 0-8 0,-1-3-20 16,5-3-22-16,-2-1-35 0,3-4-46 0,1-3-71 16,0-2-95-16,1-4-127 0,-2-2-26 15,2-1 453-15,-3-5 0 0,0 3 0 0</inkml:trace>
  <inkml:trace contextRef="#ctx0" brushRef="#br0" timeOffset="237">15875 5830 0 0,'0'0'0'0,"0"0"0"0,0 0 0 15,0 0 0-15,0 0 0 0,0 0 16 0,0 0 138 0,0 0-28 16,0 0-22-16,0 0-24 0,117-99-10 16,-102 95-6-16,0 2-1 0,1 0 4 0,2 2-4 15,-1 0-5-15,0 0-9 0,1 5-10 0,-2 2-5 16,-1 1-6-16,-3 3-2 0,0 1 3 15,-5 1 3-15,1 1 8 0,-1 1 1 0,-3 0 0 16,-3 0-1-16,0 2-2 0,-1 0-2 0,1 1-1 16,-1-1-5-16,-1-1-9 0,0-1-4 15,0-6-8-15,0-1-5 0,1-2-2 0,0-2-1 16,0-3 3-16,0-1 8 0,0 0 12 0,0 0 17 16,0 0 21-16,2-1 8 0,-1-3 8 0,3-2-11 15,1-4-19-15,4-5-16 0,2-4-16 16,3-2-10-16,3-1 0 0,-3 1-2 0,2-1-3 15,2 0-1-15,0 1-3 0,0 2-6 0,0 3-1 16,1 1-1-16,-4 3-4 0,1 2 1 16,-5 3-4-16,0 3 0 0,-1 2-2 0,-2 0-1 0,-2 2 3 15,-2 0 2-15,2 3 5 0,-2 2 8 0,-2 3 8 16,1 3 5-16,-2 2 4 16,-1 4 1-16,0-1 0 0,0 1 0 0,1-2-2 15,-1 1-6-15,0-2-1 0,0-3-5 0,0-2-1 16,0 1 1-16,0-2-3 0,0-1 1 0,0-3-3 15,2-1-3-15,0 1 0 0,-1-2 1 0,3-2 5 16,-1 0 11-16,0 0 11 0,5-3 6 16,-2-3-1-16,0-1-4 0,4-2-11 0,1-2-2 15,0-2-3-15,-1-1 0 0,3 3 1 0,-3-3-5 16,-2 3 0-16,1 2-4 0,-1 1-7 0,-2 2-12 16,-1 2-10-16,-1 3-12 0,1 1-2 0,-3 0 3 15,0 4 8-15,3 1 12 0,-3 4 8 16,0 1 10-16,1 4 8 0,0 1 1 0,-2 2-2 15,1-2 3-15,0 1-6 0,5-3-4 0,-4-1 8 16,4-3-9-16,-1 1 3 0,3-3 4 0,2-2-3 16,-1-2 11-16,1-1 5 0,3-2 3 15,-3 0-1-15,2-3-4 0,-1-1-4 16,2-3-3-16,-2-1 5 0,0 2-3 0,4-3 2 0,-5-3 0 0,2 0-7 16,1-2 3-16,1-3-6 0,-3-1-11 15,5-2-6-15,-4-1-11 0,3-2-3 16,-1-1 4-16,3 4 2 0,-5 3-2 0,2 3-7 15,-2 3-13-15,-1 5-9 0,1 2-7 16,0 2 2-16,0 2 9 0,-2 0 14 0,3 0 15 0,2 5 9 16,-2 2 8-16,2 1 1 0,-4 2 1 15,2 2 1-15,-4-1-1 0,0 1 2 0,-3 0-1 16,1 3 3-16,-5-2 1 0,3 0 1 0,-3-2 1 16,3 0-1-16,-2-1-2 0,2 0 4 0,-3-1-3 15,1-1 1-15,1 0 1 0,-3-1-4 16,3 0 3-16,-3-2 1 0,-1-2 0 15,2 1 3-15,-2-3 6 0,-1-1 16 0,0 0 30 16,0 0 34-16,0 0 17 0,0 0 6 0,0 0-28 0,0 0-38 0,-1-2-28 16,-2-1-28-16,0 1-9 0,-3-1 1 15,3 2-9-15,-4 0-4 0,-1 0-2 16,0 1-9-16,0 0 9 0,-2 0 4 0,-2 3 7 16,2 1 9-16,-1 1-3 0,0-1 3 0,-1 1 0 15,2-1 2-15,0-1 3 0,3 3 1 16,1-3 0-16,-1 0-1 0,3 0 2 0,-1 0 0 0,1 0 0 15,3-1 5-15,-3 1-5 0,1-1-2 16,1 1-4-16,-2 0-5 0,0 1 3 0,2 0 4 16,-4 1 5-16,2 0 2 0,1-1 1 15,-3 2-2-15,4-3-3 0,-2 2-3 0,1-2-12 0,2 1-9 16,0 0-12-16,1 0-17 0,0-1-5 16,0-1 0-16,4 1 6 0,2-3 7 0,1 0-13 15,1 0-29-15,3-2-49 0,2-1-70 0,-1-5-58 16,2 1-29-16,0 1 244 0,-1-1 53 0,0 0 0 15,-4 2 0-15,-2 3 0 0</inkml:trace>
  <inkml:trace contextRef="#ctx0" brushRef="#br0" timeOffset="238">17441 5532 1042 0,'0'0'118'0,"0"0"-20"0,0 0-62 0,0 0-99 16,0 0 0-16,0 0 35 0,0 0 60 0,0 0 97 15,0 0 12-15,-7 127-10 0,4-86-24 0,1 5-35 16,0 3-14-16,-3 2-18 0,1 0-11 16,-3 2-1-16,3-1-9 0,2-4-5 0,0-3-5 15,4-5-4-15,-2-4-2 0,3-7 2 16,5-3-1-16,-4-5 1 0,4-2-3 0,0-2 0 15,0-4-1-15,0-3-2 0,2-1-10 16,3-6-21-16,0-3-35 0,1 0-70 0,6-5-140 0,-3-2-323 0,-6 0-251 0</inkml:trace>
  <inkml:trace contextRef="#ctx0" brushRef="#br0" timeOffset="239">17530 5850 2164 0,'0'0'97'0,"0"0"-3"16,0 0-22-16,0 0-28 0,0 0-37 16,0 0-48-16,0 0-27 0,0 0 6 0,0 0 17 15,0 0 31-15,0 0 17 0,0 0-4 0,0 0-7 16,145-80 4-16,-108 70-8 0,-3-1-13 0,4 3-30 16,-4-1-61-16,3 3-77 0,-5 0-107 0,-3 2-201 15,-8 1-221-15,-10 1 408 0</inkml:trace>
  <inkml:trace contextRef="#ctx0" brushRef="#br0" timeOffset="240">16680 5179 387 0,'0'0'102'0,"0"0"-6"0,0 0-10 15,0 0-13-15,0 0-17 0,0 0-19 16,0 0-10-16,0 0 11 0,-119-65 17 0,107 60 10 15,0 1-5-15,0 2-13 0,-3-1-16 0,0 1-5 16,-4 1 2-16,-1-2 3 0,0 3 4 16,-3 0-1-16,-2 0-1 0,-2 0-2 0,-3 1-4 15,0 1-3-15,0 0-4 0,-1 1-2 0,0-1 0 16,0 3-4-16,-2-1-1 0,1 0 3 16,-1 3 0-1,1 1 2-15,1 1 1 0,1-1-4 0,1 2-4 0,1 1-3 0,3-3-5 0,-3 3-3 16,5 0-1-16,-2 2-1 0,3-2 0 0,0 1 1 15,2-1 1-15,1 0 3 0,1-2 0 0,0 0 0 16,0 0 0-16,0-2-1 0,2 3-2 16,-1-1 0-16,0 0-1 0,2 1-2 0,-3 2-1 0,4-1 1 15,0 0 1-15,1 0 1 0,2 1 0 16,1 0-2-16,1 1-1 0,2 0-1 0,0-1-2 16,1 0 2-16,1 0 1 0,1-1 2 15,1 1 4-15,0 0-1 0,-1 1 2 0,1-2 1 16,0 1-1-16,1-1 2 15,-3 0 1-15,4 1 2 0,-2-1 5 0,-1 0 4 0,3-2 2 0,0 0 2 16,-2 3 1-16,1-1-3 0,-1 0 2 16,1 1-5-16,2 0-4 0,-3 2-2 15,2-1-3-15,2 1-1 0,-1 1 4 0,0 0-3 0,0 2-1 16,0-1 3-16,0 1-5 0,2 0 3 0,-2 2 1 16,-2-1 1-16,2 2 4 0,-2-1-2 15,2 2-2-15,-5 1 1 0,4-1-1 0,-3 0-2 16,3 1 3-16,-3 1 1 0,2-1 0 0,-2 0 0 15,0-1 0-15,3-1 1 0,-2 2 5 0,2-1-4 16,0-2-1-16,-2 1 1 0,6-2-7 16,-3 1 2-16,0-2 2 0,0 0-2 0,0 2 1 0,3 0-2 15,0 0-1-15,1 0 1 0,1 2-3 16,0 0 4-16,0 1-1 16,0-2-2-16,1 0-1 0,-1 0 0 0,0-1 0 0,2 1-1 0,-2-2 3 15,4 0-4-15,0 1-1 0,1-2-1 0,1-1-2 16,-1 0 5-16,5 2 1 15,-1-2-1-15,-1-1 3 0,6 1-2 0,1-2-2 16,-1 1 3-16,2-1-1 0,0-1-2 0,-1 0 3 0,5-1 0 16,-2-2-1-16,1 1 1 0,-3-2-1 0,5 2-2 15,-2-2 3-15,2 1-4 0,-1-2 0 16,0-1 1-16,2-1-3 0,0 1 2 0,-2-1 0 16,2 0 2-16,-3-2-1 0,4 1 1 0,1 1 1 15,0-3-1-15,-1 0 2 0,2-1-2 16,0 0 0-16,-2 1 0 0,2-2 0 0,3 0 1 15,-2 1 0-15,0-1-1 0,2-1 0 0,-2 2-3 16,-3 0 1-16,2 1 1 0,-2-1-2 0,0 0 1 16,2 1 1-16,-3-1 0 0,2 0-1 15,-1 1 0-15,1 1-1 0,0 0 1 16,0-2-1-16,-4 1 2 0,3-1 0 0,2 0-1 0,0-1 0 16,0-1 3-16,0 0-3 0,0 2 1 15,0-2 3-15,1 0-2 0,-1 1 2 0,1-1 1 0,1-3-4 16,-1 2 5-16,0-2-4 0,-1 1 2 15,0-1 0-15,-1 0 0 0,-2 0 0 16,0 1 0-16,2 0 1 0,-1-2-1 0,-3 3 1 0,3-3-1 16,-2 1 1-16,0-2 0 0,-3 2 1 15,3-1 0-15,-3 1 1 0,3 1-1 16,-2-1 1-16,1-2-1 0,1 1-1 0,-2 1 1 16,1-1-1-16,-1 2-3 0,2-1 1 0,-3 1-2 15,4-1 0-15,-4 1 1 0,2 1-1 0,0-1 0 16,-3 1-1-16,-1 0 0 0,-1-1 1 0,0-1 0 15,-2 1 0-15,-2 0 1 0,-1 1 1 0,-2-2-2 16,2 1 2-16,-4 1-2 0,1 1-1 0,-2-1 3 16,-1-1 0-16,1 1 0 0,-1-1 3 0,0 0-1 15,0 0 3-15,1 1 1 0,0-2-2 16,3 1 1-16,-3 0-1 0,1-1-2 0,1 1-1 16,-2 0 2-16,-1-1-4 15,1 2 0-15,-1-1 1 0,-4-1 0 0,2 2-1 0,-1-1 3 0,-2 0-4 16,-2 2 5-16,-1-1-3 0,0 1 2 15,1-2 5-15,-2 2-2 0,0 0-1 16,0 0-1-16,0 0-7 0,0-1-28 0,-2-1-14 16,0-1-26-16,-1-2-15 0,-5 0-8 0,1-1-12 15,1-1-7-15,-5 1-10 0,-3-1 0 0,2 0 6 16,0-1 20-16,0 0 28 0,1-1 34 0,-3 1 24 16,3-2 10-16,0 1 6 0,1 1-4 0,1-1-1 15,3 1 2-15,-3-1 1 0,1 1 5 0,0 0 9 16,4 0 10-16,-2-1 14 0,3 3 8 15,-3 1 1-15,5 2-5 0,0 1-7 16,0 0-8-16,1 0 0 0,0 1 0 0,0 0-2 0,0 1-2 16,0 0-6-16,0-2-2 0,0 2-2 0,2-1 5 15,3 0 1-15,1 0-1 0,2-1-4 16,3-1-6-16,6 1-2 0,-3 1 0 16,5 1 0-16,2 0 2 0,0 0-3 0,5 3-2 0,-1 4 0 15,2 1-7-15,-2 1 3 0,2 2 0 16,2 2 2-16,-4 2 4 0,3 0-2 15,-7 3-1-15,-2 0 1 0,0 2-1 0,-7-1 7 0,-2 3 8 16,-8 0 11-16,-2 1 12 0,0 2 6 16,-11 3 2-16,-3-1-6 0,-7 5-7 0,-7 1-7 15,-3 1-7-15,-6-1-5 0,0 2-6 0,-7-3-3 16,1 2-9-16,-6 1-10 0,-2-2-16 0,1 2-34 16,1-2-59-16,1-1-63 0,1-1-112 0,16-8-305 15,10-9-837-15</inkml:trace>
  <inkml:trace contextRef="#ctx0" brushRef="#br0" timeOffset="241">12449 8398 0 0,'0'0'0'15,"0"0"0"-15,0 0 138 0,0 0 109 0,0 0-55 16,0 0-43-16,0 0-42 0,0 0-5 0,0 0 12 16,0 0 0-16,0 0 0 0,0 0-2 15,-50-84-5-15,48 79-5 0,-1 2-13 16,-2 0-13-16,3 2-16 0,0 0-20 0,-3 0-13 0,3 1-11 16,-2 0-9-16,-2 0-6 0,-5 0-5 15,3 0-4-15,0 1 1 0,-5 2 3 0,2 4 0 16,-2 2 2-16,-5 0 4 0,-1 2-5 0,0 1 3 15,-2-1 2-15,0 1-2 0,1 1 4 16,-1 0-1-16,1 2-3 0,3 0 2 0,-1 3-5 16,1-1 2-16,-2 1 0 0,5 2 0 0,-3 0 0 15,4 2 1-15,-4 2-2 0,5-2 1 0,-1 1 7 16,-1 1-4-16,4-2 0 0,-1 0 4 16,3-1-5-16,0-1 5 0,-1-1 1 0,1 1 0 0,0-1 5 15,4 1-1-15,-1-2 0 0,3 1 1 0,2-2-5 16,0-1 3-16,0 1 2 0,2 0-1 15,5-1 2-15,1 1-2 0,2 0 0 16,1-1 2-16,1 0 1 0,0 1 0 16,5-3 4-16,-2 0 2 0,2-2-2 0,3 1 1 15,-2-2-2-15,2-2-4 0,1-2 1 0,0-2-3 0,0-1-3 0,0-1 1 16,-1-3-2-16,1 0 2 0,5 0 5 16,-3-5-1-16,-1-5 1 0,5-2-6 15,-3-2-4-15,5-2-2 0,1-2-4 0,1-1 3 16,3-3 2-16,3-2 0 0,-2-1-1 0,3 0-2 15,0-2-1-15,-4 1-3 0,4 1 5 0,-3 0 0 16,-1 2 0-16,-1-1 1 0,-3 1-4 16,-3 2 3-16,-2-2 1 0,-1 0 0 0,-1 1 4 0,-5 3-1 15,-1 1-1-15,-4 5 2 0,-2 1 2 16,-5 5 2-16,-2 3 3 0,-2 2-1 0,-2 2-9 16,0 0-10-16,0 0-15 0,0 0-24 0,-5 2-5 15,3 5 6-15,-3 4 12 0,-1 6 22 16,-2 5 9-16,3 3 2 0,-2 1 1 0,0-2-1 15,6 3 5-15,-1-5-3 0,4 1-2 0,-2-2 2 16,3-3-4-16,3 0 3 0,2-3 3 16,1-2 0-16,2-2 2 0,-1-1-2 0,1-3-1 15,0-1 0-15,-2-4 7 0,2 0 5 0,-1-2 5 16,-1 0 6-16,-2-5-4 0,3-4 1 16,-2-4-3-16,1-2-6 0,-2-3-2 15,0-2-4-15,-2 0-4 0,-3-2-3 0,-2 2-2 16,0-3 0-16,-1 0 0 0,-3-1 0 0,-5 0 2 0,-3 0-2 15,-4 4 2-15,0 1 0 0,-3 2 3 16,-3 4-3-16,-1 1 2 0,2 3 1 0,1 0-1 16,0 2 3-16,4 1 3 0,2 3 4 0,4-1 2 0,4 1 0 15,1 1-3-15,4 2-5 0,1 0-9 16,0-1-8-16,0 1-3 0,1-1-7 16,5-1 0-16,1-2 7 0,3-2 1 0,5 0 7 15,4-1 4-15,3-3-2 0,1 2-1 16,3 1-1-16,1 1-4 0,0 1-1 0,2 2 0 0,0 1-2 0,0 2 2 15,0 0 0-15,1 5 0 0,-2 3 1 16,1 2-4-16,-1 1 4 0,-6 3 1 16,0 1 3-16,-3 1 0 0,-1 3 2 0,-4 3-1 15,-4 1 2-15,2 2 3 0,-4 0 0 0,0 2 1 16,-1-2 0-16,-3-5 3 0,-1-1-3 0,2-5 1 16,-2-5-2-16,1 0-1 0,-1-5 4 0,-2 0 2 15,0-3 9-15,0-1 10 0,-1 0 17 0,1 0 19 16,-1 0 11-16,0-1 3 0,2-6-22 15,2-3-21-15,-2-2-20 0,3-6-15 0,2-5 3 16,1-1 1-16,0-2 0 0,-1-1-1 16,1-4-1-16,1 2 0 0,-1 0 0 15,2 4 2-15,-1 2-1 0,-3 4-2 0,2 3-2 16,2 3-8-16,-2 4-5 0,0 1-4 0,-1 2-5 0,1 3-3 16,1 1-8-16,-1 2-6 0,0 0-1 0,1 5 3 15,-3 3 13-15,2 3 10 0,-2 1 9 16,1 4 3-16,0-2 1 0,-1 1 4 0,0-1 0 15,0-1 2-15,0-2 1 0,1 1-1 0,-2-4 0 16,0-1-1-16,1-3 2 0,0 0 3 0,-3-3 1 16,2 0 6-16,-2-1 5 0,2 0 4 15,0 0 8-15,3-1-1 0,0-5 0 0,2-3-3 0,1-3-5 16,2-1-5-16,-2-2-3 0,5-3-1 16,-4 0-4-16,1-3 1 0,0-1-2 15,3 0-1-15,-2 1 1 0,1-3-5 0,-2 3 0 0,2 1 1 16,-2 2-2-16,-2 4 2 0,1 3-7 0,-2 2-5 15,-2 5-7-15,0 1-11 0,0 3-3 16,-2 0-4-16,3 3 3 0,0 4 8 0,1 3 7 16,0 2 6-16,0 4 3 0,2 2 5 0,-1 1 2 15,2 0 2-15,1-3 2 0,-1-1-1 16,4-4 0-16,-3-1 2 0,5-4 3 0,1 0 4 16,-2-2 0-16,0-3 2 0,0-1 2 15,0 0 1-15,1-3 6 0,-3-3 3 0,3-2 0 0,-2-2-1 16,0-1-6-16,-3 0-3 0,1-3-3 0,-3 1-2 15,0 0 5-15,-3 0-2 0,-3 1 0 16,0 3-3-16,-2 3-2 0,0 0-3 0,-3 4-7 16,-1 2-17-16,0 0-38 0,1 3-7 15,0 7 9-15,0 3 16 0,2 7 44 0,2 5 12 0,-3 6 0 16,0 4 5-16,2 6-6 0,-4 7-2 0,1 6-4 16,-1 7-2-16,1 4 2 15,0 4-1-15,1 0 3 0,-2-4-4 0,1-7-3 16,4-11-1-16,1-8-3 0,0-6 3 0,1-9-2 15,-1-4-1-15,0-5 0 0,-3-4-2 0,0-1 1 16,-2-6 4-16,1-1 7 0,-1-3 20 16,-1 0 23-16,0 0 21 0,0-3-6 0,0-6-27 0,0-7-27 15,0-8-26-15,-1-4-4 0,1-8 6 0,2-4-1 16,1-3 2-16,-1-7-4 0,3-3-2 16,0-5 2-16,4-3-1 0,-3-5 5 0,3-2 1 15,-3-2 4-15,4 3 6 0,-1 1-3 0,-2 4 8 16,3 9-7-16,-1 6-2 15,1 10 1-15,2 6-4 0,-1 8-1 0,1 6-4 16,0 4-7-16,-1 5-9 0,3 4-8 0,0 3-3 0,0 1-1 16,3 4 6-16,1 5 9 0,-1 7 7 0,0 3 6 15,-3 3 1-15,-4 5 3 0,-2 1 3 16,-4 4 2-16,-4 1 8 0,1 3-7 0,-9 0 1 16,-3-1 0-16,-2 0-4 0,-3-6 6 0,3-4 2 15,-1-6 1-15,2-2 3 0,2-6-1 0,-2-1 1 16,1-3 2-16,-3-2 1 0,-1 0 7 15,2-4 6-15,2-1 8 0,3 0-2 16,0-4 1-16,3-1-9 0,0-4-11 0,3-2-3 16,0-3-18-16,2-3-11 0,3-3-1 0,4-2-6 15,2-1 11-15,2-3 6 0,3 0 3 0,2 0 0 0,3-1-4 16,2 1-1-16,0 3-1 0,2 2 0 16,2 2 1-16,-1 4 0 0,-2 3-1 15,3 3 0-15,-1 3 0 0,3 3 2 0,-1 2-1 0,0 1 2 16,-1 0-2-16,1 5-6 0,-2 1-1 0,-6 5-3 15,1 0 4-15,-3 3 5 16,0 2 3-16,-3 1 2 0,-3 1-2 0,-1 0 1 16,-2 1-1-16,-2-2 2 0,0-2 5 0,0-2 0 0,-3-5 4 15,2-1 0-15,-1-2-2 0,0-1 1 0,0-3 1 16,-1-1 6-16,0 0 5 0,-2 0 11 16,2 0 10-16,2-1 0 0,1-4-1 0,5-4-9 15,0-4-10-15,7-4-3 16,2-3-9-16,0-4 3 0,2 0-2 0,-2-1-1 0,-1-1 2 0,2 5-2 15,-4-2-1-15,3 3-1 0,-3 2-2 16,1 1 0-16,0 5-1 0,-4 1 1 0,0 4-6 16,0 3-5-16,-1 2-8 0,-2 4-15 0,-3-2-4 15,1 5 0-15,-2 6 5 0,-1 3 11 16,0 7 9-16,-3 1 5 0,-2 5 3 0,1 0 4 0,-1 4 3 16,2-2 1-16,1-1 2 0,4-4 0 15,0-4-2-15,4-4 0 0,2-4-1 0,-2-1 4 16,4-3 1-16,0-2 4 0,5-2 1 0,0-2-1 15,2-2 3-15,4-3 0 0,-1-3-1 16,0-3-3-16,-1-2-3 0,-4-3-3 0,-3-1-2 0,-3-2 0 16,-3-3 3-16,-2-2 1 0,-3-2 2 15,-2-1-4-15,-5-1-3 0,1 0 2 0,-6-1-3 16,-4 4 5-16,-3 0-2 0,0 3-5 16,-3 3 1-16,-1 3-5 0,0 0-1 0,-1 4-1 0,0 4-2 15,5-1 2-15,-3 3-6 0,2 2-8 0,3 2-21 16,2 0-47-16,3 0-86 15,1 5-146-15,2 2-191 0,2-2-188 16,1-4 196-16</inkml:trace>
  <inkml:trace contextRef="#ctx0" brushRef="#br0" timeOffset="242">16022 7809 510 0,'0'0'333'15,"0"0"-141"-15,0 0-4 0,0 0-29 0,0 0-47 0,0 0-61 16,0 0-62-16,0 0-35 0,0 0-17 16,0 0 13-16,0 0 25 0,0 0 17 0,0 0 19 15,0 0 4-15,25-51 10 0,-24 51 9 16,-1 0 9-16,1 0 13 0,-1 0 3 16,0 0-6-16,0 0-11 0,0 0-18 0,0 0-22 0,0 0-27 15,0 2-1-15,2 3 6 0,-1 4 14 16,3 2 25-16,-2 6 0 0,0 3 1 0,1 5 0 15,0 5-3 1,-2 4 2-16,-1 3-6 0,1 1 3 0,-1 1-2 0,0 1 2 0,0 1 1 16,-2-4-4-16,-1-2 2 0,-1-2-6 0,3-2 2 15,-1-3-2-15,-1-3-3 0,1-3 0 16,0-2-3-16,2-4 0 0,0-2 0 0,-1-5 1 0,1-2 2 16,0-2 5-16,0-3 18 15,0-2 30-15,0 0 34 0,0 0 28 0,1-1-4 0,5-7-26 16,-1-4-35-16,3-4-32 0,2-5-15 0,-1-4-4 15,6-4 1-15,0-2-2 0,1-1 0 0,-1-5 1 16,6-2-1-16,0-1-1 0,-2-1-2 16,3 3-7-16,-1 1 2 0,-2 6-1 0,1 3-1 15,-1 5 4-15,-5 5-7 0,3 7-6 0,-4 3-10 0,2 2-5 16,-1 5-7-16,1 1-3 0,0 0-4 16,-4 6 3-16,3 3 4 0,-3 5 8 15,0 3 10-15,-3 4 6 0,-2 2 7 0,-1 1 7 16,0 1 4-16,0 0 0 0,-1 0 3 0,-1-4-5 15,1-2 0-15,0-2 0 0,1-3-2 0,0-4 0 16,2-2 1-16,-3-1-1 0,2-1 4 16,-2-3 2-16,0 0 4 0,0-3 4 0,-2 0 9 15,4 0 5-15,-1 0 9 0,2-1 5 0,0-6-5 16,4-3-6-16,0-1-8 0,2-3-8 0,1-3 0 16,2-2-2-16,0-2-1 0,-1-1-1 15,1-3-9-15,-1-3-1 0,0 1-3 0,0 1-2 0,-3 2 7 16,-2 5 0-16,-2 3 0 0,-4 6 0 15,2 3-4-15,-4 3-8 0,-2 4-20 16,0 0-36-16,0 0-32 0,0 4 10 0,0 5 20 0,1 4 36 16,2 4 34-16,-3 3-1 0,1 4 0 15,-1-1 1-15,4 1-1 0,-2-3 0 0,4-2-3 16,-2-1 2-16,6-3-1 0,-2-2 0 0,-1-3 2 16,2-1-2-16,2-2 6 0,-1-4 3 15,2-1 7-15,1 0 7 0,-1-2 0 0,4-5 1 16,-2-3-1-16,5-3-3 0,-1-2-1 0,2-2-1 15,-1-3-5-15,0 0-1 0,1-1-3 0,1-6-6 16,-2 0-4-16,3-5-3 0,1 0-5 16,-2 1 1-16,-2 0 3 0,-3 2 2 0,0 4 5 15,-5 2 0-15,-2 6-1 0,-5 5 0 0,1 4-3 16,-4 4-10-16,0 2-26 0,-1 0-43 0,0 0-40 16,0 2 7-16,0 5 24 0,1 2 41 15,-1 3 41-15,0 2 3 0,0 2-1 16,0-1 1-16,0-1 2 0,6 1 2 0,-2-4 3 15,4 0 0-15,-3-3 1 0,3 1-2 0,1-2 1 0,0-3 4 16,-2-1 5-16,0 0 5 0,2-2 7 0,2-1 4 16,-1 0 4-16,4-2 1 0,1-2 0 15,0-2-5-15,0-2-5 0,1 0-5 0,-1-1-3 16,4 1-6-16,-1-1-3 0,-2 0-4 0,1 0-3 16,1 4-2-16,-5 2-5 0,4 0-5 15,-4 2-3-15,3 1-2 0,-1 0 0 0,2 6-5 16,-4 2-4-16,-1 1-5 15,-3 4 1-15,0 0 4 0,-6 4 7 0,-1 0 9 16,1 4 2-16,-3 0 5 0,-8 4 4 0,-1-2 4 0,-1 0 5 0,-1-2 1 16,2-2-4-16,1-4-7 0,5-4-3 15,2-1-2-15,0-5 1 0,1 0 2 0,1-3-4 16,-1-1 1-16,0-1 2 0,2 0 16 0,4 0 19 16,-1 0 12-16,8-5 5 0,3-2-8 0,5-2-15 15,1-3-9-15,6-2-5 0,1-2-4 0,0-1 1 16,-3 0 0-16,3-2-1 0,0-1 0 0,0-1 1 15,-4 0-1-15,3-2 2 0,-4 1 1 16,-1-1 3-16,-3-1 3 0,-5-2 3 16,1 1 1-16,-4-1 2 0,-4 3-1 0,-3-1-2 0,0 1 5 15,-5 3-2-15,-2 0-1 0,-6 4-5 0,-2 3-12 16,-2 2-10-16,-3 4-8 0,2 4-8 16,-5 3-6-16,3 0-6 0,-2 9-3 15,-2 6 2-15,-1 5 10 0,-1 5 11 0,4 1 11 16,4 2 6-16,3 1 4 0,5-3 2 0,7 3-1 15,-1 0 1-15,8-1 3 0,6 3-1 16,5-3 3-16,7 1-1 0,2 0-4 0,2-2-1 16,2-2-5-16,-1-1-10 0,4-2-16 0,-3-4-30 0,-2-4-38 15,-2-3-37-15,-5-5-26 0,-3-2-37 16,-3-4-37-16,-3 0-61 0,-4-1-146 0,-6-3-153 16,1 1 424-16</inkml:trace>
  <inkml:trace contextRef="#ctx0" brushRef="#br0" timeOffset="243">17744 7449 136 0,'0'0'177'16,"0"0"-122"-16,0 0-29 0,0 0-17 0,0 0-18 15,0 0-4-15,0 0-2 0,0 0 0 0,0 0-2 16,0 0-4-16,0 0 0 0,0 0-1 16,0 0 8-16,0 0 9 0,-50-29-6 0,50 29-9 15,0 0 0-15,-1 0-5 0,-1 0 8 16,-4 2 8-16,4 0-33 0,0-1-65 0,-2 1 107 16,2-1 0-16,1-1 0 0</inkml:trace>
  <inkml:trace contextRef="#ctx0" brushRef="#br0" timeOffset="244">17255 7158 0 0,'0'0'146'16,"0"0"-52"-16,0 0 20 0,0 0 10 0,0 0-14 15,0 0-32-15,0 0-15 0,0 0 11 0,0 0 27 16,0 0 34-16,0 0 22 0,-132-92 18 16,108 86 7-16,-3-1-2 0,-1 1-16 0,-5 0-20 15,-1 1-15-15,-3 0-23 0,-7-2-21 0,-3 3-20 16,-5 1-17-16,-7-1-11 0,-7 3-9 15,-6 0-9-15,-7 0-2 0,-8 1-4 16,-7-1-2-16,-8 1-1 0,-7-2-2 0,-5 2-2 0,-8-1 1 0,-7 4-3 16,-5-1 0-16,-8 4 1 0,-6-1 0 15,-3 4 0-15,-2 0 1 0,-5 4-1 16,-2 4-1-16,-3 1 0 0,-6 4-1 0,-4 3 0 16,-6 4 0-16,-4 2-1 0,-6 3 2 0,-1 3 0 15,-4 3-1-15,-4 2 0 0,4 1 0 0,0 2-2 16,3 2-1-16,7 0 1 0,3 0 7 15,9 1 11-15,8-1 4 0,12 1-2 0,14 1-4 16,9 0-10-16,15-1-5 0,8 4 2 16,18-1-4-16,7 0-2 0,13 3-1 0,9 0-5 15,9 4 0-15,9 1 0 0,8-1-3 16,4 3 4-16,8-3-2 0,4 2-2 0,5-2-2 0,9 0-3 16,3-2 0-16,3-2 0 0,12 1 1 0,7-3 4 15,3 2 2-15,14-1 1 0,4 1 3 0,13-4 5 16,8-1 7-16,14-3 4 0,8-5 3 15,14-2-2-15,11-3-4 0,8-1-1 0,7-2 3 0,14-2 2 16,8-4 6-16,9-2 2 0,14-2-2 16,6-5-5-16,10-3-1 0,4-4 0 0,7-6-1 15,6-4 4-15,4-1-5 0,2-9-6 16,2-4-1-16,-3-2-4 0,-1-5 4 0,4-3-2 16,-5-3 2-16,0-5 1 0,-1-4-3 0,0-3 5 15,-3-7-4-15,0-4 5 0,-4-2 4 16,-2-6-3-16,-5-3 3 0,-5-2-5 15,-1-4 2-15,-7-5-2 0,-6-1 1 0,-4-2 3 0,-7-1-1 0,-9-2 5 16,-10-1 4-16,-8 0 8 0,-7-2 5 16,-13 0 14-16,-10 3 11 0,-12 3 10 0,-17 3 5 15,-15 6 2-15,-13 4-3 0,-17 2-6 16,-19-1-9-16,-12 2-15 0,-14-4-15 16,-25-3-22-16,-20-5-4 0,-16-1-5 0,-25 2 0 0,-20 1 3 15,-21 1-1-15,-15 3 2 0,-16 3-4 0,-19 6 4 16,-10 5-6-16,-13 7-5 0,-11 4-5 15,-13 10-16-15,-11 8-18 0,-11 11-32 0,-9 9-39 16,-6 12-49-16,-6 12-87 0,-2 9-177 0,69-2-493 0,72-10-516 16</inkml:trace>
  <inkml:trace contextRef="#ctx0" brushRef="#br0" timeOffset="245">12343 7778 0 0,'0'0'0'0,"0"0"23"16,0 0 86-16,0 0 23 0,0 0 10 15,0 0 9-15,0 0-22 0,0 0-7 0,0 0-6 0,0 0-18 16,0 0-24-16,0 0-20 0,-21-18-21 16,21 18-17-16,0 0-9 0,0 0-2 0,1 0-1 15,-1 0 11-15,1 0 13 0,0 0 18 0,-1-1 28 16,0 0 23-16,1-1 27 0,0-2-6 0,0-4-24 16,5-5-34-16,-2-4-36 0,2-4-11 0,-1-3 5 15,3-2 6-15,0-3 3 16,0-3 1-16,-1-3-2 0,1-2-5 15,3-1 1-15,0-2 3 0,1-1-4 0,1 1 5 0,-1-4-2 0,1 0-5 0,-2-1 1 16,4-2-5-16,-2 0-2 0,-1-2-1 16,3 2-1-16,-2-3 1 0,-1-1-1 0,3 0 0 15,-2 0 1-15,1 3 2 0,5 2 6 16,-2 0 2-16,0 1 6 0,-1 1-1 0,2 2-5 16,-5-1-2-16,5 4-1 0,-6 0 1 0,4 1 1 15,-6 1-2-15,1 2 1 0,-1 3-2 16,-2 0-3-16,-2 2 1 0,1 0-4 0,-3 2 0 15,2-1 0-15,-5 4-2 0,1 0 3 16,-1 3-1-16,-1 2-2 0,0 3 1 0,0-1-3 16,-1 3-3-16,1 3 1 0,0 0-4 0,-1 2-2 0,0 1-6 15,-1 4-5-15,-2 0-14 0,3 3-21 16,0 0-47-16,0 1-88 0,1 1-141 16,-2 0-234-16,1 1-217 0,-1 3 66 0,2-1 707 0</inkml:trace>
  <inkml:trace contextRef="#ctx0" brushRef="#br0" timeOffset="246">12487 5098 1104 0,'0'0'35'0,"0"0"8"0,0 0 15 16,0 0 5-16,0 0-8 0,0 0-16 15,0 0-28-15,0 0-27 0,0 0-35 0,0 0-22 0,0 0 4 16,0 0 14-16,0 0 33 0,0 0 21 0,-69 49 4 16,47-20 3-16,-5 3-2 0,2 2-1 0,-2 2-2 15,3 2 3-15,-2-1 1 0,5-3-4 16,2-1 5-16,5-6-7 0,1-8-2 0,5-5-2 16,2-5-10-16,5-1 3 0,1-1 1 15,0-1 5-15,0 1 6 0,0-3-2 0,0 1 1 0,4-2 0 16,2 0 9-16,5-3 14 0,5 0 12 15,-1 0 7-15,9-5-7 0,0-4-10 0,4 1-12 16,2 0-9-16,0-1-4 16,1 4-7-16,-5 1-1 0,1 1-3 0,-6 4-6 15,-2-1-5-15,-6 2-5 0,-2 3-3 0,-2 3 8 0,-8 2 16 16,-1 3 18-16,0 2 18 0,-5 3 9 0,-8 4 3 16,0 1-4-16,-7 2-7 0,1 1-3 15,-3 0-4-15,-1 1-5 0,3-3-1 0,0-3-5 0,1-2-6 16,7-6-2-16,1 0-5 0,0-3-9 0,3-2-14 15,0-1-41-15,-1-2-70 0,6-2-113 16,-2-1-117-16,2-2-166 0,2 0 502 16</inkml:trace>
  <inkml:trace contextRef="#ctx0" brushRef="#br0" timeOffset="247">12625 4970 925 0,'0'0'159'0,"0"0"-46"0,0 0-1 0,0 0-3 16,0 0-35-16,0 0-64 0,0 0-95 16,0 0-5-16,0 0 27 0,0 0 52 0,0 0 70 15,0 0-7-15,0 0-11 0,0 0-13 0,48 132-6 16,-47-84-4-16,1 5-5 0,0-4 0 16,0 2-5-16,-1-4 1 0,2-1-2 0,3-4 1 15,-2 0-1-15,4-4-8 0,-5-3-14 0,4-2-36 16,-4-2-60-16,3-2-79 15,-3-4-108-15,0-3-100 0,-1-5-43 0,-2-5 408 0,0-2 33 16,0-7 0-16</inkml:trace>
  <inkml:trace contextRef="#ctx0" brushRef="#br0" timeOffset="248">12580 5507 23 0,'0'0'498'0,"0"0"-52"0,0 0-133 16,0 0-95-16,0 0-65 0,0 0-60 0,0 0-46 15,-64-122-40-15,64 115-33 0,5 1-20 16,6-1-6-16,8-3 4 0,1 3 13 0,9-4 10 15,2-1 9-15,4 0 11 0,3-1 2 0,3 0 1 16,4-1 0-16,1-2-6 0,1-2-6 0,-2 1-10 16,1 0-17-16,-4-1-7 0,-4 2 0 15,-5 0 7-15,-5 4 17 0,-6 0 16 0,-9 3 14 16,-4 1 27-16,-4 5 33 0,-5 0 22 16,0 0 11-16,0 1-14 0,-6 1-33 0,-2 1-33 15,-2 0-27-15,-4 2-16 0,-2 7-1 16,-5 2 4-16,0 3 7 0,2 4 3 0,-2 3 0 15,2 2 4-15,4 2-3 0,0-1 0 0,6-2-7 0,2-2-6 16,2-1-5-16,4-4 0 0,1 2 3 16,1-4 6-16,6 2 7 0,1-4 3 0,0-2 3 15,0-1 4-15,2-2 6 0,3-1 8 16,-1-5 8-16,0 0 8 0,2-6 5 0,4-4 1 16,0-5-6-16,1-2-3 0,-4-2-8 15,4-3-5-15,-5 0 1 0,1 0 2 0,-3-1 2 0,-2 1 1 16,0 1-3-16,-5 3-3 0,1 3-2 15,-1 2 2-15,-2 6 0 0,-2 4-4 0,0 2-18 16,-1 1-38-16,0 0-70 0,0 1-4 16,0 5 18-16,4 4 37 0,-1 2 67 15,0 4 10-15,-1 2-4 0,3 2-1 0,1-2 1 0,2-2-8 16,9-5 3-16,-3-3 0 0,6-4 2 0,3-2 1 16,2-1-4-16,-2-1-10 0,5-7-16 0,-2-4-14 0,1-1-8 15,1-4 0-15,-4-4 9 0,2-3 3 16,-6-2 12-16,1 0 8 0,-5-3 9 15,1-2 12-15,-4-3-1 0,-2-4-2 0,-2-3-8 16,-2-3-17-16,-3-3-14 0,2-4-23 0,-4-1-6 16,3-1 9-16,-4 0 23 0,0 4 34 0,-2 5 52 15,1 10 63-15,0 6 59 0,-3 10 33 16,0 8-8-16,0 4-70 0,0 4-129 0,0 1-112 16,1 10-26-16,-2 6 13 0,-3 10 74 0,-2 9 69 0,-2 9 1 15,0 4-5-15,-1 8-6 0,1 0-3 16,-1 3-1-16,6-4 1 0,-2-1-1 15,7-4-1-15,1-5-2 0,1-4 1 0,5-6-1 16,-2-2 1-16,3-3 1 0,-4-5-2 16,0-3-1-16,2-4 0 0,-3-6-2 0,3-3 3 15,-2-3-7-15,-1-4 4 0,-1-2 17 0,1 0 20 0,1 0 36 16,-1-4-3-16,3-7-15 0,3-3-20 16,5-6-31-16,0-5 5 15,2-1 2-15,0-2 1 0,-1 1-2 0,0 0-1 0,-1 2-4 0,0 3-3 16,-2-2-2-16,3 5-3 0,-1 1-4 0,1 3-4 15,-1 5-1-15,1 1-4 0,-1 2-3 16,-2 3-10-16,2 4-13 16,-2 0-8-16,-2 6-4 0,-1 2 9 0,1 6 18 0,-5 1 16 15,0 3 12-15,-2 3 4 0,-2 0 0 0,1 1 1 0,-1-1 4 16,-1 1 2-16,-3-2 0 0,-2-2 1 16,-1-2 1-16,0 1 7 0,-5-3-2 0,-1 0 3 15,-2 0 1-15,-2-1-4 0,-3-3 5 16,0 0-1-16,0-1-3 0,-2 0 4 0,0-2-3 15,2 0 2-15,-2-2 2 0,4-3 2 0,3 1 3 16,2-3-1-16,5 0-4 0,3 0-9 0,0 0-4 16,3 0-3-16,2 0-1 0,0 0 1 15,0 0-8-15,0 0-5 0,0 0-5 0,0 0-15 0,3 0-5 16,2-4-1-16,2-1 4 0,3-4 15 16,4-2 8-16,2-1 5 0,2-1 0 15,2-3-1-15,-2 0 1 0,3-3 2 0,2 1-1 16,1-4 0-16,1-3 1 0,3-1 1 0,-1-1-4 0,1-6 2 15,-1 0-4-15,2-3-2 0,-3 0-7 0,-1-5-8 16,2-2-1-16,-2 0 1 0,1-2 7 16,-2 0 10-16,-3-1 2 0,1 0 4 15,-4 5 1-15,-1 4 1 0,-3 4 7 0,-4 6 10 16,-1 5 9-16,-1 5 6 0,-4 6 8 0,-2 4 4 0,-1 2 11 16,-1 3-5-16,0 2-23 0,0 0-36 0,0 0-58 15,0 0-72-15,0 5 18 0,-3 5 26 16,0 4 41-16,-3 9 74 0,-3 5-6 15,-1 5-2-15,-3 4-4 0,0 3-5 0,-2 4-3 16,0 1-1-16,0 0-1 0,1-5-3 0,2 1 2 0,2-5-2 16,3-1-1-16,2-4 3 15,0-1-2-15,4-4-2 0,1-2 1 0,0-3-4 0,0-3 1 16,6-5 0-16,-1-2-2 0,2-4 4 0,0-1 3 16,2-3 13-16,1-3 18 0,4 0 12 15,-1-3 9-15,5-6-2 0,1-4-13 0,2-5-12 16,3-4-7-16,2-4-7 0,0-2 0 0,0-4-1 15,1-2-8-15,0-1-2 0,2 0-2 16,-4-3-6-16,-2 4 9 0,-6-1 3 0,-1 3 3 16,-6 1 13-16,-6 5 5 0,-3 4 10 0,-1 6 7 15,-4 3 6-15,-3 5-9 0,-2 3-17 0,-1 3-25 16,-1 2-24-16,-1 10-14 0,-5 7 4 0,0 7 16 16,1 5 14-16,-2 3 8 0,4 4 0 15,3-1-4-15,5-1-7 0,5-2 4 0,2-5-2 16,10-1 5-16,3-2 6 0,6-2-4 15,1-1 2-15,4-3-1 0,4-2-8 0,2-2-6 16,1-3-24-16,4-2-33 0,4-4-40 0,-2-1-76 0,0-4-90 16,0-1-123-16,-9-5-193 0,-10 4 425 0</inkml:trace>
  <inkml:trace contextRef="#ctx0" brushRef="#br0" timeOffset="249">14133 4296 1420 0,'0'0'45'16,"0"0"-16"-16,0 0-6 0,-122-30 2 15,94 27-6-15,4 3-8 0,-2-1-7 0,-1 1-4 0,2 4-1 16,-3 0 3-16,-1 3-4 0,1-2 1 0,-3 3 3 15,-4 0-1-15,-3 1 1 16,-6 1-1-16,-8 5 0 0,-7 1 2 16,-5 5-1-16,-8 1 2 0,-6 5 7 15,-4 3 10-15,-1 1 16 0,-3 6 15 0,0 2 13 0,-4 5 5 0,0 7 7 16,-3 4-5-16,0 7-10 0,1 5-9 0,0 6-19 16,3 4-12-16,8 5-4 0,6 2-6 0,6 3 3 15,8-2-2-15,10 2-2 0,8-5-5 16,8-2-4-16,11-3-1 0,8-5-3 0,12-3-3 15,5-5 0-15,17-8-4 0,6-5 2 0,14-7 4 16,7-7 6-16,13-7 7 0,11-9 6 0,13-7-5 16,12-13 2-16,15-5-8 0,6-17-19 15,15-9-21-15,1-11-29 0,4-4-21 0,0-7 0 16,1-5 16-16,-6-3 17 0,-5-5 18 16,-8-2 5-16,-6-9-1 0,-11-6 1 0,-7-7 4 15,-11-8 7-15,-8-1 12 0,-15-2 8 0,-10 4 7 0,-13 1 10 16,-15 11 10-16,-11 6 13 0,-11 10 15 15,-7 13 9-15,-13 11-17 0,-10 12-30 0,-11 9-44 16,-7 12-40-16,-10 11-94 0,-12 6-305 16,16 9-280-16,14-4 213 0</inkml:trace>
  <inkml:trace contextRef="#ctx0" brushRef="#br0" timeOffset="250">15865 8872 0 0,'0'0'0'0,"0"0"0"0,0 0 0 16,0 0 0-16,0 0 0 0,0 0 0 0,0 0 0 16,0 0 0-16,0 0 0 0,0 0 0 0,0 0 0 15,0 0 87-15,-49-35 105 0,48 35-10 16,1 0-20-16,-1 0-31 0,1 0-36 16,0 0-31-16,0 0-21 0,0 0-9 0,0 0-4 0,0 0-4 15,0 0-3-15,0 0-3 0,0 0-11 16,0 0-2-16,0 0-6 0,1 0-1 0,-1 0 1 0,1 0 0 15,-1 0 2-15,2 0-3 0,-1 0 3 16,-1 0-2-16,1 0 1 0,-1 0 3 0,0 0-6 16,2 0 1-16,-2 0-4 0,0 0-2 15,0 0-2-15,1 0-6 0,0 0 53 0,3 0 24 0,2 2 24 16,3-1 24-16,-2 1-39 0,2-1-17 16,0 0-12-16,0 2-12 0,0-2-5 0,0 0 0 15,2 0-3-15,-1-1-1 16,0 1-1-16,2-1-3 0,1 0 0 0,0 2 2 15,0-1-2-15,1-1 2 0,0 0 0 16,-2 0-6-16,1 0 1 0,0 0-3 0,2 0-2 0,-3 0-3 16,2 0 1-16,0 0-3 0,0 0 1 0,-1 2-3 0,1 0 1 15,-1 1 0-15,2 0 1 0,-3 0 0 16,3 2-2-16,-1 2-3 0,-1-1 2 16,2 1-2-16,2 1 0 0,0 0 2 0,3 1 1 0,0 1-2 15,1 0 2-15,5 0-2 0,0 0-2 16,4 1 5-16,-1 0 0 0,1 2-2 0,0 1 0 0,-1-1-3 15,3 3 1-15,1-2 2 0,-2 2 2 0,1 1 0 16,4 0-3-16,-4 0 0 0,-1-1-4 16,2 2-2-16,1-3 3 0,2 1 0 0,-1-2 4 15,2 1 0-15,2-3 1 0,3 2-1 0,0-3 2 16,4 3 2-16,1-3 1 0,-1 1 1 16,2-2 0-16,-3 2-3 0,5-1 1 0,1-2 0 0,-1 1 0 15,1-2 5-15,0 1-5 0,0 1-2 16,4-1-3-16,-2 1-2 0,0 0 3 0,-2 2 1 15,1-2-1-15,-1 4-1 0,-3-3-2 0,0-1-1 16,-3 1 0-16,-2 1 2 0,2-2-2 16,-3 2 1-16,-1-1 2 0,-2 1-3 0,-2-1 2 15,3 1 1-15,0 1-3 0,-1 0 5 16,-2 0-4-16,0 2 1 0,2-2 0 0,-1-1-4 0,1 0 6 16,0-1 4-16,-1 1 1 0,0-2 5 15,-1 0-4-15,-2 1-2 0,4-2-1 0,-6 0-1 0,3-1 2 16,-3-1 0-16,-2 0-1 0,0 1-5 15,-1-1 0-15,-2 0 1 0,-2 0 1 0,1 0 2 16,0 0-1-16,-3 0-3 0,-2-1-1 16,3-1-3-16,-8 1 6 0,2-1 0 0,0 0 3 15,0 0 2-15,-2-1-5 0,-2 0 1 0,-2-2-1 16,2 2 1-16,-3-2 4 0,1-1 1 16,-3 1 0-16,0 0 2 0,-1-1-2 0,0 0 3 15,-3-1 1-15,-3 0 2 0,-1 0 1 0,3 0-4 16,-4 0 2-16,0 0 0 0,-1 0 10 0,0 0 9 15,0 0 9-15,0 0 8 0,0 0-2 0,0 0-1 16,0 0-2-16,0 0-3 0,0 0 0 16,0 0-3-16,0 0-3 0,0 0-4 15,0 0-3-15,0 0-2 0,0 0-2 0,0 0 1 0,0 0-4 16,0 0-4-16,0 0-2 0,0 0-3 0,0 0 2 16,0 0 1-16,0 0-2 0,0 0 0 15,0 0-6-15,0 0-2 0,0 0-1 0,0 0-1 16,0 0 5-16,0 0 0 0,0 0 3 0,0 0-1 15,0 0 1-15,0 0 0 0,0 0-2 16,0 0 3-16,0 0-6 0,0 0-3 16,0 0-1-16,0 0-6 0,0 0 2 0,0 0 0 15,0 0 0-15,0 0-2 0,0 0-9 0,0 0-10 0,0 0-12 16,0 0-7-16,0-2-1 0,0-2-61 16,0-3-35-16,0 0-30 0,0-3-23 0,0-1 28 0,0 3-12 15,0-2-41-15,0 2-105 0,-1 0-194 16,-5 2-166-16,5 1 477 0</inkml:trace>
  <inkml:trace contextRef="#ctx0" brushRef="#br0" timeOffset="251">19396 9488 501 0,'0'0'160'0,"0"0"11"0,0 0 4 16,0 0-20-16,0 0-39 0,0 0-32 0,0 0-13 16,0 0 4-16,0 0 0 0,0 0-4 0,0 0-9 15,0 0-17-15,0 0-9 0,0 0-3 0,-49-60 10 16,49 60 18-16,0 0 16 0,0 0 6 16,0 0-1-16,0 0-14 0,0 0-14 15,0 0-12-15,0 0-12 0,0 0-1 0,0 0-6 0,0 0-2 16,0 0-6-16,0 0-3 0,0 0-2 15,0 0-3-15,0 0-6 0,0 0-5 16,0 0-7-16,1 0-6 0,0 0-8 0,-1 0-4 16,0 0-6-16,0 0-12 0,1 0-7 0,6 1 8 15,-4 2 11-15,6 0 19 0,2 2 20 0,2 2-2 16,4 1 1-16,2 0 0 0,3 1 0 0,-1 1 0 16,7 2-2-1,-2-1-1-15,2 2 2 0,2 1-2 0,1 1 0 16,2-1 0-16,-1 3-2 0,-5 0 4 0,1-1 2 0,-3-1 0 0,-3-1-1 15,-5 1-4-15,1-2-3 0,-7-2-1 0,-2-1 2 16,-3-2 4-16,-2 0 10 0,-3-3 26 16,-1 0 23-16,-1-1 30 0,-9 2 13 15,-2 3-8-15,-7 1-9 0,-10 6-27 16,-3 2-18-16,-7 3-13 0,-3 1-12 0,-3-1-4 0,0 1 1 0,3-1-3 0,2-1-3 16,0-2-2-16,-2 2-3 15,0 1-3-15,1 2 0 0,0 1-2 0,3-2-3 16,-1 3-12-16,4-1-22 0,-3 0-32 0,3 1-38 15,-1 0-55-15,2 0-65 0,-2 1-108 0,1 1-218 16,8-8-232-16,6-5 252 0</inkml:trace>
  <inkml:trace contextRef="#ctx0" brushRef="#br0" timeOffset="252">14676 10036 0 0,'0'0'0'0,"0"0"0"0,0 0 0 15,0 0 0-15,0 0 0 0,0 0 0 0,0 0 0 16,0 0 0-16,0 0 0 0,0 0 0 0,0 0 0 16,0 0 0-16,0 0 0 0,0-1 0 15,0 1 49-15,0 0 93 0,0 0-28 0,0 0-28 16,0 0-28-16,0 0-22 0,0 0-13 0,0 0-10 15,0 0-3-15,0 0 2 0,0 0 7 0,0 0 11 16,0 0 18-16,0 0 11 0,0 0 15 16,0 0 11-16,0 0 10 0,0 0 8 0,0 0 2 15,0 0-6-15,0 0-19 0,0 0-15 16,0 0-18-16,0 0-10 0,0 1-8 0,0-1-5 16,0 0-3-16,0 0-3 0,0 0 1 0,0 0 1 15,0 0 2-15,0 0 2 0,0 0-1 0,0 0-4 16,0 0-1-16,0 0-1 0,0 0 2 15,0 0 1-15,0 0 0 0,0 0 1 0,0 0-3 16,0 0-1-16,0 0 0 0,0 0-3 0,0 1 3 0,0-1-4 16,0 0 0-16,0 0-2 0,0 0-3 15,-2 1 0-15,2-1-2 0,0 0-2 0,0 0-4 16,0 0-3-16,-1 0 0 0,1 0-1 16,0 0 0-16,0 0 2 0,-1 0-1 0,1 0-1 15,0 0-2-15,0 0-2 0,-2 1-1 16,2-1 0-16,0 0-1 0,0 0-3 0,0 1-3 0,0-1-4 15,-1 0-3-15,1 2 1 0,-3 2 32 16,0 2 8-16,-1 2 10 0,0 0 4 0,-3 2-24 16,4-3-4-16,-3 0-3 0,2 0 1 0,2-1-1 15,0 1 1-15,0-1-1 0,-1-1 0 0,2-2 0 16,-1 2 1-16,1-1 3 0,0-1-4 16,0-1 1-16,0 0-2 0,1-2-2 0,0 1 4 15,0-1-1-15,-2 0 3 0,2 0 2 16,0 0-1-16,0 1 1 0,0-1-1 0,0 0 1 0,0 0-1 15,0 0-1-15,0 0 0 0,0 0-4 0,0 0 0 16,-1 2 1-16,1-2-2 0,0 0 2 0,0 0-3 16,0 0-1-16,0 0-1 0,-1 0-2 15,1 0 6-15,-2 3 4 0,0 0 2 16,-4 3 2-16,3 1-5 0,-3 0-3 0,2 1-2 16,-2-2 4-16,1 1 2 0,-2-1 2 0,2 2 3 0,0 0 2 15,-1 1-5-15,0 0 7 0,-2-2 1 16,-1 3-1-16,0 0 4 0,-3 1-6 15,1-1-1-15,1 2-1 0,-4 0 0 0,2 0 0 16,-2 0 0-16,3 2-1 0,-2 0-3 0,-2 1-1 16,1 0 2-16,1 0-3 0,-2 2 5 15,0 0 0-15,0 3-1 0,-1-1-2 0,1 3-7 0,0 0 3 16,-1 0-1-16,0 1 2 0,1 1 2 0,-5 0 0 16,1 1 1-16,-2-1-4 0,-2 1 1 15,0 0 2-15,1 2 1 16,-2 0 5-16,1 1 1 0,-1 1-3 0,0 0-2 0,0-1-1 0,1 0 0 15,-1-2-3-15,2 1 4 0,0-3 1 0,0 2-5 16,2-2 6-16,1-1 1 0,0 0 0 16,-1 0 5-16,-1-1-2 0,-1 0-3 0,-3-1 1 15,2 0-3-15,-2 0 4 0,-1-1 2 0,1 0 0 16,-2 1 3-16,4-1-4 0,-4-1-3 16,2-1-1-16,-2 1-3 0,0-2 1 0,1 0-1 0,-1-2-1 15,4 1-3-15,-2 1 1 16,2-2 1-16,2 1 0 0,2 0 1 0,1-1-2 0,1-1-2 15,-1 2 1-15,-1-1-3 0,5-2 3 16,-3 2 1-16,1-3 3 0,0 2 3 0,1-1-5 0,-2 0 2 16,0 0-2-16,2 1 1 0,-1 0 1 15,-1-1-1-15,1-1 1 0,-1 0-1 0,2 0 0 16,-2-1 0-16,2 0 1 0,1-2-1 0,4 0-2 16,0-1 0-16,0 0-2 0,3 1-2 15,1-2 3-15,-1-2-1 0,3 1 1 0,-2-3-1 16,5-1 0-16,0 1 0 0,0-2-1 0,1 0 2 15,0-1 0-15,0 0 1 0,0 0 0 0,0 0-1 16,0 0 4-16,0 0-1 0,0 0 1 0,0 0 4 16,0 0-5-16,0 0-2 0,0-1-4 0,0 1-7 15,0-1-9-15,1 0-13 0,0-3-19 16,-1-1-24-16,1-2-24 0,4-6-26 16,-1-2-18-16,3-4-13 0,-1-2-19 0,0-2-25 15,1-2-30-15,-2-3-24 0,0 2-11 0,0 0-4 16,0 1-14-16,-2 1 81 0,-1-1 201 0,4 2 0 15,-3 1 0-15,2 3 0 0,-1 1 0 0,-2 1 0 16,-1 2 0-16,1 3 0 0,-2 1 0 0,0 2 0 16,0 1 0-16,0 1 0 0,0 1 0 15,-2 2 0-15,1-1 0 0,-1 1 0 0,1 2 0 16,-2 0 0-16,2 1 0 0,1 0 0 0,-2 1 131 16,2 0 40-16,0 0-91 0,-2 0-89 15,1 2-16-15,-1 7 14 0,-4 3 46 0,3 5 63 16,-5 0 14-16,-1 6 7 0,-1 3-15 0,2 3-13 15,-3 2-3-15,-1 3-3 0,0 1 3 0,-3 3-2 16,2 0-10-16,0-1-7 0,1 2-13 0,1-3-11 16,1-1-11-16,2-3-6 0,1-5-2 0,3 1 2 15,-1-3 3-15,4-5-2 0,0-1-6 16,1-4-3-16,0-3-4 0,0-1-1 0,0-3 5 16,4-2 10-16,1-2 11 0,2-2 19 15,-3 0 19-15,7-2 14 0,0 0 6 0,8-7-11 0,1-4-14 16,10-3-19-16,4-3-18 0,7-5-11 15,5-1-8-15,4-2-6 0,2-1-1 0,5 0-2 16,0 0 1-16,3-1-3 0,-2 2-11 0,-1 2-19 16,-2 1-37-16,-5 1-46 0,-5 1-69 15,0 0-76-15,-4 0-96 0,-5 1-125 16,1 0-155-16,-13 6 184 0,-7 3 443 0</inkml:trace>
  <inkml:trace contextRef="#ctx0" brushRef="#br0" timeOffset="253">13437 7783 0 0,'0'0'0'0,"0"0"0"0,0 0 0 0,0 0 0 0,0 0 0 0,0 0 0 16,0 0 0-16,0 0 0 0,0 0 62 15,0 0 56-15,0 0-8 0,0 0-1 0,0 0 3 16,0 0 9-16,6-1 10 0,-6 1 12 16,0 0 9-16,0 0 9 0,0 0 4 15,0 0-1-15,0 0-4 0,0 0-11 0,0 0-12 0,0 0-14 16,0 0-18-16,0 0-12 0,0 0-29 15,-2-1-28-15,-5-5-21 0,3 0-20 0,-3-2 2 16,-1 1 9-16,-3-1 1 0,2 1 3 16,1 0 0-16,-1-1-2 0,0 2-2 0,1-1 1 0,-1-1-2 15,-1-2 1-15,1 0 1 16,-1-1-2-16,-1 0 2 0,2-1-3 16,1-1-1-16,-5-1 0 0,4 0-1 0,-1 2 3 0,-2-2 0 0,2 0 1 15,-2 0-1-15,-1-1 0 0,-1 3 0 16,1-1-1-16,-2-1 1 0,1 2-1 0,-2-2-1 0,1-1-1 15,-3 2 1-15,2-2-2 0,0-1 0 16,-3 1-1-16,3-3 2 0,-3 1 0 0,-1 0 0 16,-2-2 0-16,-1 0 0 0,0 0 2 0,0 0 4 15,1 1 4-15,-4-2 3 0,3 0-1 16,-2 0-2-16,2 0-3 0,-1-1 1 0,0 2 1 16,-1-1 0-16,1-1 0 0,-1 0-3 15,-2 1 0-15,2-1 0 0,-4-1-2 0,5-1 0 16,-4 1-1-16,4-3-1 0,-4 1-1 0,0-2 1 15,-1 1-1-15,2-1-1 0,0-1 0 0,-1 2-1 16,5 2 1-16,0 0-1 0,-2 1 0 0,2 0 2 16,-3 1-4-16,2-1 2 0,2 0 1 0,-4 1-2 15,3-1 2-15,-1 1-1 0,0 0 0 0,1 0 3 16,-1-1-2-16,2 2 1 0,-4-2 1 0,5-1-4 16,-2 1 1-16,-4 0 0 15,3 0 1-15,-2 0-2 0,3 3 4 0,-3 0 0 16,3-1 0-16,2 2 6 0,0-2-5 0,-1 2 1 0,1 0-1 15,1-1-2-15,1 1 2 0,1-2-1 16,-2 1-1-16,5-2 2 0,-1 2-4 0,-2-1 1 16,6 3 1-16,-1-1-1 0,1 1-1 0,-2 2-2 15,2-1-1-15,1 1-1 0,-1-1 3 16,-3 1 1-16,3 0-1 0,1 1 6 0,0 0-3 16,1 0 0-16,-1 0 1 0,2 0-6 0,0 0 6 15,-1 0-1-15,2 1-1 0,1 0 7 0,0-1-6 16,-1 2 0-16,4 0 2 0,-2 1-2 0,3-1 3 15,-4 0 2-15,4 2-1 0,-4 0 1 0,5 0-2 16,-1 1-2-16,-2-1 0 0,3 0 0 16,0 1-2-16,0 1 2 0,-3 2 0 0,4-1-4 15,-1 0 3-15,-4 1 1 0,4-1-1 16,1 3 5-16,-1-1-4 0,1 2 1 0,-3-1 1 16,3-1-3-16,0 1 2 0,0 1 3 0,0 1-2 15,-1 0 2-15,1-1 1 0,-2 0 0 0,2 0 1 16,1 0 3-16,-1 1-5 0,1 1-1 0,0 1 1 15,0 0-3-15,0 0 1 0,-1-1-1 16,1 1-4-16,0 0 3 0,0 0-2 16,0 0-2-16,0 0 1 0,0 0-3 0,0 0 0 15,0 0-1-15,0 0 0 0,0 0-2 0,0 0 2 16,0 0 0-16,0 0 0 0,0 0 2 0,0 0-1 16,0 0-1-16,-1 0 5 0,1 0-6 15,0 0 6-15,0 0-1 0,-1 0 0 0,1 0 5 0,0 0-5 16,0 0 0-16,-1 0 0 0,1 0-3 15,0 0 3-15,-3 0-2 0,3 0 0 0,0 0 0 16,0 0 0-16,-2 0-1 0,2 0-1 0,0 0 3 0,0 0-4 16,0 0 3-16,0 0-1 15,0 0-4-15,-1 1 3 0,1-1 1 16,-1 0-2-16,0 1 6 0,-5 2-6 0,2 2 2 0,-5 1 0 16,-1 1-5-16,-1 2 5 0,0-2 0 0,0 2-1 0,-1 4 2 15,-4-1 0-15,4 3-1 0,-4 2 1 16,2 1 2-16,1-2-3 0,-3 3 0 0,5-2 0 15,1 0-5-15,0-2 3 0,1-1 1 16,1-1-2-16,3-1 5 0,-1-3-5 0,4 0-3 16,0 0-2-16,1-1-9 0,0-2-9 0,0-1-12 15,1-2-17-15,0 0-15 0,0-3-12 16,0 0-2-16,0 0 10 0,0 0 12 0,0-3 4 16,3-5 1-16,1-6-7 0,3-3 0 0,2-5 15 15,-1-2 14-15,-4-2 19 0,4-4 18 0,-3 1 2 16,2-3 4-16,-5 2 1 0,5 1-5 0,-4 3 15 15,3 2 2-15,-1 5 4 0,3 1 7 16,-1 3-13-16,-1 1-2 0,5 0-3 16,2 3-5-16,-1 1 3 0,0 0 2 0,4 1-4 0,0-1-3 15,3 3 0-15,4 0-5 0,5 0 1 16,2 1 3-16,7 0-4 0,0 1 1 0,8 1-1 0,0 1-2 16,5 1 4-16,2 0-6 0,8 2-21 15,0-2-50-15,3 2-108 0,5 2-215 0,-18-2-368 16,-16 1-85-16</inkml:trace>
  <inkml:trace contextRef="#ctx0" brushRef="#br0" timeOffset="254">13916 6609 45 0,'0'0'23'0,"0"0"-63"0,0 0 12 0,0 0 28 16,0 0 0-16,0 0 0 0,0 0 0 0,0 0 0 15,0 0 0-15,0 0 0 16,0 0 0-16,0 0 0 0,-89-6 0 0,85 7 0 16,1-1 0-16,1 0 0 0,1 2 0 0,-1-2 0 15,2 0 107-15,0 0 13 0,0 0-29 0,0 0-30 16,0 0-4-16,0 0 17 0,0 0 18 0,0 0 20 16,0 0 16-16,0 0 6 0,0 0 7 15,2 0-4-15,-2 0-7 0,1 0-15 0,0 0-14 16,0 0-20-16,0 0-19 0,-1-2-12 0,2 1-11 15,-1 1-8-15,1-1-2 0,1-1-2 0,1-4 8 16,5-3 0-16,2-5-6 0,5-3-2 0,2-3-14 16,1 0-4-16,1-1-1 0,2 0-1 15,-1 1 2-15,-1-4 0 0,4 2 3 0,1-4 2 16,2-1 4-16,3-3 0 0,1-1 1 0,3 0 1 16,0-3-5-16,-2-3 4 0,2-1 2 0,1-1-2 15,0-3 9-15,4 0 0 0,-2-2 2 16,0 0 5-16,2-2-10 0,1-2-1 0,-1 0-2 15,2 1 0-15,0 0 11 0,-2 5 10 0,-3 2 4 16,2 2 1-16,-2 3-5 0,0 1-12 0,0-1-6 16,-1 2-5-16,-2-3-5 0,2 2-1 15,-2 0-2-15,-1 1-3 0,-1 1 1 0,2 2 0 16,0-2-2-16,0 5-2 0,-2-1-1 16,-1 1-2-16,-3 2-2 0,-1 2 0 0,0 2-2 0,-1 1 2 15,1 2 0-15,-3 0 1 0,-1 1-2 16,0 1 1-16,0 1-1 0,-5 2-2 0,2 1 2 15,-4 1-1-15,1 2 2 0,-4 1 0 0,2 1-3 16,-4 0 2-16,-1 4-1 16,-3-2-2-16,1 3 4 0,-3 1-1 0,-1-1-1 0,-2 1 6 15,-1 1-2-15,0 0 4 0,0 0 0 0,0 0-3 16,0 0 0-16,0 0-2 0,0 0-7 0,0 0-4 16,0 0-9-16,0 0-12 0,0 0-14 0,-1 0-15 15,-1 0-20-15,1 0-19 0,0 0-19 16,1 0-16-16,-1 0-9 0,-1-1-5 0,1 0-26 15,-2-1-42-15,0-2-43 0,1 1-27 0,-4-3 10 16,3 1 28-16,-5-1 46 0,2-2 40 16,-1-1 41-16,-2 0 46 0,0 0 62 0,-1 0 12 15,0-1 0-15,1 0 0 0,1 0 0 0,-3 1 29 0,2-1 10 16,0 2 14-16,-3-2 19 0,3 0 16 16,-1 2 31-16,0 0 34 0,1-1 19 0,2 1 1 15,-3 2-19-15,4 1-30 16,1 1-27-16,-3-1-10 0,6 1-2 0,-1 2 0 15,1 0 9-15,2 2 2 0,-3-2-2 0,3 2-15 0,0 0-25 16,0 0-33-16,0-1-29 0,5 0-25 0,-1-2 0 16,3 2 6-16,5-4 13 0,3 0 17 15,3-3 1-15,6 0 1 0,3 1 3 0,4-3 1 16,4 3-2-16,4-2 1 0,2 1-4 16,0 2 0-16,1 1 1 0,0 2 0 0,-4 3 2 0,-3 2-3 15,-1 1 3-15,-4 7 0 0,-3 3 7 16,-7 4 7-16,-4 4 2 0,-2 3 13 0,-8 3 10 0,-3 5 5 15,-2 1 6-15,-8 5-1 0,-5 1-6 16,-6 5-7-16,-5 3-4 0,-3 5-7 0,-5 3-4 16,0 0-5-16,-2 3-21 0,3-1-27 0,2 4-67 15,5-2-187-15,6-13-541 0,7-15-425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53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068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87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3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89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57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98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55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3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42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C1A46-3656-4437-94CA-FBF0D95B8826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7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828800"/>
          </a:xfrm>
        </p:spPr>
        <p:txBody>
          <a:bodyPr/>
          <a:lstStyle/>
          <a:p>
            <a:pPr eaLnBrk="1" hangingPunct="1"/>
            <a:r>
              <a:rPr lang="en-IN" altLang="en-US" sz="3100" b="1" dirty="0">
                <a:solidFill>
                  <a:srgbClr val="FF0000"/>
                </a:solidFill>
                <a:latin typeface="Arial" charset="0"/>
                <a:cs typeface="Arial" charset="0"/>
              </a:rPr>
              <a:t>Project Team Management</a:t>
            </a:r>
            <a:r>
              <a:rPr lang="en-IN" altLang="en-US" sz="3100" b="1" dirty="0"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86000"/>
          </a:xfrm>
        </p:spPr>
        <p:txBody>
          <a:bodyPr/>
          <a:lstStyle/>
          <a:p>
            <a:pPr eaLnBrk="1" hangingPunct="1"/>
            <a:endParaRPr lang="en-IN" altLang="en-US" sz="24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419600"/>
            <a:ext cx="920750" cy="90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1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IN" altLang="en-US" sz="1200">
                <a:solidFill>
                  <a:srgbClr val="898989"/>
                </a:solidFill>
                <a:latin typeface="Arial" charset="0"/>
              </a:rPr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361964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22200" y="118800"/>
              <a:ext cx="8760240" cy="62283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5360" y="112320"/>
                <a:ext cx="8770320" cy="624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78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403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48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/>
              <a:t>Selecting the Project Team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altLang="en-US" sz="2800" dirty="0"/>
              <a:t>At </a:t>
            </a:r>
            <a:r>
              <a:rPr lang="en-US" altLang="en-US" sz="2800" dirty="0">
                <a:solidFill>
                  <a:srgbClr val="FF0000"/>
                </a:solidFill>
              </a:rPr>
              <a:t>what point </a:t>
            </a:r>
            <a:r>
              <a:rPr lang="en-US" altLang="en-US" sz="2800" dirty="0"/>
              <a:t>is the project </a:t>
            </a:r>
            <a:r>
              <a:rPr lang="en-US" altLang="en-US" sz="2800" dirty="0">
                <a:solidFill>
                  <a:srgbClr val="FF0000"/>
                </a:solidFill>
              </a:rPr>
              <a:t>team formed?</a:t>
            </a:r>
          </a:p>
          <a:p>
            <a:pPr eaLnBrk="1" hangingPunct="1">
              <a:buFont typeface="Wingdings" pitchFamily="2" charset="2"/>
              <a:buChar char="Ø"/>
            </a:pPr>
            <a:endParaRPr lang="en-US" altLang="en-US" sz="2800" dirty="0"/>
          </a:p>
          <a:p>
            <a:pPr eaLnBrk="1" hangingPunct="1">
              <a:buFont typeface="Wingdings" pitchFamily="2" charset="2"/>
              <a:buChar char="Ø"/>
            </a:pPr>
            <a:r>
              <a:rPr lang="en-US" altLang="en-US" sz="2800" dirty="0">
                <a:solidFill>
                  <a:srgbClr val="FF0000"/>
                </a:solidFill>
              </a:rPr>
              <a:t>Who should select</a:t>
            </a:r>
            <a:r>
              <a:rPr lang="en-US" altLang="en-US" sz="2800" dirty="0"/>
              <a:t> the project team?</a:t>
            </a:r>
          </a:p>
          <a:p>
            <a:pPr eaLnBrk="1" hangingPunct="1">
              <a:buFont typeface="Wingdings" pitchFamily="2" charset="2"/>
              <a:buChar char="Ø"/>
            </a:pPr>
            <a:endParaRPr lang="en-US" altLang="en-US" sz="2800" dirty="0"/>
          </a:p>
          <a:p>
            <a:pPr eaLnBrk="1" hangingPunct="1">
              <a:buFont typeface="Wingdings" pitchFamily="2" charset="2"/>
              <a:buChar char="Ø"/>
            </a:pPr>
            <a:r>
              <a:rPr lang="en-US" altLang="en-US" sz="2800" dirty="0"/>
              <a:t>What </a:t>
            </a:r>
            <a:r>
              <a:rPr lang="en-US" altLang="en-US" sz="2800" dirty="0">
                <a:solidFill>
                  <a:srgbClr val="FF0000"/>
                </a:solidFill>
              </a:rPr>
              <a:t>types of people</a:t>
            </a:r>
            <a:r>
              <a:rPr lang="en-US" altLang="en-US" sz="2800" dirty="0"/>
              <a:t> should be on the team?</a:t>
            </a:r>
          </a:p>
          <a:p>
            <a:pPr eaLnBrk="1" hangingPunct="1">
              <a:buFont typeface="Wingdings" pitchFamily="2" charset="2"/>
              <a:buChar char="Ø"/>
            </a:pPr>
            <a:endParaRPr lang="en-US" altLang="en-US" sz="2800" dirty="0"/>
          </a:p>
          <a:p>
            <a:pPr eaLnBrk="1" hangingPunct="1">
              <a:buFont typeface="Wingdings" pitchFamily="2" charset="2"/>
              <a:buChar char="Ø"/>
            </a:pPr>
            <a:r>
              <a:rPr lang="en-US" altLang="en-US" sz="2800" dirty="0"/>
              <a:t>How do the </a:t>
            </a:r>
            <a:r>
              <a:rPr lang="en-US" altLang="en-US" sz="2800" dirty="0">
                <a:solidFill>
                  <a:srgbClr val="FF0000"/>
                </a:solidFill>
              </a:rPr>
              <a:t>team members get started?</a:t>
            </a:r>
          </a:p>
        </p:txBody>
      </p:sp>
      <p:sp>
        <p:nvSpPr>
          <p:cNvPr id="16388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335303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/>
              <a:t>Characteristics of Effective Teams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/>
              <a:t>An </a:t>
            </a:r>
            <a:r>
              <a:rPr lang="en-US" altLang="en-US" sz="2800" u="sng" dirty="0">
                <a:solidFill>
                  <a:srgbClr val="FF0000"/>
                </a:solidFill>
              </a:rPr>
              <a:t>effective project team</a:t>
            </a:r>
            <a:r>
              <a:rPr lang="en-US" altLang="en-US" sz="2800" u="sng" dirty="0"/>
              <a:t> </a:t>
            </a:r>
            <a:r>
              <a:rPr lang="en-US" altLang="en-US" sz="2800" dirty="0"/>
              <a:t>has:</a:t>
            </a:r>
          </a:p>
          <a:p>
            <a:pPr eaLnBrk="1" hangingPunct="1"/>
            <a:r>
              <a:rPr lang="en-US" altLang="en-US" sz="2800" dirty="0"/>
              <a:t>A </a:t>
            </a:r>
            <a:r>
              <a:rPr lang="en-US" altLang="en-US" sz="2800" dirty="0">
                <a:solidFill>
                  <a:srgbClr val="FF0000"/>
                </a:solidFill>
              </a:rPr>
              <a:t>clear understanding</a:t>
            </a:r>
            <a:r>
              <a:rPr lang="en-US" altLang="en-US" sz="2800" dirty="0"/>
              <a:t> of the project objective</a:t>
            </a:r>
          </a:p>
          <a:p>
            <a:pPr eaLnBrk="1" hangingPunct="1"/>
            <a:r>
              <a:rPr lang="en-US" altLang="en-US" sz="2800" dirty="0"/>
              <a:t>Clear </a:t>
            </a:r>
            <a:r>
              <a:rPr lang="en-US" altLang="en-US" sz="2800" dirty="0">
                <a:solidFill>
                  <a:srgbClr val="FF0000"/>
                </a:solidFill>
              </a:rPr>
              <a:t>expectations</a:t>
            </a:r>
            <a:r>
              <a:rPr lang="en-US" altLang="en-US" sz="2800" dirty="0"/>
              <a:t> of each person’s role and responsibilities</a:t>
            </a:r>
          </a:p>
          <a:p>
            <a:pPr eaLnBrk="1" hangingPunct="1"/>
            <a:r>
              <a:rPr lang="en-US" altLang="en-US" sz="2800" dirty="0"/>
              <a:t>A </a:t>
            </a:r>
            <a:r>
              <a:rPr lang="en-US" altLang="en-US" sz="2800" u="sng" dirty="0"/>
              <a:t>result orientation</a:t>
            </a:r>
          </a:p>
          <a:p>
            <a:pPr eaLnBrk="1" hangingPunct="1"/>
            <a:r>
              <a:rPr lang="en-US" altLang="en-US" sz="2800" dirty="0"/>
              <a:t>A high degree of </a:t>
            </a:r>
            <a:r>
              <a:rPr lang="en-US" altLang="en-US" sz="2800" dirty="0">
                <a:solidFill>
                  <a:srgbClr val="FF0000"/>
                </a:solidFill>
              </a:rPr>
              <a:t>cooperation and collaboration</a:t>
            </a:r>
          </a:p>
          <a:p>
            <a:pPr eaLnBrk="1" hangingPunct="1"/>
            <a:r>
              <a:rPr lang="en-US" altLang="en-US" sz="2800" dirty="0"/>
              <a:t>An atmosphere of </a:t>
            </a:r>
            <a:r>
              <a:rPr lang="en-US" altLang="en-US" sz="2800" u="sng" dirty="0"/>
              <a:t>open communication</a:t>
            </a:r>
          </a:p>
          <a:p>
            <a:pPr eaLnBrk="1" hangingPunct="1"/>
            <a:r>
              <a:rPr lang="en-US" altLang="en-US" sz="2800" dirty="0"/>
              <a:t>A </a:t>
            </a:r>
            <a:r>
              <a:rPr lang="en-US" altLang="en-US" sz="2800" u="sng" dirty="0"/>
              <a:t>high level of trust</a:t>
            </a:r>
          </a:p>
        </p:txBody>
      </p:sp>
      <p:sp>
        <p:nvSpPr>
          <p:cNvPr id="17412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-14040" y="26280"/>
              <a:ext cx="9061920" cy="67093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0160" y="14760"/>
                <a:ext cx="9081360" cy="672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636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89800" y="281880"/>
              <a:ext cx="8512200" cy="60314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0440" y="274680"/>
                <a:ext cx="8535240" cy="604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671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76288D5-C00D-48D8-A66E-5ADA44178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Johari Window Technique Can Improve Knowledge Sharing">
            <a:extLst>
              <a:ext uri="{FF2B5EF4-FFF2-40B4-BE49-F238E27FC236}">
                <a16:creationId xmlns="" xmlns:a16="http://schemas.microsoft.com/office/drawing/2014/main" id="{8BE83E8C-BA75-4F41-9588-79CC9CA9CC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7" y="381000"/>
            <a:ext cx="7538405" cy="620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564560" y="994680"/>
              <a:ext cx="6329160" cy="50986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60600" y="992160"/>
                <a:ext cx="6346440" cy="511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677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5000" y="156240"/>
              <a:ext cx="9068400" cy="66283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480" y="151920"/>
                <a:ext cx="9074520" cy="663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775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14560" y="172080"/>
              <a:ext cx="8698680" cy="66884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3760" y="164520"/>
                <a:ext cx="8712000" cy="669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373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87840" y="199080"/>
              <a:ext cx="9047880" cy="5647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200" y="187560"/>
                <a:ext cx="9059040" cy="567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448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97640" y="149040"/>
              <a:ext cx="8877600" cy="67114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9360" y="140760"/>
                <a:ext cx="8896680" cy="672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374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57200" y="374760"/>
              <a:ext cx="8211960" cy="50227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8920" y="365040"/>
                <a:ext cx="8229600" cy="504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44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02480" y="396360"/>
              <a:ext cx="8512560" cy="28414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2040" y="385560"/>
                <a:ext cx="8530920" cy="285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224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54440" y="191880"/>
              <a:ext cx="9160200" cy="64792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6520" y="180000"/>
                <a:ext cx="9181080" cy="649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194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8 Types of Organizational Structures in Project Management">
            <a:extLst>
              <a:ext uri="{FF2B5EF4-FFF2-40B4-BE49-F238E27FC236}">
                <a16:creationId xmlns="" xmlns:a16="http://schemas.microsoft.com/office/drawing/2014/main" id="{8A927B54-69FF-3BD5-3A43-BB017D6C16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75" y="533400"/>
            <a:ext cx="7992850" cy="559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80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0CE6D436-FC84-82F5-D0C0-90B337C65D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838200"/>
            <a:ext cx="8305800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5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/>
              <a:t>Management Styles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US" altLang="en-US" sz="2800" dirty="0"/>
              <a:t>Most people believe that a </a:t>
            </a:r>
            <a:r>
              <a:rPr lang="en-US" altLang="en-US" sz="2800" i="1" u="sng" dirty="0">
                <a:solidFill>
                  <a:srgbClr val="FF0000"/>
                </a:solidFill>
              </a:rPr>
              <a:t>participative</a:t>
            </a:r>
            <a:r>
              <a:rPr lang="en-US" altLang="en-US" sz="2800" u="sng" dirty="0">
                <a:solidFill>
                  <a:srgbClr val="FF0000"/>
                </a:solidFill>
              </a:rPr>
              <a:t> management style </a:t>
            </a:r>
            <a:r>
              <a:rPr lang="en-US" altLang="en-US" sz="2800" dirty="0"/>
              <a:t>works best with project teams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altLang="en-US" dirty="0"/>
              <a:t>It </a:t>
            </a:r>
            <a:r>
              <a:rPr lang="en-US" altLang="en-US" u="sng" dirty="0"/>
              <a:t>gives more empowerment </a:t>
            </a:r>
            <a:r>
              <a:rPr lang="en-US" altLang="en-US" dirty="0"/>
              <a:t>to team members and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altLang="en-US" dirty="0"/>
              <a:t>Allows them to be </a:t>
            </a:r>
            <a:r>
              <a:rPr lang="en-US" altLang="en-US" b="1" u="sng" dirty="0"/>
              <a:t>more self-directed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altLang="en-US" dirty="0"/>
              <a:t>Requires </a:t>
            </a:r>
            <a:r>
              <a:rPr lang="en-US" altLang="en-US" dirty="0">
                <a:solidFill>
                  <a:srgbClr val="FF0000"/>
                </a:solidFill>
              </a:rPr>
              <a:t>less supervision </a:t>
            </a:r>
            <a:r>
              <a:rPr lang="en-US" altLang="en-US" dirty="0"/>
              <a:t>by the PM</a:t>
            </a:r>
          </a:p>
        </p:txBody>
      </p:sp>
      <p:sp>
        <p:nvSpPr>
          <p:cNvPr id="23556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111376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B76C51-29D8-005C-F508-C64714947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highlight>
                  <a:srgbClr val="FFFF00"/>
                </a:highlight>
              </a:rPr>
              <a:t>How to Empower People??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15DC482-6A52-DE5E-5AB1-7A81A8E50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 them CAR</a:t>
            </a:r>
          </a:p>
          <a:p>
            <a:r>
              <a:rPr lang="en-US" dirty="0" smtClean="0"/>
              <a:t>Competency</a:t>
            </a:r>
          </a:p>
          <a:p>
            <a:r>
              <a:rPr lang="en-US" dirty="0" smtClean="0"/>
              <a:t>Autonomy</a:t>
            </a:r>
          </a:p>
          <a:p>
            <a:r>
              <a:rPr lang="en-US" dirty="0" smtClean="0"/>
              <a:t>Relatedness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718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9A8B57AD-18F9-1FF5-5D7D-AB3CCC7C6A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609600"/>
            <a:ext cx="7848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0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 dirty="0"/>
              <a:t>Conflict in Project Teams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Conflict </a:t>
            </a:r>
            <a:r>
              <a:rPr lang="en-US" altLang="en-US" sz="2800" dirty="0">
                <a:highlight>
                  <a:srgbClr val="FFFF00"/>
                </a:highlight>
              </a:rPr>
              <a:t>is inevitable</a:t>
            </a:r>
            <a:r>
              <a:rPr lang="en-US" altLang="en-US" sz="2800" dirty="0"/>
              <a:t>; PM should expect conflict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800" dirty="0"/>
              <a:t>PM can </a:t>
            </a:r>
            <a:r>
              <a:rPr lang="en-US" altLang="en-US" sz="2800" dirty="0">
                <a:highlight>
                  <a:srgbClr val="FFFF00"/>
                </a:highlight>
              </a:rPr>
              <a:t>anticipate and avoid some conflicts</a:t>
            </a:r>
            <a:r>
              <a:rPr lang="en-US" altLang="en-US" sz="2800" dirty="0"/>
              <a:t>; others must be managed and resolved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800" dirty="0"/>
              <a:t>PM </a:t>
            </a:r>
            <a:r>
              <a:rPr lang="en-US" altLang="en-US" sz="2800" dirty="0">
                <a:highlight>
                  <a:srgbClr val="FFFF00"/>
                </a:highlight>
              </a:rPr>
              <a:t>can learn different approaches for managing and resolving conflict</a:t>
            </a:r>
            <a:r>
              <a:rPr lang="en-US" altLang="en-US" sz="2800" dirty="0"/>
              <a:t>; it’s a learned skill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800" dirty="0"/>
              <a:t>Fast conflict resolution is key to project success</a:t>
            </a:r>
          </a:p>
        </p:txBody>
      </p:sp>
      <p:sp>
        <p:nvSpPr>
          <p:cNvPr id="24580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496369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latin typeface="+mn-lt"/>
              </a:rPr>
              <a:t>PROJECT CONFLICTS AND RECOMMEND SOLUTIONS</a:t>
            </a:r>
          </a:p>
        </p:txBody>
      </p:sp>
      <p:sp>
        <p:nvSpPr>
          <p:cNvPr id="2662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48000" y="6553200"/>
            <a:ext cx="2895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213923"/>
              </p:ext>
            </p:extLst>
          </p:nvPr>
        </p:nvGraphicFramePr>
        <p:xfrm>
          <a:off x="533400" y="990599"/>
          <a:ext cx="7924800" cy="51149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41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41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8547">
                <a:tc>
                  <a:txBody>
                    <a:bodyPr/>
                    <a:lstStyle/>
                    <a:p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Sources of Conflict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Definitions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Suggested Solutions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60254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 over project priorities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Views of project participants differ over sequence of activities and tasks. Includes goals incompatibility and differences in long-term versus short-term perspectives.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Develop a master plan compatible with long-term strategies.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 over administration</a:t>
                      </a:r>
                    </a:p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procedures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Conflicts over managerial and</a:t>
                      </a:r>
                    </a:p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administrative issues of how the project will be organized and managed.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Clarify roles, responsibilities, and reporting relationships at the beginning of the project.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8457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 over technical opinions and performance trade-offs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Disagreements over technical</a:t>
                      </a:r>
                    </a:p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issues, performance specifications, and technical trade-offs.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Use peer review and steering</a:t>
                      </a:r>
                    </a:p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committees to review specifications</a:t>
                      </a:r>
                    </a:p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 design.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80913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 over human resources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Conflicts concerning staffing and allocation of project personnel and where to get them and how.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Develop a work breakdown</a:t>
                      </a:r>
                    </a:p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structure and a corresponding</a:t>
                      </a:r>
                    </a:p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responsibility matrix.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57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Circulation restricted.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267085"/>
              </p:ext>
            </p:extLst>
          </p:nvPr>
        </p:nvGraphicFramePr>
        <p:xfrm>
          <a:off x="609600" y="1295400"/>
          <a:ext cx="7924800" cy="464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68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41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55938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 over cost and budget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 over cost estimates from support areas regarding work breakdown structures and estimating techniques.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Develop overall budgets supported by detailed budget and cost estimates of subproject tasks and</a:t>
                      </a:r>
                    </a:p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activities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2944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 over schedules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Disagreements about the timing, sequencing, and scheduling of project related tasks and information system to prepare and monitor project schedules.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Develop an overall schedule that integrates schedules for subprojects with staffing and other life constraints.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5938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Personality conflict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Disagreements on Interpersonal issues.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Emphasize team building</a:t>
                      </a:r>
                    </a:p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 create an environment that</a:t>
                      </a:r>
                    </a:p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emphasizes respect, diversity, and equality.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2400" b="1" dirty="0" err="1">
                <a:latin typeface="+mn-lt"/>
              </a:rPr>
              <a:t>Contd</a:t>
            </a:r>
            <a:r>
              <a:rPr lang="en-US" sz="2400" b="1" dirty="0">
                <a:latin typeface="+mn-lt"/>
              </a:rPr>
              <a:t>…</a:t>
            </a:r>
            <a:br>
              <a:rPr lang="en-US" sz="2400" b="1" dirty="0">
                <a:latin typeface="+mn-lt"/>
              </a:rPr>
            </a:br>
            <a:r>
              <a:rPr lang="en-US" sz="2400" b="1" dirty="0">
                <a:latin typeface="+mn-lt"/>
              </a:rPr>
              <a:t>PROJECT CONFLICTS AND RECOMMEND SOLUTIONS</a:t>
            </a:r>
          </a:p>
        </p:txBody>
      </p:sp>
    </p:spTree>
    <p:extLst>
      <p:ext uri="{BB962C8B-B14F-4D97-AF65-F5344CB8AC3E}">
        <p14:creationId xmlns:p14="http://schemas.microsoft.com/office/powerpoint/2010/main" val="171555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AB682F-7B39-49A6-979F-C1467C464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Big Five personality traits - Wikipedia">
            <a:extLst>
              <a:ext uri="{FF2B5EF4-FFF2-40B4-BE49-F238E27FC236}">
                <a16:creationId xmlns="" xmlns:a16="http://schemas.microsoft.com/office/drawing/2014/main" id="{4A108C74-67C9-451E-A9D7-329DE75818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76962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61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/>
              <a:t>Root Causes of Conflict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b="1" i="1" dirty="0"/>
              <a:t>Facts</a:t>
            </a:r>
            <a:r>
              <a:rPr lang="en-US" altLang="en-US" sz="2800" dirty="0"/>
              <a:t>:  People see the same fact from distinctly </a:t>
            </a:r>
            <a:r>
              <a:rPr lang="en-US" altLang="en-US" sz="2800" dirty="0">
                <a:solidFill>
                  <a:srgbClr val="FF0000"/>
                </a:solidFill>
              </a:rPr>
              <a:t>different viewpoints</a:t>
            </a:r>
          </a:p>
          <a:p>
            <a:pPr eaLnBrk="1" hangingPunct="1"/>
            <a:r>
              <a:rPr lang="en-US" altLang="en-US" sz="2800" b="1" i="1" dirty="0"/>
              <a:t>Methods</a:t>
            </a:r>
            <a:r>
              <a:rPr lang="en-US" altLang="en-US" sz="2800" dirty="0"/>
              <a:t>:  People disagree on </a:t>
            </a:r>
            <a:r>
              <a:rPr lang="en-US" altLang="en-US" sz="2800" dirty="0">
                <a:solidFill>
                  <a:srgbClr val="FF0000"/>
                </a:solidFill>
              </a:rPr>
              <a:t>how to do </a:t>
            </a:r>
            <a:r>
              <a:rPr lang="en-US" altLang="en-US" sz="2800" dirty="0"/>
              <a:t>something</a:t>
            </a:r>
          </a:p>
          <a:p>
            <a:pPr eaLnBrk="1" hangingPunct="1"/>
            <a:r>
              <a:rPr lang="en-US" altLang="en-US" sz="2800" b="1" i="1" dirty="0"/>
              <a:t>Goals</a:t>
            </a:r>
            <a:r>
              <a:rPr lang="en-US" altLang="en-US" sz="2800" dirty="0"/>
              <a:t>:  The </a:t>
            </a:r>
            <a:r>
              <a:rPr lang="en-US" altLang="en-US" sz="2800" dirty="0">
                <a:solidFill>
                  <a:srgbClr val="FF0000"/>
                </a:solidFill>
              </a:rPr>
              <a:t>goals</a:t>
            </a:r>
            <a:r>
              <a:rPr lang="en-US" altLang="en-US" sz="2800" dirty="0"/>
              <a:t> toward which people work are </a:t>
            </a:r>
            <a:r>
              <a:rPr lang="en-US" altLang="en-US" sz="2800" dirty="0">
                <a:highlight>
                  <a:srgbClr val="FFFF00"/>
                </a:highlight>
              </a:rPr>
              <a:t>different</a:t>
            </a:r>
          </a:p>
          <a:p>
            <a:pPr eaLnBrk="1" hangingPunct="1"/>
            <a:r>
              <a:rPr lang="en-US" altLang="en-US" sz="2800" b="1" i="1" dirty="0"/>
              <a:t>Values</a:t>
            </a:r>
            <a:r>
              <a:rPr lang="en-US" altLang="en-US" sz="2800" dirty="0"/>
              <a:t>:  People differ in their </a:t>
            </a:r>
            <a:r>
              <a:rPr lang="en-US" altLang="en-US" sz="2800" dirty="0">
                <a:solidFill>
                  <a:srgbClr val="FF0000"/>
                </a:solidFill>
              </a:rPr>
              <a:t>basic values</a:t>
            </a:r>
          </a:p>
        </p:txBody>
      </p:sp>
      <p:sp>
        <p:nvSpPr>
          <p:cNvPr id="28676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5394477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600" b="1" dirty="0"/>
              <a:t>Managing Dysfunctional Conflict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marL="338138" indent="-338138" algn="just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5 Alternative Approaches to Managing Conflict:</a:t>
            </a:r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Mediate the conflict</a:t>
            </a:r>
            <a:r>
              <a:rPr lang="en-US" altLang="en-US" sz="2400" dirty="0"/>
              <a:t> – negotiate a solution</a:t>
            </a:r>
          </a:p>
          <a:p>
            <a:pPr marL="801688" lvl="1" indent="-349250" algn="just" eaLnBrk="1" hangingPunct="1">
              <a:lnSpc>
                <a:spcPct val="90000"/>
              </a:lnSpc>
            </a:pPr>
            <a:r>
              <a:rPr lang="en-US" altLang="en-US" sz="2400" dirty="0"/>
              <a:t>emphasize </a:t>
            </a:r>
            <a:r>
              <a:rPr lang="en-US" altLang="en-US" sz="2400" dirty="0">
                <a:highlight>
                  <a:srgbClr val="FFFF00"/>
                </a:highlight>
              </a:rPr>
              <a:t>urgency for the sake of project success</a:t>
            </a:r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Arbitrate the conflict</a:t>
            </a:r>
            <a:r>
              <a:rPr lang="en-US" altLang="en-US" sz="2400" dirty="0"/>
              <a:t> – </a:t>
            </a:r>
            <a:r>
              <a:rPr lang="en-US" altLang="en-US" sz="2400" dirty="0">
                <a:solidFill>
                  <a:srgbClr val="FF0000"/>
                </a:solidFill>
              </a:rPr>
              <a:t>impose a solution</a:t>
            </a:r>
          </a:p>
          <a:p>
            <a:pPr marL="801688" lvl="1" indent="-349250" algn="just" eaLnBrk="1" hangingPunct="1">
              <a:lnSpc>
                <a:spcPct val="90000"/>
              </a:lnSpc>
            </a:pPr>
            <a:r>
              <a:rPr lang="en-US" altLang="en-US" sz="2400" dirty="0"/>
              <a:t>do what is best for project success</a:t>
            </a:r>
          </a:p>
          <a:p>
            <a:pPr marL="801688" lvl="1" indent="-349250" algn="just" eaLnBrk="1" hangingPunct="1">
              <a:lnSpc>
                <a:spcPct val="90000"/>
              </a:lnSpc>
            </a:pPr>
            <a:r>
              <a:rPr lang="en-US" altLang="en-US" sz="2400" dirty="0"/>
              <a:t>try to allow both sides to save face</a:t>
            </a:r>
          </a:p>
          <a:p>
            <a:pPr marL="338138" indent="-338138" algn="just" eaLnBrk="1" hangingPunct="1">
              <a:lnSpc>
                <a:spcPct val="90000"/>
              </a:lnSpc>
            </a:pPr>
            <a:endParaRPr lang="en-US" altLang="en-US" sz="2400" b="1" dirty="0"/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Control the conflict</a:t>
            </a:r>
            <a:r>
              <a:rPr lang="en-US" altLang="en-US" sz="2400" dirty="0"/>
              <a:t> – reduce tensions; How?</a:t>
            </a:r>
            <a:endParaRPr lang="en-US" altLang="en-US" sz="2400" b="1" dirty="0"/>
          </a:p>
          <a:p>
            <a:pPr marL="338138" indent="-338138" algn="just" eaLnBrk="1" hangingPunct="1">
              <a:lnSpc>
                <a:spcPct val="90000"/>
              </a:lnSpc>
            </a:pPr>
            <a:endParaRPr lang="en-US" altLang="en-US" sz="2400" b="1" dirty="0"/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Accept it</a:t>
            </a:r>
            <a:r>
              <a:rPr lang="en-US" altLang="en-US" sz="2400" dirty="0"/>
              <a:t> – sometimes, </a:t>
            </a:r>
            <a:r>
              <a:rPr lang="en-US" altLang="en-US" sz="2400" dirty="0">
                <a:highlight>
                  <a:srgbClr val="FFFF00"/>
                </a:highlight>
              </a:rPr>
              <a:t>learn to work around it</a:t>
            </a:r>
          </a:p>
          <a:p>
            <a:pPr marL="338138" indent="-338138" algn="just" eaLnBrk="1" hangingPunct="1">
              <a:lnSpc>
                <a:spcPct val="90000"/>
              </a:lnSpc>
            </a:pPr>
            <a:endParaRPr lang="en-US" altLang="en-US" sz="2400" b="1" dirty="0"/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Eliminate people</a:t>
            </a:r>
            <a:r>
              <a:rPr lang="en-US" altLang="en-US" sz="2400" dirty="0"/>
              <a:t> – if no longer tolerable</a:t>
            </a:r>
          </a:p>
          <a:p>
            <a:pPr marL="801688" lvl="1" indent="-349250" algn="just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FF0000"/>
                </a:solidFill>
              </a:rPr>
              <a:t>remove one or both </a:t>
            </a:r>
            <a:r>
              <a:rPr lang="en-US" altLang="en-US" sz="2400" dirty="0"/>
              <a:t>members from team</a:t>
            </a:r>
          </a:p>
        </p:txBody>
      </p:sp>
      <p:sp>
        <p:nvSpPr>
          <p:cNvPr id="29700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4110858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CC6070-849E-4B56-9E8C-E0CF3484B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Thomas &amp; Kilmann's Conflict Resolution Model - YouTube">
            <a:extLst>
              <a:ext uri="{FF2B5EF4-FFF2-40B4-BE49-F238E27FC236}">
                <a16:creationId xmlns="" xmlns:a16="http://schemas.microsoft.com/office/drawing/2014/main" id="{88D36AE7-E931-46DE-8E86-469229F7F6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400"/>
            <a:ext cx="7239000" cy="530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960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576</Words>
  <Application>Microsoft Office PowerPoint</Application>
  <PresentationFormat>On-screen Show (4:3)</PresentationFormat>
  <Paragraphs>99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Wingdings</vt:lpstr>
      <vt:lpstr>Office Theme</vt:lpstr>
      <vt:lpstr>Project Team Management  </vt:lpstr>
      <vt:lpstr>PowerPoint Presentation</vt:lpstr>
      <vt:lpstr>PowerPoint Presentation</vt:lpstr>
      <vt:lpstr>PowerPoint Presentation</vt:lpstr>
      <vt:lpstr>Selecting the Project Team</vt:lpstr>
      <vt:lpstr>Characteristics of Effective Teams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Management Styles</vt:lpstr>
      <vt:lpstr>How to Empower People??</vt:lpstr>
      <vt:lpstr>PowerPoint Presentation</vt:lpstr>
      <vt:lpstr>Conflict in Project Teams </vt:lpstr>
      <vt:lpstr>PROJECT CONFLICTS AND RECOMMEND SOLUTIONS</vt:lpstr>
      <vt:lpstr>Contd… PROJECT CONFLICTS AND RECOMMEND SOLUTIONS</vt:lpstr>
      <vt:lpstr>PowerPoint Presentation</vt:lpstr>
      <vt:lpstr>Root Causes of Conflict</vt:lpstr>
      <vt:lpstr>Managing Dysfunctional Conflict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Team Management</dc:title>
  <dc:creator>Academic Associate 2</dc:creator>
  <cp:lastModifiedBy>pc</cp:lastModifiedBy>
  <cp:revision>13</cp:revision>
  <dcterms:created xsi:type="dcterms:W3CDTF">2017-09-08T19:25:05Z</dcterms:created>
  <dcterms:modified xsi:type="dcterms:W3CDTF">2025-02-23T16:38:56Z</dcterms:modified>
</cp:coreProperties>
</file>